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3" r:id="rId1"/>
  </p:sldMasterIdLst>
  <p:notesMasterIdLst>
    <p:notesMasterId r:id="rId42"/>
  </p:notesMasterIdLst>
  <p:handoutMasterIdLst>
    <p:handoutMasterId r:id="rId43"/>
  </p:handoutMasterIdLst>
  <p:sldIdLst>
    <p:sldId id="283" r:id="rId2"/>
    <p:sldId id="291" r:id="rId3"/>
    <p:sldId id="303" r:id="rId4"/>
    <p:sldId id="294" r:id="rId5"/>
    <p:sldId id="293" r:id="rId6"/>
    <p:sldId id="285" r:id="rId7"/>
    <p:sldId id="304" r:id="rId8"/>
    <p:sldId id="258" r:id="rId9"/>
    <p:sldId id="280" r:id="rId10"/>
    <p:sldId id="267" r:id="rId11"/>
    <p:sldId id="295" r:id="rId12"/>
    <p:sldId id="290" r:id="rId13"/>
    <p:sldId id="281" r:id="rId14"/>
    <p:sldId id="302" r:id="rId15"/>
    <p:sldId id="262" r:id="rId16"/>
    <p:sldId id="326" r:id="rId17"/>
    <p:sldId id="296" r:id="rId18"/>
    <p:sldId id="269" r:id="rId19"/>
    <p:sldId id="301" r:id="rId20"/>
    <p:sldId id="322" r:id="rId21"/>
    <p:sldId id="306" r:id="rId22"/>
    <p:sldId id="272" r:id="rId23"/>
    <p:sldId id="323" r:id="rId24"/>
    <p:sldId id="324" r:id="rId25"/>
    <p:sldId id="273" r:id="rId26"/>
    <p:sldId id="317" r:id="rId27"/>
    <p:sldId id="297" r:id="rId28"/>
    <p:sldId id="308" r:id="rId29"/>
    <p:sldId id="325" r:id="rId30"/>
    <p:sldId id="310" r:id="rId31"/>
    <p:sldId id="311" r:id="rId32"/>
    <p:sldId id="312" r:id="rId33"/>
    <p:sldId id="313" r:id="rId34"/>
    <p:sldId id="314" r:id="rId35"/>
    <p:sldId id="315" r:id="rId36"/>
    <p:sldId id="316" r:id="rId37"/>
    <p:sldId id="298" r:id="rId38"/>
    <p:sldId id="292" r:id="rId39"/>
    <p:sldId id="299" r:id="rId40"/>
    <p:sldId id="300"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Full" id="{469F4573-DE55-4091-944F-C4B0228DFB8F}">
          <p14:sldIdLst>
            <p14:sldId id="283"/>
            <p14:sldId id="291"/>
            <p14:sldId id="303"/>
            <p14:sldId id="294"/>
            <p14:sldId id="293"/>
            <p14:sldId id="285"/>
            <p14:sldId id="304"/>
            <p14:sldId id="258"/>
            <p14:sldId id="280"/>
            <p14:sldId id="267"/>
            <p14:sldId id="295"/>
            <p14:sldId id="290"/>
            <p14:sldId id="281"/>
            <p14:sldId id="302"/>
            <p14:sldId id="262"/>
            <p14:sldId id="326"/>
            <p14:sldId id="296"/>
            <p14:sldId id="269"/>
            <p14:sldId id="301"/>
            <p14:sldId id="322"/>
            <p14:sldId id="306"/>
            <p14:sldId id="272"/>
            <p14:sldId id="323"/>
            <p14:sldId id="324"/>
            <p14:sldId id="273"/>
            <p14:sldId id="317"/>
            <p14:sldId id="297"/>
            <p14:sldId id="308"/>
            <p14:sldId id="325"/>
            <p14:sldId id="310"/>
            <p14:sldId id="311"/>
            <p14:sldId id="312"/>
            <p14:sldId id="313"/>
            <p14:sldId id="314"/>
            <p14:sldId id="315"/>
            <p14:sldId id="316"/>
            <p14:sldId id="298"/>
            <p14:sldId id="292"/>
            <p14:sldId id="299"/>
            <p14:sldId id="30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euchert, Markus" initials="HM" lastIdx="1" clrIdx="0">
    <p:extLst>
      <p:ext uri="{19B8F6BF-5375-455C-9EA6-DF929625EA0E}">
        <p15:presenceInfo xmlns:p15="http://schemas.microsoft.com/office/powerpoint/2012/main" userId="S-1-5-21-3563042444-3166535624-2248634661-33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0830"/>
    <a:srgbClr val="595959"/>
    <a:srgbClr val="585858"/>
    <a:srgbClr val="FFFFF7"/>
    <a:srgbClr val="4F4F4F"/>
    <a:srgbClr val="4D4D4D"/>
    <a:srgbClr val="494949"/>
    <a:srgbClr val="414141"/>
    <a:srgbClr val="3A3A3A"/>
    <a:srgbClr val="3232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13FEF9DA-6794-4BE8-A12E-2D652123F822}">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16DA210-FB5B-4158-B5E0-FEB733F419BA}" styleName="Helle Formatvorlag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B344D84-9AFB-497E-A393-DC336BA19D2E}" styleName="Mittlere Formatvorlage 3 - Akz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3FEF9DA-6794-4BE8-A12E-2D652123F822}" styleName="ERCIS Custom Style">
    <a:wholeTbl>
      <a:tcTxStyle>
        <a:fontRef idx="minor">
          <a:scrgbClr r="0" g="0" b="0"/>
        </a:fontRef>
        <a:srgbClr val="5E5E5D"/>
      </a:tcTxStyle>
      <a:tcStyle>
        <a:tcBdr>
          <a:left>
            <a:ln>
              <a:noFill/>
            </a:ln>
          </a:left>
          <a:right>
            <a:ln>
              <a:noFill/>
            </a:ln>
          </a:right>
          <a:top>
            <a:ln>
              <a:noFill/>
            </a:ln>
          </a:top>
          <a:bottom>
            <a:ln>
              <a:noFill/>
            </a:ln>
          </a:bottom>
          <a:insideH>
            <a:ln>
              <a:noFill/>
            </a:ln>
          </a:insideH>
          <a:insideV>
            <a:ln w="12700" cmpd="sng">
              <a:solidFill>
                <a:srgbClr val="5E5E5D"/>
              </a:solidFill>
            </a:ln>
          </a:insideV>
        </a:tcBdr>
        <a:fill>
          <a:solidFill>
            <a:schemeClr val="lt1"/>
          </a:solidFill>
        </a:fill>
      </a:tcStyle>
    </a:wholeTbl>
    <a:band1H>
      <a:tcStyle>
        <a:tcBdr/>
        <a:fill>
          <a:solidFill>
            <a:srgbClr val="E7E6E6"/>
          </a:solidFill>
        </a:fill>
      </a:tcStyle>
    </a:band1H>
    <a:band1V>
      <a:tcStyle>
        <a:tcBdr/>
        <a:fill>
          <a:solidFill>
            <a:schemeClr val="dk1">
              <a:tint val="2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right>
            <a:ln>
              <a:solidFill>
                <a:srgbClr val="5E5E5D"/>
              </a:solidFill>
            </a:ln>
          </a:right>
        </a:tcBdr>
        <a:fill>
          <a:solidFill>
            <a:schemeClr val="accent3"/>
          </a:solidFill>
        </a:fill>
      </a:tcStyle>
    </a:firstCol>
    <a:lastRow>
      <a:tcTxStyle b="on"/>
      <a:tcStyle>
        <a:tcBdr>
          <a:top>
            <a:ln w="5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rgbClr val="910830"/>
      </a:tcTxStyle>
      <a:tcStyle>
        <a:tcBdr>
          <a:bottom>
            <a:ln w="28575" cmpd="sng">
              <a:solidFill>
                <a:srgbClr val="5E5E5D"/>
              </a:solidFill>
            </a:ln>
          </a:bottom>
        </a:tcBdr>
        <a:fill>
          <a:no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2623" autoAdjust="0"/>
    <p:restoredTop sz="95814" autoAdjust="0"/>
  </p:normalViewPr>
  <p:slideViewPr>
    <p:cSldViewPr snapToGrid="0">
      <p:cViewPr varScale="1">
        <p:scale>
          <a:sx n="119" d="100"/>
          <a:sy n="119" d="100"/>
        </p:scale>
        <p:origin x="102" y="18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howGuides="1">
      <p:cViewPr varScale="1">
        <p:scale>
          <a:sx n="121" d="100"/>
          <a:sy n="121" d="100"/>
        </p:scale>
        <p:origin x="4086" y="10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05224782523622E-2"/>
          <c:y val="0.14783843995825038"/>
          <c:w val="0.67438100068242424"/>
          <c:h val="0.76748654235442038"/>
        </c:manualLayout>
      </c:layout>
      <c:barChart>
        <c:barDir val="col"/>
        <c:grouping val="clustered"/>
        <c:varyColors val="0"/>
        <c:ser>
          <c:idx val="0"/>
          <c:order val="0"/>
          <c:tx>
            <c:strRef>
              <c:f>Tabelle1!$B$1</c:f>
              <c:strCache>
                <c:ptCount val="1"/>
                <c:pt idx="0">
                  <c:v>Datenreihe 1</c:v>
                </c:pt>
              </c:strCache>
            </c:strRef>
          </c:tx>
          <c:spPr>
            <a:gradFill flip="none" rotWithShape="1">
              <a:gsLst>
                <a:gs pos="0">
                  <a:srgbClr val="910830"/>
                </a:gs>
                <a:gs pos="100000">
                  <a:srgbClr val="521623"/>
                </a:gs>
              </a:gsLst>
              <a:lin ang="5400000" scaled="1"/>
              <a:tileRect/>
            </a:gradFill>
            <a:ln>
              <a:noFill/>
            </a:ln>
            <a:effectLst/>
          </c:spPr>
          <c:invertIfNegative val="0"/>
          <c:cat>
            <c:strRef>
              <c:f>Tabelle1!$A$2:$A$5</c:f>
              <c:strCache>
                <c:ptCount val="3"/>
                <c:pt idx="0">
                  <c:v>Kategorie 1</c:v>
                </c:pt>
                <c:pt idx="1">
                  <c:v>Kategorie 2</c:v>
                </c:pt>
                <c:pt idx="2">
                  <c:v>Kategorie 3</c:v>
                </c:pt>
              </c:strCache>
            </c:strRef>
          </c:cat>
          <c:val>
            <c:numRef>
              <c:f>Tabelle1!$B$2:$B$5</c:f>
              <c:numCache>
                <c:formatCode>General</c:formatCode>
                <c:ptCount val="4"/>
                <c:pt idx="0">
                  <c:v>4.3</c:v>
                </c:pt>
                <c:pt idx="1">
                  <c:v>2.5</c:v>
                </c:pt>
                <c:pt idx="2">
                  <c:v>3.5</c:v>
                </c:pt>
              </c:numCache>
            </c:numRef>
          </c:val>
          <c:extLst>
            <c:ext xmlns:c16="http://schemas.microsoft.com/office/drawing/2014/chart" uri="{C3380CC4-5D6E-409C-BE32-E72D297353CC}">
              <c16:uniqueId val="{00000000-8911-4506-999D-76F90897082A}"/>
            </c:ext>
          </c:extLst>
        </c:ser>
        <c:ser>
          <c:idx val="1"/>
          <c:order val="1"/>
          <c:tx>
            <c:strRef>
              <c:f>Tabelle1!$C$1</c:f>
              <c:strCache>
                <c:ptCount val="1"/>
                <c:pt idx="0">
                  <c:v>Datenreihe 2</c:v>
                </c:pt>
              </c:strCache>
            </c:strRef>
          </c:tx>
          <c:spPr>
            <a:gradFill>
              <a:gsLst>
                <a:gs pos="100000">
                  <a:schemeClr val="bg2">
                    <a:lumMod val="25000"/>
                  </a:schemeClr>
                </a:gs>
                <a:gs pos="0">
                  <a:schemeClr val="tx1">
                    <a:lumMod val="65000"/>
                    <a:lumOff val="35000"/>
                  </a:schemeClr>
                </a:gs>
              </a:gsLst>
              <a:lin ang="5400000" scaled="1"/>
            </a:gradFill>
            <a:ln>
              <a:noFill/>
            </a:ln>
            <a:effectLst/>
          </c:spPr>
          <c:invertIfNegative val="0"/>
          <c:cat>
            <c:strRef>
              <c:f>Tabelle1!$A$2:$A$5</c:f>
              <c:strCache>
                <c:ptCount val="3"/>
                <c:pt idx="0">
                  <c:v>Kategorie 1</c:v>
                </c:pt>
                <c:pt idx="1">
                  <c:v>Kategorie 2</c:v>
                </c:pt>
                <c:pt idx="2">
                  <c:v>Kategorie 3</c:v>
                </c:pt>
              </c:strCache>
            </c:strRef>
          </c:cat>
          <c:val>
            <c:numRef>
              <c:f>Tabelle1!$C$2:$C$5</c:f>
              <c:numCache>
                <c:formatCode>General</c:formatCode>
                <c:ptCount val="4"/>
                <c:pt idx="0">
                  <c:v>2.4</c:v>
                </c:pt>
                <c:pt idx="1">
                  <c:v>4.4000000000000004</c:v>
                </c:pt>
                <c:pt idx="2">
                  <c:v>1.8</c:v>
                </c:pt>
              </c:numCache>
            </c:numRef>
          </c:val>
          <c:extLst>
            <c:ext xmlns:c16="http://schemas.microsoft.com/office/drawing/2014/chart" uri="{C3380CC4-5D6E-409C-BE32-E72D297353CC}">
              <c16:uniqueId val="{00000001-8911-4506-999D-76F90897082A}"/>
            </c:ext>
          </c:extLst>
        </c:ser>
        <c:ser>
          <c:idx val="2"/>
          <c:order val="2"/>
          <c:tx>
            <c:strRef>
              <c:f>Tabelle1!$D$1</c:f>
              <c:strCache>
                <c:ptCount val="1"/>
                <c:pt idx="0">
                  <c:v>Datenreihe 3</c:v>
                </c:pt>
              </c:strCache>
            </c:strRef>
          </c:tx>
          <c:spPr>
            <a:gradFill flip="none" rotWithShape="1">
              <a:gsLst>
                <a:gs pos="100000">
                  <a:srgbClr val="8797A3"/>
                </a:gs>
                <a:gs pos="0">
                  <a:srgbClr val="647582"/>
                </a:gs>
              </a:gsLst>
              <a:lin ang="16200000" scaled="1"/>
              <a:tileRect/>
            </a:gradFill>
            <a:ln>
              <a:noFill/>
            </a:ln>
            <a:effectLst/>
          </c:spPr>
          <c:invertIfNegative val="0"/>
          <c:cat>
            <c:strRef>
              <c:f>Tabelle1!$A$2:$A$5</c:f>
              <c:strCache>
                <c:ptCount val="3"/>
                <c:pt idx="0">
                  <c:v>Kategorie 1</c:v>
                </c:pt>
                <c:pt idx="1">
                  <c:v>Kategorie 2</c:v>
                </c:pt>
                <c:pt idx="2">
                  <c:v>Kategorie 3</c:v>
                </c:pt>
              </c:strCache>
            </c:strRef>
          </c:cat>
          <c:val>
            <c:numRef>
              <c:f>Tabelle1!$D$2:$D$5</c:f>
              <c:numCache>
                <c:formatCode>General</c:formatCode>
                <c:ptCount val="4"/>
                <c:pt idx="0">
                  <c:v>2</c:v>
                </c:pt>
                <c:pt idx="1">
                  <c:v>2</c:v>
                </c:pt>
                <c:pt idx="2">
                  <c:v>3</c:v>
                </c:pt>
              </c:numCache>
            </c:numRef>
          </c:val>
          <c:extLst>
            <c:ext xmlns:c16="http://schemas.microsoft.com/office/drawing/2014/chart" uri="{C3380CC4-5D6E-409C-BE32-E72D297353CC}">
              <c16:uniqueId val="{00000002-8911-4506-999D-76F90897082A}"/>
            </c:ext>
          </c:extLst>
        </c:ser>
        <c:dLbls>
          <c:showLegendKey val="0"/>
          <c:showVal val="0"/>
          <c:showCatName val="0"/>
          <c:showSerName val="0"/>
          <c:showPercent val="0"/>
          <c:showBubbleSize val="0"/>
        </c:dLbls>
        <c:gapWidth val="219"/>
        <c:overlap val="-27"/>
        <c:axId val="472370344"/>
        <c:axId val="472378184"/>
      </c:barChart>
      <c:catAx>
        <c:axId val="4723703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rebuchet MS" panose="020B0603020202020204" pitchFamily="34" charset="0"/>
                <a:ea typeface="+mn-ea"/>
                <a:cs typeface="+mn-cs"/>
              </a:defRPr>
            </a:pPr>
            <a:endParaRPr lang="de-DE"/>
          </a:p>
        </c:txPr>
        <c:crossAx val="472378184"/>
        <c:crosses val="autoZero"/>
        <c:auto val="1"/>
        <c:lblAlgn val="ctr"/>
        <c:lblOffset val="100"/>
        <c:noMultiLvlLbl val="0"/>
      </c:catAx>
      <c:valAx>
        <c:axId val="472378184"/>
        <c:scaling>
          <c:orientation val="minMax"/>
          <c:max val="5"/>
          <c:min val="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rebuchet MS" panose="020B0603020202020204" pitchFamily="34" charset="0"/>
                <a:ea typeface="+mn-ea"/>
                <a:cs typeface="+mn-cs"/>
              </a:defRPr>
            </a:pPr>
            <a:endParaRPr lang="de-DE"/>
          </a:p>
        </c:txPr>
        <c:crossAx val="472370344"/>
        <c:crosses val="autoZero"/>
        <c:crossBetween val="between"/>
        <c:majorUnit val="1.5"/>
      </c:valAx>
      <c:spPr>
        <a:noFill/>
        <a:ln>
          <a:noFill/>
        </a:ln>
        <a:effectLst/>
      </c:spPr>
    </c:plotArea>
    <c:plotVisOnly val="1"/>
    <c:dispBlanksAs val="gap"/>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61181BA-6EEE-4FC7-A97D-DA71A0FBAD42}" type="datetimeFigureOut">
              <a:rPr lang="en-US" smtClean="0"/>
              <a:t>12/11/2024</a:t>
            </a:fld>
            <a:endParaRPr lang="en-US"/>
          </a:p>
        </p:txBody>
      </p:sp>
      <p:sp>
        <p:nvSpPr>
          <p:cNvPr id="4" name="Fußzeilenplatzhalt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Foliennummernplatzhalt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21D7478-62C2-4FFE-9DF3-A85768F7903C}" type="slidenum">
              <a:rPr lang="en-US" smtClean="0"/>
              <a:t>‹Nr.›</a:t>
            </a:fld>
            <a:endParaRPr lang="en-US"/>
          </a:p>
        </p:txBody>
      </p:sp>
    </p:spTree>
    <p:extLst>
      <p:ext uri="{BB962C8B-B14F-4D97-AF65-F5344CB8AC3E}">
        <p14:creationId xmlns:p14="http://schemas.microsoft.com/office/powerpoint/2010/main" val="27636171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65195E-0034-4594-ADB6-A8532B18FEDC}" type="datetimeFigureOut">
              <a:rPr lang="en-US" smtClean="0"/>
              <a:t>12/11/2024</a:t>
            </a:fld>
            <a:endParaRPr lang="en-US"/>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92E001-9777-449C-9F4D-E831EF9DBAB5}" type="slidenum">
              <a:rPr lang="en-US" smtClean="0"/>
              <a:t>‹Nr.›</a:t>
            </a:fld>
            <a:endParaRPr lang="en-US"/>
          </a:p>
        </p:txBody>
      </p:sp>
    </p:spTree>
    <p:extLst>
      <p:ext uri="{BB962C8B-B14F-4D97-AF65-F5344CB8AC3E}">
        <p14:creationId xmlns:p14="http://schemas.microsoft.com/office/powerpoint/2010/main" val="4283764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fld id="{F392E001-9777-449C-9F4D-E831EF9DBAB5}" type="slidenum">
              <a:rPr lang="en-US" smtClean="0"/>
              <a:t>3</a:t>
            </a:fld>
            <a:endParaRPr lang="en-US"/>
          </a:p>
        </p:txBody>
      </p:sp>
    </p:spTree>
    <p:extLst>
      <p:ext uri="{BB962C8B-B14F-4D97-AF65-F5344CB8AC3E}">
        <p14:creationId xmlns:p14="http://schemas.microsoft.com/office/powerpoint/2010/main" val="40524525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ntroSlide">
    <p:spTree>
      <p:nvGrpSpPr>
        <p:cNvPr id="1" name=""/>
        <p:cNvGrpSpPr/>
        <p:nvPr/>
      </p:nvGrpSpPr>
      <p:grpSpPr>
        <a:xfrm>
          <a:off x="0" y="0"/>
          <a:ext cx="0" cy="0"/>
          <a:chOff x="0" y="0"/>
          <a:chExt cx="0" cy="0"/>
        </a:xfrm>
      </p:grpSpPr>
      <p:sp>
        <p:nvSpPr>
          <p:cNvPr id="20" name="Textplatzhalter 18"/>
          <p:cNvSpPr>
            <a:spLocks noGrp="1"/>
          </p:cNvSpPr>
          <p:nvPr>
            <p:ph type="body" sz="quarter" idx="13" hasCustomPrompt="1"/>
          </p:nvPr>
        </p:nvSpPr>
        <p:spPr>
          <a:xfrm>
            <a:off x="922413" y="4395114"/>
            <a:ext cx="7406247" cy="332399"/>
          </a:xfrm>
          <a:prstGeom prst="rect">
            <a:avLst/>
          </a:prstGeom>
          <a:noFill/>
        </p:spPr>
        <p:txBody>
          <a:bodyPr wrap="square" lIns="0" tIns="0" rIns="0" bIns="0" rtlCol="0">
            <a:spAutoFit/>
          </a:bodyPr>
          <a:lstStyle>
            <a:lvl1pPr marL="0" indent="0">
              <a:buNone/>
              <a:defRPr lang="en-US" sz="24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Presentation Subtitle</a:t>
            </a:r>
          </a:p>
        </p:txBody>
      </p:sp>
      <p:sp>
        <p:nvSpPr>
          <p:cNvPr id="3" name="Gleichschenkliges Dreieck 2"/>
          <p:cNvSpPr/>
          <p:nvPr userDrawn="1"/>
        </p:nvSpPr>
        <p:spPr>
          <a:xfrm rot="10800000">
            <a:off x="863575"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2" name="Gleichschenkliges Dreieck 11"/>
          <p:cNvSpPr/>
          <p:nvPr userDrawn="1"/>
        </p:nvSpPr>
        <p:spPr>
          <a:xfrm rot="10800000" flipH="1" flipV="1">
            <a:off x="862915"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3" name="Gleichschenkliges Dreieck 12"/>
          <p:cNvSpPr/>
          <p:nvPr userDrawn="1"/>
        </p:nvSpPr>
        <p:spPr>
          <a:xfrm rot="5400000">
            <a:off x="-168666" y="634640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4" name="Gleichschenkliges Dreieck 13"/>
          <p:cNvSpPr/>
          <p:nvPr userDrawn="1"/>
        </p:nvSpPr>
        <p:spPr>
          <a:xfrm rot="16200000" flipH="1">
            <a:off x="12257723" y="634509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4" name="Titel 3">
            <a:extLst>
              <a:ext uri="{FF2B5EF4-FFF2-40B4-BE49-F238E27FC236}">
                <a16:creationId xmlns:a16="http://schemas.microsoft.com/office/drawing/2014/main" id="{6180DAAD-7628-4488-AAE2-811ED777AEAC}"/>
              </a:ext>
            </a:extLst>
          </p:cNvPr>
          <p:cNvSpPr>
            <a:spLocks noGrp="1"/>
          </p:cNvSpPr>
          <p:nvPr>
            <p:ph type="title" hasCustomPrompt="1"/>
          </p:nvPr>
        </p:nvSpPr>
        <p:spPr>
          <a:xfrm>
            <a:off x="922413" y="2614390"/>
            <a:ext cx="7396505" cy="1597439"/>
          </a:xfrm>
          <a:prstGeom prst="rect">
            <a:avLst/>
          </a:prstGeom>
        </p:spPr>
        <p:txBody>
          <a:bodyPr lIns="0" tIns="0" rIns="0" bIns="0" anchor="b"/>
          <a:lstStyle>
            <a:lvl1pPr>
              <a:defRPr lang="de-DE" sz="4800" b="1" dirty="0">
                <a:solidFill>
                  <a:srgbClr val="910830"/>
                </a:solidFill>
                <a:latin typeface="Trebuchet MS" panose="020B0603020202020204" pitchFamily="34" charset="0"/>
              </a:defRPr>
            </a:lvl1pPr>
          </a:lstStyle>
          <a:p>
            <a:pPr marL="0" lvl="0" indent="0">
              <a:spcBef>
                <a:spcPts val="1000"/>
              </a:spcBef>
              <a:buFont typeface="Arial" panose="020B0604020202020204" pitchFamily="34" charset="0"/>
            </a:pPr>
            <a:r>
              <a:rPr lang="en-US" noProof="0" dirty="0"/>
              <a:t>Edit Master </a:t>
            </a:r>
            <a:r>
              <a:rPr lang="en-US" noProof="0" dirty="0" err="1"/>
              <a:t>titleformat</a:t>
            </a:r>
            <a:endParaRPr lang="en-US" noProof="0" dirty="0"/>
          </a:p>
        </p:txBody>
      </p:sp>
      <p:sp>
        <p:nvSpPr>
          <p:cNvPr id="16" name="Datumsplatzhalter 6"/>
          <p:cNvSpPr>
            <a:spLocks noGrp="1"/>
          </p:cNvSpPr>
          <p:nvPr>
            <p:ph type="dt" sz="half" idx="11"/>
          </p:nvPr>
        </p:nvSpPr>
        <p:spPr>
          <a:xfrm>
            <a:off x="8976753" y="6389370"/>
            <a:ext cx="2743200" cy="184666"/>
          </a:xfrm>
          <a:prstGeom prst="rect">
            <a:avLst/>
          </a:prstGeom>
          <a:noFill/>
        </p:spPr>
        <p:txBody>
          <a:bodyPr wrap="square" lIns="0" tIns="0" rIns="0" bIns="0" rtlCol="0" anchor="t">
            <a:spAutoFit/>
          </a:bodyPr>
          <a:lstStyle>
            <a:lvl1pPr algn="r">
              <a:defRPr lang="en-US" sz="1200" smtClean="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endParaRPr lang="de-DE" dirty="0"/>
          </a:p>
        </p:txBody>
      </p:sp>
      <p:pic>
        <p:nvPicPr>
          <p:cNvPr id="5" name="Grafik 4">
            <a:extLst>
              <a:ext uri="{FF2B5EF4-FFF2-40B4-BE49-F238E27FC236}">
                <a16:creationId xmlns:a16="http://schemas.microsoft.com/office/drawing/2014/main" id="{5245431B-5281-55FD-979E-1883554BD6B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687754" y="364480"/>
            <a:ext cx="2032200" cy="1187491"/>
          </a:xfrm>
          <a:prstGeom prst="rect">
            <a:avLst/>
          </a:prstGeom>
        </p:spPr>
      </p:pic>
      <p:pic>
        <p:nvPicPr>
          <p:cNvPr id="8" name="Grafik 7">
            <a:extLst>
              <a:ext uri="{FF2B5EF4-FFF2-40B4-BE49-F238E27FC236}">
                <a16:creationId xmlns:a16="http://schemas.microsoft.com/office/drawing/2014/main" id="{B5046B26-014A-85C9-721A-E24A8342DCBA}"/>
              </a:ext>
            </a:extLst>
          </p:cNvPr>
          <p:cNvPicPr>
            <a:picLocks noChangeAspect="1"/>
          </p:cNvPicPr>
          <p:nvPr userDrawn="1"/>
        </p:nvPicPr>
        <p:blipFill>
          <a:blip r:embed="rId4"/>
          <a:stretch>
            <a:fillRect/>
          </a:stretch>
        </p:blipFill>
        <p:spPr>
          <a:xfrm>
            <a:off x="838199" y="580169"/>
            <a:ext cx="2216961" cy="613531"/>
          </a:xfrm>
          <a:prstGeom prst="rect">
            <a:avLst/>
          </a:prstGeom>
          <a:solidFill>
            <a:srgbClr val="FFFFFF">
              <a:alpha val="40000"/>
            </a:srgbClr>
          </a:solidFill>
        </p:spPr>
      </p:pic>
    </p:spTree>
    <p:extLst>
      <p:ext uri="{BB962C8B-B14F-4D97-AF65-F5344CB8AC3E}">
        <p14:creationId xmlns:p14="http://schemas.microsoft.com/office/powerpoint/2010/main" val="3658571331"/>
      </p:ext>
    </p:extLst>
  </p:cSld>
  <p:clrMapOvr>
    <a:masterClrMapping/>
  </p:clrMapOvr>
  <p:hf sldNum="0" hdr="0"/>
  <p:extLst>
    <p:ext uri="{DCECCB84-F9BA-43D5-87BE-67443E8EF086}">
      <p15:sldGuideLst xmlns:p15="http://schemas.microsoft.com/office/powerpoint/2012/main">
        <p15:guide id="1" pos="7401" userDrawn="1">
          <p15:clr>
            <a:srgbClr val="FBAE40"/>
          </p15:clr>
        </p15:guide>
        <p15:guide id="2" orient="horz" pos="4020">
          <p15:clr>
            <a:srgbClr val="FBAE40"/>
          </p15:clr>
        </p15:guide>
        <p15:guide id="3" pos="57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22" name="Gleichschenkliges Dreieck 21"/>
          <p:cNvSpPr/>
          <p:nvPr userDrawn="1"/>
        </p:nvSpPr>
        <p:spPr>
          <a:xfrm rot="5400000">
            <a:off x="-134766" y="170801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3" name="Gleichschenkliges Dreieck 22"/>
          <p:cNvSpPr/>
          <p:nvPr userDrawn="1"/>
        </p:nvSpPr>
        <p:spPr>
          <a:xfrm rot="16200000" flipH="1">
            <a:off x="12291623" y="17066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4" name="Gleichschenkliges Dreieck 23"/>
          <p:cNvSpPr/>
          <p:nvPr userDrawn="1"/>
        </p:nvSpPr>
        <p:spPr>
          <a:xfrm rot="5400000">
            <a:off x="-134766" y="6059102"/>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5" name="Gleichschenkliges Dreieck 24"/>
          <p:cNvSpPr/>
          <p:nvPr userDrawn="1"/>
        </p:nvSpPr>
        <p:spPr>
          <a:xfrm rot="16200000" flipH="1">
            <a:off x="12291623" y="605778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7" name="Gleichschenkliges Dreieck 26"/>
          <p:cNvSpPr/>
          <p:nvPr userDrawn="1"/>
        </p:nvSpPr>
        <p:spPr>
          <a:xfrm rot="10800000" flipH="1" flipV="1">
            <a:off x="426059"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8" name="Gleichschenkliges Dreieck 27"/>
          <p:cNvSpPr/>
          <p:nvPr userDrawn="1"/>
        </p:nvSpPr>
        <p:spPr>
          <a:xfrm rot="10800000">
            <a:off x="715735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9" name="Gleichschenkliges Dreieck 28"/>
          <p:cNvSpPr/>
          <p:nvPr userDrawn="1"/>
        </p:nvSpPr>
        <p:spPr>
          <a:xfrm rot="10800000" flipH="1" flipV="1">
            <a:off x="715669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cxnSp>
        <p:nvCxnSpPr>
          <p:cNvPr id="19" name="Gerader Verbinder 18"/>
          <p:cNvCxnSpPr/>
          <p:nvPr userDrawn="1"/>
        </p:nvCxnSpPr>
        <p:spPr>
          <a:xfrm flipV="1">
            <a:off x="479425" y="6294664"/>
            <a:ext cx="11293474"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14"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15"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Action Title</a:t>
            </a:r>
          </a:p>
        </p:txBody>
      </p:sp>
      <p:sp>
        <p:nvSpPr>
          <p:cNvPr id="16"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18" name="Gleichschenkliges Dreieck 17"/>
          <p:cNvSpPr/>
          <p:nvPr userDrawn="1"/>
        </p:nvSpPr>
        <p:spPr>
          <a:xfrm rot="10800000">
            <a:off x="1172747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0" name="Gleichschenkliges Dreieck 19"/>
          <p:cNvSpPr/>
          <p:nvPr userDrawn="1"/>
        </p:nvSpPr>
        <p:spPr>
          <a:xfrm rot="10800000" flipH="1" flipV="1">
            <a:off x="1172681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7FA44C06-C22B-0671-767A-7AB0F287B1B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1355154024"/>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4543">
          <p15:clr>
            <a:srgbClr val="FBAE40"/>
          </p15:clr>
        </p15:guide>
        <p15:guide id="4" orient="horz" pos="3838">
          <p15:clr>
            <a:srgbClr val="FBAE40"/>
          </p15:clr>
        </p15:guide>
        <p15:guide id="5" pos="7423"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isonSlide">
    <p:spTree>
      <p:nvGrpSpPr>
        <p:cNvPr id="1" name=""/>
        <p:cNvGrpSpPr/>
        <p:nvPr/>
      </p:nvGrpSpPr>
      <p:grpSpPr>
        <a:xfrm>
          <a:off x="0" y="0"/>
          <a:ext cx="0" cy="0"/>
          <a:chOff x="0" y="0"/>
          <a:chExt cx="0" cy="0"/>
        </a:xfrm>
      </p:grpSpPr>
      <p:cxnSp>
        <p:nvCxnSpPr>
          <p:cNvPr id="12" name="Straight Connector 2">
            <a:extLst>
              <a:ext uri="{FF2B5EF4-FFF2-40B4-BE49-F238E27FC236}">
                <a16:creationId xmlns:a16="http://schemas.microsoft.com/office/drawing/2014/main" id="{9EAF5593-3195-1641-B210-037F92256F3F}"/>
              </a:ext>
            </a:extLst>
          </p:cNvPr>
          <p:cNvCxnSpPr>
            <a:cxnSpLocks/>
          </p:cNvCxnSpPr>
          <p:nvPr userDrawn="1"/>
        </p:nvCxnSpPr>
        <p:spPr>
          <a:xfrm flipH="1">
            <a:off x="6103620" y="1736725"/>
            <a:ext cx="3821" cy="4212789"/>
          </a:xfrm>
          <a:prstGeom prst="line">
            <a:avLst/>
          </a:prstGeom>
          <a:ln w="12700">
            <a:solidFill>
              <a:srgbClr val="910830"/>
            </a:solidFill>
          </a:ln>
        </p:spPr>
        <p:style>
          <a:lnRef idx="1">
            <a:schemeClr val="accent1"/>
          </a:lnRef>
          <a:fillRef idx="0">
            <a:schemeClr val="accent1"/>
          </a:fillRef>
          <a:effectRef idx="0">
            <a:schemeClr val="accent1"/>
          </a:effectRef>
          <a:fontRef idx="minor">
            <a:schemeClr val="tx1"/>
          </a:fontRef>
        </p:style>
      </p:cxnSp>
      <p:sp>
        <p:nvSpPr>
          <p:cNvPr id="24" name="Textplatzhalter 18"/>
          <p:cNvSpPr>
            <a:spLocks noGrp="1"/>
          </p:cNvSpPr>
          <p:nvPr>
            <p:ph type="body" sz="quarter" idx="18" hasCustomPrompt="1"/>
          </p:nvPr>
        </p:nvSpPr>
        <p:spPr>
          <a:xfrm>
            <a:off x="769620" y="1954080"/>
            <a:ext cx="5042556" cy="332399"/>
          </a:xfrm>
          <a:prstGeom prst="rect">
            <a:avLst/>
          </a:prstGeom>
          <a:noFill/>
        </p:spPr>
        <p:txBody>
          <a:bodyPr wrap="square" lIns="0" tIns="0" rIns="0" bIns="0" rtlCol="0" anchor="ctr">
            <a:spAutoFit/>
          </a:bodyPr>
          <a:lstStyle>
            <a:lvl1pPr marL="0" indent="0" algn="ctr">
              <a:buNone/>
              <a:defRPr lang="en-US" sz="2400" b="1"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Item 1</a:t>
            </a:r>
          </a:p>
        </p:txBody>
      </p:sp>
      <p:sp>
        <p:nvSpPr>
          <p:cNvPr id="20" name="Textplatzhalter 18"/>
          <p:cNvSpPr>
            <a:spLocks noGrp="1"/>
          </p:cNvSpPr>
          <p:nvPr>
            <p:ph type="body" sz="quarter" idx="20" hasCustomPrompt="1"/>
          </p:nvPr>
        </p:nvSpPr>
        <p:spPr>
          <a:xfrm>
            <a:off x="6393809" y="1954080"/>
            <a:ext cx="5148607" cy="332399"/>
          </a:xfrm>
          <a:prstGeom prst="rect">
            <a:avLst/>
          </a:prstGeom>
          <a:noFill/>
        </p:spPr>
        <p:txBody>
          <a:bodyPr wrap="square" lIns="0" tIns="0" rIns="0" bIns="0" rtlCol="0" anchor="ctr">
            <a:spAutoFit/>
          </a:bodyPr>
          <a:lstStyle>
            <a:lvl1pPr marL="0" indent="0" algn="ctr">
              <a:buNone/>
              <a:defRPr lang="en-US" sz="2400" b="1"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Item 2</a:t>
            </a:r>
          </a:p>
        </p:txBody>
      </p:sp>
      <p:sp>
        <p:nvSpPr>
          <p:cNvPr id="25" name="Gleichschenkliges Dreieck 24"/>
          <p:cNvSpPr/>
          <p:nvPr userDrawn="1"/>
        </p:nvSpPr>
        <p:spPr>
          <a:xfrm rot="10800000">
            <a:off x="6042000"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0800000" flipH="1" flipV="1">
            <a:off x="6041340"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1" name="Gleichschenkliges Dreieck 30"/>
          <p:cNvSpPr/>
          <p:nvPr userDrawn="1"/>
        </p:nvSpPr>
        <p:spPr>
          <a:xfrm rot="10800000">
            <a:off x="3236898" y="-13002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2" name="Gleichschenkliges Dreieck 31"/>
          <p:cNvSpPr/>
          <p:nvPr userDrawn="1"/>
        </p:nvSpPr>
        <p:spPr>
          <a:xfrm rot="10800000" flipH="1" flipV="1">
            <a:off x="3236898" y="6951958"/>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3" name="Gleichschenkliges Dreieck 32"/>
          <p:cNvSpPr/>
          <p:nvPr userDrawn="1"/>
        </p:nvSpPr>
        <p:spPr>
          <a:xfrm rot="10800000">
            <a:off x="8922385" y="-13002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4" name="Gleichschenkliges Dreieck 33"/>
          <p:cNvSpPr/>
          <p:nvPr userDrawn="1"/>
        </p:nvSpPr>
        <p:spPr>
          <a:xfrm rot="10800000" flipH="1" flipV="1">
            <a:off x="8921725" y="695936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6" name="Gleichschenkliges Dreieck 35"/>
          <p:cNvSpPr/>
          <p:nvPr userDrawn="1"/>
        </p:nvSpPr>
        <p:spPr>
          <a:xfrm rot="16200000" flipH="1">
            <a:off x="12291623" y="577637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7" name="Gleichschenkliges Dreieck 36"/>
          <p:cNvSpPr/>
          <p:nvPr userDrawn="1"/>
        </p:nvSpPr>
        <p:spPr>
          <a:xfrm rot="5400000">
            <a:off x="-134766" y="170872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8" name="Gleichschenkliges Dreieck 37"/>
          <p:cNvSpPr/>
          <p:nvPr userDrawn="1"/>
        </p:nvSpPr>
        <p:spPr>
          <a:xfrm rot="16200000" flipH="1">
            <a:off x="12291623" y="170741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41" name="Textplatzhalter 2"/>
          <p:cNvSpPr>
            <a:spLocks noGrp="1"/>
          </p:cNvSpPr>
          <p:nvPr>
            <p:ph type="body" sz="quarter" idx="22" hasCustomPrompt="1"/>
          </p:nvPr>
        </p:nvSpPr>
        <p:spPr>
          <a:xfrm>
            <a:off x="774696" y="2603007"/>
            <a:ext cx="5042556" cy="3477600"/>
          </a:xfrm>
          <a:prstGeom prst="rect">
            <a:avLst/>
          </a:prstGeom>
        </p:spPr>
        <p:txBody>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800">
                <a:solidFill>
                  <a:srgbClr val="595959"/>
                </a:solidFill>
                <a:latin typeface="Trebuchet MS" panose="020B0603020202020204" pitchFamily="34" charset="0"/>
              </a:defRPr>
            </a:lvl2pPr>
            <a:lvl3pPr marL="1143000" indent="-228600">
              <a:buFont typeface="Wingdings" panose="05000000000000000000" pitchFamily="2" charset="2"/>
              <a:buChar char="§"/>
              <a:defRPr sz="1800">
                <a:solidFill>
                  <a:srgbClr val="595959"/>
                </a:solidFill>
                <a:latin typeface="Trebuchet MS" panose="020B0603020202020204" pitchFamily="34" charset="0"/>
              </a:defRPr>
            </a:lvl3pPr>
            <a:lvl4pPr marL="1600200" indent="-228600">
              <a:buFont typeface="Wingdings" panose="05000000000000000000" pitchFamily="2" charset="2"/>
              <a:buChar char="§"/>
              <a:defRPr sz="1800">
                <a:solidFill>
                  <a:srgbClr val="595959"/>
                </a:solidFill>
                <a:latin typeface="Trebuchet MS" panose="020B0603020202020204" pitchFamily="34" charset="0"/>
              </a:defRPr>
            </a:lvl4pPr>
            <a:lvl5pPr marL="2057400" indent="-228600">
              <a:buFont typeface="Wingdings" panose="05000000000000000000" pitchFamily="2" charset="2"/>
              <a:buChar char="§"/>
              <a:defRPr sz="1800">
                <a:solidFill>
                  <a:srgbClr val="595959"/>
                </a:solidFill>
                <a:latin typeface="Trebuchet MS" panose="020B0603020202020204" pitchFamily="34" charset="0"/>
              </a:defRPr>
            </a:lvl5pPr>
          </a:lstStyle>
          <a:p>
            <a:pPr lvl="0"/>
            <a:r>
              <a:rPr lang="en-GB" noProof="0" dirty="0"/>
              <a:t>Edit stylesheet of the text master</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42" name="Textplatzhalter 2"/>
          <p:cNvSpPr>
            <a:spLocks noGrp="1"/>
          </p:cNvSpPr>
          <p:nvPr>
            <p:ph type="body" sz="quarter" idx="23" hasCustomPrompt="1"/>
          </p:nvPr>
        </p:nvSpPr>
        <p:spPr>
          <a:xfrm>
            <a:off x="6434557" y="2603008"/>
            <a:ext cx="5070066" cy="3477600"/>
          </a:xfrm>
          <a:prstGeom prst="rect">
            <a:avLst/>
          </a:prstGeom>
        </p:spPr>
        <p:txBody>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800">
                <a:solidFill>
                  <a:srgbClr val="595959"/>
                </a:solidFill>
                <a:latin typeface="Trebuchet MS" panose="020B0603020202020204" pitchFamily="34" charset="0"/>
              </a:defRPr>
            </a:lvl2pPr>
            <a:lvl3pPr marL="1143000" indent="-228600">
              <a:buFont typeface="Wingdings" panose="05000000000000000000" pitchFamily="2" charset="2"/>
              <a:buChar char="§"/>
              <a:defRPr sz="1800">
                <a:solidFill>
                  <a:srgbClr val="595959"/>
                </a:solidFill>
                <a:latin typeface="Trebuchet MS" panose="020B0603020202020204" pitchFamily="34" charset="0"/>
              </a:defRPr>
            </a:lvl3pPr>
            <a:lvl4pPr marL="1600200" indent="-228600">
              <a:buFont typeface="Wingdings" panose="05000000000000000000" pitchFamily="2" charset="2"/>
              <a:buChar char="§"/>
              <a:defRPr sz="1800">
                <a:solidFill>
                  <a:srgbClr val="595959"/>
                </a:solidFill>
                <a:latin typeface="Trebuchet MS" panose="020B0603020202020204" pitchFamily="34" charset="0"/>
              </a:defRPr>
            </a:lvl4pPr>
            <a:lvl5pPr marL="2057400" indent="-228600">
              <a:buFont typeface="Wingdings" panose="05000000000000000000" pitchFamily="2" charset="2"/>
              <a:buChar char="§"/>
              <a:defRPr sz="1800">
                <a:solidFill>
                  <a:srgbClr val="595959"/>
                </a:solidFill>
                <a:latin typeface="Trebuchet MS" panose="020B0603020202020204" pitchFamily="34" charset="0"/>
              </a:defRPr>
            </a:lvl5pPr>
          </a:lstStyle>
          <a:p>
            <a:pPr lvl="0"/>
            <a:r>
              <a:rPr lang="en-GB" noProof="0" dirty="0"/>
              <a:t>Edit stylesheet of the text master</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22"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23"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Action Title</a:t>
            </a:r>
          </a:p>
        </p:txBody>
      </p:sp>
      <p:sp>
        <p:nvSpPr>
          <p:cNvPr id="27"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21" name="Gleichschenkliges Dreieck 20"/>
          <p:cNvSpPr/>
          <p:nvPr userDrawn="1"/>
        </p:nvSpPr>
        <p:spPr>
          <a:xfrm rot="10800000">
            <a:off x="1172747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9" name="Gleichschenkliges Dreieck 28"/>
          <p:cNvSpPr/>
          <p:nvPr userDrawn="1"/>
        </p:nvSpPr>
        <p:spPr>
          <a:xfrm rot="10800000" flipH="1" flipV="1">
            <a:off x="1172681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0" name="Gleichschenkliges Dreieck 29">
            <a:extLst>
              <a:ext uri="{FF2B5EF4-FFF2-40B4-BE49-F238E27FC236}">
                <a16:creationId xmlns:a16="http://schemas.microsoft.com/office/drawing/2014/main" id="{F4EC42BA-DE84-4764-9E17-15BE172719FE}"/>
              </a:ext>
            </a:extLst>
          </p:cNvPr>
          <p:cNvSpPr/>
          <p:nvPr userDrawn="1"/>
        </p:nvSpPr>
        <p:spPr>
          <a:xfrm rot="5400000">
            <a:off x="-168666" y="6064445"/>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A40A372E-F831-2639-2662-CD6823FC08C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1841886495"/>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5654">
          <p15:clr>
            <a:srgbClr val="FBAE40"/>
          </p15:clr>
        </p15:guide>
        <p15:guide id="4" pos="3840">
          <p15:clr>
            <a:srgbClr val="FBAE40"/>
          </p15:clr>
        </p15:guide>
        <p15:guide id="7" pos="2071">
          <p15:clr>
            <a:srgbClr val="FBAE40"/>
          </p15:clr>
        </p15:guide>
        <p15:guide id="8" orient="horz" pos="3657">
          <p15:clr>
            <a:srgbClr val="FBAE40"/>
          </p15:clr>
        </p15:guide>
        <p15:guide id="9" pos="7423"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cardMultSlide">
    <p:spTree>
      <p:nvGrpSpPr>
        <p:cNvPr id="1" name=""/>
        <p:cNvGrpSpPr/>
        <p:nvPr/>
      </p:nvGrpSpPr>
      <p:grpSpPr>
        <a:xfrm>
          <a:off x="0" y="0"/>
          <a:ext cx="0" cy="0"/>
          <a:chOff x="0" y="0"/>
          <a:chExt cx="0" cy="0"/>
        </a:xfrm>
      </p:grpSpPr>
      <p:sp>
        <p:nvSpPr>
          <p:cNvPr id="13" name="Foliennummernplatzhalter 5">
            <a:extLst>
              <a:ext uri="{FF2B5EF4-FFF2-40B4-BE49-F238E27FC236}">
                <a16:creationId xmlns:a16="http://schemas.microsoft.com/office/drawing/2014/main" id="{00854E3A-A601-4BFA-A960-1FF1712E4242}"/>
              </a:ext>
            </a:extLst>
          </p:cNvPr>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kern="1200" smtClean="0">
                <a:solidFill>
                  <a:schemeClr val="tx1">
                    <a:lumMod val="65000"/>
                    <a:lumOff val="35000"/>
                  </a:schemeClr>
                </a:solidFill>
                <a:latin typeface="Trebuchet MS" panose="020B0603020202020204" pitchFamily="34" charset="0"/>
                <a:ea typeface="+mn-ea"/>
                <a:cs typeface="+mn-cs"/>
              </a:defRPr>
            </a:lvl1pPr>
          </a:lstStyle>
          <a:p>
            <a:pPr>
              <a:lnSpc>
                <a:spcPct val="90000"/>
              </a:lnSpc>
              <a:spcBef>
                <a:spcPts val="1000"/>
              </a:spcBef>
              <a:buFont typeface="Arial" panose="020B0604020202020204" pitchFamily="34" charset="0"/>
              <a:buNone/>
            </a:pPr>
            <a:fld id="{93DEF678-1E8D-4449-B736-148650DA711F}" type="slidenum">
              <a:rPr lang="de-DE" smtClean="0"/>
              <a:pPr>
                <a:lnSpc>
                  <a:spcPct val="90000"/>
                </a:lnSpc>
                <a:spcBef>
                  <a:spcPts val="1000"/>
                </a:spcBef>
                <a:buFont typeface="Arial" panose="020B0604020202020204" pitchFamily="34" charset="0"/>
                <a:buNone/>
              </a:pPr>
              <a:t>‹Nr.›</a:t>
            </a:fld>
            <a:endParaRPr lang="de-DE" dirty="0"/>
          </a:p>
        </p:txBody>
      </p:sp>
      <p:sp>
        <p:nvSpPr>
          <p:cNvPr id="7" name="Rechteck 6"/>
          <p:cNvSpPr/>
          <p:nvPr userDrawn="1"/>
        </p:nvSpPr>
        <p:spPr>
          <a:xfrm rot="16200000">
            <a:off x="2667000" y="-2667000"/>
            <a:ext cx="6858000" cy="12192000"/>
          </a:xfrm>
          <a:prstGeom prst="rect">
            <a:avLst/>
          </a:prstGeom>
          <a:gradFill>
            <a:gsLst>
              <a:gs pos="0">
                <a:srgbClr val="910830"/>
              </a:gs>
              <a:gs pos="100000">
                <a:srgbClr val="521623"/>
              </a:gs>
            </a:gsLst>
            <a:lin ang="16200000" scaled="0"/>
          </a:gradFill>
          <a:effectLst>
            <a:outerShdw blurRad="381000" sx="105000" sy="105000" algn="ctr" rotWithShape="0">
              <a:prstClr val="black">
                <a:alpha val="6000"/>
              </a:prstClr>
            </a:outerShdw>
          </a:effectLst>
        </p:spPr>
        <p:txBody>
          <a:bodyPr rtlCol="0" anchor="ctr"/>
          <a:lstStyle/>
          <a:p>
            <a:pPr algn="ctr"/>
            <a:endParaRPr lang="en-US"/>
          </a:p>
        </p:txBody>
      </p:sp>
      <p:sp>
        <p:nvSpPr>
          <p:cNvPr id="8" name="Rechteck 7"/>
          <p:cNvSpPr/>
          <p:nvPr userDrawn="1"/>
        </p:nvSpPr>
        <p:spPr>
          <a:xfrm rot="16200000">
            <a:off x="3480871" y="-1011265"/>
            <a:ext cx="5230257" cy="8880530"/>
          </a:xfrm>
          <a:prstGeom prst="rect">
            <a:avLst/>
          </a:prstGeom>
          <a:solidFill>
            <a:schemeClr val="bg1"/>
          </a:solidFill>
          <a:ln w="12700">
            <a:noFill/>
          </a:ln>
          <a:effectLst>
            <a:outerShdw blurRad="546100" dist="469900" dir="2700000" sx="96000" sy="96000" algn="tl" rotWithShape="0">
              <a:prstClr val="black">
                <a:alpha val="30000"/>
              </a:prstClr>
            </a:outerShdw>
          </a:effectLst>
          <a:scene3d>
            <a:camera prst="orthographicFront">
              <a:rot lat="0" lon="0" rev="0"/>
            </a:camera>
            <a:lightRig rig="contrasting" dir="t">
              <a:rot lat="0" lon="0" rev="1500000"/>
            </a:lightRig>
          </a:scene3d>
          <a:sp3d prstMaterial="metal">
            <a:bevelT w="88900" h="88900"/>
          </a:sp3d>
        </p:spPr>
        <p:txBody>
          <a:bodyPr rtlCol="0" anchor="ctr"/>
          <a:lstStyle/>
          <a:p>
            <a:pPr algn="ctr"/>
            <a:endParaRPr lang="en-US" dirty="0"/>
          </a:p>
        </p:txBody>
      </p:sp>
      <p:sp>
        <p:nvSpPr>
          <p:cNvPr id="11" name="Textplatzhalter 18"/>
          <p:cNvSpPr>
            <a:spLocks noGrp="1"/>
          </p:cNvSpPr>
          <p:nvPr>
            <p:ph type="body" sz="quarter" idx="13" hasCustomPrompt="1"/>
          </p:nvPr>
        </p:nvSpPr>
        <p:spPr>
          <a:xfrm>
            <a:off x="1959447" y="3885971"/>
            <a:ext cx="2426676" cy="440727"/>
          </a:xfrm>
          <a:prstGeom prst="rect">
            <a:avLst/>
          </a:prstGeom>
        </p:spPr>
        <p:txBody>
          <a:bodyPr lIns="0" tIns="0" rIns="0" bIns="0" anchor="b"/>
          <a:lstStyle>
            <a:lvl1pPr marL="0" indent="0" algn="l">
              <a:lnSpc>
                <a:spcPct val="100000"/>
              </a:lnSpc>
              <a:buNone/>
              <a:defRPr lang="de-DE" sz="2000" b="1" kern="1200" baseline="0" dirty="0" smtClean="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Name</a:t>
            </a:r>
          </a:p>
        </p:txBody>
      </p:sp>
      <p:sp>
        <p:nvSpPr>
          <p:cNvPr id="12" name="Textplatzhalter 18"/>
          <p:cNvSpPr>
            <a:spLocks noGrp="1"/>
          </p:cNvSpPr>
          <p:nvPr>
            <p:ph type="body" sz="quarter" idx="14" hasCustomPrompt="1"/>
          </p:nvPr>
        </p:nvSpPr>
        <p:spPr>
          <a:xfrm>
            <a:off x="1959447" y="4498586"/>
            <a:ext cx="2426675" cy="1283965"/>
          </a:xfrm>
          <a:prstGeom prst="rect">
            <a:avLst/>
          </a:prstGeom>
        </p:spPr>
        <p:txBody>
          <a:bodyPr lIns="0" tIns="0" rIns="0" bIns="0" anchor="t"/>
          <a:lstStyle>
            <a:lvl1pPr marL="0" indent="0" algn="l">
              <a:lnSpc>
                <a:spcPts val="1000"/>
              </a:lnSpc>
              <a:buNone/>
              <a:defRPr lang="de-DE" sz="1200" b="0" kern="1200" baseline="0" dirty="0" smtClean="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Contact Details</a:t>
            </a:r>
          </a:p>
          <a:p>
            <a:pPr lvl="0"/>
            <a:r>
              <a:rPr lang="en-US" noProof="0" dirty="0"/>
              <a:t>Address 1</a:t>
            </a:r>
          </a:p>
          <a:p>
            <a:pPr lvl="0"/>
            <a:r>
              <a:rPr lang="en-US" noProof="0" dirty="0"/>
              <a:t>Address 2</a:t>
            </a:r>
          </a:p>
          <a:p>
            <a:pPr lvl="0"/>
            <a:r>
              <a:rPr lang="en-US" noProof="0" dirty="0"/>
              <a:t>Address 3</a:t>
            </a:r>
          </a:p>
        </p:txBody>
      </p:sp>
      <p:sp>
        <p:nvSpPr>
          <p:cNvPr id="14" name="Textplatzhalter 18"/>
          <p:cNvSpPr>
            <a:spLocks noGrp="1"/>
          </p:cNvSpPr>
          <p:nvPr>
            <p:ph type="body" sz="quarter" idx="16" hasCustomPrompt="1"/>
          </p:nvPr>
        </p:nvSpPr>
        <p:spPr>
          <a:xfrm>
            <a:off x="4882661" y="4498587"/>
            <a:ext cx="2426675" cy="1283965"/>
          </a:xfrm>
          <a:prstGeom prst="rect">
            <a:avLst/>
          </a:prstGeom>
        </p:spPr>
        <p:txBody>
          <a:bodyPr lIns="0" tIns="0" rIns="0" bIns="0" anchor="t">
            <a:normAutofit/>
          </a:bodyPr>
          <a:lstStyle>
            <a:lvl1pPr marL="0" indent="0" algn="l">
              <a:lnSpc>
                <a:spcPts val="1000"/>
              </a:lnSpc>
              <a:buNone/>
              <a:defRPr lang="de-DE" sz="1200" b="0" kern="1200" baseline="0" dirty="0" smtClean="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Contact Details</a:t>
            </a:r>
          </a:p>
          <a:p>
            <a:pPr lvl="0"/>
            <a:r>
              <a:rPr lang="en-US" noProof="0" dirty="0"/>
              <a:t>Address 1</a:t>
            </a:r>
          </a:p>
          <a:p>
            <a:pPr lvl="0"/>
            <a:r>
              <a:rPr lang="en-US" noProof="0" dirty="0"/>
              <a:t>Address 2</a:t>
            </a:r>
          </a:p>
          <a:p>
            <a:pPr lvl="0"/>
            <a:r>
              <a:rPr lang="en-US" noProof="0" dirty="0"/>
              <a:t>Address 3</a:t>
            </a:r>
          </a:p>
        </p:txBody>
      </p:sp>
      <p:sp>
        <p:nvSpPr>
          <p:cNvPr id="16" name="Textplatzhalter 18"/>
          <p:cNvSpPr>
            <a:spLocks noGrp="1"/>
          </p:cNvSpPr>
          <p:nvPr>
            <p:ph type="body" sz="quarter" idx="17" hasCustomPrompt="1"/>
          </p:nvPr>
        </p:nvSpPr>
        <p:spPr>
          <a:xfrm>
            <a:off x="4880415" y="3885971"/>
            <a:ext cx="2426676" cy="440727"/>
          </a:xfrm>
          <a:prstGeom prst="rect">
            <a:avLst/>
          </a:prstGeom>
        </p:spPr>
        <p:txBody>
          <a:bodyPr lIns="0" tIns="0" rIns="0" bIns="0" anchor="b"/>
          <a:lstStyle>
            <a:lvl1pPr marL="0" indent="0" algn="l">
              <a:lnSpc>
                <a:spcPct val="100000"/>
              </a:lnSpc>
              <a:buNone/>
              <a:defRPr lang="de-DE" sz="2000" b="1" kern="1200" baseline="0" dirty="0" smtClean="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Name</a:t>
            </a:r>
          </a:p>
        </p:txBody>
      </p:sp>
      <p:sp>
        <p:nvSpPr>
          <p:cNvPr id="17" name="Textplatzhalter 18"/>
          <p:cNvSpPr>
            <a:spLocks noGrp="1"/>
          </p:cNvSpPr>
          <p:nvPr>
            <p:ph type="body" sz="quarter" idx="18" hasCustomPrompt="1"/>
          </p:nvPr>
        </p:nvSpPr>
        <p:spPr>
          <a:xfrm>
            <a:off x="7751734" y="4498587"/>
            <a:ext cx="2426675" cy="1283966"/>
          </a:xfrm>
          <a:prstGeom prst="rect">
            <a:avLst/>
          </a:prstGeom>
        </p:spPr>
        <p:txBody>
          <a:bodyPr lIns="0" tIns="0" rIns="0" bIns="0" anchor="t">
            <a:normAutofit/>
          </a:bodyPr>
          <a:lstStyle>
            <a:lvl1pPr marL="0" indent="0" algn="l">
              <a:lnSpc>
                <a:spcPts val="1000"/>
              </a:lnSpc>
              <a:buNone/>
              <a:defRPr lang="de-DE" sz="1200" b="0" kern="1200" baseline="0" dirty="0" smtClean="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Contact Details</a:t>
            </a:r>
          </a:p>
          <a:p>
            <a:pPr lvl="0"/>
            <a:r>
              <a:rPr lang="en-US" noProof="0" dirty="0"/>
              <a:t>Address 1</a:t>
            </a:r>
          </a:p>
          <a:p>
            <a:pPr lvl="0"/>
            <a:r>
              <a:rPr lang="en-US" noProof="0" dirty="0"/>
              <a:t>Address 2</a:t>
            </a:r>
          </a:p>
          <a:p>
            <a:pPr lvl="0"/>
            <a:r>
              <a:rPr lang="en-US" noProof="0" dirty="0"/>
              <a:t>Address 3</a:t>
            </a:r>
          </a:p>
        </p:txBody>
      </p:sp>
      <p:sp>
        <p:nvSpPr>
          <p:cNvPr id="19" name="Textplatzhalter 18"/>
          <p:cNvSpPr>
            <a:spLocks noGrp="1"/>
          </p:cNvSpPr>
          <p:nvPr>
            <p:ph type="body" sz="quarter" idx="19" hasCustomPrompt="1"/>
          </p:nvPr>
        </p:nvSpPr>
        <p:spPr>
          <a:xfrm>
            <a:off x="7749488" y="3885971"/>
            <a:ext cx="2426676" cy="440727"/>
          </a:xfrm>
          <a:prstGeom prst="rect">
            <a:avLst/>
          </a:prstGeom>
        </p:spPr>
        <p:txBody>
          <a:bodyPr lIns="0" tIns="0" rIns="0" bIns="0" anchor="b"/>
          <a:lstStyle>
            <a:lvl1pPr marL="0" indent="0" algn="l">
              <a:lnSpc>
                <a:spcPct val="100000"/>
              </a:lnSpc>
              <a:buNone/>
              <a:defRPr lang="de-DE" sz="2000" b="1" kern="1200" baseline="0" dirty="0" smtClean="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Name</a:t>
            </a:r>
          </a:p>
        </p:txBody>
      </p:sp>
      <p:pic>
        <p:nvPicPr>
          <p:cNvPr id="2" name="Grafik 1">
            <a:extLst>
              <a:ext uri="{FF2B5EF4-FFF2-40B4-BE49-F238E27FC236}">
                <a16:creationId xmlns:a16="http://schemas.microsoft.com/office/drawing/2014/main" id="{56F26E63-AF10-4C43-987B-8492EAD6B404}"/>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005976" y="1198155"/>
            <a:ext cx="2948825" cy="2594274"/>
          </a:xfrm>
          <a:prstGeom prst="rect">
            <a:avLst/>
          </a:prstGeom>
        </p:spPr>
      </p:pic>
      <p:pic>
        <p:nvPicPr>
          <p:cNvPr id="3" name="Grafik 2">
            <a:extLst>
              <a:ext uri="{FF2B5EF4-FFF2-40B4-BE49-F238E27FC236}">
                <a16:creationId xmlns:a16="http://schemas.microsoft.com/office/drawing/2014/main" id="{01525F9D-2045-BB83-AA1A-A14874813FC6}"/>
              </a:ext>
            </a:extLst>
          </p:cNvPr>
          <p:cNvPicPr>
            <a:picLocks noChangeAspect="1"/>
          </p:cNvPicPr>
          <p:nvPr userDrawn="1"/>
        </p:nvPicPr>
        <p:blipFill>
          <a:blip r:embed="rId4"/>
          <a:stretch>
            <a:fillRect/>
          </a:stretch>
        </p:blipFill>
        <p:spPr>
          <a:xfrm>
            <a:off x="2359547" y="1308891"/>
            <a:ext cx="2851435" cy="789118"/>
          </a:xfrm>
          <a:prstGeom prst="rect">
            <a:avLst/>
          </a:prstGeom>
        </p:spPr>
      </p:pic>
    </p:spTree>
    <p:extLst>
      <p:ext uri="{BB962C8B-B14F-4D97-AF65-F5344CB8AC3E}">
        <p14:creationId xmlns:p14="http://schemas.microsoft.com/office/powerpoint/2010/main" val="142476071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14"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GB" noProof="0" dirty="0"/>
              <a:t>Action Title</a:t>
            </a:r>
          </a:p>
        </p:txBody>
      </p:sp>
      <p:sp>
        <p:nvSpPr>
          <p:cNvPr id="26" name="Gleichschenkliges Dreieck 25"/>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7" name="Gleichschenkliges Dreieck 26"/>
          <p:cNvSpPr/>
          <p:nvPr userDrawn="1"/>
        </p:nvSpPr>
        <p:spPr>
          <a:xfrm rot="10800000" flipH="1" flipV="1">
            <a:off x="426059"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8" name="Gleichschenkliges Dreieck 27"/>
          <p:cNvSpPr/>
          <p:nvPr userDrawn="1"/>
        </p:nvSpPr>
        <p:spPr>
          <a:xfrm rot="10800000">
            <a:off x="990959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9" name="Gleichschenkliges Dreieck 28"/>
          <p:cNvSpPr/>
          <p:nvPr userDrawn="1"/>
        </p:nvSpPr>
        <p:spPr>
          <a:xfrm rot="10800000" flipH="1" flipV="1">
            <a:off x="990893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0" name="Gleichschenkliges Dreieck 29"/>
          <p:cNvSpPr/>
          <p:nvPr userDrawn="1"/>
        </p:nvSpPr>
        <p:spPr>
          <a:xfrm rot="5400000">
            <a:off x="-168666" y="6064445"/>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1" name="Gleichschenkliges Dreieck 30"/>
          <p:cNvSpPr/>
          <p:nvPr userDrawn="1"/>
        </p:nvSpPr>
        <p:spPr>
          <a:xfrm rot="16200000" flipH="1">
            <a:off x="12257723" y="6063126"/>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2" name="Gleichschenkliges Dreieck 31"/>
          <p:cNvSpPr/>
          <p:nvPr userDrawn="1"/>
        </p:nvSpPr>
        <p:spPr>
          <a:xfrm rot="5400000">
            <a:off x="-134766" y="170801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3" name="Gleichschenkliges Dreieck 32"/>
          <p:cNvSpPr/>
          <p:nvPr userDrawn="1"/>
        </p:nvSpPr>
        <p:spPr>
          <a:xfrm rot="16200000" flipH="1">
            <a:off x="12291623" y="17066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6" name="Textplatzhalter 2"/>
          <p:cNvSpPr>
            <a:spLocks noGrp="1"/>
          </p:cNvSpPr>
          <p:nvPr>
            <p:ph type="body" sz="quarter" idx="18" hasCustomPrompt="1"/>
          </p:nvPr>
        </p:nvSpPr>
        <p:spPr>
          <a:xfrm>
            <a:off x="479424" y="1743075"/>
            <a:ext cx="9469437" cy="4349750"/>
          </a:xfrm>
          <a:prstGeom prst="rect">
            <a:avLst/>
          </a:prstGeom>
        </p:spPr>
        <p:txBody>
          <a:bodyPr>
            <a:noAutofit/>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800" baseline="0">
                <a:solidFill>
                  <a:srgbClr val="595959"/>
                </a:solidFill>
                <a:latin typeface="Trebuchet MS" panose="020B0603020202020204" pitchFamily="34" charset="0"/>
              </a:defRPr>
            </a:lvl2pPr>
            <a:lvl3pPr marL="1143000" indent="-228600">
              <a:buFont typeface="Wingdings" panose="05000000000000000000" pitchFamily="2" charset="2"/>
              <a:buChar char="§"/>
              <a:defRPr sz="1800">
                <a:solidFill>
                  <a:srgbClr val="595959"/>
                </a:solidFill>
                <a:latin typeface="Trebuchet MS" panose="020B0603020202020204" pitchFamily="34" charset="0"/>
              </a:defRPr>
            </a:lvl3pPr>
            <a:lvl4pPr marL="1600200" indent="-228600">
              <a:buFont typeface="Wingdings" panose="05000000000000000000" pitchFamily="2" charset="2"/>
              <a:buChar char="§"/>
              <a:defRPr sz="1800" baseline="0">
                <a:solidFill>
                  <a:srgbClr val="595959"/>
                </a:solidFill>
                <a:latin typeface="Trebuchet MS" panose="020B0603020202020204" pitchFamily="34" charset="0"/>
              </a:defRPr>
            </a:lvl4pPr>
            <a:lvl5pPr marL="2057400" indent="-228600">
              <a:buFont typeface="Wingdings" panose="05000000000000000000" pitchFamily="2" charset="2"/>
              <a:buChar char="§"/>
              <a:defRPr sz="1800" baseline="0">
                <a:solidFill>
                  <a:srgbClr val="595959"/>
                </a:solidFill>
                <a:latin typeface="Trebuchet MS" panose="020B0603020202020204" pitchFamily="34" charset="0"/>
              </a:defRPr>
            </a:lvl5pPr>
          </a:lstStyle>
          <a:p>
            <a:pPr lvl="0"/>
            <a:r>
              <a:rPr lang="en-GB" noProof="0" dirty="0"/>
              <a:t>Edit stylesheet of the text master</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8"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pic>
        <p:nvPicPr>
          <p:cNvPr id="4" name="Grafik 3">
            <a:extLst>
              <a:ext uri="{FF2B5EF4-FFF2-40B4-BE49-F238E27FC236}">
                <a16:creationId xmlns:a16="http://schemas.microsoft.com/office/drawing/2014/main" id="{44F8BAD9-45C9-77D1-2798-DF1E07096E3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3635027526"/>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6267">
          <p15:clr>
            <a:srgbClr val="FBAE40"/>
          </p15:clr>
        </p15:guide>
        <p15:guide id="4" orient="horz" pos="383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faultPictureSlide">
    <p:spTree>
      <p:nvGrpSpPr>
        <p:cNvPr id="1" name=""/>
        <p:cNvGrpSpPr/>
        <p:nvPr/>
      </p:nvGrpSpPr>
      <p:grpSpPr>
        <a:xfrm>
          <a:off x="0" y="0"/>
          <a:ext cx="0" cy="0"/>
          <a:chOff x="0" y="0"/>
          <a:chExt cx="0" cy="0"/>
        </a:xfrm>
      </p:grpSpPr>
      <p:sp>
        <p:nvSpPr>
          <p:cNvPr id="12" name="Bildplatzhalter 2"/>
          <p:cNvSpPr>
            <a:spLocks noGrp="1"/>
          </p:cNvSpPr>
          <p:nvPr>
            <p:ph type="pic" sz="quarter" idx="17" hasCustomPrompt="1"/>
          </p:nvPr>
        </p:nvSpPr>
        <p:spPr>
          <a:xfrm>
            <a:off x="7464428" y="1737172"/>
            <a:ext cx="4308471" cy="4346128"/>
          </a:xfrm>
          <a:prstGeom prst="rect">
            <a:avLst/>
          </a:prstGeom>
          <a:effectLst/>
        </p:spPr>
        <p:txBody>
          <a:bodyPr/>
          <a:lstStyle>
            <a:lvl1pPr marL="0" indent="0" algn="l" defTabSz="914400" rtl="0" eaLnBrk="1" latinLnBrk="0" hangingPunct="1">
              <a:lnSpc>
                <a:spcPct val="90000"/>
              </a:lnSpc>
              <a:spcBef>
                <a:spcPts val="1000"/>
              </a:spcBef>
              <a:buFontTx/>
              <a:buNone/>
              <a:defRPr lang="en-US" sz="2800" kern="1200" dirty="0">
                <a:solidFill>
                  <a:schemeClr val="tx1">
                    <a:lumMod val="65000"/>
                    <a:lumOff val="35000"/>
                  </a:schemeClr>
                </a:solidFill>
                <a:latin typeface="Trebuchet MS" panose="020B0603020202020204" pitchFamily="34" charset="0"/>
                <a:ea typeface="+mn-ea"/>
                <a:cs typeface="+mn-cs"/>
              </a:defRPr>
            </a:lvl1pPr>
          </a:lstStyle>
          <a:p>
            <a:r>
              <a:rPr lang="en-US" dirty="0"/>
              <a:t>Picture</a:t>
            </a:r>
          </a:p>
        </p:txBody>
      </p:sp>
      <p:sp>
        <p:nvSpPr>
          <p:cNvPr id="22" name="Gleichschenkliges Dreieck 21"/>
          <p:cNvSpPr/>
          <p:nvPr userDrawn="1"/>
        </p:nvSpPr>
        <p:spPr>
          <a:xfrm rot="5400000">
            <a:off x="-134766" y="170801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3" name="Gleichschenkliges Dreieck 22"/>
          <p:cNvSpPr/>
          <p:nvPr userDrawn="1"/>
        </p:nvSpPr>
        <p:spPr>
          <a:xfrm rot="16200000" flipH="1">
            <a:off x="12291623" y="17066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4" name="Gleichschenkliges Dreieck 23"/>
          <p:cNvSpPr/>
          <p:nvPr userDrawn="1"/>
        </p:nvSpPr>
        <p:spPr>
          <a:xfrm rot="5400000">
            <a:off x="-134766" y="6059102"/>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5" name="Gleichschenkliges Dreieck 24"/>
          <p:cNvSpPr/>
          <p:nvPr userDrawn="1"/>
        </p:nvSpPr>
        <p:spPr>
          <a:xfrm rot="16200000" flipH="1">
            <a:off x="12291623" y="605778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7" name="Gleichschenkliges Dreieck 26"/>
          <p:cNvSpPr/>
          <p:nvPr userDrawn="1"/>
        </p:nvSpPr>
        <p:spPr>
          <a:xfrm rot="10800000" flipH="1" flipV="1">
            <a:off x="426059"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8" name="Gleichschenkliges Dreieck 27"/>
          <p:cNvSpPr/>
          <p:nvPr userDrawn="1"/>
        </p:nvSpPr>
        <p:spPr>
          <a:xfrm rot="10800000">
            <a:off x="715735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9" name="Gleichschenkliges Dreieck 28"/>
          <p:cNvSpPr/>
          <p:nvPr userDrawn="1"/>
        </p:nvSpPr>
        <p:spPr>
          <a:xfrm rot="10800000" flipH="1" flipV="1">
            <a:off x="715669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2" name="Textplatzhalter 2"/>
          <p:cNvSpPr>
            <a:spLocks noGrp="1"/>
          </p:cNvSpPr>
          <p:nvPr>
            <p:ph type="body" sz="quarter" idx="18" hasCustomPrompt="1"/>
          </p:nvPr>
        </p:nvSpPr>
        <p:spPr>
          <a:xfrm>
            <a:off x="479425" y="1743075"/>
            <a:ext cx="6732588" cy="4356100"/>
          </a:xfrm>
          <a:prstGeom prst="rect">
            <a:avLst/>
          </a:prstGeom>
        </p:spPr>
        <p:txBody>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800">
                <a:solidFill>
                  <a:srgbClr val="595959"/>
                </a:solidFill>
                <a:latin typeface="Trebuchet MS" panose="020B0603020202020204" pitchFamily="34" charset="0"/>
              </a:defRPr>
            </a:lvl2pPr>
            <a:lvl3pPr marL="1143000" indent="-228600">
              <a:buFont typeface="Wingdings" panose="05000000000000000000" pitchFamily="2" charset="2"/>
              <a:buChar char="§"/>
              <a:defRPr sz="1800">
                <a:solidFill>
                  <a:srgbClr val="595959"/>
                </a:solidFill>
                <a:latin typeface="Trebuchet MS" panose="020B0603020202020204" pitchFamily="34" charset="0"/>
              </a:defRPr>
            </a:lvl3pPr>
            <a:lvl4pPr marL="1600200" indent="-228600">
              <a:buFont typeface="Wingdings" panose="05000000000000000000" pitchFamily="2" charset="2"/>
              <a:buChar char="§"/>
              <a:defRPr sz="1800">
                <a:solidFill>
                  <a:srgbClr val="595959"/>
                </a:solidFill>
                <a:latin typeface="Trebuchet MS" panose="020B0603020202020204" pitchFamily="34" charset="0"/>
              </a:defRPr>
            </a:lvl4pPr>
            <a:lvl5pPr marL="2057400" indent="-228600">
              <a:buFont typeface="Wingdings" panose="05000000000000000000" pitchFamily="2" charset="2"/>
              <a:buChar char="§"/>
              <a:defRPr sz="1800">
                <a:solidFill>
                  <a:srgbClr val="595959"/>
                </a:solidFill>
                <a:latin typeface="Trebuchet MS" panose="020B0603020202020204" pitchFamily="34" charset="0"/>
              </a:defRPr>
            </a:lvl5pPr>
          </a:lstStyle>
          <a:p>
            <a:pPr lvl="0"/>
            <a:r>
              <a:rPr lang="en-GB" noProof="0" dirty="0"/>
              <a:t>Edit stylesheet of the text master</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17"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18"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Action Title</a:t>
            </a:r>
          </a:p>
        </p:txBody>
      </p:sp>
      <p:cxnSp>
        <p:nvCxnSpPr>
          <p:cNvPr id="19" name="Gerader Verbinder 18"/>
          <p:cNvCxnSpPr/>
          <p:nvPr userDrawn="1"/>
        </p:nvCxnSpPr>
        <p:spPr>
          <a:xfrm flipV="1">
            <a:off x="479425" y="6294664"/>
            <a:ext cx="11293474"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30"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20" name="Gleichschenkliges Dreieck 19"/>
          <p:cNvSpPr/>
          <p:nvPr userDrawn="1"/>
        </p:nvSpPr>
        <p:spPr>
          <a:xfrm rot="10800000">
            <a:off x="1172747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1" name="Gleichschenkliges Dreieck 20"/>
          <p:cNvSpPr/>
          <p:nvPr userDrawn="1"/>
        </p:nvSpPr>
        <p:spPr>
          <a:xfrm rot="10800000" flipH="1" flipV="1">
            <a:off x="1172681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05CD47B5-F19F-5C10-E6A9-B7C7FC73C71E}"/>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1283226301"/>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4543">
          <p15:clr>
            <a:srgbClr val="FBAE40"/>
          </p15:clr>
        </p15:guide>
        <p15:guide id="4" orient="horz" pos="3838">
          <p15:clr>
            <a:srgbClr val="FBAE40"/>
          </p15:clr>
        </p15:guide>
        <p15:guide id="5" pos="7423"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PictureSlide">
    <p:spTree>
      <p:nvGrpSpPr>
        <p:cNvPr id="1" name=""/>
        <p:cNvGrpSpPr/>
        <p:nvPr/>
      </p:nvGrpSpPr>
      <p:grpSpPr>
        <a:xfrm>
          <a:off x="0" y="0"/>
          <a:ext cx="0" cy="0"/>
          <a:chOff x="0" y="0"/>
          <a:chExt cx="0" cy="0"/>
        </a:xfrm>
      </p:grpSpPr>
      <p:sp>
        <p:nvSpPr>
          <p:cNvPr id="12" name="Bildplatzhalter 2"/>
          <p:cNvSpPr>
            <a:spLocks noGrp="1"/>
          </p:cNvSpPr>
          <p:nvPr>
            <p:ph type="pic" sz="quarter" idx="17" hasCustomPrompt="1"/>
          </p:nvPr>
        </p:nvSpPr>
        <p:spPr>
          <a:xfrm>
            <a:off x="480059" y="1737171"/>
            <a:ext cx="6624004" cy="4356903"/>
          </a:xfrm>
          <a:prstGeom prst="rect">
            <a:avLst/>
          </a:prstGeom>
          <a:noFill/>
          <a:effectLst>
            <a:outerShdw blurRad="381000" sx="105000" sy="105000" algn="ctr" rotWithShape="0">
              <a:prstClr val="black">
                <a:alpha val="6000"/>
              </a:prstClr>
            </a:outerShdw>
          </a:effectLst>
        </p:spPr>
        <p:txBody>
          <a:bodyPr/>
          <a:lstStyle>
            <a:lvl1pPr>
              <a:defRPr lang="en-US" dirty="0">
                <a:solidFill>
                  <a:schemeClr val="tx1">
                    <a:lumMod val="65000"/>
                    <a:lumOff val="35000"/>
                  </a:schemeClr>
                </a:solidFill>
                <a:latin typeface="Trebuchet MS" panose="020B0603020202020204" pitchFamily="34" charset="0"/>
              </a:defRPr>
            </a:lvl1pPr>
          </a:lstStyle>
          <a:p>
            <a:pPr marL="0" lvl="0" indent="0">
              <a:buFontTx/>
              <a:buNone/>
            </a:pPr>
            <a:r>
              <a:rPr lang="en-US" dirty="0"/>
              <a:t>Picture</a:t>
            </a:r>
          </a:p>
        </p:txBody>
      </p:sp>
      <p:sp>
        <p:nvSpPr>
          <p:cNvPr id="17" name="Bildplatzhalter 2"/>
          <p:cNvSpPr>
            <a:spLocks noGrp="1"/>
          </p:cNvSpPr>
          <p:nvPr>
            <p:ph type="pic" sz="quarter" idx="18" hasCustomPrompt="1"/>
          </p:nvPr>
        </p:nvSpPr>
        <p:spPr>
          <a:xfrm>
            <a:off x="7208520" y="1736724"/>
            <a:ext cx="4564379" cy="2125559"/>
          </a:xfrm>
          <a:prstGeom prst="rect">
            <a:avLst/>
          </a:prstGeom>
          <a:noFill/>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a:solidFill>
                  <a:schemeClr val="tx1">
                    <a:lumMod val="65000"/>
                    <a:lumOff val="35000"/>
                  </a:schemeClr>
                </a:solidFill>
                <a:latin typeface="Trebuchet MS" panose="020B0603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endParaRPr lang="en-US" dirty="0"/>
          </a:p>
        </p:txBody>
      </p:sp>
      <p:sp>
        <p:nvSpPr>
          <p:cNvPr id="19" name="Bildplatzhalter 2"/>
          <p:cNvSpPr>
            <a:spLocks noGrp="1"/>
          </p:cNvSpPr>
          <p:nvPr>
            <p:ph type="pic" sz="quarter" idx="19" hasCustomPrompt="1"/>
          </p:nvPr>
        </p:nvSpPr>
        <p:spPr>
          <a:xfrm>
            <a:off x="7208520" y="3968963"/>
            <a:ext cx="4564379" cy="2125112"/>
          </a:xfrm>
          <a:prstGeom prst="rect">
            <a:avLst/>
          </a:prstGeom>
          <a:noFill/>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lang="en-US" sz="2800" kern="1200" dirty="0">
                <a:solidFill>
                  <a:schemeClr val="tx1">
                    <a:lumMod val="65000"/>
                    <a:lumOff val="35000"/>
                  </a:schemeClr>
                </a:solidFill>
                <a:latin typeface="Trebuchet MS" panose="020B0603020202020204" pitchFamily="34" charset="0"/>
                <a:ea typeface="+mn-ea"/>
                <a:cs typeface="+mn-cs"/>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endParaRPr lang="en-US" dirty="0"/>
          </a:p>
        </p:txBody>
      </p:sp>
      <p:sp>
        <p:nvSpPr>
          <p:cNvPr id="21" name="Gleichschenkliges Dreieck 20"/>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2" name="Gleichschenkliges Dreieck 21"/>
          <p:cNvSpPr/>
          <p:nvPr userDrawn="1"/>
        </p:nvSpPr>
        <p:spPr>
          <a:xfrm rot="10800000" flipH="1" flipV="1">
            <a:off x="426059"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3" name="Gleichschenkliges Dreieck 22"/>
          <p:cNvSpPr/>
          <p:nvPr userDrawn="1"/>
        </p:nvSpPr>
        <p:spPr>
          <a:xfrm rot="10800000">
            <a:off x="7054291"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4" name="Gleichschenkliges Dreieck 23"/>
          <p:cNvSpPr/>
          <p:nvPr userDrawn="1"/>
        </p:nvSpPr>
        <p:spPr>
          <a:xfrm rot="10800000" flipH="1" flipV="1">
            <a:off x="7053631"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5" name="Gleichschenkliges Dreieck 24"/>
          <p:cNvSpPr/>
          <p:nvPr userDrawn="1"/>
        </p:nvSpPr>
        <p:spPr>
          <a:xfrm rot="5400000">
            <a:off x="-168666" y="6064445"/>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6200000" flipH="1">
            <a:off x="12257723" y="6063126"/>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7" name="Gleichschenkliges Dreieck 26"/>
          <p:cNvSpPr/>
          <p:nvPr userDrawn="1"/>
        </p:nvSpPr>
        <p:spPr>
          <a:xfrm rot="5400000">
            <a:off x="-134766" y="170801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8" name="Gleichschenkliges Dreieck 27"/>
          <p:cNvSpPr/>
          <p:nvPr userDrawn="1"/>
        </p:nvSpPr>
        <p:spPr>
          <a:xfrm rot="16200000" flipH="1">
            <a:off x="12291623" y="17066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8"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30"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de-DE" dirty="0"/>
              <a:t>Action Title</a:t>
            </a:r>
            <a:endParaRPr lang="en-US" dirty="0"/>
          </a:p>
        </p:txBody>
      </p:sp>
      <p:sp>
        <p:nvSpPr>
          <p:cNvPr id="29"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20" name="Gleichschenkliges Dreieck 19"/>
          <p:cNvSpPr/>
          <p:nvPr userDrawn="1"/>
        </p:nvSpPr>
        <p:spPr>
          <a:xfrm rot="10800000">
            <a:off x="1172747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1" name="Gleichschenkliges Dreieck 30"/>
          <p:cNvSpPr/>
          <p:nvPr userDrawn="1"/>
        </p:nvSpPr>
        <p:spPr>
          <a:xfrm rot="10800000" flipH="1" flipV="1">
            <a:off x="1172681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24929CD6-2DC7-F06E-B100-E2E281BE86C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4065715982"/>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4475">
          <p15:clr>
            <a:srgbClr val="FBAE40"/>
          </p15:clr>
        </p15:guide>
        <p15:guide id="4" orient="horz" pos="3838">
          <p15:clr>
            <a:srgbClr val="FBAE40"/>
          </p15:clr>
        </p15:guide>
        <p15:guide id="5" pos="7423"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titlePicture">
    <p:spTree>
      <p:nvGrpSpPr>
        <p:cNvPr id="1" name=""/>
        <p:cNvGrpSpPr/>
        <p:nvPr/>
      </p:nvGrpSpPr>
      <p:grpSpPr>
        <a:xfrm>
          <a:off x="0" y="0"/>
          <a:ext cx="0" cy="0"/>
          <a:chOff x="0" y="0"/>
          <a:chExt cx="0" cy="0"/>
        </a:xfrm>
      </p:grpSpPr>
      <p:sp>
        <p:nvSpPr>
          <p:cNvPr id="3" name="Rechteck 2"/>
          <p:cNvSpPr/>
          <p:nvPr userDrawn="1"/>
        </p:nvSpPr>
        <p:spPr>
          <a:xfrm rot="16200000">
            <a:off x="2666999" y="-2667001"/>
            <a:ext cx="6858000" cy="12192001"/>
          </a:xfrm>
          <a:prstGeom prst="rect">
            <a:avLst/>
          </a:prstGeom>
          <a:no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a:p>
        </p:txBody>
      </p:sp>
      <p:sp>
        <p:nvSpPr>
          <p:cNvPr id="4" name="Rechteck 3"/>
          <p:cNvSpPr/>
          <p:nvPr userDrawn="1"/>
        </p:nvSpPr>
        <p:spPr>
          <a:xfrm rot="16200000" flipH="1">
            <a:off x="6722746" y="1183003"/>
            <a:ext cx="5791840" cy="4308475"/>
          </a:xfrm>
          <a:prstGeom prst="rect">
            <a:avLst/>
          </a:prstGeom>
          <a:gradFill flip="none" rotWithShape="1">
            <a:gsLst>
              <a:gs pos="4000">
                <a:srgbClr val="910830"/>
              </a:gs>
              <a:gs pos="100000">
                <a:srgbClr val="521623"/>
              </a:gs>
            </a:gsLst>
            <a:lin ang="16200000" scaled="0"/>
            <a:tileRect/>
          </a:gradFill>
          <a:ln>
            <a:noFill/>
          </a:ln>
          <a:effectLst/>
        </p:spPr>
        <p:txBody>
          <a:bodyPr rtlCol="0" anchor="ctr"/>
          <a:lstStyle/>
          <a:p>
            <a:pPr marR="0" lvl="0" indent="0" algn="ctr" fontAlgn="auto">
              <a:lnSpc>
                <a:spcPct val="100000"/>
              </a:lnSpc>
              <a:spcBef>
                <a:spcPts val="0"/>
              </a:spcBef>
              <a:spcAft>
                <a:spcPts val="0"/>
              </a:spcAft>
              <a:buClrTx/>
              <a:buSzTx/>
              <a:buFontTx/>
              <a:buNone/>
              <a:tabLst/>
            </a:pPr>
            <a:endParaRPr lang="en-US"/>
          </a:p>
        </p:txBody>
      </p:sp>
      <p:sp>
        <p:nvSpPr>
          <p:cNvPr id="11" name="Bildplatzhalter 2"/>
          <p:cNvSpPr>
            <a:spLocks noGrp="1"/>
          </p:cNvSpPr>
          <p:nvPr>
            <p:ph type="pic" sz="quarter" idx="16" hasCustomPrompt="1"/>
          </p:nvPr>
        </p:nvSpPr>
        <p:spPr>
          <a:xfrm>
            <a:off x="5834002" y="1157788"/>
            <a:ext cx="5252357" cy="4451350"/>
          </a:xfrm>
          <a:prstGeom prst="rect">
            <a:avLst/>
          </a:prstGeom>
          <a:noFill/>
          <a:effectLst>
            <a:outerShdw blurRad="381000" sx="105000" sy="105000" algn="ctr" rotWithShape="0">
              <a:prstClr val="black">
                <a:alpha val="13000"/>
              </a:prstClr>
            </a:outerShdw>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lang="en-US" sz="2800" kern="1200" dirty="0">
                <a:solidFill>
                  <a:schemeClr val="tx1">
                    <a:lumMod val="65000"/>
                    <a:lumOff val="35000"/>
                  </a:schemeClr>
                </a:solidFill>
                <a:latin typeface="Trebuchet MS" panose="020B0603020202020204" pitchFamily="34" charset="0"/>
                <a:ea typeface="+mn-ea"/>
                <a:cs typeface="+mn-cs"/>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endParaRPr lang="en-US" dirty="0"/>
          </a:p>
        </p:txBody>
      </p:sp>
      <p:sp>
        <p:nvSpPr>
          <p:cNvPr id="13" name="Gleichschenkliges Dreieck 12"/>
          <p:cNvSpPr/>
          <p:nvPr userDrawn="1"/>
        </p:nvSpPr>
        <p:spPr>
          <a:xfrm rot="10800000">
            <a:off x="7417437"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4" name="Gleichschenkliges Dreieck 13"/>
          <p:cNvSpPr/>
          <p:nvPr userDrawn="1"/>
        </p:nvSpPr>
        <p:spPr>
          <a:xfrm rot="10800000" flipH="1" flipV="1">
            <a:off x="7416777"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6" name="Textplatzhalter 18"/>
          <p:cNvSpPr>
            <a:spLocks noGrp="1"/>
          </p:cNvSpPr>
          <p:nvPr>
            <p:ph type="body" sz="quarter" idx="14" hasCustomPrompt="1"/>
          </p:nvPr>
        </p:nvSpPr>
        <p:spPr>
          <a:xfrm>
            <a:off x="807719" y="4021031"/>
            <a:ext cx="4339738" cy="276999"/>
          </a:xfrm>
          <a:prstGeom prst="rect">
            <a:avLst/>
          </a:prstGeom>
          <a:noFill/>
        </p:spPr>
        <p:txBody>
          <a:bodyPr wrap="square" lIns="0" tIns="0" rIns="0" bIns="0" rtlCol="0">
            <a:sp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20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Chapter Subtitle</a:t>
            </a:r>
          </a:p>
        </p:txBody>
      </p:sp>
      <p:sp>
        <p:nvSpPr>
          <p:cNvPr id="18" name="Titel 1">
            <a:extLst>
              <a:ext uri="{FF2B5EF4-FFF2-40B4-BE49-F238E27FC236}">
                <a16:creationId xmlns:a16="http://schemas.microsoft.com/office/drawing/2014/main" id="{4FE02824-8CF5-41DF-9B69-958880B01A0D}"/>
              </a:ext>
            </a:extLst>
          </p:cNvPr>
          <p:cNvSpPr>
            <a:spLocks noGrp="1"/>
          </p:cNvSpPr>
          <p:nvPr>
            <p:ph type="title" hasCustomPrompt="1"/>
          </p:nvPr>
        </p:nvSpPr>
        <p:spPr>
          <a:xfrm>
            <a:off x="807719" y="2240303"/>
            <a:ext cx="4339737" cy="1704529"/>
          </a:xfrm>
          <a:prstGeom prst="rect">
            <a:avLst/>
          </a:prstGeom>
        </p:spPr>
        <p:txBody>
          <a:bodyPr lIns="0" tIns="0" rIns="0" bIns="0" anchor="b"/>
          <a:lstStyle>
            <a:lvl1pPr algn="r">
              <a:defRPr lang="de-DE" sz="4400" b="1" kern="1200" dirty="0" smtClean="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lgn="r" defTabSz="914400" rtl="0" eaLnBrk="1" latinLnBrk="0" hangingPunct="1">
              <a:lnSpc>
                <a:spcPct val="90000"/>
              </a:lnSpc>
              <a:spcBef>
                <a:spcPts val="1000"/>
              </a:spcBef>
              <a:buFont typeface="Arial" panose="020B0604020202020204" pitchFamily="34" charset="0"/>
              <a:buNone/>
            </a:pPr>
            <a:r>
              <a:rPr lang="en-US" noProof="0" dirty="0"/>
              <a:t>Subtitle</a:t>
            </a:r>
          </a:p>
        </p:txBody>
      </p:sp>
      <p:sp>
        <p:nvSpPr>
          <p:cNvPr id="10"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Tree>
    <p:extLst>
      <p:ext uri="{BB962C8B-B14F-4D97-AF65-F5344CB8AC3E}">
        <p14:creationId xmlns:p14="http://schemas.microsoft.com/office/powerpoint/2010/main" val="4031728686"/>
      </p:ext>
    </p:extLst>
  </p:cSld>
  <p:clrMapOvr>
    <a:masterClrMapping/>
  </p:clrMapOvr>
  <p:extLst>
    <p:ext uri="{DCECCB84-F9BA-43D5-87BE-67443E8EF086}">
      <p15:sldGuideLst xmlns:p15="http://schemas.microsoft.com/office/powerpoint/2012/main">
        <p15:guide id="1" pos="470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efaultMultPictureSlide">
    <p:spTree>
      <p:nvGrpSpPr>
        <p:cNvPr id="1" name=""/>
        <p:cNvGrpSpPr/>
        <p:nvPr/>
      </p:nvGrpSpPr>
      <p:grpSpPr>
        <a:xfrm>
          <a:off x="0" y="0"/>
          <a:ext cx="0" cy="0"/>
          <a:chOff x="0" y="0"/>
          <a:chExt cx="0" cy="0"/>
        </a:xfrm>
      </p:grpSpPr>
      <p:sp>
        <p:nvSpPr>
          <p:cNvPr id="12" name="Bildplatzhalter 2"/>
          <p:cNvSpPr>
            <a:spLocks noGrp="1"/>
          </p:cNvSpPr>
          <p:nvPr>
            <p:ph type="pic" sz="quarter" idx="17" hasCustomPrompt="1"/>
          </p:nvPr>
        </p:nvSpPr>
        <p:spPr>
          <a:xfrm>
            <a:off x="7464428" y="1737172"/>
            <a:ext cx="4308471" cy="2125112"/>
          </a:xfrm>
          <a:prstGeom prst="rect">
            <a:avLst/>
          </a:prstGeom>
          <a:noFill/>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lang="en-US" sz="2800" kern="1200" dirty="0">
                <a:solidFill>
                  <a:schemeClr val="tx1">
                    <a:lumMod val="65000"/>
                    <a:lumOff val="35000"/>
                  </a:schemeClr>
                </a:solidFill>
                <a:latin typeface="Trebuchet MS" panose="020B0603020202020204" pitchFamily="34" charset="0"/>
                <a:ea typeface="+mn-ea"/>
                <a:cs typeface="+mn-cs"/>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endParaRPr lang="en-US" dirty="0"/>
          </a:p>
        </p:txBody>
      </p:sp>
      <p:sp>
        <p:nvSpPr>
          <p:cNvPr id="17" name="Bildplatzhalter 2"/>
          <p:cNvSpPr>
            <a:spLocks noGrp="1"/>
          </p:cNvSpPr>
          <p:nvPr>
            <p:ph type="pic" sz="quarter" idx="18" hasCustomPrompt="1"/>
          </p:nvPr>
        </p:nvSpPr>
        <p:spPr>
          <a:xfrm>
            <a:off x="7464428" y="3968963"/>
            <a:ext cx="2433655" cy="2125112"/>
          </a:xfrm>
          <a:prstGeom prst="rect">
            <a:avLst/>
          </a:prstGeom>
          <a:noFill/>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lang="en-US" sz="2800" kern="1200" dirty="0">
                <a:solidFill>
                  <a:schemeClr val="tx1">
                    <a:lumMod val="65000"/>
                    <a:lumOff val="35000"/>
                  </a:schemeClr>
                </a:solidFill>
                <a:latin typeface="Trebuchet MS" panose="020B0603020202020204" pitchFamily="34" charset="0"/>
                <a:ea typeface="+mn-ea"/>
                <a:cs typeface="+mn-cs"/>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endParaRPr lang="en-US" dirty="0"/>
          </a:p>
        </p:txBody>
      </p:sp>
      <p:sp>
        <p:nvSpPr>
          <p:cNvPr id="19" name="Bildplatzhalter 2"/>
          <p:cNvSpPr>
            <a:spLocks noGrp="1"/>
          </p:cNvSpPr>
          <p:nvPr>
            <p:ph type="pic" sz="quarter" idx="19" hasCustomPrompt="1"/>
          </p:nvPr>
        </p:nvSpPr>
        <p:spPr>
          <a:xfrm>
            <a:off x="10016836" y="3968963"/>
            <a:ext cx="1756063" cy="2125112"/>
          </a:xfrm>
          <a:prstGeom prst="rect">
            <a:avLst/>
          </a:prstGeom>
          <a:noFill/>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lang="en-US" dirty="0">
                <a:solidFill>
                  <a:schemeClr val="tx1">
                    <a:lumMod val="65000"/>
                    <a:lumOff val="35000"/>
                  </a:schemeClr>
                </a:solidFill>
                <a:latin typeface="Trebuchet MS" panose="020B0603020202020204" pitchFamily="34" charset="0"/>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pPr marL="0" lvl="0" indent="0">
              <a:buFontTx/>
              <a:buNone/>
            </a:pPr>
            <a:endParaRPr lang="en-US" dirty="0"/>
          </a:p>
        </p:txBody>
      </p:sp>
      <p:sp>
        <p:nvSpPr>
          <p:cNvPr id="22" name="Gleichschenkliges Dreieck 21"/>
          <p:cNvSpPr/>
          <p:nvPr userDrawn="1"/>
        </p:nvSpPr>
        <p:spPr>
          <a:xfrm rot="5400000">
            <a:off x="-168666" y="6064445"/>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3" name="Gleichschenkliges Dreieck 22"/>
          <p:cNvSpPr/>
          <p:nvPr userDrawn="1"/>
        </p:nvSpPr>
        <p:spPr>
          <a:xfrm rot="16200000" flipH="1">
            <a:off x="12257723" y="6063126"/>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4" name="Gleichschenkliges Dreieck 23"/>
          <p:cNvSpPr/>
          <p:nvPr userDrawn="1"/>
        </p:nvSpPr>
        <p:spPr>
          <a:xfrm rot="5400000">
            <a:off x="-134766" y="170801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5" name="Gleichschenkliges Dreieck 24"/>
          <p:cNvSpPr/>
          <p:nvPr userDrawn="1"/>
        </p:nvSpPr>
        <p:spPr>
          <a:xfrm rot="16200000" flipH="1">
            <a:off x="12291623" y="17066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7" name="Gleichschenkliges Dreieck 26"/>
          <p:cNvSpPr/>
          <p:nvPr userDrawn="1"/>
        </p:nvSpPr>
        <p:spPr>
          <a:xfrm rot="10800000" flipH="1" flipV="1">
            <a:off x="426059"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8" name="Gleichschenkliges Dreieck 27"/>
          <p:cNvSpPr/>
          <p:nvPr userDrawn="1"/>
        </p:nvSpPr>
        <p:spPr>
          <a:xfrm rot="10800000">
            <a:off x="715735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9" name="Gleichschenkliges Dreieck 28"/>
          <p:cNvSpPr/>
          <p:nvPr userDrawn="1"/>
        </p:nvSpPr>
        <p:spPr>
          <a:xfrm rot="10800000" flipH="1" flipV="1">
            <a:off x="715669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1" name="Textplatzhalter 2"/>
          <p:cNvSpPr>
            <a:spLocks noGrp="1"/>
          </p:cNvSpPr>
          <p:nvPr>
            <p:ph type="body" sz="quarter" idx="20" hasCustomPrompt="1"/>
          </p:nvPr>
        </p:nvSpPr>
        <p:spPr>
          <a:xfrm>
            <a:off x="479425" y="1743075"/>
            <a:ext cx="6732588" cy="4356100"/>
          </a:xfrm>
          <a:prstGeom prst="rect">
            <a:avLst/>
          </a:prstGeom>
        </p:spPr>
        <p:txBody>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800">
                <a:solidFill>
                  <a:srgbClr val="595959"/>
                </a:solidFill>
                <a:latin typeface="Trebuchet MS" panose="020B0603020202020204" pitchFamily="34" charset="0"/>
              </a:defRPr>
            </a:lvl2pPr>
            <a:lvl3pPr marL="1143000" indent="-228600">
              <a:buFont typeface="Wingdings" panose="05000000000000000000" pitchFamily="2" charset="2"/>
              <a:buChar char="§"/>
              <a:defRPr sz="1800">
                <a:solidFill>
                  <a:srgbClr val="595959"/>
                </a:solidFill>
                <a:latin typeface="Trebuchet MS" panose="020B0603020202020204" pitchFamily="34" charset="0"/>
              </a:defRPr>
            </a:lvl3pPr>
            <a:lvl4pPr marL="1600200" indent="-228600">
              <a:buFont typeface="Wingdings" panose="05000000000000000000" pitchFamily="2" charset="2"/>
              <a:buChar char="§"/>
              <a:defRPr sz="1800">
                <a:solidFill>
                  <a:srgbClr val="595959"/>
                </a:solidFill>
                <a:latin typeface="Trebuchet MS" panose="020B0603020202020204" pitchFamily="34" charset="0"/>
              </a:defRPr>
            </a:lvl4pPr>
            <a:lvl5pPr marL="2057400" indent="-228600">
              <a:buFont typeface="Wingdings" panose="05000000000000000000" pitchFamily="2" charset="2"/>
              <a:buChar char="§"/>
              <a:defRPr sz="1800">
                <a:solidFill>
                  <a:srgbClr val="595959"/>
                </a:solidFill>
                <a:latin typeface="Trebuchet MS" panose="020B0603020202020204" pitchFamily="34" charset="0"/>
              </a:defRPr>
            </a:lvl5pPr>
          </a:lstStyle>
          <a:p>
            <a:pPr lvl="0"/>
            <a:r>
              <a:rPr lang="en-GB" noProof="0" dirty="0"/>
              <a:t>Edit stylesheet of the text master</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32"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33"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Action Title</a:t>
            </a:r>
          </a:p>
        </p:txBody>
      </p:sp>
      <p:sp>
        <p:nvSpPr>
          <p:cNvPr id="20"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18" name="Gleichschenkliges Dreieck 17"/>
          <p:cNvSpPr/>
          <p:nvPr userDrawn="1"/>
        </p:nvSpPr>
        <p:spPr>
          <a:xfrm rot="10800000">
            <a:off x="1172747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1" name="Gleichschenkliges Dreieck 30"/>
          <p:cNvSpPr/>
          <p:nvPr userDrawn="1"/>
        </p:nvSpPr>
        <p:spPr>
          <a:xfrm rot="10800000" flipH="1" flipV="1">
            <a:off x="1172681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1CFC8BDE-6544-A921-1ECF-A787C0110289}"/>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16768117"/>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orient="horz" pos="3838">
          <p15:clr>
            <a:srgbClr val="FBAE40"/>
          </p15:clr>
        </p15:guide>
        <p15:guide id="4" pos="4543">
          <p15:clr>
            <a:srgbClr val="FBAE40"/>
          </p15:clr>
        </p15:guide>
        <p15:guide id="5" pos="742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ThreeSlide">
    <p:spTree>
      <p:nvGrpSpPr>
        <p:cNvPr id="1" name=""/>
        <p:cNvGrpSpPr/>
        <p:nvPr/>
      </p:nvGrpSpPr>
      <p:grpSpPr>
        <a:xfrm>
          <a:off x="0" y="0"/>
          <a:ext cx="0" cy="0"/>
          <a:chOff x="0" y="0"/>
          <a:chExt cx="0" cy="0"/>
        </a:xfrm>
      </p:grpSpPr>
      <p:cxnSp>
        <p:nvCxnSpPr>
          <p:cNvPr id="12" name="Straight Connector 2">
            <a:extLst>
              <a:ext uri="{FF2B5EF4-FFF2-40B4-BE49-F238E27FC236}">
                <a16:creationId xmlns:a16="http://schemas.microsoft.com/office/drawing/2014/main" id="{9EAF5593-3195-1641-B210-037F92256F3F}"/>
              </a:ext>
            </a:extLst>
          </p:cNvPr>
          <p:cNvCxnSpPr>
            <a:cxnSpLocks/>
          </p:cNvCxnSpPr>
          <p:nvPr userDrawn="1"/>
        </p:nvCxnSpPr>
        <p:spPr>
          <a:xfrm flipH="1">
            <a:off x="4160046" y="1736725"/>
            <a:ext cx="3821" cy="4212789"/>
          </a:xfrm>
          <a:prstGeom prst="line">
            <a:avLst/>
          </a:prstGeom>
          <a:ln w="12700">
            <a:solidFill>
              <a:srgbClr val="910830"/>
            </a:solidFill>
          </a:ln>
        </p:spPr>
        <p:style>
          <a:lnRef idx="1">
            <a:schemeClr val="accent1"/>
          </a:lnRef>
          <a:fillRef idx="0">
            <a:schemeClr val="accent1"/>
          </a:fillRef>
          <a:effectRef idx="0">
            <a:schemeClr val="accent1"/>
          </a:effectRef>
          <a:fontRef idx="minor">
            <a:schemeClr val="tx1"/>
          </a:fontRef>
        </p:style>
      </p:cxnSp>
      <p:cxnSp>
        <p:nvCxnSpPr>
          <p:cNvPr id="17" name="Straight Connector 17">
            <a:extLst>
              <a:ext uri="{FF2B5EF4-FFF2-40B4-BE49-F238E27FC236}">
                <a16:creationId xmlns:a16="http://schemas.microsoft.com/office/drawing/2014/main" id="{191A8587-6770-904F-A2FB-EB3C193A7491}"/>
              </a:ext>
            </a:extLst>
          </p:cNvPr>
          <p:cNvCxnSpPr>
            <a:cxnSpLocks/>
          </p:cNvCxnSpPr>
          <p:nvPr userDrawn="1"/>
        </p:nvCxnSpPr>
        <p:spPr>
          <a:xfrm flipV="1">
            <a:off x="8103907" y="1736726"/>
            <a:ext cx="0" cy="4212788"/>
          </a:xfrm>
          <a:prstGeom prst="line">
            <a:avLst/>
          </a:prstGeom>
          <a:ln w="12700">
            <a:solidFill>
              <a:srgbClr val="910830"/>
            </a:solidFill>
          </a:ln>
        </p:spPr>
        <p:style>
          <a:lnRef idx="1">
            <a:schemeClr val="accent1"/>
          </a:lnRef>
          <a:fillRef idx="0">
            <a:schemeClr val="accent1"/>
          </a:fillRef>
          <a:effectRef idx="0">
            <a:schemeClr val="accent1"/>
          </a:effectRef>
          <a:fontRef idx="minor">
            <a:schemeClr val="tx1"/>
          </a:fontRef>
        </p:style>
      </p:cxnSp>
      <p:sp>
        <p:nvSpPr>
          <p:cNvPr id="22" name="Textplatzhalter 18"/>
          <p:cNvSpPr>
            <a:spLocks noGrp="1"/>
          </p:cNvSpPr>
          <p:nvPr>
            <p:ph type="body" sz="quarter" idx="16" hasCustomPrompt="1"/>
          </p:nvPr>
        </p:nvSpPr>
        <p:spPr>
          <a:xfrm>
            <a:off x="4907497" y="1954078"/>
            <a:ext cx="2437432" cy="332399"/>
          </a:xfrm>
          <a:prstGeom prst="rect">
            <a:avLst/>
          </a:prstGeom>
          <a:noFill/>
        </p:spPr>
        <p:txBody>
          <a:bodyPr wrap="square" lIns="0" tIns="0" rIns="0" bIns="0" rtlCol="0" anchor="ctr">
            <a:spAutoFit/>
          </a:bodyPr>
          <a:lstStyle>
            <a:lvl1pPr marL="0" indent="0" algn="ctr">
              <a:buNone/>
              <a:defRPr lang="en-US" sz="2400" b="1"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Item 2</a:t>
            </a:r>
          </a:p>
        </p:txBody>
      </p:sp>
      <p:sp>
        <p:nvSpPr>
          <p:cNvPr id="23" name="Textplatzhalter 18"/>
          <p:cNvSpPr>
            <a:spLocks noGrp="1"/>
          </p:cNvSpPr>
          <p:nvPr>
            <p:ph type="body" sz="quarter" idx="17" hasCustomPrompt="1"/>
          </p:nvPr>
        </p:nvSpPr>
        <p:spPr>
          <a:xfrm>
            <a:off x="8764777" y="1954078"/>
            <a:ext cx="2437432" cy="332399"/>
          </a:xfrm>
          <a:prstGeom prst="rect">
            <a:avLst/>
          </a:prstGeom>
          <a:noFill/>
        </p:spPr>
        <p:txBody>
          <a:bodyPr wrap="square" lIns="0" tIns="0" rIns="0" bIns="0" rtlCol="0" anchor="ctr">
            <a:spAutoFit/>
          </a:bodyPr>
          <a:lstStyle>
            <a:lvl1pPr marL="0" indent="0" algn="ctr">
              <a:buNone/>
              <a:defRPr lang="en-US" sz="2400" b="1"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Item 3</a:t>
            </a:r>
          </a:p>
        </p:txBody>
      </p:sp>
      <p:sp>
        <p:nvSpPr>
          <p:cNvPr id="24" name="Textplatzhalter 18"/>
          <p:cNvSpPr>
            <a:spLocks noGrp="1"/>
          </p:cNvSpPr>
          <p:nvPr>
            <p:ph type="body" sz="quarter" idx="18" hasCustomPrompt="1"/>
          </p:nvPr>
        </p:nvSpPr>
        <p:spPr>
          <a:xfrm>
            <a:off x="941873" y="1954078"/>
            <a:ext cx="2437432" cy="332399"/>
          </a:xfrm>
          <a:prstGeom prst="rect">
            <a:avLst/>
          </a:prstGeom>
          <a:noFill/>
        </p:spPr>
        <p:txBody>
          <a:bodyPr wrap="square" lIns="0" tIns="0" rIns="0" bIns="0" rtlCol="0" anchor="ctr">
            <a:spAutoFit/>
          </a:bodyPr>
          <a:lstStyle>
            <a:lvl1pPr marL="0" indent="0" algn="ctr">
              <a:buNone/>
              <a:defRPr lang="en-US" sz="2400" b="1"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Item 1</a:t>
            </a:r>
          </a:p>
        </p:txBody>
      </p:sp>
      <p:sp>
        <p:nvSpPr>
          <p:cNvPr id="19" name="Gleichschenkliges Dreieck 18"/>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0" name="Gleichschenkliges Dreieck 19"/>
          <p:cNvSpPr/>
          <p:nvPr userDrawn="1"/>
        </p:nvSpPr>
        <p:spPr>
          <a:xfrm rot="10800000" flipH="1" flipV="1">
            <a:off x="426059"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1" name="Gleichschenkliges Dreieck 20"/>
          <p:cNvSpPr/>
          <p:nvPr userDrawn="1"/>
        </p:nvSpPr>
        <p:spPr>
          <a:xfrm rot="10800000">
            <a:off x="2118891" y="-122441"/>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5" name="Gleichschenkliges Dreieck 24"/>
          <p:cNvSpPr/>
          <p:nvPr userDrawn="1"/>
        </p:nvSpPr>
        <p:spPr>
          <a:xfrm rot="10800000" flipH="1" flipV="1">
            <a:off x="2118891"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0800000">
            <a:off x="4091993" y="-130018"/>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1" name="Gleichschenkliges Dreieck 30"/>
          <p:cNvSpPr/>
          <p:nvPr userDrawn="1"/>
        </p:nvSpPr>
        <p:spPr>
          <a:xfrm rot="10800000" flipH="1" flipV="1">
            <a:off x="4099107"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2" name="Gleichschenkliges Dreieck 31"/>
          <p:cNvSpPr/>
          <p:nvPr userDrawn="1"/>
        </p:nvSpPr>
        <p:spPr>
          <a:xfrm rot="10800000">
            <a:off x="6075868"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3" name="Gleichschenkliges Dreieck 32"/>
          <p:cNvSpPr/>
          <p:nvPr userDrawn="1"/>
        </p:nvSpPr>
        <p:spPr>
          <a:xfrm rot="10800000" flipH="1" flipV="1">
            <a:off x="6079887"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4" name="Gleichschenkliges Dreieck 33"/>
          <p:cNvSpPr/>
          <p:nvPr userDrawn="1"/>
        </p:nvSpPr>
        <p:spPr>
          <a:xfrm rot="10800000">
            <a:off x="8061536"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5" name="Gleichschenkliges Dreieck 34"/>
          <p:cNvSpPr/>
          <p:nvPr userDrawn="1"/>
        </p:nvSpPr>
        <p:spPr>
          <a:xfrm rot="10800000" flipH="1" flipV="1">
            <a:off x="8060666"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6" name="Gleichschenkliges Dreieck 35"/>
          <p:cNvSpPr/>
          <p:nvPr userDrawn="1"/>
        </p:nvSpPr>
        <p:spPr>
          <a:xfrm rot="10800000">
            <a:off x="9921192" y="-13002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7" name="Gleichschenkliges Dreieck 36"/>
          <p:cNvSpPr/>
          <p:nvPr userDrawn="1"/>
        </p:nvSpPr>
        <p:spPr>
          <a:xfrm rot="10800000" flipH="1" flipV="1">
            <a:off x="9933444"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39" name="Gleichschenkliges Dreieck 38"/>
          <p:cNvSpPr/>
          <p:nvPr userDrawn="1"/>
        </p:nvSpPr>
        <p:spPr>
          <a:xfrm rot="16200000" flipH="1">
            <a:off x="12291623" y="5766848"/>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40" name="Gleichschenkliges Dreieck 39"/>
          <p:cNvSpPr/>
          <p:nvPr userDrawn="1"/>
        </p:nvSpPr>
        <p:spPr>
          <a:xfrm rot="5400000">
            <a:off x="-134766" y="169856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41" name="Gleichschenkliges Dreieck 40"/>
          <p:cNvSpPr/>
          <p:nvPr userDrawn="1"/>
        </p:nvSpPr>
        <p:spPr>
          <a:xfrm rot="16200000" flipH="1">
            <a:off x="12291623" y="169725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43" name="Textplatzhalter 2"/>
          <p:cNvSpPr>
            <a:spLocks noGrp="1"/>
          </p:cNvSpPr>
          <p:nvPr>
            <p:ph type="body" sz="quarter" idx="22" hasCustomPrompt="1"/>
          </p:nvPr>
        </p:nvSpPr>
        <p:spPr>
          <a:xfrm>
            <a:off x="480026" y="2600367"/>
            <a:ext cx="3420000" cy="3477600"/>
          </a:xfrm>
          <a:prstGeom prst="rect">
            <a:avLst/>
          </a:prstGeom>
        </p:spPr>
        <p:txBody>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800">
                <a:solidFill>
                  <a:schemeClr val="tx1">
                    <a:lumMod val="65000"/>
                    <a:lumOff val="35000"/>
                  </a:schemeClr>
                </a:solidFill>
                <a:latin typeface="Trebuchet MS" panose="020B0603020202020204" pitchFamily="34" charset="0"/>
              </a:defRPr>
            </a:lvl2pPr>
            <a:lvl3pPr marL="1143000" indent="-228600">
              <a:buFont typeface="Wingdings" panose="05000000000000000000" pitchFamily="2" charset="2"/>
              <a:buChar char="§"/>
              <a:defRPr sz="1800">
                <a:solidFill>
                  <a:schemeClr val="tx1">
                    <a:lumMod val="65000"/>
                    <a:lumOff val="35000"/>
                  </a:schemeClr>
                </a:solidFill>
                <a:latin typeface="Trebuchet MS" panose="020B0603020202020204" pitchFamily="34" charset="0"/>
              </a:defRPr>
            </a:lvl3pPr>
            <a:lvl4pPr marL="1600200" indent="-228600">
              <a:buFont typeface="Wingdings" panose="05000000000000000000" pitchFamily="2" charset="2"/>
              <a:buChar char="§"/>
              <a:defRPr sz="1800">
                <a:solidFill>
                  <a:schemeClr val="tx1">
                    <a:lumMod val="65000"/>
                    <a:lumOff val="35000"/>
                  </a:schemeClr>
                </a:solidFill>
                <a:latin typeface="Trebuchet MS" panose="020B0603020202020204" pitchFamily="34" charset="0"/>
              </a:defRPr>
            </a:lvl4pPr>
            <a:lvl5pPr marL="2057400" indent="-228600">
              <a:buFont typeface="Wingdings" panose="05000000000000000000" pitchFamily="2" charset="2"/>
              <a:buChar char="§"/>
              <a:defRPr sz="1800">
                <a:solidFill>
                  <a:schemeClr val="tx1">
                    <a:lumMod val="65000"/>
                    <a:lumOff val="35000"/>
                  </a:schemeClr>
                </a:solidFill>
                <a:latin typeface="Trebuchet MS" panose="020B0603020202020204" pitchFamily="34" charset="0"/>
              </a:defRPr>
            </a:lvl5pPr>
          </a:lstStyle>
          <a:p>
            <a:pPr lvl="0"/>
            <a:r>
              <a:rPr lang="en-GB" noProof="0" dirty="0"/>
              <a:t>Edit stylesheet of the text master</a:t>
            </a:r>
          </a:p>
        </p:txBody>
      </p:sp>
      <p:sp>
        <p:nvSpPr>
          <p:cNvPr id="44" name="Textplatzhalter 2"/>
          <p:cNvSpPr>
            <a:spLocks noGrp="1"/>
          </p:cNvSpPr>
          <p:nvPr>
            <p:ph type="body" sz="quarter" idx="23" hasCustomPrompt="1"/>
          </p:nvPr>
        </p:nvSpPr>
        <p:spPr>
          <a:xfrm>
            <a:off x="4423887" y="2600367"/>
            <a:ext cx="3420000" cy="3477600"/>
          </a:xfrm>
          <a:prstGeom prst="rect">
            <a:avLst/>
          </a:prstGeom>
        </p:spPr>
        <p:txBody>
          <a:bodyPr/>
          <a:lstStyle>
            <a:lvl1pPr marL="228600" indent="-228600">
              <a:buFont typeface="Wingdings" panose="05000000000000000000" pitchFamily="2" charset="2"/>
              <a:buChar char="§"/>
              <a:defRPr sz="2000" baseline="0">
                <a:solidFill>
                  <a:srgbClr val="595959"/>
                </a:solidFill>
                <a:latin typeface="Trebuchet MS" panose="020B0603020202020204" pitchFamily="34" charset="0"/>
              </a:defRPr>
            </a:lvl1pPr>
            <a:lvl2pPr marL="6858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2pPr>
            <a:lvl3pPr marL="11430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3pPr>
            <a:lvl4pPr marL="16002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4pPr>
            <a:lvl5pPr marL="20574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5pPr>
          </a:lstStyle>
          <a:p>
            <a:pPr lvl="0"/>
            <a:r>
              <a:rPr lang="en-GB" noProof="0" dirty="0"/>
              <a:t>Edit stylesheet of the text master</a:t>
            </a:r>
          </a:p>
        </p:txBody>
      </p:sp>
      <p:sp>
        <p:nvSpPr>
          <p:cNvPr id="45" name="Textplatzhalter 2"/>
          <p:cNvSpPr>
            <a:spLocks noGrp="1"/>
          </p:cNvSpPr>
          <p:nvPr>
            <p:ph type="body" sz="quarter" idx="24" hasCustomPrompt="1"/>
          </p:nvPr>
        </p:nvSpPr>
        <p:spPr>
          <a:xfrm>
            <a:off x="8363925" y="2609484"/>
            <a:ext cx="3420000" cy="3477600"/>
          </a:xfrm>
          <a:prstGeom prst="rect">
            <a:avLst/>
          </a:prstGeom>
        </p:spPr>
        <p:txBody>
          <a:bodyPr/>
          <a:lstStyle>
            <a:lvl1pPr marL="228600" indent="-228600">
              <a:buFont typeface="Wingdings" panose="05000000000000000000" pitchFamily="2" charset="2"/>
              <a:buChar char="§"/>
              <a:defRPr sz="2000">
                <a:solidFill>
                  <a:srgbClr val="595959"/>
                </a:solidFill>
                <a:latin typeface="Trebuchet MS" panose="020B0603020202020204" pitchFamily="34" charset="0"/>
              </a:defRPr>
            </a:lvl1pPr>
            <a:lvl2pPr marL="6858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2pPr>
            <a:lvl3pPr marL="11430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3pPr>
            <a:lvl4pPr marL="16002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4pPr>
            <a:lvl5pPr marL="2057400" indent="-228600">
              <a:buFont typeface="Wingdings" panose="05000000000000000000" pitchFamily="2" charset="2"/>
              <a:buChar char="§"/>
              <a:defRPr sz="1400">
                <a:solidFill>
                  <a:schemeClr val="tx1">
                    <a:lumMod val="65000"/>
                    <a:lumOff val="35000"/>
                  </a:schemeClr>
                </a:solidFill>
                <a:latin typeface="Trebuchet MS" panose="020B0603020202020204" pitchFamily="34" charset="0"/>
              </a:defRPr>
            </a:lvl5pPr>
          </a:lstStyle>
          <a:p>
            <a:pPr lvl="0"/>
            <a:r>
              <a:rPr lang="en-GB" noProof="0" dirty="0"/>
              <a:t>Edit stylesheet of the text master</a:t>
            </a:r>
          </a:p>
        </p:txBody>
      </p:sp>
      <p:sp>
        <p:nvSpPr>
          <p:cNvPr id="47"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48"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Action Title</a:t>
            </a:r>
          </a:p>
        </p:txBody>
      </p:sp>
      <p:sp>
        <p:nvSpPr>
          <p:cNvPr id="42" name="Gleichschenkliges Dreieck 41"/>
          <p:cNvSpPr/>
          <p:nvPr userDrawn="1"/>
        </p:nvSpPr>
        <p:spPr>
          <a:xfrm rot="10800000">
            <a:off x="11726724" y="-118191"/>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46" name="Gleichschenkliges Dreieck 45"/>
          <p:cNvSpPr/>
          <p:nvPr userDrawn="1"/>
        </p:nvSpPr>
        <p:spPr>
          <a:xfrm rot="10800000" flipH="1" flipV="1">
            <a:off x="11733000" y="69434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50"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49" name="Gleichschenkliges Dreieck 48">
            <a:extLst>
              <a:ext uri="{FF2B5EF4-FFF2-40B4-BE49-F238E27FC236}">
                <a16:creationId xmlns:a16="http://schemas.microsoft.com/office/drawing/2014/main" id="{F4EC42BA-DE84-4764-9E17-15BE172719FE}"/>
              </a:ext>
            </a:extLst>
          </p:cNvPr>
          <p:cNvSpPr/>
          <p:nvPr userDrawn="1"/>
        </p:nvSpPr>
        <p:spPr>
          <a:xfrm rot="5400000">
            <a:off x="-168666" y="6064445"/>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810DD55C-87C7-A5EB-047C-19AD404A55A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1347916869"/>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6289">
          <p15:clr>
            <a:srgbClr val="FBAE40"/>
          </p15:clr>
        </p15:guide>
        <p15:guide id="4" pos="3863">
          <p15:clr>
            <a:srgbClr val="FBAE40"/>
          </p15:clr>
        </p15:guide>
        <p15:guide id="5" pos="2615">
          <p15:clr>
            <a:srgbClr val="FBAE40"/>
          </p15:clr>
        </p15:guide>
        <p15:guide id="6" pos="5110">
          <p15:clr>
            <a:srgbClr val="FBAE40"/>
          </p15:clr>
        </p15:guide>
        <p15:guide id="7" pos="1368">
          <p15:clr>
            <a:srgbClr val="FBAE40"/>
          </p15:clr>
        </p15:guide>
        <p15:guide id="8" orient="horz" pos="3657">
          <p15:clr>
            <a:srgbClr val="FBAE40"/>
          </p15:clr>
        </p15:guide>
        <p15:guide id="9" pos="7423">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cardSlide">
    <p:spTree>
      <p:nvGrpSpPr>
        <p:cNvPr id="1" name=""/>
        <p:cNvGrpSpPr/>
        <p:nvPr/>
      </p:nvGrpSpPr>
      <p:grpSpPr>
        <a:xfrm>
          <a:off x="0" y="0"/>
          <a:ext cx="0" cy="0"/>
          <a:chOff x="0" y="0"/>
          <a:chExt cx="0" cy="0"/>
        </a:xfrm>
      </p:grpSpPr>
      <p:sp>
        <p:nvSpPr>
          <p:cNvPr id="18" name="Foliennummernplatzhalter 5">
            <a:extLst>
              <a:ext uri="{FF2B5EF4-FFF2-40B4-BE49-F238E27FC236}">
                <a16:creationId xmlns:a16="http://schemas.microsoft.com/office/drawing/2014/main" id="{5E244E25-96D8-47AD-90C5-76CA3E82C3F9}"/>
              </a:ext>
            </a:extLst>
          </p:cNvPr>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kern="1200" smtClean="0">
                <a:solidFill>
                  <a:schemeClr val="tx1">
                    <a:lumMod val="65000"/>
                    <a:lumOff val="35000"/>
                  </a:schemeClr>
                </a:solidFill>
                <a:latin typeface="Trebuchet MS" panose="020B0603020202020204" pitchFamily="34" charset="0"/>
                <a:ea typeface="+mn-ea"/>
                <a:cs typeface="+mn-cs"/>
              </a:defRPr>
            </a:lvl1pPr>
          </a:lstStyle>
          <a:p>
            <a:pPr>
              <a:lnSpc>
                <a:spcPct val="90000"/>
              </a:lnSpc>
              <a:spcBef>
                <a:spcPts val="1000"/>
              </a:spcBef>
              <a:buFont typeface="Arial" panose="020B0604020202020204" pitchFamily="34" charset="0"/>
              <a:buNone/>
            </a:pPr>
            <a:fld id="{93DEF678-1E8D-4449-B736-148650DA711F}" type="slidenum">
              <a:rPr lang="de-DE" smtClean="0"/>
              <a:pPr>
                <a:lnSpc>
                  <a:spcPct val="90000"/>
                </a:lnSpc>
                <a:spcBef>
                  <a:spcPts val="1000"/>
                </a:spcBef>
                <a:buFont typeface="Arial" panose="020B0604020202020204" pitchFamily="34" charset="0"/>
                <a:buNone/>
              </a:pPr>
              <a:t>‹Nr.›</a:t>
            </a:fld>
            <a:endParaRPr lang="de-DE" dirty="0"/>
          </a:p>
        </p:txBody>
      </p:sp>
      <p:sp>
        <p:nvSpPr>
          <p:cNvPr id="16" name="Rechteck 15">
            <a:extLst>
              <a:ext uri="{FF2B5EF4-FFF2-40B4-BE49-F238E27FC236}">
                <a16:creationId xmlns:a16="http://schemas.microsoft.com/office/drawing/2014/main" id="{87F2167E-0E89-4697-8C60-F05717EF8083}"/>
              </a:ext>
            </a:extLst>
          </p:cNvPr>
          <p:cNvSpPr/>
          <p:nvPr userDrawn="1"/>
        </p:nvSpPr>
        <p:spPr>
          <a:xfrm rot="16200000">
            <a:off x="2667000" y="-2667000"/>
            <a:ext cx="6858000" cy="12192000"/>
          </a:xfrm>
          <a:prstGeom prst="rect">
            <a:avLst/>
          </a:prstGeom>
          <a:gradFill>
            <a:gsLst>
              <a:gs pos="0">
                <a:srgbClr val="910830"/>
              </a:gs>
              <a:gs pos="100000">
                <a:srgbClr val="521623"/>
              </a:gs>
            </a:gsLst>
            <a:lin ang="16200000" scaled="0"/>
          </a:gradFill>
          <a:effectLst>
            <a:outerShdw blurRad="381000" sx="105000" sy="105000" algn="ctr" rotWithShape="0">
              <a:prstClr val="black">
                <a:alpha val="6000"/>
              </a:prstClr>
            </a:outerShdw>
          </a:effectLst>
        </p:spPr>
        <p:txBody>
          <a:bodyPr rtlCol="0" anchor="ctr"/>
          <a:lstStyle/>
          <a:p>
            <a:pPr algn="ctr"/>
            <a:endParaRPr lang="en-US"/>
          </a:p>
        </p:txBody>
      </p:sp>
      <p:sp>
        <p:nvSpPr>
          <p:cNvPr id="8" name="Rechteck 7"/>
          <p:cNvSpPr/>
          <p:nvPr userDrawn="1"/>
        </p:nvSpPr>
        <p:spPr>
          <a:xfrm rot="16200000">
            <a:off x="3480871" y="-1011265"/>
            <a:ext cx="5230257" cy="8880530"/>
          </a:xfrm>
          <a:prstGeom prst="rect">
            <a:avLst/>
          </a:prstGeom>
          <a:solidFill>
            <a:schemeClr val="bg1"/>
          </a:solidFill>
          <a:ln w="12700">
            <a:noFill/>
          </a:ln>
          <a:effectLst>
            <a:outerShdw blurRad="546100" dist="469900" dir="2700000" sx="96000" sy="96000" algn="tl" rotWithShape="0">
              <a:prstClr val="black">
                <a:alpha val="30000"/>
              </a:prstClr>
            </a:outerShdw>
          </a:effectLst>
          <a:scene3d>
            <a:camera prst="orthographicFront">
              <a:rot lat="0" lon="0" rev="0"/>
            </a:camera>
            <a:lightRig rig="contrasting" dir="t">
              <a:rot lat="0" lon="0" rev="1500000"/>
            </a:lightRig>
          </a:scene3d>
          <a:sp3d prstMaterial="metal">
            <a:bevelT w="88900" h="88900"/>
          </a:sp3d>
        </p:spPr>
        <p:txBody>
          <a:bodyPr rtlCol="0" anchor="ctr"/>
          <a:lstStyle/>
          <a:p>
            <a:pPr algn="ctr"/>
            <a:endParaRPr lang="en-US" dirty="0"/>
          </a:p>
        </p:txBody>
      </p:sp>
      <p:sp>
        <p:nvSpPr>
          <p:cNvPr id="11" name="Textplatzhalter 18"/>
          <p:cNvSpPr>
            <a:spLocks noGrp="1"/>
          </p:cNvSpPr>
          <p:nvPr>
            <p:ph type="body" sz="quarter" idx="13" hasCustomPrompt="1"/>
          </p:nvPr>
        </p:nvSpPr>
        <p:spPr>
          <a:xfrm>
            <a:off x="2221524" y="3743096"/>
            <a:ext cx="5302553" cy="440727"/>
          </a:xfrm>
          <a:prstGeom prst="rect">
            <a:avLst/>
          </a:prstGeom>
        </p:spPr>
        <p:txBody>
          <a:bodyPr lIns="0" tIns="0" rIns="0" bIns="0" anchor="b"/>
          <a:lstStyle>
            <a:lvl1pPr marL="0" indent="0" algn="l">
              <a:lnSpc>
                <a:spcPct val="100000"/>
              </a:lnSpc>
              <a:buNone/>
              <a:defRPr lang="de-DE" sz="2800" b="1" kern="1200" baseline="0" dirty="0" smtClean="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First Name, Surname</a:t>
            </a:r>
          </a:p>
        </p:txBody>
      </p:sp>
      <p:sp>
        <p:nvSpPr>
          <p:cNvPr id="12" name="Textplatzhalter 18"/>
          <p:cNvSpPr>
            <a:spLocks noGrp="1"/>
          </p:cNvSpPr>
          <p:nvPr>
            <p:ph type="body" sz="quarter" idx="14" hasCustomPrompt="1"/>
          </p:nvPr>
        </p:nvSpPr>
        <p:spPr>
          <a:xfrm>
            <a:off x="2221525" y="4440560"/>
            <a:ext cx="5302553" cy="1417315"/>
          </a:xfrm>
          <a:prstGeom prst="rect">
            <a:avLst/>
          </a:prstGeom>
        </p:spPr>
        <p:txBody>
          <a:bodyPr lIns="0" tIns="0" rIns="0" bIns="0" anchor="t"/>
          <a:lstStyle>
            <a:lvl1pPr marL="0" indent="0" algn="l">
              <a:lnSpc>
                <a:spcPts val="1600"/>
              </a:lnSpc>
              <a:buNone/>
              <a:defRPr lang="de-DE" sz="1600" b="0" kern="1200" baseline="0" dirty="0" smtClean="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noProof="0" dirty="0"/>
              <a:t>Contact Details</a:t>
            </a:r>
          </a:p>
          <a:p>
            <a:pPr lvl="0"/>
            <a:r>
              <a:rPr lang="en-US" noProof="0" dirty="0"/>
              <a:t>Address 1</a:t>
            </a:r>
          </a:p>
          <a:p>
            <a:pPr lvl="0"/>
            <a:r>
              <a:rPr lang="en-US" noProof="0" dirty="0"/>
              <a:t>Address 2</a:t>
            </a:r>
          </a:p>
          <a:p>
            <a:pPr lvl="0"/>
            <a:r>
              <a:rPr lang="en-US" noProof="0" dirty="0"/>
              <a:t>Address 3</a:t>
            </a:r>
          </a:p>
        </p:txBody>
      </p:sp>
      <p:pic>
        <p:nvPicPr>
          <p:cNvPr id="2" name="Grafik 1">
            <a:extLst>
              <a:ext uri="{FF2B5EF4-FFF2-40B4-BE49-F238E27FC236}">
                <a16:creationId xmlns:a16="http://schemas.microsoft.com/office/drawing/2014/main" id="{97C570B0-4E56-D337-B095-9A78FA9123E2}"/>
              </a:ext>
            </a:extLst>
          </p:cNvPr>
          <p:cNvPicPr>
            <a:picLocks noChangeAspect="1"/>
          </p:cNvPicPr>
          <p:nvPr userDrawn="1"/>
        </p:nvPicPr>
        <p:blipFill>
          <a:blip r:embed="rId2"/>
          <a:stretch>
            <a:fillRect/>
          </a:stretch>
        </p:blipFill>
        <p:spPr>
          <a:xfrm>
            <a:off x="2359547" y="1308891"/>
            <a:ext cx="2851435" cy="789118"/>
          </a:xfrm>
          <a:prstGeom prst="rect">
            <a:avLst/>
          </a:prstGeom>
        </p:spPr>
      </p:pic>
      <p:pic>
        <p:nvPicPr>
          <p:cNvPr id="3" name="Grafik 2">
            <a:extLst>
              <a:ext uri="{FF2B5EF4-FFF2-40B4-BE49-F238E27FC236}">
                <a16:creationId xmlns:a16="http://schemas.microsoft.com/office/drawing/2014/main" id="{4DF0B564-7324-514A-13D2-FEC2DBDAE40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81020" y="1180226"/>
            <a:ext cx="2948825" cy="2594274"/>
          </a:xfrm>
          <a:prstGeom prst="rect">
            <a:avLst/>
          </a:prstGeom>
        </p:spPr>
      </p:pic>
    </p:spTree>
    <p:extLst>
      <p:ext uri="{BB962C8B-B14F-4D97-AF65-F5344CB8AC3E}">
        <p14:creationId xmlns:p14="http://schemas.microsoft.com/office/powerpoint/2010/main" val="287174736"/>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One_PictureSlide">
    <p:spTree>
      <p:nvGrpSpPr>
        <p:cNvPr id="1" name=""/>
        <p:cNvGrpSpPr/>
        <p:nvPr/>
      </p:nvGrpSpPr>
      <p:grpSpPr>
        <a:xfrm>
          <a:off x="0" y="0"/>
          <a:ext cx="0" cy="0"/>
          <a:chOff x="0" y="0"/>
          <a:chExt cx="0" cy="0"/>
        </a:xfrm>
      </p:grpSpPr>
      <p:sp>
        <p:nvSpPr>
          <p:cNvPr id="12" name="Bildplatzhalter 2"/>
          <p:cNvSpPr>
            <a:spLocks noGrp="1"/>
          </p:cNvSpPr>
          <p:nvPr>
            <p:ph type="pic" sz="quarter" idx="17" hasCustomPrompt="1"/>
          </p:nvPr>
        </p:nvSpPr>
        <p:spPr>
          <a:xfrm>
            <a:off x="479425" y="1737172"/>
            <a:ext cx="11304588" cy="4346128"/>
          </a:xfrm>
          <a:prstGeom prst="rect">
            <a:avLst/>
          </a:prstGeom>
          <a:effectLst/>
        </p:spPr>
        <p:txBody>
          <a:bodyPr/>
          <a:lstStyle>
            <a:lvl1pPr marL="0" marR="0" indent="0" algn="l" defTabSz="914400" rtl="0" eaLnBrk="1" fontAlgn="auto" latinLnBrk="0" hangingPunct="1">
              <a:lnSpc>
                <a:spcPct val="90000"/>
              </a:lnSpc>
              <a:spcBef>
                <a:spcPts val="1000"/>
              </a:spcBef>
              <a:spcAft>
                <a:spcPts val="0"/>
              </a:spcAft>
              <a:buClrTx/>
              <a:buSzTx/>
              <a:buFontTx/>
              <a:buNone/>
              <a:tabLst/>
              <a:defRPr lang="en-US" sz="2800" kern="1200" dirty="0">
                <a:solidFill>
                  <a:schemeClr val="tx1">
                    <a:lumMod val="65000"/>
                    <a:lumOff val="35000"/>
                  </a:schemeClr>
                </a:solidFill>
                <a:latin typeface="Trebuchet MS" panose="020B0603020202020204" pitchFamily="34" charset="0"/>
                <a:ea typeface="+mn-ea"/>
                <a:cs typeface="+mn-cs"/>
              </a:defRPr>
            </a:lvl1pPr>
          </a:lstStyle>
          <a:p>
            <a:pPr marL="0" marR="0" lvl="0" indent="0" algn="l" defTabSz="914400" rtl="0" eaLnBrk="1" fontAlgn="auto" latinLnBrk="0" hangingPunct="1">
              <a:lnSpc>
                <a:spcPct val="90000"/>
              </a:lnSpc>
              <a:spcBef>
                <a:spcPts val="1000"/>
              </a:spcBef>
              <a:spcAft>
                <a:spcPts val="0"/>
              </a:spcAft>
              <a:buClrTx/>
              <a:buSzTx/>
              <a:buFontTx/>
              <a:buNone/>
              <a:tabLst/>
              <a:defRPr/>
            </a:pPr>
            <a:r>
              <a:rPr lang="en-US" dirty="0"/>
              <a:t>Picture</a:t>
            </a:r>
          </a:p>
          <a:p>
            <a:endParaRPr lang="en-US" dirty="0"/>
          </a:p>
        </p:txBody>
      </p:sp>
      <p:sp>
        <p:nvSpPr>
          <p:cNvPr id="22" name="Gleichschenkliges Dreieck 21"/>
          <p:cNvSpPr/>
          <p:nvPr userDrawn="1"/>
        </p:nvSpPr>
        <p:spPr>
          <a:xfrm rot="5400000">
            <a:off x="-134766" y="170801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3" name="Gleichschenkliges Dreieck 22"/>
          <p:cNvSpPr/>
          <p:nvPr userDrawn="1"/>
        </p:nvSpPr>
        <p:spPr>
          <a:xfrm rot="16200000" flipH="1">
            <a:off x="12291623" y="1706694"/>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4" name="Gleichschenkliges Dreieck 23"/>
          <p:cNvSpPr/>
          <p:nvPr userDrawn="1"/>
        </p:nvSpPr>
        <p:spPr>
          <a:xfrm rot="5400000">
            <a:off x="-134766" y="6059102"/>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5" name="Gleichschenkliges Dreieck 24"/>
          <p:cNvSpPr/>
          <p:nvPr userDrawn="1"/>
        </p:nvSpPr>
        <p:spPr>
          <a:xfrm rot="16200000" flipH="1">
            <a:off x="12291623" y="6057783"/>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6" name="Gleichschenkliges Dreieck 25"/>
          <p:cNvSpPr/>
          <p:nvPr userDrawn="1"/>
        </p:nvSpPr>
        <p:spPr>
          <a:xfrm rot="10800000">
            <a:off x="426719"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7" name="Gleichschenkliges Dreieck 26"/>
          <p:cNvSpPr/>
          <p:nvPr userDrawn="1"/>
        </p:nvSpPr>
        <p:spPr>
          <a:xfrm rot="10800000" flipH="1" flipV="1">
            <a:off x="426059"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8" name="Gleichschenkliges Dreieck 27"/>
          <p:cNvSpPr/>
          <p:nvPr userDrawn="1"/>
        </p:nvSpPr>
        <p:spPr>
          <a:xfrm rot="10800000">
            <a:off x="715735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9" name="Gleichschenkliges Dreieck 28"/>
          <p:cNvSpPr/>
          <p:nvPr userDrawn="1"/>
        </p:nvSpPr>
        <p:spPr>
          <a:xfrm rot="10800000" flipH="1" flipV="1">
            <a:off x="715669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17" name="Titel 1">
            <a:extLst>
              <a:ext uri="{FF2B5EF4-FFF2-40B4-BE49-F238E27FC236}">
                <a16:creationId xmlns:a16="http://schemas.microsoft.com/office/drawing/2014/main" id="{2231BD15-44B5-4EF8-A1BE-B1959E9F8F41}"/>
              </a:ext>
            </a:extLst>
          </p:cNvPr>
          <p:cNvSpPr>
            <a:spLocks noGrp="1"/>
          </p:cNvSpPr>
          <p:nvPr>
            <p:ph type="title" hasCustomPrompt="1"/>
          </p:nvPr>
        </p:nvSpPr>
        <p:spPr>
          <a:xfrm>
            <a:off x="479425" y="513732"/>
            <a:ext cx="9469437" cy="607249"/>
          </a:xfrm>
          <a:prstGeom prst="rect">
            <a:avLst/>
          </a:prstGeom>
        </p:spPr>
        <p:txBody>
          <a:bodyPr lIns="0" tIns="0" rIns="0" bIns="0" anchor="b"/>
          <a:lstStyle>
            <a:lvl1pPr marL="0" indent="0">
              <a:spcBef>
                <a:spcPts val="1000"/>
              </a:spcBef>
              <a:buNone/>
              <a:defRPr lang="de-DE" sz="3400" b="1" kern="1200" dirty="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indent="0">
              <a:buNone/>
            </a:pPr>
            <a:r>
              <a:rPr lang="en-US" noProof="0" dirty="0"/>
              <a:t>Slide Title</a:t>
            </a:r>
          </a:p>
        </p:txBody>
      </p:sp>
      <p:sp>
        <p:nvSpPr>
          <p:cNvPr id="18" name="Textplatzhalter 18"/>
          <p:cNvSpPr>
            <a:spLocks noGrp="1"/>
          </p:cNvSpPr>
          <p:nvPr>
            <p:ph type="body" sz="quarter" idx="13" hasCustomPrompt="1"/>
          </p:nvPr>
        </p:nvSpPr>
        <p:spPr>
          <a:xfrm>
            <a:off x="479425" y="1184641"/>
            <a:ext cx="9469438" cy="276999"/>
          </a:xfrm>
          <a:prstGeom prst="rect">
            <a:avLst/>
          </a:prstGeom>
          <a:noFill/>
        </p:spPr>
        <p:txBody>
          <a:bodyPr wrap="square" lIns="0" tIns="0" rIns="0" bIns="0" rtlCol="0">
            <a:spAutoFit/>
          </a:bodyPr>
          <a:lstStyle>
            <a:lvl1pPr marL="0" indent="0">
              <a:buNone/>
              <a:defRPr lang="en-US" sz="2000" baseline="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stStyle>
          <a:p>
            <a:pPr marL="0" lvl="0"/>
            <a:r>
              <a:rPr lang="en-US" noProof="0" dirty="0"/>
              <a:t>Action Title</a:t>
            </a:r>
          </a:p>
        </p:txBody>
      </p:sp>
      <p:cxnSp>
        <p:nvCxnSpPr>
          <p:cNvPr id="19" name="Gerader Verbinder 18"/>
          <p:cNvCxnSpPr/>
          <p:nvPr userDrawn="1"/>
        </p:nvCxnSpPr>
        <p:spPr>
          <a:xfrm flipV="1">
            <a:off x="479425" y="6294664"/>
            <a:ext cx="11293474"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21" name="Foliennummernplatzhalter 5"/>
          <p:cNvSpPr>
            <a:spLocks noGrp="1"/>
          </p:cNvSpPr>
          <p:nvPr>
            <p:ph type="sldNum" sz="quarter" idx="4"/>
          </p:nvPr>
        </p:nvSpPr>
        <p:spPr>
          <a:xfrm>
            <a:off x="11401424" y="6400424"/>
            <a:ext cx="371475" cy="171647"/>
          </a:xfrm>
          <a:prstGeom prst="rect">
            <a:avLst/>
          </a:prstGeom>
        </p:spPr>
        <p:txBody>
          <a:bodyPr lIns="0" tIns="0" rIns="0" bIns="0"/>
          <a:lstStyle>
            <a:lvl1pPr algn="r">
              <a:defRPr lang="en-US" sz="1200" smtClean="0">
                <a:solidFill>
                  <a:srgbClr val="595959"/>
                </a:solidFill>
                <a:latin typeface="Trebuchet MS" panose="020B0603020202020204" pitchFamily="34" charset="0"/>
              </a:defRPr>
            </a:lvl1p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‹Nr.›</a:t>
            </a:fld>
            <a:endParaRPr lang="en-US" dirty="0"/>
          </a:p>
        </p:txBody>
      </p:sp>
      <p:sp>
        <p:nvSpPr>
          <p:cNvPr id="16" name="Gleichschenkliges Dreieck 15"/>
          <p:cNvSpPr/>
          <p:nvPr userDrawn="1"/>
        </p:nvSpPr>
        <p:spPr>
          <a:xfrm rot="10800000">
            <a:off x="11727473" y="-130019"/>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sp>
        <p:nvSpPr>
          <p:cNvPr id="20" name="Gleichschenkliges Dreieck 19"/>
          <p:cNvSpPr/>
          <p:nvPr userDrawn="1"/>
        </p:nvSpPr>
        <p:spPr>
          <a:xfrm rot="10800000" flipH="1" flipV="1">
            <a:off x="11726813" y="6959370"/>
            <a:ext cx="108000" cy="72000"/>
          </a:xfrm>
          <a:prstGeom prst="triangle">
            <a:avLst/>
          </a:prstGeom>
          <a:gradFill flip="none" rotWithShape="1">
            <a:gsLst>
              <a:gs pos="4000">
                <a:srgbClr val="910830"/>
              </a:gs>
              <a:gs pos="100000">
                <a:srgbClr val="521623"/>
              </a:gs>
            </a:gsLst>
            <a:lin ang="16200000" scaled="0"/>
            <a:tileRect/>
          </a:gradFill>
          <a:ln>
            <a:noFill/>
          </a:ln>
          <a:effectLst/>
        </p:spPr>
        <p:txBody>
          <a:bodyPr rtlCol="0" anchor="ctr"/>
          <a:lstStyle/>
          <a:p>
            <a:pPr marR="0" indent="0" algn="ctr" fontAlgn="auto">
              <a:lnSpc>
                <a:spcPct val="100000"/>
              </a:lnSpc>
              <a:spcBef>
                <a:spcPts val="0"/>
              </a:spcBef>
              <a:spcAft>
                <a:spcPts val="0"/>
              </a:spcAft>
              <a:buClrTx/>
              <a:buSzTx/>
              <a:buFontTx/>
              <a:buNone/>
              <a:tabLst/>
            </a:pPr>
            <a:endParaRPr lang="en-US">
              <a:solidFill>
                <a:schemeClr val="tx1"/>
              </a:solidFill>
            </a:endParaRPr>
          </a:p>
        </p:txBody>
      </p:sp>
      <p:pic>
        <p:nvPicPr>
          <p:cNvPr id="2" name="Grafik 1">
            <a:extLst>
              <a:ext uri="{FF2B5EF4-FFF2-40B4-BE49-F238E27FC236}">
                <a16:creationId xmlns:a16="http://schemas.microsoft.com/office/drawing/2014/main" id="{90C14488-9BA0-8F61-091D-5E1CFD877FE0}"/>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98324" y="502141"/>
            <a:ext cx="1587600" cy="927695"/>
          </a:xfrm>
          <a:prstGeom prst="rect">
            <a:avLst/>
          </a:prstGeom>
        </p:spPr>
      </p:pic>
    </p:spTree>
    <p:extLst>
      <p:ext uri="{BB962C8B-B14F-4D97-AF65-F5344CB8AC3E}">
        <p14:creationId xmlns:p14="http://schemas.microsoft.com/office/powerpoint/2010/main" val="591595921"/>
      </p:ext>
    </p:extLst>
  </p:cSld>
  <p:clrMapOvr>
    <a:masterClrMapping/>
  </p:clrMapOvr>
  <p:extLst>
    <p:ext uri="{DCECCB84-F9BA-43D5-87BE-67443E8EF086}">
      <p15:sldGuideLst xmlns:p15="http://schemas.microsoft.com/office/powerpoint/2012/main">
        <p15:guide id="1" orient="horz" pos="1094">
          <p15:clr>
            <a:srgbClr val="FBAE40"/>
          </p15:clr>
        </p15:guide>
        <p15:guide id="2" pos="302">
          <p15:clr>
            <a:srgbClr val="FBAE40"/>
          </p15:clr>
        </p15:guide>
        <p15:guide id="3" pos="4543">
          <p15:clr>
            <a:srgbClr val="FBAE40"/>
          </p15:clr>
        </p15:guide>
        <p15:guide id="4" orient="horz" pos="3838">
          <p15:clr>
            <a:srgbClr val="FBAE40"/>
          </p15:clr>
        </p15:guide>
        <p15:guide id="5" pos="7423"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8" name="Gerader Verbinder 7"/>
          <p:cNvCxnSpPr/>
          <p:nvPr userDrawn="1"/>
        </p:nvCxnSpPr>
        <p:spPr>
          <a:xfrm flipV="1">
            <a:off x="479425" y="6294664"/>
            <a:ext cx="11293474"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4" name="Textplatzhalter 22"/>
          <p:cNvSpPr txBox="1">
            <a:spLocks/>
          </p:cNvSpPr>
          <p:nvPr userDrawn="1"/>
        </p:nvSpPr>
        <p:spPr>
          <a:xfrm>
            <a:off x="479425" y="6400423"/>
            <a:ext cx="4318206" cy="219825"/>
          </a:xfrm>
          <a:prstGeom prst="rect">
            <a:avLst/>
          </a:prstGeom>
        </p:spPr>
        <p:txBody>
          <a:bodyPr lIns="0" tIns="0" rIns="0" bIns="0" anchor="t"/>
          <a:lstStyle>
            <a:lvl1pPr marL="0" indent="0" algn="l" defTabSz="914400" rtl="0" eaLnBrk="1" latinLnBrk="0" hangingPunct="1">
              <a:lnSpc>
                <a:spcPct val="90000"/>
              </a:lnSpc>
              <a:spcBef>
                <a:spcPts val="1000"/>
              </a:spcBef>
              <a:buFont typeface="Arial" panose="020B0604020202020204" pitchFamily="34" charset="0"/>
              <a:buNone/>
              <a:defRPr sz="1200" b="0" kern="1200" baseline="0">
                <a:solidFill>
                  <a:schemeClr val="tx1">
                    <a:lumMod val="65000"/>
                    <a:lumOff val="35000"/>
                  </a:schemeClr>
                </a:solidFill>
                <a:latin typeface="Trebuchet MS" panose="020B0603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Trebuchet MS" panose="020B0603020202020204" pitchFamily="34" charset="0"/>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Trebuchet MS" panose="020B0603020202020204"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Trebuchet MS" panose="020B0603020202020204"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baseline="0" noProof="0" dirty="0">
                <a:solidFill>
                  <a:srgbClr val="595959"/>
                </a:solidFill>
              </a:rPr>
              <a:t>Name</a:t>
            </a:r>
            <a:r>
              <a:rPr lang="en-US" b="1" noProof="0" dirty="0">
                <a:solidFill>
                  <a:srgbClr val="595959"/>
                </a:solidFill>
              </a:rPr>
              <a:t>| </a:t>
            </a:r>
            <a:r>
              <a:rPr lang="en-US" b="0" noProof="0" dirty="0">
                <a:solidFill>
                  <a:srgbClr val="595959"/>
                </a:solidFill>
              </a:rPr>
              <a:t>Presentation Short Title (optional) </a:t>
            </a:r>
          </a:p>
        </p:txBody>
      </p:sp>
    </p:spTree>
    <p:extLst>
      <p:ext uri="{BB962C8B-B14F-4D97-AF65-F5344CB8AC3E}">
        <p14:creationId xmlns:p14="http://schemas.microsoft.com/office/powerpoint/2010/main" val="3324310868"/>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4.jpg"/><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hyperlink" Target="mailto:Benedikt.hoffmeister@ercis.uni-muenster.de" TargetMode="External"/><Relationship Id="rId2" Type="http://schemas.openxmlformats.org/officeDocument/2006/relationships/hyperlink" Target="mailto:florian.schmolke@ercis.uni-muenster.de" TargetMode="External"/><Relationship Id="rId1" Type="http://schemas.openxmlformats.org/officeDocument/2006/relationships/slideLayout" Target="../slideLayouts/slideLayout12.xml"/><Relationship Id="rId4" Type="http://schemas.openxmlformats.org/officeDocument/2006/relationships/hyperlink" Target="mailto:Markus.heuchert@ercis.uni-muenster.de" TargetMode="Externa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slidemaster-feedback@ercis.uni-muenster.de" TargetMode="Externa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sv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p:cNvSpPr>
            <a:spLocks noGrp="1"/>
          </p:cNvSpPr>
          <p:nvPr>
            <p:ph type="body" sz="quarter" idx="13"/>
          </p:nvPr>
        </p:nvSpPr>
        <p:spPr>
          <a:xfrm>
            <a:off x="922413" y="4395114"/>
            <a:ext cx="7406247" cy="626838"/>
          </a:xfrm>
        </p:spPr>
        <p:txBody>
          <a:bodyPr/>
          <a:lstStyle/>
          <a:p>
            <a:r>
              <a:rPr lang="en-US" noProof="0" dirty="0"/>
              <a:t>Instructions and short introduction</a:t>
            </a:r>
          </a:p>
          <a:p>
            <a:r>
              <a:rPr lang="en-US" sz="1200" noProof="0" dirty="0"/>
              <a:t>Updated: 04.10.2019</a:t>
            </a:r>
          </a:p>
        </p:txBody>
      </p:sp>
      <p:sp>
        <p:nvSpPr>
          <p:cNvPr id="6" name="Titel 5">
            <a:extLst>
              <a:ext uri="{FF2B5EF4-FFF2-40B4-BE49-F238E27FC236}">
                <a16:creationId xmlns:a16="http://schemas.microsoft.com/office/drawing/2014/main" id="{CB141149-B2C9-4FFE-B761-195BB78F4BA9}"/>
              </a:ext>
            </a:extLst>
          </p:cNvPr>
          <p:cNvSpPr>
            <a:spLocks noGrp="1"/>
          </p:cNvSpPr>
          <p:nvPr>
            <p:ph type="title"/>
          </p:nvPr>
        </p:nvSpPr>
        <p:spPr>
          <a:xfrm>
            <a:off x="922413" y="2614390"/>
            <a:ext cx="9259812" cy="1597439"/>
          </a:xfrm>
        </p:spPr>
        <p:txBody>
          <a:bodyPr/>
          <a:lstStyle/>
          <a:p>
            <a:r>
              <a:rPr lang="en-US" noProof="0" dirty="0"/>
              <a:t>The new ERCIS Slide Master</a:t>
            </a:r>
          </a:p>
        </p:txBody>
      </p:sp>
    </p:spTree>
    <p:extLst>
      <p:ext uri="{BB962C8B-B14F-4D97-AF65-F5344CB8AC3E}">
        <p14:creationId xmlns:p14="http://schemas.microsoft.com/office/powerpoint/2010/main" val="27670964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Bildplatzhalter 12"/>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7244" r="7244"/>
          <a:stretch>
            <a:fillRect/>
          </a:stretch>
        </p:blipFill>
        <p:spPr>
          <a:effectLst/>
        </p:spPr>
      </p:pic>
      <p:pic>
        <p:nvPicPr>
          <p:cNvPr id="12" name="Bildplatzhalter 11"/>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t="15070" b="15070"/>
          <a:stretch>
            <a:fillRect/>
          </a:stretch>
        </p:blipFill>
        <p:spPr>
          <a:effectLst/>
        </p:spPr>
      </p:pic>
      <p:pic>
        <p:nvPicPr>
          <p:cNvPr id="14" name="Bildplatzhalter 13"/>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t="12748" b="12748"/>
          <a:stretch>
            <a:fillRect/>
          </a:stretch>
        </p:blipFill>
        <p:spPr>
          <a:effectLst/>
        </p:spPr>
      </p:pic>
      <p:sp>
        <p:nvSpPr>
          <p:cNvPr id="2" name="Titel 1">
            <a:extLst>
              <a:ext uri="{FF2B5EF4-FFF2-40B4-BE49-F238E27FC236}">
                <a16:creationId xmlns:a16="http://schemas.microsoft.com/office/drawing/2014/main" id="{86616259-DE7E-423E-BC72-7A6E19B5666B}"/>
              </a:ext>
            </a:extLst>
          </p:cNvPr>
          <p:cNvSpPr>
            <a:spLocks noGrp="1"/>
          </p:cNvSpPr>
          <p:nvPr>
            <p:ph type="title"/>
          </p:nvPr>
        </p:nvSpPr>
        <p:spPr/>
        <p:txBody>
          <a:bodyPr/>
          <a:lstStyle/>
          <a:p>
            <a:r>
              <a:rPr lang="en-US" noProof="0" dirty="0"/>
              <a:t>A collection of a few pictures</a:t>
            </a:r>
          </a:p>
        </p:txBody>
      </p:sp>
      <p:sp>
        <p:nvSpPr>
          <p:cNvPr id="3" name="Textplatzhalter 2">
            <a:extLst>
              <a:ext uri="{FF2B5EF4-FFF2-40B4-BE49-F238E27FC236}">
                <a16:creationId xmlns:a16="http://schemas.microsoft.com/office/drawing/2014/main" id="{1B5CA500-9C63-47DC-A66D-6A7F0BC3657F}"/>
              </a:ext>
            </a:extLst>
          </p:cNvPr>
          <p:cNvSpPr>
            <a:spLocks noGrp="1"/>
          </p:cNvSpPr>
          <p:nvPr>
            <p:ph type="body" sz="quarter" idx="13"/>
          </p:nvPr>
        </p:nvSpPr>
        <p:spPr/>
        <p:txBody>
          <a:bodyPr/>
          <a:lstStyle/>
          <a:p>
            <a:r>
              <a:rPr lang="en-US" noProof="0" dirty="0"/>
              <a:t>The beautiful landscapes of California</a:t>
            </a:r>
          </a:p>
        </p:txBody>
      </p:sp>
      <p:sp>
        <p:nvSpPr>
          <p:cNvPr id="5" name="Foliennummernplatzhalter 4"/>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10</a:t>
            </a:fld>
            <a:endParaRPr lang="en-US" dirty="0"/>
          </a:p>
        </p:txBody>
      </p:sp>
    </p:spTree>
    <p:extLst>
      <p:ext uri="{BB962C8B-B14F-4D97-AF65-F5344CB8AC3E}">
        <p14:creationId xmlns:p14="http://schemas.microsoft.com/office/powerpoint/2010/main" val="30055392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Bildplatzhalter 14"/>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7310" b="7310"/>
          <a:stretch>
            <a:fillRect/>
          </a:stretch>
        </p:blipFill>
        <p:spPr/>
      </p:pic>
      <p:sp>
        <p:nvSpPr>
          <p:cNvPr id="12" name="Textplatzhalter 11"/>
          <p:cNvSpPr>
            <a:spLocks noGrp="1"/>
          </p:cNvSpPr>
          <p:nvPr>
            <p:ph type="body" sz="quarter" idx="13"/>
          </p:nvPr>
        </p:nvSpPr>
        <p:spPr/>
        <p:txBody>
          <a:bodyPr/>
          <a:lstStyle/>
          <a:p>
            <a:r>
              <a:rPr lang="en-US" noProof="0" dirty="0"/>
              <a:t>The Castle of </a:t>
            </a:r>
            <a:r>
              <a:rPr lang="en-US" noProof="0" dirty="0" err="1"/>
              <a:t>Münster</a:t>
            </a:r>
            <a:endParaRPr lang="en-US" noProof="0" dirty="0"/>
          </a:p>
        </p:txBody>
      </p:sp>
      <p:sp>
        <p:nvSpPr>
          <p:cNvPr id="10" name="Foliennummernplatzhalter 9"/>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de-DE" smtClean="0"/>
              <a:pPr>
                <a:lnSpc>
                  <a:spcPct val="90000"/>
                </a:lnSpc>
                <a:spcBef>
                  <a:spcPts val="1000"/>
                </a:spcBef>
                <a:buFont typeface="Arial" panose="020B0604020202020204" pitchFamily="34" charset="0"/>
                <a:buNone/>
              </a:pPr>
              <a:t>11</a:t>
            </a:fld>
            <a:endParaRPr lang="de-DE" dirty="0"/>
          </a:p>
        </p:txBody>
      </p:sp>
      <p:sp>
        <p:nvSpPr>
          <p:cNvPr id="14" name="Titel 13"/>
          <p:cNvSpPr>
            <a:spLocks noGrp="1"/>
          </p:cNvSpPr>
          <p:nvPr>
            <p:ph type="title"/>
          </p:nvPr>
        </p:nvSpPr>
        <p:spPr/>
        <p:txBody>
          <a:bodyPr/>
          <a:lstStyle/>
          <a:p>
            <a:r>
              <a:rPr lang="en-US" noProof="0" dirty="0"/>
              <a:t>A picture in large format</a:t>
            </a:r>
          </a:p>
        </p:txBody>
      </p:sp>
    </p:spTree>
    <p:extLst>
      <p:ext uri="{BB962C8B-B14F-4D97-AF65-F5344CB8AC3E}">
        <p14:creationId xmlns:p14="http://schemas.microsoft.com/office/powerpoint/2010/main" val="155022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platzhalter 22"/>
          <p:cNvSpPr>
            <a:spLocks noGrp="1"/>
          </p:cNvSpPr>
          <p:nvPr>
            <p:ph type="body" sz="quarter" idx="18"/>
          </p:nvPr>
        </p:nvSpPr>
        <p:spPr>
          <a:xfrm>
            <a:off x="479425" y="1918076"/>
            <a:ext cx="5332751" cy="276999"/>
          </a:xfrm>
        </p:spPr>
        <p:txBody>
          <a:bodyPr/>
          <a:lstStyle/>
          <a:p>
            <a:r>
              <a:rPr lang="en-US" noProof="0" dirty="0"/>
              <a:t>Item 1</a:t>
            </a:r>
          </a:p>
        </p:txBody>
      </p:sp>
      <p:sp>
        <p:nvSpPr>
          <p:cNvPr id="24" name="Textplatzhalter 23"/>
          <p:cNvSpPr>
            <a:spLocks noGrp="1"/>
          </p:cNvSpPr>
          <p:nvPr>
            <p:ph type="body" sz="quarter" idx="20"/>
          </p:nvPr>
        </p:nvSpPr>
        <p:spPr>
          <a:xfrm>
            <a:off x="6393809" y="1918076"/>
            <a:ext cx="5379090" cy="276999"/>
          </a:xfrm>
        </p:spPr>
        <p:txBody>
          <a:bodyPr/>
          <a:lstStyle/>
          <a:p>
            <a:r>
              <a:rPr lang="en-US" noProof="0" dirty="0"/>
              <a:t>Item 2</a:t>
            </a:r>
          </a:p>
        </p:txBody>
      </p:sp>
      <p:sp>
        <p:nvSpPr>
          <p:cNvPr id="10" name="Foliennummernplatzhalter 9"/>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de-DE" smtClean="0"/>
              <a:pPr>
                <a:lnSpc>
                  <a:spcPct val="90000"/>
                </a:lnSpc>
                <a:spcBef>
                  <a:spcPts val="1000"/>
                </a:spcBef>
                <a:buFont typeface="Arial" panose="020B0604020202020204" pitchFamily="34" charset="0"/>
                <a:buNone/>
              </a:pPr>
              <a:t>12</a:t>
            </a:fld>
            <a:endParaRPr lang="de-DE" dirty="0"/>
          </a:p>
        </p:txBody>
      </p:sp>
      <p:sp>
        <p:nvSpPr>
          <p:cNvPr id="25" name="Textplatzhalter 24"/>
          <p:cNvSpPr>
            <a:spLocks noGrp="1"/>
          </p:cNvSpPr>
          <p:nvPr>
            <p:ph type="body" sz="quarter" idx="22"/>
          </p:nvPr>
        </p:nvSpPr>
        <p:spPr>
          <a:xfrm>
            <a:off x="479425" y="2603008"/>
            <a:ext cx="5337827" cy="3202480"/>
          </a:xfrm>
        </p:spPr>
        <p:txBody>
          <a:bodyPr/>
          <a:lstStyle/>
          <a:p>
            <a:r>
              <a:rPr lang="en-US" dirty="0"/>
              <a:t>Item 1 </a:t>
            </a:r>
            <a:r>
              <a:rPr lang="en-US" noProof="0" dirty="0"/>
              <a:t>Bullet 1	</a:t>
            </a:r>
          </a:p>
          <a:p>
            <a:r>
              <a:rPr lang="en-US" noProof="0" dirty="0"/>
              <a:t>Item 1 Bullet 2</a:t>
            </a:r>
          </a:p>
          <a:p>
            <a:endParaRPr lang="en-US" noProof="0" dirty="0"/>
          </a:p>
        </p:txBody>
      </p:sp>
      <p:sp>
        <p:nvSpPr>
          <p:cNvPr id="26" name="Textplatzhalter 25"/>
          <p:cNvSpPr>
            <a:spLocks noGrp="1"/>
          </p:cNvSpPr>
          <p:nvPr>
            <p:ph type="body" sz="quarter" idx="23"/>
          </p:nvPr>
        </p:nvSpPr>
        <p:spPr>
          <a:xfrm>
            <a:off x="6434557" y="2603008"/>
            <a:ext cx="5338342" cy="3202480"/>
          </a:xfrm>
        </p:spPr>
        <p:txBody>
          <a:bodyPr/>
          <a:lstStyle/>
          <a:p>
            <a:r>
              <a:rPr lang="en-US" noProof="0" dirty="0"/>
              <a:t>Item 2 Bullet 1</a:t>
            </a:r>
          </a:p>
          <a:p>
            <a:r>
              <a:rPr lang="en-US" noProof="0" dirty="0"/>
              <a:t>Item 2 Bullet 2</a:t>
            </a:r>
          </a:p>
          <a:p>
            <a:endParaRPr lang="en-US" noProof="0" dirty="0"/>
          </a:p>
        </p:txBody>
      </p:sp>
      <p:sp>
        <p:nvSpPr>
          <p:cNvPr id="21" name="Titel 20"/>
          <p:cNvSpPr>
            <a:spLocks noGrp="1"/>
          </p:cNvSpPr>
          <p:nvPr>
            <p:ph type="title"/>
          </p:nvPr>
        </p:nvSpPr>
        <p:spPr/>
        <p:txBody>
          <a:bodyPr/>
          <a:lstStyle/>
          <a:p>
            <a:r>
              <a:rPr lang="en-US" noProof="0" dirty="0"/>
              <a:t>A Comparison of two Objects</a:t>
            </a:r>
          </a:p>
        </p:txBody>
      </p:sp>
      <p:sp>
        <p:nvSpPr>
          <p:cNvPr id="22" name="Textplatzhalter 21"/>
          <p:cNvSpPr>
            <a:spLocks noGrp="1"/>
          </p:cNvSpPr>
          <p:nvPr>
            <p:ph type="body" sz="quarter" idx="13"/>
          </p:nvPr>
        </p:nvSpPr>
        <p:spPr>
          <a:xfrm>
            <a:off x="479425" y="1184641"/>
            <a:ext cx="9469438" cy="276999"/>
          </a:xfrm>
        </p:spPr>
        <p:txBody>
          <a:bodyPr/>
          <a:lstStyle/>
          <a:p>
            <a:endParaRPr lang="en-US" noProof="0" dirty="0"/>
          </a:p>
        </p:txBody>
      </p:sp>
    </p:spTree>
    <p:extLst>
      <p:ext uri="{BB962C8B-B14F-4D97-AF65-F5344CB8AC3E}">
        <p14:creationId xmlns:p14="http://schemas.microsoft.com/office/powerpoint/2010/main" val="3422270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platzhalter 9"/>
          <p:cNvSpPr>
            <a:spLocks noGrp="1"/>
          </p:cNvSpPr>
          <p:nvPr>
            <p:ph type="body" sz="quarter" idx="16"/>
          </p:nvPr>
        </p:nvSpPr>
        <p:spPr/>
        <p:txBody>
          <a:bodyPr/>
          <a:lstStyle/>
          <a:p>
            <a:r>
              <a:rPr lang="en-US" noProof="0" dirty="0"/>
              <a:t>Item 2</a:t>
            </a:r>
          </a:p>
        </p:txBody>
      </p:sp>
      <p:sp>
        <p:nvSpPr>
          <p:cNvPr id="13" name="Textplatzhalter 12"/>
          <p:cNvSpPr>
            <a:spLocks noGrp="1"/>
          </p:cNvSpPr>
          <p:nvPr>
            <p:ph type="body" sz="quarter" idx="17"/>
          </p:nvPr>
        </p:nvSpPr>
        <p:spPr/>
        <p:txBody>
          <a:bodyPr/>
          <a:lstStyle/>
          <a:p>
            <a:r>
              <a:rPr lang="en-US" noProof="0" dirty="0"/>
              <a:t>Item 3</a:t>
            </a:r>
          </a:p>
        </p:txBody>
      </p:sp>
      <p:sp>
        <p:nvSpPr>
          <p:cNvPr id="14" name="Textplatzhalter 10"/>
          <p:cNvSpPr>
            <a:spLocks noGrp="1"/>
          </p:cNvSpPr>
          <p:nvPr>
            <p:ph type="body" sz="quarter" idx="18"/>
          </p:nvPr>
        </p:nvSpPr>
        <p:spPr/>
        <p:txBody>
          <a:bodyPr/>
          <a:lstStyle/>
          <a:p>
            <a:r>
              <a:rPr lang="en-US" noProof="0" dirty="0"/>
              <a:t>Item 1</a:t>
            </a:r>
          </a:p>
        </p:txBody>
      </p:sp>
      <p:sp>
        <p:nvSpPr>
          <p:cNvPr id="15" name="Textplatzhalter 11"/>
          <p:cNvSpPr>
            <a:spLocks noGrp="1"/>
          </p:cNvSpPr>
          <p:nvPr>
            <p:ph type="body" sz="quarter" idx="22"/>
          </p:nvPr>
        </p:nvSpPr>
        <p:spPr/>
        <p:txBody>
          <a:bodyPr/>
          <a:lstStyle/>
          <a:p>
            <a:r>
              <a:rPr lang="en-US" noProof="0" dirty="0"/>
              <a:t>…</a:t>
            </a:r>
          </a:p>
          <a:p>
            <a:endParaRPr lang="en-US" noProof="0" dirty="0"/>
          </a:p>
        </p:txBody>
      </p:sp>
      <p:sp>
        <p:nvSpPr>
          <p:cNvPr id="16" name="Textplatzhalter 13"/>
          <p:cNvSpPr>
            <a:spLocks noGrp="1"/>
          </p:cNvSpPr>
          <p:nvPr>
            <p:ph type="body" sz="quarter" idx="23"/>
          </p:nvPr>
        </p:nvSpPr>
        <p:spPr/>
        <p:txBody>
          <a:bodyPr/>
          <a:lstStyle/>
          <a:p>
            <a:r>
              <a:rPr lang="en-US" noProof="0" dirty="0"/>
              <a:t>…</a:t>
            </a:r>
          </a:p>
        </p:txBody>
      </p:sp>
      <p:sp>
        <p:nvSpPr>
          <p:cNvPr id="17" name="Textplatzhalter 1"/>
          <p:cNvSpPr>
            <a:spLocks noGrp="1"/>
          </p:cNvSpPr>
          <p:nvPr>
            <p:ph type="body" sz="quarter" idx="24"/>
          </p:nvPr>
        </p:nvSpPr>
        <p:spPr/>
        <p:txBody>
          <a:bodyPr/>
          <a:lstStyle/>
          <a:p>
            <a:r>
              <a:rPr lang="en-US" noProof="0" dirty="0"/>
              <a:t>…</a:t>
            </a:r>
          </a:p>
        </p:txBody>
      </p:sp>
      <p:sp>
        <p:nvSpPr>
          <p:cNvPr id="18" name="Titel 2">
            <a:extLst>
              <a:ext uri="{FF2B5EF4-FFF2-40B4-BE49-F238E27FC236}">
                <a16:creationId xmlns:a16="http://schemas.microsoft.com/office/drawing/2014/main" id="{415B7600-81F1-436A-B979-AE275D8416A1}"/>
              </a:ext>
            </a:extLst>
          </p:cNvPr>
          <p:cNvSpPr>
            <a:spLocks noGrp="1"/>
          </p:cNvSpPr>
          <p:nvPr>
            <p:ph type="title"/>
          </p:nvPr>
        </p:nvSpPr>
        <p:spPr/>
        <p:txBody>
          <a:bodyPr/>
          <a:lstStyle/>
          <a:p>
            <a:r>
              <a:rPr lang="en-US" noProof="0" dirty="0"/>
              <a:t>A Comparison of three Objects</a:t>
            </a:r>
          </a:p>
        </p:txBody>
      </p:sp>
      <p:sp>
        <p:nvSpPr>
          <p:cNvPr id="11" name="Textplatzhalter 6"/>
          <p:cNvSpPr>
            <a:spLocks noGrp="1"/>
          </p:cNvSpPr>
          <p:nvPr>
            <p:ph type="body" sz="quarter" idx="13"/>
          </p:nvPr>
        </p:nvSpPr>
        <p:spPr/>
        <p:txBody>
          <a:bodyPr/>
          <a:lstStyle/>
          <a:p>
            <a:endParaRPr lang="en-US" noProof="0" dirty="0"/>
          </a:p>
        </p:txBody>
      </p:sp>
      <p:sp>
        <p:nvSpPr>
          <p:cNvPr id="6" name="Foliennummernplatzhalter 5"/>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de-DE" smtClean="0"/>
              <a:pPr/>
              <a:t>13</a:t>
            </a:fld>
            <a:endParaRPr lang="de-DE" dirty="0"/>
          </a:p>
        </p:txBody>
      </p:sp>
    </p:spTree>
    <p:extLst>
      <p:ext uri="{BB962C8B-B14F-4D97-AF65-F5344CB8AC3E}">
        <p14:creationId xmlns:p14="http://schemas.microsoft.com/office/powerpoint/2010/main" val="519094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liennummernplatzhalter 9"/>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de-DE" smtClean="0"/>
              <a:pPr>
                <a:lnSpc>
                  <a:spcPct val="90000"/>
                </a:lnSpc>
                <a:spcBef>
                  <a:spcPts val="1000"/>
                </a:spcBef>
                <a:buFont typeface="Arial" panose="020B0604020202020204" pitchFamily="34" charset="0"/>
                <a:buNone/>
              </a:pPr>
              <a:t>14</a:t>
            </a:fld>
            <a:endParaRPr lang="de-DE" dirty="0"/>
          </a:p>
        </p:txBody>
      </p:sp>
      <p:sp>
        <p:nvSpPr>
          <p:cNvPr id="2" name="Titel 1"/>
          <p:cNvSpPr>
            <a:spLocks noGrp="1"/>
          </p:cNvSpPr>
          <p:nvPr>
            <p:ph type="title"/>
          </p:nvPr>
        </p:nvSpPr>
        <p:spPr/>
        <p:txBody>
          <a:bodyPr/>
          <a:lstStyle/>
          <a:p>
            <a:r>
              <a:rPr lang="en-US" noProof="0" dirty="0"/>
              <a:t>Empty Slide</a:t>
            </a:r>
          </a:p>
        </p:txBody>
      </p:sp>
      <p:sp>
        <p:nvSpPr>
          <p:cNvPr id="3" name="Textplatzhalter 2"/>
          <p:cNvSpPr>
            <a:spLocks noGrp="1"/>
          </p:cNvSpPr>
          <p:nvPr>
            <p:ph type="body" sz="quarter" idx="13"/>
          </p:nvPr>
        </p:nvSpPr>
        <p:spPr/>
        <p:txBody>
          <a:bodyPr/>
          <a:lstStyle/>
          <a:p>
            <a:r>
              <a:rPr lang="en-US" noProof="0" dirty="0"/>
              <a:t>For all freethinkers</a:t>
            </a:r>
          </a:p>
        </p:txBody>
      </p:sp>
    </p:spTree>
    <p:extLst>
      <p:ext uri="{BB962C8B-B14F-4D97-AF65-F5344CB8AC3E}">
        <p14:creationId xmlns:p14="http://schemas.microsoft.com/office/powerpoint/2010/main" val="11206994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platzhalter 11"/>
          <p:cNvSpPr>
            <a:spLocks noGrp="1"/>
          </p:cNvSpPr>
          <p:nvPr>
            <p:ph type="body" sz="quarter" idx="13"/>
          </p:nvPr>
        </p:nvSpPr>
        <p:spPr>
          <a:xfrm>
            <a:off x="2221524" y="3847871"/>
            <a:ext cx="5302553" cy="440727"/>
          </a:xfrm>
        </p:spPr>
        <p:txBody>
          <a:bodyPr/>
          <a:lstStyle/>
          <a:p>
            <a:r>
              <a:rPr lang="en-US" noProof="0" dirty="0"/>
              <a:t>Max </a:t>
            </a:r>
            <a:r>
              <a:rPr lang="en-US" noProof="0" dirty="0" err="1"/>
              <a:t>Mustermann</a:t>
            </a:r>
            <a:endParaRPr lang="en-US" noProof="0" dirty="0"/>
          </a:p>
        </p:txBody>
      </p:sp>
      <p:sp>
        <p:nvSpPr>
          <p:cNvPr id="13" name="Textplatzhalter 12"/>
          <p:cNvSpPr>
            <a:spLocks noGrp="1"/>
          </p:cNvSpPr>
          <p:nvPr>
            <p:ph type="body" sz="quarter" idx="14"/>
          </p:nvPr>
        </p:nvSpPr>
        <p:spPr/>
        <p:txBody>
          <a:bodyPr/>
          <a:lstStyle/>
          <a:p>
            <a:r>
              <a:rPr lang="en-US" noProof="0" dirty="0"/>
              <a:t>max.mustermann@ercis.uni-muenster.de</a:t>
            </a:r>
          </a:p>
          <a:p>
            <a:r>
              <a:rPr lang="en-US" noProof="0" dirty="0"/>
              <a:t>Research Assistant</a:t>
            </a:r>
            <a:br>
              <a:rPr lang="en-US" noProof="0" dirty="0"/>
            </a:br>
            <a:r>
              <a:rPr lang="en-US" noProof="0" dirty="0"/>
              <a:t>Leonardo Campus 3</a:t>
            </a:r>
            <a:br>
              <a:rPr lang="en-US" noProof="0" dirty="0"/>
            </a:br>
            <a:r>
              <a:rPr lang="en-US" noProof="0" dirty="0"/>
              <a:t>48149 </a:t>
            </a:r>
            <a:r>
              <a:rPr lang="en-US" noProof="0" dirty="0" err="1"/>
              <a:t>Münster</a:t>
            </a:r>
            <a:br>
              <a:rPr lang="en-US" noProof="0" dirty="0"/>
            </a:br>
            <a:r>
              <a:rPr lang="en-US" noProof="0" dirty="0"/>
              <a:t>Germany</a:t>
            </a:r>
          </a:p>
        </p:txBody>
      </p:sp>
      <p:sp>
        <p:nvSpPr>
          <p:cNvPr id="2" name="Foliennummernplatzhalter 1"/>
          <p:cNvSpPr>
            <a:spLocks noGrp="1"/>
          </p:cNvSpPr>
          <p:nvPr>
            <p:ph type="sldNum" sz="quarter" idx="4"/>
          </p:nvPr>
        </p:nvSpPr>
        <p:spPr/>
        <p:txBody>
          <a:bodyPr/>
          <a:lstStyle/>
          <a:p>
            <a:pPr>
              <a:lnSpc>
                <a:spcPct val="90000"/>
              </a:lnSpc>
              <a:spcBef>
                <a:spcPts val="1000"/>
              </a:spcBef>
              <a:buFont typeface="Arial" panose="020B0604020202020204" pitchFamily="34" charset="0"/>
              <a:buNone/>
            </a:pPr>
            <a:fld id="{93DEF678-1E8D-4449-B736-148650DA711F}" type="slidenum">
              <a:rPr lang="de-DE" smtClean="0"/>
              <a:pPr>
                <a:lnSpc>
                  <a:spcPct val="90000"/>
                </a:lnSpc>
                <a:spcBef>
                  <a:spcPts val="1000"/>
                </a:spcBef>
                <a:buFont typeface="Arial" panose="020B0604020202020204" pitchFamily="34" charset="0"/>
                <a:buNone/>
              </a:pPr>
              <a:t>15</a:t>
            </a:fld>
            <a:endParaRPr lang="de-DE" dirty="0"/>
          </a:p>
        </p:txBody>
      </p:sp>
    </p:spTree>
    <p:extLst>
      <p:ext uri="{BB962C8B-B14F-4D97-AF65-F5344CB8AC3E}">
        <p14:creationId xmlns:p14="http://schemas.microsoft.com/office/powerpoint/2010/main" val="858399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D7A2E000-FC07-4755-874F-00B4A00EB21A}"/>
              </a:ext>
            </a:extLst>
          </p:cNvPr>
          <p:cNvSpPr>
            <a:spLocks noGrp="1"/>
          </p:cNvSpPr>
          <p:nvPr>
            <p:ph type="body" sz="quarter" idx="13"/>
          </p:nvPr>
        </p:nvSpPr>
        <p:spPr>
          <a:xfrm>
            <a:off x="2121372" y="4209821"/>
            <a:ext cx="2426676" cy="440727"/>
          </a:xfrm>
        </p:spPr>
        <p:txBody>
          <a:bodyPr/>
          <a:lstStyle/>
          <a:p>
            <a:r>
              <a:rPr lang="en-US" noProof="0" dirty="0"/>
              <a:t>Florian Schmolke</a:t>
            </a:r>
          </a:p>
        </p:txBody>
      </p:sp>
      <p:sp>
        <p:nvSpPr>
          <p:cNvPr id="5" name="Textplatzhalter 4">
            <a:extLst>
              <a:ext uri="{FF2B5EF4-FFF2-40B4-BE49-F238E27FC236}">
                <a16:creationId xmlns:a16="http://schemas.microsoft.com/office/drawing/2014/main" id="{722B4778-D1CD-47B0-80DF-5C874152CA34}"/>
              </a:ext>
            </a:extLst>
          </p:cNvPr>
          <p:cNvSpPr>
            <a:spLocks noGrp="1"/>
          </p:cNvSpPr>
          <p:nvPr>
            <p:ph type="body" sz="quarter" idx="14"/>
          </p:nvPr>
        </p:nvSpPr>
        <p:spPr>
          <a:xfrm>
            <a:off x="2121372" y="4783458"/>
            <a:ext cx="2426675" cy="1283965"/>
          </a:xfrm>
        </p:spPr>
        <p:txBody>
          <a:bodyPr/>
          <a:lstStyle/>
          <a:p>
            <a:r>
              <a:rPr lang="en-US" noProof="0" dirty="0">
                <a:hlinkClick r:id="rId2"/>
              </a:rPr>
              <a:t>florian.schmolke@ercis.uni-muenster.de</a:t>
            </a:r>
            <a:br>
              <a:rPr lang="en-US" noProof="0" dirty="0"/>
            </a:br>
            <a:br>
              <a:rPr lang="en-US" noProof="0" dirty="0"/>
            </a:br>
            <a:r>
              <a:rPr lang="en-US" noProof="0" dirty="0"/>
              <a:t>Research Assistant</a:t>
            </a:r>
            <a:br>
              <a:rPr lang="en-US" noProof="0" dirty="0"/>
            </a:br>
            <a:r>
              <a:rPr lang="en-US" noProof="0" dirty="0"/>
              <a:t>Leonardo-Campus 3</a:t>
            </a:r>
            <a:br>
              <a:rPr lang="en-US" noProof="0" dirty="0"/>
            </a:br>
            <a:r>
              <a:rPr lang="en-US" noProof="0" dirty="0"/>
              <a:t>48149 </a:t>
            </a:r>
            <a:r>
              <a:rPr lang="en-US" noProof="0" dirty="0" err="1"/>
              <a:t>Münster</a:t>
            </a:r>
            <a:br>
              <a:rPr lang="en-US" noProof="0" dirty="0"/>
            </a:br>
            <a:r>
              <a:rPr lang="en-US" noProof="0" dirty="0"/>
              <a:t>Germany</a:t>
            </a:r>
          </a:p>
          <a:p>
            <a:endParaRPr lang="en-US" noProof="0" dirty="0"/>
          </a:p>
        </p:txBody>
      </p:sp>
      <p:sp>
        <p:nvSpPr>
          <p:cNvPr id="6" name="Textplatzhalter 5">
            <a:extLst>
              <a:ext uri="{FF2B5EF4-FFF2-40B4-BE49-F238E27FC236}">
                <a16:creationId xmlns:a16="http://schemas.microsoft.com/office/drawing/2014/main" id="{3FD912BD-DF5A-4B9D-9271-E499BCF2B374}"/>
              </a:ext>
            </a:extLst>
          </p:cNvPr>
          <p:cNvSpPr>
            <a:spLocks noGrp="1"/>
          </p:cNvSpPr>
          <p:nvPr>
            <p:ph type="body" sz="quarter" idx="16"/>
          </p:nvPr>
        </p:nvSpPr>
        <p:spPr>
          <a:xfrm>
            <a:off x="4701686" y="4783459"/>
            <a:ext cx="2426675" cy="1283965"/>
          </a:xfrm>
        </p:spPr>
        <p:txBody>
          <a:bodyPr/>
          <a:lstStyle/>
          <a:p>
            <a:r>
              <a:rPr lang="en-US" noProof="0" dirty="0">
                <a:hlinkClick r:id="rId3"/>
              </a:rPr>
              <a:t>benedikt.hoffmeister@ercis.uni-muenster.de</a:t>
            </a:r>
            <a:br>
              <a:rPr lang="en-US" noProof="0" dirty="0"/>
            </a:br>
            <a:br>
              <a:rPr lang="en-US" noProof="0" dirty="0"/>
            </a:br>
            <a:r>
              <a:rPr lang="en-US" noProof="0" dirty="0"/>
              <a:t>Research Assistant</a:t>
            </a:r>
            <a:br>
              <a:rPr lang="en-US" noProof="0" dirty="0"/>
            </a:br>
            <a:r>
              <a:rPr lang="en-US" noProof="0" dirty="0"/>
              <a:t>Leonardo-Campus 3</a:t>
            </a:r>
            <a:br>
              <a:rPr lang="en-US" noProof="0" dirty="0"/>
            </a:br>
            <a:r>
              <a:rPr lang="en-US" noProof="0" dirty="0"/>
              <a:t>48149 </a:t>
            </a:r>
            <a:r>
              <a:rPr lang="en-US" noProof="0" dirty="0" err="1"/>
              <a:t>Münster</a:t>
            </a:r>
            <a:br>
              <a:rPr lang="en-US" noProof="0" dirty="0"/>
            </a:br>
            <a:r>
              <a:rPr lang="en-US" noProof="0" dirty="0"/>
              <a:t>Germany</a:t>
            </a:r>
          </a:p>
          <a:p>
            <a:endParaRPr lang="en-US" noProof="0" dirty="0"/>
          </a:p>
        </p:txBody>
      </p:sp>
      <p:sp>
        <p:nvSpPr>
          <p:cNvPr id="7" name="Textplatzhalter 6">
            <a:extLst>
              <a:ext uri="{FF2B5EF4-FFF2-40B4-BE49-F238E27FC236}">
                <a16:creationId xmlns:a16="http://schemas.microsoft.com/office/drawing/2014/main" id="{D65D945D-5D22-4E19-98A4-19FCCD3BA447}"/>
              </a:ext>
            </a:extLst>
          </p:cNvPr>
          <p:cNvSpPr>
            <a:spLocks noGrp="1"/>
          </p:cNvSpPr>
          <p:nvPr>
            <p:ph type="body" sz="quarter" idx="17"/>
          </p:nvPr>
        </p:nvSpPr>
        <p:spPr>
          <a:xfrm>
            <a:off x="4699440" y="4209821"/>
            <a:ext cx="2426676" cy="440727"/>
          </a:xfrm>
        </p:spPr>
        <p:txBody>
          <a:bodyPr/>
          <a:lstStyle/>
          <a:p>
            <a:r>
              <a:rPr lang="en-US" noProof="0" dirty="0"/>
              <a:t>Benedikt Hoffmeister</a:t>
            </a:r>
          </a:p>
        </p:txBody>
      </p:sp>
      <p:sp>
        <p:nvSpPr>
          <p:cNvPr id="8" name="Textplatzhalter 7">
            <a:extLst>
              <a:ext uri="{FF2B5EF4-FFF2-40B4-BE49-F238E27FC236}">
                <a16:creationId xmlns:a16="http://schemas.microsoft.com/office/drawing/2014/main" id="{E967DDAE-9629-4555-A407-67351E0D8CB5}"/>
              </a:ext>
            </a:extLst>
          </p:cNvPr>
          <p:cNvSpPr>
            <a:spLocks noGrp="1"/>
          </p:cNvSpPr>
          <p:nvPr>
            <p:ph type="body" sz="quarter" idx="18"/>
          </p:nvPr>
        </p:nvSpPr>
        <p:spPr>
          <a:xfrm>
            <a:off x="7279754" y="4783459"/>
            <a:ext cx="2426675" cy="1283966"/>
          </a:xfrm>
        </p:spPr>
        <p:txBody>
          <a:bodyPr/>
          <a:lstStyle/>
          <a:p>
            <a:r>
              <a:rPr lang="en-US" noProof="0" dirty="0">
                <a:hlinkClick r:id="rId4"/>
              </a:rPr>
              <a:t>markus.heuchert@ercis.uni-muenster.de</a:t>
            </a:r>
            <a:br>
              <a:rPr lang="en-US" noProof="0" dirty="0"/>
            </a:br>
            <a:br>
              <a:rPr lang="en-US" noProof="0" dirty="0"/>
            </a:br>
            <a:r>
              <a:rPr lang="en-US" noProof="0" dirty="0"/>
              <a:t>Research Assistant</a:t>
            </a:r>
            <a:br>
              <a:rPr lang="en-US" noProof="0" dirty="0"/>
            </a:br>
            <a:r>
              <a:rPr lang="en-US" noProof="0" dirty="0"/>
              <a:t>Leonardo-Campus 3</a:t>
            </a:r>
            <a:br>
              <a:rPr lang="en-US" noProof="0" dirty="0"/>
            </a:br>
            <a:r>
              <a:rPr lang="en-US" noProof="0" dirty="0"/>
              <a:t>48149 </a:t>
            </a:r>
            <a:r>
              <a:rPr lang="en-US" noProof="0" dirty="0" err="1"/>
              <a:t>Münster</a:t>
            </a:r>
            <a:br>
              <a:rPr lang="en-US" noProof="0" dirty="0"/>
            </a:br>
            <a:r>
              <a:rPr lang="en-US" noProof="0" dirty="0"/>
              <a:t>Germany</a:t>
            </a:r>
          </a:p>
        </p:txBody>
      </p:sp>
      <p:sp>
        <p:nvSpPr>
          <p:cNvPr id="9" name="Textplatzhalter 8">
            <a:extLst>
              <a:ext uri="{FF2B5EF4-FFF2-40B4-BE49-F238E27FC236}">
                <a16:creationId xmlns:a16="http://schemas.microsoft.com/office/drawing/2014/main" id="{735DC7CB-C53C-4C50-B833-54C3CE9ABF93}"/>
              </a:ext>
            </a:extLst>
          </p:cNvPr>
          <p:cNvSpPr>
            <a:spLocks noGrp="1"/>
          </p:cNvSpPr>
          <p:nvPr>
            <p:ph type="body" sz="quarter" idx="19"/>
          </p:nvPr>
        </p:nvSpPr>
        <p:spPr>
          <a:xfrm>
            <a:off x="7277508" y="4209821"/>
            <a:ext cx="2426676" cy="440727"/>
          </a:xfrm>
        </p:spPr>
        <p:txBody>
          <a:bodyPr/>
          <a:lstStyle/>
          <a:p>
            <a:r>
              <a:rPr lang="en-US" noProof="0" dirty="0"/>
              <a:t>Markus Heuchert</a:t>
            </a:r>
          </a:p>
        </p:txBody>
      </p:sp>
    </p:spTree>
    <p:extLst>
      <p:ext uri="{BB962C8B-B14F-4D97-AF65-F5344CB8AC3E}">
        <p14:creationId xmlns:p14="http://schemas.microsoft.com/office/powerpoint/2010/main" val="2843220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4"/>
          </p:nvPr>
        </p:nvSpPr>
        <p:spPr>
          <a:xfrm>
            <a:off x="807719" y="4021031"/>
            <a:ext cx="4339738" cy="276999"/>
          </a:xfrm>
        </p:spPr>
        <p:txBody>
          <a:bodyPr/>
          <a:lstStyle/>
          <a:p>
            <a:r>
              <a:rPr lang="en-US" noProof="0" dirty="0"/>
              <a:t>Examples for creative slide design</a:t>
            </a:r>
          </a:p>
        </p:txBody>
      </p:sp>
      <p:sp>
        <p:nvSpPr>
          <p:cNvPr id="2" name="Titel 1">
            <a:extLst>
              <a:ext uri="{FF2B5EF4-FFF2-40B4-BE49-F238E27FC236}">
                <a16:creationId xmlns:a16="http://schemas.microsoft.com/office/drawing/2014/main" id="{8C75D1C5-F3AA-40B3-BB2B-22F77E60FEBA}"/>
              </a:ext>
            </a:extLst>
          </p:cNvPr>
          <p:cNvSpPr>
            <a:spLocks noGrp="1"/>
          </p:cNvSpPr>
          <p:nvPr>
            <p:ph type="title"/>
          </p:nvPr>
        </p:nvSpPr>
        <p:spPr>
          <a:xfrm>
            <a:off x="276225" y="2240303"/>
            <a:ext cx="4871231" cy="1704529"/>
          </a:xfrm>
        </p:spPr>
        <p:txBody>
          <a:bodyPr/>
          <a:lstStyle/>
          <a:p>
            <a:r>
              <a:rPr lang="en-US" noProof="0" dirty="0"/>
              <a:t>Inspirations</a:t>
            </a:r>
          </a:p>
        </p:txBody>
      </p:sp>
      <p:sp>
        <p:nvSpPr>
          <p:cNvPr id="16"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17</a:t>
            </a:fld>
            <a:endParaRPr lang="en-US" dirty="0"/>
          </a:p>
        </p:txBody>
      </p:sp>
      <p:pic>
        <p:nvPicPr>
          <p:cNvPr id="5" name="Bildplatzhalter 4"/>
          <p:cNvPicPr>
            <a:picLocks noGrp="1" noChangeAspect="1"/>
          </p:cNvPicPr>
          <p:nvPr>
            <p:ph type="pic" sz="quarter" idx="16"/>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8282" r="8282"/>
          <a:stretch>
            <a:fillRect/>
          </a:stretch>
        </p:blipFill>
        <p:spPr/>
      </p:pic>
    </p:spTree>
    <p:extLst>
      <p:ext uri="{BB962C8B-B14F-4D97-AF65-F5344CB8AC3E}">
        <p14:creationId xmlns:p14="http://schemas.microsoft.com/office/powerpoint/2010/main" val="20656640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noProof="0" dirty="0"/>
              <a:t>Table Template</a:t>
            </a:r>
          </a:p>
        </p:txBody>
      </p:sp>
      <p:sp>
        <p:nvSpPr>
          <p:cNvPr id="9" name="Textplatzhalter 8"/>
          <p:cNvSpPr>
            <a:spLocks noGrp="1"/>
          </p:cNvSpPr>
          <p:nvPr>
            <p:ph type="body" sz="quarter" idx="13"/>
          </p:nvPr>
        </p:nvSpPr>
        <p:spPr/>
        <p:txBody>
          <a:bodyPr/>
          <a:lstStyle/>
          <a:p>
            <a:r>
              <a:rPr lang="en-US" noProof="0" dirty="0"/>
              <a:t>Simple table suitable for the new design</a:t>
            </a:r>
          </a:p>
        </p:txBody>
      </p:sp>
      <p:sp>
        <p:nvSpPr>
          <p:cNvPr id="6" name="Foliennummernplatzhalter 5"/>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18</a:t>
            </a:fld>
            <a:endParaRPr lang="en-US" dirty="0"/>
          </a:p>
        </p:txBody>
      </p:sp>
      <p:graphicFrame>
        <p:nvGraphicFramePr>
          <p:cNvPr id="2" name="Tabelle 1"/>
          <p:cNvGraphicFramePr>
            <a:graphicFrameLocks noGrp="1"/>
          </p:cNvGraphicFramePr>
          <p:nvPr>
            <p:extLst>
              <p:ext uri="{D42A27DB-BD31-4B8C-83A1-F6EECF244321}">
                <p14:modId xmlns:p14="http://schemas.microsoft.com/office/powerpoint/2010/main" val="4047530852"/>
              </p:ext>
            </p:extLst>
          </p:nvPr>
        </p:nvGraphicFramePr>
        <p:xfrm>
          <a:off x="479425" y="1736725"/>
          <a:ext cx="9469434" cy="3388077"/>
        </p:xfrm>
        <a:graphic>
          <a:graphicData uri="http://schemas.openxmlformats.org/drawingml/2006/table">
            <a:tbl>
              <a:tblPr firstRow="1" bandRow="1">
                <a:tableStyleId>{13FEF9DA-6794-4BE8-A12E-2D652123F822}</a:tableStyleId>
              </a:tblPr>
              <a:tblGrid>
                <a:gridCol w="1578239">
                  <a:extLst>
                    <a:ext uri="{9D8B030D-6E8A-4147-A177-3AD203B41FA5}">
                      <a16:colId xmlns:a16="http://schemas.microsoft.com/office/drawing/2014/main" val="719784142"/>
                    </a:ext>
                  </a:extLst>
                </a:gridCol>
                <a:gridCol w="1578239">
                  <a:extLst>
                    <a:ext uri="{9D8B030D-6E8A-4147-A177-3AD203B41FA5}">
                      <a16:colId xmlns:a16="http://schemas.microsoft.com/office/drawing/2014/main" val="623958516"/>
                    </a:ext>
                  </a:extLst>
                </a:gridCol>
                <a:gridCol w="1578239">
                  <a:extLst>
                    <a:ext uri="{9D8B030D-6E8A-4147-A177-3AD203B41FA5}">
                      <a16:colId xmlns:a16="http://schemas.microsoft.com/office/drawing/2014/main" val="1289114567"/>
                    </a:ext>
                  </a:extLst>
                </a:gridCol>
                <a:gridCol w="1578239">
                  <a:extLst>
                    <a:ext uri="{9D8B030D-6E8A-4147-A177-3AD203B41FA5}">
                      <a16:colId xmlns:a16="http://schemas.microsoft.com/office/drawing/2014/main" val="3042265110"/>
                    </a:ext>
                  </a:extLst>
                </a:gridCol>
                <a:gridCol w="1578239">
                  <a:extLst>
                    <a:ext uri="{9D8B030D-6E8A-4147-A177-3AD203B41FA5}">
                      <a16:colId xmlns:a16="http://schemas.microsoft.com/office/drawing/2014/main" val="3219219378"/>
                    </a:ext>
                  </a:extLst>
                </a:gridCol>
                <a:gridCol w="1578239">
                  <a:extLst>
                    <a:ext uri="{9D8B030D-6E8A-4147-A177-3AD203B41FA5}">
                      <a16:colId xmlns:a16="http://schemas.microsoft.com/office/drawing/2014/main" val="305412953"/>
                    </a:ext>
                  </a:extLst>
                </a:gridCol>
              </a:tblGrid>
              <a:tr h="484011">
                <a:tc>
                  <a:txBody>
                    <a:bodyPr/>
                    <a:lstStyle/>
                    <a:p>
                      <a:pPr algn="ctr"/>
                      <a:r>
                        <a:rPr lang="en-US" sz="1800" dirty="0"/>
                        <a:t>Column</a:t>
                      </a:r>
                      <a:r>
                        <a:rPr lang="en-US" sz="1800" baseline="0" dirty="0"/>
                        <a:t> 1</a:t>
                      </a:r>
                      <a:endParaRPr lang="en-US" sz="1800" dirty="0"/>
                    </a:p>
                  </a:txBody>
                  <a:tcPr anchor="ctr"/>
                </a:tc>
                <a:tc>
                  <a:txBody>
                    <a:bodyPr/>
                    <a:lstStyle/>
                    <a:p>
                      <a:pPr algn="ctr"/>
                      <a:r>
                        <a:rPr lang="en-US" sz="1800" dirty="0"/>
                        <a:t>Column</a:t>
                      </a:r>
                      <a:r>
                        <a:rPr lang="en-US" sz="1800" baseline="0" dirty="0"/>
                        <a:t> 2</a:t>
                      </a:r>
                      <a:endParaRPr lang="en-US" sz="1800" dirty="0"/>
                    </a:p>
                  </a:txBody>
                  <a:tcPr anchor="ctr"/>
                </a:tc>
                <a:tc>
                  <a:txBody>
                    <a:bodyPr/>
                    <a:lstStyle/>
                    <a:p>
                      <a:pPr algn="ctr"/>
                      <a:r>
                        <a:rPr lang="en-US" sz="1800" dirty="0"/>
                        <a:t>Column</a:t>
                      </a:r>
                      <a:r>
                        <a:rPr lang="en-US" sz="1800" baseline="0" dirty="0"/>
                        <a:t> 3</a:t>
                      </a:r>
                      <a:endParaRPr lang="en-US" sz="1800" dirty="0"/>
                    </a:p>
                  </a:txBody>
                  <a:tcPr anchor="ctr"/>
                </a:tc>
                <a:tc>
                  <a:txBody>
                    <a:bodyPr/>
                    <a:lstStyle/>
                    <a:p>
                      <a:pPr algn="ctr"/>
                      <a:r>
                        <a:rPr lang="en-US" sz="1800" dirty="0"/>
                        <a:t>Column</a:t>
                      </a:r>
                      <a:r>
                        <a:rPr lang="en-US" sz="1800" baseline="0" dirty="0"/>
                        <a:t> 4</a:t>
                      </a:r>
                      <a:endParaRPr lang="en-US" sz="1800" dirty="0"/>
                    </a:p>
                  </a:txBody>
                  <a:tcPr anchor="ctr"/>
                </a:tc>
                <a:tc>
                  <a:txBody>
                    <a:bodyPr/>
                    <a:lstStyle/>
                    <a:p>
                      <a:pPr algn="ctr"/>
                      <a:r>
                        <a:rPr lang="en-US" sz="1800" dirty="0"/>
                        <a:t>Column</a:t>
                      </a:r>
                      <a:r>
                        <a:rPr lang="en-US" sz="1800" baseline="0" dirty="0"/>
                        <a:t> 5</a:t>
                      </a:r>
                      <a:endParaRPr lang="en-US" sz="1800" dirty="0"/>
                    </a:p>
                  </a:txBody>
                  <a:tcPr anchor="ctr"/>
                </a:tc>
                <a:tc>
                  <a:txBody>
                    <a:bodyPr/>
                    <a:lstStyle/>
                    <a:p>
                      <a:pPr algn="ctr"/>
                      <a:r>
                        <a:rPr lang="en-US" sz="1800" dirty="0"/>
                        <a:t>Column</a:t>
                      </a:r>
                      <a:r>
                        <a:rPr lang="en-US" sz="1800" baseline="0" dirty="0"/>
                        <a:t> 6</a:t>
                      </a:r>
                      <a:endParaRPr lang="en-US" sz="1800" dirty="0"/>
                    </a:p>
                  </a:txBody>
                  <a:tcPr anchor="ctr"/>
                </a:tc>
                <a:extLst>
                  <a:ext uri="{0D108BD9-81ED-4DB2-BD59-A6C34878D82A}">
                    <a16:rowId xmlns:a16="http://schemas.microsoft.com/office/drawing/2014/main" val="1803513812"/>
                  </a:ext>
                </a:extLst>
              </a:tr>
              <a:tr h="484011">
                <a:tc>
                  <a:txBody>
                    <a:bodyPr/>
                    <a:lstStyle/>
                    <a:p>
                      <a:pPr algn="ctr"/>
                      <a:r>
                        <a:rPr lang="en-US" dirty="0"/>
                        <a:t>Row 1</a:t>
                      </a:r>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dirty="0"/>
                    </a:p>
                  </a:txBody>
                  <a:tcPr anchor="ctr"/>
                </a:tc>
                <a:extLst>
                  <a:ext uri="{0D108BD9-81ED-4DB2-BD59-A6C34878D82A}">
                    <a16:rowId xmlns:a16="http://schemas.microsoft.com/office/drawing/2014/main" val="3611361847"/>
                  </a:ext>
                </a:extLst>
              </a:tr>
              <a:tr h="4840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Row 2</a:t>
                      </a:r>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4014371631"/>
                  </a:ext>
                </a:extLst>
              </a:tr>
              <a:tr h="4840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Row 3</a:t>
                      </a:r>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dirty="0"/>
                    </a:p>
                  </a:txBody>
                  <a:tcPr anchor="ctr"/>
                </a:tc>
                <a:tc>
                  <a:txBody>
                    <a:bodyPr/>
                    <a:lstStyle/>
                    <a:p>
                      <a:pPr algn="ctr"/>
                      <a:endParaRPr lang="en-US" dirty="0"/>
                    </a:p>
                  </a:txBody>
                  <a:tcPr anchor="ctr"/>
                </a:tc>
                <a:extLst>
                  <a:ext uri="{0D108BD9-81ED-4DB2-BD59-A6C34878D82A}">
                    <a16:rowId xmlns:a16="http://schemas.microsoft.com/office/drawing/2014/main" val="830071061"/>
                  </a:ext>
                </a:extLst>
              </a:tr>
              <a:tr h="4840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Row 4</a:t>
                      </a:r>
                    </a:p>
                  </a:txBody>
                  <a:tcPr anchor="ctr"/>
                </a:tc>
                <a:tc>
                  <a:txBody>
                    <a:bodyPr/>
                    <a:lstStyle/>
                    <a:p>
                      <a:pPr algn="ctr"/>
                      <a:endParaRPr lang="en-US" dirty="0"/>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a:p>
                  </a:txBody>
                  <a:tcPr anchor="ctr"/>
                </a:tc>
                <a:extLst>
                  <a:ext uri="{0D108BD9-81ED-4DB2-BD59-A6C34878D82A}">
                    <a16:rowId xmlns:a16="http://schemas.microsoft.com/office/drawing/2014/main" val="3427515812"/>
                  </a:ext>
                </a:extLst>
              </a:tr>
              <a:tr h="4840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Row 5</a:t>
                      </a:r>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dirty="0"/>
                    </a:p>
                  </a:txBody>
                  <a:tcPr anchor="ctr"/>
                </a:tc>
                <a:extLst>
                  <a:ext uri="{0D108BD9-81ED-4DB2-BD59-A6C34878D82A}">
                    <a16:rowId xmlns:a16="http://schemas.microsoft.com/office/drawing/2014/main" val="2104667510"/>
                  </a:ext>
                </a:extLst>
              </a:tr>
              <a:tr h="48401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Row 6</a:t>
                      </a:r>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a:p>
                  </a:txBody>
                  <a:tcPr anchor="ctr"/>
                </a:tc>
                <a:tc>
                  <a:txBody>
                    <a:bodyPr/>
                    <a:lstStyle/>
                    <a:p>
                      <a:pPr algn="ctr"/>
                      <a:endParaRPr lang="en-US" dirty="0"/>
                    </a:p>
                  </a:txBody>
                  <a:tcPr anchor="ctr"/>
                </a:tc>
                <a:extLst>
                  <a:ext uri="{0D108BD9-81ED-4DB2-BD59-A6C34878D82A}">
                    <a16:rowId xmlns:a16="http://schemas.microsoft.com/office/drawing/2014/main" val="92113270"/>
                  </a:ext>
                </a:extLst>
              </a:tr>
            </a:tbl>
          </a:graphicData>
        </a:graphic>
      </p:graphicFrame>
    </p:spTree>
    <p:extLst>
      <p:ext uri="{BB962C8B-B14F-4D97-AF65-F5344CB8AC3E}">
        <p14:creationId xmlns:p14="http://schemas.microsoft.com/office/powerpoint/2010/main" val="762029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noProof="0" dirty="0"/>
              <a:t>Figures and Facts</a:t>
            </a:r>
          </a:p>
        </p:txBody>
      </p:sp>
      <p:sp>
        <p:nvSpPr>
          <p:cNvPr id="9" name="Textplatzhalter 8"/>
          <p:cNvSpPr>
            <a:spLocks noGrp="1"/>
          </p:cNvSpPr>
          <p:nvPr>
            <p:ph type="body" sz="quarter" idx="13"/>
          </p:nvPr>
        </p:nvSpPr>
        <p:spPr/>
        <p:txBody>
          <a:bodyPr/>
          <a:lstStyle/>
          <a:p>
            <a:r>
              <a:rPr lang="en-US" noProof="0" dirty="0"/>
              <a:t>Inspirations for short facts</a:t>
            </a:r>
          </a:p>
        </p:txBody>
      </p:sp>
      <p:sp>
        <p:nvSpPr>
          <p:cNvPr id="6" name="Foliennummernplatzhalter 5"/>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19</a:t>
            </a:fld>
            <a:endParaRPr lang="en-US" dirty="0"/>
          </a:p>
        </p:txBody>
      </p:sp>
      <p:grpSp>
        <p:nvGrpSpPr>
          <p:cNvPr id="33" name="Gruppieren 32"/>
          <p:cNvGrpSpPr/>
          <p:nvPr/>
        </p:nvGrpSpPr>
        <p:grpSpPr>
          <a:xfrm>
            <a:off x="715326" y="1880120"/>
            <a:ext cx="10686097" cy="4054231"/>
            <a:chOff x="479426" y="1567672"/>
            <a:chExt cx="11288712" cy="4282859"/>
          </a:xfrm>
        </p:grpSpPr>
        <p:grpSp>
          <p:nvGrpSpPr>
            <p:cNvPr id="12" name="Gruppieren 11"/>
            <p:cNvGrpSpPr/>
            <p:nvPr/>
          </p:nvGrpSpPr>
          <p:grpSpPr>
            <a:xfrm>
              <a:off x="479426" y="1567674"/>
              <a:ext cx="1895475" cy="3457853"/>
              <a:chOff x="479426" y="1567674"/>
              <a:chExt cx="1895475" cy="3457853"/>
            </a:xfrm>
          </p:grpSpPr>
          <p:sp>
            <p:nvSpPr>
              <p:cNvPr id="13" name="Rechteck 12"/>
              <p:cNvSpPr/>
              <p:nvPr/>
            </p:nvSpPr>
            <p:spPr>
              <a:xfrm rot="16200000">
                <a:off x="-301763" y="2348863"/>
                <a:ext cx="3457853" cy="1895475"/>
              </a:xfrm>
              <a:prstGeom prst="rect">
                <a:avLst/>
              </a:prstGeom>
              <a:gradFill flip="none" rotWithShape="1">
                <a:gsLst>
                  <a:gs pos="0">
                    <a:srgbClr val="910830"/>
                  </a:gs>
                  <a:gs pos="100000">
                    <a:srgbClr val="521623"/>
                  </a:gs>
                </a:gsLst>
                <a:lin ang="0" scaled="0"/>
                <a:tileRect/>
              </a:gradFill>
              <a:ln>
                <a:noFill/>
              </a:ln>
              <a:effectLst>
                <a:outerShdw blurRad="508000" sx="112000" sy="112000" algn="ctr" rotWithShape="0">
                  <a:prstClr val="black">
                    <a:alpha val="12000"/>
                  </a:prstClr>
                </a:outerShdw>
              </a:effectLst>
            </p:spPr>
            <p:txBody>
              <a:bodyPr rtlCol="0" anchor="ctr"/>
              <a:lstStyle/>
              <a:p>
                <a:pPr algn="ctr"/>
                <a:endParaRPr lang="en-US"/>
              </a:p>
            </p:txBody>
          </p:sp>
          <p:sp>
            <p:nvSpPr>
              <p:cNvPr id="14" name="Textfeld 13"/>
              <p:cNvSpPr txBox="1"/>
              <p:nvPr/>
            </p:nvSpPr>
            <p:spPr>
              <a:xfrm>
                <a:off x="795656" y="3232160"/>
                <a:ext cx="1263015" cy="1072939"/>
              </a:xfrm>
              <a:prstGeom prst="rect">
                <a:avLst/>
              </a:prstGeom>
              <a:noFill/>
            </p:spPr>
            <p:txBody>
              <a:bodyPr wrap="square" rtlCol="0">
                <a:spAutoFit/>
              </a:bodyPr>
              <a:lstStyle/>
              <a:p>
                <a:pPr algn="ctr"/>
                <a:r>
                  <a:rPr lang="en-US" sz="6000" b="1"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28</a:t>
                </a:r>
              </a:p>
            </p:txBody>
          </p:sp>
          <p:sp>
            <p:nvSpPr>
              <p:cNvPr id="15" name="Textfeld 14"/>
              <p:cNvSpPr txBox="1"/>
              <p:nvPr/>
            </p:nvSpPr>
            <p:spPr>
              <a:xfrm>
                <a:off x="542292" y="4163107"/>
                <a:ext cx="1769742" cy="747805"/>
              </a:xfrm>
              <a:prstGeom prst="rect">
                <a:avLst/>
              </a:prstGeom>
              <a:noFill/>
            </p:spPr>
            <p:txBody>
              <a:bodyPr wrap="square" rtlCol="0">
                <a:spAutoFit/>
              </a:bodyPr>
              <a:lstStyle/>
              <a:p>
                <a:pPr algn="ct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Worldwide Partners</a:t>
                </a:r>
              </a:p>
            </p:txBody>
          </p:sp>
          <p:sp>
            <p:nvSpPr>
              <p:cNvPr id="16" name="Grafik 346">
                <a:extLst>
                  <a:ext uri="{FF2B5EF4-FFF2-40B4-BE49-F238E27FC236}">
                    <a16:creationId xmlns:a16="http://schemas.microsoft.com/office/drawing/2014/main" id="{E3260E33-301C-4196-B8B0-7A26AF5C1511}"/>
                  </a:ext>
                </a:extLst>
              </p:cNvPr>
              <p:cNvSpPr/>
              <p:nvPr/>
            </p:nvSpPr>
            <p:spPr>
              <a:xfrm>
                <a:off x="795250" y="1902475"/>
                <a:ext cx="1263826" cy="1263825"/>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72062 w 708660"/>
                  <a:gd name="connsiteY5" fmla="*/ 511081 h 708660"/>
                  <a:gd name="connsiteX6" fmla="*/ 455903 w 708660"/>
                  <a:gd name="connsiteY6" fmla="*/ 527197 h 708660"/>
                  <a:gd name="connsiteX7" fmla="*/ 447087 w 708660"/>
                  <a:gd name="connsiteY7" fmla="*/ 542499 h 708660"/>
                  <a:gd name="connsiteX8" fmla="*/ 440272 w 708660"/>
                  <a:gd name="connsiteY8" fmla="*/ 566602 h 708660"/>
                  <a:gd name="connsiteX9" fmla="*/ 415426 w 708660"/>
                  <a:gd name="connsiteY9" fmla="*/ 633539 h 708660"/>
                  <a:gd name="connsiteX10" fmla="*/ 354490 w 708660"/>
                  <a:gd name="connsiteY10" fmla="*/ 640240 h 708660"/>
                  <a:gd name="connsiteX11" fmla="*/ 354490 w 708660"/>
                  <a:gd name="connsiteY11" fmla="*/ 601121 h 708660"/>
                  <a:gd name="connsiteX12" fmla="*/ 322157 w 708660"/>
                  <a:gd name="connsiteY12" fmla="*/ 527897 h 708660"/>
                  <a:gd name="connsiteX13" fmla="*/ 308770 w 708660"/>
                  <a:gd name="connsiteY13" fmla="*/ 495565 h 708660"/>
                  <a:gd name="connsiteX14" fmla="*/ 308770 w 708660"/>
                  <a:gd name="connsiteY14" fmla="*/ 449830 h 708660"/>
                  <a:gd name="connsiteX15" fmla="*/ 285253 w 708660"/>
                  <a:gd name="connsiteY15" fmla="*/ 409868 h 708660"/>
                  <a:gd name="connsiteX16" fmla="*/ 215515 w 708660"/>
                  <a:gd name="connsiteY16" fmla="*/ 372564 h 708660"/>
                  <a:gd name="connsiteX17" fmla="*/ 170295 w 708660"/>
                  <a:gd name="connsiteY17" fmla="*/ 341488 h 708660"/>
                  <a:gd name="connsiteX18" fmla="*/ 169152 w 708660"/>
                  <a:gd name="connsiteY18" fmla="*/ 340460 h 708660"/>
                  <a:gd name="connsiteX19" fmla="*/ 143349 w 708660"/>
                  <a:gd name="connsiteY19" fmla="*/ 310827 h 708660"/>
                  <a:gd name="connsiteX20" fmla="*/ 93929 w 708660"/>
                  <a:gd name="connsiteY20" fmla="*/ 237761 h 708660"/>
                  <a:gd name="connsiteX21" fmla="*/ 241376 w 708660"/>
                  <a:gd name="connsiteY21" fmla="*/ 92186 h 708660"/>
                  <a:gd name="connsiteX22" fmla="*/ 275680 w 708660"/>
                  <a:gd name="connsiteY22" fmla="*/ 109345 h 708660"/>
                  <a:gd name="connsiteX23" fmla="*/ 308770 w 708660"/>
                  <a:gd name="connsiteY23" fmla="*/ 88900 h 708660"/>
                  <a:gd name="connsiteX24" fmla="*/ 308770 w 708660"/>
                  <a:gd name="connsiteY24" fmla="*/ 72755 h 708660"/>
                  <a:gd name="connsiteX25" fmla="*/ 343617 w 708660"/>
                  <a:gd name="connsiteY25" fmla="*/ 69297 h 708660"/>
                  <a:gd name="connsiteX26" fmla="*/ 384051 w 708660"/>
                  <a:gd name="connsiteY26" fmla="*/ 109731 h 708660"/>
                  <a:gd name="connsiteX27" fmla="*/ 384051 w 708660"/>
                  <a:gd name="connsiteY27" fmla="*/ 142063 h 708660"/>
                  <a:gd name="connsiteX28" fmla="*/ 377350 w 708660"/>
                  <a:gd name="connsiteY28" fmla="*/ 148750 h 708660"/>
                  <a:gd name="connsiteX29" fmla="*/ 362577 w 708660"/>
                  <a:gd name="connsiteY29" fmla="*/ 163523 h 708660"/>
                  <a:gd name="connsiteX30" fmla="*/ 362577 w 708660"/>
                  <a:gd name="connsiteY30" fmla="*/ 179682 h 708660"/>
                  <a:gd name="connsiteX31" fmla="*/ 369277 w 708660"/>
                  <a:gd name="connsiteY31" fmla="*/ 186383 h 708660"/>
                  <a:gd name="connsiteX32" fmla="*/ 369277 w 708660"/>
                  <a:gd name="connsiteY32" fmla="*/ 202542 h 708660"/>
                  <a:gd name="connsiteX33" fmla="*/ 357847 w 708660"/>
                  <a:gd name="connsiteY33" fmla="*/ 213972 h 708660"/>
                  <a:gd name="connsiteX34" fmla="*/ 349761 w 708660"/>
                  <a:gd name="connsiteY34" fmla="*/ 217316 h 708660"/>
                  <a:gd name="connsiteX35" fmla="*/ 336916 w 708660"/>
                  <a:gd name="connsiteY35" fmla="*/ 217316 h 708660"/>
                  <a:gd name="connsiteX36" fmla="*/ 328944 w 708660"/>
                  <a:gd name="connsiteY36" fmla="*/ 220559 h 708660"/>
                  <a:gd name="connsiteX37" fmla="*/ 314771 w 708660"/>
                  <a:gd name="connsiteY37" fmla="*/ 234346 h 708660"/>
                  <a:gd name="connsiteX38" fmla="*/ 312513 w 708660"/>
                  <a:gd name="connsiteY38" fmla="*/ 247648 h 708660"/>
                  <a:gd name="connsiteX39" fmla="*/ 334787 w 708660"/>
                  <a:gd name="connsiteY39" fmla="*/ 292211 h 708660"/>
                  <a:gd name="connsiteX40" fmla="*/ 324572 w 708660"/>
                  <a:gd name="connsiteY40" fmla="*/ 308756 h 708660"/>
                  <a:gd name="connsiteX41" fmla="*/ 316514 w 708660"/>
                  <a:gd name="connsiteY41" fmla="*/ 308756 h 708660"/>
                  <a:gd name="connsiteX42" fmla="*/ 309027 w 708660"/>
                  <a:gd name="connsiteY42" fmla="*/ 305955 h 708660"/>
                  <a:gd name="connsiteX43" fmla="*/ 295768 w 708660"/>
                  <a:gd name="connsiteY43" fmla="*/ 294440 h 708660"/>
                  <a:gd name="connsiteX44" fmla="*/ 273551 w 708660"/>
                  <a:gd name="connsiteY44" fmla="*/ 290010 h 708660"/>
                  <a:gd name="connsiteX45" fmla="*/ 229017 w 708660"/>
                  <a:gd name="connsiteY45" fmla="*/ 304855 h 708660"/>
                  <a:gd name="connsiteX46" fmla="*/ 217344 w 708660"/>
                  <a:gd name="connsiteY46" fmla="*/ 321057 h 708660"/>
                  <a:gd name="connsiteX47" fmla="*/ 226788 w 708660"/>
                  <a:gd name="connsiteY47" fmla="*/ 336330 h 708660"/>
                  <a:gd name="connsiteX48" fmla="*/ 242619 w 708660"/>
                  <a:gd name="connsiteY48" fmla="*/ 344246 h 708660"/>
                  <a:gd name="connsiteX49" fmla="*/ 285924 w 708660"/>
                  <a:gd name="connsiteY49" fmla="*/ 354476 h 708660"/>
                  <a:gd name="connsiteX50" fmla="*/ 331644 w 708660"/>
                  <a:gd name="connsiteY50" fmla="*/ 400196 h 708660"/>
                  <a:gd name="connsiteX51" fmla="*/ 427013 w 708660"/>
                  <a:gd name="connsiteY51" fmla="*/ 400196 h 708660"/>
                  <a:gd name="connsiteX52" fmla="*/ 459346 w 708660"/>
                  <a:gd name="connsiteY52" fmla="*/ 413583 h 708660"/>
                  <a:gd name="connsiteX53" fmla="*/ 478905 w 708660"/>
                  <a:gd name="connsiteY53" fmla="*/ 433143 h 708660"/>
                  <a:gd name="connsiteX54" fmla="*/ 491664 w 708660"/>
                  <a:gd name="connsiteY54" fmla="*/ 463961 h 708660"/>
                  <a:gd name="connsiteX55" fmla="*/ 472062 w 708660"/>
                  <a:gd name="connsiteY55" fmla="*/ 511081 h 708660"/>
                  <a:gd name="connsiteX56" fmla="*/ 595949 w 708660"/>
                  <a:gd name="connsiteY56" fmla="*/ 380565 h 708660"/>
                  <a:gd name="connsiteX57" fmla="*/ 575732 w 708660"/>
                  <a:gd name="connsiteY57" fmla="*/ 366320 h 708660"/>
                  <a:gd name="connsiteX58" fmla="*/ 550043 w 708660"/>
                  <a:gd name="connsiteY58" fmla="*/ 327787 h 708660"/>
                  <a:gd name="connsiteX59" fmla="*/ 550043 w 708660"/>
                  <a:gd name="connsiteY59" fmla="*/ 289753 h 708660"/>
                  <a:gd name="connsiteX60" fmla="*/ 578032 w 708660"/>
                  <a:gd name="connsiteY60" fmla="*/ 247777 h 708660"/>
                  <a:gd name="connsiteX61" fmla="*/ 591234 w 708660"/>
                  <a:gd name="connsiteY61" fmla="*/ 236132 h 708660"/>
                  <a:gd name="connsiteX62" fmla="*/ 609779 w 708660"/>
                  <a:gd name="connsiteY62" fmla="*/ 226860 h 708660"/>
                  <a:gd name="connsiteX63" fmla="*/ 640240 w 708660"/>
                  <a:gd name="connsiteY63" fmla="*/ 354490 h 708660"/>
                  <a:gd name="connsiteX64" fmla="*/ 637640 w 708660"/>
                  <a:gd name="connsiteY64" fmla="*/ 390980 h 708660"/>
                  <a:gd name="connsiteX65" fmla="*/ 595949 w 708660"/>
                  <a:gd name="connsiteY65" fmla="*/ 380565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472062" y="511081"/>
                    </a:moveTo>
                    <a:cubicBezTo>
                      <a:pt x="466490" y="516624"/>
                      <a:pt x="460646" y="522439"/>
                      <a:pt x="455903" y="527197"/>
                    </a:cubicBezTo>
                    <a:cubicBezTo>
                      <a:pt x="451631" y="531483"/>
                      <a:pt x="448616" y="536770"/>
                      <a:pt x="447087" y="542499"/>
                    </a:cubicBezTo>
                    <a:cubicBezTo>
                      <a:pt x="444930" y="550586"/>
                      <a:pt x="443187" y="558758"/>
                      <a:pt x="440272" y="566602"/>
                    </a:cubicBezTo>
                    <a:lnTo>
                      <a:pt x="415426" y="633539"/>
                    </a:lnTo>
                    <a:cubicBezTo>
                      <a:pt x="395766" y="637825"/>
                      <a:pt x="375421" y="640240"/>
                      <a:pt x="354490" y="640240"/>
                    </a:cubicBezTo>
                    <a:lnTo>
                      <a:pt x="354490" y="601121"/>
                    </a:lnTo>
                    <a:cubicBezTo>
                      <a:pt x="356904" y="583090"/>
                      <a:pt x="343574" y="549314"/>
                      <a:pt x="322157" y="527897"/>
                    </a:cubicBezTo>
                    <a:cubicBezTo>
                      <a:pt x="313585" y="519325"/>
                      <a:pt x="308770" y="507695"/>
                      <a:pt x="308770" y="495565"/>
                    </a:cubicBezTo>
                    <a:lnTo>
                      <a:pt x="308770" y="449830"/>
                    </a:lnTo>
                    <a:cubicBezTo>
                      <a:pt x="308770" y="433200"/>
                      <a:pt x="299812" y="417912"/>
                      <a:pt x="285253" y="409868"/>
                    </a:cubicBezTo>
                    <a:cubicBezTo>
                      <a:pt x="264722" y="398510"/>
                      <a:pt x="235518" y="382636"/>
                      <a:pt x="215515" y="372564"/>
                    </a:cubicBezTo>
                    <a:cubicBezTo>
                      <a:pt x="199113" y="364305"/>
                      <a:pt x="183940" y="353790"/>
                      <a:pt x="170295" y="341488"/>
                    </a:cubicBezTo>
                    <a:lnTo>
                      <a:pt x="169152" y="340460"/>
                    </a:lnTo>
                    <a:cubicBezTo>
                      <a:pt x="159395" y="331652"/>
                      <a:pt x="150732" y="321703"/>
                      <a:pt x="143349" y="310827"/>
                    </a:cubicBezTo>
                    <a:cubicBezTo>
                      <a:pt x="129948" y="291153"/>
                      <a:pt x="108116" y="258792"/>
                      <a:pt x="93929" y="237761"/>
                    </a:cubicBezTo>
                    <a:cubicBezTo>
                      <a:pt x="123175" y="172753"/>
                      <a:pt x="175882" y="120546"/>
                      <a:pt x="241376" y="92186"/>
                    </a:cubicBezTo>
                    <a:lnTo>
                      <a:pt x="275680" y="109345"/>
                    </a:lnTo>
                    <a:cubicBezTo>
                      <a:pt x="290882" y="116946"/>
                      <a:pt x="308770" y="105902"/>
                      <a:pt x="308770" y="88900"/>
                    </a:cubicBezTo>
                    <a:lnTo>
                      <a:pt x="308770" y="72755"/>
                    </a:lnTo>
                    <a:cubicBezTo>
                      <a:pt x="320186" y="70912"/>
                      <a:pt x="331801" y="69740"/>
                      <a:pt x="343617" y="69297"/>
                    </a:cubicBezTo>
                    <a:lnTo>
                      <a:pt x="384051" y="109731"/>
                    </a:lnTo>
                    <a:cubicBezTo>
                      <a:pt x="392980" y="118660"/>
                      <a:pt x="392980" y="133134"/>
                      <a:pt x="384051" y="142063"/>
                    </a:cubicBezTo>
                    <a:lnTo>
                      <a:pt x="377350" y="148750"/>
                    </a:lnTo>
                    <a:lnTo>
                      <a:pt x="362577" y="163523"/>
                    </a:lnTo>
                    <a:cubicBezTo>
                      <a:pt x="358119" y="167981"/>
                      <a:pt x="358119" y="175225"/>
                      <a:pt x="362577" y="179682"/>
                    </a:cubicBezTo>
                    <a:lnTo>
                      <a:pt x="369277" y="186383"/>
                    </a:lnTo>
                    <a:cubicBezTo>
                      <a:pt x="373735" y="190841"/>
                      <a:pt x="373735" y="198085"/>
                      <a:pt x="369277" y="202542"/>
                    </a:cubicBezTo>
                    <a:lnTo>
                      <a:pt x="357847" y="213972"/>
                    </a:lnTo>
                    <a:cubicBezTo>
                      <a:pt x="355701" y="216114"/>
                      <a:pt x="352793" y="217317"/>
                      <a:pt x="349761" y="217316"/>
                    </a:cubicBezTo>
                    <a:lnTo>
                      <a:pt x="336916" y="217316"/>
                    </a:lnTo>
                    <a:cubicBezTo>
                      <a:pt x="333944" y="217316"/>
                      <a:pt x="331087" y="218473"/>
                      <a:pt x="328944" y="220559"/>
                    </a:cubicBezTo>
                    <a:lnTo>
                      <a:pt x="314771" y="234346"/>
                    </a:lnTo>
                    <a:cubicBezTo>
                      <a:pt x="311206" y="237818"/>
                      <a:pt x="310293" y="243195"/>
                      <a:pt x="312513" y="247648"/>
                    </a:cubicBezTo>
                    <a:lnTo>
                      <a:pt x="334787" y="292211"/>
                    </a:lnTo>
                    <a:cubicBezTo>
                      <a:pt x="338588" y="299812"/>
                      <a:pt x="333059" y="308756"/>
                      <a:pt x="324572" y="308756"/>
                    </a:cubicBezTo>
                    <a:lnTo>
                      <a:pt x="316514" y="308756"/>
                    </a:lnTo>
                    <a:cubicBezTo>
                      <a:pt x="313756" y="308756"/>
                      <a:pt x="311099" y="307755"/>
                      <a:pt x="309027" y="305955"/>
                    </a:cubicBezTo>
                    <a:lnTo>
                      <a:pt x="295768" y="294440"/>
                    </a:lnTo>
                    <a:cubicBezTo>
                      <a:pt x="289664" y="289144"/>
                      <a:pt x="281219" y="287460"/>
                      <a:pt x="273551" y="290010"/>
                    </a:cubicBezTo>
                    <a:lnTo>
                      <a:pt x="229017" y="304855"/>
                    </a:lnTo>
                    <a:cubicBezTo>
                      <a:pt x="222044" y="307180"/>
                      <a:pt x="217342" y="313707"/>
                      <a:pt x="217344" y="321057"/>
                    </a:cubicBezTo>
                    <a:cubicBezTo>
                      <a:pt x="217344" y="327529"/>
                      <a:pt x="221002" y="333430"/>
                      <a:pt x="226788" y="336330"/>
                    </a:cubicBezTo>
                    <a:lnTo>
                      <a:pt x="242619" y="344246"/>
                    </a:lnTo>
                    <a:cubicBezTo>
                      <a:pt x="256063" y="350975"/>
                      <a:pt x="270894" y="354476"/>
                      <a:pt x="285924" y="354476"/>
                    </a:cubicBezTo>
                    <a:cubicBezTo>
                      <a:pt x="300955" y="354476"/>
                      <a:pt x="318200" y="393466"/>
                      <a:pt x="331644" y="400196"/>
                    </a:cubicBezTo>
                    <a:lnTo>
                      <a:pt x="427013" y="400196"/>
                    </a:lnTo>
                    <a:cubicBezTo>
                      <a:pt x="439143" y="400196"/>
                      <a:pt x="450759" y="405010"/>
                      <a:pt x="459346" y="413583"/>
                    </a:cubicBezTo>
                    <a:lnTo>
                      <a:pt x="478905" y="433143"/>
                    </a:lnTo>
                    <a:cubicBezTo>
                      <a:pt x="487077" y="441317"/>
                      <a:pt x="491666" y="452403"/>
                      <a:pt x="491664" y="463961"/>
                    </a:cubicBezTo>
                    <a:cubicBezTo>
                      <a:pt x="491658" y="481650"/>
                      <a:pt x="484604" y="498607"/>
                      <a:pt x="472062" y="511081"/>
                    </a:cubicBezTo>
                    <a:close/>
                    <a:moveTo>
                      <a:pt x="595949" y="380565"/>
                    </a:moveTo>
                    <a:cubicBezTo>
                      <a:pt x="587676" y="378493"/>
                      <a:pt x="580461" y="373421"/>
                      <a:pt x="575732" y="366320"/>
                    </a:cubicBezTo>
                    <a:lnTo>
                      <a:pt x="550043" y="327787"/>
                    </a:lnTo>
                    <a:cubicBezTo>
                      <a:pt x="542356" y="316274"/>
                      <a:pt x="542356" y="301266"/>
                      <a:pt x="550043" y="289753"/>
                    </a:cubicBezTo>
                    <a:lnTo>
                      <a:pt x="578032" y="247777"/>
                    </a:lnTo>
                    <a:cubicBezTo>
                      <a:pt x="581347" y="242819"/>
                      <a:pt x="585890" y="238790"/>
                      <a:pt x="591234" y="236132"/>
                    </a:cubicBezTo>
                    <a:lnTo>
                      <a:pt x="609779" y="226860"/>
                    </a:lnTo>
                    <a:cubicBezTo>
                      <a:pt x="629096" y="265322"/>
                      <a:pt x="640240" y="308584"/>
                      <a:pt x="640240" y="354490"/>
                    </a:cubicBezTo>
                    <a:cubicBezTo>
                      <a:pt x="640240" y="366877"/>
                      <a:pt x="639183" y="379007"/>
                      <a:pt x="637640" y="390980"/>
                    </a:cubicBezTo>
                    <a:lnTo>
                      <a:pt x="595949" y="380565"/>
                    </a:lnTo>
                    <a:close/>
                  </a:path>
                </a:pathLst>
              </a:custGeom>
              <a:solidFill>
                <a:schemeClr val="bg1"/>
              </a:solidFill>
              <a:ln w="1421" cap="flat">
                <a:noFill/>
                <a:prstDash val="solid"/>
                <a:miter/>
              </a:ln>
            </p:spPr>
            <p:txBody>
              <a:bodyPr rtlCol="0" anchor="ctr"/>
              <a:lstStyle/>
              <a:p>
                <a:endParaRPr lang="en-GB"/>
              </a:p>
            </p:txBody>
          </p:sp>
        </p:grpSp>
        <p:sp>
          <p:nvSpPr>
            <p:cNvPr id="17" name="Rechteck 16"/>
            <p:cNvSpPr/>
            <p:nvPr/>
          </p:nvSpPr>
          <p:spPr>
            <a:xfrm rot="16200000">
              <a:off x="6750110" y="3173865"/>
              <a:ext cx="3457853" cy="1895475"/>
            </a:xfrm>
            <a:prstGeom prst="rect">
              <a:avLst/>
            </a:prstGeom>
            <a:gradFill flip="none" rotWithShape="1">
              <a:gsLst>
                <a:gs pos="0">
                  <a:srgbClr val="5E5E5D"/>
                </a:gs>
                <a:gs pos="85000">
                  <a:schemeClr val="bg2">
                    <a:lumMod val="25000"/>
                  </a:schemeClr>
                </a:gs>
              </a:gsLst>
              <a:lin ang="0" scaled="0"/>
              <a:tileRect/>
            </a:gradFill>
            <a:ln>
              <a:noFill/>
            </a:ln>
            <a:effectLst>
              <a:outerShdw blurRad="508000" sx="112000" sy="112000" algn="ctr" rotWithShape="0">
                <a:prstClr val="black">
                  <a:alpha val="12000"/>
                </a:prstClr>
              </a:outerShdw>
            </a:effectLst>
          </p:spPr>
          <p:txBody>
            <a:bodyPr rtlCol="0" anchor="ctr"/>
            <a:lstStyle/>
            <a:p>
              <a:pPr algn="ctr"/>
              <a:endParaRPr lang="en-US"/>
            </a:p>
          </p:txBody>
        </p:sp>
        <p:sp>
          <p:nvSpPr>
            <p:cNvPr id="18" name="Grafik 318">
              <a:extLst>
                <a:ext uri="{FF2B5EF4-FFF2-40B4-BE49-F238E27FC236}">
                  <a16:creationId xmlns:a16="http://schemas.microsoft.com/office/drawing/2014/main" id="{B73F0E0D-D247-4BE0-BCCC-E632C18C6DD1}"/>
                </a:ext>
              </a:extLst>
            </p:cNvPr>
            <p:cNvSpPr/>
            <p:nvPr/>
          </p:nvSpPr>
          <p:spPr>
            <a:xfrm>
              <a:off x="7846678" y="2658439"/>
              <a:ext cx="1264716" cy="1264716"/>
            </a:xfrm>
            <a:custGeom>
              <a:avLst/>
              <a:gdLst>
                <a:gd name="connsiteX0" fmla="*/ 17893 w 731520"/>
                <a:gd name="connsiteY0" fmla="*/ 211653 h 731520"/>
                <a:gd name="connsiteX1" fmla="*/ 350706 w 731520"/>
                <a:gd name="connsiteY1" fmla="*/ 362629 h 731520"/>
                <a:gd name="connsiteX2" fmla="*/ 381125 w 731520"/>
                <a:gd name="connsiteY2" fmla="*/ 362629 h 731520"/>
                <a:gd name="connsiteX3" fmla="*/ 713938 w 731520"/>
                <a:gd name="connsiteY3" fmla="*/ 211653 h 731520"/>
                <a:gd name="connsiteX4" fmla="*/ 713938 w 731520"/>
                <a:gd name="connsiteY4" fmla="*/ 154460 h 731520"/>
                <a:gd name="connsiteX5" fmla="*/ 381139 w 731520"/>
                <a:gd name="connsiteY5" fmla="*/ 3470 h 731520"/>
                <a:gd name="connsiteX6" fmla="*/ 350721 w 731520"/>
                <a:gd name="connsiteY6" fmla="*/ 3470 h 731520"/>
                <a:gd name="connsiteX7" fmla="*/ 17893 w 731520"/>
                <a:gd name="connsiteY7" fmla="*/ 154446 h 731520"/>
                <a:gd name="connsiteX8" fmla="*/ 17893 w 731520"/>
                <a:gd name="connsiteY8" fmla="*/ 211653 h 731520"/>
                <a:gd name="connsiteX9" fmla="*/ 713952 w 731520"/>
                <a:gd name="connsiteY9" fmla="*/ 337783 h 731520"/>
                <a:gd name="connsiteX10" fmla="*/ 630956 w 731520"/>
                <a:gd name="connsiteY10" fmla="*/ 300164 h 731520"/>
                <a:gd name="connsiteX11" fmla="*/ 400013 w 731520"/>
                <a:gd name="connsiteY11" fmla="*/ 404849 h 731520"/>
                <a:gd name="connsiteX12" fmla="*/ 365923 w 731520"/>
                <a:gd name="connsiteY12" fmla="*/ 412236 h 731520"/>
                <a:gd name="connsiteX13" fmla="*/ 331833 w 731520"/>
                <a:gd name="connsiteY13" fmla="*/ 404849 h 731520"/>
                <a:gd name="connsiteX14" fmla="*/ 100904 w 731520"/>
                <a:gd name="connsiteY14" fmla="*/ 300164 h 731520"/>
                <a:gd name="connsiteX15" fmla="*/ 17893 w 731520"/>
                <a:gd name="connsiteY15" fmla="*/ 337783 h 731520"/>
                <a:gd name="connsiteX16" fmla="*/ 17893 w 731520"/>
                <a:gd name="connsiteY16" fmla="*/ 394933 h 731520"/>
                <a:gd name="connsiteX17" fmla="*/ 350706 w 731520"/>
                <a:gd name="connsiteY17" fmla="*/ 545795 h 731520"/>
                <a:gd name="connsiteX18" fmla="*/ 381125 w 731520"/>
                <a:gd name="connsiteY18" fmla="*/ 545795 h 731520"/>
                <a:gd name="connsiteX19" fmla="*/ 713952 w 731520"/>
                <a:gd name="connsiteY19" fmla="*/ 394933 h 731520"/>
                <a:gd name="connsiteX20" fmla="*/ 713952 w 731520"/>
                <a:gd name="connsiteY20" fmla="*/ 337783 h 731520"/>
                <a:gd name="connsiteX21" fmla="*/ 713952 w 731520"/>
                <a:gd name="connsiteY21" fmla="*/ 520378 h 731520"/>
                <a:gd name="connsiteX22" fmla="*/ 631270 w 731520"/>
                <a:gd name="connsiteY22" fmla="*/ 482901 h 731520"/>
                <a:gd name="connsiteX23" fmla="*/ 400013 w 731520"/>
                <a:gd name="connsiteY23" fmla="*/ 587729 h 731520"/>
                <a:gd name="connsiteX24" fmla="*/ 365923 w 731520"/>
                <a:gd name="connsiteY24" fmla="*/ 595116 h 731520"/>
                <a:gd name="connsiteX25" fmla="*/ 331833 w 731520"/>
                <a:gd name="connsiteY25" fmla="*/ 587729 h 731520"/>
                <a:gd name="connsiteX26" fmla="*/ 100589 w 731520"/>
                <a:gd name="connsiteY26" fmla="*/ 482901 h 731520"/>
                <a:gd name="connsiteX27" fmla="*/ 17893 w 731520"/>
                <a:gd name="connsiteY27" fmla="*/ 520378 h 731520"/>
                <a:gd name="connsiteX28" fmla="*/ 17893 w 731520"/>
                <a:gd name="connsiteY28" fmla="*/ 577528 h 731520"/>
                <a:gd name="connsiteX29" fmla="*/ 350706 w 731520"/>
                <a:gd name="connsiteY29" fmla="*/ 728389 h 731520"/>
                <a:gd name="connsiteX30" fmla="*/ 381125 w 731520"/>
                <a:gd name="connsiteY30" fmla="*/ 728389 h 731520"/>
                <a:gd name="connsiteX31" fmla="*/ 713952 w 731520"/>
                <a:gd name="connsiteY31" fmla="*/ 577528 h 731520"/>
                <a:gd name="connsiteX32" fmla="*/ 713952 w 731520"/>
                <a:gd name="connsiteY32" fmla="*/ 5203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731520">
                  <a:moveTo>
                    <a:pt x="17893" y="211653"/>
                  </a:moveTo>
                  <a:lnTo>
                    <a:pt x="350706" y="362629"/>
                  </a:lnTo>
                  <a:cubicBezTo>
                    <a:pt x="360422" y="367044"/>
                    <a:pt x="371409" y="367044"/>
                    <a:pt x="381125" y="362629"/>
                  </a:cubicBezTo>
                  <a:lnTo>
                    <a:pt x="713938" y="211653"/>
                  </a:lnTo>
                  <a:cubicBezTo>
                    <a:pt x="737583" y="200923"/>
                    <a:pt x="737583" y="165190"/>
                    <a:pt x="713938" y="154460"/>
                  </a:cubicBezTo>
                  <a:lnTo>
                    <a:pt x="381139" y="3470"/>
                  </a:lnTo>
                  <a:cubicBezTo>
                    <a:pt x="371480" y="-945"/>
                    <a:pt x="360380" y="-945"/>
                    <a:pt x="350721" y="3470"/>
                  </a:cubicBezTo>
                  <a:lnTo>
                    <a:pt x="17893" y="154446"/>
                  </a:lnTo>
                  <a:cubicBezTo>
                    <a:pt x="-5752" y="165176"/>
                    <a:pt x="-5752" y="200923"/>
                    <a:pt x="17893" y="211653"/>
                  </a:cubicBezTo>
                  <a:close/>
                  <a:moveTo>
                    <a:pt x="713952" y="337783"/>
                  </a:moveTo>
                  <a:lnTo>
                    <a:pt x="630956" y="300164"/>
                  </a:lnTo>
                  <a:lnTo>
                    <a:pt x="400013" y="404849"/>
                  </a:lnTo>
                  <a:cubicBezTo>
                    <a:pt x="389211" y="409750"/>
                    <a:pt x="377738" y="412236"/>
                    <a:pt x="365923" y="412236"/>
                  </a:cubicBezTo>
                  <a:cubicBezTo>
                    <a:pt x="354107" y="412236"/>
                    <a:pt x="342648" y="409750"/>
                    <a:pt x="331833" y="404849"/>
                  </a:cubicBezTo>
                  <a:lnTo>
                    <a:pt x="100904" y="300164"/>
                  </a:lnTo>
                  <a:lnTo>
                    <a:pt x="17893" y="337783"/>
                  </a:lnTo>
                  <a:cubicBezTo>
                    <a:pt x="-5752" y="348499"/>
                    <a:pt x="-5752" y="384218"/>
                    <a:pt x="17893" y="394933"/>
                  </a:cubicBezTo>
                  <a:lnTo>
                    <a:pt x="350706" y="545795"/>
                  </a:lnTo>
                  <a:cubicBezTo>
                    <a:pt x="360422" y="550196"/>
                    <a:pt x="371409" y="550196"/>
                    <a:pt x="381125" y="545795"/>
                  </a:cubicBezTo>
                  <a:lnTo>
                    <a:pt x="713952" y="394933"/>
                  </a:lnTo>
                  <a:cubicBezTo>
                    <a:pt x="737598" y="384218"/>
                    <a:pt x="737598" y="348499"/>
                    <a:pt x="713952" y="337783"/>
                  </a:cubicBezTo>
                  <a:close/>
                  <a:moveTo>
                    <a:pt x="713952" y="520378"/>
                  </a:moveTo>
                  <a:lnTo>
                    <a:pt x="631270" y="482901"/>
                  </a:lnTo>
                  <a:lnTo>
                    <a:pt x="400013" y="587729"/>
                  </a:lnTo>
                  <a:cubicBezTo>
                    <a:pt x="389211" y="592630"/>
                    <a:pt x="377738" y="595116"/>
                    <a:pt x="365923" y="595116"/>
                  </a:cubicBezTo>
                  <a:cubicBezTo>
                    <a:pt x="354107" y="595116"/>
                    <a:pt x="342648" y="592630"/>
                    <a:pt x="331833" y="587729"/>
                  </a:cubicBezTo>
                  <a:lnTo>
                    <a:pt x="100589" y="482901"/>
                  </a:lnTo>
                  <a:lnTo>
                    <a:pt x="17893" y="520378"/>
                  </a:lnTo>
                  <a:cubicBezTo>
                    <a:pt x="-5752" y="531093"/>
                    <a:pt x="-5752" y="566812"/>
                    <a:pt x="17893" y="577528"/>
                  </a:cubicBezTo>
                  <a:lnTo>
                    <a:pt x="350706" y="728389"/>
                  </a:lnTo>
                  <a:cubicBezTo>
                    <a:pt x="360422" y="732790"/>
                    <a:pt x="371409" y="732790"/>
                    <a:pt x="381125" y="728389"/>
                  </a:cubicBezTo>
                  <a:lnTo>
                    <a:pt x="713952" y="577528"/>
                  </a:lnTo>
                  <a:cubicBezTo>
                    <a:pt x="737598" y="566812"/>
                    <a:pt x="737598" y="531093"/>
                    <a:pt x="713952" y="520378"/>
                  </a:cubicBezTo>
                  <a:close/>
                </a:path>
              </a:pathLst>
            </a:custGeom>
            <a:solidFill>
              <a:schemeClr val="bg1"/>
            </a:solidFill>
            <a:ln w="1414" cap="flat">
              <a:noFill/>
              <a:prstDash val="solid"/>
              <a:miter/>
            </a:ln>
          </p:spPr>
          <p:txBody>
            <a:bodyPr rtlCol="0" anchor="ctr"/>
            <a:lstStyle/>
            <a:p>
              <a:endParaRPr lang="en-GB"/>
            </a:p>
          </p:txBody>
        </p:sp>
        <p:sp>
          <p:nvSpPr>
            <p:cNvPr id="19" name="Textfeld 18"/>
            <p:cNvSpPr txBox="1"/>
            <p:nvPr/>
          </p:nvSpPr>
          <p:spPr>
            <a:xfrm>
              <a:off x="7847529" y="4156381"/>
              <a:ext cx="1263015" cy="1015663"/>
            </a:xfrm>
            <a:prstGeom prst="rect">
              <a:avLst/>
            </a:prstGeom>
            <a:noFill/>
          </p:spPr>
          <p:txBody>
            <a:bodyPr wrap="square" rtlCol="0">
              <a:spAutoFit/>
            </a:bodyPr>
            <a:lstStyle/>
            <a:p>
              <a:pPr algn="ctr"/>
              <a:r>
                <a:rPr lang="de-DE" sz="6000" b="1"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7</a:t>
              </a:r>
              <a:endParaRPr lang="en-US" sz="6000" b="1" dirty="0">
                <a:solidFill>
                  <a:schemeClr val="bg1"/>
                </a:solidFill>
                <a:latin typeface="Trebuchet MS" panose="020B0603020202020204" pitchFamily="34" charset="0"/>
                <a:ea typeface="Arial Unicode MS" panose="020B0604020202020204" pitchFamily="34" charset="-128"/>
                <a:cs typeface="Arial" panose="020B0604020202020204" pitchFamily="34" charset="0"/>
              </a:endParaRPr>
            </a:p>
          </p:txBody>
        </p:sp>
        <p:sp>
          <p:nvSpPr>
            <p:cNvPr id="20" name="Textfeld 19"/>
            <p:cNvSpPr txBox="1"/>
            <p:nvPr/>
          </p:nvSpPr>
          <p:spPr>
            <a:xfrm>
              <a:off x="7594166" y="5087328"/>
              <a:ext cx="1769741" cy="747805"/>
            </a:xfrm>
            <a:prstGeom prst="rect">
              <a:avLst/>
            </a:prstGeom>
            <a:noFill/>
          </p:spPr>
          <p:txBody>
            <a:bodyPr wrap="square" rtlCol="0">
              <a:spAutoFit/>
            </a:bodyPr>
            <a:lstStyle/>
            <a:p>
              <a:pPr algn="ct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Dolor </a:t>
              </a:r>
              <a:b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br>
              <a:r>
                <a:rPr lang="en-US" sz="2000" dirty="0" err="1">
                  <a:solidFill>
                    <a:schemeClr val="bg1"/>
                  </a:solidFill>
                  <a:latin typeface="Trebuchet MS" panose="020B0603020202020204" pitchFamily="34" charset="0"/>
                  <a:ea typeface="Arial Unicode MS" panose="020B0604020202020204" pitchFamily="34" charset="-128"/>
                  <a:cs typeface="Arial" panose="020B0604020202020204" pitchFamily="34" charset="0"/>
                </a:rPr>
                <a:t>amor</a:t>
              </a:r>
              <a:endPar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endParaRPr>
            </a:p>
          </p:txBody>
        </p:sp>
        <p:sp>
          <p:nvSpPr>
            <p:cNvPr id="21" name="Rechteck 20"/>
            <p:cNvSpPr/>
            <p:nvPr/>
          </p:nvSpPr>
          <p:spPr>
            <a:xfrm rot="16200000">
              <a:off x="4408746" y="2348862"/>
              <a:ext cx="3457853" cy="1895475"/>
            </a:xfrm>
            <a:prstGeom prst="rect">
              <a:avLst/>
            </a:prstGeom>
            <a:gradFill flip="none" rotWithShape="1">
              <a:gsLst>
                <a:gs pos="0">
                  <a:srgbClr val="910830"/>
                </a:gs>
                <a:gs pos="100000">
                  <a:srgbClr val="521623"/>
                </a:gs>
              </a:gsLst>
              <a:lin ang="0" scaled="0"/>
              <a:tileRect/>
            </a:gradFill>
            <a:ln>
              <a:noFill/>
            </a:ln>
            <a:effectLst>
              <a:outerShdw blurRad="508000" sx="112000" sy="112000" algn="ctr" rotWithShape="0">
                <a:prstClr val="black">
                  <a:alpha val="12000"/>
                </a:prstClr>
              </a:outerShdw>
            </a:effectLst>
          </p:spPr>
          <p:txBody>
            <a:bodyPr rtlCol="0" anchor="ctr"/>
            <a:lstStyle/>
            <a:p>
              <a:pPr algn="ctr"/>
              <a:endParaRPr lang="en-US"/>
            </a:p>
          </p:txBody>
        </p:sp>
        <p:sp>
          <p:nvSpPr>
            <p:cNvPr id="22" name="Textfeld 21"/>
            <p:cNvSpPr txBox="1"/>
            <p:nvPr/>
          </p:nvSpPr>
          <p:spPr>
            <a:xfrm>
              <a:off x="5506166" y="3232160"/>
              <a:ext cx="1263015" cy="1072939"/>
            </a:xfrm>
            <a:prstGeom prst="rect">
              <a:avLst/>
            </a:prstGeom>
            <a:noFill/>
          </p:spPr>
          <p:txBody>
            <a:bodyPr wrap="square" rtlCol="0">
              <a:spAutoFit/>
            </a:bodyPr>
            <a:lstStyle/>
            <a:p>
              <a:pPr algn="ctr"/>
              <a:r>
                <a:rPr lang="en-US" sz="6000" b="1"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19</a:t>
              </a:r>
            </a:p>
          </p:txBody>
        </p:sp>
        <p:sp>
          <p:nvSpPr>
            <p:cNvPr id="23" name="Textfeld 22"/>
            <p:cNvSpPr txBox="1"/>
            <p:nvPr/>
          </p:nvSpPr>
          <p:spPr>
            <a:xfrm>
              <a:off x="5252803" y="4163107"/>
              <a:ext cx="1769741" cy="747805"/>
            </a:xfrm>
            <a:prstGeom prst="rect">
              <a:avLst/>
            </a:prstGeom>
            <a:noFill/>
          </p:spPr>
          <p:txBody>
            <a:bodyPr wrap="square" rtlCol="0">
              <a:spAutoFit/>
            </a:bodyPr>
            <a:lstStyle/>
            <a:p>
              <a:pPr algn="ct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Lorem </a:t>
              </a:r>
              <a:b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b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Ipsum</a:t>
              </a:r>
            </a:p>
          </p:txBody>
        </p:sp>
        <p:sp>
          <p:nvSpPr>
            <p:cNvPr id="24" name="Grafik 304">
              <a:extLst>
                <a:ext uri="{FF2B5EF4-FFF2-40B4-BE49-F238E27FC236}">
                  <a16:creationId xmlns:a16="http://schemas.microsoft.com/office/drawing/2014/main" id="{7D7E6224-7270-46A0-AD26-D0F37DF9A608}"/>
                </a:ext>
              </a:extLst>
            </p:cNvPr>
            <p:cNvSpPr/>
            <p:nvPr/>
          </p:nvSpPr>
          <p:spPr>
            <a:xfrm>
              <a:off x="5463312" y="1902475"/>
              <a:ext cx="1348723" cy="1011542"/>
            </a:xfrm>
            <a:custGeom>
              <a:avLst/>
              <a:gdLst>
                <a:gd name="connsiteX0" fmla="*/ 891705 w 914400"/>
                <a:gd name="connsiteY0" fmla="*/ 594531 h 685800"/>
                <a:gd name="connsiteX1" fmla="*/ 23025 w 914400"/>
                <a:gd name="connsiteY1" fmla="*/ 594531 h 685800"/>
                <a:gd name="connsiteX2" fmla="*/ 165 w 914400"/>
                <a:gd name="connsiteY2" fmla="*/ 617391 h 685800"/>
                <a:gd name="connsiteX3" fmla="*/ 165 w 914400"/>
                <a:gd name="connsiteY3" fmla="*/ 663111 h 685800"/>
                <a:gd name="connsiteX4" fmla="*/ 23025 w 914400"/>
                <a:gd name="connsiteY4" fmla="*/ 685971 h 685800"/>
                <a:gd name="connsiteX5" fmla="*/ 891705 w 914400"/>
                <a:gd name="connsiteY5" fmla="*/ 685971 h 685800"/>
                <a:gd name="connsiteX6" fmla="*/ 914565 w 914400"/>
                <a:gd name="connsiteY6" fmla="*/ 663111 h 685800"/>
                <a:gd name="connsiteX7" fmla="*/ 914565 w 914400"/>
                <a:gd name="connsiteY7" fmla="*/ 617391 h 685800"/>
                <a:gd name="connsiteX8" fmla="*/ 891705 w 914400"/>
                <a:gd name="connsiteY8" fmla="*/ 594531 h 685800"/>
                <a:gd name="connsiteX9" fmla="*/ 115251 w 914400"/>
                <a:gd name="connsiteY9" fmla="*/ 442041 h 685800"/>
                <a:gd name="connsiteX10" fmla="*/ 150012 w 914400"/>
                <a:gd name="connsiteY10" fmla="*/ 457343 h 685800"/>
                <a:gd name="connsiteX11" fmla="*/ 336521 w 914400"/>
                <a:gd name="connsiteY11" fmla="*/ 457085 h 685800"/>
                <a:gd name="connsiteX12" fmla="*/ 378869 w 914400"/>
                <a:gd name="connsiteY12" fmla="*/ 446913 h 685800"/>
                <a:gd name="connsiteX13" fmla="*/ 794578 w 914400"/>
                <a:gd name="connsiteY13" fmla="*/ 235958 h 685800"/>
                <a:gd name="connsiteX14" fmla="*/ 890333 w 914400"/>
                <a:gd name="connsiteY14" fmla="*/ 152647 h 685800"/>
                <a:gd name="connsiteX15" fmla="*/ 909007 w 914400"/>
                <a:gd name="connsiteY15" fmla="*/ 61707 h 685800"/>
                <a:gd name="connsiteX16" fmla="*/ 825782 w 914400"/>
                <a:gd name="connsiteY16" fmla="*/ 22488 h 685800"/>
                <a:gd name="connsiteX17" fmla="*/ 702510 w 914400"/>
                <a:gd name="connsiteY17" fmla="*/ 50320 h 685800"/>
                <a:gd name="connsiteX18" fmla="*/ 561764 w 914400"/>
                <a:gd name="connsiteY18" fmla="*/ 121743 h 685800"/>
                <a:gd name="connsiteX19" fmla="*/ 249296 w 914400"/>
                <a:gd name="connsiteY19" fmla="*/ 4500 h 685800"/>
                <a:gd name="connsiteX20" fmla="*/ 223578 w 914400"/>
                <a:gd name="connsiteY20" fmla="*/ 2914 h 685800"/>
                <a:gd name="connsiteX21" fmla="*/ 129638 w 914400"/>
                <a:gd name="connsiteY21" fmla="*/ 50592 h 685800"/>
                <a:gd name="connsiteX22" fmla="*/ 122251 w 914400"/>
                <a:gd name="connsiteY22" fmla="*/ 91354 h 685800"/>
                <a:gd name="connsiteX23" fmla="*/ 345451 w 914400"/>
                <a:gd name="connsiteY23" fmla="*/ 231514 h 685800"/>
                <a:gd name="connsiteX24" fmla="*/ 197990 w 914400"/>
                <a:gd name="connsiteY24" fmla="*/ 306352 h 685800"/>
                <a:gd name="connsiteX25" fmla="*/ 94619 w 914400"/>
                <a:gd name="connsiteY25" fmla="*/ 254246 h 685800"/>
                <a:gd name="connsiteX26" fmla="*/ 71659 w 914400"/>
                <a:gd name="connsiteY26" fmla="*/ 254274 h 685800"/>
                <a:gd name="connsiteX27" fmla="*/ 14324 w 914400"/>
                <a:gd name="connsiteY27" fmla="*/ 283378 h 685800"/>
                <a:gd name="connsiteX28" fmla="*/ 6366 w 914400"/>
                <a:gd name="connsiteY28" fmla="*/ 323497 h 685800"/>
                <a:gd name="connsiteX29" fmla="*/ 115251 w 914400"/>
                <a:gd name="connsiteY29" fmla="*/ 44204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685800">
                  <a:moveTo>
                    <a:pt x="891705" y="594531"/>
                  </a:moveTo>
                  <a:lnTo>
                    <a:pt x="23025" y="594531"/>
                  </a:lnTo>
                  <a:cubicBezTo>
                    <a:pt x="10395" y="594531"/>
                    <a:pt x="165" y="604761"/>
                    <a:pt x="165" y="617391"/>
                  </a:cubicBezTo>
                  <a:lnTo>
                    <a:pt x="165" y="663111"/>
                  </a:lnTo>
                  <a:cubicBezTo>
                    <a:pt x="165" y="675741"/>
                    <a:pt x="10395" y="685971"/>
                    <a:pt x="23025" y="685971"/>
                  </a:cubicBezTo>
                  <a:lnTo>
                    <a:pt x="891705" y="685971"/>
                  </a:lnTo>
                  <a:cubicBezTo>
                    <a:pt x="904335" y="685971"/>
                    <a:pt x="914565" y="675741"/>
                    <a:pt x="914565" y="663111"/>
                  </a:cubicBezTo>
                  <a:lnTo>
                    <a:pt x="914565" y="617391"/>
                  </a:lnTo>
                  <a:cubicBezTo>
                    <a:pt x="914565" y="604761"/>
                    <a:pt x="904335" y="594531"/>
                    <a:pt x="891705" y="594531"/>
                  </a:cubicBezTo>
                  <a:close/>
                  <a:moveTo>
                    <a:pt x="115251" y="442041"/>
                  </a:moveTo>
                  <a:cubicBezTo>
                    <a:pt x="124223" y="451813"/>
                    <a:pt x="136825" y="457357"/>
                    <a:pt x="150012" y="457343"/>
                  </a:cubicBezTo>
                  <a:lnTo>
                    <a:pt x="336521" y="457085"/>
                  </a:lnTo>
                  <a:cubicBezTo>
                    <a:pt x="351240" y="457066"/>
                    <a:pt x="365747" y="453581"/>
                    <a:pt x="378869" y="446913"/>
                  </a:cubicBezTo>
                  <a:lnTo>
                    <a:pt x="794578" y="235958"/>
                  </a:lnTo>
                  <a:cubicBezTo>
                    <a:pt x="832783" y="216570"/>
                    <a:pt x="867030" y="188895"/>
                    <a:pt x="890333" y="152647"/>
                  </a:cubicBezTo>
                  <a:cubicBezTo>
                    <a:pt x="916494" y="111956"/>
                    <a:pt x="919337" y="82510"/>
                    <a:pt x="909007" y="61707"/>
                  </a:cubicBezTo>
                  <a:cubicBezTo>
                    <a:pt x="898706" y="40890"/>
                    <a:pt x="873660" y="25603"/>
                    <a:pt x="825782" y="22488"/>
                  </a:cubicBezTo>
                  <a:cubicBezTo>
                    <a:pt x="783134" y="19716"/>
                    <a:pt x="740715" y="30946"/>
                    <a:pt x="702510" y="50320"/>
                  </a:cubicBezTo>
                  <a:lnTo>
                    <a:pt x="561764" y="121743"/>
                  </a:lnTo>
                  <a:lnTo>
                    <a:pt x="249296" y="4500"/>
                  </a:lnTo>
                  <a:cubicBezTo>
                    <a:pt x="241646" y="-654"/>
                    <a:pt x="231804" y="-1261"/>
                    <a:pt x="223578" y="2914"/>
                  </a:cubicBezTo>
                  <a:lnTo>
                    <a:pt x="129638" y="50592"/>
                  </a:lnTo>
                  <a:cubicBezTo>
                    <a:pt x="114393" y="58321"/>
                    <a:pt x="110707" y="78667"/>
                    <a:pt x="122251" y="91354"/>
                  </a:cubicBezTo>
                  <a:lnTo>
                    <a:pt x="345451" y="231514"/>
                  </a:lnTo>
                  <a:lnTo>
                    <a:pt x="197990" y="306352"/>
                  </a:lnTo>
                  <a:lnTo>
                    <a:pt x="94619" y="254246"/>
                  </a:lnTo>
                  <a:cubicBezTo>
                    <a:pt x="87397" y="250604"/>
                    <a:pt x="78873" y="250615"/>
                    <a:pt x="71659" y="254274"/>
                  </a:cubicBezTo>
                  <a:lnTo>
                    <a:pt x="14324" y="283378"/>
                  </a:lnTo>
                  <a:cubicBezTo>
                    <a:pt x="-592" y="290950"/>
                    <a:pt x="-4522" y="310696"/>
                    <a:pt x="6366" y="323497"/>
                  </a:cubicBezTo>
                  <a:lnTo>
                    <a:pt x="115251" y="442041"/>
                  </a:lnTo>
                  <a:close/>
                </a:path>
              </a:pathLst>
            </a:custGeom>
            <a:solidFill>
              <a:schemeClr val="bg1"/>
            </a:solidFill>
            <a:ln w="1429" cap="flat">
              <a:noFill/>
              <a:prstDash val="solid"/>
              <a:miter/>
            </a:ln>
          </p:spPr>
          <p:txBody>
            <a:bodyPr rtlCol="0" anchor="ctr"/>
            <a:lstStyle/>
            <a:p>
              <a:endParaRPr lang="en-GB"/>
            </a:p>
          </p:txBody>
        </p:sp>
        <p:sp>
          <p:nvSpPr>
            <p:cNvPr id="25" name="Rechteck 24"/>
            <p:cNvSpPr/>
            <p:nvPr/>
          </p:nvSpPr>
          <p:spPr>
            <a:xfrm rot="16200000">
              <a:off x="9091474" y="2348861"/>
              <a:ext cx="3457854" cy="1895475"/>
            </a:xfrm>
            <a:prstGeom prst="rect">
              <a:avLst/>
            </a:prstGeom>
            <a:gradFill flip="none" rotWithShape="1">
              <a:gsLst>
                <a:gs pos="0">
                  <a:srgbClr val="910830"/>
                </a:gs>
                <a:gs pos="100000">
                  <a:srgbClr val="521623"/>
                </a:gs>
              </a:gsLst>
              <a:lin ang="0" scaled="0"/>
              <a:tileRect/>
            </a:gradFill>
            <a:ln>
              <a:noFill/>
            </a:ln>
            <a:effectLst>
              <a:outerShdw blurRad="508000" sx="112000" sy="112000" algn="ctr" rotWithShape="0">
                <a:prstClr val="black">
                  <a:alpha val="12000"/>
                </a:prstClr>
              </a:outerShdw>
            </a:effectLst>
          </p:spPr>
          <p:txBody>
            <a:bodyPr rtlCol="0" anchor="ctr"/>
            <a:lstStyle/>
            <a:p>
              <a:pPr algn="ctr"/>
              <a:endParaRPr lang="en-US"/>
            </a:p>
          </p:txBody>
        </p:sp>
        <p:sp>
          <p:nvSpPr>
            <p:cNvPr id="26" name="Textfeld 25"/>
            <p:cNvSpPr txBox="1"/>
            <p:nvPr/>
          </p:nvSpPr>
          <p:spPr>
            <a:xfrm>
              <a:off x="10027923" y="3166339"/>
              <a:ext cx="1584956" cy="1072939"/>
            </a:xfrm>
            <a:prstGeom prst="rect">
              <a:avLst/>
            </a:prstGeom>
            <a:noFill/>
          </p:spPr>
          <p:txBody>
            <a:bodyPr wrap="square" rtlCol="0">
              <a:spAutoFit/>
            </a:bodyPr>
            <a:lstStyle/>
            <a:p>
              <a:pPr algn="ctr"/>
              <a:r>
                <a:rPr lang="en-US" sz="6000" b="1"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72</a:t>
              </a:r>
            </a:p>
          </p:txBody>
        </p:sp>
        <p:sp>
          <p:nvSpPr>
            <p:cNvPr id="27" name="Textfeld 26"/>
            <p:cNvSpPr txBox="1"/>
            <p:nvPr/>
          </p:nvSpPr>
          <p:spPr>
            <a:xfrm>
              <a:off x="9935531" y="4165652"/>
              <a:ext cx="1769741" cy="747805"/>
            </a:xfrm>
            <a:prstGeom prst="rect">
              <a:avLst/>
            </a:prstGeom>
            <a:noFill/>
          </p:spPr>
          <p:txBody>
            <a:bodyPr wrap="square" rtlCol="0">
              <a:spAutoFit/>
            </a:bodyPr>
            <a:lstStyle/>
            <a:p>
              <a:pPr algn="ct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Lorem </a:t>
              </a:r>
              <a:b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b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Ipsum</a:t>
              </a:r>
            </a:p>
          </p:txBody>
        </p:sp>
        <p:sp>
          <p:nvSpPr>
            <p:cNvPr id="28" name="Grafik 284">
              <a:extLst>
                <a:ext uri="{FF2B5EF4-FFF2-40B4-BE49-F238E27FC236}">
                  <a16:creationId xmlns:a16="http://schemas.microsoft.com/office/drawing/2014/main" id="{C13524BB-6777-4AFA-BF12-40178CE8E729}"/>
                </a:ext>
              </a:extLst>
            </p:cNvPr>
            <p:cNvSpPr/>
            <p:nvPr/>
          </p:nvSpPr>
          <p:spPr>
            <a:xfrm>
              <a:off x="10338630" y="1902475"/>
              <a:ext cx="963543" cy="963543"/>
            </a:xfrm>
            <a:custGeom>
              <a:avLst/>
              <a:gdLst>
                <a:gd name="connsiteX0" fmla="*/ 415569 w 731520"/>
                <a:gd name="connsiteY0" fmla="*/ 133365 h 731520"/>
                <a:gd name="connsiteX1" fmla="*/ 598478 w 731520"/>
                <a:gd name="connsiteY1" fmla="*/ 316274 h 731520"/>
                <a:gd name="connsiteX2" fmla="*/ 201300 w 731520"/>
                <a:gd name="connsiteY2" fmla="*/ 713452 h 731520"/>
                <a:gd name="connsiteX3" fmla="*/ 38222 w 731520"/>
                <a:gd name="connsiteY3" fmla="*/ 731454 h 731520"/>
                <a:gd name="connsiteX4" fmla="*/ 375 w 731520"/>
                <a:gd name="connsiteY4" fmla="*/ 693578 h 731520"/>
                <a:gd name="connsiteX5" fmla="*/ 18520 w 731520"/>
                <a:gd name="connsiteY5" fmla="*/ 530386 h 731520"/>
                <a:gd name="connsiteX6" fmla="*/ 415569 w 731520"/>
                <a:gd name="connsiteY6" fmla="*/ 133365 h 731520"/>
                <a:gd name="connsiteX7" fmla="*/ 711606 w 731520"/>
                <a:gd name="connsiteY7" fmla="*/ 106133 h 731520"/>
                <a:gd name="connsiteX8" fmla="*/ 625724 w 731520"/>
                <a:gd name="connsiteY8" fmla="*/ 20251 h 731520"/>
                <a:gd name="connsiteX9" fmla="*/ 528698 w 731520"/>
                <a:gd name="connsiteY9" fmla="*/ 20251 h 731520"/>
                <a:gd name="connsiteX10" fmla="*/ 447902 w 731520"/>
                <a:gd name="connsiteY10" fmla="*/ 101047 h 731520"/>
                <a:gd name="connsiteX11" fmla="*/ 630811 w 731520"/>
                <a:gd name="connsiteY11" fmla="*/ 283955 h 731520"/>
                <a:gd name="connsiteX12" fmla="*/ 711606 w 731520"/>
                <a:gd name="connsiteY12" fmla="*/ 203159 h 731520"/>
                <a:gd name="connsiteX13" fmla="*/ 711606 w 731520"/>
                <a:gd name="connsiteY13" fmla="*/ 1061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731520">
                  <a:moveTo>
                    <a:pt x="415569" y="133365"/>
                  </a:moveTo>
                  <a:lnTo>
                    <a:pt x="598478" y="316274"/>
                  </a:lnTo>
                  <a:lnTo>
                    <a:pt x="201300" y="713452"/>
                  </a:lnTo>
                  <a:lnTo>
                    <a:pt x="38222" y="731454"/>
                  </a:lnTo>
                  <a:cubicBezTo>
                    <a:pt x="16391" y="733869"/>
                    <a:pt x="-2054" y="715409"/>
                    <a:pt x="375" y="693578"/>
                  </a:cubicBezTo>
                  <a:lnTo>
                    <a:pt x="18520" y="530386"/>
                  </a:lnTo>
                  <a:lnTo>
                    <a:pt x="415569" y="133365"/>
                  </a:lnTo>
                  <a:close/>
                  <a:moveTo>
                    <a:pt x="711606" y="106133"/>
                  </a:moveTo>
                  <a:lnTo>
                    <a:pt x="625724" y="20251"/>
                  </a:lnTo>
                  <a:cubicBezTo>
                    <a:pt x="598935" y="-6538"/>
                    <a:pt x="555487" y="-6538"/>
                    <a:pt x="528698" y="20251"/>
                  </a:cubicBezTo>
                  <a:lnTo>
                    <a:pt x="447902" y="101047"/>
                  </a:lnTo>
                  <a:lnTo>
                    <a:pt x="630811" y="283955"/>
                  </a:lnTo>
                  <a:lnTo>
                    <a:pt x="711606" y="203159"/>
                  </a:lnTo>
                  <a:cubicBezTo>
                    <a:pt x="738395" y="176356"/>
                    <a:pt x="738395" y="132922"/>
                    <a:pt x="711606" y="106133"/>
                  </a:cubicBezTo>
                  <a:close/>
                </a:path>
              </a:pathLst>
            </a:custGeom>
            <a:solidFill>
              <a:schemeClr val="bg1"/>
            </a:solidFill>
            <a:ln w="1414" cap="flat">
              <a:noFill/>
              <a:prstDash val="solid"/>
              <a:miter/>
            </a:ln>
          </p:spPr>
          <p:txBody>
            <a:bodyPr rtlCol="0" anchor="ctr"/>
            <a:lstStyle/>
            <a:p>
              <a:endParaRPr lang="en-GB"/>
            </a:p>
          </p:txBody>
        </p:sp>
        <p:sp>
          <p:nvSpPr>
            <p:cNvPr id="29" name="Rechteck 28"/>
            <p:cNvSpPr/>
            <p:nvPr/>
          </p:nvSpPr>
          <p:spPr>
            <a:xfrm rot="16200000">
              <a:off x="2067381" y="3173866"/>
              <a:ext cx="3457855" cy="1895475"/>
            </a:xfrm>
            <a:prstGeom prst="rect">
              <a:avLst/>
            </a:prstGeom>
            <a:gradFill flip="none" rotWithShape="1">
              <a:gsLst>
                <a:gs pos="0">
                  <a:srgbClr val="5E5E5D"/>
                </a:gs>
                <a:gs pos="85000">
                  <a:schemeClr val="bg2">
                    <a:lumMod val="25000"/>
                  </a:schemeClr>
                </a:gs>
              </a:gsLst>
              <a:lin ang="0" scaled="0"/>
              <a:tileRect/>
            </a:gradFill>
            <a:ln>
              <a:noFill/>
            </a:ln>
            <a:effectLst>
              <a:outerShdw blurRad="508000" sx="112000" sy="112000" algn="ctr" rotWithShape="0">
                <a:prstClr val="black">
                  <a:alpha val="12000"/>
                </a:prstClr>
              </a:outerShdw>
            </a:effectLst>
          </p:spPr>
          <p:txBody>
            <a:bodyPr rtlCol="0" anchor="ctr"/>
            <a:lstStyle/>
            <a:p>
              <a:pPr algn="ctr"/>
              <a:endParaRPr lang="en-US"/>
            </a:p>
          </p:txBody>
        </p:sp>
        <p:sp>
          <p:nvSpPr>
            <p:cNvPr id="30" name="Textfeld 29"/>
            <p:cNvSpPr txBox="1"/>
            <p:nvPr/>
          </p:nvSpPr>
          <p:spPr>
            <a:xfrm>
              <a:off x="3164802" y="4121724"/>
              <a:ext cx="1263015" cy="1072939"/>
            </a:xfrm>
            <a:prstGeom prst="rect">
              <a:avLst/>
            </a:prstGeom>
            <a:noFill/>
          </p:spPr>
          <p:txBody>
            <a:bodyPr wrap="square" rtlCol="0">
              <a:spAutoFit/>
            </a:bodyPr>
            <a:lstStyle/>
            <a:p>
              <a:pPr algn="ctr"/>
              <a:r>
                <a:rPr lang="en-US" sz="6000" b="1"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6</a:t>
              </a:r>
            </a:p>
          </p:txBody>
        </p:sp>
        <p:sp>
          <p:nvSpPr>
            <p:cNvPr id="31" name="Textfeld 30"/>
            <p:cNvSpPr txBox="1"/>
            <p:nvPr/>
          </p:nvSpPr>
          <p:spPr>
            <a:xfrm>
              <a:off x="2911439" y="5052671"/>
              <a:ext cx="1769741" cy="747805"/>
            </a:xfrm>
            <a:prstGeom prst="rect">
              <a:avLst/>
            </a:prstGeom>
            <a:noFill/>
          </p:spPr>
          <p:txBody>
            <a:bodyPr wrap="square" rtlCol="0">
              <a:spAutoFit/>
            </a:bodyPr>
            <a:lstStyle/>
            <a:p>
              <a:pPr algn="ct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Competence</a:t>
              </a:r>
              <a:b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br>
              <a:r>
                <a:rPr lang="en-US" sz="2000" dirty="0">
                  <a:solidFill>
                    <a:schemeClr val="bg1"/>
                  </a:solidFill>
                  <a:latin typeface="Trebuchet MS" panose="020B0603020202020204" pitchFamily="34" charset="0"/>
                  <a:ea typeface="Arial Unicode MS" panose="020B0604020202020204" pitchFamily="34" charset="-128"/>
                  <a:cs typeface="Arial" panose="020B0604020202020204" pitchFamily="34" charset="0"/>
                </a:rPr>
                <a:t>Centers</a:t>
              </a:r>
            </a:p>
          </p:txBody>
        </p:sp>
        <p:sp>
          <p:nvSpPr>
            <p:cNvPr id="32" name="Grafik 370">
              <a:extLst>
                <a:ext uri="{FF2B5EF4-FFF2-40B4-BE49-F238E27FC236}">
                  <a16:creationId xmlns:a16="http://schemas.microsoft.com/office/drawing/2014/main" id="{0F3FC151-3A20-4ADA-BE91-BD7AC5556107}"/>
                </a:ext>
              </a:extLst>
            </p:cNvPr>
            <p:cNvSpPr/>
            <p:nvPr/>
          </p:nvSpPr>
          <p:spPr>
            <a:xfrm>
              <a:off x="3164396" y="2658441"/>
              <a:ext cx="1263826" cy="1263826"/>
            </a:xfrm>
            <a:custGeom>
              <a:avLst/>
              <a:gdLst>
                <a:gd name="connsiteX0" fmla="*/ 503079 w 731520"/>
                <a:gd name="connsiteY0" fmla="*/ 137319 h 731520"/>
                <a:gd name="connsiteX1" fmla="*/ 365919 w 731520"/>
                <a:gd name="connsiteY1" fmla="*/ 159 h 731520"/>
                <a:gd name="connsiteX2" fmla="*/ 228759 w 731520"/>
                <a:gd name="connsiteY2" fmla="*/ 137319 h 731520"/>
                <a:gd name="connsiteX3" fmla="*/ 365919 w 731520"/>
                <a:gd name="connsiteY3" fmla="*/ 274479 h 731520"/>
                <a:gd name="connsiteX4" fmla="*/ 503079 w 731520"/>
                <a:gd name="connsiteY4" fmla="*/ 137319 h 731520"/>
                <a:gd name="connsiteX5" fmla="*/ 333901 w 731520"/>
                <a:gd name="connsiteY5" fmla="*/ 344631 h 731520"/>
                <a:gd name="connsiteX6" fmla="*/ 42736 w 731520"/>
                <a:gd name="connsiteY6" fmla="*/ 274551 h 731520"/>
                <a:gd name="connsiteX7" fmla="*/ 159 w 731520"/>
                <a:gd name="connsiteY7" fmla="*/ 313255 h 731520"/>
                <a:gd name="connsiteX8" fmla="*/ 159 w 731520"/>
                <a:gd name="connsiteY8" fmla="*/ 631581 h 731520"/>
                <a:gd name="connsiteX9" fmla="*/ 38007 w 731520"/>
                <a:gd name="connsiteY9" fmla="*/ 670229 h 731520"/>
                <a:gd name="connsiteX10" fmla="*/ 313813 w 731520"/>
                <a:gd name="connsiteY10" fmla="*/ 729422 h 731520"/>
                <a:gd name="connsiteX11" fmla="*/ 343073 w 731520"/>
                <a:gd name="connsiteY11" fmla="*/ 712462 h 731520"/>
                <a:gd name="connsiteX12" fmla="*/ 343073 w 731520"/>
                <a:gd name="connsiteY12" fmla="*/ 361004 h 731520"/>
                <a:gd name="connsiteX13" fmla="*/ 333901 w 731520"/>
                <a:gd name="connsiteY13" fmla="*/ 344631 h 731520"/>
                <a:gd name="connsiteX14" fmla="*/ 689102 w 731520"/>
                <a:gd name="connsiteY14" fmla="*/ 274551 h 731520"/>
                <a:gd name="connsiteX15" fmla="*/ 397952 w 731520"/>
                <a:gd name="connsiteY15" fmla="*/ 344631 h 731520"/>
                <a:gd name="connsiteX16" fmla="*/ 388793 w 731520"/>
                <a:gd name="connsiteY16" fmla="*/ 361247 h 731520"/>
                <a:gd name="connsiteX17" fmla="*/ 388793 w 731520"/>
                <a:gd name="connsiteY17" fmla="*/ 712420 h 731520"/>
                <a:gd name="connsiteX18" fmla="*/ 418140 w 731520"/>
                <a:gd name="connsiteY18" fmla="*/ 729422 h 731520"/>
                <a:gd name="connsiteX19" fmla="*/ 693846 w 731520"/>
                <a:gd name="connsiteY19" fmla="*/ 670271 h 731520"/>
                <a:gd name="connsiteX20" fmla="*/ 731693 w 731520"/>
                <a:gd name="connsiteY20" fmla="*/ 631609 h 731520"/>
                <a:gd name="connsiteX21" fmla="*/ 731693 w 731520"/>
                <a:gd name="connsiteY21" fmla="*/ 313255 h 731520"/>
                <a:gd name="connsiteX22" fmla="*/ 689102 w 731520"/>
                <a:gd name="connsiteY22" fmla="*/ 27455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503079" y="137319"/>
                  </a:moveTo>
                  <a:cubicBezTo>
                    <a:pt x="503079" y="61567"/>
                    <a:pt x="441671" y="159"/>
                    <a:pt x="365919" y="159"/>
                  </a:cubicBezTo>
                  <a:cubicBezTo>
                    <a:pt x="290167" y="159"/>
                    <a:pt x="228759" y="61567"/>
                    <a:pt x="228759" y="137319"/>
                  </a:cubicBezTo>
                  <a:cubicBezTo>
                    <a:pt x="228759" y="213071"/>
                    <a:pt x="290167" y="274479"/>
                    <a:pt x="365919" y="274479"/>
                  </a:cubicBezTo>
                  <a:cubicBezTo>
                    <a:pt x="441671" y="274479"/>
                    <a:pt x="503079" y="213071"/>
                    <a:pt x="503079" y="137319"/>
                  </a:cubicBezTo>
                  <a:close/>
                  <a:moveTo>
                    <a:pt x="333901" y="344631"/>
                  </a:moveTo>
                  <a:cubicBezTo>
                    <a:pt x="249133" y="292738"/>
                    <a:pt x="111830" y="278480"/>
                    <a:pt x="42736" y="274551"/>
                  </a:cubicBezTo>
                  <a:cubicBezTo>
                    <a:pt x="19519" y="273236"/>
                    <a:pt x="159" y="290924"/>
                    <a:pt x="159" y="313255"/>
                  </a:cubicBezTo>
                  <a:lnTo>
                    <a:pt x="159" y="631581"/>
                  </a:lnTo>
                  <a:cubicBezTo>
                    <a:pt x="159" y="652055"/>
                    <a:pt x="16718" y="669128"/>
                    <a:pt x="38007" y="670229"/>
                  </a:cubicBezTo>
                  <a:cubicBezTo>
                    <a:pt x="100386" y="673500"/>
                    <a:pt x="226587" y="685488"/>
                    <a:pt x="313813" y="729422"/>
                  </a:cubicBezTo>
                  <a:cubicBezTo>
                    <a:pt x="327200" y="736165"/>
                    <a:pt x="343073" y="726978"/>
                    <a:pt x="343073" y="712462"/>
                  </a:cubicBezTo>
                  <a:lnTo>
                    <a:pt x="343073" y="361004"/>
                  </a:lnTo>
                  <a:cubicBezTo>
                    <a:pt x="343059" y="354332"/>
                    <a:pt x="339759" y="348217"/>
                    <a:pt x="333901" y="344631"/>
                  </a:cubicBezTo>
                  <a:close/>
                  <a:moveTo>
                    <a:pt x="689102" y="274551"/>
                  </a:moveTo>
                  <a:cubicBezTo>
                    <a:pt x="620022" y="278465"/>
                    <a:pt x="482705" y="292738"/>
                    <a:pt x="397952" y="344631"/>
                  </a:cubicBezTo>
                  <a:cubicBezTo>
                    <a:pt x="392094" y="348217"/>
                    <a:pt x="388793" y="354575"/>
                    <a:pt x="388793" y="361247"/>
                  </a:cubicBezTo>
                  <a:lnTo>
                    <a:pt x="388793" y="712420"/>
                  </a:lnTo>
                  <a:cubicBezTo>
                    <a:pt x="388793" y="726978"/>
                    <a:pt x="404710" y="736180"/>
                    <a:pt x="418140" y="729422"/>
                  </a:cubicBezTo>
                  <a:cubicBezTo>
                    <a:pt x="505351" y="685530"/>
                    <a:pt x="631481" y="673543"/>
                    <a:pt x="693846" y="670271"/>
                  </a:cubicBezTo>
                  <a:cubicBezTo>
                    <a:pt x="715134" y="669157"/>
                    <a:pt x="731693" y="652083"/>
                    <a:pt x="731693" y="631609"/>
                  </a:cubicBezTo>
                  <a:lnTo>
                    <a:pt x="731693" y="313255"/>
                  </a:lnTo>
                  <a:cubicBezTo>
                    <a:pt x="731679" y="290924"/>
                    <a:pt x="712320" y="273236"/>
                    <a:pt x="689102" y="274551"/>
                  </a:cubicBezTo>
                  <a:close/>
                </a:path>
              </a:pathLst>
            </a:custGeom>
            <a:solidFill>
              <a:srgbClr val="F2F2F2"/>
            </a:solidFill>
            <a:ln w="1414" cap="flat">
              <a:noFill/>
              <a:prstDash val="solid"/>
              <a:miter/>
            </a:ln>
          </p:spPr>
          <p:txBody>
            <a:bodyPr rtlCol="0" anchor="ctr"/>
            <a:lstStyle/>
            <a:p>
              <a:endParaRPr lang="en-GB"/>
            </a:p>
          </p:txBody>
        </p:sp>
      </p:grpSp>
      <p:sp>
        <p:nvSpPr>
          <p:cNvPr id="34" name="Textplatzhalter 5"/>
          <p:cNvSpPr txBox="1">
            <a:spLocks/>
          </p:cNvSpPr>
          <p:nvPr/>
        </p:nvSpPr>
        <p:spPr>
          <a:xfrm>
            <a:off x="6505890" y="686043"/>
            <a:ext cx="3362010" cy="780983"/>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b="1" dirty="0">
                <a:solidFill>
                  <a:schemeClr val="accent4"/>
                </a:solidFill>
                <a:latin typeface="MV Boli" panose="02000500030200090000" pitchFamily="2" charset="0"/>
                <a:cs typeface="MV Boli" panose="02000500030200090000" pitchFamily="2" charset="0"/>
              </a:rPr>
              <a:t>The drop shadow and gradient should be considered on these objects as optional – when in use should be considered a consistent design</a:t>
            </a:r>
            <a:endParaRPr lang="en-US" sz="1400" dirty="0">
              <a:solidFill>
                <a:schemeClr val="accent4"/>
              </a:solidFill>
              <a:latin typeface="MV Boli" panose="02000500030200090000" pitchFamily="2" charset="0"/>
              <a:cs typeface="MV Boli" panose="02000500030200090000" pitchFamily="2" charset="0"/>
            </a:endParaRPr>
          </a:p>
        </p:txBody>
      </p:sp>
      <p:sp>
        <p:nvSpPr>
          <p:cNvPr id="35" name="Bogen 34"/>
          <p:cNvSpPr/>
          <p:nvPr/>
        </p:nvSpPr>
        <p:spPr>
          <a:xfrm rot="15516162">
            <a:off x="6089466" y="981740"/>
            <a:ext cx="2157131" cy="1906693"/>
          </a:xfrm>
          <a:prstGeom prst="arc">
            <a:avLst>
              <a:gd name="adj1" fmla="val 17404869"/>
              <a:gd name="adj2" fmla="val 19308136"/>
            </a:avLst>
          </a:prstGeom>
          <a:ln w="28575">
            <a:solidFill>
              <a:schemeClr val="accent4"/>
            </a:solidFill>
            <a:prstDash val="sys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291127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39E4955-F8C0-4280-9543-F1293513EEA6}"/>
              </a:ext>
            </a:extLst>
          </p:cNvPr>
          <p:cNvSpPr>
            <a:spLocks noGrp="1"/>
          </p:cNvSpPr>
          <p:nvPr>
            <p:ph type="title"/>
          </p:nvPr>
        </p:nvSpPr>
        <p:spPr/>
        <p:txBody>
          <a:bodyPr/>
          <a:lstStyle/>
          <a:p>
            <a:r>
              <a:rPr lang="en-US" noProof="0" dirty="0"/>
              <a:t>Content of this instruction</a:t>
            </a:r>
          </a:p>
        </p:txBody>
      </p:sp>
      <p:sp>
        <p:nvSpPr>
          <p:cNvPr id="7" name="Textplatzhalter 6">
            <a:extLst>
              <a:ext uri="{FF2B5EF4-FFF2-40B4-BE49-F238E27FC236}">
                <a16:creationId xmlns:a16="http://schemas.microsoft.com/office/drawing/2014/main" id="{A06478EF-711A-4AE6-9B86-8088531304BE}"/>
              </a:ext>
            </a:extLst>
          </p:cNvPr>
          <p:cNvSpPr>
            <a:spLocks noGrp="1"/>
          </p:cNvSpPr>
          <p:nvPr>
            <p:ph type="body" sz="quarter" idx="13"/>
          </p:nvPr>
        </p:nvSpPr>
        <p:spPr>
          <a:xfrm>
            <a:off x="479425" y="1184641"/>
            <a:ext cx="9469438" cy="276999"/>
          </a:xfrm>
        </p:spPr>
        <p:txBody>
          <a:bodyPr/>
          <a:lstStyle/>
          <a:p>
            <a:r>
              <a:rPr lang="en-US" noProof="0" dirty="0"/>
              <a:t>An example for an Agenda</a:t>
            </a:r>
          </a:p>
        </p:txBody>
      </p:sp>
      <p:sp>
        <p:nvSpPr>
          <p:cNvPr id="4" name="Foliennummernplatzhalter 3">
            <a:extLst>
              <a:ext uri="{FF2B5EF4-FFF2-40B4-BE49-F238E27FC236}">
                <a16:creationId xmlns:a16="http://schemas.microsoft.com/office/drawing/2014/main" id="{944B427A-B6A7-46EB-8D65-BFC17A907DF2}"/>
              </a:ext>
            </a:extLst>
          </p:cNvPr>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solidFill>
                  <a:srgbClr val="585858"/>
                </a:solidFill>
              </a:rPr>
              <a:pPr>
                <a:lnSpc>
                  <a:spcPct val="90000"/>
                </a:lnSpc>
                <a:spcBef>
                  <a:spcPts val="1000"/>
                </a:spcBef>
                <a:buFont typeface="Arial" panose="020B0604020202020204" pitchFamily="34" charset="0"/>
                <a:buNone/>
              </a:pPr>
              <a:t>2</a:t>
            </a:fld>
            <a:endParaRPr lang="en-US" dirty="0">
              <a:solidFill>
                <a:srgbClr val="585858"/>
              </a:solidFill>
            </a:endParaRPr>
          </a:p>
        </p:txBody>
      </p:sp>
      <p:grpSp>
        <p:nvGrpSpPr>
          <p:cNvPr id="43" name="Gruppieren 42"/>
          <p:cNvGrpSpPr/>
          <p:nvPr/>
        </p:nvGrpSpPr>
        <p:grpSpPr>
          <a:xfrm>
            <a:off x="807492" y="2084866"/>
            <a:ext cx="3918071" cy="530738"/>
            <a:chOff x="699978" y="2757595"/>
            <a:chExt cx="3918071" cy="530738"/>
          </a:xfrm>
        </p:grpSpPr>
        <p:sp>
          <p:nvSpPr>
            <p:cNvPr id="29" name="Textplatzhalter 7">
              <a:extLst>
                <a:ext uri="{FF2B5EF4-FFF2-40B4-BE49-F238E27FC236}">
                  <a16:creationId xmlns:a16="http://schemas.microsoft.com/office/drawing/2014/main" id="{04C943C1-9140-490C-9CF1-528DF6031420}"/>
                </a:ext>
              </a:extLst>
            </p:cNvPr>
            <p:cNvSpPr txBox="1">
              <a:spLocks/>
            </p:cNvSpPr>
            <p:nvPr/>
          </p:nvSpPr>
          <p:spPr>
            <a:xfrm>
              <a:off x="1486126" y="2757595"/>
              <a:ext cx="3131923" cy="530737"/>
            </a:xfrm>
            <a:prstGeom prst="rect">
              <a:avLst/>
            </a:prstGeom>
          </p:spPr>
          <p:txBody>
            <a:bodyPr anchor="ctr"/>
            <a:lstStyle>
              <a:lvl1pPr marL="228600" indent="-228600" algn="l" defTabSz="914400" rtl="0" eaLnBrk="1" latinLnBrk="0" hangingPunct="1">
                <a:lnSpc>
                  <a:spcPct val="90000"/>
                </a:lnSpc>
                <a:spcBef>
                  <a:spcPts val="10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GB" sz="2400" dirty="0"/>
                <a:t>Aims and Feedback</a:t>
              </a:r>
            </a:p>
          </p:txBody>
        </p:sp>
        <p:grpSp>
          <p:nvGrpSpPr>
            <p:cNvPr id="30" name="Gruppieren 29"/>
            <p:cNvGrpSpPr/>
            <p:nvPr/>
          </p:nvGrpSpPr>
          <p:grpSpPr>
            <a:xfrm>
              <a:off x="699978" y="2757595"/>
              <a:ext cx="542489" cy="530738"/>
              <a:chOff x="5834002" y="428625"/>
              <a:chExt cx="5938897" cy="5810250"/>
            </a:xfrm>
          </p:grpSpPr>
          <p:sp>
            <p:nvSpPr>
              <p:cNvPr id="31" name="Rechteck 30"/>
              <p:cNvSpPr/>
              <p:nvPr/>
            </p:nvSpPr>
            <p:spPr>
              <a:xfrm>
                <a:off x="7477125" y="428625"/>
                <a:ext cx="4295774" cy="5810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p>
            </p:txBody>
          </p:sp>
          <p:sp>
            <p:nvSpPr>
              <p:cNvPr id="32" name="Rechteck 31"/>
              <p:cNvSpPr/>
              <p:nvPr/>
            </p:nvSpPr>
            <p:spPr>
              <a:xfrm>
                <a:off x="5834002" y="1157788"/>
                <a:ext cx="5252358" cy="4451350"/>
              </a:xfrm>
              <a:prstGeom prst="rect">
                <a:avLst/>
              </a:prstGeom>
              <a:solidFill>
                <a:schemeClr val="tx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b="1" dirty="0"/>
                  <a:t>1</a:t>
                </a:r>
              </a:p>
            </p:txBody>
          </p:sp>
        </p:grpSp>
      </p:grpSp>
      <p:grpSp>
        <p:nvGrpSpPr>
          <p:cNvPr id="42" name="Gruppieren 41"/>
          <p:cNvGrpSpPr/>
          <p:nvPr/>
        </p:nvGrpSpPr>
        <p:grpSpPr>
          <a:xfrm>
            <a:off x="807492" y="4022258"/>
            <a:ext cx="3792429" cy="530738"/>
            <a:chOff x="699978" y="3871863"/>
            <a:chExt cx="3792429" cy="530738"/>
          </a:xfrm>
        </p:grpSpPr>
        <p:sp>
          <p:nvSpPr>
            <p:cNvPr id="33" name="Textplatzhalter 7">
              <a:extLst>
                <a:ext uri="{FF2B5EF4-FFF2-40B4-BE49-F238E27FC236}">
                  <a16:creationId xmlns:a16="http://schemas.microsoft.com/office/drawing/2014/main" id="{04C943C1-9140-490C-9CF1-528DF6031420}"/>
                </a:ext>
              </a:extLst>
            </p:cNvPr>
            <p:cNvSpPr txBox="1">
              <a:spLocks/>
            </p:cNvSpPr>
            <p:nvPr/>
          </p:nvSpPr>
          <p:spPr>
            <a:xfrm>
              <a:off x="1486126" y="3871863"/>
              <a:ext cx="3006281" cy="530737"/>
            </a:xfrm>
            <a:prstGeom prst="rect">
              <a:avLst/>
            </a:prstGeom>
          </p:spPr>
          <p:txBody>
            <a:bodyPr anchor="ctr"/>
            <a:lstStyle>
              <a:lvl1pPr marL="228600" indent="-228600" algn="l" defTabSz="914400" rtl="0" eaLnBrk="1" latinLnBrk="0" hangingPunct="1">
                <a:lnSpc>
                  <a:spcPct val="90000"/>
                </a:lnSpc>
                <a:spcBef>
                  <a:spcPts val="10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GB" sz="2400" dirty="0"/>
                <a:t>Inspirations</a:t>
              </a:r>
            </a:p>
          </p:txBody>
        </p:sp>
        <p:grpSp>
          <p:nvGrpSpPr>
            <p:cNvPr id="34" name="Gruppieren 33"/>
            <p:cNvGrpSpPr/>
            <p:nvPr/>
          </p:nvGrpSpPr>
          <p:grpSpPr>
            <a:xfrm>
              <a:off x="699978" y="3871863"/>
              <a:ext cx="542489" cy="530738"/>
              <a:chOff x="5834002" y="428625"/>
              <a:chExt cx="5938897" cy="5810250"/>
            </a:xfrm>
          </p:grpSpPr>
          <p:sp>
            <p:nvSpPr>
              <p:cNvPr id="35" name="Rechteck 34"/>
              <p:cNvSpPr/>
              <p:nvPr/>
            </p:nvSpPr>
            <p:spPr>
              <a:xfrm>
                <a:off x="7477125" y="428625"/>
                <a:ext cx="4295774" cy="5810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p>
            </p:txBody>
          </p:sp>
          <p:sp>
            <p:nvSpPr>
              <p:cNvPr id="36" name="Rechteck 35"/>
              <p:cNvSpPr/>
              <p:nvPr/>
            </p:nvSpPr>
            <p:spPr>
              <a:xfrm>
                <a:off x="5834002" y="1157788"/>
                <a:ext cx="5252358" cy="4451350"/>
              </a:xfrm>
              <a:prstGeom prst="rect">
                <a:avLst/>
              </a:prstGeom>
              <a:solidFill>
                <a:schemeClr val="tx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b="1" dirty="0"/>
                  <a:t>3</a:t>
                </a:r>
              </a:p>
            </p:txBody>
          </p:sp>
        </p:grpSp>
      </p:grpSp>
      <p:grpSp>
        <p:nvGrpSpPr>
          <p:cNvPr id="41" name="Gruppieren 40"/>
          <p:cNvGrpSpPr/>
          <p:nvPr/>
        </p:nvGrpSpPr>
        <p:grpSpPr>
          <a:xfrm>
            <a:off x="6030791" y="2084865"/>
            <a:ext cx="3918071" cy="530738"/>
            <a:chOff x="699978" y="4913880"/>
            <a:chExt cx="3918071" cy="530738"/>
          </a:xfrm>
        </p:grpSpPr>
        <p:sp>
          <p:nvSpPr>
            <p:cNvPr id="37" name="Textplatzhalter 7">
              <a:extLst>
                <a:ext uri="{FF2B5EF4-FFF2-40B4-BE49-F238E27FC236}">
                  <a16:creationId xmlns:a16="http://schemas.microsoft.com/office/drawing/2014/main" id="{04C943C1-9140-490C-9CF1-528DF6031420}"/>
                </a:ext>
              </a:extLst>
            </p:cNvPr>
            <p:cNvSpPr txBox="1">
              <a:spLocks/>
            </p:cNvSpPr>
            <p:nvPr/>
          </p:nvSpPr>
          <p:spPr>
            <a:xfrm>
              <a:off x="1486126" y="4913880"/>
              <a:ext cx="3131923" cy="530737"/>
            </a:xfrm>
            <a:prstGeom prst="rect">
              <a:avLst/>
            </a:prstGeom>
          </p:spPr>
          <p:txBody>
            <a:bodyPr anchor="ctr"/>
            <a:lstStyle>
              <a:lvl1pPr marL="228600" indent="-228600" algn="l" defTabSz="914400" rtl="0" eaLnBrk="1" latinLnBrk="0" hangingPunct="1">
                <a:lnSpc>
                  <a:spcPct val="90000"/>
                </a:lnSpc>
                <a:spcBef>
                  <a:spcPts val="10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de-DE" sz="2400" dirty="0"/>
                <a:t>Icon-Collection</a:t>
              </a:r>
            </a:p>
          </p:txBody>
        </p:sp>
        <p:grpSp>
          <p:nvGrpSpPr>
            <p:cNvPr id="38" name="Gruppieren 37"/>
            <p:cNvGrpSpPr/>
            <p:nvPr/>
          </p:nvGrpSpPr>
          <p:grpSpPr>
            <a:xfrm>
              <a:off x="699978" y="4913880"/>
              <a:ext cx="542489" cy="530738"/>
              <a:chOff x="5834002" y="428625"/>
              <a:chExt cx="5938897" cy="5810250"/>
            </a:xfrm>
          </p:grpSpPr>
          <p:sp>
            <p:nvSpPr>
              <p:cNvPr id="39" name="Rechteck 38"/>
              <p:cNvSpPr/>
              <p:nvPr/>
            </p:nvSpPr>
            <p:spPr>
              <a:xfrm>
                <a:off x="7477125" y="428625"/>
                <a:ext cx="4295774" cy="5810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p>
            </p:txBody>
          </p:sp>
          <p:sp>
            <p:nvSpPr>
              <p:cNvPr id="40" name="Rechteck 39"/>
              <p:cNvSpPr/>
              <p:nvPr/>
            </p:nvSpPr>
            <p:spPr>
              <a:xfrm>
                <a:off x="5834002" y="1157788"/>
                <a:ext cx="5252358" cy="4451350"/>
              </a:xfrm>
              <a:prstGeom prst="rect">
                <a:avLst/>
              </a:prstGeom>
              <a:solidFill>
                <a:schemeClr val="tx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b="1" dirty="0"/>
                  <a:t>4</a:t>
                </a:r>
              </a:p>
            </p:txBody>
          </p:sp>
        </p:grpSp>
      </p:grpSp>
      <p:grpSp>
        <p:nvGrpSpPr>
          <p:cNvPr id="44" name="Gruppieren 43"/>
          <p:cNvGrpSpPr/>
          <p:nvPr/>
        </p:nvGrpSpPr>
        <p:grpSpPr>
          <a:xfrm>
            <a:off x="807492" y="3053562"/>
            <a:ext cx="3792429" cy="530738"/>
            <a:chOff x="699978" y="2757595"/>
            <a:chExt cx="3792429" cy="530738"/>
          </a:xfrm>
        </p:grpSpPr>
        <p:sp>
          <p:nvSpPr>
            <p:cNvPr id="45" name="Textplatzhalter 7">
              <a:extLst>
                <a:ext uri="{FF2B5EF4-FFF2-40B4-BE49-F238E27FC236}">
                  <a16:creationId xmlns:a16="http://schemas.microsoft.com/office/drawing/2014/main" id="{04C943C1-9140-490C-9CF1-528DF6031420}"/>
                </a:ext>
              </a:extLst>
            </p:cNvPr>
            <p:cNvSpPr txBox="1">
              <a:spLocks/>
            </p:cNvSpPr>
            <p:nvPr/>
          </p:nvSpPr>
          <p:spPr>
            <a:xfrm>
              <a:off x="1486126" y="2757595"/>
              <a:ext cx="3006281" cy="530737"/>
            </a:xfrm>
            <a:prstGeom prst="rect">
              <a:avLst/>
            </a:prstGeom>
          </p:spPr>
          <p:txBody>
            <a:bodyPr anchor="ctr"/>
            <a:lstStyle>
              <a:lvl1pPr marL="228600" indent="-228600" algn="l" defTabSz="914400" rtl="0" eaLnBrk="1" latinLnBrk="0" hangingPunct="1">
                <a:lnSpc>
                  <a:spcPct val="90000"/>
                </a:lnSpc>
                <a:spcBef>
                  <a:spcPts val="10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de-DE" sz="2400" dirty="0"/>
                <a:t>Layout </a:t>
              </a:r>
              <a:r>
                <a:rPr lang="en-GB" sz="2400" dirty="0"/>
                <a:t>Guidelines</a:t>
              </a:r>
            </a:p>
          </p:txBody>
        </p:sp>
        <p:grpSp>
          <p:nvGrpSpPr>
            <p:cNvPr id="46" name="Gruppieren 45"/>
            <p:cNvGrpSpPr/>
            <p:nvPr/>
          </p:nvGrpSpPr>
          <p:grpSpPr>
            <a:xfrm>
              <a:off x="699978" y="2757595"/>
              <a:ext cx="542489" cy="530738"/>
              <a:chOff x="5834002" y="428625"/>
              <a:chExt cx="5938897" cy="5810250"/>
            </a:xfrm>
          </p:grpSpPr>
          <p:sp>
            <p:nvSpPr>
              <p:cNvPr id="47" name="Rechteck 46"/>
              <p:cNvSpPr/>
              <p:nvPr/>
            </p:nvSpPr>
            <p:spPr>
              <a:xfrm>
                <a:off x="7477125" y="428625"/>
                <a:ext cx="4295774" cy="5810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p>
            </p:txBody>
          </p:sp>
          <p:sp>
            <p:nvSpPr>
              <p:cNvPr id="48" name="Rechteck 47"/>
              <p:cNvSpPr/>
              <p:nvPr/>
            </p:nvSpPr>
            <p:spPr>
              <a:xfrm>
                <a:off x="5834002" y="1157788"/>
                <a:ext cx="5252358" cy="4451350"/>
              </a:xfrm>
              <a:prstGeom prst="rect">
                <a:avLst/>
              </a:prstGeom>
              <a:solidFill>
                <a:schemeClr val="tx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b="1" dirty="0"/>
                  <a:t>2</a:t>
                </a:r>
              </a:p>
            </p:txBody>
          </p:sp>
        </p:grpSp>
      </p:grpSp>
      <p:grpSp>
        <p:nvGrpSpPr>
          <p:cNvPr id="50" name="Gruppieren 49"/>
          <p:cNvGrpSpPr/>
          <p:nvPr/>
        </p:nvGrpSpPr>
        <p:grpSpPr>
          <a:xfrm>
            <a:off x="6030791" y="3053562"/>
            <a:ext cx="3918071" cy="530738"/>
            <a:chOff x="699978" y="2757595"/>
            <a:chExt cx="3918071" cy="530738"/>
          </a:xfrm>
        </p:grpSpPr>
        <p:sp>
          <p:nvSpPr>
            <p:cNvPr id="51" name="Textplatzhalter 7">
              <a:extLst>
                <a:ext uri="{FF2B5EF4-FFF2-40B4-BE49-F238E27FC236}">
                  <a16:creationId xmlns:a16="http://schemas.microsoft.com/office/drawing/2014/main" id="{04C943C1-9140-490C-9CF1-528DF6031420}"/>
                </a:ext>
              </a:extLst>
            </p:cNvPr>
            <p:cNvSpPr txBox="1">
              <a:spLocks/>
            </p:cNvSpPr>
            <p:nvPr/>
          </p:nvSpPr>
          <p:spPr>
            <a:xfrm>
              <a:off x="1486126" y="2757595"/>
              <a:ext cx="3131923" cy="530737"/>
            </a:xfrm>
            <a:prstGeom prst="rect">
              <a:avLst/>
            </a:prstGeom>
          </p:spPr>
          <p:txBody>
            <a:bodyPr anchor="ctr"/>
            <a:lstStyle>
              <a:lvl1pPr marL="228600" indent="-228600" algn="l" defTabSz="914400" rtl="0" eaLnBrk="1" latinLnBrk="0" hangingPunct="1">
                <a:lnSpc>
                  <a:spcPct val="90000"/>
                </a:lnSpc>
                <a:spcBef>
                  <a:spcPts val="10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GB" sz="2400" dirty="0"/>
                <a:t>Colour Guidelines</a:t>
              </a:r>
            </a:p>
          </p:txBody>
        </p:sp>
        <p:grpSp>
          <p:nvGrpSpPr>
            <p:cNvPr id="52" name="Gruppieren 51"/>
            <p:cNvGrpSpPr/>
            <p:nvPr/>
          </p:nvGrpSpPr>
          <p:grpSpPr>
            <a:xfrm>
              <a:off x="699978" y="2757595"/>
              <a:ext cx="542489" cy="530738"/>
              <a:chOff x="5834002" y="428625"/>
              <a:chExt cx="5938897" cy="5810250"/>
            </a:xfrm>
          </p:grpSpPr>
          <p:sp>
            <p:nvSpPr>
              <p:cNvPr id="53" name="Rechteck 52"/>
              <p:cNvSpPr/>
              <p:nvPr/>
            </p:nvSpPr>
            <p:spPr>
              <a:xfrm>
                <a:off x="7477125" y="428625"/>
                <a:ext cx="4295774" cy="5810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p>
            </p:txBody>
          </p:sp>
          <p:sp>
            <p:nvSpPr>
              <p:cNvPr id="54" name="Rechteck 53"/>
              <p:cNvSpPr/>
              <p:nvPr/>
            </p:nvSpPr>
            <p:spPr>
              <a:xfrm>
                <a:off x="5834002" y="1157788"/>
                <a:ext cx="5252358" cy="4451350"/>
              </a:xfrm>
              <a:prstGeom prst="rect">
                <a:avLst/>
              </a:prstGeom>
              <a:solidFill>
                <a:schemeClr val="tx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b="1" dirty="0"/>
                  <a:t>5</a:t>
                </a:r>
              </a:p>
            </p:txBody>
          </p:sp>
        </p:grpSp>
      </p:grpSp>
      <p:grpSp>
        <p:nvGrpSpPr>
          <p:cNvPr id="55" name="Gruppieren 54"/>
          <p:cNvGrpSpPr/>
          <p:nvPr/>
        </p:nvGrpSpPr>
        <p:grpSpPr>
          <a:xfrm>
            <a:off x="6030791" y="4022258"/>
            <a:ext cx="3792429" cy="530738"/>
            <a:chOff x="699978" y="2757595"/>
            <a:chExt cx="3792429" cy="530738"/>
          </a:xfrm>
        </p:grpSpPr>
        <p:sp>
          <p:nvSpPr>
            <p:cNvPr id="56" name="Textplatzhalter 7">
              <a:extLst>
                <a:ext uri="{FF2B5EF4-FFF2-40B4-BE49-F238E27FC236}">
                  <a16:creationId xmlns:a16="http://schemas.microsoft.com/office/drawing/2014/main" id="{04C943C1-9140-490C-9CF1-528DF6031420}"/>
                </a:ext>
              </a:extLst>
            </p:cNvPr>
            <p:cNvSpPr txBox="1">
              <a:spLocks/>
            </p:cNvSpPr>
            <p:nvPr/>
          </p:nvSpPr>
          <p:spPr>
            <a:xfrm>
              <a:off x="1486126" y="2757595"/>
              <a:ext cx="3006281" cy="530737"/>
            </a:xfrm>
            <a:prstGeom prst="rect">
              <a:avLst/>
            </a:prstGeom>
          </p:spPr>
          <p:txBody>
            <a:bodyPr anchor="ctr"/>
            <a:lstStyle>
              <a:lvl1pPr marL="228600" indent="-228600" algn="l" defTabSz="914400" rtl="0" eaLnBrk="1" latinLnBrk="0" hangingPunct="1">
                <a:lnSpc>
                  <a:spcPct val="90000"/>
                </a:lnSpc>
                <a:spcBef>
                  <a:spcPts val="10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rgbClr val="595959"/>
                  </a:solidFill>
                  <a:latin typeface="Trebuchet MS" panose="020B06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de-DE" sz="2400" dirty="0"/>
                <a:t>Dos </a:t>
              </a:r>
              <a:r>
                <a:rPr lang="de-DE" sz="2400" dirty="0" err="1"/>
                <a:t>and</a:t>
              </a:r>
              <a:r>
                <a:rPr lang="de-DE" sz="2400" dirty="0"/>
                <a:t> </a:t>
              </a:r>
              <a:r>
                <a:rPr lang="de-DE" sz="2400" dirty="0" err="1"/>
                <a:t>Don‘ts</a:t>
              </a:r>
              <a:endParaRPr lang="de-DE" sz="2400" dirty="0"/>
            </a:p>
          </p:txBody>
        </p:sp>
        <p:grpSp>
          <p:nvGrpSpPr>
            <p:cNvPr id="57" name="Gruppieren 56"/>
            <p:cNvGrpSpPr/>
            <p:nvPr/>
          </p:nvGrpSpPr>
          <p:grpSpPr>
            <a:xfrm>
              <a:off x="699978" y="2757595"/>
              <a:ext cx="542489" cy="530738"/>
              <a:chOff x="5834002" y="428625"/>
              <a:chExt cx="5938897" cy="5810250"/>
            </a:xfrm>
          </p:grpSpPr>
          <p:sp>
            <p:nvSpPr>
              <p:cNvPr id="58" name="Rechteck 57"/>
              <p:cNvSpPr/>
              <p:nvPr/>
            </p:nvSpPr>
            <p:spPr>
              <a:xfrm>
                <a:off x="7477125" y="428625"/>
                <a:ext cx="4295774" cy="5810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a:p>
            </p:txBody>
          </p:sp>
          <p:sp>
            <p:nvSpPr>
              <p:cNvPr id="59" name="Rechteck 58"/>
              <p:cNvSpPr/>
              <p:nvPr/>
            </p:nvSpPr>
            <p:spPr>
              <a:xfrm>
                <a:off x="5834002" y="1157788"/>
                <a:ext cx="5252358" cy="4451350"/>
              </a:xfrm>
              <a:prstGeom prst="rect">
                <a:avLst/>
              </a:prstGeom>
              <a:solidFill>
                <a:schemeClr val="tx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2400" b="1" dirty="0"/>
                  <a:t>6</a:t>
                </a:r>
              </a:p>
            </p:txBody>
          </p:sp>
        </p:grpSp>
      </p:grpSp>
      <p:sp>
        <p:nvSpPr>
          <p:cNvPr id="49" name="Textplatzhalter 5"/>
          <p:cNvSpPr txBox="1">
            <a:spLocks/>
          </p:cNvSpPr>
          <p:nvPr/>
        </p:nvSpPr>
        <p:spPr>
          <a:xfrm>
            <a:off x="3986522" y="6400424"/>
            <a:ext cx="6637935" cy="227755"/>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600" dirty="0">
                <a:solidFill>
                  <a:schemeClr val="accent4"/>
                </a:solidFill>
                <a:latin typeface="MV Boli" panose="02000500030200090000" pitchFamily="2" charset="0"/>
                <a:cs typeface="MV Boli" panose="02000500030200090000" pitchFamily="2" charset="0"/>
              </a:rPr>
              <a:t>The name can be changed at </a:t>
            </a:r>
            <a:r>
              <a:rPr lang="en-US" sz="1600" i="1" dirty="0">
                <a:solidFill>
                  <a:schemeClr val="accent4"/>
                </a:solidFill>
                <a:latin typeface="MV Boli" panose="02000500030200090000" pitchFamily="2" charset="0"/>
                <a:cs typeface="MV Boli" panose="02000500030200090000" pitchFamily="2" charset="0"/>
              </a:rPr>
              <a:t>View -&gt; Slide Master</a:t>
            </a:r>
            <a:endParaRPr lang="en-US" sz="1600" dirty="0">
              <a:solidFill>
                <a:schemeClr val="accent4"/>
              </a:solidFill>
              <a:latin typeface="MV Boli" panose="02000500030200090000" pitchFamily="2" charset="0"/>
              <a:cs typeface="MV Boli" panose="02000500030200090000" pitchFamily="2" charset="0"/>
            </a:endParaRPr>
          </a:p>
        </p:txBody>
      </p:sp>
      <p:sp>
        <p:nvSpPr>
          <p:cNvPr id="60" name="Bogen 59">
            <a:extLst>
              <a:ext uri="{FF2B5EF4-FFF2-40B4-BE49-F238E27FC236}">
                <a16:creationId xmlns:a16="http://schemas.microsoft.com/office/drawing/2014/main" id="{50FD6ACF-F99C-489E-A8CF-C266704FDC17}"/>
              </a:ext>
            </a:extLst>
          </p:cNvPr>
          <p:cNvSpPr/>
          <p:nvPr/>
        </p:nvSpPr>
        <p:spPr>
          <a:xfrm rot="987123">
            <a:off x="3392864" y="6345885"/>
            <a:ext cx="716645" cy="552275"/>
          </a:xfrm>
          <a:prstGeom prst="arc">
            <a:avLst>
              <a:gd name="adj1" fmla="val 12051738"/>
              <a:gd name="adj2" fmla="val 17446549"/>
            </a:avLst>
          </a:prstGeom>
          <a:ln w="28575">
            <a:solidFill>
              <a:schemeClr val="accent4"/>
            </a:solidFill>
            <a:prstDash val="sys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7589423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5D79CE-14FC-4809-9DDC-5F241D10DE03}"/>
              </a:ext>
            </a:extLst>
          </p:cNvPr>
          <p:cNvSpPr>
            <a:spLocks noGrp="1"/>
          </p:cNvSpPr>
          <p:nvPr>
            <p:ph type="title"/>
          </p:nvPr>
        </p:nvSpPr>
        <p:spPr/>
        <p:txBody>
          <a:bodyPr/>
          <a:lstStyle/>
          <a:p>
            <a:endParaRPr lang="en-US" noProof="0" dirty="0"/>
          </a:p>
        </p:txBody>
      </p:sp>
      <p:sp>
        <p:nvSpPr>
          <p:cNvPr id="3" name="Textplatzhalter 2">
            <a:extLst>
              <a:ext uri="{FF2B5EF4-FFF2-40B4-BE49-F238E27FC236}">
                <a16:creationId xmlns:a16="http://schemas.microsoft.com/office/drawing/2014/main" id="{D7F2DE12-40F2-4181-82A9-344DD4FDA66E}"/>
              </a:ext>
            </a:extLst>
          </p:cNvPr>
          <p:cNvSpPr>
            <a:spLocks noGrp="1"/>
          </p:cNvSpPr>
          <p:nvPr>
            <p:ph type="body" sz="quarter" idx="13"/>
          </p:nvPr>
        </p:nvSpPr>
        <p:spPr/>
        <p:txBody>
          <a:bodyPr/>
          <a:lstStyle/>
          <a:p>
            <a:endParaRPr lang="en-US"/>
          </a:p>
        </p:txBody>
      </p:sp>
      <p:sp>
        <p:nvSpPr>
          <p:cNvPr id="4" name="Textplatzhalter 3">
            <a:extLst>
              <a:ext uri="{FF2B5EF4-FFF2-40B4-BE49-F238E27FC236}">
                <a16:creationId xmlns:a16="http://schemas.microsoft.com/office/drawing/2014/main" id="{3C02A30D-1801-4F88-94E4-4D8B895ABCFD}"/>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41673422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Diagramm 14"/>
          <p:cNvGraphicFramePr/>
          <p:nvPr>
            <p:extLst>
              <p:ext uri="{D42A27DB-BD31-4B8C-83A1-F6EECF244321}">
                <p14:modId xmlns:p14="http://schemas.microsoft.com/office/powerpoint/2010/main" val="1929908711"/>
              </p:ext>
            </p:extLst>
          </p:nvPr>
        </p:nvGraphicFramePr>
        <p:xfrm>
          <a:off x="479425" y="1184641"/>
          <a:ext cx="11982283" cy="4837409"/>
        </p:xfrm>
        <a:graphic>
          <a:graphicData uri="http://schemas.openxmlformats.org/drawingml/2006/chart">
            <c:chart xmlns:c="http://schemas.openxmlformats.org/drawingml/2006/chart" xmlns:r="http://schemas.openxmlformats.org/officeDocument/2006/relationships" r:id="rId2"/>
          </a:graphicData>
        </a:graphic>
      </p:graphicFrame>
      <p:sp>
        <p:nvSpPr>
          <p:cNvPr id="2" name="Titel 1"/>
          <p:cNvSpPr>
            <a:spLocks noGrp="1"/>
          </p:cNvSpPr>
          <p:nvPr>
            <p:ph type="title"/>
          </p:nvPr>
        </p:nvSpPr>
        <p:spPr/>
        <p:txBody>
          <a:bodyPr/>
          <a:lstStyle/>
          <a:p>
            <a:r>
              <a:rPr lang="en-US" noProof="0" dirty="0"/>
              <a:t>Numbers and statistics</a:t>
            </a:r>
          </a:p>
        </p:txBody>
      </p:sp>
      <p:sp>
        <p:nvSpPr>
          <p:cNvPr id="3" name="Textplatzhalter 2"/>
          <p:cNvSpPr>
            <a:spLocks noGrp="1"/>
          </p:cNvSpPr>
          <p:nvPr>
            <p:ph type="body" sz="quarter" idx="13"/>
          </p:nvPr>
        </p:nvSpPr>
        <p:spPr/>
        <p:txBody>
          <a:bodyPr/>
          <a:lstStyle/>
          <a:p>
            <a:endParaRPr lang="en-US" dirty="0"/>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pPr>
                <a:lnSpc>
                  <a:spcPct val="90000"/>
                </a:lnSpc>
                <a:spcBef>
                  <a:spcPts val="1000"/>
                </a:spcBef>
                <a:buFont typeface="Arial" panose="020B0604020202020204" pitchFamily="34" charset="0"/>
                <a:buNone/>
              </a:pPr>
              <a:t>21</a:t>
            </a:fld>
            <a:endParaRPr lang="en-US" dirty="0"/>
          </a:p>
        </p:txBody>
      </p:sp>
      <p:grpSp>
        <p:nvGrpSpPr>
          <p:cNvPr id="11" name="Gruppieren 10"/>
          <p:cNvGrpSpPr/>
          <p:nvPr/>
        </p:nvGrpSpPr>
        <p:grpSpPr>
          <a:xfrm>
            <a:off x="7551151" y="1950085"/>
            <a:ext cx="3850273" cy="3854261"/>
            <a:chOff x="1079867" y="1801764"/>
            <a:chExt cx="3274077" cy="3277468"/>
          </a:xfrm>
        </p:grpSpPr>
        <p:sp>
          <p:nvSpPr>
            <p:cNvPr id="6" name="Halbbogen 5">
              <a:extLst>
                <a:ext uri="{FF2B5EF4-FFF2-40B4-BE49-F238E27FC236}">
                  <a16:creationId xmlns:a16="http://schemas.microsoft.com/office/drawing/2014/main" id="{B8607FA8-2648-CB43-81AC-726D1B393BB2}"/>
                </a:ext>
              </a:extLst>
            </p:cNvPr>
            <p:cNvSpPr/>
            <p:nvPr/>
          </p:nvSpPr>
          <p:spPr>
            <a:xfrm rot="5400000">
              <a:off x="1078172" y="1803459"/>
              <a:ext cx="3277468" cy="3274077"/>
            </a:xfrm>
            <a:prstGeom prst="blockArc">
              <a:avLst>
                <a:gd name="adj1" fmla="val 10900209"/>
                <a:gd name="adj2" fmla="val 3126591"/>
                <a:gd name="adj3" fmla="val 2342"/>
              </a:avLst>
            </a:prstGeom>
            <a:solidFill>
              <a:srgbClr val="5E5E5D"/>
            </a:solidFill>
            <a:ln>
              <a:noFill/>
            </a:ln>
            <a:effectLst>
              <a:outerShdw blurRad="508000" sx="112000" sy="112000" algn="ctr" rotWithShape="0">
                <a:prstClr val="black">
                  <a:alpha val="12000"/>
                </a:prstClr>
              </a:outerShdw>
            </a:effectLst>
          </p:spPr>
          <p:txBody>
            <a:bodyPr rtlCol="0" anchor="ctr"/>
            <a:lstStyle/>
            <a:p>
              <a:pPr algn="ctr"/>
              <a:endParaRPr lang="de-DE" dirty="0">
                <a:solidFill>
                  <a:schemeClr val="tx1"/>
                </a:solidFill>
              </a:endParaRPr>
            </a:p>
          </p:txBody>
        </p:sp>
        <p:sp>
          <p:nvSpPr>
            <p:cNvPr id="7" name="Textfeld 6">
              <a:extLst>
                <a:ext uri="{FF2B5EF4-FFF2-40B4-BE49-F238E27FC236}">
                  <a16:creationId xmlns:a16="http://schemas.microsoft.com/office/drawing/2014/main" id="{49F124D2-C582-9946-B658-10F17EFF60EB}"/>
                </a:ext>
              </a:extLst>
            </p:cNvPr>
            <p:cNvSpPr txBox="1"/>
            <p:nvPr/>
          </p:nvSpPr>
          <p:spPr>
            <a:xfrm>
              <a:off x="1484859" y="2644183"/>
              <a:ext cx="2528761" cy="721904"/>
            </a:xfrm>
            <a:prstGeom prst="rect">
              <a:avLst/>
            </a:prstGeom>
            <a:noFill/>
          </p:spPr>
          <p:txBody>
            <a:bodyPr wrap="square" rtlCol="0">
              <a:spAutoFit/>
            </a:bodyPr>
            <a:lstStyle/>
            <a:p>
              <a:pPr algn="ctr">
                <a:lnSpc>
                  <a:spcPts val="5900"/>
                </a:lnSpc>
              </a:pPr>
              <a:r>
                <a:rPr lang="de-DE" sz="5400" b="1" dirty="0">
                  <a:solidFill>
                    <a:srgbClr val="910830"/>
                  </a:solidFill>
                  <a:latin typeface="Trebuchet MS" panose="020B0603020202020204" pitchFamily="34" charset="0"/>
                  <a:ea typeface="Arial Unicode MS" panose="020B0604020202020204" pitchFamily="34" charset="-128"/>
                  <a:cs typeface="Arial" panose="020B0604020202020204" pitchFamily="34" charset="0"/>
                </a:rPr>
                <a:t>43%</a:t>
              </a:r>
              <a:endParaRPr lang="en-US" sz="5400" b="1" dirty="0">
                <a:solidFill>
                  <a:srgbClr val="910830"/>
                </a:solidFill>
                <a:latin typeface="Trebuchet MS" panose="020B0603020202020204" pitchFamily="34" charset="0"/>
                <a:ea typeface="Arial Unicode MS" panose="020B0604020202020204" pitchFamily="34" charset="-128"/>
                <a:cs typeface="Arial" panose="020B0604020202020204" pitchFamily="34" charset="0"/>
              </a:endParaRPr>
            </a:p>
          </p:txBody>
        </p:sp>
        <p:sp>
          <p:nvSpPr>
            <p:cNvPr id="8" name="Halbbogen 7">
              <a:extLst>
                <a:ext uri="{FF2B5EF4-FFF2-40B4-BE49-F238E27FC236}">
                  <a16:creationId xmlns:a16="http://schemas.microsoft.com/office/drawing/2014/main" id="{B8607FA8-2648-CB43-81AC-726D1B393BB2}"/>
                </a:ext>
              </a:extLst>
            </p:cNvPr>
            <p:cNvSpPr/>
            <p:nvPr/>
          </p:nvSpPr>
          <p:spPr>
            <a:xfrm rot="5400000">
              <a:off x="1211066" y="1954341"/>
              <a:ext cx="2963330" cy="2960264"/>
            </a:xfrm>
            <a:prstGeom prst="blockArc">
              <a:avLst>
                <a:gd name="adj1" fmla="val 10982439"/>
                <a:gd name="adj2" fmla="val 20831049"/>
                <a:gd name="adj3" fmla="val 9672"/>
              </a:avLst>
            </a:prstGeom>
            <a:solidFill>
              <a:srgbClr val="910830"/>
            </a:solidFill>
            <a:ln>
              <a:noFill/>
            </a:ln>
            <a:effectLst>
              <a:outerShdw blurRad="508000" sx="112000" sy="112000" algn="ctr" rotWithShape="0">
                <a:prstClr val="black">
                  <a:alpha val="12000"/>
                </a:prstClr>
              </a:outerShdw>
            </a:effectLst>
          </p:spPr>
          <p:txBody>
            <a:bodyPr rtlCol="0" anchor="ctr"/>
            <a:lstStyle/>
            <a:p>
              <a:pPr algn="ctr"/>
              <a:endParaRPr lang="de-DE" dirty="0">
                <a:solidFill>
                  <a:schemeClr val="tx1"/>
                </a:solidFill>
              </a:endParaRPr>
            </a:p>
          </p:txBody>
        </p:sp>
        <p:sp>
          <p:nvSpPr>
            <p:cNvPr id="9" name="Textfeld 8">
              <a:extLst>
                <a:ext uri="{FF2B5EF4-FFF2-40B4-BE49-F238E27FC236}">
                  <a16:creationId xmlns:a16="http://schemas.microsoft.com/office/drawing/2014/main" id="{49F124D2-C582-9946-B658-10F17EFF60EB}"/>
                </a:ext>
              </a:extLst>
            </p:cNvPr>
            <p:cNvSpPr txBox="1"/>
            <p:nvPr/>
          </p:nvSpPr>
          <p:spPr>
            <a:xfrm>
              <a:off x="1484859" y="3627364"/>
              <a:ext cx="2528761" cy="848950"/>
            </a:xfrm>
            <a:prstGeom prst="rect">
              <a:avLst/>
            </a:prstGeom>
            <a:noFill/>
          </p:spPr>
          <p:txBody>
            <a:bodyPr wrap="square" rtlCol="0">
              <a:spAutoFit/>
            </a:bodyPr>
            <a:lstStyle/>
            <a:p>
              <a:pPr algn="ctr">
                <a:lnSpc>
                  <a:spcPts val="5900"/>
                </a:lnSpc>
              </a:pPr>
              <a:r>
                <a:rPr lang="de-DE" sz="5400"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68%</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cxnSp>
          <p:nvCxnSpPr>
            <p:cNvPr id="10" name="Gerader Verbinder 9"/>
            <p:cNvCxnSpPr/>
            <p:nvPr/>
          </p:nvCxnSpPr>
          <p:spPr>
            <a:xfrm>
              <a:off x="2017111" y="3493133"/>
              <a:ext cx="1464256" cy="0"/>
            </a:xfrm>
            <a:prstGeom prst="line">
              <a:avLst/>
            </a:prstGeom>
            <a:ln w="34925">
              <a:solidFill>
                <a:srgbClr val="5E5E5D"/>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14289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DAD35764-DD4A-450C-BB2A-9DE4AFB6A39D}"/>
              </a:ext>
            </a:extLst>
          </p:cNvPr>
          <p:cNvSpPr>
            <a:spLocks noGrp="1"/>
          </p:cNvSpPr>
          <p:nvPr>
            <p:ph type="title"/>
          </p:nvPr>
        </p:nvSpPr>
        <p:spPr/>
        <p:txBody>
          <a:bodyPr/>
          <a:lstStyle/>
          <a:p>
            <a:r>
              <a:rPr lang="en-US" noProof="0" dirty="0"/>
              <a:t>A Matrix</a:t>
            </a:r>
          </a:p>
        </p:txBody>
      </p:sp>
      <p:sp>
        <p:nvSpPr>
          <p:cNvPr id="2" name="Textplatzhalter 1"/>
          <p:cNvSpPr>
            <a:spLocks noGrp="1"/>
          </p:cNvSpPr>
          <p:nvPr>
            <p:ph type="body" sz="quarter" idx="13"/>
          </p:nvPr>
        </p:nvSpPr>
        <p:spPr/>
        <p:txBody>
          <a:bodyPr/>
          <a:lstStyle/>
          <a:p>
            <a:r>
              <a:rPr lang="en-US" noProof="0" dirty="0"/>
              <a:t>2X2 Matrix on the example of the Power-Interest Grid</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22</a:t>
            </a:fld>
            <a:endParaRPr lang="en-US" dirty="0"/>
          </a:p>
        </p:txBody>
      </p:sp>
      <p:cxnSp>
        <p:nvCxnSpPr>
          <p:cNvPr id="7" name="Gerader Verbinder 6"/>
          <p:cNvCxnSpPr/>
          <p:nvPr/>
        </p:nvCxnSpPr>
        <p:spPr>
          <a:xfrm>
            <a:off x="2809875" y="5928360"/>
            <a:ext cx="6696075" cy="0"/>
          </a:xfrm>
          <a:prstGeom prst="line">
            <a:avLst/>
          </a:prstGeom>
          <a:ln w="12700">
            <a:solidFill>
              <a:srgbClr val="852339"/>
            </a:solidFill>
          </a:ln>
        </p:spPr>
        <p:style>
          <a:lnRef idx="1">
            <a:schemeClr val="accent1"/>
          </a:lnRef>
          <a:fillRef idx="0">
            <a:schemeClr val="accent1"/>
          </a:fillRef>
          <a:effectRef idx="0">
            <a:schemeClr val="accent1"/>
          </a:effectRef>
          <a:fontRef idx="minor">
            <a:schemeClr val="tx1"/>
          </a:fontRef>
        </p:style>
      </p:cxnSp>
      <p:cxnSp>
        <p:nvCxnSpPr>
          <p:cNvPr id="8" name="Gerader Verbinder 7"/>
          <p:cNvCxnSpPr/>
          <p:nvPr/>
        </p:nvCxnSpPr>
        <p:spPr>
          <a:xfrm flipV="1">
            <a:off x="2809875" y="1873885"/>
            <a:ext cx="0" cy="4054476"/>
          </a:xfrm>
          <a:prstGeom prst="line">
            <a:avLst/>
          </a:prstGeom>
          <a:ln w="12700">
            <a:solidFill>
              <a:srgbClr val="852339"/>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p:nvPr/>
        </p:nvCxnSpPr>
        <p:spPr>
          <a:xfrm flipV="1">
            <a:off x="6157912" y="1873885"/>
            <a:ext cx="0" cy="4054476"/>
          </a:xfrm>
          <a:prstGeom prst="line">
            <a:avLst/>
          </a:prstGeom>
          <a:ln w="12700">
            <a:solidFill>
              <a:srgbClr val="852339"/>
            </a:solidFill>
          </a:ln>
        </p:spPr>
        <p:style>
          <a:lnRef idx="1">
            <a:schemeClr val="accent1"/>
          </a:lnRef>
          <a:fillRef idx="0">
            <a:schemeClr val="accent1"/>
          </a:fillRef>
          <a:effectRef idx="0">
            <a:schemeClr val="accent1"/>
          </a:effectRef>
          <a:fontRef idx="minor">
            <a:schemeClr val="tx1"/>
          </a:fontRef>
        </p:style>
      </p:cxnSp>
      <p:cxnSp>
        <p:nvCxnSpPr>
          <p:cNvPr id="13" name="Gerader Verbinder 12"/>
          <p:cNvCxnSpPr/>
          <p:nvPr/>
        </p:nvCxnSpPr>
        <p:spPr>
          <a:xfrm>
            <a:off x="2809874" y="1873885"/>
            <a:ext cx="6696075" cy="0"/>
          </a:xfrm>
          <a:prstGeom prst="line">
            <a:avLst/>
          </a:prstGeom>
          <a:ln w="12700">
            <a:solidFill>
              <a:srgbClr val="852339"/>
            </a:solidFill>
          </a:ln>
        </p:spPr>
        <p:style>
          <a:lnRef idx="1">
            <a:schemeClr val="accent1"/>
          </a:lnRef>
          <a:fillRef idx="0">
            <a:schemeClr val="accent1"/>
          </a:fillRef>
          <a:effectRef idx="0">
            <a:schemeClr val="accent1"/>
          </a:effectRef>
          <a:fontRef idx="minor">
            <a:schemeClr val="tx1"/>
          </a:fontRef>
        </p:style>
      </p:cxnSp>
      <p:cxnSp>
        <p:nvCxnSpPr>
          <p:cNvPr id="14" name="Gerader Verbinder 13"/>
          <p:cNvCxnSpPr/>
          <p:nvPr/>
        </p:nvCxnSpPr>
        <p:spPr>
          <a:xfrm flipV="1">
            <a:off x="9505949" y="1873884"/>
            <a:ext cx="0" cy="4054476"/>
          </a:xfrm>
          <a:prstGeom prst="line">
            <a:avLst/>
          </a:prstGeom>
          <a:ln w="12700">
            <a:solidFill>
              <a:srgbClr val="852339"/>
            </a:solidFill>
          </a:ln>
        </p:spPr>
        <p:style>
          <a:lnRef idx="1">
            <a:schemeClr val="accent1"/>
          </a:lnRef>
          <a:fillRef idx="0">
            <a:schemeClr val="accent1"/>
          </a:fillRef>
          <a:effectRef idx="0">
            <a:schemeClr val="accent1"/>
          </a:effectRef>
          <a:fontRef idx="minor">
            <a:schemeClr val="tx1"/>
          </a:fontRef>
        </p:style>
      </p:cxnSp>
      <p:cxnSp>
        <p:nvCxnSpPr>
          <p:cNvPr id="15" name="Gerader Verbinder 14"/>
          <p:cNvCxnSpPr/>
          <p:nvPr/>
        </p:nvCxnSpPr>
        <p:spPr>
          <a:xfrm>
            <a:off x="2809875" y="3901123"/>
            <a:ext cx="6696075" cy="0"/>
          </a:xfrm>
          <a:prstGeom prst="line">
            <a:avLst/>
          </a:prstGeom>
          <a:ln w="12700">
            <a:solidFill>
              <a:srgbClr val="852339"/>
            </a:solidFill>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6157911" y="2410450"/>
            <a:ext cx="3348037" cy="954107"/>
          </a:xfrm>
          <a:prstGeom prst="rect">
            <a:avLst/>
          </a:prstGeom>
          <a:noFill/>
        </p:spPr>
        <p:txBody>
          <a:bodyPr wrap="square" rtlCol="0">
            <a:spAutoFit/>
          </a:bodyPr>
          <a:lstStyle/>
          <a:p>
            <a:pPr algn="ct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Manage </a:t>
            </a:r>
            <a:b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b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Closely</a:t>
            </a:r>
          </a:p>
        </p:txBody>
      </p:sp>
      <p:sp>
        <p:nvSpPr>
          <p:cNvPr id="18" name="Textfeld 17"/>
          <p:cNvSpPr txBox="1"/>
          <p:nvPr/>
        </p:nvSpPr>
        <p:spPr>
          <a:xfrm>
            <a:off x="2866071" y="2410449"/>
            <a:ext cx="3348037" cy="954107"/>
          </a:xfrm>
          <a:prstGeom prst="rect">
            <a:avLst/>
          </a:prstGeom>
          <a:noFill/>
        </p:spPr>
        <p:txBody>
          <a:bodyPr wrap="square" rtlCol="0">
            <a:spAutoFit/>
          </a:bodyPr>
          <a:lstStyle/>
          <a:p>
            <a:pPr algn="ct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Keep</a:t>
            </a:r>
            <a:b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b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Satisfied</a:t>
            </a:r>
          </a:p>
        </p:txBody>
      </p:sp>
      <p:sp>
        <p:nvSpPr>
          <p:cNvPr id="19" name="Textfeld 18"/>
          <p:cNvSpPr txBox="1"/>
          <p:nvPr/>
        </p:nvSpPr>
        <p:spPr>
          <a:xfrm>
            <a:off x="6157911" y="4417667"/>
            <a:ext cx="3348037" cy="954107"/>
          </a:xfrm>
          <a:prstGeom prst="rect">
            <a:avLst/>
          </a:prstGeom>
          <a:noFill/>
        </p:spPr>
        <p:txBody>
          <a:bodyPr wrap="square" rtlCol="0">
            <a:spAutoFit/>
          </a:bodyPr>
          <a:lstStyle/>
          <a:p>
            <a:pPr algn="ct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Keep</a:t>
            </a:r>
            <a:b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b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Informed</a:t>
            </a:r>
          </a:p>
        </p:txBody>
      </p:sp>
      <p:sp>
        <p:nvSpPr>
          <p:cNvPr id="20" name="Textfeld 19"/>
          <p:cNvSpPr txBox="1"/>
          <p:nvPr/>
        </p:nvSpPr>
        <p:spPr>
          <a:xfrm>
            <a:off x="2809874" y="4633110"/>
            <a:ext cx="3348037" cy="523220"/>
          </a:xfrm>
          <a:prstGeom prst="rect">
            <a:avLst/>
          </a:prstGeom>
          <a:noFill/>
        </p:spPr>
        <p:txBody>
          <a:bodyPr wrap="square" rtlCol="0">
            <a:spAutoFit/>
          </a:bodyPr>
          <a:lstStyle/>
          <a:p>
            <a:pPr algn="ctr"/>
            <a:r>
              <a:rPr lang="en-US" sz="2800" b="1" dirty="0">
                <a:solidFill>
                  <a:schemeClr val="bg1">
                    <a:lumMod val="65000"/>
                  </a:schemeClr>
                </a:solidFill>
                <a:latin typeface="Trebuchet MS" panose="020B0603020202020204" pitchFamily="34" charset="0"/>
                <a:ea typeface="Arial Unicode MS" panose="020B0604020202020204" pitchFamily="34" charset="-128"/>
                <a:cs typeface="Arial" panose="020B0604020202020204" pitchFamily="34" charset="0"/>
              </a:rPr>
              <a:t>Monitor</a:t>
            </a:r>
          </a:p>
        </p:txBody>
      </p:sp>
      <p:sp>
        <p:nvSpPr>
          <p:cNvPr id="16" name="Rechteck 15"/>
          <p:cNvSpPr/>
          <p:nvPr/>
        </p:nvSpPr>
        <p:spPr>
          <a:xfrm>
            <a:off x="7498080" y="3700092"/>
            <a:ext cx="1324450" cy="436495"/>
          </a:xfrm>
          <a:prstGeom prst="rect">
            <a:avLst/>
          </a:prstGeom>
          <a:solidFill>
            <a:schemeClr val="accent1"/>
          </a:solidFill>
          <a:ln>
            <a:noFill/>
          </a:ln>
          <a:effectLst/>
        </p:spPr>
        <p:txBody>
          <a:bodyPr rtlCol="0" anchor="ctr"/>
          <a:lstStyle/>
          <a:p>
            <a:pPr algn="ctr"/>
            <a:r>
              <a:rPr lang="en-US" dirty="0">
                <a:solidFill>
                  <a:schemeClr val="bg1"/>
                </a:solidFill>
                <a:latin typeface="Trebuchet MS" panose="020B0603020202020204" pitchFamily="34" charset="0"/>
              </a:rPr>
              <a:t>Suppliers</a:t>
            </a:r>
          </a:p>
        </p:txBody>
      </p:sp>
      <p:sp>
        <p:nvSpPr>
          <p:cNvPr id="21" name="Rechteck 20"/>
          <p:cNvSpPr/>
          <p:nvPr/>
        </p:nvSpPr>
        <p:spPr>
          <a:xfrm>
            <a:off x="4345301" y="2013747"/>
            <a:ext cx="813440" cy="436495"/>
          </a:xfrm>
          <a:prstGeom prst="rect">
            <a:avLst/>
          </a:prstGeom>
          <a:solidFill>
            <a:schemeClr val="accent1"/>
          </a:solidFill>
          <a:ln>
            <a:noFill/>
          </a:ln>
          <a:effectLst/>
        </p:spPr>
        <p:txBody>
          <a:bodyPr rtlCol="0" anchor="ctr"/>
          <a:lstStyle/>
          <a:p>
            <a:pPr algn="ctr"/>
            <a:r>
              <a:rPr lang="en-US" dirty="0">
                <a:solidFill>
                  <a:schemeClr val="bg1"/>
                </a:solidFill>
                <a:latin typeface="Trebuchet MS" panose="020B0603020202020204" pitchFamily="34" charset="0"/>
              </a:rPr>
              <a:t>CXO</a:t>
            </a:r>
          </a:p>
        </p:txBody>
      </p:sp>
      <p:sp>
        <p:nvSpPr>
          <p:cNvPr id="22" name="Rechteck 21"/>
          <p:cNvSpPr/>
          <p:nvPr/>
        </p:nvSpPr>
        <p:spPr>
          <a:xfrm>
            <a:off x="3581395" y="5178863"/>
            <a:ext cx="1925003" cy="436495"/>
          </a:xfrm>
          <a:prstGeom prst="rect">
            <a:avLst/>
          </a:prstGeom>
          <a:solidFill>
            <a:schemeClr val="accent1"/>
          </a:solidFill>
          <a:ln>
            <a:noFill/>
          </a:ln>
          <a:effectLst/>
        </p:spPr>
        <p:txBody>
          <a:bodyPr rtlCol="0" anchor="ctr"/>
          <a:lstStyle/>
          <a:p>
            <a:pPr algn="ctr"/>
            <a:r>
              <a:rPr lang="en-US" dirty="0">
                <a:solidFill>
                  <a:schemeClr val="bg1"/>
                </a:solidFill>
                <a:latin typeface="Trebuchet MS" panose="020B0603020202020204" pitchFamily="34" charset="0"/>
              </a:rPr>
              <a:t>Clients</a:t>
            </a:r>
          </a:p>
        </p:txBody>
      </p:sp>
      <p:sp>
        <p:nvSpPr>
          <p:cNvPr id="23" name="Rechteck 22"/>
          <p:cNvSpPr/>
          <p:nvPr/>
        </p:nvSpPr>
        <p:spPr>
          <a:xfrm>
            <a:off x="6988251" y="5371774"/>
            <a:ext cx="1925003" cy="436495"/>
          </a:xfrm>
          <a:prstGeom prst="rect">
            <a:avLst/>
          </a:prstGeom>
          <a:solidFill>
            <a:schemeClr val="accent1"/>
          </a:solidFill>
          <a:ln>
            <a:noFill/>
          </a:ln>
          <a:effectLst/>
        </p:spPr>
        <p:txBody>
          <a:bodyPr rtlCol="0" anchor="ctr"/>
          <a:lstStyle/>
          <a:p>
            <a:pPr algn="ctr"/>
            <a:r>
              <a:rPr lang="en-US" dirty="0">
                <a:solidFill>
                  <a:schemeClr val="bg1"/>
                </a:solidFill>
                <a:latin typeface="Trebuchet MS" panose="020B0603020202020204" pitchFamily="34" charset="0"/>
              </a:rPr>
              <a:t>HR Dep.</a:t>
            </a:r>
          </a:p>
        </p:txBody>
      </p:sp>
      <p:sp>
        <p:nvSpPr>
          <p:cNvPr id="25" name="Textfeld 24"/>
          <p:cNvSpPr txBox="1"/>
          <p:nvPr/>
        </p:nvSpPr>
        <p:spPr>
          <a:xfrm rot="16200000">
            <a:off x="860969" y="3679729"/>
            <a:ext cx="3348037" cy="523220"/>
          </a:xfrm>
          <a:prstGeom prst="rect">
            <a:avLst/>
          </a:prstGeom>
          <a:noFill/>
        </p:spPr>
        <p:txBody>
          <a:bodyPr wrap="square" rtlCol="0">
            <a:spAutoFit/>
          </a:bodyPr>
          <a:lstStyle/>
          <a:p>
            <a:pPr algn="ctr"/>
            <a:r>
              <a:rPr lang="en-US" sz="2800" b="1" dirty="0">
                <a:solidFill>
                  <a:srgbClr val="595959"/>
                </a:solidFill>
                <a:latin typeface="Trebuchet MS" panose="020B0603020202020204" pitchFamily="34" charset="0"/>
                <a:ea typeface="Arial Unicode MS" panose="020B0604020202020204" pitchFamily="34" charset="-128"/>
                <a:cs typeface="Arial" panose="020B0604020202020204" pitchFamily="34" charset="0"/>
              </a:rPr>
              <a:t>Power</a:t>
            </a:r>
          </a:p>
        </p:txBody>
      </p:sp>
      <p:sp>
        <p:nvSpPr>
          <p:cNvPr id="26" name="Textfeld 25"/>
          <p:cNvSpPr txBox="1"/>
          <p:nvPr/>
        </p:nvSpPr>
        <p:spPr>
          <a:xfrm>
            <a:off x="4483892" y="1401137"/>
            <a:ext cx="3348037" cy="523220"/>
          </a:xfrm>
          <a:prstGeom prst="rect">
            <a:avLst/>
          </a:prstGeom>
          <a:noFill/>
        </p:spPr>
        <p:txBody>
          <a:bodyPr wrap="square" rtlCol="0">
            <a:spAutoFit/>
          </a:bodyPr>
          <a:lstStyle/>
          <a:p>
            <a:pPr algn="ctr"/>
            <a:r>
              <a:rPr lang="en-US" sz="2800" b="1" dirty="0">
                <a:solidFill>
                  <a:srgbClr val="595959"/>
                </a:solidFill>
                <a:latin typeface="Trebuchet MS" panose="020B0603020202020204" pitchFamily="34" charset="0"/>
                <a:ea typeface="Arial Unicode MS" panose="020B0604020202020204" pitchFamily="34" charset="-128"/>
                <a:cs typeface="Arial" panose="020B0604020202020204" pitchFamily="34" charset="0"/>
              </a:rPr>
              <a:t>Interest</a:t>
            </a:r>
          </a:p>
        </p:txBody>
      </p:sp>
    </p:spTree>
    <p:extLst>
      <p:ext uri="{BB962C8B-B14F-4D97-AF65-F5344CB8AC3E}">
        <p14:creationId xmlns:p14="http://schemas.microsoft.com/office/powerpoint/2010/main" val="3222227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B6BB8B-F552-441E-B357-59E2D82310D2}"/>
              </a:ext>
            </a:extLst>
          </p:cNvPr>
          <p:cNvSpPr>
            <a:spLocks noGrp="1"/>
          </p:cNvSpPr>
          <p:nvPr>
            <p:ph type="title"/>
          </p:nvPr>
        </p:nvSpPr>
        <p:spPr/>
        <p:txBody>
          <a:bodyPr/>
          <a:lstStyle/>
          <a:p>
            <a:r>
              <a:rPr lang="en-US" noProof="0" dirty="0"/>
              <a:t>Germany map</a:t>
            </a:r>
          </a:p>
        </p:txBody>
      </p:sp>
      <p:sp>
        <p:nvSpPr>
          <p:cNvPr id="3" name="Textplatzhalter 2">
            <a:extLst>
              <a:ext uri="{FF2B5EF4-FFF2-40B4-BE49-F238E27FC236}">
                <a16:creationId xmlns:a16="http://schemas.microsoft.com/office/drawing/2014/main" id="{E9481A31-A495-4043-985C-487EBC2E70F7}"/>
              </a:ext>
            </a:extLst>
          </p:cNvPr>
          <p:cNvSpPr>
            <a:spLocks noGrp="1"/>
          </p:cNvSpPr>
          <p:nvPr>
            <p:ph type="body" sz="quarter" idx="13"/>
          </p:nvPr>
        </p:nvSpPr>
        <p:spPr/>
        <p:txBody>
          <a:bodyPr/>
          <a:lstStyle/>
          <a:p>
            <a:endParaRPr lang="en-US"/>
          </a:p>
        </p:txBody>
      </p:sp>
      <p:sp>
        <p:nvSpPr>
          <p:cNvPr id="4" name="Textplatzhalter 3">
            <a:extLst>
              <a:ext uri="{FF2B5EF4-FFF2-40B4-BE49-F238E27FC236}">
                <a16:creationId xmlns:a16="http://schemas.microsoft.com/office/drawing/2014/main" id="{4088F4E1-4538-4EC6-8FBC-ED7615E1E4C4}"/>
              </a:ext>
            </a:extLst>
          </p:cNvPr>
          <p:cNvSpPr>
            <a:spLocks noGrp="1"/>
          </p:cNvSpPr>
          <p:nvPr>
            <p:ph type="body" sz="quarter" idx="18"/>
          </p:nvPr>
        </p:nvSpPr>
        <p:spPr/>
        <p:txBody>
          <a:bodyPr/>
          <a:lstStyle/>
          <a:p>
            <a:r>
              <a:rPr lang="en-US" noProof="0" dirty="0"/>
              <a:t>As an example for the presentation of the WWU</a:t>
            </a:r>
          </a:p>
        </p:txBody>
      </p:sp>
      <p:pic>
        <p:nvPicPr>
          <p:cNvPr id="5" name="Grafik 4">
            <a:extLst>
              <a:ext uri="{FF2B5EF4-FFF2-40B4-BE49-F238E27FC236}">
                <a16:creationId xmlns:a16="http://schemas.microsoft.com/office/drawing/2014/main" id="{2082F091-79E3-438A-BA19-DB9E00BA0EA6}"/>
              </a:ext>
            </a:extLst>
          </p:cNvPr>
          <p:cNvPicPr>
            <a:picLocks noChangeAspect="1"/>
          </p:cNvPicPr>
          <p:nvPr/>
        </p:nvPicPr>
        <p:blipFill rotWithShape="1">
          <a:blip r:embed="rId2">
            <a:alphaModFix amt="20000"/>
            <a:duotone>
              <a:prstClr val="black"/>
              <a:schemeClr val="accent1">
                <a:tint val="45000"/>
                <a:satMod val="400000"/>
              </a:schemeClr>
            </a:duotone>
            <a:extLst>
              <a:ext uri="{28A0092B-C50C-407E-A947-70E740481C1C}">
                <a14:useLocalDpi xmlns:a14="http://schemas.microsoft.com/office/drawing/2010/main" val="0"/>
              </a:ext>
            </a:extLst>
          </a:blip>
          <a:srcRect l="34249" t="16500" r="34103" b="23800"/>
          <a:stretch/>
        </p:blipFill>
        <p:spPr>
          <a:xfrm>
            <a:off x="5612631" y="204907"/>
            <a:ext cx="5005558" cy="7081830"/>
          </a:xfrm>
          <a:prstGeom prst="rect">
            <a:avLst/>
          </a:prstGeom>
          <a:ln w="38100">
            <a:noFill/>
          </a:ln>
        </p:spPr>
      </p:pic>
      <p:sp>
        <p:nvSpPr>
          <p:cNvPr id="6" name="Ellipse 5">
            <a:extLst>
              <a:ext uri="{FF2B5EF4-FFF2-40B4-BE49-F238E27FC236}">
                <a16:creationId xmlns:a16="http://schemas.microsoft.com/office/drawing/2014/main" id="{DEB153CB-B4E5-4009-A5DC-C178DFCF9ABF}"/>
              </a:ext>
            </a:extLst>
          </p:cNvPr>
          <p:cNvSpPr/>
          <p:nvPr/>
        </p:nvSpPr>
        <p:spPr>
          <a:xfrm>
            <a:off x="6771177" y="3530273"/>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81353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platzhalter 11"/>
          <p:cNvSpPr>
            <a:spLocks noGrp="1"/>
          </p:cNvSpPr>
          <p:nvPr>
            <p:ph type="body" sz="quarter" idx="13"/>
          </p:nvPr>
        </p:nvSpPr>
        <p:spPr/>
        <p:txBody>
          <a:bodyPr/>
          <a:lstStyle/>
          <a:p>
            <a:endParaRPr lang="en-US" dirty="0"/>
          </a:p>
        </p:txBody>
      </p:sp>
      <p:sp>
        <p:nvSpPr>
          <p:cNvPr id="14" name="Titel 13"/>
          <p:cNvSpPr>
            <a:spLocks noGrp="1"/>
          </p:cNvSpPr>
          <p:nvPr>
            <p:ph type="title"/>
          </p:nvPr>
        </p:nvSpPr>
        <p:spPr/>
        <p:txBody>
          <a:bodyPr/>
          <a:lstStyle/>
          <a:p>
            <a:r>
              <a:rPr lang="en-US" noProof="0" dirty="0"/>
              <a:t>Image material for an alternative title slide</a:t>
            </a:r>
          </a:p>
        </p:txBody>
      </p:sp>
      <p:pic>
        <p:nvPicPr>
          <p:cNvPr id="5" name="Hintergrundbild">
            <a:extLst>
              <a:ext uri="{FF2B5EF4-FFF2-40B4-BE49-F238E27FC236}">
                <a16:creationId xmlns:a16="http://schemas.microsoft.com/office/drawing/2014/main" id="{DD257B9D-2393-4443-BBC0-3ECDF1EC4613}"/>
              </a:ext>
            </a:extLst>
          </p:cNvPr>
          <p:cNvPicPr>
            <a:picLocks noChangeAspect="1"/>
          </p:cNvPicPr>
          <p:nvPr/>
        </p:nvPicPr>
        <p:blipFill>
          <a:blip r:embed="rId2"/>
          <a:stretch>
            <a:fillRect/>
          </a:stretch>
        </p:blipFill>
        <p:spPr>
          <a:xfrm>
            <a:off x="502575" y="1725597"/>
            <a:ext cx="9301183" cy="4308943"/>
          </a:xfrm>
          <a:prstGeom prst="rect">
            <a:avLst/>
          </a:prstGeom>
        </p:spPr>
      </p:pic>
    </p:spTree>
    <p:extLst>
      <p:ext uri="{BB962C8B-B14F-4D97-AF65-F5344CB8AC3E}">
        <p14:creationId xmlns:p14="http://schemas.microsoft.com/office/powerpoint/2010/main" val="40049203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8BE574A-04C7-46C9-9AFF-7A6C458EB29E}"/>
              </a:ext>
            </a:extLst>
          </p:cNvPr>
          <p:cNvSpPr>
            <a:spLocks noGrp="1"/>
          </p:cNvSpPr>
          <p:nvPr>
            <p:ph type="title"/>
          </p:nvPr>
        </p:nvSpPr>
        <p:spPr/>
        <p:txBody>
          <a:bodyPr/>
          <a:lstStyle/>
          <a:p>
            <a:r>
              <a:rPr lang="en-US" noProof="0" dirty="0"/>
              <a:t>Slide Tracker</a:t>
            </a:r>
          </a:p>
        </p:txBody>
      </p:sp>
      <p:sp>
        <p:nvSpPr>
          <p:cNvPr id="2" name="Textplatzhalter 1"/>
          <p:cNvSpPr>
            <a:spLocks noGrp="1"/>
          </p:cNvSpPr>
          <p:nvPr>
            <p:ph type="body" sz="quarter" idx="13"/>
          </p:nvPr>
        </p:nvSpPr>
        <p:spPr/>
        <p:txBody>
          <a:bodyPr/>
          <a:lstStyle/>
          <a:p>
            <a:r>
              <a:rPr lang="en-US" noProof="0" dirty="0"/>
              <a:t>Tracker Position on the right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25</a:t>
            </a:fld>
            <a:endParaRPr lang="en-US" dirty="0"/>
          </a:p>
        </p:txBody>
      </p:sp>
      <p:sp>
        <p:nvSpPr>
          <p:cNvPr id="31" name="Textplatzhalter 5"/>
          <p:cNvSpPr>
            <a:spLocks noGrp="1"/>
          </p:cNvSpPr>
          <p:nvPr>
            <p:ph type="body" sz="quarter" idx="18"/>
          </p:nvPr>
        </p:nvSpPr>
        <p:spPr>
          <a:xfrm>
            <a:off x="479424" y="1743075"/>
            <a:ext cx="9807576" cy="4349750"/>
          </a:xfrm>
        </p:spPr>
        <p:txBody>
          <a:bodyPr/>
          <a:lstStyle/>
          <a:p>
            <a:r>
              <a:rPr lang="en-US" sz="2000" noProof="0" dirty="0"/>
              <a:t>In longer presentations it makes sense to use so-called </a:t>
            </a:r>
            <a:r>
              <a:rPr lang="en-US" sz="2000" noProof="0" dirty="0">
                <a:solidFill>
                  <a:srgbClr val="910830"/>
                </a:solidFill>
              </a:rPr>
              <a:t>"trackers"</a:t>
            </a:r>
            <a:r>
              <a:rPr lang="en-US" sz="2000" noProof="0" dirty="0"/>
              <a:t>. These support the listeners to find themselves in the course of various subjects.</a:t>
            </a:r>
          </a:p>
          <a:p>
            <a:r>
              <a:rPr lang="en-US" sz="2000" noProof="0" dirty="0"/>
              <a:t>The tracker can be used for special sections and is in this sense detached from the agenda. Often, however, it makes sense to synchronize the tracker with the agenda in longer presentations.</a:t>
            </a:r>
          </a:p>
          <a:p>
            <a:r>
              <a:rPr lang="en-US" sz="2000" noProof="0" dirty="0"/>
              <a:t>On the right edge of this slide is a tracker, which lists, for example, four different subtopics. We are currently in the first of the four subareas.</a:t>
            </a:r>
          </a:p>
          <a:p>
            <a:r>
              <a:rPr lang="en-US" sz="2000" noProof="0" dirty="0"/>
              <a:t>When changing to the next portion the corresponding element is pulled out of the right, while the first element is "hidden" again.</a:t>
            </a:r>
          </a:p>
        </p:txBody>
      </p:sp>
      <p:sp>
        <p:nvSpPr>
          <p:cNvPr id="24" name="Rechteck 23"/>
          <p:cNvSpPr/>
          <p:nvPr/>
        </p:nvSpPr>
        <p:spPr>
          <a:xfrm rot="16200000">
            <a:off x="11493760" y="1945903"/>
            <a:ext cx="703060" cy="693420"/>
          </a:xfrm>
          <a:prstGeom prst="rect">
            <a:avLst/>
          </a:prstGeom>
          <a:solidFill>
            <a:schemeClr val="accent1"/>
          </a:solidFill>
          <a:ln>
            <a:noFill/>
          </a:ln>
          <a:effectLst/>
        </p:spPr>
        <p:txBody>
          <a:bodyPr rtlCol="0" anchor="ctr"/>
          <a:lstStyle/>
          <a:p>
            <a:pPr algn="ctr"/>
            <a:endParaRPr lang="en-US"/>
          </a:p>
        </p:txBody>
      </p:sp>
      <p:sp>
        <p:nvSpPr>
          <p:cNvPr id="27" name="Rechteck 26"/>
          <p:cNvSpPr/>
          <p:nvPr/>
        </p:nvSpPr>
        <p:spPr>
          <a:xfrm rot="16200000">
            <a:off x="11774637" y="2963400"/>
            <a:ext cx="703060" cy="289560"/>
          </a:xfrm>
          <a:prstGeom prst="rect">
            <a:avLst/>
          </a:prstGeom>
          <a:solidFill>
            <a:schemeClr val="accent1"/>
          </a:solidFill>
          <a:ln>
            <a:noFill/>
          </a:ln>
          <a:effectLst/>
        </p:spPr>
        <p:txBody>
          <a:bodyPr rtlCol="0" anchor="ctr"/>
          <a:lstStyle/>
          <a:p>
            <a:pPr algn="ctr"/>
            <a:endParaRPr lang="en-US"/>
          </a:p>
        </p:txBody>
      </p:sp>
      <p:sp>
        <p:nvSpPr>
          <p:cNvPr id="28" name="Grafik 284">
            <a:extLst>
              <a:ext uri="{FF2B5EF4-FFF2-40B4-BE49-F238E27FC236}">
                <a16:creationId xmlns:a16="http://schemas.microsoft.com/office/drawing/2014/main" id="{C13524BB-6777-4AFA-BF12-40178CE8E729}"/>
              </a:ext>
            </a:extLst>
          </p:cNvPr>
          <p:cNvSpPr/>
          <p:nvPr/>
        </p:nvSpPr>
        <p:spPr>
          <a:xfrm>
            <a:off x="11587161" y="2053590"/>
            <a:ext cx="478046" cy="478046"/>
          </a:xfrm>
          <a:custGeom>
            <a:avLst/>
            <a:gdLst>
              <a:gd name="connsiteX0" fmla="*/ 415569 w 731520"/>
              <a:gd name="connsiteY0" fmla="*/ 133365 h 731520"/>
              <a:gd name="connsiteX1" fmla="*/ 598478 w 731520"/>
              <a:gd name="connsiteY1" fmla="*/ 316274 h 731520"/>
              <a:gd name="connsiteX2" fmla="*/ 201300 w 731520"/>
              <a:gd name="connsiteY2" fmla="*/ 713452 h 731520"/>
              <a:gd name="connsiteX3" fmla="*/ 38222 w 731520"/>
              <a:gd name="connsiteY3" fmla="*/ 731454 h 731520"/>
              <a:gd name="connsiteX4" fmla="*/ 375 w 731520"/>
              <a:gd name="connsiteY4" fmla="*/ 693578 h 731520"/>
              <a:gd name="connsiteX5" fmla="*/ 18520 w 731520"/>
              <a:gd name="connsiteY5" fmla="*/ 530386 h 731520"/>
              <a:gd name="connsiteX6" fmla="*/ 415569 w 731520"/>
              <a:gd name="connsiteY6" fmla="*/ 133365 h 731520"/>
              <a:gd name="connsiteX7" fmla="*/ 711606 w 731520"/>
              <a:gd name="connsiteY7" fmla="*/ 106133 h 731520"/>
              <a:gd name="connsiteX8" fmla="*/ 625724 w 731520"/>
              <a:gd name="connsiteY8" fmla="*/ 20251 h 731520"/>
              <a:gd name="connsiteX9" fmla="*/ 528698 w 731520"/>
              <a:gd name="connsiteY9" fmla="*/ 20251 h 731520"/>
              <a:gd name="connsiteX10" fmla="*/ 447902 w 731520"/>
              <a:gd name="connsiteY10" fmla="*/ 101047 h 731520"/>
              <a:gd name="connsiteX11" fmla="*/ 630811 w 731520"/>
              <a:gd name="connsiteY11" fmla="*/ 283955 h 731520"/>
              <a:gd name="connsiteX12" fmla="*/ 711606 w 731520"/>
              <a:gd name="connsiteY12" fmla="*/ 203159 h 731520"/>
              <a:gd name="connsiteX13" fmla="*/ 711606 w 731520"/>
              <a:gd name="connsiteY13" fmla="*/ 1061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731520">
                <a:moveTo>
                  <a:pt x="415569" y="133365"/>
                </a:moveTo>
                <a:lnTo>
                  <a:pt x="598478" y="316274"/>
                </a:lnTo>
                <a:lnTo>
                  <a:pt x="201300" y="713452"/>
                </a:lnTo>
                <a:lnTo>
                  <a:pt x="38222" y="731454"/>
                </a:lnTo>
                <a:cubicBezTo>
                  <a:pt x="16391" y="733869"/>
                  <a:pt x="-2054" y="715409"/>
                  <a:pt x="375" y="693578"/>
                </a:cubicBezTo>
                <a:lnTo>
                  <a:pt x="18520" y="530386"/>
                </a:lnTo>
                <a:lnTo>
                  <a:pt x="415569" y="133365"/>
                </a:lnTo>
                <a:close/>
                <a:moveTo>
                  <a:pt x="711606" y="106133"/>
                </a:moveTo>
                <a:lnTo>
                  <a:pt x="625724" y="20251"/>
                </a:lnTo>
                <a:cubicBezTo>
                  <a:pt x="598935" y="-6538"/>
                  <a:pt x="555487" y="-6538"/>
                  <a:pt x="528698" y="20251"/>
                </a:cubicBezTo>
                <a:lnTo>
                  <a:pt x="447902" y="101047"/>
                </a:lnTo>
                <a:lnTo>
                  <a:pt x="630811" y="283955"/>
                </a:lnTo>
                <a:lnTo>
                  <a:pt x="711606" y="203159"/>
                </a:lnTo>
                <a:cubicBezTo>
                  <a:pt x="738395" y="176356"/>
                  <a:pt x="738395" y="132922"/>
                  <a:pt x="711606" y="106133"/>
                </a:cubicBezTo>
                <a:close/>
              </a:path>
            </a:pathLst>
          </a:custGeom>
          <a:solidFill>
            <a:schemeClr val="bg1"/>
          </a:solidFill>
          <a:ln w="1414" cap="flat">
            <a:noFill/>
            <a:prstDash val="solid"/>
            <a:miter/>
          </a:ln>
        </p:spPr>
        <p:txBody>
          <a:bodyPr rtlCol="0" anchor="ctr"/>
          <a:lstStyle/>
          <a:p>
            <a:endParaRPr lang="en-GB"/>
          </a:p>
        </p:txBody>
      </p:sp>
      <p:sp>
        <p:nvSpPr>
          <p:cNvPr id="29" name="Rechteck 28"/>
          <p:cNvSpPr/>
          <p:nvPr/>
        </p:nvSpPr>
        <p:spPr>
          <a:xfrm rot="16200000">
            <a:off x="11774637" y="3778967"/>
            <a:ext cx="703060" cy="289560"/>
          </a:xfrm>
          <a:prstGeom prst="rect">
            <a:avLst/>
          </a:prstGeom>
          <a:solidFill>
            <a:schemeClr val="accent1"/>
          </a:solidFill>
          <a:ln>
            <a:noFill/>
          </a:ln>
          <a:effectLst/>
        </p:spPr>
        <p:txBody>
          <a:bodyPr rtlCol="0" anchor="ctr"/>
          <a:lstStyle/>
          <a:p>
            <a:pPr algn="ctr"/>
            <a:endParaRPr lang="en-US"/>
          </a:p>
        </p:txBody>
      </p:sp>
      <p:sp>
        <p:nvSpPr>
          <p:cNvPr id="30" name="Rechteck 29"/>
          <p:cNvSpPr/>
          <p:nvPr/>
        </p:nvSpPr>
        <p:spPr>
          <a:xfrm rot="16200000">
            <a:off x="11767017" y="4594534"/>
            <a:ext cx="703060" cy="289560"/>
          </a:xfrm>
          <a:prstGeom prst="rect">
            <a:avLst/>
          </a:prstGeom>
          <a:solidFill>
            <a:schemeClr val="accent1"/>
          </a:solidFill>
          <a:ln>
            <a:noFill/>
          </a:ln>
          <a:effectLst/>
        </p:spPr>
        <p:txBody>
          <a:bodyPr rtlCol="0" anchor="ctr"/>
          <a:lstStyle/>
          <a:p>
            <a:pPr algn="ctr"/>
            <a:endParaRPr lang="en-US"/>
          </a:p>
        </p:txBody>
      </p:sp>
    </p:spTree>
    <p:extLst>
      <p:ext uri="{BB962C8B-B14F-4D97-AF65-F5344CB8AC3E}">
        <p14:creationId xmlns:p14="http://schemas.microsoft.com/office/powerpoint/2010/main" val="21816449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8BE574A-04C7-46C9-9AFF-7A6C458EB29E}"/>
              </a:ext>
            </a:extLst>
          </p:cNvPr>
          <p:cNvSpPr>
            <a:spLocks noGrp="1"/>
          </p:cNvSpPr>
          <p:nvPr>
            <p:ph type="title"/>
          </p:nvPr>
        </p:nvSpPr>
        <p:spPr/>
        <p:txBody>
          <a:bodyPr/>
          <a:lstStyle/>
          <a:p>
            <a:r>
              <a:rPr lang="en-US" noProof="0" dirty="0"/>
              <a:t>Slide Tracker</a:t>
            </a:r>
          </a:p>
        </p:txBody>
      </p:sp>
      <p:sp>
        <p:nvSpPr>
          <p:cNvPr id="2" name="Textplatzhalter 1"/>
          <p:cNvSpPr>
            <a:spLocks noGrp="1"/>
          </p:cNvSpPr>
          <p:nvPr>
            <p:ph type="body" sz="quarter" idx="13"/>
          </p:nvPr>
        </p:nvSpPr>
        <p:spPr/>
        <p:txBody>
          <a:bodyPr/>
          <a:lstStyle/>
          <a:p>
            <a:r>
              <a:rPr lang="en-US" noProof="0" dirty="0"/>
              <a:t>Tracker position on the right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26</a:t>
            </a:fld>
            <a:endParaRPr lang="en-US" dirty="0"/>
          </a:p>
        </p:txBody>
      </p:sp>
      <p:sp>
        <p:nvSpPr>
          <p:cNvPr id="31" name="Textplatzhalter 5"/>
          <p:cNvSpPr>
            <a:spLocks noGrp="1"/>
          </p:cNvSpPr>
          <p:nvPr>
            <p:ph type="body" sz="quarter" idx="18"/>
          </p:nvPr>
        </p:nvSpPr>
        <p:spPr>
          <a:xfrm>
            <a:off x="479424" y="1743075"/>
            <a:ext cx="9807576" cy="4349750"/>
          </a:xfrm>
        </p:spPr>
        <p:txBody>
          <a:bodyPr/>
          <a:lstStyle/>
          <a:p>
            <a:r>
              <a:rPr lang="en-US" sz="2000" noProof="0" dirty="0"/>
              <a:t>This slide exemplifies how the tracker could continue …</a:t>
            </a:r>
          </a:p>
          <a:p>
            <a:r>
              <a:rPr lang="en-US" sz="2000" noProof="0" dirty="0"/>
              <a:t>In other subareas, this structure would then continue analogously</a:t>
            </a:r>
          </a:p>
        </p:txBody>
      </p:sp>
      <p:sp>
        <p:nvSpPr>
          <p:cNvPr id="27" name="Rechteck 26"/>
          <p:cNvSpPr/>
          <p:nvPr/>
        </p:nvSpPr>
        <p:spPr>
          <a:xfrm rot="16200000">
            <a:off x="11695690" y="2147833"/>
            <a:ext cx="703060" cy="289560"/>
          </a:xfrm>
          <a:prstGeom prst="rect">
            <a:avLst/>
          </a:prstGeom>
          <a:solidFill>
            <a:schemeClr val="accent1"/>
          </a:solidFill>
          <a:ln>
            <a:noFill/>
          </a:ln>
          <a:effectLst/>
        </p:spPr>
        <p:txBody>
          <a:bodyPr rtlCol="0" anchor="ctr"/>
          <a:lstStyle/>
          <a:p>
            <a:pPr algn="ctr"/>
            <a:endParaRPr lang="en-US"/>
          </a:p>
        </p:txBody>
      </p:sp>
      <p:sp>
        <p:nvSpPr>
          <p:cNvPr id="24" name="Rechteck 23"/>
          <p:cNvSpPr/>
          <p:nvPr/>
        </p:nvSpPr>
        <p:spPr>
          <a:xfrm rot="16200000">
            <a:off x="11493760" y="2761470"/>
            <a:ext cx="703060" cy="693420"/>
          </a:xfrm>
          <a:prstGeom prst="rect">
            <a:avLst/>
          </a:prstGeom>
          <a:solidFill>
            <a:schemeClr val="accent1"/>
          </a:solidFill>
          <a:ln>
            <a:noFill/>
          </a:ln>
          <a:effectLst/>
        </p:spPr>
        <p:txBody>
          <a:bodyPr rtlCol="0" anchor="ctr"/>
          <a:lstStyle/>
          <a:p>
            <a:pPr algn="ctr"/>
            <a:endParaRPr lang="en-US" b="1"/>
          </a:p>
        </p:txBody>
      </p:sp>
      <p:sp>
        <p:nvSpPr>
          <p:cNvPr id="29" name="Rechteck 28"/>
          <p:cNvSpPr/>
          <p:nvPr/>
        </p:nvSpPr>
        <p:spPr>
          <a:xfrm rot="16200000">
            <a:off x="11774637" y="3778967"/>
            <a:ext cx="703060" cy="289560"/>
          </a:xfrm>
          <a:prstGeom prst="rect">
            <a:avLst/>
          </a:prstGeom>
          <a:solidFill>
            <a:schemeClr val="accent1"/>
          </a:solidFill>
          <a:ln>
            <a:noFill/>
          </a:ln>
          <a:effectLst/>
        </p:spPr>
        <p:txBody>
          <a:bodyPr rtlCol="0" anchor="ctr"/>
          <a:lstStyle/>
          <a:p>
            <a:pPr algn="ctr"/>
            <a:endParaRPr lang="en-US"/>
          </a:p>
        </p:txBody>
      </p:sp>
      <p:sp>
        <p:nvSpPr>
          <p:cNvPr id="30" name="Rechteck 29"/>
          <p:cNvSpPr/>
          <p:nvPr/>
        </p:nvSpPr>
        <p:spPr>
          <a:xfrm rot="16200000">
            <a:off x="11767017" y="4594534"/>
            <a:ext cx="703060" cy="289560"/>
          </a:xfrm>
          <a:prstGeom prst="rect">
            <a:avLst/>
          </a:prstGeom>
          <a:solidFill>
            <a:schemeClr val="accent1"/>
          </a:solidFill>
          <a:ln>
            <a:noFill/>
          </a:ln>
          <a:effectLst/>
        </p:spPr>
        <p:txBody>
          <a:bodyPr rtlCol="0" anchor="ctr"/>
          <a:lstStyle/>
          <a:p>
            <a:pPr algn="ctr"/>
            <a:endParaRPr lang="en-US"/>
          </a:p>
        </p:txBody>
      </p:sp>
      <p:sp>
        <p:nvSpPr>
          <p:cNvPr id="12" name="Grafik 280">
            <a:extLst>
              <a:ext uri="{FF2B5EF4-FFF2-40B4-BE49-F238E27FC236}">
                <a16:creationId xmlns:a16="http://schemas.microsoft.com/office/drawing/2014/main" id="{A0784923-61CE-42C3-84C2-C2DCA3011C0A}"/>
              </a:ext>
            </a:extLst>
          </p:cNvPr>
          <p:cNvSpPr/>
          <p:nvPr/>
        </p:nvSpPr>
        <p:spPr>
          <a:xfrm>
            <a:off x="11666950" y="2870393"/>
            <a:ext cx="356680" cy="475573"/>
          </a:xfrm>
          <a:custGeom>
            <a:avLst/>
            <a:gdLst>
              <a:gd name="connsiteX0" fmla="*/ 514509 w 548640"/>
              <a:gd name="connsiteY0" fmla="*/ 91599 h 731520"/>
              <a:gd name="connsiteX1" fmla="*/ 548799 w 548640"/>
              <a:gd name="connsiteY1" fmla="*/ 57309 h 731520"/>
              <a:gd name="connsiteX2" fmla="*/ 548799 w 548640"/>
              <a:gd name="connsiteY2" fmla="*/ 34449 h 731520"/>
              <a:gd name="connsiteX3" fmla="*/ 514509 w 548640"/>
              <a:gd name="connsiteY3" fmla="*/ 159 h 731520"/>
              <a:gd name="connsiteX4" fmla="*/ 34449 w 548640"/>
              <a:gd name="connsiteY4" fmla="*/ 159 h 731520"/>
              <a:gd name="connsiteX5" fmla="*/ 159 w 548640"/>
              <a:gd name="connsiteY5" fmla="*/ 34449 h 731520"/>
              <a:gd name="connsiteX6" fmla="*/ 159 w 548640"/>
              <a:gd name="connsiteY6" fmla="*/ 57309 h 731520"/>
              <a:gd name="connsiteX7" fmla="*/ 34449 w 548640"/>
              <a:gd name="connsiteY7" fmla="*/ 91599 h 731520"/>
              <a:gd name="connsiteX8" fmla="*/ 207102 w 548640"/>
              <a:gd name="connsiteY8" fmla="*/ 365919 h 731520"/>
              <a:gd name="connsiteX9" fmla="*/ 34449 w 548640"/>
              <a:gd name="connsiteY9" fmla="*/ 640239 h 731520"/>
              <a:gd name="connsiteX10" fmla="*/ 159 w 548640"/>
              <a:gd name="connsiteY10" fmla="*/ 674529 h 731520"/>
              <a:gd name="connsiteX11" fmla="*/ 159 w 548640"/>
              <a:gd name="connsiteY11" fmla="*/ 697389 h 731520"/>
              <a:gd name="connsiteX12" fmla="*/ 34449 w 548640"/>
              <a:gd name="connsiteY12" fmla="*/ 731679 h 731520"/>
              <a:gd name="connsiteX13" fmla="*/ 514509 w 548640"/>
              <a:gd name="connsiteY13" fmla="*/ 731679 h 731520"/>
              <a:gd name="connsiteX14" fmla="*/ 548799 w 548640"/>
              <a:gd name="connsiteY14" fmla="*/ 697389 h 731520"/>
              <a:gd name="connsiteX15" fmla="*/ 548799 w 548640"/>
              <a:gd name="connsiteY15" fmla="*/ 674529 h 731520"/>
              <a:gd name="connsiteX16" fmla="*/ 514509 w 548640"/>
              <a:gd name="connsiteY16" fmla="*/ 640239 h 731520"/>
              <a:gd name="connsiteX17" fmla="*/ 341856 w 548640"/>
              <a:gd name="connsiteY17" fmla="*/ 365919 h 731520"/>
              <a:gd name="connsiteX18" fmla="*/ 514509 w 548640"/>
              <a:gd name="connsiteY18" fmla="*/ 91599 h 731520"/>
              <a:gd name="connsiteX19" fmla="*/ 274479 w 548640"/>
              <a:gd name="connsiteY19" fmla="*/ 297339 h 731520"/>
              <a:gd name="connsiteX20" fmla="*/ 125889 w 548640"/>
              <a:gd name="connsiteY20" fmla="*/ 91599 h 731520"/>
              <a:gd name="connsiteX21" fmla="*/ 423069 w 548640"/>
              <a:gd name="connsiteY21" fmla="*/ 91599 h 731520"/>
              <a:gd name="connsiteX22" fmla="*/ 274479 w 548640"/>
              <a:gd name="connsiteY22"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8640" h="731520">
                <a:moveTo>
                  <a:pt x="514509" y="91599"/>
                </a:moveTo>
                <a:cubicBezTo>
                  <a:pt x="533447" y="91599"/>
                  <a:pt x="548799" y="76247"/>
                  <a:pt x="548799" y="57309"/>
                </a:cubicBezTo>
                <a:lnTo>
                  <a:pt x="548799" y="34449"/>
                </a:lnTo>
                <a:cubicBezTo>
                  <a:pt x="548799" y="15511"/>
                  <a:pt x="533447" y="159"/>
                  <a:pt x="514509" y="159"/>
                </a:cubicBezTo>
                <a:lnTo>
                  <a:pt x="34449" y="159"/>
                </a:lnTo>
                <a:cubicBezTo>
                  <a:pt x="15511" y="159"/>
                  <a:pt x="159" y="15511"/>
                  <a:pt x="159" y="34449"/>
                </a:cubicBezTo>
                <a:lnTo>
                  <a:pt x="159" y="57309"/>
                </a:lnTo>
                <a:cubicBezTo>
                  <a:pt x="159" y="76247"/>
                  <a:pt x="15511" y="91599"/>
                  <a:pt x="34449" y="91599"/>
                </a:cubicBezTo>
                <a:cubicBezTo>
                  <a:pt x="34449" y="221565"/>
                  <a:pt x="107338" y="331249"/>
                  <a:pt x="207102" y="365919"/>
                </a:cubicBezTo>
                <a:cubicBezTo>
                  <a:pt x="107338" y="400589"/>
                  <a:pt x="34449" y="510273"/>
                  <a:pt x="34449" y="640239"/>
                </a:cubicBezTo>
                <a:cubicBezTo>
                  <a:pt x="15511" y="640239"/>
                  <a:pt x="159" y="655591"/>
                  <a:pt x="159" y="674529"/>
                </a:cubicBezTo>
                <a:lnTo>
                  <a:pt x="159" y="697389"/>
                </a:lnTo>
                <a:cubicBezTo>
                  <a:pt x="159" y="716327"/>
                  <a:pt x="15511" y="731679"/>
                  <a:pt x="34449" y="731679"/>
                </a:cubicBezTo>
                <a:lnTo>
                  <a:pt x="514509" y="731679"/>
                </a:lnTo>
                <a:cubicBezTo>
                  <a:pt x="533447" y="731679"/>
                  <a:pt x="548799" y="716327"/>
                  <a:pt x="548799" y="697389"/>
                </a:cubicBezTo>
                <a:lnTo>
                  <a:pt x="548799" y="674529"/>
                </a:lnTo>
                <a:cubicBezTo>
                  <a:pt x="548799" y="655591"/>
                  <a:pt x="533447" y="640239"/>
                  <a:pt x="514509" y="640239"/>
                </a:cubicBezTo>
                <a:cubicBezTo>
                  <a:pt x="514509" y="510273"/>
                  <a:pt x="441620" y="400589"/>
                  <a:pt x="341856" y="365919"/>
                </a:cubicBezTo>
                <a:cubicBezTo>
                  <a:pt x="441620" y="331249"/>
                  <a:pt x="514509" y="221565"/>
                  <a:pt x="514509" y="91599"/>
                </a:cubicBezTo>
                <a:close/>
                <a:moveTo>
                  <a:pt x="274479" y="297339"/>
                </a:moveTo>
                <a:cubicBezTo>
                  <a:pt x="191916" y="297339"/>
                  <a:pt x="125889" y="202301"/>
                  <a:pt x="125889" y="91599"/>
                </a:cubicBezTo>
                <a:lnTo>
                  <a:pt x="423069" y="91599"/>
                </a:lnTo>
                <a:cubicBezTo>
                  <a:pt x="423069" y="202963"/>
                  <a:pt x="356618" y="297339"/>
                  <a:pt x="274479" y="297339"/>
                </a:cubicBezTo>
                <a:close/>
              </a:path>
            </a:pathLst>
          </a:custGeom>
          <a:solidFill>
            <a:schemeClr val="bg1"/>
          </a:solidFill>
          <a:ln w="1414" cap="flat">
            <a:noFill/>
            <a:prstDash val="solid"/>
            <a:miter/>
          </a:ln>
        </p:spPr>
        <p:txBody>
          <a:bodyPr rtlCol="0" anchor="ctr"/>
          <a:lstStyle/>
          <a:p>
            <a:endParaRPr lang="en-GB"/>
          </a:p>
        </p:txBody>
      </p:sp>
    </p:spTree>
    <p:extLst>
      <p:ext uri="{BB962C8B-B14F-4D97-AF65-F5344CB8AC3E}">
        <p14:creationId xmlns:p14="http://schemas.microsoft.com/office/powerpoint/2010/main" val="4153703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4"/>
          </p:nvPr>
        </p:nvSpPr>
        <p:spPr>
          <a:xfrm>
            <a:off x="807719" y="4021031"/>
            <a:ext cx="4339738" cy="553998"/>
          </a:xfrm>
        </p:spPr>
        <p:txBody>
          <a:bodyPr/>
          <a:lstStyle/>
          <a:p>
            <a:r>
              <a:rPr lang="en-US" noProof="0" dirty="0"/>
              <a:t>Saves the search &amp; </a:t>
            </a:r>
            <a:br>
              <a:rPr lang="en-US" noProof="0" dirty="0"/>
            </a:br>
            <a:r>
              <a:rPr lang="en-US" noProof="0" dirty="0"/>
              <a:t>increases the consistency</a:t>
            </a:r>
          </a:p>
        </p:txBody>
      </p:sp>
      <p:sp>
        <p:nvSpPr>
          <p:cNvPr id="2" name="Titel 1">
            <a:extLst>
              <a:ext uri="{FF2B5EF4-FFF2-40B4-BE49-F238E27FC236}">
                <a16:creationId xmlns:a16="http://schemas.microsoft.com/office/drawing/2014/main" id="{8C75D1C5-F3AA-40B3-BB2B-22F77E60FEBA}"/>
              </a:ext>
            </a:extLst>
          </p:cNvPr>
          <p:cNvSpPr>
            <a:spLocks noGrp="1"/>
          </p:cNvSpPr>
          <p:nvPr>
            <p:ph type="title"/>
          </p:nvPr>
        </p:nvSpPr>
        <p:spPr>
          <a:xfrm>
            <a:off x="276225" y="2240303"/>
            <a:ext cx="4871231" cy="1704529"/>
          </a:xfrm>
        </p:spPr>
        <p:txBody>
          <a:bodyPr/>
          <a:lstStyle/>
          <a:p>
            <a:r>
              <a:rPr lang="en-US" noProof="0" dirty="0"/>
              <a:t>Icon-Collection</a:t>
            </a:r>
          </a:p>
        </p:txBody>
      </p:sp>
      <p:sp>
        <p:nvSpPr>
          <p:cNvPr id="16"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27</a:t>
            </a:fld>
            <a:endParaRPr lang="en-US" dirty="0"/>
          </a:p>
        </p:txBody>
      </p:sp>
      <p:pic>
        <p:nvPicPr>
          <p:cNvPr id="9" name="Bildplatzhalter 8"/>
          <p:cNvPicPr>
            <a:picLocks noGrp="1" noChangeAspect="1"/>
          </p:cNvPicPr>
          <p:nvPr>
            <p:ph type="pic" sz="quarter" idx="16"/>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2327" b="2327"/>
          <a:stretch>
            <a:fillRect/>
          </a:stretch>
        </p:blipFill>
        <p:spPr>
          <a:solidFill>
            <a:schemeClr val="bg1"/>
          </a:solidFill>
          <a:effectLst>
            <a:outerShdw blurRad="381000" sx="105000" sy="105000" algn="ctr" rotWithShape="0">
              <a:prstClr val="black">
                <a:alpha val="13000"/>
              </a:prstClr>
            </a:outerShdw>
            <a:softEdge rad="0"/>
          </a:effectLst>
        </p:spPr>
      </p:pic>
    </p:spTree>
    <p:extLst>
      <p:ext uri="{BB962C8B-B14F-4D97-AF65-F5344CB8AC3E}">
        <p14:creationId xmlns:p14="http://schemas.microsoft.com/office/powerpoint/2010/main" val="3193658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1/9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28</a:t>
            </a:fld>
            <a:endParaRPr lang="en-US" dirty="0"/>
          </a:p>
        </p:txBody>
      </p:sp>
      <p:sp>
        <p:nvSpPr>
          <p:cNvPr id="10" name="Grafik 338">
            <a:extLst>
              <a:ext uri="{FF2B5EF4-FFF2-40B4-BE49-F238E27FC236}">
                <a16:creationId xmlns:a16="http://schemas.microsoft.com/office/drawing/2014/main" id="{F5EDC7C8-F637-4BBC-9454-919809AD708F}"/>
              </a:ext>
            </a:extLst>
          </p:cNvPr>
          <p:cNvSpPr/>
          <p:nvPr/>
        </p:nvSpPr>
        <p:spPr>
          <a:xfrm>
            <a:off x="1813930" y="1744289"/>
            <a:ext cx="468886" cy="468886"/>
          </a:xfrm>
          <a:custGeom>
            <a:avLst/>
            <a:gdLst>
              <a:gd name="connsiteX0" fmla="*/ 354489 w 708660"/>
              <a:gd name="connsiteY0" fmla="*/ 708819 h 708660"/>
              <a:gd name="connsiteX1" fmla="*/ 708819 w 708660"/>
              <a:gd name="connsiteY1" fmla="*/ 354489 h 708660"/>
              <a:gd name="connsiteX2" fmla="*/ 354489 w 708660"/>
              <a:gd name="connsiteY2" fmla="*/ 159 h 708660"/>
              <a:gd name="connsiteX3" fmla="*/ 159 w 708660"/>
              <a:gd name="connsiteY3" fmla="*/ 354489 h 708660"/>
              <a:gd name="connsiteX4" fmla="*/ 354489 w 708660"/>
              <a:gd name="connsiteY4" fmla="*/ 708819 h 708660"/>
              <a:gd name="connsiteX5" fmla="*/ 354489 w 708660"/>
              <a:gd name="connsiteY5" fmla="*/ 68739 h 708660"/>
              <a:gd name="connsiteX6" fmla="*/ 640239 w 708660"/>
              <a:gd name="connsiteY6" fmla="*/ 354489 h 708660"/>
              <a:gd name="connsiteX7" fmla="*/ 354489 w 708660"/>
              <a:gd name="connsiteY7" fmla="*/ 640239 h 708660"/>
              <a:gd name="connsiteX8" fmla="*/ 68739 w 708660"/>
              <a:gd name="connsiteY8" fmla="*/ 354489 h 708660"/>
              <a:gd name="connsiteX9" fmla="*/ 354489 w 708660"/>
              <a:gd name="connsiteY9" fmla="*/ 68739 h 708660"/>
              <a:gd name="connsiteX10" fmla="*/ 383064 w 708660"/>
              <a:gd name="connsiteY10" fmla="*/ 537369 h 708660"/>
              <a:gd name="connsiteX11" fmla="*/ 325914 w 708660"/>
              <a:gd name="connsiteY11" fmla="*/ 537369 h 708660"/>
              <a:gd name="connsiteX12" fmla="*/ 308769 w 708660"/>
              <a:gd name="connsiteY12" fmla="*/ 520224 h 708660"/>
              <a:gd name="connsiteX13" fmla="*/ 308769 w 708660"/>
              <a:gd name="connsiteY13" fmla="*/ 354489 h 708660"/>
              <a:gd name="connsiteX14" fmla="*/ 213043 w 708660"/>
              <a:gd name="connsiteY14" fmla="*/ 354489 h 708660"/>
              <a:gd name="connsiteX15" fmla="*/ 200898 w 708660"/>
              <a:gd name="connsiteY15" fmla="*/ 325200 h 708660"/>
              <a:gd name="connsiteX16" fmla="*/ 342345 w 708660"/>
              <a:gd name="connsiteY16" fmla="*/ 183753 h 708660"/>
              <a:gd name="connsiteX17" fmla="*/ 366633 w 708660"/>
              <a:gd name="connsiteY17" fmla="*/ 183753 h 708660"/>
              <a:gd name="connsiteX18" fmla="*/ 508080 w 708660"/>
              <a:gd name="connsiteY18" fmla="*/ 325200 h 708660"/>
              <a:gd name="connsiteX19" fmla="*/ 495935 w 708660"/>
              <a:gd name="connsiteY19" fmla="*/ 354489 h 708660"/>
              <a:gd name="connsiteX20" fmla="*/ 400209 w 708660"/>
              <a:gd name="connsiteY20" fmla="*/ 354489 h 708660"/>
              <a:gd name="connsiteX21" fmla="*/ 400209 w 708660"/>
              <a:gd name="connsiteY21" fmla="*/ 520224 h 708660"/>
              <a:gd name="connsiteX22" fmla="*/ 383064 w 708660"/>
              <a:gd name="connsiteY22" fmla="*/ 53736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354489" y="708819"/>
                </a:moveTo>
                <a:cubicBezTo>
                  <a:pt x="550228" y="708819"/>
                  <a:pt x="708819" y="550228"/>
                  <a:pt x="708819" y="354489"/>
                </a:cubicBezTo>
                <a:cubicBezTo>
                  <a:pt x="708819" y="158750"/>
                  <a:pt x="550228" y="159"/>
                  <a:pt x="354489" y="159"/>
                </a:cubicBezTo>
                <a:cubicBezTo>
                  <a:pt x="158750" y="159"/>
                  <a:pt x="159" y="158750"/>
                  <a:pt x="159" y="354489"/>
                </a:cubicBezTo>
                <a:cubicBezTo>
                  <a:pt x="159" y="550228"/>
                  <a:pt x="158750" y="708819"/>
                  <a:pt x="354489" y="708819"/>
                </a:cubicBezTo>
                <a:close/>
                <a:moveTo>
                  <a:pt x="354489" y="68739"/>
                </a:moveTo>
                <a:cubicBezTo>
                  <a:pt x="512366" y="68739"/>
                  <a:pt x="640239" y="196612"/>
                  <a:pt x="640239" y="354489"/>
                </a:cubicBezTo>
                <a:cubicBezTo>
                  <a:pt x="640239" y="512366"/>
                  <a:pt x="512366" y="640239"/>
                  <a:pt x="354489" y="640239"/>
                </a:cubicBezTo>
                <a:cubicBezTo>
                  <a:pt x="196612" y="640239"/>
                  <a:pt x="68739" y="512366"/>
                  <a:pt x="68739" y="354489"/>
                </a:cubicBezTo>
                <a:cubicBezTo>
                  <a:pt x="68739" y="196612"/>
                  <a:pt x="196612" y="68739"/>
                  <a:pt x="354489" y="68739"/>
                </a:cubicBezTo>
                <a:close/>
                <a:moveTo>
                  <a:pt x="383064" y="537369"/>
                </a:moveTo>
                <a:lnTo>
                  <a:pt x="325914" y="537369"/>
                </a:lnTo>
                <a:cubicBezTo>
                  <a:pt x="316484" y="537369"/>
                  <a:pt x="308769" y="529654"/>
                  <a:pt x="308769" y="520224"/>
                </a:cubicBezTo>
                <a:lnTo>
                  <a:pt x="308769" y="354489"/>
                </a:lnTo>
                <a:lnTo>
                  <a:pt x="213043" y="354489"/>
                </a:lnTo>
                <a:cubicBezTo>
                  <a:pt x="197755" y="354489"/>
                  <a:pt x="190183" y="336058"/>
                  <a:pt x="200898" y="325200"/>
                </a:cubicBezTo>
                <a:lnTo>
                  <a:pt x="342345" y="183753"/>
                </a:lnTo>
                <a:cubicBezTo>
                  <a:pt x="349060" y="177038"/>
                  <a:pt x="359918" y="177038"/>
                  <a:pt x="366633" y="183753"/>
                </a:cubicBezTo>
                <a:lnTo>
                  <a:pt x="508080" y="325200"/>
                </a:lnTo>
                <a:cubicBezTo>
                  <a:pt x="518938" y="336058"/>
                  <a:pt x="511223" y="354489"/>
                  <a:pt x="495935" y="354489"/>
                </a:cubicBezTo>
                <a:lnTo>
                  <a:pt x="400209" y="354489"/>
                </a:lnTo>
                <a:lnTo>
                  <a:pt x="400209" y="520224"/>
                </a:lnTo>
                <a:cubicBezTo>
                  <a:pt x="400209" y="529654"/>
                  <a:pt x="392494" y="537369"/>
                  <a:pt x="383064" y="537369"/>
                </a:cubicBezTo>
                <a:close/>
              </a:path>
            </a:pathLst>
          </a:custGeom>
          <a:solidFill>
            <a:srgbClr val="910830"/>
          </a:solidFill>
          <a:ln w="1414" cap="flat">
            <a:noFill/>
            <a:prstDash val="solid"/>
            <a:miter/>
          </a:ln>
        </p:spPr>
        <p:txBody>
          <a:bodyPr rtlCol="0" anchor="ctr"/>
          <a:lstStyle/>
          <a:p>
            <a:endParaRPr lang="en-GB"/>
          </a:p>
        </p:txBody>
      </p:sp>
      <p:sp>
        <p:nvSpPr>
          <p:cNvPr id="11" name="Grafik 340">
            <a:extLst>
              <a:ext uri="{FF2B5EF4-FFF2-40B4-BE49-F238E27FC236}">
                <a16:creationId xmlns:a16="http://schemas.microsoft.com/office/drawing/2014/main" id="{73F0D136-2D2D-4173-A4F9-73FE0AE7DEF4}"/>
              </a:ext>
            </a:extLst>
          </p:cNvPr>
          <p:cNvSpPr/>
          <p:nvPr/>
        </p:nvSpPr>
        <p:spPr>
          <a:xfrm>
            <a:off x="4581552" y="1736726"/>
            <a:ext cx="423510" cy="484011"/>
          </a:xfrm>
          <a:custGeom>
            <a:avLst/>
            <a:gdLst>
              <a:gd name="connsiteX0" fmla="*/ 627940 w 640080"/>
              <a:gd name="connsiteY0" fmla="*/ 517782 h 731520"/>
              <a:gd name="connsiteX1" fmla="*/ 548687 w 640080"/>
              <a:gd name="connsiteY1" fmla="*/ 297340 h 731520"/>
              <a:gd name="connsiteX2" fmla="*/ 365893 w 640080"/>
              <a:gd name="connsiteY2" fmla="*/ 75655 h 731520"/>
              <a:gd name="connsiteX3" fmla="*/ 365893 w 640080"/>
              <a:gd name="connsiteY3" fmla="*/ 45880 h 731520"/>
              <a:gd name="connsiteX4" fmla="*/ 320201 w 640080"/>
              <a:gd name="connsiteY4" fmla="*/ 160 h 731520"/>
              <a:gd name="connsiteX5" fmla="*/ 274510 w 640080"/>
              <a:gd name="connsiteY5" fmla="*/ 45880 h 731520"/>
              <a:gd name="connsiteX6" fmla="*/ 274510 w 640080"/>
              <a:gd name="connsiteY6" fmla="*/ 75655 h 731520"/>
              <a:gd name="connsiteX7" fmla="*/ 91716 w 640080"/>
              <a:gd name="connsiteY7" fmla="*/ 297340 h 731520"/>
              <a:gd name="connsiteX8" fmla="*/ 12463 w 640080"/>
              <a:gd name="connsiteY8" fmla="*/ 517782 h 731520"/>
              <a:gd name="connsiteX9" fmla="*/ 161 w 640080"/>
              <a:gd name="connsiteY9" fmla="*/ 548800 h 731520"/>
              <a:gd name="connsiteX10" fmla="*/ 46024 w 640080"/>
              <a:gd name="connsiteY10" fmla="*/ 594520 h 731520"/>
              <a:gd name="connsiteX11" fmla="*/ 594378 w 640080"/>
              <a:gd name="connsiteY11" fmla="*/ 594520 h 731520"/>
              <a:gd name="connsiteX12" fmla="*/ 640241 w 640080"/>
              <a:gd name="connsiteY12" fmla="*/ 548800 h 731520"/>
              <a:gd name="connsiteX13" fmla="*/ 627940 w 640080"/>
              <a:gd name="connsiteY13" fmla="*/ 517782 h 731520"/>
              <a:gd name="connsiteX14" fmla="*/ 96645 w 640080"/>
              <a:gd name="connsiteY14" fmla="*/ 525940 h 731520"/>
              <a:gd name="connsiteX15" fmla="*/ 160267 w 640080"/>
              <a:gd name="connsiteY15" fmla="*/ 298169 h 731520"/>
              <a:gd name="connsiteX16" fmla="*/ 160181 w 640080"/>
              <a:gd name="connsiteY16" fmla="*/ 297340 h 731520"/>
              <a:gd name="connsiteX17" fmla="*/ 320201 w 640080"/>
              <a:gd name="connsiteY17" fmla="*/ 137320 h 731520"/>
              <a:gd name="connsiteX18" fmla="*/ 480221 w 640080"/>
              <a:gd name="connsiteY18" fmla="*/ 297340 h 731520"/>
              <a:gd name="connsiteX19" fmla="*/ 480136 w 640080"/>
              <a:gd name="connsiteY19" fmla="*/ 298169 h 731520"/>
              <a:gd name="connsiteX20" fmla="*/ 543758 w 640080"/>
              <a:gd name="connsiteY20" fmla="*/ 525940 h 731520"/>
              <a:gd name="connsiteX21" fmla="*/ 96645 w 640080"/>
              <a:gd name="connsiteY21" fmla="*/ 525940 h 731520"/>
              <a:gd name="connsiteX22" fmla="*/ 320201 w 640080"/>
              <a:gd name="connsiteY22" fmla="*/ 731680 h 731520"/>
              <a:gd name="connsiteX23" fmla="*/ 411598 w 640080"/>
              <a:gd name="connsiteY23" fmla="*/ 640240 h 731520"/>
              <a:gd name="connsiteX24" fmla="*/ 228804 w 640080"/>
              <a:gd name="connsiteY24" fmla="*/ 640240 h 731520"/>
              <a:gd name="connsiteX25" fmla="*/ 320201 w 640080"/>
              <a:gd name="connsiteY25" fmla="*/ 7316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080" h="731520">
                <a:moveTo>
                  <a:pt x="627940" y="517782"/>
                </a:moveTo>
                <a:cubicBezTo>
                  <a:pt x="600336" y="488121"/>
                  <a:pt x="548687" y="443501"/>
                  <a:pt x="548687" y="297340"/>
                </a:cubicBezTo>
                <a:cubicBezTo>
                  <a:pt x="548687" y="186326"/>
                  <a:pt x="470849" y="97458"/>
                  <a:pt x="365893" y="75655"/>
                </a:cubicBezTo>
                <a:lnTo>
                  <a:pt x="365893" y="45880"/>
                </a:lnTo>
                <a:cubicBezTo>
                  <a:pt x="365893" y="20634"/>
                  <a:pt x="345433" y="160"/>
                  <a:pt x="320201" y="160"/>
                </a:cubicBezTo>
                <a:cubicBezTo>
                  <a:pt x="294970" y="160"/>
                  <a:pt x="274510" y="20634"/>
                  <a:pt x="274510" y="45880"/>
                </a:cubicBezTo>
                <a:lnTo>
                  <a:pt x="274510" y="75655"/>
                </a:lnTo>
                <a:cubicBezTo>
                  <a:pt x="169554" y="97458"/>
                  <a:pt x="91716" y="186326"/>
                  <a:pt x="91716" y="297340"/>
                </a:cubicBezTo>
                <a:cubicBezTo>
                  <a:pt x="91716" y="443501"/>
                  <a:pt x="40066" y="488121"/>
                  <a:pt x="12463" y="517782"/>
                </a:cubicBezTo>
                <a:cubicBezTo>
                  <a:pt x="3890" y="526998"/>
                  <a:pt x="90" y="538013"/>
                  <a:pt x="161" y="548800"/>
                </a:cubicBezTo>
                <a:cubicBezTo>
                  <a:pt x="318" y="572232"/>
                  <a:pt x="18706" y="594520"/>
                  <a:pt x="46024" y="594520"/>
                </a:cubicBezTo>
                <a:lnTo>
                  <a:pt x="594378" y="594520"/>
                </a:lnTo>
                <a:cubicBezTo>
                  <a:pt x="621696" y="594520"/>
                  <a:pt x="640098" y="572232"/>
                  <a:pt x="640241" y="548800"/>
                </a:cubicBezTo>
                <a:cubicBezTo>
                  <a:pt x="640313" y="538013"/>
                  <a:pt x="636512" y="526983"/>
                  <a:pt x="627940" y="517782"/>
                </a:cubicBezTo>
                <a:close/>
                <a:moveTo>
                  <a:pt x="96645" y="525940"/>
                </a:moveTo>
                <a:cubicBezTo>
                  <a:pt x="126963" y="485978"/>
                  <a:pt x="160110" y="419741"/>
                  <a:pt x="160267" y="298169"/>
                </a:cubicBezTo>
                <a:cubicBezTo>
                  <a:pt x="160267" y="297883"/>
                  <a:pt x="160181" y="297626"/>
                  <a:pt x="160181" y="297340"/>
                </a:cubicBezTo>
                <a:cubicBezTo>
                  <a:pt x="160181" y="208958"/>
                  <a:pt x="231819" y="137320"/>
                  <a:pt x="320201" y="137320"/>
                </a:cubicBezTo>
                <a:cubicBezTo>
                  <a:pt x="408584" y="137320"/>
                  <a:pt x="480221" y="208958"/>
                  <a:pt x="480221" y="297340"/>
                </a:cubicBezTo>
                <a:cubicBezTo>
                  <a:pt x="480221" y="297626"/>
                  <a:pt x="480136" y="297883"/>
                  <a:pt x="480136" y="298169"/>
                </a:cubicBezTo>
                <a:cubicBezTo>
                  <a:pt x="480293" y="419756"/>
                  <a:pt x="513440" y="485992"/>
                  <a:pt x="543758" y="525940"/>
                </a:cubicBezTo>
                <a:lnTo>
                  <a:pt x="96645" y="525940"/>
                </a:lnTo>
                <a:close/>
                <a:moveTo>
                  <a:pt x="320201" y="731680"/>
                </a:moveTo>
                <a:cubicBezTo>
                  <a:pt x="370665" y="731680"/>
                  <a:pt x="411598" y="690747"/>
                  <a:pt x="411598" y="640240"/>
                </a:cubicBezTo>
                <a:lnTo>
                  <a:pt x="228804" y="640240"/>
                </a:lnTo>
                <a:cubicBezTo>
                  <a:pt x="228804" y="690747"/>
                  <a:pt x="269738" y="731680"/>
                  <a:pt x="320201" y="731680"/>
                </a:cubicBezTo>
                <a:close/>
              </a:path>
            </a:pathLst>
          </a:custGeom>
          <a:solidFill>
            <a:srgbClr val="910830"/>
          </a:solidFill>
          <a:ln w="1424" cap="flat">
            <a:noFill/>
            <a:prstDash val="solid"/>
            <a:miter/>
          </a:ln>
        </p:spPr>
        <p:txBody>
          <a:bodyPr rtlCol="0" anchor="ctr"/>
          <a:lstStyle/>
          <a:p>
            <a:endParaRPr lang="en-GB"/>
          </a:p>
        </p:txBody>
      </p:sp>
      <p:sp>
        <p:nvSpPr>
          <p:cNvPr id="12" name="Grafik 342">
            <a:extLst>
              <a:ext uri="{FF2B5EF4-FFF2-40B4-BE49-F238E27FC236}">
                <a16:creationId xmlns:a16="http://schemas.microsoft.com/office/drawing/2014/main" id="{9B8D4D99-B0B4-4747-AD23-F24A8AF96085}"/>
              </a:ext>
            </a:extLst>
          </p:cNvPr>
          <p:cNvSpPr/>
          <p:nvPr/>
        </p:nvSpPr>
        <p:spPr>
          <a:xfrm>
            <a:off x="508733" y="1736725"/>
            <a:ext cx="605014" cy="484011"/>
          </a:xfrm>
          <a:custGeom>
            <a:avLst/>
            <a:gdLst>
              <a:gd name="connsiteX0" fmla="*/ 905980 w 914400"/>
              <a:gd name="connsiteY0" fmla="*/ 673131 h 731520"/>
              <a:gd name="connsiteX1" fmla="*/ 51602 w 914400"/>
              <a:gd name="connsiteY1" fmla="*/ 5176 h 731520"/>
              <a:gd name="connsiteX2" fmla="*/ 19469 w 914400"/>
              <a:gd name="connsiteY2" fmla="*/ 8733 h 731520"/>
              <a:gd name="connsiteX3" fmla="*/ 5182 w 914400"/>
              <a:gd name="connsiteY3" fmla="*/ 26578 h 731520"/>
              <a:gd name="connsiteX4" fmla="*/ 8739 w 914400"/>
              <a:gd name="connsiteY4" fmla="*/ 58711 h 731520"/>
              <a:gd name="connsiteX5" fmla="*/ 863132 w 914400"/>
              <a:gd name="connsiteY5" fmla="*/ 726666 h 731520"/>
              <a:gd name="connsiteX6" fmla="*/ 895264 w 914400"/>
              <a:gd name="connsiteY6" fmla="*/ 723108 h 731520"/>
              <a:gd name="connsiteX7" fmla="*/ 909552 w 914400"/>
              <a:gd name="connsiteY7" fmla="*/ 705263 h 731520"/>
              <a:gd name="connsiteX8" fmla="*/ 905980 w 914400"/>
              <a:gd name="connsiteY8" fmla="*/ 673131 h 731520"/>
              <a:gd name="connsiteX9" fmla="*/ 233810 w 914400"/>
              <a:gd name="connsiteY9" fmla="*/ 525941 h 731520"/>
              <a:gd name="connsiteX10" fmla="*/ 292960 w 914400"/>
              <a:gd name="connsiteY10" fmla="*/ 367950 h 731520"/>
              <a:gd name="connsiteX11" fmla="*/ 227995 w 914400"/>
              <a:gd name="connsiteY11" fmla="*/ 317158 h 731520"/>
              <a:gd name="connsiteX12" fmla="*/ 149643 w 914400"/>
              <a:gd name="connsiteY12" fmla="*/ 517783 h 731520"/>
              <a:gd name="connsiteX13" fmla="*/ 137341 w 914400"/>
              <a:gd name="connsiteY13" fmla="*/ 548801 h 731520"/>
              <a:gd name="connsiteX14" fmla="*/ 183204 w 914400"/>
              <a:gd name="connsiteY14" fmla="*/ 594521 h 731520"/>
              <a:gd name="connsiteX15" fmla="*/ 582768 w 914400"/>
              <a:gd name="connsiteY15" fmla="*/ 594521 h 731520"/>
              <a:gd name="connsiteX16" fmla="*/ 495043 w 914400"/>
              <a:gd name="connsiteY16" fmla="*/ 525941 h 731520"/>
              <a:gd name="connsiteX17" fmla="*/ 233810 w 914400"/>
              <a:gd name="connsiteY17" fmla="*/ 525941 h 731520"/>
              <a:gd name="connsiteX18" fmla="*/ 457367 w 914400"/>
              <a:gd name="connsiteY18" fmla="*/ 137321 h 731520"/>
              <a:gd name="connsiteX19" fmla="*/ 617387 w 914400"/>
              <a:gd name="connsiteY19" fmla="*/ 297341 h 731520"/>
              <a:gd name="connsiteX20" fmla="*/ 617301 w 914400"/>
              <a:gd name="connsiteY20" fmla="*/ 298169 h 731520"/>
              <a:gd name="connsiteX21" fmla="*/ 621287 w 914400"/>
              <a:gd name="connsiteY21" fmla="*/ 363506 h 731520"/>
              <a:gd name="connsiteX22" fmla="*/ 706341 w 914400"/>
              <a:gd name="connsiteY22" fmla="*/ 430000 h 731520"/>
              <a:gd name="connsiteX23" fmla="*/ 685853 w 914400"/>
              <a:gd name="connsiteY23" fmla="*/ 297341 h 731520"/>
              <a:gd name="connsiteX24" fmla="*/ 503058 w 914400"/>
              <a:gd name="connsiteY24" fmla="*/ 75656 h 731520"/>
              <a:gd name="connsiteX25" fmla="*/ 503058 w 914400"/>
              <a:gd name="connsiteY25" fmla="*/ 45881 h 731520"/>
              <a:gd name="connsiteX26" fmla="*/ 457367 w 914400"/>
              <a:gd name="connsiteY26" fmla="*/ 161 h 731520"/>
              <a:gd name="connsiteX27" fmla="*/ 411675 w 914400"/>
              <a:gd name="connsiteY27" fmla="*/ 45881 h 731520"/>
              <a:gd name="connsiteX28" fmla="*/ 411675 w 914400"/>
              <a:gd name="connsiteY28" fmla="*/ 75656 h 731520"/>
              <a:gd name="connsiteX29" fmla="*/ 312906 w 914400"/>
              <a:gd name="connsiteY29" fmla="*/ 122405 h 731520"/>
              <a:gd name="connsiteX30" fmla="*/ 367441 w 914400"/>
              <a:gd name="connsiteY30" fmla="*/ 165039 h 731520"/>
              <a:gd name="connsiteX31" fmla="*/ 457367 w 914400"/>
              <a:gd name="connsiteY31" fmla="*/ 137321 h 731520"/>
              <a:gd name="connsiteX32" fmla="*/ 457367 w 914400"/>
              <a:gd name="connsiteY32" fmla="*/ 731681 h 731520"/>
              <a:gd name="connsiteX33" fmla="*/ 548764 w 914400"/>
              <a:gd name="connsiteY33" fmla="*/ 640241 h 731520"/>
              <a:gd name="connsiteX34" fmla="*/ 365970 w 914400"/>
              <a:gd name="connsiteY34" fmla="*/ 640241 h 731520"/>
              <a:gd name="connsiteX35" fmla="*/ 457367 w 914400"/>
              <a:gd name="connsiteY35" fmla="*/ 7316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4400" h="731520">
                <a:moveTo>
                  <a:pt x="905980" y="673131"/>
                </a:moveTo>
                <a:lnTo>
                  <a:pt x="51602" y="5176"/>
                </a:lnTo>
                <a:cubicBezTo>
                  <a:pt x="41743" y="-2711"/>
                  <a:pt x="27356" y="-1125"/>
                  <a:pt x="19469" y="8733"/>
                </a:cubicBezTo>
                <a:lnTo>
                  <a:pt x="5182" y="26578"/>
                </a:lnTo>
                <a:cubicBezTo>
                  <a:pt x="-2719" y="36437"/>
                  <a:pt x="-1119" y="50824"/>
                  <a:pt x="8739" y="58711"/>
                </a:cubicBezTo>
                <a:lnTo>
                  <a:pt x="863132" y="726666"/>
                </a:lnTo>
                <a:cubicBezTo>
                  <a:pt x="872990" y="734553"/>
                  <a:pt x="887363" y="732952"/>
                  <a:pt x="895264" y="723108"/>
                </a:cubicBezTo>
                <a:lnTo>
                  <a:pt x="909552" y="705263"/>
                </a:lnTo>
                <a:cubicBezTo>
                  <a:pt x="917439" y="695405"/>
                  <a:pt x="915853" y="681017"/>
                  <a:pt x="905980" y="673131"/>
                </a:cubicBezTo>
                <a:close/>
                <a:moveTo>
                  <a:pt x="233810" y="525941"/>
                </a:moveTo>
                <a:cubicBezTo>
                  <a:pt x="257685" y="494465"/>
                  <a:pt x="283074" y="446217"/>
                  <a:pt x="292960" y="367950"/>
                </a:cubicBezTo>
                <a:lnTo>
                  <a:pt x="227995" y="317158"/>
                </a:lnTo>
                <a:cubicBezTo>
                  <a:pt x="223323" y="446788"/>
                  <a:pt x="175889" y="489579"/>
                  <a:pt x="149643" y="517783"/>
                </a:cubicBezTo>
                <a:cubicBezTo>
                  <a:pt x="141070" y="526998"/>
                  <a:pt x="137270" y="538014"/>
                  <a:pt x="137341" y="548801"/>
                </a:cubicBezTo>
                <a:cubicBezTo>
                  <a:pt x="137498" y="572232"/>
                  <a:pt x="155886" y="594521"/>
                  <a:pt x="183204" y="594521"/>
                </a:cubicBezTo>
                <a:lnTo>
                  <a:pt x="582768" y="594521"/>
                </a:lnTo>
                <a:lnTo>
                  <a:pt x="495043" y="525941"/>
                </a:lnTo>
                <a:lnTo>
                  <a:pt x="233810" y="525941"/>
                </a:lnTo>
                <a:close/>
                <a:moveTo>
                  <a:pt x="457367" y="137321"/>
                </a:moveTo>
                <a:cubicBezTo>
                  <a:pt x="545749" y="137321"/>
                  <a:pt x="617387" y="208958"/>
                  <a:pt x="617387" y="297341"/>
                </a:cubicBezTo>
                <a:cubicBezTo>
                  <a:pt x="617387" y="297627"/>
                  <a:pt x="617301" y="297884"/>
                  <a:pt x="617301" y="298169"/>
                </a:cubicBezTo>
                <a:cubicBezTo>
                  <a:pt x="617330" y="322230"/>
                  <a:pt x="618958" y="343561"/>
                  <a:pt x="621287" y="363506"/>
                </a:cubicBezTo>
                <a:lnTo>
                  <a:pt x="706341" y="430000"/>
                </a:lnTo>
                <a:cubicBezTo>
                  <a:pt x="694468" y="398382"/>
                  <a:pt x="685853" y="356434"/>
                  <a:pt x="685853" y="297341"/>
                </a:cubicBezTo>
                <a:cubicBezTo>
                  <a:pt x="685853" y="186327"/>
                  <a:pt x="608014" y="97459"/>
                  <a:pt x="503058" y="75656"/>
                </a:cubicBezTo>
                <a:lnTo>
                  <a:pt x="503058" y="45881"/>
                </a:lnTo>
                <a:cubicBezTo>
                  <a:pt x="503058" y="20635"/>
                  <a:pt x="482598" y="161"/>
                  <a:pt x="457367" y="161"/>
                </a:cubicBezTo>
                <a:cubicBezTo>
                  <a:pt x="432135" y="161"/>
                  <a:pt x="411675" y="20635"/>
                  <a:pt x="411675" y="45881"/>
                </a:cubicBezTo>
                <a:lnTo>
                  <a:pt x="411675" y="75656"/>
                </a:lnTo>
                <a:cubicBezTo>
                  <a:pt x="374499" y="83385"/>
                  <a:pt x="341024" y="99859"/>
                  <a:pt x="312906" y="122405"/>
                </a:cubicBezTo>
                <a:lnTo>
                  <a:pt x="367441" y="165039"/>
                </a:lnTo>
                <a:cubicBezTo>
                  <a:pt x="393073" y="147579"/>
                  <a:pt x="424005" y="137321"/>
                  <a:pt x="457367" y="137321"/>
                </a:cubicBezTo>
                <a:close/>
                <a:moveTo>
                  <a:pt x="457367" y="731681"/>
                </a:moveTo>
                <a:cubicBezTo>
                  <a:pt x="507830" y="731681"/>
                  <a:pt x="548764" y="690747"/>
                  <a:pt x="548764" y="640241"/>
                </a:cubicBezTo>
                <a:lnTo>
                  <a:pt x="365970" y="640241"/>
                </a:lnTo>
                <a:cubicBezTo>
                  <a:pt x="365970" y="690747"/>
                  <a:pt x="406903" y="731681"/>
                  <a:pt x="457367" y="731681"/>
                </a:cubicBezTo>
                <a:close/>
              </a:path>
            </a:pathLst>
          </a:custGeom>
          <a:solidFill>
            <a:srgbClr val="910830"/>
          </a:solidFill>
          <a:ln w="1429" cap="flat">
            <a:noFill/>
            <a:prstDash val="solid"/>
            <a:miter/>
          </a:ln>
        </p:spPr>
        <p:txBody>
          <a:bodyPr rtlCol="0" anchor="ctr"/>
          <a:lstStyle/>
          <a:p>
            <a:endParaRPr lang="en-GB"/>
          </a:p>
        </p:txBody>
      </p:sp>
      <p:sp>
        <p:nvSpPr>
          <p:cNvPr id="13" name="Grafik 344">
            <a:extLst>
              <a:ext uri="{FF2B5EF4-FFF2-40B4-BE49-F238E27FC236}">
                <a16:creationId xmlns:a16="http://schemas.microsoft.com/office/drawing/2014/main" id="{298685B5-3A33-4860-A65A-DDBCB2B74205}"/>
              </a:ext>
            </a:extLst>
          </p:cNvPr>
          <p:cNvSpPr/>
          <p:nvPr/>
        </p:nvSpPr>
        <p:spPr>
          <a:xfrm>
            <a:off x="8064480" y="1736726"/>
            <a:ext cx="363008" cy="484011"/>
          </a:xfrm>
          <a:custGeom>
            <a:avLst/>
            <a:gdLst>
              <a:gd name="connsiteX0" fmla="*/ 480219 w 548640"/>
              <a:gd name="connsiteY0" fmla="*/ 159 h 731520"/>
              <a:gd name="connsiteX1" fmla="*/ 68739 w 548640"/>
              <a:gd name="connsiteY1" fmla="*/ 159 h 731520"/>
              <a:gd name="connsiteX2" fmla="*/ 159 w 548640"/>
              <a:gd name="connsiteY2" fmla="*/ 68739 h 731520"/>
              <a:gd name="connsiteX3" fmla="*/ 159 w 548640"/>
              <a:gd name="connsiteY3" fmla="*/ 731679 h 731520"/>
              <a:gd name="connsiteX4" fmla="*/ 274479 w 548640"/>
              <a:gd name="connsiteY4" fmla="*/ 571659 h 731520"/>
              <a:gd name="connsiteX5" fmla="*/ 548799 w 548640"/>
              <a:gd name="connsiteY5" fmla="*/ 731679 h 731520"/>
              <a:gd name="connsiteX6" fmla="*/ 548799 w 548640"/>
              <a:gd name="connsiteY6" fmla="*/ 68739 h 731520"/>
              <a:gd name="connsiteX7" fmla="*/ 480219 w 548640"/>
              <a:gd name="connsiteY7" fmla="*/ 159 h 731520"/>
              <a:gd name="connsiteX8" fmla="*/ 480219 w 548640"/>
              <a:gd name="connsiteY8" fmla="*/ 612278 h 731520"/>
              <a:gd name="connsiteX9" fmla="*/ 274479 w 548640"/>
              <a:gd name="connsiteY9" fmla="*/ 492263 h 731520"/>
              <a:gd name="connsiteX10" fmla="*/ 68739 w 548640"/>
              <a:gd name="connsiteY10" fmla="*/ 612278 h 731520"/>
              <a:gd name="connsiteX11" fmla="*/ 68739 w 548640"/>
              <a:gd name="connsiteY11" fmla="*/ 77312 h 731520"/>
              <a:gd name="connsiteX12" fmla="*/ 77312 w 548640"/>
              <a:gd name="connsiteY12" fmla="*/ 68739 h 731520"/>
              <a:gd name="connsiteX13" fmla="*/ 471647 w 548640"/>
              <a:gd name="connsiteY13" fmla="*/ 68739 h 731520"/>
              <a:gd name="connsiteX14" fmla="*/ 480219 w 548640"/>
              <a:gd name="connsiteY14" fmla="*/ 77306 h 731520"/>
              <a:gd name="connsiteX15" fmla="*/ 480219 w 548640"/>
              <a:gd name="connsiteY15" fmla="*/ 6122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8640" h="731520">
                <a:moveTo>
                  <a:pt x="480219" y="159"/>
                </a:moveTo>
                <a:lnTo>
                  <a:pt x="68739" y="159"/>
                </a:lnTo>
                <a:cubicBezTo>
                  <a:pt x="30863" y="159"/>
                  <a:pt x="159" y="30863"/>
                  <a:pt x="159" y="68739"/>
                </a:cubicBezTo>
                <a:lnTo>
                  <a:pt x="159" y="731679"/>
                </a:lnTo>
                <a:lnTo>
                  <a:pt x="274479" y="571659"/>
                </a:lnTo>
                <a:lnTo>
                  <a:pt x="548799" y="731679"/>
                </a:lnTo>
                <a:lnTo>
                  <a:pt x="548799" y="68739"/>
                </a:lnTo>
                <a:cubicBezTo>
                  <a:pt x="548799" y="30863"/>
                  <a:pt x="518095" y="159"/>
                  <a:pt x="480219" y="159"/>
                </a:cubicBezTo>
                <a:close/>
                <a:moveTo>
                  <a:pt x="480219" y="612278"/>
                </a:moveTo>
                <a:lnTo>
                  <a:pt x="274479" y="492263"/>
                </a:lnTo>
                <a:lnTo>
                  <a:pt x="68739" y="612278"/>
                </a:lnTo>
                <a:lnTo>
                  <a:pt x="68739" y="77312"/>
                </a:lnTo>
                <a:cubicBezTo>
                  <a:pt x="68739" y="72577"/>
                  <a:pt x="72577" y="68739"/>
                  <a:pt x="77312" y="68739"/>
                </a:cubicBezTo>
                <a:lnTo>
                  <a:pt x="471647" y="68739"/>
                </a:lnTo>
                <a:cubicBezTo>
                  <a:pt x="476381" y="68739"/>
                  <a:pt x="480219" y="72572"/>
                  <a:pt x="480219" y="77306"/>
                </a:cubicBezTo>
                <a:lnTo>
                  <a:pt x="480219" y="612278"/>
                </a:lnTo>
                <a:close/>
              </a:path>
            </a:pathLst>
          </a:custGeom>
          <a:solidFill>
            <a:srgbClr val="910830"/>
          </a:solidFill>
          <a:ln w="1414" cap="flat">
            <a:noFill/>
            <a:prstDash val="solid"/>
            <a:miter/>
          </a:ln>
        </p:spPr>
        <p:txBody>
          <a:bodyPr rtlCol="0" anchor="ctr"/>
          <a:lstStyle/>
          <a:p>
            <a:endParaRPr lang="en-GB"/>
          </a:p>
        </p:txBody>
      </p:sp>
      <p:sp>
        <p:nvSpPr>
          <p:cNvPr id="14" name="Grafik 346">
            <a:extLst>
              <a:ext uri="{FF2B5EF4-FFF2-40B4-BE49-F238E27FC236}">
                <a16:creationId xmlns:a16="http://schemas.microsoft.com/office/drawing/2014/main" id="{028319FF-6B1E-4673-B683-575CB5DB06E4}"/>
              </a:ext>
            </a:extLst>
          </p:cNvPr>
          <p:cNvSpPr/>
          <p:nvPr/>
        </p:nvSpPr>
        <p:spPr>
          <a:xfrm>
            <a:off x="5079113" y="1736726"/>
            <a:ext cx="423510" cy="484011"/>
          </a:xfrm>
          <a:custGeom>
            <a:avLst/>
            <a:gdLst>
              <a:gd name="connsiteX0" fmla="*/ 183040 w 640080"/>
              <a:gd name="connsiteY0" fmla="*/ 211615 h 731520"/>
              <a:gd name="connsiteX1" fmla="*/ 183040 w 640080"/>
              <a:gd name="connsiteY1" fmla="*/ 154465 h 731520"/>
              <a:gd name="connsiteX2" fmla="*/ 200185 w 640080"/>
              <a:gd name="connsiteY2" fmla="*/ 137320 h 731520"/>
              <a:gd name="connsiteX3" fmla="*/ 257335 w 640080"/>
              <a:gd name="connsiteY3" fmla="*/ 137320 h 731520"/>
              <a:gd name="connsiteX4" fmla="*/ 274480 w 640080"/>
              <a:gd name="connsiteY4" fmla="*/ 154465 h 731520"/>
              <a:gd name="connsiteX5" fmla="*/ 274480 w 640080"/>
              <a:gd name="connsiteY5" fmla="*/ 211615 h 731520"/>
              <a:gd name="connsiteX6" fmla="*/ 257335 w 640080"/>
              <a:gd name="connsiteY6" fmla="*/ 228760 h 731520"/>
              <a:gd name="connsiteX7" fmla="*/ 200185 w 640080"/>
              <a:gd name="connsiteY7" fmla="*/ 228760 h 731520"/>
              <a:gd name="connsiteX8" fmla="*/ 183040 w 640080"/>
              <a:gd name="connsiteY8" fmla="*/ 211615 h 731520"/>
              <a:gd name="connsiteX9" fmla="*/ 383065 w 640080"/>
              <a:gd name="connsiteY9" fmla="*/ 228760 h 731520"/>
              <a:gd name="connsiteX10" fmla="*/ 440215 w 640080"/>
              <a:gd name="connsiteY10" fmla="*/ 228760 h 731520"/>
              <a:gd name="connsiteX11" fmla="*/ 457360 w 640080"/>
              <a:gd name="connsiteY11" fmla="*/ 211615 h 731520"/>
              <a:gd name="connsiteX12" fmla="*/ 457360 w 640080"/>
              <a:gd name="connsiteY12" fmla="*/ 154465 h 731520"/>
              <a:gd name="connsiteX13" fmla="*/ 440215 w 640080"/>
              <a:gd name="connsiteY13" fmla="*/ 137320 h 731520"/>
              <a:gd name="connsiteX14" fmla="*/ 383065 w 640080"/>
              <a:gd name="connsiteY14" fmla="*/ 137320 h 731520"/>
              <a:gd name="connsiteX15" fmla="*/ 365920 w 640080"/>
              <a:gd name="connsiteY15" fmla="*/ 154465 h 731520"/>
              <a:gd name="connsiteX16" fmla="*/ 365920 w 640080"/>
              <a:gd name="connsiteY16" fmla="*/ 211615 h 731520"/>
              <a:gd name="connsiteX17" fmla="*/ 383065 w 640080"/>
              <a:gd name="connsiteY17" fmla="*/ 228760 h 731520"/>
              <a:gd name="connsiteX18" fmla="*/ 200185 w 640080"/>
              <a:gd name="connsiteY18" fmla="*/ 365920 h 731520"/>
              <a:gd name="connsiteX19" fmla="*/ 257335 w 640080"/>
              <a:gd name="connsiteY19" fmla="*/ 365920 h 731520"/>
              <a:gd name="connsiteX20" fmla="*/ 274480 w 640080"/>
              <a:gd name="connsiteY20" fmla="*/ 348775 h 731520"/>
              <a:gd name="connsiteX21" fmla="*/ 274480 w 640080"/>
              <a:gd name="connsiteY21" fmla="*/ 291625 h 731520"/>
              <a:gd name="connsiteX22" fmla="*/ 257335 w 640080"/>
              <a:gd name="connsiteY22" fmla="*/ 274480 h 731520"/>
              <a:gd name="connsiteX23" fmla="*/ 200185 w 640080"/>
              <a:gd name="connsiteY23" fmla="*/ 274480 h 731520"/>
              <a:gd name="connsiteX24" fmla="*/ 183040 w 640080"/>
              <a:gd name="connsiteY24" fmla="*/ 291625 h 731520"/>
              <a:gd name="connsiteX25" fmla="*/ 183040 w 640080"/>
              <a:gd name="connsiteY25" fmla="*/ 348775 h 731520"/>
              <a:gd name="connsiteX26" fmla="*/ 200185 w 640080"/>
              <a:gd name="connsiteY26" fmla="*/ 365920 h 731520"/>
              <a:gd name="connsiteX27" fmla="*/ 383065 w 640080"/>
              <a:gd name="connsiteY27" fmla="*/ 365920 h 731520"/>
              <a:gd name="connsiteX28" fmla="*/ 440215 w 640080"/>
              <a:gd name="connsiteY28" fmla="*/ 365920 h 731520"/>
              <a:gd name="connsiteX29" fmla="*/ 457360 w 640080"/>
              <a:gd name="connsiteY29" fmla="*/ 348775 h 731520"/>
              <a:gd name="connsiteX30" fmla="*/ 457360 w 640080"/>
              <a:gd name="connsiteY30" fmla="*/ 291625 h 731520"/>
              <a:gd name="connsiteX31" fmla="*/ 440215 w 640080"/>
              <a:gd name="connsiteY31" fmla="*/ 274480 h 731520"/>
              <a:gd name="connsiteX32" fmla="*/ 383065 w 640080"/>
              <a:gd name="connsiteY32" fmla="*/ 274480 h 731520"/>
              <a:gd name="connsiteX33" fmla="*/ 365920 w 640080"/>
              <a:gd name="connsiteY33" fmla="*/ 291625 h 731520"/>
              <a:gd name="connsiteX34" fmla="*/ 365920 w 640080"/>
              <a:gd name="connsiteY34" fmla="*/ 348775 h 731520"/>
              <a:gd name="connsiteX35" fmla="*/ 383065 w 640080"/>
              <a:gd name="connsiteY35" fmla="*/ 365920 h 731520"/>
              <a:gd name="connsiteX36" fmla="*/ 274480 w 640080"/>
              <a:gd name="connsiteY36" fmla="*/ 485935 h 731520"/>
              <a:gd name="connsiteX37" fmla="*/ 274480 w 640080"/>
              <a:gd name="connsiteY37" fmla="*/ 428785 h 731520"/>
              <a:gd name="connsiteX38" fmla="*/ 257335 w 640080"/>
              <a:gd name="connsiteY38" fmla="*/ 411640 h 731520"/>
              <a:gd name="connsiteX39" fmla="*/ 200185 w 640080"/>
              <a:gd name="connsiteY39" fmla="*/ 411640 h 731520"/>
              <a:gd name="connsiteX40" fmla="*/ 183040 w 640080"/>
              <a:gd name="connsiteY40" fmla="*/ 428785 h 731520"/>
              <a:gd name="connsiteX41" fmla="*/ 183040 w 640080"/>
              <a:gd name="connsiteY41" fmla="*/ 485935 h 731520"/>
              <a:gd name="connsiteX42" fmla="*/ 200185 w 640080"/>
              <a:gd name="connsiteY42" fmla="*/ 503080 h 731520"/>
              <a:gd name="connsiteX43" fmla="*/ 257335 w 640080"/>
              <a:gd name="connsiteY43" fmla="*/ 503080 h 731520"/>
              <a:gd name="connsiteX44" fmla="*/ 274480 w 640080"/>
              <a:gd name="connsiteY44" fmla="*/ 485935 h 731520"/>
              <a:gd name="connsiteX45" fmla="*/ 383065 w 640080"/>
              <a:gd name="connsiteY45" fmla="*/ 503080 h 731520"/>
              <a:gd name="connsiteX46" fmla="*/ 440215 w 640080"/>
              <a:gd name="connsiteY46" fmla="*/ 503080 h 731520"/>
              <a:gd name="connsiteX47" fmla="*/ 457360 w 640080"/>
              <a:gd name="connsiteY47" fmla="*/ 485935 h 731520"/>
              <a:gd name="connsiteX48" fmla="*/ 457360 w 640080"/>
              <a:gd name="connsiteY48" fmla="*/ 428785 h 731520"/>
              <a:gd name="connsiteX49" fmla="*/ 440215 w 640080"/>
              <a:gd name="connsiteY49" fmla="*/ 411640 h 731520"/>
              <a:gd name="connsiteX50" fmla="*/ 383065 w 640080"/>
              <a:gd name="connsiteY50" fmla="*/ 411640 h 731520"/>
              <a:gd name="connsiteX51" fmla="*/ 365920 w 640080"/>
              <a:gd name="connsiteY51" fmla="*/ 428785 h 731520"/>
              <a:gd name="connsiteX52" fmla="*/ 365920 w 640080"/>
              <a:gd name="connsiteY52" fmla="*/ 485935 h 731520"/>
              <a:gd name="connsiteX53" fmla="*/ 383065 w 640080"/>
              <a:gd name="connsiteY53" fmla="*/ 503080 h 731520"/>
              <a:gd name="connsiteX54" fmla="*/ 640240 w 640080"/>
              <a:gd name="connsiteY54" fmla="*/ 680245 h 731520"/>
              <a:gd name="connsiteX55" fmla="*/ 640240 w 640080"/>
              <a:gd name="connsiteY55" fmla="*/ 731680 h 731520"/>
              <a:gd name="connsiteX56" fmla="*/ 160 w 640080"/>
              <a:gd name="connsiteY56" fmla="*/ 731680 h 731520"/>
              <a:gd name="connsiteX57" fmla="*/ 160 w 640080"/>
              <a:gd name="connsiteY57" fmla="*/ 680245 h 731520"/>
              <a:gd name="connsiteX58" fmla="*/ 17305 w 640080"/>
              <a:gd name="connsiteY58" fmla="*/ 663100 h 731520"/>
              <a:gd name="connsiteX59" fmla="*/ 45166 w 640080"/>
              <a:gd name="connsiteY59" fmla="*/ 663100 h 731520"/>
              <a:gd name="connsiteX60" fmla="*/ 45166 w 640080"/>
              <a:gd name="connsiteY60" fmla="*/ 34450 h 731520"/>
              <a:gd name="connsiteX61" fmla="*/ 79456 w 640080"/>
              <a:gd name="connsiteY61" fmla="*/ 160 h 731520"/>
              <a:gd name="connsiteX62" fmla="*/ 560945 w 640080"/>
              <a:gd name="connsiteY62" fmla="*/ 160 h 731520"/>
              <a:gd name="connsiteX63" fmla="*/ 595235 w 640080"/>
              <a:gd name="connsiteY63" fmla="*/ 34450 h 731520"/>
              <a:gd name="connsiteX64" fmla="*/ 595235 w 640080"/>
              <a:gd name="connsiteY64" fmla="*/ 663100 h 731520"/>
              <a:gd name="connsiteX65" fmla="*/ 623095 w 640080"/>
              <a:gd name="connsiteY65" fmla="*/ 663100 h 731520"/>
              <a:gd name="connsiteX66" fmla="*/ 640240 w 640080"/>
              <a:gd name="connsiteY66" fmla="*/ 680245 h 731520"/>
              <a:gd name="connsiteX67" fmla="*/ 113746 w 640080"/>
              <a:gd name="connsiteY67" fmla="*/ 661672 h 731520"/>
              <a:gd name="connsiteX68" fmla="*/ 274480 w 640080"/>
              <a:gd name="connsiteY68" fmla="*/ 661672 h 731520"/>
              <a:gd name="connsiteX69" fmla="*/ 274480 w 640080"/>
              <a:gd name="connsiteY69" fmla="*/ 565945 h 731520"/>
              <a:gd name="connsiteX70" fmla="*/ 291625 w 640080"/>
              <a:gd name="connsiteY70" fmla="*/ 548800 h 731520"/>
              <a:gd name="connsiteX71" fmla="*/ 348775 w 640080"/>
              <a:gd name="connsiteY71" fmla="*/ 548800 h 731520"/>
              <a:gd name="connsiteX72" fmla="*/ 365920 w 640080"/>
              <a:gd name="connsiteY72" fmla="*/ 565945 h 731520"/>
              <a:gd name="connsiteX73" fmla="*/ 365920 w 640080"/>
              <a:gd name="connsiteY73" fmla="*/ 661672 h 731520"/>
              <a:gd name="connsiteX74" fmla="*/ 526655 w 640080"/>
              <a:gd name="connsiteY74" fmla="*/ 661672 h 731520"/>
              <a:gd name="connsiteX75" fmla="*/ 526655 w 640080"/>
              <a:gd name="connsiteY75" fmla="*/ 70169 h 731520"/>
              <a:gd name="connsiteX76" fmla="*/ 114460 w 640080"/>
              <a:gd name="connsiteY76" fmla="*/ 68740 h 731520"/>
              <a:gd name="connsiteX77" fmla="*/ 113746 w 640080"/>
              <a:gd name="connsiteY77" fmla="*/ 66167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40080" h="731520">
                <a:moveTo>
                  <a:pt x="183040" y="211615"/>
                </a:moveTo>
                <a:lnTo>
                  <a:pt x="183040" y="154465"/>
                </a:lnTo>
                <a:cubicBezTo>
                  <a:pt x="183040" y="145036"/>
                  <a:pt x="190756" y="137320"/>
                  <a:pt x="200185" y="137320"/>
                </a:cubicBezTo>
                <a:lnTo>
                  <a:pt x="257335" y="137320"/>
                </a:lnTo>
                <a:cubicBezTo>
                  <a:pt x="266765" y="137320"/>
                  <a:pt x="274480" y="145036"/>
                  <a:pt x="274480" y="154465"/>
                </a:cubicBezTo>
                <a:lnTo>
                  <a:pt x="274480" y="211615"/>
                </a:lnTo>
                <a:cubicBezTo>
                  <a:pt x="274480" y="221045"/>
                  <a:pt x="266765" y="228760"/>
                  <a:pt x="257335" y="228760"/>
                </a:cubicBezTo>
                <a:lnTo>
                  <a:pt x="200185" y="228760"/>
                </a:lnTo>
                <a:cubicBezTo>
                  <a:pt x="190756" y="228760"/>
                  <a:pt x="183040" y="221045"/>
                  <a:pt x="183040" y="211615"/>
                </a:cubicBezTo>
                <a:close/>
                <a:moveTo>
                  <a:pt x="383065" y="228760"/>
                </a:moveTo>
                <a:lnTo>
                  <a:pt x="440215" y="228760"/>
                </a:lnTo>
                <a:cubicBezTo>
                  <a:pt x="449645" y="228760"/>
                  <a:pt x="457360" y="221045"/>
                  <a:pt x="457360" y="211615"/>
                </a:cubicBezTo>
                <a:lnTo>
                  <a:pt x="457360" y="154465"/>
                </a:lnTo>
                <a:cubicBezTo>
                  <a:pt x="457360" y="145036"/>
                  <a:pt x="449645" y="137320"/>
                  <a:pt x="440215" y="137320"/>
                </a:cubicBezTo>
                <a:lnTo>
                  <a:pt x="383065" y="137320"/>
                </a:lnTo>
                <a:cubicBezTo>
                  <a:pt x="373636" y="137320"/>
                  <a:pt x="365920" y="145036"/>
                  <a:pt x="365920" y="154465"/>
                </a:cubicBezTo>
                <a:lnTo>
                  <a:pt x="365920" y="211615"/>
                </a:lnTo>
                <a:cubicBezTo>
                  <a:pt x="365920" y="221045"/>
                  <a:pt x="373636" y="228760"/>
                  <a:pt x="383065" y="228760"/>
                </a:cubicBezTo>
                <a:close/>
                <a:moveTo>
                  <a:pt x="200185" y="365920"/>
                </a:moveTo>
                <a:lnTo>
                  <a:pt x="257335" y="365920"/>
                </a:lnTo>
                <a:cubicBezTo>
                  <a:pt x="266765" y="365920"/>
                  <a:pt x="274480" y="358205"/>
                  <a:pt x="274480" y="348775"/>
                </a:cubicBezTo>
                <a:lnTo>
                  <a:pt x="274480" y="291625"/>
                </a:lnTo>
                <a:cubicBezTo>
                  <a:pt x="274480" y="282196"/>
                  <a:pt x="266765" y="274480"/>
                  <a:pt x="257335" y="274480"/>
                </a:cubicBezTo>
                <a:lnTo>
                  <a:pt x="200185" y="274480"/>
                </a:lnTo>
                <a:cubicBezTo>
                  <a:pt x="190756" y="274480"/>
                  <a:pt x="183040" y="282196"/>
                  <a:pt x="183040" y="291625"/>
                </a:cubicBezTo>
                <a:lnTo>
                  <a:pt x="183040" y="348775"/>
                </a:lnTo>
                <a:cubicBezTo>
                  <a:pt x="183040" y="358205"/>
                  <a:pt x="190756" y="365920"/>
                  <a:pt x="200185" y="365920"/>
                </a:cubicBezTo>
                <a:close/>
                <a:moveTo>
                  <a:pt x="383065" y="365920"/>
                </a:moveTo>
                <a:lnTo>
                  <a:pt x="440215" y="365920"/>
                </a:lnTo>
                <a:cubicBezTo>
                  <a:pt x="449645" y="365920"/>
                  <a:pt x="457360" y="358205"/>
                  <a:pt x="457360" y="348775"/>
                </a:cubicBezTo>
                <a:lnTo>
                  <a:pt x="457360" y="291625"/>
                </a:lnTo>
                <a:cubicBezTo>
                  <a:pt x="457360" y="282196"/>
                  <a:pt x="449645" y="274480"/>
                  <a:pt x="440215" y="274480"/>
                </a:cubicBezTo>
                <a:lnTo>
                  <a:pt x="383065" y="274480"/>
                </a:lnTo>
                <a:cubicBezTo>
                  <a:pt x="373636" y="274480"/>
                  <a:pt x="365920" y="282196"/>
                  <a:pt x="365920" y="291625"/>
                </a:cubicBezTo>
                <a:lnTo>
                  <a:pt x="365920" y="348775"/>
                </a:lnTo>
                <a:cubicBezTo>
                  <a:pt x="365920" y="358205"/>
                  <a:pt x="373636" y="365920"/>
                  <a:pt x="383065" y="365920"/>
                </a:cubicBezTo>
                <a:close/>
                <a:moveTo>
                  <a:pt x="274480" y="485935"/>
                </a:moveTo>
                <a:lnTo>
                  <a:pt x="274480" y="428785"/>
                </a:lnTo>
                <a:cubicBezTo>
                  <a:pt x="274480" y="419356"/>
                  <a:pt x="266765" y="411640"/>
                  <a:pt x="257335" y="411640"/>
                </a:cubicBezTo>
                <a:lnTo>
                  <a:pt x="200185" y="411640"/>
                </a:lnTo>
                <a:cubicBezTo>
                  <a:pt x="190756" y="411640"/>
                  <a:pt x="183040" y="419356"/>
                  <a:pt x="183040" y="428785"/>
                </a:cubicBezTo>
                <a:lnTo>
                  <a:pt x="183040" y="485935"/>
                </a:lnTo>
                <a:cubicBezTo>
                  <a:pt x="183040" y="495365"/>
                  <a:pt x="190756" y="503080"/>
                  <a:pt x="200185" y="503080"/>
                </a:cubicBezTo>
                <a:lnTo>
                  <a:pt x="257335" y="503080"/>
                </a:lnTo>
                <a:cubicBezTo>
                  <a:pt x="266765" y="503080"/>
                  <a:pt x="274480" y="495365"/>
                  <a:pt x="274480" y="485935"/>
                </a:cubicBezTo>
                <a:close/>
                <a:moveTo>
                  <a:pt x="383065" y="503080"/>
                </a:moveTo>
                <a:lnTo>
                  <a:pt x="440215" y="503080"/>
                </a:lnTo>
                <a:cubicBezTo>
                  <a:pt x="449645" y="503080"/>
                  <a:pt x="457360" y="495365"/>
                  <a:pt x="457360" y="485935"/>
                </a:cubicBezTo>
                <a:lnTo>
                  <a:pt x="457360" y="428785"/>
                </a:lnTo>
                <a:cubicBezTo>
                  <a:pt x="457360" y="419356"/>
                  <a:pt x="449645" y="411640"/>
                  <a:pt x="440215" y="411640"/>
                </a:cubicBezTo>
                <a:lnTo>
                  <a:pt x="383065" y="411640"/>
                </a:lnTo>
                <a:cubicBezTo>
                  <a:pt x="373636" y="411640"/>
                  <a:pt x="365920" y="419356"/>
                  <a:pt x="365920" y="428785"/>
                </a:cubicBezTo>
                <a:lnTo>
                  <a:pt x="365920" y="485935"/>
                </a:lnTo>
                <a:cubicBezTo>
                  <a:pt x="365920" y="495365"/>
                  <a:pt x="373636" y="503080"/>
                  <a:pt x="383065" y="503080"/>
                </a:cubicBezTo>
                <a:close/>
                <a:moveTo>
                  <a:pt x="640240" y="680245"/>
                </a:moveTo>
                <a:lnTo>
                  <a:pt x="640240" y="731680"/>
                </a:lnTo>
                <a:lnTo>
                  <a:pt x="160" y="731680"/>
                </a:lnTo>
                <a:lnTo>
                  <a:pt x="160" y="680245"/>
                </a:lnTo>
                <a:cubicBezTo>
                  <a:pt x="160" y="670816"/>
                  <a:pt x="7876" y="663100"/>
                  <a:pt x="17305" y="663100"/>
                </a:cubicBezTo>
                <a:lnTo>
                  <a:pt x="45166" y="663100"/>
                </a:lnTo>
                <a:lnTo>
                  <a:pt x="45166" y="34450"/>
                </a:lnTo>
                <a:cubicBezTo>
                  <a:pt x="45166" y="15448"/>
                  <a:pt x="60454" y="160"/>
                  <a:pt x="79456" y="160"/>
                </a:cubicBezTo>
                <a:lnTo>
                  <a:pt x="560945" y="160"/>
                </a:lnTo>
                <a:cubicBezTo>
                  <a:pt x="579947" y="160"/>
                  <a:pt x="595235" y="15448"/>
                  <a:pt x="595235" y="34450"/>
                </a:cubicBezTo>
                <a:lnTo>
                  <a:pt x="595235" y="663100"/>
                </a:lnTo>
                <a:lnTo>
                  <a:pt x="623095" y="663100"/>
                </a:lnTo>
                <a:cubicBezTo>
                  <a:pt x="632525" y="663100"/>
                  <a:pt x="640240" y="670816"/>
                  <a:pt x="640240" y="680245"/>
                </a:cubicBezTo>
                <a:close/>
                <a:moveTo>
                  <a:pt x="113746" y="661672"/>
                </a:moveTo>
                <a:lnTo>
                  <a:pt x="274480" y="661672"/>
                </a:lnTo>
                <a:lnTo>
                  <a:pt x="274480" y="565945"/>
                </a:lnTo>
                <a:cubicBezTo>
                  <a:pt x="274480" y="556516"/>
                  <a:pt x="282196" y="548800"/>
                  <a:pt x="291625" y="548800"/>
                </a:cubicBezTo>
                <a:lnTo>
                  <a:pt x="348775" y="548800"/>
                </a:lnTo>
                <a:cubicBezTo>
                  <a:pt x="358205" y="548800"/>
                  <a:pt x="365920" y="556516"/>
                  <a:pt x="365920" y="565945"/>
                </a:cubicBezTo>
                <a:lnTo>
                  <a:pt x="365920" y="661672"/>
                </a:lnTo>
                <a:lnTo>
                  <a:pt x="526655" y="661672"/>
                </a:lnTo>
                <a:lnTo>
                  <a:pt x="526655" y="70169"/>
                </a:lnTo>
                <a:lnTo>
                  <a:pt x="114460" y="68740"/>
                </a:lnTo>
                <a:lnTo>
                  <a:pt x="113746" y="661672"/>
                </a:lnTo>
                <a:close/>
              </a:path>
            </a:pathLst>
          </a:custGeom>
          <a:solidFill>
            <a:srgbClr val="910830"/>
          </a:solidFill>
          <a:ln w="1424" cap="flat">
            <a:noFill/>
            <a:prstDash val="solid"/>
            <a:miter/>
          </a:ln>
        </p:spPr>
        <p:txBody>
          <a:bodyPr rtlCol="0" anchor="ctr"/>
          <a:lstStyle/>
          <a:p>
            <a:endParaRPr lang="en-GB"/>
          </a:p>
        </p:txBody>
      </p:sp>
      <p:sp>
        <p:nvSpPr>
          <p:cNvPr id="15" name="Grafik 348">
            <a:extLst>
              <a:ext uri="{FF2B5EF4-FFF2-40B4-BE49-F238E27FC236}">
                <a16:creationId xmlns:a16="http://schemas.microsoft.com/office/drawing/2014/main" id="{1FE0C183-7923-469A-8D72-4CE29CEBA07F}"/>
              </a:ext>
            </a:extLst>
          </p:cNvPr>
          <p:cNvSpPr/>
          <p:nvPr/>
        </p:nvSpPr>
        <p:spPr>
          <a:xfrm>
            <a:off x="5576674" y="1736726"/>
            <a:ext cx="423510" cy="484011"/>
          </a:xfrm>
          <a:custGeom>
            <a:avLst/>
            <a:gdLst>
              <a:gd name="connsiteX0" fmla="*/ 571660 w 640080"/>
              <a:gd name="connsiteY0" fmla="*/ 91600 h 731520"/>
              <a:gd name="connsiteX1" fmla="*/ 503080 w 640080"/>
              <a:gd name="connsiteY1" fmla="*/ 91600 h 731520"/>
              <a:gd name="connsiteX2" fmla="*/ 503080 w 640080"/>
              <a:gd name="connsiteY2" fmla="*/ 17305 h 731520"/>
              <a:gd name="connsiteX3" fmla="*/ 485935 w 640080"/>
              <a:gd name="connsiteY3" fmla="*/ 160 h 731520"/>
              <a:gd name="connsiteX4" fmla="*/ 428785 w 640080"/>
              <a:gd name="connsiteY4" fmla="*/ 160 h 731520"/>
              <a:gd name="connsiteX5" fmla="*/ 411640 w 640080"/>
              <a:gd name="connsiteY5" fmla="*/ 17305 h 731520"/>
              <a:gd name="connsiteX6" fmla="*/ 411640 w 640080"/>
              <a:gd name="connsiteY6" fmla="*/ 91600 h 731520"/>
              <a:gd name="connsiteX7" fmla="*/ 228760 w 640080"/>
              <a:gd name="connsiteY7" fmla="*/ 91600 h 731520"/>
              <a:gd name="connsiteX8" fmla="*/ 228760 w 640080"/>
              <a:gd name="connsiteY8" fmla="*/ 17305 h 731520"/>
              <a:gd name="connsiteX9" fmla="*/ 211615 w 640080"/>
              <a:gd name="connsiteY9" fmla="*/ 160 h 731520"/>
              <a:gd name="connsiteX10" fmla="*/ 154465 w 640080"/>
              <a:gd name="connsiteY10" fmla="*/ 160 h 731520"/>
              <a:gd name="connsiteX11" fmla="*/ 137320 w 640080"/>
              <a:gd name="connsiteY11" fmla="*/ 17305 h 731520"/>
              <a:gd name="connsiteX12" fmla="*/ 137320 w 640080"/>
              <a:gd name="connsiteY12" fmla="*/ 91600 h 731520"/>
              <a:gd name="connsiteX13" fmla="*/ 68740 w 640080"/>
              <a:gd name="connsiteY13" fmla="*/ 91600 h 731520"/>
              <a:gd name="connsiteX14" fmla="*/ 160 w 640080"/>
              <a:gd name="connsiteY14" fmla="*/ 160180 h 731520"/>
              <a:gd name="connsiteX15" fmla="*/ 160 w 640080"/>
              <a:gd name="connsiteY15" fmla="*/ 663100 h 731520"/>
              <a:gd name="connsiteX16" fmla="*/ 68740 w 640080"/>
              <a:gd name="connsiteY16" fmla="*/ 731680 h 731520"/>
              <a:gd name="connsiteX17" fmla="*/ 571660 w 640080"/>
              <a:gd name="connsiteY17" fmla="*/ 731680 h 731520"/>
              <a:gd name="connsiteX18" fmla="*/ 640240 w 640080"/>
              <a:gd name="connsiteY18" fmla="*/ 663100 h 731520"/>
              <a:gd name="connsiteX19" fmla="*/ 640240 w 640080"/>
              <a:gd name="connsiteY19" fmla="*/ 160180 h 731520"/>
              <a:gd name="connsiteX20" fmla="*/ 571660 w 640080"/>
              <a:gd name="connsiteY20" fmla="*/ 91600 h 731520"/>
              <a:gd name="connsiteX21" fmla="*/ 563088 w 640080"/>
              <a:gd name="connsiteY21" fmla="*/ 663100 h 731520"/>
              <a:gd name="connsiteX22" fmla="*/ 77313 w 640080"/>
              <a:gd name="connsiteY22" fmla="*/ 663100 h 731520"/>
              <a:gd name="connsiteX23" fmla="*/ 68740 w 640080"/>
              <a:gd name="connsiteY23" fmla="*/ 654528 h 731520"/>
              <a:gd name="connsiteX24" fmla="*/ 68740 w 640080"/>
              <a:gd name="connsiteY24" fmla="*/ 228760 h 731520"/>
              <a:gd name="connsiteX25" fmla="*/ 571660 w 640080"/>
              <a:gd name="connsiteY25" fmla="*/ 228760 h 731520"/>
              <a:gd name="connsiteX26" fmla="*/ 571660 w 640080"/>
              <a:gd name="connsiteY26" fmla="*/ 654528 h 731520"/>
              <a:gd name="connsiteX27" fmla="*/ 563088 w 640080"/>
              <a:gd name="connsiteY27" fmla="*/ 6631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40080" h="731520">
                <a:moveTo>
                  <a:pt x="571660" y="91600"/>
                </a:moveTo>
                <a:lnTo>
                  <a:pt x="503080" y="91600"/>
                </a:lnTo>
                <a:lnTo>
                  <a:pt x="503080" y="17305"/>
                </a:lnTo>
                <a:cubicBezTo>
                  <a:pt x="503080" y="7876"/>
                  <a:pt x="495365" y="160"/>
                  <a:pt x="485935" y="160"/>
                </a:cubicBezTo>
                <a:lnTo>
                  <a:pt x="428785" y="160"/>
                </a:lnTo>
                <a:cubicBezTo>
                  <a:pt x="419356" y="160"/>
                  <a:pt x="411640" y="7876"/>
                  <a:pt x="411640" y="17305"/>
                </a:cubicBezTo>
                <a:lnTo>
                  <a:pt x="411640" y="91600"/>
                </a:lnTo>
                <a:lnTo>
                  <a:pt x="228760" y="91600"/>
                </a:lnTo>
                <a:lnTo>
                  <a:pt x="228760" y="17305"/>
                </a:lnTo>
                <a:cubicBezTo>
                  <a:pt x="228760" y="7876"/>
                  <a:pt x="221045" y="160"/>
                  <a:pt x="211615" y="160"/>
                </a:cubicBezTo>
                <a:lnTo>
                  <a:pt x="154465" y="160"/>
                </a:lnTo>
                <a:cubicBezTo>
                  <a:pt x="145036" y="160"/>
                  <a:pt x="137320" y="7876"/>
                  <a:pt x="137320" y="17305"/>
                </a:cubicBezTo>
                <a:lnTo>
                  <a:pt x="137320" y="91600"/>
                </a:lnTo>
                <a:lnTo>
                  <a:pt x="68740" y="91600"/>
                </a:lnTo>
                <a:cubicBezTo>
                  <a:pt x="30878" y="91600"/>
                  <a:pt x="160" y="122318"/>
                  <a:pt x="160" y="160180"/>
                </a:cubicBezTo>
                <a:lnTo>
                  <a:pt x="160" y="663100"/>
                </a:lnTo>
                <a:cubicBezTo>
                  <a:pt x="160" y="700962"/>
                  <a:pt x="30878" y="731680"/>
                  <a:pt x="68740" y="731680"/>
                </a:cubicBezTo>
                <a:lnTo>
                  <a:pt x="571660" y="731680"/>
                </a:lnTo>
                <a:cubicBezTo>
                  <a:pt x="609522" y="731680"/>
                  <a:pt x="640240" y="700962"/>
                  <a:pt x="640240" y="663100"/>
                </a:cubicBezTo>
                <a:lnTo>
                  <a:pt x="640240" y="160180"/>
                </a:lnTo>
                <a:cubicBezTo>
                  <a:pt x="640240" y="122318"/>
                  <a:pt x="609522" y="91600"/>
                  <a:pt x="571660" y="91600"/>
                </a:cubicBezTo>
                <a:close/>
                <a:moveTo>
                  <a:pt x="563088" y="663100"/>
                </a:moveTo>
                <a:lnTo>
                  <a:pt x="77313" y="663100"/>
                </a:lnTo>
                <a:cubicBezTo>
                  <a:pt x="72598" y="663100"/>
                  <a:pt x="68740" y="659243"/>
                  <a:pt x="68740" y="654528"/>
                </a:cubicBezTo>
                <a:lnTo>
                  <a:pt x="68740" y="228760"/>
                </a:lnTo>
                <a:lnTo>
                  <a:pt x="571660" y="228760"/>
                </a:lnTo>
                <a:lnTo>
                  <a:pt x="571660" y="654528"/>
                </a:lnTo>
                <a:cubicBezTo>
                  <a:pt x="571660" y="659243"/>
                  <a:pt x="567803" y="663100"/>
                  <a:pt x="563088" y="663100"/>
                </a:cubicBezTo>
                <a:close/>
              </a:path>
            </a:pathLst>
          </a:custGeom>
          <a:solidFill>
            <a:srgbClr val="910830"/>
          </a:solidFill>
          <a:ln w="1424" cap="flat">
            <a:noFill/>
            <a:prstDash val="solid"/>
            <a:miter/>
          </a:ln>
        </p:spPr>
        <p:txBody>
          <a:bodyPr rtlCol="0" anchor="ctr"/>
          <a:lstStyle/>
          <a:p>
            <a:endParaRPr lang="en-GB"/>
          </a:p>
        </p:txBody>
      </p:sp>
      <p:sp>
        <p:nvSpPr>
          <p:cNvPr id="16" name="Grafik 350">
            <a:extLst>
              <a:ext uri="{FF2B5EF4-FFF2-40B4-BE49-F238E27FC236}">
                <a16:creationId xmlns:a16="http://schemas.microsoft.com/office/drawing/2014/main" id="{1FC8C440-CCC9-46FE-A2E5-62F4CD5D9B2F}"/>
              </a:ext>
            </a:extLst>
          </p:cNvPr>
          <p:cNvSpPr/>
          <p:nvPr/>
        </p:nvSpPr>
        <p:spPr>
          <a:xfrm>
            <a:off x="6074235" y="1736726"/>
            <a:ext cx="423510" cy="484011"/>
          </a:xfrm>
          <a:custGeom>
            <a:avLst/>
            <a:gdLst>
              <a:gd name="connsiteX0" fmla="*/ 211615 w 640080"/>
              <a:gd name="connsiteY0" fmla="*/ 411640 h 731520"/>
              <a:gd name="connsiteX1" fmla="*/ 154465 w 640080"/>
              <a:gd name="connsiteY1" fmla="*/ 411640 h 731520"/>
              <a:gd name="connsiteX2" fmla="*/ 137320 w 640080"/>
              <a:gd name="connsiteY2" fmla="*/ 394495 h 731520"/>
              <a:gd name="connsiteX3" fmla="*/ 137320 w 640080"/>
              <a:gd name="connsiteY3" fmla="*/ 337345 h 731520"/>
              <a:gd name="connsiteX4" fmla="*/ 154465 w 640080"/>
              <a:gd name="connsiteY4" fmla="*/ 320200 h 731520"/>
              <a:gd name="connsiteX5" fmla="*/ 211615 w 640080"/>
              <a:gd name="connsiteY5" fmla="*/ 320200 h 731520"/>
              <a:gd name="connsiteX6" fmla="*/ 228760 w 640080"/>
              <a:gd name="connsiteY6" fmla="*/ 337345 h 731520"/>
              <a:gd name="connsiteX7" fmla="*/ 228760 w 640080"/>
              <a:gd name="connsiteY7" fmla="*/ 394495 h 731520"/>
              <a:gd name="connsiteX8" fmla="*/ 211615 w 640080"/>
              <a:gd name="connsiteY8" fmla="*/ 411640 h 731520"/>
              <a:gd name="connsiteX9" fmla="*/ 365920 w 640080"/>
              <a:gd name="connsiteY9" fmla="*/ 394495 h 731520"/>
              <a:gd name="connsiteX10" fmla="*/ 365920 w 640080"/>
              <a:gd name="connsiteY10" fmla="*/ 337345 h 731520"/>
              <a:gd name="connsiteX11" fmla="*/ 348775 w 640080"/>
              <a:gd name="connsiteY11" fmla="*/ 320200 h 731520"/>
              <a:gd name="connsiteX12" fmla="*/ 291625 w 640080"/>
              <a:gd name="connsiteY12" fmla="*/ 320200 h 731520"/>
              <a:gd name="connsiteX13" fmla="*/ 274480 w 640080"/>
              <a:gd name="connsiteY13" fmla="*/ 337345 h 731520"/>
              <a:gd name="connsiteX14" fmla="*/ 274480 w 640080"/>
              <a:gd name="connsiteY14" fmla="*/ 394495 h 731520"/>
              <a:gd name="connsiteX15" fmla="*/ 291625 w 640080"/>
              <a:gd name="connsiteY15" fmla="*/ 411640 h 731520"/>
              <a:gd name="connsiteX16" fmla="*/ 348775 w 640080"/>
              <a:gd name="connsiteY16" fmla="*/ 411640 h 731520"/>
              <a:gd name="connsiteX17" fmla="*/ 365920 w 640080"/>
              <a:gd name="connsiteY17" fmla="*/ 394495 h 731520"/>
              <a:gd name="connsiteX18" fmla="*/ 503080 w 640080"/>
              <a:gd name="connsiteY18" fmla="*/ 394495 h 731520"/>
              <a:gd name="connsiteX19" fmla="*/ 503080 w 640080"/>
              <a:gd name="connsiteY19" fmla="*/ 337345 h 731520"/>
              <a:gd name="connsiteX20" fmla="*/ 485935 w 640080"/>
              <a:gd name="connsiteY20" fmla="*/ 320200 h 731520"/>
              <a:gd name="connsiteX21" fmla="*/ 428785 w 640080"/>
              <a:gd name="connsiteY21" fmla="*/ 320200 h 731520"/>
              <a:gd name="connsiteX22" fmla="*/ 411640 w 640080"/>
              <a:gd name="connsiteY22" fmla="*/ 337345 h 731520"/>
              <a:gd name="connsiteX23" fmla="*/ 411640 w 640080"/>
              <a:gd name="connsiteY23" fmla="*/ 394495 h 731520"/>
              <a:gd name="connsiteX24" fmla="*/ 428785 w 640080"/>
              <a:gd name="connsiteY24" fmla="*/ 411640 h 731520"/>
              <a:gd name="connsiteX25" fmla="*/ 485935 w 640080"/>
              <a:gd name="connsiteY25" fmla="*/ 411640 h 731520"/>
              <a:gd name="connsiteX26" fmla="*/ 503080 w 640080"/>
              <a:gd name="connsiteY26" fmla="*/ 394495 h 731520"/>
              <a:gd name="connsiteX27" fmla="*/ 365920 w 640080"/>
              <a:gd name="connsiteY27" fmla="*/ 531655 h 731520"/>
              <a:gd name="connsiteX28" fmla="*/ 365920 w 640080"/>
              <a:gd name="connsiteY28" fmla="*/ 474505 h 731520"/>
              <a:gd name="connsiteX29" fmla="*/ 348775 w 640080"/>
              <a:gd name="connsiteY29" fmla="*/ 457360 h 731520"/>
              <a:gd name="connsiteX30" fmla="*/ 291625 w 640080"/>
              <a:gd name="connsiteY30" fmla="*/ 457360 h 731520"/>
              <a:gd name="connsiteX31" fmla="*/ 274480 w 640080"/>
              <a:gd name="connsiteY31" fmla="*/ 474505 h 731520"/>
              <a:gd name="connsiteX32" fmla="*/ 274480 w 640080"/>
              <a:gd name="connsiteY32" fmla="*/ 531655 h 731520"/>
              <a:gd name="connsiteX33" fmla="*/ 291625 w 640080"/>
              <a:gd name="connsiteY33" fmla="*/ 548800 h 731520"/>
              <a:gd name="connsiteX34" fmla="*/ 348775 w 640080"/>
              <a:gd name="connsiteY34" fmla="*/ 548800 h 731520"/>
              <a:gd name="connsiteX35" fmla="*/ 365920 w 640080"/>
              <a:gd name="connsiteY35" fmla="*/ 531655 h 731520"/>
              <a:gd name="connsiteX36" fmla="*/ 228760 w 640080"/>
              <a:gd name="connsiteY36" fmla="*/ 531655 h 731520"/>
              <a:gd name="connsiteX37" fmla="*/ 228760 w 640080"/>
              <a:gd name="connsiteY37" fmla="*/ 474505 h 731520"/>
              <a:gd name="connsiteX38" fmla="*/ 211615 w 640080"/>
              <a:gd name="connsiteY38" fmla="*/ 457360 h 731520"/>
              <a:gd name="connsiteX39" fmla="*/ 154465 w 640080"/>
              <a:gd name="connsiteY39" fmla="*/ 457360 h 731520"/>
              <a:gd name="connsiteX40" fmla="*/ 137320 w 640080"/>
              <a:gd name="connsiteY40" fmla="*/ 474505 h 731520"/>
              <a:gd name="connsiteX41" fmla="*/ 137320 w 640080"/>
              <a:gd name="connsiteY41" fmla="*/ 531655 h 731520"/>
              <a:gd name="connsiteX42" fmla="*/ 154465 w 640080"/>
              <a:gd name="connsiteY42" fmla="*/ 548800 h 731520"/>
              <a:gd name="connsiteX43" fmla="*/ 211615 w 640080"/>
              <a:gd name="connsiteY43" fmla="*/ 548800 h 731520"/>
              <a:gd name="connsiteX44" fmla="*/ 228760 w 640080"/>
              <a:gd name="connsiteY44" fmla="*/ 531655 h 731520"/>
              <a:gd name="connsiteX45" fmla="*/ 503080 w 640080"/>
              <a:gd name="connsiteY45" fmla="*/ 531655 h 731520"/>
              <a:gd name="connsiteX46" fmla="*/ 503080 w 640080"/>
              <a:gd name="connsiteY46" fmla="*/ 474505 h 731520"/>
              <a:gd name="connsiteX47" fmla="*/ 485935 w 640080"/>
              <a:gd name="connsiteY47" fmla="*/ 457360 h 731520"/>
              <a:gd name="connsiteX48" fmla="*/ 428785 w 640080"/>
              <a:gd name="connsiteY48" fmla="*/ 457360 h 731520"/>
              <a:gd name="connsiteX49" fmla="*/ 411640 w 640080"/>
              <a:gd name="connsiteY49" fmla="*/ 474505 h 731520"/>
              <a:gd name="connsiteX50" fmla="*/ 411640 w 640080"/>
              <a:gd name="connsiteY50" fmla="*/ 531655 h 731520"/>
              <a:gd name="connsiteX51" fmla="*/ 428785 w 640080"/>
              <a:gd name="connsiteY51" fmla="*/ 548800 h 731520"/>
              <a:gd name="connsiteX52" fmla="*/ 485935 w 640080"/>
              <a:gd name="connsiteY52" fmla="*/ 548800 h 731520"/>
              <a:gd name="connsiteX53" fmla="*/ 503080 w 640080"/>
              <a:gd name="connsiteY53" fmla="*/ 531655 h 731520"/>
              <a:gd name="connsiteX54" fmla="*/ 640240 w 640080"/>
              <a:gd name="connsiteY54" fmla="*/ 160180 h 731520"/>
              <a:gd name="connsiteX55" fmla="*/ 640240 w 640080"/>
              <a:gd name="connsiteY55" fmla="*/ 663100 h 731520"/>
              <a:gd name="connsiteX56" fmla="*/ 571660 w 640080"/>
              <a:gd name="connsiteY56" fmla="*/ 731680 h 731520"/>
              <a:gd name="connsiteX57" fmla="*/ 68740 w 640080"/>
              <a:gd name="connsiteY57" fmla="*/ 731680 h 731520"/>
              <a:gd name="connsiteX58" fmla="*/ 160 w 640080"/>
              <a:gd name="connsiteY58" fmla="*/ 663100 h 731520"/>
              <a:gd name="connsiteX59" fmla="*/ 160 w 640080"/>
              <a:gd name="connsiteY59" fmla="*/ 160180 h 731520"/>
              <a:gd name="connsiteX60" fmla="*/ 68740 w 640080"/>
              <a:gd name="connsiteY60" fmla="*/ 91600 h 731520"/>
              <a:gd name="connsiteX61" fmla="*/ 137320 w 640080"/>
              <a:gd name="connsiteY61" fmla="*/ 91600 h 731520"/>
              <a:gd name="connsiteX62" fmla="*/ 137320 w 640080"/>
              <a:gd name="connsiteY62" fmla="*/ 17305 h 731520"/>
              <a:gd name="connsiteX63" fmla="*/ 154465 w 640080"/>
              <a:gd name="connsiteY63" fmla="*/ 160 h 731520"/>
              <a:gd name="connsiteX64" fmla="*/ 211615 w 640080"/>
              <a:gd name="connsiteY64" fmla="*/ 160 h 731520"/>
              <a:gd name="connsiteX65" fmla="*/ 228760 w 640080"/>
              <a:gd name="connsiteY65" fmla="*/ 17305 h 731520"/>
              <a:gd name="connsiteX66" fmla="*/ 228760 w 640080"/>
              <a:gd name="connsiteY66" fmla="*/ 91600 h 731520"/>
              <a:gd name="connsiteX67" fmla="*/ 411640 w 640080"/>
              <a:gd name="connsiteY67" fmla="*/ 91600 h 731520"/>
              <a:gd name="connsiteX68" fmla="*/ 411640 w 640080"/>
              <a:gd name="connsiteY68" fmla="*/ 17305 h 731520"/>
              <a:gd name="connsiteX69" fmla="*/ 428785 w 640080"/>
              <a:gd name="connsiteY69" fmla="*/ 160 h 731520"/>
              <a:gd name="connsiteX70" fmla="*/ 485935 w 640080"/>
              <a:gd name="connsiteY70" fmla="*/ 160 h 731520"/>
              <a:gd name="connsiteX71" fmla="*/ 503080 w 640080"/>
              <a:gd name="connsiteY71" fmla="*/ 17305 h 731520"/>
              <a:gd name="connsiteX72" fmla="*/ 503080 w 640080"/>
              <a:gd name="connsiteY72" fmla="*/ 91600 h 731520"/>
              <a:gd name="connsiteX73" fmla="*/ 571660 w 640080"/>
              <a:gd name="connsiteY73" fmla="*/ 91600 h 731520"/>
              <a:gd name="connsiteX74" fmla="*/ 640240 w 640080"/>
              <a:gd name="connsiteY74" fmla="*/ 160180 h 731520"/>
              <a:gd name="connsiteX75" fmla="*/ 571660 w 640080"/>
              <a:gd name="connsiteY75" fmla="*/ 654528 h 731520"/>
              <a:gd name="connsiteX76" fmla="*/ 571660 w 640080"/>
              <a:gd name="connsiteY76" fmla="*/ 228760 h 731520"/>
              <a:gd name="connsiteX77" fmla="*/ 68740 w 640080"/>
              <a:gd name="connsiteY77" fmla="*/ 228760 h 731520"/>
              <a:gd name="connsiteX78" fmla="*/ 68740 w 640080"/>
              <a:gd name="connsiteY78" fmla="*/ 654528 h 731520"/>
              <a:gd name="connsiteX79" fmla="*/ 77313 w 640080"/>
              <a:gd name="connsiteY79" fmla="*/ 663100 h 731520"/>
              <a:gd name="connsiteX80" fmla="*/ 563088 w 640080"/>
              <a:gd name="connsiteY80" fmla="*/ 663100 h 731520"/>
              <a:gd name="connsiteX81" fmla="*/ 571660 w 640080"/>
              <a:gd name="connsiteY81" fmla="*/ 6545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40080" h="731520">
                <a:moveTo>
                  <a:pt x="211615" y="411640"/>
                </a:moveTo>
                <a:lnTo>
                  <a:pt x="154465" y="411640"/>
                </a:lnTo>
                <a:cubicBezTo>
                  <a:pt x="145036" y="411640"/>
                  <a:pt x="137320" y="403925"/>
                  <a:pt x="137320" y="394495"/>
                </a:cubicBezTo>
                <a:lnTo>
                  <a:pt x="137320" y="337345"/>
                </a:lnTo>
                <a:cubicBezTo>
                  <a:pt x="137320" y="327916"/>
                  <a:pt x="145036" y="320200"/>
                  <a:pt x="154465" y="320200"/>
                </a:cubicBezTo>
                <a:lnTo>
                  <a:pt x="211615" y="320200"/>
                </a:lnTo>
                <a:cubicBezTo>
                  <a:pt x="221045" y="320200"/>
                  <a:pt x="228760" y="327916"/>
                  <a:pt x="228760" y="337345"/>
                </a:cubicBezTo>
                <a:lnTo>
                  <a:pt x="228760" y="394495"/>
                </a:lnTo>
                <a:cubicBezTo>
                  <a:pt x="228760" y="403925"/>
                  <a:pt x="221045" y="411640"/>
                  <a:pt x="211615" y="411640"/>
                </a:cubicBezTo>
                <a:close/>
                <a:moveTo>
                  <a:pt x="365920" y="394495"/>
                </a:moveTo>
                <a:lnTo>
                  <a:pt x="365920" y="337345"/>
                </a:lnTo>
                <a:cubicBezTo>
                  <a:pt x="365920" y="327916"/>
                  <a:pt x="358205" y="320200"/>
                  <a:pt x="348775" y="320200"/>
                </a:cubicBezTo>
                <a:lnTo>
                  <a:pt x="291625" y="320200"/>
                </a:lnTo>
                <a:cubicBezTo>
                  <a:pt x="282196" y="320200"/>
                  <a:pt x="274480" y="327916"/>
                  <a:pt x="274480" y="337345"/>
                </a:cubicBezTo>
                <a:lnTo>
                  <a:pt x="274480" y="394495"/>
                </a:lnTo>
                <a:cubicBezTo>
                  <a:pt x="274480" y="403925"/>
                  <a:pt x="282196" y="411640"/>
                  <a:pt x="291625" y="411640"/>
                </a:cubicBezTo>
                <a:lnTo>
                  <a:pt x="348775" y="411640"/>
                </a:lnTo>
                <a:cubicBezTo>
                  <a:pt x="358205" y="411640"/>
                  <a:pt x="365920" y="403925"/>
                  <a:pt x="365920" y="394495"/>
                </a:cubicBezTo>
                <a:close/>
                <a:moveTo>
                  <a:pt x="503080" y="394495"/>
                </a:moveTo>
                <a:lnTo>
                  <a:pt x="503080" y="337345"/>
                </a:lnTo>
                <a:cubicBezTo>
                  <a:pt x="503080" y="327916"/>
                  <a:pt x="495365" y="320200"/>
                  <a:pt x="485935" y="320200"/>
                </a:cubicBezTo>
                <a:lnTo>
                  <a:pt x="428785" y="320200"/>
                </a:lnTo>
                <a:cubicBezTo>
                  <a:pt x="419356" y="320200"/>
                  <a:pt x="411640" y="327916"/>
                  <a:pt x="411640" y="337345"/>
                </a:cubicBezTo>
                <a:lnTo>
                  <a:pt x="411640" y="394495"/>
                </a:lnTo>
                <a:cubicBezTo>
                  <a:pt x="411640" y="403925"/>
                  <a:pt x="419356" y="411640"/>
                  <a:pt x="428785" y="411640"/>
                </a:cubicBezTo>
                <a:lnTo>
                  <a:pt x="485935" y="411640"/>
                </a:lnTo>
                <a:cubicBezTo>
                  <a:pt x="495365" y="411640"/>
                  <a:pt x="503080" y="403925"/>
                  <a:pt x="503080" y="394495"/>
                </a:cubicBezTo>
                <a:close/>
                <a:moveTo>
                  <a:pt x="365920" y="531655"/>
                </a:moveTo>
                <a:lnTo>
                  <a:pt x="365920" y="474505"/>
                </a:lnTo>
                <a:cubicBezTo>
                  <a:pt x="365920" y="465076"/>
                  <a:pt x="358205" y="457360"/>
                  <a:pt x="348775" y="457360"/>
                </a:cubicBezTo>
                <a:lnTo>
                  <a:pt x="291625" y="457360"/>
                </a:lnTo>
                <a:cubicBezTo>
                  <a:pt x="282196" y="457360"/>
                  <a:pt x="274480" y="465076"/>
                  <a:pt x="274480" y="474505"/>
                </a:cubicBezTo>
                <a:lnTo>
                  <a:pt x="274480" y="531655"/>
                </a:lnTo>
                <a:cubicBezTo>
                  <a:pt x="274480" y="541085"/>
                  <a:pt x="282196" y="548800"/>
                  <a:pt x="291625" y="548800"/>
                </a:cubicBezTo>
                <a:lnTo>
                  <a:pt x="348775" y="548800"/>
                </a:lnTo>
                <a:cubicBezTo>
                  <a:pt x="358205" y="548800"/>
                  <a:pt x="365920" y="541085"/>
                  <a:pt x="365920" y="531655"/>
                </a:cubicBezTo>
                <a:close/>
                <a:moveTo>
                  <a:pt x="228760" y="531655"/>
                </a:moveTo>
                <a:lnTo>
                  <a:pt x="228760" y="474505"/>
                </a:lnTo>
                <a:cubicBezTo>
                  <a:pt x="228760" y="465076"/>
                  <a:pt x="221045" y="457360"/>
                  <a:pt x="211615" y="457360"/>
                </a:cubicBezTo>
                <a:lnTo>
                  <a:pt x="154465" y="457360"/>
                </a:lnTo>
                <a:cubicBezTo>
                  <a:pt x="145036" y="457360"/>
                  <a:pt x="137320" y="465076"/>
                  <a:pt x="137320" y="474505"/>
                </a:cubicBezTo>
                <a:lnTo>
                  <a:pt x="137320" y="531655"/>
                </a:lnTo>
                <a:cubicBezTo>
                  <a:pt x="137320" y="541085"/>
                  <a:pt x="145036" y="548800"/>
                  <a:pt x="154465" y="548800"/>
                </a:cubicBezTo>
                <a:lnTo>
                  <a:pt x="211615" y="548800"/>
                </a:lnTo>
                <a:cubicBezTo>
                  <a:pt x="221045" y="548800"/>
                  <a:pt x="228760" y="541085"/>
                  <a:pt x="228760" y="531655"/>
                </a:cubicBezTo>
                <a:close/>
                <a:moveTo>
                  <a:pt x="503080" y="531655"/>
                </a:moveTo>
                <a:lnTo>
                  <a:pt x="503080" y="474505"/>
                </a:lnTo>
                <a:cubicBezTo>
                  <a:pt x="503080" y="465076"/>
                  <a:pt x="495365" y="457360"/>
                  <a:pt x="485935" y="457360"/>
                </a:cubicBezTo>
                <a:lnTo>
                  <a:pt x="428785" y="457360"/>
                </a:lnTo>
                <a:cubicBezTo>
                  <a:pt x="419356" y="457360"/>
                  <a:pt x="411640" y="465076"/>
                  <a:pt x="411640" y="474505"/>
                </a:cubicBezTo>
                <a:lnTo>
                  <a:pt x="411640" y="531655"/>
                </a:lnTo>
                <a:cubicBezTo>
                  <a:pt x="411640" y="541085"/>
                  <a:pt x="419356" y="548800"/>
                  <a:pt x="428785" y="548800"/>
                </a:cubicBezTo>
                <a:lnTo>
                  <a:pt x="485935" y="548800"/>
                </a:lnTo>
                <a:cubicBezTo>
                  <a:pt x="495365" y="548800"/>
                  <a:pt x="503080" y="541085"/>
                  <a:pt x="503080" y="531655"/>
                </a:cubicBezTo>
                <a:close/>
                <a:moveTo>
                  <a:pt x="640240" y="160180"/>
                </a:moveTo>
                <a:lnTo>
                  <a:pt x="640240" y="663100"/>
                </a:lnTo>
                <a:cubicBezTo>
                  <a:pt x="640240" y="700962"/>
                  <a:pt x="609522" y="731680"/>
                  <a:pt x="571660" y="731680"/>
                </a:cubicBezTo>
                <a:lnTo>
                  <a:pt x="68740" y="731680"/>
                </a:lnTo>
                <a:cubicBezTo>
                  <a:pt x="30878" y="731680"/>
                  <a:pt x="160" y="700962"/>
                  <a:pt x="160" y="663100"/>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close/>
                <a:moveTo>
                  <a:pt x="571660" y="654528"/>
                </a:moveTo>
                <a:lnTo>
                  <a:pt x="571660" y="228760"/>
                </a:lnTo>
                <a:lnTo>
                  <a:pt x="68740" y="228760"/>
                </a:lnTo>
                <a:lnTo>
                  <a:pt x="68740" y="654528"/>
                </a:lnTo>
                <a:cubicBezTo>
                  <a:pt x="68740" y="659243"/>
                  <a:pt x="72598" y="663100"/>
                  <a:pt x="77313" y="663100"/>
                </a:cubicBezTo>
                <a:lnTo>
                  <a:pt x="563088" y="663100"/>
                </a:lnTo>
                <a:cubicBezTo>
                  <a:pt x="567803" y="663100"/>
                  <a:pt x="571660" y="659243"/>
                  <a:pt x="571660" y="654528"/>
                </a:cubicBezTo>
                <a:close/>
              </a:path>
            </a:pathLst>
          </a:custGeom>
          <a:solidFill>
            <a:srgbClr val="910830"/>
          </a:solidFill>
          <a:ln w="1424" cap="flat">
            <a:noFill/>
            <a:prstDash val="solid"/>
            <a:miter/>
          </a:ln>
        </p:spPr>
        <p:txBody>
          <a:bodyPr rtlCol="0" anchor="ctr"/>
          <a:lstStyle/>
          <a:p>
            <a:endParaRPr lang="en-GB"/>
          </a:p>
        </p:txBody>
      </p:sp>
      <p:sp>
        <p:nvSpPr>
          <p:cNvPr id="17" name="Grafik 352">
            <a:extLst>
              <a:ext uri="{FF2B5EF4-FFF2-40B4-BE49-F238E27FC236}">
                <a16:creationId xmlns:a16="http://schemas.microsoft.com/office/drawing/2014/main" id="{6E4213D6-3C35-4788-B394-8FEEEED6B02D}"/>
              </a:ext>
            </a:extLst>
          </p:cNvPr>
          <p:cNvSpPr/>
          <p:nvPr/>
        </p:nvSpPr>
        <p:spPr>
          <a:xfrm>
            <a:off x="6571796" y="1736726"/>
            <a:ext cx="423510" cy="484011"/>
          </a:xfrm>
          <a:custGeom>
            <a:avLst/>
            <a:gdLst>
              <a:gd name="connsiteX0" fmla="*/ 571660 w 640080"/>
              <a:gd name="connsiteY0" fmla="*/ 91600 h 731520"/>
              <a:gd name="connsiteX1" fmla="*/ 503080 w 640080"/>
              <a:gd name="connsiteY1" fmla="*/ 91600 h 731520"/>
              <a:gd name="connsiteX2" fmla="*/ 503080 w 640080"/>
              <a:gd name="connsiteY2" fmla="*/ 17305 h 731520"/>
              <a:gd name="connsiteX3" fmla="*/ 485935 w 640080"/>
              <a:gd name="connsiteY3" fmla="*/ 160 h 731520"/>
              <a:gd name="connsiteX4" fmla="*/ 428785 w 640080"/>
              <a:gd name="connsiteY4" fmla="*/ 160 h 731520"/>
              <a:gd name="connsiteX5" fmla="*/ 411640 w 640080"/>
              <a:gd name="connsiteY5" fmla="*/ 17305 h 731520"/>
              <a:gd name="connsiteX6" fmla="*/ 411640 w 640080"/>
              <a:gd name="connsiteY6" fmla="*/ 91600 h 731520"/>
              <a:gd name="connsiteX7" fmla="*/ 228760 w 640080"/>
              <a:gd name="connsiteY7" fmla="*/ 91600 h 731520"/>
              <a:gd name="connsiteX8" fmla="*/ 228760 w 640080"/>
              <a:gd name="connsiteY8" fmla="*/ 17305 h 731520"/>
              <a:gd name="connsiteX9" fmla="*/ 211615 w 640080"/>
              <a:gd name="connsiteY9" fmla="*/ 160 h 731520"/>
              <a:gd name="connsiteX10" fmla="*/ 154465 w 640080"/>
              <a:gd name="connsiteY10" fmla="*/ 160 h 731520"/>
              <a:gd name="connsiteX11" fmla="*/ 137320 w 640080"/>
              <a:gd name="connsiteY11" fmla="*/ 17305 h 731520"/>
              <a:gd name="connsiteX12" fmla="*/ 137320 w 640080"/>
              <a:gd name="connsiteY12" fmla="*/ 91600 h 731520"/>
              <a:gd name="connsiteX13" fmla="*/ 68740 w 640080"/>
              <a:gd name="connsiteY13" fmla="*/ 91600 h 731520"/>
              <a:gd name="connsiteX14" fmla="*/ 160 w 640080"/>
              <a:gd name="connsiteY14" fmla="*/ 160180 h 731520"/>
              <a:gd name="connsiteX15" fmla="*/ 160 w 640080"/>
              <a:gd name="connsiteY15" fmla="*/ 663100 h 731520"/>
              <a:gd name="connsiteX16" fmla="*/ 68740 w 640080"/>
              <a:gd name="connsiteY16" fmla="*/ 731680 h 731520"/>
              <a:gd name="connsiteX17" fmla="*/ 571660 w 640080"/>
              <a:gd name="connsiteY17" fmla="*/ 731680 h 731520"/>
              <a:gd name="connsiteX18" fmla="*/ 640240 w 640080"/>
              <a:gd name="connsiteY18" fmla="*/ 663100 h 731520"/>
              <a:gd name="connsiteX19" fmla="*/ 640240 w 640080"/>
              <a:gd name="connsiteY19" fmla="*/ 160180 h 731520"/>
              <a:gd name="connsiteX20" fmla="*/ 571660 w 640080"/>
              <a:gd name="connsiteY20" fmla="*/ 91600 h 731520"/>
              <a:gd name="connsiteX21" fmla="*/ 563088 w 640080"/>
              <a:gd name="connsiteY21" fmla="*/ 663100 h 731520"/>
              <a:gd name="connsiteX22" fmla="*/ 77313 w 640080"/>
              <a:gd name="connsiteY22" fmla="*/ 663100 h 731520"/>
              <a:gd name="connsiteX23" fmla="*/ 68740 w 640080"/>
              <a:gd name="connsiteY23" fmla="*/ 654528 h 731520"/>
              <a:gd name="connsiteX24" fmla="*/ 68740 w 640080"/>
              <a:gd name="connsiteY24" fmla="*/ 228760 h 731520"/>
              <a:gd name="connsiteX25" fmla="*/ 571660 w 640080"/>
              <a:gd name="connsiteY25" fmla="*/ 228760 h 731520"/>
              <a:gd name="connsiteX26" fmla="*/ 571660 w 640080"/>
              <a:gd name="connsiteY26" fmla="*/ 654528 h 731520"/>
              <a:gd name="connsiteX27" fmla="*/ 563088 w 640080"/>
              <a:gd name="connsiteY27" fmla="*/ 663100 h 731520"/>
              <a:gd name="connsiteX28" fmla="*/ 487580 w 640080"/>
              <a:gd name="connsiteY28" fmla="*/ 376422 h 731520"/>
              <a:gd name="connsiteX29" fmla="*/ 284256 w 640080"/>
              <a:gd name="connsiteY29" fmla="*/ 578117 h 731520"/>
              <a:gd name="connsiteX30" fmla="*/ 260008 w 640080"/>
              <a:gd name="connsiteY30" fmla="*/ 578020 h 731520"/>
              <a:gd name="connsiteX31" fmla="*/ 152722 w 640080"/>
              <a:gd name="connsiteY31" fmla="*/ 469865 h 731520"/>
              <a:gd name="connsiteX32" fmla="*/ 152819 w 640080"/>
              <a:gd name="connsiteY32" fmla="*/ 445617 h 731520"/>
              <a:gd name="connsiteX33" fmla="*/ 185279 w 640080"/>
              <a:gd name="connsiteY33" fmla="*/ 413419 h 731520"/>
              <a:gd name="connsiteX34" fmla="*/ 209525 w 640080"/>
              <a:gd name="connsiteY34" fmla="*/ 413518 h 731520"/>
              <a:gd name="connsiteX35" fmla="*/ 272539 w 640080"/>
              <a:gd name="connsiteY35" fmla="*/ 477041 h 731520"/>
              <a:gd name="connsiteX36" fmla="*/ 431233 w 640080"/>
              <a:gd name="connsiteY36" fmla="*/ 319620 h 731520"/>
              <a:gd name="connsiteX37" fmla="*/ 455480 w 640080"/>
              <a:gd name="connsiteY37" fmla="*/ 319717 h 731520"/>
              <a:gd name="connsiteX38" fmla="*/ 487678 w 640080"/>
              <a:gd name="connsiteY38" fmla="*/ 352176 h 731520"/>
              <a:gd name="connsiteX39" fmla="*/ 487580 w 640080"/>
              <a:gd name="connsiteY39" fmla="*/ 3764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0080" h="731520">
                <a:moveTo>
                  <a:pt x="571660" y="91600"/>
                </a:moveTo>
                <a:lnTo>
                  <a:pt x="503080" y="91600"/>
                </a:lnTo>
                <a:lnTo>
                  <a:pt x="503080" y="17305"/>
                </a:lnTo>
                <a:cubicBezTo>
                  <a:pt x="503080" y="7837"/>
                  <a:pt x="495404" y="160"/>
                  <a:pt x="485935" y="160"/>
                </a:cubicBezTo>
                <a:lnTo>
                  <a:pt x="428785" y="160"/>
                </a:lnTo>
                <a:cubicBezTo>
                  <a:pt x="419317" y="160"/>
                  <a:pt x="411640" y="7837"/>
                  <a:pt x="411640" y="17305"/>
                </a:cubicBezTo>
                <a:lnTo>
                  <a:pt x="411640" y="91600"/>
                </a:lnTo>
                <a:lnTo>
                  <a:pt x="228760" y="91600"/>
                </a:lnTo>
                <a:lnTo>
                  <a:pt x="228760" y="17305"/>
                </a:lnTo>
                <a:cubicBezTo>
                  <a:pt x="228760" y="7837"/>
                  <a:pt x="221084" y="160"/>
                  <a:pt x="211615" y="160"/>
                </a:cubicBezTo>
                <a:lnTo>
                  <a:pt x="154465" y="160"/>
                </a:lnTo>
                <a:cubicBezTo>
                  <a:pt x="144997" y="160"/>
                  <a:pt x="137320" y="7837"/>
                  <a:pt x="137320" y="17305"/>
                </a:cubicBezTo>
                <a:lnTo>
                  <a:pt x="137320" y="91600"/>
                </a:lnTo>
                <a:lnTo>
                  <a:pt x="68740" y="91600"/>
                </a:lnTo>
                <a:cubicBezTo>
                  <a:pt x="30864" y="91600"/>
                  <a:pt x="160" y="122304"/>
                  <a:pt x="160" y="160180"/>
                </a:cubicBezTo>
                <a:lnTo>
                  <a:pt x="160" y="663100"/>
                </a:lnTo>
                <a:cubicBezTo>
                  <a:pt x="160" y="700976"/>
                  <a:pt x="30864" y="731680"/>
                  <a:pt x="68740" y="731680"/>
                </a:cubicBezTo>
                <a:lnTo>
                  <a:pt x="571660" y="731680"/>
                </a:lnTo>
                <a:cubicBezTo>
                  <a:pt x="609536" y="731680"/>
                  <a:pt x="640240" y="700976"/>
                  <a:pt x="640240" y="663100"/>
                </a:cubicBezTo>
                <a:lnTo>
                  <a:pt x="640240" y="160180"/>
                </a:lnTo>
                <a:cubicBezTo>
                  <a:pt x="640240" y="122304"/>
                  <a:pt x="609536" y="91600"/>
                  <a:pt x="571660" y="91600"/>
                </a:cubicBezTo>
                <a:close/>
                <a:moveTo>
                  <a:pt x="563088" y="663100"/>
                </a:moveTo>
                <a:lnTo>
                  <a:pt x="77313" y="663100"/>
                </a:lnTo>
                <a:cubicBezTo>
                  <a:pt x="72578" y="663100"/>
                  <a:pt x="68740" y="659263"/>
                  <a:pt x="68740" y="654528"/>
                </a:cubicBezTo>
                <a:lnTo>
                  <a:pt x="68740" y="228760"/>
                </a:lnTo>
                <a:lnTo>
                  <a:pt x="571660" y="228760"/>
                </a:lnTo>
                <a:lnTo>
                  <a:pt x="571660" y="654528"/>
                </a:lnTo>
                <a:cubicBezTo>
                  <a:pt x="571660" y="659263"/>
                  <a:pt x="567823" y="663100"/>
                  <a:pt x="563088" y="663100"/>
                </a:cubicBezTo>
                <a:close/>
                <a:moveTo>
                  <a:pt x="487580" y="376422"/>
                </a:moveTo>
                <a:lnTo>
                  <a:pt x="284256" y="578117"/>
                </a:lnTo>
                <a:cubicBezTo>
                  <a:pt x="277534" y="584785"/>
                  <a:pt x="266678" y="584742"/>
                  <a:pt x="260008" y="578020"/>
                </a:cubicBezTo>
                <a:lnTo>
                  <a:pt x="152722" y="469865"/>
                </a:lnTo>
                <a:cubicBezTo>
                  <a:pt x="146054" y="463142"/>
                  <a:pt x="146097" y="452287"/>
                  <a:pt x="152819" y="445617"/>
                </a:cubicBezTo>
                <a:lnTo>
                  <a:pt x="185279" y="413419"/>
                </a:lnTo>
                <a:cubicBezTo>
                  <a:pt x="192001" y="406751"/>
                  <a:pt x="202857" y="406794"/>
                  <a:pt x="209525" y="413518"/>
                </a:cubicBezTo>
                <a:lnTo>
                  <a:pt x="272539" y="477041"/>
                </a:lnTo>
                <a:lnTo>
                  <a:pt x="431233" y="319620"/>
                </a:lnTo>
                <a:cubicBezTo>
                  <a:pt x="437955" y="312952"/>
                  <a:pt x="448811" y="312995"/>
                  <a:pt x="455480" y="319717"/>
                </a:cubicBezTo>
                <a:lnTo>
                  <a:pt x="487678" y="352176"/>
                </a:lnTo>
                <a:cubicBezTo>
                  <a:pt x="494346" y="358898"/>
                  <a:pt x="494302" y="369754"/>
                  <a:pt x="487580" y="376422"/>
                </a:cubicBezTo>
                <a:close/>
              </a:path>
            </a:pathLst>
          </a:custGeom>
          <a:solidFill>
            <a:srgbClr val="910830"/>
          </a:solidFill>
          <a:ln w="1424" cap="flat">
            <a:noFill/>
            <a:prstDash val="solid"/>
            <a:miter/>
          </a:ln>
        </p:spPr>
        <p:txBody>
          <a:bodyPr rtlCol="0" anchor="ctr"/>
          <a:lstStyle/>
          <a:p>
            <a:endParaRPr lang="en-GB"/>
          </a:p>
        </p:txBody>
      </p:sp>
      <p:sp>
        <p:nvSpPr>
          <p:cNvPr id="18" name="Grafik 354">
            <a:extLst>
              <a:ext uri="{FF2B5EF4-FFF2-40B4-BE49-F238E27FC236}">
                <a16:creationId xmlns:a16="http://schemas.microsoft.com/office/drawing/2014/main" id="{00B7435E-7512-4B1E-9B3A-CE4FFDC88E0F}"/>
              </a:ext>
            </a:extLst>
          </p:cNvPr>
          <p:cNvSpPr/>
          <p:nvPr/>
        </p:nvSpPr>
        <p:spPr>
          <a:xfrm>
            <a:off x="7069357" y="1736726"/>
            <a:ext cx="423510" cy="484011"/>
          </a:xfrm>
          <a:custGeom>
            <a:avLst/>
            <a:gdLst>
              <a:gd name="connsiteX0" fmla="*/ 177325 w 640080"/>
              <a:gd name="connsiteY0" fmla="*/ 468790 h 731520"/>
              <a:gd name="connsiteX1" fmla="*/ 160180 w 640080"/>
              <a:gd name="connsiteY1" fmla="*/ 451645 h 731520"/>
              <a:gd name="connsiteX2" fmla="*/ 160180 w 640080"/>
              <a:gd name="connsiteY2" fmla="*/ 417355 h 731520"/>
              <a:gd name="connsiteX3" fmla="*/ 177325 w 640080"/>
              <a:gd name="connsiteY3" fmla="*/ 400210 h 731520"/>
              <a:gd name="connsiteX4" fmla="*/ 463075 w 640080"/>
              <a:gd name="connsiteY4" fmla="*/ 400210 h 731520"/>
              <a:gd name="connsiteX5" fmla="*/ 480220 w 640080"/>
              <a:gd name="connsiteY5" fmla="*/ 417355 h 731520"/>
              <a:gd name="connsiteX6" fmla="*/ 480220 w 640080"/>
              <a:gd name="connsiteY6" fmla="*/ 451645 h 731520"/>
              <a:gd name="connsiteX7" fmla="*/ 463075 w 640080"/>
              <a:gd name="connsiteY7" fmla="*/ 468790 h 731520"/>
              <a:gd name="connsiteX8" fmla="*/ 177325 w 640080"/>
              <a:gd name="connsiteY8" fmla="*/ 468790 h 731520"/>
              <a:gd name="connsiteX9" fmla="*/ 640240 w 640080"/>
              <a:gd name="connsiteY9" fmla="*/ 160180 h 731520"/>
              <a:gd name="connsiteX10" fmla="*/ 640240 w 640080"/>
              <a:gd name="connsiteY10" fmla="*/ 663100 h 731520"/>
              <a:gd name="connsiteX11" fmla="*/ 571660 w 640080"/>
              <a:gd name="connsiteY11" fmla="*/ 731680 h 731520"/>
              <a:gd name="connsiteX12" fmla="*/ 68740 w 640080"/>
              <a:gd name="connsiteY12" fmla="*/ 731680 h 731520"/>
              <a:gd name="connsiteX13" fmla="*/ 160 w 640080"/>
              <a:gd name="connsiteY13" fmla="*/ 663100 h 731520"/>
              <a:gd name="connsiteX14" fmla="*/ 160 w 640080"/>
              <a:gd name="connsiteY14" fmla="*/ 160180 h 731520"/>
              <a:gd name="connsiteX15" fmla="*/ 68740 w 640080"/>
              <a:gd name="connsiteY15" fmla="*/ 91600 h 731520"/>
              <a:gd name="connsiteX16" fmla="*/ 137320 w 640080"/>
              <a:gd name="connsiteY16" fmla="*/ 91600 h 731520"/>
              <a:gd name="connsiteX17" fmla="*/ 137320 w 640080"/>
              <a:gd name="connsiteY17" fmla="*/ 17305 h 731520"/>
              <a:gd name="connsiteX18" fmla="*/ 154465 w 640080"/>
              <a:gd name="connsiteY18" fmla="*/ 160 h 731520"/>
              <a:gd name="connsiteX19" fmla="*/ 211615 w 640080"/>
              <a:gd name="connsiteY19" fmla="*/ 160 h 731520"/>
              <a:gd name="connsiteX20" fmla="*/ 228760 w 640080"/>
              <a:gd name="connsiteY20" fmla="*/ 17305 h 731520"/>
              <a:gd name="connsiteX21" fmla="*/ 228760 w 640080"/>
              <a:gd name="connsiteY21" fmla="*/ 91600 h 731520"/>
              <a:gd name="connsiteX22" fmla="*/ 411640 w 640080"/>
              <a:gd name="connsiteY22" fmla="*/ 91600 h 731520"/>
              <a:gd name="connsiteX23" fmla="*/ 411640 w 640080"/>
              <a:gd name="connsiteY23" fmla="*/ 17305 h 731520"/>
              <a:gd name="connsiteX24" fmla="*/ 428785 w 640080"/>
              <a:gd name="connsiteY24" fmla="*/ 160 h 731520"/>
              <a:gd name="connsiteX25" fmla="*/ 485935 w 640080"/>
              <a:gd name="connsiteY25" fmla="*/ 160 h 731520"/>
              <a:gd name="connsiteX26" fmla="*/ 503080 w 640080"/>
              <a:gd name="connsiteY26" fmla="*/ 17305 h 731520"/>
              <a:gd name="connsiteX27" fmla="*/ 503080 w 640080"/>
              <a:gd name="connsiteY27" fmla="*/ 91600 h 731520"/>
              <a:gd name="connsiteX28" fmla="*/ 571660 w 640080"/>
              <a:gd name="connsiteY28" fmla="*/ 91600 h 731520"/>
              <a:gd name="connsiteX29" fmla="*/ 640240 w 640080"/>
              <a:gd name="connsiteY29" fmla="*/ 160180 h 731520"/>
              <a:gd name="connsiteX30" fmla="*/ 571660 w 640080"/>
              <a:gd name="connsiteY30" fmla="*/ 654528 h 731520"/>
              <a:gd name="connsiteX31" fmla="*/ 571660 w 640080"/>
              <a:gd name="connsiteY31" fmla="*/ 228760 h 731520"/>
              <a:gd name="connsiteX32" fmla="*/ 68740 w 640080"/>
              <a:gd name="connsiteY32" fmla="*/ 228760 h 731520"/>
              <a:gd name="connsiteX33" fmla="*/ 68740 w 640080"/>
              <a:gd name="connsiteY33" fmla="*/ 654528 h 731520"/>
              <a:gd name="connsiteX34" fmla="*/ 77313 w 640080"/>
              <a:gd name="connsiteY34" fmla="*/ 663100 h 731520"/>
              <a:gd name="connsiteX35" fmla="*/ 563088 w 640080"/>
              <a:gd name="connsiteY35" fmla="*/ 663100 h 731520"/>
              <a:gd name="connsiteX36" fmla="*/ 571660 w 640080"/>
              <a:gd name="connsiteY36" fmla="*/ 6545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0080" h="731520">
                <a:moveTo>
                  <a:pt x="177325" y="468790"/>
                </a:moveTo>
                <a:cubicBezTo>
                  <a:pt x="167896" y="468790"/>
                  <a:pt x="160180" y="461075"/>
                  <a:pt x="160180" y="451645"/>
                </a:cubicBezTo>
                <a:lnTo>
                  <a:pt x="160180" y="417355"/>
                </a:lnTo>
                <a:cubicBezTo>
                  <a:pt x="160180" y="407926"/>
                  <a:pt x="167896" y="400210"/>
                  <a:pt x="177325" y="400210"/>
                </a:cubicBezTo>
                <a:lnTo>
                  <a:pt x="463075" y="400210"/>
                </a:lnTo>
                <a:cubicBezTo>
                  <a:pt x="472505" y="400210"/>
                  <a:pt x="480220" y="407926"/>
                  <a:pt x="480220" y="417355"/>
                </a:cubicBezTo>
                <a:lnTo>
                  <a:pt x="480220" y="451645"/>
                </a:lnTo>
                <a:cubicBezTo>
                  <a:pt x="480220" y="461075"/>
                  <a:pt x="472505" y="468790"/>
                  <a:pt x="463075" y="468790"/>
                </a:cubicBezTo>
                <a:lnTo>
                  <a:pt x="177325" y="468790"/>
                </a:lnTo>
                <a:close/>
                <a:moveTo>
                  <a:pt x="640240" y="160180"/>
                </a:moveTo>
                <a:lnTo>
                  <a:pt x="640240" y="663100"/>
                </a:lnTo>
                <a:cubicBezTo>
                  <a:pt x="640240" y="700962"/>
                  <a:pt x="609522" y="731680"/>
                  <a:pt x="571660" y="731680"/>
                </a:cubicBezTo>
                <a:lnTo>
                  <a:pt x="68740" y="731680"/>
                </a:lnTo>
                <a:cubicBezTo>
                  <a:pt x="30878" y="731680"/>
                  <a:pt x="160" y="700962"/>
                  <a:pt x="160" y="663100"/>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close/>
                <a:moveTo>
                  <a:pt x="571660" y="654528"/>
                </a:moveTo>
                <a:lnTo>
                  <a:pt x="571660" y="228760"/>
                </a:lnTo>
                <a:lnTo>
                  <a:pt x="68740" y="228760"/>
                </a:lnTo>
                <a:lnTo>
                  <a:pt x="68740" y="654528"/>
                </a:lnTo>
                <a:cubicBezTo>
                  <a:pt x="68740" y="659243"/>
                  <a:pt x="72598" y="663100"/>
                  <a:pt x="77313" y="663100"/>
                </a:cubicBezTo>
                <a:lnTo>
                  <a:pt x="563088" y="663100"/>
                </a:lnTo>
                <a:cubicBezTo>
                  <a:pt x="567803" y="663100"/>
                  <a:pt x="571660" y="659243"/>
                  <a:pt x="571660" y="654528"/>
                </a:cubicBezTo>
                <a:close/>
              </a:path>
            </a:pathLst>
          </a:custGeom>
          <a:solidFill>
            <a:srgbClr val="910830"/>
          </a:solidFill>
          <a:ln w="1424" cap="flat">
            <a:noFill/>
            <a:prstDash val="solid"/>
            <a:miter/>
          </a:ln>
        </p:spPr>
        <p:txBody>
          <a:bodyPr rtlCol="0" anchor="ctr"/>
          <a:lstStyle/>
          <a:p>
            <a:endParaRPr lang="en-GB"/>
          </a:p>
        </p:txBody>
      </p:sp>
      <p:sp>
        <p:nvSpPr>
          <p:cNvPr id="19" name="Grafik 356">
            <a:extLst>
              <a:ext uri="{FF2B5EF4-FFF2-40B4-BE49-F238E27FC236}">
                <a16:creationId xmlns:a16="http://schemas.microsoft.com/office/drawing/2014/main" id="{55742F85-C59F-48B8-93B7-4707B62195A7}"/>
              </a:ext>
            </a:extLst>
          </p:cNvPr>
          <p:cNvSpPr/>
          <p:nvPr/>
        </p:nvSpPr>
        <p:spPr>
          <a:xfrm>
            <a:off x="7566918" y="1736726"/>
            <a:ext cx="423510" cy="484011"/>
          </a:xfrm>
          <a:custGeom>
            <a:avLst/>
            <a:gdLst>
              <a:gd name="connsiteX0" fmla="*/ 623095 w 640080"/>
              <a:gd name="connsiteY0" fmla="*/ 228760 h 731520"/>
              <a:gd name="connsiteX1" fmla="*/ 640240 w 640080"/>
              <a:gd name="connsiteY1" fmla="*/ 211615 h 731520"/>
              <a:gd name="connsiteX2" fmla="*/ 640240 w 640080"/>
              <a:gd name="connsiteY2" fmla="*/ 154465 h 731520"/>
              <a:gd name="connsiteX3" fmla="*/ 623095 w 640080"/>
              <a:gd name="connsiteY3" fmla="*/ 137320 h 731520"/>
              <a:gd name="connsiteX4" fmla="*/ 594520 w 640080"/>
              <a:gd name="connsiteY4" fmla="*/ 137320 h 731520"/>
              <a:gd name="connsiteX5" fmla="*/ 594520 w 640080"/>
              <a:gd name="connsiteY5" fmla="*/ 68740 h 731520"/>
              <a:gd name="connsiteX6" fmla="*/ 525940 w 640080"/>
              <a:gd name="connsiteY6" fmla="*/ 160 h 731520"/>
              <a:gd name="connsiteX7" fmla="*/ 68740 w 640080"/>
              <a:gd name="connsiteY7" fmla="*/ 160 h 731520"/>
              <a:gd name="connsiteX8" fmla="*/ 160 w 640080"/>
              <a:gd name="connsiteY8" fmla="*/ 68740 h 731520"/>
              <a:gd name="connsiteX9" fmla="*/ 160 w 640080"/>
              <a:gd name="connsiteY9" fmla="*/ 663100 h 731520"/>
              <a:gd name="connsiteX10" fmla="*/ 68740 w 640080"/>
              <a:gd name="connsiteY10" fmla="*/ 731680 h 731520"/>
              <a:gd name="connsiteX11" fmla="*/ 525940 w 640080"/>
              <a:gd name="connsiteY11" fmla="*/ 731680 h 731520"/>
              <a:gd name="connsiteX12" fmla="*/ 594520 w 640080"/>
              <a:gd name="connsiteY12" fmla="*/ 663100 h 731520"/>
              <a:gd name="connsiteX13" fmla="*/ 594520 w 640080"/>
              <a:gd name="connsiteY13" fmla="*/ 594520 h 731520"/>
              <a:gd name="connsiteX14" fmla="*/ 623095 w 640080"/>
              <a:gd name="connsiteY14" fmla="*/ 594520 h 731520"/>
              <a:gd name="connsiteX15" fmla="*/ 640240 w 640080"/>
              <a:gd name="connsiteY15" fmla="*/ 577375 h 731520"/>
              <a:gd name="connsiteX16" fmla="*/ 640240 w 640080"/>
              <a:gd name="connsiteY16" fmla="*/ 520225 h 731520"/>
              <a:gd name="connsiteX17" fmla="*/ 623095 w 640080"/>
              <a:gd name="connsiteY17" fmla="*/ 503080 h 731520"/>
              <a:gd name="connsiteX18" fmla="*/ 594520 w 640080"/>
              <a:gd name="connsiteY18" fmla="*/ 503080 h 731520"/>
              <a:gd name="connsiteX19" fmla="*/ 594520 w 640080"/>
              <a:gd name="connsiteY19" fmla="*/ 411640 h 731520"/>
              <a:gd name="connsiteX20" fmla="*/ 623095 w 640080"/>
              <a:gd name="connsiteY20" fmla="*/ 411640 h 731520"/>
              <a:gd name="connsiteX21" fmla="*/ 640240 w 640080"/>
              <a:gd name="connsiteY21" fmla="*/ 394495 h 731520"/>
              <a:gd name="connsiteX22" fmla="*/ 640240 w 640080"/>
              <a:gd name="connsiteY22" fmla="*/ 337345 h 731520"/>
              <a:gd name="connsiteX23" fmla="*/ 623095 w 640080"/>
              <a:gd name="connsiteY23" fmla="*/ 320200 h 731520"/>
              <a:gd name="connsiteX24" fmla="*/ 594520 w 640080"/>
              <a:gd name="connsiteY24" fmla="*/ 320200 h 731520"/>
              <a:gd name="connsiteX25" fmla="*/ 594520 w 640080"/>
              <a:gd name="connsiteY25" fmla="*/ 228760 h 731520"/>
              <a:gd name="connsiteX26" fmla="*/ 623095 w 640080"/>
              <a:gd name="connsiteY26" fmla="*/ 228760 h 731520"/>
              <a:gd name="connsiteX27" fmla="*/ 525940 w 640080"/>
              <a:gd name="connsiteY27" fmla="*/ 663100 h 731520"/>
              <a:gd name="connsiteX28" fmla="*/ 68740 w 640080"/>
              <a:gd name="connsiteY28" fmla="*/ 663100 h 731520"/>
              <a:gd name="connsiteX29" fmla="*/ 68740 w 640080"/>
              <a:gd name="connsiteY29" fmla="*/ 68740 h 731520"/>
              <a:gd name="connsiteX30" fmla="*/ 525940 w 640080"/>
              <a:gd name="connsiteY30" fmla="*/ 68740 h 731520"/>
              <a:gd name="connsiteX31" fmla="*/ 525940 w 640080"/>
              <a:gd name="connsiteY31" fmla="*/ 663100 h 731520"/>
              <a:gd name="connsiteX32" fmla="*/ 297340 w 640080"/>
              <a:gd name="connsiteY32" fmla="*/ 365920 h 731520"/>
              <a:gd name="connsiteX33" fmla="*/ 388780 w 640080"/>
              <a:gd name="connsiteY33" fmla="*/ 274480 h 731520"/>
              <a:gd name="connsiteX34" fmla="*/ 297340 w 640080"/>
              <a:gd name="connsiteY34" fmla="*/ 183040 h 731520"/>
              <a:gd name="connsiteX35" fmla="*/ 205900 w 640080"/>
              <a:gd name="connsiteY35" fmla="*/ 274480 h 731520"/>
              <a:gd name="connsiteX36" fmla="*/ 297340 w 640080"/>
              <a:gd name="connsiteY36" fmla="*/ 365920 h 731520"/>
              <a:gd name="connsiteX37" fmla="*/ 169324 w 640080"/>
              <a:gd name="connsiteY37" fmla="*/ 548800 h 731520"/>
              <a:gd name="connsiteX38" fmla="*/ 425356 w 640080"/>
              <a:gd name="connsiteY38" fmla="*/ 548800 h 731520"/>
              <a:gd name="connsiteX39" fmla="*/ 457360 w 640080"/>
              <a:gd name="connsiteY39" fmla="*/ 521368 h 731520"/>
              <a:gd name="connsiteX40" fmla="*/ 457360 w 640080"/>
              <a:gd name="connsiteY40" fmla="*/ 493936 h 731520"/>
              <a:gd name="connsiteX41" fmla="*/ 361348 w 640080"/>
              <a:gd name="connsiteY41" fmla="*/ 411640 h 731520"/>
              <a:gd name="connsiteX42" fmla="*/ 297340 w 640080"/>
              <a:gd name="connsiteY42" fmla="*/ 423070 h 731520"/>
              <a:gd name="connsiteX43" fmla="*/ 233332 w 640080"/>
              <a:gd name="connsiteY43" fmla="*/ 411640 h 731520"/>
              <a:gd name="connsiteX44" fmla="*/ 137320 w 640080"/>
              <a:gd name="connsiteY44" fmla="*/ 493936 h 731520"/>
              <a:gd name="connsiteX45" fmla="*/ 137320 w 640080"/>
              <a:gd name="connsiteY45" fmla="*/ 521368 h 731520"/>
              <a:gd name="connsiteX46" fmla="*/ 169324 w 640080"/>
              <a:gd name="connsiteY46" fmla="*/ 5488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40080" h="731520">
                <a:moveTo>
                  <a:pt x="623095" y="228760"/>
                </a:moveTo>
                <a:cubicBezTo>
                  <a:pt x="632525" y="228760"/>
                  <a:pt x="640240" y="221045"/>
                  <a:pt x="640240" y="211615"/>
                </a:cubicBezTo>
                <a:lnTo>
                  <a:pt x="640240" y="154465"/>
                </a:lnTo>
                <a:cubicBezTo>
                  <a:pt x="640240" y="145036"/>
                  <a:pt x="632525" y="137320"/>
                  <a:pt x="623095" y="137320"/>
                </a:cubicBezTo>
                <a:lnTo>
                  <a:pt x="594520" y="137320"/>
                </a:lnTo>
                <a:lnTo>
                  <a:pt x="594520" y="68740"/>
                </a:lnTo>
                <a:cubicBezTo>
                  <a:pt x="594520" y="30878"/>
                  <a:pt x="563802" y="160"/>
                  <a:pt x="525940" y="160"/>
                </a:cubicBezTo>
                <a:lnTo>
                  <a:pt x="68740" y="160"/>
                </a:lnTo>
                <a:cubicBezTo>
                  <a:pt x="30878" y="160"/>
                  <a:pt x="160" y="30878"/>
                  <a:pt x="160" y="68740"/>
                </a:cubicBezTo>
                <a:lnTo>
                  <a:pt x="160" y="663100"/>
                </a:lnTo>
                <a:cubicBezTo>
                  <a:pt x="160" y="700962"/>
                  <a:pt x="30878" y="731680"/>
                  <a:pt x="68740" y="731680"/>
                </a:cubicBezTo>
                <a:lnTo>
                  <a:pt x="525940" y="731680"/>
                </a:lnTo>
                <a:cubicBezTo>
                  <a:pt x="563802" y="731680"/>
                  <a:pt x="594520" y="700962"/>
                  <a:pt x="594520" y="663100"/>
                </a:cubicBezTo>
                <a:lnTo>
                  <a:pt x="594520" y="594520"/>
                </a:lnTo>
                <a:lnTo>
                  <a:pt x="623095" y="594520"/>
                </a:lnTo>
                <a:cubicBezTo>
                  <a:pt x="632525" y="594520"/>
                  <a:pt x="640240" y="586805"/>
                  <a:pt x="640240" y="577375"/>
                </a:cubicBezTo>
                <a:lnTo>
                  <a:pt x="640240" y="520225"/>
                </a:lnTo>
                <a:cubicBezTo>
                  <a:pt x="640240" y="510796"/>
                  <a:pt x="632525" y="503080"/>
                  <a:pt x="623095" y="503080"/>
                </a:cubicBezTo>
                <a:lnTo>
                  <a:pt x="594520" y="503080"/>
                </a:lnTo>
                <a:lnTo>
                  <a:pt x="594520" y="411640"/>
                </a:lnTo>
                <a:lnTo>
                  <a:pt x="623095" y="411640"/>
                </a:lnTo>
                <a:cubicBezTo>
                  <a:pt x="632525" y="411640"/>
                  <a:pt x="640240" y="403925"/>
                  <a:pt x="640240" y="394495"/>
                </a:cubicBezTo>
                <a:lnTo>
                  <a:pt x="640240" y="337345"/>
                </a:lnTo>
                <a:cubicBezTo>
                  <a:pt x="640240" y="327916"/>
                  <a:pt x="632525" y="320200"/>
                  <a:pt x="623095" y="320200"/>
                </a:cubicBezTo>
                <a:lnTo>
                  <a:pt x="594520" y="320200"/>
                </a:lnTo>
                <a:lnTo>
                  <a:pt x="594520" y="228760"/>
                </a:lnTo>
                <a:lnTo>
                  <a:pt x="623095" y="228760"/>
                </a:lnTo>
                <a:close/>
                <a:moveTo>
                  <a:pt x="525940" y="663100"/>
                </a:moveTo>
                <a:lnTo>
                  <a:pt x="68740" y="663100"/>
                </a:lnTo>
                <a:lnTo>
                  <a:pt x="68740" y="68740"/>
                </a:lnTo>
                <a:lnTo>
                  <a:pt x="525940" y="68740"/>
                </a:lnTo>
                <a:lnTo>
                  <a:pt x="525940" y="663100"/>
                </a:lnTo>
                <a:close/>
                <a:moveTo>
                  <a:pt x="297340" y="365920"/>
                </a:moveTo>
                <a:cubicBezTo>
                  <a:pt x="347775" y="365920"/>
                  <a:pt x="388780" y="324915"/>
                  <a:pt x="388780" y="274480"/>
                </a:cubicBezTo>
                <a:cubicBezTo>
                  <a:pt x="388780" y="224045"/>
                  <a:pt x="347775" y="183040"/>
                  <a:pt x="297340" y="183040"/>
                </a:cubicBezTo>
                <a:cubicBezTo>
                  <a:pt x="246905" y="183040"/>
                  <a:pt x="205900" y="224045"/>
                  <a:pt x="205900" y="274480"/>
                </a:cubicBezTo>
                <a:cubicBezTo>
                  <a:pt x="205900" y="324915"/>
                  <a:pt x="246905" y="365920"/>
                  <a:pt x="297340" y="365920"/>
                </a:cubicBezTo>
                <a:close/>
                <a:moveTo>
                  <a:pt x="169324" y="548800"/>
                </a:moveTo>
                <a:lnTo>
                  <a:pt x="425356" y="548800"/>
                </a:lnTo>
                <a:cubicBezTo>
                  <a:pt x="443073" y="548800"/>
                  <a:pt x="457360" y="536513"/>
                  <a:pt x="457360" y="521368"/>
                </a:cubicBezTo>
                <a:lnTo>
                  <a:pt x="457360" y="493936"/>
                </a:lnTo>
                <a:cubicBezTo>
                  <a:pt x="457360" y="448502"/>
                  <a:pt x="414355" y="411640"/>
                  <a:pt x="361348" y="411640"/>
                </a:cubicBezTo>
                <a:cubicBezTo>
                  <a:pt x="345918" y="411640"/>
                  <a:pt x="334631" y="423070"/>
                  <a:pt x="297340" y="423070"/>
                </a:cubicBezTo>
                <a:cubicBezTo>
                  <a:pt x="258907" y="423070"/>
                  <a:pt x="249620" y="411640"/>
                  <a:pt x="233332" y="411640"/>
                </a:cubicBezTo>
                <a:cubicBezTo>
                  <a:pt x="180326" y="411640"/>
                  <a:pt x="137320" y="448502"/>
                  <a:pt x="137320" y="493936"/>
                </a:cubicBezTo>
                <a:lnTo>
                  <a:pt x="137320" y="521368"/>
                </a:lnTo>
                <a:cubicBezTo>
                  <a:pt x="137320" y="536513"/>
                  <a:pt x="151608" y="548800"/>
                  <a:pt x="169324" y="548800"/>
                </a:cubicBezTo>
                <a:close/>
              </a:path>
            </a:pathLst>
          </a:custGeom>
          <a:solidFill>
            <a:srgbClr val="910830"/>
          </a:solidFill>
          <a:ln w="1424" cap="flat">
            <a:noFill/>
            <a:prstDash val="solid"/>
            <a:miter/>
          </a:ln>
        </p:spPr>
        <p:txBody>
          <a:bodyPr rtlCol="0" anchor="ctr"/>
          <a:lstStyle/>
          <a:p>
            <a:endParaRPr lang="en-GB"/>
          </a:p>
        </p:txBody>
      </p:sp>
      <p:sp>
        <p:nvSpPr>
          <p:cNvPr id="20" name="Grafik 358">
            <a:extLst>
              <a:ext uri="{FF2B5EF4-FFF2-40B4-BE49-F238E27FC236}">
                <a16:creationId xmlns:a16="http://schemas.microsoft.com/office/drawing/2014/main" id="{A43156A3-8DB7-467A-9656-00ABA071F3A7}"/>
              </a:ext>
            </a:extLst>
          </p:cNvPr>
          <p:cNvSpPr/>
          <p:nvPr/>
        </p:nvSpPr>
        <p:spPr>
          <a:xfrm>
            <a:off x="1187803" y="1766976"/>
            <a:ext cx="544512" cy="423510"/>
          </a:xfrm>
          <a:custGeom>
            <a:avLst/>
            <a:gdLst>
              <a:gd name="connsiteX0" fmla="*/ 754540 w 822960"/>
              <a:gd name="connsiteY0" fmla="*/ 160 h 640080"/>
              <a:gd name="connsiteX1" fmla="*/ 68740 w 822960"/>
              <a:gd name="connsiteY1" fmla="*/ 160 h 640080"/>
              <a:gd name="connsiteX2" fmla="*/ 160 w 822960"/>
              <a:gd name="connsiteY2" fmla="*/ 68740 h 640080"/>
              <a:gd name="connsiteX3" fmla="*/ 160 w 822960"/>
              <a:gd name="connsiteY3" fmla="*/ 571660 h 640080"/>
              <a:gd name="connsiteX4" fmla="*/ 68740 w 822960"/>
              <a:gd name="connsiteY4" fmla="*/ 640240 h 640080"/>
              <a:gd name="connsiteX5" fmla="*/ 754540 w 822960"/>
              <a:gd name="connsiteY5" fmla="*/ 640240 h 640080"/>
              <a:gd name="connsiteX6" fmla="*/ 823120 w 822960"/>
              <a:gd name="connsiteY6" fmla="*/ 571660 h 640080"/>
              <a:gd name="connsiteX7" fmla="*/ 823120 w 822960"/>
              <a:gd name="connsiteY7" fmla="*/ 68740 h 640080"/>
              <a:gd name="connsiteX8" fmla="*/ 754540 w 822960"/>
              <a:gd name="connsiteY8" fmla="*/ 160 h 640080"/>
              <a:gd name="connsiteX9" fmla="*/ 754540 w 822960"/>
              <a:gd name="connsiteY9" fmla="*/ 571660 h 640080"/>
              <a:gd name="connsiteX10" fmla="*/ 68740 w 822960"/>
              <a:gd name="connsiteY10" fmla="*/ 571660 h 640080"/>
              <a:gd name="connsiteX11" fmla="*/ 68740 w 822960"/>
              <a:gd name="connsiteY11" fmla="*/ 68740 h 640080"/>
              <a:gd name="connsiteX12" fmla="*/ 754540 w 822960"/>
              <a:gd name="connsiteY12" fmla="*/ 68740 h 640080"/>
              <a:gd name="connsiteX13" fmla="*/ 754540 w 822960"/>
              <a:gd name="connsiteY13" fmla="*/ 571660 h 640080"/>
              <a:gd name="connsiteX14" fmla="*/ 297340 w 822960"/>
              <a:gd name="connsiteY14" fmla="*/ 320200 h 640080"/>
              <a:gd name="connsiteX15" fmla="*/ 388780 w 822960"/>
              <a:gd name="connsiteY15" fmla="*/ 228760 h 640080"/>
              <a:gd name="connsiteX16" fmla="*/ 297340 w 822960"/>
              <a:gd name="connsiteY16" fmla="*/ 137320 h 640080"/>
              <a:gd name="connsiteX17" fmla="*/ 205900 w 822960"/>
              <a:gd name="connsiteY17" fmla="*/ 228760 h 640080"/>
              <a:gd name="connsiteX18" fmla="*/ 297340 w 822960"/>
              <a:gd name="connsiteY18" fmla="*/ 320200 h 640080"/>
              <a:gd name="connsiteX19" fmla="*/ 169324 w 822960"/>
              <a:gd name="connsiteY19" fmla="*/ 503080 h 640080"/>
              <a:gd name="connsiteX20" fmla="*/ 425356 w 822960"/>
              <a:gd name="connsiteY20" fmla="*/ 503080 h 640080"/>
              <a:gd name="connsiteX21" fmla="*/ 457360 w 822960"/>
              <a:gd name="connsiteY21" fmla="*/ 475648 h 640080"/>
              <a:gd name="connsiteX22" fmla="*/ 457360 w 822960"/>
              <a:gd name="connsiteY22" fmla="*/ 448216 h 640080"/>
              <a:gd name="connsiteX23" fmla="*/ 361348 w 822960"/>
              <a:gd name="connsiteY23" fmla="*/ 365920 h 640080"/>
              <a:gd name="connsiteX24" fmla="*/ 297340 w 822960"/>
              <a:gd name="connsiteY24" fmla="*/ 377350 h 640080"/>
              <a:gd name="connsiteX25" fmla="*/ 233332 w 822960"/>
              <a:gd name="connsiteY25" fmla="*/ 365920 h 640080"/>
              <a:gd name="connsiteX26" fmla="*/ 137320 w 822960"/>
              <a:gd name="connsiteY26" fmla="*/ 448216 h 640080"/>
              <a:gd name="connsiteX27" fmla="*/ 137320 w 822960"/>
              <a:gd name="connsiteY27" fmla="*/ 475648 h 640080"/>
              <a:gd name="connsiteX28" fmla="*/ 169324 w 822960"/>
              <a:gd name="connsiteY28" fmla="*/ 503080 h 640080"/>
              <a:gd name="connsiteX29" fmla="*/ 514510 w 822960"/>
              <a:gd name="connsiteY29" fmla="*/ 411640 h 640080"/>
              <a:gd name="connsiteX30" fmla="*/ 674530 w 822960"/>
              <a:gd name="connsiteY30" fmla="*/ 411640 h 640080"/>
              <a:gd name="connsiteX31" fmla="*/ 685960 w 822960"/>
              <a:gd name="connsiteY31" fmla="*/ 400210 h 640080"/>
              <a:gd name="connsiteX32" fmla="*/ 685960 w 822960"/>
              <a:gd name="connsiteY32" fmla="*/ 377350 h 640080"/>
              <a:gd name="connsiteX33" fmla="*/ 674530 w 822960"/>
              <a:gd name="connsiteY33" fmla="*/ 365920 h 640080"/>
              <a:gd name="connsiteX34" fmla="*/ 514510 w 822960"/>
              <a:gd name="connsiteY34" fmla="*/ 365920 h 640080"/>
              <a:gd name="connsiteX35" fmla="*/ 503080 w 822960"/>
              <a:gd name="connsiteY35" fmla="*/ 377350 h 640080"/>
              <a:gd name="connsiteX36" fmla="*/ 503080 w 822960"/>
              <a:gd name="connsiteY36" fmla="*/ 400210 h 640080"/>
              <a:gd name="connsiteX37" fmla="*/ 514510 w 822960"/>
              <a:gd name="connsiteY37" fmla="*/ 411640 h 640080"/>
              <a:gd name="connsiteX38" fmla="*/ 514510 w 822960"/>
              <a:gd name="connsiteY38" fmla="*/ 320200 h 640080"/>
              <a:gd name="connsiteX39" fmla="*/ 674530 w 822960"/>
              <a:gd name="connsiteY39" fmla="*/ 320200 h 640080"/>
              <a:gd name="connsiteX40" fmla="*/ 685960 w 822960"/>
              <a:gd name="connsiteY40" fmla="*/ 308770 h 640080"/>
              <a:gd name="connsiteX41" fmla="*/ 685960 w 822960"/>
              <a:gd name="connsiteY41" fmla="*/ 285910 h 640080"/>
              <a:gd name="connsiteX42" fmla="*/ 674530 w 822960"/>
              <a:gd name="connsiteY42" fmla="*/ 274480 h 640080"/>
              <a:gd name="connsiteX43" fmla="*/ 514510 w 822960"/>
              <a:gd name="connsiteY43" fmla="*/ 274480 h 640080"/>
              <a:gd name="connsiteX44" fmla="*/ 503080 w 822960"/>
              <a:gd name="connsiteY44" fmla="*/ 285910 h 640080"/>
              <a:gd name="connsiteX45" fmla="*/ 503080 w 822960"/>
              <a:gd name="connsiteY45" fmla="*/ 308770 h 640080"/>
              <a:gd name="connsiteX46" fmla="*/ 514510 w 822960"/>
              <a:gd name="connsiteY46" fmla="*/ 320200 h 640080"/>
              <a:gd name="connsiteX47" fmla="*/ 514510 w 822960"/>
              <a:gd name="connsiteY47" fmla="*/ 228760 h 640080"/>
              <a:gd name="connsiteX48" fmla="*/ 674530 w 822960"/>
              <a:gd name="connsiteY48" fmla="*/ 228760 h 640080"/>
              <a:gd name="connsiteX49" fmla="*/ 685960 w 822960"/>
              <a:gd name="connsiteY49" fmla="*/ 217330 h 640080"/>
              <a:gd name="connsiteX50" fmla="*/ 685960 w 822960"/>
              <a:gd name="connsiteY50" fmla="*/ 194470 h 640080"/>
              <a:gd name="connsiteX51" fmla="*/ 674530 w 822960"/>
              <a:gd name="connsiteY51" fmla="*/ 183040 h 640080"/>
              <a:gd name="connsiteX52" fmla="*/ 514510 w 822960"/>
              <a:gd name="connsiteY52" fmla="*/ 183040 h 640080"/>
              <a:gd name="connsiteX53" fmla="*/ 503080 w 822960"/>
              <a:gd name="connsiteY53" fmla="*/ 194470 h 640080"/>
              <a:gd name="connsiteX54" fmla="*/ 503080 w 822960"/>
              <a:gd name="connsiteY54" fmla="*/ 217330 h 640080"/>
              <a:gd name="connsiteX55" fmla="*/ 514510 w 822960"/>
              <a:gd name="connsiteY55"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22960" h="640080">
                <a:moveTo>
                  <a:pt x="754540" y="160"/>
                </a:moveTo>
                <a:lnTo>
                  <a:pt x="68740" y="160"/>
                </a:lnTo>
                <a:cubicBezTo>
                  <a:pt x="30878" y="160"/>
                  <a:pt x="160" y="30878"/>
                  <a:pt x="160" y="68740"/>
                </a:cubicBezTo>
                <a:lnTo>
                  <a:pt x="160" y="571660"/>
                </a:lnTo>
                <a:cubicBezTo>
                  <a:pt x="160" y="609522"/>
                  <a:pt x="30878" y="640240"/>
                  <a:pt x="68740" y="640240"/>
                </a:cubicBezTo>
                <a:lnTo>
                  <a:pt x="754540" y="640240"/>
                </a:lnTo>
                <a:cubicBezTo>
                  <a:pt x="792402" y="640240"/>
                  <a:pt x="823120" y="609522"/>
                  <a:pt x="823120" y="571660"/>
                </a:cubicBezTo>
                <a:lnTo>
                  <a:pt x="823120" y="68740"/>
                </a:lnTo>
                <a:cubicBezTo>
                  <a:pt x="823120" y="30878"/>
                  <a:pt x="792402" y="160"/>
                  <a:pt x="754540" y="160"/>
                </a:cubicBezTo>
                <a:close/>
                <a:moveTo>
                  <a:pt x="754540" y="571660"/>
                </a:moveTo>
                <a:lnTo>
                  <a:pt x="68740" y="571660"/>
                </a:lnTo>
                <a:lnTo>
                  <a:pt x="68740" y="68740"/>
                </a:lnTo>
                <a:lnTo>
                  <a:pt x="754540" y="68740"/>
                </a:lnTo>
                <a:lnTo>
                  <a:pt x="754540" y="571660"/>
                </a:lnTo>
                <a:close/>
                <a:moveTo>
                  <a:pt x="297340" y="320200"/>
                </a:moveTo>
                <a:cubicBezTo>
                  <a:pt x="347775" y="320200"/>
                  <a:pt x="388780" y="279195"/>
                  <a:pt x="388780" y="228760"/>
                </a:cubicBezTo>
                <a:cubicBezTo>
                  <a:pt x="388780" y="178325"/>
                  <a:pt x="347775" y="137320"/>
                  <a:pt x="297340" y="137320"/>
                </a:cubicBezTo>
                <a:cubicBezTo>
                  <a:pt x="246905" y="137320"/>
                  <a:pt x="205900" y="178325"/>
                  <a:pt x="205900" y="228760"/>
                </a:cubicBezTo>
                <a:cubicBezTo>
                  <a:pt x="205900" y="279195"/>
                  <a:pt x="246905" y="320200"/>
                  <a:pt x="297340" y="320200"/>
                </a:cubicBezTo>
                <a:close/>
                <a:moveTo>
                  <a:pt x="169324" y="503080"/>
                </a:moveTo>
                <a:lnTo>
                  <a:pt x="425356" y="503080"/>
                </a:lnTo>
                <a:cubicBezTo>
                  <a:pt x="443073" y="503080"/>
                  <a:pt x="457360" y="490793"/>
                  <a:pt x="457360" y="475648"/>
                </a:cubicBezTo>
                <a:lnTo>
                  <a:pt x="457360" y="448216"/>
                </a:lnTo>
                <a:cubicBezTo>
                  <a:pt x="457360" y="402782"/>
                  <a:pt x="414355" y="365920"/>
                  <a:pt x="361348" y="365920"/>
                </a:cubicBezTo>
                <a:cubicBezTo>
                  <a:pt x="345918" y="365920"/>
                  <a:pt x="334630" y="377350"/>
                  <a:pt x="297340" y="377350"/>
                </a:cubicBezTo>
                <a:cubicBezTo>
                  <a:pt x="258907" y="377350"/>
                  <a:pt x="249620" y="365920"/>
                  <a:pt x="233332" y="365920"/>
                </a:cubicBezTo>
                <a:cubicBezTo>
                  <a:pt x="180325" y="365920"/>
                  <a:pt x="137320" y="402782"/>
                  <a:pt x="137320" y="448216"/>
                </a:cubicBezTo>
                <a:lnTo>
                  <a:pt x="137320" y="475648"/>
                </a:lnTo>
                <a:cubicBezTo>
                  <a:pt x="137320" y="490793"/>
                  <a:pt x="151607" y="503080"/>
                  <a:pt x="169324" y="503080"/>
                </a:cubicBezTo>
                <a:close/>
                <a:moveTo>
                  <a:pt x="514510" y="411640"/>
                </a:moveTo>
                <a:lnTo>
                  <a:pt x="674530" y="411640"/>
                </a:lnTo>
                <a:cubicBezTo>
                  <a:pt x="680817" y="411640"/>
                  <a:pt x="685960" y="406496"/>
                  <a:pt x="685960" y="400210"/>
                </a:cubicBezTo>
                <a:lnTo>
                  <a:pt x="685960" y="377350"/>
                </a:lnTo>
                <a:cubicBezTo>
                  <a:pt x="685960" y="371064"/>
                  <a:pt x="680817" y="365920"/>
                  <a:pt x="674530" y="365920"/>
                </a:cubicBezTo>
                <a:lnTo>
                  <a:pt x="514510" y="365920"/>
                </a:lnTo>
                <a:cubicBezTo>
                  <a:pt x="508224" y="365920"/>
                  <a:pt x="503080" y="371064"/>
                  <a:pt x="503080" y="377350"/>
                </a:cubicBezTo>
                <a:lnTo>
                  <a:pt x="503080" y="400210"/>
                </a:lnTo>
                <a:cubicBezTo>
                  <a:pt x="503080" y="406496"/>
                  <a:pt x="508224" y="411640"/>
                  <a:pt x="514510" y="411640"/>
                </a:cubicBezTo>
                <a:close/>
                <a:moveTo>
                  <a:pt x="514510" y="320200"/>
                </a:moveTo>
                <a:lnTo>
                  <a:pt x="674530" y="320200"/>
                </a:lnTo>
                <a:cubicBezTo>
                  <a:pt x="680817" y="320200"/>
                  <a:pt x="685960" y="315056"/>
                  <a:pt x="685960" y="308770"/>
                </a:cubicBezTo>
                <a:lnTo>
                  <a:pt x="685960" y="285910"/>
                </a:lnTo>
                <a:cubicBezTo>
                  <a:pt x="685960" y="279624"/>
                  <a:pt x="680817" y="274480"/>
                  <a:pt x="674530" y="274480"/>
                </a:cubicBezTo>
                <a:lnTo>
                  <a:pt x="514510" y="274480"/>
                </a:lnTo>
                <a:cubicBezTo>
                  <a:pt x="508224" y="274480"/>
                  <a:pt x="503080" y="279624"/>
                  <a:pt x="503080" y="285910"/>
                </a:cubicBezTo>
                <a:lnTo>
                  <a:pt x="503080" y="308770"/>
                </a:lnTo>
                <a:cubicBezTo>
                  <a:pt x="503080" y="315056"/>
                  <a:pt x="508224" y="320200"/>
                  <a:pt x="514510" y="320200"/>
                </a:cubicBezTo>
                <a:close/>
                <a:moveTo>
                  <a:pt x="514510" y="228760"/>
                </a:moveTo>
                <a:lnTo>
                  <a:pt x="674530" y="228760"/>
                </a:lnTo>
                <a:cubicBezTo>
                  <a:pt x="680817" y="228760"/>
                  <a:pt x="685960" y="223616"/>
                  <a:pt x="685960" y="217330"/>
                </a:cubicBezTo>
                <a:lnTo>
                  <a:pt x="685960" y="194470"/>
                </a:lnTo>
                <a:cubicBezTo>
                  <a:pt x="685960" y="188184"/>
                  <a:pt x="680817" y="183040"/>
                  <a:pt x="674530" y="183040"/>
                </a:cubicBezTo>
                <a:lnTo>
                  <a:pt x="514510" y="183040"/>
                </a:lnTo>
                <a:cubicBezTo>
                  <a:pt x="508224" y="183040"/>
                  <a:pt x="503080" y="188184"/>
                  <a:pt x="503080" y="194470"/>
                </a:cubicBezTo>
                <a:lnTo>
                  <a:pt x="503080" y="217330"/>
                </a:lnTo>
                <a:cubicBezTo>
                  <a:pt x="503080" y="223616"/>
                  <a:pt x="508224" y="228760"/>
                  <a:pt x="514510" y="228760"/>
                </a:cubicBezTo>
                <a:close/>
              </a:path>
            </a:pathLst>
          </a:custGeom>
          <a:solidFill>
            <a:srgbClr val="910830"/>
          </a:solidFill>
          <a:ln w="1422" cap="flat">
            <a:noFill/>
            <a:prstDash val="solid"/>
            <a:miter/>
          </a:ln>
        </p:spPr>
        <p:txBody>
          <a:bodyPr rtlCol="0" anchor="ctr"/>
          <a:lstStyle/>
          <a:p>
            <a:endParaRPr lang="en-GB"/>
          </a:p>
        </p:txBody>
      </p:sp>
      <p:sp>
        <p:nvSpPr>
          <p:cNvPr id="21" name="Grafik 360">
            <a:extLst>
              <a:ext uri="{FF2B5EF4-FFF2-40B4-BE49-F238E27FC236}">
                <a16:creationId xmlns:a16="http://schemas.microsoft.com/office/drawing/2014/main" id="{173491C1-80D2-49F5-9AB4-83AC594B04C9}"/>
              </a:ext>
            </a:extLst>
          </p:cNvPr>
          <p:cNvSpPr/>
          <p:nvPr/>
        </p:nvSpPr>
        <p:spPr>
          <a:xfrm>
            <a:off x="4038616" y="1744288"/>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354490 w 708660"/>
              <a:gd name="connsiteY10" fmla="*/ 434500 h 708660"/>
              <a:gd name="connsiteX11" fmla="*/ 230474 w 708660"/>
              <a:gd name="connsiteY11" fmla="*/ 492507 h 708660"/>
              <a:gd name="connsiteX12" fmla="*/ 234904 w 708660"/>
              <a:gd name="connsiteY12" fmla="*/ 540799 h 708660"/>
              <a:gd name="connsiteX13" fmla="*/ 283195 w 708660"/>
              <a:gd name="connsiteY13" fmla="*/ 536513 h 708660"/>
              <a:gd name="connsiteX14" fmla="*/ 425785 w 708660"/>
              <a:gd name="connsiteY14" fmla="*/ 536513 h 708660"/>
              <a:gd name="connsiteX15" fmla="*/ 474076 w 708660"/>
              <a:gd name="connsiteY15" fmla="*/ 540799 h 708660"/>
              <a:gd name="connsiteX16" fmla="*/ 478505 w 708660"/>
              <a:gd name="connsiteY16" fmla="*/ 492507 h 708660"/>
              <a:gd name="connsiteX17" fmla="*/ 354490 w 708660"/>
              <a:gd name="connsiteY17" fmla="*/ 434500 h 708660"/>
              <a:gd name="connsiteX18" fmla="*/ 285910 w 708660"/>
              <a:gd name="connsiteY18" fmla="*/ 331630 h 708660"/>
              <a:gd name="connsiteX19" fmla="*/ 318771 w 708660"/>
              <a:gd name="connsiteY19" fmla="*/ 307198 h 708660"/>
              <a:gd name="connsiteX20" fmla="*/ 295768 w 708660"/>
              <a:gd name="connsiteY20" fmla="*/ 264479 h 708660"/>
              <a:gd name="connsiteX21" fmla="*/ 181468 w 708660"/>
              <a:gd name="connsiteY21" fmla="*/ 230189 h 708660"/>
              <a:gd name="connsiteX22" fmla="*/ 138749 w 708660"/>
              <a:gd name="connsiteY22" fmla="*/ 253192 h 708660"/>
              <a:gd name="connsiteX23" fmla="*/ 161752 w 708660"/>
              <a:gd name="connsiteY23" fmla="*/ 295911 h 708660"/>
              <a:gd name="connsiteX24" fmla="*/ 202042 w 708660"/>
              <a:gd name="connsiteY24" fmla="*/ 308056 h 708660"/>
              <a:gd name="connsiteX25" fmla="*/ 194470 w 708660"/>
              <a:gd name="connsiteY25" fmla="*/ 331773 h 708660"/>
              <a:gd name="connsiteX26" fmla="*/ 240190 w 708660"/>
              <a:gd name="connsiteY26" fmla="*/ 377493 h 708660"/>
              <a:gd name="connsiteX27" fmla="*/ 285910 w 708660"/>
              <a:gd name="connsiteY27" fmla="*/ 331630 h 708660"/>
              <a:gd name="connsiteX28" fmla="*/ 570231 w 708660"/>
              <a:gd name="connsiteY28" fmla="*/ 253192 h 708660"/>
              <a:gd name="connsiteX29" fmla="*/ 527512 w 708660"/>
              <a:gd name="connsiteY29" fmla="*/ 230189 h 708660"/>
              <a:gd name="connsiteX30" fmla="*/ 413212 w 708660"/>
              <a:gd name="connsiteY30" fmla="*/ 264479 h 708660"/>
              <a:gd name="connsiteX31" fmla="*/ 390209 w 708660"/>
              <a:gd name="connsiteY31" fmla="*/ 307198 h 708660"/>
              <a:gd name="connsiteX32" fmla="*/ 423070 w 708660"/>
              <a:gd name="connsiteY32" fmla="*/ 331630 h 708660"/>
              <a:gd name="connsiteX33" fmla="*/ 468790 w 708660"/>
              <a:gd name="connsiteY33" fmla="*/ 377350 h 708660"/>
              <a:gd name="connsiteX34" fmla="*/ 514510 w 708660"/>
              <a:gd name="connsiteY34" fmla="*/ 331630 h 708660"/>
              <a:gd name="connsiteX35" fmla="*/ 506938 w 708660"/>
              <a:gd name="connsiteY35" fmla="*/ 307913 h 708660"/>
              <a:gd name="connsiteX36" fmla="*/ 547228 w 708660"/>
              <a:gd name="connsiteY36" fmla="*/ 295768 h 708660"/>
              <a:gd name="connsiteX37" fmla="*/ 570231 w 708660"/>
              <a:gd name="connsiteY37" fmla="*/ 25319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354490" y="434500"/>
                </a:moveTo>
                <a:cubicBezTo>
                  <a:pt x="306484" y="434500"/>
                  <a:pt x="261335" y="455645"/>
                  <a:pt x="230474" y="492507"/>
                </a:cubicBezTo>
                <a:cubicBezTo>
                  <a:pt x="218330" y="507080"/>
                  <a:pt x="220330" y="528655"/>
                  <a:pt x="234904" y="540799"/>
                </a:cubicBezTo>
                <a:cubicBezTo>
                  <a:pt x="249477" y="552943"/>
                  <a:pt x="271051" y="551086"/>
                  <a:pt x="283195" y="536513"/>
                </a:cubicBezTo>
                <a:cubicBezTo>
                  <a:pt x="318628" y="494079"/>
                  <a:pt x="390352" y="494079"/>
                  <a:pt x="425785" y="536513"/>
                </a:cubicBezTo>
                <a:cubicBezTo>
                  <a:pt x="437357" y="550372"/>
                  <a:pt x="458932" y="553515"/>
                  <a:pt x="474076" y="540799"/>
                </a:cubicBezTo>
                <a:cubicBezTo>
                  <a:pt x="488650" y="528655"/>
                  <a:pt x="490507" y="507080"/>
                  <a:pt x="478505" y="492507"/>
                </a:cubicBezTo>
                <a:cubicBezTo>
                  <a:pt x="447644" y="455645"/>
                  <a:pt x="402496" y="434500"/>
                  <a:pt x="354490" y="434500"/>
                </a:cubicBezTo>
                <a:close/>
                <a:moveTo>
                  <a:pt x="285910" y="331630"/>
                </a:moveTo>
                <a:cubicBezTo>
                  <a:pt x="300626" y="331630"/>
                  <a:pt x="314342" y="322057"/>
                  <a:pt x="318771" y="307198"/>
                </a:cubicBezTo>
                <a:cubicBezTo>
                  <a:pt x="324200" y="289053"/>
                  <a:pt x="313913" y="269908"/>
                  <a:pt x="295768" y="264479"/>
                </a:cubicBezTo>
                <a:lnTo>
                  <a:pt x="181468" y="230189"/>
                </a:lnTo>
                <a:cubicBezTo>
                  <a:pt x="163180" y="224617"/>
                  <a:pt x="144178" y="235046"/>
                  <a:pt x="138749" y="253192"/>
                </a:cubicBezTo>
                <a:cubicBezTo>
                  <a:pt x="133319" y="271337"/>
                  <a:pt x="143606" y="290482"/>
                  <a:pt x="161752" y="295911"/>
                </a:cubicBezTo>
                <a:lnTo>
                  <a:pt x="202042" y="308056"/>
                </a:lnTo>
                <a:cubicBezTo>
                  <a:pt x="197613" y="315056"/>
                  <a:pt x="194470" y="322915"/>
                  <a:pt x="194470" y="331773"/>
                </a:cubicBezTo>
                <a:cubicBezTo>
                  <a:pt x="194470" y="357062"/>
                  <a:pt x="214901" y="377493"/>
                  <a:pt x="240190" y="377493"/>
                </a:cubicBezTo>
                <a:cubicBezTo>
                  <a:pt x="265479" y="377493"/>
                  <a:pt x="285910" y="356919"/>
                  <a:pt x="285910" y="331630"/>
                </a:cubicBezTo>
                <a:close/>
                <a:moveTo>
                  <a:pt x="570231" y="253192"/>
                </a:moveTo>
                <a:cubicBezTo>
                  <a:pt x="564802" y="235046"/>
                  <a:pt x="545800" y="224759"/>
                  <a:pt x="527512" y="230189"/>
                </a:cubicBezTo>
                <a:lnTo>
                  <a:pt x="413212" y="264479"/>
                </a:lnTo>
                <a:cubicBezTo>
                  <a:pt x="395066" y="269908"/>
                  <a:pt x="384779" y="289053"/>
                  <a:pt x="390209" y="307198"/>
                </a:cubicBezTo>
                <a:cubicBezTo>
                  <a:pt x="394638" y="322057"/>
                  <a:pt x="408354" y="331630"/>
                  <a:pt x="423070" y="331630"/>
                </a:cubicBezTo>
                <a:cubicBezTo>
                  <a:pt x="423070" y="356919"/>
                  <a:pt x="443501" y="377350"/>
                  <a:pt x="468790" y="377350"/>
                </a:cubicBezTo>
                <a:cubicBezTo>
                  <a:pt x="494079" y="377350"/>
                  <a:pt x="514510" y="356919"/>
                  <a:pt x="514510" y="331630"/>
                </a:cubicBezTo>
                <a:cubicBezTo>
                  <a:pt x="514510" y="322772"/>
                  <a:pt x="511367" y="314914"/>
                  <a:pt x="506938" y="307913"/>
                </a:cubicBezTo>
                <a:lnTo>
                  <a:pt x="547228" y="295768"/>
                </a:lnTo>
                <a:cubicBezTo>
                  <a:pt x="565373" y="290482"/>
                  <a:pt x="575660" y="271337"/>
                  <a:pt x="570231" y="253192"/>
                </a:cubicBezTo>
                <a:close/>
              </a:path>
            </a:pathLst>
          </a:custGeom>
          <a:solidFill>
            <a:srgbClr val="910830"/>
          </a:solidFill>
          <a:ln w="1421" cap="flat">
            <a:noFill/>
            <a:prstDash val="solid"/>
            <a:miter/>
          </a:ln>
        </p:spPr>
        <p:txBody>
          <a:bodyPr rtlCol="0" anchor="ctr"/>
          <a:lstStyle/>
          <a:p>
            <a:endParaRPr lang="en-GB"/>
          </a:p>
        </p:txBody>
      </p:sp>
      <p:sp>
        <p:nvSpPr>
          <p:cNvPr id="22" name="Grafik 362">
            <a:extLst>
              <a:ext uri="{FF2B5EF4-FFF2-40B4-BE49-F238E27FC236}">
                <a16:creationId xmlns:a16="http://schemas.microsoft.com/office/drawing/2014/main" id="{4205C1D9-FF78-4082-9D9B-700BBBA7AABA}"/>
              </a:ext>
            </a:extLst>
          </p:cNvPr>
          <p:cNvSpPr/>
          <p:nvPr/>
        </p:nvSpPr>
        <p:spPr>
          <a:xfrm>
            <a:off x="2371992" y="1744289"/>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 name="connsiteX10" fmla="*/ 308769 w 708660"/>
              <a:gd name="connsiteY10" fmla="*/ 188754 h 708660"/>
              <a:gd name="connsiteX11" fmla="*/ 308769 w 708660"/>
              <a:gd name="connsiteY11" fmla="*/ 354489 h 708660"/>
              <a:gd name="connsiteX12" fmla="*/ 213043 w 708660"/>
              <a:gd name="connsiteY12" fmla="*/ 354489 h 708660"/>
              <a:gd name="connsiteX13" fmla="*/ 200898 w 708660"/>
              <a:gd name="connsiteY13" fmla="*/ 383778 h 708660"/>
              <a:gd name="connsiteX14" fmla="*/ 342345 w 708660"/>
              <a:gd name="connsiteY14" fmla="*/ 525225 h 708660"/>
              <a:gd name="connsiteX15" fmla="*/ 366633 w 708660"/>
              <a:gd name="connsiteY15" fmla="*/ 525225 h 708660"/>
              <a:gd name="connsiteX16" fmla="*/ 508080 w 708660"/>
              <a:gd name="connsiteY16" fmla="*/ 383778 h 708660"/>
              <a:gd name="connsiteX17" fmla="*/ 495935 w 708660"/>
              <a:gd name="connsiteY17" fmla="*/ 354489 h 708660"/>
              <a:gd name="connsiteX18" fmla="*/ 400209 w 708660"/>
              <a:gd name="connsiteY18" fmla="*/ 354489 h 708660"/>
              <a:gd name="connsiteX19" fmla="*/ 400209 w 708660"/>
              <a:gd name="connsiteY19" fmla="*/ 188754 h 708660"/>
              <a:gd name="connsiteX20" fmla="*/ 383064 w 708660"/>
              <a:gd name="connsiteY20" fmla="*/ 171609 h 708660"/>
              <a:gd name="connsiteX21" fmla="*/ 325914 w 708660"/>
              <a:gd name="connsiteY21" fmla="*/ 171609 h 708660"/>
              <a:gd name="connsiteX22" fmla="*/ 308769 w 708660"/>
              <a:gd name="connsiteY22" fmla="*/ 18875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354489" y="640239"/>
                </a:moveTo>
                <a:cubicBezTo>
                  <a:pt x="196612" y="640239"/>
                  <a:pt x="68739" y="512366"/>
                  <a:pt x="68739" y="354489"/>
                </a:cubicBezTo>
                <a:cubicBezTo>
                  <a:pt x="68739" y="196612"/>
                  <a:pt x="196612" y="68739"/>
                  <a:pt x="354489" y="68739"/>
                </a:cubicBezTo>
                <a:cubicBezTo>
                  <a:pt x="512366" y="68739"/>
                  <a:pt x="640239" y="196612"/>
                  <a:pt x="640239" y="354489"/>
                </a:cubicBezTo>
                <a:cubicBezTo>
                  <a:pt x="640239" y="512366"/>
                  <a:pt x="512366" y="640239"/>
                  <a:pt x="354489" y="640239"/>
                </a:cubicBezTo>
                <a:close/>
                <a:moveTo>
                  <a:pt x="308769" y="188754"/>
                </a:moveTo>
                <a:lnTo>
                  <a:pt x="308769" y="354489"/>
                </a:lnTo>
                <a:lnTo>
                  <a:pt x="213043" y="354489"/>
                </a:lnTo>
                <a:cubicBezTo>
                  <a:pt x="197755" y="354489"/>
                  <a:pt x="190183" y="372920"/>
                  <a:pt x="200898" y="383778"/>
                </a:cubicBezTo>
                <a:lnTo>
                  <a:pt x="342345" y="525225"/>
                </a:lnTo>
                <a:cubicBezTo>
                  <a:pt x="349060" y="531940"/>
                  <a:pt x="359918" y="531940"/>
                  <a:pt x="366633" y="525225"/>
                </a:cubicBezTo>
                <a:lnTo>
                  <a:pt x="508080" y="383778"/>
                </a:lnTo>
                <a:cubicBezTo>
                  <a:pt x="518938" y="372920"/>
                  <a:pt x="511223" y="354489"/>
                  <a:pt x="495935" y="354489"/>
                </a:cubicBezTo>
                <a:lnTo>
                  <a:pt x="400209" y="354489"/>
                </a:lnTo>
                <a:lnTo>
                  <a:pt x="400209" y="188754"/>
                </a:lnTo>
                <a:cubicBezTo>
                  <a:pt x="400209" y="179324"/>
                  <a:pt x="392494" y="171609"/>
                  <a:pt x="383064" y="171609"/>
                </a:cubicBezTo>
                <a:lnTo>
                  <a:pt x="325914" y="171609"/>
                </a:lnTo>
                <a:cubicBezTo>
                  <a:pt x="316484" y="171609"/>
                  <a:pt x="308769" y="179324"/>
                  <a:pt x="308769" y="188754"/>
                </a:cubicBezTo>
                <a:close/>
              </a:path>
            </a:pathLst>
          </a:custGeom>
          <a:solidFill>
            <a:srgbClr val="910830"/>
          </a:solidFill>
          <a:ln w="1414" cap="flat">
            <a:noFill/>
            <a:prstDash val="solid"/>
            <a:miter/>
          </a:ln>
        </p:spPr>
        <p:txBody>
          <a:bodyPr rtlCol="0" anchor="ctr"/>
          <a:lstStyle/>
          <a:p>
            <a:endParaRPr lang="en-GB"/>
          </a:p>
        </p:txBody>
      </p:sp>
      <p:sp>
        <p:nvSpPr>
          <p:cNvPr id="23" name="Grafik 364">
            <a:extLst>
              <a:ext uri="{FF2B5EF4-FFF2-40B4-BE49-F238E27FC236}">
                <a16:creationId xmlns:a16="http://schemas.microsoft.com/office/drawing/2014/main" id="{B4D1AFDD-B2AD-4ADD-A3B8-F634F2AC379A}"/>
              </a:ext>
            </a:extLst>
          </p:cNvPr>
          <p:cNvSpPr/>
          <p:nvPr/>
        </p:nvSpPr>
        <p:spPr>
          <a:xfrm>
            <a:off x="2930054" y="1744289"/>
            <a:ext cx="468886" cy="468886"/>
          </a:xfrm>
          <a:custGeom>
            <a:avLst/>
            <a:gdLst>
              <a:gd name="connsiteX0" fmla="*/ 159 w 708660"/>
              <a:gd name="connsiteY0" fmla="*/ 354489 h 708660"/>
              <a:gd name="connsiteX1" fmla="*/ 354489 w 708660"/>
              <a:gd name="connsiteY1" fmla="*/ 708819 h 708660"/>
              <a:gd name="connsiteX2" fmla="*/ 708819 w 708660"/>
              <a:gd name="connsiteY2" fmla="*/ 354489 h 708660"/>
              <a:gd name="connsiteX3" fmla="*/ 354489 w 708660"/>
              <a:gd name="connsiteY3" fmla="*/ 159 h 708660"/>
              <a:gd name="connsiteX4" fmla="*/ 159 w 708660"/>
              <a:gd name="connsiteY4" fmla="*/ 354489 h 708660"/>
              <a:gd name="connsiteX5" fmla="*/ 640239 w 708660"/>
              <a:gd name="connsiteY5" fmla="*/ 354489 h 708660"/>
              <a:gd name="connsiteX6" fmla="*/ 354489 w 708660"/>
              <a:gd name="connsiteY6" fmla="*/ 640239 h 708660"/>
              <a:gd name="connsiteX7" fmla="*/ 68739 w 708660"/>
              <a:gd name="connsiteY7" fmla="*/ 354489 h 708660"/>
              <a:gd name="connsiteX8" fmla="*/ 354489 w 708660"/>
              <a:gd name="connsiteY8" fmla="*/ 68739 h 708660"/>
              <a:gd name="connsiteX9" fmla="*/ 640239 w 708660"/>
              <a:gd name="connsiteY9" fmla="*/ 354489 h 708660"/>
              <a:gd name="connsiteX10" fmla="*/ 537369 w 708660"/>
              <a:gd name="connsiteY10" fmla="*/ 325914 h 708660"/>
              <a:gd name="connsiteX11" fmla="*/ 537369 w 708660"/>
              <a:gd name="connsiteY11" fmla="*/ 383064 h 708660"/>
              <a:gd name="connsiteX12" fmla="*/ 520224 w 708660"/>
              <a:gd name="connsiteY12" fmla="*/ 400209 h 708660"/>
              <a:gd name="connsiteX13" fmla="*/ 354489 w 708660"/>
              <a:gd name="connsiteY13" fmla="*/ 400209 h 708660"/>
              <a:gd name="connsiteX14" fmla="*/ 354489 w 708660"/>
              <a:gd name="connsiteY14" fmla="*/ 495935 h 708660"/>
              <a:gd name="connsiteX15" fmla="*/ 325200 w 708660"/>
              <a:gd name="connsiteY15" fmla="*/ 508080 h 708660"/>
              <a:gd name="connsiteX16" fmla="*/ 183753 w 708660"/>
              <a:gd name="connsiteY16" fmla="*/ 366633 h 708660"/>
              <a:gd name="connsiteX17" fmla="*/ 183753 w 708660"/>
              <a:gd name="connsiteY17" fmla="*/ 342345 h 708660"/>
              <a:gd name="connsiteX18" fmla="*/ 325200 w 708660"/>
              <a:gd name="connsiteY18" fmla="*/ 200898 h 708660"/>
              <a:gd name="connsiteX19" fmla="*/ 354489 w 708660"/>
              <a:gd name="connsiteY19" fmla="*/ 213043 h 708660"/>
              <a:gd name="connsiteX20" fmla="*/ 354489 w 708660"/>
              <a:gd name="connsiteY20" fmla="*/ 308769 h 708660"/>
              <a:gd name="connsiteX21" fmla="*/ 520224 w 708660"/>
              <a:gd name="connsiteY21" fmla="*/ 308769 h 708660"/>
              <a:gd name="connsiteX22" fmla="*/ 537369 w 708660"/>
              <a:gd name="connsiteY22" fmla="*/ 32591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159" y="354489"/>
                </a:moveTo>
                <a:cubicBezTo>
                  <a:pt x="159" y="550228"/>
                  <a:pt x="158750" y="708819"/>
                  <a:pt x="354489" y="708819"/>
                </a:cubicBezTo>
                <a:cubicBezTo>
                  <a:pt x="550228" y="708819"/>
                  <a:pt x="708819" y="550228"/>
                  <a:pt x="708819" y="354489"/>
                </a:cubicBezTo>
                <a:cubicBezTo>
                  <a:pt x="708819" y="158750"/>
                  <a:pt x="550228" y="159"/>
                  <a:pt x="354489" y="159"/>
                </a:cubicBezTo>
                <a:cubicBezTo>
                  <a:pt x="158750" y="159"/>
                  <a:pt x="159" y="158750"/>
                  <a:pt x="159" y="354489"/>
                </a:cubicBezTo>
                <a:close/>
                <a:moveTo>
                  <a:pt x="640239" y="354489"/>
                </a:moveTo>
                <a:cubicBezTo>
                  <a:pt x="640239" y="512366"/>
                  <a:pt x="512366" y="640239"/>
                  <a:pt x="354489" y="640239"/>
                </a:cubicBezTo>
                <a:cubicBezTo>
                  <a:pt x="196612" y="640239"/>
                  <a:pt x="68739" y="512366"/>
                  <a:pt x="68739" y="354489"/>
                </a:cubicBezTo>
                <a:cubicBezTo>
                  <a:pt x="68739" y="196612"/>
                  <a:pt x="196612" y="68739"/>
                  <a:pt x="354489" y="68739"/>
                </a:cubicBezTo>
                <a:cubicBezTo>
                  <a:pt x="512366" y="68739"/>
                  <a:pt x="640239" y="196612"/>
                  <a:pt x="640239" y="354489"/>
                </a:cubicBezTo>
                <a:close/>
                <a:moveTo>
                  <a:pt x="537369" y="325914"/>
                </a:moveTo>
                <a:lnTo>
                  <a:pt x="537369" y="383064"/>
                </a:lnTo>
                <a:cubicBezTo>
                  <a:pt x="537369" y="392494"/>
                  <a:pt x="529654" y="400209"/>
                  <a:pt x="520224" y="400209"/>
                </a:cubicBezTo>
                <a:lnTo>
                  <a:pt x="354489" y="400209"/>
                </a:lnTo>
                <a:lnTo>
                  <a:pt x="354489" y="495935"/>
                </a:lnTo>
                <a:cubicBezTo>
                  <a:pt x="354489" y="511223"/>
                  <a:pt x="336058" y="518795"/>
                  <a:pt x="325200" y="508080"/>
                </a:cubicBezTo>
                <a:lnTo>
                  <a:pt x="183753" y="366633"/>
                </a:lnTo>
                <a:cubicBezTo>
                  <a:pt x="177038" y="359918"/>
                  <a:pt x="177038" y="349060"/>
                  <a:pt x="183753" y="342345"/>
                </a:cubicBezTo>
                <a:lnTo>
                  <a:pt x="325200" y="200898"/>
                </a:lnTo>
                <a:cubicBezTo>
                  <a:pt x="336058" y="190040"/>
                  <a:pt x="354489" y="197755"/>
                  <a:pt x="354489" y="213043"/>
                </a:cubicBezTo>
                <a:lnTo>
                  <a:pt x="354489" y="308769"/>
                </a:lnTo>
                <a:lnTo>
                  <a:pt x="520224" y="308769"/>
                </a:lnTo>
                <a:cubicBezTo>
                  <a:pt x="529654" y="308769"/>
                  <a:pt x="537369" y="316484"/>
                  <a:pt x="537369" y="325914"/>
                </a:cubicBezTo>
                <a:close/>
              </a:path>
            </a:pathLst>
          </a:custGeom>
          <a:solidFill>
            <a:srgbClr val="910830"/>
          </a:solidFill>
          <a:ln w="1414" cap="flat">
            <a:noFill/>
            <a:prstDash val="solid"/>
            <a:miter/>
          </a:ln>
        </p:spPr>
        <p:txBody>
          <a:bodyPr rtlCol="0" anchor="ctr"/>
          <a:lstStyle/>
          <a:p>
            <a:endParaRPr lang="en-GB"/>
          </a:p>
        </p:txBody>
      </p:sp>
      <p:sp>
        <p:nvSpPr>
          <p:cNvPr id="24" name="Grafik 366">
            <a:extLst>
              <a:ext uri="{FF2B5EF4-FFF2-40B4-BE49-F238E27FC236}">
                <a16:creationId xmlns:a16="http://schemas.microsoft.com/office/drawing/2014/main" id="{AC40CEDF-298B-40F5-A470-B0A456B641D3}"/>
              </a:ext>
            </a:extLst>
          </p:cNvPr>
          <p:cNvSpPr/>
          <p:nvPr/>
        </p:nvSpPr>
        <p:spPr>
          <a:xfrm>
            <a:off x="3488117" y="1744289"/>
            <a:ext cx="468886" cy="468886"/>
          </a:xfrm>
          <a:custGeom>
            <a:avLst/>
            <a:gdLst>
              <a:gd name="connsiteX0" fmla="*/ 708819 w 708660"/>
              <a:gd name="connsiteY0" fmla="*/ 354489 h 708660"/>
              <a:gd name="connsiteX1" fmla="*/ 354489 w 708660"/>
              <a:gd name="connsiteY1" fmla="*/ 159 h 708660"/>
              <a:gd name="connsiteX2" fmla="*/ 159 w 708660"/>
              <a:gd name="connsiteY2" fmla="*/ 354489 h 708660"/>
              <a:gd name="connsiteX3" fmla="*/ 354489 w 708660"/>
              <a:gd name="connsiteY3" fmla="*/ 708819 h 708660"/>
              <a:gd name="connsiteX4" fmla="*/ 708819 w 708660"/>
              <a:gd name="connsiteY4" fmla="*/ 354489 h 708660"/>
              <a:gd name="connsiteX5" fmla="*/ 68739 w 708660"/>
              <a:gd name="connsiteY5" fmla="*/ 354489 h 708660"/>
              <a:gd name="connsiteX6" fmla="*/ 354489 w 708660"/>
              <a:gd name="connsiteY6" fmla="*/ 68739 h 708660"/>
              <a:gd name="connsiteX7" fmla="*/ 640239 w 708660"/>
              <a:gd name="connsiteY7" fmla="*/ 354489 h 708660"/>
              <a:gd name="connsiteX8" fmla="*/ 354489 w 708660"/>
              <a:gd name="connsiteY8" fmla="*/ 640239 h 708660"/>
              <a:gd name="connsiteX9" fmla="*/ 68739 w 708660"/>
              <a:gd name="connsiteY9" fmla="*/ 354489 h 708660"/>
              <a:gd name="connsiteX10" fmla="*/ 171609 w 708660"/>
              <a:gd name="connsiteY10" fmla="*/ 383064 h 708660"/>
              <a:gd name="connsiteX11" fmla="*/ 171609 w 708660"/>
              <a:gd name="connsiteY11" fmla="*/ 325914 h 708660"/>
              <a:gd name="connsiteX12" fmla="*/ 188754 w 708660"/>
              <a:gd name="connsiteY12" fmla="*/ 308769 h 708660"/>
              <a:gd name="connsiteX13" fmla="*/ 354489 w 708660"/>
              <a:gd name="connsiteY13" fmla="*/ 308769 h 708660"/>
              <a:gd name="connsiteX14" fmla="*/ 354489 w 708660"/>
              <a:gd name="connsiteY14" fmla="*/ 213043 h 708660"/>
              <a:gd name="connsiteX15" fmla="*/ 383778 w 708660"/>
              <a:gd name="connsiteY15" fmla="*/ 200898 h 708660"/>
              <a:gd name="connsiteX16" fmla="*/ 525225 w 708660"/>
              <a:gd name="connsiteY16" fmla="*/ 342345 h 708660"/>
              <a:gd name="connsiteX17" fmla="*/ 525225 w 708660"/>
              <a:gd name="connsiteY17" fmla="*/ 366633 h 708660"/>
              <a:gd name="connsiteX18" fmla="*/ 383778 w 708660"/>
              <a:gd name="connsiteY18" fmla="*/ 508080 h 708660"/>
              <a:gd name="connsiteX19" fmla="*/ 354489 w 708660"/>
              <a:gd name="connsiteY19" fmla="*/ 495935 h 708660"/>
              <a:gd name="connsiteX20" fmla="*/ 354489 w 708660"/>
              <a:gd name="connsiteY20" fmla="*/ 400209 h 708660"/>
              <a:gd name="connsiteX21" fmla="*/ 188754 w 708660"/>
              <a:gd name="connsiteY21" fmla="*/ 400209 h 708660"/>
              <a:gd name="connsiteX22" fmla="*/ 171609 w 708660"/>
              <a:gd name="connsiteY22" fmla="*/ 38306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708819" y="354489"/>
                </a:moveTo>
                <a:cubicBezTo>
                  <a:pt x="708819" y="158750"/>
                  <a:pt x="550228" y="159"/>
                  <a:pt x="354489" y="159"/>
                </a:cubicBezTo>
                <a:cubicBezTo>
                  <a:pt x="158750" y="159"/>
                  <a:pt x="159" y="158750"/>
                  <a:pt x="159" y="354489"/>
                </a:cubicBezTo>
                <a:cubicBezTo>
                  <a:pt x="159" y="550228"/>
                  <a:pt x="158750" y="708819"/>
                  <a:pt x="354489" y="708819"/>
                </a:cubicBezTo>
                <a:cubicBezTo>
                  <a:pt x="550228" y="708819"/>
                  <a:pt x="708819" y="550228"/>
                  <a:pt x="708819" y="354489"/>
                </a:cubicBezTo>
                <a:close/>
                <a:moveTo>
                  <a:pt x="68739" y="354489"/>
                </a:moveTo>
                <a:cubicBezTo>
                  <a:pt x="68739" y="196612"/>
                  <a:pt x="196612" y="68739"/>
                  <a:pt x="354489" y="68739"/>
                </a:cubicBezTo>
                <a:cubicBezTo>
                  <a:pt x="512366" y="68739"/>
                  <a:pt x="640239" y="196612"/>
                  <a:pt x="640239" y="354489"/>
                </a:cubicBezTo>
                <a:cubicBezTo>
                  <a:pt x="640239" y="512366"/>
                  <a:pt x="512366" y="640239"/>
                  <a:pt x="354489" y="640239"/>
                </a:cubicBezTo>
                <a:cubicBezTo>
                  <a:pt x="196612" y="640239"/>
                  <a:pt x="68739" y="512366"/>
                  <a:pt x="68739" y="354489"/>
                </a:cubicBezTo>
                <a:close/>
                <a:moveTo>
                  <a:pt x="171609" y="383064"/>
                </a:moveTo>
                <a:lnTo>
                  <a:pt x="171609" y="325914"/>
                </a:lnTo>
                <a:cubicBezTo>
                  <a:pt x="171609" y="316484"/>
                  <a:pt x="179324" y="308769"/>
                  <a:pt x="188754" y="308769"/>
                </a:cubicBezTo>
                <a:lnTo>
                  <a:pt x="354489" y="308769"/>
                </a:lnTo>
                <a:lnTo>
                  <a:pt x="354489" y="213043"/>
                </a:lnTo>
                <a:cubicBezTo>
                  <a:pt x="354489" y="197755"/>
                  <a:pt x="372920" y="190183"/>
                  <a:pt x="383778" y="200898"/>
                </a:cubicBezTo>
                <a:lnTo>
                  <a:pt x="525225" y="342345"/>
                </a:lnTo>
                <a:cubicBezTo>
                  <a:pt x="531940" y="349060"/>
                  <a:pt x="531940" y="359918"/>
                  <a:pt x="525225" y="366633"/>
                </a:cubicBezTo>
                <a:lnTo>
                  <a:pt x="383778" y="508080"/>
                </a:lnTo>
                <a:cubicBezTo>
                  <a:pt x="372920" y="518938"/>
                  <a:pt x="354489" y="511223"/>
                  <a:pt x="354489" y="495935"/>
                </a:cubicBezTo>
                <a:lnTo>
                  <a:pt x="354489" y="400209"/>
                </a:lnTo>
                <a:lnTo>
                  <a:pt x="188754" y="400209"/>
                </a:lnTo>
                <a:cubicBezTo>
                  <a:pt x="179324" y="400209"/>
                  <a:pt x="171609" y="392494"/>
                  <a:pt x="171609" y="383064"/>
                </a:cubicBezTo>
                <a:close/>
              </a:path>
            </a:pathLst>
          </a:custGeom>
          <a:solidFill>
            <a:srgbClr val="910830"/>
          </a:solidFill>
          <a:ln w="1414" cap="flat">
            <a:noFill/>
            <a:prstDash val="solid"/>
            <a:miter/>
          </a:ln>
        </p:spPr>
        <p:txBody>
          <a:bodyPr rtlCol="0" anchor="ctr"/>
          <a:lstStyle/>
          <a:p>
            <a:endParaRPr lang="en-GB"/>
          </a:p>
        </p:txBody>
      </p:sp>
      <p:sp>
        <p:nvSpPr>
          <p:cNvPr id="25" name="Grafik 368">
            <a:extLst>
              <a:ext uri="{FF2B5EF4-FFF2-40B4-BE49-F238E27FC236}">
                <a16:creationId xmlns:a16="http://schemas.microsoft.com/office/drawing/2014/main" id="{1DD99487-F254-4B00-BD60-2397CB6AF063}"/>
              </a:ext>
            </a:extLst>
          </p:cNvPr>
          <p:cNvSpPr/>
          <p:nvPr/>
        </p:nvSpPr>
        <p:spPr>
          <a:xfrm>
            <a:off x="4498362" y="2250987"/>
            <a:ext cx="423510" cy="423510"/>
          </a:xfrm>
          <a:custGeom>
            <a:avLst/>
            <a:gdLst>
              <a:gd name="connsiteX0" fmla="*/ 461504 w 640080"/>
              <a:gd name="connsiteY0" fmla="*/ 388780 h 640080"/>
              <a:gd name="connsiteX1" fmla="*/ 178897 w 640080"/>
              <a:gd name="connsiteY1" fmla="*/ 388780 h 640080"/>
              <a:gd name="connsiteX2" fmla="*/ 166753 w 640080"/>
              <a:gd name="connsiteY2" fmla="*/ 359491 h 640080"/>
              <a:gd name="connsiteX3" fmla="*/ 308056 w 640080"/>
              <a:gd name="connsiteY3" fmla="*/ 219045 h 640080"/>
              <a:gd name="connsiteX4" fmla="*/ 332202 w 640080"/>
              <a:gd name="connsiteY4" fmla="*/ 219045 h 640080"/>
              <a:gd name="connsiteX5" fmla="*/ 473505 w 640080"/>
              <a:gd name="connsiteY5" fmla="*/ 359491 h 640080"/>
              <a:gd name="connsiteX6" fmla="*/ 461504 w 640080"/>
              <a:gd name="connsiteY6" fmla="*/ 388780 h 640080"/>
              <a:gd name="connsiteX7" fmla="*/ 640240 w 640080"/>
              <a:gd name="connsiteY7" fmla="*/ 68740 h 640080"/>
              <a:gd name="connsiteX8" fmla="*/ 640240 w 640080"/>
              <a:gd name="connsiteY8" fmla="*/ 571660 h 640080"/>
              <a:gd name="connsiteX9" fmla="*/ 571660 w 640080"/>
              <a:gd name="connsiteY9" fmla="*/ 640240 h 640080"/>
              <a:gd name="connsiteX10" fmla="*/ 68740 w 640080"/>
              <a:gd name="connsiteY10" fmla="*/ 640240 h 640080"/>
              <a:gd name="connsiteX11" fmla="*/ 160 w 640080"/>
              <a:gd name="connsiteY11" fmla="*/ 571660 h 640080"/>
              <a:gd name="connsiteX12" fmla="*/ 160 w 640080"/>
              <a:gd name="connsiteY12" fmla="*/ 68740 h 640080"/>
              <a:gd name="connsiteX13" fmla="*/ 68740 w 640080"/>
              <a:gd name="connsiteY13" fmla="*/ 160 h 640080"/>
              <a:gd name="connsiteX14" fmla="*/ 571660 w 640080"/>
              <a:gd name="connsiteY14" fmla="*/ 160 h 640080"/>
              <a:gd name="connsiteX15" fmla="*/ 640240 w 640080"/>
              <a:gd name="connsiteY15" fmla="*/ 68740 h 640080"/>
              <a:gd name="connsiteX16" fmla="*/ 571660 w 640080"/>
              <a:gd name="connsiteY16" fmla="*/ 563088 h 640080"/>
              <a:gd name="connsiteX17" fmla="*/ 571660 w 640080"/>
              <a:gd name="connsiteY17" fmla="*/ 77313 h 640080"/>
              <a:gd name="connsiteX18" fmla="*/ 563088 w 640080"/>
              <a:gd name="connsiteY18" fmla="*/ 68740 h 640080"/>
              <a:gd name="connsiteX19" fmla="*/ 77313 w 640080"/>
              <a:gd name="connsiteY19" fmla="*/ 68740 h 640080"/>
              <a:gd name="connsiteX20" fmla="*/ 68740 w 640080"/>
              <a:gd name="connsiteY20" fmla="*/ 77313 h 640080"/>
              <a:gd name="connsiteX21" fmla="*/ 68740 w 640080"/>
              <a:gd name="connsiteY21" fmla="*/ 563088 h 640080"/>
              <a:gd name="connsiteX22" fmla="*/ 77313 w 640080"/>
              <a:gd name="connsiteY22" fmla="*/ 571660 h 640080"/>
              <a:gd name="connsiteX23" fmla="*/ 563088 w 640080"/>
              <a:gd name="connsiteY23" fmla="*/ 571660 h 640080"/>
              <a:gd name="connsiteX24" fmla="*/ 571660 w 640080"/>
              <a:gd name="connsiteY24" fmla="*/ 56308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0080" h="640080">
                <a:moveTo>
                  <a:pt x="461504" y="388780"/>
                </a:moveTo>
                <a:lnTo>
                  <a:pt x="178897" y="388780"/>
                </a:lnTo>
                <a:cubicBezTo>
                  <a:pt x="163609" y="388780"/>
                  <a:pt x="155894" y="370207"/>
                  <a:pt x="166753" y="359491"/>
                </a:cubicBezTo>
                <a:lnTo>
                  <a:pt x="308056" y="219045"/>
                </a:lnTo>
                <a:cubicBezTo>
                  <a:pt x="314771" y="212330"/>
                  <a:pt x="325487" y="212330"/>
                  <a:pt x="332202" y="219045"/>
                </a:cubicBezTo>
                <a:lnTo>
                  <a:pt x="473505" y="359491"/>
                </a:lnTo>
                <a:cubicBezTo>
                  <a:pt x="484507" y="370207"/>
                  <a:pt x="476791" y="388780"/>
                  <a:pt x="461504" y="388780"/>
                </a:cubicBezTo>
                <a:close/>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571660" y="563088"/>
                </a:moveTo>
                <a:lnTo>
                  <a:pt x="571660" y="77313"/>
                </a:lnTo>
                <a:cubicBezTo>
                  <a:pt x="571660" y="72598"/>
                  <a:pt x="567803" y="68740"/>
                  <a:pt x="563088" y="68740"/>
                </a:cubicBezTo>
                <a:lnTo>
                  <a:pt x="77313" y="68740"/>
                </a:lnTo>
                <a:cubicBezTo>
                  <a:pt x="72598" y="68740"/>
                  <a:pt x="68740" y="72598"/>
                  <a:pt x="68740" y="77313"/>
                </a:cubicBezTo>
                <a:lnTo>
                  <a:pt x="68740" y="563088"/>
                </a:lnTo>
                <a:cubicBezTo>
                  <a:pt x="68740" y="567803"/>
                  <a:pt x="72598" y="571660"/>
                  <a:pt x="77313" y="571660"/>
                </a:cubicBezTo>
                <a:lnTo>
                  <a:pt x="563088" y="571660"/>
                </a:lnTo>
                <a:cubicBezTo>
                  <a:pt x="567803" y="571660"/>
                  <a:pt x="571660" y="567803"/>
                  <a:pt x="571660" y="563088"/>
                </a:cubicBezTo>
                <a:close/>
              </a:path>
            </a:pathLst>
          </a:custGeom>
          <a:solidFill>
            <a:srgbClr val="910830"/>
          </a:solidFill>
          <a:ln w="1424" cap="flat">
            <a:noFill/>
            <a:prstDash val="solid"/>
            <a:miter/>
          </a:ln>
        </p:spPr>
        <p:txBody>
          <a:bodyPr rtlCol="0" anchor="ctr"/>
          <a:lstStyle/>
          <a:p>
            <a:endParaRPr lang="en-GB"/>
          </a:p>
        </p:txBody>
      </p:sp>
      <p:sp>
        <p:nvSpPr>
          <p:cNvPr id="26" name="Grafik 370">
            <a:extLst>
              <a:ext uri="{FF2B5EF4-FFF2-40B4-BE49-F238E27FC236}">
                <a16:creationId xmlns:a16="http://schemas.microsoft.com/office/drawing/2014/main" id="{A84EBB6E-C0BB-4E0C-AA6C-41AB6901223D}"/>
              </a:ext>
            </a:extLst>
          </p:cNvPr>
          <p:cNvSpPr/>
          <p:nvPr/>
        </p:nvSpPr>
        <p:spPr>
          <a:xfrm>
            <a:off x="519137" y="2281239"/>
            <a:ext cx="484011" cy="363008"/>
          </a:xfrm>
          <a:custGeom>
            <a:avLst/>
            <a:gdLst>
              <a:gd name="connsiteX0" fmla="*/ 567087 w 731520"/>
              <a:gd name="connsiteY0" fmla="*/ 411639 h 548640"/>
              <a:gd name="connsiteX1" fmla="*/ 599091 w 731520"/>
              <a:gd name="connsiteY1" fmla="*/ 411639 h 548640"/>
              <a:gd name="connsiteX2" fmla="*/ 617379 w 731520"/>
              <a:gd name="connsiteY2" fmla="*/ 393351 h 548640"/>
              <a:gd name="connsiteX3" fmla="*/ 617379 w 731520"/>
              <a:gd name="connsiteY3" fmla="*/ 64167 h 548640"/>
              <a:gd name="connsiteX4" fmla="*/ 599091 w 731520"/>
              <a:gd name="connsiteY4" fmla="*/ 45879 h 548640"/>
              <a:gd name="connsiteX5" fmla="*/ 567087 w 731520"/>
              <a:gd name="connsiteY5" fmla="*/ 45879 h 548640"/>
              <a:gd name="connsiteX6" fmla="*/ 548799 w 731520"/>
              <a:gd name="connsiteY6" fmla="*/ 64167 h 548640"/>
              <a:gd name="connsiteX7" fmla="*/ 548799 w 731520"/>
              <a:gd name="connsiteY7" fmla="*/ 393351 h 548640"/>
              <a:gd name="connsiteX8" fmla="*/ 567087 w 731520"/>
              <a:gd name="connsiteY8" fmla="*/ 411639 h 548640"/>
              <a:gd name="connsiteX9" fmla="*/ 292767 w 731520"/>
              <a:gd name="connsiteY9" fmla="*/ 411639 h 548640"/>
              <a:gd name="connsiteX10" fmla="*/ 324771 w 731520"/>
              <a:gd name="connsiteY10" fmla="*/ 411639 h 548640"/>
              <a:gd name="connsiteX11" fmla="*/ 343059 w 731520"/>
              <a:gd name="connsiteY11" fmla="*/ 393351 h 548640"/>
              <a:gd name="connsiteX12" fmla="*/ 343059 w 731520"/>
              <a:gd name="connsiteY12" fmla="*/ 109887 h 548640"/>
              <a:gd name="connsiteX13" fmla="*/ 324771 w 731520"/>
              <a:gd name="connsiteY13" fmla="*/ 91599 h 548640"/>
              <a:gd name="connsiteX14" fmla="*/ 292767 w 731520"/>
              <a:gd name="connsiteY14" fmla="*/ 91599 h 548640"/>
              <a:gd name="connsiteX15" fmla="*/ 274479 w 731520"/>
              <a:gd name="connsiteY15" fmla="*/ 109887 h 548640"/>
              <a:gd name="connsiteX16" fmla="*/ 274479 w 731520"/>
              <a:gd name="connsiteY16" fmla="*/ 393351 h 548640"/>
              <a:gd name="connsiteX17" fmla="*/ 292767 w 731520"/>
              <a:gd name="connsiteY17" fmla="*/ 411639 h 548640"/>
              <a:gd name="connsiteX18" fmla="*/ 429927 w 731520"/>
              <a:gd name="connsiteY18" fmla="*/ 411639 h 548640"/>
              <a:gd name="connsiteX19" fmla="*/ 461931 w 731520"/>
              <a:gd name="connsiteY19" fmla="*/ 411639 h 548640"/>
              <a:gd name="connsiteX20" fmla="*/ 480219 w 731520"/>
              <a:gd name="connsiteY20" fmla="*/ 393351 h 548640"/>
              <a:gd name="connsiteX21" fmla="*/ 480219 w 731520"/>
              <a:gd name="connsiteY21" fmla="*/ 201327 h 548640"/>
              <a:gd name="connsiteX22" fmla="*/ 461931 w 731520"/>
              <a:gd name="connsiteY22" fmla="*/ 183039 h 548640"/>
              <a:gd name="connsiteX23" fmla="*/ 429927 w 731520"/>
              <a:gd name="connsiteY23" fmla="*/ 183039 h 548640"/>
              <a:gd name="connsiteX24" fmla="*/ 411639 w 731520"/>
              <a:gd name="connsiteY24" fmla="*/ 201327 h 548640"/>
              <a:gd name="connsiteX25" fmla="*/ 411639 w 731520"/>
              <a:gd name="connsiteY25" fmla="*/ 393351 h 548640"/>
              <a:gd name="connsiteX26" fmla="*/ 429927 w 731520"/>
              <a:gd name="connsiteY26" fmla="*/ 411639 h 548640"/>
              <a:gd name="connsiteX27" fmla="*/ 708819 w 731520"/>
              <a:gd name="connsiteY27" fmla="*/ 480219 h 548640"/>
              <a:gd name="connsiteX28" fmla="*/ 68739 w 731520"/>
              <a:gd name="connsiteY28" fmla="*/ 480219 h 548640"/>
              <a:gd name="connsiteX29" fmla="*/ 68739 w 731520"/>
              <a:gd name="connsiteY29" fmla="*/ 23019 h 548640"/>
              <a:gd name="connsiteX30" fmla="*/ 45879 w 731520"/>
              <a:gd name="connsiteY30" fmla="*/ 159 h 548640"/>
              <a:gd name="connsiteX31" fmla="*/ 23019 w 731520"/>
              <a:gd name="connsiteY31" fmla="*/ 159 h 548640"/>
              <a:gd name="connsiteX32" fmla="*/ 159 w 731520"/>
              <a:gd name="connsiteY32" fmla="*/ 23019 h 548640"/>
              <a:gd name="connsiteX33" fmla="*/ 159 w 731520"/>
              <a:gd name="connsiteY33" fmla="*/ 503079 h 548640"/>
              <a:gd name="connsiteX34" fmla="*/ 45879 w 731520"/>
              <a:gd name="connsiteY34" fmla="*/ 548799 h 548640"/>
              <a:gd name="connsiteX35" fmla="*/ 708819 w 731520"/>
              <a:gd name="connsiteY35" fmla="*/ 548799 h 548640"/>
              <a:gd name="connsiteX36" fmla="*/ 731679 w 731520"/>
              <a:gd name="connsiteY36" fmla="*/ 525939 h 548640"/>
              <a:gd name="connsiteX37" fmla="*/ 731679 w 731520"/>
              <a:gd name="connsiteY37" fmla="*/ 503079 h 548640"/>
              <a:gd name="connsiteX38" fmla="*/ 708819 w 731520"/>
              <a:gd name="connsiteY38" fmla="*/ 480219 h 548640"/>
              <a:gd name="connsiteX39" fmla="*/ 155607 w 731520"/>
              <a:gd name="connsiteY39" fmla="*/ 411639 h 548640"/>
              <a:gd name="connsiteX40" fmla="*/ 187611 w 731520"/>
              <a:gd name="connsiteY40" fmla="*/ 411639 h 548640"/>
              <a:gd name="connsiteX41" fmla="*/ 205899 w 731520"/>
              <a:gd name="connsiteY41" fmla="*/ 393351 h 548640"/>
              <a:gd name="connsiteX42" fmla="*/ 205899 w 731520"/>
              <a:gd name="connsiteY42" fmla="*/ 292767 h 548640"/>
              <a:gd name="connsiteX43" fmla="*/ 187611 w 731520"/>
              <a:gd name="connsiteY43" fmla="*/ 274479 h 548640"/>
              <a:gd name="connsiteX44" fmla="*/ 155607 w 731520"/>
              <a:gd name="connsiteY44" fmla="*/ 274479 h 548640"/>
              <a:gd name="connsiteX45" fmla="*/ 137319 w 731520"/>
              <a:gd name="connsiteY45" fmla="*/ 292767 h 548640"/>
              <a:gd name="connsiteX46" fmla="*/ 137319 w 731520"/>
              <a:gd name="connsiteY46" fmla="*/ 393351 h 548640"/>
              <a:gd name="connsiteX47" fmla="*/ 155607 w 731520"/>
              <a:gd name="connsiteY47" fmla="*/ 41163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31520" h="548640">
                <a:moveTo>
                  <a:pt x="567087" y="411639"/>
                </a:moveTo>
                <a:lnTo>
                  <a:pt x="599091" y="411639"/>
                </a:lnTo>
                <a:cubicBezTo>
                  <a:pt x="608235" y="411639"/>
                  <a:pt x="617379" y="402495"/>
                  <a:pt x="617379" y="393351"/>
                </a:cubicBezTo>
                <a:lnTo>
                  <a:pt x="617379" y="64167"/>
                </a:lnTo>
                <a:cubicBezTo>
                  <a:pt x="617379" y="55023"/>
                  <a:pt x="608235" y="45879"/>
                  <a:pt x="599091" y="45879"/>
                </a:cubicBezTo>
                <a:lnTo>
                  <a:pt x="567087" y="45879"/>
                </a:lnTo>
                <a:cubicBezTo>
                  <a:pt x="557943" y="45879"/>
                  <a:pt x="548799" y="55023"/>
                  <a:pt x="548799" y="64167"/>
                </a:cubicBezTo>
                <a:lnTo>
                  <a:pt x="548799" y="393351"/>
                </a:lnTo>
                <a:cubicBezTo>
                  <a:pt x="548799" y="402495"/>
                  <a:pt x="557943" y="411639"/>
                  <a:pt x="567087" y="411639"/>
                </a:cubicBezTo>
                <a:close/>
                <a:moveTo>
                  <a:pt x="292767" y="411639"/>
                </a:moveTo>
                <a:lnTo>
                  <a:pt x="324771" y="411639"/>
                </a:lnTo>
                <a:cubicBezTo>
                  <a:pt x="333915" y="411639"/>
                  <a:pt x="343059" y="402495"/>
                  <a:pt x="343059" y="393351"/>
                </a:cubicBezTo>
                <a:lnTo>
                  <a:pt x="343059" y="109887"/>
                </a:lnTo>
                <a:cubicBezTo>
                  <a:pt x="343059" y="100743"/>
                  <a:pt x="333915" y="91599"/>
                  <a:pt x="324771" y="91599"/>
                </a:cubicBezTo>
                <a:lnTo>
                  <a:pt x="292767" y="91599"/>
                </a:lnTo>
                <a:cubicBezTo>
                  <a:pt x="283623" y="91599"/>
                  <a:pt x="274479" y="100743"/>
                  <a:pt x="274479" y="109887"/>
                </a:cubicBezTo>
                <a:lnTo>
                  <a:pt x="274479" y="393351"/>
                </a:lnTo>
                <a:cubicBezTo>
                  <a:pt x="274479" y="402495"/>
                  <a:pt x="283623" y="411639"/>
                  <a:pt x="292767" y="411639"/>
                </a:cubicBezTo>
                <a:close/>
                <a:moveTo>
                  <a:pt x="429927" y="411639"/>
                </a:moveTo>
                <a:lnTo>
                  <a:pt x="461931" y="411639"/>
                </a:lnTo>
                <a:cubicBezTo>
                  <a:pt x="471075" y="411639"/>
                  <a:pt x="480219" y="402495"/>
                  <a:pt x="480219" y="393351"/>
                </a:cubicBezTo>
                <a:lnTo>
                  <a:pt x="480219" y="201327"/>
                </a:lnTo>
                <a:cubicBezTo>
                  <a:pt x="480219" y="192183"/>
                  <a:pt x="471075" y="183039"/>
                  <a:pt x="461931" y="183039"/>
                </a:cubicBezTo>
                <a:lnTo>
                  <a:pt x="429927" y="183039"/>
                </a:lnTo>
                <a:cubicBezTo>
                  <a:pt x="420783" y="183039"/>
                  <a:pt x="411639" y="192183"/>
                  <a:pt x="411639" y="201327"/>
                </a:cubicBezTo>
                <a:lnTo>
                  <a:pt x="411639" y="393351"/>
                </a:lnTo>
                <a:cubicBezTo>
                  <a:pt x="411639" y="402495"/>
                  <a:pt x="420783" y="411639"/>
                  <a:pt x="429927" y="411639"/>
                </a:cubicBezTo>
                <a:close/>
                <a:moveTo>
                  <a:pt x="708819" y="480219"/>
                </a:moveTo>
                <a:lnTo>
                  <a:pt x="68739" y="480219"/>
                </a:lnTo>
                <a:lnTo>
                  <a:pt x="68739" y="23019"/>
                </a:lnTo>
                <a:cubicBezTo>
                  <a:pt x="68739" y="10389"/>
                  <a:pt x="58509" y="159"/>
                  <a:pt x="45879" y="159"/>
                </a:cubicBezTo>
                <a:lnTo>
                  <a:pt x="23019" y="159"/>
                </a:lnTo>
                <a:cubicBezTo>
                  <a:pt x="10389" y="159"/>
                  <a:pt x="159" y="10389"/>
                  <a:pt x="159" y="23019"/>
                </a:cubicBezTo>
                <a:lnTo>
                  <a:pt x="159" y="503079"/>
                </a:lnTo>
                <a:cubicBezTo>
                  <a:pt x="159" y="528325"/>
                  <a:pt x="20633" y="548799"/>
                  <a:pt x="45879" y="548799"/>
                </a:cubicBezTo>
                <a:lnTo>
                  <a:pt x="708819" y="548799"/>
                </a:lnTo>
                <a:cubicBezTo>
                  <a:pt x="721449" y="548799"/>
                  <a:pt x="731679" y="538569"/>
                  <a:pt x="731679" y="525939"/>
                </a:cubicBezTo>
                <a:lnTo>
                  <a:pt x="731679" y="503079"/>
                </a:lnTo>
                <a:cubicBezTo>
                  <a:pt x="731679" y="490449"/>
                  <a:pt x="721449" y="480219"/>
                  <a:pt x="708819" y="480219"/>
                </a:cubicBezTo>
                <a:close/>
                <a:moveTo>
                  <a:pt x="155607" y="411639"/>
                </a:moveTo>
                <a:lnTo>
                  <a:pt x="187611" y="411639"/>
                </a:lnTo>
                <a:cubicBezTo>
                  <a:pt x="196755" y="411639"/>
                  <a:pt x="205899" y="402495"/>
                  <a:pt x="205899" y="393351"/>
                </a:cubicBezTo>
                <a:lnTo>
                  <a:pt x="205899" y="292767"/>
                </a:lnTo>
                <a:cubicBezTo>
                  <a:pt x="205899" y="283623"/>
                  <a:pt x="196755" y="274479"/>
                  <a:pt x="187611" y="274479"/>
                </a:cubicBezTo>
                <a:lnTo>
                  <a:pt x="155607" y="274479"/>
                </a:lnTo>
                <a:cubicBezTo>
                  <a:pt x="146463" y="274479"/>
                  <a:pt x="137319" y="283623"/>
                  <a:pt x="137319" y="292767"/>
                </a:cubicBezTo>
                <a:lnTo>
                  <a:pt x="137319" y="393351"/>
                </a:lnTo>
                <a:cubicBezTo>
                  <a:pt x="137319" y="402495"/>
                  <a:pt x="146463" y="411639"/>
                  <a:pt x="155607" y="411639"/>
                </a:cubicBezTo>
                <a:close/>
              </a:path>
            </a:pathLst>
          </a:custGeom>
          <a:solidFill>
            <a:srgbClr val="910830"/>
          </a:solidFill>
          <a:ln w="1414" cap="flat">
            <a:noFill/>
            <a:prstDash val="solid"/>
            <a:miter/>
          </a:ln>
        </p:spPr>
        <p:txBody>
          <a:bodyPr rtlCol="0" anchor="ctr"/>
          <a:lstStyle/>
          <a:p>
            <a:endParaRPr lang="en-GB"/>
          </a:p>
        </p:txBody>
      </p:sp>
      <p:sp>
        <p:nvSpPr>
          <p:cNvPr id="27" name="Grafik 372">
            <a:extLst>
              <a:ext uri="{FF2B5EF4-FFF2-40B4-BE49-F238E27FC236}">
                <a16:creationId xmlns:a16="http://schemas.microsoft.com/office/drawing/2014/main" id="{6674CD9A-CCD1-4398-B4CA-F3EEBE5BA646}"/>
              </a:ext>
            </a:extLst>
          </p:cNvPr>
          <p:cNvSpPr/>
          <p:nvPr/>
        </p:nvSpPr>
        <p:spPr>
          <a:xfrm>
            <a:off x="1095160" y="2228300"/>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8739 h 708660"/>
              <a:gd name="connsiteX6" fmla="*/ 640239 w 708660"/>
              <a:gd name="connsiteY6" fmla="*/ 354489 h 708660"/>
              <a:gd name="connsiteX7" fmla="*/ 354489 w 708660"/>
              <a:gd name="connsiteY7" fmla="*/ 640239 h 708660"/>
              <a:gd name="connsiteX8" fmla="*/ 68739 w 708660"/>
              <a:gd name="connsiteY8" fmla="*/ 354489 h 708660"/>
              <a:gd name="connsiteX9" fmla="*/ 354489 w 708660"/>
              <a:gd name="connsiteY9" fmla="*/ 68739 h 708660"/>
              <a:gd name="connsiteX10" fmla="*/ 554806 w 708660"/>
              <a:gd name="connsiteY10" fmla="*/ 254858 h 708660"/>
              <a:gd name="connsiteX11" fmla="*/ 522607 w 708660"/>
              <a:gd name="connsiteY11" fmla="*/ 222400 h 708660"/>
              <a:gd name="connsiteX12" fmla="*/ 498361 w 708660"/>
              <a:gd name="connsiteY12" fmla="*/ 222303 h 708660"/>
              <a:gd name="connsiteX13" fmla="*/ 296405 w 708660"/>
              <a:gd name="connsiteY13" fmla="*/ 422636 h 708660"/>
              <a:gd name="connsiteX14" fmla="*/ 210977 w 708660"/>
              <a:gd name="connsiteY14" fmla="*/ 336515 h 708660"/>
              <a:gd name="connsiteX15" fmla="*/ 186731 w 708660"/>
              <a:gd name="connsiteY15" fmla="*/ 336417 h 708660"/>
              <a:gd name="connsiteX16" fmla="*/ 154271 w 708660"/>
              <a:gd name="connsiteY16" fmla="*/ 368615 h 708660"/>
              <a:gd name="connsiteX17" fmla="*/ 154174 w 708660"/>
              <a:gd name="connsiteY17" fmla="*/ 392862 h 708660"/>
              <a:gd name="connsiteX18" fmla="*/ 283877 w 708660"/>
              <a:gd name="connsiteY18" fmla="*/ 523616 h 708660"/>
              <a:gd name="connsiteX19" fmla="*/ 308123 w 708660"/>
              <a:gd name="connsiteY19" fmla="*/ 523713 h 708660"/>
              <a:gd name="connsiteX20" fmla="*/ 554710 w 708660"/>
              <a:gd name="connsiteY20" fmla="*/ 279105 h 708660"/>
              <a:gd name="connsiteX21" fmla="*/ 554806 w 708660"/>
              <a:gd name="connsiteY21" fmla="*/ 25485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354489" y="68739"/>
                </a:moveTo>
                <a:cubicBezTo>
                  <a:pt x="512412" y="68739"/>
                  <a:pt x="640239" y="196542"/>
                  <a:pt x="640239" y="354489"/>
                </a:cubicBezTo>
                <a:cubicBezTo>
                  <a:pt x="640239" y="512412"/>
                  <a:pt x="512436" y="640239"/>
                  <a:pt x="354489" y="640239"/>
                </a:cubicBezTo>
                <a:cubicBezTo>
                  <a:pt x="196566" y="640239"/>
                  <a:pt x="68739" y="512436"/>
                  <a:pt x="68739" y="354489"/>
                </a:cubicBezTo>
                <a:cubicBezTo>
                  <a:pt x="68739" y="196566"/>
                  <a:pt x="196542" y="68739"/>
                  <a:pt x="354489" y="68739"/>
                </a:cubicBezTo>
                <a:moveTo>
                  <a:pt x="554806" y="254858"/>
                </a:moveTo>
                <a:lnTo>
                  <a:pt x="522607" y="222400"/>
                </a:lnTo>
                <a:cubicBezTo>
                  <a:pt x="515939" y="215677"/>
                  <a:pt x="505084" y="215633"/>
                  <a:pt x="498361" y="222303"/>
                </a:cubicBezTo>
                <a:lnTo>
                  <a:pt x="296405" y="422636"/>
                </a:lnTo>
                <a:lnTo>
                  <a:pt x="210977" y="336515"/>
                </a:lnTo>
                <a:cubicBezTo>
                  <a:pt x="204309" y="329793"/>
                  <a:pt x="193453" y="329749"/>
                  <a:pt x="186731" y="336417"/>
                </a:cubicBezTo>
                <a:lnTo>
                  <a:pt x="154271" y="368615"/>
                </a:lnTo>
                <a:cubicBezTo>
                  <a:pt x="147549" y="375283"/>
                  <a:pt x="147505" y="386139"/>
                  <a:pt x="154174" y="392862"/>
                </a:cubicBezTo>
                <a:lnTo>
                  <a:pt x="283877" y="523616"/>
                </a:lnTo>
                <a:cubicBezTo>
                  <a:pt x="290545" y="530338"/>
                  <a:pt x="301401" y="530382"/>
                  <a:pt x="308123" y="523713"/>
                </a:cubicBezTo>
                <a:lnTo>
                  <a:pt x="554710" y="279105"/>
                </a:lnTo>
                <a:cubicBezTo>
                  <a:pt x="561431" y="272436"/>
                  <a:pt x="561474" y="261580"/>
                  <a:pt x="554806" y="254858"/>
                </a:cubicBezTo>
                <a:close/>
              </a:path>
            </a:pathLst>
          </a:custGeom>
          <a:solidFill>
            <a:srgbClr val="910830"/>
          </a:solidFill>
          <a:ln w="1414" cap="flat">
            <a:noFill/>
            <a:prstDash val="solid"/>
            <a:miter/>
          </a:ln>
        </p:spPr>
        <p:txBody>
          <a:bodyPr rtlCol="0" anchor="ctr"/>
          <a:lstStyle/>
          <a:p>
            <a:endParaRPr lang="en-GB"/>
          </a:p>
        </p:txBody>
      </p:sp>
      <p:sp>
        <p:nvSpPr>
          <p:cNvPr id="28" name="Grafik 374">
            <a:extLst>
              <a:ext uri="{FF2B5EF4-FFF2-40B4-BE49-F238E27FC236}">
                <a16:creationId xmlns:a16="http://schemas.microsoft.com/office/drawing/2014/main" id="{C1D5F80D-1C4D-4E33-BC6B-1D1603B654F3}"/>
              </a:ext>
            </a:extLst>
          </p:cNvPr>
          <p:cNvSpPr/>
          <p:nvPr/>
        </p:nvSpPr>
        <p:spPr>
          <a:xfrm>
            <a:off x="5006321" y="2250987"/>
            <a:ext cx="423510" cy="42351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571660 w 640080"/>
              <a:gd name="connsiteY9" fmla="*/ 571660 h 640080"/>
              <a:gd name="connsiteX10" fmla="*/ 68740 w 640080"/>
              <a:gd name="connsiteY10" fmla="*/ 571660 h 640080"/>
              <a:gd name="connsiteX11" fmla="*/ 68740 w 640080"/>
              <a:gd name="connsiteY11" fmla="*/ 68740 h 640080"/>
              <a:gd name="connsiteX12" fmla="*/ 571660 w 640080"/>
              <a:gd name="connsiteY12" fmla="*/ 68740 h 640080"/>
              <a:gd name="connsiteX13" fmla="*/ 571660 w 640080"/>
              <a:gd name="connsiteY13" fmla="*/ 571660 h 640080"/>
              <a:gd name="connsiteX14" fmla="*/ 520420 w 640080"/>
              <a:gd name="connsiteY14" fmla="*/ 226297 h 640080"/>
              <a:gd name="connsiteX15" fmla="*/ 273833 w 640080"/>
              <a:gd name="connsiteY15" fmla="*/ 470905 h 640080"/>
              <a:gd name="connsiteX16" fmla="*/ 249587 w 640080"/>
              <a:gd name="connsiteY16" fmla="*/ 470808 h 640080"/>
              <a:gd name="connsiteX17" fmla="*/ 119884 w 640080"/>
              <a:gd name="connsiteY17" fmla="*/ 340054 h 640080"/>
              <a:gd name="connsiteX18" fmla="*/ 119982 w 640080"/>
              <a:gd name="connsiteY18" fmla="*/ 315807 h 640080"/>
              <a:gd name="connsiteX19" fmla="*/ 152442 w 640080"/>
              <a:gd name="connsiteY19" fmla="*/ 283609 h 640080"/>
              <a:gd name="connsiteX20" fmla="*/ 176688 w 640080"/>
              <a:gd name="connsiteY20" fmla="*/ 283707 h 640080"/>
              <a:gd name="connsiteX21" fmla="*/ 262116 w 640080"/>
              <a:gd name="connsiteY21" fmla="*/ 369828 h 640080"/>
              <a:gd name="connsiteX22" fmla="*/ 464073 w 640080"/>
              <a:gd name="connsiteY22" fmla="*/ 169494 h 640080"/>
              <a:gd name="connsiteX23" fmla="*/ 488318 w 640080"/>
              <a:gd name="connsiteY23" fmla="*/ 169591 h 640080"/>
              <a:gd name="connsiteX24" fmla="*/ 520517 w 640080"/>
              <a:gd name="connsiteY24" fmla="*/ 202050 h 640080"/>
              <a:gd name="connsiteX25" fmla="*/ 520420 w 640080"/>
              <a:gd name="connsiteY25" fmla="*/ 22629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080" h="640080">
                <a:moveTo>
                  <a:pt x="571660" y="160"/>
                </a:move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68740"/>
                </a:lnTo>
                <a:cubicBezTo>
                  <a:pt x="640240" y="30864"/>
                  <a:pt x="609536" y="160"/>
                  <a:pt x="571660" y="160"/>
                </a:cubicBezTo>
                <a:close/>
                <a:moveTo>
                  <a:pt x="571660" y="571660"/>
                </a:moveTo>
                <a:lnTo>
                  <a:pt x="68740" y="571660"/>
                </a:lnTo>
                <a:lnTo>
                  <a:pt x="68740" y="68740"/>
                </a:lnTo>
                <a:lnTo>
                  <a:pt x="571660" y="68740"/>
                </a:lnTo>
                <a:lnTo>
                  <a:pt x="571660" y="571660"/>
                </a:lnTo>
                <a:close/>
                <a:moveTo>
                  <a:pt x="520420" y="226297"/>
                </a:moveTo>
                <a:lnTo>
                  <a:pt x="273833" y="470905"/>
                </a:lnTo>
                <a:cubicBezTo>
                  <a:pt x="267111" y="477573"/>
                  <a:pt x="256255" y="477530"/>
                  <a:pt x="249587" y="470808"/>
                </a:cubicBezTo>
                <a:lnTo>
                  <a:pt x="119884" y="340054"/>
                </a:lnTo>
                <a:cubicBezTo>
                  <a:pt x="113216" y="333332"/>
                  <a:pt x="113259" y="322476"/>
                  <a:pt x="119982" y="315807"/>
                </a:cubicBezTo>
                <a:lnTo>
                  <a:pt x="152442" y="283609"/>
                </a:lnTo>
                <a:cubicBezTo>
                  <a:pt x="159164" y="276941"/>
                  <a:pt x="170020" y="276983"/>
                  <a:pt x="176688" y="283707"/>
                </a:cubicBezTo>
                <a:lnTo>
                  <a:pt x="262116" y="369828"/>
                </a:lnTo>
                <a:lnTo>
                  <a:pt x="464073" y="169494"/>
                </a:lnTo>
                <a:cubicBezTo>
                  <a:pt x="470795" y="162826"/>
                  <a:pt x="481650" y="162869"/>
                  <a:pt x="488318" y="169591"/>
                </a:cubicBezTo>
                <a:lnTo>
                  <a:pt x="520517" y="202050"/>
                </a:lnTo>
                <a:cubicBezTo>
                  <a:pt x="527185" y="208773"/>
                  <a:pt x="527142" y="219629"/>
                  <a:pt x="520420" y="226297"/>
                </a:cubicBezTo>
                <a:close/>
              </a:path>
            </a:pathLst>
          </a:custGeom>
          <a:solidFill>
            <a:srgbClr val="910830"/>
          </a:solidFill>
          <a:ln w="1424" cap="flat">
            <a:noFill/>
            <a:prstDash val="solid"/>
            <a:miter/>
          </a:ln>
        </p:spPr>
        <p:txBody>
          <a:bodyPr rtlCol="0" anchor="ctr"/>
          <a:lstStyle/>
          <a:p>
            <a:endParaRPr lang="en-GB"/>
          </a:p>
        </p:txBody>
      </p:sp>
      <p:sp>
        <p:nvSpPr>
          <p:cNvPr id="29" name="Grafik 376">
            <a:extLst>
              <a:ext uri="{FF2B5EF4-FFF2-40B4-BE49-F238E27FC236}">
                <a16:creationId xmlns:a16="http://schemas.microsoft.com/office/drawing/2014/main" id="{742B1FA0-0277-447B-9A41-96DE9F4C7440}"/>
              </a:ext>
            </a:extLst>
          </p:cNvPr>
          <p:cNvSpPr/>
          <p:nvPr/>
        </p:nvSpPr>
        <p:spPr>
          <a:xfrm>
            <a:off x="1663621" y="2228300"/>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354489" y="640239"/>
                </a:moveTo>
                <a:cubicBezTo>
                  <a:pt x="196612" y="640239"/>
                  <a:pt x="68739" y="512366"/>
                  <a:pt x="68739" y="354489"/>
                </a:cubicBezTo>
                <a:cubicBezTo>
                  <a:pt x="68739" y="196612"/>
                  <a:pt x="196612" y="68739"/>
                  <a:pt x="354489" y="68739"/>
                </a:cubicBezTo>
                <a:cubicBezTo>
                  <a:pt x="512366" y="68739"/>
                  <a:pt x="640239" y="196612"/>
                  <a:pt x="640239" y="354489"/>
                </a:cubicBezTo>
                <a:cubicBezTo>
                  <a:pt x="640239" y="512366"/>
                  <a:pt x="512366" y="640239"/>
                  <a:pt x="354489" y="640239"/>
                </a:cubicBezTo>
                <a:close/>
              </a:path>
            </a:pathLst>
          </a:custGeom>
          <a:solidFill>
            <a:srgbClr val="910830"/>
          </a:solidFill>
          <a:ln w="1414" cap="flat">
            <a:noFill/>
            <a:prstDash val="solid"/>
            <a:miter/>
          </a:ln>
        </p:spPr>
        <p:txBody>
          <a:bodyPr rtlCol="0" anchor="ctr"/>
          <a:lstStyle/>
          <a:p>
            <a:endParaRPr lang="en-GB"/>
          </a:p>
        </p:txBody>
      </p:sp>
      <p:sp>
        <p:nvSpPr>
          <p:cNvPr id="30" name="Grafik 378">
            <a:extLst>
              <a:ext uri="{FF2B5EF4-FFF2-40B4-BE49-F238E27FC236}">
                <a16:creationId xmlns:a16="http://schemas.microsoft.com/office/drawing/2014/main" id="{2CAC6482-043A-499A-92F2-6E318E5CC5AF}"/>
              </a:ext>
            </a:extLst>
          </p:cNvPr>
          <p:cNvSpPr/>
          <p:nvPr/>
        </p:nvSpPr>
        <p:spPr>
          <a:xfrm>
            <a:off x="8054079" y="2220737"/>
            <a:ext cx="363008" cy="484011"/>
          </a:xfrm>
          <a:custGeom>
            <a:avLst/>
            <a:gdLst>
              <a:gd name="connsiteX0" fmla="*/ 480219 w 548640"/>
              <a:gd name="connsiteY0" fmla="*/ 91599 h 731520"/>
              <a:gd name="connsiteX1" fmla="*/ 365919 w 548640"/>
              <a:gd name="connsiteY1" fmla="*/ 91599 h 731520"/>
              <a:gd name="connsiteX2" fmla="*/ 274479 w 548640"/>
              <a:gd name="connsiteY2" fmla="*/ 159 h 731520"/>
              <a:gd name="connsiteX3" fmla="*/ 183039 w 548640"/>
              <a:gd name="connsiteY3" fmla="*/ 91599 h 731520"/>
              <a:gd name="connsiteX4" fmla="*/ 68739 w 548640"/>
              <a:gd name="connsiteY4" fmla="*/ 91599 h 731520"/>
              <a:gd name="connsiteX5" fmla="*/ 159 w 548640"/>
              <a:gd name="connsiteY5" fmla="*/ 160179 h 731520"/>
              <a:gd name="connsiteX6" fmla="*/ 159 w 548640"/>
              <a:gd name="connsiteY6" fmla="*/ 663099 h 731520"/>
              <a:gd name="connsiteX7" fmla="*/ 68739 w 548640"/>
              <a:gd name="connsiteY7" fmla="*/ 731679 h 731520"/>
              <a:gd name="connsiteX8" fmla="*/ 480219 w 548640"/>
              <a:gd name="connsiteY8" fmla="*/ 731679 h 731520"/>
              <a:gd name="connsiteX9" fmla="*/ 548799 w 548640"/>
              <a:gd name="connsiteY9" fmla="*/ 663099 h 731520"/>
              <a:gd name="connsiteX10" fmla="*/ 548799 w 548640"/>
              <a:gd name="connsiteY10" fmla="*/ 160179 h 731520"/>
              <a:gd name="connsiteX11" fmla="*/ 480219 w 548640"/>
              <a:gd name="connsiteY11" fmla="*/ 91599 h 731520"/>
              <a:gd name="connsiteX12" fmla="*/ 471647 w 548640"/>
              <a:gd name="connsiteY12" fmla="*/ 663099 h 731520"/>
              <a:gd name="connsiteX13" fmla="*/ 77312 w 548640"/>
              <a:gd name="connsiteY13" fmla="*/ 663099 h 731520"/>
              <a:gd name="connsiteX14" fmla="*/ 68739 w 548640"/>
              <a:gd name="connsiteY14" fmla="*/ 654527 h 731520"/>
              <a:gd name="connsiteX15" fmla="*/ 68739 w 548640"/>
              <a:gd name="connsiteY15" fmla="*/ 168752 h 731520"/>
              <a:gd name="connsiteX16" fmla="*/ 77312 w 548640"/>
              <a:gd name="connsiteY16" fmla="*/ 160179 h 731520"/>
              <a:gd name="connsiteX17" fmla="*/ 137319 w 548640"/>
              <a:gd name="connsiteY17" fmla="*/ 160179 h 731520"/>
              <a:gd name="connsiteX18" fmla="*/ 137319 w 548640"/>
              <a:gd name="connsiteY18" fmla="*/ 211614 h 731520"/>
              <a:gd name="connsiteX19" fmla="*/ 154464 w 548640"/>
              <a:gd name="connsiteY19" fmla="*/ 228759 h 731520"/>
              <a:gd name="connsiteX20" fmla="*/ 394494 w 548640"/>
              <a:gd name="connsiteY20" fmla="*/ 228759 h 731520"/>
              <a:gd name="connsiteX21" fmla="*/ 411639 w 548640"/>
              <a:gd name="connsiteY21" fmla="*/ 211614 h 731520"/>
              <a:gd name="connsiteX22" fmla="*/ 411639 w 548640"/>
              <a:gd name="connsiteY22" fmla="*/ 160179 h 731520"/>
              <a:gd name="connsiteX23" fmla="*/ 471647 w 548640"/>
              <a:gd name="connsiteY23" fmla="*/ 160179 h 731520"/>
              <a:gd name="connsiteX24" fmla="*/ 480219 w 548640"/>
              <a:gd name="connsiteY24" fmla="*/ 168752 h 731520"/>
              <a:gd name="connsiteX25" fmla="*/ 480219 w 548640"/>
              <a:gd name="connsiteY25" fmla="*/ 654527 h 731520"/>
              <a:gd name="connsiteX26" fmla="*/ 471647 w 548640"/>
              <a:gd name="connsiteY26" fmla="*/ 663099 h 731520"/>
              <a:gd name="connsiteX27" fmla="*/ 274479 w 548640"/>
              <a:gd name="connsiteY27" fmla="*/ 57309 h 731520"/>
              <a:gd name="connsiteX28" fmla="*/ 308769 w 548640"/>
              <a:gd name="connsiteY28" fmla="*/ 91599 h 731520"/>
              <a:gd name="connsiteX29" fmla="*/ 274479 w 548640"/>
              <a:gd name="connsiteY29" fmla="*/ 125889 h 731520"/>
              <a:gd name="connsiteX30" fmla="*/ 240189 w 548640"/>
              <a:gd name="connsiteY30" fmla="*/ 91599 h 731520"/>
              <a:gd name="connsiteX31" fmla="*/ 274479 w 548640"/>
              <a:gd name="connsiteY31" fmla="*/ 5730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8640" h="731520">
                <a:moveTo>
                  <a:pt x="480219" y="91599"/>
                </a:moveTo>
                <a:lnTo>
                  <a:pt x="365919" y="91599"/>
                </a:lnTo>
                <a:cubicBezTo>
                  <a:pt x="365919" y="41178"/>
                  <a:pt x="324900" y="159"/>
                  <a:pt x="274479" y="159"/>
                </a:cubicBezTo>
                <a:cubicBezTo>
                  <a:pt x="224058" y="159"/>
                  <a:pt x="183039" y="41178"/>
                  <a:pt x="183039" y="91599"/>
                </a:cubicBezTo>
                <a:lnTo>
                  <a:pt x="68739" y="91599"/>
                </a:lnTo>
                <a:cubicBezTo>
                  <a:pt x="30863" y="91599"/>
                  <a:pt x="159" y="122303"/>
                  <a:pt x="159" y="160179"/>
                </a:cubicBezTo>
                <a:lnTo>
                  <a:pt x="159" y="663099"/>
                </a:lnTo>
                <a:cubicBezTo>
                  <a:pt x="159" y="700975"/>
                  <a:pt x="30863" y="731679"/>
                  <a:pt x="68739" y="731679"/>
                </a:cubicBezTo>
                <a:lnTo>
                  <a:pt x="480219" y="731679"/>
                </a:lnTo>
                <a:cubicBezTo>
                  <a:pt x="518095" y="731679"/>
                  <a:pt x="548799" y="700975"/>
                  <a:pt x="548799" y="663099"/>
                </a:cubicBezTo>
                <a:lnTo>
                  <a:pt x="548799" y="160179"/>
                </a:lnTo>
                <a:cubicBezTo>
                  <a:pt x="548799" y="122303"/>
                  <a:pt x="518095" y="91599"/>
                  <a:pt x="480219" y="91599"/>
                </a:cubicBezTo>
                <a:close/>
                <a:moveTo>
                  <a:pt x="471647" y="663099"/>
                </a:moveTo>
                <a:lnTo>
                  <a:pt x="77312" y="663099"/>
                </a:lnTo>
                <a:cubicBezTo>
                  <a:pt x="72577" y="663099"/>
                  <a:pt x="68739" y="659261"/>
                  <a:pt x="68739" y="654527"/>
                </a:cubicBezTo>
                <a:lnTo>
                  <a:pt x="68739" y="168752"/>
                </a:lnTo>
                <a:cubicBezTo>
                  <a:pt x="68739" y="164017"/>
                  <a:pt x="72577" y="160179"/>
                  <a:pt x="77312" y="160179"/>
                </a:cubicBezTo>
                <a:lnTo>
                  <a:pt x="137319" y="160179"/>
                </a:lnTo>
                <a:lnTo>
                  <a:pt x="137319" y="211614"/>
                </a:lnTo>
                <a:cubicBezTo>
                  <a:pt x="137319" y="221082"/>
                  <a:pt x="144996" y="228759"/>
                  <a:pt x="154464" y="228759"/>
                </a:cubicBezTo>
                <a:lnTo>
                  <a:pt x="394494" y="228759"/>
                </a:lnTo>
                <a:cubicBezTo>
                  <a:pt x="403962" y="228759"/>
                  <a:pt x="411639" y="221082"/>
                  <a:pt x="411639" y="211614"/>
                </a:cubicBezTo>
                <a:lnTo>
                  <a:pt x="411639" y="160179"/>
                </a:lnTo>
                <a:lnTo>
                  <a:pt x="471647" y="160179"/>
                </a:lnTo>
                <a:cubicBezTo>
                  <a:pt x="476381" y="160179"/>
                  <a:pt x="480219" y="164017"/>
                  <a:pt x="480219" y="168752"/>
                </a:cubicBezTo>
                <a:lnTo>
                  <a:pt x="480219" y="654527"/>
                </a:lnTo>
                <a:cubicBezTo>
                  <a:pt x="480219" y="659261"/>
                  <a:pt x="476381" y="663099"/>
                  <a:pt x="471647" y="663099"/>
                </a:cubicBezTo>
                <a:close/>
                <a:moveTo>
                  <a:pt x="274479" y="57309"/>
                </a:moveTo>
                <a:cubicBezTo>
                  <a:pt x="293417" y="57309"/>
                  <a:pt x="308769" y="72661"/>
                  <a:pt x="308769" y="91599"/>
                </a:cubicBezTo>
                <a:cubicBezTo>
                  <a:pt x="308769" y="110537"/>
                  <a:pt x="293417" y="125889"/>
                  <a:pt x="274479" y="125889"/>
                </a:cubicBezTo>
                <a:cubicBezTo>
                  <a:pt x="255541" y="125889"/>
                  <a:pt x="240189" y="110537"/>
                  <a:pt x="240189" y="91599"/>
                </a:cubicBezTo>
                <a:cubicBezTo>
                  <a:pt x="240189" y="72661"/>
                  <a:pt x="255541" y="57309"/>
                  <a:pt x="274479" y="57309"/>
                </a:cubicBezTo>
              </a:path>
            </a:pathLst>
          </a:custGeom>
          <a:solidFill>
            <a:srgbClr val="910830"/>
          </a:solidFill>
          <a:ln w="1414" cap="flat">
            <a:noFill/>
            <a:prstDash val="solid"/>
            <a:miter/>
          </a:ln>
        </p:spPr>
        <p:txBody>
          <a:bodyPr rtlCol="0" anchor="ctr"/>
          <a:lstStyle/>
          <a:p>
            <a:endParaRPr lang="en-GB"/>
          </a:p>
        </p:txBody>
      </p:sp>
      <p:sp>
        <p:nvSpPr>
          <p:cNvPr id="31" name="Grafik 380">
            <a:extLst>
              <a:ext uri="{FF2B5EF4-FFF2-40B4-BE49-F238E27FC236}">
                <a16:creationId xmlns:a16="http://schemas.microsoft.com/office/drawing/2014/main" id="{D5FB75CF-8E07-4170-8ACD-38945AB75523}"/>
              </a:ext>
            </a:extLst>
          </p:cNvPr>
          <p:cNvSpPr/>
          <p:nvPr/>
        </p:nvSpPr>
        <p:spPr>
          <a:xfrm>
            <a:off x="2232082" y="2228300"/>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 name="connsiteX10" fmla="*/ 442786 w 708660"/>
              <a:gd name="connsiteY10" fmla="*/ 491078 h 708660"/>
              <a:gd name="connsiteX11" fmla="*/ 321485 w 708660"/>
              <a:gd name="connsiteY11" fmla="*/ 402924 h 708660"/>
              <a:gd name="connsiteX12" fmla="*/ 314484 w 708660"/>
              <a:gd name="connsiteY12" fmla="*/ 389065 h 708660"/>
              <a:gd name="connsiteX13" fmla="*/ 314484 w 708660"/>
              <a:gd name="connsiteY13" fmla="*/ 154464 h 708660"/>
              <a:gd name="connsiteX14" fmla="*/ 331629 w 708660"/>
              <a:gd name="connsiteY14" fmla="*/ 137319 h 708660"/>
              <a:gd name="connsiteX15" fmla="*/ 377349 w 708660"/>
              <a:gd name="connsiteY15" fmla="*/ 137319 h 708660"/>
              <a:gd name="connsiteX16" fmla="*/ 394494 w 708660"/>
              <a:gd name="connsiteY16" fmla="*/ 154464 h 708660"/>
              <a:gd name="connsiteX17" fmla="*/ 394494 w 708660"/>
              <a:gd name="connsiteY17" fmla="*/ 356918 h 708660"/>
              <a:gd name="connsiteX18" fmla="*/ 489935 w 708660"/>
              <a:gd name="connsiteY18" fmla="*/ 426355 h 708660"/>
              <a:gd name="connsiteX19" fmla="*/ 493649 w 708660"/>
              <a:gd name="connsiteY19" fmla="*/ 450358 h 708660"/>
              <a:gd name="connsiteX20" fmla="*/ 466789 w 708660"/>
              <a:gd name="connsiteY20" fmla="*/ 487363 h 708660"/>
              <a:gd name="connsiteX21" fmla="*/ 442786 w 708660"/>
              <a:gd name="connsiteY21" fmla="*/ 49107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354489" y="640239"/>
                </a:moveTo>
                <a:cubicBezTo>
                  <a:pt x="196612" y="640239"/>
                  <a:pt x="68739" y="512366"/>
                  <a:pt x="68739" y="354489"/>
                </a:cubicBezTo>
                <a:cubicBezTo>
                  <a:pt x="68739" y="196612"/>
                  <a:pt x="196612" y="68739"/>
                  <a:pt x="354489" y="68739"/>
                </a:cubicBezTo>
                <a:cubicBezTo>
                  <a:pt x="512366" y="68739"/>
                  <a:pt x="640239" y="196612"/>
                  <a:pt x="640239" y="354489"/>
                </a:cubicBezTo>
                <a:cubicBezTo>
                  <a:pt x="640239" y="512366"/>
                  <a:pt x="512366" y="640239"/>
                  <a:pt x="354489" y="640239"/>
                </a:cubicBezTo>
                <a:close/>
                <a:moveTo>
                  <a:pt x="442786" y="491078"/>
                </a:moveTo>
                <a:lnTo>
                  <a:pt x="321485" y="402924"/>
                </a:lnTo>
                <a:cubicBezTo>
                  <a:pt x="317056" y="399638"/>
                  <a:pt x="314484" y="394494"/>
                  <a:pt x="314484" y="389065"/>
                </a:cubicBezTo>
                <a:lnTo>
                  <a:pt x="314484" y="154464"/>
                </a:lnTo>
                <a:cubicBezTo>
                  <a:pt x="314484" y="145034"/>
                  <a:pt x="322199" y="137319"/>
                  <a:pt x="331629" y="137319"/>
                </a:cubicBezTo>
                <a:lnTo>
                  <a:pt x="377349" y="137319"/>
                </a:lnTo>
                <a:cubicBezTo>
                  <a:pt x="386779" y="137319"/>
                  <a:pt x="394494" y="145034"/>
                  <a:pt x="394494" y="154464"/>
                </a:cubicBezTo>
                <a:lnTo>
                  <a:pt x="394494" y="356918"/>
                </a:lnTo>
                <a:lnTo>
                  <a:pt x="489935" y="426355"/>
                </a:lnTo>
                <a:cubicBezTo>
                  <a:pt x="497650" y="431927"/>
                  <a:pt x="499221" y="442643"/>
                  <a:pt x="493649" y="450358"/>
                </a:cubicBezTo>
                <a:lnTo>
                  <a:pt x="466789" y="487363"/>
                </a:lnTo>
                <a:cubicBezTo>
                  <a:pt x="461217" y="494935"/>
                  <a:pt x="450501" y="496650"/>
                  <a:pt x="442786" y="491078"/>
                </a:cubicBezTo>
                <a:close/>
              </a:path>
            </a:pathLst>
          </a:custGeom>
          <a:solidFill>
            <a:srgbClr val="910830"/>
          </a:solidFill>
          <a:ln w="1414" cap="flat">
            <a:noFill/>
            <a:prstDash val="solid"/>
            <a:miter/>
          </a:ln>
        </p:spPr>
        <p:txBody>
          <a:bodyPr rtlCol="0" anchor="ctr"/>
          <a:lstStyle/>
          <a:p>
            <a:endParaRPr lang="en-GB"/>
          </a:p>
        </p:txBody>
      </p:sp>
      <p:sp>
        <p:nvSpPr>
          <p:cNvPr id="32" name="Grafik 382">
            <a:extLst>
              <a:ext uri="{FF2B5EF4-FFF2-40B4-BE49-F238E27FC236}">
                <a16:creationId xmlns:a16="http://schemas.microsoft.com/office/drawing/2014/main" id="{213E3438-3313-4478-A9AB-75DC548BEDBD}"/>
              </a:ext>
            </a:extLst>
          </p:cNvPr>
          <p:cNvSpPr/>
          <p:nvPr/>
        </p:nvSpPr>
        <p:spPr>
          <a:xfrm>
            <a:off x="2792980" y="2220737"/>
            <a:ext cx="484011" cy="484011"/>
          </a:xfrm>
          <a:custGeom>
            <a:avLst/>
            <a:gdLst>
              <a:gd name="connsiteX0" fmla="*/ 663099 w 731520"/>
              <a:gd name="connsiteY0" fmla="*/ 159 h 731520"/>
              <a:gd name="connsiteX1" fmla="*/ 205899 w 731520"/>
              <a:gd name="connsiteY1" fmla="*/ 159 h 731520"/>
              <a:gd name="connsiteX2" fmla="*/ 137319 w 731520"/>
              <a:gd name="connsiteY2" fmla="*/ 68739 h 731520"/>
              <a:gd name="connsiteX3" fmla="*/ 137319 w 731520"/>
              <a:gd name="connsiteY3" fmla="*/ 137319 h 731520"/>
              <a:gd name="connsiteX4" fmla="*/ 68739 w 731520"/>
              <a:gd name="connsiteY4" fmla="*/ 137319 h 731520"/>
              <a:gd name="connsiteX5" fmla="*/ 159 w 731520"/>
              <a:gd name="connsiteY5" fmla="*/ 205899 h 731520"/>
              <a:gd name="connsiteX6" fmla="*/ 159 w 731520"/>
              <a:gd name="connsiteY6" fmla="*/ 663099 h 731520"/>
              <a:gd name="connsiteX7" fmla="*/ 68739 w 731520"/>
              <a:gd name="connsiteY7" fmla="*/ 731679 h 731520"/>
              <a:gd name="connsiteX8" fmla="*/ 525939 w 731520"/>
              <a:gd name="connsiteY8" fmla="*/ 731679 h 731520"/>
              <a:gd name="connsiteX9" fmla="*/ 594519 w 731520"/>
              <a:gd name="connsiteY9" fmla="*/ 663099 h 731520"/>
              <a:gd name="connsiteX10" fmla="*/ 594519 w 731520"/>
              <a:gd name="connsiteY10" fmla="*/ 594519 h 731520"/>
              <a:gd name="connsiteX11" fmla="*/ 663099 w 731520"/>
              <a:gd name="connsiteY11" fmla="*/ 594519 h 731520"/>
              <a:gd name="connsiteX12" fmla="*/ 731679 w 731520"/>
              <a:gd name="connsiteY12" fmla="*/ 525939 h 731520"/>
              <a:gd name="connsiteX13" fmla="*/ 731679 w 731520"/>
              <a:gd name="connsiteY13" fmla="*/ 68739 h 731520"/>
              <a:gd name="connsiteX14" fmla="*/ 663099 w 731520"/>
              <a:gd name="connsiteY14" fmla="*/ 159 h 731520"/>
              <a:gd name="connsiteX15" fmla="*/ 517367 w 731520"/>
              <a:gd name="connsiteY15" fmla="*/ 663099 h 731520"/>
              <a:gd name="connsiteX16" fmla="*/ 77312 w 731520"/>
              <a:gd name="connsiteY16" fmla="*/ 663099 h 731520"/>
              <a:gd name="connsiteX17" fmla="*/ 68739 w 731520"/>
              <a:gd name="connsiteY17" fmla="*/ 654527 h 731520"/>
              <a:gd name="connsiteX18" fmla="*/ 68739 w 731520"/>
              <a:gd name="connsiteY18" fmla="*/ 214472 h 731520"/>
              <a:gd name="connsiteX19" fmla="*/ 77312 w 731520"/>
              <a:gd name="connsiteY19" fmla="*/ 205899 h 731520"/>
              <a:gd name="connsiteX20" fmla="*/ 137319 w 731520"/>
              <a:gd name="connsiteY20" fmla="*/ 205899 h 731520"/>
              <a:gd name="connsiteX21" fmla="*/ 137319 w 731520"/>
              <a:gd name="connsiteY21" fmla="*/ 525939 h 731520"/>
              <a:gd name="connsiteX22" fmla="*/ 205899 w 731520"/>
              <a:gd name="connsiteY22" fmla="*/ 594519 h 731520"/>
              <a:gd name="connsiteX23" fmla="*/ 525939 w 731520"/>
              <a:gd name="connsiteY23" fmla="*/ 594519 h 731520"/>
              <a:gd name="connsiteX24" fmla="*/ 525939 w 731520"/>
              <a:gd name="connsiteY24" fmla="*/ 654527 h 731520"/>
              <a:gd name="connsiteX25" fmla="*/ 517367 w 731520"/>
              <a:gd name="connsiteY25" fmla="*/ 663099 h 731520"/>
              <a:gd name="connsiteX26" fmla="*/ 654527 w 731520"/>
              <a:gd name="connsiteY26" fmla="*/ 525939 h 731520"/>
              <a:gd name="connsiteX27" fmla="*/ 214472 w 731520"/>
              <a:gd name="connsiteY27" fmla="*/ 525939 h 731520"/>
              <a:gd name="connsiteX28" fmla="*/ 205899 w 731520"/>
              <a:gd name="connsiteY28" fmla="*/ 517367 h 731520"/>
              <a:gd name="connsiteX29" fmla="*/ 205899 w 731520"/>
              <a:gd name="connsiteY29" fmla="*/ 77312 h 731520"/>
              <a:gd name="connsiteX30" fmla="*/ 214472 w 731520"/>
              <a:gd name="connsiteY30" fmla="*/ 68739 h 731520"/>
              <a:gd name="connsiteX31" fmla="*/ 654527 w 731520"/>
              <a:gd name="connsiteY31" fmla="*/ 68739 h 731520"/>
              <a:gd name="connsiteX32" fmla="*/ 663099 w 731520"/>
              <a:gd name="connsiteY32" fmla="*/ 77312 h 731520"/>
              <a:gd name="connsiteX33" fmla="*/ 663099 w 731520"/>
              <a:gd name="connsiteY33" fmla="*/ 517367 h 731520"/>
              <a:gd name="connsiteX34" fmla="*/ 654527 w 731520"/>
              <a:gd name="connsiteY34" fmla="*/ 5259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731520">
                <a:moveTo>
                  <a:pt x="663099" y="159"/>
                </a:moveTo>
                <a:lnTo>
                  <a:pt x="205899" y="159"/>
                </a:lnTo>
                <a:cubicBezTo>
                  <a:pt x="168023" y="159"/>
                  <a:pt x="137319" y="30863"/>
                  <a:pt x="137319" y="68739"/>
                </a:cubicBezTo>
                <a:lnTo>
                  <a:pt x="137319" y="137319"/>
                </a:lnTo>
                <a:lnTo>
                  <a:pt x="68739" y="137319"/>
                </a:lnTo>
                <a:cubicBezTo>
                  <a:pt x="30863" y="137319"/>
                  <a:pt x="159" y="168023"/>
                  <a:pt x="159" y="205899"/>
                </a:cubicBezTo>
                <a:lnTo>
                  <a:pt x="159" y="663099"/>
                </a:lnTo>
                <a:cubicBezTo>
                  <a:pt x="159" y="700975"/>
                  <a:pt x="30863" y="731679"/>
                  <a:pt x="68739" y="731679"/>
                </a:cubicBezTo>
                <a:lnTo>
                  <a:pt x="525939" y="731679"/>
                </a:lnTo>
                <a:cubicBezTo>
                  <a:pt x="563815" y="731679"/>
                  <a:pt x="594519" y="700975"/>
                  <a:pt x="594519" y="663099"/>
                </a:cubicBezTo>
                <a:lnTo>
                  <a:pt x="594519" y="594519"/>
                </a:lnTo>
                <a:lnTo>
                  <a:pt x="663099" y="594519"/>
                </a:lnTo>
                <a:cubicBezTo>
                  <a:pt x="700975" y="594519"/>
                  <a:pt x="731679" y="563815"/>
                  <a:pt x="731679" y="525939"/>
                </a:cubicBezTo>
                <a:lnTo>
                  <a:pt x="731679" y="68739"/>
                </a:lnTo>
                <a:cubicBezTo>
                  <a:pt x="731679" y="30863"/>
                  <a:pt x="700975" y="159"/>
                  <a:pt x="663099" y="159"/>
                </a:cubicBezTo>
                <a:close/>
                <a:moveTo>
                  <a:pt x="517367" y="663099"/>
                </a:moveTo>
                <a:lnTo>
                  <a:pt x="77312" y="663099"/>
                </a:lnTo>
                <a:cubicBezTo>
                  <a:pt x="72577" y="663099"/>
                  <a:pt x="68739" y="659261"/>
                  <a:pt x="68739" y="654527"/>
                </a:cubicBezTo>
                <a:lnTo>
                  <a:pt x="68739" y="214472"/>
                </a:lnTo>
                <a:cubicBezTo>
                  <a:pt x="68739" y="209737"/>
                  <a:pt x="72577" y="205899"/>
                  <a:pt x="77312" y="205899"/>
                </a:cubicBezTo>
                <a:lnTo>
                  <a:pt x="137319" y="205899"/>
                </a:lnTo>
                <a:lnTo>
                  <a:pt x="137319" y="525939"/>
                </a:lnTo>
                <a:cubicBezTo>
                  <a:pt x="137319" y="563815"/>
                  <a:pt x="168023" y="594519"/>
                  <a:pt x="205899" y="594519"/>
                </a:cubicBezTo>
                <a:lnTo>
                  <a:pt x="525939" y="594519"/>
                </a:lnTo>
                <a:lnTo>
                  <a:pt x="525939" y="654527"/>
                </a:lnTo>
                <a:cubicBezTo>
                  <a:pt x="525939" y="659261"/>
                  <a:pt x="522101" y="663099"/>
                  <a:pt x="517367" y="663099"/>
                </a:cubicBezTo>
                <a:close/>
                <a:moveTo>
                  <a:pt x="654527" y="525939"/>
                </a:moveTo>
                <a:lnTo>
                  <a:pt x="214472" y="525939"/>
                </a:lnTo>
                <a:cubicBezTo>
                  <a:pt x="209737" y="525939"/>
                  <a:pt x="205899" y="522101"/>
                  <a:pt x="205899" y="517367"/>
                </a:cubicBezTo>
                <a:lnTo>
                  <a:pt x="205899" y="77312"/>
                </a:lnTo>
                <a:cubicBezTo>
                  <a:pt x="205899" y="72577"/>
                  <a:pt x="209737" y="68739"/>
                  <a:pt x="214472" y="68739"/>
                </a:cubicBezTo>
                <a:lnTo>
                  <a:pt x="654527" y="68739"/>
                </a:lnTo>
                <a:cubicBezTo>
                  <a:pt x="659261" y="68739"/>
                  <a:pt x="663099" y="72577"/>
                  <a:pt x="663099" y="77312"/>
                </a:cubicBezTo>
                <a:lnTo>
                  <a:pt x="663099" y="517367"/>
                </a:lnTo>
                <a:cubicBezTo>
                  <a:pt x="663099" y="522101"/>
                  <a:pt x="659261" y="525939"/>
                  <a:pt x="654527" y="525939"/>
                </a:cubicBezTo>
                <a:close/>
              </a:path>
            </a:pathLst>
          </a:custGeom>
          <a:solidFill>
            <a:srgbClr val="910830"/>
          </a:solidFill>
          <a:ln w="1414" cap="flat">
            <a:noFill/>
            <a:prstDash val="solid"/>
            <a:miter/>
          </a:ln>
        </p:spPr>
        <p:txBody>
          <a:bodyPr rtlCol="0" anchor="ctr"/>
          <a:lstStyle/>
          <a:p>
            <a:endParaRPr lang="en-GB"/>
          </a:p>
        </p:txBody>
      </p:sp>
      <p:sp>
        <p:nvSpPr>
          <p:cNvPr id="33" name="Grafik 384">
            <a:extLst>
              <a:ext uri="{FF2B5EF4-FFF2-40B4-BE49-F238E27FC236}">
                <a16:creationId xmlns:a16="http://schemas.microsoft.com/office/drawing/2014/main" id="{BE75F1E0-307A-4F19-A3DF-6B5E9215C0B8}"/>
              </a:ext>
            </a:extLst>
          </p:cNvPr>
          <p:cNvSpPr/>
          <p:nvPr/>
        </p:nvSpPr>
        <p:spPr>
          <a:xfrm>
            <a:off x="3361441" y="2281239"/>
            <a:ext cx="484011" cy="363008"/>
          </a:xfrm>
          <a:custGeom>
            <a:avLst/>
            <a:gdLst>
              <a:gd name="connsiteX0" fmla="*/ 663099 w 731520"/>
              <a:gd name="connsiteY0" fmla="*/ 159 h 548640"/>
              <a:gd name="connsiteX1" fmla="*/ 68739 w 731520"/>
              <a:gd name="connsiteY1" fmla="*/ 159 h 548640"/>
              <a:gd name="connsiteX2" fmla="*/ 159 w 731520"/>
              <a:gd name="connsiteY2" fmla="*/ 68739 h 548640"/>
              <a:gd name="connsiteX3" fmla="*/ 159 w 731520"/>
              <a:gd name="connsiteY3" fmla="*/ 480219 h 548640"/>
              <a:gd name="connsiteX4" fmla="*/ 68739 w 731520"/>
              <a:gd name="connsiteY4" fmla="*/ 548799 h 548640"/>
              <a:gd name="connsiteX5" fmla="*/ 663099 w 731520"/>
              <a:gd name="connsiteY5" fmla="*/ 548799 h 548640"/>
              <a:gd name="connsiteX6" fmla="*/ 731679 w 731520"/>
              <a:gd name="connsiteY6" fmla="*/ 480219 h 548640"/>
              <a:gd name="connsiteX7" fmla="*/ 731679 w 731520"/>
              <a:gd name="connsiteY7" fmla="*/ 68739 h 548640"/>
              <a:gd name="connsiteX8" fmla="*/ 663099 w 731520"/>
              <a:gd name="connsiteY8" fmla="*/ 159 h 548640"/>
              <a:gd name="connsiteX9" fmla="*/ 654527 w 731520"/>
              <a:gd name="connsiteY9" fmla="*/ 480219 h 548640"/>
              <a:gd name="connsiteX10" fmla="*/ 77312 w 731520"/>
              <a:gd name="connsiteY10" fmla="*/ 480219 h 548640"/>
              <a:gd name="connsiteX11" fmla="*/ 68739 w 731520"/>
              <a:gd name="connsiteY11" fmla="*/ 471647 h 548640"/>
              <a:gd name="connsiteX12" fmla="*/ 68739 w 731520"/>
              <a:gd name="connsiteY12" fmla="*/ 77312 h 548640"/>
              <a:gd name="connsiteX13" fmla="*/ 77312 w 731520"/>
              <a:gd name="connsiteY13" fmla="*/ 68739 h 548640"/>
              <a:gd name="connsiteX14" fmla="*/ 654527 w 731520"/>
              <a:gd name="connsiteY14" fmla="*/ 68739 h 548640"/>
              <a:gd name="connsiteX15" fmla="*/ 663099 w 731520"/>
              <a:gd name="connsiteY15" fmla="*/ 77312 h 548640"/>
              <a:gd name="connsiteX16" fmla="*/ 663099 w 731520"/>
              <a:gd name="connsiteY16" fmla="*/ 471647 h 548640"/>
              <a:gd name="connsiteX17" fmla="*/ 654527 w 731520"/>
              <a:gd name="connsiteY17" fmla="*/ 480219 h 548640"/>
              <a:gd name="connsiteX18" fmla="*/ 352917 w 731520"/>
              <a:gd name="connsiteY18" fmla="*/ 357775 h 548640"/>
              <a:gd name="connsiteX19" fmla="*/ 352203 w 731520"/>
              <a:gd name="connsiteY19" fmla="*/ 368777 h 548640"/>
              <a:gd name="connsiteX20" fmla="*/ 105315 w 731520"/>
              <a:gd name="connsiteY20" fmla="*/ 271764 h 548640"/>
              <a:gd name="connsiteX21" fmla="*/ 351774 w 731520"/>
              <a:gd name="connsiteY21" fmla="*/ 171609 h 548640"/>
              <a:gd name="connsiteX22" fmla="*/ 353203 w 731520"/>
              <a:gd name="connsiteY22" fmla="*/ 179753 h 548640"/>
              <a:gd name="connsiteX23" fmla="*/ 328200 w 731520"/>
              <a:gd name="connsiteY23" fmla="*/ 223330 h 548640"/>
              <a:gd name="connsiteX24" fmla="*/ 315198 w 731520"/>
              <a:gd name="connsiteY24" fmla="*/ 225759 h 548640"/>
              <a:gd name="connsiteX25" fmla="*/ 180039 w 731520"/>
              <a:gd name="connsiteY25" fmla="*/ 270336 h 548640"/>
              <a:gd name="connsiteX26" fmla="*/ 311769 w 731520"/>
              <a:gd name="connsiteY26" fmla="*/ 316913 h 548640"/>
              <a:gd name="connsiteX27" fmla="*/ 324914 w 731520"/>
              <a:gd name="connsiteY27" fmla="*/ 318199 h 548640"/>
              <a:gd name="connsiteX28" fmla="*/ 352917 w 731520"/>
              <a:gd name="connsiteY28" fmla="*/ 357775 h 548640"/>
              <a:gd name="connsiteX29" fmla="*/ 624951 w 731520"/>
              <a:gd name="connsiteY29" fmla="*/ 357775 h 548640"/>
              <a:gd name="connsiteX30" fmla="*/ 624237 w 731520"/>
              <a:gd name="connsiteY30" fmla="*/ 368777 h 548640"/>
              <a:gd name="connsiteX31" fmla="*/ 377349 w 731520"/>
              <a:gd name="connsiteY31" fmla="*/ 271764 h 548640"/>
              <a:gd name="connsiteX32" fmla="*/ 623808 w 731520"/>
              <a:gd name="connsiteY32" fmla="*/ 171609 h 548640"/>
              <a:gd name="connsiteX33" fmla="*/ 625237 w 731520"/>
              <a:gd name="connsiteY33" fmla="*/ 179753 h 548640"/>
              <a:gd name="connsiteX34" fmla="*/ 600234 w 731520"/>
              <a:gd name="connsiteY34" fmla="*/ 223330 h 548640"/>
              <a:gd name="connsiteX35" fmla="*/ 587232 w 731520"/>
              <a:gd name="connsiteY35" fmla="*/ 225759 h 548640"/>
              <a:gd name="connsiteX36" fmla="*/ 452073 w 731520"/>
              <a:gd name="connsiteY36" fmla="*/ 270336 h 548640"/>
              <a:gd name="connsiteX37" fmla="*/ 583803 w 731520"/>
              <a:gd name="connsiteY37" fmla="*/ 316913 h 548640"/>
              <a:gd name="connsiteX38" fmla="*/ 596948 w 731520"/>
              <a:gd name="connsiteY38" fmla="*/ 318199 h 548640"/>
              <a:gd name="connsiteX39" fmla="*/ 624951 w 731520"/>
              <a:gd name="connsiteY39" fmla="*/ 357775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31520" h="548640">
                <a:moveTo>
                  <a:pt x="663099" y="159"/>
                </a:moveTo>
                <a:lnTo>
                  <a:pt x="68739" y="159"/>
                </a:lnTo>
                <a:cubicBezTo>
                  <a:pt x="30877" y="159"/>
                  <a:pt x="159" y="30877"/>
                  <a:pt x="159" y="68739"/>
                </a:cubicBezTo>
                <a:lnTo>
                  <a:pt x="159" y="480219"/>
                </a:lnTo>
                <a:cubicBezTo>
                  <a:pt x="159" y="518081"/>
                  <a:pt x="30877" y="548799"/>
                  <a:pt x="68739" y="548799"/>
                </a:cubicBezTo>
                <a:lnTo>
                  <a:pt x="663099" y="548799"/>
                </a:lnTo>
                <a:cubicBezTo>
                  <a:pt x="700961" y="548799"/>
                  <a:pt x="731679" y="518081"/>
                  <a:pt x="731679" y="480219"/>
                </a:cubicBezTo>
                <a:lnTo>
                  <a:pt x="731679" y="68739"/>
                </a:lnTo>
                <a:cubicBezTo>
                  <a:pt x="731679" y="30877"/>
                  <a:pt x="700961" y="159"/>
                  <a:pt x="663099" y="159"/>
                </a:cubicBezTo>
                <a:close/>
                <a:moveTo>
                  <a:pt x="654527" y="480219"/>
                </a:moveTo>
                <a:lnTo>
                  <a:pt x="77312" y="480219"/>
                </a:lnTo>
                <a:cubicBezTo>
                  <a:pt x="72597" y="480219"/>
                  <a:pt x="68739" y="476361"/>
                  <a:pt x="68739" y="471647"/>
                </a:cubicBezTo>
                <a:lnTo>
                  <a:pt x="68739" y="77312"/>
                </a:lnTo>
                <a:cubicBezTo>
                  <a:pt x="68739" y="72597"/>
                  <a:pt x="72597" y="68739"/>
                  <a:pt x="77312" y="68739"/>
                </a:cubicBezTo>
                <a:lnTo>
                  <a:pt x="654527" y="68739"/>
                </a:lnTo>
                <a:cubicBezTo>
                  <a:pt x="659241" y="68739"/>
                  <a:pt x="663099" y="72597"/>
                  <a:pt x="663099" y="77312"/>
                </a:cubicBezTo>
                <a:lnTo>
                  <a:pt x="663099" y="471647"/>
                </a:lnTo>
                <a:cubicBezTo>
                  <a:pt x="663099" y="476361"/>
                  <a:pt x="659241" y="480219"/>
                  <a:pt x="654527" y="480219"/>
                </a:cubicBezTo>
                <a:close/>
                <a:moveTo>
                  <a:pt x="352917" y="357775"/>
                </a:moveTo>
                <a:cubicBezTo>
                  <a:pt x="355346" y="361204"/>
                  <a:pt x="355061" y="365776"/>
                  <a:pt x="352203" y="368777"/>
                </a:cubicBezTo>
                <a:cubicBezTo>
                  <a:pt x="275622" y="449930"/>
                  <a:pt x="105315" y="414639"/>
                  <a:pt x="105315" y="271764"/>
                </a:cubicBezTo>
                <a:cubicBezTo>
                  <a:pt x="105315" y="132747"/>
                  <a:pt x="279194" y="101029"/>
                  <a:pt x="351774" y="171609"/>
                </a:cubicBezTo>
                <a:cubicBezTo>
                  <a:pt x="354775" y="174467"/>
                  <a:pt x="355346" y="176181"/>
                  <a:pt x="353203" y="179753"/>
                </a:cubicBezTo>
                <a:lnTo>
                  <a:pt x="328200" y="223330"/>
                </a:lnTo>
                <a:cubicBezTo>
                  <a:pt x="325485" y="227759"/>
                  <a:pt x="319342" y="229045"/>
                  <a:pt x="315198" y="225759"/>
                </a:cubicBezTo>
                <a:cubicBezTo>
                  <a:pt x="256905" y="180039"/>
                  <a:pt x="180039" y="204470"/>
                  <a:pt x="180039" y="270336"/>
                </a:cubicBezTo>
                <a:cubicBezTo>
                  <a:pt x="180039" y="338916"/>
                  <a:pt x="252905" y="371063"/>
                  <a:pt x="311769" y="316913"/>
                </a:cubicBezTo>
                <a:cubicBezTo>
                  <a:pt x="315770" y="313341"/>
                  <a:pt x="321914" y="313913"/>
                  <a:pt x="324914" y="318199"/>
                </a:cubicBezTo>
                <a:lnTo>
                  <a:pt x="352917" y="357775"/>
                </a:lnTo>
                <a:close/>
                <a:moveTo>
                  <a:pt x="624951" y="357775"/>
                </a:moveTo>
                <a:cubicBezTo>
                  <a:pt x="627380" y="361204"/>
                  <a:pt x="627095" y="365776"/>
                  <a:pt x="624237" y="368777"/>
                </a:cubicBezTo>
                <a:cubicBezTo>
                  <a:pt x="547656" y="450072"/>
                  <a:pt x="377349" y="414639"/>
                  <a:pt x="377349" y="271764"/>
                </a:cubicBezTo>
                <a:cubicBezTo>
                  <a:pt x="377349" y="132747"/>
                  <a:pt x="551228" y="101029"/>
                  <a:pt x="623808" y="171609"/>
                </a:cubicBezTo>
                <a:cubicBezTo>
                  <a:pt x="626809" y="174467"/>
                  <a:pt x="627380" y="176181"/>
                  <a:pt x="625237" y="179753"/>
                </a:cubicBezTo>
                <a:lnTo>
                  <a:pt x="600234" y="223330"/>
                </a:lnTo>
                <a:cubicBezTo>
                  <a:pt x="597519" y="227759"/>
                  <a:pt x="591376" y="229045"/>
                  <a:pt x="587232" y="225759"/>
                </a:cubicBezTo>
                <a:cubicBezTo>
                  <a:pt x="528939" y="180039"/>
                  <a:pt x="452073" y="204470"/>
                  <a:pt x="452073" y="270336"/>
                </a:cubicBezTo>
                <a:cubicBezTo>
                  <a:pt x="452073" y="338916"/>
                  <a:pt x="524939" y="371063"/>
                  <a:pt x="583803" y="316913"/>
                </a:cubicBezTo>
                <a:cubicBezTo>
                  <a:pt x="587804" y="313341"/>
                  <a:pt x="593948" y="313913"/>
                  <a:pt x="596948" y="318199"/>
                </a:cubicBezTo>
                <a:lnTo>
                  <a:pt x="624951" y="357775"/>
                </a:lnTo>
                <a:close/>
              </a:path>
            </a:pathLst>
          </a:custGeom>
          <a:solidFill>
            <a:srgbClr val="910830"/>
          </a:solidFill>
          <a:ln w="1414" cap="flat">
            <a:noFill/>
            <a:prstDash val="solid"/>
            <a:miter/>
          </a:ln>
        </p:spPr>
        <p:txBody>
          <a:bodyPr rtlCol="0" anchor="ctr"/>
          <a:lstStyle/>
          <a:p>
            <a:endParaRPr lang="en-GB"/>
          </a:p>
        </p:txBody>
      </p:sp>
      <p:sp>
        <p:nvSpPr>
          <p:cNvPr id="34" name="Grafik 386">
            <a:extLst>
              <a:ext uri="{FF2B5EF4-FFF2-40B4-BE49-F238E27FC236}">
                <a16:creationId xmlns:a16="http://schemas.microsoft.com/office/drawing/2014/main" id="{DC1039D7-198A-492A-BB42-E2A361C5504E}"/>
              </a:ext>
            </a:extLst>
          </p:cNvPr>
          <p:cNvSpPr/>
          <p:nvPr/>
        </p:nvSpPr>
        <p:spPr>
          <a:xfrm>
            <a:off x="3929839" y="2250988"/>
            <a:ext cx="484011" cy="423510"/>
          </a:xfrm>
          <a:custGeom>
            <a:avLst/>
            <a:gdLst>
              <a:gd name="connsiteX0" fmla="*/ 366014 w 731520"/>
              <a:gd name="connsiteY0" fmla="*/ 159 h 640080"/>
              <a:gd name="connsiteX1" fmla="*/ 254 w 731520"/>
              <a:gd name="connsiteY1" fmla="*/ 297339 h 640080"/>
              <a:gd name="connsiteX2" fmla="*/ 75835 w 731520"/>
              <a:gd name="connsiteY2" fmla="*/ 477790 h 640080"/>
              <a:gd name="connsiteX3" fmla="*/ 9541 w 731520"/>
              <a:gd name="connsiteY3" fmla="*/ 582375 h 640080"/>
              <a:gd name="connsiteX4" fmla="*/ 2969 w 731520"/>
              <a:gd name="connsiteY4" fmla="*/ 619522 h 640080"/>
              <a:gd name="connsiteX5" fmla="*/ 34544 w 731520"/>
              <a:gd name="connsiteY5" fmla="*/ 640239 h 640080"/>
              <a:gd name="connsiteX6" fmla="*/ 233283 w 731520"/>
              <a:gd name="connsiteY6" fmla="*/ 574088 h 640080"/>
              <a:gd name="connsiteX7" fmla="*/ 366014 w 731520"/>
              <a:gd name="connsiteY7" fmla="*/ 594519 h 640080"/>
              <a:gd name="connsiteX8" fmla="*/ 731774 w 731520"/>
              <a:gd name="connsiteY8" fmla="*/ 297339 h 640080"/>
              <a:gd name="connsiteX9" fmla="*/ 366014 w 731520"/>
              <a:gd name="connsiteY9" fmla="*/ 159 h 640080"/>
              <a:gd name="connsiteX10" fmla="*/ 366014 w 731520"/>
              <a:gd name="connsiteY10" fmla="*/ 525939 h 640080"/>
              <a:gd name="connsiteX11" fmla="*/ 254000 w 731520"/>
              <a:gd name="connsiteY11" fmla="*/ 508651 h 640080"/>
              <a:gd name="connsiteX12" fmla="*/ 221567 w 731520"/>
              <a:gd name="connsiteY12" fmla="*/ 498364 h 640080"/>
              <a:gd name="connsiteX13" fmla="*/ 193707 w 731520"/>
              <a:gd name="connsiteY13" fmla="*/ 518081 h 640080"/>
              <a:gd name="connsiteX14" fmla="*/ 111554 w 731520"/>
              <a:gd name="connsiteY14" fmla="*/ 559515 h 640080"/>
              <a:gd name="connsiteX15" fmla="*/ 139986 w 731520"/>
              <a:gd name="connsiteY15" fmla="*/ 502079 h 640080"/>
              <a:gd name="connsiteX16" fmla="*/ 155130 w 731520"/>
              <a:gd name="connsiteY16" fmla="*/ 461931 h 640080"/>
              <a:gd name="connsiteX17" fmla="*/ 125698 w 731520"/>
              <a:gd name="connsiteY17" fmla="*/ 430784 h 640080"/>
              <a:gd name="connsiteX18" fmla="*/ 68834 w 731520"/>
              <a:gd name="connsiteY18" fmla="*/ 297339 h 640080"/>
              <a:gd name="connsiteX19" fmla="*/ 366014 w 731520"/>
              <a:gd name="connsiteY19" fmla="*/ 68739 h 640080"/>
              <a:gd name="connsiteX20" fmla="*/ 663194 w 731520"/>
              <a:gd name="connsiteY20" fmla="*/ 297339 h 640080"/>
              <a:gd name="connsiteX21" fmla="*/ 366014 w 731520"/>
              <a:gd name="connsiteY21" fmla="*/ 5259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31520" h="640080">
                <a:moveTo>
                  <a:pt x="366014" y="159"/>
                </a:moveTo>
                <a:cubicBezTo>
                  <a:pt x="163989" y="159"/>
                  <a:pt x="254" y="133176"/>
                  <a:pt x="254" y="297339"/>
                </a:cubicBezTo>
                <a:cubicBezTo>
                  <a:pt x="254" y="365348"/>
                  <a:pt x="28686" y="427641"/>
                  <a:pt x="75835" y="477790"/>
                </a:cubicBezTo>
                <a:cubicBezTo>
                  <a:pt x="54546" y="534083"/>
                  <a:pt x="10255" y="581803"/>
                  <a:pt x="9541" y="582375"/>
                </a:cubicBezTo>
                <a:cubicBezTo>
                  <a:pt x="111" y="592376"/>
                  <a:pt x="-2461" y="606949"/>
                  <a:pt x="2969" y="619522"/>
                </a:cubicBezTo>
                <a:cubicBezTo>
                  <a:pt x="8398" y="632095"/>
                  <a:pt x="20828" y="640239"/>
                  <a:pt x="34544" y="640239"/>
                </a:cubicBezTo>
                <a:cubicBezTo>
                  <a:pt x="122412" y="640239"/>
                  <a:pt x="191706" y="603520"/>
                  <a:pt x="233283" y="574088"/>
                </a:cubicBezTo>
                <a:cubicBezTo>
                  <a:pt x="274574" y="587090"/>
                  <a:pt x="319151" y="594519"/>
                  <a:pt x="366014" y="594519"/>
                </a:cubicBezTo>
                <a:cubicBezTo>
                  <a:pt x="568039" y="594519"/>
                  <a:pt x="731774" y="461502"/>
                  <a:pt x="731774" y="297339"/>
                </a:cubicBezTo>
                <a:cubicBezTo>
                  <a:pt x="731774" y="133176"/>
                  <a:pt x="568039" y="159"/>
                  <a:pt x="366014" y="159"/>
                </a:cubicBezTo>
                <a:close/>
                <a:moveTo>
                  <a:pt x="366014" y="525939"/>
                </a:moveTo>
                <a:cubicBezTo>
                  <a:pt x="327866" y="525939"/>
                  <a:pt x="290147" y="520081"/>
                  <a:pt x="254000" y="508651"/>
                </a:cubicBezTo>
                <a:lnTo>
                  <a:pt x="221567" y="498364"/>
                </a:lnTo>
                <a:lnTo>
                  <a:pt x="193707" y="518081"/>
                </a:lnTo>
                <a:cubicBezTo>
                  <a:pt x="173276" y="532511"/>
                  <a:pt x="145272" y="548656"/>
                  <a:pt x="111554" y="559515"/>
                </a:cubicBezTo>
                <a:cubicBezTo>
                  <a:pt x="121983" y="542227"/>
                  <a:pt x="132128" y="522796"/>
                  <a:pt x="139986" y="502079"/>
                </a:cubicBezTo>
                <a:lnTo>
                  <a:pt x="155130" y="461931"/>
                </a:lnTo>
                <a:lnTo>
                  <a:pt x="125698" y="430784"/>
                </a:lnTo>
                <a:cubicBezTo>
                  <a:pt x="99838" y="403209"/>
                  <a:pt x="68834" y="357632"/>
                  <a:pt x="68834" y="297339"/>
                </a:cubicBezTo>
                <a:cubicBezTo>
                  <a:pt x="68834" y="171323"/>
                  <a:pt x="202136" y="68739"/>
                  <a:pt x="366014" y="68739"/>
                </a:cubicBezTo>
                <a:cubicBezTo>
                  <a:pt x="529892" y="68739"/>
                  <a:pt x="663194" y="171323"/>
                  <a:pt x="663194" y="297339"/>
                </a:cubicBezTo>
                <a:cubicBezTo>
                  <a:pt x="663194" y="423355"/>
                  <a:pt x="529892" y="525939"/>
                  <a:pt x="366014" y="525939"/>
                </a:cubicBezTo>
                <a:close/>
              </a:path>
            </a:pathLst>
          </a:custGeom>
          <a:solidFill>
            <a:srgbClr val="910830"/>
          </a:solidFill>
          <a:ln w="1414" cap="flat">
            <a:noFill/>
            <a:prstDash val="solid"/>
            <a:miter/>
          </a:ln>
        </p:spPr>
        <p:txBody>
          <a:bodyPr rtlCol="0" anchor="ctr"/>
          <a:lstStyle/>
          <a:p>
            <a:endParaRPr lang="en-GB"/>
          </a:p>
        </p:txBody>
      </p:sp>
      <p:sp>
        <p:nvSpPr>
          <p:cNvPr id="35" name="Grafik 388">
            <a:extLst>
              <a:ext uri="{FF2B5EF4-FFF2-40B4-BE49-F238E27FC236}">
                <a16:creationId xmlns:a16="http://schemas.microsoft.com/office/drawing/2014/main" id="{F981A260-99CE-4781-9DBE-EA21CB21E69D}"/>
              </a:ext>
            </a:extLst>
          </p:cNvPr>
          <p:cNvSpPr/>
          <p:nvPr/>
        </p:nvSpPr>
        <p:spPr>
          <a:xfrm>
            <a:off x="5514281" y="2220737"/>
            <a:ext cx="423510" cy="484011"/>
          </a:xfrm>
          <a:custGeom>
            <a:avLst/>
            <a:gdLst>
              <a:gd name="connsiteX0" fmla="*/ 480220 w 640080"/>
              <a:gd name="connsiteY0" fmla="*/ 417355 h 731520"/>
              <a:gd name="connsiteX1" fmla="*/ 480220 w 640080"/>
              <a:gd name="connsiteY1" fmla="*/ 451645 h 731520"/>
              <a:gd name="connsiteX2" fmla="*/ 463075 w 640080"/>
              <a:gd name="connsiteY2" fmla="*/ 468790 h 731520"/>
              <a:gd name="connsiteX3" fmla="*/ 354490 w 640080"/>
              <a:gd name="connsiteY3" fmla="*/ 468790 h 731520"/>
              <a:gd name="connsiteX4" fmla="*/ 354490 w 640080"/>
              <a:gd name="connsiteY4" fmla="*/ 577375 h 731520"/>
              <a:gd name="connsiteX5" fmla="*/ 337345 w 640080"/>
              <a:gd name="connsiteY5" fmla="*/ 594520 h 731520"/>
              <a:gd name="connsiteX6" fmla="*/ 303055 w 640080"/>
              <a:gd name="connsiteY6" fmla="*/ 594520 h 731520"/>
              <a:gd name="connsiteX7" fmla="*/ 285910 w 640080"/>
              <a:gd name="connsiteY7" fmla="*/ 577375 h 731520"/>
              <a:gd name="connsiteX8" fmla="*/ 285910 w 640080"/>
              <a:gd name="connsiteY8" fmla="*/ 468790 h 731520"/>
              <a:gd name="connsiteX9" fmla="*/ 177325 w 640080"/>
              <a:gd name="connsiteY9" fmla="*/ 468790 h 731520"/>
              <a:gd name="connsiteX10" fmla="*/ 160180 w 640080"/>
              <a:gd name="connsiteY10" fmla="*/ 451645 h 731520"/>
              <a:gd name="connsiteX11" fmla="*/ 160180 w 640080"/>
              <a:gd name="connsiteY11" fmla="*/ 417355 h 731520"/>
              <a:gd name="connsiteX12" fmla="*/ 177325 w 640080"/>
              <a:gd name="connsiteY12" fmla="*/ 400210 h 731520"/>
              <a:gd name="connsiteX13" fmla="*/ 285910 w 640080"/>
              <a:gd name="connsiteY13" fmla="*/ 400210 h 731520"/>
              <a:gd name="connsiteX14" fmla="*/ 285910 w 640080"/>
              <a:gd name="connsiteY14" fmla="*/ 291625 h 731520"/>
              <a:gd name="connsiteX15" fmla="*/ 303055 w 640080"/>
              <a:gd name="connsiteY15" fmla="*/ 274480 h 731520"/>
              <a:gd name="connsiteX16" fmla="*/ 337345 w 640080"/>
              <a:gd name="connsiteY16" fmla="*/ 274480 h 731520"/>
              <a:gd name="connsiteX17" fmla="*/ 354490 w 640080"/>
              <a:gd name="connsiteY17" fmla="*/ 291625 h 731520"/>
              <a:gd name="connsiteX18" fmla="*/ 354490 w 640080"/>
              <a:gd name="connsiteY18" fmla="*/ 400210 h 731520"/>
              <a:gd name="connsiteX19" fmla="*/ 463075 w 640080"/>
              <a:gd name="connsiteY19" fmla="*/ 400210 h 731520"/>
              <a:gd name="connsiteX20" fmla="*/ 480220 w 640080"/>
              <a:gd name="connsiteY20" fmla="*/ 417355 h 731520"/>
              <a:gd name="connsiteX21" fmla="*/ 640240 w 640080"/>
              <a:gd name="connsiteY21" fmla="*/ 160180 h 731520"/>
              <a:gd name="connsiteX22" fmla="*/ 640240 w 640080"/>
              <a:gd name="connsiteY22" fmla="*/ 663100 h 731520"/>
              <a:gd name="connsiteX23" fmla="*/ 571660 w 640080"/>
              <a:gd name="connsiteY23" fmla="*/ 731680 h 731520"/>
              <a:gd name="connsiteX24" fmla="*/ 68740 w 640080"/>
              <a:gd name="connsiteY24" fmla="*/ 731680 h 731520"/>
              <a:gd name="connsiteX25" fmla="*/ 160 w 640080"/>
              <a:gd name="connsiteY25" fmla="*/ 663100 h 731520"/>
              <a:gd name="connsiteX26" fmla="*/ 160 w 640080"/>
              <a:gd name="connsiteY26" fmla="*/ 160180 h 731520"/>
              <a:gd name="connsiteX27" fmla="*/ 68740 w 640080"/>
              <a:gd name="connsiteY27" fmla="*/ 91600 h 731520"/>
              <a:gd name="connsiteX28" fmla="*/ 137320 w 640080"/>
              <a:gd name="connsiteY28" fmla="*/ 91600 h 731520"/>
              <a:gd name="connsiteX29" fmla="*/ 137320 w 640080"/>
              <a:gd name="connsiteY29" fmla="*/ 17305 h 731520"/>
              <a:gd name="connsiteX30" fmla="*/ 154465 w 640080"/>
              <a:gd name="connsiteY30" fmla="*/ 160 h 731520"/>
              <a:gd name="connsiteX31" fmla="*/ 211615 w 640080"/>
              <a:gd name="connsiteY31" fmla="*/ 160 h 731520"/>
              <a:gd name="connsiteX32" fmla="*/ 228760 w 640080"/>
              <a:gd name="connsiteY32" fmla="*/ 17305 h 731520"/>
              <a:gd name="connsiteX33" fmla="*/ 228760 w 640080"/>
              <a:gd name="connsiteY33" fmla="*/ 91600 h 731520"/>
              <a:gd name="connsiteX34" fmla="*/ 411640 w 640080"/>
              <a:gd name="connsiteY34" fmla="*/ 91600 h 731520"/>
              <a:gd name="connsiteX35" fmla="*/ 411640 w 640080"/>
              <a:gd name="connsiteY35" fmla="*/ 17305 h 731520"/>
              <a:gd name="connsiteX36" fmla="*/ 428785 w 640080"/>
              <a:gd name="connsiteY36" fmla="*/ 160 h 731520"/>
              <a:gd name="connsiteX37" fmla="*/ 485935 w 640080"/>
              <a:gd name="connsiteY37" fmla="*/ 160 h 731520"/>
              <a:gd name="connsiteX38" fmla="*/ 503080 w 640080"/>
              <a:gd name="connsiteY38" fmla="*/ 17305 h 731520"/>
              <a:gd name="connsiteX39" fmla="*/ 503080 w 640080"/>
              <a:gd name="connsiteY39" fmla="*/ 91600 h 731520"/>
              <a:gd name="connsiteX40" fmla="*/ 571660 w 640080"/>
              <a:gd name="connsiteY40" fmla="*/ 91600 h 731520"/>
              <a:gd name="connsiteX41" fmla="*/ 640240 w 640080"/>
              <a:gd name="connsiteY41" fmla="*/ 160180 h 731520"/>
              <a:gd name="connsiteX42" fmla="*/ 571660 w 640080"/>
              <a:gd name="connsiteY42" fmla="*/ 654528 h 731520"/>
              <a:gd name="connsiteX43" fmla="*/ 571660 w 640080"/>
              <a:gd name="connsiteY43" fmla="*/ 228760 h 731520"/>
              <a:gd name="connsiteX44" fmla="*/ 68740 w 640080"/>
              <a:gd name="connsiteY44" fmla="*/ 228760 h 731520"/>
              <a:gd name="connsiteX45" fmla="*/ 68740 w 640080"/>
              <a:gd name="connsiteY45" fmla="*/ 654528 h 731520"/>
              <a:gd name="connsiteX46" fmla="*/ 77313 w 640080"/>
              <a:gd name="connsiteY46" fmla="*/ 663100 h 731520"/>
              <a:gd name="connsiteX47" fmla="*/ 563088 w 640080"/>
              <a:gd name="connsiteY47" fmla="*/ 663100 h 731520"/>
              <a:gd name="connsiteX48" fmla="*/ 571660 w 640080"/>
              <a:gd name="connsiteY48" fmla="*/ 6545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40080" h="731520">
                <a:moveTo>
                  <a:pt x="480220" y="417355"/>
                </a:moveTo>
                <a:lnTo>
                  <a:pt x="480220" y="451645"/>
                </a:lnTo>
                <a:cubicBezTo>
                  <a:pt x="480220" y="461075"/>
                  <a:pt x="472505" y="468790"/>
                  <a:pt x="463075" y="468790"/>
                </a:cubicBezTo>
                <a:lnTo>
                  <a:pt x="354490" y="468790"/>
                </a:lnTo>
                <a:lnTo>
                  <a:pt x="354490" y="577375"/>
                </a:lnTo>
                <a:cubicBezTo>
                  <a:pt x="354490" y="586805"/>
                  <a:pt x="346775" y="594520"/>
                  <a:pt x="337345" y="594520"/>
                </a:cubicBezTo>
                <a:lnTo>
                  <a:pt x="303055" y="594520"/>
                </a:lnTo>
                <a:cubicBezTo>
                  <a:pt x="293626" y="594520"/>
                  <a:pt x="285910" y="586805"/>
                  <a:pt x="285910" y="577375"/>
                </a:cubicBezTo>
                <a:lnTo>
                  <a:pt x="285910" y="468790"/>
                </a:lnTo>
                <a:lnTo>
                  <a:pt x="177325" y="468790"/>
                </a:lnTo>
                <a:cubicBezTo>
                  <a:pt x="167896" y="468790"/>
                  <a:pt x="160180" y="461075"/>
                  <a:pt x="160180" y="451645"/>
                </a:cubicBezTo>
                <a:lnTo>
                  <a:pt x="160180" y="417355"/>
                </a:lnTo>
                <a:cubicBezTo>
                  <a:pt x="160180" y="407926"/>
                  <a:pt x="167896" y="400210"/>
                  <a:pt x="177325" y="400210"/>
                </a:cubicBezTo>
                <a:lnTo>
                  <a:pt x="285910" y="400210"/>
                </a:lnTo>
                <a:lnTo>
                  <a:pt x="285910" y="291625"/>
                </a:lnTo>
                <a:cubicBezTo>
                  <a:pt x="285910" y="282196"/>
                  <a:pt x="293626" y="274480"/>
                  <a:pt x="303055" y="274480"/>
                </a:cubicBezTo>
                <a:lnTo>
                  <a:pt x="337345" y="274480"/>
                </a:lnTo>
                <a:cubicBezTo>
                  <a:pt x="346775" y="274480"/>
                  <a:pt x="354490" y="282196"/>
                  <a:pt x="354490" y="291625"/>
                </a:cubicBezTo>
                <a:lnTo>
                  <a:pt x="354490" y="400210"/>
                </a:lnTo>
                <a:lnTo>
                  <a:pt x="463075" y="400210"/>
                </a:lnTo>
                <a:cubicBezTo>
                  <a:pt x="472505" y="400210"/>
                  <a:pt x="480220" y="407926"/>
                  <a:pt x="480220" y="417355"/>
                </a:cubicBezTo>
                <a:close/>
                <a:moveTo>
                  <a:pt x="640240" y="160180"/>
                </a:moveTo>
                <a:lnTo>
                  <a:pt x="640240" y="663100"/>
                </a:lnTo>
                <a:cubicBezTo>
                  <a:pt x="640240" y="700962"/>
                  <a:pt x="609522" y="731680"/>
                  <a:pt x="571660" y="731680"/>
                </a:cubicBezTo>
                <a:lnTo>
                  <a:pt x="68740" y="731680"/>
                </a:lnTo>
                <a:cubicBezTo>
                  <a:pt x="30878" y="731680"/>
                  <a:pt x="160" y="700962"/>
                  <a:pt x="160" y="663100"/>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close/>
                <a:moveTo>
                  <a:pt x="571660" y="654528"/>
                </a:moveTo>
                <a:lnTo>
                  <a:pt x="571660" y="228760"/>
                </a:lnTo>
                <a:lnTo>
                  <a:pt x="68740" y="228760"/>
                </a:lnTo>
                <a:lnTo>
                  <a:pt x="68740" y="654528"/>
                </a:lnTo>
                <a:cubicBezTo>
                  <a:pt x="68740" y="659243"/>
                  <a:pt x="72598" y="663100"/>
                  <a:pt x="77313" y="663100"/>
                </a:cubicBezTo>
                <a:lnTo>
                  <a:pt x="563088" y="663100"/>
                </a:lnTo>
                <a:cubicBezTo>
                  <a:pt x="567803" y="663100"/>
                  <a:pt x="571660" y="659243"/>
                  <a:pt x="571660" y="654528"/>
                </a:cubicBezTo>
                <a:close/>
              </a:path>
            </a:pathLst>
          </a:custGeom>
          <a:solidFill>
            <a:srgbClr val="910830"/>
          </a:solidFill>
          <a:ln w="1424" cap="flat">
            <a:noFill/>
            <a:prstDash val="solid"/>
            <a:miter/>
          </a:ln>
        </p:spPr>
        <p:txBody>
          <a:bodyPr rtlCol="0" anchor="ctr"/>
          <a:lstStyle/>
          <a:p>
            <a:endParaRPr lang="en-GB"/>
          </a:p>
        </p:txBody>
      </p:sp>
      <p:sp>
        <p:nvSpPr>
          <p:cNvPr id="36" name="Grafik 390">
            <a:extLst>
              <a:ext uri="{FF2B5EF4-FFF2-40B4-BE49-F238E27FC236}">
                <a16:creationId xmlns:a16="http://schemas.microsoft.com/office/drawing/2014/main" id="{6590F3EE-6C1F-4732-9C05-C333E2253F08}"/>
              </a:ext>
            </a:extLst>
          </p:cNvPr>
          <p:cNvSpPr/>
          <p:nvPr/>
        </p:nvSpPr>
        <p:spPr>
          <a:xfrm>
            <a:off x="6022240" y="2220737"/>
            <a:ext cx="423510" cy="484011"/>
          </a:xfrm>
          <a:custGeom>
            <a:avLst/>
            <a:gdLst>
              <a:gd name="connsiteX0" fmla="*/ 445502 w 640080"/>
              <a:gd name="connsiteY0" fmla="*/ 535513 h 731520"/>
              <a:gd name="connsiteX1" fmla="*/ 421213 w 640080"/>
              <a:gd name="connsiteY1" fmla="*/ 559802 h 731520"/>
              <a:gd name="connsiteX2" fmla="*/ 396924 w 640080"/>
              <a:gd name="connsiteY2" fmla="*/ 559802 h 731520"/>
              <a:gd name="connsiteX3" fmla="*/ 320200 w 640080"/>
              <a:gd name="connsiteY3" fmla="*/ 482935 h 731520"/>
              <a:gd name="connsiteX4" fmla="*/ 243476 w 640080"/>
              <a:gd name="connsiteY4" fmla="*/ 559659 h 731520"/>
              <a:gd name="connsiteX5" fmla="*/ 219188 w 640080"/>
              <a:gd name="connsiteY5" fmla="*/ 559659 h 731520"/>
              <a:gd name="connsiteX6" fmla="*/ 194899 w 640080"/>
              <a:gd name="connsiteY6" fmla="*/ 535370 h 731520"/>
              <a:gd name="connsiteX7" fmla="*/ 194899 w 640080"/>
              <a:gd name="connsiteY7" fmla="*/ 511081 h 731520"/>
              <a:gd name="connsiteX8" fmla="*/ 271623 w 640080"/>
              <a:gd name="connsiteY8" fmla="*/ 434357 h 731520"/>
              <a:gd name="connsiteX9" fmla="*/ 194899 w 640080"/>
              <a:gd name="connsiteY9" fmla="*/ 357634 h 731520"/>
              <a:gd name="connsiteX10" fmla="*/ 194899 w 640080"/>
              <a:gd name="connsiteY10" fmla="*/ 333345 h 731520"/>
              <a:gd name="connsiteX11" fmla="*/ 219188 w 640080"/>
              <a:gd name="connsiteY11" fmla="*/ 309056 h 731520"/>
              <a:gd name="connsiteX12" fmla="*/ 243476 w 640080"/>
              <a:gd name="connsiteY12" fmla="*/ 309056 h 731520"/>
              <a:gd name="connsiteX13" fmla="*/ 320200 w 640080"/>
              <a:gd name="connsiteY13" fmla="*/ 385780 h 731520"/>
              <a:gd name="connsiteX14" fmla="*/ 396924 w 640080"/>
              <a:gd name="connsiteY14" fmla="*/ 309056 h 731520"/>
              <a:gd name="connsiteX15" fmla="*/ 421213 w 640080"/>
              <a:gd name="connsiteY15" fmla="*/ 309056 h 731520"/>
              <a:gd name="connsiteX16" fmla="*/ 445502 w 640080"/>
              <a:gd name="connsiteY16" fmla="*/ 333345 h 731520"/>
              <a:gd name="connsiteX17" fmla="*/ 445502 w 640080"/>
              <a:gd name="connsiteY17" fmla="*/ 357634 h 731520"/>
              <a:gd name="connsiteX18" fmla="*/ 368635 w 640080"/>
              <a:gd name="connsiteY18" fmla="*/ 434500 h 731520"/>
              <a:gd name="connsiteX19" fmla="*/ 445359 w 640080"/>
              <a:gd name="connsiteY19" fmla="*/ 511224 h 731520"/>
              <a:gd name="connsiteX20" fmla="*/ 445502 w 640080"/>
              <a:gd name="connsiteY20" fmla="*/ 535513 h 731520"/>
              <a:gd name="connsiteX21" fmla="*/ 640240 w 640080"/>
              <a:gd name="connsiteY21" fmla="*/ 160180 h 731520"/>
              <a:gd name="connsiteX22" fmla="*/ 640240 w 640080"/>
              <a:gd name="connsiteY22" fmla="*/ 663100 h 731520"/>
              <a:gd name="connsiteX23" fmla="*/ 571660 w 640080"/>
              <a:gd name="connsiteY23" fmla="*/ 731680 h 731520"/>
              <a:gd name="connsiteX24" fmla="*/ 68740 w 640080"/>
              <a:gd name="connsiteY24" fmla="*/ 731680 h 731520"/>
              <a:gd name="connsiteX25" fmla="*/ 160 w 640080"/>
              <a:gd name="connsiteY25" fmla="*/ 663100 h 731520"/>
              <a:gd name="connsiteX26" fmla="*/ 160 w 640080"/>
              <a:gd name="connsiteY26" fmla="*/ 160180 h 731520"/>
              <a:gd name="connsiteX27" fmla="*/ 68740 w 640080"/>
              <a:gd name="connsiteY27" fmla="*/ 91600 h 731520"/>
              <a:gd name="connsiteX28" fmla="*/ 137320 w 640080"/>
              <a:gd name="connsiteY28" fmla="*/ 91600 h 731520"/>
              <a:gd name="connsiteX29" fmla="*/ 137320 w 640080"/>
              <a:gd name="connsiteY29" fmla="*/ 17305 h 731520"/>
              <a:gd name="connsiteX30" fmla="*/ 154465 w 640080"/>
              <a:gd name="connsiteY30" fmla="*/ 160 h 731520"/>
              <a:gd name="connsiteX31" fmla="*/ 211615 w 640080"/>
              <a:gd name="connsiteY31" fmla="*/ 160 h 731520"/>
              <a:gd name="connsiteX32" fmla="*/ 228760 w 640080"/>
              <a:gd name="connsiteY32" fmla="*/ 17305 h 731520"/>
              <a:gd name="connsiteX33" fmla="*/ 228760 w 640080"/>
              <a:gd name="connsiteY33" fmla="*/ 91600 h 731520"/>
              <a:gd name="connsiteX34" fmla="*/ 411640 w 640080"/>
              <a:gd name="connsiteY34" fmla="*/ 91600 h 731520"/>
              <a:gd name="connsiteX35" fmla="*/ 411640 w 640080"/>
              <a:gd name="connsiteY35" fmla="*/ 17305 h 731520"/>
              <a:gd name="connsiteX36" fmla="*/ 428785 w 640080"/>
              <a:gd name="connsiteY36" fmla="*/ 160 h 731520"/>
              <a:gd name="connsiteX37" fmla="*/ 485935 w 640080"/>
              <a:gd name="connsiteY37" fmla="*/ 160 h 731520"/>
              <a:gd name="connsiteX38" fmla="*/ 503080 w 640080"/>
              <a:gd name="connsiteY38" fmla="*/ 17305 h 731520"/>
              <a:gd name="connsiteX39" fmla="*/ 503080 w 640080"/>
              <a:gd name="connsiteY39" fmla="*/ 91600 h 731520"/>
              <a:gd name="connsiteX40" fmla="*/ 571660 w 640080"/>
              <a:gd name="connsiteY40" fmla="*/ 91600 h 731520"/>
              <a:gd name="connsiteX41" fmla="*/ 640240 w 640080"/>
              <a:gd name="connsiteY41" fmla="*/ 160180 h 731520"/>
              <a:gd name="connsiteX42" fmla="*/ 571660 w 640080"/>
              <a:gd name="connsiteY42" fmla="*/ 654528 h 731520"/>
              <a:gd name="connsiteX43" fmla="*/ 571660 w 640080"/>
              <a:gd name="connsiteY43" fmla="*/ 228760 h 731520"/>
              <a:gd name="connsiteX44" fmla="*/ 68740 w 640080"/>
              <a:gd name="connsiteY44" fmla="*/ 228760 h 731520"/>
              <a:gd name="connsiteX45" fmla="*/ 68740 w 640080"/>
              <a:gd name="connsiteY45" fmla="*/ 654528 h 731520"/>
              <a:gd name="connsiteX46" fmla="*/ 77313 w 640080"/>
              <a:gd name="connsiteY46" fmla="*/ 663100 h 731520"/>
              <a:gd name="connsiteX47" fmla="*/ 563088 w 640080"/>
              <a:gd name="connsiteY47" fmla="*/ 663100 h 731520"/>
              <a:gd name="connsiteX48" fmla="*/ 571660 w 640080"/>
              <a:gd name="connsiteY48" fmla="*/ 6545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40080" h="731520">
                <a:moveTo>
                  <a:pt x="445502" y="535513"/>
                </a:moveTo>
                <a:lnTo>
                  <a:pt x="421213" y="559802"/>
                </a:lnTo>
                <a:cubicBezTo>
                  <a:pt x="414498" y="566517"/>
                  <a:pt x="403639" y="566517"/>
                  <a:pt x="396924" y="559802"/>
                </a:cubicBezTo>
                <a:lnTo>
                  <a:pt x="320200" y="482935"/>
                </a:lnTo>
                <a:lnTo>
                  <a:pt x="243476" y="559659"/>
                </a:lnTo>
                <a:cubicBezTo>
                  <a:pt x="236761" y="566374"/>
                  <a:pt x="225903" y="566374"/>
                  <a:pt x="219188" y="559659"/>
                </a:cubicBezTo>
                <a:lnTo>
                  <a:pt x="194899" y="535370"/>
                </a:lnTo>
                <a:cubicBezTo>
                  <a:pt x="188184" y="528655"/>
                  <a:pt x="188184" y="517796"/>
                  <a:pt x="194899" y="511081"/>
                </a:cubicBezTo>
                <a:lnTo>
                  <a:pt x="271623" y="434357"/>
                </a:lnTo>
                <a:lnTo>
                  <a:pt x="194899" y="357634"/>
                </a:lnTo>
                <a:cubicBezTo>
                  <a:pt x="188184" y="350918"/>
                  <a:pt x="188184" y="340060"/>
                  <a:pt x="194899" y="333345"/>
                </a:cubicBezTo>
                <a:lnTo>
                  <a:pt x="219188" y="309056"/>
                </a:lnTo>
                <a:cubicBezTo>
                  <a:pt x="225903" y="302341"/>
                  <a:pt x="236761" y="302341"/>
                  <a:pt x="243476" y="309056"/>
                </a:cubicBezTo>
                <a:lnTo>
                  <a:pt x="320200" y="385780"/>
                </a:lnTo>
                <a:lnTo>
                  <a:pt x="396924" y="309056"/>
                </a:lnTo>
                <a:cubicBezTo>
                  <a:pt x="403639" y="302341"/>
                  <a:pt x="414498" y="302341"/>
                  <a:pt x="421213" y="309056"/>
                </a:cubicBezTo>
                <a:lnTo>
                  <a:pt x="445502" y="333345"/>
                </a:lnTo>
                <a:cubicBezTo>
                  <a:pt x="452217" y="340060"/>
                  <a:pt x="452217" y="350918"/>
                  <a:pt x="445502" y="357634"/>
                </a:cubicBezTo>
                <a:lnTo>
                  <a:pt x="368635" y="434500"/>
                </a:lnTo>
                <a:lnTo>
                  <a:pt x="445359" y="511224"/>
                </a:lnTo>
                <a:cubicBezTo>
                  <a:pt x="452217" y="517939"/>
                  <a:pt x="452217" y="528798"/>
                  <a:pt x="445502" y="535513"/>
                </a:cubicBezTo>
                <a:close/>
                <a:moveTo>
                  <a:pt x="640240" y="160180"/>
                </a:moveTo>
                <a:lnTo>
                  <a:pt x="640240" y="663100"/>
                </a:lnTo>
                <a:cubicBezTo>
                  <a:pt x="640240" y="700962"/>
                  <a:pt x="609522" y="731680"/>
                  <a:pt x="571660" y="731680"/>
                </a:cubicBezTo>
                <a:lnTo>
                  <a:pt x="68740" y="731680"/>
                </a:lnTo>
                <a:cubicBezTo>
                  <a:pt x="30878" y="731680"/>
                  <a:pt x="160" y="700962"/>
                  <a:pt x="160" y="663100"/>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close/>
                <a:moveTo>
                  <a:pt x="571660" y="654528"/>
                </a:moveTo>
                <a:lnTo>
                  <a:pt x="571660" y="228760"/>
                </a:lnTo>
                <a:lnTo>
                  <a:pt x="68740" y="228760"/>
                </a:lnTo>
                <a:lnTo>
                  <a:pt x="68740" y="654528"/>
                </a:lnTo>
                <a:cubicBezTo>
                  <a:pt x="68740" y="659243"/>
                  <a:pt x="72598" y="663100"/>
                  <a:pt x="77313" y="663100"/>
                </a:cubicBezTo>
                <a:lnTo>
                  <a:pt x="563088" y="663100"/>
                </a:lnTo>
                <a:cubicBezTo>
                  <a:pt x="567803" y="663100"/>
                  <a:pt x="571660" y="659243"/>
                  <a:pt x="571660" y="654528"/>
                </a:cubicBezTo>
                <a:close/>
              </a:path>
            </a:pathLst>
          </a:custGeom>
          <a:solidFill>
            <a:srgbClr val="910830"/>
          </a:solidFill>
          <a:ln w="1424" cap="flat">
            <a:noFill/>
            <a:prstDash val="solid"/>
            <a:miter/>
          </a:ln>
        </p:spPr>
        <p:txBody>
          <a:bodyPr rtlCol="0" anchor="ctr"/>
          <a:lstStyle/>
          <a:p>
            <a:endParaRPr lang="en-GB"/>
          </a:p>
        </p:txBody>
      </p:sp>
      <p:sp>
        <p:nvSpPr>
          <p:cNvPr id="37" name="Grafik 392">
            <a:extLst>
              <a:ext uri="{FF2B5EF4-FFF2-40B4-BE49-F238E27FC236}">
                <a16:creationId xmlns:a16="http://schemas.microsoft.com/office/drawing/2014/main" id="{C0165E29-1F4D-49AD-B812-4CF34698C590}"/>
              </a:ext>
            </a:extLst>
          </p:cNvPr>
          <p:cNvSpPr/>
          <p:nvPr/>
        </p:nvSpPr>
        <p:spPr>
          <a:xfrm>
            <a:off x="6530200" y="2250987"/>
            <a:ext cx="423510" cy="423510"/>
          </a:xfrm>
          <a:custGeom>
            <a:avLst/>
            <a:gdLst>
              <a:gd name="connsiteX0" fmla="*/ 178897 w 640080"/>
              <a:gd name="connsiteY0" fmla="*/ 251620 h 640080"/>
              <a:gd name="connsiteX1" fmla="*/ 461504 w 640080"/>
              <a:gd name="connsiteY1" fmla="*/ 251620 h 640080"/>
              <a:gd name="connsiteX2" fmla="*/ 473648 w 640080"/>
              <a:gd name="connsiteY2" fmla="*/ 280910 h 640080"/>
              <a:gd name="connsiteX3" fmla="*/ 332345 w 640080"/>
              <a:gd name="connsiteY3" fmla="*/ 421356 h 640080"/>
              <a:gd name="connsiteX4" fmla="*/ 308199 w 640080"/>
              <a:gd name="connsiteY4" fmla="*/ 421356 h 640080"/>
              <a:gd name="connsiteX5" fmla="*/ 166895 w 640080"/>
              <a:gd name="connsiteY5" fmla="*/ 280910 h 640080"/>
              <a:gd name="connsiteX6" fmla="*/ 178897 w 640080"/>
              <a:gd name="connsiteY6" fmla="*/ 251620 h 640080"/>
              <a:gd name="connsiteX7" fmla="*/ 640240 w 640080"/>
              <a:gd name="connsiteY7" fmla="*/ 68740 h 640080"/>
              <a:gd name="connsiteX8" fmla="*/ 640240 w 640080"/>
              <a:gd name="connsiteY8" fmla="*/ 571660 h 640080"/>
              <a:gd name="connsiteX9" fmla="*/ 571660 w 640080"/>
              <a:gd name="connsiteY9" fmla="*/ 640240 h 640080"/>
              <a:gd name="connsiteX10" fmla="*/ 68740 w 640080"/>
              <a:gd name="connsiteY10" fmla="*/ 640240 h 640080"/>
              <a:gd name="connsiteX11" fmla="*/ 160 w 640080"/>
              <a:gd name="connsiteY11" fmla="*/ 571660 h 640080"/>
              <a:gd name="connsiteX12" fmla="*/ 160 w 640080"/>
              <a:gd name="connsiteY12" fmla="*/ 68740 h 640080"/>
              <a:gd name="connsiteX13" fmla="*/ 68740 w 640080"/>
              <a:gd name="connsiteY13" fmla="*/ 160 h 640080"/>
              <a:gd name="connsiteX14" fmla="*/ 571660 w 640080"/>
              <a:gd name="connsiteY14" fmla="*/ 160 h 640080"/>
              <a:gd name="connsiteX15" fmla="*/ 640240 w 640080"/>
              <a:gd name="connsiteY15" fmla="*/ 68740 h 640080"/>
              <a:gd name="connsiteX16" fmla="*/ 571660 w 640080"/>
              <a:gd name="connsiteY16" fmla="*/ 563088 h 640080"/>
              <a:gd name="connsiteX17" fmla="*/ 571660 w 640080"/>
              <a:gd name="connsiteY17" fmla="*/ 77313 h 640080"/>
              <a:gd name="connsiteX18" fmla="*/ 563088 w 640080"/>
              <a:gd name="connsiteY18" fmla="*/ 68740 h 640080"/>
              <a:gd name="connsiteX19" fmla="*/ 77313 w 640080"/>
              <a:gd name="connsiteY19" fmla="*/ 68740 h 640080"/>
              <a:gd name="connsiteX20" fmla="*/ 68740 w 640080"/>
              <a:gd name="connsiteY20" fmla="*/ 77313 h 640080"/>
              <a:gd name="connsiteX21" fmla="*/ 68740 w 640080"/>
              <a:gd name="connsiteY21" fmla="*/ 563088 h 640080"/>
              <a:gd name="connsiteX22" fmla="*/ 77313 w 640080"/>
              <a:gd name="connsiteY22" fmla="*/ 571660 h 640080"/>
              <a:gd name="connsiteX23" fmla="*/ 563088 w 640080"/>
              <a:gd name="connsiteY23" fmla="*/ 571660 h 640080"/>
              <a:gd name="connsiteX24" fmla="*/ 571660 w 640080"/>
              <a:gd name="connsiteY24" fmla="*/ 56308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0080" h="640080">
                <a:moveTo>
                  <a:pt x="178897" y="251620"/>
                </a:moveTo>
                <a:lnTo>
                  <a:pt x="461504" y="251620"/>
                </a:lnTo>
                <a:cubicBezTo>
                  <a:pt x="476791" y="251620"/>
                  <a:pt x="484507" y="270194"/>
                  <a:pt x="473648" y="280910"/>
                </a:cubicBezTo>
                <a:lnTo>
                  <a:pt x="332345" y="421356"/>
                </a:lnTo>
                <a:cubicBezTo>
                  <a:pt x="325630" y="428071"/>
                  <a:pt x="314914" y="428071"/>
                  <a:pt x="308199" y="421356"/>
                </a:cubicBezTo>
                <a:lnTo>
                  <a:pt x="166895" y="280910"/>
                </a:lnTo>
                <a:cubicBezTo>
                  <a:pt x="155894" y="270194"/>
                  <a:pt x="163609" y="251620"/>
                  <a:pt x="178897" y="251620"/>
                </a:cubicBezTo>
                <a:close/>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571660" y="563088"/>
                </a:moveTo>
                <a:lnTo>
                  <a:pt x="571660" y="77313"/>
                </a:lnTo>
                <a:cubicBezTo>
                  <a:pt x="571660" y="72598"/>
                  <a:pt x="567803" y="68740"/>
                  <a:pt x="563088" y="68740"/>
                </a:cubicBezTo>
                <a:lnTo>
                  <a:pt x="77313" y="68740"/>
                </a:lnTo>
                <a:cubicBezTo>
                  <a:pt x="72598" y="68740"/>
                  <a:pt x="68740" y="72598"/>
                  <a:pt x="68740" y="77313"/>
                </a:cubicBezTo>
                <a:lnTo>
                  <a:pt x="68740" y="563088"/>
                </a:lnTo>
                <a:cubicBezTo>
                  <a:pt x="68740" y="567803"/>
                  <a:pt x="72598" y="571660"/>
                  <a:pt x="77313" y="571660"/>
                </a:cubicBezTo>
                <a:lnTo>
                  <a:pt x="563088" y="571660"/>
                </a:lnTo>
                <a:cubicBezTo>
                  <a:pt x="567803" y="571660"/>
                  <a:pt x="571660" y="567803"/>
                  <a:pt x="571660" y="563088"/>
                </a:cubicBezTo>
                <a:close/>
              </a:path>
            </a:pathLst>
          </a:custGeom>
          <a:solidFill>
            <a:srgbClr val="910830"/>
          </a:solidFill>
          <a:ln w="1424" cap="flat">
            <a:noFill/>
            <a:prstDash val="solid"/>
            <a:miter/>
          </a:ln>
        </p:spPr>
        <p:txBody>
          <a:bodyPr rtlCol="0" anchor="ctr"/>
          <a:lstStyle/>
          <a:p>
            <a:endParaRPr lang="en-GB"/>
          </a:p>
        </p:txBody>
      </p:sp>
      <p:sp>
        <p:nvSpPr>
          <p:cNvPr id="38" name="Grafik 394">
            <a:extLst>
              <a:ext uri="{FF2B5EF4-FFF2-40B4-BE49-F238E27FC236}">
                <a16:creationId xmlns:a16="http://schemas.microsoft.com/office/drawing/2014/main" id="{20ACFFA5-4A51-4A94-A18F-1881EEEC76CB}"/>
              </a:ext>
            </a:extLst>
          </p:cNvPr>
          <p:cNvSpPr/>
          <p:nvPr/>
        </p:nvSpPr>
        <p:spPr>
          <a:xfrm>
            <a:off x="7038159" y="2250987"/>
            <a:ext cx="423510" cy="423510"/>
          </a:xfrm>
          <a:custGeom>
            <a:avLst/>
            <a:gdLst>
              <a:gd name="connsiteX0" fmla="*/ 388780 w 640080"/>
              <a:gd name="connsiteY0" fmla="*/ 178897 h 640080"/>
              <a:gd name="connsiteX1" fmla="*/ 388780 w 640080"/>
              <a:gd name="connsiteY1" fmla="*/ 461504 h 640080"/>
              <a:gd name="connsiteX2" fmla="*/ 359491 w 640080"/>
              <a:gd name="connsiteY2" fmla="*/ 473648 h 640080"/>
              <a:gd name="connsiteX3" fmla="*/ 219045 w 640080"/>
              <a:gd name="connsiteY3" fmla="*/ 332345 h 640080"/>
              <a:gd name="connsiteX4" fmla="*/ 219045 w 640080"/>
              <a:gd name="connsiteY4" fmla="*/ 308199 h 640080"/>
              <a:gd name="connsiteX5" fmla="*/ 359491 w 640080"/>
              <a:gd name="connsiteY5" fmla="*/ 166895 h 640080"/>
              <a:gd name="connsiteX6" fmla="*/ 388780 w 640080"/>
              <a:gd name="connsiteY6" fmla="*/ 178897 h 640080"/>
              <a:gd name="connsiteX7" fmla="*/ 640240 w 640080"/>
              <a:gd name="connsiteY7" fmla="*/ 68740 h 640080"/>
              <a:gd name="connsiteX8" fmla="*/ 640240 w 640080"/>
              <a:gd name="connsiteY8" fmla="*/ 571660 h 640080"/>
              <a:gd name="connsiteX9" fmla="*/ 571660 w 640080"/>
              <a:gd name="connsiteY9" fmla="*/ 640240 h 640080"/>
              <a:gd name="connsiteX10" fmla="*/ 68740 w 640080"/>
              <a:gd name="connsiteY10" fmla="*/ 640240 h 640080"/>
              <a:gd name="connsiteX11" fmla="*/ 160 w 640080"/>
              <a:gd name="connsiteY11" fmla="*/ 571660 h 640080"/>
              <a:gd name="connsiteX12" fmla="*/ 160 w 640080"/>
              <a:gd name="connsiteY12" fmla="*/ 68740 h 640080"/>
              <a:gd name="connsiteX13" fmla="*/ 68740 w 640080"/>
              <a:gd name="connsiteY13" fmla="*/ 160 h 640080"/>
              <a:gd name="connsiteX14" fmla="*/ 571660 w 640080"/>
              <a:gd name="connsiteY14" fmla="*/ 160 h 640080"/>
              <a:gd name="connsiteX15" fmla="*/ 640240 w 640080"/>
              <a:gd name="connsiteY15" fmla="*/ 68740 h 640080"/>
              <a:gd name="connsiteX16" fmla="*/ 571660 w 640080"/>
              <a:gd name="connsiteY16" fmla="*/ 563088 h 640080"/>
              <a:gd name="connsiteX17" fmla="*/ 571660 w 640080"/>
              <a:gd name="connsiteY17" fmla="*/ 77313 h 640080"/>
              <a:gd name="connsiteX18" fmla="*/ 563088 w 640080"/>
              <a:gd name="connsiteY18" fmla="*/ 68740 h 640080"/>
              <a:gd name="connsiteX19" fmla="*/ 77313 w 640080"/>
              <a:gd name="connsiteY19" fmla="*/ 68740 h 640080"/>
              <a:gd name="connsiteX20" fmla="*/ 68740 w 640080"/>
              <a:gd name="connsiteY20" fmla="*/ 77313 h 640080"/>
              <a:gd name="connsiteX21" fmla="*/ 68740 w 640080"/>
              <a:gd name="connsiteY21" fmla="*/ 563088 h 640080"/>
              <a:gd name="connsiteX22" fmla="*/ 77313 w 640080"/>
              <a:gd name="connsiteY22" fmla="*/ 571660 h 640080"/>
              <a:gd name="connsiteX23" fmla="*/ 563088 w 640080"/>
              <a:gd name="connsiteY23" fmla="*/ 571660 h 640080"/>
              <a:gd name="connsiteX24" fmla="*/ 571660 w 640080"/>
              <a:gd name="connsiteY24" fmla="*/ 56308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0080" h="640080">
                <a:moveTo>
                  <a:pt x="388780" y="178897"/>
                </a:moveTo>
                <a:lnTo>
                  <a:pt x="388780" y="461504"/>
                </a:lnTo>
                <a:cubicBezTo>
                  <a:pt x="388780" y="476791"/>
                  <a:pt x="370207" y="484507"/>
                  <a:pt x="359491" y="473648"/>
                </a:cubicBezTo>
                <a:lnTo>
                  <a:pt x="219045" y="332345"/>
                </a:lnTo>
                <a:cubicBezTo>
                  <a:pt x="212330" y="325630"/>
                  <a:pt x="212330" y="314914"/>
                  <a:pt x="219045" y="308199"/>
                </a:cubicBezTo>
                <a:lnTo>
                  <a:pt x="359491" y="166895"/>
                </a:lnTo>
                <a:cubicBezTo>
                  <a:pt x="370207" y="155894"/>
                  <a:pt x="388780" y="163609"/>
                  <a:pt x="388780" y="178897"/>
                </a:cubicBezTo>
                <a:close/>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571660" y="563088"/>
                </a:moveTo>
                <a:lnTo>
                  <a:pt x="571660" y="77313"/>
                </a:lnTo>
                <a:cubicBezTo>
                  <a:pt x="571660" y="72598"/>
                  <a:pt x="567803" y="68740"/>
                  <a:pt x="563088" y="68740"/>
                </a:cubicBezTo>
                <a:lnTo>
                  <a:pt x="77313" y="68740"/>
                </a:lnTo>
                <a:cubicBezTo>
                  <a:pt x="72598" y="68740"/>
                  <a:pt x="68740" y="72598"/>
                  <a:pt x="68740" y="77313"/>
                </a:cubicBezTo>
                <a:lnTo>
                  <a:pt x="68740" y="563088"/>
                </a:lnTo>
                <a:cubicBezTo>
                  <a:pt x="68740" y="567803"/>
                  <a:pt x="72598" y="571660"/>
                  <a:pt x="77313" y="571660"/>
                </a:cubicBezTo>
                <a:lnTo>
                  <a:pt x="563088" y="571660"/>
                </a:lnTo>
                <a:cubicBezTo>
                  <a:pt x="567803" y="571660"/>
                  <a:pt x="571660" y="567803"/>
                  <a:pt x="571660" y="563088"/>
                </a:cubicBezTo>
                <a:close/>
              </a:path>
            </a:pathLst>
          </a:custGeom>
          <a:solidFill>
            <a:srgbClr val="910830"/>
          </a:solidFill>
          <a:ln w="1424" cap="flat">
            <a:noFill/>
            <a:prstDash val="solid"/>
            <a:miter/>
          </a:ln>
        </p:spPr>
        <p:txBody>
          <a:bodyPr rtlCol="0" anchor="ctr"/>
          <a:lstStyle/>
          <a:p>
            <a:endParaRPr lang="en-GB"/>
          </a:p>
        </p:txBody>
      </p:sp>
      <p:sp>
        <p:nvSpPr>
          <p:cNvPr id="39" name="Grafik 396">
            <a:extLst>
              <a:ext uri="{FF2B5EF4-FFF2-40B4-BE49-F238E27FC236}">
                <a16:creationId xmlns:a16="http://schemas.microsoft.com/office/drawing/2014/main" id="{FC5E0B06-F74C-4FE3-A7B8-E1AC91CA5F76}"/>
              </a:ext>
            </a:extLst>
          </p:cNvPr>
          <p:cNvSpPr/>
          <p:nvPr/>
        </p:nvSpPr>
        <p:spPr>
          <a:xfrm>
            <a:off x="7546119" y="2250987"/>
            <a:ext cx="423510" cy="423510"/>
          </a:xfrm>
          <a:custGeom>
            <a:avLst/>
            <a:gdLst>
              <a:gd name="connsiteX0" fmla="*/ 251620 w 640080"/>
              <a:gd name="connsiteY0" fmla="*/ 461504 h 640080"/>
              <a:gd name="connsiteX1" fmla="*/ 251620 w 640080"/>
              <a:gd name="connsiteY1" fmla="*/ 178897 h 640080"/>
              <a:gd name="connsiteX2" fmla="*/ 280910 w 640080"/>
              <a:gd name="connsiteY2" fmla="*/ 166753 h 640080"/>
              <a:gd name="connsiteX3" fmla="*/ 421356 w 640080"/>
              <a:gd name="connsiteY3" fmla="*/ 308056 h 640080"/>
              <a:gd name="connsiteX4" fmla="*/ 421356 w 640080"/>
              <a:gd name="connsiteY4" fmla="*/ 332202 h 640080"/>
              <a:gd name="connsiteX5" fmla="*/ 280910 w 640080"/>
              <a:gd name="connsiteY5" fmla="*/ 473505 h 640080"/>
              <a:gd name="connsiteX6" fmla="*/ 251620 w 640080"/>
              <a:gd name="connsiteY6" fmla="*/ 461504 h 640080"/>
              <a:gd name="connsiteX7" fmla="*/ 640240 w 640080"/>
              <a:gd name="connsiteY7" fmla="*/ 68740 h 640080"/>
              <a:gd name="connsiteX8" fmla="*/ 640240 w 640080"/>
              <a:gd name="connsiteY8" fmla="*/ 571660 h 640080"/>
              <a:gd name="connsiteX9" fmla="*/ 571660 w 640080"/>
              <a:gd name="connsiteY9" fmla="*/ 640240 h 640080"/>
              <a:gd name="connsiteX10" fmla="*/ 68740 w 640080"/>
              <a:gd name="connsiteY10" fmla="*/ 640240 h 640080"/>
              <a:gd name="connsiteX11" fmla="*/ 160 w 640080"/>
              <a:gd name="connsiteY11" fmla="*/ 571660 h 640080"/>
              <a:gd name="connsiteX12" fmla="*/ 160 w 640080"/>
              <a:gd name="connsiteY12" fmla="*/ 68740 h 640080"/>
              <a:gd name="connsiteX13" fmla="*/ 68740 w 640080"/>
              <a:gd name="connsiteY13" fmla="*/ 160 h 640080"/>
              <a:gd name="connsiteX14" fmla="*/ 571660 w 640080"/>
              <a:gd name="connsiteY14" fmla="*/ 160 h 640080"/>
              <a:gd name="connsiteX15" fmla="*/ 640240 w 640080"/>
              <a:gd name="connsiteY15" fmla="*/ 68740 h 640080"/>
              <a:gd name="connsiteX16" fmla="*/ 571660 w 640080"/>
              <a:gd name="connsiteY16" fmla="*/ 563088 h 640080"/>
              <a:gd name="connsiteX17" fmla="*/ 571660 w 640080"/>
              <a:gd name="connsiteY17" fmla="*/ 77313 h 640080"/>
              <a:gd name="connsiteX18" fmla="*/ 563088 w 640080"/>
              <a:gd name="connsiteY18" fmla="*/ 68740 h 640080"/>
              <a:gd name="connsiteX19" fmla="*/ 77313 w 640080"/>
              <a:gd name="connsiteY19" fmla="*/ 68740 h 640080"/>
              <a:gd name="connsiteX20" fmla="*/ 68740 w 640080"/>
              <a:gd name="connsiteY20" fmla="*/ 77313 h 640080"/>
              <a:gd name="connsiteX21" fmla="*/ 68740 w 640080"/>
              <a:gd name="connsiteY21" fmla="*/ 563088 h 640080"/>
              <a:gd name="connsiteX22" fmla="*/ 77313 w 640080"/>
              <a:gd name="connsiteY22" fmla="*/ 571660 h 640080"/>
              <a:gd name="connsiteX23" fmla="*/ 563088 w 640080"/>
              <a:gd name="connsiteY23" fmla="*/ 571660 h 640080"/>
              <a:gd name="connsiteX24" fmla="*/ 571660 w 640080"/>
              <a:gd name="connsiteY24" fmla="*/ 56308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0080" h="640080">
                <a:moveTo>
                  <a:pt x="251620" y="461504"/>
                </a:moveTo>
                <a:lnTo>
                  <a:pt x="251620" y="178897"/>
                </a:lnTo>
                <a:cubicBezTo>
                  <a:pt x="251620" y="163609"/>
                  <a:pt x="270194" y="155894"/>
                  <a:pt x="280910" y="166753"/>
                </a:cubicBezTo>
                <a:lnTo>
                  <a:pt x="421356" y="308056"/>
                </a:lnTo>
                <a:cubicBezTo>
                  <a:pt x="428071" y="314771"/>
                  <a:pt x="428071" y="325487"/>
                  <a:pt x="421356" y="332202"/>
                </a:cubicBezTo>
                <a:lnTo>
                  <a:pt x="280910" y="473505"/>
                </a:lnTo>
                <a:cubicBezTo>
                  <a:pt x="270194" y="484507"/>
                  <a:pt x="251620" y="476791"/>
                  <a:pt x="251620" y="461504"/>
                </a:cubicBezTo>
                <a:close/>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571660" y="563088"/>
                </a:moveTo>
                <a:lnTo>
                  <a:pt x="571660" y="77313"/>
                </a:lnTo>
                <a:cubicBezTo>
                  <a:pt x="571660" y="72598"/>
                  <a:pt x="567803" y="68740"/>
                  <a:pt x="563088" y="68740"/>
                </a:cubicBezTo>
                <a:lnTo>
                  <a:pt x="77313" y="68740"/>
                </a:lnTo>
                <a:cubicBezTo>
                  <a:pt x="72598" y="68740"/>
                  <a:pt x="68740" y="72598"/>
                  <a:pt x="68740" y="77313"/>
                </a:cubicBezTo>
                <a:lnTo>
                  <a:pt x="68740" y="563088"/>
                </a:lnTo>
                <a:cubicBezTo>
                  <a:pt x="68740" y="567803"/>
                  <a:pt x="72598" y="571660"/>
                  <a:pt x="77313" y="571660"/>
                </a:cubicBezTo>
                <a:lnTo>
                  <a:pt x="563088" y="571660"/>
                </a:lnTo>
                <a:cubicBezTo>
                  <a:pt x="567803" y="571660"/>
                  <a:pt x="571660" y="567803"/>
                  <a:pt x="571660" y="563088"/>
                </a:cubicBezTo>
                <a:close/>
              </a:path>
            </a:pathLst>
          </a:custGeom>
          <a:solidFill>
            <a:srgbClr val="910830"/>
          </a:solidFill>
          <a:ln w="1424" cap="flat">
            <a:noFill/>
            <a:prstDash val="solid"/>
            <a:miter/>
          </a:ln>
        </p:spPr>
        <p:txBody>
          <a:bodyPr rtlCol="0" anchor="ctr"/>
          <a:lstStyle/>
          <a:p>
            <a:endParaRPr lang="en-GB"/>
          </a:p>
        </p:txBody>
      </p:sp>
      <p:sp>
        <p:nvSpPr>
          <p:cNvPr id="40" name="Grafik 398">
            <a:extLst>
              <a:ext uri="{FF2B5EF4-FFF2-40B4-BE49-F238E27FC236}">
                <a16:creationId xmlns:a16="http://schemas.microsoft.com/office/drawing/2014/main" id="{1FF73BC6-F3A8-489E-9379-5A205AEAE7DE}"/>
              </a:ext>
            </a:extLst>
          </p:cNvPr>
          <p:cNvSpPr/>
          <p:nvPr/>
        </p:nvSpPr>
        <p:spPr>
          <a:xfrm>
            <a:off x="3425722" y="2704748"/>
            <a:ext cx="484011" cy="484011"/>
          </a:xfrm>
          <a:custGeom>
            <a:avLst/>
            <a:gdLst>
              <a:gd name="connsiteX0" fmla="*/ 640239 w 731520"/>
              <a:gd name="connsiteY0" fmla="*/ 159 h 731520"/>
              <a:gd name="connsiteX1" fmla="*/ 91599 w 731520"/>
              <a:gd name="connsiteY1" fmla="*/ 159 h 731520"/>
              <a:gd name="connsiteX2" fmla="*/ 159 w 731520"/>
              <a:gd name="connsiteY2" fmla="*/ 91599 h 731520"/>
              <a:gd name="connsiteX3" fmla="*/ 159 w 731520"/>
              <a:gd name="connsiteY3" fmla="*/ 503079 h 731520"/>
              <a:gd name="connsiteX4" fmla="*/ 91599 w 731520"/>
              <a:gd name="connsiteY4" fmla="*/ 594519 h 731520"/>
              <a:gd name="connsiteX5" fmla="*/ 228759 w 731520"/>
              <a:gd name="connsiteY5" fmla="*/ 594519 h 731520"/>
              <a:gd name="connsiteX6" fmla="*/ 228759 w 731520"/>
              <a:gd name="connsiteY6" fmla="*/ 714534 h 731520"/>
              <a:gd name="connsiteX7" fmla="*/ 245904 w 731520"/>
              <a:gd name="connsiteY7" fmla="*/ 731679 h 731520"/>
              <a:gd name="connsiteX8" fmla="*/ 256048 w 731520"/>
              <a:gd name="connsiteY8" fmla="*/ 728250 h 731520"/>
              <a:gd name="connsiteX9" fmla="*/ 434499 w 731520"/>
              <a:gd name="connsiteY9" fmla="*/ 594519 h 731520"/>
              <a:gd name="connsiteX10" fmla="*/ 640239 w 731520"/>
              <a:gd name="connsiteY10" fmla="*/ 594519 h 731520"/>
              <a:gd name="connsiteX11" fmla="*/ 731679 w 731520"/>
              <a:gd name="connsiteY11" fmla="*/ 503079 h 731520"/>
              <a:gd name="connsiteX12" fmla="*/ 731679 w 731520"/>
              <a:gd name="connsiteY12" fmla="*/ 91599 h 731520"/>
              <a:gd name="connsiteX13" fmla="*/ 640239 w 731520"/>
              <a:gd name="connsiteY13" fmla="*/ 159 h 731520"/>
              <a:gd name="connsiteX14" fmla="*/ 663099 w 731520"/>
              <a:gd name="connsiteY14" fmla="*/ 503079 h 731520"/>
              <a:gd name="connsiteX15" fmla="*/ 640239 w 731520"/>
              <a:gd name="connsiteY15" fmla="*/ 525939 h 731520"/>
              <a:gd name="connsiteX16" fmla="*/ 411639 w 731520"/>
              <a:gd name="connsiteY16" fmla="*/ 525939 h 731520"/>
              <a:gd name="connsiteX17" fmla="*/ 393351 w 731520"/>
              <a:gd name="connsiteY17" fmla="*/ 539655 h 731520"/>
              <a:gd name="connsiteX18" fmla="*/ 297339 w 731520"/>
              <a:gd name="connsiteY18" fmla="*/ 611664 h 731520"/>
              <a:gd name="connsiteX19" fmla="*/ 297339 w 731520"/>
              <a:gd name="connsiteY19" fmla="*/ 525939 h 731520"/>
              <a:gd name="connsiteX20" fmla="*/ 91599 w 731520"/>
              <a:gd name="connsiteY20" fmla="*/ 525939 h 731520"/>
              <a:gd name="connsiteX21" fmla="*/ 68739 w 731520"/>
              <a:gd name="connsiteY21" fmla="*/ 503079 h 731520"/>
              <a:gd name="connsiteX22" fmla="*/ 68739 w 731520"/>
              <a:gd name="connsiteY22" fmla="*/ 91599 h 731520"/>
              <a:gd name="connsiteX23" fmla="*/ 91599 w 731520"/>
              <a:gd name="connsiteY23" fmla="*/ 68739 h 731520"/>
              <a:gd name="connsiteX24" fmla="*/ 640239 w 731520"/>
              <a:gd name="connsiteY24" fmla="*/ 68739 h 731520"/>
              <a:gd name="connsiteX25" fmla="*/ 663099 w 731520"/>
              <a:gd name="connsiteY25" fmla="*/ 91599 h 731520"/>
              <a:gd name="connsiteX26" fmla="*/ 663099 w 731520"/>
              <a:gd name="connsiteY26"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731520">
                <a:moveTo>
                  <a:pt x="640239" y="159"/>
                </a:moveTo>
                <a:lnTo>
                  <a:pt x="91599" y="159"/>
                </a:lnTo>
                <a:cubicBezTo>
                  <a:pt x="41164" y="159"/>
                  <a:pt x="159" y="41164"/>
                  <a:pt x="159" y="91599"/>
                </a:cubicBezTo>
                <a:lnTo>
                  <a:pt x="159" y="503079"/>
                </a:lnTo>
                <a:cubicBezTo>
                  <a:pt x="159" y="553514"/>
                  <a:pt x="41164" y="594519"/>
                  <a:pt x="91599" y="594519"/>
                </a:cubicBezTo>
                <a:lnTo>
                  <a:pt x="228759" y="594519"/>
                </a:lnTo>
                <a:lnTo>
                  <a:pt x="228759" y="714534"/>
                </a:lnTo>
                <a:cubicBezTo>
                  <a:pt x="228759" y="724678"/>
                  <a:pt x="237046" y="731679"/>
                  <a:pt x="245904" y="731679"/>
                </a:cubicBezTo>
                <a:cubicBezTo>
                  <a:pt x="249333" y="731679"/>
                  <a:pt x="252905" y="730679"/>
                  <a:pt x="256048" y="728250"/>
                </a:cubicBezTo>
                <a:lnTo>
                  <a:pt x="434499" y="594519"/>
                </a:lnTo>
                <a:lnTo>
                  <a:pt x="640239" y="594519"/>
                </a:lnTo>
                <a:cubicBezTo>
                  <a:pt x="690674" y="594519"/>
                  <a:pt x="731679" y="553514"/>
                  <a:pt x="731679" y="503079"/>
                </a:cubicBezTo>
                <a:lnTo>
                  <a:pt x="731679" y="91599"/>
                </a:lnTo>
                <a:cubicBezTo>
                  <a:pt x="731679" y="41164"/>
                  <a:pt x="690674" y="159"/>
                  <a:pt x="640239" y="159"/>
                </a:cubicBezTo>
                <a:close/>
                <a:moveTo>
                  <a:pt x="663099" y="503079"/>
                </a:moveTo>
                <a:cubicBezTo>
                  <a:pt x="663099" y="515652"/>
                  <a:pt x="652812" y="525939"/>
                  <a:pt x="640239" y="525939"/>
                </a:cubicBezTo>
                <a:lnTo>
                  <a:pt x="411639" y="525939"/>
                </a:lnTo>
                <a:lnTo>
                  <a:pt x="393351" y="539655"/>
                </a:lnTo>
                <a:lnTo>
                  <a:pt x="297339" y="611664"/>
                </a:lnTo>
                <a:lnTo>
                  <a:pt x="297339" y="525939"/>
                </a:lnTo>
                <a:lnTo>
                  <a:pt x="91599" y="525939"/>
                </a:lnTo>
                <a:cubicBezTo>
                  <a:pt x="79026" y="525939"/>
                  <a:pt x="68739" y="515652"/>
                  <a:pt x="68739" y="503079"/>
                </a:cubicBezTo>
                <a:lnTo>
                  <a:pt x="68739" y="91599"/>
                </a:lnTo>
                <a:cubicBezTo>
                  <a:pt x="68739" y="79026"/>
                  <a:pt x="79026" y="68739"/>
                  <a:pt x="91599" y="68739"/>
                </a:cubicBezTo>
                <a:lnTo>
                  <a:pt x="640239" y="68739"/>
                </a:lnTo>
                <a:cubicBezTo>
                  <a:pt x="652812" y="68739"/>
                  <a:pt x="663099" y="79026"/>
                  <a:pt x="663099" y="91599"/>
                </a:cubicBezTo>
                <a:lnTo>
                  <a:pt x="663099" y="503079"/>
                </a:lnTo>
                <a:close/>
              </a:path>
            </a:pathLst>
          </a:custGeom>
          <a:solidFill>
            <a:srgbClr val="910830"/>
          </a:solidFill>
          <a:ln w="1414" cap="flat">
            <a:noFill/>
            <a:prstDash val="solid"/>
            <a:miter/>
          </a:ln>
        </p:spPr>
        <p:txBody>
          <a:bodyPr rtlCol="0" anchor="ctr"/>
          <a:lstStyle/>
          <a:p>
            <a:endParaRPr lang="en-GB"/>
          </a:p>
        </p:txBody>
      </p:sp>
      <p:sp>
        <p:nvSpPr>
          <p:cNvPr id="41" name="Grafik 400">
            <a:extLst>
              <a:ext uri="{FF2B5EF4-FFF2-40B4-BE49-F238E27FC236}">
                <a16:creationId xmlns:a16="http://schemas.microsoft.com/office/drawing/2014/main" id="{8DBB62C3-95E0-49A3-BE27-FDB30A1DB83E}"/>
              </a:ext>
            </a:extLst>
          </p:cNvPr>
          <p:cNvSpPr/>
          <p:nvPr/>
        </p:nvSpPr>
        <p:spPr>
          <a:xfrm>
            <a:off x="3954415" y="2734999"/>
            <a:ext cx="484011" cy="423510"/>
          </a:xfrm>
          <a:custGeom>
            <a:avLst/>
            <a:gdLst>
              <a:gd name="connsiteX0" fmla="*/ 205994 w 731520"/>
              <a:gd name="connsiteY0" fmla="*/ 251619 h 640080"/>
              <a:gd name="connsiteX1" fmla="*/ 160274 w 731520"/>
              <a:gd name="connsiteY1" fmla="*/ 297339 h 640080"/>
              <a:gd name="connsiteX2" fmla="*/ 205994 w 731520"/>
              <a:gd name="connsiteY2" fmla="*/ 343059 h 640080"/>
              <a:gd name="connsiteX3" fmla="*/ 251714 w 731520"/>
              <a:gd name="connsiteY3" fmla="*/ 297339 h 640080"/>
              <a:gd name="connsiteX4" fmla="*/ 205994 w 731520"/>
              <a:gd name="connsiteY4" fmla="*/ 251619 h 640080"/>
              <a:gd name="connsiteX5" fmla="*/ 366014 w 731520"/>
              <a:gd name="connsiteY5" fmla="*/ 251619 h 640080"/>
              <a:gd name="connsiteX6" fmla="*/ 320294 w 731520"/>
              <a:gd name="connsiteY6" fmla="*/ 297339 h 640080"/>
              <a:gd name="connsiteX7" fmla="*/ 366014 w 731520"/>
              <a:gd name="connsiteY7" fmla="*/ 343059 h 640080"/>
              <a:gd name="connsiteX8" fmla="*/ 411734 w 731520"/>
              <a:gd name="connsiteY8" fmla="*/ 297339 h 640080"/>
              <a:gd name="connsiteX9" fmla="*/ 366014 w 731520"/>
              <a:gd name="connsiteY9" fmla="*/ 251619 h 640080"/>
              <a:gd name="connsiteX10" fmla="*/ 526034 w 731520"/>
              <a:gd name="connsiteY10" fmla="*/ 251619 h 640080"/>
              <a:gd name="connsiteX11" fmla="*/ 480314 w 731520"/>
              <a:gd name="connsiteY11" fmla="*/ 297339 h 640080"/>
              <a:gd name="connsiteX12" fmla="*/ 526034 w 731520"/>
              <a:gd name="connsiteY12" fmla="*/ 343059 h 640080"/>
              <a:gd name="connsiteX13" fmla="*/ 571754 w 731520"/>
              <a:gd name="connsiteY13" fmla="*/ 297339 h 640080"/>
              <a:gd name="connsiteX14" fmla="*/ 526034 w 731520"/>
              <a:gd name="connsiteY14" fmla="*/ 251619 h 640080"/>
              <a:gd name="connsiteX15" fmla="*/ 366014 w 731520"/>
              <a:gd name="connsiteY15" fmla="*/ 159 h 640080"/>
              <a:gd name="connsiteX16" fmla="*/ 254 w 731520"/>
              <a:gd name="connsiteY16" fmla="*/ 297339 h 640080"/>
              <a:gd name="connsiteX17" fmla="*/ 75835 w 731520"/>
              <a:gd name="connsiteY17" fmla="*/ 477790 h 640080"/>
              <a:gd name="connsiteX18" fmla="*/ 9541 w 731520"/>
              <a:gd name="connsiteY18" fmla="*/ 582375 h 640080"/>
              <a:gd name="connsiteX19" fmla="*/ 2969 w 731520"/>
              <a:gd name="connsiteY19" fmla="*/ 619522 h 640080"/>
              <a:gd name="connsiteX20" fmla="*/ 34544 w 731520"/>
              <a:gd name="connsiteY20" fmla="*/ 640239 h 640080"/>
              <a:gd name="connsiteX21" fmla="*/ 233283 w 731520"/>
              <a:gd name="connsiteY21" fmla="*/ 574088 h 640080"/>
              <a:gd name="connsiteX22" fmla="*/ 366014 w 731520"/>
              <a:gd name="connsiteY22" fmla="*/ 594519 h 640080"/>
              <a:gd name="connsiteX23" fmla="*/ 731774 w 731520"/>
              <a:gd name="connsiteY23" fmla="*/ 297339 h 640080"/>
              <a:gd name="connsiteX24" fmla="*/ 366014 w 731520"/>
              <a:gd name="connsiteY24" fmla="*/ 159 h 640080"/>
              <a:gd name="connsiteX25" fmla="*/ 366014 w 731520"/>
              <a:gd name="connsiteY25" fmla="*/ 525939 h 640080"/>
              <a:gd name="connsiteX26" fmla="*/ 254000 w 731520"/>
              <a:gd name="connsiteY26" fmla="*/ 508651 h 640080"/>
              <a:gd name="connsiteX27" fmla="*/ 221567 w 731520"/>
              <a:gd name="connsiteY27" fmla="*/ 498364 h 640080"/>
              <a:gd name="connsiteX28" fmla="*/ 193707 w 731520"/>
              <a:gd name="connsiteY28" fmla="*/ 518081 h 640080"/>
              <a:gd name="connsiteX29" fmla="*/ 111554 w 731520"/>
              <a:gd name="connsiteY29" fmla="*/ 559515 h 640080"/>
              <a:gd name="connsiteX30" fmla="*/ 139986 w 731520"/>
              <a:gd name="connsiteY30" fmla="*/ 502079 h 640080"/>
              <a:gd name="connsiteX31" fmla="*/ 155130 w 731520"/>
              <a:gd name="connsiteY31" fmla="*/ 461931 h 640080"/>
              <a:gd name="connsiteX32" fmla="*/ 125698 w 731520"/>
              <a:gd name="connsiteY32" fmla="*/ 430784 h 640080"/>
              <a:gd name="connsiteX33" fmla="*/ 68834 w 731520"/>
              <a:gd name="connsiteY33" fmla="*/ 297339 h 640080"/>
              <a:gd name="connsiteX34" fmla="*/ 366014 w 731520"/>
              <a:gd name="connsiteY34" fmla="*/ 68739 h 640080"/>
              <a:gd name="connsiteX35" fmla="*/ 663194 w 731520"/>
              <a:gd name="connsiteY35" fmla="*/ 297339 h 640080"/>
              <a:gd name="connsiteX36" fmla="*/ 366014 w 731520"/>
              <a:gd name="connsiteY36" fmla="*/ 5259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640080">
                <a:moveTo>
                  <a:pt x="205994" y="251619"/>
                </a:moveTo>
                <a:cubicBezTo>
                  <a:pt x="180705" y="251619"/>
                  <a:pt x="160274" y="272050"/>
                  <a:pt x="160274" y="297339"/>
                </a:cubicBezTo>
                <a:cubicBezTo>
                  <a:pt x="160274" y="322628"/>
                  <a:pt x="180705" y="343059"/>
                  <a:pt x="205994" y="343059"/>
                </a:cubicBezTo>
                <a:cubicBezTo>
                  <a:pt x="231283" y="343059"/>
                  <a:pt x="251714" y="322628"/>
                  <a:pt x="251714" y="297339"/>
                </a:cubicBezTo>
                <a:cubicBezTo>
                  <a:pt x="251714" y="272050"/>
                  <a:pt x="231283" y="251619"/>
                  <a:pt x="205994" y="251619"/>
                </a:cubicBezTo>
                <a:close/>
                <a:moveTo>
                  <a:pt x="366014" y="251619"/>
                </a:moveTo>
                <a:cubicBezTo>
                  <a:pt x="340725" y="251619"/>
                  <a:pt x="320294" y="272050"/>
                  <a:pt x="320294" y="297339"/>
                </a:cubicBezTo>
                <a:cubicBezTo>
                  <a:pt x="320294" y="322628"/>
                  <a:pt x="340725" y="343059"/>
                  <a:pt x="366014" y="343059"/>
                </a:cubicBezTo>
                <a:cubicBezTo>
                  <a:pt x="391303" y="343059"/>
                  <a:pt x="411734" y="322628"/>
                  <a:pt x="411734" y="297339"/>
                </a:cubicBezTo>
                <a:cubicBezTo>
                  <a:pt x="411734" y="272050"/>
                  <a:pt x="391303" y="251619"/>
                  <a:pt x="366014" y="251619"/>
                </a:cubicBezTo>
                <a:close/>
                <a:moveTo>
                  <a:pt x="526034" y="251619"/>
                </a:moveTo>
                <a:cubicBezTo>
                  <a:pt x="500745" y="251619"/>
                  <a:pt x="480314" y="272050"/>
                  <a:pt x="480314" y="297339"/>
                </a:cubicBezTo>
                <a:cubicBezTo>
                  <a:pt x="480314" y="322628"/>
                  <a:pt x="500745" y="343059"/>
                  <a:pt x="526034" y="343059"/>
                </a:cubicBezTo>
                <a:cubicBezTo>
                  <a:pt x="551323" y="343059"/>
                  <a:pt x="571754" y="322628"/>
                  <a:pt x="571754" y="297339"/>
                </a:cubicBezTo>
                <a:cubicBezTo>
                  <a:pt x="571754" y="272050"/>
                  <a:pt x="551323" y="251619"/>
                  <a:pt x="526034" y="251619"/>
                </a:cubicBezTo>
                <a:close/>
                <a:moveTo>
                  <a:pt x="366014" y="159"/>
                </a:moveTo>
                <a:cubicBezTo>
                  <a:pt x="163989" y="159"/>
                  <a:pt x="254" y="133176"/>
                  <a:pt x="254" y="297339"/>
                </a:cubicBezTo>
                <a:cubicBezTo>
                  <a:pt x="254" y="365348"/>
                  <a:pt x="28686" y="427641"/>
                  <a:pt x="75835" y="477790"/>
                </a:cubicBezTo>
                <a:cubicBezTo>
                  <a:pt x="54546" y="534083"/>
                  <a:pt x="10255" y="581803"/>
                  <a:pt x="9541" y="582375"/>
                </a:cubicBezTo>
                <a:cubicBezTo>
                  <a:pt x="111" y="592376"/>
                  <a:pt x="-2461" y="606949"/>
                  <a:pt x="2969" y="619522"/>
                </a:cubicBezTo>
                <a:cubicBezTo>
                  <a:pt x="8398" y="632095"/>
                  <a:pt x="20828" y="640239"/>
                  <a:pt x="34544" y="640239"/>
                </a:cubicBezTo>
                <a:cubicBezTo>
                  <a:pt x="122412" y="640239"/>
                  <a:pt x="191706" y="603520"/>
                  <a:pt x="233283" y="574088"/>
                </a:cubicBezTo>
                <a:cubicBezTo>
                  <a:pt x="274574" y="587090"/>
                  <a:pt x="319151" y="594519"/>
                  <a:pt x="366014" y="594519"/>
                </a:cubicBezTo>
                <a:cubicBezTo>
                  <a:pt x="568039" y="594519"/>
                  <a:pt x="731774" y="461502"/>
                  <a:pt x="731774" y="297339"/>
                </a:cubicBezTo>
                <a:cubicBezTo>
                  <a:pt x="731774" y="133176"/>
                  <a:pt x="568039" y="159"/>
                  <a:pt x="366014" y="159"/>
                </a:cubicBezTo>
                <a:close/>
                <a:moveTo>
                  <a:pt x="366014" y="525939"/>
                </a:moveTo>
                <a:cubicBezTo>
                  <a:pt x="327866" y="525939"/>
                  <a:pt x="290147" y="520081"/>
                  <a:pt x="254000" y="508651"/>
                </a:cubicBezTo>
                <a:lnTo>
                  <a:pt x="221567" y="498364"/>
                </a:lnTo>
                <a:lnTo>
                  <a:pt x="193707" y="518081"/>
                </a:lnTo>
                <a:cubicBezTo>
                  <a:pt x="173276" y="532511"/>
                  <a:pt x="145272" y="548656"/>
                  <a:pt x="111554" y="559515"/>
                </a:cubicBezTo>
                <a:cubicBezTo>
                  <a:pt x="121983" y="542227"/>
                  <a:pt x="132128" y="522796"/>
                  <a:pt x="139986" y="502079"/>
                </a:cubicBezTo>
                <a:lnTo>
                  <a:pt x="155130" y="461931"/>
                </a:lnTo>
                <a:lnTo>
                  <a:pt x="125698" y="430784"/>
                </a:lnTo>
                <a:cubicBezTo>
                  <a:pt x="99838" y="403209"/>
                  <a:pt x="68834" y="357632"/>
                  <a:pt x="68834" y="297339"/>
                </a:cubicBezTo>
                <a:cubicBezTo>
                  <a:pt x="68834" y="171323"/>
                  <a:pt x="202136" y="68739"/>
                  <a:pt x="366014" y="68739"/>
                </a:cubicBezTo>
                <a:cubicBezTo>
                  <a:pt x="529892" y="68739"/>
                  <a:pt x="663194" y="171323"/>
                  <a:pt x="663194" y="297339"/>
                </a:cubicBezTo>
                <a:cubicBezTo>
                  <a:pt x="663194" y="423355"/>
                  <a:pt x="529892" y="525939"/>
                  <a:pt x="366014" y="525939"/>
                </a:cubicBezTo>
                <a:close/>
              </a:path>
            </a:pathLst>
          </a:custGeom>
          <a:solidFill>
            <a:srgbClr val="910830"/>
          </a:solidFill>
          <a:ln w="1414" cap="flat">
            <a:noFill/>
            <a:prstDash val="solid"/>
            <a:miter/>
          </a:ln>
        </p:spPr>
        <p:txBody>
          <a:bodyPr rtlCol="0" anchor="ctr"/>
          <a:lstStyle/>
          <a:p>
            <a:endParaRPr lang="en-GB"/>
          </a:p>
        </p:txBody>
      </p:sp>
      <p:sp>
        <p:nvSpPr>
          <p:cNvPr id="42" name="Grafik 402">
            <a:extLst>
              <a:ext uri="{FF2B5EF4-FFF2-40B4-BE49-F238E27FC236}">
                <a16:creationId xmlns:a16="http://schemas.microsoft.com/office/drawing/2014/main" id="{1B4EDEE7-9ECE-4767-842C-6C1AA413CA78}"/>
              </a:ext>
            </a:extLst>
          </p:cNvPr>
          <p:cNvSpPr/>
          <p:nvPr/>
        </p:nvSpPr>
        <p:spPr>
          <a:xfrm>
            <a:off x="479425" y="2734998"/>
            <a:ext cx="544512" cy="423510"/>
          </a:xfrm>
          <a:custGeom>
            <a:avLst/>
            <a:gdLst>
              <a:gd name="connsiteX0" fmla="*/ 760265 w 822960"/>
              <a:gd name="connsiteY0" fmla="*/ 506223 h 640080"/>
              <a:gd name="connsiteX1" fmla="*/ 823130 w 822960"/>
              <a:gd name="connsiteY1" fmla="*/ 365920 h 640080"/>
              <a:gd name="connsiteX2" fmla="*/ 571384 w 822960"/>
              <a:gd name="connsiteY2" fmla="*/ 140320 h 640080"/>
              <a:gd name="connsiteX3" fmla="*/ 297350 w 822960"/>
              <a:gd name="connsiteY3" fmla="*/ 160 h 640080"/>
              <a:gd name="connsiteX4" fmla="*/ 170 w 822960"/>
              <a:gd name="connsiteY4" fmla="*/ 228760 h 640080"/>
              <a:gd name="connsiteX5" fmla="*/ 63035 w 822960"/>
              <a:gd name="connsiteY5" fmla="*/ 369063 h 640080"/>
              <a:gd name="connsiteX6" fmla="*/ 9171 w 822960"/>
              <a:gd name="connsiteY6" fmla="*/ 447502 h 640080"/>
              <a:gd name="connsiteX7" fmla="*/ 2884 w 822960"/>
              <a:gd name="connsiteY7" fmla="*/ 483220 h 640080"/>
              <a:gd name="connsiteX8" fmla="*/ 33174 w 822960"/>
              <a:gd name="connsiteY8" fmla="*/ 503223 h 640080"/>
              <a:gd name="connsiteX9" fmla="*/ 212053 w 822960"/>
              <a:gd name="connsiteY9" fmla="*/ 447787 h 640080"/>
              <a:gd name="connsiteX10" fmla="*/ 252630 w 822960"/>
              <a:gd name="connsiteY10" fmla="*/ 454788 h 640080"/>
              <a:gd name="connsiteX11" fmla="*/ 525950 w 822960"/>
              <a:gd name="connsiteY11" fmla="*/ 594520 h 640080"/>
              <a:gd name="connsiteX12" fmla="*/ 611389 w 822960"/>
              <a:gd name="connsiteY12" fmla="*/ 584805 h 640080"/>
              <a:gd name="connsiteX13" fmla="*/ 790268 w 822960"/>
              <a:gd name="connsiteY13" fmla="*/ 640240 h 640080"/>
              <a:gd name="connsiteX14" fmla="*/ 820558 w 822960"/>
              <a:gd name="connsiteY14" fmla="*/ 620238 h 640080"/>
              <a:gd name="connsiteX15" fmla="*/ 814271 w 822960"/>
              <a:gd name="connsiteY15" fmla="*/ 584519 h 640080"/>
              <a:gd name="connsiteX16" fmla="*/ 760265 w 822960"/>
              <a:gd name="connsiteY16" fmla="*/ 506223 h 640080"/>
              <a:gd name="connsiteX17" fmla="*/ 199052 w 822960"/>
              <a:gd name="connsiteY17" fmla="*/ 374350 h 640080"/>
              <a:gd name="connsiteX18" fmla="*/ 174620 w 822960"/>
              <a:gd name="connsiteY18" fmla="*/ 390209 h 640080"/>
              <a:gd name="connsiteX19" fmla="*/ 113041 w 822960"/>
              <a:gd name="connsiteY19" fmla="*/ 420784 h 640080"/>
              <a:gd name="connsiteX20" fmla="*/ 124471 w 822960"/>
              <a:gd name="connsiteY20" fmla="*/ 399639 h 640080"/>
              <a:gd name="connsiteX21" fmla="*/ 146616 w 822960"/>
              <a:gd name="connsiteY21" fmla="*/ 355204 h 640080"/>
              <a:gd name="connsiteX22" fmla="*/ 111183 w 822960"/>
              <a:gd name="connsiteY22" fmla="*/ 320200 h 640080"/>
              <a:gd name="connsiteX23" fmla="*/ 68750 w 822960"/>
              <a:gd name="connsiteY23" fmla="*/ 228760 h 640080"/>
              <a:gd name="connsiteX24" fmla="*/ 297350 w 822960"/>
              <a:gd name="connsiteY24" fmla="*/ 68740 h 640080"/>
              <a:gd name="connsiteX25" fmla="*/ 525950 w 822960"/>
              <a:gd name="connsiteY25" fmla="*/ 228760 h 640080"/>
              <a:gd name="connsiteX26" fmla="*/ 297350 w 822960"/>
              <a:gd name="connsiteY26" fmla="*/ 388780 h 640080"/>
              <a:gd name="connsiteX27" fmla="*/ 227341 w 822960"/>
              <a:gd name="connsiteY27" fmla="*/ 380779 h 640080"/>
              <a:gd name="connsiteX28" fmla="*/ 199052 w 822960"/>
              <a:gd name="connsiteY28" fmla="*/ 374350 h 640080"/>
              <a:gd name="connsiteX29" fmla="*/ 712116 w 822960"/>
              <a:gd name="connsiteY29" fmla="*/ 457360 h 640080"/>
              <a:gd name="connsiteX30" fmla="*/ 676826 w 822960"/>
              <a:gd name="connsiteY30" fmla="*/ 492221 h 640080"/>
              <a:gd name="connsiteX31" fmla="*/ 698971 w 822960"/>
              <a:gd name="connsiteY31" fmla="*/ 536656 h 640080"/>
              <a:gd name="connsiteX32" fmla="*/ 710401 w 822960"/>
              <a:gd name="connsiteY32" fmla="*/ 557801 h 640080"/>
              <a:gd name="connsiteX33" fmla="*/ 648822 w 822960"/>
              <a:gd name="connsiteY33" fmla="*/ 527226 h 640080"/>
              <a:gd name="connsiteX34" fmla="*/ 624391 w 822960"/>
              <a:gd name="connsiteY34" fmla="*/ 511367 h 640080"/>
              <a:gd name="connsiteX35" fmla="*/ 595958 w 822960"/>
              <a:gd name="connsiteY35" fmla="*/ 517939 h 640080"/>
              <a:gd name="connsiteX36" fmla="*/ 525950 w 822960"/>
              <a:gd name="connsiteY36" fmla="*/ 525940 h 640080"/>
              <a:gd name="connsiteX37" fmla="*/ 338355 w 822960"/>
              <a:gd name="connsiteY37" fmla="*/ 454931 h 640080"/>
              <a:gd name="connsiteX38" fmla="*/ 594530 w 822960"/>
              <a:gd name="connsiteY38" fmla="*/ 228760 h 640080"/>
              <a:gd name="connsiteX39" fmla="*/ 593530 w 822960"/>
              <a:gd name="connsiteY39" fmla="*/ 214472 h 640080"/>
              <a:gd name="connsiteX40" fmla="*/ 754550 w 822960"/>
              <a:gd name="connsiteY40" fmla="*/ 365920 h 640080"/>
              <a:gd name="connsiteX41" fmla="*/ 712116 w 822960"/>
              <a:gd name="connsiteY41" fmla="*/ 4573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22960" h="640080">
                <a:moveTo>
                  <a:pt x="760265" y="506223"/>
                </a:moveTo>
                <a:cubicBezTo>
                  <a:pt x="799555" y="467504"/>
                  <a:pt x="823130" y="418927"/>
                  <a:pt x="823130" y="365920"/>
                </a:cubicBezTo>
                <a:cubicBezTo>
                  <a:pt x="823130" y="251620"/>
                  <a:pt x="713830" y="157180"/>
                  <a:pt x="571384" y="140320"/>
                </a:cubicBezTo>
                <a:cubicBezTo>
                  <a:pt x="526378" y="58024"/>
                  <a:pt x="420651" y="160"/>
                  <a:pt x="297350" y="160"/>
                </a:cubicBezTo>
                <a:cubicBezTo>
                  <a:pt x="133186" y="160"/>
                  <a:pt x="170" y="102458"/>
                  <a:pt x="170" y="228760"/>
                </a:cubicBezTo>
                <a:cubicBezTo>
                  <a:pt x="170" y="281624"/>
                  <a:pt x="23744" y="330201"/>
                  <a:pt x="63035" y="369063"/>
                </a:cubicBezTo>
                <a:cubicBezTo>
                  <a:pt x="41175" y="412926"/>
                  <a:pt x="9742" y="446930"/>
                  <a:pt x="9171" y="447502"/>
                </a:cubicBezTo>
                <a:cubicBezTo>
                  <a:pt x="170" y="457074"/>
                  <a:pt x="-2402" y="471076"/>
                  <a:pt x="2884" y="483220"/>
                </a:cubicBezTo>
                <a:cubicBezTo>
                  <a:pt x="8028" y="495365"/>
                  <a:pt x="20029" y="503223"/>
                  <a:pt x="33174" y="503223"/>
                </a:cubicBezTo>
                <a:cubicBezTo>
                  <a:pt x="109612" y="503223"/>
                  <a:pt x="171334" y="474362"/>
                  <a:pt x="212053" y="447787"/>
                </a:cubicBezTo>
                <a:cubicBezTo>
                  <a:pt x="225198" y="450788"/>
                  <a:pt x="238771" y="453074"/>
                  <a:pt x="252630" y="454788"/>
                </a:cubicBezTo>
                <a:cubicBezTo>
                  <a:pt x="297493" y="536799"/>
                  <a:pt x="402791" y="594520"/>
                  <a:pt x="525950" y="594520"/>
                </a:cubicBezTo>
                <a:cubicBezTo>
                  <a:pt x="555668" y="594520"/>
                  <a:pt x="584243" y="591091"/>
                  <a:pt x="611389" y="584805"/>
                </a:cubicBezTo>
                <a:cubicBezTo>
                  <a:pt x="652108" y="611236"/>
                  <a:pt x="713687" y="640240"/>
                  <a:pt x="790268" y="640240"/>
                </a:cubicBezTo>
                <a:cubicBezTo>
                  <a:pt x="803413" y="640240"/>
                  <a:pt x="815272" y="632382"/>
                  <a:pt x="820558" y="620238"/>
                </a:cubicBezTo>
                <a:cubicBezTo>
                  <a:pt x="825701" y="608093"/>
                  <a:pt x="823272" y="594091"/>
                  <a:pt x="814271" y="584519"/>
                </a:cubicBezTo>
                <a:cubicBezTo>
                  <a:pt x="813700" y="584090"/>
                  <a:pt x="782125" y="550086"/>
                  <a:pt x="760265" y="506223"/>
                </a:cubicBezTo>
                <a:close/>
                <a:moveTo>
                  <a:pt x="199052" y="374350"/>
                </a:moveTo>
                <a:lnTo>
                  <a:pt x="174620" y="390209"/>
                </a:lnTo>
                <a:cubicBezTo>
                  <a:pt x="154475" y="403210"/>
                  <a:pt x="133901" y="413497"/>
                  <a:pt x="113041" y="420784"/>
                </a:cubicBezTo>
                <a:cubicBezTo>
                  <a:pt x="116898" y="414069"/>
                  <a:pt x="120756" y="406925"/>
                  <a:pt x="124471" y="399639"/>
                </a:cubicBezTo>
                <a:lnTo>
                  <a:pt x="146616" y="355204"/>
                </a:lnTo>
                <a:lnTo>
                  <a:pt x="111183" y="320200"/>
                </a:lnTo>
                <a:cubicBezTo>
                  <a:pt x="91895" y="301055"/>
                  <a:pt x="68750" y="269765"/>
                  <a:pt x="68750" y="228760"/>
                </a:cubicBezTo>
                <a:cubicBezTo>
                  <a:pt x="68750" y="142035"/>
                  <a:pt x="173477" y="68740"/>
                  <a:pt x="297350" y="68740"/>
                </a:cubicBezTo>
                <a:cubicBezTo>
                  <a:pt x="421222" y="68740"/>
                  <a:pt x="525950" y="142035"/>
                  <a:pt x="525950" y="228760"/>
                </a:cubicBezTo>
                <a:cubicBezTo>
                  <a:pt x="525950" y="315485"/>
                  <a:pt x="421222" y="388780"/>
                  <a:pt x="297350" y="388780"/>
                </a:cubicBezTo>
                <a:cubicBezTo>
                  <a:pt x="273775" y="388780"/>
                  <a:pt x="250201" y="386065"/>
                  <a:pt x="227341" y="380779"/>
                </a:cubicBezTo>
                <a:lnTo>
                  <a:pt x="199052" y="374350"/>
                </a:lnTo>
                <a:close/>
                <a:moveTo>
                  <a:pt x="712116" y="457360"/>
                </a:moveTo>
                <a:lnTo>
                  <a:pt x="676826" y="492221"/>
                </a:lnTo>
                <a:lnTo>
                  <a:pt x="698971" y="536656"/>
                </a:lnTo>
                <a:cubicBezTo>
                  <a:pt x="702686" y="543942"/>
                  <a:pt x="706544" y="551086"/>
                  <a:pt x="710401" y="557801"/>
                </a:cubicBezTo>
                <a:cubicBezTo>
                  <a:pt x="689542" y="550515"/>
                  <a:pt x="668968" y="540228"/>
                  <a:pt x="648822" y="527226"/>
                </a:cubicBezTo>
                <a:lnTo>
                  <a:pt x="624391" y="511367"/>
                </a:lnTo>
                <a:lnTo>
                  <a:pt x="595958" y="517939"/>
                </a:lnTo>
                <a:cubicBezTo>
                  <a:pt x="573098" y="523225"/>
                  <a:pt x="549524" y="525940"/>
                  <a:pt x="525950" y="525940"/>
                </a:cubicBezTo>
                <a:cubicBezTo>
                  <a:pt x="448797" y="525940"/>
                  <a:pt x="379931" y="497222"/>
                  <a:pt x="338355" y="454931"/>
                </a:cubicBezTo>
                <a:cubicBezTo>
                  <a:pt x="483087" y="439501"/>
                  <a:pt x="594530" y="344346"/>
                  <a:pt x="594530" y="228760"/>
                </a:cubicBezTo>
                <a:cubicBezTo>
                  <a:pt x="594530" y="223902"/>
                  <a:pt x="593958" y="219187"/>
                  <a:pt x="593530" y="214472"/>
                </a:cubicBezTo>
                <a:cubicBezTo>
                  <a:pt x="685541" y="235189"/>
                  <a:pt x="754550" y="295626"/>
                  <a:pt x="754550" y="365920"/>
                </a:cubicBezTo>
                <a:cubicBezTo>
                  <a:pt x="754550" y="406925"/>
                  <a:pt x="731404" y="438215"/>
                  <a:pt x="712116" y="457360"/>
                </a:cubicBezTo>
                <a:close/>
              </a:path>
            </a:pathLst>
          </a:custGeom>
          <a:solidFill>
            <a:srgbClr val="910830"/>
          </a:solidFill>
          <a:ln w="1422" cap="flat">
            <a:noFill/>
            <a:prstDash val="solid"/>
            <a:miter/>
          </a:ln>
        </p:spPr>
        <p:txBody>
          <a:bodyPr rtlCol="0" anchor="ctr"/>
          <a:lstStyle/>
          <a:p>
            <a:endParaRPr lang="en-GB"/>
          </a:p>
        </p:txBody>
      </p:sp>
      <p:sp>
        <p:nvSpPr>
          <p:cNvPr id="43" name="Grafik 404">
            <a:extLst>
              <a:ext uri="{FF2B5EF4-FFF2-40B4-BE49-F238E27FC236}">
                <a16:creationId xmlns:a16="http://schemas.microsoft.com/office/drawing/2014/main" id="{E463F4D8-3FA6-4BB0-B3B6-DD77E5C6DB8F}"/>
              </a:ext>
            </a:extLst>
          </p:cNvPr>
          <p:cNvSpPr/>
          <p:nvPr/>
        </p:nvSpPr>
        <p:spPr>
          <a:xfrm>
            <a:off x="6598263" y="2712310"/>
            <a:ext cx="468886" cy="468886"/>
          </a:xfrm>
          <a:custGeom>
            <a:avLst/>
            <a:gdLst>
              <a:gd name="connsiteX0" fmla="*/ 497279 w 708660"/>
              <a:gd name="connsiteY0" fmla="*/ 174267 h 708660"/>
              <a:gd name="connsiteX1" fmla="*/ 291053 w 708660"/>
              <a:gd name="connsiteY1" fmla="*/ 268522 h 708660"/>
              <a:gd name="connsiteX2" fmla="*/ 268522 w 708660"/>
              <a:gd name="connsiteY2" fmla="*/ 291053 h 708660"/>
              <a:gd name="connsiteX3" fmla="*/ 174267 w 708660"/>
              <a:gd name="connsiteY3" fmla="*/ 497279 h 708660"/>
              <a:gd name="connsiteX4" fmla="*/ 211701 w 708660"/>
              <a:gd name="connsiteY4" fmla="*/ 534712 h 708660"/>
              <a:gd name="connsiteX5" fmla="*/ 417926 w 708660"/>
              <a:gd name="connsiteY5" fmla="*/ 440458 h 708660"/>
              <a:gd name="connsiteX6" fmla="*/ 440458 w 708660"/>
              <a:gd name="connsiteY6" fmla="*/ 417926 h 708660"/>
              <a:gd name="connsiteX7" fmla="*/ 534712 w 708660"/>
              <a:gd name="connsiteY7" fmla="*/ 211701 h 708660"/>
              <a:gd name="connsiteX8" fmla="*/ 497279 w 708660"/>
              <a:gd name="connsiteY8" fmla="*/ 174267 h 708660"/>
              <a:gd name="connsiteX9" fmla="*/ 386751 w 708660"/>
              <a:gd name="connsiteY9" fmla="*/ 386751 h 708660"/>
              <a:gd name="connsiteX10" fmla="*/ 322229 w 708660"/>
              <a:gd name="connsiteY10" fmla="*/ 386751 h 708660"/>
              <a:gd name="connsiteX11" fmla="*/ 322229 w 708660"/>
              <a:gd name="connsiteY11" fmla="*/ 322229 h 708660"/>
              <a:gd name="connsiteX12" fmla="*/ 386751 w 708660"/>
              <a:gd name="connsiteY12" fmla="*/ 322229 h 708660"/>
              <a:gd name="connsiteX13" fmla="*/ 386751 w 708660"/>
              <a:gd name="connsiteY13" fmla="*/ 386751 h 708660"/>
              <a:gd name="connsiteX14" fmla="*/ 354490 w 708660"/>
              <a:gd name="connsiteY14" fmla="*/ 160 h 708660"/>
              <a:gd name="connsiteX15" fmla="*/ 160 w 708660"/>
              <a:gd name="connsiteY15" fmla="*/ 354490 h 708660"/>
              <a:gd name="connsiteX16" fmla="*/ 354490 w 708660"/>
              <a:gd name="connsiteY16" fmla="*/ 708820 h 708660"/>
              <a:gd name="connsiteX17" fmla="*/ 708820 w 708660"/>
              <a:gd name="connsiteY17" fmla="*/ 354490 h 708660"/>
              <a:gd name="connsiteX18" fmla="*/ 354490 w 708660"/>
              <a:gd name="connsiteY18" fmla="*/ 160 h 708660"/>
              <a:gd name="connsiteX19" fmla="*/ 354490 w 708660"/>
              <a:gd name="connsiteY19" fmla="*/ 640240 h 708660"/>
              <a:gd name="connsiteX20" fmla="*/ 68740 w 708660"/>
              <a:gd name="connsiteY20" fmla="*/ 354490 h 708660"/>
              <a:gd name="connsiteX21" fmla="*/ 354490 w 708660"/>
              <a:gd name="connsiteY21" fmla="*/ 68740 h 708660"/>
              <a:gd name="connsiteX22" fmla="*/ 640240 w 708660"/>
              <a:gd name="connsiteY22" fmla="*/ 354490 h 708660"/>
              <a:gd name="connsiteX23" fmla="*/ 354490 w 708660"/>
              <a:gd name="connsiteY23" fmla="*/ 64024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8660" h="708660">
                <a:moveTo>
                  <a:pt x="497279" y="174267"/>
                </a:moveTo>
                <a:lnTo>
                  <a:pt x="291053" y="268522"/>
                </a:lnTo>
                <a:cubicBezTo>
                  <a:pt x="281079" y="273081"/>
                  <a:pt x="273081" y="281079"/>
                  <a:pt x="268522" y="291053"/>
                </a:cubicBezTo>
                <a:lnTo>
                  <a:pt x="174267" y="497279"/>
                </a:lnTo>
                <a:cubicBezTo>
                  <a:pt x="163395" y="521068"/>
                  <a:pt x="187898" y="545585"/>
                  <a:pt x="211701" y="534712"/>
                </a:cubicBezTo>
                <a:lnTo>
                  <a:pt x="417926" y="440458"/>
                </a:lnTo>
                <a:cubicBezTo>
                  <a:pt x="427901" y="435899"/>
                  <a:pt x="435899" y="427901"/>
                  <a:pt x="440458" y="417926"/>
                </a:cubicBezTo>
                <a:lnTo>
                  <a:pt x="534712" y="211701"/>
                </a:lnTo>
                <a:cubicBezTo>
                  <a:pt x="545585" y="187898"/>
                  <a:pt x="521082" y="163395"/>
                  <a:pt x="497279" y="174267"/>
                </a:cubicBezTo>
                <a:close/>
                <a:moveTo>
                  <a:pt x="386751" y="386751"/>
                </a:moveTo>
                <a:cubicBezTo>
                  <a:pt x="368935" y="404568"/>
                  <a:pt x="340045" y="404568"/>
                  <a:pt x="322229" y="386751"/>
                </a:cubicBezTo>
                <a:cubicBezTo>
                  <a:pt x="304412" y="368935"/>
                  <a:pt x="304412" y="340045"/>
                  <a:pt x="322229" y="322229"/>
                </a:cubicBezTo>
                <a:cubicBezTo>
                  <a:pt x="340045" y="304412"/>
                  <a:pt x="368935" y="304412"/>
                  <a:pt x="386751" y="322229"/>
                </a:cubicBezTo>
                <a:cubicBezTo>
                  <a:pt x="404568" y="340045"/>
                  <a:pt x="404568" y="368935"/>
                  <a:pt x="386751" y="386751"/>
                </a:cubicBezTo>
                <a:close/>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354490" y="640240"/>
                </a:moveTo>
                <a:cubicBezTo>
                  <a:pt x="196927" y="640240"/>
                  <a:pt x="68740" y="512052"/>
                  <a:pt x="68740" y="354490"/>
                </a:cubicBezTo>
                <a:cubicBezTo>
                  <a:pt x="68740" y="196927"/>
                  <a:pt x="196927" y="68740"/>
                  <a:pt x="354490" y="68740"/>
                </a:cubicBezTo>
                <a:cubicBezTo>
                  <a:pt x="512052" y="68740"/>
                  <a:pt x="640240" y="196927"/>
                  <a:pt x="640240" y="354490"/>
                </a:cubicBezTo>
                <a:cubicBezTo>
                  <a:pt x="640240" y="512052"/>
                  <a:pt x="512052" y="640240"/>
                  <a:pt x="354490" y="640240"/>
                </a:cubicBezTo>
                <a:close/>
              </a:path>
            </a:pathLst>
          </a:custGeom>
          <a:solidFill>
            <a:srgbClr val="910830"/>
          </a:solidFill>
          <a:ln w="1421" cap="flat">
            <a:noFill/>
            <a:prstDash val="solid"/>
            <a:miter/>
          </a:ln>
        </p:spPr>
        <p:txBody>
          <a:bodyPr rtlCol="0" anchor="ctr"/>
          <a:lstStyle/>
          <a:p>
            <a:endParaRPr lang="en-GB"/>
          </a:p>
        </p:txBody>
      </p:sp>
      <p:sp>
        <p:nvSpPr>
          <p:cNvPr id="44" name="Grafik 406">
            <a:extLst>
              <a:ext uri="{FF2B5EF4-FFF2-40B4-BE49-F238E27FC236}">
                <a16:creationId xmlns:a16="http://schemas.microsoft.com/office/drawing/2014/main" id="{6A531A54-E256-4324-98EA-705FC93CAA74}"/>
              </a:ext>
            </a:extLst>
          </p:cNvPr>
          <p:cNvSpPr/>
          <p:nvPr/>
        </p:nvSpPr>
        <p:spPr>
          <a:xfrm>
            <a:off x="7625527" y="2704748"/>
            <a:ext cx="423510" cy="484011"/>
          </a:xfrm>
          <a:custGeom>
            <a:avLst/>
            <a:gdLst>
              <a:gd name="connsiteX0" fmla="*/ 620154 w 640080"/>
              <a:gd name="connsiteY0" fmla="*/ 94373 h 731520"/>
              <a:gd name="connsiteX1" fmla="*/ 546027 w 640080"/>
              <a:gd name="connsiteY1" fmla="*/ 20247 h 731520"/>
              <a:gd name="connsiteX2" fmla="*/ 497534 w 640080"/>
              <a:gd name="connsiteY2" fmla="*/ 160 h 731520"/>
              <a:gd name="connsiteX3" fmla="*/ 251620 w 640080"/>
              <a:gd name="connsiteY3" fmla="*/ 160 h 731520"/>
              <a:gd name="connsiteX4" fmla="*/ 183040 w 640080"/>
              <a:gd name="connsiteY4" fmla="*/ 68740 h 731520"/>
              <a:gd name="connsiteX5" fmla="*/ 183040 w 640080"/>
              <a:gd name="connsiteY5" fmla="*/ 137320 h 731520"/>
              <a:gd name="connsiteX6" fmla="*/ 68740 w 640080"/>
              <a:gd name="connsiteY6" fmla="*/ 137320 h 731520"/>
              <a:gd name="connsiteX7" fmla="*/ 160 w 640080"/>
              <a:gd name="connsiteY7" fmla="*/ 205900 h 731520"/>
              <a:gd name="connsiteX8" fmla="*/ 160 w 640080"/>
              <a:gd name="connsiteY8" fmla="*/ 663100 h 731520"/>
              <a:gd name="connsiteX9" fmla="*/ 68740 w 640080"/>
              <a:gd name="connsiteY9" fmla="*/ 731680 h 731520"/>
              <a:gd name="connsiteX10" fmla="*/ 388780 w 640080"/>
              <a:gd name="connsiteY10" fmla="*/ 731680 h 731520"/>
              <a:gd name="connsiteX11" fmla="*/ 457360 w 640080"/>
              <a:gd name="connsiteY11" fmla="*/ 663100 h 731520"/>
              <a:gd name="connsiteX12" fmla="*/ 457360 w 640080"/>
              <a:gd name="connsiteY12" fmla="*/ 594520 h 731520"/>
              <a:gd name="connsiteX13" fmla="*/ 571660 w 640080"/>
              <a:gd name="connsiteY13" fmla="*/ 594520 h 731520"/>
              <a:gd name="connsiteX14" fmla="*/ 640240 w 640080"/>
              <a:gd name="connsiteY14" fmla="*/ 525940 h 731520"/>
              <a:gd name="connsiteX15" fmla="*/ 640240 w 640080"/>
              <a:gd name="connsiteY15" fmla="*/ 142867 h 731520"/>
              <a:gd name="connsiteX16" fmla="*/ 620154 w 640080"/>
              <a:gd name="connsiteY16" fmla="*/ 94373 h 731520"/>
              <a:gd name="connsiteX17" fmla="*/ 380208 w 640080"/>
              <a:gd name="connsiteY17" fmla="*/ 663100 h 731520"/>
              <a:gd name="connsiteX18" fmla="*/ 77313 w 640080"/>
              <a:gd name="connsiteY18" fmla="*/ 663100 h 731520"/>
              <a:gd name="connsiteX19" fmla="*/ 68740 w 640080"/>
              <a:gd name="connsiteY19" fmla="*/ 654528 h 731520"/>
              <a:gd name="connsiteX20" fmla="*/ 68740 w 640080"/>
              <a:gd name="connsiteY20" fmla="*/ 214473 h 731520"/>
              <a:gd name="connsiteX21" fmla="*/ 77313 w 640080"/>
              <a:gd name="connsiteY21" fmla="*/ 205900 h 731520"/>
              <a:gd name="connsiteX22" fmla="*/ 183040 w 640080"/>
              <a:gd name="connsiteY22" fmla="*/ 205900 h 731520"/>
              <a:gd name="connsiteX23" fmla="*/ 183040 w 640080"/>
              <a:gd name="connsiteY23" fmla="*/ 525940 h 731520"/>
              <a:gd name="connsiteX24" fmla="*/ 251620 w 640080"/>
              <a:gd name="connsiteY24" fmla="*/ 594520 h 731520"/>
              <a:gd name="connsiteX25" fmla="*/ 388780 w 640080"/>
              <a:gd name="connsiteY25" fmla="*/ 594520 h 731520"/>
              <a:gd name="connsiteX26" fmla="*/ 388780 w 640080"/>
              <a:gd name="connsiteY26" fmla="*/ 654528 h 731520"/>
              <a:gd name="connsiteX27" fmla="*/ 380208 w 640080"/>
              <a:gd name="connsiteY27" fmla="*/ 663100 h 731520"/>
              <a:gd name="connsiteX28" fmla="*/ 563088 w 640080"/>
              <a:gd name="connsiteY28" fmla="*/ 525940 h 731520"/>
              <a:gd name="connsiteX29" fmla="*/ 260193 w 640080"/>
              <a:gd name="connsiteY29" fmla="*/ 525940 h 731520"/>
              <a:gd name="connsiteX30" fmla="*/ 251620 w 640080"/>
              <a:gd name="connsiteY30" fmla="*/ 517368 h 731520"/>
              <a:gd name="connsiteX31" fmla="*/ 251620 w 640080"/>
              <a:gd name="connsiteY31" fmla="*/ 77313 h 731520"/>
              <a:gd name="connsiteX32" fmla="*/ 260193 w 640080"/>
              <a:gd name="connsiteY32" fmla="*/ 68740 h 731520"/>
              <a:gd name="connsiteX33" fmla="*/ 411640 w 640080"/>
              <a:gd name="connsiteY33" fmla="*/ 68740 h 731520"/>
              <a:gd name="connsiteX34" fmla="*/ 411640 w 640080"/>
              <a:gd name="connsiteY34" fmla="*/ 194470 h 731520"/>
              <a:gd name="connsiteX35" fmla="*/ 445930 w 640080"/>
              <a:gd name="connsiteY35" fmla="*/ 228760 h 731520"/>
              <a:gd name="connsiteX36" fmla="*/ 571660 w 640080"/>
              <a:gd name="connsiteY36" fmla="*/ 228760 h 731520"/>
              <a:gd name="connsiteX37" fmla="*/ 571660 w 640080"/>
              <a:gd name="connsiteY37" fmla="*/ 517368 h 731520"/>
              <a:gd name="connsiteX38" fmla="*/ 563088 w 640080"/>
              <a:gd name="connsiteY38" fmla="*/ 525940 h 731520"/>
              <a:gd name="connsiteX39" fmla="*/ 571660 w 640080"/>
              <a:gd name="connsiteY39" fmla="*/ 160180 h 731520"/>
              <a:gd name="connsiteX40" fmla="*/ 480220 w 640080"/>
              <a:gd name="connsiteY40" fmla="*/ 160180 h 731520"/>
              <a:gd name="connsiteX41" fmla="*/ 480220 w 640080"/>
              <a:gd name="connsiteY41" fmla="*/ 68740 h 731520"/>
              <a:gd name="connsiteX42" fmla="*/ 493982 w 640080"/>
              <a:gd name="connsiteY42" fmla="*/ 68740 h 731520"/>
              <a:gd name="connsiteX43" fmla="*/ 500044 w 640080"/>
              <a:gd name="connsiteY43" fmla="*/ 71251 h 731520"/>
              <a:gd name="connsiteX44" fmla="*/ 569150 w 640080"/>
              <a:gd name="connsiteY44" fmla="*/ 140356 h 731520"/>
              <a:gd name="connsiteX45" fmla="*/ 571660 w 640080"/>
              <a:gd name="connsiteY45" fmla="*/ 146419 h 731520"/>
              <a:gd name="connsiteX46" fmla="*/ 571660 w 640080"/>
              <a:gd name="connsiteY46" fmla="*/ 1601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40080" h="731520">
                <a:moveTo>
                  <a:pt x="620154" y="94373"/>
                </a:moveTo>
                <a:lnTo>
                  <a:pt x="546027" y="20247"/>
                </a:lnTo>
                <a:cubicBezTo>
                  <a:pt x="533165" y="7386"/>
                  <a:pt x="515722" y="160"/>
                  <a:pt x="497534" y="160"/>
                </a:cubicBezTo>
                <a:lnTo>
                  <a:pt x="251620" y="160"/>
                </a:lnTo>
                <a:cubicBezTo>
                  <a:pt x="213744" y="160"/>
                  <a:pt x="183040" y="30864"/>
                  <a:pt x="183040" y="68740"/>
                </a:cubicBezTo>
                <a:lnTo>
                  <a:pt x="183040" y="137320"/>
                </a:lnTo>
                <a:lnTo>
                  <a:pt x="68740" y="137320"/>
                </a:lnTo>
                <a:cubicBezTo>
                  <a:pt x="30864" y="137320"/>
                  <a:pt x="160" y="168024"/>
                  <a:pt x="160" y="205900"/>
                </a:cubicBezTo>
                <a:lnTo>
                  <a:pt x="160" y="663100"/>
                </a:lnTo>
                <a:cubicBezTo>
                  <a:pt x="160" y="700976"/>
                  <a:pt x="30864" y="731680"/>
                  <a:pt x="68740" y="731680"/>
                </a:cubicBezTo>
                <a:lnTo>
                  <a:pt x="388780" y="731680"/>
                </a:lnTo>
                <a:cubicBezTo>
                  <a:pt x="426656" y="731680"/>
                  <a:pt x="457360" y="700976"/>
                  <a:pt x="457360" y="663100"/>
                </a:cubicBezTo>
                <a:lnTo>
                  <a:pt x="457360" y="594520"/>
                </a:lnTo>
                <a:lnTo>
                  <a:pt x="571660" y="594520"/>
                </a:lnTo>
                <a:cubicBezTo>
                  <a:pt x="609536" y="594520"/>
                  <a:pt x="640240" y="563816"/>
                  <a:pt x="640240" y="525940"/>
                </a:cubicBezTo>
                <a:lnTo>
                  <a:pt x="640240" y="142867"/>
                </a:lnTo>
                <a:cubicBezTo>
                  <a:pt x="640240" y="124678"/>
                  <a:pt x="633015" y="107235"/>
                  <a:pt x="620154" y="94373"/>
                </a:cubicBezTo>
                <a:close/>
                <a:moveTo>
                  <a:pt x="380208" y="663100"/>
                </a:moveTo>
                <a:lnTo>
                  <a:pt x="77313" y="663100"/>
                </a:lnTo>
                <a:cubicBezTo>
                  <a:pt x="72578" y="663100"/>
                  <a:pt x="68740" y="659263"/>
                  <a:pt x="68740" y="654528"/>
                </a:cubicBezTo>
                <a:lnTo>
                  <a:pt x="68740" y="214473"/>
                </a:lnTo>
                <a:cubicBezTo>
                  <a:pt x="68740" y="209738"/>
                  <a:pt x="72578" y="205900"/>
                  <a:pt x="77313" y="205900"/>
                </a:cubicBezTo>
                <a:lnTo>
                  <a:pt x="183040" y="205900"/>
                </a:lnTo>
                <a:lnTo>
                  <a:pt x="183040" y="525940"/>
                </a:lnTo>
                <a:cubicBezTo>
                  <a:pt x="183040" y="563816"/>
                  <a:pt x="213744" y="594520"/>
                  <a:pt x="251620" y="594520"/>
                </a:cubicBezTo>
                <a:lnTo>
                  <a:pt x="388780" y="594520"/>
                </a:lnTo>
                <a:lnTo>
                  <a:pt x="388780" y="654528"/>
                </a:lnTo>
                <a:cubicBezTo>
                  <a:pt x="388780" y="659263"/>
                  <a:pt x="384943" y="663100"/>
                  <a:pt x="380208" y="663100"/>
                </a:cubicBezTo>
                <a:close/>
                <a:moveTo>
                  <a:pt x="563088" y="525940"/>
                </a:moveTo>
                <a:lnTo>
                  <a:pt x="260193" y="525940"/>
                </a:lnTo>
                <a:cubicBezTo>
                  <a:pt x="255458" y="525940"/>
                  <a:pt x="251620" y="522103"/>
                  <a:pt x="251620" y="517368"/>
                </a:cubicBezTo>
                <a:lnTo>
                  <a:pt x="251620" y="77313"/>
                </a:lnTo>
                <a:cubicBezTo>
                  <a:pt x="251620" y="72578"/>
                  <a:pt x="255458" y="68740"/>
                  <a:pt x="260193" y="68740"/>
                </a:cubicBezTo>
                <a:lnTo>
                  <a:pt x="411640" y="68740"/>
                </a:lnTo>
                <a:lnTo>
                  <a:pt x="411640" y="194470"/>
                </a:lnTo>
                <a:cubicBezTo>
                  <a:pt x="411640" y="213408"/>
                  <a:pt x="426992" y="228760"/>
                  <a:pt x="445930" y="228760"/>
                </a:cubicBezTo>
                <a:lnTo>
                  <a:pt x="571660" y="228760"/>
                </a:lnTo>
                <a:lnTo>
                  <a:pt x="571660" y="517368"/>
                </a:lnTo>
                <a:cubicBezTo>
                  <a:pt x="571660" y="522103"/>
                  <a:pt x="567823" y="525940"/>
                  <a:pt x="563088" y="525940"/>
                </a:cubicBezTo>
                <a:close/>
                <a:moveTo>
                  <a:pt x="571660" y="160180"/>
                </a:moveTo>
                <a:lnTo>
                  <a:pt x="480220" y="160180"/>
                </a:lnTo>
                <a:lnTo>
                  <a:pt x="480220" y="68740"/>
                </a:lnTo>
                <a:lnTo>
                  <a:pt x="493982" y="68740"/>
                </a:lnTo>
                <a:cubicBezTo>
                  <a:pt x="496255" y="68740"/>
                  <a:pt x="498435" y="69643"/>
                  <a:pt x="500044" y="71251"/>
                </a:cubicBezTo>
                <a:lnTo>
                  <a:pt x="569150" y="140356"/>
                </a:lnTo>
                <a:cubicBezTo>
                  <a:pt x="570757" y="141964"/>
                  <a:pt x="571660" y="144145"/>
                  <a:pt x="571660" y="146419"/>
                </a:cubicBezTo>
                <a:lnTo>
                  <a:pt x="571660" y="160180"/>
                </a:lnTo>
                <a:close/>
              </a:path>
            </a:pathLst>
          </a:custGeom>
          <a:solidFill>
            <a:srgbClr val="910830"/>
          </a:solidFill>
          <a:ln w="1424" cap="flat">
            <a:noFill/>
            <a:prstDash val="solid"/>
            <a:miter/>
          </a:ln>
        </p:spPr>
        <p:txBody>
          <a:bodyPr rtlCol="0" anchor="ctr"/>
          <a:lstStyle/>
          <a:p>
            <a:endParaRPr lang="en-GB"/>
          </a:p>
        </p:txBody>
      </p:sp>
      <p:sp>
        <p:nvSpPr>
          <p:cNvPr id="45" name="Grafik 408">
            <a:extLst>
              <a:ext uri="{FF2B5EF4-FFF2-40B4-BE49-F238E27FC236}">
                <a16:creationId xmlns:a16="http://schemas.microsoft.com/office/drawing/2014/main" id="{95FCEEEC-8A7A-46C8-99FC-136D5B915113}"/>
              </a:ext>
            </a:extLst>
          </p:cNvPr>
          <p:cNvSpPr/>
          <p:nvPr/>
        </p:nvSpPr>
        <p:spPr>
          <a:xfrm>
            <a:off x="4490798" y="2712311"/>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 name="connsiteX10" fmla="*/ 507867 w 708660"/>
              <a:gd name="connsiteY10" fmla="*/ 495844 h 708660"/>
              <a:gd name="connsiteX11" fmla="*/ 359184 w 708660"/>
              <a:gd name="connsiteY11" fmla="*/ 554988 h 708660"/>
              <a:gd name="connsiteX12" fmla="*/ 158467 w 708660"/>
              <a:gd name="connsiteY12" fmla="*/ 352725 h 708660"/>
              <a:gd name="connsiteX13" fmla="*/ 358152 w 708660"/>
              <a:gd name="connsiteY13" fmla="*/ 153555 h 708660"/>
              <a:gd name="connsiteX14" fmla="*/ 497588 w 708660"/>
              <a:gd name="connsiteY14" fmla="*/ 203246 h 708660"/>
              <a:gd name="connsiteX15" fmla="*/ 500354 w 708660"/>
              <a:gd name="connsiteY15" fmla="*/ 225137 h 708660"/>
              <a:gd name="connsiteX16" fmla="*/ 474415 w 708660"/>
              <a:gd name="connsiteY16" fmla="*/ 265304 h 708660"/>
              <a:gd name="connsiteX17" fmla="*/ 449414 w 708660"/>
              <a:gd name="connsiteY17" fmla="*/ 269477 h 708660"/>
              <a:gd name="connsiteX18" fmla="*/ 361248 w 708660"/>
              <a:gd name="connsiteY18" fmla="*/ 237276 h 708660"/>
              <a:gd name="connsiteX19" fmla="*/ 249926 w 708660"/>
              <a:gd name="connsiteY19" fmla="*/ 351693 h 708660"/>
              <a:gd name="connsiteX20" fmla="*/ 361764 w 708660"/>
              <a:gd name="connsiteY20" fmla="*/ 471268 h 708660"/>
              <a:gd name="connsiteX21" fmla="*/ 455670 w 708660"/>
              <a:gd name="connsiteY21" fmla="*/ 432370 h 708660"/>
              <a:gd name="connsiteX22" fmla="*/ 481131 w 708660"/>
              <a:gd name="connsiteY22" fmla="*/ 434853 h 708660"/>
              <a:gd name="connsiteX23" fmla="*/ 509513 w 708660"/>
              <a:gd name="connsiteY23" fmla="*/ 473673 h 708660"/>
              <a:gd name="connsiteX24" fmla="*/ 507867 w 708660"/>
              <a:gd name="connsiteY24" fmla="*/ 49584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8660" h="708660">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354489" y="640239"/>
                </a:moveTo>
                <a:cubicBezTo>
                  <a:pt x="196566" y="640239"/>
                  <a:pt x="68739" y="512436"/>
                  <a:pt x="68739" y="354489"/>
                </a:cubicBezTo>
                <a:cubicBezTo>
                  <a:pt x="68739" y="196568"/>
                  <a:pt x="196542" y="68739"/>
                  <a:pt x="354489" y="68739"/>
                </a:cubicBezTo>
                <a:cubicBezTo>
                  <a:pt x="512412" y="68739"/>
                  <a:pt x="640239" y="196542"/>
                  <a:pt x="640239" y="354489"/>
                </a:cubicBezTo>
                <a:cubicBezTo>
                  <a:pt x="640239" y="512412"/>
                  <a:pt x="512436" y="640239"/>
                  <a:pt x="354489" y="640239"/>
                </a:cubicBezTo>
                <a:close/>
                <a:moveTo>
                  <a:pt x="507867" y="495844"/>
                </a:moveTo>
                <a:cubicBezTo>
                  <a:pt x="494131" y="509720"/>
                  <a:pt x="442816" y="554988"/>
                  <a:pt x="359184" y="554988"/>
                </a:cubicBezTo>
                <a:cubicBezTo>
                  <a:pt x="241412" y="554988"/>
                  <a:pt x="158467" y="467227"/>
                  <a:pt x="158467" y="352725"/>
                </a:cubicBezTo>
                <a:cubicBezTo>
                  <a:pt x="158467" y="239636"/>
                  <a:pt x="244585" y="153555"/>
                  <a:pt x="358152" y="153555"/>
                </a:cubicBezTo>
                <a:cubicBezTo>
                  <a:pt x="437492" y="153555"/>
                  <a:pt x="484937" y="191589"/>
                  <a:pt x="497588" y="203246"/>
                </a:cubicBezTo>
                <a:cubicBezTo>
                  <a:pt x="503726" y="208891"/>
                  <a:pt x="504895" y="218142"/>
                  <a:pt x="500354" y="225137"/>
                </a:cubicBezTo>
                <a:lnTo>
                  <a:pt x="474415" y="265304"/>
                </a:lnTo>
                <a:cubicBezTo>
                  <a:pt x="468928" y="273805"/>
                  <a:pt x="457319" y="275708"/>
                  <a:pt x="449414" y="269477"/>
                </a:cubicBezTo>
                <a:cubicBezTo>
                  <a:pt x="437134" y="259796"/>
                  <a:pt x="403960" y="237276"/>
                  <a:pt x="361248" y="237276"/>
                </a:cubicBezTo>
                <a:cubicBezTo>
                  <a:pt x="292236" y="237276"/>
                  <a:pt x="249926" y="287754"/>
                  <a:pt x="249926" y="351693"/>
                </a:cubicBezTo>
                <a:cubicBezTo>
                  <a:pt x="249926" y="411113"/>
                  <a:pt x="288342" y="471268"/>
                  <a:pt x="361764" y="471268"/>
                </a:cubicBezTo>
                <a:cubicBezTo>
                  <a:pt x="408423" y="471268"/>
                  <a:pt x="442979" y="444066"/>
                  <a:pt x="455670" y="432370"/>
                </a:cubicBezTo>
                <a:cubicBezTo>
                  <a:pt x="463200" y="425431"/>
                  <a:pt x="475096" y="426600"/>
                  <a:pt x="481131" y="434853"/>
                </a:cubicBezTo>
                <a:lnTo>
                  <a:pt x="509513" y="473673"/>
                </a:lnTo>
                <a:cubicBezTo>
                  <a:pt x="514512" y="480456"/>
                  <a:pt x="513813" y="489873"/>
                  <a:pt x="507867" y="495844"/>
                </a:cubicBezTo>
                <a:close/>
              </a:path>
            </a:pathLst>
          </a:custGeom>
          <a:solidFill>
            <a:srgbClr val="910830"/>
          </a:solidFill>
          <a:ln w="1414" cap="flat">
            <a:noFill/>
            <a:prstDash val="solid"/>
            <a:miter/>
          </a:ln>
        </p:spPr>
        <p:txBody>
          <a:bodyPr rtlCol="0" anchor="ctr"/>
          <a:lstStyle/>
          <a:p>
            <a:endParaRPr lang="en-GB"/>
          </a:p>
        </p:txBody>
      </p:sp>
      <p:sp>
        <p:nvSpPr>
          <p:cNvPr id="46" name="Grafik 410">
            <a:extLst>
              <a:ext uri="{FF2B5EF4-FFF2-40B4-BE49-F238E27FC236}">
                <a16:creationId xmlns:a16="http://schemas.microsoft.com/office/drawing/2014/main" id="{9D7E4FA1-F0C8-47D3-8787-89D70178D3C0}"/>
              </a:ext>
            </a:extLst>
          </p:cNvPr>
          <p:cNvSpPr/>
          <p:nvPr/>
        </p:nvSpPr>
        <p:spPr>
          <a:xfrm>
            <a:off x="1068689" y="2734998"/>
            <a:ext cx="544512" cy="423510"/>
          </a:xfrm>
          <a:custGeom>
            <a:avLst/>
            <a:gdLst>
              <a:gd name="connsiteX0" fmla="*/ 754397 w 822960"/>
              <a:gd name="connsiteY0" fmla="*/ 160 h 640080"/>
              <a:gd name="connsiteX1" fmla="*/ 68883 w 822960"/>
              <a:gd name="connsiteY1" fmla="*/ 160 h 640080"/>
              <a:gd name="connsiteX2" fmla="*/ 160 w 822960"/>
              <a:gd name="connsiteY2" fmla="*/ 68740 h 640080"/>
              <a:gd name="connsiteX3" fmla="*/ 160 w 822960"/>
              <a:gd name="connsiteY3" fmla="*/ 571660 h 640080"/>
              <a:gd name="connsiteX4" fmla="*/ 68883 w 822960"/>
              <a:gd name="connsiteY4" fmla="*/ 640240 h 640080"/>
              <a:gd name="connsiteX5" fmla="*/ 754397 w 822960"/>
              <a:gd name="connsiteY5" fmla="*/ 640240 h 640080"/>
              <a:gd name="connsiteX6" fmla="*/ 823120 w 822960"/>
              <a:gd name="connsiteY6" fmla="*/ 571660 h 640080"/>
              <a:gd name="connsiteX7" fmla="*/ 823120 w 822960"/>
              <a:gd name="connsiteY7" fmla="*/ 68740 h 640080"/>
              <a:gd name="connsiteX8" fmla="*/ 754397 w 822960"/>
              <a:gd name="connsiteY8" fmla="*/ 160 h 640080"/>
              <a:gd name="connsiteX9" fmla="*/ 77455 w 822960"/>
              <a:gd name="connsiteY9" fmla="*/ 68740 h 640080"/>
              <a:gd name="connsiteX10" fmla="*/ 745825 w 822960"/>
              <a:gd name="connsiteY10" fmla="*/ 68740 h 640080"/>
              <a:gd name="connsiteX11" fmla="*/ 754397 w 822960"/>
              <a:gd name="connsiteY11" fmla="*/ 77312 h 640080"/>
              <a:gd name="connsiteX12" fmla="*/ 754397 w 822960"/>
              <a:gd name="connsiteY12" fmla="*/ 137320 h 640080"/>
              <a:gd name="connsiteX13" fmla="*/ 68883 w 822960"/>
              <a:gd name="connsiteY13" fmla="*/ 137320 h 640080"/>
              <a:gd name="connsiteX14" fmla="*/ 68883 w 822960"/>
              <a:gd name="connsiteY14" fmla="*/ 77312 h 640080"/>
              <a:gd name="connsiteX15" fmla="*/ 77455 w 822960"/>
              <a:gd name="connsiteY15" fmla="*/ 68740 h 640080"/>
              <a:gd name="connsiteX16" fmla="*/ 745825 w 822960"/>
              <a:gd name="connsiteY16" fmla="*/ 571660 h 640080"/>
              <a:gd name="connsiteX17" fmla="*/ 77455 w 822960"/>
              <a:gd name="connsiteY17" fmla="*/ 571660 h 640080"/>
              <a:gd name="connsiteX18" fmla="*/ 68883 w 822960"/>
              <a:gd name="connsiteY18" fmla="*/ 563088 h 640080"/>
              <a:gd name="connsiteX19" fmla="*/ 68883 w 822960"/>
              <a:gd name="connsiteY19" fmla="*/ 320200 h 640080"/>
              <a:gd name="connsiteX20" fmla="*/ 754397 w 822960"/>
              <a:gd name="connsiteY20" fmla="*/ 320200 h 640080"/>
              <a:gd name="connsiteX21" fmla="*/ 754397 w 822960"/>
              <a:gd name="connsiteY21" fmla="*/ 563088 h 640080"/>
              <a:gd name="connsiteX22" fmla="*/ 745825 w 822960"/>
              <a:gd name="connsiteY22" fmla="*/ 571660 h 640080"/>
              <a:gd name="connsiteX23" fmla="*/ 274480 w 822960"/>
              <a:gd name="connsiteY23" fmla="*/ 428785 h 640080"/>
              <a:gd name="connsiteX24" fmla="*/ 274480 w 822960"/>
              <a:gd name="connsiteY24" fmla="*/ 485935 h 640080"/>
              <a:gd name="connsiteX25" fmla="*/ 257335 w 822960"/>
              <a:gd name="connsiteY25" fmla="*/ 503080 h 640080"/>
              <a:gd name="connsiteX26" fmla="*/ 154465 w 822960"/>
              <a:gd name="connsiteY26" fmla="*/ 503080 h 640080"/>
              <a:gd name="connsiteX27" fmla="*/ 137320 w 822960"/>
              <a:gd name="connsiteY27" fmla="*/ 485935 h 640080"/>
              <a:gd name="connsiteX28" fmla="*/ 137320 w 822960"/>
              <a:gd name="connsiteY28" fmla="*/ 428785 h 640080"/>
              <a:gd name="connsiteX29" fmla="*/ 154465 w 822960"/>
              <a:gd name="connsiteY29" fmla="*/ 411640 h 640080"/>
              <a:gd name="connsiteX30" fmla="*/ 257335 w 822960"/>
              <a:gd name="connsiteY30" fmla="*/ 411640 h 640080"/>
              <a:gd name="connsiteX31" fmla="*/ 274480 w 822960"/>
              <a:gd name="connsiteY31" fmla="*/ 428785 h 640080"/>
              <a:gd name="connsiteX32" fmla="*/ 548800 w 822960"/>
              <a:gd name="connsiteY32" fmla="*/ 428785 h 640080"/>
              <a:gd name="connsiteX33" fmla="*/ 548800 w 822960"/>
              <a:gd name="connsiteY33" fmla="*/ 485935 h 640080"/>
              <a:gd name="connsiteX34" fmla="*/ 531655 w 822960"/>
              <a:gd name="connsiteY34" fmla="*/ 503080 h 640080"/>
              <a:gd name="connsiteX35" fmla="*/ 337345 w 822960"/>
              <a:gd name="connsiteY35" fmla="*/ 503080 h 640080"/>
              <a:gd name="connsiteX36" fmla="*/ 320200 w 822960"/>
              <a:gd name="connsiteY36" fmla="*/ 485935 h 640080"/>
              <a:gd name="connsiteX37" fmla="*/ 320200 w 822960"/>
              <a:gd name="connsiteY37" fmla="*/ 428785 h 640080"/>
              <a:gd name="connsiteX38" fmla="*/ 337345 w 822960"/>
              <a:gd name="connsiteY38" fmla="*/ 411640 h 640080"/>
              <a:gd name="connsiteX39" fmla="*/ 531655 w 822960"/>
              <a:gd name="connsiteY39" fmla="*/ 411640 h 640080"/>
              <a:gd name="connsiteX40" fmla="*/ 548800 w 822960"/>
              <a:gd name="connsiteY40" fmla="*/ 42878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960" h="640080">
                <a:moveTo>
                  <a:pt x="754397" y="160"/>
                </a:moveTo>
                <a:lnTo>
                  <a:pt x="68883" y="160"/>
                </a:lnTo>
                <a:cubicBezTo>
                  <a:pt x="30878" y="160"/>
                  <a:pt x="160" y="30878"/>
                  <a:pt x="160" y="68740"/>
                </a:cubicBezTo>
                <a:lnTo>
                  <a:pt x="160" y="571660"/>
                </a:lnTo>
                <a:cubicBezTo>
                  <a:pt x="160" y="609522"/>
                  <a:pt x="30878" y="640240"/>
                  <a:pt x="68883" y="640240"/>
                </a:cubicBezTo>
                <a:lnTo>
                  <a:pt x="754397" y="640240"/>
                </a:lnTo>
                <a:cubicBezTo>
                  <a:pt x="792402" y="640240"/>
                  <a:pt x="823120" y="609522"/>
                  <a:pt x="823120" y="571660"/>
                </a:cubicBezTo>
                <a:lnTo>
                  <a:pt x="823120" y="68740"/>
                </a:lnTo>
                <a:cubicBezTo>
                  <a:pt x="823120" y="30878"/>
                  <a:pt x="792402" y="160"/>
                  <a:pt x="754397" y="160"/>
                </a:cubicBezTo>
                <a:close/>
                <a:moveTo>
                  <a:pt x="77455" y="68740"/>
                </a:moveTo>
                <a:lnTo>
                  <a:pt x="745825" y="68740"/>
                </a:lnTo>
                <a:cubicBezTo>
                  <a:pt x="750540" y="68740"/>
                  <a:pt x="754397" y="72598"/>
                  <a:pt x="754397" y="77312"/>
                </a:cubicBezTo>
                <a:lnTo>
                  <a:pt x="754397" y="137320"/>
                </a:lnTo>
                <a:lnTo>
                  <a:pt x="68883" y="137320"/>
                </a:lnTo>
                <a:lnTo>
                  <a:pt x="68883" y="77312"/>
                </a:lnTo>
                <a:cubicBezTo>
                  <a:pt x="68883" y="72598"/>
                  <a:pt x="72740" y="68740"/>
                  <a:pt x="77455" y="68740"/>
                </a:cubicBezTo>
                <a:close/>
                <a:moveTo>
                  <a:pt x="745825" y="571660"/>
                </a:moveTo>
                <a:lnTo>
                  <a:pt x="77455" y="571660"/>
                </a:lnTo>
                <a:cubicBezTo>
                  <a:pt x="72740" y="571660"/>
                  <a:pt x="68883" y="567802"/>
                  <a:pt x="68883" y="563088"/>
                </a:cubicBezTo>
                <a:lnTo>
                  <a:pt x="68883" y="320200"/>
                </a:lnTo>
                <a:lnTo>
                  <a:pt x="754397" y="320200"/>
                </a:lnTo>
                <a:lnTo>
                  <a:pt x="754397" y="563088"/>
                </a:lnTo>
                <a:cubicBezTo>
                  <a:pt x="754397" y="567802"/>
                  <a:pt x="750540" y="571660"/>
                  <a:pt x="745825" y="571660"/>
                </a:cubicBezTo>
                <a:close/>
                <a:moveTo>
                  <a:pt x="274480" y="428785"/>
                </a:moveTo>
                <a:lnTo>
                  <a:pt x="274480" y="485935"/>
                </a:lnTo>
                <a:cubicBezTo>
                  <a:pt x="274480" y="495365"/>
                  <a:pt x="266765" y="503080"/>
                  <a:pt x="257335" y="503080"/>
                </a:cubicBezTo>
                <a:lnTo>
                  <a:pt x="154465" y="503080"/>
                </a:lnTo>
                <a:cubicBezTo>
                  <a:pt x="145035" y="503080"/>
                  <a:pt x="137320" y="495365"/>
                  <a:pt x="137320" y="485935"/>
                </a:cubicBezTo>
                <a:lnTo>
                  <a:pt x="137320" y="428785"/>
                </a:lnTo>
                <a:cubicBezTo>
                  <a:pt x="137320" y="419355"/>
                  <a:pt x="145035" y="411640"/>
                  <a:pt x="154465" y="411640"/>
                </a:cubicBezTo>
                <a:lnTo>
                  <a:pt x="257335" y="411640"/>
                </a:lnTo>
                <a:cubicBezTo>
                  <a:pt x="266765" y="411640"/>
                  <a:pt x="274480" y="419355"/>
                  <a:pt x="274480" y="428785"/>
                </a:cubicBezTo>
                <a:close/>
                <a:moveTo>
                  <a:pt x="548800" y="428785"/>
                </a:moveTo>
                <a:lnTo>
                  <a:pt x="548800" y="485935"/>
                </a:lnTo>
                <a:cubicBezTo>
                  <a:pt x="548800" y="495365"/>
                  <a:pt x="541085" y="503080"/>
                  <a:pt x="531655" y="503080"/>
                </a:cubicBezTo>
                <a:lnTo>
                  <a:pt x="337345" y="503080"/>
                </a:lnTo>
                <a:cubicBezTo>
                  <a:pt x="327915" y="503080"/>
                  <a:pt x="320200" y="495365"/>
                  <a:pt x="320200" y="485935"/>
                </a:cubicBezTo>
                <a:lnTo>
                  <a:pt x="320200" y="428785"/>
                </a:lnTo>
                <a:cubicBezTo>
                  <a:pt x="320200" y="419355"/>
                  <a:pt x="327915" y="411640"/>
                  <a:pt x="337345" y="411640"/>
                </a:cubicBezTo>
                <a:lnTo>
                  <a:pt x="531655" y="411640"/>
                </a:lnTo>
                <a:cubicBezTo>
                  <a:pt x="541085" y="411640"/>
                  <a:pt x="548800" y="419355"/>
                  <a:pt x="548800" y="428785"/>
                </a:cubicBezTo>
                <a:close/>
              </a:path>
            </a:pathLst>
          </a:custGeom>
          <a:solidFill>
            <a:srgbClr val="910830"/>
          </a:solidFill>
          <a:ln w="1422" cap="flat">
            <a:noFill/>
            <a:prstDash val="solid"/>
            <a:miter/>
          </a:ln>
        </p:spPr>
        <p:txBody>
          <a:bodyPr rtlCol="0" anchor="ctr"/>
          <a:lstStyle/>
          <a:p>
            <a:endParaRPr lang="en-GB"/>
          </a:p>
        </p:txBody>
      </p:sp>
      <p:sp>
        <p:nvSpPr>
          <p:cNvPr id="47" name="Grafik 412">
            <a:extLst>
              <a:ext uri="{FF2B5EF4-FFF2-40B4-BE49-F238E27FC236}">
                <a16:creationId xmlns:a16="http://schemas.microsoft.com/office/drawing/2014/main" id="{9E242900-2259-43E4-B7C0-A7073B91E9A9}"/>
              </a:ext>
            </a:extLst>
          </p:cNvPr>
          <p:cNvSpPr/>
          <p:nvPr/>
        </p:nvSpPr>
        <p:spPr>
          <a:xfrm>
            <a:off x="7111895" y="2712310"/>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306198 w 708660"/>
              <a:gd name="connsiteY10" fmla="*/ 328915 h 708660"/>
              <a:gd name="connsiteX11" fmla="*/ 306198 w 708660"/>
              <a:gd name="connsiteY11" fmla="*/ 288482 h 708660"/>
              <a:gd name="connsiteX12" fmla="*/ 280624 w 708660"/>
              <a:gd name="connsiteY12" fmla="*/ 263050 h 708660"/>
              <a:gd name="connsiteX13" fmla="*/ 306198 w 708660"/>
              <a:gd name="connsiteY13" fmla="*/ 237475 h 708660"/>
              <a:gd name="connsiteX14" fmla="*/ 306198 w 708660"/>
              <a:gd name="connsiteY14" fmla="*/ 197042 h 708660"/>
              <a:gd name="connsiteX15" fmla="*/ 265765 w 708660"/>
              <a:gd name="connsiteY15" fmla="*/ 197042 h 708660"/>
              <a:gd name="connsiteX16" fmla="*/ 240190 w 708660"/>
              <a:gd name="connsiteY16" fmla="*/ 222616 h 708660"/>
              <a:gd name="connsiteX17" fmla="*/ 214758 w 708660"/>
              <a:gd name="connsiteY17" fmla="*/ 197184 h 708660"/>
              <a:gd name="connsiteX18" fmla="*/ 174325 w 708660"/>
              <a:gd name="connsiteY18" fmla="*/ 197184 h 708660"/>
              <a:gd name="connsiteX19" fmla="*/ 174325 w 708660"/>
              <a:gd name="connsiteY19" fmla="*/ 237618 h 708660"/>
              <a:gd name="connsiteX20" fmla="*/ 199899 w 708660"/>
              <a:gd name="connsiteY20" fmla="*/ 263193 h 708660"/>
              <a:gd name="connsiteX21" fmla="*/ 174325 w 708660"/>
              <a:gd name="connsiteY21" fmla="*/ 288767 h 708660"/>
              <a:gd name="connsiteX22" fmla="*/ 174325 w 708660"/>
              <a:gd name="connsiteY22" fmla="*/ 329201 h 708660"/>
              <a:gd name="connsiteX23" fmla="*/ 214758 w 708660"/>
              <a:gd name="connsiteY23" fmla="*/ 329201 h 708660"/>
              <a:gd name="connsiteX24" fmla="*/ 240190 w 708660"/>
              <a:gd name="connsiteY24" fmla="*/ 303769 h 708660"/>
              <a:gd name="connsiteX25" fmla="*/ 265622 w 708660"/>
              <a:gd name="connsiteY25" fmla="*/ 329201 h 708660"/>
              <a:gd name="connsiteX26" fmla="*/ 306198 w 708660"/>
              <a:gd name="connsiteY26" fmla="*/ 328915 h 708660"/>
              <a:gd name="connsiteX27" fmla="*/ 534798 w 708660"/>
              <a:gd name="connsiteY27" fmla="*/ 197184 h 708660"/>
              <a:gd name="connsiteX28" fmla="*/ 494365 w 708660"/>
              <a:gd name="connsiteY28" fmla="*/ 197184 h 708660"/>
              <a:gd name="connsiteX29" fmla="*/ 468790 w 708660"/>
              <a:gd name="connsiteY29" fmla="*/ 222616 h 708660"/>
              <a:gd name="connsiteX30" fmla="*/ 443358 w 708660"/>
              <a:gd name="connsiteY30" fmla="*/ 197184 h 708660"/>
              <a:gd name="connsiteX31" fmla="*/ 402925 w 708660"/>
              <a:gd name="connsiteY31" fmla="*/ 197184 h 708660"/>
              <a:gd name="connsiteX32" fmla="*/ 402925 w 708660"/>
              <a:gd name="connsiteY32" fmla="*/ 237618 h 708660"/>
              <a:gd name="connsiteX33" fmla="*/ 428499 w 708660"/>
              <a:gd name="connsiteY33" fmla="*/ 263193 h 708660"/>
              <a:gd name="connsiteX34" fmla="*/ 402925 w 708660"/>
              <a:gd name="connsiteY34" fmla="*/ 288767 h 708660"/>
              <a:gd name="connsiteX35" fmla="*/ 402925 w 708660"/>
              <a:gd name="connsiteY35" fmla="*/ 329201 h 708660"/>
              <a:gd name="connsiteX36" fmla="*/ 443358 w 708660"/>
              <a:gd name="connsiteY36" fmla="*/ 329201 h 708660"/>
              <a:gd name="connsiteX37" fmla="*/ 468790 w 708660"/>
              <a:gd name="connsiteY37" fmla="*/ 303769 h 708660"/>
              <a:gd name="connsiteX38" fmla="*/ 494222 w 708660"/>
              <a:gd name="connsiteY38" fmla="*/ 329201 h 708660"/>
              <a:gd name="connsiteX39" fmla="*/ 534655 w 708660"/>
              <a:gd name="connsiteY39" fmla="*/ 329201 h 708660"/>
              <a:gd name="connsiteX40" fmla="*/ 534655 w 708660"/>
              <a:gd name="connsiteY40" fmla="*/ 288767 h 708660"/>
              <a:gd name="connsiteX41" fmla="*/ 509223 w 708660"/>
              <a:gd name="connsiteY41" fmla="*/ 263050 h 708660"/>
              <a:gd name="connsiteX42" fmla="*/ 534798 w 708660"/>
              <a:gd name="connsiteY42" fmla="*/ 237475 h 708660"/>
              <a:gd name="connsiteX43" fmla="*/ 534798 w 708660"/>
              <a:gd name="connsiteY43" fmla="*/ 197184 h 708660"/>
              <a:gd name="connsiteX44" fmla="*/ 354490 w 708660"/>
              <a:gd name="connsiteY44" fmla="*/ 377350 h 708660"/>
              <a:gd name="connsiteX45" fmla="*/ 263050 w 708660"/>
              <a:gd name="connsiteY45" fmla="*/ 468790 h 708660"/>
              <a:gd name="connsiteX46" fmla="*/ 354490 w 708660"/>
              <a:gd name="connsiteY46" fmla="*/ 560230 h 708660"/>
              <a:gd name="connsiteX47" fmla="*/ 445930 w 708660"/>
              <a:gd name="connsiteY47" fmla="*/ 468790 h 708660"/>
              <a:gd name="connsiteX48" fmla="*/ 354490 w 708660"/>
              <a:gd name="connsiteY48" fmla="*/ 3773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306198" y="328915"/>
                </a:moveTo>
                <a:cubicBezTo>
                  <a:pt x="317342" y="317771"/>
                  <a:pt x="317342" y="299626"/>
                  <a:pt x="306198" y="288482"/>
                </a:cubicBezTo>
                <a:lnTo>
                  <a:pt x="280624" y="263050"/>
                </a:lnTo>
                <a:lnTo>
                  <a:pt x="306198" y="237475"/>
                </a:lnTo>
                <a:cubicBezTo>
                  <a:pt x="317342" y="226331"/>
                  <a:pt x="317342" y="208186"/>
                  <a:pt x="306198" y="197042"/>
                </a:cubicBezTo>
                <a:cubicBezTo>
                  <a:pt x="295054" y="185897"/>
                  <a:pt x="276909" y="185897"/>
                  <a:pt x="265765" y="197042"/>
                </a:cubicBezTo>
                <a:lnTo>
                  <a:pt x="240190" y="222616"/>
                </a:lnTo>
                <a:lnTo>
                  <a:pt x="214758" y="197184"/>
                </a:lnTo>
                <a:cubicBezTo>
                  <a:pt x="203614" y="186040"/>
                  <a:pt x="185469" y="186040"/>
                  <a:pt x="174325" y="197184"/>
                </a:cubicBezTo>
                <a:cubicBezTo>
                  <a:pt x="163180" y="208329"/>
                  <a:pt x="163180" y="226474"/>
                  <a:pt x="174325" y="237618"/>
                </a:cubicBezTo>
                <a:lnTo>
                  <a:pt x="199899" y="263193"/>
                </a:lnTo>
                <a:lnTo>
                  <a:pt x="174325" y="288767"/>
                </a:lnTo>
                <a:cubicBezTo>
                  <a:pt x="163180" y="299912"/>
                  <a:pt x="163180" y="318057"/>
                  <a:pt x="174325" y="329201"/>
                </a:cubicBezTo>
                <a:cubicBezTo>
                  <a:pt x="185469" y="340345"/>
                  <a:pt x="203614" y="340345"/>
                  <a:pt x="214758" y="329201"/>
                </a:cubicBezTo>
                <a:lnTo>
                  <a:pt x="240190" y="303769"/>
                </a:lnTo>
                <a:lnTo>
                  <a:pt x="265622" y="329201"/>
                </a:lnTo>
                <a:cubicBezTo>
                  <a:pt x="276909" y="340202"/>
                  <a:pt x="294911" y="340202"/>
                  <a:pt x="306198" y="328915"/>
                </a:cubicBezTo>
                <a:close/>
                <a:moveTo>
                  <a:pt x="534798" y="197184"/>
                </a:moveTo>
                <a:cubicBezTo>
                  <a:pt x="523654" y="186040"/>
                  <a:pt x="505509" y="186040"/>
                  <a:pt x="494365" y="197184"/>
                </a:cubicBezTo>
                <a:lnTo>
                  <a:pt x="468790" y="222616"/>
                </a:lnTo>
                <a:lnTo>
                  <a:pt x="443358" y="197184"/>
                </a:lnTo>
                <a:cubicBezTo>
                  <a:pt x="432214" y="186040"/>
                  <a:pt x="414069" y="186040"/>
                  <a:pt x="402925" y="197184"/>
                </a:cubicBezTo>
                <a:cubicBezTo>
                  <a:pt x="391780" y="208329"/>
                  <a:pt x="391780" y="226474"/>
                  <a:pt x="402925" y="237618"/>
                </a:cubicBezTo>
                <a:lnTo>
                  <a:pt x="428499" y="263193"/>
                </a:lnTo>
                <a:lnTo>
                  <a:pt x="402925" y="288767"/>
                </a:lnTo>
                <a:cubicBezTo>
                  <a:pt x="391780" y="299912"/>
                  <a:pt x="391780" y="318057"/>
                  <a:pt x="402925" y="329201"/>
                </a:cubicBezTo>
                <a:cubicBezTo>
                  <a:pt x="414069" y="340345"/>
                  <a:pt x="432214" y="340345"/>
                  <a:pt x="443358" y="329201"/>
                </a:cubicBezTo>
                <a:lnTo>
                  <a:pt x="468790" y="303769"/>
                </a:lnTo>
                <a:lnTo>
                  <a:pt x="494222" y="329201"/>
                </a:lnTo>
                <a:cubicBezTo>
                  <a:pt x="505366" y="340345"/>
                  <a:pt x="523511" y="340345"/>
                  <a:pt x="534655" y="329201"/>
                </a:cubicBezTo>
                <a:cubicBezTo>
                  <a:pt x="545800" y="318057"/>
                  <a:pt x="545800" y="299912"/>
                  <a:pt x="534655" y="288767"/>
                </a:cubicBezTo>
                <a:lnTo>
                  <a:pt x="509223" y="263050"/>
                </a:lnTo>
                <a:lnTo>
                  <a:pt x="534798" y="237475"/>
                </a:lnTo>
                <a:cubicBezTo>
                  <a:pt x="545800" y="226331"/>
                  <a:pt x="545800" y="208329"/>
                  <a:pt x="534798" y="197184"/>
                </a:cubicBezTo>
                <a:close/>
                <a:moveTo>
                  <a:pt x="354490" y="377350"/>
                </a:moveTo>
                <a:cubicBezTo>
                  <a:pt x="304055" y="377350"/>
                  <a:pt x="263050" y="418355"/>
                  <a:pt x="263050" y="468790"/>
                </a:cubicBezTo>
                <a:cubicBezTo>
                  <a:pt x="263050" y="519225"/>
                  <a:pt x="304055" y="560230"/>
                  <a:pt x="354490" y="560230"/>
                </a:cubicBezTo>
                <a:cubicBezTo>
                  <a:pt x="404925" y="560230"/>
                  <a:pt x="445930" y="519225"/>
                  <a:pt x="445930" y="468790"/>
                </a:cubicBezTo>
                <a:cubicBezTo>
                  <a:pt x="445930" y="418355"/>
                  <a:pt x="404925" y="377350"/>
                  <a:pt x="354490" y="377350"/>
                </a:cubicBezTo>
                <a:close/>
              </a:path>
            </a:pathLst>
          </a:custGeom>
          <a:solidFill>
            <a:srgbClr val="910830"/>
          </a:solidFill>
          <a:ln w="1421" cap="flat">
            <a:noFill/>
            <a:prstDash val="solid"/>
            <a:miter/>
          </a:ln>
        </p:spPr>
        <p:txBody>
          <a:bodyPr rtlCol="0" anchor="ctr"/>
          <a:lstStyle/>
          <a:p>
            <a:endParaRPr lang="en-GB"/>
          </a:p>
        </p:txBody>
      </p:sp>
      <p:sp>
        <p:nvSpPr>
          <p:cNvPr id="48" name="Grafik 414">
            <a:extLst>
              <a:ext uri="{FF2B5EF4-FFF2-40B4-BE49-F238E27FC236}">
                <a16:creationId xmlns:a16="http://schemas.microsoft.com/office/drawing/2014/main" id="{1B56775F-5B2A-4B73-B7A6-FBE876ACB43F}"/>
              </a:ext>
            </a:extLst>
          </p:cNvPr>
          <p:cNvSpPr/>
          <p:nvPr/>
        </p:nvSpPr>
        <p:spPr>
          <a:xfrm>
            <a:off x="5019555" y="2712311"/>
            <a:ext cx="468886" cy="468886"/>
          </a:xfrm>
          <a:custGeom>
            <a:avLst/>
            <a:gdLst>
              <a:gd name="connsiteX0" fmla="*/ 354489 w 708660"/>
              <a:gd name="connsiteY0" fmla="*/ 68739 h 708660"/>
              <a:gd name="connsiteX1" fmla="*/ 640239 w 708660"/>
              <a:gd name="connsiteY1" fmla="*/ 354489 h 708660"/>
              <a:gd name="connsiteX2" fmla="*/ 354489 w 708660"/>
              <a:gd name="connsiteY2" fmla="*/ 640239 h 708660"/>
              <a:gd name="connsiteX3" fmla="*/ 68739 w 708660"/>
              <a:gd name="connsiteY3" fmla="*/ 354489 h 708660"/>
              <a:gd name="connsiteX4" fmla="*/ 354489 w 708660"/>
              <a:gd name="connsiteY4" fmla="*/ 68739 h 708660"/>
              <a:gd name="connsiteX5" fmla="*/ 354489 w 708660"/>
              <a:gd name="connsiteY5" fmla="*/ 159 h 708660"/>
              <a:gd name="connsiteX6" fmla="*/ 159 w 708660"/>
              <a:gd name="connsiteY6" fmla="*/ 354489 h 708660"/>
              <a:gd name="connsiteX7" fmla="*/ 354489 w 708660"/>
              <a:gd name="connsiteY7" fmla="*/ 708819 h 708660"/>
              <a:gd name="connsiteX8" fmla="*/ 708819 w 708660"/>
              <a:gd name="connsiteY8" fmla="*/ 354489 h 708660"/>
              <a:gd name="connsiteX9" fmla="*/ 354489 w 708660"/>
              <a:gd name="connsiteY9" fmla="*/ 159 h 708660"/>
              <a:gd name="connsiteX10" fmla="*/ 354489 w 708660"/>
              <a:gd name="connsiteY10" fmla="*/ 240189 h 708660"/>
              <a:gd name="connsiteX11" fmla="*/ 240189 w 708660"/>
              <a:gd name="connsiteY11" fmla="*/ 354489 h 708660"/>
              <a:gd name="connsiteX12" fmla="*/ 354489 w 708660"/>
              <a:gd name="connsiteY12" fmla="*/ 468789 h 708660"/>
              <a:gd name="connsiteX13" fmla="*/ 468789 w 708660"/>
              <a:gd name="connsiteY13" fmla="*/ 354489 h 708660"/>
              <a:gd name="connsiteX14" fmla="*/ 354489 w 708660"/>
              <a:gd name="connsiteY14" fmla="*/ 2401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8660" h="708660">
                <a:moveTo>
                  <a:pt x="354489" y="68739"/>
                </a:moveTo>
                <a:cubicBezTo>
                  <a:pt x="512412" y="68739"/>
                  <a:pt x="640239" y="196542"/>
                  <a:pt x="640239" y="354489"/>
                </a:cubicBezTo>
                <a:cubicBezTo>
                  <a:pt x="640239" y="512412"/>
                  <a:pt x="512436" y="640239"/>
                  <a:pt x="354489" y="640239"/>
                </a:cubicBezTo>
                <a:cubicBezTo>
                  <a:pt x="196566" y="640239"/>
                  <a:pt x="68739" y="512436"/>
                  <a:pt x="68739" y="354489"/>
                </a:cubicBezTo>
                <a:cubicBezTo>
                  <a:pt x="68739" y="196566"/>
                  <a:pt x="196542" y="68739"/>
                  <a:pt x="354489" y="68739"/>
                </a:cubicBezTo>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354489" y="240189"/>
                </a:moveTo>
                <a:cubicBezTo>
                  <a:pt x="291363" y="240189"/>
                  <a:pt x="240189" y="291363"/>
                  <a:pt x="240189" y="354489"/>
                </a:cubicBezTo>
                <a:cubicBezTo>
                  <a:pt x="240189" y="417616"/>
                  <a:pt x="291363" y="468789"/>
                  <a:pt x="354489" y="468789"/>
                </a:cubicBezTo>
                <a:cubicBezTo>
                  <a:pt x="417616" y="468789"/>
                  <a:pt x="468789" y="417616"/>
                  <a:pt x="468789" y="354489"/>
                </a:cubicBezTo>
                <a:cubicBezTo>
                  <a:pt x="468789" y="291363"/>
                  <a:pt x="417616" y="240189"/>
                  <a:pt x="354489" y="240189"/>
                </a:cubicBezTo>
                <a:close/>
              </a:path>
            </a:pathLst>
          </a:custGeom>
          <a:solidFill>
            <a:srgbClr val="910830"/>
          </a:solidFill>
          <a:ln w="1414" cap="flat">
            <a:noFill/>
            <a:prstDash val="solid"/>
            <a:miter/>
          </a:ln>
        </p:spPr>
        <p:txBody>
          <a:bodyPr rtlCol="0" anchor="ctr"/>
          <a:lstStyle/>
          <a:p>
            <a:endParaRPr lang="en-GB"/>
          </a:p>
        </p:txBody>
      </p:sp>
      <p:sp>
        <p:nvSpPr>
          <p:cNvPr id="49" name="Grafik 416">
            <a:extLst>
              <a:ext uri="{FF2B5EF4-FFF2-40B4-BE49-F238E27FC236}">
                <a16:creationId xmlns:a16="http://schemas.microsoft.com/office/drawing/2014/main" id="{A5387DB2-F97C-44E3-968B-48EDE927D05E}"/>
              </a:ext>
            </a:extLst>
          </p:cNvPr>
          <p:cNvSpPr/>
          <p:nvPr/>
        </p:nvSpPr>
        <p:spPr>
          <a:xfrm>
            <a:off x="1657947" y="2704677"/>
            <a:ext cx="544512" cy="484011"/>
          </a:xfrm>
          <a:custGeom>
            <a:avLst/>
            <a:gdLst>
              <a:gd name="connsiteX0" fmla="*/ 574946 w 822960"/>
              <a:gd name="connsiteY0" fmla="*/ 493043 h 731520"/>
              <a:gd name="connsiteX1" fmla="*/ 620666 w 822960"/>
              <a:gd name="connsiteY1" fmla="*/ 447323 h 731520"/>
              <a:gd name="connsiteX2" fmla="*/ 640240 w 822960"/>
              <a:gd name="connsiteY2" fmla="*/ 455467 h 731520"/>
              <a:gd name="connsiteX3" fmla="*/ 640240 w 822960"/>
              <a:gd name="connsiteY3" fmla="*/ 663207 h 731520"/>
              <a:gd name="connsiteX4" fmla="*/ 571660 w 822960"/>
              <a:gd name="connsiteY4" fmla="*/ 731787 h 731520"/>
              <a:gd name="connsiteX5" fmla="*/ 68740 w 822960"/>
              <a:gd name="connsiteY5" fmla="*/ 731787 h 731520"/>
              <a:gd name="connsiteX6" fmla="*/ 160 w 822960"/>
              <a:gd name="connsiteY6" fmla="*/ 663207 h 731520"/>
              <a:gd name="connsiteX7" fmla="*/ 160 w 822960"/>
              <a:gd name="connsiteY7" fmla="*/ 160287 h 731520"/>
              <a:gd name="connsiteX8" fmla="*/ 68740 w 822960"/>
              <a:gd name="connsiteY8" fmla="*/ 91707 h 731520"/>
              <a:gd name="connsiteX9" fmla="*/ 459503 w 822960"/>
              <a:gd name="connsiteY9" fmla="*/ 91707 h 731520"/>
              <a:gd name="connsiteX10" fmla="*/ 467647 w 822960"/>
              <a:gd name="connsiteY10" fmla="*/ 111281 h 731520"/>
              <a:gd name="connsiteX11" fmla="*/ 421927 w 822960"/>
              <a:gd name="connsiteY11" fmla="*/ 157001 h 731520"/>
              <a:gd name="connsiteX12" fmla="*/ 413783 w 822960"/>
              <a:gd name="connsiteY12" fmla="*/ 160287 h 731520"/>
              <a:gd name="connsiteX13" fmla="*/ 68740 w 822960"/>
              <a:gd name="connsiteY13" fmla="*/ 160287 h 731520"/>
              <a:gd name="connsiteX14" fmla="*/ 68740 w 822960"/>
              <a:gd name="connsiteY14" fmla="*/ 663207 h 731520"/>
              <a:gd name="connsiteX15" fmla="*/ 571660 w 822960"/>
              <a:gd name="connsiteY15" fmla="*/ 663207 h 731520"/>
              <a:gd name="connsiteX16" fmla="*/ 571660 w 822960"/>
              <a:gd name="connsiteY16" fmla="*/ 501044 h 731520"/>
              <a:gd name="connsiteX17" fmla="*/ 574946 w 822960"/>
              <a:gd name="connsiteY17" fmla="*/ 493043 h 731520"/>
              <a:gd name="connsiteX18" fmla="*/ 798688 w 822960"/>
              <a:gd name="connsiteY18" fmla="*/ 204721 h 731520"/>
              <a:gd name="connsiteX19" fmla="*/ 423499 w 822960"/>
              <a:gd name="connsiteY19" fmla="*/ 579911 h 731520"/>
              <a:gd name="connsiteX20" fmla="*/ 294340 w 822960"/>
              <a:gd name="connsiteY20" fmla="*/ 594199 h 731520"/>
              <a:gd name="connsiteX21" fmla="*/ 229189 w 822960"/>
              <a:gd name="connsiteY21" fmla="*/ 529048 h 731520"/>
              <a:gd name="connsiteX22" fmla="*/ 243476 w 822960"/>
              <a:gd name="connsiteY22" fmla="*/ 399889 h 731520"/>
              <a:gd name="connsiteX23" fmla="*/ 618666 w 822960"/>
              <a:gd name="connsiteY23" fmla="*/ 24699 h 731520"/>
              <a:gd name="connsiteX24" fmla="*/ 736823 w 822960"/>
              <a:gd name="connsiteY24" fmla="*/ 24699 h 731520"/>
              <a:gd name="connsiteX25" fmla="*/ 798546 w 822960"/>
              <a:gd name="connsiteY25" fmla="*/ 86421 h 731520"/>
              <a:gd name="connsiteX26" fmla="*/ 798688 w 822960"/>
              <a:gd name="connsiteY26" fmla="*/ 204721 h 731520"/>
              <a:gd name="connsiteX27" fmla="*/ 657528 w 822960"/>
              <a:gd name="connsiteY27" fmla="*/ 248870 h 731520"/>
              <a:gd name="connsiteX28" fmla="*/ 574518 w 822960"/>
              <a:gd name="connsiteY28" fmla="*/ 165859 h 731520"/>
              <a:gd name="connsiteX29" fmla="*/ 309056 w 822960"/>
              <a:gd name="connsiteY29" fmla="*/ 431464 h 731520"/>
              <a:gd name="connsiteX30" fmla="*/ 298626 w 822960"/>
              <a:gd name="connsiteY30" fmla="*/ 524761 h 731520"/>
              <a:gd name="connsiteX31" fmla="*/ 391923 w 822960"/>
              <a:gd name="connsiteY31" fmla="*/ 514331 h 731520"/>
              <a:gd name="connsiteX32" fmla="*/ 657528 w 822960"/>
              <a:gd name="connsiteY32" fmla="*/ 248870 h 731520"/>
              <a:gd name="connsiteX33" fmla="*/ 750111 w 822960"/>
              <a:gd name="connsiteY33" fmla="*/ 134998 h 731520"/>
              <a:gd name="connsiteX34" fmla="*/ 688389 w 822960"/>
              <a:gd name="connsiteY34" fmla="*/ 73276 h 731520"/>
              <a:gd name="connsiteX35" fmla="*/ 667243 w 822960"/>
              <a:gd name="connsiteY35" fmla="*/ 73276 h 731520"/>
              <a:gd name="connsiteX36" fmla="*/ 623095 w 822960"/>
              <a:gd name="connsiteY36" fmla="*/ 117425 h 731520"/>
              <a:gd name="connsiteX37" fmla="*/ 706105 w 822960"/>
              <a:gd name="connsiteY37" fmla="*/ 200435 h 731520"/>
              <a:gd name="connsiteX38" fmla="*/ 750254 w 822960"/>
              <a:gd name="connsiteY38" fmla="*/ 156287 h 731520"/>
              <a:gd name="connsiteX39" fmla="*/ 750111 w 822960"/>
              <a:gd name="connsiteY39" fmla="*/ 13499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22960" h="731520">
                <a:moveTo>
                  <a:pt x="574946" y="493043"/>
                </a:moveTo>
                <a:lnTo>
                  <a:pt x="620666" y="447323"/>
                </a:lnTo>
                <a:cubicBezTo>
                  <a:pt x="627810" y="440179"/>
                  <a:pt x="640240" y="445180"/>
                  <a:pt x="640240" y="455467"/>
                </a:cubicBezTo>
                <a:lnTo>
                  <a:pt x="640240" y="663207"/>
                </a:lnTo>
                <a:cubicBezTo>
                  <a:pt x="640240" y="701069"/>
                  <a:pt x="609522" y="731787"/>
                  <a:pt x="571660" y="731787"/>
                </a:cubicBezTo>
                <a:lnTo>
                  <a:pt x="68740" y="731787"/>
                </a:lnTo>
                <a:cubicBezTo>
                  <a:pt x="30878" y="731787"/>
                  <a:pt x="160" y="701069"/>
                  <a:pt x="160" y="663207"/>
                </a:cubicBezTo>
                <a:lnTo>
                  <a:pt x="160" y="160287"/>
                </a:lnTo>
                <a:cubicBezTo>
                  <a:pt x="160" y="122425"/>
                  <a:pt x="30878" y="91707"/>
                  <a:pt x="68740" y="91707"/>
                </a:cubicBezTo>
                <a:lnTo>
                  <a:pt x="459503" y="91707"/>
                </a:lnTo>
                <a:cubicBezTo>
                  <a:pt x="469647" y="91707"/>
                  <a:pt x="474791" y="103994"/>
                  <a:pt x="467647" y="111281"/>
                </a:cubicBezTo>
                <a:lnTo>
                  <a:pt x="421927" y="157001"/>
                </a:lnTo>
                <a:cubicBezTo>
                  <a:pt x="419784" y="159144"/>
                  <a:pt x="416926" y="160287"/>
                  <a:pt x="413783" y="160287"/>
                </a:cubicBezTo>
                <a:lnTo>
                  <a:pt x="68740" y="160287"/>
                </a:lnTo>
                <a:lnTo>
                  <a:pt x="68740" y="663207"/>
                </a:lnTo>
                <a:lnTo>
                  <a:pt x="571660" y="663207"/>
                </a:lnTo>
                <a:lnTo>
                  <a:pt x="571660" y="501044"/>
                </a:lnTo>
                <a:cubicBezTo>
                  <a:pt x="571660" y="498044"/>
                  <a:pt x="572803" y="495186"/>
                  <a:pt x="574946" y="493043"/>
                </a:cubicBezTo>
                <a:close/>
                <a:moveTo>
                  <a:pt x="798688" y="204721"/>
                </a:moveTo>
                <a:lnTo>
                  <a:pt x="423499" y="579911"/>
                </a:lnTo>
                <a:lnTo>
                  <a:pt x="294340" y="594199"/>
                </a:lnTo>
                <a:cubicBezTo>
                  <a:pt x="256906" y="598342"/>
                  <a:pt x="225045" y="566767"/>
                  <a:pt x="229189" y="529048"/>
                </a:cubicBezTo>
                <a:lnTo>
                  <a:pt x="243476" y="399889"/>
                </a:lnTo>
                <a:lnTo>
                  <a:pt x="618666" y="24699"/>
                </a:lnTo>
                <a:cubicBezTo>
                  <a:pt x="651384" y="-8020"/>
                  <a:pt x="704248" y="-8020"/>
                  <a:pt x="736823" y="24699"/>
                </a:cubicBezTo>
                <a:lnTo>
                  <a:pt x="798546" y="86421"/>
                </a:lnTo>
                <a:cubicBezTo>
                  <a:pt x="831264" y="119139"/>
                  <a:pt x="831264" y="172146"/>
                  <a:pt x="798688" y="204721"/>
                </a:cubicBezTo>
                <a:close/>
                <a:moveTo>
                  <a:pt x="657528" y="248870"/>
                </a:moveTo>
                <a:lnTo>
                  <a:pt x="574518" y="165859"/>
                </a:lnTo>
                <a:lnTo>
                  <a:pt x="309056" y="431464"/>
                </a:lnTo>
                <a:lnTo>
                  <a:pt x="298626" y="524761"/>
                </a:lnTo>
                <a:lnTo>
                  <a:pt x="391923" y="514331"/>
                </a:lnTo>
                <a:lnTo>
                  <a:pt x="657528" y="248870"/>
                </a:lnTo>
                <a:close/>
                <a:moveTo>
                  <a:pt x="750111" y="134998"/>
                </a:moveTo>
                <a:lnTo>
                  <a:pt x="688389" y="73276"/>
                </a:lnTo>
                <a:cubicBezTo>
                  <a:pt x="682531" y="67418"/>
                  <a:pt x="672958" y="67418"/>
                  <a:pt x="667243" y="73276"/>
                </a:cubicBezTo>
                <a:lnTo>
                  <a:pt x="623095" y="117425"/>
                </a:lnTo>
                <a:lnTo>
                  <a:pt x="706105" y="200435"/>
                </a:lnTo>
                <a:lnTo>
                  <a:pt x="750254" y="156287"/>
                </a:lnTo>
                <a:cubicBezTo>
                  <a:pt x="755969" y="150286"/>
                  <a:pt x="755969" y="140856"/>
                  <a:pt x="750111" y="134998"/>
                </a:cubicBezTo>
                <a:close/>
              </a:path>
            </a:pathLst>
          </a:custGeom>
          <a:solidFill>
            <a:srgbClr val="910830"/>
          </a:solidFill>
          <a:ln w="1422" cap="flat">
            <a:noFill/>
            <a:prstDash val="solid"/>
            <a:miter/>
          </a:ln>
        </p:spPr>
        <p:txBody>
          <a:bodyPr rtlCol="0" anchor="ctr"/>
          <a:lstStyle/>
          <a:p>
            <a:endParaRPr lang="en-GB"/>
          </a:p>
        </p:txBody>
      </p:sp>
      <p:sp>
        <p:nvSpPr>
          <p:cNvPr id="50" name="Grafik 418">
            <a:extLst>
              <a:ext uri="{FF2B5EF4-FFF2-40B4-BE49-F238E27FC236}">
                <a16:creationId xmlns:a16="http://schemas.microsoft.com/office/drawing/2014/main" id="{25A72B84-282C-4912-9900-27D5823E77CE}"/>
              </a:ext>
            </a:extLst>
          </p:cNvPr>
          <p:cNvSpPr/>
          <p:nvPr/>
        </p:nvSpPr>
        <p:spPr>
          <a:xfrm>
            <a:off x="5540749" y="2765250"/>
            <a:ext cx="484011" cy="363008"/>
          </a:xfrm>
          <a:custGeom>
            <a:avLst/>
            <a:gdLst>
              <a:gd name="connsiteX0" fmla="*/ 663099 w 731520"/>
              <a:gd name="connsiteY0" fmla="*/ 159 h 548640"/>
              <a:gd name="connsiteX1" fmla="*/ 68739 w 731520"/>
              <a:gd name="connsiteY1" fmla="*/ 159 h 548640"/>
              <a:gd name="connsiteX2" fmla="*/ 159 w 731520"/>
              <a:gd name="connsiteY2" fmla="*/ 68739 h 548640"/>
              <a:gd name="connsiteX3" fmla="*/ 159 w 731520"/>
              <a:gd name="connsiteY3" fmla="*/ 480219 h 548640"/>
              <a:gd name="connsiteX4" fmla="*/ 68739 w 731520"/>
              <a:gd name="connsiteY4" fmla="*/ 548799 h 548640"/>
              <a:gd name="connsiteX5" fmla="*/ 663099 w 731520"/>
              <a:gd name="connsiteY5" fmla="*/ 548799 h 548640"/>
              <a:gd name="connsiteX6" fmla="*/ 731679 w 731520"/>
              <a:gd name="connsiteY6" fmla="*/ 480219 h 548640"/>
              <a:gd name="connsiteX7" fmla="*/ 731679 w 731520"/>
              <a:gd name="connsiteY7" fmla="*/ 68739 h 548640"/>
              <a:gd name="connsiteX8" fmla="*/ 663099 w 731520"/>
              <a:gd name="connsiteY8" fmla="*/ 159 h 548640"/>
              <a:gd name="connsiteX9" fmla="*/ 663099 w 731520"/>
              <a:gd name="connsiteY9" fmla="*/ 68739 h 548640"/>
              <a:gd name="connsiteX10" fmla="*/ 663099 w 731520"/>
              <a:gd name="connsiteY10" fmla="*/ 127039 h 548640"/>
              <a:gd name="connsiteX11" fmla="*/ 470808 w 731520"/>
              <a:gd name="connsiteY11" fmla="*/ 279187 h 548640"/>
              <a:gd name="connsiteX12" fmla="*/ 365919 w 731520"/>
              <a:gd name="connsiteY12" fmla="*/ 343053 h 548640"/>
              <a:gd name="connsiteX13" fmla="*/ 261030 w 731520"/>
              <a:gd name="connsiteY13" fmla="*/ 279187 h 548640"/>
              <a:gd name="connsiteX14" fmla="*/ 68739 w 731520"/>
              <a:gd name="connsiteY14" fmla="*/ 127039 h 548640"/>
              <a:gd name="connsiteX15" fmla="*/ 68739 w 731520"/>
              <a:gd name="connsiteY15" fmla="*/ 68739 h 548640"/>
              <a:gd name="connsiteX16" fmla="*/ 663099 w 731520"/>
              <a:gd name="connsiteY16" fmla="*/ 68739 h 548640"/>
              <a:gd name="connsiteX17" fmla="*/ 68739 w 731520"/>
              <a:gd name="connsiteY17" fmla="*/ 480219 h 548640"/>
              <a:gd name="connsiteX18" fmla="*/ 68739 w 731520"/>
              <a:gd name="connsiteY18" fmla="*/ 215040 h 548640"/>
              <a:gd name="connsiteX19" fmla="*/ 218669 w 731520"/>
              <a:gd name="connsiteY19" fmla="*/ 333121 h 548640"/>
              <a:gd name="connsiteX20" fmla="*/ 365919 w 731520"/>
              <a:gd name="connsiteY20" fmla="*/ 411638 h 548640"/>
              <a:gd name="connsiteX21" fmla="*/ 513156 w 731520"/>
              <a:gd name="connsiteY21" fmla="*/ 333132 h 548640"/>
              <a:gd name="connsiteX22" fmla="*/ 663099 w 731520"/>
              <a:gd name="connsiteY22" fmla="*/ 215042 h 548640"/>
              <a:gd name="connsiteX23" fmla="*/ 663099 w 731520"/>
              <a:gd name="connsiteY23" fmla="*/ 480219 h 548640"/>
              <a:gd name="connsiteX24" fmla="*/ 68739 w 731520"/>
              <a:gd name="connsiteY24" fmla="*/ 48021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548640">
                <a:moveTo>
                  <a:pt x="663099" y="159"/>
                </a:moveTo>
                <a:lnTo>
                  <a:pt x="68739" y="159"/>
                </a:lnTo>
                <a:cubicBezTo>
                  <a:pt x="30863" y="159"/>
                  <a:pt x="159" y="30863"/>
                  <a:pt x="159" y="68739"/>
                </a:cubicBezTo>
                <a:lnTo>
                  <a:pt x="159" y="480219"/>
                </a:lnTo>
                <a:cubicBezTo>
                  <a:pt x="159" y="518095"/>
                  <a:pt x="30863" y="548799"/>
                  <a:pt x="68739" y="548799"/>
                </a:cubicBezTo>
                <a:lnTo>
                  <a:pt x="663099" y="548799"/>
                </a:lnTo>
                <a:cubicBezTo>
                  <a:pt x="700975" y="548799"/>
                  <a:pt x="731679" y="518095"/>
                  <a:pt x="731679" y="480219"/>
                </a:cubicBezTo>
                <a:lnTo>
                  <a:pt x="731679" y="68739"/>
                </a:lnTo>
                <a:cubicBezTo>
                  <a:pt x="731679" y="30863"/>
                  <a:pt x="700975" y="159"/>
                  <a:pt x="663099" y="159"/>
                </a:cubicBezTo>
                <a:close/>
                <a:moveTo>
                  <a:pt x="663099" y="68739"/>
                </a:moveTo>
                <a:lnTo>
                  <a:pt x="663099" y="127039"/>
                </a:lnTo>
                <a:cubicBezTo>
                  <a:pt x="631064" y="153127"/>
                  <a:pt x="579992" y="193692"/>
                  <a:pt x="470808" y="279187"/>
                </a:cubicBezTo>
                <a:cubicBezTo>
                  <a:pt x="446746" y="298113"/>
                  <a:pt x="399083" y="343583"/>
                  <a:pt x="365919" y="343053"/>
                </a:cubicBezTo>
                <a:cubicBezTo>
                  <a:pt x="332761" y="343589"/>
                  <a:pt x="285082" y="298106"/>
                  <a:pt x="261030" y="279187"/>
                </a:cubicBezTo>
                <a:cubicBezTo>
                  <a:pt x="151864" y="193705"/>
                  <a:pt x="100779" y="153131"/>
                  <a:pt x="68739" y="127039"/>
                </a:cubicBezTo>
                <a:lnTo>
                  <a:pt x="68739" y="68739"/>
                </a:lnTo>
                <a:lnTo>
                  <a:pt x="663099" y="68739"/>
                </a:lnTo>
                <a:close/>
                <a:moveTo>
                  <a:pt x="68739" y="480219"/>
                </a:moveTo>
                <a:lnTo>
                  <a:pt x="68739" y="215040"/>
                </a:lnTo>
                <a:cubicBezTo>
                  <a:pt x="101477" y="241116"/>
                  <a:pt x="147905" y="277708"/>
                  <a:pt x="218669" y="333121"/>
                </a:cubicBezTo>
                <a:cubicBezTo>
                  <a:pt x="249897" y="357702"/>
                  <a:pt x="304586" y="411968"/>
                  <a:pt x="365919" y="411638"/>
                </a:cubicBezTo>
                <a:cubicBezTo>
                  <a:pt x="426951" y="411968"/>
                  <a:pt x="480946" y="358490"/>
                  <a:pt x="513156" y="333132"/>
                </a:cubicBezTo>
                <a:cubicBezTo>
                  <a:pt x="583919" y="277721"/>
                  <a:pt x="630359" y="241119"/>
                  <a:pt x="663099" y="215042"/>
                </a:cubicBezTo>
                <a:lnTo>
                  <a:pt x="663099" y="480219"/>
                </a:lnTo>
                <a:lnTo>
                  <a:pt x="68739" y="480219"/>
                </a:lnTo>
                <a:close/>
              </a:path>
            </a:pathLst>
          </a:custGeom>
          <a:solidFill>
            <a:srgbClr val="910830"/>
          </a:solidFill>
          <a:ln w="1414" cap="flat">
            <a:noFill/>
            <a:prstDash val="solid"/>
            <a:miter/>
          </a:ln>
        </p:spPr>
        <p:txBody>
          <a:bodyPr rtlCol="0" anchor="ctr"/>
          <a:lstStyle/>
          <a:p>
            <a:endParaRPr lang="en-GB"/>
          </a:p>
        </p:txBody>
      </p:sp>
      <p:sp>
        <p:nvSpPr>
          <p:cNvPr id="51" name="Grafik 420">
            <a:extLst>
              <a:ext uri="{FF2B5EF4-FFF2-40B4-BE49-F238E27FC236}">
                <a16:creationId xmlns:a16="http://schemas.microsoft.com/office/drawing/2014/main" id="{2654BAF0-ABE3-4747-AC62-A17A286043CD}"/>
              </a:ext>
            </a:extLst>
          </p:cNvPr>
          <p:cNvSpPr/>
          <p:nvPr/>
        </p:nvSpPr>
        <p:spPr>
          <a:xfrm>
            <a:off x="6069507" y="2704748"/>
            <a:ext cx="484011" cy="484011"/>
          </a:xfrm>
          <a:custGeom>
            <a:avLst/>
            <a:gdLst>
              <a:gd name="connsiteX0" fmla="*/ 706799 w 731520"/>
              <a:gd name="connsiteY0" fmla="*/ 235211 h 731520"/>
              <a:gd name="connsiteX1" fmla="*/ 513559 w 731520"/>
              <a:gd name="connsiteY1" fmla="*/ 79968 h 731520"/>
              <a:gd name="connsiteX2" fmla="*/ 365919 w 731520"/>
              <a:gd name="connsiteY2" fmla="*/ 159 h 731520"/>
              <a:gd name="connsiteX3" fmla="*/ 218279 w 731520"/>
              <a:gd name="connsiteY3" fmla="*/ 79968 h 731520"/>
              <a:gd name="connsiteX4" fmla="*/ 25184 w 731520"/>
              <a:gd name="connsiteY4" fmla="*/ 235057 h 731520"/>
              <a:gd name="connsiteX5" fmla="*/ 159 w 731520"/>
              <a:gd name="connsiteY5" fmla="*/ 288031 h 731520"/>
              <a:gd name="connsiteX6" fmla="*/ 159 w 731520"/>
              <a:gd name="connsiteY6" fmla="*/ 663099 h 731520"/>
              <a:gd name="connsiteX7" fmla="*/ 68739 w 731520"/>
              <a:gd name="connsiteY7" fmla="*/ 731679 h 731520"/>
              <a:gd name="connsiteX8" fmla="*/ 663099 w 731520"/>
              <a:gd name="connsiteY8" fmla="*/ 731679 h 731520"/>
              <a:gd name="connsiteX9" fmla="*/ 731679 w 731520"/>
              <a:gd name="connsiteY9" fmla="*/ 663099 h 731520"/>
              <a:gd name="connsiteX10" fmla="*/ 731679 w 731520"/>
              <a:gd name="connsiteY10" fmla="*/ 288065 h 731520"/>
              <a:gd name="connsiteX11" fmla="*/ 706799 w 731520"/>
              <a:gd name="connsiteY11" fmla="*/ 235211 h 731520"/>
              <a:gd name="connsiteX12" fmla="*/ 663099 w 731520"/>
              <a:gd name="connsiteY12" fmla="*/ 654527 h 731520"/>
              <a:gd name="connsiteX13" fmla="*/ 654527 w 731520"/>
              <a:gd name="connsiteY13" fmla="*/ 663099 h 731520"/>
              <a:gd name="connsiteX14" fmla="*/ 77312 w 731520"/>
              <a:gd name="connsiteY14" fmla="*/ 663099 h 731520"/>
              <a:gd name="connsiteX15" fmla="*/ 68739 w 731520"/>
              <a:gd name="connsiteY15" fmla="*/ 654527 h 731520"/>
              <a:gd name="connsiteX16" fmla="*/ 68739 w 731520"/>
              <a:gd name="connsiteY16" fmla="*/ 292120 h 731520"/>
              <a:gd name="connsiteX17" fmla="*/ 71919 w 731520"/>
              <a:gd name="connsiteY17" fmla="*/ 285455 h 731520"/>
              <a:gd name="connsiteX18" fmla="*/ 261035 w 731520"/>
              <a:gd name="connsiteY18" fmla="*/ 133589 h 731520"/>
              <a:gd name="connsiteX19" fmla="*/ 365919 w 731520"/>
              <a:gd name="connsiteY19" fmla="*/ 68739 h 731520"/>
              <a:gd name="connsiteX20" fmla="*/ 470804 w 731520"/>
              <a:gd name="connsiteY20" fmla="*/ 133589 h 731520"/>
              <a:gd name="connsiteX21" fmla="*/ 659922 w 731520"/>
              <a:gd name="connsiteY21" fmla="*/ 285488 h 731520"/>
              <a:gd name="connsiteX22" fmla="*/ 663099 w 731520"/>
              <a:gd name="connsiteY22" fmla="*/ 292150 h 731520"/>
              <a:gd name="connsiteX23" fmla="*/ 663099 w 731520"/>
              <a:gd name="connsiteY23" fmla="*/ 654527 h 731520"/>
              <a:gd name="connsiteX24" fmla="*/ 617392 w 731520"/>
              <a:gd name="connsiteY24" fmla="*/ 386344 h 731520"/>
              <a:gd name="connsiteX25" fmla="*/ 614899 w 731520"/>
              <a:gd name="connsiteY25" fmla="*/ 410606 h 731520"/>
              <a:gd name="connsiteX26" fmla="*/ 513559 w 731520"/>
              <a:gd name="connsiteY26" fmla="*/ 491849 h 731520"/>
              <a:gd name="connsiteX27" fmla="*/ 365919 w 731520"/>
              <a:gd name="connsiteY27" fmla="*/ 571659 h 731520"/>
              <a:gd name="connsiteX28" fmla="*/ 218279 w 731520"/>
              <a:gd name="connsiteY28" fmla="*/ 491849 h 731520"/>
              <a:gd name="connsiteX29" fmla="*/ 116942 w 731520"/>
              <a:gd name="connsiteY29" fmla="*/ 410603 h 731520"/>
              <a:gd name="connsiteX30" fmla="*/ 114449 w 731520"/>
              <a:gd name="connsiteY30" fmla="*/ 386342 h 731520"/>
              <a:gd name="connsiteX31" fmla="*/ 136249 w 731520"/>
              <a:gd name="connsiteY31" fmla="*/ 359870 h 731520"/>
              <a:gd name="connsiteX32" fmla="*/ 160222 w 731520"/>
              <a:gd name="connsiteY32" fmla="*/ 357404 h 731520"/>
              <a:gd name="connsiteX33" fmla="*/ 261035 w 731520"/>
              <a:gd name="connsiteY33" fmla="*/ 438230 h 731520"/>
              <a:gd name="connsiteX34" fmla="*/ 365919 w 731520"/>
              <a:gd name="connsiteY34" fmla="*/ 503079 h 731520"/>
              <a:gd name="connsiteX35" fmla="*/ 470804 w 731520"/>
              <a:gd name="connsiteY35" fmla="*/ 438230 h 731520"/>
              <a:gd name="connsiteX36" fmla="*/ 571621 w 731520"/>
              <a:gd name="connsiteY36" fmla="*/ 357408 h 731520"/>
              <a:gd name="connsiteX37" fmla="*/ 595592 w 731520"/>
              <a:gd name="connsiteY37" fmla="*/ 359875 h 731520"/>
              <a:gd name="connsiteX38" fmla="*/ 617392 w 731520"/>
              <a:gd name="connsiteY38" fmla="*/ 38634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706799" y="235211"/>
                </a:moveTo>
                <a:cubicBezTo>
                  <a:pt x="700088" y="229663"/>
                  <a:pt x="547175" y="106695"/>
                  <a:pt x="513559" y="79968"/>
                </a:cubicBezTo>
                <a:cubicBezTo>
                  <a:pt x="481978" y="54724"/>
                  <a:pt x="427980" y="159"/>
                  <a:pt x="365919" y="159"/>
                </a:cubicBezTo>
                <a:cubicBezTo>
                  <a:pt x="304190" y="159"/>
                  <a:pt x="250710" y="54047"/>
                  <a:pt x="218279" y="79968"/>
                </a:cubicBezTo>
                <a:cubicBezTo>
                  <a:pt x="183328" y="107757"/>
                  <a:pt x="31013" y="230265"/>
                  <a:pt x="25184" y="235057"/>
                </a:cubicBezTo>
                <a:cubicBezTo>
                  <a:pt x="9340" y="248084"/>
                  <a:pt x="160" y="267520"/>
                  <a:pt x="159" y="288031"/>
                </a:cubicBezTo>
                <a:lnTo>
                  <a:pt x="159" y="663099"/>
                </a:lnTo>
                <a:cubicBezTo>
                  <a:pt x="159" y="700975"/>
                  <a:pt x="30863" y="731679"/>
                  <a:pt x="68739" y="731679"/>
                </a:cubicBezTo>
                <a:lnTo>
                  <a:pt x="663099" y="731679"/>
                </a:lnTo>
                <a:cubicBezTo>
                  <a:pt x="700975" y="731679"/>
                  <a:pt x="731679" y="700975"/>
                  <a:pt x="731679" y="663099"/>
                </a:cubicBezTo>
                <a:lnTo>
                  <a:pt x="731679" y="288065"/>
                </a:lnTo>
                <a:cubicBezTo>
                  <a:pt x="731679" y="267620"/>
                  <a:pt x="722557" y="248240"/>
                  <a:pt x="706799" y="235211"/>
                </a:cubicBezTo>
                <a:close/>
                <a:moveTo>
                  <a:pt x="663099" y="654527"/>
                </a:moveTo>
                <a:cubicBezTo>
                  <a:pt x="663099" y="659261"/>
                  <a:pt x="659261" y="663099"/>
                  <a:pt x="654527" y="663099"/>
                </a:cubicBezTo>
                <a:lnTo>
                  <a:pt x="77312" y="663099"/>
                </a:lnTo>
                <a:cubicBezTo>
                  <a:pt x="72577" y="663099"/>
                  <a:pt x="68739" y="659261"/>
                  <a:pt x="68739" y="654527"/>
                </a:cubicBezTo>
                <a:lnTo>
                  <a:pt x="68739" y="292120"/>
                </a:lnTo>
                <a:cubicBezTo>
                  <a:pt x="68739" y="289530"/>
                  <a:pt x="69905" y="287082"/>
                  <a:pt x="71919" y="285455"/>
                </a:cubicBezTo>
                <a:cubicBezTo>
                  <a:pt x="94594" y="267147"/>
                  <a:pt x="227357" y="160362"/>
                  <a:pt x="261035" y="133589"/>
                </a:cubicBezTo>
                <a:cubicBezTo>
                  <a:pt x="286988" y="112859"/>
                  <a:pt x="332198" y="68739"/>
                  <a:pt x="365919" y="68739"/>
                </a:cubicBezTo>
                <a:cubicBezTo>
                  <a:pt x="399770" y="68739"/>
                  <a:pt x="445725" y="113558"/>
                  <a:pt x="470804" y="133589"/>
                </a:cubicBezTo>
                <a:cubicBezTo>
                  <a:pt x="504484" y="160365"/>
                  <a:pt x="637257" y="267167"/>
                  <a:pt x="659922" y="285488"/>
                </a:cubicBezTo>
                <a:cubicBezTo>
                  <a:pt x="661933" y="287114"/>
                  <a:pt x="663101" y="289562"/>
                  <a:pt x="663099" y="292150"/>
                </a:cubicBezTo>
                <a:lnTo>
                  <a:pt x="663099" y="654527"/>
                </a:lnTo>
                <a:close/>
                <a:moveTo>
                  <a:pt x="617392" y="386344"/>
                </a:moveTo>
                <a:cubicBezTo>
                  <a:pt x="623463" y="393715"/>
                  <a:pt x="622343" y="404625"/>
                  <a:pt x="614899" y="410606"/>
                </a:cubicBezTo>
                <a:cubicBezTo>
                  <a:pt x="573501" y="443872"/>
                  <a:pt x="530211" y="478610"/>
                  <a:pt x="513559" y="491849"/>
                </a:cubicBezTo>
                <a:cubicBezTo>
                  <a:pt x="481128" y="517771"/>
                  <a:pt x="427648" y="571659"/>
                  <a:pt x="365919" y="571659"/>
                </a:cubicBezTo>
                <a:cubicBezTo>
                  <a:pt x="303837" y="571659"/>
                  <a:pt x="249780" y="517028"/>
                  <a:pt x="218279" y="491849"/>
                </a:cubicBezTo>
                <a:cubicBezTo>
                  <a:pt x="202164" y="479038"/>
                  <a:pt x="158637" y="444110"/>
                  <a:pt x="116942" y="410603"/>
                </a:cubicBezTo>
                <a:cubicBezTo>
                  <a:pt x="109498" y="404621"/>
                  <a:pt x="108380" y="393713"/>
                  <a:pt x="114449" y="386342"/>
                </a:cubicBezTo>
                <a:lnTo>
                  <a:pt x="136249" y="359870"/>
                </a:lnTo>
                <a:cubicBezTo>
                  <a:pt x="142218" y="352622"/>
                  <a:pt x="152904" y="351522"/>
                  <a:pt x="160222" y="357404"/>
                </a:cubicBezTo>
                <a:cubicBezTo>
                  <a:pt x="201110" y="390266"/>
                  <a:pt x="243898" y="424605"/>
                  <a:pt x="261035" y="438230"/>
                </a:cubicBezTo>
                <a:cubicBezTo>
                  <a:pt x="286113" y="458261"/>
                  <a:pt x="332068" y="503079"/>
                  <a:pt x="365919" y="503079"/>
                </a:cubicBezTo>
                <a:cubicBezTo>
                  <a:pt x="399640" y="503079"/>
                  <a:pt x="444852" y="458959"/>
                  <a:pt x="470804" y="438230"/>
                </a:cubicBezTo>
                <a:cubicBezTo>
                  <a:pt x="487940" y="424606"/>
                  <a:pt x="530731" y="390266"/>
                  <a:pt x="571621" y="357408"/>
                </a:cubicBezTo>
                <a:cubicBezTo>
                  <a:pt x="578939" y="351527"/>
                  <a:pt x="589624" y="352627"/>
                  <a:pt x="595592" y="359875"/>
                </a:cubicBezTo>
                <a:lnTo>
                  <a:pt x="617392" y="386344"/>
                </a:lnTo>
                <a:close/>
              </a:path>
            </a:pathLst>
          </a:custGeom>
          <a:solidFill>
            <a:srgbClr val="910830"/>
          </a:solidFill>
          <a:ln w="1414" cap="flat">
            <a:noFill/>
            <a:prstDash val="solid"/>
            <a:miter/>
          </a:ln>
        </p:spPr>
        <p:txBody>
          <a:bodyPr rtlCol="0" anchor="ctr"/>
          <a:lstStyle/>
          <a:p>
            <a:endParaRPr lang="en-GB"/>
          </a:p>
        </p:txBody>
      </p:sp>
      <p:sp>
        <p:nvSpPr>
          <p:cNvPr id="52" name="Grafik 422">
            <a:extLst>
              <a:ext uri="{FF2B5EF4-FFF2-40B4-BE49-F238E27FC236}">
                <a16:creationId xmlns:a16="http://schemas.microsoft.com/office/drawing/2014/main" id="{D8AFDCC8-2A82-4F11-9823-AB4E494EE0B1}"/>
              </a:ext>
            </a:extLst>
          </p:cNvPr>
          <p:cNvSpPr/>
          <p:nvPr/>
        </p:nvSpPr>
        <p:spPr>
          <a:xfrm>
            <a:off x="2247205" y="2772812"/>
            <a:ext cx="544512" cy="347883"/>
          </a:xfrm>
          <a:custGeom>
            <a:avLst/>
            <a:gdLst>
              <a:gd name="connsiteX0" fmla="*/ 813625 w 822960"/>
              <a:gd name="connsiteY0" fmla="*/ 228233 h 525780"/>
              <a:gd name="connsiteX1" fmla="*/ 411641 w 822960"/>
              <a:gd name="connsiteY1" fmla="*/ 160 h 525780"/>
              <a:gd name="connsiteX2" fmla="*/ 9656 w 822960"/>
              <a:gd name="connsiteY2" fmla="*/ 228233 h 525780"/>
              <a:gd name="connsiteX3" fmla="*/ 9656 w 822960"/>
              <a:gd name="connsiteY3" fmla="*/ 297869 h 525780"/>
              <a:gd name="connsiteX4" fmla="*/ 411641 w 822960"/>
              <a:gd name="connsiteY4" fmla="*/ 525940 h 525780"/>
              <a:gd name="connsiteX5" fmla="*/ 813625 w 822960"/>
              <a:gd name="connsiteY5" fmla="*/ 297867 h 525780"/>
              <a:gd name="connsiteX6" fmla="*/ 813625 w 822960"/>
              <a:gd name="connsiteY6" fmla="*/ 228233 h 525780"/>
              <a:gd name="connsiteX7" fmla="*/ 411641 w 822960"/>
              <a:gd name="connsiteY7" fmla="*/ 457360 h 525780"/>
              <a:gd name="connsiteX8" fmla="*/ 68741 w 822960"/>
              <a:gd name="connsiteY8" fmla="*/ 263050 h 525780"/>
              <a:gd name="connsiteX9" fmla="*/ 377582 w 822960"/>
              <a:gd name="connsiteY9" fmla="*/ 70159 h 525780"/>
              <a:gd name="connsiteX10" fmla="*/ 400211 w 822960"/>
              <a:gd name="connsiteY10" fmla="*/ 125890 h 525780"/>
              <a:gd name="connsiteX11" fmla="*/ 320201 w 822960"/>
              <a:gd name="connsiteY11" fmla="*/ 205900 h 525780"/>
              <a:gd name="connsiteX12" fmla="*/ 240191 w 822960"/>
              <a:gd name="connsiteY12" fmla="*/ 125890 h 525780"/>
              <a:gd name="connsiteX13" fmla="*/ 240192 w 822960"/>
              <a:gd name="connsiteY13" fmla="*/ 125830 h 525780"/>
              <a:gd name="connsiteX14" fmla="*/ 217331 w 822960"/>
              <a:gd name="connsiteY14" fmla="*/ 217330 h 525780"/>
              <a:gd name="connsiteX15" fmla="*/ 411641 w 822960"/>
              <a:gd name="connsiteY15" fmla="*/ 411640 h 525780"/>
              <a:gd name="connsiteX16" fmla="*/ 605951 w 822960"/>
              <a:gd name="connsiteY16" fmla="*/ 217330 h 525780"/>
              <a:gd name="connsiteX17" fmla="*/ 566096 w 822960"/>
              <a:gd name="connsiteY17" fmla="*/ 99437 h 525780"/>
              <a:gd name="connsiteX18" fmla="*/ 754541 w 822960"/>
              <a:gd name="connsiteY18" fmla="*/ 263050 h 525780"/>
              <a:gd name="connsiteX19" fmla="*/ 411641 w 822960"/>
              <a:gd name="connsiteY19" fmla="*/ 457360 h 5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2960" h="525780">
                <a:moveTo>
                  <a:pt x="813625" y="228233"/>
                </a:moveTo>
                <a:cubicBezTo>
                  <a:pt x="733067" y="91527"/>
                  <a:pt x="582819" y="160"/>
                  <a:pt x="411641" y="160"/>
                </a:cubicBezTo>
                <a:cubicBezTo>
                  <a:pt x="240391" y="160"/>
                  <a:pt x="90178" y="91591"/>
                  <a:pt x="9656" y="228233"/>
                </a:cubicBezTo>
                <a:cubicBezTo>
                  <a:pt x="-3005" y="249718"/>
                  <a:pt x="-3005" y="276383"/>
                  <a:pt x="9656" y="297869"/>
                </a:cubicBezTo>
                <a:cubicBezTo>
                  <a:pt x="90216" y="434573"/>
                  <a:pt x="240462" y="525940"/>
                  <a:pt x="411641" y="525940"/>
                </a:cubicBezTo>
                <a:cubicBezTo>
                  <a:pt x="582891" y="525940"/>
                  <a:pt x="733104" y="434509"/>
                  <a:pt x="813625" y="297867"/>
                </a:cubicBezTo>
                <a:cubicBezTo>
                  <a:pt x="826287" y="276383"/>
                  <a:pt x="826287" y="249717"/>
                  <a:pt x="813625" y="228233"/>
                </a:cubicBezTo>
                <a:close/>
                <a:moveTo>
                  <a:pt x="411641" y="457360"/>
                </a:moveTo>
                <a:cubicBezTo>
                  <a:pt x="265114" y="457360"/>
                  <a:pt x="137191" y="379206"/>
                  <a:pt x="68741" y="263050"/>
                </a:cubicBezTo>
                <a:cubicBezTo>
                  <a:pt x="131830" y="155989"/>
                  <a:pt x="245444" y="81213"/>
                  <a:pt x="377582" y="70159"/>
                </a:cubicBezTo>
                <a:cubicBezTo>
                  <a:pt x="391578" y="84568"/>
                  <a:pt x="400211" y="104216"/>
                  <a:pt x="400211" y="125890"/>
                </a:cubicBezTo>
                <a:cubicBezTo>
                  <a:pt x="400211" y="170078"/>
                  <a:pt x="364389" y="205900"/>
                  <a:pt x="320201" y="205900"/>
                </a:cubicBezTo>
                <a:cubicBezTo>
                  <a:pt x="276012" y="205900"/>
                  <a:pt x="240191" y="170078"/>
                  <a:pt x="240191" y="125890"/>
                </a:cubicBezTo>
                <a:lnTo>
                  <a:pt x="240192" y="125830"/>
                </a:lnTo>
                <a:cubicBezTo>
                  <a:pt x="225609" y="153098"/>
                  <a:pt x="217331" y="184246"/>
                  <a:pt x="217331" y="217330"/>
                </a:cubicBezTo>
                <a:cubicBezTo>
                  <a:pt x="217331" y="324645"/>
                  <a:pt x="304326" y="411640"/>
                  <a:pt x="411641" y="411640"/>
                </a:cubicBezTo>
                <a:cubicBezTo>
                  <a:pt x="518956" y="411640"/>
                  <a:pt x="605951" y="324645"/>
                  <a:pt x="605951" y="217330"/>
                </a:cubicBezTo>
                <a:cubicBezTo>
                  <a:pt x="605951" y="172994"/>
                  <a:pt x="591092" y="132135"/>
                  <a:pt x="566096" y="99437"/>
                </a:cubicBezTo>
                <a:cubicBezTo>
                  <a:pt x="645533" y="132517"/>
                  <a:pt x="711691" y="190335"/>
                  <a:pt x="754541" y="263050"/>
                </a:cubicBezTo>
                <a:cubicBezTo>
                  <a:pt x="686092" y="379206"/>
                  <a:pt x="558168" y="457360"/>
                  <a:pt x="411641" y="457360"/>
                </a:cubicBezTo>
                <a:close/>
              </a:path>
            </a:pathLst>
          </a:custGeom>
          <a:solidFill>
            <a:srgbClr val="910830"/>
          </a:solidFill>
          <a:ln w="1422" cap="flat">
            <a:noFill/>
            <a:prstDash val="solid"/>
            <a:miter/>
          </a:ln>
        </p:spPr>
        <p:txBody>
          <a:bodyPr rtlCol="0" anchor="ctr"/>
          <a:lstStyle/>
          <a:p>
            <a:endParaRPr lang="en-GB"/>
          </a:p>
        </p:txBody>
      </p:sp>
      <p:sp>
        <p:nvSpPr>
          <p:cNvPr id="53" name="Grafik 424">
            <a:extLst>
              <a:ext uri="{FF2B5EF4-FFF2-40B4-BE49-F238E27FC236}">
                <a16:creationId xmlns:a16="http://schemas.microsoft.com/office/drawing/2014/main" id="{82A3B740-4D0A-492E-B2C2-776F50B5219F}"/>
              </a:ext>
            </a:extLst>
          </p:cNvPr>
          <p:cNvSpPr/>
          <p:nvPr/>
        </p:nvSpPr>
        <p:spPr>
          <a:xfrm>
            <a:off x="2836462" y="2704747"/>
            <a:ext cx="544512" cy="484011"/>
          </a:xfrm>
          <a:custGeom>
            <a:avLst/>
            <a:gdLst>
              <a:gd name="connsiteX0" fmla="*/ 389784 w 822960"/>
              <a:gd name="connsiteY0" fmla="*/ 513280 h 731520"/>
              <a:gd name="connsiteX1" fmla="*/ 222720 w 822960"/>
              <a:gd name="connsiteY1" fmla="*/ 274619 h 731520"/>
              <a:gd name="connsiteX2" fmla="*/ 389784 w 822960"/>
              <a:gd name="connsiteY2" fmla="*/ 513280 h 731520"/>
              <a:gd name="connsiteX3" fmla="*/ 411641 w 822960"/>
              <a:gd name="connsiteY3" fmla="*/ 560231 h 731520"/>
              <a:gd name="connsiteX4" fmla="*/ 68741 w 822960"/>
              <a:gd name="connsiteY4" fmla="*/ 365921 h 731520"/>
              <a:gd name="connsiteX5" fmla="*/ 194962 w 822960"/>
              <a:gd name="connsiteY5" fmla="*/ 234964 h 731520"/>
              <a:gd name="connsiteX6" fmla="*/ 155613 w 822960"/>
              <a:gd name="connsiteY6" fmla="*/ 178753 h 731520"/>
              <a:gd name="connsiteX7" fmla="*/ 9656 w 822960"/>
              <a:gd name="connsiteY7" fmla="*/ 331103 h 731520"/>
              <a:gd name="connsiteX8" fmla="*/ 9656 w 822960"/>
              <a:gd name="connsiteY8" fmla="*/ 400739 h 731520"/>
              <a:gd name="connsiteX9" fmla="*/ 411641 w 822960"/>
              <a:gd name="connsiteY9" fmla="*/ 628811 h 731520"/>
              <a:gd name="connsiteX10" fmla="*/ 468288 w 822960"/>
              <a:gd name="connsiteY10" fmla="*/ 625429 h 731520"/>
              <a:gd name="connsiteX11" fmla="*/ 422538 w 822960"/>
              <a:gd name="connsiteY11" fmla="*/ 560072 h 731520"/>
              <a:gd name="connsiteX12" fmla="*/ 411641 w 822960"/>
              <a:gd name="connsiteY12" fmla="*/ 560231 h 731520"/>
              <a:gd name="connsiteX13" fmla="*/ 813625 w 822960"/>
              <a:gd name="connsiteY13" fmla="*/ 400738 h 731520"/>
              <a:gd name="connsiteX14" fmla="*/ 608522 w 822960"/>
              <a:gd name="connsiteY14" fmla="*/ 585749 h 731520"/>
              <a:gd name="connsiteX15" fmla="*/ 677268 w 822960"/>
              <a:gd name="connsiteY15" fmla="*/ 683962 h 731520"/>
              <a:gd name="connsiteX16" fmla="*/ 673055 w 822960"/>
              <a:gd name="connsiteY16" fmla="*/ 707839 h 731520"/>
              <a:gd name="connsiteX17" fmla="*/ 643427 w 822960"/>
              <a:gd name="connsiteY17" fmla="*/ 728580 h 731520"/>
              <a:gd name="connsiteX18" fmla="*/ 619550 w 822960"/>
              <a:gd name="connsiteY18" fmla="*/ 724367 h 731520"/>
              <a:gd name="connsiteX19" fmla="*/ 146013 w 822960"/>
              <a:gd name="connsiteY19" fmla="*/ 47879 h 731520"/>
              <a:gd name="connsiteX20" fmla="*/ 150227 w 822960"/>
              <a:gd name="connsiteY20" fmla="*/ 24002 h 731520"/>
              <a:gd name="connsiteX21" fmla="*/ 179855 w 822960"/>
              <a:gd name="connsiteY21" fmla="*/ 3261 h 731520"/>
              <a:gd name="connsiteX22" fmla="*/ 203732 w 822960"/>
              <a:gd name="connsiteY22" fmla="*/ 7474 h 731520"/>
              <a:gd name="connsiteX23" fmla="*/ 283065 w 822960"/>
              <a:gd name="connsiteY23" fmla="*/ 120810 h 731520"/>
              <a:gd name="connsiteX24" fmla="*/ 411641 w 822960"/>
              <a:gd name="connsiteY24" fmla="*/ 103031 h 731520"/>
              <a:gd name="connsiteX25" fmla="*/ 813625 w 822960"/>
              <a:gd name="connsiteY25" fmla="*/ 331103 h 731520"/>
              <a:gd name="connsiteX26" fmla="*/ 813625 w 822960"/>
              <a:gd name="connsiteY26" fmla="*/ 400738 h 731520"/>
              <a:gd name="connsiteX27" fmla="*/ 754541 w 822960"/>
              <a:gd name="connsiteY27" fmla="*/ 365921 h 731520"/>
              <a:gd name="connsiteX28" fmla="*/ 445699 w 822960"/>
              <a:gd name="connsiteY28" fmla="*/ 173029 h 731520"/>
              <a:gd name="connsiteX29" fmla="*/ 423071 w 822960"/>
              <a:gd name="connsiteY29" fmla="*/ 228761 h 731520"/>
              <a:gd name="connsiteX30" fmla="*/ 503081 w 822960"/>
              <a:gd name="connsiteY30" fmla="*/ 308771 h 731520"/>
              <a:gd name="connsiteX31" fmla="*/ 583091 w 822960"/>
              <a:gd name="connsiteY31" fmla="*/ 228761 h 731520"/>
              <a:gd name="connsiteX32" fmla="*/ 583089 w 822960"/>
              <a:gd name="connsiteY32" fmla="*/ 228701 h 731520"/>
              <a:gd name="connsiteX33" fmla="*/ 530328 w 822960"/>
              <a:gd name="connsiteY33" fmla="*/ 474044 h 731520"/>
              <a:gd name="connsiteX34" fmla="*/ 568469 w 822960"/>
              <a:gd name="connsiteY34" fmla="*/ 528530 h 731520"/>
              <a:gd name="connsiteX35" fmla="*/ 754541 w 822960"/>
              <a:gd name="connsiteY35" fmla="*/ 3659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731520">
                <a:moveTo>
                  <a:pt x="389784" y="513280"/>
                </a:moveTo>
                <a:cubicBezTo>
                  <a:pt x="274794" y="500406"/>
                  <a:pt x="195171" y="389142"/>
                  <a:pt x="222720" y="274619"/>
                </a:cubicBezTo>
                <a:lnTo>
                  <a:pt x="389784" y="513280"/>
                </a:lnTo>
                <a:close/>
                <a:moveTo>
                  <a:pt x="411641" y="560231"/>
                </a:moveTo>
                <a:cubicBezTo>
                  <a:pt x="265114" y="560231"/>
                  <a:pt x="137189" y="482077"/>
                  <a:pt x="68741" y="365921"/>
                </a:cubicBezTo>
                <a:cubicBezTo>
                  <a:pt x="99823" y="313175"/>
                  <a:pt x="143179" y="268277"/>
                  <a:pt x="194962" y="234964"/>
                </a:cubicBezTo>
                <a:lnTo>
                  <a:pt x="155613" y="178753"/>
                </a:lnTo>
                <a:cubicBezTo>
                  <a:pt x="95888" y="217665"/>
                  <a:pt x="45768" y="269824"/>
                  <a:pt x="9656" y="331103"/>
                </a:cubicBezTo>
                <a:cubicBezTo>
                  <a:pt x="-3005" y="352589"/>
                  <a:pt x="-3005" y="379254"/>
                  <a:pt x="9656" y="400739"/>
                </a:cubicBezTo>
                <a:cubicBezTo>
                  <a:pt x="90178" y="537379"/>
                  <a:pt x="240391" y="628811"/>
                  <a:pt x="411641" y="628811"/>
                </a:cubicBezTo>
                <a:cubicBezTo>
                  <a:pt x="430573" y="628812"/>
                  <a:pt x="449490" y="627682"/>
                  <a:pt x="468288" y="625429"/>
                </a:cubicBezTo>
                <a:lnTo>
                  <a:pt x="422538" y="560072"/>
                </a:lnTo>
                <a:cubicBezTo>
                  <a:pt x="418906" y="560173"/>
                  <a:pt x="415274" y="560226"/>
                  <a:pt x="411641" y="560231"/>
                </a:cubicBezTo>
                <a:close/>
                <a:moveTo>
                  <a:pt x="813625" y="400738"/>
                </a:moveTo>
                <a:cubicBezTo>
                  <a:pt x="766145" y="481311"/>
                  <a:pt x="694437" y="546102"/>
                  <a:pt x="608522" y="585749"/>
                </a:cubicBezTo>
                <a:lnTo>
                  <a:pt x="677268" y="683962"/>
                </a:lnTo>
                <a:cubicBezTo>
                  <a:pt x="682699" y="691718"/>
                  <a:pt x="680811" y="702410"/>
                  <a:pt x="673055" y="707839"/>
                </a:cubicBezTo>
                <a:lnTo>
                  <a:pt x="643427" y="728580"/>
                </a:lnTo>
                <a:cubicBezTo>
                  <a:pt x="635670" y="734011"/>
                  <a:pt x="624979" y="732124"/>
                  <a:pt x="619550" y="724367"/>
                </a:cubicBezTo>
                <a:lnTo>
                  <a:pt x="146013" y="47879"/>
                </a:lnTo>
                <a:cubicBezTo>
                  <a:pt x="140583" y="40123"/>
                  <a:pt x="142470" y="29431"/>
                  <a:pt x="150227" y="24002"/>
                </a:cubicBezTo>
                <a:lnTo>
                  <a:pt x="179855" y="3261"/>
                </a:lnTo>
                <a:cubicBezTo>
                  <a:pt x="187611" y="-2170"/>
                  <a:pt x="198303" y="-282"/>
                  <a:pt x="203732" y="7474"/>
                </a:cubicBezTo>
                <a:lnTo>
                  <a:pt x="283065" y="120810"/>
                </a:lnTo>
                <a:cubicBezTo>
                  <a:pt x="323933" y="109236"/>
                  <a:pt x="367075" y="103031"/>
                  <a:pt x="411641" y="103031"/>
                </a:cubicBezTo>
                <a:cubicBezTo>
                  <a:pt x="582891" y="103031"/>
                  <a:pt x="733104" y="194462"/>
                  <a:pt x="813625" y="331103"/>
                </a:cubicBezTo>
                <a:cubicBezTo>
                  <a:pt x="826285" y="352589"/>
                  <a:pt x="826285" y="379252"/>
                  <a:pt x="813625" y="400738"/>
                </a:cubicBezTo>
                <a:close/>
                <a:moveTo>
                  <a:pt x="754541" y="365921"/>
                </a:moveTo>
                <a:cubicBezTo>
                  <a:pt x="691451" y="258860"/>
                  <a:pt x="577837" y="184084"/>
                  <a:pt x="445699" y="173029"/>
                </a:cubicBezTo>
                <a:cubicBezTo>
                  <a:pt x="431703" y="187438"/>
                  <a:pt x="423071" y="207086"/>
                  <a:pt x="423071" y="228761"/>
                </a:cubicBezTo>
                <a:cubicBezTo>
                  <a:pt x="423071" y="272949"/>
                  <a:pt x="458892" y="308771"/>
                  <a:pt x="503081" y="308771"/>
                </a:cubicBezTo>
                <a:cubicBezTo>
                  <a:pt x="547269" y="308771"/>
                  <a:pt x="583091" y="272949"/>
                  <a:pt x="583091" y="228761"/>
                </a:cubicBezTo>
                <a:lnTo>
                  <a:pt x="583089" y="228701"/>
                </a:lnTo>
                <a:cubicBezTo>
                  <a:pt x="626855" y="310535"/>
                  <a:pt x="607005" y="414810"/>
                  <a:pt x="530328" y="474044"/>
                </a:cubicBezTo>
                <a:lnTo>
                  <a:pt x="568469" y="528530"/>
                </a:lnTo>
                <a:cubicBezTo>
                  <a:pt x="646850" y="495295"/>
                  <a:pt x="712118" y="437910"/>
                  <a:pt x="754541" y="365921"/>
                </a:cubicBezTo>
                <a:close/>
              </a:path>
            </a:pathLst>
          </a:custGeom>
          <a:solidFill>
            <a:srgbClr val="910830"/>
          </a:solidFill>
          <a:ln w="1422" cap="flat">
            <a:noFill/>
            <a:prstDash val="solid"/>
            <a:miter/>
          </a:ln>
        </p:spPr>
        <p:txBody>
          <a:bodyPr rtlCol="0" anchor="ctr"/>
          <a:lstStyle/>
          <a:p>
            <a:endParaRPr lang="en-GB"/>
          </a:p>
        </p:txBody>
      </p:sp>
      <p:sp>
        <p:nvSpPr>
          <p:cNvPr id="54" name="Grafik 426">
            <a:extLst>
              <a:ext uri="{FF2B5EF4-FFF2-40B4-BE49-F238E27FC236}">
                <a16:creationId xmlns:a16="http://schemas.microsoft.com/office/drawing/2014/main" id="{A3A2A140-2DF6-4EF4-AFED-1F9429F95B51}"/>
              </a:ext>
            </a:extLst>
          </p:cNvPr>
          <p:cNvSpPr/>
          <p:nvPr/>
        </p:nvSpPr>
        <p:spPr>
          <a:xfrm>
            <a:off x="8093783" y="2704654"/>
            <a:ext cx="363008" cy="484011"/>
          </a:xfrm>
          <a:custGeom>
            <a:avLst/>
            <a:gdLst>
              <a:gd name="connsiteX0" fmla="*/ 528654 w 548640"/>
              <a:gd name="connsiteY0" fmla="*/ 140177 h 731520"/>
              <a:gd name="connsiteX1" fmla="*/ 408782 w 548640"/>
              <a:gd name="connsiteY1" fmla="*/ 20304 h 731520"/>
              <a:gd name="connsiteX2" fmla="*/ 360347 w 548640"/>
              <a:gd name="connsiteY2" fmla="*/ 159 h 731520"/>
              <a:gd name="connsiteX3" fmla="*/ 68739 w 548640"/>
              <a:gd name="connsiteY3" fmla="*/ 159 h 731520"/>
              <a:gd name="connsiteX4" fmla="*/ 159 w 548640"/>
              <a:gd name="connsiteY4" fmla="*/ 68882 h 731520"/>
              <a:gd name="connsiteX5" fmla="*/ 159 w 548640"/>
              <a:gd name="connsiteY5" fmla="*/ 663242 h 731520"/>
              <a:gd name="connsiteX6" fmla="*/ 68739 w 548640"/>
              <a:gd name="connsiteY6" fmla="*/ 731822 h 731520"/>
              <a:gd name="connsiteX7" fmla="*/ 480219 w 548640"/>
              <a:gd name="connsiteY7" fmla="*/ 731822 h 731520"/>
              <a:gd name="connsiteX8" fmla="*/ 548799 w 548640"/>
              <a:gd name="connsiteY8" fmla="*/ 663242 h 731520"/>
              <a:gd name="connsiteX9" fmla="*/ 548799 w 548640"/>
              <a:gd name="connsiteY9" fmla="*/ 188754 h 731520"/>
              <a:gd name="connsiteX10" fmla="*/ 528654 w 548640"/>
              <a:gd name="connsiteY10" fmla="*/ 140177 h 731520"/>
              <a:gd name="connsiteX11" fmla="*/ 474647 w 548640"/>
              <a:gd name="connsiteY11" fmla="*/ 183182 h 731520"/>
              <a:gd name="connsiteX12" fmla="*/ 365919 w 548640"/>
              <a:gd name="connsiteY12" fmla="*/ 183182 h 731520"/>
              <a:gd name="connsiteX13" fmla="*/ 365919 w 548640"/>
              <a:gd name="connsiteY13" fmla="*/ 74454 h 731520"/>
              <a:gd name="connsiteX14" fmla="*/ 474647 w 548640"/>
              <a:gd name="connsiteY14" fmla="*/ 183182 h 731520"/>
              <a:gd name="connsiteX15" fmla="*/ 68739 w 548640"/>
              <a:gd name="connsiteY15" fmla="*/ 663242 h 731520"/>
              <a:gd name="connsiteX16" fmla="*/ 68739 w 548640"/>
              <a:gd name="connsiteY16" fmla="*/ 68882 h 731520"/>
              <a:gd name="connsiteX17" fmla="*/ 297339 w 548640"/>
              <a:gd name="connsiteY17" fmla="*/ 68882 h 731520"/>
              <a:gd name="connsiteX18" fmla="*/ 297339 w 548640"/>
              <a:gd name="connsiteY18" fmla="*/ 217472 h 731520"/>
              <a:gd name="connsiteX19" fmla="*/ 331629 w 548640"/>
              <a:gd name="connsiteY19" fmla="*/ 251762 h 731520"/>
              <a:gd name="connsiteX20" fmla="*/ 480219 w 548640"/>
              <a:gd name="connsiteY20" fmla="*/ 251762 h 731520"/>
              <a:gd name="connsiteX21" fmla="*/ 480219 w 548640"/>
              <a:gd name="connsiteY21" fmla="*/ 663242 h 731520"/>
              <a:gd name="connsiteX22" fmla="*/ 68739 w 548640"/>
              <a:gd name="connsiteY22" fmla="*/ 66324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8640" h="731520">
                <a:moveTo>
                  <a:pt x="528654" y="140177"/>
                </a:moveTo>
                <a:lnTo>
                  <a:pt x="408782" y="20304"/>
                </a:lnTo>
                <a:cubicBezTo>
                  <a:pt x="395923" y="7446"/>
                  <a:pt x="378492" y="159"/>
                  <a:pt x="360347" y="159"/>
                </a:cubicBezTo>
                <a:lnTo>
                  <a:pt x="68739" y="159"/>
                </a:lnTo>
                <a:cubicBezTo>
                  <a:pt x="30877" y="302"/>
                  <a:pt x="159" y="31020"/>
                  <a:pt x="159" y="68882"/>
                </a:cubicBezTo>
                <a:lnTo>
                  <a:pt x="159" y="663242"/>
                </a:lnTo>
                <a:cubicBezTo>
                  <a:pt x="159" y="701104"/>
                  <a:pt x="30877" y="731822"/>
                  <a:pt x="68739" y="731822"/>
                </a:cubicBezTo>
                <a:lnTo>
                  <a:pt x="480219" y="731822"/>
                </a:lnTo>
                <a:cubicBezTo>
                  <a:pt x="518081" y="731822"/>
                  <a:pt x="548799" y="701104"/>
                  <a:pt x="548799" y="663242"/>
                </a:cubicBezTo>
                <a:lnTo>
                  <a:pt x="548799" y="188754"/>
                </a:lnTo>
                <a:cubicBezTo>
                  <a:pt x="548799" y="170609"/>
                  <a:pt x="541512" y="153035"/>
                  <a:pt x="528654" y="140177"/>
                </a:cubicBezTo>
                <a:close/>
                <a:moveTo>
                  <a:pt x="474647" y="183182"/>
                </a:moveTo>
                <a:lnTo>
                  <a:pt x="365919" y="183182"/>
                </a:lnTo>
                <a:lnTo>
                  <a:pt x="365919" y="74454"/>
                </a:lnTo>
                <a:lnTo>
                  <a:pt x="474647" y="183182"/>
                </a:lnTo>
                <a:close/>
                <a:moveTo>
                  <a:pt x="68739" y="663242"/>
                </a:moveTo>
                <a:lnTo>
                  <a:pt x="68739" y="68882"/>
                </a:lnTo>
                <a:lnTo>
                  <a:pt x="297339" y="68882"/>
                </a:lnTo>
                <a:lnTo>
                  <a:pt x="297339" y="217472"/>
                </a:lnTo>
                <a:cubicBezTo>
                  <a:pt x="297339" y="236474"/>
                  <a:pt x="312627" y="251762"/>
                  <a:pt x="331629" y="251762"/>
                </a:cubicBezTo>
                <a:lnTo>
                  <a:pt x="480219" y="251762"/>
                </a:lnTo>
                <a:lnTo>
                  <a:pt x="480219" y="663242"/>
                </a:lnTo>
                <a:lnTo>
                  <a:pt x="68739" y="663242"/>
                </a:lnTo>
                <a:close/>
              </a:path>
            </a:pathLst>
          </a:custGeom>
          <a:solidFill>
            <a:srgbClr val="910830"/>
          </a:solidFill>
          <a:ln w="1414" cap="flat">
            <a:noFill/>
            <a:prstDash val="solid"/>
            <a:miter/>
          </a:ln>
        </p:spPr>
        <p:txBody>
          <a:bodyPr rtlCol="0" anchor="ctr"/>
          <a:lstStyle/>
          <a:p>
            <a:endParaRPr lang="en-GB"/>
          </a:p>
        </p:txBody>
      </p:sp>
      <p:sp>
        <p:nvSpPr>
          <p:cNvPr id="55" name="Grafik 457">
            <a:extLst>
              <a:ext uri="{FF2B5EF4-FFF2-40B4-BE49-F238E27FC236}">
                <a16:creationId xmlns:a16="http://schemas.microsoft.com/office/drawing/2014/main" id="{B5B896C6-A579-4A28-A334-7187E9C76F7C}"/>
              </a:ext>
            </a:extLst>
          </p:cNvPr>
          <p:cNvSpPr/>
          <p:nvPr/>
        </p:nvSpPr>
        <p:spPr>
          <a:xfrm>
            <a:off x="3036874" y="3188759"/>
            <a:ext cx="363008" cy="484011"/>
          </a:xfrm>
          <a:custGeom>
            <a:avLst/>
            <a:gdLst>
              <a:gd name="connsiteX0" fmla="*/ 528712 w 548640"/>
              <a:gd name="connsiteY0" fmla="*/ 140092 h 731520"/>
              <a:gd name="connsiteX1" fmla="*/ 408866 w 548640"/>
              <a:gd name="connsiteY1" fmla="*/ 20246 h 731520"/>
              <a:gd name="connsiteX2" fmla="*/ 360373 w 548640"/>
              <a:gd name="connsiteY2" fmla="*/ 159 h 731520"/>
              <a:gd name="connsiteX3" fmla="*/ 68739 w 548640"/>
              <a:gd name="connsiteY3" fmla="*/ 159 h 731520"/>
              <a:gd name="connsiteX4" fmla="*/ 159 w 548640"/>
              <a:gd name="connsiteY4" fmla="*/ 68739 h 731520"/>
              <a:gd name="connsiteX5" fmla="*/ 159 w 548640"/>
              <a:gd name="connsiteY5" fmla="*/ 663099 h 731520"/>
              <a:gd name="connsiteX6" fmla="*/ 68739 w 548640"/>
              <a:gd name="connsiteY6" fmla="*/ 731679 h 731520"/>
              <a:gd name="connsiteX7" fmla="*/ 480219 w 548640"/>
              <a:gd name="connsiteY7" fmla="*/ 731679 h 731520"/>
              <a:gd name="connsiteX8" fmla="*/ 548799 w 548640"/>
              <a:gd name="connsiteY8" fmla="*/ 663099 h 731520"/>
              <a:gd name="connsiteX9" fmla="*/ 548799 w 548640"/>
              <a:gd name="connsiteY9" fmla="*/ 188585 h 731520"/>
              <a:gd name="connsiteX10" fmla="*/ 528712 w 548640"/>
              <a:gd name="connsiteY10" fmla="*/ 140092 h 731520"/>
              <a:gd name="connsiteX11" fmla="*/ 474673 w 548640"/>
              <a:gd name="connsiteY11" fmla="*/ 183039 h 731520"/>
              <a:gd name="connsiteX12" fmla="*/ 365919 w 548640"/>
              <a:gd name="connsiteY12" fmla="*/ 183039 h 731520"/>
              <a:gd name="connsiteX13" fmla="*/ 365919 w 548640"/>
              <a:gd name="connsiteY13" fmla="*/ 74285 h 731520"/>
              <a:gd name="connsiteX14" fmla="*/ 474673 w 548640"/>
              <a:gd name="connsiteY14" fmla="*/ 183039 h 731520"/>
              <a:gd name="connsiteX15" fmla="*/ 68739 w 548640"/>
              <a:gd name="connsiteY15" fmla="*/ 663099 h 731520"/>
              <a:gd name="connsiteX16" fmla="*/ 68739 w 548640"/>
              <a:gd name="connsiteY16" fmla="*/ 68739 h 731520"/>
              <a:gd name="connsiteX17" fmla="*/ 297339 w 548640"/>
              <a:gd name="connsiteY17" fmla="*/ 68739 h 731520"/>
              <a:gd name="connsiteX18" fmla="*/ 297339 w 548640"/>
              <a:gd name="connsiteY18" fmla="*/ 217329 h 731520"/>
              <a:gd name="connsiteX19" fmla="*/ 331629 w 548640"/>
              <a:gd name="connsiteY19" fmla="*/ 251619 h 731520"/>
              <a:gd name="connsiteX20" fmla="*/ 480219 w 548640"/>
              <a:gd name="connsiteY20" fmla="*/ 251619 h 731520"/>
              <a:gd name="connsiteX21" fmla="*/ 480219 w 548640"/>
              <a:gd name="connsiteY21" fmla="*/ 663099 h 731520"/>
              <a:gd name="connsiteX22" fmla="*/ 68739 w 548640"/>
              <a:gd name="connsiteY22" fmla="*/ 663099 h 731520"/>
              <a:gd name="connsiteX23" fmla="*/ 214010 w 548640"/>
              <a:gd name="connsiteY23" fmla="*/ 498629 h 731520"/>
              <a:gd name="connsiteX24" fmla="*/ 167114 w 548640"/>
              <a:gd name="connsiteY24" fmla="*/ 457359 h 731520"/>
              <a:gd name="connsiteX25" fmla="*/ 214009 w 548640"/>
              <a:gd name="connsiteY25" fmla="*/ 416090 h 731520"/>
              <a:gd name="connsiteX26" fmla="*/ 215152 w 548640"/>
              <a:gd name="connsiteY26" fmla="*/ 398360 h 731520"/>
              <a:gd name="connsiteX27" fmla="*/ 214873 w 548640"/>
              <a:gd name="connsiteY27" fmla="*/ 398053 h 731520"/>
              <a:gd name="connsiteX28" fmla="*/ 190009 w 548640"/>
              <a:gd name="connsiteY28" fmla="*/ 371530 h 731520"/>
              <a:gd name="connsiteX29" fmla="*/ 172238 w 548640"/>
              <a:gd name="connsiteY29" fmla="*/ 370957 h 731520"/>
              <a:gd name="connsiteX30" fmla="*/ 89856 w 548640"/>
              <a:gd name="connsiteY30" fmla="*/ 448186 h 731520"/>
              <a:gd name="connsiteX31" fmla="*/ 89857 w 548640"/>
              <a:gd name="connsiteY31" fmla="*/ 466532 h 731520"/>
              <a:gd name="connsiteX32" fmla="*/ 172238 w 548640"/>
              <a:gd name="connsiteY32" fmla="*/ 543763 h 731520"/>
              <a:gd name="connsiteX33" fmla="*/ 180827 w 548640"/>
              <a:gd name="connsiteY33" fmla="*/ 547165 h 731520"/>
              <a:gd name="connsiteX34" fmla="*/ 190010 w 548640"/>
              <a:gd name="connsiteY34" fmla="*/ 543190 h 731520"/>
              <a:gd name="connsiteX35" fmla="*/ 214874 w 548640"/>
              <a:gd name="connsiteY35" fmla="*/ 516668 h 731520"/>
              <a:gd name="connsiteX36" fmla="*/ 214316 w 548640"/>
              <a:gd name="connsiteY36" fmla="*/ 498906 h 731520"/>
              <a:gd name="connsiteX37" fmla="*/ 214010 w 548640"/>
              <a:gd name="connsiteY37" fmla="*/ 498629 h 731520"/>
              <a:gd name="connsiteX38" fmla="*/ 334431 w 548640"/>
              <a:gd name="connsiteY38" fmla="*/ 315963 h 731520"/>
              <a:gd name="connsiteX39" fmla="*/ 299568 w 548640"/>
              <a:gd name="connsiteY39" fmla="*/ 305842 h 731520"/>
              <a:gd name="connsiteX40" fmla="*/ 283990 w 548640"/>
              <a:gd name="connsiteY40" fmla="*/ 314400 h 731520"/>
              <a:gd name="connsiteX41" fmla="*/ 283987 w 548640"/>
              <a:gd name="connsiteY41" fmla="*/ 314411 h 731520"/>
              <a:gd name="connsiteX42" fmla="*/ 205956 w 548640"/>
              <a:gd name="connsiteY42" fmla="*/ 583176 h 731520"/>
              <a:gd name="connsiteX43" fmla="*/ 214526 w 548640"/>
              <a:gd name="connsiteY43" fmla="*/ 598757 h 731520"/>
              <a:gd name="connsiteX44" fmla="*/ 249392 w 548640"/>
              <a:gd name="connsiteY44" fmla="*/ 608878 h 731520"/>
              <a:gd name="connsiteX45" fmla="*/ 264972 w 548640"/>
              <a:gd name="connsiteY45" fmla="*/ 600308 h 731520"/>
              <a:gd name="connsiteX46" fmla="*/ 342999 w 548640"/>
              <a:gd name="connsiteY46" fmla="*/ 331543 h 731520"/>
              <a:gd name="connsiteX47" fmla="*/ 334431 w 548640"/>
              <a:gd name="connsiteY47" fmla="*/ 315963 h 731520"/>
              <a:gd name="connsiteX48" fmla="*/ 459101 w 548640"/>
              <a:gd name="connsiteY48" fmla="*/ 448186 h 731520"/>
              <a:gd name="connsiteX49" fmla="*/ 376722 w 548640"/>
              <a:gd name="connsiteY49" fmla="*/ 370955 h 731520"/>
              <a:gd name="connsiteX50" fmla="*/ 358950 w 548640"/>
              <a:gd name="connsiteY50" fmla="*/ 371528 h 731520"/>
              <a:gd name="connsiteX51" fmla="*/ 334085 w 548640"/>
              <a:gd name="connsiteY51" fmla="*/ 398050 h 731520"/>
              <a:gd name="connsiteX52" fmla="*/ 334645 w 548640"/>
              <a:gd name="connsiteY52" fmla="*/ 415812 h 731520"/>
              <a:gd name="connsiteX53" fmla="*/ 334949 w 548640"/>
              <a:gd name="connsiteY53" fmla="*/ 416088 h 731520"/>
              <a:gd name="connsiteX54" fmla="*/ 381844 w 548640"/>
              <a:gd name="connsiteY54" fmla="*/ 457359 h 731520"/>
              <a:gd name="connsiteX55" fmla="*/ 334949 w 548640"/>
              <a:gd name="connsiteY55" fmla="*/ 498629 h 731520"/>
              <a:gd name="connsiteX56" fmla="*/ 333806 w 548640"/>
              <a:gd name="connsiteY56" fmla="*/ 516358 h 731520"/>
              <a:gd name="connsiteX57" fmla="*/ 334085 w 548640"/>
              <a:gd name="connsiteY57" fmla="*/ 516665 h 731520"/>
              <a:gd name="connsiteX58" fmla="*/ 358950 w 548640"/>
              <a:gd name="connsiteY58" fmla="*/ 543188 h 731520"/>
              <a:gd name="connsiteX59" fmla="*/ 376715 w 548640"/>
              <a:gd name="connsiteY59" fmla="*/ 543767 h 731520"/>
              <a:gd name="connsiteX60" fmla="*/ 376722 w 548640"/>
              <a:gd name="connsiteY60" fmla="*/ 543761 h 731520"/>
              <a:gd name="connsiteX61" fmla="*/ 376720 w 548640"/>
              <a:gd name="connsiteY61" fmla="*/ 543761 h 731520"/>
              <a:gd name="connsiteX62" fmla="*/ 459102 w 548640"/>
              <a:gd name="connsiteY62" fmla="*/ 466530 h 731520"/>
              <a:gd name="connsiteX63" fmla="*/ 459101 w 548640"/>
              <a:gd name="connsiteY63" fmla="*/ 44818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8640" h="731520">
                <a:moveTo>
                  <a:pt x="528712" y="140092"/>
                </a:moveTo>
                <a:lnTo>
                  <a:pt x="408866" y="20246"/>
                </a:lnTo>
                <a:cubicBezTo>
                  <a:pt x="396004" y="7385"/>
                  <a:pt x="378561" y="159"/>
                  <a:pt x="360373" y="159"/>
                </a:cubicBezTo>
                <a:lnTo>
                  <a:pt x="68739" y="159"/>
                </a:lnTo>
                <a:cubicBezTo>
                  <a:pt x="30863" y="159"/>
                  <a:pt x="159" y="30863"/>
                  <a:pt x="159" y="68739"/>
                </a:cubicBezTo>
                <a:lnTo>
                  <a:pt x="159" y="663099"/>
                </a:lnTo>
                <a:cubicBezTo>
                  <a:pt x="159" y="700975"/>
                  <a:pt x="30863" y="731679"/>
                  <a:pt x="68739" y="731679"/>
                </a:cubicBezTo>
                <a:lnTo>
                  <a:pt x="480219" y="731679"/>
                </a:lnTo>
                <a:cubicBezTo>
                  <a:pt x="518095" y="731679"/>
                  <a:pt x="548799" y="700975"/>
                  <a:pt x="548799" y="663099"/>
                </a:cubicBezTo>
                <a:lnTo>
                  <a:pt x="548799" y="188585"/>
                </a:lnTo>
                <a:cubicBezTo>
                  <a:pt x="548799" y="170397"/>
                  <a:pt x="541574" y="152954"/>
                  <a:pt x="528712" y="140092"/>
                </a:cubicBezTo>
                <a:close/>
                <a:moveTo>
                  <a:pt x="474673" y="183039"/>
                </a:moveTo>
                <a:lnTo>
                  <a:pt x="365919" y="183039"/>
                </a:lnTo>
                <a:lnTo>
                  <a:pt x="365919" y="74285"/>
                </a:lnTo>
                <a:lnTo>
                  <a:pt x="474673" y="183039"/>
                </a:lnTo>
                <a:close/>
                <a:moveTo>
                  <a:pt x="68739" y="663099"/>
                </a:moveTo>
                <a:lnTo>
                  <a:pt x="68739" y="68739"/>
                </a:lnTo>
                <a:lnTo>
                  <a:pt x="297339" y="68739"/>
                </a:lnTo>
                <a:lnTo>
                  <a:pt x="297339" y="217329"/>
                </a:lnTo>
                <a:cubicBezTo>
                  <a:pt x="297339" y="236267"/>
                  <a:pt x="312691" y="251619"/>
                  <a:pt x="331629" y="251619"/>
                </a:cubicBezTo>
                <a:lnTo>
                  <a:pt x="480219" y="251619"/>
                </a:lnTo>
                <a:lnTo>
                  <a:pt x="480219" y="663099"/>
                </a:lnTo>
                <a:lnTo>
                  <a:pt x="68739" y="663099"/>
                </a:lnTo>
                <a:close/>
                <a:moveTo>
                  <a:pt x="214010" y="498629"/>
                </a:moveTo>
                <a:lnTo>
                  <a:pt x="167114" y="457359"/>
                </a:lnTo>
                <a:lnTo>
                  <a:pt x="214009" y="416090"/>
                </a:lnTo>
                <a:cubicBezTo>
                  <a:pt x="219221" y="411509"/>
                  <a:pt x="219732" y="403571"/>
                  <a:pt x="215152" y="398360"/>
                </a:cubicBezTo>
                <a:cubicBezTo>
                  <a:pt x="215060" y="398256"/>
                  <a:pt x="214967" y="398153"/>
                  <a:pt x="214873" y="398053"/>
                </a:cubicBezTo>
                <a:lnTo>
                  <a:pt x="190009" y="371530"/>
                </a:lnTo>
                <a:cubicBezTo>
                  <a:pt x="185174" y="366368"/>
                  <a:pt x="177201" y="366298"/>
                  <a:pt x="172238" y="370957"/>
                </a:cubicBezTo>
                <a:lnTo>
                  <a:pt x="89856" y="448186"/>
                </a:lnTo>
                <a:cubicBezTo>
                  <a:pt x="84565" y="453150"/>
                  <a:pt x="84564" y="461570"/>
                  <a:pt x="89857" y="466532"/>
                </a:cubicBezTo>
                <a:lnTo>
                  <a:pt x="172238" y="543763"/>
                </a:lnTo>
                <a:cubicBezTo>
                  <a:pt x="174561" y="545953"/>
                  <a:pt x="177634" y="547170"/>
                  <a:pt x="180827" y="547165"/>
                </a:cubicBezTo>
                <a:cubicBezTo>
                  <a:pt x="184308" y="547176"/>
                  <a:pt x="187637" y="545736"/>
                  <a:pt x="190010" y="543190"/>
                </a:cubicBezTo>
                <a:lnTo>
                  <a:pt x="214874" y="516668"/>
                </a:lnTo>
                <a:cubicBezTo>
                  <a:pt x="219625" y="511609"/>
                  <a:pt x="219375" y="503656"/>
                  <a:pt x="214316" y="498906"/>
                </a:cubicBezTo>
                <a:cubicBezTo>
                  <a:pt x="214216" y="498811"/>
                  <a:pt x="214113" y="498720"/>
                  <a:pt x="214010" y="498629"/>
                </a:cubicBezTo>
                <a:close/>
                <a:moveTo>
                  <a:pt x="334431" y="315963"/>
                </a:moveTo>
                <a:lnTo>
                  <a:pt x="299568" y="305842"/>
                </a:lnTo>
                <a:cubicBezTo>
                  <a:pt x="292903" y="303903"/>
                  <a:pt x="285929" y="307735"/>
                  <a:pt x="283990" y="314400"/>
                </a:cubicBezTo>
                <a:cubicBezTo>
                  <a:pt x="283990" y="314403"/>
                  <a:pt x="283989" y="314407"/>
                  <a:pt x="283987" y="314411"/>
                </a:cubicBezTo>
                <a:lnTo>
                  <a:pt x="205956" y="583176"/>
                </a:lnTo>
                <a:cubicBezTo>
                  <a:pt x="204023" y="589834"/>
                  <a:pt x="207868" y="596824"/>
                  <a:pt x="214526" y="598757"/>
                </a:cubicBezTo>
                <a:lnTo>
                  <a:pt x="249392" y="608878"/>
                </a:lnTo>
                <a:cubicBezTo>
                  <a:pt x="256078" y="610814"/>
                  <a:pt x="263046" y="606944"/>
                  <a:pt x="264972" y="600308"/>
                </a:cubicBezTo>
                <a:lnTo>
                  <a:pt x="342999" y="331543"/>
                </a:lnTo>
                <a:cubicBezTo>
                  <a:pt x="344934" y="324885"/>
                  <a:pt x="341089" y="317896"/>
                  <a:pt x="334431" y="315963"/>
                </a:cubicBezTo>
                <a:close/>
                <a:moveTo>
                  <a:pt x="459101" y="448186"/>
                </a:moveTo>
                <a:lnTo>
                  <a:pt x="376722" y="370955"/>
                </a:lnTo>
                <a:cubicBezTo>
                  <a:pt x="371684" y="366231"/>
                  <a:pt x="363722" y="366433"/>
                  <a:pt x="358950" y="371528"/>
                </a:cubicBezTo>
                <a:lnTo>
                  <a:pt x="334085" y="398050"/>
                </a:lnTo>
                <a:cubicBezTo>
                  <a:pt x="329334" y="403109"/>
                  <a:pt x="329586" y="411062"/>
                  <a:pt x="334645" y="415812"/>
                </a:cubicBezTo>
                <a:cubicBezTo>
                  <a:pt x="334745" y="415905"/>
                  <a:pt x="334847" y="415998"/>
                  <a:pt x="334949" y="416088"/>
                </a:cubicBezTo>
                <a:lnTo>
                  <a:pt x="381844" y="457359"/>
                </a:lnTo>
                <a:lnTo>
                  <a:pt x="334949" y="498629"/>
                </a:lnTo>
                <a:cubicBezTo>
                  <a:pt x="329737" y="503209"/>
                  <a:pt x="329226" y="511147"/>
                  <a:pt x="333806" y="516358"/>
                </a:cubicBezTo>
                <a:cubicBezTo>
                  <a:pt x="333898" y="516462"/>
                  <a:pt x="333991" y="516565"/>
                  <a:pt x="334085" y="516665"/>
                </a:cubicBezTo>
                <a:lnTo>
                  <a:pt x="358950" y="543188"/>
                </a:lnTo>
                <a:cubicBezTo>
                  <a:pt x="363696" y="548255"/>
                  <a:pt x="371650" y="548513"/>
                  <a:pt x="376715" y="543767"/>
                </a:cubicBezTo>
                <a:cubicBezTo>
                  <a:pt x="376718" y="543766"/>
                  <a:pt x="376719" y="543763"/>
                  <a:pt x="376722" y="543761"/>
                </a:cubicBezTo>
                <a:lnTo>
                  <a:pt x="376720" y="543761"/>
                </a:lnTo>
                <a:lnTo>
                  <a:pt x="459102" y="466530"/>
                </a:lnTo>
                <a:cubicBezTo>
                  <a:pt x="464393" y="461568"/>
                  <a:pt x="464393" y="453149"/>
                  <a:pt x="459101" y="448186"/>
                </a:cubicBezTo>
                <a:close/>
              </a:path>
            </a:pathLst>
          </a:custGeom>
          <a:solidFill>
            <a:srgbClr val="910830"/>
          </a:solidFill>
          <a:ln w="1414" cap="flat">
            <a:noFill/>
            <a:prstDash val="solid"/>
            <a:miter/>
          </a:ln>
        </p:spPr>
        <p:txBody>
          <a:bodyPr rtlCol="0" anchor="ctr"/>
          <a:lstStyle/>
          <a:p>
            <a:endParaRPr lang="en-GB"/>
          </a:p>
        </p:txBody>
      </p:sp>
      <p:sp>
        <p:nvSpPr>
          <p:cNvPr id="56" name="Grafik 458">
            <a:extLst>
              <a:ext uri="{FF2B5EF4-FFF2-40B4-BE49-F238E27FC236}">
                <a16:creationId xmlns:a16="http://schemas.microsoft.com/office/drawing/2014/main" id="{A557C319-98DF-4FF0-B412-830CAAB7F849}"/>
              </a:ext>
            </a:extLst>
          </p:cNvPr>
          <p:cNvSpPr/>
          <p:nvPr/>
        </p:nvSpPr>
        <p:spPr>
          <a:xfrm>
            <a:off x="4117076" y="3188665"/>
            <a:ext cx="363008" cy="484011"/>
          </a:xfrm>
          <a:custGeom>
            <a:avLst/>
            <a:gdLst>
              <a:gd name="connsiteX0" fmla="*/ 528654 w 548640"/>
              <a:gd name="connsiteY0" fmla="*/ 140177 h 731520"/>
              <a:gd name="connsiteX1" fmla="*/ 408782 w 548640"/>
              <a:gd name="connsiteY1" fmla="*/ 20304 h 731520"/>
              <a:gd name="connsiteX2" fmla="*/ 360347 w 548640"/>
              <a:gd name="connsiteY2" fmla="*/ 159 h 731520"/>
              <a:gd name="connsiteX3" fmla="*/ 68739 w 548640"/>
              <a:gd name="connsiteY3" fmla="*/ 159 h 731520"/>
              <a:gd name="connsiteX4" fmla="*/ 159 w 548640"/>
              <a:gd name="connsiteY4" fmla="*/ 68882 h 731520"/>
              <a:gd name="connsiteX5" fmla="*/ 159 w 548640"/>
              <a:gd name="connsiteY5" fmla="*/ 663242 h 731520"/>
              <a:gd name="connsiteX6" fmla="*/ 68739 w 548640"/>
              <a:gd name="connsiteY6" fmla="*/ 731822 h 731520"/>
              <a:gd name="connsiteX7" fmla="*/ 480219 w 548640"/>
              <a:gd name="connsiteY7" fmla="*/ 731822 h 731520"/>
              <a:gd name="connsiteX8" fmla="*/ 548799 w 548640"/>
              <a:gd name="connsiteY8" fmla="*/ 663242 h 731520"/>
              <a:gd name="connsiteX9" fmla="*/ 548799 w 548640"/>
              <a:gd name="connsiteY9" fmla="*/ 188754 h 731520"/>
              <a:gd name="connsiteX10" fmla="*/ 528654 w 548640"/>
              <a:gd name="connsiteY10" fmla="*/ 140177 h 731520"/>
              <a:gd name="connsiteX11" fmla="*/ 474647 w 548640"/>
              <a:gd name="connsiteY11" fmla="*/ 183182 h 731520"/>
              <a:gd name="connsiteX12" fmla="*/ 365919 w 548640"/>
              <a:gd name="connsiteY12" fmla="*/ 183182 h 731520"/>
              <a:gd name="connsiteX13" fmla="*/ 365919 w 548640"/>
              <a:gd name="connsiteY13" fmla="*/ 74454 h 731520"/>
              <a:gd name="connsiteX14" fmla="*/ 474647 w 548640"/>
              <a:gd name="connsiteY14" fmla="*/ 183182 h 731520"/>
              <a:gd name="connsiteX15" fmla="*/ 68739 w 548640"/>
              <a:gd name="connsiteY15" fmla="*/ 663242 h 731520"/>
              <a:gd name="connsiteX16" fmla="*/ 68739 w 548640"/>
              <a:gd name="connsiteY16" fmla="*/ 68882 h 731520"/>
              <a:gd name="connsiteX17" fmla="*/ 297339 w 548640"/>
              <a:gd name="connsiteY17" fmla="*/ 68882 h 731520"/>
              <a:gd name="connsiteX18" fmla="*/ 297339 w 548640"/>
              <a:gd name="connsiteY18" fmla="*/ 217472 h 731520"/>
              <a:gd name="connsiteX19" fmla="*/ 331629 w 548640"/>
              <a:gd name="connsiteY19" fmla="*/ 251762 h 731520"/>
              <a:gd name="connsiteX20" fmla="*/ 480219 w 548640"/>
              <a:gd name="connsiteY20" fmla="*/ 251762 h 731520"/>
              <a:gd name="connsiteX21" fmla="*/ 480219 w 548640"/>
              <a:gd name="connsiteY21" fmla="*/ 663242 h 731520"/>
              <a:gd name="connsiteX22" fmla="*/ 68739 w 548640"/>
              <a:gd name="connsiteY22" fmla="*/ 663242 h 731520"/>
              <a:gd name="connsiteX23" fmla="*/ 371634 w 548640"/>
              <a:gd name="connsiteY23" fmla="*/ 320342 h 731520"/>
              <a:gd name="connsiteX24" fmla="*/ 330486 w 548640"/>
              <a:gd name="connsiteY24" fmla="*/ 320342 h 731520"/>
              <a:gd name="connsiteX25" fmla="*/ 315484 w 548640"/>
              <a:gd name="connsiteY25" fmla="*/ 329343 h 731520"/>
              <a:gd name="connsiteX26" fmla="*/ 274622 w 548640"/>
              <a:gd name="connsiteY26" fmla="*/ 411782 h 731520"/>
              <a:gd name="connsiteX27" fmla="*/ 233760 w 548640"/>
              <a:gd name="connsiteY27" fmla="*/ 329343 h 731520"/>
              <a:gd name="connsiteX28" fmla="*/ 218615 w 548640"/>
              <a:gd name="connsiteY28" fmla="*/ 320342 h 731520"/>
              <a:gd name="connsiteX29" fmla="*/ 177324 w 548640"/>
              <a:gd name="connsiteY29" fmla="*/ 320342 h 731520"/>
              <a:gd name="connsiteX30" fmla="*/ 162465 w 548640"/>
              <a:gd name="connsiteY30" fmla="*/ 346059 h 731520"/>
              <a:gd name="connsiteX31" fmla="*/ 228616 w 548640"/>
              <a:gd name="connsiteY31" fmla="*/ 457502 h 731520"/>
              <a:gd name="connsiteX32" fmla="*/ 162465 w 548640"/>
              <a:gd name="connsiteY32" fmla="*/ 568944 h 731520"/>
              <a:gd name="connsiteX33" fmla="*/ 177324 w 548640"/>
              <a:gd name="connsiteY33" fmla="*/ 594662 h 731520"/>
              <a:gd name="connsiteX34" fmla="*/ 218615 w 548640"/>
              <a:gd name="connsiteY34" fmla="*/ 594662 h 731520"/>
              <a:gd name="connsiteX35" fmla="*/ 233617 w 548640"/>
              <a:gd name="connsiteY35" fmla="*/ 585661 h 731520"/>
              <a:gd name="connsiteX36" fmla="*/ 274479 w 548640"/>
              <a:gd name="connsiteY36" fmla="*/ 503222 h 731520"/>
              <a:gd name="connsiteX37" fmla="*/ 315341 w 548640"/>
              <a:gd name="connsiteY37" fmla="*/ 585661 h 731520"/>
              <a:gd name="connsiteX38" fmla="*/ 330486 w 548640"/>
              <a:gd name="connsiteY38" fmla="*/ 594662 h 731520"/>
              <a:gd name="connsiteX39" fmla="*/ 371634 w 548640"/>
              <a:gd name="connsiteY39" fmla="*/ 594662 h 731520"/>
              <a:gd name="connsiteX40" fmla="*/ 386493 w 548640"/>
              <a:gd name="connsiteY40" fmla="*/ 568944 h 731520"/>
              <a:gd name="connsiteX41" fmla="*/ 320199 w 548640"/>
              <a:gd name="connsiteY41" fmla="*/ 457502 h 731520"/>
              <a:gd name="connsiteX42" fmla="*/ 386350 w 548640"/>
              <a:gd name="connsiteY42" fmla="*/ 346059 h 731520"/>
              <a:gd name="connsiteX43" fmla="*/ 371634 w 548640"/>
              <a:gd name="connsiteY43" fmla="*/ 32034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40" h="731520">
                <a:moveTo>
                  <a:pt x="528654" y="140177"/>
                </a:moveTo>
                <a:lnTo>
                  <a:pt x="408782" y="20304"/>
                </a:lnTo>
                <a:cubicBezTo>
                  <a:pt x="395923" y="7446"/>
                  <a:pt x="378492" y="159"/>
                  <a:pt x="360347" y="159"/>
                </a:cubicBezTo>
                <a:lnTo>
                  <a:pt x="68739" y="159"/>
                </a:lnTo>
                <a:cubicBezTo>
                  <a:pt x="30877" y="302"/>
                  <a:pt x="159" y="31020"/>
                  <a:pt x="159" y="68882"/>
                </a:cubicBezTo>
                <a:lnTo>
                  <a:pt x="159" y="663242"/>
                </a:lnTo>
                <a:cubicBezTo>
                  <a:pt x="159" y="701104"/>
                  <a:pt x="30877" y="731822"/>
                  <a:pt x="68739" y="731822"/>
                </a:cubicBezTo>
                <a:lnTo>
                  <a:pt x="480219" y="731822"/>
                </a:lnTo>
                <a:cubicBezTo>
                  <a:pt x="518081" y="731822"/>
                  <a:pt x="548799" y="701104"/>
                  <a:pt x="548799" y="663242"/>
                </a:cubicBezTo>
                <a:lnTo>
                  <a:pt x="548799" y="188754"/>
                </a:lnTo>
                <a:cubicBezTo>
                  <a:pt x="548799" y="170609"/>
                  <a:pt x="541512" y="153035"/>
                  <a:pt x="528654" y="140177"/>
                </a:cubicBezTo>
                <a:close/>
                <a:moveTo>
                  <a:pt x="474647" y="183182"/>
                </a:moveTo>
                <a:lnTo>
                  <a:pt x="365919" y="183182"/>
                </a:lnTo>
                <a:lnTo>
                  <a:pt x="365919" y="74454"/>
                </a:lnTo>
                <a:lnTo>
                  <a:pt x="474647" y="183182"/>
                </a:lnTo>
                <a:close/>
                <a:moveTo>
                  <a:pt x="68739" y="663242"/>
                </a:moveTo>
                <a:lnTo>
                  <a:pt x="68739" y="68882"/>
                </a:lnTo>
                <a:lnTo>
                  <a:pt x="297339" y="68882"/>
                </a:lnTo>
                <a:lnTo>
                  <a:pt x="297339" y="217472"/>
                </a:lnTo>
                <a:cubicBezTo>
                  <a:pt x="297339" y="236474"/>
                  <a:pt x="312627" y="251762"/>
                  <a:pt x="331629" y="251762"/>
                </a:cubicBezTo>
                <a:lnTo>
                  <a:pt x="480219" y="251762"/>
                </a:lnTo>
                <a:lnTo>
                  <a:pt x="480219" y="663242"/>
                </a:lnTo>
                <a:lnTo>
                  <a:pt x="68739" y="663242"/>
                </a:lnTo>
                <a:close/>
                <a:moveTo>
                  <a:pt x="371634" y="320342"/>
                </a:moveTo>
                <a:lnTo>
                  <a:pt x="330486" y="320342"/>
                </a:lnTo>
                <a:cubicBezTo>
                  <a:pt x="324200" y="320342"/>
                  <a:pt x="318485" y="323771"/>
                  <a:pt x="315484" y="329343"/>
                </a:cubicBezTo>
                <a:cubicBezTo>
                  <a:pt x="289767" y="376635"/>
                  <a:pt x="283766" y="389922"/>
                  <a:pt x="274622" y="411782"/>
                </a:cubicBezTo>
                <a:cubicBezTo>
                  <a:pt x="254762" y="370205"/>
                  <a:pt x="264764" y="387065"/>
                  <a:pt x="233760" y="329343"/>
                </a:cubicBezTo>
                <a:cubicBezTo>
                  <a:pt x="230759" y="323771"/>
                  <a:pt x="224901" y="320342"/>
                  <a:pt x="218615" y="320342"/>
                </a:cubicBezTo>
                <a:lnTo>
                  <a:pt x="177324" y="320342"/>
                </a:lnTo>
                <a:cubicBezTo>
                  <a:pt x="164037" y="320342"/>
                  <a:pt x="155893" y="334629"/>
                  <a:pt x="162465" y="346059"/>
                </a:cubicBezTo>
                <a:lnTo>
                  <a:pt x="228616" y="457502"/>
                </a:lnTo>
                <a:lnTo>
                  <a:pt x="162465" y="568944"/>
                </a:lnTo>
                <a:cubicBezTo>
                  <a:pt x="155750" y="580374"/>
                  <a:pt x="164037" y="594662"/>
                  <a:pt x="177324" y="594662"/>
                </a:cubicBezTo>
                <a:lnTo>
                  <a:pt x="218615" y="594662"/>
                </a:lnTo>
                <a:cubicBezTo>
                  <a:pt x="224901" y="594662"/>
                  <a:pt x="230616" y="591233"/>
                  <a:pt x="233617" y="585661"/>
                </a:cubicBezTo>
                <a:cubicBezTo>
                  <a:pt x="264621" y="528511"/>
                  <a:pt x="266478" y="521367"/>
                  <a:pt x="274479" y="503222"/>
                </a:cubicBezTo>
                <a:cubicBezTo>
                  <a:pt x="295767" y="546370"/>
                  <a:pt x="282909" y="525939"/>
                  <a:pt x="315341" y="585661"/>
                </a:cubicBezTo>
                <a:cubicBezTo>
                  <a:pt x="318342" y="591233"/>
                  <a:pt x="324200" y="594662"/>
                  <a:pt x="330486" y="594662"/>
                </a:cubicBezTo>
                <a:lnTo>
                  <a:pt x="371634" y="594662"/>
                </a:lnTo>
                <a:cubicBezTo>
                  <a:pt x="384921" y="594662"/>
                  <a:pt x="393065" y="580374"/>
                  <a:pt x="386493" y="568944"/>
                </a:cubicBezTo>
                <a:lnTo>
                  <a:pt x="320199" y="457502"/>
                </a:lnTo>
                <a:cubicBezTo>
                  <a:pt x="321199" y="455930"/>
                  <a:pt x="363490" y="385350"/>
                  <a:pt x="386350" y="346059"/>
                </a:cubicBezTo>
                <a:cubicBezTo>
                  <a:pt x="393065" y="334629"/>
                  <a:pt x="384779" y="320342"/>
                  <a:pt x="371634" y="320342"/>
                </a:cubicBezTo>
                <a:close/>
              </a:path>
            </a:pathLst>
          </a:custGeom>
          <a:solidFill>
            <a:srgbClr val="910830"/>
          </a:solidFill>
          <a:ln w="1414" cap="flat">
            <a:noFill/>
            <a:prstDash val="solid"/>
            <a:miter/>
          </a:ln>
        </p:spPr>
        <p:txBody>
          <a:bodyPr rtlCol="0" anchor="ctr"/>
          <a:lstStyle/>
          <a:p>
            <a:endParaRPr lang="en-GB"/>
          </a:p>
        </p:txBody>
      </p:sp>
      <p:sp>
        <p:nvSpPr>
          <p:cNvPr id="57" name="Grafik 459">
            <a:extLst>
              <a:ext uri="{FF2B5EF4-FFF2-40B4-BE49-F238E27FC236}">
                <a16:creationId xmlns:a16="http://schemas.microsoft.com/office/drawing/2014/main" id="{ECB04A42-272F-4E58-A4F5-D0AC6F0184CB}"/>
              </a:ext>
            </a:extLst>
          </p:cNvPr>
          <p:cNvSpPr/>
          <p:nvPr/>
        </p:nvSpPr>
        <p:spPr>
          <a:xfrm>
            <a:off x="4604239" y="3188665"/>
            <a:ext cx="363008" cy="484011"/>
          </a:xfrm>
          <a:custGeom>
            <a:avLst/>
            <a:gdLst>
              <a:gd name="connsiteX0" fmla="*/ 528654 w 548640"/>
              <a:gd name="connsiteY0" fmla="*/ 140177 h 731520"/>
              <a:gd name="connsiteX1" fmla="*/ 408782 w 548640"/>
              <a:gd name="connsiteY1" fmla="*/ 20304 h 731520"/>
              <a:gd name="connsiteX2" fmla="*/ 360347 w 548640"/>
              <a:gd name="connsiteY2" fmla="*/ 159 h 731520"/>
              <a:gd name="connsiteX3" fmla="*/ 68739 w 548640"/>
              <a:gd name="connsiteY3" fmla="*/ 159 h 731520"/>
              <a:gd name="connsiteX4" fmla="*/ 159 w 548640"/>
              <a:gd name="connsiteY4" fmla="*/ 68882 h 731520"/>
              <a:gd name="connsiteX5" fmla="*/ 159 w 548640"/>
              <a:gd name="connsiteY5" fmla="*/ 663242 h 731520"/>
              <a:gd name="connsiteX6" fmla="*/ 68739 w 548640"/>
              <a:gd name="connsiteY6" fmla="*/ 731822 h 731520"/>
              <a:gd name="connsiteX7" fmla="*/ 480219 w 548640"/>
              <a:gd name="connsiteY7" fmla="*/ 731822 h 731520"/>
              <a:gd name="connsiteX8" fmla="*/ 548799 w 548640"/>
              <a:gd name="connsiteY8" fmla="*/ 663242 h 731520"/>
              <a:gd name="connsiteX9" fmla="*/ 548799 w 548640"/>
              <a:gd name="connsiteY9" fmla="*/ 188754 h 731520"/>
              <a:gd name="connsiteX10" fmla="*/ 528654 w 548640"/>
              <a:gd name="connsiteY10" fmla="*/ 140177 h 731520"/>
              <a:gd name="connsiteX11" fmla="*/ 474647 w 548640"/>
              <a:gd name="connsiteY11" fmla="*/ 183182 h 731520"/>
              <a:gd name="connsiteX12" fmla="*/ 365919 w 548640"/>
              <a:gd name="connsiteY12" fmla="*/ 183182 h 731520"/>
              <a:gd name="connsiteX13" fmla="*/ 365919 w 548640"/>
              <a:gd name="connsiteY13" fmla="*/ 74454 h 731520"/>
              <a:gd name="connsiteX14" fmla="*/ 474647 w 548640"/>
              <a:gd name="connsiteY14" fmla="*/ 183182 h 731520"/>
              <a:gd name="connsiteX15" fmla="*/ 68739 w 548640"/>
              <a:gd name="connsiteY15" fmla="*/ 663242 h 731520"/>
              <a:gd name="connsiteX16" fmla="*/ 68739 w 548640"/>
              <a:gd name="connsiteY16" fmla="*/ 68882 h 731520"/>
              <a:gd name="connsiteX17" fmla="*/ 297339 w 548640"/>
              <a:gd name="connsiteY17" fmla="*/ 68882 h 731520"/>
              <a:gd name="connsiteX18" fmla="*/ 297339 w 548640"/>
              <a:gd name="connsiteY18" fmla="*/ 217472 h 731520"/>
              <a:gd name="connsiteX19" fmla="*/ 331629 w 548640"/>
              <a:gd name="connsiteY19" fmla="*/ 251762 h 731520"/>
              <a:gd name="connsiteX20" fmla="*/ 480219 w 548640"/>
              <a:gd name="connsiteY20" fmla="*/ 251762 h 731520"/>
              <a:gd name="connsiteX21" fmla="*/ 480219 w 548640"/>
              <a:gd name="connsiteY21" fmla="*/ 663242 h 731520"/>
              <a:gd name="connsiteX22" fmla="*/ 68739 w 548640"/>
              <a:gd name="connsiteY22" fmla="*/ 663242 h 731520"/>
              <a:gd name="connsiteX23" fmla="*/ 114459 w 548640"/>
              <a:gd name="connsiteY23" fmla="*/ 594662 h 731520"/>
              <a:gd name="connsiteX24" fmla="*/ 434499 w 548640"/>
              <a:gd name="connsiteY24" fmla="*/ 594662 h 731520"/>
              <a:gd name="connsiteX25" fmla="*/ 434499 w 548640"/>
              <a:gd name="connsiteY25" fmla="*/ 411782 h 731520"/>
              <a:gd name="connsiteX26" fmla="*/ 400923 w 548640"/>
              <a:gd name="connsiteY26" fmla="*/ 378206 h 731520"/>
              <a:gd name="connsiteX27" fmla="*/ 376635 w 548640"/>
              <a:gd name="connsiteY27" fmla="*/ 378206 h 731520"/>
              <a:gd name="connsiteX28" fmla="*/ 251619 w 548640"/>
              <a:gd name="connsiteY28" fmla="*/ 503222 h 731520"/>
              <a:gd name="connsiteX29" fmla="*/ 195183 w 548640"/>
              <a:gd name="connsiteY29" fmla="*/ 446786 h 731520"/>
              <a:gd name="connsiteX30" fmla="*/ 170895 w 548640"/>
              <a:gd name="connsiteY30" fmla="*/ 446786 h 731520"/>
              <a:gd name="connsiteX31" fmla="*/ 114459 w 548640"/>
              <a:gd name="connsiteY31" fmla="*/ 503222 h 731520"/>
              <a:gd name="connsiteX32" fmla="*/ 114459 w 548640"/>
              <a:gd name="connsiteY32" fmla="*/ 594662 h 731520"/>
              <a:gd name="connsiteX33" fmla="*/ 183039 w 548640"/>
              <a:gd name="connsiteY33" fmla="*/ 251762 h 731520"/>
              <a:gd name="connsiteX34" fmla="*/ 114459 w 548640"/>
              <a:gd name="connsiteY34" fmla="*/ 320342 h 731520"/>
              <a:gd name="connsiteX35" fmla="*/ 183039 w 548640"/>
              <a:gd name="connsiteY35" fmla="*/ 388922 h 731520"/>
              <a:gd name="connsiteX36" fmla="*/ 251619 w 548640"/>
              <a:gd name="connsiteY36" fmla="*/ 320342 h 731520"/>
              <a:gd name="connsiteX37" fmla="*/ 183039 w 548640"/>
              <a:gd name="connsiteY37" fmla="*/ 25176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8640" h="731520">
                <a:moveTo>
                  <a:pt x="528654" y="140177"/>
                </a:moveTo>
                <a:lnTo>
                  <a:pt x="408782" y="20304"/>
                </a:lnTo>
                <a:cubicBezTo>
                  <a:pt x="395923" y="7446"/>
                  <a:pt x="378492" y="159"/>
                  <a:pt x="360347" y="159"/>
                </a:cubicBezTo>
                <a:lnTo>
                  <a:pt x="68739" y="159"/>
                </a:lnTo>
                <a:cubicBezTo>
                  <a:pt x="30877" y="302"/>
                  <a:pt x="159" y="31020"/>
                  <a:pt x="159" y="68882"/>
                </a:cubicBezTo>
                <a:lnTo>
                  <a:pt x="159" y="663242"/>
                </a:lnTo>
                <a:cubicBezTo>
                  <a:pt x="159" y="701104"/>
                  <a:pt x="30877" y="731822"/>
                  <a:pt x="68739" y="731822"/>
                </a:cubicBezTo>
                <a:lnTo>
                  <a:pt x="480219" y="731822"/>
                </a:lnTo>
                <a:cubicBezTo>
                  <a:pt x="518081" y="731822"/>
                  <a:pt x="548799" y="701104"/>
                  <a:pt x="548799" y="663242"/>
                </a:cubicBezTo>
                <a:lnTo>
                  <a:pt x="548799" y="188754"/>
                </a:lnTo>
                <a:cubicBezTo>
                  <a:pt x="548799" y="170609"/>
                  <a:pt x="541512" y="153035"/>
                  <a:pt x="528654" y="140177"/>
                </a:cubicBezTo>
                <a:close/>
                <a:moveTo>
                  <a:pt x="474647" y="183182"/>
                </a:moveTo>
                <a:lnTo>
                  <a:pt x="365919" y="183182"/>
                </a:lnTo>
                <a:lnTo>
                  <a:pt x="365919" y="74454"/>
                </a:lnTo>
                <a:lnTo>
                  <a:pt x="474647" y="183182"/>
                </a:lnTo>
                <a:close/>
                <a:moveTo>
                  <a:pt x="68739" y="663242"/>
                </a:moveTo>
                <a:lnTo>
                  <a:pt x="68739" y="68882"/>
                </a:lnTo>
                <a:lnTo>
                  <a:pt x="297339" y="68882"/>
                </a:lnTo>
                <a:lnTo>
                  <a:pt x="297339" y="217472"/>
                </a:lnTo>
                <a:cubicBezTo>
                  <a:pt x="297339" y="236474"/>
                  <a:pt x="312627" y="251762"/>
                  <a:pt x="331629" y="251762"/>
                </a:cubicBezTo>
                <a:lnTo>
                  <a:pt x="480219" y="251762"/>
                </a:lnTo>
                <a:lnTo>
                  <a:pt x="480219" y="663242"/>
                </a:lnTo>
                <a:lnTo>
                  <a:pt x="68739" y="663242"/>
                </a:lnTo>
                <a:close/>
                <a:moveTo>
                  <a:pt x="114459" y="594662"/>
                </a:moveTo>
                <a:lnTo>
                  <a:pt x="434499" y="594662"/>
                </a:lnTo>
                <a:lnTo>
                  <a:pt x="434499" y="411782"/>
                </a:lnTo>
                <a:lnTo>
                  <a:pt x="400923" y="378206"/>
                </a:lnTo>
                <a:cubicBezTo>
                  <a:pt x="394208" y="371491"/>
                  <a:pt x="383350" y="371491"/>
                  <a:pt x="376635" y="378206"/>
                </a:cubicBezTo>
                <a:lnTo>
                  <a:pt x="251619" y="503222"/>
                </a:lnTo>
                <a:lnTo>
                  <a:pt x="195183" y="446786"/>
                </a:lnTo>
                <a:cubicBezTo>
                  <a:pt x="188468" y="440071"/>
                  <a:pt x="177610" y="440071"/>
                  <a:pt x="170895" y="446786"/>
                </a:cubicBezTo>
                <a:lnTo>
                  <a:pt x="114459" y="503222"/>
                </a:lnTo>
                <a:lnTo>
                  <a:pt x="114459" y="594662"/>
                </a:lnTo>
                <a:close/>
                <a:moveTo>
                  <a:pt x="183039" y="251762"/>
                </a:moveTo>
                <a:cubicBezTo>
                  <a:pt x="145177" y="251762"/>
                  <a:pt x="114459" y="282480"/>
                  <a:pt x="114459" y="320342"/>
                </a:cubicBezTo>
                <a:cubicBezTo>
                  <a:pt x="114459" y="358204"/>
                  <a:pt x="145177" y="388922"/>
                  <a:pt x="183039" y="388922"/>
                </a:cubicBezTo>
                <a:cubicBezTo>
                  <a:pt x="220901" y="388922"/>
                  <a:pt x="251619" y="358204"/>
                  <a:pt x="251619" y="320342"/>
                </a:cubicBezTo>
                <a:cubicBezTo>
                  <a:pt x="251619" y="282480"/>
                  <a:pt x="220901" y="251762"/>
                  <a:pt x="183039" y="251762"/>
                </a:cubicBezTo>
                <a:close/>
              </a:path>
            </a:pathLst>
          </a:custGeom>
          <a:solidFill>
            <a:srgbClr val="910830"/>
          </a:solidFill>
          <a:ln w="1414" cap="flat">
            <a:noFill/>
            <a:prstDash val="solid"/>
            <a:miter/>
          </a:ln>
        </p:spPr>
        <p:txBody>
          <a:bodyPr rtlCol="0" anchor="ctr"/>
          <a:lstStyle/>
          <a:p>
            <a:endParaRPr lang="en-GB"/>
          </a:p>
        </p:txBody>
      </p:sp>
      <p:sp>
        <p:nvSpPr>
          <p:cNvPr id="58" name="Grafik 460">
            <a:extLst>
              <a:ext uri="{FF2B5EF4-FFF2-40B4-BE49-F238E27FC236}">
                <a16:creationId xmlns:a16="http://schemas.microsoft.com/office/drawing/2014/main" id="{6542AF47-29EE-4BC9-9CC7-70548D74F010}"/>
              </a:ext>
            </a:extLst>
          </p:cNvPr>
          <p:cNvSpPr/>
          <p:nvPr/>
        </p:nvSpPr>
        <p:spPr>
          <a:xfrm>
            <a:off x="5091401" y="3188665"/>
            <a:ext cx="363008" cy="484011"/>
          </a:xfrm>
          <a:custGeom>
            <a:avLst/>
            <a:gdLst>
              <a:gd name="connsiteX0" fmla="*/ 528654 w 548640"/>
              <a:gd name="connsiteY0" fmla="*/ 140177 h 731520"/>
              <a:gd name="connsiteX1" fmla="*/ 408782 w 548640"/>
              <a:gd name="connsiteY1" fmla="*/ 20304 h 731520"/>
              <a:gd name="connsiteX2" fmla="*/ 360347 w 548640"/>
              <a:gd name="connsiteY2" fmla="*/ 159 h 731520"/>
              <a:gd name="connsiteX3" fmla="*/ 68739 w 548640"/>
              <a:gd name="connsiteY3" fmla="*/ 159 h 731520"/>
              <a:gd name="connsiteX4" fmla="*/ 159 w 548640"/>
              <a:gd name="connsiteY4" fmla="*/ 68882 h 731520"/>
              <a:gd name="connsiteX5" fmla="*/ 159 w 548640"/>
              <a:gd name="connsiteY5" fmla="*/ 663242 h 731520"/>
              <a:gd name="connsiteX6" fmla="*/ 68739 w 548640"/>
              <a:gd name="connsiteY6" fmla="*/ 731822 h 731520"/>
              <a:gd name="connsiteX7" fmla="*/ 480219 w 548640"/>
              <a:gd name="connsiteY7" fmla="*/ 731822 h 731520"/>
              <a:gd name="connsiteX8" fmla="*/ 548799 w 548640"/>
              <a:gd name="connsiteY8" fmla="*/ 663242 h 731520"/>
              <a:gd name="connsiteX9" fmla="*/ 548799 w 548640"/>
              <a:gd name="connsiteY9" fmla="*/ 188754 h 731520"/>
              <a:gd name="connsiteX10" fmla="*/ 528654 w 548640"/>
              <a:gd name="connsiteY10" fmla="*/ 140177 h 731520"/>
              <a:gd name="connsiteX11" fmla="*/ 474647 w 548640"/>
              <a:gd name="connsiteY11" fmla="*/ 183182 h 731520"/>
              <a:gd name="connsiteX12" fmla="*/ 365919 w 548640"/>
              <a:gd name="connsiteY12" fmla="*/ 183182 h 731520"/>
              <a:gd name="connsiteX13" fmla="*/ 365919 w 548640"/>
              <a:gd name="connsiteY13" fmla="*/ 74454 h 731520"/>
              <a:gd name="connsiteX14" fmla="*/ 474647 w 548640"/>
              <a:gd name="connsiteY14" fmla="*/ 183182 h 731520"/>
              <a:gd name="connsiteX15" fmla="*/ 68739 w 548640"/>
              <a:gd name="connsiteY15" fmla="*/ 663242 h 731520"/>
              <a:gd name="connsiteX16" fmla="*/ 68739 w 548640"/>
              <a:gd name="connsiteY16" fmla="*/ 68882 h 731520"/>
              <a:gd name="connsiteX17" fmla="*/ 297339 w 548640"/>
              <a:gd name="connsiteY17" fmla="*/ 68882 h 731520"/>
              <a:gd name="connsiteX18" fmla="*/ 297339 w 548640"/>
              <a:gd name="connsiteY18" fmla="*/ 217472 h 731520"/>
              <a:gd name="connsiteX19" fmla="*/ 331629 w 548640"/>
              <a:gd name="connsiteY19" fmla="*/ 251762 h 731520"/>
              <a:gd name="connsiteX20" fmla="*/ 480219 w 548640"/>
              <a:gd name="connsiteY20" fmla="*/ 251762 h 731520"/>
              <a:gd name="connsiteX21" fmla="*/ 480219 w 548640"/>
              <a:gd name="connsiteY21" fmla="*/ 663242 h 731520"/>
              <a:gd name="connsiteX22" fmla="*/ 68739 w 548640"/>
              <a:gd name="connsiteY22" fmla="*/ 663242 h 731520"/>
              <a:gd name="connsiteX23" fmla="*/ 426212 w 548640"/>
              <a:gd name="connsiteY23" fmla="*/ 457931 h 731520"/>
              <a:gd name="connsiteX24" fmla="*/ 334201 w 548640"/>
              <a:gd name="connsiteY24" fmla="*/ 448644 h 731520"/>
              <a:gd name="connsiteX25" fmla="*/ 281623 w 548640"/>
              <a:gd name="connsiteY25" fmla="*/ 382493 h 731520"/>
              <a:gd name="connsiteX26" fmla="*/ 289338 w 548640"/>
              <a:gd name="connsiteY26" fmla="*/ 302483 h 731520"/>
              <a:gd name="connsiteX27" fmla="*/ 228473 w 548640"/>
              <a:gd name="connsiteY27" fmla="*/ 294053 h 731520"/>
              <a:gd name="connsiteX28" fmla="*/ 238475 w 548640"/>
              <a:gd name="connsiteY28" fmla="*/ 389922 h 731520"/>
              <a:gd name="connsiteX29" fmla="*/ 187897 w 548640"/>
              <a:gd name="connsiteY29" fmla="*/ 496221 h 731520"/>
              <a:gd name="connsiteX30" fmla="*/ 115031 w 548640"/>
              <a:gd name="connsiteY30" fmla="*/ 562229 h 731520"/>
              <a:gd name="connsiteX31" fmla="*/ 223758 w 548640"/>
              <a:gd name="connsiteY31" fmla="*/ 517652 h 731520"/>
              <a:gd name="connsiteX32" fmla="*/ 321485 w 548640"/>
              <a:gd name="connsiteY32" fmla="*/ 488934 h 731520"/>
              <a:gd name="connsiteX33" fmla="*/ 401209 w 548640"/>
              <a:gd name="connsiteY33" fmla="*/ 513223 h 731520"/>
              <a:gd name="connsiteX34" fmla="*/ 426212 w 548640"/>
              <a:gd name="connsiteY34" fmla="*/ 457931 h 731520"/>
              <a:gd name="connsiteX35" fmla="*/ 143177 w 548640"/>
              <a:gd name="connsiteY35" fmla="*/ 569087 h 731520"/>
              <a:gd name="connsiteX36" fmla="*/ 186611 w 548640"/>
              <a:gd name="connsiteY36" fmla="*/ 519081 h 731520"/>
              <a:gd name="connsiteX37" fmla="*/ 143177 w 548640"/>
              <a:gd name="connsiteY37" fmla="*/ 569087 h 731520"/>
              <a:gd name="connsiteX38" fmla="*/ 259763 w 548640"/>
              <a:gd name="connsiteY38" fmla="*/ 296768 h 731520"/>
              <a:gd name="connsiteX39" fmla="*/ 262335 w 548640"/>
              <a:gd name="connsiteY39" fmla="*/ 355061 h 731520"/>
              <a:gd name="connsiteX40" fmla="*/ 259763 w 548640"/>
              <a:gd name="connsiteY40" fmla="*/ 296768 h 731520"/>
              <a:gd name="connsiteX41" fmla="*/ 224901 w 548640"/>
              <a:gd name="connsiteY41" fmla="*/ 491935 h 731520"/>
              <a:gd name="connsiteX42" fmla="*/ 260192 w 548640"/>
              <a:gd name="connsiteY42" fmla="*/ 413782 h 731520"/>
              <a:gd name="connsiteX43" fmla="*/ 303197 w 548640"/>
              <a:gd name="connsiteY43" fmla="*/ 464503 h 731520"/>
              <a:gd name="connsiteX44" fmla="*/ 224901 w 548640"/>
              <a:gd name="connsiteY44" fmla="*/ 491935 h 731520"/>
              <a:gd name="connsiteX45" fmla="*/ 412925 w 548640"/>
              <a:gd name="connsiteY45" fmla="*/ 484791 h 731520"/>
              <a:gd name="connsiteX46" fmla="*/ 359633 w 548640"/>
              <a:gd name="connsiteY46" fmla="*/ 473647 h 731520"/>
              <a:gd name="connsiteX47" fmla="*/ 412925 w 548640"/>
              <a:gd name="connsiteY47" fmla="*/ 48479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8640" h="731520">
                <a:moveTo>
                  <a:pt x="528654" y="140177"/>
                </a:moveTo>
                <a:lnTo>
                  <a:pt x="408782" y="20304"/>
                </a:lnTo>
                <a:cubicBezTo>
                  <a:pt x="395923" y="7446"/>
                  <a:pt x="378492" y="159"/>
                  <a:pt x="360347" y="159"/>
                </a:cubicBezTo>
                <a:lnTo>
                  <a:pt x="68739" y="159"/>
                </a:lnTo>
                <a:cubicBezTo>
                  <a:pt x="30877" y="302"/>
                  <a:pt x="159" y="31020"/>
                  <a:pt x="159" y="68882"/>
                </a:cubicBezTo>
                <a:lnTo>
                  <a:pt x="159" y="663242"/>
                </a:lnTo>
                <a:cubicBezTo>
                  <a:pt x="159" y="701104"/>
                  <a:pt x="30877" y="731822"/>
                  <a:pt x="68739" y="731822"/>
                </a:cubicBezTo>
                <a:lnTo>
                  <a:pt x="480219" y="731822"/>
                </a:lnTo>
                <a:cubicBezTo>
                  <a:pt x="518081" y="731822"/>
                  <a:pt x="548799" y="701104"/>
                  <a:pt x="548799" y="663242"/>
                </a:cubicBezTo>
                <a:lnTo>
                  <a:pt x="548799" y="188754"/>
                </a:lnTo>
                <a:cubicBezTo>
                  <a:pt x="548799" y="170609"/>
                  <a:pt x="541512" y="153035"/>
                  <a:pt x="528654" y="140177"/>
                </a:cubicBezTo>
                <a:close/>
                <a:moveTo>
                  <a:pt x="474647" y="183182"/>
                </a:moveTo>
                <a:lnTo>
                  <a:pt x="365919" y="183182"/>
                </a:lnTo>
                <a:lnTo>
                  <a:pt x="365919" y="74454"/>
                </a:lnTo>
                <a:lnTo>
                  <a:pt x="474647" y="183182"/>
                </a:lnTo>
                <a:close/>
                <a:moveTo>
                  <a:pt x="68739" y="663242"/>
                </a:moveTo>
                <a:lnTo>
                  <a:pt x="68739" y="68882"/>
                </a:lnTo>
                <a:lnTo>
                  <a:pt x="297339" y="68882"/>
                </a:lnTo>
                <a:lnTo>
                  <a:pt x="297339" y="217472"/>
                </a:lnTo>
                <a:cubicBezTo>
                  <a:pt x="297339" y="236474"/>
                  <a:pt x="312627" y="251762"/>
                  <a:pt x="331629" y="251762"/>
                </a:cubicBezTo>
                <a:lnTo>
                  <a:pt x="480219" y="251762"/>
                </a:lnTo>
                <a:lnTo>
                  <a:pt x="480219" y="663242"/>
                </a:lnTo>
                <a:lnTo>
                  <a:pt x="68739" y="663242"/>
                </a:lnTo>
                <a:close/>
                <a:moveTo>
                  <a:pt x="426212" y="457931"/>
                </a:moveTo>
                <a:cubicBezTo>
                  <a:pt x="408782" y="440786"/>
                  <a:pt x="359061" y="445500"/>
                  <a:pt x="334201" y="448644"/>
                </a:cubicBezTo>
                <a:cubicBezTo>
                  <a:pt x="309626" y="433642"/>
                  <a:pt x="293196" y="412925"/>
                  <a:pt x="281623" y="382493"/>
                </a:cubicBezTo>
                <a:cubicBezTo>
                  <a:pt x="287195" y="359490"/>
                  <a:pt x="296053" y="324485"/>
                  <a:pt x="289338" y="302483"/>
                </a:cubicBezTo>
                <a:cubicBezTo>
                  <a:pt x="283337" y="265049"/>
                  <a:pt x="235331" y="268764"/>
                  <a:pt x="228473" y="294053"/>
                </a:cubicBezTo>
                <a:cubicBezTo>
                  <a:pt x="222187" y="317056"/>
                  <a:pt x="227902" y="349060"/>
                  <a:pt x="238475" y="389922"/>
                </a:cubicBezTo>
                <a:cubicBezTo>
                  <a:pt x="224187" y="424069"/>
                  <a:pt x="202899" y="469932"/>
                  <a:pt x="187897" y="496221"/>
                </a:cubicBezTo>
                <a:cubicBezTo>
                  <a:pt x="159322" y="510937"/>
                  <a:pt x="120746" y="533654"/>
                  <a:pt x="115031" y="562229"/>
                </a:cubicBezTo>
                <a:cubicBezTo>
                  <a:pt x="110316" y="584804"/>
                  <a:pt x="152178" y="641096"/>
                  <a:pt x="223758" y="517652"/>
                </a:cubicBezTo>
                <a:cubicBezTo>
                  <a:pt x="255762" y="507080"/>
                  <a:pt x="290624" y="494078"/>
                  <a:pt x="321485" y="488934"/>
                </a:cubicBezTo>
                <a:cubicBezTo>
                  <a:pt x="348488" y="503508"/>
                  <a:pt x="380064" y="513223"/>
                  <a:pt x="401209" y="513223"/>
                </a:cubicBezTo>
                <a:cubicBezTo>
                  <a:pt x="437642" y="513223"/>
                  <a:pt x="441214" y="472932"/>
                  <a:pt x="426212" y="457931"/>
                </a:cubicBezTo>
                <a:close/>
                <a:moveTo>
                  <a:pt x="143177" y="569087"/>
                </a:moveTo>
                <a:cubicBezTo>
                  <a:pt x="150464" y="549513"/>
                  <a:pt x="178181" y="526939"/>
                  <a:pt x="186611" y="519081"/>
                </a:cubicBezTo>
                <a:cubicBezTo>
                  <a:pt x="159465" y="562372"/>
                  <a:pt x="143177" y="570087"/>
                  <a:pt x="143177" y="569087"/>
                </a:cubicBezTo>
                <a:close/>
                <a:moveTo>
                  <a:pt x="259763" y="296768"/>
                </a:moveTo>
                <a:cubicBezTo>
                  <a:pt x="270336" y="296768"/>
                  <a:pt x="269336" y="342630"/>
                  <a:pt x="262335" y="355061"/>
                </a:cubicBezTo>
                <a:cubicBezTo>
                  <a:pt x="256048" y="335201"/>
                  <a:pt x="256191" y="296768"/>
                  <a:pt x="259763" y="296768"/>
                </a:cubicBezTo>
                <a:close/>
                <a:moveTo>
                  <a:pt x="224901" y="491935"/>
                </a:moveTo>
                <a:cubicBezTo>
                  <a:pt x="238760" y="467789"/>
                  <a:pt x="250619" y="439071"/>
                  <a:pt x="260192" y="413782"/>
                </a:cubicBezTo>
                <a:cubicBezTo>
                  <a:pt x="272050" y="435356"/>
                  <a:pt x="287195" y="452644"/>
                  <a:pt x="303197" y="464503"/>
                </a:cubicBezTo>
                <a:cubicBezTo>
                  <a:pt x="273479" y="470646"/>
                  <a:pt x="247619" y="483219"/>
                  <a:pt x="224901" y="491935"/>
                </a:cubicBezTo>
                <a:close/>
                <a:moveTo>
                  <a:pt x="412925" y="484791"/>
                </a:moveTo>
                <a:cubicBezTo>
                  <a:pt x="412925" y="484791"/>
                  <a:pt x="405781" y="493364"/>
                  <a:pt x="359633" y="473647"/>
                </a:cubicBezTo>
                <a:cubicBezTo>
                  <a:pt x="409782" y="469932"/>
                  <a:pt x="418068" y="481362"/>
                  <a:pt x="412925" y="484791"/>
                </a:cubicBezTo>
                <a:close/>
              </a:path>
            </a:pathLst>
          </a:custGeom>
          <a:solidFill>
            <a:srgbClr val="910830"/>
          </a:solidFill>
          <a:ln w="1414" cap="flat">
            <a:noFill/>
            <a:prstDash val="solid"/>
            <a:miter/>
          </a:ln>
        </p:spPr>
        <p:txBody>
          <a:bodyPr rtlCol="0" anchor="ctr"/>
          <a:lstStyle/>
          <a:p>
            <a:endParaRPr lang="en-GB"/>
          </a:p>
        </p:txBody>
      </p:sp>
      <p:sp>
        <p:nvSpPr>
          <p:cNvPr id="59" name="Grafik 461">
            <a:extLst>
              <a:ext uri="{FF2B5EF4-FFF2-40B4-BE49-F238E27FC236}">
                <a16:creationId xmlns:a16="http://schemas.microsoft.com/office/drawing/2014/main" id="{351D8468-E157-4A17-8A8D-B6D687C18444}"/>
              </a:ext>
            </a:extLst>
          </p:cNvPr>
          <p:cNvSpPr/>
          <p:nvPr/>
        </p:nvSpPr>
        <p:spPr>
          <a:xfrm>
            <a:off x="5578563" y="3188665"/>
            <a:ext cx="363008" cy="484011"/>
          </a:xfrm>
          <a:custGeom>
            <a:avLst/>
            <a:gdLst>
              <a:gd name="connsiteX0" fmla="*/ 528654 w 548640"/>
              <a:gd name="connsiteY0" fmla="*/ 140177 h 731520"/>
              <a:gd name="connsiteX1" fmla="*/ 408782 w 548640"/>
              <a:gd name="connsiteY1" fmla="*/ 20304 h 731520"/>
              <a:gd name="connsiteX2" fmla="*/ 360347 w 548640"/>
              <a:gd name="connsiteY2" fmla="*/ 159 h 731520"/>
              <a:gd name="connsiteX3" fmla="*/ 68739 w 548640"/>
              <a:gd name="connsiteY3" fmla="*/ 159 h 731520"/>
              <a:gd name="connsiteX4" fmla="*/ 159 w 548640"/>
              <a:gd name="connsiteY4" fmla="*/ 68882 h 731520"/>
              <a:gd name="connsiteX5" fmla="*/ 159 w 548640"/>
              <a:gd name="connsiteY5" fmla="*/ 663242 h 731520"/>
              <a:gd name="connsiteX6" fmla="*/ 68739 w 548640"/>
              <a:gd name="connsiteY6" fmla="*/ 731822 h 731520"/>
              <a:gd name="connsiteX7" fmla="*/ 480219 w 548640"/>
              <a:gd name="connsiteY7" fmla="*/ 731822 h 731520"/>
              <a:gd name="connsiteX8" fmla="*/ 548799 w 548640"/>
              <a:gd name="connsiteY8" fmla="*/ 663242 h 731520"/>
              <a:gd name="connsiteX9" fmla="*/ 548799 w 548640"/>
              <a:gd name="connsiteY9" fmla="*/ 188754 h 731520"/>
              <a:gd name="connsiteX10" fmla="*/ 528654 w 548640"/>
              <a:gd name="connsiteY10" fmla="*/ 140177 h 731520"/>
              <a:gd name="connsiteX11" fmla="*/ 474647 w 548640"/>
              <a:gd name="connsiteY11" fmla="*/ 183182 h 731520"/>
              <a:gd name="connsiteX12" fmla="*/ 365919 w 548640"/>
              <a:gd name="connsiteY12" fmla="*/ 183182 h 731520"/>
              <a:gd name="connsiteX13" fmla="*/ 365919 w 548640"/>
              <a:gd name="connsiteY13" fmla="*/ 74454 h 731520"/>
              <a:gd name="connsiteX14" fmla="*/ 474647 w 548640"/>
              <a:gd name="connsiteY14" fmla="*/ 183182 h 731520"/>
              <a:gd name="connsiteX15" fmla="*/ 68739 w 548640"/>
              <a:gd name="connsiteY15" fmla="*/ 663242 h 731520"/>
              <a:gd name="connsiteX16" fmla="*/ 68739 w 548640"/>
              <a:gd name="connsiteY16" fmla="*/ 68882 h 731520"/>
              <a:gd name="connsiteX17" fmla="*/ 297339 w 548640"/>
              <a:gd name="connsiteY17" fmla="*/ 68882 h 731520"/>
              <a:gd name="connsiteX18" fmla="*/ 297339 w 548640"/>
              <a:gd name="connsiteY18" fmla="*/ 217472 h 731520"/>
              <a:gd name="connsiteX19" fmla="*/ 331629 w 548640"/>
              <a:gd name="connsiteY19" fmla="*/ 251762 h 731520"/>
              <a:gd name="connsiteX20" fmla="*/ 480219 w 548640"/>
              <a:gd name="connsiteY20" fmla="*/ 251762 h 731520"/>
              <a:gd name="connsiteX21" fmla="*/ 480219 w 548640"/>
              <a:gd name="connsiteY21" fmla="*/ 663242 h 731520"/>
              <a:gd name="connsiteX22" fmla="*/ 68739 w 548640"/>
              <a:gd name="connsiteY22" fmla="*/ 663242 h 731520"/>
              <a:gd name="connsiteX23" fmla="*/ 171609 w 548640"/>
              <a:gd name="connsiteY23" fmla="*/ 577517 h 731520"/>
              <a:gd name="connsiteX24" fmla="*/ 171609 w 548640"/>
              <a:gd name="connsiteY24" fmla="*/ 337487 h 731520"/>
              <a:gd name="connsiteX25" fmla="*/ 188754 w 548640"/>
              <a:gd name="connsiteY25" fmla="*/ 320342 h 731520"/>
              <a:gd name="connsiteX26" fmla="*/ 287624 w 548640"/>
              <a:gd name="connsiteY26" fmla="*/ 320342 h 731520"/>
              <a:gd name="connsiteX27" fmla="*/ 377349 w 548640"/>
              <a:gd name="connsiteY27" fmla="*/ 415068 h 731520"/>
              <a:gd name="connsiteX28" fmla="*/ 240903 w 548640"/>
              <a:gd name="connsiteY28" fmla="*/ 510080 h 731520"/>
              <a:gd name="connsiteX29" fmla="*/ 240903 w 548640"/>
              <a:gd name="connsiteY29" fmla="*/ 577517 h 731520"/>
              <a:gd name="connsiteX30" fmla="*/ 223758 w 548640"/>
              <a:gd name="connsiteY30" fmla="*/ 594662 h 731520"/>
              <a:gd name="connsiteX31" fmla="*/ 188754 w 548640"/>
              <a:gd name="connsiteY31" fmla="*/ 594662 h 731520"/>
              <a:gd name="connsiteX32" fmla="*/ 171609 w 548640"/>
              <a:gd name="connsiteY32" fmla="*/ 577517 h 731520"/>
              <a:gd name="connsiteX33" fmla="*/ 240903 w 548640"/>
              <a:gd name="connsiteY33" fmla="*/ 452644 h 731520"/>
              <a:gd name="connsiteX34" fmla="*/ 273765 w 548640"/>
              <a:gd name="connsiteY34" fmla="*/ 452644 h 731520"/>
              <a:gd name="connsiteX35" fmla="*/ 299625 w 548640"/>
              <a:gd name="connsiteY35" fmla="*/ 442357 h 731520"/>
              <a:gd name="connsiteX36" fmla="*/ 299768 w 548640"/>
              <a:gd name="connsiteY36" fmla="*/ 388350 h 731520"/>
              <a:gd name="connsiteX37" fmla="*/ 274908 w 548640"/>
              <a:gd name="connsiteY37" fmla="*/ 378349 h 731520"/>
              <a:gd name="connsiteX38" fmla="*/ 240761 w 548640"/>
              <a:gd name="connsiteY38" fmla="*/ 378349 h 731520"/>
              <a:gd name="connsiteX39" fmla="*/ 240761 w 548640"/>
              <a:gd name="connsiteY39" fmla="*/ 45264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48640" h="731520">
                <a:moveTo>
                  <a:pt x="528654" y="140177"/>
                </a:moveTo>
                <a:lnTo>
                  <a:pt x="408782" y="20304"/>
                </a:lnTo>
                <a:cubicBezTo>
                  <a:pt x="395923" y="7446"/>
                  <a:pt x="378492" y="159"/>
                  <a:pt x="360347" y="159"/>
                </a:cubicBezTo>
                <a:lnTo>
                  <a:pt x="68739" y="159"/>
                </a:lnTo>
                <a:cubicBezTo>
                  <a:pt x="30877" y="302"/>
                  <a:pt x="159" y="31020"/>
                  <a:pt x="159" y="68882"/>
                </a:cubicBezTo>
                <a:lnTo>
                  <a:pt x="159" y="663242"/>
                </a:lnTo>
                <a:cubicBezTo>
                  <a:pt x="159" y="701104"/>
                  <a:pt x="30877" y="731822"/>
                  <a:pt x="68739" y="731822"/>
                </a:cubicBezTo>
                <a:lnTo>
                  <a:pt x="480219" y="731822"/>
                </a:lnTo>
                <a:cubicBezTo>
                  <a:pt x="518081" y="731822"/>
                  <a:pt x="548799" y="701104"/>
                  <a:pt x="548799" y="663242"/>
                </a:cubicBezTo>
                <a:lnTo>
                  <a:pt x="548799" y="188754"/>
                </a:lnTo>
                <a:cubicBezTo>
                  <a:pt x="548799" y="170609"/>
                  <a:pt x="541512" y="153035"/>
                  <a:pt x="528654" y="140177"/>
                </a:cubicBezTo>
                <a:close/>
                <a:moveTo>
                  <a:pt x="474647" y="183182"/>
                </a:moveTo>
                <a:lnTo>
                  <a:pt x="365919" y="183182"/>
                </a:lnTo>
                <a:lnTo>
                  <a:pt x="365919" y="74454"/>
                </a:lnTo>
                <a:lnTo>
                  <a:pt x="474647" y="183182"/>
                </a:lnTo>
                <a:close/>
                <a:moveTo>
                  <a:pt x="68739" y="663242"/>
                </a:moveTo>
                <a:lnTo>
                  <a:pt x="68739" y="68882"/>
                </a:lnTo>
                <a:lnTo>
                  <a:pt x="297339" y="68882"/>
                </a:lnTo>
                <a:lnTo>
                  <a:pt x="297339" y="217472"/>
                </a:lnTo>
                <a:cubicBezTo>
                  <a:pt x="297339" y="236474"/>
                  <a:pt x="312627" y="251762"/>
                  <a:pt x="331629" y="251762"/>
                </a:cubicBezTo>
                <a:lnTo>
                  <a:pt x="480219" y="251762"/>
                </a:lnTo>
                <a:lnTo>
                  <a:pt x="480219" y="663242"/>
                </a:lnTo>
                <a:lnTo>
                  <a:pt x="68739" y="663242"/>
                </a:lnTo>
                <a:close/>
                <a:moveTo>
                  <a:pt x="171609" y="577517"/>
                </a:moveTo>
                <a:lnTo>
                  <a:pt x="171609" y="337487"/>
                </a:lnTo>
                <a:cubicBezTo>
                  <a:pt x="171609" y="328057"/>
                  <a:pt x="179324" y="320342"/>
                  <a:pt x="188754" y="320342"/>
                </a:cubicBezTo>
                <a:lnTo>
                  <a:pt x="287624" y="320342"/>
                </a:lnTo>
                <a:cubicBezTo>
                  <a:pt x="340059" y="320342"/>
                  <a:pt x="377349" y="358918"/>
                  <a:pt x="377349" y="415068"/>
                </a:cubicBezTo>
                <a:cubicBezTo>
                  <a:pt x="377349" y="521224"/>
                  <a:pt x="279194" y="510080"/>
                  <a:pt x="240903" y="510080"/>
                </a:cubicBezTo>
                <a:lnTo>
                  <a:pt x="240903" y="577517"/>
                </a:lnTo>
                <a:cubicBezTo>
                  <a:pt x="240903" y="586947"/>
                  <a:pt x="233188" y="594662"/>
                  <a:pt x="223758" y="594662"/>
                </a:cubicBezTo>
                <a:lnTo>
                  <a:pt x="188754" y="594662"/>
                </a:lnTo>
                <a:cubicBezTo>
                  <a:pt x="179324" y="594662"/>
                  <a:pt x="171609" y="586947"/>
                  <a:pt x="171609" y="577517"/>
                </a:cubicBezTo>
                <a:close/>
                <a:moveTo>
                  <a:pt x="240903" y="452644"/>
                </a:moveTo>
                <a:lnTo>
                  <a:pt x="273765" y="452644"/>
                </a:lnTo>
                <a:cubicBezTo>
                  <a:pt x="285052" y="452644"/>
                  <a:pt x="293624" y="449215"/>
                  <a:pt x="299625" y="442357"/>
                </a:cubicBezTo>
                <a:cubicBezTo>
                  <a:pt x="311769" y="428355"/>
                  <a:pt x="311627" y="401638"/>
                  <a:pt x="299768" y="388350"/>
                </a:cubicBezTo>
                <a:cubicBezTo>
                  <a:pt x="293910" y="381778"/>
                  <a:pt x="285623" y="378349"/>
                  <a:pt x="274908" y="378349"/>
                </a:cubicBezTo>
                <a:lnTo>
                  <a:pt x="240761" y="378349"/>
                </a:lnTo>
                <a:lnTo>
                  <a:pt x="240761" y="452644"/>
                </a:lnTo>
                <a:close/>
              </a:path>
            </a:pathLst>
          </a:custGeom>
          <a:solidFill>
            <a:srgbClr val="910830"/>
          </a:solidFill>
          <a:ln w="1414" cap="flat">
            <a:noFill/>
            <a:prstDash val="solid"/>
            <a:miter/>
          </a:ln>
        </p:spPr>
        <p:txBody>
          <a:bodyPr rtlCol="0" anchor="ctr"/>
          <a:lstStyle/>
          <a:p>
            <a:endParaRPr lang="en-GB"/>
          </a:p>
        </p:txBody>
      </p:sp>
      <p:sp>
        <p:nvSpPr>
          <p:cNvPr id="60" name="Grafik 462">
            <a:extLst>
              <a:ext uri="{FF2B5EF4-FFF2-40B4-BE49-F238E27FC236}">
                <a16:creationId xmlns:a16="http://schemas.microsoft.com/office/drawing/2014/main" id="{68C8CB44-07C6-47C2-B002-2FFA6B57B3CF}"/>
              </a:ext>
            </a:extLst>
          </p:cNvPr>
          <p:cNvSpPr/>
          <p:nvPr/>
        </p:nvSpPr>
        <p:spPr>
          <a:xfrm>
            <a:off x="6065726" y="3188759"/>
            <a:ext cx="363008" cy="484011"/>
          </a:xfrm>
          <a:custGeom>
            <a:avLst/>
            <a:gdLst>
              <a:gd name="connsiteX0" fmla="*/ 528712 w 548640"/>
              <a:gd name="connsiteY0" fmla="*/ 140092 h 731520"/>
              <a:gd name="connsiteX1" fmla="*/ 408866 w 548640"/>
              <a:gd name="connsiteY1" fmla="*/ 20246 h 731520"/>
              <a:gd name="connsiteX2" fmla="*/ 360373 w 548640"/>
              <a:gd name="connsiteY2" fmla="*/ 159 h 731520"/>
              <a:gd name="connsiteX3" fmla="*/ 68739 w 548640"/>
              <a:gd name="connsiteY3" fmla="*/ 159 h 731520"/>
              <a:gd name="connsiteX4" fmla="*/ 159 w 548640"/>
              <a:gd name="connsiteY4" fmla="*/ 68739 h 731520"/>
              <a:gd name="connsiteX5" fmla="*/ 159 w 548640"/>
              <a:gd name="connsiteY5" fmla="*/ 663099 h 731520"/>
              <a:gd name="connsiteX6" fmla="*/ 68739 w 548640"/>
              <a:gd name="connsiteY6" fmla="*/ 731679 h 731520"/>
              <a:gd name="connsiteX7" fmla="*/ 480219 w 548640"/>
              <a:gd name="connsiteY7" fmla="*/ 731679 h 731520"/>
              <a:gd name="connsiteX8" fmla="*/ 548799 w 548640"/>
              <a:gd name="connsiteY8" fmla="*/ 663099 h 731520"/>
              <a:gd name="connsiteX9" fmla="*/ 548799 w 548640"/>
              <a:gd name="connsiteY9" fmla="*/ 188585 h 731520"/>
              <a:gd name="connsiteX10" fmla="*/ 528712 w 548640"/>
              <a:gd name="connsiteY10" fmla="*/ 140092 h 731520"/>
              <a:gd name="connsiteX11" fmla="*/ 474673 w 548640"/>
              <a:gd name="connsiteY11" fmla="*/ 183039 h 731520"/>
              <a:gd name="connsiteX12" fmla="*/ 365919 w 548640"/>
              <a:gd name="connsiteY12" fmla="*/ 183039 h 731520"/>
              <a:gd name="connsiteX13" fmla="*/ 365919 w 548640"/>
              <a:gd name="connsiteY13" fmla="*/ 74285 h 731520"/>
              <a:gd name="connsiteX14" fmla="*/ 474673 w 548640"/>
              <a:gd name="connsiteY14" fmla="*/ 183039 h 731520"/>
              <a:gd name="connsiteX15" fmla="*/ 68739 w 548640"/>
              <a:gd name="connsiteY15" fmla="*/ 663099 h 731520"/>
              <a:gd name="connsiteX16" fmla="*/ 68739 w 548640"/>
              <a:gd name="connsiteY16" fmla="*/ 68739 h 731520"/>
              <a:gd name="connsiteX17" fmla="*/ 297339 w 548640"/>
              <a:gd name="connsiteY17" fmla="*/ 68739 h 731520"/>
              <a:gd name="connsiteX18" fmla="*/ 297339 w 548640"/>
              <a:gd name="connsiteY18" fmla="*/ 217329 h 731520"/>
              <a:gd name="connsiteX19" fmla="*/ 331629 w 548640"/>
              <a:gd name="connsiteY19" fmla="*/ 251619 h 731520"/>
              <a:gd name="connsiteX20" fmla="*/ 480219 w 548640"/>
              <a:gd name="connsiteY20" fmla="*/ 251619 h 731520"/>
              <a:gd name="connsiteX21" fmla="*/ 480219 w 548640"/>
              <a:gd name="connsiteY21" fmla="*/ 663099 h 731520"/>
              <a:gd name="connsiteX22" fmla="*/ 68739 w 548640"/>
              <a:gd name="connsiteY22" fmla="*/ 663099 h 731520"/>
              <a:gd name="connsiteX23" fmla="*/ 395476 w 548640"/>
              <a:gd name="connsiteY23" fmla="*/ 361200 h 731520"/>
              <a:gd name="connsiteX24" fmla="*/ 320199 w 548640"/>
              <a:gd name="connsiteY24" fmla="*/ 436462 h 731520"/>
              <a:gd name="connsiteX25" fmla="*/ 320199 w 548640"/>
              <a:gd name="connsiteY25" fmla="*/ 383064 h 731520"/>
              <a:gd name="connsiteX26" fmla="*/ 291624 w 548640"/>
              <a:gd name="connsiteY26" fmla="*/ 354489 h 731520"/>
              <a:gd name="connsiteX27" fmla="*/ 143034 w 548640"/>
              <a:gd name="connsiteY27" fmla="*/ 354489 h 731520"/>
              <a:gd name="connsiteX28" fmla="*/ 114459 w 548640"/>
              <a:gd name="connsiteY28" fmla="*/ 383064 h 731520"/>
              <a:gd name="connsiteX29" fmla="*/ 114459 w 548640"/>
              <a:gd name="connsiteY29" fmla="*/ 531654 h 731520"/>
              <a:gd name="connsiteX30" fmla="*/ 143034 w 548640"/>
              <a:gd name="connsiteY30" fmla="*/ 560229 h 731520"/>
              <a:gd name="connsiteX31" fmla="*/ 291624 w 548640"/>
              <a:gd name="connsiteY31" fmla="*/ 560229 h 731520"/>
              <a:gd name="connsiteX32" fmla="*/ 320199 w 548640"/>
              <a:gd name="connsiteY32" fmla="*/ 531654 h 731520"/>
              <a:gd name="connsiteX33" fmla="*/ 320199 w 548640"/>
              <a:gd name="connsiteY33" fmla="*/ 478256 h 731520"/>
              <a:gd name="connsiteX34" fmla="*/ 395476 w 548640"/>
              <a:gd name="connsiteY34" fmla="*/ 553514 h 731520"/>
              <a:gd name="connsiteX35" fmla="*/ 434499 w 548640"/>
              <a:gd name="connsiteY35" fmla="*/ 537349 h 731520"/>
              <a:gd name="connsiteX36" fmla="*/ 434499 w 548640"/>
              <a:gd name="connsiteY36" fmla="*/ 377365 h 731520"/>
              <a:gd name="connsiteX37" fmla="*/ 395476 w 548640"/>
              <a:gd name="connsiteY37" fmla="*/ 3612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8640" h="731520">
                <a:moveTo>
                  <a:pt x="528712" y="140092"/>
                </a:moveTo>
                <a:lnTo>
                  <a:pt x="408866" y="20246"/>
                </a:lnTo>
                <a:cubicBezTo>
                  <a:pt x="396004" y="7385"/>
                  <a:pt x="378561" y="159"/>
                  <a:pt x="360373" y="159"/>
                </a:cubicBezTo>
                <a:lnTo>
                  <a:pt x="68739" y="159"/>
                </a:lnTo>
                <a:cubicBezTo>
                  <a:pt x="30863" y="159"/>
                  <a:pt x="159" y="30863"/>
                  <a:pt x="159" y="68739"/>
                </a:cubicBezTo>
                <a:lnTo>
                  <a:pt x="159" y="663099"/>
                </a:lnTo>
                <a:cubicBezTo>
                  <a:pt x="159" y="700975"/>
                  <a:pt x="30863" y="731679"/>
                  <a:pt x="68739" y="731679"/>
                </a:cubicBezTo>
                <a:lnTo>
                  <a:pt x="480219" y="731679"/>
                </a:lnTo>
                <a:cubicBezTo>
                  <a:pt x="518095" y="731679"/>
                  <a:pt x="548799" y="700975"/>
                  <a:pt x="548799" y="663099"/>
                </a:cubicBezTo>
                <a:lnTo>
                  <a:pt x="548799" y="188585"/>
                </a:lnTo>
                <a:cubicBezTo>
                  <a:pt x="548799" y="170397"/>
                  <a:pt x="541574" y="152954"/>
                  <a:pt x="528712" y="140092"/>
                </a:cubicBezTo>
                <a:close/>
                <a:moveTo>
                  <a:pt x="474673" y="183039"/>
                </a:moveTo>
                <a:lnTo>
                  <a:pt x="365919" y="183039"/>
                </a:lnTo>
                <a:lnTo>
                  <a:pt x="365919" y="74285"/>
                </a:lnTo>
                <a:lnTo>
                  <a:pt x="474673" y="183039"/>
                </a:lnTo>
                <a:close/>
                <a:moveTo>
                  <a:pt x="68739" y="663099"/>
                </a:moveTo>
                <a:lnTo>
                  <a:pt x="68739" y="68739"/>
                </a:lnTo>
                <a:lnTo>
                  <a:pt x="297339" y="68739"/>
                </a:lnTo>
                <a:lnTo>
                  <a:pt x="297339" y="217329"/>
                </a:lnTo>
                <a:cubicBezTo>
                  <a:pt x="297339" y="236267"/>
                  <a:pt x="312691" y="251619"/>
                  <a:pt x="331629" y="251619"/>
                </a:cubicBezTo>
                <a:lnTo>
                  <a:pt x="480219" y="251619"/>
                </a:lnTo>
                <a:lnTo>
                  <a:pt x="480219" y="663099"/>
                </a:lnTo>
                <a:lnTo>
                  <a:pt x="68739" y="663099"/>
                </a:lnTo>
                <a:close/>
                <a:moveTo>
                  <a:pt x="395476" y="361200"/>
                </a:moveTo>
                <a:lnTo>
                  <a:pt x="320199" y="436462"/>
                </a:lnTo>
                <a:lnTo>
                  <a:pt x="320199" y="383064"/>
                </a:lnTo>
                <a:cubicBezTo>
                  <a:pt x="320199" y="367282"/>
                  <a:pt x="307406" y="354489"/>
                  <a:pt x="291624" y="354489"/>
                </a:cubicBezTo>
                <a:lnTo>
                  <a:pt x="143034" y="354489"/>
                </a:lnTo>
                <a:cubicBezTo>
                  <a:pt x="127252" y="354489"/>
                  <a:pt x="114459" y="367282"/>
                  <a:pt x="114459" y="383064"/>
                </a:cubicBezTo>
                <a:lnTo>
                  <a:pt x="114459" y="531654"/>
                </a:lnTo>
                <a:cubicBezTo>
                  <a:pt x="114459" y="547436"/>
                  <a:pt x="127252" y="560229"/>
                  <a:pt x="143034" y="560229"/>
                </a:cubicBezTo>
                <a:lnTo>
                  <a:pt x="291624" y="560229"/>
                </a:lnTo>
                <a:cubicBezTo>
                  <a:pt x="307406" y="560229"/>
                  <a:pt x="320199" y="547436"/>
                  <a:pt x="320199" y="531654"/>
                </a:cubicBezTo>
                <a:lnTo>
                  <a:pt x="320199" y="478256"/>
                </a:lnTo>
                <a:lnTo>
                  <a:pt x="395476" y="553514"/>
                </a:lnTo>
                <a:cubicBezTo>
                  <a:pt x="409787" y="567827"/>
                  <a:pt x="434499" y="557772"/>
                  <a:pt x="434499" y="537349"/>
                </a:cubicBezTo>
                <a:lnTo>
                  <a:pt x="434499" y="377365"/>
                </a:lnTo>
                <a:cubicBezTo>
                  <a:pt x="434499" y="356918"/>
                  <a:pt x="409769" y="346905"/>
                  <a:pt x="395476" y="361200"/>
                </a:cubicBezTo>
                <a:close/>
              </a:path>
            </a:pathLst>
          </a:custGeom>
          <a:solidFill>
            <a:srgbClr val="910830"/>
          </a:solidFill>
          <a:ln w="1414" cap="flat">
            <a:noFill/>
            <a:prstDash val="solid"/>
            <a:miter/>
          </a:ln>
        </p:spPr>
        <p:txBody>
          <a:bodyPr rtlCol="0" anchor="ctr"/>
          <a:lstStyle/>
          <a:p>
            <a:endParaRPr lang="en-GB"/>
          </a:p>
        </p:txBody>
      </p:sp>
      <p:sp>
        <p:nvSpPr>
          <p:cNvPr id="61" name="Grafik 463">
            <a:extLst>
              <a:ext uri="{FF2B5EF4-FFF2-40B4-BE49-F238E27FC236}">
                <a16:creationId xmlns:a16="http://schemas.microsoft.com/office/drawing/2014/main" id="{30B6AD16-6E25-4310-AD9E-C6A1E0C8735B}"/>
              </a:ext>
            </a:extLst>
          </p:cNvPr>
          <p:cNvSpPr/>
          <p:nvPr/>
        </p:nvSpPr>
        <p:spPr>
          <a:xfrm>
            <a:off x="6552888" y="3188665"/>
            <a:ext cx="363008" cy="484011"/>
          </a:xfrm>
          <a:custGeom>
            <a:avLst/>
            <a:gdLst>
              <a:gd name="connsiteX0" fmla="*/ 528654 w 548640"/>
              <a:gd name="connsiteY0" fmla="*/ 140177 h 731520"/>
              <a:gd name="connsiteX1" fmla="*/ 408782 w 548640"/>
              <a:gd name="connsiteY1" fmla="*/ 20304 h 731520"/>
              <a:gd name="connsiteX2" fmla="*/ 360347 w 548640"/>
              <a:gd name="connsiteY2" fmla="*/ 159 h 731520"/>
              <a:gd name="connsiteX3" fmla="*/ 68739 w 548640"/>
              <a:gd name="connsiteY3" fmla="*/ 159 h 731520"/>
              <a:gd name="connsiteX4" fmla="*/ 159 w 548640"/>
              <a:gd name="connsiteY4" fmla="*/ 68882 h 731520"/>
              <a:gd name="connsiteX5" fmla="*/ 159 w 548640"/>
              <a:gd name="connsiteY5" fmla="*/ 663242 h 731520"/>
              <a:gd name="connsiteX6" fmla="*/ 68739 w 548640"/>
              <a:gd name="connsiteY6" fmla="*/ 731822 h 731520"/>
              <a:gd name="connsiteX7" fmla="*/ 480219 w 548640"/>
              <a:gd name="connsiteY7" fmla="*/ 731822 h 731520"/>
              <a:gd name="connsiteX8" fmla="*/ 548799 w 548640"/>
              <a:gd name="connsiteY8" fmla="*/ 663242 h 731520"/>
              <a:gd name="connsiteX9" fmla="*/ 548799 w 548640"/>
              <a:gd name="connsiteY9" fmla="*/ 188754 h 731520"/>
              <a:gd name="connsiteX10" fmla="*/ 528654 w 548640"/>
              <a:gd name="connsiteY10" fmla="*/ 140177 h 731520"/>
              <a:gd name="connsiteX11" fmla="*/ 474647 w 548640"/>
              <a:gd name="connsiteY11" fmla="*/ 183182 h 731520"/>
              <a:gd name="connsiteX12" fmla="*/ 365919 w 548640"/>
              <a:gd name="connsiteY12" fmla="*/ 183182 h 731520"/>
              <a:gd name="connsiteX13" fmla="*/ 365919 w 548640"/>
              <a:gd name="connsiteY13" fmla="*/ 74454 h 731520"/>
              <a:gd name="connsiteX14" fmla="*/ 474647 w 548640"/>
              <a:gd name="connsiteY14" fmla="*/ 183182 h 731520"/>
              <a:gd name="connsiteX15" fmla="*/ 68739 w 548640"/>
              <a:gd name="connsiteY15" fmla="*/ 663242 h 731520"/>
              <a:gd name="connsiteX16" fmla="*/ 68739 w 548640"/>
              <a:gd name="connsiteY16" fmla="*/ 68882 h 731520"/>
              <a:gd name="connsiteX17" fmla="*/ 297339 w 548640"/>
              <a:gd name="connsiteY17" fmla="*/ 68882 h 731520"/>
              <a:gd name="connsiteX18" fmla="*/ 297339 w 548640"/>
              <a:gd name="connsiteY18" fmla="*/ 217472 h 731520"/>
              <a:gd name="connsiteX19" fmla="*/ 331629 w 548640"/>
              <a:gd name="connsiteY19" fmla="*/ 251762 h 731520"/>
              <a:gd name="connsiteX20" fmla="*/ 480219 w 548640"/>
              <a:gd name="connsiteY20" fmla="*/ 251762 h 731520"/>
              <a:gd name="connsiteX21" fmla="*/ 480219 w 548640"/>
              <a:gd name="connsiteY21" fmla="*/ 663242 h 731520"/>
              <a:gd name="connsiteX22" fmla="*/ 68739 w 548640"/>
              <a:gd name="connsiteY22" fmla="*/ 663242 h 731520"/>
              <a:gd name="connsiteX23" fmla="*/ 383207 w 548640"/>
              <a:gd name="connsiteY23" fmla="*/ 366062 h 731520"/>
              <a:gd name="connsiteX24" fmla="*/ 366491 w 548640"/>
              <a:gd name="connsiteY24" fmla="*/ 379635 h 731520"/>
              <a:gd name="connsiteX25" fmla="*/ 336487 w 548640"/>
              <a:gd name="connsiteY25" fmla="*/ 527511 h 731520"/>
              <a:gd name="connsiteX26" fmla="*/ 335487 w 548640"/>
              <a:gd name="connsiteY26" fmla="*/ 521367 h 731520"/>
              <a:gd name="connsiteX27" fmla="*/ 301768 w 548640"/>
              <a:gd name="connsiteY27" fmla="*/ 379206 h 731520"/>
              <a:gd name="connsiteX28" fmla="*/ 285052 w 548640"/>
              <a:gd name="connsiteY28" fmla="*/ 366062 h 731520"/>
              <a:gd name="connsiteX29" fmla="*/ 266049 w 548640"/>
              <a:gd name="connsiteY29" fmla="*/ 366062 h 731520"/>
              <a:gd name="connsiteX30" fmla="*/ 249333 w 548640"/>
              <a:gd name="connsiteY30" fmla="*/ 379064 h 731520"/>
              <a:gd name="connsiteX31" fmla="*/ 213900 w 548640"/>
              <a:gd name="connsiteY31" fmla="*/ 527225 h 731520"/>
              <a:gd name="connsiteX32" fmla="*/ 213186 w 548640"/>
              <a:gd name="connsiteY32" fmla="*/ 521224 h 731520"/>
              <a:gd name="connsiteX33" fmla="*/ 185897 w 548640"/>
              <a:gd name="connsiteY33" fmla="*/ 379778 h 731520"/>
              <a:gd name="connsiteX34" fmla="*/ 169037 w 548640"/>
              <a:gd name="connsiteY34" fmla="*/ 365919 h 731520"/>
              <a:gd name="connsiteX35" fmla="*/ 145034 w 548640"/>
              <a:gd name="connsiteY35" fmla="*/ 365919 h 731520"/>
              <a:gd name="connsiteX36" fmla="*/ 128318 w 548640"/>
              <a:gd name="connsiteY36" fmla="*/ 387065 h 731520"/>
              <a:gd name="connsiteX37" fmla="*/ 175752 w 548640"/>
              <a:gd name="connsiteY37" fmla="*/ 581375 h 731520"/>
              <a:gd name="connsiteX38" fmla="*/ 192469 w 548640"/>
              <a:gd name="connsiteY38" fmla="*/ 594376 h 731520"/>
              <a:gd name="connsiteX39" fmla="*/ 228473 w 548640"/>
              <a:gd name="connsiteY39" fmla="*/ 594376 h 731520"/>
              <a:gd name="connsiteX40" fmla="*/ 245047 w 548640"/>
              <a:gd name="connsiteY40" fmla="*/ 581375 h 731520"/>
              <a:gd name="connsiteX41" fmla="*/ 270621 w 548640"/>
              <a:gd name="connsiteY41" fmla="*/ 479362 h 731520"/>
              <a:gd name="connsiteX42" fmla="*/ 274908 w 548640"/>
              <a:gd name="connsiteY42" fmla="*/ 454644 h 731520"/>
              <a:gd name="connsiteX43" fmla="*/ 279051 w 548640"/>
              <a:gd name="connsiteY43" fmla="*/ 479362 h 731520"/>
              <a:gd name="connsiteX44" fmla="*/ 304626 w 548640"/>
              <a:gd name="connsiteY44" fmla="*/ 581375 h 731520"/>
              <a:gd name="connsiteX45" fmla="*/ 321199 w 548640"/>
              <a:gd name="connsiteY45" fmla="*/ 594376 h 731520"/>
              <a:gd name="connsiteX46" fmla="*/ 356489 w 548640"/>
              <a:gd name="connsiteY46" fmla="*/ 594376 h 731520"/>
              <a:gd name="connsiteX47" fmla="*/ 373063 w 548640"/>
              <a:gd name="connsiteY47" fmla="*/ 581375 h 731520"/>
              <a:gd name="connsiteX48" fmla="*/ 422355 w 548640"/>
              <a:gd name="connsiteY48" fmla="*/ 387065 h 731520"/>
              <a:gd name="connsiteX49" fmla="*/ 405781 w 548640"/>
              <a:gd name="connsiteY49" fmla="*/ 365776 h 731520"/>
              <a:gd name="connsiteX50" fmla="*/ 383207 w 548640"/>
              <a:gd name="connsiteY50" fmla="*/ 36577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48640" h="731520">
                <a:moveTo>
                  <a:pt x="528654" y="140177"/>
                </a:moveTo>
                <a:lnTo>
                  <a:pt x="408782" y="20304"/>
                </a:lnTo>
                <a:cubicBezTo>
                  <a:pt x="395923" y="7446"/>
                  <a:pt x="378492" y="159"/>
                  <a:pt x="360347" y="159"/>
                </a:cubicBezTo>
                <a:lnTo>
                  <a:pt x="68739" y="159"/>
                </a:lnTo>
                <a:cubicBezTo>
                  <a:pt x="30877" y="302"/>
                  <a:pt x="159" y="31020"/>
                  <a:pt x="159" y="68882"/>
                </a:cubicBezTo>
                <a:lnTo>
                  <a:pt x="159" y="663242"/>
                </a:lnTo>
                <a:cubicBezTo>
                  <a:pt x="159" y="701104"/>
                  <a:pt x="30877" y="731822"/>
                  <a:pt x="68739" y="731822"/>
                </a:cubicBezTo>
                <a:lnTo>
                  <a:pt x="480219" y="731822"/>
                </a:lnTo>
                <a:cubicBezTo>
                  <a:pt x="518081" y="731822"/>
                  <a:pt x="548799" y="701104"/>
                  <a:pt x="548799" y="663242"/>
                </a:cubicBezTo>
                <a:lnTo>
                  <a:pt x="548799" y="188754"/>
                </a:lnTo>
                <a:cubicBezTo>
                  <a:pt x="548799" y="170609"/>
                  <a:pt x="541512" y="153035"/>
                  <a:pt x="528654" y="140177"/>
                </a:cubicBezTo>
                <a:close/>
                <a:moveTo>
                  <a:pt x="474647" y="183182"/>
                </a:moveTo>
                <a:lnTo>
                  <a:pt x="365919" y="183182"/>
                </a:lnTo>
                <a:lnTo>
                  <a:pt x="365919" y="74454"/>
                </a:lnTo>
                <a:lnTo>
                  <a:pt x="474647" y="183182"/>
                </a:lnTo>
                <a:close/>
                <a:moveTo>
                  <a:pt x="68739" y="663242"/>
                </a:moveTo>
                <a:lnTo>
                  <a:pt x="68739" y="68882"/>
                </a:lnTo>
                <a:lnTo>
                  <a:pt x="297339" y="68882"/>
                </a:lnTo>
                <a:lnTo>
                  <a:pt x="297339" y="217472"/>
                </a:lnTo>
                <a:cubicBezTo>
                  <a:pt x="297339" y="236474"/>
                  <a:pt x="312627" y="251762"/>
                  <a:pt x="331629" y="251762"/>
                </a:cubicBezTo>
                <a:lnTo>
                  <a:pt x="480219" y="251762"/>
                </a:lnTo>
                <a:lnTo>
                  <a:pt x="480219" y="663242"/>
                </a:lnTo>
                <a:lnTo>
                  <a:pt x="68739" y="663242"/>
                </a:lnTo>
                <a:close/>
                <a:moveTo>
                  <a:pt x="383207" y="366062"/>
                </a:moveTo>
                <a:cubicBezTo>
                  <a:pt x="375063" y="366062"/>
                  <a:pt x="368062" y="371777"/>
                  <a:pt x="366491" y="379635"/>
                </a:cubicBezTo>
                <a:cubicBezTo>
                  <a:pt x="337058" y="519224"/>
                  <a:pt x="337344" y="515938"/>
                  <a:pt x="336487" y="527511"/>
                </a:cubicBezTo>
                <a:cubicBezTo>
                  <a:pt x="336201" y="525796"/>
                  <a:pt x="335915" y="523796"/>
                  <a:pt x="335487" y="521367"/>
                </a:cubicBezTo>
                <a:cubicBezTo>
                  <a:pt x="334344" y="514080"/>
                  <a:pt x="335915" y="521653"/>
                  <a:pt x="301768" y="379206"/>
                </a:cubicBezTo>
                <a:cubicBezTo>
                  <a:pt x="299911" y="371491"/>
                  <a:pt x="293053" y="366062"/>
                  <a:pt x="285052" y="366062"/>
                </a:cubicBezTo>
                <a:lnTo>
                  <a:pt x="266049" y="366062"/>
                </a:lnTo>
                <a:cubicBezTo>
                  <a:pt x="258191" y="366062"/>
                  <a:pt x="251333" y="371491"/>
                  <a:pt x="249333" y="379064"/>
                </a:cubicBezTo>
                <a:cubicBezTo>
                  <a:pt x="214472" y="520510"/>
                  <a:pt x="215043" y="516509"/>
                  <a:pt x="213900" y="527225"/>
                </a:cubicBezTo>
                <a:cubicBezTo>
                  <a:pt x="213757" y="525653"/>
                  <a:pt x="213614" y="523653"/>
                  <a:pt x="213186" y="521224"/>
                </a:cubicBezTo>
                <a:cubicBezTo>
                  <a:pt x="212186" y="513795"/>
                  <a:pt x="193040" y="416497"/>
                  <a:pt x="185897" y="379778"/>
                </a:cubicBezTo>
                <a:cubicBezTo>
                  <a:pt x="184325" y="371777"/>
                  <a:pt x="177324" y="365919"/>
                  <a:pt x="169037" y="365919"/>
                </a:cubicBezTo>
                <a:lnTo>
                  <a:pt x="145034" y="365919"/>
                </a:lnTo>
                <a:cubicBezTo>
                  <a:pt x="133890" y="365919"/>
                  <a:pt x="125746" y="376349"/>
                  <a:pt x="128318" y="387065"/>
                </a:cubicBezTo>
                <a:cubicBezTo>
                  <a:pt x="139748" y="433642"/>
                  <a:pt x="166466" y="543513"/>
                  <a:pt x="175752" y="581375"/>
                </a:cubicBezTo>
                <a:cubicBezTo>
                  <a:pt x="177610" y="589090"/>
                  <a:pt x="184468" y="594376"/>
                  <a:pt x="192469" y="594376"/>
                </a:cubicBezTo>
                <a:lnTo>
                  <a:pt x="228473" y="594376"/>
                </a:lnTo>
                <a:cubicBezTo>
                  <a:pt x="236331" y="594376"/>
                  <a:pt x="243189" y="589090"/>
                  <a:pt x="245047" y="581375"/>
                </a:cubicBezTo>
                <a:lnTo>
                  <a:pt x="270621" y="479362"/>
                </a:lnTo>
                <a:cubicBezTo>
                  <a:pt x="272765" y="470504"/>
                  <a:pt x="274193" y="462217"/>
                  <a:pt x="274908" y="454644"/>
                </a:cubicBezTo>
                <a:lnTo>
                  <a:pt x="279051" y="479362"/>
                </a:lnTo>
                <a:cubicBezTo>
                  <a:pt x="279194" y="479933"/>
                  <a:pt x="297053" y="551514"/>
                  <a:pt x="304626" y="581375"/>
                </a:cubicBezTo>
                <a:cubicBezTo>
                  <a:pt x="306483" y="588947"/>
                  <a:pt x="313341" y="594376"/>
                  <a:pt x="321199" y="594376"/>
                </a:cubicBezTo>
                <a:lnTo>
                  <a:pt x="356489" y="594376"/>
                </a:lnTo>
                <a:cubicBezTo>
                  <a:pt x="364347" y="594376"/>
                  <a:pt x="371205" y="589090"/>
                  <a:pt x="373063" y="581375"/>
                </a:cubicBezTo>
                <a:cubicBezTo>
                  <a:pt x="402781" y="464360"/>
                  <a:pt x="416211" y="411353"/>
                  <a:pt x="422355" y="387065"/>
                </a:cubicBezTo>
                <a:cubicBezTo>
                  <a:pt x="425069" y="376206"/>
                  <a:pt x="416925" y="365776"/>
                  <a:pt x="405781" y="365776"/>
                </a:cubicBezTo>
                <a:lnTo>
                  <a:pt x="383207" y="365776"/>
                </a:lnTo>
                <a:close/>
              </a:path>
            </a:pathLst>
          </a:custGeom>
          <a:solidFill>
            <a:srgbClr val="910830"/>
          </a:solidFill>
          <a:ln w="1414" cap="flat">
            <a:noFill/>
            <a:prstDash val="solid"/>
            <a:miter/>
          </a:ln>
        </p:spPr>
        <p:txBody>
          <a:bodyPr rtlCol="0" anchor="ctr"/>
          <a:lstStyle/>
          <a:p>
            <a:endParaRPr lang="en-GB"/>
          </a:p>
        </p:txBody>
      </p:sp>
      <p:sp>
        <p:nvSpPr>
          <p:cNvPr id="62" name="Grafik 464">
            <a:extLst>
              <a:ext uri="{FF2B5EF4-FFF2-40B4-BE49-F238E27FC236}">
                <a16:creationId xmlns:a16="http://schemas.microsoft.com/office/drawing/2014/main" id="{4B3EC33F-C5EB-4071-9F1D-727EA987249A}"/>
              </a:ext>
            </a:extLst>
          </p:cNvPr>
          <p:cNvSpPr/>
          <p:nvPr/>
        </p:nvSpPr>
        <p:spPr>
          <a:xfrm>
            <a:off x="1227506" y="3188759"/>
            <a:ext cx="484011" cy="484011"/>
          </a:xfrm>
          <a:custGeom>
            <a:avLst/>
            <a:gdLst>
              <a:gd name="connsiteX0" fmla="*/ 480468 w 731520"/>
              <a:gd name="connsiteY0" fmla="*/ 114459 h 731520"/>
              <a:gd name="connsiteX1" fmla="*/ 249134 w 731520"/>
              <a:gd name="connsiteY1" fmla="*/ 68739 h 731520"/>
              <a:gd name="connsiteX2" fmla="*/ 133804 w 731520"/>
              <a:gd name="connsiteY2" fmla="*/ 90410 h 731520"/>
              <a:gd name="connsiteX3" fmla="*/ 136865 w 731520"/>
              <a:gd name="connsiteY3" fmla="*/ 60797 h 731520"/>
              <a:gd name="connsiteX4" fmla="*/ 73312 w 731520"/>
              <a:gd name="connsiteY4" fmla="*/ 308 h 731520"/>
              <a:gd name="connsiteX5" fmla="*/ 159 w 731520"/>
              <a:gd name="connsiteY5" fmla="*/ 68739 h 731520"/>
              <a:gd name="connsiteX6" fmla="*/ 34449 w 731520"/>
              <a:gd name="connsiteY6" fmla="*/ 128121 h 731520"/>
              <a:gd name="connsiteX7" fmla="*/ 34449 w 731520"/>
              <a:gd name="connsiteY7" fmla="*/ 708819 h 731520"/>
              <a:gd name="connsiteX8" fmla="*/ 57309 w 731520"/>
              <a:gd name="connsiteY8" fmla="*/ 731679 h 731520"/>
              <a:gd name="connsiteX9" fmla="*/ 80169 w 731520"/>
              <a:gd name="connsiteY9" fmla="*/ 731679 h 731520"/>
              <a:gd name="connsiteX10" fmla="*/ 103029 w 731520"/>
              <a:gd name="connsiteY10" fmla="*/ 708819 h 731520"/>
              <a:gd name="connsiteX11" fmla="*/ 103029 w 731520"/>
              <a:gd name="connsiteY11" fmla="*/ 589600 h 731520"/>
              <a:gd name="connsiteX12" fmla="*/ 285660 w 731520"/>
              <a:gd name="connsiteY12" fmla="*/ 548799 h 731520"/>
              <a:gd name="connsiteX13" fmla="*/ 516994 w 731520"/>
              <a:gd name="connsiteY13" fmla="*/ 594519 h 731520"/>
              <a:gd name="connsiteX14" fmla="*/ 700657 w 731520"/>
              <a:gd name="connsiteY14" fmla="*/ 537396 h 731520"/>
              <a:gd name="connsiteX15" fmla="*/ 731679 w 731520"/>
              <a:gd name="connsiteY15" fmla="*/ 480012 h 731520"/>
              <a:gd name="connsiteX16" fmla="*/ 731679 w 731520"/>
              <a:gd name="connsiteY16" fmla="*/ 137229 h 731520"/>
              <a:gd name="connsiteX17" fmla="*/ 636090 w 731520"/>
              <a:gd name="connsiteY17" fmla="*/ 74197 h 731520"/>
              <a:gd name="connsiteX18" fmla="*/ 480468 w 731520"/>
              <a:gd name="connsiteY18" fmla="*/ 114459 h 731520"/>
              <a:gd name="connsiteX19" fmla="*/ 663099 w 731520"/>
              <a:gd name="connsiteY19" fmla="*/ 480219 h 731520"/>
              <a:gd name="connsiteX20" fmla="*/ 516994 w 731520"/>
              <a:gd name="connsiteY20" fmla="*/ 525939 h 731520"/>
              <a:gd name="connsiteX21" fmla="*/ 285660 w 731520"/>
              <a:gd name="connsiteY21" fmla="*/ 480219 h 731520"/>
              <a:gd name="connsiteX22" fmla="*/ 103029 w 731520"/>
              <a:gd name="connsiteY22" fmla="*/ 514509 h 731520"/>
              <a:gd name="connsiteX23" fmla="*/ 103029 w 731520"/>
              <a:gd name="connsiteY23" fmla="*/ 183039 h 731520"/>
              <a:gd name="connsiteX24" fmla="*/ 249134 w 731520"/>
              <a:gd name="connsiteY24" fmla="*/ 137319 h 731520"/>
              <a:gd name="connsiteX25" fmla="*/ 480468 w 731520"/>
              <a:gd name="connsiteY25" fmla="*/ 183039 h 731520"/>
              <a:gd name="connsiteX26" fmla="*/ 663099 w 731520"/>
              <a:gd name="connsiteY26" fmla="*/ 137319 h 731520"/>
              <a:gd name="connsiteX27" fmla="*/ 663099 w 731520"/>
              <a:gd name="connsiteY27" fmla="*/ 4802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1520" h="731520">
                <a:moveTo>
                  <a:pt x="480468" y="114459"/>
                </a:moveTo>
                <a:cubicBezTo>
                  <a:pt x="410270" y="114459"/>
                  <a:pt x="347158" y="68739"/>
                  <a:pt x="249134" y="68739"/>
                </a:cubicBezTo>
                <a:cubicBezTo>
                  <a:pt x="204413" y="68739"/>
                  <a:pt x="165834" y="78000"/>
                  <a:pt x="133804" y="90410"/>
                </a:cubicBezTo>
                <a:cubicBezTo>
                  <a:pt x="136979" y="80882"/>
                  <a:pt x="138023" y="70773"/>
                  <a:pt x="136865" y="60797"/>
                </a:cubicBezTo>
                <a:cubicBezTo>
                  <a:pt x="133129" y="28127"/>
                  <a:pt x="106125" y="2437"/>
                  <a:pt x="73312" y="308"/>
                </a:cubicBezTo>
                <a:cubicBezTo>
                  <a:pt x="33366" y="-2284"/>
                  <a:pt x="159" y="29350"/>
                  <a:pt x="159" y="68739"/>
                </a:cubicBezTo>
                <a:cubicBezTo>
                  <a:pt x="159" y="94119"/>
                  <a:pt x="13956" y="116262"/>
                  <a:pt x="34449" y="128121"/>
                </a:cubicBezTo>
                <a:lnTo>
                  <a:pt x="34449" y="708819"/>
                </a:lnTo>
                <a:cubicBezTo>
                  <a:pt x="34449" y="721445"/>
                  <a:pt x="44683" y="731679"/>
                  <a:pt x="57309" y="731679"/>
                </a:cubicBezTo>
                <a:lnTo>
                  <a:pt x="80169" y="731679"/>
                </a:lnTo>
                <a:cubicBezTo>
                  <a:pt x="92795" y="731679"/>
                  <a:pt x="103029" y="721445"/>
                  <a:pt x="103029" y="708819"/>
                </a:cubicBezTo>
                <a:lnTo>
                  <a:pt x="103029" y="589600"/>
                </a:lnTo>
                <a:cubicBezTo>
                  <a:pt x="157134" y="564915"/>
                  <a:pt x="204840" y="548799"/>
                  <a:pt x="285660" y="548799"/>
                </a:cubicBezTo>
                <a:cubicBezTo>
                  <a:pt x="355858" y="548799"/>
                  <a:pt x="418970" y="594519"/>
                  <a:pt x="516994" y="594519"/>
                </a:cubicBezTo>
                <a:cubicBezTo>
                  <a:pt x="600546" y="594519"/>
                  <a:pt x="662686" y="562205"/>
                  <a:pt x="700657" y="537396"/>
                </a:cubicBezTo>
                <a:cubicBezTo>
                  <a:pt x="720029" y="524740"/>
                  <a:pt x="731679" y="503152"/>
                  <a:pt x="731679" y="480012"/>
                </a:cubicBezTo>
                <a:lnTo>
                  <a:pt x="731679" y="137229"/>
                </a:lnTo>
                <a:cubicBezTo>
                  <a:pt x="731679" y="87996"/>
                  <a:pt x="681296" y="54693"/>
                  <a:pt x="636090" y="74197"/>
                </a:cubicBezTo>
                <a:cubicBezTo>
                  <a:pt x="584794" y="96327"/>
                  <a:pt x="531141" y="114459"/>
                  <a:pt x="480468" y="114459"/>
                </a:cubicBezTo>
                <a:close/>
                <a:moveTo>
                  <a:pt x="663099" y="480219"/>
                </a:moveTo>
                <a:cubicBezTo>
                  <a:pt x="631977" y="502239"/>
                  <a:pt x="576197" y="525939"/>
                  <a:pt x="516994" y="525939"/>
                </a:cubicBezTo>
                <a:cubicBezTo>
                  <a:pt x="431347" y="525939"/>
                  <a:pt x="371258" y="480219"/>
                  <a:pt x="285660" y="480219"/>
                </a:cubicBezTo>
                <a:cubicBezTo>
                  <a:pt x="223708" y="480219"/>
                  <a:pt x="147959" y="493654"/>
                  <a:pt x="103029" y="514509"/>
                </a:cubicBezTo>
                <a:lnTo>
                  <a:pt x="103029" y="183039"/>
                </a:lnTo>
                <a:cubicBezTo>
                  <a:pt x="134153" y="161019"/>
                  <a:pt x="189931" y="137319"/>
                  <a:pt x="249134" y="137319"/>
                </a:cubicBezTo>
                <a:cubicBezTo>
                  <a:pt x="334781" y="137319"/>
                  <a:pt x="394870" y="183039"/>
                  <a:pt x="480468" y="183039"/>
                </a:cubicBezTo>
                <a:cubicBezTo>
                  <a:pt x="542291" y="183039"/>
                  <a:pt x="618085" y="158227"/>
                  <a:pt x="663099" y="137319"/>
                </a:cubicBezTo>
                <a:lnTo>
                  <a:pt x="663099" y="480219"/>
                </a:lnTo>
                <a:close/>
              </a:path>
            </a:pathLst>
          </a:custGeom>
          <a:solidFill>
            <a:srgbClr val="910830"/>
          </a:solidFill>
          <a:ln w="1414" cap="flat">
            <a:noFill/>
            <a:prstDash val="solid"/>
            <a:miter/>
          </a:ln>
        </p:spPr>
        <p:txBody>
          <a:bodyPr rtlCol="0" anchor="ctr"/>
          <a:lstStyle/>
          <a:p>
            <a:endParaRPr lang="en-GB"/>
          </a:p>
        </p:txBody>
      </p:sp>
      <p:sp>
        <p:nvSpPr>
          <p:cNvPr id="63" name="Grafik 465">
            <a:extLst>
              <a:ext uri="{FF2B5EF4-FFF2-40B4-BE49-F238E27FC236}">
                <a16:creationId xmlns:a16="http://schemas.microsoft.com/office/drawing/2014/main" id="{BB43ED5A-F694-4F86-B411-26B943701C86}"/>
              </a:ext>
            </a:extLst>
          </p:cNvPr>
          <p:cNvSpPr/>
          <p:nvPr/>
        </p:nvSpPr>
        <p:spPr>
          <a:xfrm>
            <a:off x="2443835" y="3196321"/>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491650 w 708660"/>
              <a:gd name="connsiteY10" fmla="*/ 194470 h 708660"/>
              <a:gd name="connsiteX11" fmla="*/ 377350 w 708660"/>
              <a:gd name="connsiteY11" fmla="*/ 308770 h 708660"/>
              <a:gd name="connsiteX12" fmla="*/ 491650 w 708660"/>
              <a:gd name="connsiteY12" fmla="*/ 423070 h 708660"/>
              <a:gd name="connsiteX13" fmla="*/ 605950 w 708660"/>
              <a:gd name="connsiteY13" fmla="*/ 308770 h 708660"/>
              <a:gd name="connsiteX14" fmla="*/ 491650 w 708660"/>
              <a:gd name="connsiteY14" fmla="*/ 194470 h 708660"/>
              <a:gd name="connsiteX15" fmla="*/ 491650 w 708660"/>
              <a:gd name="connsiteY15" fmla="*/ 377350 h 708660"/>
              <a:gd name="connsiteX16" fmla="*/ 423070 w 708660"/>
              <a:gd name="connsiteY16" fmla="*/ 308770 h 708660"/>
              <a:gd name="connsiteX17" fmla="*/ 491650 w 708660"/>
              <a:gd name="connsiteY17" fmla="*/ 240190 h 708660"/>
              <a:gd name="connsiteX18" fmla="*/ 560230 w 708660"/>
              <a:gd name="connsiteY18" fmla="*/ 308770 h 708660"/>
              <a:gd name="connsiteX19" fmla="*/ 491650 w 708660"/>
              <a:gd name="connsiteY19" fmla="*/ 377350 h 708660"/>
              <a:gd name="connsiteX20" fmla="*/ 491650 w 708660"/>
              <a:gd name="connsiteY20" fmla="*/ 274480 h 708660"/>
              <a:gd name="connsiteX21" fmla="*/ 457360 w 708660"/>
              <a:gd name="connsiteY21" fmla="*/ 308770 h 708660"/>
              <a:gd name="connsiteX22" fmla="*/ 491650 w 708660"/>
              <a:gd name="connsiteY22" fmla="*/ 343060 h 708660"/>
              <a:gd name="connsiteX23" fmla="*/ 525940 w 708660"/>
              <a:gd name="connsiteY23" fmla="*/ 308770 h 708660"/>
              <a:gd name="connsiteX24" fmla="*/ 491650 w 708660"/>
              <a:gd name="connsiteY24" fmla="*/ 274480 h 708660"/>
              <a:gd name="connsiteX25" fmla="*/ 331630 w 708660"/>
              <a:gd name="connsiteY25" fmla="*/ 308770 h 708660"/>
              <a:gd name="connsiteX26" fmla="*/ 217330 w 708660"/>
              <a:gd name="connsiteY26" fmla="*/ 194470 h 708660"/>
              <a:gd name="connsiteX27" fmla="*/ 103030 w 708660"/>
              <a:gd name="connsiteY27" fmla="*/ 308770 h 708660"/>
              <a:gd name="connsiteX28" fmla="*/ 217330 w 708660"/>
              <a:gd name="connsiteY28" fmla="*/ 423070 h 708660"/>
              <a:gd name="connsiteX29" fmla="*/ 331630 w 708660"/>
              <a:gd name="connsiteY29" fmla="*/ 308770 h 708660"/>
              <a:gd name="connsiteX30" fmla="*/ 217330 w 708660"/>
              <a:gd name="connsiteY30" fmla="*/ 377350 h 708660"/>
              <a:gd name="connsiteX31" fmla="*/ 148750 w 708660"/>
              <a:gd name="connsiteY31" fmla="*/ 308770 h 708660"/>
              <a:gd name="connsiteX32" fmla="*/ 217330 w 708660"/>
              <a:gd name="connsiteY32" fmla="*/ 240190 h 708660"/>
              <a:gd name="connsiteX33" fmla="*/ 285910 w 708660"/>
              <a:gd name="connsiteY33" fmla="*/ 308770 h 708660"/>
              <a:gd name="connsiteX34" fmla="*/ 217330 w 708660"/>
              <a:gd name="connsiteY34" fmla="*/ 377350 h 708660"/>
              <a:gd name="connsiteX35" fmla="*/ 217330 w 708660"/>
              <a:gd name="connsiteY35" fmla="*/ 274480 h 708660"/>
              <a:gd name="connsiteX36" fmla="*/ 183040 w 708660"/>
              <a:gd name="connsiteY36" fmla="*/ 308770 h 708660"/>
              <a:gd name="connsiteX37" fmla="*/ 217330 w 708660"/>
              <a:gd name="connsiteY37" fmla="*/ 343060 h 708660"/>
              <a:gd name="connsiteX38" fmla="*/ 251620 w 708660"/>
              <a:gd name="connsiteY38" fmla="*/ 308770 h 708660"/>
              <a:gd name="connsiteX39" fmla="*/ 217330 w 708660"/>
              <a:gd name="connsiteY39" fmla="*/ 274480 h 708660"/>
              <a:gd name="connsiteX40" fmla="*/ 445930 w 708660"/>
              <a:gd name="connsiteY40" fmla="*/ 480220 h 708660"/>
              <a:gd name="connsiteX41" fmla="*/ 263050 w 708660"/>
              <a:gd name="connsiteY41" fmla="*/ 480220 h 708660"/>
              <a:gd name="connsiteX42" fmla="*/ 228760 w 708660"/>
              <a:gd name="connsiteY42" fmla="*/ 514510 h 708660"/>
              <a:gd name="connsiteX43" fmla="*/ 263050 w 708660"/>
              <a:gd name="connsiteY43" fmla="*/ 548800 h 708660"/>
              <a:gd name="connsiteX44" fmla="*/ 445930 w 708660"/>
              <a:gd name="connsiteY44" fmla="*/ 548800 h 708660"/>
              <a:gd name="connsiteX45" fmla="*/ 480220 w 708660"/>
              <a:gd name="connsiteY45" fmla="*/ 514510 h 708660"/>
              <a:gd name="connsiteX46" fmla="*/ 445930 w 708660"/>
              <a:gd name="connsiteY46" fmla="*/ 48022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491650" y="194470"/>
                </a:moveTo>
                <a:cubicBezTo>
                  <a:pt x="428499" y="194470"/>
                  <a:pt x="377350" y="245619"/>
                  <a:pt x="377350" y="308770"/>
                </a:cubicBezTo>
                <a:cubicBezTo>
                  <a:pt x="377350" y="371921"/>
                  <a:pt x="428499" y="423070"/>
                  <a:pt x="491650" y="423070"/>
                </a:cubicBezTo>
                <a:cubicBezTo>
                  <a:pt x="554801" y="423070"/>
                  <a:pt x="605950" y="371921"/>
                  <a:pt x="605950" y="308770"/>
                </a:cubicBezTo>
                <a:cubicBezTo>
                  <a:pt x="605950" y="245619"/>
                  <a:pt x="554801" y="194470"/>
                  <a:pt x="491650" y="194470"/>
                </a:cubicBezTo>
                <a:close/>
                <a:moveTo>
                  <a:pt x="491650" y="377350"/>
                </a:moveTo>
                <a:cubicBezTo>
                  <a:pt x="453788" y="377350"/>
                  <a:pt x="423070" y="346632"/>
                  <a:pt x="423070" y="308770"/>
                </a:cubicBezTo>
                <a:cubicBezTo>
                  <a:pt x="423070" y="270908"/>
                  <a:pt x="453788" y="240190"/>
                  <a:pt x="491650" y="240190"/>
                </a:cubicBezTo>
                <a:cubicBezTo>
                  <a:pt x="529512" y="240190"/>
                  <a:pt x="560230" y="270908"/>
                  <a:pt x="560230" y="308770"/>
                </a:cubicBezTo>
                <a:cubicBezTo>
                  <a:pt x="560230" y="346632"/>
                  <a:pt x="529512" y="377350"/>
                  <a:pt x="491650" y="377350"/>
                </a:cubicBezTo>
                <a:close/>
                <a:moveTo>
                  <a:pt x="491650" y="274480"/>
                </a:moveTo>
                <a:cubicBezTo>
                  <a:pt x="472648" y="274480"/>
                  <a:pt x="457360" y="289768"/>
                  <a:pt x="457360" y="308770"/>
                </a:cubicBezTo>
                <a:cubicBezTo>
                  <a:pt x="457360" y="327772"/>
                  <a:pt x="472648" y="343060"/>
                  <a:pt x="491650" y="343060"/>
                </a:cubicBezTo>
                <a:cubicBezTo>
                  <a:pt x="510652" y="343060"/>
                  <a:pt x="525940" y="327772"/>
                  <a:pt x="525940" y="308770"/>
                </a:cubicBezTo>
                <a:cubicBezTo>
                  <a:pt x="525940" y="289768"/>
                  <a:pt x="510652" y="274480"/>
                  <a:pt x="491650" y="274480"/>
                </a:cubicBezTo>
                <a:close/>
                <a:moveTo>
                  <a:pt x="331630" y="308770"/>
                </a:moveTo>
                <a:cubicBezTo>
                  <a:pt x="331630" y="245619"/>
                  <a:pt x="280481" y="194470"/>
                  <a:pt x="217330" y="194470"/>
                </a:cubicBezTo>
                <a:cubicBezTo>
                  <a:pt x="154179" y="194470"/>
                  <a:pt x="103030" y="245619"/>
                  <a:pt x="103030" y="308770"/>
                </a:cubicBezTo>
                <a:cubicBezTo>
                  <a:pt x="103030" y="371921"/>
                  <a:pt x="154179" y="423070"/>
                  <a:pt x="217330" y="423070"/>
                </a:cubicBezTo>
                <a:cubicBezTo>
                  <a:pt x="280481" y="423070"/>
                  <a:pt x="331630" y="371921"/>
                  <a:pt x="331630" y="308770"/>
                </a:cubicBezTo>
                <a:close/>
                <a:moveTo>
                  <a:pt x="217330" y="377350"/>
                </a:moveTo>
                <a:cubicBezTo>
                  <a:pt x="179468" y="377350"/>
                  <a:pt x="148750" y="346632"/>
                  <a:pt x="148750" y="308770"/>
                </a:cubicBezTo>
                <a:cubicBezTo>
                  <a:pt x="148750" y="270908"/>
                  <a:pt x="179468" y="240190"/>
                  <a:pt x="217330" y="240190"/>
                </a:cubicBezTo>
                <a:cubicBezTo>
                  <a:pt x="255192" y="240190"/>
                  <a:pt x="285910" y="270908"/>
                  <a:pt x="285910" y="308770"/>
                </a:cubicBezTo>
                <a:cubicBezTo>
                  <a:pt x="285910" y="346632"/>
                  <a:pt x="255192" y="377350"/>
                  <a:pt x="217330" y="377350"/>
                </a:cubicBezTo>
                <a:close/>
                <a:moveTo>
                  <a:pt x="217330" y="274480"/>
                </a:moveTo>
                <a:cubicBezTo>
                  <a:pt x="198327" y="274480"/>
                  <a:pt x="183040" y="289768"/>
                  <a:pt x="183040" y="308770"/>
                </a:cubicBezTo>
                <a:cubicBezTo>
                  <a:pt x="183040" y="327772"/>
                  <a:pt x="198327" y="343060"/>
                  <a:pt x="217330" y="343060"/>
                </a:cubicBezTo>
                <a:cubicBezTo>
                  <a:pt x="236332" y="343060"/>
                  <a:pt x="251620" y="327772"/>
                  <a:pt x="251620" y="308770"/>
                </a:cubicBezTo>
                <a:cubicBezTo>
                  <a:pt x="251620" y="289768"/>
                  <a:pt x="236332" y="274480"/>
                  <a:pt x="217330" y="274480"/>
                </a:cubicBezTo>
                <a:close/>
                <a:moveTo>
                  <a:pt x="445930" y="480220"/>
                </a:moveTo>
                <a:lnTo>
                  <a:pt x="263050" y="480220"/>
                </a:lnTo>
                <a:cubicBezTo>
                  <a:pt x="244190" y="480220"/>
                  <a:pt x="228760" y="495650"/>
                  <a:pt x="228760" y="514510"/>
                </a:cubicBezTo>
                <a:cubicBezTo>
                  <a:pt x="228760" y="533369"/>
                  <a:pt x="244190" y="548800"/>
                  <a:pt x="263050" y="548800"/>
                </a:cubicBezTo>
                <a:lnTo>
                  <a:pt x="445930" y="548800"/>
                </a:lnTo>
                <a:cubicBezTo>
                  <a:pt x="464789" y="548800"/>
                  <a:pt x="480220" y="533369"/>
                  <a:pt x="480220" y="514510"/>
                </a:cubicBezTo>
                <a:cubicBezTo>
                  <a:pt x="480220" y="495650"/>
                  <a:pt x="464789" y="480220"/>
                  <a:pt x="445930" y="480220"/>
                </a:cubicBezTo>
                <a:close/>
              </a:path>
            </a:pathLst>
          </a:custGeom>
          <a:solidFill>
            <a:srgbClr val="910830"/>
          </a:solidFill>
          <a:ln w="1421" cap="flat">
            <a:noFill/>
            <a:prstDash val="solid"/>
            <a:miter/>
          </a:ln>
        </p:spPr>
        <p:txBody>
          <a:bodyPr rtlCol="0" anchor="ctr"/>
          <a:lstStyle/>
          <a:p>
            <a:endParaRPr lang="en-GB"/>
          </a:p>
        </p:txBody>
      </p:sp>
      <p:sp>
        <p:nvSpPr>
          <p:cNvPr id="64" name="Grafik 466">
            <a:extLst>
              <a:ext uri="{FF2B5EF4-FFF2-40B4-BE49-F238E27FC236}">
                <a16:creationId xmlns:a16="http://schemas.microsoft.com/office/drawing/2014/main" id="{5BC8EFA1-4B44-440D-A168-FD13E9949881}"/>
              </a:ext>
            </a:extLst>
          </p:cNvPr>
          <p:cNvSpPr/>
          <p:nvPr/>
        </p:nvSpPr>
        <p:spPr>
          <a:xfrm>
            <a:off x="1835671" y="3249261"/>
            <a:ext cx="484011" cy="363008"/>
          </a:xfrm>
          <a:custGeom>
            <a:avLst/>
            <a:gdLst>
              <a:gd name="connsiteX0" fmla="*/ 663099 w 731520"/>
              <a:gd name="connsiteY0" fmla="*/ 91599 h 548640"/>
              <a:gd name="connsiteX1" fmla="*/ 388779 w 731520"/>
              <a:gd name="connsiteY1" fmla="*/ 91599 h 548640"/>
              <a:gd name="connsiteX2" fmla="*/ 310726 w 731520"/>
              <a:gd name="connsiteY2" fmla="*/ 13546 h 548640"/>
              <a:gd name="connsiteX3" fmla="*/ 278394 w 731520"/>
              <a:gd name="connsiteY3" fmla="*/ 159 h 548640"/>
              <a:gd name="connsiteX4" fmla="*/ 68739 w 731520"/>
              <a:gd name="connsiteY4" fmla="*/ 159 h 548640"/>
              <a:gd name="connsiteX5" fmla="*/ 159 w 731520"/>
              <a:gd name="connsiteY5" fmla="*/ 68739 h 548640"/>
              <a:gd name="connsiteX6" fmla="*/ 159 w 731520"/>
              <a:gd name="connsiteY6" fmla="*/ 480219 h 548640"/>
              <a:gd name="connsiteX7" fmla="*/ 68739 w 731520"/>
              <a:gd name="connsiteY7" fmla="*/ 548799 h 548640"/>
              <a:gd name="connsiteX8" fmla="*/ 663099 w 731520"/>
              <a:gd name="connsiteY8" fmla="*/ 548799 h 548640"/>
              <a:gd name="connsiteX9" fmla="*/ 731679 w 731520"/>
              <a:gd name="connsiteY9" fmla="*/ 480219 h 548640"/>
              <a:gd name="connsiteX10" fmla="*/ 731679 w 731520"/>
              <a:gd name="connsiteY10" fmla="*/ 160179 h 548640"/>
              <a:gd name="connsiteX11" fmla="*/ 663099 w 731520"/>
              <a:gd name="connsiteY11" fmla="*/ 91599 h 548640"/>
              <a:gd name="connsiteX12" fmla="*/ 663099 w 731520"/>
              <a:gd name="connsiteY12" fmla="*/ 480219 h 548640"/>
              <a:gd name="connsiteX13" fmla="*/ 68739 w 731520"/>
              <a:gd name="connsiteY13" fmla="*/ 480219 h 548640"/>
              <a:gd name="connsiteX14" fmla="*/ 68739 w 731520"/>
              <a:gd name="connsiteY14" fmla="*/ 68739 h 548640"/>
              <a:gd name="connsiteX15" fmla="*/ 268936 w 731520"/>
              <a:gd name="connsiteY15" fmla="*/ 68739 h 548640"/>
              <a:gd name="connsiteX16" fmla="*/ 346988 w 731520"/>
              <a:gd name="connsiteY16" fmla="*/ 146792 h 548640"/>
              <a:gd name="connsiteX17" fmla="*/ 379321 w 731520"/>
              <a:gd name="connsiteY17" fmla="*/ 160179 h 548640"/>
              <a:gd name="connsiteX18" fmla="*/ 663099 w 731520"/>
              <a:gd name="connsiteY18" fmla="*/ 160179 h 548640"/>
              <a:gd name="connsiteX19" fmla="*/ 663099 w 731520"/>
              <a:gd name="connsiteY19" fmla="*/ 48021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548640">
                <a:moveTo>
                  <a:pt x="663099" y="91599"/>
                </a:moveTo>
                <a:lnTo>
                  <a:pt x="388779" y="91599"/>
                </a:lnTo>
                <a:lnTo>
                  <a:pt x="310726" y="13546"/>
                </a:lnTo>
                <a:cubicBezTo>
                  <a:pt x="302154" y="4974"/>
                  <a:pt x="290524" y="159"/>
                  <a:pt x="278394" y="159"/>
                </a:cubicBezTo>
                <a:lnTo>
                  <a:pt x="68739" y="159"/>
                </a:lnTo>
                <a:cubicBezTo>
                  <a:pt x="30863" y="159"/>
                  <a:pt x="159" y="30863"/>
                  <a:pt x="159" y="68739"/>
                </a:cubicBezTo>
                <a:lnTo>
                  <a:pt x="159" y="480219"/>
                </a:lnTo>
                <a:cubicBezTo>
                  <a:pt x="159" y="518095"/>
                  <a:pt x="30863" y="548799"/>
                  <a:pt x="68739" y="548799"/>
                </a:cubicBezTo>
                <a:lnTo>
                  <a:pt x="663099" y="548799"/>
                </a:lnTo>
                <a:cubicBezTo>
                  <a:pt x="700975" y="548799"/>
                  <a:pt x="731679" y="518095"/>
                  <a:pt x="731679" y="480219"/>
                </a:cubicBezTo>
                <a:lnTo>
                  <a:pt x="731679" y="160179"/>
                </a:lnTo>
                <a:cubicBezTo>
                  <a:pt x="731679" y="122303"/>
                  <a:pt x="700975" y="91599"/>
                  <a:pt x="663099" y="91599"/>
                </a:cubicBezTo>
                <a:close/>
                <a:moveTo>
                  <a:pt x="663099" y="480219"/>
                </a:moveTo>
                <a:lnTo>
                  <a:pt x="68739" y="480219"/>
                </a:lnTo>
                <a:lnTo>
                  <a:pt x="68739" y="68739"/>
                </a:lnTo>
                <a:lnTo>
                  <a:pt x="268936" y="68739"/>
                </a:lnTo>
                <a:lnTo>
                  <a:pt x="346988" y="146792"/>
                </a:lnTo>
                <a:cubicBezTo>
                  <a:pt x="355561" y="155364"/>
                  <a:pt x="367191" y="160179"/>
                  <a:pt x="379321" y="160179"/>
                </a:cubicBezTo>
                <a:lnTo>
                  <a:pt x="663099" y="160179"/>
                </a:lnTo>
                <a:lnTo>
                  <a:pt x="663099" y="480219"/>
                </a:lnTo>
                <a:close/>
              </a:path>
            </a:pathLst>
          </a:custGeom>
          <a:solidFill>
            <a:srgbClr val="910830"/>
          </a:solidFill>
          <a:ln w="1414" cap="flat">
            <a:noFill/>
            <a:prstDash val="solid"/>
            <a:miter/>
          </a:ln>
        </p:spPr>
        <p:txBody>
          <a:bodyPr rtlCol="0" anchor="ctr"/>
          <a:lstStyle/>
          <a:p>
            <a:endParaRPr lang="en-GB"/>
          </a:p>
        </p:txBody>
      </p:sp>
      <p:sp>
        <p:nvSpPr>
          <p:cNvPr id="65" name="Grafik 467">
            <a:extLst>
              <a:ext uri="{FF2B5EF4-FFF2-40B4-BE49-F238E27FC236}">
                <a16:creationId xmlns:a16="http://schemas.microsoft.com/office/drawing/2014/main" id="{B7C34CD6-AF71-403A-A7FC-160BD8ABF209}"/>
              </a:ext>
            </a:extLst>
          </p:cNvPr>
          <p:cNvSpPr/>
          <p:nvPr/>
        </p:nvSpPr>
        <p:spPr>
          <a:xfrm>
            <a:off x="558840" y="3249260"/>
            <a:ext cx="544512" cy="363008"/>
          </a:xfrm>
          <a:custGeom>
            <a:avLst/>
            <a:gdLst>
              <a:gd name="connsiteX0" fmla="*/ 754459 w 822960"/>
              <a:gd name="connsiteY0" fmla="*/ 228760 h 548640"/>
              <a:gd name="connsiteX1" fmla="*/ 685960 w 822960"/>
              <a:gd name="connsiteY1" fmla="*/ 228760 h 548640"/>
              <a:gd name="connsiteX2" fmla="*/ 685960 w 822960"/>
              <a:gd name="connsiteY2" fmla="*/ 160180 h 548640"/>
              <a:gd name="connsiteX3" fmla="*/ 617380 w 822960"/>
              <a:gd name="connsiteY3" fmla="*/ 91600 h 548640"/>
              <a:gd name="connsiteX4" fmla="*/ 388780 w 822960"/>
              <a:gd name="connsiteY4" fmla="*/ 91600 h 548640"/>
              <a:gd name="connsiteX5" fmla="*/ 297340 w 822960"/>
              <a:gd name="connsiteY5" fmla="*/ 160 h 548640"/>
              <a:gd name="connsiteX6" fmla="*/ 68740 w 822960"/>
              <a:gd name="connsiteY6" fmla="*/ 160 h 548640"/>
              <a:gd name="connsiteX7" fmla="*/ 160 w 822960"/>
              <a:gd name="connsiteY7" fmla="*/ 68740 h 548640"/>
              <a:gd name="connsiteX8" fmla="*/ 160 w 822960"/>
              <a:gd name="connsiteY8" fmla="*/ 480220 h 548640"/>
              <a:gd name="connsiteX9" fmla="*/ 68740 w 822960"/>
              <a:gd name="connsiteY9" fmla="*/ 548800 h 548640"/>
              <a:gd name="connsiteX10" fmla="*/ 640240 w 822960"/>
              <a:gd name="connsiteY10" fmla="*/ 548800 h 548640"/>
              <a:gd name="connsiteX11" fmla="*/ 698396 w 822960"/>
              <a:gd name="connsiteY11" fmla="*/ 516567 h 548640"/>
              <a:gd name="connsiteX12" fmla="*/ 812613 w 822960"/>
              <a:gd name="connsiteY12" fmla="*/ 333687 h 548640"/>
              <a:gd name="connsiteX13" fmla="*/ 754459 w 822960"/>
              <a:gd name="connsiteY13" fmla="*/ 228760 h 548640"/>
              <a:gd name="connsiteX14" fmla="*/ 77312 w 822960"/>
              <a:gd name="connsiteY14" fmla="*/ 68740 h 548640"/>
              <a:gd name="connsiteX15" fmla="*/ 268934 w 822960"/>
              <a:gd name="connsiteY15" fmla="*/ 68740 h 548640"/>
              <a:gd name="connsiteX16" fmla="*/ 360374 w 822960"/>
              <a:gd name="connsiteY16" fmla="*/ 160180 h 548640"/>
              <a:gd name="connsiteX17" fmla="*/ 608808 w 822960"/>
              <a:gd name="connsiteY17" fmla="*/ 160180 h 548640"/>
              <a:gd name="connsiteX18" fmla="*/ 617380 w 822960"/>
              <a:gd name="connsiteY18" fmla="*/ 168752 h 548640"/>
              <a:gd name="connsiteX19" fmla="*/ 617380 w 822960"/>
              <a:gd name="connsiteY19" fmla="*/ 228760 h 548640"/>
              <a:gd name="connsiteX20" fmla="*/ 217330 w 822960"/>
              <a:gd name="connsiteY20" fmla="*/ 228760 h 548640"/>
              <a:gd name="connsiteX21" fmla="*/ 158611 w 822960"/>
              <a:gd name="connsiteY21" fmla="*/ 261910 h 548640"/>
              <a:gd name="connsiteX22" fmla="*/ 68740 w 822960"/>
              <a:gd name="connsiteY22" fmla="*/ 410853 h 548640"/>
              <a:gd name="connsiteX23" fmla="*/ 68740 w 822960"/>
              <a:gd name="connsiteY23" fmla="*/ 77302 h 548640"/>
              <a:gd name="connsiteX24" fmla="*/ 77302 w 822960"/>
              <a:gd name="connsiteY24" fmla="*/ 68740 h 548640"/>
              <a:gd name="connsiteX25" fmla="*/ 77312 w 822960"/>
              <a:gd name="connsiteY25" fmla="*/ 68740 h 548640"/>
              <a:gd name="connsiteX26" fmla="*/ 640240 w 822960"/>
              <a:gd name="connsiteY26" fmla="*/ 480220 h 548640"/>
              <a:gd name="connsiteX27" fmla="*/ 103030 w 822960"/>
              <a:gd name="connsiteY27" fmla="*/ 480220 h 548640"/>
              <a:gd name="connsiteX28" fmla="*/ 213378 w 822960"/>
              <a:gd name="connsiteY28" fmla="*/ 297340 h 548640"/>
              <a:gd name="connsiteX29" fmla="*/ 754540 w 822960"/>
              <a:gd name="connsiteY29" fmla="*/ 297340 h 548640"/>
              <a:gd name="connsiteX30" fmla="*/ 640240 w 822960"/>
              <a:gd name="connsiteY30" fmla="*/ 48022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2960" h="548640">
                <a:moveTo>
                  <a:pt x="754459" y="228760"/>
                </a:moveTo>
                <a:lnTo>
                  <a:pt x="685960" y="228760"/>
                </a:lnTo>
                <a:lnTo>
                  <a:pt x="685960" y="160180"/>
                </a:lnTo>
                <a:cubicBezTo>
                  <a:pt x="685960" y="122304"/>
                  <a:pt x="655256" y="91600"/>
                  <a:pt x="617380" y="91600"/>
                </a:cubicBezTo>
                <a:lnTo>
                  <a:pt x="388780" y="91600"/>
                </a:lnTo>
                <a:lnTo>
                  <a:pt x="297340" y="160"/>
                </a:lnTo>
                <a:lnTo>
                  <a:pt x="68740" y="160"/>
                </a:lnTo>
                <a:cubicBezTo>
                  <a:pt x="30864" y="160"/>
                  <a:pt x="160" y="30864"/>
                  <a:pt x="160" y="68740"/>
                </a:cubicBezTo>
                <a:lnTo>
                  <a:pt x="160" y="480220"/>
                </a:lnTo>
                <a:cubicBezTo>
                  <a:pt x="160" y="518096"/>
                  <a:pt x="30864" y="548800"/>
                  <a:pt x="68740" y="548800"/>
                </a:cubicBezTo>
                <a:lnTo>
                  <a:pt x="640240" y="548800"/>
                </a:lnTo>
                <a:cubicBezTo>
                  <a:pt x="663886" y="548800"/>
                  <a:pt x="685863" y="536618"/>
                  <a:pt x="698396" y="516567"/>
                </a:cubicBezTo>
                <a:lnTo>
                  <a:pt x="812613" y="333687"/>
                </a:lnTo>
                <a:cubicBezTo>
                  <a:pt x="841114" y="288086"/>
                  <a:pt x="808272" y="228760"/>
                  <a:pt x="754459" y="228760"/>
                </a:cubicBezTo>
                <a:close/>
                <a:moveTo>
                  <a:pt x="77312" y="68740"/>
                </a:moveTo>
                <a:lnTo>
                  <a:pt x="268934" y="68740"/>
                </a:lnTo>
                <a:lnTo>
                  <a:pt x="360374" y="160180"/>
                </a:lnTo>
                <a:lnTo>
                  <a:pt x="608808" y="160180"/>
                </a:lnTo>
                <a:cubicBezTo>
                  <a:pt x="613542" y="160180"/>
                  <a:pt x="617380" y="164018"/>
                  <a:pt x="617380" y="168752"/>
                </a:cubicBezTo>
                <a:lnTo>
                  <a:pt x="617380" y="228760"/>
                </a:lnTo>
                <a:lnTo>
                  <a:pt x="217330" y="228760"/>
                </a:lnTo>
                <a:cubicBezTo>
                  <a:pt x="193301" y="228760"/>
                  <a:pt x="171026" y="241336"/>
                  <a:pt x="158611" y="261910"/>
                </a:cubicBezTo>
                <a:lnTo>
                  <a:pt x="68740" y="410853"/>
                </a:lnTo>
                <a:lnTo>
                  <a:pt x="68740" y="77302"/>
                </a:lnTo>
                <a:cubicBezTo>
                  <a:pt x="68740" y="72573"/>
                  <a:pt x="72574" y="68740"/>
                  <a:pt x="77302" y="68740"/>
                </a:cubicBezTo>
                <a:cubicBezTo>
                  <a:pt x="77306" y="68740"/>
                  <a:pt x="77309" y="68740"/>
                  <a:pt x="77312" y="68740"/>
                </a:cubicBezTo>
                <a:close/>
                <a:moveTo>
                  <a:pt x="640240" y="480220"/>
                </a:moveTo>
                <a:lnTo>
                  <a:pt x="103030" y="480220"/>
                </a:lnTo>
                <a:lnTo>
                  <a:pt x="213378" y="297340"/>
                </a:lnTo>
                <a:lnTo>
                  <a:pt x="754540" y="297340"/>
                </a:lnTo>
                <a:lnTo>
                  <a:pt x="640240" y="480220"/>
                </a:lnTo>
                <a:close/>
              </a:path>
            </a:pathLst>
          </a:custGeom>
          <a:solidFill>
            <a:srgbClr val="910830"/>
          </a:solidFill>
          <a:ln w="1422" cap="flat">
            <a:noFill/>
            <a:prstDash val="solid"/>
            <a:miter/>
          </a:ln>
        </p:spPr>
        <p:txBody>
          <a:bodyPr rtlCol="0" anchor="ctr"/>
          <a:lstStyle/>
          <a:p>
            <a:endParaRPr lang="en-GB"/>
          </a:p>
        </p:txBody>
      </p:sp>
      <p:sp>
        <p:nvSpPr>
          <p:cNvPr id="66" name="Grafik 469">
            <a:extLst>
              <a:ext uri="{FF2B5EF4-FFF2-40B4-BE49-F238E27FC236}">
                <a16:creationId xmlns:a16="http://schemas.microsoft.com/office/drawing/2014/main" id="{740EA61A-DCE3-4ACE-AF27-64C5CD961A5D}"/>
              </a:ext>
            </a:extLst>
          </p:cNvPr>
          <p:cNvSpPr/>
          <p:nvPr/>
        </p:nvSpPr>
        <p:spPr>
          <a:xfrm>
            <a:off x="7040051" y="3188759"/>
            <a:ext cx="363008" cy="484011"/>
          </a:xfrm>
          <a:custGeom>
            <a:avLst/>
            <a:gdLst>
              <a:gd name="connsiteX0" fmla="*/ 411639 w 548640"/>
              <a:gd name="connsiteY0" fmla="*/ 354489 h 731520"/>
              <a:gd name="connsiteX1" fmla="*/ 411639 w 548640"/>
              <a:gd name="connsiteY1" fmla="*/ 394494 h 731520"/>
              <a:gd name="connsiteX2" fmla="*/ 394494 w 548640"/>
              <a:gd name="connsiteY2" fmla="*/ 411639 h 731520"/>
              <a:gd name="connsiteX3" fmla="*/ 154464 w 548640"/>
              <a:gd name="connsiteY3" fmla="*/ 411639 h 731520"/>
              <a:gd name="connsiteX4" fmla="*/ 137319 w 548640"/>
              <a:gd name="connsiteY4" fmla="*/ 394494 h 731520"/>
              <a:gd name="connsiteX5" fmla="*/ 137319 w 548640"/>
              <a:gd name="connsiteY5" fmla="*/ 354489 h 731520"/>
              <a:gd name="connsiteX6" fmla="*/ 154464 w 548640"/>
              <a:gd name="connsiteY6" fmla="*/ 337344 h 731520"/>
              <a:gd name="connsiteX7" fmla="*/ 394494 w 548640"/>
              <a:gd name="connsiteY7" fmla="*/ 337344 h 731520"/>
              <a:gd name="connsiteX8" fmla="*/ 411639 w 548640"/>
              <a:gd name="connsiteY8" fmla="*/ 354489 h 731520"/>
              <a:gd name="connsiteX9" fmla="*/ 394494 w 548640"/>
              <a:gd name="connsiteY9" fmla="*/ 457359 h 731520"/>
              <a:gd name="connsiteX10" fmla="*/ 154464 w 548640"/>
              <a:gd name="connsiteY10" fmla="*/ 457359 h 731520"/>
              <a:gd name="connsiteX11" fmla="*/ 137319 w 548640"/>
              <a:gd name="connsiteY11" fmla="*/ 474504 h 731520"/>
              <a:gd name="connsiteX12" fmla="*/ 137319 w 548640"/>
              <a:gd name="connsiteY12" fmla="*/ 514509 h 731520"/>
              <a:gd name="connsiteX13" fmla="*/ 154464 w 548640"/>
              <a:gd name="connsiteY13" fmla="*/ 531654 h 731520"/>
              <a:gd name="connsiteX14" fmla="*/ 394494 w 548640"/>
              <a:gd name="connsiteY14" fmla="*/ 531654 h 731520"/>
              <a:gd name="connsiteX15" fmla="*/ 411639 w 548640"/>
              <a:gd name="connsiteY15" fmla="*/ 514509 h 731520"/>
              <a:gd name="connsiteX16" fmla="*/ 411639 w 548640"/>
              <a:gd name="connsiteY16" fmla="*/ 474504 h 731520"/>
              <a:gd name="connsiteX17" fmla="*/ 394494 w 548640"/>
              <a:gd name="connsiteY17" fmla="*/ 457359 h 731520"/>
              <a:gd name="connsiteX18" fmla="*/ 548799 w 548640"/>
              <a:gd name="connsiteY18" fmla="*/ 188611 h 731520"/>
              <a:gd name="connsiteX19" fmla="*/ 548799 w 548640"/>
              <a:gd name="connsiteY19" fmla="*/ 663099 h 731520"/>
              <a:gd name="connsiteX20" fmla="*/ 480219 w 548640"/>
              <a:gd name="connsiteY20" fmla="*/ 731679 h 731520"/>
              <a:gd name="connsiteX21" fmla="*/ 68739 w 548640"/>
              <a:gd name="connsiteY21" fmla="*/ 731679 h 731520"/>
              <a:gd name="connsiteX22" fmla="*/ 159 w 548640"/>
              <a:gd name="connsiteY22" fmla="*/ 663099 h 731520"/>
              <a:gd name="connsiteX23" fmla="*/ 159 w 548640"/>
              <a:gd name="connsiteY23" fmla="*/ 68739 h 731520"/>
              <a:gd name="connsiteX24" fmla="*/ 68739 w 548640"/>
              <a:gd name="connsiteY24" fmla="*/ 159 h 731520"/>
              <a:gd name="connsiteX25" fmla="*/ 360347 w 548640"/>
              <a:gd name="connsiteY25" fmla="*/ 159 h 731520"/>
              <a:gd name="connsiteX26" fmla="*/ 408782 w 548640"/>
              <a:gd name="connsiteY26" fmla="*/ 20304 h 731520"/>
              <a:gd name="connsiteX27" fmla="*/ 528654 w 548640"/>
              <a:gd name="connsiteY27" fmla="*/ 140177 h 731520"/>
              <a:gd name="connsiteX28" fmla="*/ 548799 w 548640"/>
              <a:gd name="connsiteY28" fmla="*/ 188611 h 731520"/>
              <a:gd name="connsiteX29" fmla="*/ 365919 w 548640"/>
              <a:gd name="connsiteY29" fmla="*/ 74311 h 731520"/>
              <a:gd name="connsiteX30" fmla="*/ 365919 w 548640"/>
              <a:gd name="connsiteY30" fmla="*/ 183039 h 731520"/>
              <a:gd name="connsiteX31" fmla="*/ 474647 w 548640"/>
              <a:gd name="connsiteY31" fmla="*/ 183039 h 731520"/>
              <a:gd name="connsiteX32" fmla="*/ 365919 w 548640"/>
              <a:gd name="connsiteY32" fmla="*/ 74311 h 731520"/>
              <a:gd name="connsiteX33" fmla="*/ 480219 w 548640"/>
              <a:gd name="connsiteY33" fmla="*/ 663099 h 731520"/>
              <a:gd name="connsiteX34" fmla="*/ 480219 w 548640"/>
              <a:gd name="connsiteY34" fmla="*/ 251619 h 731520"/>
              <a:gd name="connsiteX35" fmla="*/ 331629 w 548640"/>
              <a:gd name="connsiteY35" fmla="*/ 251619 h 731520"/>
              <a:gd name="connsiteX36" fmla="*/ 297339 w 548640"/>
              <a:gd name="connsiteY36" fmla="*/ 217329 h 731520"/>
              <a:gd name="connsiteX37" fmla="*/ 297339 w 548640"/>
              <a:gd name="connsiteY37" fmla="*/ 68739 h 731520"/>
              <a:gd name="connsiteX38" fmla="*/ 68739 w 548640"/>
              <a:gd name="connsiteY38" fmla="*/ 68739 h 731520"/>
              <a:gd name="connsiteX39" fmla="*/ 68739 w 548640"/>
              <a:gd name="connsiteY39" fmla="*/ 663099 h 731520"/>
              <a:gd name="connsiteX40" fmla="*/ 480219 w 548640"/>
              <a:gd name="connsiteY40" fmla="*/ 6630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48640" h="731520">
                <a:moveTo>
                  <a:pt x="411639" y="354489"/>
                </a:moveTo>
                <a:lnTo>
                  <a:pt x="411639" y="394494"/>
                </a:lnTo>
                <a:cubicBezTo>
                  <a:pt x="411639" y="403924"/>
                  <a:pt x="403924" y="411639"/>
                  <a:pt x="394494" y="411639"/>
                </a:cubicBezTo>
                <a:lnTo>
                  <a:pt x="154464" y="411639"/>
                </a:lnTo>
                <a:cubicBezTo>
                  <a:pt x="145034" y="411639"/>
                  <a:pt x="137319" y="403924"/>
                  <a:pt x="137319" y="394494"/>
                </a:cubicBezTo>
                <a:lnTo>
                  <a:pt x="137319" y="354489"/>
                </a:lnTo>
                <a:cubicBezTo>
                  <a:pt x="137319" y="345059"/>
                  <a:pt x="145034" y="337344"/>
                  <a:pt x="154464" y="337344"/>
                </a:cubicBezTo>
                <a:lnTo>
                  <a:pt x="394494" y="337344"/>
                </a:lnTo>
                <a:cubicBezTo>
                  <a:pt x="403924" y="337344"/>
                  <a:pt x="411639" y="345059"/>
                  <a:pt x="411639" y="354489"/>
                </a:cubicBezTo>
                <a:close/>
                <a:moveTo>
                  <a:pt x="394494" y="457359"/>
                </a:moveTo>
                <a:lnTo>
                  <a:pt x="154464" y="457359"/>
                </a:lnTo>
                <a:cubicBezTo>
                  <a:pt x="145034" y="457359"/>
                  <a:pt x="137319" y="465074"/>
                  <a:pt x="137319" y="474504"/>
                </a:cubicBezTo>
                <a:lnTo>
                  <a:pt x="137319" y="514509"/>
                </a:lnTo>
                <a:cubicBezTo>
                  <a:pt x="137319" y="523939"/>
                  <a:pt x="145034" y="531654"/>
                  <a:pt x="154464" y="531654"/>
                </a:cubicBezTo>
                <a:lnTo>
                  <a:pt x="394494" y="531654"/>
                </a:lnTo>
                <a:cubicBezTo>
                  <a:pt x="403924" y="531654"/>
                  <a:pt x="411639" y="523939"/>
                  <a:pt x="411639" y="514509"/>
                </a:cubicBezTo>
                <a:lnTo>
                  <a:pt x="411639" y="474504"/>
                </a:lnTo>
                <a:cubicBezTo>
                  <a:pt x="411639" y="465074"/>
                  <a:pt x="403924" y="457359"/>
                  <a:pt x="394494" y="457359"/>
                </a:cubicBezTo>
                <a:close/>
                <a:moveTo>
                  <a:pt x="548799" y="188611"/>
                </a:moveTo>
                <a:lnTo>
                  <a:pt x="548799" y="663099"/>
                </a:lnTo>
                <a:cubicBezTo>
                  <a:pt x="548799" y="700961"/>
                  <a:pt x="518081" y="731679"/>
                  <a:pt x="480219" y="731679"/>
                </a:cubicBezTo>
                <a:lnTo>
                  <a:pt x="68739" y="731679"/>
                </a:lnTo>
                <a:cubicBezTo>
                  <a:pt x="30877" y="731679"/>
                  <a:pt x="159" y="700961"/>
                  <a:pt x="159" y="663099"/>
                </a:cubicBezTo>
                <a:lnTo>
                  <a:pt x="159" y="68739"/>
                </a:lnTo>
                <a:cubicBezTo>
                  <a:pt x="159" y="30877"/>
                  <a:pt x="30877" y="159"/>
                  <a:pt x="68739" y="159"/>
                </a:cubicBezTo>
                <a:lnTo>
                  <a:pt x="360347" y="159"/>
                </a:lnTo>
                <a:cubicBezTo>
                  <a:pt x="378492" y="159"/>
                  <a:pt x="395923" y="7446"/>
                  <a:pt x="408782" y="20304"/>
                </a:cubicBezTo>
                <a:lnTo>
                  <a:pt x="528654" y="140177"/>
                </a:lnTo>
                <a:cubicBezTo>
                  <a:pt x="541512" y="152892"/>
                  <a:pt x="548799" y="170466"/>
                  <a:pt x="548799" y="188611"/>
                </a:cubicBezTo>
                <a:close/>
                <a:moveTo>
                  <a:pt x="365919" y="74311"/>
                </a:moveTo>
                <a:lnTo>
                  <a:pt x="365919" y="183039"/>
                </a:lnTo>
                <a:lnTo>
                  <a:pt x="474647" y="183039"/>
                </a:lnTo>
                <a:lnTo>
                  <a:pt x="365919" y="74311"/>
                </a:lnTo>
                <a:close/>
                <a:moveTo>
                  <a:pt x="480219" y="663099"/>
                </a:moveTo>
                <a:lnTo>
                  <a:pt x="480219" y="251619"/>
                </a:lnTo>
                <a:lnTo>
                  <a:pt x="331629" y="251619"/>
                </a:lnTo>
                <a:cubicBezTo>
                  <a:pt x="312627" y="251619"/>
                  <a:pt x="297339" y="236331"/>
                  <a:pt x="297339" y="217329"/>
                </a:cubicBezTo>
                <a:lnTo>
                  <a:pt x="297339" y="68739"/>
                </a:lnTo>
                <a:lnTo>
                  <a:pt x="68739" y="68739"/>
                </a:lnTo>
                <a:lnTo>
                  <a:pt x="68739" y="663099"/>
                </a:lnTo>
                <a:lnTo>
                  <a:pt x="480219" y="663099"/>
                </a:lnTo>
                <a:close/>
              </a:path>
            </a:pathLst>
          </a:custGeom>
          <a:solidFill>
            <a:srgbClr val="910830"/>
          </a:solidFill>
          <a:ln w="1414" cap="flat">
            <a:noFill/>
            <a:prstDash val="solid"/>
            <a:miter/>
          </a:ln>
        </p:spPr>
        <p:txBody>
          <a:bodyPr rtlCol="0" anchor="ctr"/>
          <a:lstStyle/>
          <a:p>
            <a:endParaRPr lang="en-GB"/>
          </a:p>
        </p:txBody>
      </p:sp>
      <p:sp>
        <p:nvSpPr>
          <p:cNvPr id="67" name="Grafik 470">
            <a:extLst>
              <a:ext uri="{FF2B5EF4-FFF2-40B4-BE49-F238E27FC236}">
                <a16:creationId xmlns:a16="http://schemas.microsoft.com/office/drawing/2014/main" id="{413703D4-E6FC-4D80-A91F-9E36DB0235DA}"/>
              </a:ext>
            </a:extLst>
          </p:cNvPr>
          <p:cNvSpPr/>
          <p:nvPr/>
        </p:nvSpPr>
        <p:spPr>
          <a:xfrm>
            <a:off x="7527213" y="3188759"/>
            <a:ext cx="363008" cy="484011"/>
          </a:xfrm>
          <a:custGeom>
            <a:avLst/>
            <a:gdLst>
              <a:gd name="connsiteX0" fmla="*/ 528712 w 548640"/>
              <a:gd name="connsiteY0" fmla="*/ 140092 h 731520"/>
              <a:gd name="connsiteX1" fmla="*/ 408866 w 548640"/>
              <a:gd name="connsiteY1" fmla="*/ 20246 h 731520"/>
              <a:gd name="connsiteX2" fmla="*/ 360373 w 548640"/>
              <a:gd name="connsiteY2" fmla="*/ 159 h 731520"/>
              <a:gd name="connsiteX3" fmla="*/ 68739 w 548640"/>
              <a:gd name="connsiteY3" fmla="*/ 159 h 731520"/>
              <a:gd name="connsiteX4" fmla="*/ 159 w 548640"/>
              <a:gd name="connsiteY4" fmla="*/ 68739 h 731520"/>
              <a:gd name="connsiteX5" fmla="*/ 159 w 548640"/>
              <a:gd name="connsiteY5" fmla="*/ 663099 h 731520"/>
              <a:gd name="connsiteX6" fmla="*/ 68739 w 548640"/>
              <a:gd name="connsiteY6" fmla="*/ 731679 h 731520"/>
              <a:gd name="connsiteX7" fmla="*/ 480219 w 548640"/>
              <a:gd name="connsiteY7" fmla="*/ 731679 h 731520"/>
              <a:gd name="connsiteX8" fmla="*/ 548799 w 548640"/>
              <a:gd name="connsiteY8" fmla="*/ 663099 h 731520"/>
              <a:gd name="connsiteX9" fmla="*/ 548799 w 548640"/>
              <a:gd name="connsiteY9" fmla="*/ 188585 h 731520"/>
              <a:gd name="connsiteX10" fmla="*/ 528712 w 548640"/>
              <a:gd name="connsiteY10" fmla="*/ 140092 h 731520"/>
              <a:gd name="connsiteX11" fmla="*/ 365919 w 548640"/>
              <a:gd name="connsiteY11" fmla="*/ 74285 h 731520"/>
              <a:gd name="connsiteX12" fmla="*/ 474673 w 548640"/>
              <a:gd name="connsiteY12" fmla="*/ 183039 h 731520"/>
              <a:gd name="connsiteX13" fmla="*/ 365919 w 548640"/>
              <a:gd name="connsiteY13" fmla="*/ 183039 h 731520"/>
              <a:gd name="connsiteX14" fmla="*/ 365919 w 548640"/>
              <a:gd name="connsiteY14" fmla="*/ 74285 h 731520"/>
              <a:gd name="connsiteX15" fmla="*/ 480219 w 548640"/>
              <a:gd name="connsiteY15" fmla="*/ 663099 h 731520"/>
              <a:gd name="connsiteX16" fmla="*/ 68739 w 548640"/>
              <a:gd name="connsiteY16" fmla="*/ 663099 h 731520"/>
              <a:gd name="connsiteX17" fmla="*/ 68739 w 548640"/>
              <a:gd name="connsiteY17" fmla="*/ 68739 h 731520"/>
              <a:gd name="connsiteX18" fmla="*/ 182630 w 548640"/>
              <a:gd name="connsiteY18" fmla="*/ 68739 h 731520"/>
              <a:gd name="connsiteX19" fmla="*/ 182630 w 548640"/>
              <a:gd name="connsiteY19" fmla="*/ 91599 h 731520"/>
              <a:gd name="connsiteX20" fmla="*/ 228350 w 548640"/>
              <a:gd name="connsiteY20" fmla="*/ 91599 h 731520"/>
              <a:gd name="connsiteX21" fmla="*/ 228350 w 548640"/>
              <a:gd name="connsiteY21" fmla="*/ 68739 h 731520"/>
              <a:gd name="connsiteX22" fmla="*/ 297339 w 548640"/>
              <a:gd name="connsiteY22" fmla="*/ 68739 h 731520"/>
              <a:gd name="connsiteX23" fmla="*/ 297339 w 548640"/>
              <a:gd name="connsiteY23" fmla="*/ 217329 h 731520"/>
              <a:gd name="connsiteX24" fmla="*/ 331629 w 548640"/>
              <a:gd name="connsiteY24" fmla="*/ 251619 h 731520"/>
              <a:gd name="connsiteX25" fmla="*/ 480219 w 548640"/>
              <a:gd name="connsiteY25" fmla="*/ 251619 h 731520"/>
              <a:gd name="connsiteX26" fmla="*/ 480219 w 548640"/>
              <a:gd name="connsiteY26" fmla="*/ 663099 h 731520"/>
              <a:gd name="connsiteX27" fmla="*/ 274865 w 548640"/>
              <a:gd name="connsiteY27" fmla="*/ 137319 h 731520"/>
              <a:gd name="connsiteX28" fmla="*/ 229145 w 548640"/>
              <a:gd name="connsiteY28" fmla="*/ 137319 h 731520"/>
              <a:gd name="connsiteX29" fmla="*/ 229145 w 548640"/>
              <a:gd name="connsiteY29" fmla="*/ 91599 h 731520"/>
              <a:gd name="connsiteX30" fmla="*/ 274865 w 548640"/>
              <a:gd name="connsiteY30" fmla="*/ 91599 h 731520"/>
              <a:gd name="connsiteX31" fmla="*/ 274865 w 548640"/>
              <a:gd name="connsiteY31" fmla="*/ 137319 h 731520"/>
              <a:gd name="connsiteX32" fmla="*/ 229145 w 548640"/>
              <a:gd name="connsiteY32" fmla="*/ 137319 h 731520"/>
              <a:gd name="connsiteX33" fmla="*/ 229145 w 548640"/>
              <a:gd name="connsiteY33" fmla="*/ 183039 h 731520"/>
              <a:gd name="connsiteX34" fmla="*/ 183425 w 548640"/>
              <a:gd name="connsiteY34" fmla="*/ 183039 h 731520"/>
              <a:gd name="connsiteX35" fmla="*/ 183425 w 548640"/>
              <a:gd name="connsiteY35" fmla="*/ 137319 h 731520"/>
              <a:gd name="connsiteX36" fmla="*/ 229145 w 548640"/>
              <a:gd name="connsiteY36" fmla="*/ 137319 h 731520"/>
              <a:gd name="connsiteX37" fmla="*/ 229145 w 548640"/>
              <a:gd name="connsiteY37" fmla="*/ 228759 h 731520"/>
              <a:gd name="connsiteX38" fmla="*/ 229145 w 548640"/>
              <a:gd name="connsiteY38" fmla="*/ 274479 h 731520"/>
              <a:gd name="connsiteX39" fmla="*/ 183425 w 548640"/>
              <a:gd name="connsiteY39" fmla="*/ 274479 h 731520"/>
              <a:gd name="connsiteX40" fmla="*/ 183425 w 548640"/>
              <a:gd name="connsiteY40" fmla="*/ 228759 h 731520"/>
              <a:gd name="connsiteX41" fmla="*/ 229145 w 548640"/>
              <a:gd name="connsiteY41" fmla="*/ 228759 h 731520"/>
              <a:gd name="connsiteX42" fmla="*/ 274865 w 548640"/>
              <a:gd name="connsiteY42" fmla="*/ 228759 h 731520"/>
              <a:gd name="connsiteX43" fmla="*/ 229145 w 548640"/>
              <a:gd name="connsiteY43" fmla="*/ 228759 h 731520"/>
              <a:gd name="connsiteX44" fmla="*/ 229145 w 548640"/>
              <a:gd name="connsiteY44" fmla="*/ 183039 h 731520"/>
              <a:gd name="connsiteX45" fmla="*/ 274865 w 548640"/>
              <a:gd name="connsiteY45" fmla="*/ 183039 h 731520"/>
              <a:gd name="connsiteX46" fmla="*/ 274865 w 548640"/>
              <a:gd name="connsiteY46" fmla="*/ 228759 h 731520"/>
              <a:gd name="connsiteX47" fmla="*/ 277592 w 548640"/>
              <a:gd name="connsiteY47" fmla="*/ 379747 h 731520"/>
              <a:gd name="connsiteX48" fmla="*/ 260772 w 548640"/>
              <a:gd name="connsiteY48" fmla="*/ 365919 h 731520"/>
              <a:gd name="connsiteX49" fmla="*/ 229145 w 548640"/>
              <a:gd name="connsiteY49" fmla="*/ 365919 h 731520"/>
              <a:gd name="connsiteX50" fmla="*/ 229145 w 548640"/>
              <a:gd name="connsiteY50" fmla="*/ 320199 h 731520"/>
              <a:gd name="connsiteX51" fmla="*/ 183425 w 548640"/>
              <a:gd name="connsiteY51" fmla="*/ 320199 h 731520"/>
              <a:gd name="connsiteX52" fmla="*/ 183425 w 548640"/>
              <a:gd name="connsiteY52" fmla="*/ 365919 h 731520"/>
              <a:gd name="connsiteX53" fmla="*/ 155293 w 548640"/>
              <a:gd name="connsiteY53" fmla="*/ 504659 h 731520"/>
              <a:gd name="connsiteX54" fmla="*/ 228759 w 548640"/>
              <a:gd name="connsiteY54" fmla="*/ 594519 h 731520"/>
              <a:gd name="connsiteX55" fmla="*/ 302305 w 548640"/>
              <a:gd name="connsiteY55" fmla="*/ 505051 h 731520"/>
              <a:gd name="connsiteX56" fmla="*/ 277592 w 548640"/>
              <a:gd name="connsiteY56" fmla="*/ 379747 h 731520"/>
              <a:gd name="connsiteX57" fmla="*/ 229145 w 548640"/>
              <a:gd name="connsiteY57" fmla="*/ 557476 h 731520"/>
              <a:gd name="connsiteX58" fmla="*/ 182790 w 548640"/>
              <a:gd name="connsiteY58" fmla="*/ 518848 h 731520"/>
              <a:gd name="connsiteX59" fmla="*/ 229145 w 548640"/>
              <a:gd name="connsiteY59" fmla="*/ 480221 h 731520"/>
              <a:gd name="connsiteX60" fmla="*/ 275499 w 548640"/>
              <a:gd name="connsiteY60" fmla="*/ 518848 h 731520"/>
              <a:gd name="connsiteX61" fmla="*/ 229145 w 548640"/>
              <a:gd name="connsiteY61" fmla="*/ 557476 h 731520"/>
              <a:gd name="connsiteX62" fmla="*/ 274865 w 548640"/>
              <a:gd name="connsiteY62" fmla="*/ 320199 h 731520"/>
              <a:gd name="connsiteX63" fmla="*/ 229145 w 548640"/>
              <a:gd name="connsiteY63" fmla="*/ 320199 h 731520"/>
              <a:gd name="connsiteX64" fmla="*/ 229145 w 548640"/>
              <a:gd name="connsiteY64" fmla="*/ 274479 h 731520"/>
              <a:gd name="connsiteX65" fmla="*/ 274865 w 548640"/>
              <a:gd name="connsiteY65" fmla="*/ 274479 h 731520"/>
              <a:gd name="connsiteX66" fmla="*/ 274865 w 548640"/>
              <a:gd name="connsiteY66"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548640" h="731520">
                <a:moveTo>
                  <a:pt x="528712" y="140092"/>
                </a:moveTo>
                <a:lnTo>
                  <a:pt x="408866" y="20246"/>
                </a:lnTo>
                <a:cubicBezTo>
                  <a:pt x="396004" y="7385"/>
                  <a:pt x="378561" y="159"/>
                  <a:pt x="360373" y="159"/>
                </a:cubicBezTo>
                <a:lnTo>
                  <a:pt x="68739" y="159"/>
                </a:lnTo>
                <a:cubicBezTo>
                  <a:pt x="30863" y="159"/>
                  <a:pt x="159" y="30863"/>
                  <a:pt x="159" y="68739"/>
                </a:cubicBezTo>
                <a:lnTo>
                  <a:pt x="159" y="663099"/>
                </a:lnTo>
                <a:cubicBezTo>
                  <a:pt x="159" y="700975"/>
                  <a:pt x="30863" y="731679"/>
                  <a:pt x="68739" y="731679"/>
                </a:cubicBezTo>
                <a:lnTo>
                  <a:pt x="480219" y="731679"/>
                </a:lnTo>
                <a:cubicBezTo>
                  <a:pt x="518095" y="731679"/>
                  <a:pt x="548799" y="700975"/>
                  <a:pt x="548799" y="663099"/>
                </a:cubicBezTo>
                <a:lnTo>
                  <a:pt x="548799" y="188585"/>
                </a:lnTo>
                <a:cubicBezTo>
                  <a:pt x="548799" y="170397"/>
                  <a:pt x="541574" y="152954"/>
                  <a:pt x="528712" y="140092"/>
                </a:cubicBezTo>
                <a:close/>
                <a:moveTo>
                  <a:pt x="365919" y="74285"/>
                </a:moveTo>
                <a:lnTo>
                  <a:pt x="474673" y="183039"/>
                </a:lnTo>
                <a:lnTo>
                  <a:pt x="365919" y="183039"/>
                </a:lnTo>
                <a:lnTo>
                  <a:pt x="365919" y="74285"/>
                </a:lnTo>
                <a:close/>
                <a:moveTo>
                  <a:pt x="480219" y="663099"/>
                </a:moveTo>
                <a:lnTo>
                  <a:pt x="68739" y="663099"/>
                </a:lnTo>
                <a:lnTo>
                  <a:pt x="68739" y="68739"/>
                </a:lnTo>
                <a:lnTo>
                  <a:pt x="182630" y="68739"/>
                </a:lnTo>
                <a:lnTo>
                  <a:pt x="182630" y="91599"/>
                </a:lnTo>
                <a:lnTo>
                  <a:pt x="228350" y="91599"/>
                </a:lnTo>
                <a:lnTo>
                  <a:pt x="228350" y="68739"/>
                </a:lnTo>
                <a:lnTo>
                  <a:pt x="297339" y="68739"/>
                </a:lnTo>
                <a:lnTo>
                  <a:pt x="297339" y="217329"/>
                </a:lnTo>
                <a:cubicBezTo>
                  <a:pt x="297339" y="236267"/>
                  <a:pt x="312691" y="251619"/>
                  <a:pt x="331629" y="251619"/>
                </a:cubicBezTo>
                <a:lnTo>
                  <a:pt x="480219" y="251619"/>
                </a:lnTo>
                <a:lnTo>
                  <a:pt x="480219" y="663099"/>
                </a:lnTo>
                <a:close/>
                <a:moveTo>
                  <a:pt x="274865" y="137319"/>
                </a:moveTo>
                <a:lnTo>
                  <a:pt x="229145" y="137319"/>
                </a:lnTo>
                <a:lnTo>
                  <a:pt x="229145" y="91599"/>
                </a:lnTo>
                <a:lnTo>
                  <a:pt x="274865" y="91599"/>
                </a:lnTo>
                <a:lnTo>
                  <a:pt x="274865" y="137319"/>
                </a:lnTo>
                <a:close/>
                <a:moveTo>
                  <a:pt x="229145" y="137319"/>
                </a:moveTo>
                <a:lnTo>
                  <a:pt x="229145" y="183039"/>
                </a:lnTo>
                <a:lnTo>
                  <a:pt x="183425" y="183039"/>
                </a:lnTo>
                <a:lnTo>
                  <a:pt x="183425" y="137319"/>
                </a:lnTo>
                <a:lnTo>
                  <a:pt x="229145" y="137319"/>
                </a:lnTo>
                <a:close/>
                <a:moveTo>
                  <a:pt x="229145" y="228759"/>
                </a:moveTo>
                <a:lnTo>
                  <a:pt x="229145" y="274479"/>
                </a:lnTo>
                <a:lnTo>
                  <a:pt x="183425" y="274479"/>
                </a:lnTo>
                <a:lnTo>
                  <a:pt x="183425" y="228759"/>
                </a:lnTo>
                <a:lnTo>
                  <a:pt x="229145" y="228759"/>
                </a:lnTo>
                <a:close/>
                <a:moveTo>
                  <a:pt x="274865" y="228759"/>
                </a:moveTo>
                <a:lnTo>
                  <a:pt x="229145" y="228759"/>
                </a:lnTo>
                <a:lnTo>
                  <a:pt x="229145" y="183039"/>
                </a:lnTo>
                <a:lnTo>
                  <a:pt x="274865" y="183039"/>
                </a:lnTo>
                <a:lnTo>
                  <a:pt x="274865" y="228759"/>
                </a:lnTo>
                <a:close/>
                <a:moveTo>
                  <a:pt x="277592" y="379747"/>
                </a:moveTo>
                <a:cubicBezTo>
                  <a:pt x="276008" y="371711"/>
                  <a:pt x="268961" y="365919"/>
                  <a:pt x="260772" y="365919"/>
                </a:cubicBezTo>
                <a:lnTo>
                  <a:pt x="229145" y="365919"/>
                </a:lnTo>
                <a:lnTo>
                  <a:pt x="229145" y="320199"/>
                </a:lnTo>
                <a:lnTo>
                  <a:pt x="183425" y="320199"/>
                </a:lnTo>
                <a:lnTo>
                  <a:pt x="183425" y="365919"/>
                </a:lnTo>
                <a:lnTo>
                  <a:pt x="155293" y="504659"/>
                </a:lnTo>
                <a:cubicBezTo>
                  <a:pt x="145876" y="551101"/>
                  <a:pt x="181373" y="594519"/>
                  <a:pt x="228759" y="594519"/>
                </a:cubicBezTo>
                <a:cubicBezTo>
                  <a:pt x="275982" y="594519"/>
                  <a:pt x="311442" y="551382"/>
                  <a:pt x="302305" y="505051"/>
                </a:cubicBezTo>
                <a:lnTo>
                  <a:pt x="277592" y="379747"/>
                </a:lnTo>
                <a:close/>
                <a:moveTo>
                  <a:pt x="229145" y="557476"/>
                </a:moveTo>
                <a:cubicBezTo>
                  <a:pt x="203544" y="557476"/>
                  <a:pt x="182790" y="540181"/>
                  <a:pt x="182790" y="518848"/>
                </a:cubicBezTo>
                <a:cubicBezTo>
                  <a:pt x="182790" y="497514"/>
                  <a:pt x="203543" y="480221"/>
                  <a:pt x="229145" y="480221"/>
                </a:cubicBezTo>
                <a:cubicBezTo>
                  <a:pt x="254747" y="480221"/>
                  <a:pt x="275499" y="497516"/>
                  <a:pt x="275499" y="518848"/>
                </a:cubicBezTo>
                <a:cubicBezTo>
                  <a:pt x="275499" y="540181"/>
                  <a:pt x="254745" y="557476"/>
                  <a:pt x="229145" y="557476"/>
                </a:cubicBezTo>
                <a:close/>
                <a:moveTo>
                  <a:pt x="274865" y="320199"/>
                </a:moveTo>
                <a:lnTo>
                  <a:pt x="229145" y="320199"/>
                </a:lnTo>
                <a:lnTo>
                  <a:pt x="229145" y="274479"/>
                </a:lnTo>
                <a:lnTo>
                  <a:pt x="274865" y="274479"/>
                </a:lnTo>
                <a:lnTo>
                  <a:pt x="274865" y="320199"/>
                </a:lnTo>
                <a:close/>
              </a:path>
            </a:pathLst>
          </a:custGeom>
          <a:solidFill>
            <a:srgbClr val="910830"/>
          </a:solidFill>
          <a:ln w="1414" cap="flat">
            <a:noFill/>
            <a:prstDash val="solid"/>
            <a:miter/>
          </a:ln>
        </p:spPr>
        <p:txBody>
          <a:bodyPr rtlCol="0" anchor="ctr"/>
          <a:lstStyle/>
          <a:p>
            <a:endParaRPr lang="en-GB"/>
          </a:p>
        </p:txBody>
      </p:sp>
      <p:sp>
        <p:nvSpPr>
          <p:cNvPr id="68" name="Grafik 471">
            <a:extLst>
              <a:ext uri="{FF2B5EF4-FFF2-40B4-BE49-F238E27FC236}">
                <a16:creationId xmlns:a16="http://schemas.microsoft.com/office/drawing/2014/main" id="{6747A078-9905-4FB1-95BE-6F30AFE4B631}"/>
              </a:ext>
            </a:extLst>
          </p:cNvPr>
          <p:cNvSpPr/>
          <p:nvPr/>
        </p:nvSpPr>
        <p:spPr>
          <a:xfrm>
            <a:off x="8014376" y="3188759"/>
            <a:ext cx="363008" cy="484011"/>
          </a:xfrm>
          <a:custGeom>
            <a:avLst/>
            <a:gdLst>
              <a:gd name="connsiteX0" fmla="*/ 528712 w 548640"/>
              <a:gd name="connsiteY0" fmla="*/ 140092 h 731520"/>
              <a:gd name="connsiteX1" fmla="*/ 408866 w 548640"/>
              <a:gd name="connsiteY1" fmla="*/ 20246 h 731520"/>
              <a:gd name="connsiteX2" fmla="*/ 360373 w 548640"/>
              <a:gd name="connsiteY2" fmla="*/ 159 h 731520"/>
              <a:gd name="connsiteX3" fmla="*/ 68739 w 548640"/>
              <a:gd name="connsiteY3" fmla="*/ 159 h 731520"/>
              <a:gd name="connsiteX4" fmla="*/ 159 w 548640"/>
              <a:gd name="connsiteY4" fmla="*/ 68739 h 731520"/>
              <a:gd name="connsiteX5" fmla="*/ 159 w 548640"/>
              <a:gd name="connsiteY5" fmla="*/ 663099 h 731520"/>
              <a:gd name="connsiteX6" fmla="*/ 68739 w 548640"/>
              <a:gd name="connsiteY6" fmla="*/ 731679 h 731520"/>
              <a:gd name="connsiteX7" fmla="*/ 480219 w 548640"/>
              <a:gd name="connsiteY7" fmla="*/ 731679 h 731520"/>
              <a:gd name="connsiteX8" fmla="*/ 548799 w 548640"/>
              <a:gd name="connsiteY8" fmla="*/ 663099 h 731520"/>
              <a:gd name="connsiteX9" fmla="*/ 548799 w 548640"/>
              <a:gd name="connsiteY9" fmla="*/ 188585 h 731520"/>
              <a:gd name="connsiteX10" fmla="*/ 528712 w 548640"/>
              <a:gd name="connsiteY10" fmla="*/ 140092 h 731520"/>
              <a:gd name="connsiteX11" fmla="*/ 474673 w 548640"/>
              <a:gd name="connsiteY11" fmla="*/ 183039 h 731520"/>
              <a:gd name="connsiteX12" fmla="*/ 365919 w 548640"/>
              <a:gd name="connsiteY12" fmla="*/ 183039 h 731520"/>
              <a:gd name="connsiteX13" fmla="*/ 365919 w 548640"/>
              <a:gd name="connsiteY13" fmla="*/ 74285 h 731520"/>
              <a:gd name="connsiteX14" fmla="*/ 474673 w 548640"/>
              <a:gd name="connsiteY14" fmla="*/ 183039 h 731520"/>
              <a:gd name="connsiteX15" fmla="*/ 68739 w 548640"/>
              <a:gd name="connsiteY15" fmla="*/ 663099 h 731520"/>
              <a:gd name="connsiteX16" fmla="*/ 68739 w 548640"/>
              <a:gd name="connsiteY16" fmla="*/ 68739 h 731520"/>
              <a:gd name="connsiteX17" fmla="*/ 297339 w 548640"/>
              <a:gd name="connsiteY17" fmla="*/ 68739 h 731520"/>
              <a:gd name="connsiteX18" fmla="*/ 297339 w 548640"/>
              <a:gd name="connsiteY18" fmla="*/ 217329 h 731520"/>
              <a:gd name="connsiteX19" fmla="*/ 331629 w 548640"/>
              <a:gd name="connsiteY19" fmla="*/ 251619 h 731520"/>
              <a:gd name="connsiteX20" fmla="*/ 480219 w 548640"/>
              <a:gd name="connsiteY20" fmla="*/ 251619 h 731520"/>
              <a:gd name="connsiteX21" fmla="*/ 480219 w 548640"/>
              <a:gd name="connsiteY21" fmla="*/ 663099 h 731520"/>
              <a:gd name="connsiteX22" fmla="*/ 68739 w 548640"/>
              <a:gd name="connsiteY22" fmla="*/ 663099 h 731520"/>
              <a:gd name="connsiteX23" fmla="*/ 274479 w 548640"/>
              <a:gd name="connsiteY23" fmla="*/ 554480 h 731520"/>
              <a:gd name="connsiteX24" fmla="*/ 245211 w 548640"/>
              <a:gd name="connsiteY24" fmla="*/ 566603 h 731520"/>
              <a:gd name="connsiteX25" fmla="*/ 194469 w 548640"/>
              <a:gd name="connsiteY25" fmla="*/ 515203 h 731520"/>
              <a:gd name="connsiteX26" fmla="*/ 154464 w 548640"/>
              <a:gd name="connsiteY26" fmla="*/ 515203 h 731520"/>
              <a:gd name="connsiteX27" fmla="*/ 137319 w 548640"/>
              <a:gd name="connsiteY27" fmla="*/ 498058 h 731520"/>
              <a:gd name="connsiteX28" fmla="*/ 137319 w 548640"/>
              <a:gd name="connsiteY28" fmla="*/ 418048 h 731520"/>
              <a:gd name="connsiteX29" fmla="*/ 154464 w 548640"/>
              <a:gd name="connsiteY29" fmla="*/ 400903 h 731520"/>
              <a:gd name="connsiteX30" fmla="*/ 194469 w 548640"/>
              <a:gd name="connsiteY30" fmla="*/ 400903 h 731520"/>
              <a:gd name="connsiteX31" fmla="*/ 245211 w 548640"/>
              <a:gd name="connsiteY31" fmla="*/ 348115 h 731520"/>
              <a:gd name="connsiteX32" fmla="*/ 274479 w 548640"/>
              <a:gd name="connsiteY32" fmla="*/ 360238 h 731520"/>
              <a:gd name="connsiteX33" fmla="*/ 274479 w 548640"/>
              <a:gd name="connsiteY33" fmla="*/ 554480 h 731520"/>
              <a:gd name="connsiteX34" fmla="*/ 333345 w 548640"/>
              <a:gd name="connsiteY34" fmla="*/ 487143 h 731520"/>
              <a:gd name="connsiteX35" fmla="*/ 333346 w 548640"/>
              <a:gd name="connsiteY35" fmla="*/ 439367 h 731520"/>
              <a:gd name="connsiteX36" fmla="*/ 382488 w 548640"/>
              <a:gd name="connsiteY36" fmla="*/ 391531 h 731520"/>
              <a:gd name="connsiteX37" fmla="*/ 382490 w 548640"/>
              <a:gd name="connsiteY37" fmla="*/ 534979 h 731520"/>
              <a:gd name="connsiteX38" fmla="*/ 333345 w 548640"/>
              <a:gd name="connsiteY38" fmla="*/ 48714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48640" h="731520">
                <a:moveTo>
                  <a:pt x="528712" y="140092"/>
                </a:moveTo>
                <a:lnTo>
                  <a:pt x="408866" y="20246"/>
                </a:lnTo>
                <a:cubicBezTo>
                  <a:pt x="396004" y="7385"/>
                  <a:pt x="378561" y="159"/>
                  <a:pt x="360373" y="159"/>
                </a:cubicBezTo>
                <a:lnTo>
                  <a:pt x="68739" y="159"/>
                </a:lnTo>
                <a:cubicBezTo>
                  <a:pt x="30863" y="159"/>
                  <a:pt x="159" y="30863"/>
                  <a:pt x="159" y="68739"/>
                </a:cubicBezTo>
                <a:lnTo>
                  <a:pt x="159" y="663099"/>
                </a:lnTo>
                <a:cubicBezTo>
                  <a:pt x="159" y="700975"/>
                  <a:pt x="30863" y="731679"/>
                  <a:pt x="68739" y="731679"/>
                </a:cubicBezTo>
                <a:lnTo>
                  <a:pt x="480219" y="731679"/>
                </a:lnTo>
                <a:cubicBezTo>
                  <a:pt x="518095" y="731679"/>
                  <a:pt x="548799" y="700975"/>
                  <a:pt x="548799" y="663099"/>
                </a:cubicBezTo>
                <a:lnTo>
                  <a:pt x="548799" y="188585"/>
                </a:lnTo>
                <a:cubicBezTo>
                  <a:pt x="548799" y="170397"/>
                  <a:pt x="541574" y="152954"/>
                  <a:pt x="528712" y="140092"/>
                </a:cubicBezTo>
                <a:close/>
                <a:moveTo>
                  <a:pt x="474673" y="183039"/>
                </a:moveTo>
                <a:lnTo>
                  <a:pt x="365919" y="183039"/>
                </a:lnTo>
                <a:lnTo>
                  <a:pt x="365919" y="74285"/>
                </a:lnTo>
                <a:lnTo>
                  <a:pt x="474673" y="183039"/>
                </a:lnTo>
                <a:close/>
                <a:moveTo>
                  <a:pt x="68739" y="663099"/>
                </a:moveTo>
                <a:lnTo>
                  <a:pt x="68739" y="68739"/>
                </a:lnTo>
                <a:lnTo>
                  <a:pt x="297339" y="68739"/>
                </a:lnTo>
                <a:lnTo>
                  <a:pt x="297339" y="217329"/>
                </a:lnTo>
                <a:cubicBezTo>
                  <a:pt x="297339" y="236267"/>
                  <a:pt x="312691" y="251619"/>
                  <a:pt x="331629" y="251619"/>
                </a:cubicBezTo>
                <a:lnTo>
                  <a:pt x="480219" y="251619"/>
                </a:lnTo>
                <a:lnTo>
                  <a:pt x="480219" y="663099"/>
                </a:lnTo>
                <a:lnTo>
                  <a:pt x="68739" y="663099"/>
                </a:lnTo>
                <a:close/>
                <a:moveTo>
                  <a:pt x="274479" y="554480"/>
                </a:moveTo>
                <a:cubicBezTo>
                  <a:pt x="274479" y="569755"/>
                  <a:pt x="256011" y="577404"/>
                  <a:pt x="245211" y="566603"/>
                </a:cubicBezTo>
                <a:lnTo>
                  <a:pt x="194469" y="515203"/>
                </a:lnTo>
                <a:lnTo>
                  <a:pt x="154464" y="515203"/>
                </a:lnTo>
                <a:cubicBezTo>
                  <a:pt x="144996" y="515203"/>
                  <a:pt x="137319" y="507527"/>
                  <a:pt x="137319" y="498058"/>
                </a:cubicBezTo>
                <a:lnTo>
                  <a:pt x="137319" y="418048"/>
                </a:lnTo>
                <a:cubicBezTo>
                  <a:pt x="137319" y="408580"/>
                  <a:pt x="144996" y="400903"/>
                  <a:pt x="154464" y="400903"/>
                </a:cubicBezTo>
                <a:lnTo>
                  <a:pt x="194469" y="400903"/>
                </a:lnTo>
                <a:lnTo>
                  <a:pt x="245211" y="348115"/>
                </a:lnTo>
                <a:cubicBezTo>
                  <a:pt x="256012" y="337314"/>
                  <a:pt x="274479" y="344964"/>
                  <a:pt x="274479" y="360238"/>
                </a:cubicBezTo>
                <a:lnTo>
                  <a:pt x="274479" y="554480"/>
                </a:lnTo>
                <a:close/>
                <a:moveTo>
                  <a:pt x="333345" y="487143"/>
                </a:moveTo>
                <a:cubicBezTo>
                  <a:pt x="346277" y="473860"/>
                  <a:pt x="346289" y="452663"/>
                  <a:pt x="333346" y="439367"/>
                </a:cubicBezTo>
                <a:cubicBezTo>
                  <a:pt x="301701" y="406860"/>
                  <a:pt x="350827" y="359005"/>
                  <a:pt x="382488" y="391531"/>
                </a:cubicBezTo>
                <a:cubicBezTo>
                  <a:pt x="421347" y="431450"/>
                  <a:pt x="421367" y="495035"/>
                  <a:pt x="382490" y="534979"/>
                </a:cubicBezTo>
                <a:cubicBezTo>
                  <a:pt x="351353" y="566963"/>
                  <a:pt x="301127" y="520241"/>
                  <a:pt x="333345" y="487143"/>
                </a:cubicBezTo>
                <a:close/>
              </a:path>
            </a:pathLst>
          </a:custGeom>
          <a:solidFill>
            <a:srgbClr val="910830"/>
          </a:solidFill>
          <a:ln w="1414" cap="flat">
            <a:noFill/>
            <a:prstDash val="solid"/>
            <a:miter/>
          </a:ln>
        </p:spPr>
        <p:txBody>
          <a:bodyPr rtlCol="0" anchor="ctr"/>
          <a:lstStyle/>
          <a:p>
            <a:endParaRPr lang="en-GB"/>
          </a:p>
        </p:txBody>
      </p:sp>
      <p:sp>
        <p:nvSpPr>
          <p:cNvPr id="69" name="Grafik 473">
            <a:extLst>
              <a:ext uri="{FF2B5EF4-FFF2-40B4-BE49-F238E27FC236}">
                <a16:creationId xmlns:a16="http://schemas.microsoft.com/office/drawing/2014/main" id="{889ADCB7-4440-46B1-AD74-C4E6A691FFA1}"/>
              </a:ext>
            </a:extLst>
          </p:cNvPr>
          <p:cNvSpPr/>
          <p:nvPr/>
        </p:nvSpPr>
        <p:spPr>
          <a:xfrm>
            <a:off x="3524036" y="3196321"/>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240190 w 708660"/>
              <a:gd name="connsiteY10" fmla="*/ 331630 h 708660"/>
              <a:gd name="connsiteX11" fmla="*/ 285910 w 708660"/>
              <a:gd name="connsiteY11" fmla="*/ 285910 h 708660"/>
              <a:gd name="connsiteX12" fmla="*/ 240190 w 708660"/>
              <a:gd name="connsiteY12" fmla="*/ 240190 h 708660"/>
              <a:gd name="connsiteX13" fmla="*/ 194470 w 708660"/>
              <a:gd name="connsiteY13" fmla="*/ 285910 h 708660"/>
              <a:gd name="connsiteX14" fmla="*/ 240190 w 708660"/>
              <a:gd name="connsiteY14" fmla="*/ 331630 h 708660"/>
              <a:gd name="connsiteX15" fmla="*/ 468790 w 708660"/>
              <a:gd name="connsiteY15" fmla="*/ 240190 h 708660"/>
              <a:gd name="connsiteX16" fmla="*/ 423070 w 708660"/>
              <a:gd name="connsiteY16" fmla="*/ 285910 h 708660"/>
              <a:gd name="connsiteX17" fmla="*/ 468790 w 708660"/>
              <a:gd name="connsiteY17" fmla="*/ 331630 h 708660"/>
              <a:gd name="connsiteX18" fmla="*/ 514510 w 708660"/>
              <a:gd name="connsiteY18" fmla="*/ 285910 h 708660"/>
              <a:gd name="connsiteX19" fmla="*/ 468790 w 708660"/>
              <a:gd name="connsiteY19" fmla="*/ 240190 h 708660"/>
              <a:gd name="connsiteX20" fmla="*/ 354490 w 708660"/>
              <a:gd name="connsiteY20" fmla="*/ 423070 h 708660"/>
              <a:gd name="connsiteX21" fmla="*/ 206186 w 708660"/>
              <a:gd name="connsiteY21" fmla="*/ 492507 h 708660"/>
              <a:gd name="connsiteX22" fmla="*/ 210615 w 708660"/>
              <a:gd name="connsiteY22" fmla="*/ 540799 h 708660"/>
              <a:gd name="connsiteX23" fmla="*/ 258907 w 708660"/>
              <a:gd name="connsiteY23" fmla="*/ 536370 h 708660"/>
              <a:gd name="connsiteX24" fmla="*/ 354490 w 708660"/>
              <a:gd name="connsiteY24" fmla="*/ 491507 h 708660"/>
              <a:gd name="connsiteX25" fmla="*/ 450073 w 708660"/>
              <a:gd name="connsiteY25" fmla="*/ 536370 h 708660"/>
              <a:gd name="connsiteX26" fmla="*/ 498365 w 708660"/>
              <a:gd name="connsiteY26" fmla="*/ 540799 h 708660"/>
              <a:gd name="connsiteX27" fmla="*/ 502794 w 708660"/>
              <a:gd name="connsiteY27" fmla="*/ 492507 h 708660"/>
              <a:gd name="connsiteX28" fmla="*/ 354490 w 708660"/>
              <a:gd name="connsiteY28" fmla="*/ 42307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moveTo>
                  <a:pt x="354490" y="423070"/>
                </a:moveTo>
                <a:cubicBezTo>
                  <a:pt x="297054" y="423070"/>
                  <a:pt x="243047" y="448359"/>
                  <a:pt x="206186" y="492507"/>
                </a:cubicBezTo>
                <a:cubicBezTo>
                  <a:pt x="194041" y="507080"/>
                  <a:pt x="196042" y="528655"/>
                  <a:pt x="210615" y="540799"/>
                </a:cubicBezTo>
                <a:cubicBezTo>
                  <a:pt x="225188" y="552800"/>
                  <a:pt x="246762" y="550943"/>
                  <a:pt x="258907" y="536370"/>
                </a:cubicBezTo>
                <a:cubicBezTo>
                  <a:pt x="282624" y="507938"/>
                  <a:pt x="317485" y="491507"/>
                  <a:pt x="354490" y="491507"/>
                </a:cubicBezTo>
                <a:cubicBezTo>
                  <a:pt x="391495" y="491507"/>
                  <a:pt x="426356" y="507795"/>
                  <a:pt x="450073" y="536370"/>
                </a:cubicBezTo>
                <a:cubicBezTo>
                  <a:pt x="461646" y="550229"/>
                  <a:pt x="483077" y="553372"/>
                  <a:pt x="498365" y="540799"/>
                </a:cubicBezTo>
                <a:cubicBezTo>
                  <a:pt x="512938" y="528655"/>
                  <a:pt x="514796" y="507080"/>
                  <a:pt x="502794" y="492507"/>
                </a:cubicBezTo>
                <a:cubicBezTo>
                  <a:pt x="465932" y="448359"/>
                  <a:pt x="411926" y="423070"/>
                  <a:pt x="354490" y="423070"/>
                </a:cubicBezTo>
                <a:close/>
              </a:path>
            </a:pathLst>
          </a:custGeom>
          <a:solidFill>
            <a:srgbClr val="910830"/>
          </a:solidFill>
          <a:ln w="1421" cap="flat">
            <a:noFill/>
            <a:prstDash val="solid"/>
            <a:miter/>
          </a:ln>
        </p:spPr>
        <p:txBody>
          <a:bodyPr rtlCol="0" anchor="ctr"/>
          <a:lstStyle/>
          <a:p>
            <a:endParaRPr lang="en-GB"/>
          </a:p>
        </p:txBody>
      </p:sp>
      <p:sp>
        <p:nvSpPr>
          <p:cNvPr id="70" name="Grafik 474">
            <a:extLst>
              <a:ext uri="{FF2B5EF4-FFF2-40B4-BE49-F238E27FC236}">
                <a16:creationId xmlns:a16="http://schemas.microsoft.com/office/drawing/2014/main" id="{BD12F68D-3ACF-4A69-95BD-D765D7F6EA2F}"/>
              </a:ext>
            </a:extLst>
          </p:cNvPr>
          <p:cNvSpPr/>
          <p:nvPr/>
        </p:nvSpPr>
        <p:spPr>
          <a:xfrm>
            <a:off x="2269895"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285910 w 708660"/>
              <a:gd name="connsiteY10" fmla="*/ 285910 h 708660"/>
              <a:gd name="connsiteX11" fmla="*/ 240190 w 708660"/>
              <a:gd name="connsiteY11" fmla="*/ 240190 h 708660"/>
              <a:gd name="connsiteX12" fmla="*/ 194470 w 708660"/>
              <a:gd name="connsiteY12" fmla="*/ 285910 h 708660"/>
              <a:gd name="connsiteX13" fmla="*/ 240190 w 708660"/>
              <a:gd name="connsiteY13" fmla="*/ 331630 h 708660"/>
              <a:gd name="connsiteX14" fmla="*/ 285910 w 708660"/>
              <a:gd name="connsiteY14" fmla="*/ 285910 h 708660"/>
              <a:gd name="connsiteX15" fmla="*/ 468790 w 708660"/>
              <a:gd name="connsiteY15" fmla="*/ 240190 h 708660"/>
              <a:gd name="connsiteX16" fmla="*/ 423070 w 708660"/>
              <a:gd name="connsiteY16" fmla="*/ 285910 h 708660"/>
              <a:gd name="connsiteX17" fmla="*/ 468790 w 708660"/>
              <a:gd name="connsiteY17" fmla="*/ 331630 h 708660"/>
              <a:gd name="connsiteX18" fmla="*/ 514510 w 708660"/>
              <a:gd name="connsiteY18" fmla="*/ 285910 h 708660"/>
              <a:gd name="connsiteX19" fmla="*/ 468790 w 708660"/>
              <a:gd name="connsiteY19" fmla="*/ 240190 h 708660"/>
              <a:gd name="connsiteX20" fmla="*/ 354490 w 708660"/>
              <a:gd name="connsiteY20" fmla="*/ 400210 h 708660"/>
              <a:gd name="connsiteX21" fmla="*/ 217616 w 708660"/>
              <a:gd name="connsiteY21" fmla="*/ 487649 h 708660"/>
              <a:gd name="connsiteX22" fmla="*/ 246905 w 708660"/>
              <a:gd name="connsiteY22" fmla="*/ 513510 h 708660"/>
              <a:gd name="connsiteX23" fmla="*/ 354490 w 708660"/>
              <a:gd name="connsiteY23" fmla="*/ 491650 h 708660"/>
              <a:gd name="connsiteX24" fmla="*/ 462075 w 708660"/>
              <a:gd name="connsiteY24" fmla="*/ 513510 h 708660"/>
              <a:gd name="connsiteX25" fmla="*/ 491364 w 708660"/>
              <a:gd name="connsiteY25" fmla="*/ 487649 h 708660"/>
              <a:gd name="connsiteX26" fmla="*/ 354490 w 708660"/>
              <a:gd name="connsiteY26"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285910" y="285910"/>
                </a:moveTo>
                <a:cubicBezTo>
                  <a:pt x="285910" y="260621"/>
                  <a:pt x="265479" y="240190"/>
                  <a:pt x="240190" y="240190"/>
                </a:cubicBezTo>
                <a:cubicBezTo>
                  <a:pt x="214901" y="240190"/>
                  <a:pt x="194470" y="260621"/>
                  <a:pt x="194470" y="285910"/>
                </a:cubicBezTo>
                <a:cubicBezTo>
                  <a:pt x="194470" y="311199"/>
                  <a:pt x="214901" y="331630"/>
                  <a:pt x="240190" y="331630"/>
                </a:cubicBezTo>
                <a:cubicBezTo>
                  <a:pt x="265479" y="331630"/>
                  <a:pt x="285910" y="311199"/>
                  <a:pt x="285910" y="28591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moveTo>
                  <a:pt x="354490" y="400210"/>
                </a:moveTo>
                <a:cubicBezTo>
                  <a:pt x="303626" y="400210"/>
                  <a:pt x="227617" y="430642"/>
                  <a:pt x="217616" y="487649"/>
                </a:cubicBezTo>
                <a:cubicBezTo>
                  <a:pt x="214758" y="504509"/>
                  <a:pt x="230474" y="518368"/>
                  <a:pt x="246905" y="513510"/>
                </a:cubicBezTo>
                <a:cubicBezTo>
                  <a:pt x="291482" y="499794"/>
                  <a:pt x="331773" y="491650"/>
                  <a:pt x="354490" y="491650"/>
                </a:cubicBezTo>
                <a:cubicBezTo>
                  <a:pt x="377207" y="491650"/>
                  <a:pt x="417498" y="499794"/>
                  <a:pt x="462075" y="513510"/>
                </a:cubicBezTo>
                <a:cubicBezTo>
                  <a:pt x="478363" y="518510"/>
                  <a:pt x="494222" y="504509"/>
                  <a:pt x="491364" y="487649"/>
                </a:cubicBezTo>
                <a:cubicBezTo>
                  <a:pt x="481363" y="430642"/>
                  <a:pt x="405353" y="400210"/>
                  <a:pt x="354490" y="400210"/>
                </a:cubicBezTo>
                <a:close/>
              </a:path>
            </a:pathLst>
          </a:custGeom>
          <a:solidFill>
            <a:srgbClr val="910830"/>
          </a:solidFill>
          <a:ln w="1421" cap="flat">
            <a:noFill/>
            <a:prstDash val="solid"/>
            <a:miter/>
          </a:ln>
        </p:spPr>
        <p:txBody>
          <a:bodyPr rtlCol="0" anchor="ctr"/>
          <a:lstStyle/>
          <a:p>
            <a:endParaRPr lang="en-GB"/>
          </a:p>
        </p:txBody>
      </p:sp>
      <p:sp>
        <p:nvSpPr>
          <p:cNvPr id="71" name="Grafik 475">
            <a:extLst>
              <a:ext uri="{FF2B5EF4-FFF2-40B4-BE49-F238E27FC236}">
                <a16:creationId xmlns:a16="http://schemas.microsoft.com/office/drawing/2014/main" id="{7C811420-EDFF-482B-A6E4-67A006CF6C70}"/>
              </a:ext>
            </a:extLst>
          </p:cNvPr>
          <p:cNvSpPr/>
          <p:nvPr/>
        </p:nvSpPr>
        <p:spPr>
          <a:xfrm>
            <a:off x="2789205" y="3680332"/>
            <a:ext cx="468886" cy="468886"/>
          </a:xfrm>
          <a:custGeom>
            <a:avLst/>
            <a:gdLst>
              <a:gd name="connsiteX0" fmla="*/ 691378 w 708660"/>
              <a:gd name="connsiteY0" fmla="*/ 245048 h 708660"/>
              <a:gd name="connsiteX1" fmla="*/ 354622 w 708660"/>
              <a:gd name="connsiteY1" fmla="*/ 160 h 708660"/>
              <a:gd name="connsiteX2" fmla="*/ 245036 w 708660"/>
              <a:gd name="connsiteY2" fmla="*/ 17591 h 708660"/>
              <a:gd name="connsiteX3" fmla="*/ 17579 w 708660"/>
              <a:gd name="connsiteY3" fmla="*/ 463932 h 708660"/>
              <a:gd name="connsiteX4" fmla="*/ 354336 w 708660"/>
              <a:gd name="connsiteY4" fmla="*/ 708820 h 708660"/>
              <a:gd name="connsiteX5" fmla="*/ 463921 w 708660"/>
              <a:gd name="connsiteY5" fmla="*/ 691389 h 708660"/>
              <a:gd name="connsiteX6" fmla="*/ 691378 w 708660"/>
              <a:gd name="connsiteY6" fmla="*/ 245048 h 708660"/>
              <a:gd name="connsiteX7" fmla="*/ 584936 w 708660"/>
              <a:gd name="connsiteY7" fmla="*/ 521797 h 708660"/>
              <a:gd name="connsiteX8" fmla="*/ 510355 w 708660"/>
              <a:gd name="connsiteY8" fmla="*/ 530941 h 708660"/>
              <a:gd name="connsiteX9" fmla="*/ 447919 w 708660"/>
              <a:gd name="connsiteY9" fmla="*/ 443930 h 708660"/>
              <a:gd name="connsiteX10" fmla="*/ 482780 w 708660"/>
              <a:gd name="connsiteY10" fmla="*/ 336488 h 708660"/>
              <a:gd name="connsiteX11" fmla="*/ 584365 w 708660"/>
              <a:gd name="connsiteY11" fmla="*/ 304912 h 708660"/>
              <a:gd name="connsiteX12" fmla="*/ 639943 w 708660"/>
              <a:gd name="connsiteY12" fmla="*/ 356919 h 708660"/>
              <a:gd name="connsiteX13" fmla="*/ 608939 w 708660"/>
              <a:gd name="connsiteY13" fmla="*/ 484363 h 708660"/>
              <a:gd name="connsiteX14" fmla="*/ 584936 w 708660"/>
              <a:gd name="connsiteY14" fmla="*/ 521797 h 708660"/>
              <a:gd name="connsiteX15" fmla="*/ 584936 w 708660"/>
              <a:gd name="connsiteY15" fmla="*/ 185469 h 708660"/>
              <a:gd name="connsiteX16" fmla="*/ 570077 w 708660"/>
              <a:gd name="connsiteY16" fmla="*/ 261335 h 708660"/>
              <a:gd name="connsiteX17" fmla="*/ 469065 w 708660"/>
              <a:gd name="connsiteY17" fmla="*/ 292768 h 708660"/>
              <a:gd name="connsiteX18" fmla="*/ 377339 w 708660"/>
              <a:gd name="connsiteY18" fmla="*/ 226331 h 708660"/>
              <a:gd name="connsiteX19" fmla="*/ 377339 w 708660"/>
              <a:gd name="connsiteY19" fmla="*/ 120889 h 708660"/>
              <a:gd name="connsiteX20" fmla="*/ 445062 w 708660"/>
              <a:gd name="connsiteY20" fmla="*/ 83456 h 708660"/>
              <a:gd name="connsiteX21" fmla="*/ 584936 w 708660"/>
              <a:gd name="connsiteY21" fmla="*/ 185469 h 708660"/>
              <a:gd name="connsiteX22" fmla="*/ 264325 w 708660"/>
              <a:gd name="connsiteY22" fmla="*/ 83599 h 708660"/>
              <a:gd name="connsiteX23" fmla="*/ 331619 w 708660"/>
              <a:gd name="connsiteY23" fmla="*/ 120889 h 708660"/>
              <a:gd name="connsiteX24" fmla="*/ 331619 w 708660"/>
              <a:gd name="connsiteY24" fmla="*/ 226331 h 708660"/>
              <a:gd name="connsiteX25" fmla="*/ 239893 w 708660"/>
              <a:gd name="connsiteY25" fmla="*/ 292768 h 708660"/>
              <a:gd name="connsiteX26" fmla="*/ 139023 w 708660"/>
              <a:gd name="connsiteY26" fmla="*/ 261335 h 708660"/>
              <a:gd name="connsiteX27" fmla="*/ 124593 w 708660"/>
              <a:gd name="connsiteY27" fmla="*/ 186326 h 708660"/>
              <a:gd name="connsiteX28" fmla="*/ 264325 w 708660"/>
              <a:gd name="connsiteY28" fmla="*/ 83599 h 708660"/>
              <a:gd name="connsiteX29" fmla="*/ 198745 w 708660"/>
              <a:gd name="connsiteY29" fmla="*/ 530941 h 708660"/>
              <a:gd name="connsiteX30" fmla="*/ 122878 w 708660"/>
              <a:gd name="connsiteY30" fmla="*/ 521654 h 708660"/>
              <a:gd name="connsiteX31" fmla="*/ 68872 w 708660"/>
              <a:gd name="connsiteY31" fmla="*/ 356919 h 708660"/>
              <a:gd name="connsiteX32" fmla="*/ 124593 w 708660"/>
              <a:gd name="connsiteY32" fmla="*/ 304912 h 708660"/>
              <a:gd name="connsiteX33" fmla="*/ 226177 w 708660"/>
              <a:gd name="connsiteY33" fmla="*/ 336631 h 708660"/>
              <a:gd name="connsiteX34" fmla="*/ 260896 w 708660"/>
              <a:gd name="connsiteY34" fmla="*/ 442787 h 708660"/>
              <a:gd name="connsiteX35" fmla="*/ 198745 w 708660"/>
              <a:gd name="connsiteY35" fmla="*/ 530941 h 708660"/>
              <a:gd name="connsiteX36" fmla="*/ 267611 w 708660"/>
              <a:gd name="connsiteY36" fmla="*/ 626667 h 708660"/>
              <a:gd name="connsiteX37" fmla="*/ 235607 w 708660"/>
              <a:gd name="connsiteY37" fmla="*/ 557944 h 708660"/>
              <a:gd name="connsiteX38" fmla="*/ 297900 w 708660"/>
              <a:gd name="connsiteY38" fmla="*/ 469790 h 708660"/>
              <a:gd name="connsiteX39" fmla="*/ 410200 w 708660"/>
              <a:gd name="connsiteY39" fmla="*/ 469790 h 708660"/>
              <a:gd name="connsiteX40" fmla="*/ 473494 w 708660"/>
              <a:gd name="connsiteY40" fmla="*/ 557944 h 708660"/>
              <a:gd name="connsiteX41" fmla="*/ 441490 w 708660"/>
              <a:gd name="connsiteY41" fmla="*/ 626667 h 708660"/>
              <a:gd name="connsiteX42" fmla="*/ 267611 w 708660"/>
              <a:gd name="connsiteY42" fmla="*/ 62666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08660" h="708660">
                <a:moveTo>
                  <a:pt x="691378" y="245048"/>
                </a:moveTo>
                <a:cubicBezTo>
                  <a:pt x="642801" y="95315"/>
                  <a:pt x="503926" y="160"/>
                  <a:pt x="354622" y="160"/>
                </a:cubicBezTo>
                <a:cubicBezTo>
                  <a:pt x="318331" y="160"/>
                  <a:pt x="281470" y="5732"/>
                  <a:pt x="245036" y="17591"/>
                </a:cubicBezTo>
                <a:cubicBezTo>
                  <a:pt x="59013" y="78027"/>
                  <a:pt x="-42857" y="277909"/>
                  <a:pt x="17579" y="463932"/>
                </a:cubicBezTo>
                <a:cubicBezTo>
                  <a:pt x="66157" y="613665"/>
                  <a:pt x="205031" y="708820"/>
                  <a:pt x="354336" y="708820"/>
                </a:cubicBezTo>
                <a:cubicBezTo>
                  <a:pt x="390626" y="708820"/>
                  <a:pt x="427488" y="703248"/>
                  <a:pt x="463921" y="691389"/>
                </a:cubicBezTo>
                <a:cubicBezTo>
                  <a:pt x="649944" y="630953"/>
                  <a:pt x="751814" y="431071"/>
                  <a:pt x="691378" y="245048"/>
                </a:cubicBezTo>
                <a:close/>
                <a:moveTo>
                  <a:pt x="584936" y="521797"/>
                </a:moveTo>
                <a:lnTo>
                  <a:pt x="510355" y="530941"/>
                </a:lnTo>
                <a:lnTo>
                  <a:pt x="447919" y="443930"/>
                </a:lnTo>
                <a:lnTo>
                  <a:pt x="482780" y="336488"/>
                </a:lnTo>
                <a:lnTo>
                  <a:pt x="584365" y="304912"/>
                </a:lnTo>
                <a:lnTo>
                  <a:pt x="639943" y="356919"/>
                </a:lnTo>
                <a:cubicBezTo>
                  <a:pt x="639657" y="400781"/>
                  <a:pt x="629370" y="444215"/>
                  <a:pt x="608939" y="484363"/>
                </a:cubicBezTo>
                <a:cubicBezTo>
                  <a:pt x="602224" y="497651"/>
                  <a:pt x="593652" y="509795"/>
                  <a:pt x="584936" y="521797"/>
                </a:cubicBezTo>
                <a:close/>
                <a:moveTo>
                  <a:pt x="584936" y="185469"/>
                </a:moveTo>
                <a:lnTo>
                  <a:pt x="570077" y="261335"/>
                </a:lnTo>
                <a:lnTo>
                  <a:pt x="469065" y="292768"/>
                </a:lnTo>
                <a:lnTo>
                  <a:pt x="377339" y="226331"/>
                </a:lnTo>
                <a:lnTo>
                  <a:pt x="377339" y="120889"/>
                </a:lnTo>
                <a:lnTo>
                  <a:pt x="445062" y="83456"/>
                </a:lnTo>
                <a:cubicBezTo>
                  <a:pt x="501069" y="102030"/>
                  <a:pt x="549932" y="137749"/>
                  <a:pt x="584936" y="185469"/>
                </a:cubicBezTo>
                <a:close/>
                <a:moveTo>
                  <a:pt x="264325" y="83599"/>
                </a:moveTo>
                <a:lnTo>
                  <a:pt x="331619" y="120889"/>
                </a:lnTo>
                <a:lnTo>
                  <a:pt x="331619" y="226331"/>
                </a:lnTo>
                <a:lnTo>
                  <a:pt x="239893" y="292768"/>
                </a:lnTo>
                <a:lnTo>
                  <a:pt x="139023" y="261335"/>
                </a:lnTo>
                <a:lnTo>
                  <a:pt x="124593" y="186326"/>
                </a:lnTo>
                <a:cubicBezTo>
                  <a:pt x="159312" y="138606"/>
                  <a:pt x="207318" y="102601"/>
                  <a:pt x="264325" y="83599"/>
                </a:cubicBezTo>
                <a:close/>
                <a:moveTo>
                  <a:pt x="198745" y="530941"/>
                </a:moveTo>
                <a:lnTo>
                  <a:pt x="122878" y="521654"/>
                </a:lnTo>
                <a:cubicBezTo>
                  <a:pt x="102304" y="492936"/>
                  <a:pt x="69586" y="436500"/>
                  <a:pt x="68872" y="356919"/>
                </a:cubicBezTo>
                <a:lnTo>
                  <a:pt x="124593" y="304912"/>
                </a:lnTo>
                <a:lnTo>
                  <a:pt x="226177" y="336631"/>
                </a:lnTo>
                <a:lnTo>
                  <a:pt x="260896" y="442787"/>
                </a:lnTo>
                <a:lnTo>
                  <a:pt x="198745" y="530941"/>
                </a:lnTo>
                <a:close/>
                <a:moveTo>
                  <a:pt x="267611" y="626667"/>
                </a:moveTo>
                <a:lnTo>
                  <a:pt x="235607" y="557944"/>
                </a:lnTo>
                <a:lnTo>
                  <a:pt x="297900" y="469790"/>
                </a:lnTo>
                <a:lnTo>
                  <a:pt x="410200" y="469790"/>
                </a:lnTo>
                <a:lnTo>
                  <a:pt x="473494" y="557944"/>
                </a:lnTo>
                <a:lnTo>
                  <a:pt x="441490" y="626667"/>
                </a:lnTo>
                <a:cubicBezTo>
                  <a:pt x="432631" y="629239"/>
                  <a:pt x="359194" y="655813"/>
                  <a:pt x="267611" y="626667"/>
                </a:cubicBezTo>
                <a:close/>
              </a:path>
            </a:pathLst>
          </a:custGeom>
          <a:solidFill>
            <a:srgbClr val="910830"/>
          </a:solidFill>
          <a:ln w="1421" cap="flat">
            <a:noFill/>
            <a:prstDash val="solid"/>
            <a:miter/>
          </a:ln>
        </p:spPr>
        <p:txBody>
          <a:bodyPr rtlCol="0" anchor="ctr"/>
          <a:lstStyle/>
          <a:p>
            <a:endParaRPr lang="en-GB"/>
          </a:p>
        </p:txBody>
      </p:sp>
      <p:sp>
        <p:nvSpPr>
          <p:cNvPr id="72" name="Grafik 476">
            <a:extLst>
              <a:ext uri="{FF2B5EF4-FFF2-40B4-BE49-F238E27FC236}">
                <a16:creationId xmlns:a16="http://schemas.microsoft.com/office/drawing/2014/main" id="{BAADF124-0989-46E5-820E-DC5FE04A9ACD}"/>
              </a:ext>
            </a:extLst>
          </p:cNvPr>
          <p:cNvSpPr/>
          <p:nvPr/>
        </p:nvSpPr>
        <p:spPr>
          <a:xfrm>
            <a:off x="1140545" y="3672770"/>
            <a:ext cx="544512" cy="484011"/>
          </a:xfrm>
          <a:custGeom>
            <a:avLst/>
            <a:gdLst>
              <a:gd name="connsiteX0" fmla="*/ 663086 w 822960"/>
              <a:gd name="connsiteY0" fmla="*/ 160 h 731520"/>
              <a:gd name="connsiteX1" fmla="*/ 160166 w 822960"/>
              <a:gd name="connsiteY1" fmla="*/ 160 h 731520"/>
              <a:gd name="connsiteX2" fmla="*/ 145878 w 822960"/>
              <a:gd name="connsiteY2" fmla="*/ 7875 h 731520"/>
              <a:gd name="connsiteX3" fmla="*/ 3003 w 822960"/>
              <a:gd name="connsiteY3" fmla="*/ 218187 h 731520"/>
              <a:gd name="connsiteX4" fmla="*/ 4003 w 822960"/>
              <a:gd name="connsiteY4" fmla="*/ 238476 h 731520"/>
              <a:gd name="connsiteX5" fmla="*/ 398339 w 822960"/>
              <a:gd name="connsiteY5" fmla="*/ 725394 h 731520"/>
              <a:gd name="connsiteX6" fmla="*/ 424913 w 822960"/>
              <a:gd name="connsiteY6" fmla="*/ 725394 h 731520"/>
              <a:gd name="connsiteX7" fmla="*/ 819248 w 822960"/>
              <a:gd name="connsiteY7" fmla="*/ 238476 h 731520"/>
              <a:gd name="connsiteX8" fmla="*/ 820248 w 822960"/>
              <a:gd name="connsiteY8" fmla="*/ 218187 h 731520"/>
              <a:gd name="connsiteX9" fmla="*/ 677516 w 822960"/>
              <a:gd name="connsiteY9" fmla="*/ 7875 h 731520"/>
              <a:gd name="connsiteX10" fmla="*/ 663086 w 822960"/>
              <a:gd name="connsiteY10" fmla="*/ 160 h 731520"/>
              <a:gd name="connsiteX11" fmla="*/ 635511 w 822960"/>
              <a:gd name="connsiteY11" fmla="*/ 68740 h 731520"/>
              <a:gd name="connsiteX12" fmla="*/ 725951 w 822960"/>
              <a:gd name="connsiteY12" fmla="*/ 205900 h 731520"/>
              <a:gd name="connsiteX13" fmla="*/ 628224 w 822960"/>
              <a:gd name="connsiteY13" fmla="*/ 205900 h 731520"/>
              <a:gd name="connsiteX14" fmla="*/ 554358 w 822960"/>
              <a:gd name="connsiteY14" fmla="*/ 68740 h 731520"/>
              <a:gd name="connsiteX15" fmla="*/ 635511 w 822960"/>
              <a:gd name="connsiteY15" fmla="*/ 68740 h 731520"/>
              <a:gd name="connsiteX16" fmla="*/ 346761 w 822960"/>
              <a:gd name="connsiteY16" fmla="*/ 68740 h 731520"/>
              <a:gd name="connsiteX17" fmla="*/ 476348 w 822960"/>
              <a:gd name="connsiteY17" fmla="*/ 68740 h 731520"/>
              <a:gd name="connsiteX18" fmla="*/ 550215 w 822960"/>
              <a:gd name="connsiteY18" fmla="*/ 205900 h 731520"/>
              <a:gd name="connsiteX19" fmla="*/ 273037 w 822960"/>
              <a:gd name="connsiteY19" fmla="*/ 205900 h 731520"/>
              <a:gd name="connsiteX20" fmla="*/ 346761 w 822960"/>
              <a:gd name="connsiteY20" fmla="*/ 68740 h 731520"/>
              <a:gd name="connsiteX21" fmla="*/ 187741 w 822960"/>
              <a:gd name="connsiteY21" fmla="*/ 68740 h 731520"/>
              <a:gd name="connsiteX22" fmla="*/ 268894 w 822960"/>
              <a:gd name="connsiteY22" fmla="*/ 68740 h 731520"/>
              <a:gd name="connsiteX23" fmla="*/ 195027 w 822960"/>
              <a:gd name="connsiteY23" fmla="*/ 205900 h 731520"/>
              <a:gd name="connsiteX24" fmla="*/ 97301 w 822960"/>
              <a:gd name="connsiteY24" fmla="*/ 205900 h 731520"/>
              <a:gd name="connsiteX25" fmla="*/ 187741 w 822960"/>
              <a:gd name="connsiteY25" fmla="*/ 68740 h 731520"/>
              <a:gd name="connsiteX26" fmla="*/ 126304 w 822960"/>
              <a:gd name="connsiteY26" fmla="*/ 274480 h 731520"/>
              <a:gd name="connsiteX27" fmla="*/ 199742 w 822960"/>
              <a:gd name="connsiteY27" fmla="*/ 274480 h 731520"/>
              <a:gd name="connsiteX28" fmla="*/ 297326 w 822960"/>
              <a:gd name="connsiteY28" fmla="*/ 503080 h 731520"/>
              <a:gd name="connsiteX29" fmla="*/ 126304 w 822960"/>
              <a:gd name="connsiteY29" fmla="*/ 274480 h 731520"/>
              <a:gd name="connsiteX30" fmla="*/ 273323 w 822960"/>
              <a:gd name="connsiteY30" fmla="*/ 274480 h 731520"/>
              <a:gd name="connsiteX31" fmla="*/ 549929 w 822960"/>
              <a:gd name="connsiteY31" fmla="*/ 274480 h 731520"/>
              <a:gd name="connsiteX32" fmla="*/ 411626 w 822960"/>
              <a:gd name="connsiteY32" fmla="*/ 622095 h 731520"/>
              <a:gd name="connsiteX33" fmla="*/ 273323 w 822960"/>
              <a:gd name="connsiteY33" fmla="*/ 274480 h 731520"/>
              <a:gd name="connsiteX34" fmla="*/ 525926 w 822960"/>
              <a:gd name="connsiteY34" fmla="*/ 503080 h 731520"/>
              <a:gd name="connsiteX35" fmla="*/ 623367 w 822960"/>
              <a:gd name="connsiteY35" fmla="*/ 274480 h 731520"/>
              <a:gd name="connsiteX36" fmla="*/ 696804 w 822960"/>
              <a:gd name="connsiteY36" fmla="*/ 274480 h 731520"/>
              <a:gd name="connsiteX37" fmla="*/ 525926 w 822960"/>
              <a:gd name="connsiteY37" fmla="*/ 5030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22960" h="731520">
                <a:moveTo>
                  <a:pt x="663086" y="160"/>
                </a:moveTo>
                <a:lnTo>
                  <a:pt x="160166" y="160"/>
                </a:lnTo>
                <a:cubicBezTo>
                  <a:pt x="154451" y="160"/>
                  <a:pt x="149022" y="3017"/>
                  <a:pt x="145878" y="7875"/>
                </a:cubicBezTo>
                <a:lnTo>
                  <a:pt x="3003" y="218187"/>
                </a:lnTo>
                <a:cubicBezTo>
                  <a:pt x="-1140" y="224474"/>
                  <a:pt x="-711" y="232761"/>
                  <a:pt x="4003" y="238476"/>
                </a:cubicBezTo>
                <a:lnTo>
                  <a:pt x="398339" y="725394"/>
                </a:lnTo>
                <a:cubicBezTo>
                  <a:pt x="405196" y="733823"/>
                  <a:pt x="418055" y="733823"/>
                  <a:pt x="424913" y="725394"/>
                </a:cubicBezTo>
                <a:lnTo>
                  <a:pt x="819248" y="238476"/>
                </a:lnTo>
                <a:cubicBezTo>
                  <a:pt x="823963" y="232618"/>
                  <a:pt x="824392" y="224474"/>
                  <a:pt x="820248" y="218187"/>
                </a:cubicBezTo>
                <a:lnTo>
                  <a:pt x="677516" y="7875"/>
                </a:lnTo>
                <a:cubicBezTo>
                  <a:pt x="674230" y="3017"/>
                  <a:pt x="668944" y="160"/>
                  <a:pt x="663086" y="160"/>
                </a:cubicBezTo>
                <a:close/>
                <a:moveTo>
                  <a:pt x="635511" y="68740"/>
                </a:moveTo>
                <a:lnTo>
                  <a:pt x="725951" y="205900"/>
                </a:lnTo>
                <a:lnTo>
                  <a:pt x="628224" y="205900"/>
                </a:lnTo>
                <a:lnTo>
                  <a:pt x="554358" y="68740"/>
                </a:lnTo>
                <a:lnTo>
                  <a:pt x="635511" y="68740"/>
                </a:lnTo>
                <a:close/>
                <a:moveTo>
                  <a:pt x="346761" y="68740"/>
                </a:moveTo>
                <a:lnTo>
                  <a:pt x="476348" y="68740"/>
                </a:lnTo>
                <a:lnTo>
                  <a:pt x="550215" y="205900"/>
                </a:lnTo>
                <a:lnTo>
                  <a:pt x="273037" y="205900"/>
                </a:lnTo>
                <a:lnTo>
                  <a:pt x="346761" y="68740"/>
                </a:lnTo>
                <a:close/>
                <a:moveTo>
                  <a:pt x="187741" y="68740"/>
                </a:moveTo>
                <a:lnTo>
                  <a:pt x="268894" y="68740"/>
                </a:lnTo>
                <a:lnTo>
                  <a:pt x="195027" y="205900"/>
                </a:lnTo>
                <a:lnTo>
                  <a:pt x="97301" y="205900"/>
                </a:lnTo>
                <a:lnTo>
                  <a:pt x="187741" y="68740"/>
                </a:lnTo>
                <a:close/>
                <a:moveTo>
                  <a:pt x="126304" y="274480"/>
                </a:moveTo>
                <a:lnTo>
                  <a:pt x="199742" y="274480"/>
                </a:lnTo>
                <a:lnTo>
                  <a:pt x="297326" y="503080"/>
                </a:lnTo>
                <a:lnTo>
                  <a:pt x="126304" y="274480"/>
                </a:lnTo>
                <a:close/>
                <a:moveTo>
                  <a:pt x="273323" y="274480"/>
                </a:moveTo>
                <a:lnTo>
                  <a:pt x="549929" y="274480"/>
                </a:lnTo>
                <a:lnTo>
                  <a:pt x="411626" y="622095"/>
                </a:lnTo>
                <a:lnTo>
                  <a:pt x="273323" y="274480"/>
                </a:lnTo>
                <a:close/>
                <a:moveTo>
                  <a:pt x="525926" y="503080"/>
                </a:moveTo>
                <a:lnTo>
                  <a:pt x="623367" y="274480"/>
                </a:lnTo>
                <a:lnTo>
                  <a:pt x="696804" y="274480"/>
                </a:lnTo>
                <a:lnTo>
                  <a:pt x="525926" y="503080"/>
                </a:lnTo>
                <a:close/>
              </a:path>
            </a:pathLst>
          </a:custGeom>
          <a:solidFill>
            <a:srgbClr val="910830"/>
          </a:solidFill>
          <a:ln w="1422" cap="flat">
            <a:noFill/>
            <a:prstDash val="solid"/>
            <a:miter/>
          </a:ln>
        </p:spPr>
        <p:txBody>
          <a:bodyPr rtlCol="0" anchor="ctr"/>
          <a:lstStyle/>
          <a:p>
            <a:endParaRPr lang="en-GB"/>
          </a:p>
        </p:txBody>
      </p:sp>
      <p:sp>
        <p:nvSpPr>
          <p:cNvPr id="73" name="Grafik 477">
            <a:extLst>
              <a:ext uri="{FF2B5EF4-FFF2-40B4-BE49-F238E27FC236}">
                <a16:creationId xmlns:a16="http://schemas.microsoft.com/office/drawing/2014/main" id="{72D6229E-CE38-49C9-82EC-44B38F0B2036}"/>
              </a:ext>
            </a:extLst>
          </p:cNvPr>
          <p:cNvSpPr/>
          <p:nvPr/>
        </p:nvSpPr>
        <p:spPr>
          <a:xfrm>
            <a:off x="3308501"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240190 w 708660"/>
              <a:gd name="connsiteY10" fmla="*/ 331630 h 708660"/>
              <a:gd name="connsiteX11" fmla="*/ 285910 w 708660"/>
              <a:gd name="connsiteY11" fmla="*/ 285910 h 708660"/>
              <a:gd name="connsiteX12" fmla="*/ 240190 w 708660"/>
              <a:gd name="connsiteY12" fmla="*/ 240190 h 708660"/>
              <a:gd name="connsiteX13" fmla="*/ 194470 w 708660"/>
              <a:gd name="connsiteY13" fmla="*/ 285910 h 708660"/>
              <a:gd name="connsiteX14" fmla="*/ 240190 w 708660"/>
              <a:gd name="connsiteY14" fmla="*/ 331630 h 708660"/>
              <a:gd name="connsiteX15" fmla="*/ 468790 w 708660"/>
              <a:gd name="connsiteY15" fmla="*/ 331630 h 708660"/>
              <a:gd name="connsiteX16" fmla="*/ 514510 w 708660"/>
              <a:gd name="connsiteY16" fmla="*/ 285910 h 708660"/>
              <a:gd name="connsiteX17" fmla="*/ 468790 w 708660"/>
              <a:gd name="connsiteY17" fmla="*/ 240190 h 708660"/>
              <a:gd name="connsiteX18" fmla="*/ 423070 w 708660"/>
              <a:gd name="connsiteY18" fmla="*/ 285910 h 708660"/>
              <a:gd name="connsiteX19" fmla="*/ 468790 w 708660"/>
              <a:gd name="connsiteY19" fmla="*/ 331630 h 708660"/>
              <a:gd name="connsiteX20" fmla="*/ 491650 w 708660"/>
              <a:gd name="connsiteY20" fmla="*/ 354490 h 708660"/>
              <a:gd name="connsiteX21" fmla="*/ 217330 w 708660"/>
              <a:gd name="connsiteY21" fmla="*/ 354490 h 708660"/>
              <a:gd name="connsiteX22" fmla="*/ 148750 w 708660"/>
              <a:gd name="connsiteY22" fmla="*/ 423070 h 708660"/>
              <a:gd name="connsiteX23" fmla="*/ 148750 w 708660"/>
              <a:gd name="connsiteY23" fmla="*/ 468790 h 708660"/>
              <a:gd name="connsiteX24" fmla="*/ 217330 w 708660"/>
              <a:gd name="connsiteY24" fmla="*/ 537370 h 708660"/>
              <a:gd name="connsiteX25" fmla="*/ 491650 w 708660"/>
              <a:gd name="connsiteY25" fmla="*/ 537370 h 708660"/>
              <a:gd name="connsiteX26" fmla="*/ 560230 w 708660"/>
              <a:gd name="connsiteY26" fmla="*/ 468790 h 708660"/>
              <a:gd name="connsiteX27" fmla="*/ 560230 w 708660"/>
              <a:gd name="connsiteY27" fmla="*/ 423070 h 708660"/>
              <a:gd name="connsiteX28" fmla="*/ 491650 w 708660"/>
              <a:gd name="connsiteY28" fmla="*/ 354490 h 708660"/>
              <a:gd name="connsiteX29" fmla="*/ 251620 w 708660"/>
              <a:gd name="connsiteY29" fmla="*/ 491650 h 708660"/>
              <a:gd name="connsiteX30" fmla="*/ 217330 w 708660"/>
              <a:gd name="connsiteY30" fmla="*/ 491650 h 708660"/>
              <a:gd name="connsiteX31" fmla="*/ 194470 w 708660"/>
              <a:gd name="connsiteY31" fmla="*/ 468790 h 708660"/>
              <a:gd name="connsiteX32" fmla="*/ 194470 w 708660"/>
              <a:gd name="connsiteY32" fmla="*/ 457360 h 708660"/>
              <a:gd name="connsiteX33" fmla="*/ 251620 w 708660"/>
              <a:gd name="connsiteY33" fmla="*/ 457360 h 708660"/>
              <a:gd name="connsiteX34" fmla="*/ 251620 w 708660"/>
              <a:gd name="connsiteY34" fmla="*/ 491650 h 708660"/>
              <a:gd name="connsiteX35" fmla="*/ 251620 w 708660"/>
              <a:gd name="connsiteY35" fmla="*/ 434500 h 708660"/>
              <a:gd name="connsiteX36" fmla="*/ 194470 w 708660"/>
              <a:gd name="connsiteY36" fmla="*/ 434500 h 708660"/>
              <a:gd name="connsiteX37" fmla="*/ 194470 w 708660"/>
              <a:gd name="connsiteY37" fmla="*/ 423070 h 708660"/>
              <a:gd name="connsiteX38" fmla="*/ 217330 w 708660"/>
              <a:gd name="connsiteY38" fmla="*/ 400210 h 708660"/>
              <a:gd name="connsiteX39" fmla="*/ 251620 w 708660"/>
              <a:gd name="connsiteY39" fmla="*/ 400210 h 708660"/>
              <a:gd name="connsiteX40" fmla="*/ 251620 w 708660"/>
              <a:gd name="connsiteY40" fmla="*/ 434500 h 708660"/>
              <a:gd name="connsiteX41" fmla="*/ 343060 w 708660"/>
              <a:gd name="connsiteY41" fmla="*/ 491650 h 708660"/>
              <a:gd name="connsiteX42" fmla="*/ 274480 w 708660"/>
              <a:gd name="connsiteY42" fmla="*/ 491650 h 708660"/>
              <a:gd name="connsiteX43" fmla="*/ 274480 w 708660"/>
              <a:gd name="connsiteY43" fmla="*/ 457360 h 708660"/>
              <a:gd name="connsiteX44" fmla="*/ 343060 w 708660"/>
              <a:gd name="connsiteY44" fmla="*/ 457360 h 708660"/>
              <a:gd name="connsiteX45" fmla="*/ 343060 w 708660"/>
              <a:gd name="connsiteY45" fmla="*/ 491650 h 708660"/>
              <a:gd name="connsiteX46" fmla="*/ 343060 w 708660"/>
              <a:gd name="connsiteY46" fmla="*/ 434500 h 708660"/>
              <a:gd name="connsiteX47" fmla="*/ 274480 w 708660"/>
              <a:gd name="connsiteY47" fmla="*/ 434500 h 708660"/>
              <a:gd name="connsiteX48" fmla="*/ 274480 w 708660"/>
              <a:gd name="connsiteY48" fmla="*/ 400210 h 708660"/>
              <a:gd name="connsiteX49" fmla="*/ 343060 w 708660"/>
              <a:gd name="connsiteY49" fmla="*/ 400210 h 708660"/>
              <a:gd name="connsiteX50" fmla="*/ 343060 w 708660"/>
              <a:gd name="connsiteY50" fmla="*/ 434500 h 708660"/>
              <a:gd name="connsiteX51" fmla="*/ 434500 w 708660"/>
              <a:gd name="connsiteY51" fmla="*/ 491650 h 708660"/>
              <a:gd name="connsiteX52" fmla="*/ 365920 w 708660"/>
              <a:gd name="connsiteY52" fmla="*/ 491650 h 708660"/>
              <a:gd name="connsiteX53" fmla="*/ 365920 w 708660"/>
              <a:gd name="connsiteY53" fmla="*/ 457360 h 708660"/>
              <a:gd name="connsiteX54" fmla="*/ 434500 w 708660"/>
              <a:gd name="connsiteY54" fmla="*/ 457360 h 708660"/>
              <a:gd name="connsiteX55" fmla="*/ 434500 w 708660"/>
              <a:gd name="connsiteY55" fmla="*/ 491650 h 708660"/>
              <a:gd name="connsiteX56" fmla="*/ 434500 w 708660"/>
              <a:gd name="connsiteY56" fmla="*/ 434500 h 708660"/>
              <a:gd name="connsiteX57" fmla="*/ 365920 w 708660"/>
              <a:gd name="connsiteY57" fmla="*/ 434500 h 708660"/>
              <a:gd name="connsiteX58" fmla="*/ 365920 w 708660"/>
              <a:gd name="connsiteY58" fmla="*/ 400210 h 708660"/>
              <a:gd name="connsiteX59" fmla="*/ 434500 w 708660"/>
              <a:gd name="connsiteY59" fmla="*/ 400210 h 708660"/>
              <a:gd name="connsiteX60" fmla="*/ 434500 w 708660"/>
              <a:gd name="connsiteY60" fmla="*/ 434500 h 708660"/>
              <a:gd name="connsiteX61" fmla="*/ 514510 w 708660"/>
              <a:gd name="connsiteY61" fmla="*/ 468790 h 708660"/>
              <a:gd name="connsiteX62" fmla="*/ 491650 w 708660"/>
              <a:gd name="connsiteY62" fmla="*/ 491650 h 708660"/>
              <a:gd name="connsiteX63" fmla="*/ 457360 w 708660"/>
              <a:gd name="connsiteY63" fmla="*/ 491650 h 708660"/>
              <a:gd name="connsiteX64" fmla="*/ 457360 w 708660"/>
              <a:gd name="connsiteY64" fmla="*/ 457360 h 708660"/>
              <a:gd name="connsiteX65" fmla="*/ 514510 w 708660"/>
              <a:gd name="connsiteY65" fmla="*/ 457360 h 708660"/>
              <a:gd name="connsiteX66" fmla="*/ 514510 w 708660"/>
              <a:gd name="connsiteY66" fmla="*/ 468790 h 708660"/>
              <a:gd name="connsiteX67" fmla="*/ 514510 w 708660"/>
              <a:gd name="connsiteY67" fmla="*/ 434500 h 708660"/>
              <a:gd name="connsiteX68" fmla="*/ 457360 w 708660"/>
              <a:gd name="connsiteY68" fmla="*/ 434500 h 708660"/>
              <a:gd name="connsiteX69" fmla="*/ 457360 w 708660"/>
              <a:gd name="connsiteY69" fmla="*/ 400210 h 708660"/>
              <a:gd name="connsiteX70" fmla="*/ 491650 w 708660"/>
              <a:gd name="connsiteY70" fmla="*/ 400210 h 708660"/>
              <a:gd name="connsiteX71" fmla="*/ 514510 w 708660"/>
              <a:gd name="connsiteY71" fmla="*/ 423070 h 708660"/>
              <a:gd name="connsiteX72" fmla="*/ 514510 w 708660"/>
              <a:gd name="connsiteY72" fmla="*/ 43450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331630"/>
                </a:moveTo>
                <a:cubicBezTo>
                  <a:pt x="494079" y="331630"/>
                  <a:pt x="514510" y="311199"/>
                  <a:pt x="514510" y="285910"/>
                </a:cubicBezTo>
                <a:cubicBezTo>
                  <a:pt x="514510" y="260621"/>
                  <a:pt x="494079" y="240190"/>
                  <a:pt x="468790" y="240190"/>
                </a:cubicBezTo>
                <a:cubicBezTo>
                  <a:pt x="443501" y="240190"/>
                  <a:pt x="423070" y="260621"/>
                  <a:pt x="423070" y="285910"/>
                </a:cubicBezTo>
                <a:cubicBezTo>
                  <a:pt x="423070" y="311199"/>
                  <a:pt x="443501" y="331630"/>
                  <a:pt x="468790" y="331630"/>
                </a:cubicBezTo>
                <a:close/>
                <a:moveTo>
                  <a:pt x="491650" y="354490"/>
                </a:moveTo>
                <a:lnTo>
                  <a:pt x="217330" y="354490"/>
                </a:lnTo>
                <a:cubicBezTo>
                  <a:pt x="179468" y="354490"/>
                  <a:pt x="148750" y="385208"/>
                  <a:pt x="148750" y="423070"/>
                </a:cubicBezTo>
                <a:lnTo>
                  <a:pt x="148750" y="468790"/>
                </a:lnTo>
                <a:cubicBezTo>
                  <a:pt x="148750" y="506652"/>
                  <a:pt x="179468" y="537370"/>
                  <a:pt x="217330" y="537370"/>
                </a:cubicBezTo>
                <a:lnTo>
                  <a:pt x="491650" y="537370"/>
                </a:lnTo>
                <a:cubicBezTo>
                  <a:pt x="529512" y="537370"/>
                  <a:pt x="560230" y="506652"/>
                  <a:pt x="560230" y="468790"/>
                </a:cubicBezTo>
                <a:lnTo>
                  <a:pt x="560230" y="423070"/>
                </a:lnTo>
                <a:cubicBezTo>
                  <a:pt x="560230" y="385208"/>
                  <a:pt x="529512" y="354490"/>
                  <a:pt x="491650" y="354490"/>
                </a:cubicBezTo>
                <a:close/>
                <a:moveTo>
                  <a:pt x="251620" y="491650"/>
                </a:moveTo>
                <a:lnTo>
                  <a:pt x="217330" y="491650"/>
                </a:lnTo>
                <a:cubicBezTo>
                  <a:pt x="204757" y="491650"/>
                  <a:pt x="194470" y="481363"/>
                  <a:pt x="194470" y="468790"/>
                </a:cubicBezTo>
                <a:lnTo>
                  <a:pt x="194470" y="457360"/>
                </a:lnTo>
                <a:lnTo>
                  <a:pt x="251620" y="457360"/>
                </a:lnTo>
                <a:lnTo>
                  <a:pt x="251620" y="491650"/>
                </a:lnTo>
                <a:close/>
                <a:moveTo>
                  <a:pt x="251620" y="434500"/>
                </a:moveTo>
                <a:lnTo>
                  <a:pt x="194470" y="434500"/>
                </a:lnTo>
                <a:lnTo>
                  <a:pt x="194470" y="423070"/>
                </a:lnTo>
                <a:cubicBezTo>
                  <a:pt x="194470" y="410497"/>
                  <a:pt x="204757" y="400210"/>
                  <a:pt x="217330" y="400210"/>
                </a:cubicBezTo>
                <a:lnTo>
                  <a:pt x="251620" y="400210"/>
                </a:lnTo>
                <a:lnTo>
                  <a:pt x="251620" y="434500"/>
                </a:lnTo>
                <a:close/>
                <a:moveTo>
                  <a:pt x="343060" y="491650"/>
                </a:moveTo>
                <a:lnTo>
                  <a:pt x="274480" y="491650"/>
                </a:lnTo>
                <a:lnTo>
                  <a:pt x="274480" y="457360"/>
                </a:lnTo>
                <a:lnTo>
                  <a:pt x="343060" y="457360"/>
                </a:lnTo>
                <a:lnTo>
                  <a:pt x="343060" y="491650"/>
                </a:lnTo>
                <a:close/>
                <a:moveTo>
                  <a:pt x="343060" y="434500"/>
                </a:moveTo>
                <a:lnTo>
                  <a:pt x="274480" y="434500"/>
                </a:lnTo>
                <a:lnTo>
                  <a:pt x="274480" y="400210"/>
                </a:lnTo>
                <a:lnTo>
                  <a:pt x="343060" y="400210"/>
                </a:lnTo>
                <a:lnTo>
                  <a:pt x="343060" y="434500"/>
                </a:lnTo>
                <a:close/>
                <a:moveTo>
                  <a:pt x="434500" y="491650"/>
                </a:moveTo>
                <a:lnTo>
                  <a:pt x="365920" y="491650"/>
                </a:lnTo>
                <a:lnTo>
                  <a:pt x="365920" y="457360"/>
                </a:lnTo>
                <a:lnTo>
                  <a:pt x="434500" y="457360"/>
                </a:lnTo>
                <a:lnTo>
                  <a:pt x="434500" y="491650"/>
                </a:lnTo>
                <a:close/>
                <a:moveTo>
                  <a:pt x="434500" y="434500"/>
                </a:moveTo>
                <a:lnTo>
                  <a:pt x="365920" y="434500"/>
                </a:lnTo>
                <a:lnTo>
                  <a:pt x="365920" y="400210"/>
                </a:lnTo>
                <a:lnTo>
                  <a:pt x="434500" y="400210"/>
                </a:lnTo>
                <a:lnTo>
                  <a:pt x="434500" y="434500"/>
                </a:lnTo>
                <a:close/>
                <a:moveTo>
                  <a:pt x="514510" y="468790"/>
                </a:moveTo>
                <a:cubicBezTo>
                  <a:pt x="514510" y="481363"/>
                  <a:pt x="504223" y="491650"/>
                  <a:pt x="491650" y="491650"/>
                </a:cubicBezTo>
                <a:lnTo>
                  <a:pt x="457360" y="491650"/>
                </a:lnTo>
                <a:lnTo>
                  <a:pt x="457360" y="457360"/>
                </a:lnTo>
                <a:lnTo>
                  <a:pt x="514510" y="457360"/>
                </a:lnTo>
                <a:lnTo>
                  <a:pt x="514510" y="468790"/>
                </a:lnTo>
                <a:close/>
                <a:moveTo>
                  <a:pt x="514510" y="434500"/>
                </a:moveTo>
                <a:lnTo>
                  <a:pt x="457360" y="434500"/>
                </a:lnTo>
                <a:lnTo>
                  <a:pt x="457360" y="400210"/>
                </a:lnTo>
                <a:lnTo>
                  <a:pt x="491650" y="400210"/>
                </a:lnTo>
                <a:cubicBezTo>
                  <a:pt x="504223" y="400210"/>
                  <a:pt x="514510" y="410497"/>
                  <a:pt x="514510" y="423070"/>
                </a:cubicBezTo>
                <a:lnTo>
                  <a:pt x="514510" y="434500"/>
                </a:lnTo>
                <a:close/>
              </a:path>
            </a:pathLst>
          </a:custGeom>
          <a:solidFill>
            <a:srgbClr val="910830"/>
          </a:solidFill>
          <a:ln w="1421" cap="flat">
            <a:noFill/>
            <a:prstDash val="solid"/>
            <a:miter/>
          </a:ln>
        </p:spPr>
        <p:txBody>
          <a:bodyPr rtlCol="0" anchor="ctr"/>
          <a:lstStyle/>
          <a:p>
            <a:endParaRPr lang="en-GB"/>
          </a:p>
        </p:txBody>
      </p:sp>
      <p:sp>
        <p:nvSpPr>
          <p:cNvPr id="74" name="Grafik 478">
            <a:extLst>
              <a:ext uri="{FF2B5EF4-FFF2-40B4-BE49-F238E27FC236}">
                <a16:creationId xmlns:a16="http://schemas.microsoft.com/office/drawing/2014/main" id="{F11CE482-3AC2-4CE8-9ACE-C18968DE5EFD}"/>
              </a:ext>
            </a:extLst>
          </p:cNvPr>
          <p:cNvSpPr/>
          <p:nvPr/>
        </p:nvSpPr>
        <p:spPr>
          <a:xfrm>
            <a:off x="3827805"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505366 w 708660"/>
              <a:gd name="connsiteY10" fmla="*/ 423927 h 708660"/>
              <a:gd name="connsiteX11" fmla="*/ 354490 w 708660"/>
              <a:gd name="connsiteY11" fmla="*/ 442644 h 708660"/>
              <a:gd name="connsiteX12" fmla="*/ 203614 w 708660"/>
              <a:gd name="connsiteY12" fmla="*/ 423927 h 708660"/>
              <a:gd name="connsiteX13" fmla="*/ 178325 w 708660"/>
              <a:gd name="connsiteY13" fmla="*/ 445787 h 708660"/>
              <a:gd name="connsiteX14" fmla="*/ 354490 w 708660"/>
              <a:gd name="connsiteY14" fmla="*/ 560087 h 708660"/>
              <a:gd name="connsiteX15" fmla="*/ 530655 w 708660"/>
              <a:gd name="connsiteY15" fmla="*/ 445787 h 708660"/>
              <a:gd name="connsiteX16" fmla="*/ 505366 w 708660"/>
              <a:gd name="connsiteY16" fmla="*/ 423927 h 708660"/>
              <a:gd name="connsiteX17" fmla="*/ 240190 w 708660"/>
              <a:gd name="connsiteY17" fmla="*/ 331630 h 708660"/>
              <a:gd name="connsiteX18" fmla="*/ 285910 w 708660"/>
              <a:gd name="connsiteY18" fmla="*/ 285910 h 708660"/>
              <a:gd name="connsiteX19" fmla="*/ 240190 w 708660"/>
              <a:gd name="connsiteY19" fmla="*/ 240190 h 708660"/>
              <a:gd name="connsiteX20" fmla="*/ 194470 w 708660"/>
              <a:gd name="connsiteY20" fmla="*/ 285910 h 708660"/>
              <a:gd name="connsiteX21" fmla="*/ 240190 w 708660"/>
              <a:gd name="connsiteY21" fmla="*/ 331630 h 708660"/>
              <a:gd name="connsiteX22" fmla="*/ 468790 w 708660"/>
              <a:gd name="connsiteY22" fmla="*/ 331630 h 708660"/>
              <a:gd name="connsiteX23" fmla="*/ 514510 w 708660"/>
              <a:gd name="connsiteY23" fmla="*/ 285910 h 708660"/>
              <a:gd name="connsiteX24" fmla="*/ 468790 w 708660"/>
              <a:gd name="connsiteY24" fmla="*/ 240190 h 708660"/>
              <a:gd name="connsiteX25" fmla="*/ 423070 w 708660"/>
              <a:gd name="connsiteY25" fmla="*/ 285910 h 708660"/>
              <a:gd name="connsiteX26" fmla="*/ 468790 w 708660"/>
              <a:gd name="connsiteY26"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505366" y="423927"/>
                </a:moveTo>
                <a:cubicBezTo>
                  <a:pt x="468361" y="435786"/>
                  <a:pt x="413354" y="442644"/>
                  <a:pt x="354490" y="442644"/>
                </a:cubicBezTo>
                <a:cubicBezTo>
                  <a:pt x="295625" y="442644"/>
                  <a:pt x="240761" y="435786"/>
                  <a:pt x="203614" y="423927"/>
                </a:cubicBezTo>
                <a:cubicBezTo>
                  <a:pt x="189469" y="419498"/>
                  <a:pt x="175896" y="431642"/>
                  <a:pt x="178325" y="445787"/>
                </a:cubicBezTo>
                <a:cubicBezTo>
                  <a:pt x="189612" y="513081"/>
                  <a:pt x="280195" y="560087"/>
                  <a:pt x="354490" y="560087"/>
                </a:cubicBezTo>
                <a:cubicBezTo>
                  <a:pt x="428785" y="560087"/>
                  <a:pt x="519225" y="513081"/>
                  <a:pt x="530655" y="445787"/>
                </a:cubicBezTo>
                <a:cubicBezTo>
                  <a:pt x="532941" y="431785"/>
                  <a:pt x="519653" y="419498"/>
                  <a:pt x="505366" y="423927"/>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331630"/>
                </a:moveTo>
                <a:cubicBezTo>
                  <a:pt x="494079" y="331630"/>
                  <a:pt x="514510" y="311199"/>
                  <a:pt x="514510" y="285910"/>
                </a:cubicBezTo>
                <a:cubicBezTo>
                  <a:pt x="514510" y="260621"/>
                  <a:pt x="494079" y="240190"/>
                  <a:pt x="468790" y="240190"/>
                </a:cubicBezTo>
                <a:cubicBezTo>
                  <a:pt x="443501" y="240190"/>
                  <a:pt x="423070" y="260621"/>
                  <a:pt x="423070" y="285910"/>
                </a:cubicBezTo>
                <a:cubicBezTo>
                  <a:pt x="423070" y="311199"/>
                  <a:pt x="443501" y="331630"/>
                  <a:pt x="468790" y="331630"/>
                </a:cubicBezTo>
                <a:close/>
              </a:path>
            </a:pathLst>
          </a:custGeom>
          <a:solidFill>
            <a:srgbClr val="910830"/>
          </a:solidFill>
          <a:ln w="1421" cap="flat">
            <a:noFill/>
            <a:prstDash val="solid"/>
            <a:miter/>
          </a:ln>
        </p:spPr>
        <p:txBody>
          <a:bodyPr rtlCol="0" anchor="ctr"/>
          <a:lstStyle/>
          <a:p>
            <a:endParaRPr lang="en-GB"/>
          </a:p>
        </p:txBody>
      </p:sp>
      <p:sp>
        <p:nvSpPr>
          <p:cNvPr id="75" name="Grafik 479">
            <a:extLst>
              <a:ext uri="{FF2B5EF4-FFF2-40B4-BE49-F238E27FC236}">
                <a16:creationId xmlns:a16="http://schemas.microsoft.com/office/drawing/2014/main" id="{FB186A21-AAC5-4CFF-8DA2-B300107A6D36}"/>
              </a:ext>
            </a:extLst>
          </p:cNvPr>
          <p:cNvSpPr/>
          <p:nvPr/>
        </p:nvSpPr>
        <p:spPr>
          <a:xfrm>
            <a:off x="4347108" y="3680332"/>
            <a:ext cx="468886" cy="468886"/>
          </a:xfrm>
          <a:custGeom>
            <a:avLst/>
            <a:gdLst>
              <a:gd name="connsiteX0" fmla="*/ 286339 w 708660"/>
              <a:gd name="connsiteY0" fmla="*/ 343060 h 708660"/>
              <a:gd name="connsiteX1" fmla="*/ 308770 w 708660"/>
              <a:gd name="connsiteY1" fmla="*/ 263050 h 708660"/>
              <a:gd name="connsiteX2" fmla="*/ 286339 w 708660"/>
              <a:gd name="connsiteY2" fmla="*/ 183040 h 708660"/>
              <a:gd name="connsiteX3" fmla="*/ 239618 w 708660"/>
              <a:gd name="connsiteY3" fmla="*/ 183040 h 708660"/>
              <a:gd name="connsiteX4" fmla="*/ 217187 w 708660"/>
              <a:gd name="connsiteY4" fmla="*/ 263050 h 708660"/>
              <a:gd name="connsiteX5" fmla="*/ 239618 w 708660"/>
              <a:gd name="connsiteY5" fmla="*/ 343060 h 708660"/>
              <a:gd name="connsiteX6" fmla="*/ 286339 w 708660"/>
              <a:gd name="connsiteY6" fmla="*/ 343060 h 708660"/>
              <a:gd name="connsiteX7" fmla="*/ 469218 w 708660"/>
              <a:gd name="connsiteY7" fmla="*/ 343060 h 708660"/>
              <a:gd name="connsiteX8" fmla="*/ 491650 w 708660"/>
              <a:gd name="connsiteY8" fmla="*/ 263050 h 708660"/>
              <a:gd name="connsiteX9" fmla="*/ 469218 w 708660"/>
              <a:gd name="connsiteY9" fmla="*/ 183040 h 708660"/>
              <a:gd name="connsiteX10" fmla="*/ 422498 w 708660"/>
              <a:gd name="connsiteY10" fmla="*/ 183040 h 708660"/>
              <a:gd name="connsiteX11" fmla="*/ 400067 w 708660"/>
              <a:gd name="connsiteY11" fmla="*/ 263050 h 708660"/>
              <a:gd name="connsiteX12" fmla="*/ 422498 w 708660"/>
              <a:gd name="connsiteY12" fmla="*/ 343060 h 708660"/>
              <a:gd name="connsiteX13" fmla="*/ 469218 w 708660"/>
              <a:gd name="connsiteY13" fmla="*/ 343060 h 708660"/>
              <a:gd name="connsiteX14" fmla="*/ 354490 w 708660"/>
              <a:gd name="connsiteY14" fmla="*/ 160 h 708660"/>
              <a:gd name="connsiteX15" fmla="*/ 160 w 708660"/>
              <a:gd name="connsiteY15" fmla="*/ 354490 h 708660"/>
              <a:gd name="connsiteX16" fmla="*/ 354490 w 708660"/>
              <a:gd name="connsiteY16" fmla="*/ 708820 h 708660"/>
              <a:gd name="connsiteX17" fmla="*/ 708820 w 708660"/>
              <a:gd name="connsiteY17" fmla="*/ 354490 h 708660"/>
              <a:gd name="connsiteX18" fmla="*/ 354490 w 708660"/>
              <a:gd name="connsiteY18" fmla="*/ 160 h 708660"/>
              <a:gd name="connsiteX19" fmla="*/ 354490 w 708660"/>
              <a:gd name="connsiteY19" fmla="*/ 640240 h 708660"/>
              <a:gd name="connsiteX20" fmla="*/ 68740 w 708660"/>
              <a:gd name="connsiteY20" fmla="*/ 354490 h 708660"/>
              <a:gd name="connsiteX21" fmla="*/ 354490 w 708660"/>
              <a:gd name="connsiteY21" fmla="*/ 68740 h 708660"/>
              <a:gd name="connsiteX22" fmla="*/ 640240 w 708660"/>
              <a:gd name="connsiteY22" fmla="*/ 354490 h 708660"/>
              <a:gd name="connsiteX23" fmla="*/ 354490 w 708660"/>
              <a:gd name="connsiteY23" fmla="*/ 640240 h 708660"/>
              <a:gd name="connsiteX24" fmla="*/ 505366 w 708660"/>
              <a:gd name="connsiteY24" fmla="*/ 423927 h 708660"/>
              <a:gd name="connsiteX25" fmla="*/ 354490 w 708660"/>
              <a:gd name="connsiteY25" fmla="*/ 442644 h 708660"/>
              <a:gd name="connsiteX26" fmla="*/ 203614 w 708660"/>
              <a:gd name="connsiteY26" fmla="*/ 423927 h 708660"/>
              <a:gd name="connsiteX27" fmla="*/ 178325 w 708660"/>
              <a:gd name="connsiteY27" fmla="*/ 445787 h 708660"/>
              <a:gd name="connsiteX28" fmla="*/ 354490 w 708660"/>
              <a:gd name="connsiteY28" fmla="*/ 560087 h 708660"/>
              <a:gd name="connsiteX29" fmla="*/ 530655 w 708660"/>
              <a:gd name="connsiteY29" fmla="*/ 445787 h 708660"/>
              <a:gd name="connsiteX30" fmla="*/ 505366 w 708660"/>
              <a:gd name="connsiteY30" fmla="*/ 42392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08660" h="708660">
                <a:moveTo>
                  <a:pt x="286339" y="343060"/>
                </a:moveTo>
                <a:cubicBezTo>
                  <a:pt x="304055" y="316342"/>
                  <a:pt x="307913" y="289768"/>
                  <a:pt x="308770" y="263050"/>
                </a:cubicBezTo>
                <a:cubicBezTo>
                  <a:pt x="308056" y="236332"/>
                  <a:pt x="304055" y="209757"/>
                  <a:pt x="286339" y="183040"/>
                </a:cubicBezTo>
                <a:cubicBezTo>
                  <a:pt x="274909" y="165895"/>
                  <a:pt x="250477" y="166752"/>
                  <a:pt x="239618" y="183040"/>
                </a:cubicBezTo>
                <a:cubicBezTo>
                  <a:pt x="221902" y="209757"/>
                  <a:pt x="218044" y="236332"/>
                  <a:pt x="217187" y="263050"/>
                </a:cubicBezTo>
                <a:cubicBezTo>
                  <a:pt x="217901" y="289768"/>
                  <a:pt x="221902" y="316342"/>
                  <a:pt x="239618" y="343060"/>
                </a:cubicBezTo>
                <a:cubicBezTo>
                  <a:pt x="251191" y="360205"/>
                  <a:pt x="275623" y="359348"/>
                  <a:pt x="286339" y="343060"/>
                </a:cubicBezTo>
                <a:close/>
                <a:moveTo>
                  <a:pt x="469218" y="343060"/>
                </a:moveTo>
                <a:cubicBezTo>
                  <a:pt x="486935" y="316342"/>
                  <a:pt x="490793" y="289768"/>
                  <a:pt x="491650" y="263050"/>
                </a:cubicBezTo>
                <a:cubicBezTo>
                  <a:pt x="490936" y="236332"/>
                  <a:pt x="486935" y="209757"/>
                  <a:pt x="469218" y="183040"/>
                </a:cubicBezTo>
                <a:cubicBezTo>
                  <a:pt x="457788" y="165895"/>
                  <a:pt x="433357" y="166752"/>
                  <a:pt x="422498" y="183040"/>
                </a:cubicBezTo>
                <a:cubicBezTo>
                  <a:pt x="404782" y="209757"/>
                  <a:pt x="400924" y="236332"/>
                  <a:pt x="400067" y="263050"/>
                </a:cubicBezTo>
                <a:cubicBezTo>
                  <a:pt x="400781" y="289768"/>
                  <a:pt x="404782" y="316342"/>
                  <a:pt x="422498" y="343060"/>
                </a:cubicBezTo>
                <a:cubicBezTo>
                  <a:pt x="434071" y="360205"/>
                  <a:pt x="458503" y="359348"/>
                  <a:pt x="469218" y="343060"/>
                </a:cubicBezTo>
                <a:close/>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505366" y="423927"/>
                </a:moveTo>
                <a:cubicBezTo>
                  <a:pt x="468361" y="435786"/>
                  <a:pt x="413354" y="442644"/>
                  <a:pt x="354490" y="442644"/>
                </a:cubicBezTo>
                <a:cubicBezTo>
                  <a:pt x="295625" y="442644"/>
                  <a:pt x="240761" y="435786"/>
                  <a:pt x="203614" y="423927"/>
                </a:cubicBezTo>
                <a:cubicBezTo>
                  <a:pt x="189469" y="419498"/>
                  <a:pt x="175896" y="431500"/>
                  <a:pt x="178325" y="445787"/>
                </a:cubicBezTo>
                <a:cubicBezTo>
                  <a:pt x="189612" y="513224"/>
                  <a:pt x="280195" y="560087"/>
                  <a:pt x="354490" y="560087"/>
                </a:cubicBezTo>
                <a:cubicBezTo>
                  <a:pt x="428785" y="560087"/>
                  <a:pt x="519225" y="513081"/>
                  <a:pt x="530655" y="445787"/>
                </a:cubicBezTo>
                <a:cubicBezTo>
                  <a:pt x="532941" y="431785"/>
                  <a:pt x="519653" y="419498"/>
                  <a:pt x="505366" y="423927"/>
                </a:cubicBezTo>
                <a:close/>
              </a:path>
            </a:pathLst>
          </a:custGeom>
          <a:solidFill>
            <a:srgbClr val="910830"/>
          </a:solidFill>
          <a:ln w="1421" cap="flat">
            <a:noFill/>
            <a:prstDash val="solid"/>
            <a:miter/>
          </a:ln>
        </p:spPr>
        <p:txBody>
          <a:bodyPr rtlCol="0" anchor="ctr"/>
          <a:lstStyle/>
          <a:p>
            <a:endParaRPr lang="en-GB"/>
          </a:p>
        </p:txBody>
      </p:sp>
      <p:sp>
        <p:nvSpPr>
          <p:cNvPr id="76" name="Grafik 480">
            <a:extLst>
              <a:ext uri="{FF2B5EF4-FFF2-40B4-BE49-F238E27FC236}">
                <a16:creationId xmlns:a16="http://schemas.microsoft.com/office/drawing/2014/main" id="{545C421E-5BCA-4A10-829F-F361FBD97A2E}"/>
              </a:ext>
            </a:extLst>
          </p:cNvPr>
          <p:cNvSpPr/>
          <p:nvPr/>
        </p:nvSpPr>
        <p:spPr>
          <a:xfrm>
            <a:off x="4866412"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505366 w 708660"/>
              <a:gd name="connsiteY10" fmla="*/ 423927 h 708660"/>
              <a:gd name="connsiteX11" fmla="*/ 354490 w 708660"/>
              <a:gd name="connsiteY11" fmla="*/ 442644 h 708660"/>
              <a:gd name="connsiteX12" fmla="*/ 203614 w 708660"/>
              <a:gd name="connsiteY12" fmla="*/ 423927 h 708660"/>
              <a:gd name="connsiteX13" fmla="*/ 178325 w 708660"/>
              <a:gd name="connsiteY13" fmla="*/ 445787 h 708660"/>
              <a:gd name="connsiteX14" fmla="*/ 354490 w 708660"/>
              <a:gd name="connsiteY14" fmla="*/ 560087 h 708660"/>
              <a:gd name="connsiteX15" fmla="*/ 530655 w 708660"/>
              <a:gd name="connsiteY15" fmla="*/ 445787 h 708660"/>
              <a:gd name="connsiteX16" fmla="*/ 505366 w 708660"/>
              <a:gd name="connsiteY16" fmla="*/ 423927 h 708660"/>
              <a:gd name="connsiteX17" fmla="*/ 168324 w 708660"/>
              <a:gd name="connsiteY17" fmla="*/ 319771 h 708660"/>
              <a:gd name="connsiteX18" fmla="*/ 181611 w 708660"/>
              <a:gd name="connsiteY18" fmla="*/ 314485 h 708660"/>
              <a:gd name="connsiteX19" fmla="*/ 195184 w 708660"/>
              <a:gd name="connsiteY19" fmla="*/ 290196 h 708660"/>
              <a:gd name="connsiteX20" fmla="*/ 240190 w 708660"/>
              <a:gd name="connsiteY20" fmla="*/ 259335 h 708660"/>
              <a:gd name="connsiteX21" fmla="*/ 285196 w 708660"/>
              <a:gd name="connsiteY21" fmla="*/ 290196 h 708660"/>
              <a:gd name="connsiteX22" fmla="*/ 298769 w 708660"/>
              <a:gd name="connsiteY22" fmla="*/ 314485 h 708660"/>
              <a:gd name="connsiteX23" fmla="*/ 312056 w 708660"/>
              <a:gd name="connsiteY23" fmla="*/ 319771 h 708660"/>
              <a:gd name="connsiteX24" fmla="*/ 320200 w 708660"/>
              <a:gd name="connsiteY24" fmla="*/ 307913 h 708660"/>
              <a:gd name="connsiteX25" fmla="*/ 240190 w 708660"/>
              <a:gd name="connsiteY25" fmla="*/ 205900 h 708660"/>
              <a:gd name="connsiteX26" fmla="*/ 160180 w 708660"/>
              <a:gd name="connsiteY26" fmla="*/ 307913 h 708660"/>
              <a:gd name="connsiteX27" fmla="*/ 168324 w 708660"/>
              <a:gd name="connsiteY27" fmla="*/ 319771 h 708660"/>
              <a:gd name="connsiteX28" fmla="*/ 396924 w 708660"/>
              <a:gd name="connsiteY28" fmla="*/ 319771 h 708660"/>
              <a:gd name="connsiteX29" fmla="*/ 410211 w 708660"/>
              <a:gd name="connsiteY29" fmla="*/ 314485 h 708660"/>
              <a:gd name="connsiteX30" fmla="*/ 423784 w 708660"/>
              <a:gd name="connsiteY30" fmla="*/ 290196 h 708660"/>
              <a:gd name="connsiteX31" fmla="*/ 468790 w 708660"/>
              <a:gd name="connsiteY31" fmla="*/ 259335 h 708660"/>
              <a:gd name="connsiteX32" fmla="*/ 513796 w 708660"/>
              <a:gd name="connsiteY32" fmla="*/ 290196 h 708660"/>
              <a:gd name="connsiteX33" fmla="*/ 527369 w 708660"/>
              <a:gd name="connsiteY33" fmla="*/ 314485 h 708660"/>
              <a:gd name="connsiteX34" fmla="*/ 540656 w 708660"/>
              <a:gd name="connsiteY34" fmla="*/ 319771 h 708660"/>
              <a:gd name="connsiteX35" fmla="*/ 548800 w 708660"/>
              <a:gd name="connsiteY35" fmla="*/ 307913 h 708660"/>
              <a:gd name="connsiteX36" fmla="*/ 468790 w 708660"/>
              <a:gd name="connsiteY36" fmla="*/ 205900 h 708660"/>
              <a:gd name="connsiteX37" fmla="*/ 388780 w 708660"/>
              <a:gd name="connsiteY37" fmla="*/ 307913 h 708660"/>
              <a:gd name="connsiteX38" fmla="*/ 396924 w 708660"/>
              <a:gd name="connsiteY38" fmla="*/ 31977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505366" y="423927"/>
                </a:moveTo>
                <a:cubicBezTo>
                  <a:pt x="468361" y="435786"/>
                  <a:pt x="413354" y="442644"/>
                  <a:pt x="354490" y="442644"/>
                </a:cubicBezTo>
                <a:cubicBezTo>
                  <a:pt x="295625" y="442644"/>
                  <a:pt x="240761" y="435786"/>
                  <a:pt x="203614" y="423927"/>
                </a:cubicBezTo>
                <a:cubicBezTo>
                  <a:pt x="189612" y="419498"/>
                  <a:pt x="175896" y="431500"/>
                  <a:pt x="178325" y="445787"/>
                </a:cubicBezTo>
                <a:cubicBezTo>
                  <a:pt x="189612" y="513081"/>
                  <a:pt x="280195" y="560087"/>
                  <a:pt x="354490" y="560087"/>
                </a:cubicBezTo>
                <a:cubicBezTo>
                  <a:pt x="428785" y="560087"/>
                  <a:pt x="519225" y="513081"/>
                  <a:pt x="530655" y="445787"/>
                </a:cubicBezTo>
                <a:cubicBezTo>
                  <a:pt x="532941" y="431785"/>
                  <a:pt x="519653" y="419498"/>
                  <a:pt x="505366" y="423927"/>
                </a:cubicBezTo>
                <a:close/>
                <a:moveTo>
                  <a:pt x="168324" y="319771"/>
                </a:moveTo>
                <a:cubicBezTo>
                  <a:pt x="173324" y="321343"/>
                  <a:pt x="178897" y="319057"/>
                  <a:pt x="181611" y="314485"/>
                </a:cubicBezTo>
                <a:lnTo>
                  <a:pt x="195184" y="290196"/>
                </a:lnTo>
                <a:cubicBezTo>
                  <a:pt x="206186" y="270622"/>
                  <a:pt x="222616" y="259335"/>
                  <a:pt x="240190" y="259335"/>
                </a:cubicBezTo>
                <a:cubicBezTo>
                  <a:pt x="257764" y="259335"/>
                  <a:pt x="274194" y="270622"/>
                  <a:pt x="285196" y="290196"/>
                </a:cubicBezTo>
                <a:lnTo>
                  <a:pt x="298769" y="314485"/>
                </a:lnTo>
                <a:cubicBezTo>
                  <a:pt x="301769" y="319771"/>
                  <a:pt x="307627" y="321200"/>
                  <a:pt x="312056" y="319771"/>
                </a:cubicBezTo>
                <a:cubicBezTo>
                  <a:pt x="317200" y="318200"/>
                  <a:pt x="320629" y="313342"/>
                  <a:pt x="320200" y="307913"/>
                </a:cubicBezTo>
                <a:cubicBezTo>
                  <a:pt x="315485" y="247762"/>
                  <a:pt x="274194" y="205900"/>
                  <a:pt x="240190" y="205900"/>
                </a:cubicBezTo>
                <a:cubicBezTo>
                  <a:pt x="206186" y="205900"/>
                  <a:pt x="164895" y="247762"/>
                  <a:pt x="160180" y="307913"/>
                </a:cubicBezTo>
                <a:cubicBezTo>
                  <a:pt x="159751" y="313199"/>
                  <a:pt x="163180" y="318200"/>
                  <a:pt x="168324" y="319771"/>
                </a:cubicBezTo>
                <a:close/>
                <a:moveTo>
                  <a:pt x="396924" y="319771"/>
                </a:moveTo>
                <a:cubicBezTo>
                  <a:pt x="401924" y="321343"/>
                  <a:pt x="407497" y="319057"/>
                  <a:pt x="410211" y="314485"/>
                </a:cubicBezTo>
                <a:lnTo>
                  <a:pt x="423784" y="290196"/>
                </a:lnTo>
                <a:cubicBezTo>
                  <a:pt x="434786" y="270622"/>
                  <a:pt x="451216" y="259335"/>
                  <a:pt x="468790" y="259335"/>
                </a:cubicBezTo>
                <a:cubicBezTo>
                  <a:pt x="486363" y="259335"/>
                  <a:pt x="502794" y="270622"/>
                  <a:pt x="513796" y="290196"/>
                </a:cubicBezTo>
                <a:lnTo>
                  <a:pt x="527369" y="314485"/>
                </a:lnTo>
                <a:cubicBezTo>
                  <a:pt x="530369" y="319771"/>
                  <a:pt x="536227" y="321200"/>
                  <a:pt x="540656" y="319771"/>
                </a:cubicBezTo>
                <a:cubicBezTo>
                  <a:pt x="545800" y="318200"/>
                  <a:pt x="549229" y="313342"/>
                  <a:pt x="548800" y="307913"/>
                </a:cubicBezTo>
                <a:cubicBezTo>
                  <a:pt x="544085" y="247762"/>
                  <a:pt x="502794" y="205900"/>
                  <a:pt x="468790" y="205900"/>
                </a:cubicBezTo>
                <a:cubicBezTo>
                  <a:pt x="434786" y="205900"/>
                  <a:pt x="393495" y="247762"/>
                  <a:pt x="388780" y="307913"/>
                </a:cubicBezTo>
                <a:cubicBezTo>
                  <a:pt x="388351" y="313199"/>
                  <a:pt x="391780" y="318200"/>
                  <a:pt x="396924" y="319771"/>
                </a:cubicBezTo>
                <a:close/>
              </a:path>
            </a:pathLst>
          </a:custGeom>
          <a:solidFill>
            <a:srgbClr val="910830"/>
          </a:solidFill>
          <a:ln w="1421" cap="flat">
            <a:noFill/>
            <a:prstDash val="solid"/>
            <a:miter/>
          </a:ln>
        </p:spPr>
        <p:txBody>
          <a:bodyPr rtlCol="0" anchor="ctr"/>
          <a:lstStyle/>
          <a:p>
            <a:endParaRPr lang="en-GB"/>
          </a:p>
        </p:txBody>
      </p:sp>
      <p:sp>
        <p:nvSpPr>
          <p:cNvPr id="77" name="Grafik 481">
            <a:extLst>
              <a:ext uri="{FF2B5EF4-FFF2-40B4-BE49-F238E27FC236}">
                <a16:creationId xmlns:a16="http://schemas.microsoft.com/office/drawing/2014/main" id="{F085D0D6-571F-4786-A675-04FF3870229D}"/>
              </a:ext>
            </a:extLst>
          </p:cNvPr>
          <p:cNvSpPr/>
          <p:nvPr/>
        </p:nvSpPr>
        <p:spPr>
          <a:xfrm>
            <a:off x="5385715" y="3672794"/>
            <a:ext cx="468886" cy="476448"/>
          </a:xfrm>
          <a:custGeom>
            <a:avLst/>
            <a:gdLst>
              <a:gd name="connsiteX0" fmla="*/ 628810 w 708660"/>
              <a:gd name="connsiteY0" fmla="*/ 228724 h 720090"/>
              <a:gd name="connsiteX1" fmla="*/ 704962 w 708660"/>
              <a:gd name="connsiteY1" fmla="*/ 144857 h 720090"/>
              <a:gd name="connsiteX2" fmla="*/ 638954 w 708660"/>
              <a:gd name="connsiteY2" fmla="*/ 5839 h 720090"/>
              <a:gd name="connsiteX3" fmla="*/ 618666 w 708660"/>
              <a:gd name="connsiteY3" fmla="*/ 5839 h 720090"/>
              <a:gd name="connsiteX4" fmla="*/ 552658 w 708660"/>
              <a:gd name="connsiteY4" fmla="*/ 144857 h 720090"/>
              <a:gd name="connsiteX5" fmla="*/ 628810 w 708660"/>
              <a:gd name="connsiteY5" fmla="*/ 228724 h 720090"/>
              <a:gd name="connsiteX6" fmla="*/ 354490 w 708660"/>
              <a:gd name="connsiteY6" fmla="*/ 571624 h 720090"/>
              <a:gd name="connsiteX7" fmla="*/ 530655 w 708660"/>
              <a:gd name="connsiteY7" fmla="*/ 457324 h 720090"/>
              <a:gd name="connsiteX8" fmla="*/ 505366 w 708660"/>
              <a:gd name="connsiteY8" fmla="*/ 435464 h 720090"/>
              <a:gd name="connsiteX9" fmla="*/ 354490 w 708660"/>
              <a:gd name="connsiteY9" fmla="*/ 454181 h 720090"/>
              <a:gd name="connsiteX10" fmla="*/ 203614 w 708660"/>
              <a:gd name="connsiteY10" fmla="*/ 435464 h 720090"/>
              <a:gd name="connsiteX11" fmla="*/ 178325 w 708660"/>
              <a:gd name="connsiteY11" fmla="*/ 457324 h 720090"/>
              <a:gd name="connsiteX12" fmla="*/ 354490 w 708660"/>
              <a:gd name="connsiteY12" fmla="*/ 571624 h 720090"/>
              <a:gd name="connsiteX13" fmla="*/ 540656 w 708660"/>
              <a:gd name="connsiteY13" fmla="*/ 331166 h 720090"/>
              <a:gd name="connsiteX14" fmla="*/ 548800 w 708660"/>
              <a:gd name="connsiteY14" fmla="*/ 319307 h 720090"/>
              <a:gd name="connsiteX15" fmla="*/ 468790 w 708660"/>
              <a:gd name="connsiteY15" fmla="*/ 217294 h 720090"/>
              <a:gd name="connsiteX16" fmla="*/ 388780 w 708660"/>
              <a:gd name="connsiteY16" fmla="*/ 319307 h 720090"/>
              <a:gd name="connsiteX17" fmla="*/ 396924 w 708660"/>
              <a:gd name="connsiteY17" fmla="*/ 331166 h 720090"/>
              <a:gd name="connsiteX18" fmla="*/ 410211 w 708660"/>
              <a:gd name="connsiteY18" fmla="*/ 325879 h 720090"/>
              <a:gd name="connsiteX19" fmla="*/ 423784 w 708660"/>
              <a:gd name="connsiteY19" fmla="*/ 301590 h 720090"/>
              <a:gd name="connsiteX20" fmla="*/ 468790 w 708660"/>
              <a:gd name="connsiteY20" fmla="*/ 270729 h 720090"/>
              <a:gd name="connsiteX21" fmla="*/ 513796 w 708660"/>
              <a:gd name="connsiteY21" fmla="*/ 301590 h 720090"/>
              <a:gd name="connsiteX22" fmla="*/ 527369 w 708660"/>
              <a:gd name="connsiteY22" fmla="*/ 325879 h 720090"/>
              <a:gd name="connsiteX23" fmla="*/ 540656 w 708660"/>
              <a:gd name="connsiteY23" fmla="*/ 331166 h 720090"/>
              <a:gd name="connsiteX24" fmla="*/ 691103 w 708660"/>
              <a:gd name="connsiteY24" fmla="*/ 255585 h 720090"/>
              <a:gd name="connsiteX25" fmla="*/ 624809 w 708660"/>
              <a:gd name="connsiteY25" fmla="*/ 274016 h 720090"/>
              <a:gd name="connsiteX26" fmla="*/ 640240 w 708660"/>
              <a:gd name="connsiteY26" fmla="*/ 365884 h 720090"/>
              <a:gd name="connsiteX27" fmla="*/ 354490 w 708660"/>
              <a:gd name="connsiteY27" fmla="*/ 651634 h 720090"/>
              <a:gd name="connsiteX28" fmla="*/ 68740 w 708660"/>
              <a:gd name="connsiteY28" fmla="*/ 365884 h 720090"/>
              <a:gd name="connsiteX29" fmla="*/ 354490 w 708660"/>
              <a:gd name="connsiteY29" fmla="*/ 80134 h 720090"/>
              <a:gd name="connsiteX30" fmla="*/ 508795 w 708660"/>
              <a:gd name="connsiteY30" fmla="*/ 125711 h 720090"/>
              <a:gd name="connsiteX31" fmla="*/ 533369 w 708660"/>
              <a:gd name="connsiteY31" fmla="*/ 60417 h 720090"/>
              <a:gd name="connsiteX32" fmla="*/ 354490 w 708660"/>
              <a:gd name="connsiteY32" fmla="*/ 11554 h 720090"/>
              <a:gd name="connsiteX33" fmla="*/ 160 w 708660"/>
              <a:gd name="connsiteY33" fmla="*/ 365884 h 720090"/>
              <a:gd name="connsiteX34" fmla="*/ 354490 w 708660"/>
              <a:gd name="connsiteY34" fmla="*/ 720214 h 720090"/>
              <a:gd name="connsiteX35" fmla="*/ 708820 w 708660"/>
              <a:gd name="connsiteY35" fmla="*/ 365884 h 720090"/>
              <a:gd name="connsiteX36" fmla="*/ 691103 w 708660"/>
              <a:gd name="connsiteY36" fmla="*/ 255585 h 720090"/>
              <a:gd name="connsiteX37" fmla="*/ 240190 w 708660"/>
              <a:gd name="connsiteY37" fmla="*/ 270729 h 720090"/>
              <a:gd name="connsiteX38" fmla="*/ 285196 w 708660"/>
              <a:gd name="connsiteY38" fmla="*/ 301590 h 720090"/>
              <a:gd name="connsiteX39" fmla="*/ 298769 w 708660"/>
              <a:gd name="connsiteY39" fmla="*/ 325879 h 720090"/>
              <a:gd name="connsiteX40" fmla="*/ 312056 w 708660"/>
              <a:gd name="connsiteY40" fmla="*/ 331166 h 720090"/>
              <a:gd name="connsiteX41" fmla="*/ 320200 w 708660"/>
              <a:gd name="connsiteY41" fmla="*/ 319307 h 720090"/>
              <a:gd name="connsiteX42" fmla="*/ 240190 w 708660"/>
              <a:gd name="connsiteY42" fmla="*/ 217294 h 720090"/>
              <a:gd name="connsiteX43" fmla="*/ 160180 w 708660"/>
              <a:gd name="connsiteY43" fmla="*/ 319307 h 720090"/>
              <a:gd name="connsiteX44" fmla="*/ 168324 w 708660"/>
              <a:gd name="connsiteY44" fmla="*/ 331166 h 720090"/>
              <a:gd name="connsiteX45" fmla="*/ 181611 w 708660"/>
              <a:gd name="connsiteY45" fmla="*/ 325879 h 720090"/>
              <a:gd name="connsiteX46" fmla="*/ 195184 w 708660"/>
              <a:gd name="connsiteY46" fmla="*/ 301590 h 720090"/>
              <a:gd name="connsiteX47" fmla="*/ 240190 w 708660"/>
              <a:gd name="connsiteY47" fmla="*/ 270729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08660" h="720090">
                <a:moveTo>
                  <a:pt x="628810" y="228724"/>
                </a:moveTo>
                <a:cubicBezTo>
                  <a:pt x="670958" y="228724"/>
                  <a:pt x="704962" y="191148"/>
                  <a:pt x="704962" y="144857"/>
                </a:cubicBezTo>
                <a:cubicBezTo>
                  <a:pt x="704962" y="109138"/>
                  <a:pt x="659671" y="36986"/>
                  <a:pt x="638954" y="5839"/>
                </a:cubicBezTo>
                <a:cubicBezTo>
                  <a:pt x="633811" y="-1733"/>
                  <a:pt x="623666" y="-1733"/>
                  <a:pt x="618666" y="5839"/>
                </a:cubicBezTo>
                <a:cubicBezTo>
                  <a:pt x="597949" y="36986"/>
                  <a:pt x="552658" y="109138"/>
                  <a:pt x="552658" y="144857"/>
                </a:cubicBezTo>
                <a:cubicBezTo>
                  <a:pt x="552658" y="191148"/>
                  <a:pt x="586662" y="228724"/>
                  <a:pt x="628810" y="228724"/>
                </a:cubicBezTo>
                <a:close/>
                <a:moveTo>
                  <a:pt x="354490" y="571624"/>
                </a:moveTo>
                <a:cubicBezTo>
                  <a:pt x="428642" y="571624"/>
                  <a:pt x="519225" y="524618"/>
                  <a:pt x="530655" y="457324"/>
                </a:cubicBezTo>
                <a:cubicBezTo>
                  <a:pt x="533084" y="443180"/>
                  <a:pt x="519653" y="430892"/>
                  <a:pt x="505366" y="435464"/>
                </a:cubicBezTo>
                <a:cubicBezTo>
                  <a:pt x="468361" y="447323"/>
                  <a:pt x="413354" y="454181"/>
                  <a:pt x="354490" y="454181"/>
                </a:cubicBezTo>
                <a:cubicBezTo>
                  <a:pt x="295625" y="454181"/>
                  <a:pt x="240761" y="447323"/>
                  <a:pt x="203614" y="435464"/>
                </a:cubicBezTo>
                <a:cubicBezTo>
                  <a:pt x="189612" y="431035"/>
                  <a:pt x="175896" y="443037"/>
                  <a:pt x="178325" y="457324"/>
                </a:cubicBezTo>
                <a:cubicBezTo>
                  <a:pt x="189755" y="524618"/>
                  <a:pt x="280338" y="571624"/>
                  <a:pt x="354490" y="571624"/>
                </a:cubicBezTo>
                <a:close/>
                <a:moveTo>
                  <a:pt x="540656" y="331166"/>
                </a:moveTo>
                <a:cubicBezTo>
                  <a:pt x="545800" y="329594"/>
                  <a:pt x="549229" y="324736"/>
                  <a:pt x="548800" y="319307"/>
                </a:cubicBezTo>
                <a:cubicBezTo>
                  <a:pt x="544085" y="259157"/>
                  <a:pt x="502794" y="217294"/>
                  <a:pt x="468790" y="217294"/>
                </a:cubicBezTo>
                <a:cubicBezTo>
                  <a:pt x="434786" y="217294"/>
                  <a:pt x="393495" y="259157"/>
                  <a:pt x="388780" y="319307"/>
                </a:cubicBezTo>
                <a:cubicBezTo>
                  <a:pt x="388351" y="324593"/>
                  <a:pt x="391780" y="329594"/>
                  <a:pt x="396924" y="331166"/>
                </a:cubicBezTo>
                <a:cubicBezTo>
                  <a:pt x="401924" y="332737"/>
                  <a:pt x="407497" y="330451"/>
                  <a:pt x="410211" y="325879"/>
                </a:cubicBezTo>
                <a:lnTo>
                  <a:pt x="423784" y="301590"/>
                </a:lnTo>
                <a:cubicBezTo>
                  <a:pt x="434786" y="282017"/>
                  <a:pt x="451216" y="270729"/>
                  <a:pt x="468790" y="270729"/>
                </a:cubicBezTo>
                <a:cubicBezTo>
                  <a:pt x="486363" y="270729"/>
                  <a:pt x="502794" y="282017"/>
                  <a:pt x="513796" y="301590"/>
                </a:cubicBezTo>
                <a:lnTo>
                  <a:pt x="527369" y="325879"/>
                </a:lnTo>
                <a:cubicBezTo>
                  <a:pt x="530369" y="331023"/>
                  <a:pt x="536227" y="332451"/>
                  <a:pt x="540656" y="331166"/>
                </a:cubicBezTo>
                <a:close/>
                <a:moveTo>
                  <a:pt x="691103" y="255585"/>
                </a:moveTo>
                <a:cubicBezTo>
                  <a:pt x="655956" y="278016"/>
                  <a:pt x="625381" y="274016"/>
                  <a:pt x="624809" y="274016"/>
                </a:cubicBezTo>
                <a:cubicBezTo>
                  <a:pt x="634668" y="302876"/>
                  <a:pt x="640240" y="333737"/>
                  <a:pt x="640240" y="365884"/>
                </a:cubicBezTo>
                <a:cubicBezTo>
                  <a:pt x="640240" y="523475"/>
                  <a:pt x="512081" y="651634"/>
                  <a:pt x="354490" y="651634"/>
                </a:cubicBezTo>
                <a:cubicBezTo>
                  <a:pt x="196899" y="651634"/>
                  <a:pt x="68740" y="523475"/>
                  <a:pt x="68740" y="365884"/>
                </a:cubicBezTo>
                <a:cubicBezTo>
                  <a:pt x="68740" y="208293"/>
                  <a:pt x="196899" y="80134"/>
                  <a:pt x="354490" y="80134"/>
                </a:cubicBezTo>
                <a:cubicBezTo>
                  <a:pt x="411354" y="80134"/>
                  <a:pt x="464218" y="96993"/>
                  <a:pt x="508795" y="125711"/>
                </a:cubicBezTo>
                <a:cubicBezTo>
                  <a:pt x="511224" y="112138"/>
                  <a:pt x="517796" y="91278"/>
                  <a:pt x="533369" y="60417"/>
                </a:cubicBezTo>
                <a:cubicBezTo>
                  <a:pt x="480791" y="29556"/>
                  <a:pt x="419784" y="11554"/>
                  <a:pt x="354490" y="11554"/>
                </a:cubicBezTo>
                <a:cubicBezTo>
                  <a:pt x="158751" y="11554"/>
                  <a:pt x="160" y="170145"/>
                  <a:pt x="160" y="365884"/>
                </a:cubicBezTo>
                <a:cubicBezTo>
                  <a:pt x="160" y="561623"/>
                  <a:pt x="158751" y="720214"/>
                  <a:pt x="354490" y="720214"/>
                </a:cubicBezTo>
                <a:cubicBezTo>
                  <a:pt x="550229" y="720214"/>
                  <a:pt x="708820" y="561623"/>
                  <a:pt x="708820" y="365884"/>
                </a:cubicBezTo>
                <a:cubicBezTo>
                  <a:pt x="708820" y="327308"/>
                  <a:pt x="702533" y="290303"/>
                  <a:pt x="691103" y="255585"/>
                </a:cubicBezTo>
                <a:close/>
                <a:moveTo>
                  <a:pt x="240190" y="270729"/>
                </a:moveTo>
                <a:cubicBezTo>
                  <a:pt x="257764" y="270729"/>
                  <a:pt x="274194" y="282017"/>
                  <a:pt x="285196" y="301590"/>
                </a:cubicBezTo>
                <a:lnTo>
                  <a:pt x="298769" y="325879"/>
                </a:lnTo>
                <a:cubicBezTo>
                  <a:pt x="301769" y="331166"/>
                  <a:pt x="307627" y="332594"/>
                  <a:pt x="312056" y="331166"/>
                </a:cubicBezTo>
                <a:cubicBezTo>
                  <a:pt x="317200" y="329594"/>
                  <a:pt x="320629" y="324736"/>
                  <a:pt x="320200" y="319307"/>
                </a:cubicBezTo>
                <a:cubicBezTo>
                  <a:pt x="315485" y="259157"/>
                  <a:pt x="274194" y="217294"/>
                  <a:pt x="240190" y="217294"/>
                </a:cubicBezTo>
                <a:cubicBezTo>
                  <a:pt x="206186" y="217294"/>
                  <a:pt x="164895" y="259157"/>
                  <a:pt x="160180" y="319307"/>
                </a:cubicBezTo>
                <a:cubicBezTo>
                  <a:pt x="159751" y="324593"/>
                  <a:pt x="163180" y="329594"/>
                  <a:pt x="168324" y="331166"/>
                </a:cubicBezTo>
                <a:cubicBezTo>
                  <a:pt x="173324" y="332737"/>
                  <a:pt x="178897" y="330451"/>
                  <a:pt x="181611" y="325879"/>
                </a:cubicBezTo>
                <a:lnTo>
                  <a:pt x="195184" y="301590"/>
                </a:lnTo>
                <a:cubicBezTo>
                  <a:pt x="206186" y="281874"/>
                  <a:pt x="222616" y="270729"/>
                  <a:pt x="240190" y="270729"/>
                </a:cubicBezTo>
                <a:close/>
              </a:path>
            </a:pathLst>
          </a:custGeom>
          <a:solidFill>
            <a:srgbClr val="910830"/>
          </a:solidFill>
          <a:ln w="1421" cap="flat">
            <a:noFill/>
            <a:prstDash val="solid"/>
            <a:miter/>
          </a:ln>
        </p:spPr>
        <p:txBody>
          <a:bodyPr rtlCol="0" anchor="ctr"/>
          <a:lstStyle/>
          <a:p>
            <a:endParaRPr lang="en-GB"/>
          </a:p>
        </p:txBody>
      </p:sp>
      <p:sp>
        <p:nvSpPr>
          <p:cNvPr id="78" name="Grafik 482">
            <a:extLst>
              <a:ext uri="{FF2B5EF4-FFF2-40B4-BE49-F238E27FC236}">
                <a16:creationId xmlns:a16="http://schemas.microsoft.com/office/drawing/2014/main" id="{9F708179-DE40-4BE8-B898-F841B6616357}"/>
              </a:ext>
            </a:extLst>
          </p:cNvPr>
          <p:cNvSpPr/>
          <p:nvPr/>
        </p:nvSpPr>
        <p:spPr>
          <a:xfrm>
            <a:off x="5905019" y="3680332"/>
            <a:ext cx="468886" cy="468886"/>
          </a:xfrm>
          <a:custGeom>
            <a:avLst/>
            <a:gdLst>
              <a:gd name="connsiteX0" fmla="*/ 505366 w 708660"/>
              <a:gd name="connsiteY0" fmla="*/ 423927 h 708660"/>
              <a:gd name="connsiteX1" fmla="*/ 354490 w 708660"/>
              <a:gd name="connsiteY1" fmla="*/ 442644 h 708660"/>
              <a:gd name="connsiteX2" fmla="*/ 203614 w 708660"/>
              <a:gd name="connsiteY2" fmla="*/ 423927 h 708660"/>
              <a:gd name="connsiteX3" fmla="*/ 178325 w 708660"/>
              <a:gd name="connsiteY3" fmla="*/ 445787 h 708660"/>
              <a:gd name="connsiteX4" fmla="*/ 354490 w 708660"/>
              <a:gd name="connsiteY4" fmla="*/ 560087 h 708660"/>
              <a:gd name="connsiteX5" fmla="*/ 530655 w 708660"/>
              <a:gd name="connsiteY5" fmla="*/ 445787 h 708660"/>
              <a:gd name="connsiteX6" fmla="*/ 505366 w 708660"/>
              <a:gd name="connsiteY6" fmla="*/ 423927 h 708660"/>
              <a:gd name="connsiteX7" fmla="*/ 287053 w 708660"/>
              <a:gd name="connsiteY7" fmla="*/ 354061 h 708660"/>
              <a:gd name="connsiteX8" fmla="*/ 302055 w 708660"/>
              <a:gd name="connsiteY8" fmla="*/ 345489 h 708660"/>
              <a:gd name="connsiteX9" fmla="*/ 329773 w 708660"/>
              <a:gd name="connsiteY9" fmla="*/ 245619 h 708660"/>
              <a:gd name="connsiteX10" fmla="*/ 288625 w 708660"/>
              <a:gd name="connsiteY10" fmla="*/ 182040 h 708660"/>
              <a:gd name="connsiteX11" fmla="*/ 229331 w 708660"/>
              <a:gd name="connsiteY11" fmla="*/ 221902 h 708660"/>
              <a:gd name="connsiteX12" fmla="*/ 226474 w 708660"/>
              <a:gd name="connsiteY12" fmla="*/ 232046 h 708660"/>
              <a:gd name="connsiteX13" fmla="*/ 216330 w 708660"/>
              <a:gd name="connsiteY13" fmla="*/ 229331 h 708660"/>
              <a:gd name="connsiteX14" fmla="*/ 152179 w 708660"/>
              <a:gd name="connsiteY14" fmla="*/ 260764 h 708660"/>
              <a:gd name="connsiteX15" fmla="*/ 186755 w 708660"/>
              <a:gd name="connsiteY15" fmla="*/ 328201 h 708660"/>
              <a:gd name="connsiteX16" fmla="*/ 287053 w 708660"/>
              <a:gd name="connsiteY16" fmla="*/ 354061 h 708660"/>
              <a:gd name="connsiteX17" fmla="*/ 556801 w 708660"/>
              <a:gd name="connsiteY17" fmla="*/ 260764 h 708660"/>
              <a:gd name="connsiteX18" fmla="*/ 492650 w 708660"/>
              <a:gd name="connsiteY18" fmla="*/ 229331 h 708660"/>
              <a:gd name="connsiteX19" fmla="*/ 482506 w 708660"/>
              <a:gd name="connsiteY19" fmla="*/ 232046 h 708660"/>
              <a:gd name="connsiteX20" fmla="*/ 479648 w 708660"/>
              <a:gd name="connsiteY20" fmla="*/ 221902 h 708660"/>
              <a:gd name="connsiteX21" fmla="*/ 420355 w 708660"/>
              <a:gd name="connsiteY21" fmla="*/ 182040 h 708660"/>
              <a:gd name="connsiteX22" fmla="*/ 379207 w 708660"/>
              <a:gd name="connsiteY22" fmla="*/ 245619 h 708660"/>
              <a:gd name="connsiteX23" fmla="*/ 406925 w 708660"/>
              <a:gd name="connsiteY23" fmla="*/ 345489 h 708660"/>
              <a:gd name="connsiteX24" fmla="*/ 421927 w 708660"/>
              <a:gd name="connsiteY24" fmla="*/ 354061 h 708660"/>
              <a:gd name="connsiteX25" fmla="*/ 522225 w 708660"/>
              <a:gd name="connsiteY25" fmla="*/ 328058 h 708660"/>
              <a:gd name="connsiteX26" fmla="*/ 556801 w 708660"/>
              <a:gd name="connsiteY26" fmla="*/ 260764 h 708660"/>
              <a:gd name="connsiteX27" fmla="*/ 354490 w 708660"/>
              <a:gd name="connsiteY27" fmla="*/ 160 h 708660"/>
              <a:gd name="connsiteX28" fmla="*/ 160 w 708660"/>
              <a:gd name="connsiteY28" fmla="*/ 354490 h 708660"/>
              <a:gd name="connsiteX29" fmla="*/ 354490 w 708660"/>
              <a:gd name="connsiteY29" fmla="*/ 708820 h 708660"/>
              <a:gd name="connsiteX30" fmla="*/ 708820 w 708660"/>
              <a:gd name="connsiteY30" fmla="*/ 354490 h 708660"/>
              <a:gd name="connsiteX31" fmla="*/ 354490 w 708660"/>
              <a:gd name="connsiteY31" fmla="*/ 160 h 708660"/>
              <a:gd name="connsiteX32" fmla="*/ 354490 w 708660"/>
              <a:gd name="connsiteY32" fmla="*/ 640240 h 708660"/>
              <a:gd name="connsiteX33" fmla="*/ 68740 w 708660"/>
              <a:gd name="connsiteY33" fmla="*/ 354490 h 708660"/>
              <a:gd name="connsiteX34" fmla="*/ 354490 w 708660"/>
              <a:gd name="connsiteY34" fmla="*/ 68740 h 708660"/>
              <a:gd name="connsiteX35" fmla="*/ 640240 w 708660"/>
              <a:gd name="connsiteY35" fmla="*/ 354490 h 708660"/>
              <a:gd name="connsiteX36" fmla="*/ 354490 w 708660"/>
              <a:gd name="connsiteY36" fmla="*/ 64024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8660" h="708660">
                <a:moveTo>
                  <a:pt x="505366" y="423927"/>
                </a:moveTo>
                <a:cubicBezTo>
                  <a:pt x="468361" y="435786"/>
                  <a:pt x="413354" y="442644"/>
                  <a:pt x="354490" y="442644"/>
                </a:cubicBezTo>
                <a:cubicBezTo>
                  <a:pt x="295625" y="442644"/>
                  <a:pt x="240761" y="435786"/>
                  <a:pt x="203614" y="423927"/>
                </a:cubicBezTo>
                <a:cubicBezTo>
                  <a:pt x="189612" y="419498"/>
                  <a:pt x="175896" y="431500"/>
                  <a:pt x="178325" y="445787"/>
                </a:cubicBezTo>
                <a:cubicBezTo>
                  <a:pt x="189612" y="513224"/>
                  <a:pt x="280195" y="560087"/>
                  <a:pt x="354490" y="560087"/>
                </a:cubicBezTo>
                <a:cubicBezTo>
                  <a:pt x="428785" y="560087"/>
                  <a:pt x="519225" y="513081"/>
                  <a:pt x="530655" y="445787"/>
                </a:cubicBezTo>
                <a:cubicBezTo>
                  <a:pt x="532941" y="431785"/>
                  <a:pt x="519653" y="419498"/>
                  <a:pt x="505366" y="423927"/>
                </a:cubicBezTo>
                <a:close/>
                <a:moveTo>
                  <a:pt x="287053" y="354061"/>
                </a:moveTo>
                <a:cubicBezTo>
                  <a:pt x="293482" y="355776"/>
                  <a:pt x="300197" y="351918"/>
                  <a:pt x="302055" y="345489"/>
                </a:cubicBezTo>
                <a:lnTo>
                  <a:pt x="329773" y="245619"/>
                </a:lnTo>
                <a:cubicBezTo>
                  <a:pt x="337774" y="216616"/>
                  <a:pt x="319200" y="186897"/>
                  <a:pt x="288625" y="182040"/>
                </a:cubicBezTo>
                <a:cubicBezTo>
                  <a:pt x="262050" y="177754"/>
                  <a:pt x="236618" y="196042"/>
                  <a:pt x="229331" y="221902"/>
                </a:cubicBezTo>
                <a:lnTo>
                  <a:pt x="226474" y="232046"/>
                </a:lnTo>
                <a:lnTo>
                  <a:pt x="216330" y="229331"/>
                </a:lnTo>
                <a:cubicBezTo>
                  <a:pt x="190327" y="222616"/>
                  <a:pt x="161752" y="235475"/>
                  <a:pt x="152179" y="260764"/>
                </a:cubicBezTo>
                <a:cubicBezTo>
                  <a:pt x="141177" y="289625"/>
                  <a:pt x="157608" y="320629"/>
                  <a:pt x="186755" y="328201"/>
                </a:cubicBezTo>
                <a:lnTo>
                  <a:pt x="287053" y="354061"/>
                </a:lnTo>
                <a:close/>
                <a:moveTo>
                  <a:pt x="556801" y="260764"/>
                </a:moveTo>
                <a:cubicBezTo>
                  <a:pt x="547228" y="235618"/>
                  <a:pt x="518653" y="222616"/>
                  <a:pt x="492650" y="229331"/>
                </a:cubicBezTo>
                <a:lnTo>
                  <a:pt x="482506" y="232046"/>
                </a:lnTo>
                <a:lnTo>
                  <a:pt x="479648" y="221902"/>
                </a:lnTo>
                <a:cubicBezTo>
                  <a:pt x="472505" y="196042"/>
                  <a:pt x="447073" y="177754"/>
                  <a:pt x="420355" y="182040"/>
                </a:cubicBezTo>
                <a:cubicBezTo>
                  <a:pt x="389780" y="186897"/>
                  <a:pt x="371206" y="216616"/>
                  <a:pt x="379207" y="245619"/>
                </a:cubicBezTo>
                <a:lnTo>
                  <a:pt x="406925" y="345489"/>
                </a:lnTo>
                <a:cubicBezTo>
                  <a:pt x="408640" y="351918"/>
                  <a:pt x="415355" y="355776"/>
                  <a:pt x="421927" y="354061"/>
                </a:cubicBezTo>
                <a:lnTo>
                  <a:pt x="522225" y="328058"/>
                </a:lnTo>
                <a:cubicBezTo>
                  <a:pt x="551372" y="320486"/>
                  <a:pt x="567802" y="289625"/>
                  <a:pt x="556801" y="260764"/>
                </a:cubicBezTo>
                <a:close/>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path>
            </a:pathLst>
          </a:custGeom>
          <a:solidFill>
            <a:srgbClr val="910830"/>
          </a:solidFill>
          <a:ln w="1421" cap="flat">
            <a:noFill/>
            <a:prstDash val="solid"/>
            <a:miter/>
          </a:ln>
        </p:spPr>
        <p:txBody>
          <a:bodyPr rtlCol="0" anchor="ctr"/>
          <a:lstStyle/>
          <a:p>
            <a:endParaRPr lang="en-GB"/>
          </a:p>
        </p:txBody>
      </p:sp>
      <p:sp>
        <p:nvSpPr>
          <p:cNvPr id="79" name="Grafik 483">
            <a:extLst>
              <a:ext uri="{FF2B5EF4-FFF2-40B4-BE49-F238E27FC236}">
                <a16:creationId xmlns:a16="http://schemas.microsoft.com/office/drawing/2014/main" id="{3003D6A4-82D0-467A-A8C6-3FB8CA26A583}"/>
              </a:ext>
            </a:extLst>
          </p:cNvPr>
          <p:cNvSpPr/>
          <p:nvPr/>
        </p:nvSpPr>
        <p:spPr>
          <a:xfrm>
            <a:off x="6424322"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505366 w 708660"/>
              <a:gd name="connsiteY10" fmla="*/ 423927 h 708660"/>
              <a:gd name="connsiteX11" fmla="*/ 354490 w 708660"/>
              <a:gd name="connsiteY11" fmla="*/ 442644 h 708660"/>
              <a:gd name="connsiteX12" fmla="*/ 203614 w 708660"/>
              <a:gd name="connsiteY12" fmla="*/ 423927 h 708660"/>
              <a:gd name="connsiteX13" fmla="*/ 178325 w 708660"/>
              <a:gd name="connsiteY13" fmla="*/ 445787 h 708660"/>
              <a:gd name="connsiteX14" fmla="*/ 354490 w 708660"/>
              <a:gd name="connsiteY14" fmla="*/ 560087 h 708660"/>
              <a:gd name="connsiteX15" fmla="*/ 530655 w 708660"/>
              <a:gd name="connsiteY15" fmla="*/ 445787 h 708660"/>
              <a:gd name="connsiteX16" fmla="*/ 505366 w 708660"/>
              <a:gd name="connsiteY16" fmla="*/ 423927 h 708660"/>
              <a:gd name="connsiteX17" fmla="*/ 170038 w 708660"/>
              <a:gd name="connsiteY17" fmla="*/ 365634 h 708660"/>
              <a:gd name="connsiteX18" fmla="*/ 191898 w 708660"/>
              <a:gd name="connsiteY18" fmla="*/ 369206 h 708660"/>
              <a:gd name="connsiteX19" fmla="*/ 306198 w 708660"/>
              <a:gd name="connsiteY19" fmla="*/ 300626 h 708660"/>
              <a:gd name="connsiteX20" fmla="*/ 314485 w 708660"/>
              <a:gd name="connsiteY20" fmla="*/ 285910 h 708660"/>
              <a:gd name="connsiteX21" fmla="*/ 306198 w 708660"/>
              <a:gd name="connsiteY21" fmla="*/ 271194 h 708660"/>
              <a:gd name="connsiteX22" fmla="*/ 191898 w 708660"/>
              <a:gd name="connsiteY22" fmla="*/ 202614 h 708660"/>
              <a:gd name="connsiteX23" fmla="*/ 170038 w 708660"/>
              <a:gd name="connsiteY23" fmla="*/ 206186 h 708660"/>
              <a:gd name="connsiteX24" fmla="*/ 169895 w 708660"/>
              <a:gd name="connsiteY24" fmla="*/ 228331 h 708660"/>
              <a:gd name="connsiteX25" fmla="*/ 217901 w 708660"/>
              <a:gd name="connsiteY25" fmla="*/ 285910 h 708660"/>
              <a:gd name="connsiteX26" fmla="*/ 169895 w 708660"/>
              <a:gd name="connsiteY26" fmla="*/ 343489 h 708660"/>
              <a:gd name="connsiteX27" fmla="*/ 170038 w 708660"/>
              <a:gd name="connsiteY27" fmla="*/ 365634 h 708660"/>
              <a:gd name="connsiteX28" fmla="*/ 517082 w 708660"/>
              <a:gd name="connsiteY28" fmla="*/ 369206 h 708660"/>
              <a:gd name="connsiteX29" fmla="*/ 538942 w 708660"/>
              <a:gd name="connsiteY29" fmla="*/ 365634 h 708660"/>
              <a:gd name="connsiteX30" fmla="*/ 539084 w 708660"/>
              <a:gd name="connsiteY30" fmla="*/ 343489 h 708660"/>
              <a:gd name="connsiteX31" fmla="*/ 491078 w 708660"/>
              <a:gd name="connsiteY31" fmla="*/ 285910 h 708660"/>
              <a:gd name="connsiteX32" fmla="*/ 539084 w 708660"/>
              <a:gd name="connsiteY32" fmla="*/ 228331 h 708660"/>
              <a:gd name="connsiteX33" fmla="*/ 538942 w 708660"/>
              <a:gd name="connsiteY33" fmla="*/ 206186 h 708660"/>
              <a:gd name="connsiteX34" fmla="*/ 517082 w 708660"/>
              <a:gd name="connsiteY34" fmla="*/ 202614 h 708660"/>
              <a:gd name="connsiteX35" fmla="*/ 402782 w 708660"/>
              <a:gd name="connsiteY35" fmla="*/ 271194 h 708660"/>
              <a:gd name="connsiteX36" fmla="*/ 394495 w 708660"/>
              <a:gd name="connsiteY36" fmla="*/ 285910 h 708660"/>
              <a:gd name="connsiteX37" fmla="*/ 402782 w 708660"/>
              <a:gd name="connsiteY37" fmla="*/ 300626 h 708660"/>
              <a:gd name="connsiteX38" fmla="*/ 517082 w 708660"/>
              <a:gd name="connsiteY38" fmla="*/ 369206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505366" y="423927"/>
                </a:moveTo>
                <a:cubicBezTo>
                  <a:pt x="468361" y="435786"/>
                  <a:pt x="413354" y="442644"/>
                  <a:pt x="354490" y="442644"/>
                </a:cubicBezTo>
                <a:cubicBezTo>
                  <a:pt x="295625" y="442644"/>
                  <a:pt x="240761" y="435786"/>
                  <a:pt x="203614" y="423927"/>
                </a:cubicBezTo>
                <a:cubicBezTo>
                  <a:pt x="189469" y="419498"/>
                  <a:pt x="175896" y="431642"/>
                  <a:pt x="178325" y="445787"/>
                </a:cubicBezTo>
                <a:cubicBezTo>
                  <a:pt x="189612" y="513081"/>
                  <a:pt x="280195" y="560087"/>
                  <a:pt x="354490" y="560087"/>
                </a:cubicBezTo>
                <a:cubicBezTo>
                  <a:pt x="428785" y="560087"/>
                  <a:pt x="519225" y="513081"/>
                  <a:pt x="530655" y="445787"/>
                </a:cubicBezTo>
                <a:cubicBezTo>
                  <a:pt x="532941" y="431785"/>
                  <a:pt x="519653" y="419498"/>
                  <a:pt x="505366" y="423927"/>
                </a:cubicBezTo>
                <a:close/>
                <a:moveTo>
                  <a:pt x="170038" y="365634"/>
                </a:moveTo>
                <a:cubicBezTo>
                  <a:pt x="175182" y="371635"/>
                  <a:pt x="184183" y="373778"/>
                  <a:pt x="191898" y="369206"/>
                </a:cubicBezTo>
                <a:lnTo>
                  <a:pt x="306198" y="300626"/>
                </a:lnTo>
                <a:cubicBezTo>
                  <a:pt x="311342" y="297483"/>
                  <a:pt x="314485" y="291911"/>
                  <a:pt x="314485" y="285910"/>
                </a:cubicBezTo>
                <a:cubicBezTo>
                  <a:pt x="314485" y="279909"/>
                  <a:pt x="311342" y="274337"/>
                  <a:pt x="306198" y="271194"/>
                </a:cubicBezTo>
                <a:lnTo>
                  <a:pt x="191898" y="202614"/>
                </a:lnTo>
                <a:cubicBezTo>
                  <a:pt x="184612" y="198327"/>
                  <a:pt x="175610" y="199899"/>
                  <a:pt x="170038" y="206186"/>
                </a:cubicBezTo>
                <a:cubicBezTo>
                  <a:pt x="164609" y="212615"/>
                  <a:pt x="164609" y="221902"/>
                  <a:pt x="169895" y="228331"/>
                </a:cubicBezTo>
                <a:lnTo>
                  <a:pt x="217901" y="285910"/>
                </a:lnTo>
                <a:lnTo>
                  <a:pt x="169895" y="343489"/>
                </a:lnTo>
                <a:cubicBezTo>
                  <a:pt x="164466" y="349918"/>
                  <a:pt x="164609" y="359348"/>
                  <a:pt x="170038" y="365634"/>
                </a:cubicBezTo>
                <a:close/>
                <a:moveTo>
                  <a:pt x="517082" y="369206"/>
                </a:moveTo>
                <a:cubicBezTo>
                  <a:pt x="524797" y="373778"/>
                  <a:pt x="533798" y="371635"/>
                  <a:pt x="538942" y="365634"/>
                </a:cubicBezTo>
                <a:cubicBezTo>
                  <a:pt x="544371" y="359205"/>
                  <a:pt x="544371" y="349918"/>
                  <a:pt x="539084" y="343489"/>
                </a:cubicBezTo>
                <a:lnTo>
                  <a:pt x="491078" y="285910"/>
                </a:lnTo>
                <a:lnTo>
                  <a:pt x="539084" y="228331"/>
                </a:lnTo>
                <a:cubicBezTo>
                  <a:pt x="544514" y="221902"/>
                  <a:pt x="544371" y="212615"/>
                  <a:pt x="538942" y="206186"/>
                </a:cubicBezTo>
                <a:cubicBezTo>
                  <a:pt x="533512" y="199899"/>
                  <a:pt x="524368" y="198470"/>
                  <a:pt x="517082" y="202614"/>
                </a:cubicBezTo>
                <a:lnTo>
                  <a:pt x="402782" y="271194"/>
                </a:lnTo>
                <a:cubicBezTo>
                  <a:pt x="397638" y="274337"/>
                  <a:pt x="394495" y="279909"/>
                  <a:pt x="394495" y="285910"/>
                </a:cubicBezTo>
                <a:cubicBezTo>
                  <a:pt x="394495" y="291911"/>
                  <a:pt x="397638" y="297483"/>
                  <a:pt x="402782" y="300626"/>
                </a:cubicBezTo>
                <a:lnTo>
                  <a:pt x="517082" y="369206"/>
                </a:lnTo>
                <a:close/>
              </a:path>
            </a:pathLst>
          </a:custGeom>
          <a:solidFill>
            <a:srgbClr val="910830"/>
          </a:solidFill>
          <a:ln w="1421" cap="flat">
            <a:noFill/>
            <a:prstDash val="solid"/>
            <a:miter/>
          </a:ln>
        </p:spPr>
        <p:txBody>
          <a:bodyPr rtlCol="0" anchor="ctr"/>
          <a:lstStyle/>
          <a:p>
            <a:endParaRPr lang="en-GB"/>
          </a:p>
        </p:txBody>
      </p:sp>
      <p:sp>
        <p:nvSpPr>
          <p:cNvPr id="80" name="Grafik 484">
            <a:extLst>
              <a:ext uri="{FF2B5EF4-FFF2-40B4-BE49-F238E27FC236}">
                <a16:creationId xmlns:a16="http://schemas.microsoft.com/office/drawing/2014/main" id="{299E63A1-F08A-42E1-8CE2-BBE8F8C7A8D9}"/>
              </a:ext>
            </a:extLst>
          </p:cNvPr>
          <p:cNvSpPr/>
          <p:nvPr/>
        </p:nvSpPr>
        <p:spPr>
          <a:xfrm>
            <a:off x="1735498" y="3672708"/>
            <a:ext cx="484011" cy="484011"/>
          </a:xfrm>
          <a:custGeom>
            <a:avLst/>
            <a:gdLst>
              <a:gd name="connsiteX0" fmla="*/ 167417 w 731520"/>
              <a:gd name="connsiteY0" fmla="*/ 549036 h 731520"/>
              <a:gd name="connsiteX1" fmla="*/ 23256 w 731520"/>
              <a:gd name="connsiteY1" fmla="*/ 592756 h 731520"/>
              <a:gd name="connsiteX2" fmla="*/ 24542 w 731520"/>
              <a:gd name="connsiteY2" fmla="*/ 707485 h 731520"/>
              <a:gd name="connsiteX3" fmla="*/ 139271 w 731520"/>
              <a:gd name="connsiteY3" fmla="*/ 708771 h 731520"/>
              <a:gd name="connsiteX4" fmla="*/ 182991 w 731520"/>
              <a:gd name="connsiteY4" fmla="*/ 564610 h 731520"/>
              <a:gd name="connsiteX5" fmla="*/ 167417 w 731520"/>
              <a:gd name="connsiteY5" fmla="*/ 549036 h 731520"/>
              <a:gd name="connsiteX6" fmla="*/ 108553 w 731520"/>
              <a:gd name="connsiteY6" fmla="*/ 489457 h 731520"/>
              <a:gd name="connsiteX7" fmla="*/ 163845 w 731520"/>
              <a:gd name="connsiteY7" fmla="*/ 163988 h 731520"/>
              <a:gd name="connsiteX8" fmla="*/ 365871 w 731520"/>
              <a:gd name="connsiteY8" fmla="*/ 80263 h 731520"/>
              <a:gd name="connsiteX9" fmla="*/ 510460 w 731520"/>
              <a:gd name="connsiteY9" fmla="*/ 119840 h 731520"/>
              <a:gd name="connsiteX10" fmla="*/ 527605 w 731520"/>
              <a:gd name="connsiteY10" fmla="*/ 50831 h 731520"/>
              <a:gd name="connsiteX11" fmla="*/ 365871 w 731520"/>
              <a:gd name="connsiteY11" fmla="*/ 11683 h 731520"/>
              <a:gd name="connsiteX12" fmla="*/ 115268 w 731520"/>
              <a:gd name="connsiteY12" fmla="*/ 115411 h 731520"/>
              <a:gd name="connsiteX13" fmla="*/ 40973 w 731520"/>
              <a:gd name="connsiteY13" fmla="*/ 506888 h 731520"/>
              <a:gd name="connsiteX14" fmla="*/ 108553 w 731520"/>
              <a:gd name="connsiteY14" fmla="*/ 489457 h 731520"/>
              <a:gd name="connsiteX15" fmla="*/ 611901 w 731520"/>
              <a:gd name="connsiteY15" fmla="*/ 221424 h 731520"/>
              <a:gd name="connsiteX16" fmla="*/ 567896 w 731520"/>
              <a:gd name="connsiteY16" fmla="*/ 568039 h 731520"/>
              <a:gd name="connsiteX17" fmla="*/ 365871 w 731520"/>
              <a:gd name="connsiteY17" fmla="*/ 651763 h 731520"/>
              <a:gd name="connsiteX18" fmla="*/ 242427 w 731520"/>
              <a:gd name="connsiteY18" fmla="*/ 623474 h 731520"/>
              <a:gd name="connsiteX19" fmla="*/ 224996 w 731520"/>
              <a:gd name="connsiteY19" fmla="*/ 690911 h 731520"/>
              <a:gd name="connsiteX20" fmla="*/ 366013 w 731520"/>
              <a:gd name="connsiteY20" fmla="*/ 720343 h 731520"/>
              <a:gd name="connsiteX21" fmla="*/ 616616 w 731520"/>
              <a:gd name="connsiteY21" fmla="*/ 616616 h 731520"/>
              <a:gd name="connsiteX22" fmla="*/ 681196 w 731520"/>
              <a:gd name="connsiteY22" fmla="*/ 204279 h 731520"/>
              <a:gd name="connsiteX23" fmla="*/ 611901 w 731520"/>
              <a:gd name="connsiteY23" fmla="*/ 221424 h 731520"/>
              <a:gd name="connsiteX24" fmla="*/ 564324 w 731520"/>
              <a:gd name="connsiteY24" fmla="*/ 182991 h 731520"/>
              <a:gd name="connsiteX25" fmla="*/ 708485 w 731520"/>
              <a:gd name="connsiteY25" fmla="*/ 139271 h 731520"/>
              <a:gd name="connsiteX26" fmla="*/ 707199 w 731520"/>
              <a:gd name="connsiteY26" fmla="*/ 24542 h 731520"/>
              <a:gd name="connsiteX27" fmla="*/ 592470 w 731520"/>
              <a:gd name="connsiteY27" fmla="*/ 23256 h 731520"/>
              <a:gd name="connsiteX28" fmla="*/ 548751 w 731520"/>
              <a:gd name="connsiteY28" fmla="*/ 167417 h 731520"/>
              <a:gd name="connsiteX29" fmla="*/ 564324 w 731520"/>
              <a:gd name="connsiteY29" fmla="*/ 182991 h 731520"/>
              <a:gd name="connsiteX30" fmla="*/ 297148 w 731520"/>
              <a:gd name="connsiteY30" fmla="*/ 337724 h 731520"/>
              <a:gd name="connsiteX31" fmla="*/ 280860 w 731520"/>
              <a:gd name="connsiteY31" fmla="*/ 333152 h 731520"/>
              <a:gd name="connsiteX32" fmla="*/ 151558 w 731520"/>
              <a:gd name="connsiteY32" fmla="*/ 365585 h 731520"/>
              <a:gd name="connsiteX33" fmla="*/ 138556 w 731520"/>
              <a:gd name="connsiteY33" fmla="*/ 383587 h 731520"/>
              <a:gd name="connsiteX34" fmla="*/ 154130 w 731520"/>
              <a:gd name="connsiteY34" fmla="*/ 399303 h 731520"/>
              <a:gd name="connsiteX35" fmla="*/ 228853 w 731520"/>
              <a:gd name="connsiteY35" fmla="*/ 406161 h 731520"/>
              <a:gd name="connsiteX36" fmla="*/ 235711 w 731520"/>
              <a:gd name="connsiteY36" fmla="*/ 480885 h 731520"/>
              <a:gd name="connsiteX37" fmla="*/ 251428 w 731520"/>
              <a:gd name="connsiteY37" fmla="*/ 496458 h 731520"/>
              <a:gd name="connsiteX38" fmla="*/ 252714 w 731520"/>
              <a:gd name="connsiteY38" fmla="*/ 496458 h 731520"/>
              <a:gd name="connsiteX39" fmla="*/ 269430 w 731520"/>
              <a:gd name="connsiteY39" fmla="*/ 483457 h 731520"/>
              <a:gd name="connsiteX40" fmla="*/ 301720 w 731520"/>
              <a:gd name="connsiteY40" fmla="*/ 354155 h 731520"/>
              <a:gd name="connsiteX41" fmla="*/ 297148 w 731520"/>
              <a:gd name="connsiteY41" fmla="*/ 337724 h 731520"/>
              <a:gd name="connsiteX42" fmla="*/ 353869 w 731520"/>
              <a:gd name="connsiteY42" fmla="*/ 301863 h 731520"/>
              <a:gd name="connsiteX43" fmla="*/ 483171 w 731520"/>
              <a:gd name="connsiteY43" fmla="*/ 269573 h 731520"/>
              <a:gd name="connsiteX44" fmla="*/ 496173 w 731520"/>
              <a:gd name="connsiteY44" fmla="*/ 251571 h 731520"/>
              <a:gd name="connsiteX45" fmla="*/ 480599 w 731520"/>
              <a:gd name="connsiteY45" fmla="*/ 235854 h 731520"/>
              <a:gd name="connsiteX46" fmla="*/ 405876 w 731520"/>
              <a:gd name="connsiteY46" fmla="*/ 228996 h 731520"/>
              <a:gd name="connsiteX47" fmla="*/ 399018 w 731520"/>
              <a:gd name="connsiteY47" fmla="*/ 154273 h 731520"/>
              <a:gd name="connsiteX48" fmla="*/ 383301 w 731520"/>
              <a:gd name="connsiteY48" fmla="*/ 138699 h 731520"/>
              <a:gd name="connsiteX49" fmla="*/ 365299 w 731520"/>
              <a:gd name="connsiteY49" fmla="*/ 151701 h 731520"/>
              <a:gd name="connsiteX50" fmla="*/ 333009 w 731520"/>
              <a:gd name="connsiteY50" fmla="*/ 281003 h 731520"/>
              <a:gd name="connsiteX51" fmla="*/ 337581 w 731520"/>
              <a:gd name="connsiteY51" fmla="*/ 297291 h 731520"/>
              <a:gd name="connsiteX52" fmla="*/ 353869 w 731520"/>
              <a:gd name="connsiteY52" fmla="*/ 301863 h 731520"/>
              <a:gd name="connsiteX53" fmla="*/ 428164 w 731520"/>
              <a:gd name="connsiteY53" fmla="*/ 428307 h 731520"/>
              <a:gd name="connsiteX54" fmla="*/ 308292 w 731520"/>
              <a:gd name="connsiteY54" fmla="*/ 521747 h 731520"/>
              <a:gd name="connsiteX55" fmla="*/ 305863 w 731520"/>
              <a:gd name="connsiteY55" fmla="*/ 555180 h 731520"/>
              <a:gd name="connsiteX56" fmla="*/ 511174 w 731520"/>
              <a:gd name="connsiteY56" fmla="*/ 511460 h 731520"/>
              <a:gd name="connsiteX57" fmla="*/ 554894 w 731520"/>
              <a:gd name="connsiteY57" fmla="*/ 306149 h 731520"/>
              <a:gd name="connsiteX58" fmla="*/ 521461 w 731520"/>
              <a:gd name="connsiteY58" fmla="*/ 308578 h 731520"/>
              <a:gd name="connsiteX59" fmla="*/ 428164 w 731520"/>
              <a:gd name="connsiteY59" fmla="*/ 42830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31520" h="731520">
                <a:moveTo>
                  <a:pt x="167417" y="549036"/>
                </a:moveTo>
                <a:cubicBezTo>
                  <a:pt x="130555" y="554323"/>
                  <a:pt x="47402" y="568610"/>
                  <a:pt x="23256" y="592756"/>
                </a:cubicBezTo>
                <a:cubicBezTo>
                  <a:pt x="-8033" y="624046"/>
                  <a:pt x="-7462" y="675481"/>
                  <a:pt x="24542" y="707485"/>
                </a:cubicBezTo>
                <a:cubicBezTo>
                  <a:pt x="56546" y="739489"/>
                  <a:pt x="107838" y="740060"/>
                  <a:pt x="139271" y="708771"/>
                </a:cubicBezTo>
                <a:cubicBezTo>
                  <a:pt x="163417" y="684625"/>
                  <a:pt x="177704" y="601471"/>
                  <a:pt x="182991" y="564610"/>
                </a:cubicBezTo>
                <a:cubicBezTo>
                  <a:pt x="184134" y="555466"/>
                  <a:pt x="176418" y="547751"/>
                  <a:pt x="167417" y="549036"/>
                </a:cubicBezTo>
                <a:close/>
                <a:moveTo>
                  <a:pt x="108553" y="489457"/>
                </a:moveTo>
                <a:cubicBezTo>
                  <a:pt x="57689" y="383158"/>
                  <a:pt x="75834" y="251856"/>
                  <a:pt x="163845" y="163988"/>
                </a:cubicBezTo>
                <a:cubicBezTo>
                  <a:pt x="217852" y="109981"/>
                  <a:pt x="289575" y="80263"/>
                  <a:pt x="365871" y="80263"/>
                </a:cubicBezTo>
                <a:cubicBezTo>
                  <a:pt x="417591" y="80263"/>
                  <a:pt x="467026" y="94265"/>
                  <a:pt x="510460" y="119840"/>
                </a:cubicBezTo>
                <a:cubicBezTo>
                  <a:pt x="515889" y="90836"/>
                  <a:pt x="521890" y="68262"/>
                  <a:pt x="527605" y="50831"/>
                </a:cubicBezTo>
                <a:cubicBezTo>
                  <a:pt x="477027" y="24828"/>
                  <a:pt x="421449" y="11683"/>
                  <a:pt x="365871" y="11683"/>
                </a:cubicBezTo>
                <a:cubicBezTo>
                  <a:pt x="275145" y="11683"/>
                  <a:pt x="184562" y="46259"/>
                  <a:pt x="115268" y="115411"/>
                </a:cubicBezTo>
                <a:cubicBezTo>
                  <a:pt x="9397" y="221281"/>
                  <a:pt x="-15177" y="377443"/>
                  <a:pt x="40973" y="506888"/>
                </a:cubicBezTo>
                <a:cubicBezTo>
                  <a:pt x="58404" y="501030"/>
                  <a:pt x="80549" y="495030"/>
                  <a:pt x="108553" y="489457"/>
                </a:cubicBezTo>
                <a:close/>
                <a:moveTo>
                  <a:pt x="611901" y="221424"/>
                </a:moveTo>
                <a:cubicBezTo>
                  <a:pt x="676195" y="330866"/>
                  <a:pt x="661765" y="474170"/>
                  <a:pt x="567896" y="568039"/>
                </a:cubicBezTo>
                <a:cubicBezTo>
                  <a:pt x="513889" y="622046"/>
                  <a:pt x="442166" y="651763"/>
                  <a:pt x="365871" y="651763"/>
                </a:cubicBezTo>
                <a:cubicBezTo>
                  <a:pt x="322294" y="651763"/>
                  <a:pt x="280431" y="641762"/>
                  <a:pt x="242427" y="623474"/>
                </a:cubicBezTo>
                <a:cubicBezTo>
                  <a:pt x="236854" y="651335"/>
                  <a:pt x="230997" y="673481"/>
                  <a:pt x="224996" y="690911"/>
                </a:cubicBezTo>
                <a:cubicBezTo>
                  <a:pt x="269859" y="710342"/>
                  <a:pt x="317865" y="720343"/>
                  <a:pt x="366013" y="720343"/>
                </a:cubicBezTo>
                <a:cubicBezTo>
                  <a:pt x="456739" y="720343"/>
                  <a:pt x="547322" y="685768"/>
                  <a:pt x="616616" y="616616"/>
                </a:cubicBezTo>
                <a:cubicBezTo>
                  <a:pt x="728202" y="505031"/>
                  <a:pt x="749633" y="337438"/>
                  <a:pt x="681196" y="204279"/>
                </a:cubicBezTo>
                <a:cubicBezTo>
                  <a:pt x="663622" y="209994"/>
                  <a:pt x="640905" y="215852"/>
                  <a:pt x="611901" y="221424"/>
                </a:cubicBezTo>
                <a:close/>
                <a:moveTo>
                  <a:pt x="564324" y="182991"/>
                </a:moveTo>
                <a:cubicBezTo>
                  <a:pt x="601186" y="177704"/>
                  <a:pt x="684339" y="163417"/>
                  <a:pt x="708485" y="139271"/>
                </a:cubicBezTo>
                <a:cubicBezTo>
                  <a:pt x="739775" y="107981"/>
                  <a:pt x="739203" y="56546"/>
                  <a:pt x="707199" y="24542"/>
                </a:cubicBezTo>
                <a:cubicBezTo>
                  <a:pt x="675195" y="-7462"/>
                  <a:pt x="623903" y="-8033"/>
                  <a:pt x="592470" y="23256"/>
                </a:cubicBezTo>
                <a:cubicBezTo>
                  <a:pt x="568325" y="47402"/>
                  <a:pt x="554037" y="130555"/>
                  <a:pt x="548751" y="167417"/>
                </a:cubicBezTo>
                <a:cubicBezTo>
                  <a:pt x="547608" y="176561"/>
                  <a:pt x="555323" y="184276"/>
                  <a:pt x="564324" y="182991"/>
                </a:cubicBezTo>
                <a:close/>
                <a:moveTo>
                  <a:pt x="297148" y="337724"/>
                </a:moveTo>
                <a:cubicBezTo>
                  <a:pt x="292861" y="333438"/>
                  <a:pt x="286861" y="331723"/>
                  <a:pt x="280860" y="333152"/>
                </a:cubicBezTo>
                <a:lnTo>
                  <a:pt x="151558" y="365585"/>
                </a:lnTo>
                <a:cubicBezTo>
                  <a:pt x="143414" y="367585"/>
                  <a:pt x="137985" y="375157"/>
                  <a:pt x="138556" y="383587"/>
                </a:cubicBezTo>
                <a:cubicBezTo>
                  <a:pt x="139271" y="391874"/>
                  <a:pt x="145843" y="398589"/>
                  <a:pt x="154130" y="399303"/>
                </a:cubicBezTo>
                <a:lnTo>
                  <a:pt x="228853" y="406161"/>
                </a:lnTo>
                <a:lnTo>
                  <a:pt x="235711" y="480885"/>
                </a:lnTo>
                <a:cubicBezTo>
                  <a:pt x="236426" y="489172"/>
                  <a:pt x="243141" y="495744"/>
                  <a:pt x="251428" y="496458"/>
                </a:cubicBezTo>
                <a:lnTo>
                  <a:pt x="252714" y="496458"/>
                </a:lnTo>
                <a:cubicBezTo>
                  <a:pt x="260572" y="496458"/>
                  <a:pt x="267430" y="491172"/>
                  <a:pt x="269430" y="483457"/>
                </a:cubicBezTo>
                <a:lnTo>
                  <a:pt x="301720" y="354155"/>
                </a:lnTo>
                <a:cubicBezTo>
                  <a:pt x="303148" y="348154"/>
                  <a:pt x="301434" y="342010"/>
                  <a:pt x="297148" y="337724"/>
                </a:cubicBezTo>
                <a:close/>
                <a:moveTo>
                  <a:pt x="353869" y="301863"/>
                </a:moveTo>
                <a:lnTo>
                  <a:pt x="483171" y="269573"/>
                </a:lnTo>
                <a:cubicBezTo>
                  <a:pt x="491315" y="267573"/>
                  <a:pt x="496744" y="260000"/>
                  <a:pt x="496173" y="251571"/>
                </a:cubicBezTo>
                <a:cubicBezTo>
                  <a:pt x="495458" y="243284"/>
                  <a:pt x="488886" y="236569"/>
                  <a:pt x="480599" y="235854"/>
                </a:cubicBezTo>
                <a:lnTo>
                  <a:pt x="405876" y="228996"/>
                </a:lnTo>
                <a:lnTo>
                  <a:pt x="399018" y="154273"/>
                </a:lnTo>
                <a:cubicBezTo>
                  <a:pt x="398303" y="145986"/>
                  <a:pt x="391588" y="139414"/>
                  <a:pt x="383301" y="138699"/>
                </a:cubicBezTo>
                <a:cubicBezTo>
                  <a:pt x="375300" y="138556"/>
                  <a:pt x="367299" y="143557"/>
                  <a:pt x="365299" y="151701"/>
                </a:cubicBezTo>
                <a:lnTo>
                  <a:pt x="333009" y="281003"/>
                </a:lnTo>
                <a:cubicBezTo>
                  <a:pt x="331581" y="286861"/>
                  <a:pt x="333295" y="293004"/>
                  <a:pt x="337581" y="297291"/>
                </a:cubicBezTo>
                <a:cubicBezTo>
                  <a:pt x="344725" y="304434"/>
                  <a:pt x="353726" y="301863"/>
                  <a:pt x="353869" y="301863"/>
                </a:cubicBezTo>
                <a:close/>
                <a:moveTo>
                  <a:pt x="428164" y="428307"/>
                </a:moveTo>
                <a:cubicBezTo>
                  <a:pt x="386587" y="469884"/>
                  <a:pt x="342868" y="503888"/>
                  <a:pt x="308292" y="521747"/>
                </a:cubicBezTo>
                <a:cubicBezTo>
                  <a:pt x="295147" y="528605"/>
                  <a:pt x="294004" y="546750"/>
                  <a:pt x="305863" y="555180"/>
                </a:cubicBezTo>
                <a:cubicBezTo>
                  <a:pt x="361441" y="594756"/>
                  <a:pt x="458739" y="564038"/>
                  <a:pt x="511174" y="511460"/>
                </a:cubicBezTo>
                <a:cubicBezTo>
                  <a:pt x="563610" y="458882"/>
                  <a:pt x="594471" y="361727"/>
                  <a:pt x="554894" y="306149"/>
                </a:cubicBezTo>
                <a:cubicBezTo>
                  <a:pt x="546607" y="294433"/>
                  <a:pt x="528462" y="295290"/>
                  <a:pt x="521461" y="308578"/>
                </a:cubicBezTo>
                <a:cubicBezTo>
                  <a:pt x="503888" y="343153"/>
                  <a:pt x="469741" y="386730"/>
                  <a:pt x="428164" y="428307"/>
                </a:cubicBezTo>
                <a:close/>
              </a:path>
            </a:pathLst>
          </a:custGeom>
          <a:solidFill>
            <a:srgbClr val="910830"/>
          </a:solidFill>
          <a:ln w="1414" cap="flat">
            <a:noFill/>
            <a:prstDash val="solid"/>
            <a:miter/>
          </a:ln>
        </p:spPr>
        <p:txBody>
          <a:bodyPr rtlCol="0" anchor="ctr"/>
          <a:lstStyle/>
          <a:p>
            <a:endParaRPr lang="en-GB"/>
          </a:p>
        </p:txBody>
      </p:sp>
      <p:sp>
        <p:nvSpPr>
          <p:cNvPr id="81" name="Grafik 485">
            <a:extLst>
              <a:ext uri="{FF2B5EF4-FFF2-40B4-BE49-F238E27FC236}">
                <a16:creationId xmlns:a16="http://schemas.microsoft.com/office/drawing/2014/main" id="{22D38098-E4FA-4F93-8B6B-8AB4D5F4B4A2}"/>
              </a:ext>
            </a:extLst>
          </p:cNvPr>
          <p:cNvSpPr/>
          <p:nvPr/>
        </p:nvSpPr>
        <p:spPr>
          <a:xfrm>
            <a:off x="6943626"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505366 w 708660"/>
              <a:gd name="connsiteY10" fmla="*/ 423927 h 708660"/>
              <a:gd name="connsiteX11" fmla="*/ 354490 w 708660"/>
              <a:gd name="connsiteY11" fmla="*/ 442644 h 708660"/>
              <a:gd name="connsiteX12" fmla="*/ 203614 w 708660"/>
              <a:gd name="connsiteY12" fmla="*/ 423927 h 708660"/>
              <a:gd name="connsiteX13" fmla="*/ 178325 w 708660"/>
              <a:gd name="connsiteY13" fmla="*/ 445787 h 708660"/>
              <a:gd name="connsiteX14" fmla="*/ 354490 w 708660"/>
              <a:gd name="connsiteY14" fmla="*/ 560087 h 708660"/>
              <a:gd name="connsiteX15" fmla="*/ 530655 w 708660"/>
              <a:gd name="connsiteY15" fmla="*/ 445787 h 708660"/>
              <a:gd name="connsiteX16" fmla="*/ 505366 w 708660"/>
              <a:gd name="connsiteY16" fmla="*/ 423927 h 708660"/>
              <a:gd name="connsiteX17" fmla="*/ 179754 w 708660"/>
              <a:gd name="connsiteY17" fmla="*/ 341774 h 708660"/>
              <a:gd name="connsiteX18" fmla="*/ 195470 w 708660"/>
              <a:gd name="connsiteY18" fmla="*/ 353061 h 708660"/>
              <a:gd name="connsiteX19" fmla="*/ 240190 w 708660"/>
              <a:gd name="connsiteY19" fmla="*/ 329773 h 708660"/>
              <a:gd name="connsiteX20" fmla="*/ 284910 w 708660"/>
              <a:gd name="connsiteY20" fmla="*/ 353061 h 708660"/>
              <a:gd name="connsiteX21" fmla="*/ 300626 w 708660"/>
              <a:gd name="connsiteY21" fmla="*/ 341774 h 708660"/>
              <a:gd name="connsiteX22" fmla="*/ 292054 w 708660"/>
              <a:gd name="connsiteY22" fmla="*/ 291911 h 708660"/>
              <a:gd name="connsiteX23" fmla="*/ 328344 w 708660"/>
              <a:gd name="connsiteY23" fmla="*/ 256763 h 708660"/>
              <a:gd name="connsiteX24" fmla="*/ 322200 w 708660"/>
              <a:gd name="connsiteY24" fmla="*/ 237904 h 708660"/>
              <a:gd name="connsiteX25" fmla="*/ 272337 w 708660"/>
              <a:gd name="connsiteY25" fmla="*/ 230760 h 708660"/>
              <a:gd name="connsiteX26" fmla="*/ 250191 w 708660"/>
              <a:gd name="connsiteY26" fmla="*/ 185612 h 708660"/>
              <a:gd name="connsiteX27" fmla="*/ 230332 w 708660"/>
              <a:gd name="connsiteY27" fmla="*/ 185612 h 708660"/>
              <a:gd name="connsiteX28" fmla="*/ 208186 w 708660"/>
              <a:gd name="connsiteY28" fmla="*/ 230760 h 708660"/>
              <a:gd name="connsiteX29" fmla="*/ 158322 w 708660"/>
              <a:gd name="connsiteY29" fmla="*/ 237904 h 708660"/>
              <a:gd name="connsiteX30" fmla="*/ 152179 w 708660"/>
              <a:gd name="connsiteY30" fmla="*/ 256763 h 708660"/>
              <a:gd name="connsiteX31" fmla="*/ 188469 w 708660"/>
              <a:gd name="connsiteY31" fmla="*/ 291911 h 708660"/>
              <a:gd name="connsiteX32" fmla="*/ 179754 w 708660"/>
              <a:gd name="connsiteY32" fmla="*/ 341774 h 708660"/>
              <a:gd name="connsiteX33" fmla="*/ 550800 w 708660"/>
              <a:gd name="connsiteY33" fmla="*/ 237904 h 708660"/>
              <a:gd name="connsiteX34" fmla="*/ 500937 w 708660"/>
              <a:gd name="connsiteY34" fmla="*/ 230760 h 708660"/>
              <a:gd name="connsiteX35" fmla="*/ 478791 w 708660"/>
              <a:gd name="connsiteY35" fmla="*/ 185612 h 708660"/>
              <a:gd name="connsiteX36" fmla="*/ 458932 w 708660"/>
              <a:gd name="connsiteY36" fmla="*/ 185612 h 708660"/>
              <a:gd name="connsiteX37" fmla="*/ 436786 w 708660"/>
              <a:gd name="connsiteY37" fmla="*/ 230760 h 708660"/>
              <a:gd name="connsiteX38" fmla="*/ 386923 w 708660"/>
              <a:gd name="connsiteY38" fmla="*/ 237904 h 708660"/>
              <a:gd name="connsiteX39" fmla="*/ 380779 w 708660"/>
              <a:gd name="connsiteY39" fmla="*/ 256763 h 708660"/>
              <a:gd name="connsiteX40" fmla="*/ 417069 w 708660"/>
              <a:gd name="connsiteY40" fmla="*/ 291911 h 708660"/>
              <a:gd name="connsiteX41" fmla="*/ 408497 w 708660"/>
              <a:gd name="connsiteY41" fmla="*/ 341774 h 708660"/>
              <a:gd name="connsiteX42" fmla="*/ 424213 w 708660"/>
              <a:gd name="connsiteY42" fmla="*/ 353061 h 708660"/>
              <a:gd name="connsiteX43" fmla="*/ 468933 w 708660"/>
              <a:gd name="connsiteY43" fmla="*/ 329773 h 708660"/>
              <a:gd name="connsiteX44" fmla="*/ 513653 w 708660"/>
              <a:gd name="connsiteY44" fmla="*/ 353061 h 708660"/>
              <a:gd name="connsiteX45" fmla="*/ 529369 w 708660"/>
              <a:gd name="connsiteY45" fmla="*/ 341774 h 708660"/>
              <a:gd name="connsiteX46" fmla="*/ 520796 w 708660"/>
              <a:gd name="connsiteY46" fmla="*/ 291911 h 708660"/>
              <a:gd name="connsiteX47" fmla="*/ 557087 w 708660"/>
              <a:gd name="connsiteY47" fmla="*/ 256763 h 708660"/>
              <a:gd name="connsiteX48" fmla="*/ 550800 w 708660"/>
              <a:gd name="connsiteY48" fmla="*/ 23790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505366" y="423927"/>
                </a:moveTo>
                <a:cubicBezTo>
                  <a:pt x="468361" y="435786"/>
                  <a:pt x="413354" y="442644"/>
                  <a:pt x="354490" y="442644"/>
                </a:cubicBezTo>
                <a:cubicBezTo>
                  <a:pt x="295625" y="442644"/>
                  <a:pt x="240761" y="435786"/>
                  <a:pt x="203614" y="423927"/>
                </a:cubicBezTo>
                <a:cubicBezTo>
                  <a:pt x="189612" y="419498"/>
                  <a:pt x="175896" y="431500"/>
                  <a:pt x="178325" y="445787"/>
                </a:cubicBezTo>
                <a:cubicBezTo>
                  <a:pt x="189612" y="513224"/>
                  <a:pt x="280195" y="560087"/>
                  <a:pt x="354490" y="560087"/>
                </a:cubicBezTo>
                <a:cubicBezTo>
                  <a:pt x="428785" y="560087"/>
                  <a:pt x="519225" y="513081"/>
                  <a:pt x="530655" y="445787"/>
                </a:cubicBezTo>
                <a:cubicBezTo>
                  <a:pt x="532941" y="431785"/>
                  <a:pt x="519653" y="419498"/>
                  <a:pt x="505366" y="423927"/>
                </a:cubicBezTo>
                <a:close/>
                <a:moveTo>
                  <a:pt x="179754" y="341774"/>
                </a:moveTo>
                <a:cubicBezTo>
                  <a:pt x="178325" y="350632"/>
                  <a:pt x="187469" y="357490"/>
                  <a:pt x="195470" y="353061"/>
                </a:cubicBezTo>
                <a:lnTo>
                  <a:pt x="240190" y="329773"/>
                </a:lnTo>
                <a:lnTo>
                  <a:pt x="284910" y="353061"/>
                </a:lnTo>
                <a:cubicBezTo>
                  <a:pt x="292911" y="357490"/>
                  <a:pt x="302055" y="350632"/>
                  <a:pt x="300626" y="341774"/>
                </a:cubicBezTo>
                <a:lnTo>
                  <a:pt x="292054" y="291911"/>
                </a:lnTo>
                <a:lnTo>
                  <a:pt x="328344" y="256763"/>
                </a:lnTo>
                <a:cubicBezTo>
                  <a:pt x="334773" y="250334"/>
                  <a:pt x="331058" y="239333"/>
                  <a:pt x="322200" y="237904"/>
                </a:cubicBezTo>
                <a:lnTo>
                  <a:pt x="272337" y="230760"/>
                </a:lnTo>
                <a:lnTo>
                  <a:pt x="250191" y="185612"/>
                </a:lnTo>
                <a:cubicBezTo>
                  <a:pt x="246048" y="177325"/>
                  <a:pt x="234475" y="177325"/>
                  <a:pt x="230332" y="185612"/>
                </a:cubicBezTo>
                <a:lnTo>
                  <a:pt x="208186" y="230760"/>
                </a:lnTo>
                <a:lnTo>
                  <a:pt x="158322" y="237904"/>
                </a:lnTo>
                <a:cubicBezTo>
                  <a:pt x="149464" y="239190"/>
                  <a:pt x="145607" y="250191"/>
                  <a:pt x="152179" y="256763"/>
                </a:cubicBezTo>
                <a:lnTo>
                  <a:pt x="188469" y="291911"/>
                </a:lnTo>
                <a:lnTo>
                  <a:pt x="179754" y="341774"/>
                </a:lnTo>
                <a:close/>
                <a:moveTo>
                  <a:pt x="550800" y="237904"/>
                </a:moveTo>
                <a:lnTo>
                  <a:pt x="500937" y="230760"/>
                </a:lnTo>
                <a:lnTo>
                  <a:pt x="478791" y="185612"/>
                </a:lnTo>
                <a:cubicBezTo>
                  <a:pt x="474648" y="177325"/>
                  <a:pt x="463075" y="177325"/>
                  <a:pt x="458932" y="185612"/>
                </a:cubicBezTo>
                <a:lnTo>
                  <a:pt x="436786" y="230760"/>
                </a:lnTo>
                <a:lnTo>
                  <a:pt x="386923" y="237904"/>
                </a:lnTo>
                <a:cubicBezTo>
                  <a:pt x="378064" y="239190"/>
                  <a:pt x="374207" y="250191"/>
                  <a:pt x="380779" y="256763"/>
                </a:cubicBezTo>
                <a:lnTo>
                  <a:pt x="417069" y="291911"/>
                </a:lnTo>
                <a:lnTo>
                  <a:pt x="408497" y="341774"/>
                </a:lnTo>
                <a:cubicBezTo>
                  <a:pt x="407068" y="350632"/>
                  <a:pt x="416212" y="357490"/>
                  <a:pt x="424213" y="353061"/>
                </a:cubicBezTo>
                <a:lnTo>
                  <a:pt x="468933" y="329773"/>
                </a:lnTo>
                <a:lnTo>
                  <a:pt x="513653" y="353061"/>
                </a:lnTo>
                <a:cubicBezTo>
                  <a:pt x="521654" y="357490"/>
                  <a:pt x="530798" y="350632"/>
                  <a:pt x="529369" y="341774"/>
                </a:cubicBezTo>
                <a:lnTo>
                  <a:pt x="520796" y="291911"/>
                </a:lnTo>
                <a:lnTo>
                  <a:pt x="557087" y="256763"/>
                </a:lnTo>
                <a:cubicBezTo>
                  <a:pt x="563516" y="250191"/>
                  <a:pt x="559658" y="239333"/>
                  <a:pt x="550800" y="237904"/>
                </a:cubicBezTo>
                <a:close/>
              </a:path>
            </a:pathLst>
          </a:custGeom>
          <a:solidFill>
            <a:srgbClr val="910830"/>
          </a:solidFill>
          <a:ln w="1421" cap="flat">
            <a:noFill/>
            <a:prstDash val="solid"/>
            <a:miter/>
          </a:ln>
        </p:spPr>
        <p:txBody>
          <a:bodyPr rtlCol="0" anchor="ctr"/>
          <a:lstStyle/>
          <a:p>
            <a:endParaRPr lang="en-GB"/>
          </a:p>
        </p:txBody>
      </p:sp>
      <p:sp>
        <p:nvSpPr>
          <p:cNvPr id="82" name="Grafik 486">
            <a:extLst>
              <a:ext uri="{FF2B5EF4-FFF2-40B4-BE49-F238E27FC236}">
                <a16:creationId xmlns:a16="http://schemas.microsoft.com/office/drawing/2014/main" id="{87E426BE-08A1-4877-8A41-B7A149DB99AF}"/>
              </a:ext>
            </a:extLst>
          </p:cNvPr>
          <p:cNvSpPr/>
          <p:nvPr/>
        </p:nvSpPr>
        <p:spPr>
          <a:xfrm>
            <a:off x="485136" y="3680332"/>
            <a:ext cx="605014" cy="468886"/>
          </a:xfrm>
          <a:custGeom>
            <a:avLst/>
            <a:gdLst>
              <a:gd name="connsiteX0" fmla="*/ 167419 w 914400"/>
              <a:gd name="connsiteY0" fmla="*/ 354634 h 708660"/>
              <a:gd name="connsiteX1" fmla="*/ 23258 w 914400"/>
              <a:gd name="connsiteY1" fmla="*/ 398353 h 708660"/>
              <a:gd name="connsiteX2" fmla="*/ 24544 w 914400"/>
              <a:gd name="connsiteY2" fmla="*/ 513082 h 708660"/>
              <a:gd name="connsiteX3" fmla="*/ 139273 w 914400"/>
              <a:gd name="connsiteY3" fmla="*/ 514368 h 708660"/>
              <a:gd name="connsiteX4" fmla="*/ 182992 w 914400"/>
              <a:gd name="connsiteY4" fmla="*/ 370207 h 708660"/>
              <a:gd name="connsiteX5" fmla="*/ 167419 w 914400"/>
              <a:gd name="connsiteY5" fmla="*/ 354634 h 708660"/>
              <a:gd name="connsiteX6" fmla="*/ 891367 w 914400"/>
              <a:gd name="connsiteY6" fmla="*/ 398353 h 708660"/>
              <a:gd name="connsiteX7" fmla="*/ 747206 w 914400"/>
              <a:gd name="connsiteY7" fmla="*/ 354634 h 708660"/>
              <a:gd name="connsiteX8" fmla="*/ 731775 w 914400"/>
              <a:gd name="connsiteY8" fmla="*/ 370064 h 708660"/>
              <a:gd name="connsiteX9" fmla="*/ 775495 w 914400"/>
              <a:gd name="connsiteY9" fmla="*/ 514225 h 708660"/>
              <a:gd name="connsiteX10" fmla="*/ 890224 w 914400"/>
              <a:gd name="connsiteY10" fmla="*/ 512939 h 708660"/>
              <a:gd name="connsiteX11" fmla="*/ 891367 w 914400"/>
              <a:gd name="connsiteY11" fmla="*/ 398353 h 708660"/>
              <a:gd name="connsiteX12" fmla="*/ 710487 w 914400"/>
              <a:gd name="connsiteY12" fmla="*/ 486507 h 708660"/>
              <a:gd name="connsiteX13" fmla="*/ 457312 w 914400"/>
              <a:gd name="connsiteY13" fmla="*/ 640241 h 708660"/>
              <a:gd name="connsiteX14" fmla="*/ 204138 w 914400"/>
              <a:gd name="connsiteY14" fmla="*/ 486507 h 708660"/>
              <a:gd name="connsiteX15" fmla="*/ 163704 w 914400"/>
              <a:gd name="connsiteY15" fmla="*/ 552944 h 708660"/>
              <a:gd name="connsiteX16" fmla="*/ 457312 w 914400"/>
              <a:gd name="connsiteY16" fmla="*/ 708821 h 708660"/>
              <a:gd name="connsiteX17" fmla="*/ 750920 w 914400"/>
              <a:gd name="connsiteY17" fmla="*/ 552944 h 708660"/>
              <a:gd name="connsiteX18" fmla="*/ 710487 w 914400"/>
              <a:gd name="connsiteY18" fmla="*/ 486507 h 708660"/>
              <a:gd name="connsiteX19" fmla="*/ 175420 w 914400"/>
              <a:gd name="connsiteY19" fmla="*/ 309485 h 708660"/>
              <a:gd name="connsiteX20" fmla="*/ 457312 w 914400"/>
              <a:gd name="connsiteY20" fmla="*/ 68741 h 708660"/>
              <a:gd name="connsiteX21" fmla="*/ 739205 w 914400"/>
              <a:gd name="connsiteY21" fmla="*/ 309485 h 708660"/>
              <a:gd name="connsiteX22" fmla="*/ 809928 w 914400"/>
              <a:gd name="connsiteY22" fmla="*/ 319486 h 708660"/>
              <a:gd name="connsiteX23" fmla="*/ 457312 w 914400"/>
              <a:gd name="connsiteY23" fmla="*/ 161 h 708660"/>
              <a:gd name="connsiteX24" fmla="*/ 104697 w 914400"/>
              <a:gd name="connsiteY24" fmla="*/ 319343 h 708660"/>
              <a:gd name="connsiteX25" fmla="*/ 175420 w 914400"/>
              <a:gd name="connsiteY25" fmla="*/ 309485 h 708660"/>
              <a:gd name="connsiteX26" fmla="*/ 457312 w 914400"/>
              <a:gd name="connsiteY26" fmla="*/ 560231 h 708660"/>
              <a:gd name="connsiteX27" fmla="*/ 633477 w 914400"/>
              <a:gd name="connsiteY27" fmla="*/ 445931 h 708660"/>
              <a:gd name="connsiteX28" fmla="*/ 608188 w 914400"/>
              <a:gd name="connsiteY28" fmla="*/ 424071 h 708660"/>
              <a:gd name="connsiteX29" fmla="*/ 457312 w 914400"/>
              <a:gd name="connsiteY29" fmla="*/ 442787 h 708660"/>
              <a:gd name="connsiteX30" fmla="*/ 306436 w 914400"/>
              <a:gd name="connsiteY30" fmla="*/ 424071 h 708660"/>
              <a:gd name="connsiteX31" fmla="*/ 281147 w 914400"/>
              <a:gd name="connsiteY31" fmla="*/ 445931 h 708660"/>
              <a:gd name="connsiteX32" fmla="*/ 457312 w 914400"/>
              <a:gd name="connsiteY32" fmla="*/ 560231 h 708660"/>
              <a:gd name="connsiteX33" fmla="*/ 643478 w 914400"/>
              <a:gd name="connsiteY33" fmla="*/ 319772 h 708660"/>
              <a:gd name="connsiteX34" fmla="*/ 651622 w 914400"/>
              <a:gd name="connsiteY34" fmla="*/ 307913 h 708660"/>
              <a:gd name="connsiteX35" fmla="*/ 571612 w 914400"/>
              <a:gd name="connsiteY35" fmla="*/ 205901 h 708660"/>
              <a:gd name="connsiteX36" fmla="*/ 491602 w 914400"/>
              <a:gd name="connsiteY36" fmla="*/ 307913 h 708660"/>
              <a:gd name="connsiteX37" fmla="*/ 499746 w 914400"/>
              <a:gd name="connsiteY37" fmla="*/ 319772 h 708660"/>
              <a:gd name="connsiteX38" fmla="*/ 513034 w 914400"/>
              <a:gd name="connsiteY38" fmla="*/ 314486 h 708660"/>
              <a:gd name="connsiteX39" fmla="*/ 526607 w 914400"/>
              <a:gd name="connsiteY39" fmla="*/ 290197 h 708660"/>
              <a:gd name="connsiteX40" fmla="*/ 571612 w 914400"/>
              <a:gd name="connsiteY40" fmla="*/ 259336 h 708660"/>
              <a:gd name="connsiteX41" fmla="*/ 616618 w 914400"/>
              <a:gd name="connsiteY41" fmla="*/ 290197 h 708660"/>
              <a:gd name="connsiteX42" fmla="*/ 630191 w 914400"/>
              <a:gd name="connsiteY42" fmla="*/ 314486 h 708660"/>
              <a:gd name="connsiteX43" fmla="*/ 643478 w 914400"/>
              <a:gd name="connsiteY43" fmla="*/ 319772 h 708660"/>
              <a:gd name="connsiteX44" fmla="*/ 343012 w 914400"/>
              <a:gd name="connsiteY44" fmla="*/ 259336 h 708660"/>
              <a:gd name="connsiteX45" fmla="*/ 388018 w 914400"/>
              <a:gd name="connsiteY45" fmla="*/ 290197 h 708660"/>
              <a:gd name="connsiteX46" fmla="*/ 401591 w 914400"/>
              <a:gd name="connsiteY46" fmla="*/ 314486 h 708660"/>
              <a:gd name="connsiteX47" fmla="*/ 414878 w 914400"/>
              <a:gd name="connsiteY47" fmla="*/ 319772 h 708660"/>
              <a:gd name="connsiteX48" fmla="*/ 423022 w 914400"/>
              <a:gd name="connsiteY48" fmla="*/ 307913 h 708660"/>
              <a:gd name="connsiteX49" fmla="*/ 343012 w 914400"/>
              <a:gd name="connsiteY49" fmla="*/ 205901 h 708660"/>
              <a:gd name="connsiteX50" fmla="*/ 263002 w 914400"/>
              <a:gd name="connsiteY50" fmla="*/ 307913 h 708660"/>
              <a:gd name="connsiteX51" fmla="*/ 271146 w 914400"/>
              <a:gd name="connsiteY51" fmla="*/ 319772 h 708660"/>
              <a:gd name="connsiteX52" fmla="*/ 284434 w 914400"/>
              <a:gd name="connsiteY52" fmla="*/ 314486 h 708660"/>
              <a:gd name="connsiteX53" fmla="*/ 298007 w 914400"/>
              <a:gd name="connsiteY53" fmla="*/ 290197 h 708660"/>
              <a:gd name="connsiteX54" fmla="*/ 343012 w 914400"/>
              <a:gd name="connsiteY54" fmla="*/ 259336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914400" h="708660">
                <a:moveTo>
                  <a:pt x="167419" y="354634"/>
                </a:moveTo>
                <a:cubicBezTo>
                  <a:pt x="130557" y="359920"/>
                  <a:pt x="47404" y="374207"/>
                  <a:pt x="23258" y="398353"/>
                </a:cubicBezTo>
                <a:cubicBezTo>
                  <a:pt x="-8032" y="429643"/>
                  <a:pt x="-7460" y="481078"/>
                  <a:pt x="24544" y="513082"/>
                </a:cubicBezTo>
                <a:cubicBezTo>
                  <a:pt x="56548" y="545086"/>
                  <a:pt x="107840" y="545657"/>
                  <a:pt x="139273" y="514368"/>
                </a:cubicBezTo>
                <a:cubicBezTo>
                  <a:pt x="163418" y="490222"/>
                  <a:pt x="177706" y="407069"/>
                  <a:pt x="182992" y="370207"/>
                </a:cubicBezTo>
                <a:cubicBezTo>
                  <a:pt x="184135" y="361063"/>
                  <a:pt x="176420" y="353348"/>
                  <a:pt x="167419" y="354634"/>
                </a:cubicBezTo>
                <a:close/>
                <a:moveTo>
                  <a:pt x="891367" y="398353"/>
                </a:moveTo>
                <a:cubicBezTo>
                  <a:pt x="867221" y="374207"/>
                  <a:pt x="784067" y="359920"/>
                  <a:pt x="747206" y="354634"/>
                </a:cubicBezTo>
                <a:cubicBezTo>
                  <a:pt x="738205" y="353348"/>
                  <a:pt x="730489" y="361063"/>
                  <a:pt x="731775" y="370064"/>
                </a:cubicBezTo>
                <a:cubicBezTo>
                  <a:pt x="737062" y="406926"/>
                  <a:pt x="751349" y="490079"/>
                  <a:pt x="775495" y="514225"/>
                </a:cubicBezTo>
                <a:cubicBezTo>
                  <a:pt x="806785" y="545515"/>
                  <a:pt x="858220" y="544943"/>
                  <a:pt x="890224" y="512939"/>
                </a:cubicBezTo>
                <a:cubicBezTo>
                  <a:pt x="922085" y="481078"/>
                  <a:pt x="922656" y="429643"/>
                  <a:pt x="891367" y="398353"/>
                </a:cubicBezTo>
                <a:close/>
                <a:moveTo>
                  <a:pt x="710487" y="486507"/>
                </a:moveTo>
                <a:cubicBezTo>
                  <a:pt x="662767" y="577804"/>
                  <a:pt x="567183" y="640241"/>
                  <a:pt x="457312" y="640241"/>
                </a:cubicBezTo>
                <a:cubicBezTo>
                  <a:pt x="347441" y="640241"/>
                  <a:pt x="251858" y="577804"/>
                  <a:pt x="204138" y="486507"/>
                </a:cubicBezTo>
                <a:cubicBezTo>
                  <a:pt x="186278" y="539942"/>
                  <a:pt x="168133" y="549229"/>
                  <a:pt x="163704" y="552944"/>
                </a:cubicBezTo>
                <a:cubicBezTo>
                  <a:pt x="227426" y="646956"/>
                  <a:pt x="335154" y="708821"/>
                  <a:pt x="457312" y="708821"/>
                </a:cubicBezTo>
                <a:cubicBezTo>
                  <a:pt x="579470" y="708821"/>
                  <a:pt x="687198" y="646956"/>
                  <a:pt x="750920" y="552944"/>
                </a:cubicBezTo>
                <a:cubicBezTo>
                  <a:pt x="746348" y="549087"/>
                  <a:pt x="728203" y="539800"/>
                  <a:pt x="710487" y="486507"/>
                </a:cubicBezTo>
                <a:close/>
                <a:moveTo>
                  <a:pt x="175420" y="309485"/>
                </a:moveTo>
                <a:cubicBezTo>
                  <a:pt x="197137" y="173325"/>
                  <a:pt x="315152" y="68741"/>
                  <a:pt x="457312" y="68741"/>
                </a:cubicBezTo>
                <a:cubicBezTo>
                  <a:pt x="599473" y="68741"/>
                  <a:pt x="717488" y="173325"/>
                  <a:pt x="739205" y="309485"/>
                </a:cubicBezTo>
                <a:cubicBezTo>
                  <a:pt x="742205" y="309199"/>
                  <a:pt x="746634" y="306056"/>
                  <a:pt x="809928" y="319486"/>
                </a:cubicBezTo>
                <a:cubicBezTo>
                  <a:pt x="792211" y="140178"/>
                  <a:pt x="641192" y="161"/>
                  <a:pt x="457312" y="161"/>
                </a:cubicBezTo>
                <a:cubicBezTo>
                  <a:pt x="273432" y="161"/>
                  <a:pt x="122413" y="140178"/>
                  <a:pt x="104697" y="319343"/>
                </a:cubicBezTo>
                <a:cubicBezTo>
                  <a:pt x="168276" y="305913"/>
                  <a:pt x="171991" y="309056"/>
                  <a:pt x="175420" y="309485"/>
                </a:cubicBezTo>
                <a:close/>
                <a:moveTo>
                  <a:pt x="457312" y="560231"/>
                </a:moveTo>
                <a:cubicBezTo>
                  <a:pt x="531464" y="560231"/>
                  <a:pt x="622047" y="513225"/>
                  <a:pt x="633477" y="445931"/>
                </a:cubicBezTo>
                <a:cubicBezTo>
                  <a:pt x="635906" y="431786"/>
                  <a:pt x="622476" y="419499"/>
                  <a:pt x="608188" y="424071"/>
                </a:cubicBezTo>
                <a:cubicBezTo>
                  <a:pt x="571184" y="435930"/>
                  <a:pt x="516177" y="442787"/>
                  <a:pt x="457312" y="442787"/>
                </a:cubicBezTo>
                <a:cubicBezTo>
                  <a:pt x="398448" y="442787"/>
                  <a:pt x="343584" y="435930"/>
                  <a:pt x="306436" y="424071"/>
                </a:cubicBezTo>
                <a:cubicBezTo>
                  <a:pt x="292435" y="419642"/>
                  <a:pt x="278719" y="431643"/>
                  <a:pt x="281147" y="445931"/>
                </a:cubicBezTo>
                <a:cubicBezTo>
                  <a:pt x="292577" y="513225"/>
                  <a:pt x="383160" y="560231"/>
                  <a:pt x="457312" y="560231"/>
                </a:cubicBezTo>
                <a:close/>
                <a:moveTo>
                  <a:pt x="643478" y="319772"/>
                </a:moveTo>
                <a:cubicBezTo>
                  <a:pt x="648622" y="318201"/>
                  <a:pt x="652051" y="313343"/>
                  <a:pt x="651622" y="307913"/>
                </a:cubicBezTo>
                <a:cubicBezTo>
                  <a:pt x="646907" y="247763"/>
                  <a:pt x="605617" y="205901"/>
                  <a:pt x="571612" y="205901"/>
                </a:cubicBezTo>
                <a:cubicBezTo>
                  <a:pt x="537608" y="205901"/>
                  <a:pt x="496317" y="247763"/>
                  <a:pt x="491602" y="307913"/>
                </a:cubicBezTo>
                <a:cubicBezTo>
                  <a:pt x="491174" y="313200"/>
                  <a:pt x="494603" y="318201"/>
                  <a:pt x="499746" y="319772"/>
                </a:cubicBezTo>
                <a:cubicBezTo>
                  <a:pt x="504747" y="321344"/>
                  <a:pt x="510319" y="319058"/>
                  <a:pt x="513034" y="314486"/>
                </a:cubicBezTo>
                <a:lnTo>
                  <a:pt x="526607" y="290197"/>
                </a:lnTo>
                <a:cubicBezTo>
                  <a:pt x="537608" y="270623"/>
                  <a:pt x="554039" y="259336"/>
                  <a:pt x="571612" y="259336"/>
                </a:cubicBezTo>
                <a:cubicBezTo>
                  <a:pt x="589186" y="259336"/>
                  <a:pt x="605617" y="270623"/>
                  <a:pt x="616618" y="290197"/>
                </a:cubicBezTo>
                <a:lnTo>
                  <a:pt x="630191" y="314486"/>
                </a:lnTo>
                <a:cubicBezTo>
                  <a:pt x="633191" y="319629"/>
                  <a:pt x="639049" y="321058"/>
                  <a:pt x="643478" y="319772"/>
                </a:cubicBezTo>
                <a:close/>
                <a:moveTo>
                  <a:pt x="343012" y="259336"/>
                </a:moveTo>
                <a:cubicBezTo>
                  <a:pt x="360586" y="259336"/>
                  <a:pt x="377017" y="270623"/>
                  <a:pt x="388018" y="290197"/>
                </a:cubicBezTo>
                <a:lnTo>
                  <a:pt x="401591" y="314486"/>
                </a:lnTo>
                <a:cubicBezTo>
                  <a:pt x="404591" y="319772"/>
                  <a:pt x="410449" y="321201"/>
                  <a:pt x="414878" y="319772"/>
                </a:cubicBezTo>
                <a:cubicBezTo>
                  <a:pt x="420022" y="318201"/>
                  <a:pt x="423451" y="313343"/>
                  <a:pt x="423022" y="307913"/>
                </a:cubicBezTo>
                <a:cubicBezTo>
                  <a:pt x="418307" y="247763"/>
                  <a:pt x="377017" y="205901"/>
                  <a:pt x="343012" y="205901"/>
                </a:cubicBezTo>
                <a:cubicBezTo>
                  <a:pt x="309008" y="205901"/>
                  <a:pt x="267717" y="247763"/>
                  <a:pt x="263002" y="307913"/>
                </a:cubicBezTo>
                <a:cubicBezTo>
                  <a:pt x="262574" y="313200"/>
                  <a:pt x="266003" y="318201"/>
                  <a:pt x="271146" y="319772"/>
                </a:cubicBezTo>
                <a:cubicBezTo>
                  <a:pt x="276147" y="321344"/>
                  <a:pt x="281719" y="319058"/>
                  <a:pt x="284434" y="314486"/>
                </a:cubicBezTo>
                <a:lnTo>
                  <a:pt x="298007" y="290197"/>
                </a:lnTo>
                <a:cubicBezTo>
                  <a:pt x="309008" y="270480"/>
                  <a:pt x="325439" y="259336"/>
                  <a:pt x="343012" y="259336"/>
                </a:cubicBezTo>
                <a:close/>
              </a:path>
            </a:pathLst>
          </a:custGeom>
          <a:solidFill>
            <a:srgbClr val="910830"/>
          </a:solidFill>
          <a:ln w="1429" cap="flat">
            <a:noFill/>
            <a:prstDash val="solid"/>
            <a:miter/>
          </a:ln>
        </p:spPr>
        <p:txBody>
          <a:bodyPr rtlCol="0" anchor="ctr"/>
          <a:lstStyle/>
          <a:p>
            <a:endParaRPr lang="en-GB"/>
          </a:p>
        </p:txBody>
      </p:sp>
      <p:sp>
        <p:nvSpPr>
          <p:cNvPr id="83" name="Grafik 487">
            <a:extLst>
              <a:ext uri="{FF2B5EF4-FFF2-40B4-BE49-F238E27FC236}">
                <a16:creationId xmlns:a16="http://schemas.microsoft.com/office/drawing/2014/main" id="{1BC17722-A439-4EAC-BE29-35437261BCED}"/>
              </a:ext>
            </a:extLst>
          </p:cNvPr>
          <p:cNvSpPr/>
          <p:nvPr/>
        </p:nvSpPr>
        <p:spPr>
          <a:xfrm>
            <a:off x="7462929"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45930 w 708660"/>
              <a:gd name="connsiteY5" fmla="*/ 571660 h 708660"/>
              <a:gd name="connsiteX6" fmla="*/ 353204 w 708660"/>
              <a:gd name="connsiteY6" fmla="*/ 663100 h 708660"/>
              <a:gd name="connsiteX7" fmla="*/ 263050 w 708660"/>
              <a:gd name="connsiteY7" fmla="*/ 570231 h 708660"/>
              <a:gd name="connsiteX8" fmla="*/ 263050 w 708660"/>
              <a:gd name="connsiteY8" fmla="*/ 509081 h 708660"/>
              <a:gd name="connsiteX9" fmla="*/ 288339 w 708660"/>
              <a:gd name="connsiteY9" fmla="*/ 496508 h 708660"/>
              <a:gd name="connsiteX10" fmla="*/ 338202 w 708660"/>
              <a:gd name="connsiteY10" fmla="*/ 520082 h 708660"/>
              <a:gd name="connsiteX11" fmla="*/ 342203 w 708660"/>
              <a:gd name="connsiteY11" fmla="*/ 537370 h 708660"/>
              <a:gd name="connsiteX12" fmla="*/ 366920 w 708660"/>
              <a:gd name="connsiteY12" fmla="*/ 537370 h 708660"/>
              <a:gd name="connsiteX13" fmla="*/ 370921 w 708660"/>
              <a:gd name="connsiteY13" fmla="*/ 520082 h 708660"/>
              <a:gd name="connsiteX14" fmla="*/ 420784 w 708660"/>
              <a:gd name="connsiteY14" fmla="*/ 496508 h 708660"/>
              <a:gd name="connsiteX15" fmla="*/ 446073 w 708660"/>
              <a:gd name="connsiteY15" fmla="*/ 509081 h 708660"/>
              <a:gd name="connsiteX16" fmla="*/ 446073 w 708660"/>
              <a:gd name="connsiteY16" fmla="*/ 571660 h 708660"/>
              <a:gd name="connsiteX17" fmla="*/ 486221 w 708660"/>
              <a:gd name="connsiteY17" fmla="*/ 607807 h 708660"/>
              <a:gd name="connsiteX18" fmla="*/ 491650 w 708660"/>
              <a:gd name="connsiteY18" fmla="*/ 571660 h 708660"/>
              <a:gd name="connsiteX19" fmla="*/ 491650 w 708660"/>
              <a:gd name="connsiteY19" fmla="*/ 509509 h 708660"/>
              <a:gd name="connsiteX20" fmla="*/ 530655 w 708660"/>
              <a:gd name="connsiteY20" fmla="*/ 445930 h 708660"/>
              <a:gd name="connsiteX21" fmla="*/ 505366 w 708660"/>
              <a:gd name="connsiteY21" fmla="*/ 424070 h 708660"/>
              <a:gd name="connsiteX22" fmla="*/ 354490 w 708660"/>
              <a:gd name="connsiteY22" fmla="*/ 442787 h 708660"/>
              <a:gd name="connsiteX23" fmla="*/ 203614 w 708660"/>
              <a:gd name="connsiteY23" fmla="*/ 424070 h 708660"/>
              <a:gd name="connsiteX24" fmla="*/ 178325 w 708660"/>
              <a:gd name="connsiteY24" fmla="*/ 445930 h 708660"/>
              <a:gd name="connsiteX25" fmla="*/ 217330 w 708660"/>
              <a:gd name="connsiteY25" fmla="*/ 509509 h 708660"/>
              <a:gd name="connsiteX26" fmla="*/ 217330 w 708660"/>
              <a:gd name="connsiteY26" fmla="*/ 571660 h 708660"/>
              <a:gd name="connsiteX27" fmla="*/ 222759 w 708660"/>
              <a:gd name="connsiteY27" fmla="*/ 607807 h 708660"/>
              <a:gd name="connsiteX28" fmla="*/ 68740 w 708660"/>
              <a:gd name="connsiteY28" fmla="*/ 354490 h 708660"/>
              <a:gd name="connsiteX29" fmla="*/ 354490 w 708660"/>
              <a:gd name="connsiteY29" fmla="*/ 68740 h 708660"/>
              <a:gd name="connsiteX30" fmla="*/ 640240 w 708660"/>
              <a:gd name="connsiteY30" fmla="*/ 354490 h 708660"/>
              <a:gd name="connsiteX31" fmla="*/ 486221 w 708660"/>
              <a:gd name="connsiteY31" fmla="*/ 607807 h 708660"/>
              <a:gd name="connsiteX32" fmla="*/ 240190 w 708660"/>
              <a:gd name="connsiteY32" fmla="*/ 240190 h 708660"/>
              <a:gd name="connsiteX33" fmla="*/ 194470 w 708660"/>
              <a:gd name="connsiteY33" fmla="*/ 285910 h 708660"/>
              <a:gd name="connsiteX34" fmla="*/ 240190 w 708660"/>
              <a:gd name="connsiteY34" fmla="*/ 331630 h 708660"/>
              <a:gd name="connsiteX35" fmla="*/ 285910 w 708660"/>
              <a:gd name="connsiteY35" fmla="*/ 285910 h 708660"/>
              <a:gd name="connsiteX36" fmla="*/ 240190 w 708660"/>
              <a:gd name="connsiteY36" fmla="*/ 240190 h 708660"/>
              <a:gd name="connsiteX37" fmla="*/ 468790 w 708660"/>
              <a:gd name="connsiteY37" fmla="*/ 240190 h 708660"/>
              <a:gd name="connsiteX38" fmla="*/ 423070 w 708660"/>
              <a:gd name="connsiteY38" fmla="*/ 285910 h 708660"/>
              <a:gd name="connsiteX39" fmla="*/ 468790 w 708660"/>
              <a:gd name="connsiteY39" fmla="*/ 331630 h 708660"/>
              <a:gd name="connsiteX40" fmla="*/ 514510 w 708660"/>
              <a:gd name="connsiteY40" fmla="*/ 285910 h 708660"/>
              <a:gd name="connsiteX41" fmla="*/ 468790 w 708660"/>
              <a:gd name="connsiteY41" fmla="*/ 24019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45930" y="571660"/>
                </a:moveTo>
                <a:cubicBezTo>
                  <a:pt x="445930" y="622523"/>
                  <a:pt x="404353" y="663814"/>
                  <a:pt x="353204" y="663100"/>
                </a:cubicBezTo>
                <a:cubicBezTo>
                  <a:pt x="303055" y="662386"/>
                  <a:pt x="263050" y="620523"/>
                  <a:pt x="263050" y="570231"/>
                </a:cubicBezTo>
                <a:lnTo>
                  <a:pt x="263050" y="509081"/>
                </a:lnTo>
                <a:lnTo>
                  <a:pt x="288339" y="496508"/>
                </a:lnTo>
                <a:cubicBezTo>
                  <a:pt x="309770" y="485792"/>
                  <a:pt x="333344" y="498937"/>
                  <a:pt x="338202" y="520082"/>
                </a:cubicBezTo>
                <a:lnTo>
                  <a:pt x="342203" y="537370"/>
                </a:lnTo>
                <a:cubicBezTo>
                  <a:pt x="345203" y="550514"/>
                  <a:pt x="363920" y="550514"/>
                  <a:pt x="366920" y="537370"/>
                </a:cubicBezTo>
                <a:lnTo>
                  <a:pt x="370921" y="520082"/>
                </a:lnTo>
                <a:cubicBezTo>
                  <a:pt x="375778" y="498937"/>
                  <a:pt x="399210" y="485649"/>
                  <a:pt x="420784" y="496508"/>
                </a:cubicBezTo>
                <a:lnTo>
                  <a:pt x="446073" y="509081"/>
                </a:lnTo>
                <a:lnTo>
                  <a:pt x="446073" y="571660"/>
                </a:lnTo>
                <a:close/>
                <a:moveTo>
                  <a:pt x="486221" y="607807"/>
                </a:moveTo>
                <a:cubicBezTo>
                  <a:pt x="489364" y="596234"/>
                  <a:pt x="491650" y="584233"/>
                  <a:pt x="491650" y="571660"/>
                </a:cubicBezTo>
                <a:lnTo>
                  <a:pt x="491650" y="509509"/>
                </a:lnTo>
                <a:cubicBezTo>
                  <a:pt x="511938" y="491793"/>
                  <a:pt x="526511" y="470219"/>
                  <a:pt x="530655" y="445930"/>
                </a:cubicBezTo>
                <a:cubicBezTo>
                  <a:pt x="533084" y="431785"/>
                  <a:pt x="519653" y="419498"/>
                  <a:pt x="505366" y="424070"/>
                </a:cubicBezTo>
                <a:cubicBezTo>
                  <a:pt x="468361" y="435929"/>
                  <a:pt x="413354" y="442787"/>
                  <a:pt x="354490" y="442787"/>
                </a:cubicBezTo>
                <a:cubicBezTo>
                  <a:pt x="295625" y="442787"/>
                  <a:pt x="240761" y="435929"/>
                  <a:pt x="203614" y="424070"/>
                </a:cubicBezTo>
                <a:cubicBezTo>
                  <a:pt x="189469" y="419641"/>
                  <a:pt x="175896" y="431642"/>
                  <a:pt x="178325" y="445930"/>
                </a:cubicBezTo>
                <a:cubicBezTo>
                  <a:pt x="182468" y="470219"/>
                  <a:pt x="197042" y="491793"/>
                  <a:pt x="217330" y="509509"/>
                </a:cubicBezTo>
                <a:lnTo>
                  <a:pt x="217330" y="571660"/>
                </a:lnTo>
                <a:cubicBezTo>
                  <a:pt x="217330" y="584233"/>
                  <a:pt x="219616" y="596234"/>
                  <a:pt x="222759" y="607807"/>
                </a:cubicBezTo>
                <a:cubicBezTo>
                  <a:pt x="131319" y="560087"/>
                  <a:pt x="68740" y="464504"/>
                  <a:pt x="68740" y="354490"/>
                </a:cubicBezTo>
                <a:cubicBezTo>
                  <a:pt x="68740" y="196899"/>
                  <a:pt x="196899" y="68740"/>
                  <a:pt x="354490" y="68740"/>
                </a:cubicBezTo>
                <a:cubicBezTo>
                  <a:pt x="512081" y="68740"/>
                  <a:pt x="640240" y="196899"/>
                  <a:pt x="640240" y="354490"/>
                </a:cubicBezTo>
                <a:cubicBezTo>
                  <a:pt x="640240" y="464504"/>
                  <a:pt x="577661" y="560087"/>
                  <a:pt x="486221" y="607807"/>
                </a:cubicBezTo>
                <a:close/>
                <a:moveTo>
                  <a:pt x="240190" y="240190"/>
                </a:moveTo>
                <a:cubicBezTo>
                  <a:pt x="214901" y="240190"/>
                  <a:pt x="194470" y="260621"/>
                  <a:pt x="194470" y="285910"/>
                </a:cubicBezTo>
                <a:cubicBezTo>
                  <a:pt x="194470" y="311199"/>
                  <a:pt x="214901" y="331630"/>
                  <a:pt x="240190" y="331630"/>
                </a:cubicBezTo>
                <a:cubicBezTo>
                  <a:pt x="265479" y="331630"/>
                  <a:pt x="285910" y="311199"/>
                  <a:pt x="285910" y="285910"/>
                </a:cubicBezTo>
                <a:cubicBezTo>
                  <a:pt x="285910" y="260621"/>
                  <a:pt x="265479" y="240190"/>
                  <a:pt x="240190" y="24019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path>
            </a:pathLst>
          </a:custGeom>
          <a:solidFill>
            <a:srgbClr val="910830"/>
          </a:solidFill>
          <a:ln w="1421" cap="flat">
            <a:noFill/>
            <a:prstDash val="solid"/>
            <a:miter/>
          </a:ln>
        </p:spPr>
        <p:txBody>
          <a:bodyPr rtlCol="0" anchor="ctr"/>
          <a:lstStyle/>
          <a:p>
            <a:endParaRPr lang="en-GB"/>
          </a:p>
        </p:txBody>
      </p:sp>
      <p:sp>
        <p:nvSpPr>
          <p:cNvPr id="84" name="Grafik 488">
            <a:extLst>
              <a:ext uri="{FF2B5EF4-FFF2-40B4-BE49-F238E27FC236}">
                <a16:creationId xmlns:a16="http://schemas.microsoft.com/office/drawing/2014/main" id="{CF84248F-843F-4E08-9087-76D9F705B40F}"/>
              </a:ext>
            </a:extLst>
          </p:cNvPr>
          <p:cNvSpPr/>
          <p:nvPr/>
        </p:nvSpPr>
        <p:spPr>
          <a:xfrm>
            <a:off x="7982233" y="3680332"/>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45930 w 708660"/>
              <a:gd name="connsiteY5" fmla="*/ 571660 h 708660"/>
              <a:gd name="connsiteX6" fmla="*/ 353204 w 708660"/>
              <a:gd name="connsiteY6" fmla="*/ 663100 h 708660"/>
              <a:gd name="connsiteX7" fmla="*/ 263050 w 708660"/>
              <a:gd name="connsiteY7" fmla="*/ 570231 h 708660"/>
              <a:gd name="connsiteX8" fmla="*/ 263050 w 708660"/>
              <a:gd name="connsiteY8" fmla="*/ 509081 h 708660"/>
              <a:gd name="connsiteX9" fmla="*/ 288339 w 708660"/>
              <a:gd name="connsiteY9" fmla="*/ 496508 h 708660"/>
              <a:gd name="connsiteX10" fmla="*/ 338202 w 708660"/>
              <a:gd name="connsiteY10" fmla="*/ 520082 h 708660"/>
              <a:gd name="connsiteX11" fmla="*/ 342203 w 708660"/>
              <a:gd name="connsiteY11" fmla="*/ 537370 h 708660"/>
              <a:gd name="connsiteX12" fmla="*/ 366920 w 708660"/>
              <a:gd name="connsiteY12" fmla="*/ 537370 h 708660"/>
              <a:gd name="connsiteX13" fmla="*/ 370921 w 708660"/>
              <a:gd name="connsiteY13" fmla="*/ 520082 h 708660"/>
              <a:gd name="connsiteX14" fmla="*/ 420784 w 708660"/>
              <a:gd name="connsiteY14" fmla="*/ 496508 h 708660"/>
              <a:gd name="connsiteX15" fmla="*/ 446073 w 708660"/>
              <a:gd name="connsiteY15" fmla="*/ 509081 h 708660"/>
              <a:gd name="connsiteX16" fmla="*/ 446073 w 708660"/>
              <a:gd name="connsiteY16" fmla="*/ 571660 h 708660"/>
              <a:gd name="connsiteX17" fmla="*/ 486221 w 708660"/>
              <a:gd name="connsiteY17" fmla="*/ 607807 h 708660"/>
              <a:gd name="connsiteX18" fmla="*/ 491650 w 708660"/>
              <a:gd name="connsiteY18" fmla="*/ 571660 h 708660"/>
              <a:gd name="connsiteX19" fmla="*/ 491650 w 708660"/>
              <a:gd name="connsiteY19" fmla="*/ 509509 h 708660"/>
              <a:gd name="connsiteX20" fmla="*/ 530655 w 708660"/>
              <a:gd name="connsiteY20" fmla="*/ 445930 h 708660"/>
              <a:gd name="connsiteX21" fmla="*/ 505366 w 708660"/>
              <a:gd name="connsiteY21" fmla="*/ 424070 h 708660"/>
              <a:gd name="connsiteX22" fmla="*/ 354490 w 708660"/>
              <a:gd name="connsiteY22" fmla="*/ 442787 h 708660"/>
              <a:gd name="connsiteX23" fmla="*/ 203614 w 708660"/>
              <a:gd name="connsiteY23" fmla="*/ 424070 h 708660"/>
              <a:gd name="connsiteX24" fmla="*/ 178325 w 708660"/>
              <a:gd name="connsiteY24" fmla="*/ 445930 h 708660"/>
              <a:gd name="connsiteX25" fmla="*/ 217330 w 708660"/>
              <a:gd name="connsiteY25" fmla="*/ 509509 h 708660"/>
              <a:gd name="connsiteX26" fmla="*/ 217330 w 708660"/>
              <a:gd name="connsiteY26" fmla="*/ 571660 h 708660"/>
              <a:gd name="connsiteX27" fmla="*/ 222759 w 708660"/>
              <a:gd name="connsiteY27" fmla="*/ 607807 h 708660"/>
              <a:gd name="connsiteX28" fmla="*/ 68740 w 708660"/>
              <a:gd name="connsiteY28" fmla="*/ 354490 h 708660"/>
              <a:gd name="connsiteX29" fmla="*/ 354490 w 708660"/>
              <a:gd name="connsiteY29" fmla="*/ 68740 h 708660"/>
              <a:gd name="connsiteX30" fmla="*/ 640240 w 708660"/>
              <a:gd name="connsiteY30" fmla="*/ 354490 h 708660"/>
              <a:gd name="connsiteX31" fmla="*/ 486221 w 708660"/>
              <a:gd name="connsiteY31" fmla="*/ 607807 h 708660"/>
              <a:gd name="connsiteX32" fmla="*/ 538942 w 708660"/>
              <a:gd name="connsiteY32" fmla="*/ 206186 h 708660"/>
              <a:gd name="connsiteX33" fmla="*/ 517082 w 708660"/>
              <a:gd name="connsiteY33" fmla="*/ 202614 h 708660"/>
              <a:gd name="connsiteX34" fmla="*/ 402782 w 708660"/>
              <a:gd name="connsiteY34" fmla="*/ 271194 h 708660"/>
              <a:gd name="connsiteX35" fmla="*/ 394495 w 708660"/>
              <a:gd name="connsiteY35" fmla="*/ 285910 h 708660"/>
              <a:gd name="connsiteX36" fmla="*/ 402782 w 708660"/>
              <a:gd name="connsiteY36" fmla="*/ 300626 h 708660"/>
              <a:gd name="connsiteX37" fmla="*/ 517082 w 708660"/>
              <a:gd name="connsiteY37" fmla="*/ 369206 h 708660"/>
              <a:gd name="connsiteX38" fmla="*/ 538942 w 708660"/>
              <a:gd name="connsiteY38" fmla="*/ 365634 h 708660"/>
              <a:gd name="connsiteX39" fmla="*/ 539084 w 708660"/>
              <a:gd name="connsiteY39" fmla="*/ 343489 h 708660"/>
              <a:gd name="connsiteX40" fmla="*/ 491078 w 708660"/>
              <a:gd name="connsiteY40" fmla="*/ 285910 h 708660"/>
              <a:gd name="connsiteX41" fmla="*/ 539084 w 708660"/>
              <a:gd name="connsiteY41" fmla="*/ 228331 h 708660"/>
              <a:gd name="connsiteX42" fmla="*/ 538942 w 708660"/>
              <a:gd name="connsiteY42" fmla="*/ 206186 h 708660"/>
              <a:gd name="connsiteX43" fmla="*/ 306198 w 708660"/>
              <a:gd name="connsiteY43" fmla="*/ 271194 h 708660"/>
              <a:gd name="connsiteX44" fmla="*/ 191898 w 708660"/>
              <a:gd name="connsiteY44" fmla="*/ 202614 h 708660"/>
              <a:gd name="connsiteX45" fmla="*/ 170038 w 708660"/>
              <a:gd name="connsiteY45" fmla="*/ 206186 h 708660"/>
              <a:gd name="connsiteX46" fmla="*/ 169895 w 708660"/>
              <a:gd name="connsiteY46" fmla="*/ 228331 h 708660"/>
              <a:gd name="connsiteX47" fmla="*/ 217901 w 708660"/>
              <a:gd name="connsiteY47" fmla="*/ 285910 h 708660"/>
              <a:gd name="connsiteX48" fmla="*/ 169895 w 708660"/>
              <a:gd name="connsiteY48" fmla="*/ 343489 h 708660"/>
              <a:gd name="connsiteX49" fmla="*/ 170038 w 708660"/>
              <a:gd name="connsiteY49" fmla="*/ 365634 h 708660"/>
              <a:gd name="connsiteX50" fmla="*/ 191898 w 708660"/>
              <a:gd name="connsiteY50" fmla="*/ 369206 h 708660"/>
              <a:gd name="connsiteX51" fmla="*/ 306198 w 708660"/>
              <a:gd name="connsiteY51" fmla="*/ 300626 h 708660"/>
              <a:gd name="connsiteX52" fmla="*/ 314485 w 708660"/>
              <a:gd name="connsiteY52" fmla="*/ 285910 h 708660"/>
              <a:gd name="connsiteX53" fmla="*/ 306198 w 708660"/>
              <a:gd name="connsiteY53" fmla="*/ 27119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45930" y="571660"/>
                </a:moveTo>
                <a:cubicBezTo>
                  <a:pt x="445930" y="622523"/>
                  <a:pt x="404353" y="663814"/>
                  <a:pt x="353204" y="663100"/>
                </a:cubicBezTo>
                <a:cubicBezTo>
                  <a:pt x="303055" y="662386"/>
                  <a:pt x="263050" y="620523"/>
                  <a:pt x="263050" y="570231"/>
                </a:cubicBezTo>
                <a:lnTo>
                  <a:pt x="263050" y="509081"/>
                </a:lnTo>
                <a:lnTo>
                  <a:pt x="288339" y="496508"/>
                </a:lnTo>
                <a:cubicBezTo>
                  <a:pt x="309770" y="485792"/>
                  <a:pt x="333344" y="498937"/>
                  <a:pt x="338202" y="520082"/>
                </a:cubicBezTo>
                <a:lnTo>
                  <a:pt x="342203" y="537370"/>
                </a:lnTo>
                <a:cubicBezTo>
                  <a:pt x="345203" y="550514"/>
                  <a:pt x="363920" y="550514"/>
                  <a:pt x="366920" y="537370"/>
                </a:cubicBezTo>
                <a:lnTo>
                  <a:pt x="370921" y="520082"/>
                </a:lnTo>
                <a:cubicBezTo>
                  <a:pt x="375778" y="498937"/>
                  <a:pt x="399210" y="485649"/>
                  <a:pt x="420784" y="496508"/>
                </a:cubicBezTo>
                <a:lnTo>
                  <a:pt x="446073" y="509081"/>
                </a:lnTo>
                <a:lnTo>
                  <a:pt x="446073" y="571660"/>
                </a:lnTo>
                <a:close/>
                <a:moveTo>
                  <a:pt x="486221" y="607807"/>
                </a:moveTo>
                <a:cubicBezTo>
                  <a:pt x="489364" y="596234"/>
                  <a:pt x="491650" y="584233"/>
                  <a:pt x="491650" y="571660"/>
                </a:cubicBezTo>
                <a:lnTo>
                  <a:pt x="491650" y="509509"/>
                </a:lnTo>
                <a:cubicBezTo>
                  <a:pt x="511938" y="491793"/>
                  <a:pt x="526511" y="470219"/>
                  <a:pt x="530655" y="445930"/>
                </a:cubicBezTo>
                <a:cubicBezTo>
                  <a:pt x="533084" y="431785"/>
                  <a:pt x="519653" y="419498"/>
                  <a:pt x="505366" y="424070"/>
                </a:cubicBezTo>
                <a:cubicBezTo>
                  <a:pt x="468361" y="435929"/>
                  <a:pt x="413354" y="442787"/>
                  <a:pt x="354490" y="442787"/>
                </a:cubicBezTo>
                <a:cubicBezTo>
                  <a:pt x="295625" y="442787"/>
                  <a:pt x="240761" y="435929"/>
                  <a:pt x="203614" y="424070"/>
                </a:cubicBezTo>
                <a:cubicBezTo>
                  <a:pt x="189469" y="419641"/>
                  <a:pt x="175896" y="431642"/>
                  <a:pt x="178325" y="445930"/>
                </a:cubicBezTo>
                <a:cubicBezTo>
                  <a:pt x="182468" y="470219"/>
                  <a:pt x="197042" y="491793"/>
                  <a:pt x="217330" y="509509"/>
                </a:cubicBezTo>
                <a:lnTo>
                  <a:pt x="217330" y="571660"/>
                </a:lnTo>
                <a:cubicBezTo>
                  <a:pt x="217330" y="584233"/>
                  <a:pt x="219616" y="596234"/>
                  <a:pt x="222759" y="607807"/>
                </a:cubicBezTo>
                <a:cubicBezTo>
                  <a:pt x="131319" y="560087"/>
                  <a:pt x="68740" y="464504"/>
                  <a:pt x="68740" y="354490"/>
                </a:cubicBezTo>
                <a:cubicBezTo>
                  <a:pt x="68740" y="196899"/>
                  <a:pt x="196899" y="68740"/>
                  <a:pt x="354490" y="68740"/>
                </a:cubicBezTo>
                <a:cubicBezTo>
                  <a:pt x="512081" y="68740"/>
                  <a:pt x="640240" y="196899"/>
                  <a:pt x="640240" y="354490"/>
                </a:cubicBezTo>
                <a:cubicBezTo>
                  <a:pt x="640240" y="464504"/>
                  <a:pt x="577661" y="560087"/>
                  <a:pt x="486221" y="607807"/>
                </a:cubicBezTo>
                <a:close/>
                <a:moveTo>
                  <a:pt x="538942" y="206186"/>
                </a:moveTo>
                <a:cubicBezTo>
                  <a:pt x="533512" y="199899"/>
                  <a:pt x="524225" y="198327"/>
                  <a:pt x="517082" y="202614"/>
                </a:cubicBezTo>
                <a:lnTo>
                  <a:pt x="402782" y="271194"/>
                </a:lnTo>
                <a:cubicBezTo>
                  <a:pt x="397638" y="274337"/>
                  <a:pt x="394495" y="279909"/>
                  <a:pt x="394495" y="285910"/>
                </a:cubicBezTo>
                <a:cubicBezTo>
                  <a:pt x="394495" y="291911"/>
                  <a:pt x="397638" y="297483"/>
                  <a:pt x="402782" y="300626"/>
                </a:cubicBezTo>
                <a:lnTo>
                  <a:pt x="517082" y="369206"/>
                </a:lnTo>
                <a:cubicBezTo>
                  <a:pt x="524797" y="373778"/>
                  <a:pt x="533798" y="371635"/>
                  <a:pt x="538942" y="365634"/>
                </a:cubicBezTo>
                <a:cubicBezTo>
                  <a:pt x="544371" y="359205"/>
                  <a:pt x="544371" y="349918"/>
                  <a:pt x="539084" y="343489"/>
                </a:cubicBezTo>
                <a:lnTo>
                  <a:pt x="491078" y="285910"/>
                </a:lnTo>
                <a:lnTo>
                  <a:pt x="539084" y="228331"/>
                </a:lnTo>
                <a:cubicBezTo>
                  <a:pt x="544514" y="221902"/>
                  <a:pt x="544371" y="212472"/>
                  <a:pt x="538942" y="206186"/>
                </a:cubicBezTo>
                <a:close/>
                <a:moveTo>
                  <a:pt x="306198" y="271194"/>
                </a:moveTo>
                <a:lnTo>
                  <a:pt x="191898" y="202614"/>
                </a:lnTo>
                <a:cubicBezTo>
                  <a:pt x="184754" y="198327"/>
                  <a:pt x="175610" y="199756"/>
                  <a:pt x="170038" y="206186"/>
                </a:cubicBezTo>
                <a:cubicBezTo>
                  <a:pt x="164609" y="212615"/>
                  <a:pt x="164609" y="221902"/>
                  <a:pt x="169895" y="228331"/>
                </a:cubicBezTo>
                <a:lnTo>
                  <a:pt x="217901" y="285910"/>
                </a:lnTo>
                <a:lnTo>
                  <a:pt x="169895" y="343489"/>
                </a:lnTo>
                <a:cubicBezTo>
                  <a:pt x="164466" y="349918"/>
                  <a:pt x="164609" y="359205"/>
                  <a:pt x="170038" y="365634"/>
                </a:cubicBezTo>
                <a:cubicBezTo>
                  <a:pt x="175182" y="371635"/>
                  <a:pt x="184183" y="373778"/>
                  <a:pt x="191898" y="369206"/>
                </a:cubicBezTo>
                <a:lnTo>
                  <a:pt x="306198" y="300626"/>
                </a:lnTo>
                <a:cubicBezTo>
                  <a:pt x="311342" y="297483"/>
                  <a:pt x="314485" y="291911"/>
                  <a:pt x="314485" y="285910"/>
                </a:cubicBezTo>
                <a:cubicBezTo>
                  <a:pt x="314485" y="279909"/>
                  <a:pt x="311342" y="274337"/>
                  <a:pt x="306198" y="271194"/>
                </a:cubicBezTo>
                <a:close/>
              </a:path>
            </a:pathLst>
          </a:custGeom>
          <a:solidFill>
            <a:srgbClr val="910830"/>
          </a:solidFill>
          <a:ln w="1421" cap="flat">
            <a:noFill/>
            <a:prstDash val="solid"/>
            <a:miter/>
          </a:ln>
        </p:spPr>
        <p:txBody>
          <a:bodyPr rtlCol="0" anchor="ctr"/>
          <a:lstStyle/>
          <a:p>
            <a:endParaRPr lang="en-GB"/>
          </a:p>
        </p:txBody>
      </p:sp>
      <p:sp>
        <p:nvSpPr>
          <p:cNvPr id="85" name="Grafik 489">
            <a:extLst>
              <a:ext uri="{FF2B5EF4-FFF2-40B4-BE49-F238E27FC236}">
                <a16:creationId xmlns:a16="http://schemas.microsoft.com/office/drawing/2014/main" id="{BD49F7AC-9617-4F06-AFD6-80699ECC455C}"/>
              </a:ext>
            </a:extLst>
          </p:cNvPr>
          <p:cNvSpPr/>
          <p:nvPr/>
        </p:nvSpPr>
        <p:spPr>
          <a:xfrm>
            <a:off x="5049574" y="4164344"/>
            <a:ext cx="468886" cy="468886"/>
          </a:xfrm>
          <a:custGeom>
            <a:avLst/>
            <a:gdLst>
              <a:gd name="connsiteX0" fmla="*/ 217330 w 708660"/>
              <a:gd name="connsiteY0" fmla="*/ 245905 h 708660"/>
              <a:gd name="connsiteX1" fmla="*/ 131891 w 708660"/>
              <a:gd name="connsiteY1" fmla="*/ 306055 h 708660"/>
              <a:gd name="connsiteX2" fmla="*/ 140606 w 708660"/>
              <a:gd name="connsiteY2" fmla="*/ 323772 h 708660"/>
              <a:gd name="connsiteX3" fmla="*/ 160180 w 708660"/>
              <a:gd name="connsiteY3" fmla="*/ 321486 h 708660"/>
              <a:gd name="connsiteX4" fmla="*/ 173753 w 708660"/>
              <a:gd name="connsiteY4" fmla="*/ 309341 h 708660"/>
              <a:gd name="connsiteX5" fmla="*/ 260907 w 708660"/>
              <a:gd name="connsiteY5" fmla="*/ 309341 h 708660"/>
              <a:gd name="connsiteX6" fmla="*/ 274480 w 708660"/>
              <a:gd name="connsiteY6" fmla="*/ 321486 h 708660"/>
              <a:gd name="connsiteX7" fmla="*/ 294054 w 708660"/>
              <a:gd name="connsiteY7" fmla="*/ 323772 h 708660"/>
              <a:gd name="connsiteX8" fmla="*/ 302769 w 708660"/>
              <a:gd name="connsiteY8" fmla="*/ 306055 h 708660"/>
              <a:gd name="connsiteX9" fmla="*/ 217330 w 708660"/>
              <a:gd name="connsiteY9" fmla="*/ 245905 h 708660"/>
              <a:gd name="connsiteX10" fmla="*/ 468790 w 708660"/>
              <a:gd name="connsiteY10" fmla="*/ 171610 h 708660"/>
              <a:gd name="connsiteX11" fmla="*/ 354490 w 708660"/>
              <a:gd name="connsiteY11" fmla="*/ 285910 h 708660"/>
              <a:gd name="connsiteX12" fmla="*/ 468790 w 708660"/>
              <a:gd name="connsiteY12" fmla="*/ 400210 h 708660"/>
              <a:gd name="connsiteX13" fmla="*/ 583090 w 708660"/>
              <a:gd name="connsiteY13" fmla="*/ 285910 h 708660"/>
              <a:gd name="connsiteX14" fmla="*/ 468790 w 708660"/>
              <a:gd name="connsiteY14" fmla="*/ 171610 h 708660"/>
              <a:gd name="connsiteX15" fmla="*/ 468790 w 708660"/>
              <a:gd name="connsiteY15" fmla="*/ 354490 h 708660"/>
              <a:gd name="connsiteX16" fmla="*/ 400210 w 708660"/>
              <a:gd name="connsiteY16" fmla="*/ 285910 h 708660"/>
              <a:gd name="connsiteX17" fmla="*/ 468790 w 708660"/>
              <a:gd name="connsiteY17" fmla="*/ 217330 h 708660"/>
              <a:gd name="connsiteX18" fmla="*/ 537370 w 708660"/>
              <a:gd name="connsiteY18" fmla="*/ 285910 h 708660"/>
              <a:gd name="connsiteX19" fmla="*/ 468790 w 708660"/>
              <a:gd name="connsiteY19" fmla="*/ 354490 h 708660"/>
              <a:gd name="connsiteX20" fmla="*/ 468790 w 708660"/>
              <a:gd name="connsiteY20" fmla="*/ 251620 h 708660"/>
              <a:gd name="connsiteX21" fmla="*/ 434500 w 708660"/>
              <a:gd name="connsiteY21" fmla="*/ 285910 h 708660"/>
              <a:gd name="connsiteX22" fmla="*/ 468790 w 708660"/>
              <a:gd name="connsiteY22" fmla="*/ 320200 h 708660"/>
              <a:gd name="connsiteX23" fmla="*/ 503080 w 708660"/>
              <a:gd name="connsiteY23" fmla="*/ 285910 h 708660"/>
              <a:gd name="connsiteX24" fmla="*/ 468790 w 708660"/>
              <a:gd name="connsiteY24" fmla="*/ 251620 h 708660"/>
              <a:gd name="connsiteX25" fmla="*/ 354490 w 708660"/>
              <a:gd name="connsiteY25" fmla="*/ 160 h 708660"/>
              <a:gd name="connsiteX26" fmla="*/ 160 w 708660"/>
              <a:gd name="connsiteY26" fmla="*/ 354490 h 708660"/>
              <a:gd name="connsiteX27" fmla="*/ 354490 w 708660"/>
              <a:gd name="connsiteY27" fmla="*/ 708820 h 708660"/>
              <a:gd name="connsiteX28" fmla="*/ 708820 w 708660"/>
              <a:gd name="connsiteY28" fmla="*/ 354490 h 708660"/>
              <a:gd name="connsiteX29" fmla="*/ 354490 w 708660"/>
              <a:gd name="connsiteY29" fmla="*/ 160 h 708660"/>
              <a:gd name="connsiteX30" fmla="*/ 445930 w 708660"/>
              <a:gd name="connsiteY30" fmla="*/ 571660 h 708660"/>
              <a:gd name="connsiteX31" fmla="*/ 353204 w 708660"/>
              <a:gd name="connsiteY31" fmla="*/ 663100 h 708660"/>
              <a:gd name="connsiteX32" fmla="*/ 263050 w 708660"/>
              <a:gd name="connsiteY32" fmla="*/ 570231 h 708660"/>
              <a:gd name="connsiteX33" fmla="*/ 263050 w 708660"/>
              <a:gd name="connsiteY33" fmla="*/ 509081 h 708660"/>
              <a:gd name="connsiteX34" fmla="*/ 288339 w 708660"/>
              <a:gd name="connsiteY34" fmla="*/ 496508 h 708660"/>
              <a:gd name="connsiteX35" fmla="*/ 338202 w 708660"/>
              <a:gd name="connsiteY35" fmla="*/ 520082 h 708660"/>
              <a:gd name="connsiteX36" fmla="*/ 342203 w 708660"/>
              <a:gd name="connsiteY36" fmla="*/ 537370 h 708660"/>
              <a:gd name="connsiteX37" fmla="*/ 366920 w 708660"/>
              <a:gd name="connsiteY37" fmla="*/ 537370 h 708660"/>
              <a:gd name="connsiteX38" fmla="*/ 370921 w 708660"/>
              <a:gd name="connsiteY38" fmla="*/ 520082 h 708660"/>
              <a:gd name="connsiteX39" fmla="*/ 420784 w 708660"/>
              <a:gd name="connsiteY39" fmla="*/ 496508 h 708660"/>
              <a:gd name="connsiteX40" fmla="*/ 446073 w 708660"/>
              <a:gd name="connsiteY40" fmla="*/ 509081 h 708660"/>
              <a:gd name="connsiteX41" fmla="*/ 446073 w 708660"/>
              <a:gd name="connsiteY41" fmla="*/ 571660 h 708660"/>
              <a:gd name="connsiteX42" fmla="*/ 486221 w 708660"/>
              <a:gd name="connsiteY42" fmla="*/ 607807 h 708660"/>
              <a:gd name="connsiteX43" fmla="*/ 491650 w 708660"/>
              <a:gd name="connsiteY43" fmla="*/ 571660 h 708660"/>
              <a:gd name="connsiteX44" fmla="*/ 491650 w 708660"/>
              <a:gd name="connsiteY44" fmla="*/ 509509 h 708660"/>
              <a:gd name="connsiteX45" fmla="*/ 530655 w 708660"/>
              <a:gd name="connsiteY45" fmla="*/ 445930 h 708660"/>
              <a:gd name="connsiteX46" fmla="*/ 505366 w 708660"/>
              <a:gd name="connsiteY46" fmla="*/ 424070 h 708660"/>
              <a:gd name="connsiteX47" fmla="*/ 354490 w 708660"/>
              <a:gd name="connsiteY47" fmla="*/ 442787 h 708660"/>
              <a:gd name="connsiteX48" fmla="*/ 203614 w 708660"/>
              <a:gd name="connsiteY48" fmla="*/ 424070 h 708660"/>
              <a:gd name="connsiteX49" fmla="*/ 178325 w 708660"/>
              <a:gd name="connsiteY49" fmla="*/ 445930 h 708660"/>
              <a:gd name="connsiteX50" fmla="*/ 217330 w 708660"/>
              <a:gd name="connsiteY50" fmla="*/ 509509 h 708660"/>
              <a:gd name="connsiteX51" fmla="*/ 217330 w 708660"/>
              <a:gd name="connsiteY51" fmla="*/ 571660 h 708660"/>
              <a:gd name="connsiteX52" fmla="*/ 222759 w 708660"/>
              <a:gd name="connsiteY52" fmla="*/ 607807 h 708660"/>
              <a:gd name="connsiteX53" fmla="*/ 68740 w 708660"/>
              <a:gd name="connsiteY53" fmla="*/ 354490 h 708660"/>
              <a:gd name="connsiteX54" fmla="*/ 354490 w 708660"/>
              <a:gd name="connsiteY54" fmla="*/ 68740 h 708660"/>
              <a:gd name="connsiteX55" fmla="*/ 640240 w 708660"/>
              <a:gd name="connsiteY55" fmla="*/ 354490 h 708660"/>
              <a:gd name="connsiteX56" fmla="*/ 486221 w 708660"/>
              <a:gd name="connsiteY56" fmla="*/ 60780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08660" h="708660">
                <a:moveTo>
                  <a:pt x="217330" y="245905"/>
                </a:moveTo>
                <a:cubicBezTo>
                  <a:pt x="180611" y="245905"/>
                  <a:pt x="137463" y="270051"/>
                  <a:pt x="131891" y="306055"/>
                </a:cubicBezTo>
                <a:cubicBezTo>
                  <a:pt x="130748" y="313199"/>
                  <a:pt x="134320" y="320343"/>
                  <a:pt x="140606" y="323772"/>
                </a:cubicBezTo>
                <a:cubicBezTo>
                  <a:pt x="146892" y="327201"/>
                  <a:pt x="154751" y="326344"/>
                  <a:pt x="160180" y="321486"/>
                </a:cubicBezTo>
                <a:lnTo>
                  <a:pt x="173753" y="309341"/>
                </a:lnTo>
                <a:cubicBezTo>
                  <a:pt x="194899" y="290482"/>
                  <a:pt x="239761" y="290482"/>
                  <a:pt x="260907" y="309341"/>
                </a:cubicBezTo>
                <a:lnTo>
                  <a:pt x="274480" y="321486"/>
                </a:lnTo>
                <a:cubicBezTo>
                  <a:pt x="278052" y="324629"/>
                  <a:pt x="285910" y="328201"/>
                  <a:pt x="294054" y="323772"/>
                </a:cubicBezTo>
                <a:cubicBezTo>
                  <a:pt x="300340" y="320343"/>
                  <a:pt x="303912" y="313199"/>
                  <a:pt x="302769" y="306055"/>
                </a:cubicBezTo>
                <a:cubicBezTo>
                  <a:pt x="297197" y="270051"/>
                  <a:pt x="254049" y="245905"/>
                  <a:pt x="217330" y="245905"/>
                </a:cubicBezTo>
                <a:close/>
                <a:moveTo>
                  <a:pt x="468790" y="171610"/>
                </a:moveTo>
                <a:cubicBezTo>
                  <a:pt x="405639" y="171610"/>
                  <a:pt x="354490" y="222759"/>
                  <a:pt x="354490" y="285910"/>
                </a:cubicBezTo>
                <a:cubicBezTo>
                  <a:pt x="354490" y="349061"/>
                  <a:pt x="405639" y="400210"/>
                  <a:pt x="468790" y="400210"/>
                </a:cubicBezTo>
                <a:cubicBezTo>
                  <a:pt x="531941" y="400210"/>
                  <a:pt x="583090" y="349061"/>
                  <a:pt x="583090" y="285910"/>
                </a:cubicBezTo>
                <a:cubicBezTo>
                  <a:pt x="583090" y="222759"/>
                  <a:pt x="531941" y="171610"/>
                  <a:pt x="468790" y="171610"/>
                </a:cubicBezTo>
                <a:close/>
                <a:moveTo>
                  <a:pt x="468790" y="354490"/>
                </a:moveTo>
                <a:cubicBezTo>
                  <a:pt x="430928" y="354490"/>
                  <a:pt x="400210" y="323772"/>
                  <a:pt x="400210" y="285910"/>
                </a:cubicBezTo>
                <a:cubicBezTo>
                  <a:pt x="400210" y="248048"/>
                  <a:pt x="430928" y="217330"/>
                  <a:pt x="468790" y="217330"/>
                </a:cubicBezTo>
                <a:cubicBezTo>
                  <a:pt x="506652" y="217330"/>
                  <a:pt x="537370" y="248048"/>
                  <a:pt x="537370" y="285910"/>
                </a:cubicBezTo>
                <a:cubicBezTo>
                  <a:pt x="537370" y="323772"/>
                  <a:pt x="506652" y="354490"/>
                  <a:pt x="468790" y="354490"/>
                </a:cubicBezTo>
                <a:close/>
                <a:moveTo>
                  <a:pt x="468790" y="251620"/>
                </a:moveTo>
                <a:cubicBezTo>
                  <a:pt x="449788" y="251620"/>
                  <a:pt x="434500" y="266908"/>
                  <a:pt x="434500" y="285910"/>
                </a:cubicBezTo>
                <a:cubicBezTo>
                  <a:pt x="434500" y="304912"/>
                  <a:pt x="449788" y="320200"/>
                  <a:pt x="468790" y="320200"/>
                </a:cubicBezTo>
                <a:cubicBezTo>
                  <a:pt x="487792" y="320200"/>
                  <a:pt x="503080" y="304912"/>
                  <a:pt x="503080" y="285910"/>
                </a:cubicBezTo>
                <a:cubicBezTo>
                  <a:pt x="503080" y="266908"/>
                  <a:pt x="487792" y="251620"/>
                  <a:pt x="468790" y="251620"/>
                </a:cubicBezTo>
                <a:close/>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45930" y="571660"/>
                </a:moveTo>
                <a:cubicBezTo>
                  <a:pt x="445930" y="622523"/>
                  <a:pt x="404353" y="663814"/>
                  <a:pt x="353204" y="663100"/>
                </a:cubicBezTo>
                <a:cubicBezTo>
                  <a:pt x="303055" y="662386"/>
                  <a:pt x="263050" y="620523"/>
                  <a:pt x="263050" y="570231"/>
                </a:cubicBezTo>
                <a:lnTo>
                  <a:pt x="263050" y="509081"/>
                </a:lnTo>
                <a:lnTo>
                  <a:pt x="288339" y="496508"/>
                </a:lnTo>
                <a:cubicBezTo>
                  <a:pt x="309770" y="485792"/>
                  <a:pt x="333344" y="498937"/>
                  <a:pt x="338202" y="520082"/>
                </a:cubicBezTo>
                <a:lnTo>
                  <a:pt x="342203" y="537370"/>
                </a:lnTo>
                <a:cubicBezTo>
                  <a:pt x="345203" y="550514"/>
                  <a:pt x="363920" y="550514"/>
                  <a:pt x="366920" y="537370"/>
                </a:cubicBezTo>
                <a:lnTo>
                  <a:pt x="370921" y="520082"/>
                </a:lnTo>
                <a:cubicBezTo>
                  <a:pt x="375778" y="498937"/>
                  <a:pt x="399210" y="485649"/>
                  <a:pt x="420784" y="496508"/>
                </a:cubicBezTo>
                <a:lnTo>
                  <a:pt x="446073" y="509081"/>
                </a:lnTo>
                <a:lnTo>
                  <a:pt x="446073" y="571660"/>
                </a:lnTo>
                <a:close/>
                <a:moveTo>
                  <a:pt x="486221" y="607807"/>
                </a:moveTo>
                <a:cubicBezTo>
                  <a:pt x="489364" y="596234"/>
                  <a:pt x="491650" y="584233"/>
                  <a:pt x="491650" y="571660"/>
                </a:cubicBezTo>
                <a:lnTo>
                  <a:pt x="491650" y="509509"/>
                </a:lnTo>
                <a:cubicBezTo>
                  <a:pt x="511938" y="491793"/>
                  <a:pt x="526511" y="470219"/>
                  <a:pt x="530655" y="445930"/>
                </a:cubicBezTo>
                <a:cubicBezTo>
                  <a:pt x="533084" y="431785"/>
                  <a:pt x="519653" y="419498"/>
                  <a:pt x="505366" y="424070"/>
                </a:cubicBezTo>
                <a:cubicBezTo>
                  <a:pt x="468361" y="435929"/>
                  <a:pt x="413354" y="442787"/>
                  <a:pt x="354490" y="442787"/>
                </a:cubicBezTo>
                <a:cubicBezTo>
                  <a:pt x="295625" y="442787"/>
                  <a:pt x="240761" y="435929"/>
                  <a:pt x="203614" y="424070"/>
                </a:cubicBezTo>
                <a:cubicBezTo>
                  <a:pt x="189469" y="419641"/>
                  <a:pt x="175896" y="431642"/>
                  <a:pt x="178325" y="445930"/>
                </a:cubicBezTo>
                <a:cubicBezTo>
                  <a:pt x="182468" y="470219"/>
                  <a:pt x="197042" y="491793"/>
                  <a:pt x="217330" y="509509"/>
                </a:cubicBezTo>
                <a:lnTo>
                  <a:pt x="217330" y="571660"/>
                </a:lnTo>
                <a:cubicBezTo>
                  <a:pt x="217330" y="584233"/>
                  <a:pt x="219616" y="596234"/>
                  <a:pt x="222759" y="607807"/>
                </a:cubicBezTo>
                <a:cubicBezTo>
                  <a:pt x="131319" y="560087"/>
                  <a:pt x="68740" y="464504"/>
                  <a:pt x="68740" y="354490"/>
                </a:cubicBezTo>
                <a:cubicBezTo>
                  <a:pt x="68740" y="196899"/>
                  <a:pt x="196899" y="68740"/>
                  <a:pt x="354490" y="68740"/>
                </a:cubicBezTo>
                <a:cubicBezTo>
                  <a:pt x="512081" y="68740"/>
                  <a:pt x="640240" y="196899"/>
                  <a:pt x="640240" y="354490"/>
                </a:cubicBezTo>
                <a:cubicBezTo>
                  <a:pt x="640240" y="464504"/>
                  <a:pt x="577661" y="560087"/>
                  <a:pt x="486221" y="607807"/>
                </a:cubicBezTo>
                <a:close/>
              </a:path>
            </a:pathLst>
          </a:custGeom>
          <a:solidFill>
            <a:srgbClr val="910830"/>
          </a:solidFill>
          <a:ln w="1421" cap="flat">
            <a:noFill/>
            <a:prstDash val="solid"/>
            <a:miter/>
          </a:ln>
        </p:spPr>
        <p:txBody>
          <a:bodyPr rtlCol="0" anchor="ctr"/>
          <a:lstStyle/>
          <a:p>
            <a:endParaRPr lang="en-GB"/>
          </a:p>
        </p:txBody>
      </p:sp>
      <p:sp>
        <p:nvSpPr>
          <p:cNvPr id="86" name="Grafik 490">
            <a:extLst>
              <a:ext uri="{FF2B5EF4-FFF2-40B4-BE49-F238E27FC236}">
                <a16:creationId xmlns:a16="http://schemas.microsoft.com/office/drawing/2014/main" id="{21C2AAC7-EF4D-4753-B873-F0B30A26BD55}"/>
              </a:ext>
            </a:extLst>
          </p:cNvPr>
          <p:cNvSpPr/>
          <p:nvPr/>
        </p:nvSpPr>
        <p:spPr>
          <a:xfrm>
            <a:off x="5574550" y="4164344"/>
            <a:ext cx="468886" cy="468886"/>
          </a:xfrm>
          <a:custGeom>
            <a:avLst/>
            <a:gdLst>
              <a:gd name="connsiteX0" fmla="*/ 468790 w 708660"/>
              <a:gd name="connsiteY0" fmla="*/ 245905 h 708660"/>
              <a:gd name="connsiteX1" fmla="*/ 383265 w 708660"/>
              <a:gd name="connsiteY1" fmla="*/ 306084 h 708660"/>
              <a:gd name="connsiteX2" fmla="*/ 411597 w 708660"/>
              <a:gd name="connsiteY2" fmla="*/ 321571 h 708660"/>
              <a:gd name="connsiteX3" fmla="*/ 425242 w 708660"/>
              <a:gd name="connsiteY3" fmla="*/ 309456 h 708660"/>
              <a:gd name="connsiteX4" fmla="*/ 512352 w 708660"/>
              <a:gd name="connsiteY4" fmla="*/ 309456 h 708660"/>
              <a:gd name="connsiteX5" fmla="*/ 525997 w 708660"/>
              <a:gd name="connsiteY5" fmla="*/ 321571 h 708660"/>
              <a:gd name="connsiteX6" fmla="*/ 554329 w 708660"/>
              <a:gd name="connsiteY6" fmla="*/ 306084 h 708660"/>
              <a:gd name="connsiteX7" fmla="*/ 468790 w 708660"/>
              <a:gd name="connsiteY7" fmla="*/ 245905 h 708660"/>
              <a:gd name="connsiteX8" fmla="*/ 240190 w 708660"/>
              <a:gd name="connsiteY8" fmla="*/ 331630 h 708660"/>
              <a:gd name="connsiteX9" fmla="*/ 285910 w 708660"/>
              <a:gd name="connsiteY9" fmla="*/ 285910 h 708660"/>
              <a:gd name="connsiteX10" fmla="*/ 240190 w 708660"/>
              <a:gd name="connsiteY10" fmla="*/ 240190 h 708660"/>
              <a:gd name="connsiteX11" fmla="*/ 194470 w 708660"/>
              <a:gd name="connsiteY11" fmla="*/ 285910 h 708660"/>
              <a:gd name="connsiteX12" fmla="*/ 240190 w 708660"/>
              <a:gd name="connsiteY12" fmla="*/ 331630 h 708660"/>
              <a:gd name="connsiteX13" fmla="*/ 505294 w 708660"/>
              <a:gd name="connsiteY13" fmla="*/ 423984 h 708660"/>
              <a:gd name="connsiteX14" fmla="*/ 354490 w 708660"/>
              <a:gd name="connsiteY14" fmla="*/ 442644 h 708660"/>
              <a:gd name="connsiteX15" fmla="*/ 203685 w 708660"/>
              <a:gd name="connsiteY15" fmla="*/ 423984 h 708660"/>
              <a:gd name="connsiteX16" fmla="*/ 178382 w 708660"/>
              <a:gd name="connsiteY16" fmla="*/ 445901 h 708660"/>
              <a:gd name="connsiteX17" fmla="*/ 354490 w 708660"/>
              <a:gd name="connsiteY17" fmla="*/ 560230 h 708660"/>
              <a:gd name="connsiteX18" fmla="*/ 530598 w 708660"/>
              <a:gd name="connsiteY18" fmla="*/ 445901 h 708660"/>
              <a:gd name="connsiteX19" fmla="*/ 505294 w 708660"/>
              <a:gd name="connsiteY19" fmla="*/ 423984 h 708660"/>
              <a:gd name="connsiteX20" fmla="*/ 354490 w 708660"/>
              <a:gd name="connsiteY20" fmla="*/ 160 h 708660"/>
              <a:gd name="connsiteX21" fmla="*/ 160 w 708660"/>
              <a:gd name="connsiteY21" fmla="*/ 354490 h 708660"/>
              <a:gd name="connsiteX22" fmla="*/ 354490 w 708660"/>
              <a:gd name="connsiteY22" fmla="*/ 708820 h 708660"/>
              <a:gd name="connsiteX23" fmla="*/ 708820 w 708660"/>
              <a:gd name="connsiteY23" fmla="*/ 354490 h 708660"/>
              <a:gd name="connsiteX24" fmla="*/ 354490 w 708660"/>
              <a:gd name="connsiteY24" fmla="*/ 160 h 708660"/>
              <a:gd name="connsiteX25" fmla="*/ 354490 w 708660"/>
              <a:gd name="connsiteY25" fmla="*/ 640240 h 708660"/>
              <a:gd name="connsiteX26" fmla="*/ 68740 w 708660"/>
              <a:gd name="connsiteY26" fmla="*/ 354490 h 708660"/>
              <a:gd name="connsiteX27" fmla="*/ 354490 w 708660"/>
              <a:gd name="connsiteY27" fmla="*/ 68740 h 708660"/>
              <a:gd name="connsiteX28" fmla="*/ 640240 w 708660"/>
              <a:gd name="connsiteY28" fmla="*/ 354490 h 708660"/>
              <a:gd name="connsiteX29" fmla="*/ 354490 w 708660"/>
              <a:gd name="connsiteY29" fmla="*/ 64024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468790" y="245905"/>
                </a:moveTo>
                <a:cubicBezTo>
                  <a:pt x="432085" y="245905"/>
                  <a:pt x="388951" y="270079"/>
                  <a:pt x="383265" y="306084"/>
                </a:cubicBezTo>
                <a:cubicBezTo>
                  <a:pt x="380765" y="322114"/>
                  <a:pt x="399696" y="332144"/>
                  <a:pt x="411597" y="321571"/>
                </a:cubicBezTo>
                <a:lnTo>
                  <a:pt x="425242" y="309456"/>
                </a:lnTo>
                <a:cubicBezTo>
                  <a:pt x="446401" y="290610"/>
                  <a:pt x="491193" y="290610"/>
                  <a:pt x="512352" y="309456"/>
                </a:cubicBezTo>
                <a:lnTo>
                  <a:pt x="525997" y="321571"/>
                </a:lnTo>
                <a:cubicBezTo>
                  <a:pt x="538113" y="332187"/>
                  <a:pt x="556801" y="321929"/>
                  <a:pt x="554329" y="306084"/>
                </a:cubicBezTo>
                <a:cubicBezTo>
                  <a:pt x="548628" y="270079"/>
                  <a:pt x="505494" y="245905"/>
                  <a:pt x="468790" y="245905"/>
                </a:cubicBezTo>
                <a:close/>
                <a:moveTo>
                  <a:pt x="240190" y="331630"/>
                </a:moveTo>
                <a:cubicBezTo>
                  <a:pt x="265436" y="331630"/>
                  <a:pt x="285910" y="311156"/>
                  <a:pt x="285910" y="285910"/>
                </a:cubicBezTo>
                <a:cubicBezTo>
                  <a:pt x="285910" y="260664"/>
                  <a:pt x="265436" y="240190"/>
                  <a:pt x="240190" y="240190"/>
                </a:cubicBezTo>
                <a:cubicBezTo>
                  <a:pt x="214944" y="240190"/>
                  <a:pt x="194470" y="260664"/>
                  <a:pt x="194470" y="285910"/>
                </a:cubicBezTo>
                <a:cubicBezTo>
                  <a:pt x="194470" y="311156"/>
                  <a:pt x="214944" y="331630"/>
                  <a:pt x="240190" y="331630"/>
                </a:cubicBezTo>
                <a:close/>
                <a:moveTo>
                  <a:pt x="505294" y="423984"/>
                </a:moveTo>
                <a:cubicBezTo>
                  <a:pt x="468247" y="435843"/>
                  <a:pt x="413283" y="442644"/>
                  <a:pt x="354490" y="442644"/>
                </a:cubicBezTo>
                <a:cubicBezTo>
                  <a:pt x="295697" y="442644"/>
                  <a:pt x="240733" y="435857"/>
                  <a:pt x="203685" y="423984"/>
                </a:cubicBezTo>
                <a:cubicBezTo>
                  <a:pt x="189484" y="419512"/>
                  <a:pt x="175968" y="431657"/>
                  <a:pt x="178382" y="445901"/>
                </a:cubicBezTo>
                <a:cubicBezTo>
                  <a:pt x="189712" y="513267"/>
                  <a:pt x="280281" y="560230"/>
                  <a:pt x="354490" y="560230"/>
                </a:cubicBezTo>
                <a:cubicBezTo>
                  <a:pt x="428699" y="560230"/>
                  <a:pt x="519268" y="513267"/>
                  <a:pt x="530598" y="445901"/>
                </a:cubicBezTo>
                <a:cubicBezTo>
                  <a:pt x="532998" y="431771"/>
                  <a:pt x="519639" y="419498"/>
                  <a:pt x="505294" y="423984"/>
                </a:cubicBezTo>
                <a:close/>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354490" y="640240"/>
                </a:moveTo>
                <a:cubicBezTo>
                  <a:pt x="196927" y="640240"/>
                  <a:pt x="68740" y="512052"/>
                  <a:pt x="68740" y="354490"/>
                </a:cubicBezTo>
                <a:cubicBezTo>
                  <a:pt x="68740" y="196927"/>
                  <a:pt x="196927" y="68740"/>
                  <a:pt x="354490" y="68740"/>
                </a:cubicBezTo>
                <a:cubicBezTo>
                  <a:pt x="512052" y="68740"/>
                  <a:pt x="640240" y="196927"/>
                  <a:pt x="640240" y="354490"/>
                </a:cubicBezTo>
                <a:cubicBezTo>
                  <a:pt x="640240" y="512052"/>
                  <a:pt x="512052" y="640240"/>
                  <a:pt x="354490" y="640240"/>
                </a:cubicBezTo>
                <a:close/>
              </a:path>
            </a:pathLst>
          </a:custGeom>
          <a:solidFill>
            <a:srgbClr val="910830"/>
          </a:solidFill>
          <a:ln w="1421" cap="flat">
            <a:noFill/>
            <a:prstDash val="solid"/>
            <a:miter/>
          </a:ln>
        </p:spPr>
        <p:txBody>
          <a:bodyPr rtlCol="0" anchor="ctr"/>
          <a:lstStyle/>
          <a:p>
            <a:endParaRPr lang="en-GB"/>
          </a:p>
        </p:txBody>
      </p:sp>
      <p:sp>
        <p:nvSpPr>
          <p:cNvPr id="87" name="Grafik 491">
            <a:extLst>
              <a:ext uri="{FF2B5EF4-FFF2-40B4-BE49-F238E27FC236}">
                <a16:creationId xmlns:a16="http://schemas.microsoft.com/office/drawing/2014/main" id="{A57D9D02-8615-4057-B244-935988E9FCF2}"/>
              </a:ext>
            </a:extLst>
          </p:cNvPr>
          <p:cNvSpPr/>
          <p:nvPr/>
        </p:nvSpPr>
        <p:spPr>
          <a:xfrm>
            <a:off x="1147865" y="4187032"/>
            <a:ext cx="544512" cy="423510"/>
          </a:xfrm>
          <a:custGeom>
            <a:avLst/>
            <a:gdLst>
              <a:gd name="connsiteX0" fmla="*/ 795525 w 822960"/>
              <a:gd name="connsiteY0" fmla="*/ 369552 h 640080"/>
              <a:gd name="connsiteX1" fmla="*/ 586416 w 822960"/>
              <a:gd name="connsiteY1" fmla="*/ 47064 h 640080"/>
              <a:gd name="connsiteX2" fmla="*/ 500104 w 822960"/>
              <a:gd name="connsiteY2" fmla="*/ 160 h 640080"/>
              <a:gd name="connsiteX3" fmla="*/ 80170 w 822960"/>
              <a:gd name="connsiteY3" fmla="*/ 160 h 640080"/>
              <a:gd name="connsiteX4" fmla="*/ 160 w 822960"/>
              <a:gd name="connsiteY4" fmla="*/ 80170 h 640080"/>
              <a:gd name="connsiteX5" fmla="*/ 160 w 822960"/>
              <a:gd name="connsiteY5" fmla="*/ 91600 h 640080"/>
              <a:gd name="connsiteX6" fmla="*/ 114460 w 822960"/>
              <a:gd name="connsiteY6" fmla="*/ 205900 h 640080"/>
              <a:gd name="connsiteX7" fmla="*/ 394555 w 822960"/>
              <a:gd name="connsiteY7" fmla="*/ 205900 h 640080"/>
              <a:gd name="connsiteX8" fmla="*/ 368362 w 822960"/>
              <a:gd name="connsiteY8" fmla="*/ 274480 h 640080"/>
              <a:gd name="connsiteX9" fmla="*/ 205900 w 822960"/>
              <a:gd name="connsiteY9" fmla="*/ 274480 h 640080"/>
              <a:gd name="connsiteX10" fmla="*/ 80170 w 822960"/>
              <a:gd name="connsiteY10" fmla="*/ 400210 h 640080"/>
              <a:gd name="connsiteX11" fmla="*/ 160180 w 822960"/>
              <a:gd name="connsiteY11" fmla="*/ 480220 h 640080"/>
              <a:gd name="connsiteX12" fmla="*/ 348135 w 822960"/>
              <a:gd name="connsiteY12" fmla="*/ 480220 h 640080"/>
              <a:gd name="connsiteX13" fmla="*/ 360561 w 822960"/>
              <a:gd name="connsiteY13" fmla="*/ 482550 h 640080"/>
              <a:gd name="connsiteX14" fmla="*/ 503080 w 822960"/>
              <a:gd name="connsiteY14" fmla="*/ 537967 h 640080"/>
              <a:gd name="connsiteX15" fmla="*/ 503080 w 822960"/>
              <a:gd name="connsiteY15" fmla="*/ 640240 h 640080"/>
              <a:gd name="connsiteX16" fmla="*/ 823120 w 822960"/>
              <a:gd name="connsiteY16" fmla="*/ 640240 h 640080"/>
              <a:gd name="connsiteX17" fmla="*/ 823120 w 822960"/>
              <a:gd name="connsiteY17" fmla="*/ 462831 h 640080"/>
              <a:gd name="connsiteX18" fmla="*/ 795525 w 822960"/>
              <a:gd name="connsiteY18" fmla="*/ 369552 h 640080"/>
              <a:gd name="connsiteX19" fmla="*/ 754540 w 822960"/>
              <a:gd name="connsiteY19" fmla="*/ 571660 h 640080"/>
              <a:gd name="connsiteX20" fmla="*/ 571660 w 822960"/>
              <a:gd name="connsiteY20" fmla="*/ 571660 h 640080"/>
              <a:gd name="connsiteX21" fmla="*/ 571660 w 822960"/>
              <a:gd name="connsiteY21" fmla="*/ 537967 h 640080"/>
              <a:gd name="connsiteX22" fmla="*/ 527935 w 822960"/>
              <a:gd name="connsiteY22" fmla="*/ 474051 h 640080"/>
              <a:gd name="connsiteX23" fmla="*/ 385415 w 822960"/>
              <a:gd name="connsiteY23" fmla="*/ 418632 h 640080"/>
              <a:gd name="connsiteX24" fmla="*/ 348135 w 822960"/>
              <a:gd name="connsiteY24" fmla="*/ 411640 h 640080"/>
              <a:gd name="connsiteX25" fmla="*/ 160180 w 822960"/>
              <a:gd name="connsiteY25" fmla="*/ 411640 h 640080"/>
              <a:gd name="connsiteX26" fmla="*/ 148750 w 822960"/>
              <a:gd name="connsiteY26" fmla="*/ 400210 h 640080"/>
              <a:gd name="connsiteX27" fmla="*/ 205900 w 822960"/>
              <a:gd name="connsiteY27" fmla="*/ 343060 h 640080"/>
              <a:gd name="connsiteX28" fmla="*/ 368362 w 822960"/>
              <a:gd name="connsiteY28" fmla="*/ 343060 h 640080"/>
              <a:gd name="connsiteX29" fmla="*/ 432427 w 822960"/>
              <a:gd name="connsiteY29" fmla="*/ 298950 h 640080"/>
              <a:gd name="connsiteX30" fmla="*/ 467506 w 822960"/>
              <a:gd name="connsiteY30" fmla="*/ 207109 h 640080"/>
              <a:gd name="connsiteX31" fmla="*/ 419457 w 822960"/>
              <a:gd name="connsiteY31" fmla="*/ 137320 h 640080"/>
              <a:gd name="connsiteX32" fmla="*/ 114460 w 822960"/>
              <a:gd name="connsiteY32" fmla="*/ 137320 h 640080"/>
              <a:gd name="connsiteX33" fmla="*/ 68740 w 822960"/>
              <a:gd name="connsiteY33" fmla="*/ 91600 h 640080"/>
              <a:gd name="connsiteX34" fmla="*/ 68740 w 822960"/>
              <a:gd name="connsiteY34" fmla="*/ 80170 h 640080"/>
              <a:gd name="connsiteX35" fmla="*/ 80170 w 822960"/>
              <a:gd name="connsiteY35" fmla="*/ 68740 h 640080"/>
              <a:gd name="connsiteX36" fmla="*/ 500104 w 822960"/>
              <a:gd name="connsiteY36" fmla="*/ 68740 h 640080"/>
              <a:gd name="connsiteX37" fmla="*/ 528875 w 822960"/>
              <a:gd name="connsiteY37" fmla="*/ 84373 h 640080"/>
              <a:gd name="connsiteX38" fmla="*/ 737984 w 822960"/>
              <a:gd name="connsiteY38" fmla="*/ 406864 h 640080"/>
              <a:gd name="connsiteX39" fmla="*/ 754540 w 822960"/>
              <a:gd name="connsiteY39" fmla="*/ 462831 h 640080"/>
              <a:gd name="connsiteX40" fmla="*/ 754540 w 822960"/>
              <a:gd name="connsiteY40" fmla="*/ 5716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960" h="640080">
                <a:moveTo>
                  <a:pt x="795525" y="369552"/>
                </a:moveTo>
                <a:lnTo>
                  <a:pt x="586416" y="47064"/>
                </a:lnTo>
                <a:cubicBezTo>
                  <a:pt x="567375" y="17694"/>
                  <a:pt x="535108" y="160"/>
                  <a:pt x="500104" y="160"/>
                </a:cubicBezTo>
                <a:lnTo>
                  <a:pt x="80170" y="160"/>
                </a:lnTo>
                <a:cubicBezTo>
                  <a:pt x="36052" y="160"/>
                  <a:pt x="160" y="36053"/>
                  <a:pt x="160" y="80170"/>
                </a:cubicBezTo>
                <a:lnTo>
                  <a:pt x="160" y="91600"/>
                </a:lnTo>
                <a:cubicBezTo>
                  <a:pt x="160" y="154625"/>
                  <a:pt x="51435" y="205900"/>
                  <a:pt x="114460" y="205900"/>
                </a:cubicBezTo>
                <a:lnTo>
                  <a:pt x="394555" y="205900"/>
                </a:lnTo>
                <a:lnTo>
                  <a:pt x="368362" y="274480"/>
                </a:lnTo>
                <a:lnTo>
                  <a:pt x="205900" y="274480"/>
                </a:lnTo>
                <a:cubicBezTo>
                  <a:pt x="136573" y="274480"/>
                  <a:pt x="80170" y="330883"/>
                  <a:pt x="80170" y="400210"/>
                </a:cubicBezTo>
                <a:cubicBezTo>
                  <a:pt x="80170" y="444328"/>
                  <a:pt x="116062" y="480220"/>
                  <a:pt x="160180" y="480220"/>
                </a:cubicBezTo>
                <a:lnTo>
                  <a:pt x="348135" y="480220"/>
                </a:lnTo>
                <a:cubicBezTo>
                  <a:pt x="352403" y="480220"/>
                  <a:pt x="356585" y="481004"/>
                  <a:pt x="360561" y="482550"/>
                </a:cubicBezTo>
                <a:lnTo>
                  <a:pt x="503080" y="537967"/>
                </a:lnTo>
                <a:lnTo>
                  <a:pt x="503080" y="640240"/>
                </a:lnTo>
                <a:lnTo>
                  <a:pt x="823120" y="640240"/>
                </a:lnTo>
                <a:lnTo>
                  <a:pt x="823120" y="462831"/>
                </a:lnTo>
                <a:cubicBezTo>
                  <a:pt x="823120" y="429648"/>
                  <a:pt x="813577" y="397393"/>
                  <a:pt x="795525" y="369552"/>
                </a:cubicBezTo>
                <a:close/>
                <a:moveTo>
                  <a:pt x="754540" y="571660"/>
                </a:moveTo>
                <a:lnTo>
                  <a:pt x="571660" y="571660"/>
                </a:lnTo>
                <a:lnTo>
                  <a:pt x="571660" y="537967"/>
                </a:lnTo>
                <a:cubicBezTo>
                  <a:pt x="571660" y="509467"/>
                  <a:pt x="554495" y="484378"/>
                  <a:pt x="527935" y="474051"/>
                </a:cubicBezTo>
                <a:lnTo>
                  <a:pt x="385415" y="418632"/>
                </a:lnTo>
                <a:cubicBezTo>
                  <a:pt x="373532" y="414002"/>
                  <a:pt x="360888" y="411631"/>
                  <a:pt x="348135" y="411640"/>
                </a:cubicBezTo>
                <a:lnTo>
                  <a:pt x="160180" y="411640"/>
                </a:lnTo>
                <a:cubicBezTo>
                  <a:pt x="153878" y="411640"/>
                  <a:pt x="148750" y="406512"/>
                  <a:pt x="148750" y="400210"/>
                </a:cubicBezTo>
                <a:cubicBezTo>
                  <a:pt x="148750" y="368697"/>
                  <a:pt x="174387" y="343060"/>
                  <a:pt x="205900" y="343060"/>
                </a:cubicBezTo>
                <a:lnTo>
                  <a:pt x="368362" y="343060"/>
                </a:lnTo>
                <a:cubicBezTo>
                  <a:pt x="396604" y="343060"/>
                  <a:pt x="422348" y="325333"/>
                  <a:pt x="432427" y="298950"/>
                </a:cubicBezTo>
                <a:lnTo>
                  <a:pt x="467506" y="207109"/>
                </a:lnTo>
                <a:cubicBezTo>
                  <a:pt x="480359" y="173457"/>
                  <a:pt x="455464" y="137320"/>
                  <a:pt x="419457" y="137320"/>
                </a:cubicBezTo>
                <a:lnTo>
                  <a:pt x="114460" y="137320"/>
                </a:lnTo>
                <a:cubicBezTo>
                  <a:pt x="89250" y="137320"/>
                  <a:pt x="68740" y="116810"/>
                  <a:pt x="68740" y="91600"/>
                </a:cubicBezTo>
                <a:lnTo>
                  <a:pt x="68740" y="80170"/>
                </a:lnTo>
                <a:cubicBezTo>
                  <a:pt x="68740" y="73868"/>
                  <a:pt x="73868" y="68740"/>
                  <a:pt x="80170" y="68740"/>
                </a:cubicBezTo>
                <a:lnTo>
                  <a:pt x="500104" y="68740"/>
                </a:lnTo>
                <a:cubicBezTo>
                  <a:pt x="511771" y="68740"/>
                  <a:pt x="522525" y="74584"/>
                  <a:pt x="528875" y="84373"/>
                </a:cubicBezTo>
                <a:lnTo>
                  <a:pt x="737984" y="406864"/>
                </a:lnTo>
                <a:cubicBezTo>
                  <a:pt x="748802" y="423524"/>
                  <a:pt x="754553" y="442965"/>
                  <a:pt x="754540" y="462831"/>
                </a:cubicBezTo>
                <a:lnTo>
                  <a:pt x="754540" y="571660"/>
                </a:lnTo>
                <a:close/>
              </a:path>
            </a:pathLst>
          </a:custGeom>
          <a:solidFill>
            <a:srgbClr val="910830"/>
          </a:solidFill>
          <a:ln w="1422" cap="flat">
            <a:noFill/>
            <a:prstDash val="solid"/>
            <a:miter/>
          </a:ln>
        </p:spPr>
        <p:txBody>
          <a:bodyPr rtlCol="0" anchor="ctr"/>
          <a:lstStyle/>
          <a:p>
            <a:endParaRPr lang="en-GB"/>
          </a:p>
        </p:txBody>
      </p:sp>
      <p:sp>
        <p:nvSpPr>
          <p:cNvPr id="88" name="Grafik 492">
            <a:extLst>
              <a:ext uri="{FF2B5EF4-FFF2-40B4-BE49-F238E27FC236}">
                <a16:creationId xmlns:a16="http://schemas.microsoft.com/office/drawing/2014/main" id="{8EEA95E3-D741-4B2F-89D4-1F9A0FBF9CEB}"/>
              </a:ext>
            </a:extLst>
          </p:cNvPr>
          <p:cNvSpPr/>
          <p:nvPr/>
        </p:nvSpPr>
        <p:spPr>
          <a:xfrm>
            <a:off x="6099526" y="4156780"/>
            <a:ext cx="423510" cy="484011"/>
          </a:xfrm>
          <a:custGeom>
            <a:avLst/>
            <a:gdLst>
              <a:gd name="connsiteX0" fmla="*/ 532469 w 640080"/>
              <a:gd name="connsiteY0" fmla="*/ 161097 h 731520"/>
              <a:gd name="connsiteX1" fmla="*/ 532469 w 640080"/>
              <a:gd name="connsiteY1" fmla="*/ 145630 h 731520"/>
              <a:gd name="connsiteX2" fmla="*/ 413827 w 640080"/>
              <a:gd name="connsiteY2" fmla="*/ 51982 h 731520"/>
              <a:gd name="connsiteX3" fmla="*/ 245260 w 640080"/>
              <a:gd name="connsiteY3" fmla="*/ 53049 h 731520"/>
              <a:gd name="connsiteX4" fmla="*/ 127524 w 640080"/>
              <a:gd name="connsiteY4" fmla="*/ 145893 h 731520"/>
              <a:gd name="connsiteX5" fmla="*/ 127524 w 640080"/>
              <a:gd name="connsiteY5" fmla="*/ 326102 h 731520"/>
              <a:gd name="connsiteX6" fmla="*/ 38823 w 640080"/>
              <a:gd name="connsiteY6" fmla="*/ 338776 h 731520"/>
              <a:gd name="connsiteX7" fmla="*/ 18035 w 640080"/>
              <a:gd name="connsiteY7" fmla="*/ 471868 h 731520"/>
              <a:gd name="connsiteX8" fmla="*/ 189441 w 640080"/>
              <a:gd name="connsiteY8" fmla="*/ 712491 h 731520"/>
              <a:gd name="connsiteX9" fmla="*/ 226677 w 640080"/>
              <a:gd name="connsiteY9" fmla="*/ 731682 h 731520"/>
              <a:gd name="connsiteX10" fmla="*/ 545141 w 640080"/>
              <a:gd name="connsiteY10" fmla="*/ 731682 h 731520"/>
              <a:gd name="connsiteX11" fmla="*/ 589692 w 640080"/>
              <a:gd name="connsiteY11" fmla="*/ 696231 h 731520"/>
              <a:gd name="connsiteX12" fmla="*/ 632817 w 640080"/>
              <a:gd name="connsiteY12" fmla="*/ 509124 h 731520"/>
              <a:gd name="connsiteX13" fmla="*/ 640240 w 640080"/>
              <a:gd name="connsiteY13" fmla="*/ 443879 h 731520"/>
              <a:gd name="connsiteX14" fmla="*/ 640240 w 640080"/>
              <a:gd name="connsiteY14" fmla="*/ 255907 h 731520"/>
              <a:gd name="connsiteX15" fmla="*/ 532469 w 640080"/>
              <a:gd name="connsiteY15" fmla="*/ 161097 h 731520"/>
              <a:gd name="connsiteX16" fmla="*/ 571655 w 640080"/>
              <a:gd name="connsiteY16" fmla="*/ 443878 h 731520"/>
              <a:gd name="connsiteX17" fmla="*/ 565990 w 640080"/>
              <a:gd name="connsiteY17" fmla="*/ 493721 h 731520"/>
              <a:gd name="connsiteX18" fmla="*/ 526950 w 640080"/>
              <a:gd name="connsiteY18" fmla="*/ 663101 h 731520"/>
              <a:gd name="connsiteX19" fmla="*/ 238457 w 640080"/>
              <a:gd name="connsiteY19" fmla="*/ 663101 h 731520"/>
              <a:gd name="connsiteX20" fmla="*/ 73870 w 640080"/>
              <a:gd name="connsiteY20" fmla="*/ 432076 h 731520"/>
              <a:gd name="connsiteX21" fmla="*/ 115867 w 640080"/>
              <a:gd name="connsiteY21" fmla="*/ 399779 h 731520"/>
              <a:gd name="connsiteX22" fmla="*/ 154626 w 640080"/>
              <a:gd name="connsiteY22" fmla="*/ 454185 h 731520"/>
              <a:gd name="connsiteX23" fmla="*/ 196104 w 640080"/>
              <a:gd name="connsiteY23" fmla="*/ 440922 h 731520"/>
              <a:gd name="connsiteX24" fmla="*/ 196104 w 640080"/>
              <a:gd name="connsiteY24" fmla="*/ 145893 h 731520"/>
              <a:gd name="connsiteX25" fmla="*/ 248355 w 640080"/>
              <a:gd name="connsiteY25" fmla="*/ 146881 h 731520"/>
              <a:gd name="connsiteX26" fmla="*/ 248355 w 640080"/>
              <a:gd name="connsiteY26" fmla="*/ 365921 h 731520"/>
              <a:gd name="connsiteX27" fmla="*/ 271215 w 640080"/>
              <a:gd name="connsiteY27" fmla="*/ 388781 h 731520"/>
              <a:gd name="connsiteX28" fmla="*/ 281011 w 640080"/>
              <a:gd name="connsiteY28" fmla="*/ 388781 h 731520"/>
              <a:gd name="connsiteX29" fmla="*/ 303871 w 640080"/>
              <a:gd name="connsiteY29" fmla="*/ 365921 h 731520"/>
              <a:gd name="connsiteX30" fmla="*/ 303871 w 640080"/>
              <a:gd name="connsiteY30" fmla="*/ 95887 h 731520"/>
              <a:gd name="connsiteX31" fmla="*/ 356121 w 640080"/>
              <a:gd name="connsiteY31" fmla="*/ 96874 h 731520"/>
              <a:gd name="connsiteX32" fmla="*/ 356121 w 640080"/>
              <a:gd name="connsiteY32" fmla="*/ 365921 h 731520"/>
              <a:gd name="connsiteX33" fmla="*/ 378981 w 640080"/>
              <a:gd name="connsiteY33" fmla="*/ 388781 h 731520"/>
              <a:gd name="connsiteX34" fmla="*/ 388777 w 640080"/>
              <a:gd name="connsiteY34" fmla="*/ 388781 h 731520"/>
              <a:gd name="connsiteX35" fmla="*/ 411637 w 640080"/>
              <a:gd name="connsiteY35" fmla="*/ 365921 h 731520"/>
              <a:gd name="connsiteX36" fmla="*/ 411637 w 640080"/>
              <a:gd name="connsiteY36" fmla="*/ 144643 h 731520"/>
              <a:gd name="connsiteX37" fmla="*/ 463886 w 640080"/>
              <a:gd name="connsiteY37" fmla="*/ 145630 h 731520"/>
              <a:gd name="connsiteX38" fmla="*/ 463886 w 640080"/>
              <a:gd name="connsiteY38" fmla="*/ 365921 h 731520"/>
              <a:gd name="connsiteX39" fmla="*/ 486746 w 640080"/>
              <a:gd name="connsiteY39" fmla="*/ 388781 h 731520"/>
              <a:gd name="connsiteX40" fmla="*/ 496543 w 640080"/>
              <a:gd name="connsiteY40" fmla="*/ 388781 h 731520"/>
              <a:gd name="connsiteX41" fmla="*/ 519403 w 640080"/>
              <a:gd name="connsiteY41" fmla="*/ 365921 h 731520"/>
              <a:gd name="connsiteX42" fmla="*/ 519403 w 640080"/>
              <a:gd name="connsiteY42" fmla="*/ 256894 h 731520"/>
              <a:gd name="connsiteX43" fmla="*/ 571653 w 640080"/>
              <a:gd name="connsiteY43" fmla="*/ 255907 h 731520"/>
              <a:gd name="connsiteX44" fmla="*/ 571653 w 640080"/>
              <a:gd name="connsiteY44" fmla="*/ 4438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80" h="731520">
                <a:moveTo>
                  <a:pt x="532469" y="161097"/>
                </a:moveTo>
                <a:lnTo>
                  <a:pt x="532469" y="145630"/>
                </a:lnTo>
                <a:cubicBezTo>
                  <a:pt x="532469" y="83320"/>
                  <a:pt x="474576" y="36058"/>
                  <a:pt x="413827" y="51982"/>
                </a:cubicBezTo>
                <a:cubicBezTo>
                  <a:pt x="377210" y="-18742"/>
                  <a:pt x="279396" y="-15813"/>
                  <a:pt x="245260" y="53049"/>
                </a:cubicBezTo>
                <a:cubicBezTo>
                  <a:pt x="186282" y="37960"/>
                  <a:pt x="127524" y="82950"/>
                  <a:pt x="127524" y="145893"/>
                </a:cubicBezTo>
                <a:lnTo>
                  <a:pt x="127524" y="326102"/>
                </a:lnTo>
                <a:cubicBezTo>
                  <a:pt x="99016" y="315490"/>
                  <a:pt x="65648" y="318861"/>
                  <a:pt x="38823" y="338776"/>
                </a:cubicBezTo>
                <a:cubicBezTo>
                  <a:pt x="-3118" y="369917"/>
                  <a:pt x="-12318" y="429263"/>
                  <a:pt x="18035" y="471868"/>
                </a:cubicBezTo>
                <a:lnTo>
                  <a:pt x="189441" y="712491"/>
                </a:lnTo>
                <a:cubicBezTo>
                  <a:pt x="198019" y="724533"/>
                  <a:pt x="211892" y="731682"/>
                  <a:pt x="226677" y="731682"/>
                </a:cubicBezTo>
                <a:lnTo>
                  <a:pt x="545141" y="731682"/>
                </a:lnTo>
                <a:cubicBezTo>
                  <a:pt x="566435" y="731682"/>
                  <a:pt x="584910" y="716982"/>
                  <a:pt x="589692" y="696231"/>
                </a:cubicBezTo>
                <a:lnTo>
                  <a:pt x="632817" y="509124"/>
                </a:lnTo>
                <a:cubicBezTo>
                  <a:pt x="637745" y="487726"/>
                  <a:pt x="640235" y="465838"/>
                  <a:pt x="640240" y="443879"/>
                </a:cubicBezTo>
                <a:lnTo>
                  <a:pt x="640240" y="255907"/>
                </a:lnTo>
                <a:cubicBezTo>
                  <a:pt x="640240" y="197871"/>
                  <a:pt x="589486" y="153048"/>
                  <a:pt x="532469" y="161097"/>
                </a:cubicBezTo>
                <a:close/>
                <a:moveTo>
                  <a:pt x="571655" y="443878"/>
                </a:moveTo>
                <a:cubicBezTo>
                  <a:pt x="571655" y="460638"/>
                  <a:pt x="569749" y="477409"/>
                  <a:pt x="565990" y="493721"/>
                </a:cubicBezTo>
                <a:lnTo>
                  <a:pt x="526950" y="663101"/>
                </a:lnTo>
                <a:lnTo>
                  <a:pt x="238457" y="663101"/>
                </a:lnTo>
                <a:lnTo>
                  <a:pt x="73870" y="432076"/>
                </a:lnTo>
                <a:cubicBezTo>
                  <a:pt x="53241" y="403115"/>
                  <a:pt x="95334" y="370960"/>
                  <a:pt x="115867" y="399779"/>
                </a:cubicBezTo>
                <a:lnTo>
                  <a:pt x="154626" y="454185"/>
                </a:lnTo>
                <a:cubicBezTo>
                  <a:pt x="167478" y="472224"/>
                  <a:pt x="196104" y="463167"/>
                  <a:pt x="196104" y="440922"/>
                </a:cubicBezTo>
                <a:lnTo>
                  <a:pt x="196104" y="145893"/>
                </a:lnTo>
                <a:cubicBezTo>
                  <a:pt x="196104" y="109253"/>
                  <a:pt x="248355" y="110446"/>
                  <a:pt x="248355" y="146881"/>
                </a:cubicBezTo>
                <a:lnTo>
                  <a:pt x="248355" y="365921"/>
                </a:lnTo>
                <a:cubicBezTo>
                  <a:pt x="248355" y="378547"/>
                  <a:pt x="258589" y="388781"/>
                  <a:pt x="271215" y="388781"/>
                </a:cubicBezTo>
                <a:lnTo>
                  <a:pt x="281011" y="388781"/>
                </a:lnTo>
                <a:cubicBezTo>
                  <a:pt x="293636" y="388781"/>
                  <a:pt x="303871" y="378547"/>
                  <a:pt x="303871" y="365921"/>
                </a:cubicBezTo>
                <a:lnTo>
                  <a:pt x="303871" y="95887"/>
                </a:lnTo>
                <a:cubicBezTo>
                  <a:pt x="303871" y="59221"/>
                  <a:pt x="356121" y="60440"/>
                  <a:pt x="356121" y="96874"/>
                </a:cubicBezTo>
                <a:lnTo>
                  <a:pt x="356121" y="365921"/>
                </a:lnTo>
                <a:cubicBezTo>
                  <a:pt x="356121" y="378547"/>
                  <a:pt x="366355" y="388781"/>
                  <a:pt x="378981" y="388781"/>
                </a:cubicBezTo>
                <a:lnTo>
                  <a:pt x="388777" y="388781"/>
                </a:lnTo>
                <a:cubicBezTo>
                  <a:pt x="401403" y="388781"/>
                  <a:pt x="411637" y="378547"/>
                  <a:pt x="411637" y="365921"/>
                </a:cubicBezTo>
                <a:lnTo>
                  <a:pt x="411637" y="144643"/>
                </a:lnTo>
                <a:cubicBezTo>
                  <a:pt x="411637" y="107964"/>
                  <a:pt x="463886" y="109196"/>
                  <a:pt x="463886" y="145630"/>
                </a:cubicBezTo>
                <a:lnTo>
                  <a:pt x="463886" y="365921"/>
                </a:lnTo>
                <a:cubicBezTo>
                  <a:pt x="463886" y="378547"/>
                  <a:pt x="474120" y="388781"/>
                  <a:pt x="486746" y="388781"/>
                </a:cubicBezTo>
                <a:lnTo>
                  <a:pt x="496543" y="388781"/>
                </a:lnTo>
                <a:cubicBezTo>
                  <a:pt x="509169" y="388781"/>
                  <a:pt x="519403" y="378547"/>
                  <a:pt x="519403" y="365921"/>
                </a:cubicBezTo>
                <a:lnTo>
                  <a:pt x="519403" y="256894"/>
                </a:lnTo>
                <a:cubicBezTo>
                  <a:pt x="519403" y="219401"/>
                  <a:pt x="571653" y="220261"/>
                  <a:pt x="571653" y="255907"/>
                </a:cubicBezTo>
                <a:lnTo>
                  <a:pt x="571653" y="443878"/>
                </a:lnTo>
                <a:close/>
              </a:path>
            </a:pathLst>
          </a:custGeom>
          <a:solidFill>
            <a:srgbClr val="910830"/>
          </a:solidFill>
          <a:ln w="1424" cap="flat">
            <a:noFill/>
            <a:prstDash val="solid"/>
            <a:miter/>
          </a:ln>
        </p:spPr>
        <p:txBody>
          <a:bodyPr rtlCol="0" anchor="ctr"/>
          <a:lstStyle/>
          <a:p>
            <a:endParaRPr lang="en-GB"/>
          </a:p>
        </p:txBody>
      </p:sp>
      <p:sp>
        <p:nvSpPr>
          <p:cNvPr id="89" name="Grafik 493">
            <a:extLst>
              <a:ext uri="{FF2B5EF4-FFF2-40B4-BE49-F238E27FC236}">
                <a16:creationId xmlns:a16="http://schemas.microsoft.com/office/drawing/2014/main" id="{1559186E-B088-40CA-AF28-0DD92681C730}"/>
              </a:ext>
            </a:extLst>
          </p:cNvPr>
          <p:cNvSpPr/>
          <p:nvPr/>
        </p:nvSpPr>
        <p:spPr>
          <a:xfrm>
            <a:off x="6579125" y="4156781"/>
            <a:ext cx="423510" cy="484011"/>
          </a:xfrm>
          <a:custGeom>
            <a:avLst/>
            <a:gdLst>
              <a:gd name="connsiteX0" fmla="*/ 517577 w 640080"/>
              <a:gd name="connsiteY0" fmla="*/ 274446 h 731520"/>
              <a:gd name="connsiteX1" fmla="*/ 424700 w 640080"/>
              <a:gd name="connsiteY1" fmla="*/ 231096 h 731520"/>
              <a:gd name="connsiteX2" fmla="*/ 424700 w 640080"/>
              <a:gd name="connsiteY2" fmla="*/ 105888 h 731520"/>
              <a:gd name="connsiteX3" fmla="*/ 320199 w 640080"/>
              <a:gd name="connsiteY3" fmla="*/ 160 h 731520"/>
              <a:gd name="connsiteX4" fmla="*/ 215701 w 640080"/>
              <a:gd name="connsiteY4" fmla="*/ 105888 h 731520"/>
              <a:gd name="connsiteX5" fmla="*/ 228761 w 640080"/>
              <a:gd name="connsiteY5" fmla="*/ 240190 h 731520"/>
              <a:gd name="connsiteX6" fmla="*/ 202073 w 640080"/>
              <a:gd name="connsiteY6" fmla="*/ 127533 h 731520"/>
              <a:gd name="connsiteX7" fmla="*/ 66182 w 640080"/>
              <a:gd name="connsiteY7" fmla="*/ 67609 h 731520"/>
              <a:gd name="connsiteX8" fmla="*/ 7316 w 640080"/>
              <a:gd name="connsiteY8" fmla="*/ 204257 h 731520"/>
              <a:gd name="connsiteX9" fmla="*/ 86979 w 640080"/>
              <a:gd name="connsiteY9" fmla="*/ 411322 h 731520"/>
              <a:gd name="connsiteX10" fmla="*/ 51641 w 640080"/>
              <a:gd name="connsiteY10" fmla="*/ 543078 h 731520"/>
              <a:gd name="connsiteX11" fmla="*/ 130013 w 640080"/>
              <a:gd name="connsiteY11" fmla="*/ 683094 h 731520"/>
              <a:gd name="connsiteX12" fmla="*/ 212437 w 640080"/>
              <a:gd name="connsiteY12" fmla="*/ 731680 h 731520"/>
              <a:gd name="connsiteX13" fmla="*/ 506334 w 640080"/>
              <a:gd name="connsiteY13" fmla="*/ 731680 h 731520"/>
              <a:gd name="connsiteX14" fmla="*/ 598567 w 640080"/>
              <a:gd name="connsiteY14" fmla="*/ 657675 h 731520"/>
              <a:gd name="connsiteX15" fmla="*/ 637753 w 640080"/>
              <a:gd name="connsiteY15" fmla="*/ 487656 h 731520"/>
              <a:gd name="connsiteX16" fmla="*/ 640224 w 640080"/>
              <a:gd name="connsiteY16" fmla="*/ 465934 h 731520"/>
              <a:gd name="connsiteX17" fmla="*/ 640241 w 640080"/>
              <a:gd name="connsiteY17" fmla="*/ 365920 h 731520"/>
              <a:gd name="connsiteX18" fmla="*/ 517577 w 640080"/>
              <a:gd name="connsiteY18" fmla="*/ 274446 h 731520"/>
              <a:gd name="connsiteX19" fmla="*/ 571642 w 640080"/>
              <a:gd name="connsiteY19" fmla="*/ 465933 h 731520"/>
              <a:gd name="connsiteX20" fmla="*/ 570925 w 640080"/>
              <a:gd name="connsiteY20" fmla="*/ 472252 h 731520"/>
              <a:gd name="connsiteX21" fmla="*/ 531739 w 640080"/>
              <a:gd name="connsiteY21" fmla="*/ 642275 h 731520"/>
              <a:gd name="connsiteX22" fmla="*/ 506333 w 640080"/>
              <a:gd name="connsiteY22" fmla="*/ 663100 h 731520"/>
              <a:gd name="connsiteX23" fmla="*/ 212437 w 640080"/>
              <a:gd name="connsiteY23" fmla="*/ 663100 h 731520"/>
              <a:gd name="connsiteX24" fmla="*/ 189856 w 640080"/>
              <a:gd name="connsiteY24" fmla="*/ 649600 h 731520"/>
              <a:gd name="connsiteX25" fmla="*/ 111483 w 640080"/>
              <a:gd name="connsiteY25" fmla="*/ 509583 h 731520"/>
              <a:gd name="connsiteX26" fmla="*/ 117924 w 640080"/>
              <a:gd name="connsiteY26" fmla="*/ 474595 h 731520"/>
              <a:gd name="connsiteX27" fmla="*/ 155996 w 640080"/>
              <a:gd name="connsiteY27" fmla="*/ 443500 h 731520"/>
              <a:gd name="connsiteX28" fmla="*/ 162871 w 640080"/>
              <a:gd name="connsiteY28" fmla="*/ 417584 h 731520"/>
              <a:gd name="connsiteX29" fmla="*/ 71303 w 640080"/>
              <a:gd name="connsiteY29" fmla="*/ 179627 h 731520"/>
              <a:gd name="connsiteX30" fmla="*/ 138049 w 640080"/>
              <a:gd name="connsiteY30" fmla="*/ 152164 h 731520"/>
              <a:gd name="connsiteX31" fmla="*/ 223466 w 640080"/>
              <a:gd name="connsiteY31" fmla="*/ 374130 h 731520"/>
              <a:gd name="connsiteX32" fmla="*/ 244801 w 640080"/>
              <a:gd name="connsiteY32" fmla="*/ 388780 h 731520"/>
              <a:gd name="connsiteX33" fmla="*/ 261421 w 640080"/>
              <a:gd name="connsiteY33" fmla="*/ 388780 h 731520"/>
              <a:gd name="connsiteX34" fmla="*/ 284281 w 640080"/>
              <a:gd name="connsiteY34" fmla="*/ 365920 h 731520"/>
              <a:gd name="connsiteX35" fmla="*/ 284281 w 640080"/>
              <a:gd name="connsiteY35" fmla="*/ 105888 h 731520"/>
              <a:gd name="connsiteX36" fmla="*/ 356120 w 640080"/>
              <a:gd name="connsiteY36" fmla="*/ 105888 h 731520"/>
              <a:gd name="connsiteX37" fmla="*/ 356120 w 640080"/>
              <a:gd name="connsiteY37" fmla="*/ 365920 h 731520"/>
              <a:gd name="connsiteX38" fmla="*/ 378980 w 640080"/>
              <a:gd name="connsiteY38" fmla="*/ 388780 h 731520"/>
              <a:gd name="connsiteX39" fmla="*/ 388775 w 640080"/>
              <a:gd name="connsiteY39" fmla="*/ 388780 h 731520"/>
              <a:gd name="connsiteX40" fmla="*/ 411635 w 640080"/>
              <a:gd name="connsiteY40" fmla="*/ 365920 h 731520"/>
              <a:gd name="connsiteX41" fmla="*/ 411635 w 640080"/>
              <a:gd name="connsiteY41" fmla="*/ 325915 h 731520"/>
              <a:gd name="connsiteX42" fmla="*/ 463880 w 640080"/>
              <a:gd name="connsiteY42" fmla="*/ 325915 h 731520"/>
              <a:gd name="connsiteX43" fmla="*/ 463880 w 640080"/>
              <a:gd name="connsiteY43" fmla="*/ 365920 h 731520"/>
              <a:gd name="connsiteX44" fmla="*/ 486740 w 640080"/>
              <a:gd name="connsiteY44" fmla="*/ 388780 h 731520"/>
              <a:gd name="connsiteX45" fmla="*/ 496536 w 640080"/>
              <a:gd name="connsiteY45" fmla="*/ 388780 h 731520"/>
              <a:gd name="connsiteX46" fmla="*/ 519396 w 640080"/>
              <a:gd name="connsiteY46" fmla="*/ 365920 h 731520"/>
              <a:gd name="connsiteX47" fmla="*/ 571641 w 640080"/>
              <a:gd name="connsiteY47" fmla="*/ 365920 h 731520"/>
              <a:gd name="connsiteX48" fmla="*/ 571641 w 640080"/>
              <a:gd name="connsiteY48" fmla="*/ 4659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40080" h="731520">
                <a:moveTo>
                  <a:pt x="517577" y="274446"/>
                </a:moveTo>
                <a:cubicBezTo>
                  <a:pt x="497989" y="243515"/>
                  <a:pt x="462197" y="225846"/>
                  <a:pt x="424700" y="231096"/>
                </a:cubicBezTo>
                <a:lnTo>
                  <a:pt x="424700" y="105888"/>
                </a:lnTo>
                <a:cubicBezTo>
                  <a:pt x="424700" y="47589"/>
                  <a:pt x="377821" y="160"/>
                  <a:pt x="320199" y="160"/>
                </a:cubicBezTo>
                <a:cubicBezTo>
                  <a:pt x="262578" y="160"/>
                  <a:pt x="215701" y="47589"/>
                  <a:pt x="215701" y="105888"/>
                </a:cubicBezTo>
                <a:lnTo>
                  <a:pt x="228761" y="240190"/>
                </a:lnTo>
                <a:lnTo>
                  <a:pt x="202073" y="127533"/>
                </a:lnTo>
                <a:cubicBezTo>
                  <a:pt x="181009" y="72802"/>
                  <a:pt x="119961" y="46037"/>
                  <a:pt x="66182" y="67609"/>
                </a:cubicBezTo>
                <a:cubicBezTo>
                  <a:pt x="12641" y="89083"/>
                  <a:pt x="-13514" y="150126"/>
                  <a:pt x="7316" y="204257"/>
                </a:cubicBezTo>
                <a:lnTo>
                  <a:pt x="86979" y="411322"/>
                </a:lnTo>
                <a:cubicBezTo>
                  <a:pt x="43320" y="446978"/>
                  <a:pt x="24122" y="493916"/>
                  <a:pt x="51641" y="543078"/>
                </a:cubicBezTo>
                <a:lnTo>
                  <a:pt x="130013" y="683094"/>
                </a:lnTo>
                <a:cubicBezTo>
                  <a:pt x="146786" y="713064"/>
                  <a:pt x="178369" y="731680"/>
                  <a:pt x="212437" y="731680"/>
                </a:cubicBezTo>
                <a:lnTo>
                  <a:pt x="506334" y="731680"/>
                </a:lnTo>
                <a:cubicBezTo>
                  <a:pt x="550260" y="731680"/>
                  <a:pt x="588570" y="701048"/>
                  <a:pt x="598567" y="657675"/>
                </a:cubicBezTo>
                <a:lnTo>
                  <a:pt x="637753" y="487656"/>
                </a:lnTo>
                <a:cubicBezTo>
                  <a:pt x="639394" y="480532"/>
                  <a:pt x="640222" y="473245"/>
                  <a:pt x="640224" y="465934"/>
                </a:cubicBezTo>
                <a:lnTo>
                  <a:pt x="640241" y="365920"/>
                </a:lnTo>
                <a:cubicBezTo>
                  <a:pt x="640241" y="301689"/>
                  <a:pt x="578429" y="255416"/>
                  <a:pt x="517577" y="274446"/>
                </a:cubicBezTo>
                <a:close/>
                <a:moveTo>
                  <a:pt x="571642" y="465933"/>
                </a:moveTo>
                <a:cubicBezTo>
                  <a:pt x="571642" y="468059"/>
                  <a:pt x="571401" y="470186"/>
                  <a:pt x="570925" y="472252"/>
                </a:cubicBezTo>
                <a:lnTo>
                  <a:pt x="531739" y="642275"/>
                </a:lnTo>
                <a:cubicBezTo>
                  <a:pt x="528913" y="654536"/>
                  <a:pt x="518466" y="663100"/>
                  <a:pt x="506333" y="663100"/>
                </a:cubicBezTo>
                <a:lnTo>
                  <a:pt x="212437" y="663100"/>
                </a:lnTo>
                <a:cubicBezTo>
                  <a:pt x="203170" y="663100"/>
                  <a:pt x="194518" y="657927"/>
                  <a:pt x="189856" y="649600"/>
                </a:cubicBezTo>
                <a:lnTo>
                  <a:pt x="111483" y="509583"/>
                </a:lnTo>
                <a:cubicBezTo>
                  <a:pt x="104972" y="497951"/>
                  <a:pt x="107741" y="482911"/>
                  <a:pt x="117924" y="474595"/>
                </a:cubicBezTo>
                <a:lnTo>
                  <a:pt x="155996" y="443500"/>
                </a:lnTo>
                <a:cubicBezTo>
                  <a:pt x="163645" y="437253"/>
                  <a:pt x="166419" y="426801"/>
                  <a:pt x="162871" y="417584"/>
                </a:cubicBezTo>
                <a:lnTo>
                  <a:pt x="71303" y="179627"/>
                </a:lnTo>
                <a:cubicBezTo>
                  <a:pt x="53347" y="132971"/>
                  <a:pt x="120704" y="107084"/>
                  <a:pt x="138049" y="152164"/>
                </a:cubicBezTo>
                <a:lnTo>
                  <a:pt x="223466" y="374130"/>
                </a:lnTo>
                <a:cubicBezTo>
                  <a:pt x="226862" y="382957"/>
                  <a:pt x="235343" y="388780"/>
                  <a:pt x="244801" y="388780"/>
                </a:cubicBezTo>
                <a:lnTo>
                  <a:pt x="261421" y="388780"/>
                </a:lnTo>
                <a:cubicBezTo>
                  <a:pt x="274046" y="388780"/>
                  <a:pt x="284281" y="378546"/>
                  <a:pt x="284281" y="365920"/>
                </a:cubicBezTo>
                <a:lnTo>
                  <a:pt x="284281" y="105888"/>
                </a:lnTo>
                <a:cubicBezTo>
                  <a:pt x="284281" y="56774"/>
                  <a:pt x="356120" y="56696"/>
                  <a:pt x="356120" y="105888"/>
                </a:cubicBezTo>
                <a:lnTo>
                  <a:pt x="356120" y="365920"/>
                </a:lnTo>
                <a:cubicBezTo>
                  <a:pt x="356120" y="378546"/>
                  <a:pt x="366354" y="388780"/>
                  <a:pt x="378980" y="388780"/>
                </a:cubicBezTo>
                <a:lnTo>
                  <a:pt x="388775" y="388780"/>
                </a:lnTo>
                <a:cubicBezTo>
                  <a:pt x="401401" y="388780"/>
                  <a:pt x="411635" y="378546"/>
                  <a:pt x="411635" y="365920"/>
                </a:cubicBezTo>
                <a:lnTo>
                  <a:pt x="411635" y="325915"/>
                </a:lnTo>
                <a:cubicBezTo>
                  <a:pt x="411635" y="290022"/>
                  <a:pt x="463880" y="289969"/>
                  <a:pt x="463880" y="325915"/>
                </a:cubicBezTo>
                <a:lnTo>
                  <a:pt x="463880" y="365920"/>
                </a:lnTo>
                <a:cubicBezTo>
                  <a:pt x="463880" y="378546"/>
                  <a:pt x="474114" y="388780"/>
                  <a:pt x="486740" y="388780"/>
                </a:cubicBezTo>
                <a:lnTo>
                  <a:pt x="496536" y="388780"/>
                </a:lnTo>
                <a:cubicBezTo>
                  <a:pt x="509162" y="388780"/>
                  <a:pt x="519396" y="378546"/>
                  <a:pt x="519396" y="365920"/>
                </a:cubicBezTo>
                <a:cubicBezTo>
                  <a:pt x="519396" y="330030"/>
                  <a:pt x="571641" y="329973"/>
                  <a:pt x="571641" y="365920"/>
                </a:cubicBezTo>
                <a:lnTo>
                  <a:pt x="571641" y="465933"/>
                </a:lnTo>
                <a:close/>
              </a:path>
            </a:pathLst>
          </a:custGeom>
          <a:solidFill>
            <a:srgbClr val="910830"/>
          </a:solidFill>
          <a:ln w="1424" cap="flat">
            <a:noFill/>
            <a:prstDash val="solid"/>
            <a:miter/>
          </a:ln>
        </p:spPr>
        <p:txBody>
          <a:bodyPr rtlCol="0" anchor="ctr"/>
          <a:lstStyle/>
          <a:p>
            <a:endParaRPr lang="en-GB"/>
          </a:p>
        </p:txBody>
      </p:sp>
      <p:sp>
        <p:nvSpPr>
          <p:cNvPr id="90" name="Grafik 494">
            <a:extLst>
              <a:ext uri="{FF2B5EF4-FFF2-40B4-BE49-F238E27FC236}">
                <a16:creationId xmlns:a16="http://schemas.microsoft.com/office/drawing/2014/main" id="{65891A8E-59E8-4BBB-9850-09364F12CD90}"/>
              </a:ext>
            </a:extLst>
          </p:cNvPr>
          <p:cNvSpPr/>
          <p:nvPr/>
        </p:nvSpPr>
        <p:spPr>
          <a:xfrm>
            <a:off x="7058725" y="4156781"/>
            <a:ext cx="423510" cy="484011"/>
          </a:xfrm>
          <a:custGeom>
            <a:avLst/>
            <a:gdLst>
              <a:gd name="connsiteX0" fmla="*/ 269908 w 640080"/>
              <a:gd name="connsiteY0" fmla="*/ 731680 h 731520"/>
              <a:gd name="connsiteX1" fmla="*/ 388780 w 640080"/>
              <a:gd name="connsiteY1" fmla="*/ 612808 h 731520"/>
              <a:gd name="connsiteX2" fmla="*/ 388780 w 640080"/>
              <a:gd name="connsiteY2" fmla="*/ 561878 h 731520"/>
              <a:gd name="connsiteX3" fmla="*/ 420304 w 640080"/>
              <a:gd name="connsiteY3" fmla="*/ 550549 h 731520"/>
              <a:gd name="connsiteX4" fmla="*/ 510017 w 640080"/>
              <a:gd name="connsiteY4" fmla="*/ 527711 h 731520"/>
              <a:gd name="connsiteX5" fmla="*/ 640240 w 640080"/>
              <a:gd name="connsiteY5" fmla="*/ 384921 h 731520"/>
              <a:gd name="connsiteX6" fmla="*/ 640240 w 640080"/>
              <a:gd name="connsiteY6" fmla="*/ 354490 h 731520"/>
              <a:gd name="connsiteX7" fmla="*/ 583090 w 640080"/>
              <a:gd name="connsiteY7" fmla="*/ 172753 h 731520"/>
              <a:gd name="connsiteX8" fmla="*/ 583090 w 640080"/>
              <a:gd name="connsiteY8" fmla="*/ 168926 h 731520"/>
              <a:gd name="connsiteX9" fmla="*/ 594520 w 640080"/>
              <a:gd name="connsiteY9" fmla="*/ 137322 h 731520"/>
              <a:gd name="connsiteX10" fmla="*/ 594520 w 640080"/>
              <a:gd name="connsiteY10" fmla="*/ 45880 h 731520"/>
              <a:gd name="connsiteX11" fmla="*/ 553372 w 640080"/>
              <a:gd name="connsiteY11" fmla="*/ 160 h 731520"/>
              <a:gd name="connsiteX12" fmla="*/ 224188 w 640080"/>
              <a:gd name="connsiteY12" fmla="*/ 160 h 731520"/>
              <a:gd name="connsiteX13" fmla="*/ 183040 w 640080"/>
              <a:gd name="connsiteY13" fmla="*/ 45880 h 731520"/>
              <a:gd name="connsiteX14" fmla="*/ 183040 w 640080"/>
              <a:gd name="connsiteY14" fmla="*/ 137320 h 731520"/>
              <a:gd name="connsiteX15" fmla="*/ 194470 w 640080"/>
              <a:gd name="connsiteY15" fmla="*/ 168924 h 731520"/>
              <a:gd name="connsiteX16" fmla="*/ 194470 w 640080"/>
              <a:gd name="connsiteY16" fmla="*/ 172752 h 731520"/>
              <a:gd name="connsiteX17" fmla="*/ 160655 w 640080"/>
              <a:gd name="connsiteY17" fmla="*/ 215876 h 731520"/>
              <a:gd name="connsiteX18" fmla="*/ 160443 w 640080"/>
              <a:gd name="connsiteY18" fmla="*/ 216060 h 731520"/>
              <a:gd name="connsiteX19" fmla="*/ 160235 w 640080"/>
              <a:gd name="connsiteY19" fmla="*/ 216247 h 731520"/>
              <a:gd name="connsiteX20" fmla="*/ 112724 w 640080"/>
              <a:gd name="connsiteY20" fmla="*/ 253182 h 731520"/>
              <a:gd name="connsiteX21" fmla="*/ 160 w 640080"/>
              <a:gd name="connsiteY21" fmla="*/ 361348 h 731520"/>
              <a:gd name="connsiteX22" fmla="*/ 119032 w 640080"/>
              <a:gd name="connsiteY22" fmla="*/ 492793 h 731520"/>
              <a:gd name="connsiteX23" fmla="*/ 151036 w 640080"/>
              <a:gd name="connsiteY23" fmla="*/ 489684 h 731520"/>
              <a:gd name="connsiteX24" fmla="*/ 151036 w 640080"/>
              <a:gd name="connsiteY24" fmla="*/ 612808 h 731520"/>
              <a:gd name="connsiteX25" fmla="*/ 269908 w 640080"/>
              <a:gd name="connsiteY25" fmla="*/ 731680 h 731520"/>
              <a:gd name="connsiteX26" fmla="*/ 269908 w 640080"/>
              <a:gd name="connsiteY26" fmla="*/ 663100 h 731520"/>
              <a:gd name="connsiteX27" fmla="*/ 219616 w 640080"/>
              <a:gd name="connsiteY27" fmla="*/ 612808 h 731520"/>
              <a:gd name="connsiteX28" fmla="*/ 219616 w 640080"/>
              <a:gd name="connsiteY28" fmla="*/ 386494 h 731520"/>
              <a:gd name="connsiteX29" fmla="*/ 119032 w 640080"/>
              <a:gd name="connsiteY29" fmla="*/ 424213 h 731520"/>
              <a:gd name="connsiteX30" fmla="*/ 68740 w 640080"/>
              <a:gd name="connsiteY30" fmla="*/ 361348 h 731520"/>
              <a:gd name="connsiteX31" fmla="*/ 148893 w 640080"/>
              <a:gd name="connsiteY31" fmla="*/ 311448 h 731520"/>
              <a:gd name="connsiteX32" fmla="*/ 205865 w 640080"/>
              <a:gd name="connsiteY32" fmla="*/ 267444 h 731520"/>
              <a:gd name="connsiteX33" fmla="*/ 262437 w 640080"/>
              <a:gd name="connsiteY33" fmla="*/ 183040 h 731520"/>
              <a:gd name="connsiteX34" fmla="*/ 514972 w 640080"/>
              <a:gd name="connsiteY34" fmla="*/ 183040 h 731520"/>
              <a:gd name="connsiteX35" fmla="*/ 571660 w 640080"/>
              <a:gd name="connsiteY35" fmla="*/ 354490 h 731520"/>
              <a:gd name="connsiteX36" fmla="*/ 571660 w 640080"/>
              <a:gd name="connsiteY36" fmla="*/ 384921 h 731520"/>
              <a:gd name="connsiteX37" fmla="*/ 484042 w 640080"/>
              <a:gd name="connsiteY37" fmla="*/ 457217 h 731520"/>
              <a:gd name="connsiteX38" fmla="*/ 407425 w 640080"/>
              <a:gd name="connsiteY38" fmla="*/ 475684 h 731520"/>
              <a:gd name="connsiteX39" fmla="*/ 320200 w 640080"/>
              <a:gd name="connsiteY39" fmla="*/ 482756 h 731520"/>
              <a:gd name="connsiteX40" fmla="*/ 320200 w 640080"/>
              <a:gd name="connsiteY40" fmla="*/ 612808 h 731520"/>
              <a:gd name="connsiteX41" fmla="*/ 269908 w 640080"/>
              <a:gd name="connsiteY41" fmla="*/ 663100 h 731520"/>
              <a:gd name="connsiteX42" fmla="*/ 468790 w 640080"/>
              <a:gd name="connsiteY42" fmla="*/ 91600 h 731520"/>
              <a:gd name="connsiteX43" fmla="*/ 503080 w 640080"/>
              <a:gd name="connsiteY43" fmla="*/ 57310 h 731520"/>
              <a:gd name="connsiteX44" fmla="*/ 537370 w 640080"/>
              <a:gd name="connsiteY44" fmla="*/ 91600 h 731520"/>
              <a:gd name="connsiteX45" fmla="*/ 503080 w 640080"/>
              <a:gd name="connsiteY45" fmla="*/ 125890 h 731520"/>
              <a:gd name="connsiteX46" fmla="*/ 468790 w 640080"/>
              <a:gd name="connsiteY46" fmla="*/ 916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40080" h="731520">
                <a:moveTo>
                  <a:pt x="269908" y="731680"/>
                </a:moveTo>
                <a:cubicBezTo>
                  <a:pt x="335082" y="731680"/>
                  <a:pt x="388780" y="677724"/>
                  <a:pt x="388780" y="612808"/>
                </a:cubicBezTo>
                <a:lnTo>
                  <a:pt x="388780" y="561878"/>
                </a:lnTo>
                <a:cubicBezTo>
                  <a:pt x="399723" y="559444"/>
                  <a:pt x="410316" y="555638"/>
                  <a:pt x="420304" y="550549"/>
                </a:cubicBezTo>
                <a:cubicBezTo>
                  <a:pt x="451745" y="554131"/>
                  <a:pt x="484567" y="545544"/>
                  <a:pt x="510017" y="527711"/>
                </a:cubicBezTo>
                <a:cubicBezTo>
                  <a:pt x="585008" y="526083"/>
                  <a:pt x="640240" y="474278"/>
                  <a:pt x="640240" y="384921"/>
                </a:cubicBezTo>
                <a:lnTo>
                  <a:pt x="640240" y="354490"/>
                </a:lnTo>
                <a:cubicBezTo>
                  <a:pt x="640240" y="268675"/>
                  <a:pt x="583090" y="213741"/>
                  <a:pt x="583090" y="172753"/>
                </a:cubicBezTo>
                <a:lnTo>
                  <a:pt x="583090" y="168926"/>
                </a:lnTo>
                <a:cubicBezTo>
                  <a:pt x="590165" y="160715"/>
                  <a:pt x="594520" y="149586"/>
                  <a:pt x="594520" y="137322"/>
                </a:cubicBezTo>
                <a:lnTo>
                  <a:pt x="594520" y="45880"/>
                </a:lnTo>
                <a:cubicBezTo>
                  <a:pt x="594520" y="20630"/>
                  <a:pt x="576098" y="160"/>
                  <a:pt x="553372" y="160"/>
                </a:cubicBezTo>
                <a:lnTo>
                  <a:pt x="224188" y="160"/>
                </a:lnTo>
                <a:cubicBezTo>
                  <a:pt x="201463" y="160"/>
                  <a:pt x="183040" y="20630"/>
                  <a:pt x="183040" y="45880"/>
                </a:cubicBezTo>
                <a:lnTo>
                  <a:pt x="183040" y="137320"/>
                </a:lnTo>
                <a:cubicBezTo>
                  <a:pt x="183040" y="149585"/>
                  <a:pt x="187395" y="160713"/>
                  <a:pt x="194470" y="168924"/>
                </a:cubicBezTo>
                <a:lnTo>
                  <a:pt x="194470" y="172752"/>
                </a:lnTo>
                <a:cubicBezTo>
                  <a:pt x="194470" y="182702"/>
                  <a:pt x="185622" y="193986"/>
                  <a:pt x="160655" y="215876"/>
                </a:cubicBezTo>
                <a:lnTo>
                  <a:pt x="160443" y="216060"/>
                </a:lnTo>
                <a:lnTo>
                  <a:pt x="160235" y="216247"/>
                </a:lnTo>
                <a:cubicBezTo>
                  <a:pt x="146037" y="228900"/>
                  <a:pt x="130458" y="242131"/>
                  <a:pt x="112724" y="253182"/>
                </a:cubicBezTo>
                <a:cubicBezTo>
                  <a:pt x="69507" y="279907"/>
                  <a:pt x="160" y="296606"/>
                  <a:pt x="160" y="361348"/>
                </a:cubicBezTo>
                <a:cubicBezTo>
                  <a:pt x="160" y="442684"/>
                  <a:pt x="50575" y="492793"/>
                  <a:pt x="119032" y="492793"/>
                </a:cubicBezTo>
                <a:cubicBezTo>
                  <a:pt x="130499" y="492793"/>
                  <a:pt x="141162" y="491630"/>
                  <a:pt x="151036" y="489684"/>
                </a:cubicBezTo>
                <a:lnTo>
                  <a:pt x="151036" y="612808"/>
                </a:lnTo>
                <a:cubicBezTo>
                  <a:pt x="151036" y="677243"/>
                  <a:pt x="205473" y="731680"/>
                  <a:pt x="269908" y="731680"/>
                </a:cubicBezTo>
                <a:close/>
                <a:moveTo>
                  <a:pt x="269908" y="663100"/>
                </a:moveTo>
                <a:cubicBezTo>
                  <a:pt x="243191" y="663100"/>
                  <a:pt x="219616" y="639133"/>
                  <a:pt x="219616" y="612808"/>
                </a:cubicBezTo>
                <a:lnTo>
                  <a:pt x="219616" y="386494"/>
                </a:lnTo>
                <a:cubicBezTo>
                  <a:pt x="194863" y="386494"/>
                  <a:pt x="169324" y="424213"/>
                  <a:pt x="119032" y="424213"/>
                </a:cubicBezTo>
                <a:cubicBezTo>
                  <a:pt x="81313" y="424213"/>
                  <a:pt x="68740" y="394745"/>
                  <a:pt x="68740" y="361348"/>
                </a:cubicBezTo>
                <a:cubicBezTo>
                  <a:pt x="68740" y="348784"/>
                  <a:pt x="115478" y="332137"/>
                  <a:pt x="148893" y="311448"/>
                </a:cubicBezTo>
                <a:cubicBezTo>
                  <a:pt x="169717" y="298483"/>
                  <a:pt x="187791" y="283553"/>
                  <a:pt x="205865" y="267444"/>
                </a:cubicBezTo>
                <a:cubicBezTo>
                  <a:pt x="232116" y="244428"/>
                  <a:pt x="258204" y="219100"/>
                  <a:pt x="262437" y="183040"/>
                </a:cubicBezTo>
                <a:lnTo>
                  <a:pt x="514972" y="183040"/>
                </a:lnTo>
                <a:cubicBezTo>
                  <a:pt x="520350" y="244176"/>
                  <a:pt x="571660" y="289495"/>
                  <a:pt x="571660" y="354490"/>
                </a:cubicBezTo>
                <a:lnTo>
                  <a:pt x="571660" y="384921"/>
                </a:lnTo>
                <a:cubicBezTo>
                  <a:pt x="571660" y="442820"/>
                  <a:pt x="539946" y="466537"/>
                  <a:pt x="484042" y="457217"/>
                </a:cubicBezTo>
                <a:cubicBezTo>
                  <a:pt x="472611" y="478094"/>
                  <a:pt x="435495" y="491723"/>
                  <a:pt x="407425" y="475684"/>
                </a:cubicBezTo>
                <a:cubicBezTo>
                  <a:pt x="381387" y="503352"/>
                  <a:pt x="341159" y="501097"/>
                  <a:pt x="320200" y="482756"/>
                </a:cubicBezTo>
                <a:lnTo>
                  <a:pt x="320200" y="612808"/>
                </a:lnTo>
                <a:cubicBezTo>
                  <a:pt x="320200" y="639919"/>
                  <a:pt x="297019" y="663100"/>
                  <a:pt x="269908" y="663100"/>
                </a:cubicBezTo>
                <a:close/>
                <a:moveTo>
                  <a:pt x="468790" y="91600"/>
                </a:moveTo>
                <a:cubicBezTo>
                  <a:pt x="468790" y="72662"/>
                  <a:pt x="484142" y="57310"/>
                  <a:pt x="503080" y="57310"/>
                </a:cubicBezTo>
                <a:cubicBezTo>
                  <a:pt x="522018" y="57310"/>
                  <a:pt x="537370" y="72662"/>
                  <a:pt x="537370" y="91600"/>
                </a:cubicBezTo>
                <a:cubicBezTo>
                  <a:pt x="537370" y="110538"/>
                  <a:pt x="522018" y="125890"/>
                  <a:pt x="503080" y="125890"/>
                </a:cubicBezTo>
                <a:cubicBezTo>
                  <a:pt x="484142" y="125890"/>
                  <a:pt x="468790" y="110538"/>
                  <a:pt x="468790" y="91600"/>
                </a:cubicBezTo>
                <a:close/>
              </a:path>
            </a:pathLst>
          </a:custGeom>
          <a:solidFill>
            <a:srgbClr val="910830"/>
          </a:solidFill>
          <a:ln w="1424" cap="flat">
            <a:noFill/>
            <a:prstDash val="solid"/>
            <a:miter/>
          </a:ln>
        </p:spPr>
        <p:txBody>
          <a:bodyPr rtlCol="0" anchor="ctr"/>
          <a:lstStyle/>
          <a:p>
            <a:endParaRPr lang="en-GB"/>
          </a:p>
        </p:txBody>
      </p:sp>
      <p:sp>
        <p:nvSpPr>
          <p:cNvPr id="91" name="Grafik 495">
            <a:extLst>
              <a:ext uri="{FF2B5EF4-FFF2-40B4-BE49-F238E27FC236}">
                <a16:creationId xmlns:a16="http://schemas.microsoft.com/office/drawing/2014/main" id="{B6ED6B45-B8FB-4FC0-8720-DE9FE335F3E5}"/>
              </a:ext>
            </a:extLst>
          </p:cNvPr>
          <p:cNvSpPr/>
          <p:nvPr/>
        </p:nvSpPr>
        <p:spPr>
          <a:xfrm>
            <a:off x="7538324" y="4156781"/>
            <a:ext cx="423510" cy="484011"/>
          </a:xfrm>
          <a:custGeom>
            <a:avLst/>
            <a:gdLst>
              <a:gd name="connsiteX0" fmla="*/ 511913 w 640080"/>
              <a:gd name="connsiteY0" fmla="*/ 256422 h 731520"/>
              <a:gd name="connsiteX1" fmla="*/ 397796 w 640080"/>
              <a:gd name="connsiteY1" fmla="*/ 229136 h 731520"/>
              <a:gd name="connsiteX2" fmla="*/ 316936 w 640080"/>
              <a:gd name="connsiteY2" fmla="*/ 201091 h 731520"/>
              <a:gd name="connsiteX3" fmla="*/ 316936 w 640080"/>
              <a:gd name="connsiteY3" fmla="*/ 95887 h 731520"/>
              <a:gd name="connsiteX4" fmla="*/ 222230 w 640080"/>
              <a:gd name="connsiteY4" fmla="*/ 160 h 731520"/>
              <a:gd name="connsiteX5" fmla="*/ 127524 w 640080"/>
              <a:gd name="connsiteY5" fmla="*/ 95887 h 731520"/>
              <a:gd name="connsiteX6" fmla="*/ 127524 w 640080"/>
              <a:gd name="connsiteY6" fmla="*/ 326100 h 731520"/>
              <a:gd name="connsiteX7" fmla="*/ 38822 w 640080"/>
              <a:gd name="connsiteY7" fmla="*/ 338775 h 731520"/>
              <a:gd name="connsiteX8" fmla="*/ 18034 w 640080"/>
              <a:gd name="connsiteY8" fmla="*/ 471866 h 731520"/>
              <a:gd name="connsiteX9" fmla="*/ 174767 w 640080"/>
              <a:gd name="connsiteY9" fmla="*/ 691895 h 731520"/>
              <a:gd name="connsiteX10" fmla="*/ 251621 w 640080"/>
              <a:gd name="connsiteY10" fmla="*/ 731680 h 731520"/>
              <a:gd name="connsiteX11" fmla="*/ 506347 w 640080"/>
              <a:gd name="connsiteY11" fmla="*/ 731680 h 731520"/>
              <a:gd name="connsiteX12" fmla="*/ 598582 w 640080"/>
              <a:gd name="connsiteY12" fmla="*/ 657675 h 731520"/>
              <a:gd name="connsiteX13" fmla="*/ 637772 w 640080"/>
              <a:gd name="connsiteY13" fmla="*/ 487656 h 731520"/>
              <a:gd name="connsiteX14" fmla="*/ 640241 w 640080"/>
              <a:gd name="connsiteY14" fmla="*/ 465933 h 731520"/>
              <a:gd name="connsiteX15" fmla="*/ 640241 w 640080"/>
              <a:gd name="connsiteY15" fmla="*/ 345918 h 731520"/>
              <a:gd name="connsiteX16" fmla="*/ 511913 w 640080"/>
              <a:gd name="connsiteY16" fmla="*/ 256422 h 731520"/>
              <a:gd name="connsiteX17" fmla="*/ 115868 w 640080"/>
              <a:gd name="connsiteY17" fmla="*/ 399777 h 731520"/>
              <a:gd name="connsiteX18" fmla="*/ 154624 w 640080"/>
              <a:gd name="connsiteY18" fmla="*/ 454183 h 731520"/>
              <a:gd name="connsiteX19" fmla="*/ 196102 w 640080"/>
              <a:gd name="connsiteY19" fmla="*/ 440920 h 731520"/>
              <a:gd name="connsiteX20" fmla="*/ 196102 w 640080"/>
              <a:gd name="connsiteY20" fmla="*/ 95887 h 731520"/>
              <a:gd name="connsiteX21" fmla="*/ 248353 w 640080"/>
              <a:gd name="connsiteY21" fmla="*/ 95887 h 731520"/>
              <a:gd name="connsiteX22" fmla="*/ 248353 w 640080"/>
              <a:gd name="connsiteY22" fmla="*/ 345918 h 731520"/>
              <a:gd name="connsiteX23" fmla="*/ 271213 w 640080"/>
              <a:gd name="connsiteY23" fmla="*/ 368778 h 731520"/>
              <a:gd name="connsiteX24" fmla="*/ 281010 w 640080"/>
              <a:gd name="connsiteY24" fmla="*/ 368778 h 731520"/>
              <a:gd name="connsiteX25" fmla="*/ 303870 w 640080"/>
              <a:gd name="connsiteY25" fmla="*/ 345918 h 731520"/>
              <a:gd name="connsiteX26" fmla="*/ 303870 w 640080"/>
              <a:gd name="connsiteY26" fmla="*/ 295912 h 731520"/>
              <a:gd name="connsiteX27" fmla="*/ 356121 w 640080"/>
              <a:gd name="connsiteY27" fmla="*/ 295912 h 731520"/>
              <a:gd name="connsiteX28" fmla="*/ 356121 w 640080"/>
              <a:gd name="connsiteY28" fmla="*/ 345918 h 731520"/>
              <a:gd name="connsiteX29" fmla="*/ 378981 w 640080"/>
              <a:gd name="connsiteY29" fmla="*/ 368778 h 731520"/>
              <a:gd name="connsiteX30" fmla="*/ 388781 w 640080"/>
              <a:gd name="connsiteY30" fmla="*/ 368778 h 731520"/>
              <a:gd name="connsiteX31" fmla="*/ 411641 w 640080"/>
              <a:gd name="connsiteY31" fmla="*/ 345918 h 731520"/>
              <a:gd name="connsiteX32" fmla="*/ 411641 w 640080"/>
              <a:gd name="connsiteY32" fmla="*/ 315914 h 731520"/>
              <a:gd name="connsiteX33" fmla="*/ 463891 w 640080"/>
              <a:gd name="connsiteY33" fmla="*/ 315914 h 731520"/>
              <a:gd name="connsiteX34" fmla="*/ 463891 w 640080"/>
              <a:gd name="connsiteY34" fmla="*/ 345918 h 731520"/>
              <a:gd name="connsiteX35" fmla="*/ 486751 w 640080"/>
              <a:gd name="connsiteY35" fmla="*/ 368778 h 731520"/>
              <a:gd name="connsiteX36" fmla="*/ 496548 w 640080"/>
              <a:gd name="connsiteY36" fmla="*/ 368778 h 731520"/>
              <a:gd name="connsiteX37" fmla="*/ 519408 w 640080"/>
              <a:gd name="connsiteY37" fmla="*/ 345918 h 731520"/>
              <a:gd name="connsiteX38" fmla="*/ 571659 w 640080"/>
              <a:gd name="connsiteY38" fmla="*/ 345918 h 731520"/>
              <a:gd name="connsiteX39" fmla="*/ 571659 w 640080"/>
              <a:gd name="connsiteY39" fmla="*/ 465933 h 731520"/>
              <a:gd name="connsiteX40" fmla="*/ 570942 w 640080"/>
              <a:gd name="connsiteY40" fmla="*/ 472252 h 731520"/>
              <a:gd name="connsiteX41" fmla="*/ 531751 w 640080"/>
              <a:gd name="connsiteY41" fmla="*/ 642275 h 731520"/>
              <a:gd name="connsiteX42" fmla="*/ 506345 w 640080"/>
              <a:gd name="connsiteY42" fmla="*/ 663100 h 731520"/>
              <a:gd name="connsiteX43" fmla="*/ 251621 w 640080"/>
              <a:gd name="connsiteY43" fmla="*/ 663100 h 731520"/>
              <a:gd name="connsiteX44" fmla="*/ 230622 w 640080"/>
              <a:gd name="connsiteY44" fmla="*/ 652103 h 731520"/>
              <a:gd name="connsiteX45" fmla="*/ 73871 w 640080"/>
              <a:gd name="connsiteY45" fmla="*/ 432076 h 731520"/>
              <a:gd name="connsiteX46" fmla="*/ 115868 w 640080"/>
              <a:gd name="connsiteY46" fmla="*/ 399777 h 731520"/>
              <a:gd name="connsiteX47" fmla="*/ 251825 w 640080"/>
              <a:gd name="connsiteY47" fmla="*/ 571660 h 731520"/>
              <a:gd name="connsiteX48" fmla="*/ 251825 w 640080"/>
              <a:gd name="connsiteY48" fmla="*/ 434500 h 731520"/>
              <a:gd name="connsiteX49" fmla="*/ 271827 w 640080"/>
              <a:gd name="connsiteY49" fmla="*/ 411640 h 731520"/>
              <a:gd name="connsiteX50" fmla="*/ 280400 w 640080"/>
              <a:gd name="connsiteY50" fmla="*/ 411640 h 731520"/>
              <a:gd name="connsiteX51" fmla="*/ 300402 w 640080"/>
              <a:gd name="connsiteY51" fmla="*/ 434500 h 731520"/>
              <a:gd name="connsiteX52" fmla="*/ 300402 w 640080"/>
              <a:gd name="connsiteY52" fmla="*/ 571660 h 731520"/>
              <a:gd name="connsiteX53" fmla="*/ 280400 w 640080"/>
              <a:gd name="connsiteY53" fmla="*/ 594520 h 731520"/>
              <a:gd name="connsiteX54" fmla="*/ 271827 w 640080"/>
              <a:gd name="connsiteY54" fmla="*/ 594520 h 731520"/>
              <a:gd name="connsiteX55" fmla="*/ 251825 w 640080"/>
              <a:gd name="connsiteY55" fmla="*/ 571660 h 731520"/>
              <a:gd name="connsiteX56" fmla="*/ 359593 w 640080"/>
              <a:gd name="connsiteY56" fmla="*/ 571660 h 731520"/>
              <a:gd name="connsiteX57" fmla="*/ 359593 w 640080"/>
              <a:gd name="connsiteY57" fmla="*/ 434500 h 731520"/>
              <a:gd name="connsiteX58" fmla="*/ 379595 w 640080"/>
              <a:gd name="connsiteY58" fmla="*/ 411640 h 731520"/>
              <a:gd name="connsiteX59" fmla="*/ 388168 w 640080"/>
              <a:gd name="connsiteY59" fmla="*/ 411640 h 731520"/>
              <a:gd name="connsiteX60" fmla="*/ 408170 w 640080"/>
              <a:gd name="connsiteY60" fmla="*/ 434500 h 731520"/>
              <a:gd name="connsiteX61" fmla="*/ 408170 w 640080"/>
              <a:gd name="connsiteY61" fmla="*/ 571660 h 731520"/>
              <a:gd name="connsiteX62" fmla="*/ 388168 w 640080"/>
              <a:gd name="connsiteY62" fmla="*/ 594520 h 731520"/>
              <a:gd name="connsiteX63" fmla="*/ 379595 w 640080"/>
              <a:gd name="connsiteY63" fmla="*/ 594520 h 731520"/>
              <a:gd name="connsiteX64" fmla="*/ 359593 w 640080"/>
              <a:gd name="connsiteY64" fmla="*/ 571660 h 731520"/>
              <a:gd name="connsiteX65" fmla="*/ 467362 w 640080"/>
              <a:gd name="connsiteY65" fmla="*/ 571660 h 731520"/>
              <a:gd name="connsiteX66" fmla="*/ 467362 w 640080"/>
              <a:gd name="connsiteY66" fmla="*/ 434500 h 731520"/>
              <a:gd name="connsiteX67" fmla="*/ 487364 w 640080"/>
              <a:gd name="connsiteY67" fmla="*/ 411640 h 731520"/>
              <a:gd name="connsiteX68" fmla="*/ 495937 w 640080"/>
              <a:gd name="connsiteY68" fmla="*/ 411640 h 731520"/>
              <a:gd name="connsiteX69" fmla="*/ 515939 w 640080"/>
              <a:gd name="connsiteY69" fmla="*/ 434500 h 731520"/>
              <a:gd name="connsiteX70" fmla="*/ 515939 w 640080"/>
              <a:gd name="connsiteY70" fmla="*/ 571660 h 731520"/>
              <a:gd name="connsiteX71" fmla="*/ 495937 w 640080"/>
              <a:gd name="connsiteY71" fmla="*/ 594520 h 731520"/>
              <a:gd name="connsiteX72" fmla="*/ 487364 w 640080"/>
              <a:gd name="connsiteY72" fmla="*/ 594520 h 731520"/>
              <a:gd name="connsiteX73" fmla="*/ 467362 w 640080"/>
              <a:gd name="connsiteY73" fmla="*/ 5716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40080" h="731520">
                <a:moveTo>
                  <a:pt x="511913" y="256422"/>
                </a:moveTo>
                <a:cubicBezTo>
                  <a:pt x="484062" y="221035"/>
                  <a:pt x="436648" y="210781"/>
                  <a:pt x="397796" y="229136"/>
                </a:cubicBezTo>
                <a:cubicBezTo>
                  <a:pt x="376183" y="206723"/>
                  <a:pt x="346101" y="197008"/>
                  <a:pt x="316936" y="201091"/>
                </a:cubicBezTo>
                <a:lnTo>
                  <a:pt x="316936" y="95887"/>
                </a:lnTo>
                <a:cubicBezTo>
                  <a:pt x="316936" y="43103"/>
                  <a:pt x="274451" y="160"/>
                  <a:pt x="222230" y="160"/>
                </a:cubicBezTo>
                <a:cubicBezTo>
                  <a:pt x="170009" y="160"/>
                  <a:pt x="127524" y="43103"/>
                  <a:pt x="127524" y="95887"/>
                </a:cubicBezTo>
                <a:lnTo>
                  <a:pt x="127524" y="326100"/>
                </a:lnTo>
                <a:cubicBezTo>
                  <a:pt x="99079" y="315513"/>
                  <a:pt x="65699" y="318822"/>
                  <a:pt x="38822" y="338775"/>
                </a:cubicBezTo>
                <a:cubicBezTo>
                  <a:pt x="-3118" y="369915"/>
                  <a:pt x="-12317" y="429262"/>
                  <a:pt x="18034" y="471866"/>
                </a:cubicBezTo>
                <a:lnTo>
                  <a:pt x="174767" y="691895"/>
                </a:lnTo>
                <a:cubicBezTo>
                  <a:pt x="192516" y="716807"/>
                  <a:pt x="221247" y="731680"/>
                  <a:pt x="251621" y="731680"/>
                </a:cubicBezTo>
                <a:lnTo>
                  <a:pt x="506347" y="731680"/>
                </a:lnTo>
                <a:cubicBezTo>
                  <a:pt x="550355" y="731680"/>
                  <a:pt x="588606" y="700962"/>
                  <a:pt x="598582" y="657675"/>
                </a:cubicBezTo>
                <a:lnTo>
                  <a:pt x="637772" y="487656"/>
                </a:lnTo>
                <a:cubicBezTo>
                  <a:pt x="639410" y="480530"/>
                  <a:pt x="640239" y="473244"/>
                  <a:pt x="640241" y="465933"/>
                </a:cubicBezTo>
                <a:lnTo>
                  <a:pt x="640241" y="345918"/>
                </a:lnTo>
                <a:cubicBezTo>
                  <a:pt x="640241" y="278989"/>
                  <a:pt x="573625" y="232656"/>
                  <a:pt x="511913" y="256422"/>
                </a:cubicBezTo>
                <a:close/>
                <a:moveTo>
                  <a:pt x="115868" y="399777"/>
                </a:moveTo>
                <a:lnTo>
                  <a:pt x="154624" y="454183"/>
                </a:lnTo>
                <a:cubicBezTo>
                  <a:pt x="167476" y="472222"/>
                  <a:pt x="196102" y="463165"/>
                  <a:pt x="196102" y="440920"/>
                </a:cubicBezTo>
                <a:lnTo>
                  <a:pt x="196102" y="95887"/>
                </a:lnTo>
                <a:cubicBezTo>
                  <a:pt x="196102" y="59996"/>
                  <a:pt x="248353" y="59939"/>
                  <a:pt x="248353" y="95887"/>
                </a:cubicBezTo>
                <a:lnTo>
                  <a:pt x="248353" y="345918"/>
                </a:lnTo>
                <a:cubicBezTo>
                  <a:pt x="248353" y="358542"/>
                  <a:pt x="258587" y="368778"/>
                  <a:pt x="271213" y="368778"/>
                </a:cubicBezTo>
                <a:lnTo>
                  <a:pt x="281010" y="368778"/>
                </a:lnTo>
                <a:cubicBezTo>
                  <a:pt x="293636" y="368778"/>
                  <a:pt x="303870" y="358542"/>
                  <a:pt x="303870" y="345918"/>
                </a:cubicBezTo>
                <a:lnTo>
                  <a:pt x="303870" y="295912"/>
                </a:lnTo>
                <a:cubicBezTo>
                  <a:pt x="303870" y="260021"/>
                  <a:pt x="356121" y="259964"/>
                  <a:pt x="356121" y="295912"/>
                </a:cubicBezTo>
                <a:lnTo>
                  <a:pt x="356121" y="345918"/>
                </a:lnTo>
                <a:cubicBezTo>
                  <a:pt x="356121" y="358542"/>
                  <a:pt x="366355" y="368778"/>
                  <a:pt x="378981" y="368778"/>
                </a:cubicBezTo>
                <a:lnTo>
                  <a:pt x="388781" y="368778"/>
                </a:lnTo>
                <a:cubicBezTo>
                  <a:pt x="401406" y="368778"/>
                  <a:pt x="411641" y="358542"/>
                  <a:pt x="411641" y="345918"/>
                </a:cubicBezTo>
                <a:lnTo>
                  <a:pt x="411641" y="315914"/>
                </a:lnTo>
                <a:cubicBezTo>
                  <a:pt x="411641" y="280024"/>
                  <a:pt x="463891" y="279967"/>
                  <a:pt x="463891" y="315914"/>
                </a:cubicBezTo>
                <a:lnTo>
                  <a:pt x="463891" y="345918"/>
                </a:lnTo>
                <a:cubicBezTo>
                  <a:pt x="463891" y="358542"/>
                  <a:pt x="474125" y="368778"/>
                  <a:pt x="486751" y="368778"/>
                </a:cubicBezTo>
                <a:lnTo>
                  <a:pt x="496548" y="368778"/>
                </a:lnTo>
                <a:cubicBezTo>
                  <a:pt x="509174" y="368778"/>
                  <a:pt x="519408" y="358542"/>
                  <a:pt x="519408" y="345918"/>
                </a:cubicBezTo>
                <a:cubicBezTo>
                  <a:pt x="519408" y="310026"/>
                  <a:pt x="571659" y="309970"/>
                  <a:pt x="571659" y="345918"/>
                </a:cubicBezTo>
                <a:lnTo>
                  <a:pt x="571659" y="465933"/>
                </a:lnTo>
                <a:cubicBezTo>
                  <a:pt x="571659" y="468059"/>
                  <a:pt x="571418" y="470186"/>
                  <a:pt x="570942" y="472252"/>
                </a:cubicBezTo>
                <a:lnTo>
                  <a:pt x="531751" y="642275"/>
                </a:lnTo>
                <a:cubicBezTo>
                  <a:pt x="528925" y="654536"/>
                  <a:pt x="518478" y="663100"/>
                  <a:pt x="506345" y="663100"/>
                </a:cubicBezTo>
                <a:lnTo>
                  <a:pt x="251621" y="663100"/>
                </a:lnTo>
                <a:cubicBezTo>
                  <a:pt x="243378" y="663100"/>
                  <a:pt x="235529" y="658988"/>
                  <a:pt x="230622" y="652103"/>
                </a:cubicBezTo>
                <a:lnTo>
                  <a:pt x="73871" y="432076"/>
                </a:lnTo>
                <a:cubicBezTo>
                  <a:pt x="53289" y="403182"/>
                  <a:pt x="95294" y="370899"/>
                  <a:pt x="115868" y="399777"/>
                </a:cubicBezTo>
                <a:close/>
                <a:moveTo>
                  <a:pt x="251825" y="571660"/>
                </a:moveTo>
                <a:lnTo>
                  <a:pt x="251825" y="434500"/>
                </a:lnTo>
                <a:cubicBezTo>
                  <a:pt x="251825" y="421874"/>
                  <a:pt x="260780" y="411640"/>
                  <a:pt x="271827" y="411640"/>
                </a:cubicBezTo>
                <a:lnTo>
                  <a:pt x="280400" y="411640"/>
                </a:lnTo>
                <a:cubicBezTo>
                  <a:pt x="291447" y="411640"/>
                  <a:pt x="300402" y="421874"/>
                  <a:pt x="300402" y="434500"/>
                </a:cubicBezTo>
                <a:lnTo>
                  <a:pt x="300402" y="571660"/>
                </a:lnTo>
                <a:cubicBezTo>
                  <a:pt x="300402" y="584286"/>
                  <a:pt x="291447" y="594520"/>
                  <a:pt x="280400" y="594520"/>
                </a:cubicBezTo>
                <a:lnTo>
                  <a:pt x="271827" y="594520"/>
                </a:lnTo>
                <a:cubicBezTo>
                  <a:pt x="260779" y="594520"/>
                  <a:pt x="251825" y="584286"/>
                  <a:pt x="251825" y="571660"/>
                </a:cubicBezTo>
                <a:close/>
                <a:moveTo>
                  <a:pt x="359593" y="571660"/>
                </a:moveTo>
                <a:lnTo>
                  <a:pt x="359593" y="434500"/>
                </a:lnTo>
                <a:cubicBezTo>
                  <a:pt x="359593" y="421874"/>
                  <a:pt x="368548" y="411640"/>
                  <a:pt x="379595" y="411640"/>
                </a:cubicBezTo>
                <a:lnTo>
                  <a:pt x="388168" y="411640"/>
                </a:lnTo>
                <a:cubicBezTo>
                  <a:pt x="399215" y="411640"/>
                  <a:pt x="408170" y="421874"/>
                  <a:pt x="408170" y="434500"/>
                </a:cubicBezTo>
                <a:lnTo>
                  <a:pt x="408170" y="571660"/>
                </a:lnTo>
                <a:cubicBezTo>
                  <a:pt x="408170" y="584286"/>
                  <a:pt x="399215" y="594520"/>
                  <a:pt x="388168" y="594520"/>
                </a:cubicBezTo>
                <a:lnTo>
                  <a:pt x="379595" y="594520"/>
                </a:lnTo>
                <a:cubicBezTo>
                  <a:pt x="368548" y="594520"/>
                  <a:pt x="359593" y="584286"/>
                  <a:pt x="359593" y="571660"/>
                </a:cubicBezTo>
                <a:close/>
                <a:moveTo>
                  <a:pt x="467362" y="571660"/>
                </a:moveTo>
                <a:lnTo>
                  <a:pt x="467362" y="434500"/>
                </a:lnTo>
                <a:cubicBezTo>
                  <a:pt x="467362" y="421874"/>
                  <a:pt x="476317" y="411640"/>
                  <a:pt x="487364" y="411640"/>
                </a:cubicBezTo>
                <a:lnTo>
                  <a:pt x="495937" y="411640"/>
                </a:lnTo>
                <a:cubicBezTo>
                  <a:pt x="506984" y="411640"/>
                  <a:pt x="515939" y="421874"/>
                  <a:pt x="515939" y="434500"/>
                </a:cubicBezTo>
                <a:lnTo>
                  <a:pt x="515939" y="571660"/>
                </a:lnTo>
                <a:cubicBezTo>
                  <a:pt x="515939" y="584286"/>
                  <a:pt x="506984" y="594520"/>
                  <a:pt x="495937" y="594520"/>
                </a:cubicBezTo>
                <a:lnTo>
                  <a:pt x="487364" y="594520"/>
                </a:lnTo>
                <a:cubicBezTo>
                  <a:pt x="476317" y="594520"/>
                  <a:pt x="467362" y="584286"/>
                  <a:pt x="467362" y="571660"/>
                </a:cubicBezTo>
                <a:close/>
              </a:path>
            </a:pathLst>
          </a:custGeom>
          <a:solidFill>
            <a:srgbClr val="910830"/>
          </a:solidFill>
          <a:ln w="1424" cap="flat">
            <a:noFill/>
            <a:prstDash val="solid"/>
            <a:miter/>
          </a:ln>
        </p:spPr>
        <p:txBody>
          <a:bodyPr rtlCol="0" anchor="ctr"/>
          <a:lstStyle/>
          <a:p>
            <a:endParaRPr lang="en-GB"/>
          </a:p>
        </p:txBody>
      </p:sp>
      <p:sp>
        <p:nvSpPr>
          <p:cNvPr id="92" name="Grafik 496">
            <a:extLst>
              <a:ext uri="{FF2B5EF4-FFF2-40B4-BE49-F238E27FC236}">
                <a16:creationId xmlns:a16="http://schemas.microsoft.com/office/drawing/2014/main" id="{A8969905-2438-4AA3-B6E4-58FA12D1956D}"/>
              </a:ext>
            </a:extLst>
          </p:cNvPr>
          <p:cNvSpPr/>
          <p:nvPr/>
        </p:nvSpPr>
        <p:spPr>
          <a:xfrm>
            <a:off x="2349069" y="4187032"/>
            <a:ext cx="484011" cy="423510"/>
          </a:xfrm>
          <a:custGeom>
            <a:avLst/>
            <a:gdLst>
              <a:gd name="connsiteX0" fmla="*/ 159 w 731520"/>
              <a:gd name="connsiteY0" fmla="*/ 269907 h 640080"/>
              <a:gd name="connsiteX1" fmla="*/ 119031 w 731520"/>
              <a:gd name="connsiteY1" fmla="*/ 388779 h 640080"/>
              <a:gd name="connsiteX2" fmla="*/ 169962 w 731520"/>
              <a:gd name="connsiteY2" fmla="*/ 388779 h 640080"/>
              <a:gd name="connsiteX3" fmla="*/ 181290 w 731520"/>
              <a:gd name="connsiteY3" fmla="*/ 420303 h 640080"/>
              <a:gd name="connsiteX4" fmla="*/ 204129 w 731520"/>
              <a:gd name="connsiteY4" fmla="*/ 510016 h 640080"/>
              <a:gd name="connsiteX5" fmla="*/ 346918 w 731520"/>
              <a:gd name="connsiteY5" fmla="*/ 640239 h 640080"/>
              <a:gd name="connsiteX6" fmla="*/ 377349 w 731520"/>
              <a:gd name="connsiteY6" fmla="*/ 640239 h 640080"/>
              <a:gd name="connsiteX7" fmla="*/ 559086 w 731520"/>
              <a:gd name="connsiteY7" fmla="*/ 583089 h 640080"/>
              <a:gd name="connsiteX8" fmla="*/ 562914 w 731520"/>
              <a:gd name="connsiteY8" fmla="*/ 583089 h 640080"/>
              <a:gd name="connsiteX9" fmla="*/ 594518 w 731520"/>
              <a:gd name="connsiteY9" fmla="*/ 594519 h 640080"/>
              <a:gd name="connsiteX10" fmla="*/ 685958 w 731520"/>
              <a:gd name="connsiteY10" fmla="*/ 594519 h 640080"/>
              <a:gd name="connsiteX11" fmla="*/ 731678 w 731520"/>
              <a:gd name="connsiteY11" fmla="*/ 553371 h 640080"/>
              <a:gd name="connsiteX12" fmla="*/ 731678 w 731520"/>
              <a:gd name="connsiteY12" fmla="*/ 224187 h 640080"/>
              <a:gd name="connsiteX13" fmla="*/ 685958 w 731520"/>
              <a:gd name="connsiteY13" fmla="*/ 183039 h 640080"/>
              <a:gd name="connsiteX14" fmla="*/ 594518 w 731520"/>
              <a:gd name="connsiteY14" fmla="*/ 183039 h 640080"/>
              <a:gd name="connsiteX15" fmla="*/ 562914 w 731520"/>
              <a:gd name="connsiteY15" fmla="*/ 194469 h 640080"/>
              <a:gd name="connsiteX16" fmla="*/ 559086 w 731520"/>
              <a:gd name="connsiteY16" fmla="*/ 194469 h 640080"/>
              <a:gd name="connsiteX17" fmla="*/ 515962 w 731520"/>
              <a:gd name="connsiteY17" fmla="*/ 160653 h 640080"/>
              <a:gd name="connsiteX18" fmla="*/ 515778 w 731520"/>
              <a:gd name="connsiteY18" fmla="*/ 160442 h 640080"/>
              <a:gd name="connsiteX19" fmla="*/ 515591 w 731520"/>
              <a:gd name="connsiteY19" fmla="*/ 160233 h 640080"/>
              <a:gd name="connsiteX20" fmla="*/ 478656 w 731520"/>
              <a:gd name="connsiteY20" fmla="*/ 112723 h 640080"/>
              <a:gd name="connsiteX21" fmla="*/ 370491 w 731520"/>
              <a:gd name="connsiteY21" fmla="*/ 159 h 640080"/>
              <a:gd name="connsiteX22" fmla="*/ 239046 w 731520"/>
              <a:gd name="connsiteY22" fmla="*/ 119031 h 640080"/>
              <a:gd name="connsiteX23" fmla="*/ 242155 w 731520"/>
              <a:gd name="connsiteY23" fmla="*/ 151035 h 640080"/>
              <a:gd name="connsiteX24" fmla="*/ 119031 w 731520"/>
              <a:gd name="connsiteY24" fmla="*/ 151035 h 640080"/>
              <a:gd name="connsiteX25" fmla="*/ 159 w 731520"/>
              <a:gd name="connsiteY25" fmla="*/ 269907 h 640080"/>
              <a:gd name="connsiteX26" fmla="*/ 68739 w 731520"/>
              <a:gd name="connsiteY26" fmla="*/ 269907 h 640080"/>
              <a:gd name="connsiteX27" fmla="*/ 119031 w 731520"/>
              <a:gd name="connsiteY27" fmla="*/ 219615 h 640080"/>
              <a:gd name="connsiteX28" fmla="*/ 345345 w 731520"/>
              <a:gd name="connsiteY28" fmla="*/ 219615 h 640080"/>
              <a:gd name="connsiteX29" fmla="*/ 307626 w 731520"/>
              <a:gd name="connsiteY29" fmla="*/ 119031 h 640080"/>
              <a:gd name="connsiteX30" fmla="*/ 370491 w 731520"/>
              <a:gd name="connsiteY30" fmla="*/ 68739 h 640080"/>
              <a:gd name="connsiteX31" fmla="*/ 420392 w 731520"/>
              <a:gd name="connsiteY31" fmla="*/ 148892 h 640080"/>
              <a:gd name="connsiteX32" fmla="*/ 464396 w 731520"/>
              <a:gd name="connsiteY32" fmla="*/ 205863 h 640080"/>
              <a:gd name="connsiteX33" fmla="*/ 548799 w 731520"/>
              <a:gd name="connsiteY33" fmla="*/ 262436 h 640080"/>
              <a:gd name="connsiteX34" fmla="*/ 548799 w 731520"/>
              <a:gd name="connsiteY34" fmla="*/ 514971 h 640080"/>
              <a:gd name="connsiteX35" fmla="*/ 377349 w 731520"/>
              <a:gd name="connsiteY35" fmla="*/ 571659 h 640080"/>
              <a:gd name="connsiteX36" fmla="*/ 346918 w 731520"/>
              <a:gd name="connsiteY36" fmla="*/ 571659 h 640080"/>
              <a:gd name="connsiteX37" fmla="*/ 274622 w 731520"/>
              <a:gd name="connsiteY37" fmla="*/ 484041 h 640080"/>
              <a:gd name="connsiteX38" fmla="*/ 256155 w 731520"/>
              <a:gd name="connsiteY38" fmla="*/ 407424 h 640080"/>
              <a:gd name="connsiteX39" fmla="*/ 249083 w 731520"/>
              <a:gd name="connsiteY39" fmla="*/ 320199 h 640080"/>
              <a:gd name="connsiteX40" fmla="*/ 119031 w 731520"/>
              <a:gd name="connsiteY40" fmla="*/ 320199 h 640080"/>
              <a:gd name="connsiteX41" fmla="*/ 68739 w 731520"/>
              <a:gd name="connsiteY41" fmla="*/ 269907 h 640080"/>
              <a:gd name="connsiteX42" fmla="*/ 640239 w 731520"/>
              <a:gd name="connsiteY42" fmla="*/ 468789 h 640080"/>
              <a:gd name="connsiteX43" fmla="*/ 674529 w 731520"/>
              <a:gd name="connsiteY43" fmla="*/ 503079 h 640080"/>
              <a:gd name="connsiteX44" fmla="*/ 640239 w 731520"/>
              <a:gd name="connsiteY44" fmla="*/ 537369 h 640080"/>
              <a:gd name="connsiteX45" fmla="*/ 605949 w 731520"/>
              <a:gd name="connsiteY45" fmla="*/ 503079 h 640080"/>
              <a:gd name="connsiteX46" fmla="*/ 640239 w 731520"/>
              <a:gd name="connsiteY46" fmla="*/ 46878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31520" h="640080">
                <a:moveTo>
                  <a:pt x="159" y="269907"/>
                </a:moveTo>
                <a:cubicBezTo>
                  <a:pt x="159" y="335081"/>
                  <a:pt x="54116" y="388779"/>
                  <a:pt x="119031" y="388779"/>
                </a:cubicBezTo>
                <a:lnTo>
                  <a:pt x="169962" y="388779"/>
                </a:lnTo>
                <a:cubicBezTo>
                  <a:pt x="172395" y="399722"/>
                  <a:pt x="176201" y="410315"/>
                  <a:pt x="181290" y="420303"/>
                </a:cubicBezTo>
                <a:cubicBezTo>
                  <a:pt x="177708" y="451744"/>
                  <a:pt x="186295" y="484565"/>
                  <a:pt x="204129" y="510016"/>
                </a:cubicBezTo>
                <a:cubicBezTo>
                  <a:pt x="205756" y="585006"/>
                  <a:pt x="257561" y="640239"/>
                  <a:pt x="346918" y="640239"/>
                </a:cubicBezTo>
                <a:lnTo>
                  <a:pt x="377349" y="640239"/>
                </a:lnTo>
                <a:cubicBezTo>
                  <a:pt x="463164" y="640239"/>
                  <a:pt x="518098" y="583089"/>
                  <a:pt x="559086" y="583089"/>
                </a:cubicBezTo>
                <a:lnTo>
                  <a:pt x="562914" y="583089"/>
                </a:lnTo>
                <a:cubicBezTo>
                  <a:pt x="571125" y="590164"/>
                  <a:pt x="582253" y="594519"/>
                  <a:pt x="594518" y="594519"/>
                </a:cubicBezTo>
                <a:lnTo>
                  <a:pt x="685958" y="594519"/>
                </a:lnTo>
                <a:cubicBezTo>
                  <a:pt x="711208" y="594519"/>
                  <a:pt x="731678" y="576097"/>
                  <a:pt x="731678" y="553371"/>
                </a:cubicBezTo>
                <a:lnTo>
                  <a:pt x="731678" y="224187"/>
                </a:lnTo>
                <a:cubicBezTo>
                  <a:pt x="731678" y="201461"/>
                  <a:pt x="711208" y="183039"/>
                  <a:pt x="685958" y="183039"/>
                </a:cubicBezTo>
                <a:lnTo>
                  <a:pt x="594518" y="183039"/>
                </a:lnTo>
                <a:cubicBezTo>
                  <a:pt x="582253" y="183039"/>
                  <a:pt x="571125" y="187394"/>
                  <a:pt x="562914" y="194469"/>
                </a:cubicBezTo>
                <a:lnTo>
                  <a:pt x="559086" y="194469"/>
                </a:lnTo>
                <a:cubicBezTo>
                  <a:pt x="549136" y="194469"/>
                  <a:pt x="537852" y="185621"/>
                  <a:pt x="515962" y="160653"/>
                </a:cubicBezTo>
                <a:lnTo>
                  <a:pt x="515778" y="160442"/>
                </a:lnTo>
                <a:lnTo>
                  <a:pt x="515591" y="160233"/>
                </a:lnTo>
                <a:cubicBezTo>
                  <a:pt x="502938" y="146036"/>
                  <a:pt x="489707" y="130457"/>
                  <a:pt x="478656" y="112723"/>
                </a:cubicBezTo>
                <a:cubicBezTo>
                  <a:pt x="451933" y="69506"/>
                  <a:pt x="435233" y="159"/>
                  <a:pt x="370491" y="159"/>
                </a:cubicBezTo>
                <a:cubicBezTo>
                  <a:pt x="289155" y="159"/>
                  <a:pt x="239046" y="50574"/>
                  <a:pt x="239046" y="119031"/>
                </a:cubicBezTo>
                <a:cubicBezTo>
                  <a:pt x="239046" y="130498"/>
                  <a:pt x="240209" y="141161"/>
                  <a:pt x="242155" y="151035"/>
                </a:cubicBezTo>
                <a:lnTo>
                  <a:pt x="119031" y="151035"/>
                </a:lnTo>
                <a:cubicBezTo>
                  <a:pt x="54596" y="151035"/>
                  <a:pt x="159" y="205472"/>
                  <a:pt x="159" y="269907"/>
                </a:cubicBezTo>
                <a:close/>
                <a:moveTo>
                  <a:pt x="68739" y="269907"/>
                </a:moveTo>
                <a:cubicBezTo>
                  <a:pt x="68739" y="243189"/>
                  <a:pt x="92706" y="219615"/>
                  <a:pt x="119031" y="219615"/>
                </a:cubicBezTo>
                <a:lnTo>
                  <a:pt x="345345" y="219615"/>
                </a:lnTo>
                <a:cubicBezTo>
                  <a:pt x="345345" y="194862"/>
                  <a:pt x="307626" y="169323"/>
                  <a:pt x="307626" y="119031"/>
                </a:cubicBezTo>
                <a:cubicBezTo>
                  <a:pt x="307626" y="81312"/>
                  <a:pt x="337094" y="68739"/>
                  <a:pt x="370491" y="68739"/>
                </a:cubicBezTo>
                <a:cubicBezTo>
                  <a:pt x="383055" y="68739"/>
                  <a:pt x="399702" y="115476"/>
                  <a:pt x="420392" y="148892"/>
                </a:cubicBezTo>
                <a:cubicBezTo>
                  <a:pt x="433356" y="169716"/>
                  <a:pt x="448287" y="187790"/>
                  <a:pt x="464396" y="205863"/>
                </a:cubicBezTo>
                <a:cubicBezTo>
                  <a:pt x="487411" y="232115"/>
                  <a:pt x="512739" y="258203"/>
                  <a:pt x="548799" y="262436"/>
                </a:cubicBezTo>
                <a:lnTo>
                  <a:pt x="548799" y="514971"/>
                </a:lnTo>
                <a:cubicBezTo>
                  <a:pt x="487663" y="520348"/>
                  <a:pt x="442344" y="571659"/>
                  <a:pt x="377349" y="571659"/>
                </a:cubicBezTo>
                <a:lnTo>
                  <a:pt x="346918" y="571659"/>
                </a:lnTo>
                <a:cubicBezTo>
                  <a:pt x="289019" y="571659"/>
                  <a:pt x="265302" y="539945"/>
                  <a:pt x="274622" y="484041"/>
                </a:cubicBezTo>
                <a:cubicBezTo>
                  <a:pt x="253745" y="472610"/>
                  <a:pt x="240116" y="435494"/>
                  <a:pt x="256155" y="407424"/>
                </a:cubicBezTo>
                <a:cubicBezTo>
                  <a:pt x="228488" y="381385"/>
                  <a:pt x="230742" y="341157"/>
                  <a:pt x="249083" y="320199"/>
                </a:cubicBezTo>
                <a:lnTo>
                  <a:pt x="119031" y="320199"/>
                </a:lnTo>
                <a:cubicBezTo>
                  <a:pt x="91921" y="320199"/>
                  <a:pt x="68739" y="297018"/>
                  <a:pt x="68739" y="269907"/>
                </a:cubicBezTo>
                <a:close/>
                <a:moveTo>
                  <a:pt x="640239" y="468789"/>
                </a:moveTo>
                <a:cubicBezTo>
                  <a:pt x="659177" y="468789"/>
                  <a:pt x="674529" y="484141"/>
                  <a:pt x="674529" y="503079"/>
                </a:cubicBezTo>
                <a:cubicBezTo>
                  <a:pt x="674529" y="522017"/>
                  <a:pt x="659177" y="537369"/>
                  <a:pt x="640239" y="537369"/>
                </a:cubicBezTo>
                <a:cubicBezTo>
                  <a:pt x="621301" y="537369"/>
                  <a:pt x="605949" y="522017"/>
                  <a:pt x="605949" y="503079"/>
                </a:cubicBezTo>
                <a:cubicBezTo>
                  <a:pt x="605949" y="484141"/>
                  <a:pt x="621301" y="468789"/>
                  <a:pt x="640239" y="468789"/>
                </a:cubicBezTo>
                <a:close/>
              </a:path>
            </a:pathLst>
          </a:custGeom>
          <a:solidFill>
            <a:srgbClr val="910830"/>
          </a:solidFill>
          <a:ln w="1414" cap="flat">
            <a:noFill/>
            <a:prstDash val="solid"/>
            <a:miter/>
          </a:ln>
        </p:spPr>
        <p:txBody>
          <a:bodyPr rtlCol="0" anchor="ctr"/>
          <a:lstStyle/>
          <a:p>
            <a:endParaRPr lang="en-GB"/>
          </a:p>
        </p:txBody>
      </p:sp>
      <p:sp>
        <p:nvSpPr>
          <p:cNvPr id="93" name="Grafik 497">
            <a:extLst>
              <a:ext uri="{FF2B5EF4-FFF2-40B4-BE49-F238E27FC236}">
                <a16:creationId xmlns:a16="http://schemas.microsoft.com/office/drawing/2014/main" id="{244F13BB-BD92-4073-99D9-2A89E99B63FA}"/>
              </a:ext>
            </a:extLst>
          </p:cNvPr>
          <p:cNvSpPr/>
          <p:nvPr/>
        </p:nvSpPr>
        <p:spPr>
          <a:xfrm>
            <a:off x="2889170" y="4187032"/>
            <a:ext cx="484011" cy="423510"/>
          </a:xfrm>
          <a:custGeom>
            <a:avLst/>
            <a:gdLst>
              <a:gd name="connsiteX0" fmla="*/ 612807 w 731520"/>
              <a:gd name="connsiteY0" fmla="*/ 151035 h 640080"/>
              <a:gd name="connsiteX1" fmla="*/ 489682 w 731520"/>
              <a:gd name="connsiteY1" fmla="*/ 151035 h 640080"/>
              <a:gd name="connsiteX2" fmla="*/ 492791 w 731520"/>
              <a:gd name="connsiteY2" fmla="*/ 119031 h 640080"/>
              <a:gd name="connsiteX3" fmla="*/ 361346 w 731520"/>
              <a:gd name="connsiteY3" fmla="*/ 159 h 640080"/>
              <a:gd name="connsiteX4" fmla="*/ 253179 w 731520"/>
              <a:gd name="connsiteY4" fmla="*/ 112722 h 640080"/>
              <a:gd name="connsiteX5" fmla="*/ 216245 w 731520"/>
              <a:gd name="connsiteY5" fmla="*/ 160232 h 640080"/>
              <a:gd name="connsiteX6" fmla="*/ 216057 w 731520"/>
              <a:gd name="connsiteY6" fmla="*/ 160441 h 640080"/>
              <a:gd name="connsiteX7" fmla="*/ 215873 w 731520"/>
              <a:gd name="connsiteY7" fmla="*/ 160652 h 640080"/>
              <a:gd name="connsiteX8" fmla="*/ 172752 w 731520"/>
              <a:gd name="connsiteY8" fmla="*/ 194469 h 640080"/>
              <a:gd name="connsiteX9" fmla="*/ 168924 w 731520"/>
              <a:gd name="connsiteY9" fmla="*/ 194469 h 640080"/>
              <a:gd name="connsiteX10" fmla="*/ 137320 w 731520"/>
              <a:gd name="connsiteY10" fmla="*/ 183039 h 640080"/>
              <a:gd name="connsiteX11" fmla="*/ 45879 w 731520"/>
              <a:gd name="connsiteY11" fmla="*/ 183039 h 640080"/>
              <a:gd name="connsiteX12" fmla="*/ 159 w 731520"/>
              <a:gd name="connsiteY12" fmla="*/ 224187 h 640080"/>
              <a:gd name="connsiteX13" fmla="*/ 159 w 731520"/>
              <a:gd name="connsiteY13" fmla="*/ 553371 h 640080"/>
              <a:gd name="connsiteX14" fmla="*/ 45879 w 731520"/>
              <a:gd name="connsiteY14" fmla="*/ 594519 h 640080"/>
              <a:gd name="connsiteX15" fmla="*/ 137319 w 731520"/>
              <a:gd name="connsiteY15" fmla="*/ 594519 h 640080"/>
              <a:gd name="connsiteX16" fmla="*/ 168923 w 731520"/>
              <a:gd name="connsiteY16" fmla="*/ 583089 h 640080"/>
              <a:gd name="connsiteX17" fmla="*/ 172751 w 731520"/>
              <a:gd name="connsiteY17" fmla="*/ 583089 h 640080"/>
              <a:gd name="connsiteX18" fmla="*/ 354488 w 731520"/>
              <a:gd name="connsiteY18" fmla="*/ 640239 h 640080"/>
              <a:gd name="connsiteX19" fmla="*/ 384919 w 731520"/>
              <a:gd name="connsiteY19" fmla="*/ 640239 h 640080"/>
              <a:gd name="connsiteX20" fmla="*/ 527708 w 731520"/>
              <a:gd name="connsiteY20" fmla="*/ 510016 h 640080"/>
              <a:gd name="connsiteX21" fmla="*/ 550546 w 731520"/>
              <a:gd name="connsiteY21" fmla="*/ 420303 h 640080"/>
              <a:gd name="connsiteX22" fmla="*/ 561875 w 731520"/>
              <a:gd name="connsiteY22" fmla="*/ 388779 h 640080"/>
              <a:gd name="connsiteX23" fmla="*/ 612807 w 731520"/>
              <a:gd name="connsiteY23" fmla="*/ 388779 h 640080"/>
              <a:gd name="connsiteX24" fmla="*/ 731679 w 731520"/>
              <a:gd name="connsiteY24" fmla="*/ 269907 h 640080"/>
              <a:gd name="connsiteX25" fmla="*/ 612807 w 731520"/>
              <a:gd name="connsiteY25" fmla="*/ 151035 h 640080"/>
              <a:gd name="connsiteX26" fmla="*/ 612807 w 731520"/>
              <a:gd name="connsiteY26" fmla="*/ 320199 h 640080"/>
              <a:gd name="connsiteX27" fmla="*/ 482754 w 731520"/>
              <a:gd name="connsiteY27" fmla="*/ 320199 h 640080"/>
              <a:gd name="connsiteX28" fmla="*/ 475681 w 731520"/>
              <a:gd name="connsiteY28" fmla="*/ 407424 h 640080"/>
              <a:gd name="connsiteX29" fmla="*/ 457215 w 731520"/>
              <a:gd name="connsiteY29" fmla="*/ 484041 h 640080"/>
              <a:gd name="connsiteX30" fmla="*/ 384920 w 731520"/>
              <a:gd name="connsiteY30" fmla="*/ 571659 h 640080"/>
              <a:gd name="connsiteX31" fmla="*/ 354489 w 731520"/>
              <a:gd name="connsiteY31" fmla="*/ 571659 h 640080"/>
              <a:gd name="connsiteX32" fmla="*/ 183039 w 731520"/>
              <a:gd name="connsiteY32" fmla="*/ 514972 h 640080"/>
              <a:gd name="connsiteX33" fmla="*/ 183039 w 731520"/>
              <a:gd name="connsiteY33" fmla="*/ 262436 h 640080"/>
              <a:gd name="connsiteX34" fmla="*/ 267442 w 731520"/>
              <a:gd name="connsiteY34" fmla="*/ 205863 h 640080"/>
              <a:gd name="connsiteX35" fmla="*/ 311447 w 731520"/>
              <a:gd name="connsiteY35" fmla="*/ 148892 h 640080"/>
              <a:gd name="connsiteX36" fmla="*/ 361347 w 731520"/>
              <a:gd name="connsiteY36" fmla="*/ 68739 h 640080"/>
              <a:gd name="connsiteX37" fmla="*/ 424212 w 731520"/>
              <a:gd name="connsiteY37" fmla="*/ 119031 h 640080"/>
              <a:gd name="connsiteX38" fmla="*/ 386493 w 731520"/>
              <a:gd name="connsiteY38" fmla="*/ 219615 h 640080"/>
              <a:gd name="connsiteX39" fmla="*/ 612807 w 731520"/>
              <a:gd name="connsiteY39" fmla="*/ 219615 h 640080"/>
              <a:gd name="connsiteX40" fmla="*/ 663099 w 731520"/>
              <a:gd name="connsiteY40" fmla="*/ 269907 h 640080"/>
              <a:gd name="connsiteX41" fmla="*/ 612807 w 731520"/>
              <a:gd name="connsiteY41" fmla="*/ 320199 h 640080"/>
              <a:gd name="connsiteX42" fmla="*/ 125889 w 731520"/>
              <a:gd name="connsiteY42" fmla="*/ 503079 h 640080"/>
              <a:gd name="connsiteX43" fmla="*/ 91599 w 731520"/>
              <a:gd name="connsiteY43" fmla="*/ 537369 h 640080"/>
              <a:gd name="connsiteX44" fmla="*/ 57309 w 731520"/>
              <a:gd name="connsiteY44" fmla="*/ 503079 h 640080"/>
              <a:gd name="connsiteX45" fmla="*/ 91599 w 731520"/>
              <a:gd name="connsiteY45" fmla="*/ 468789 h 640080"/>
              <a:gd name="connsiteX46" fmla="*/ 125889 w 731520"/>
              <a:gd name="connsiteY46" fmla="*/ 50307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31520" h="640080">
                <a:moveTo>
                  <a:pt x="612807" y="151035"/>
                </a:moveTo>
                <a:lnTo>
                  <a:pt x="489682" y="151035"/>
                </a:lnTo>
                <a:cubicBezTo>
                  <a:pt x="491758" y="140494"/>
                  <a:pt x="492798" y="129775"/>
                  <a:pt x="492791" y="119031"/>
                </a:cubicBezTo>
                <a:cubicBezTo>
                  <a:pt x="492791" y="50574"/>
                  <a:pt x="442682" y="159"/>
                  <a:pt x="361346" y="159"/>
                </a:cubicBezTo>
                <a:cubicBezTo>
                  <a:pt x="296603" y="159"/>
                  <a:pt x="279904" y="69506"/>
                  <a:pt x="253179" y="112722"/>
                </a:cubicBezTo>
                <a:cubicBezTo>
                  <a:pt x="242128" y="130457"/>
                  <a:pt x="228899" y="146036"/>
                  <a:pt x="216245" y="160232"/>
                </a:cubicBezTo>
                <a:lnTo>
                  <a:pt x="216057" y="160441"/>
                </a:lnTo>
                <a:lnTo>
                  <a:pt x="215873" y="160652"/>
                </a:lnTo>
                <a:cubicBezTo>
                  <a:pt x="193986" y="185621"/>
                  <a:pt x="182702" y="194469"/>
                  <a:pt x="172752" y="194469"/>
                </a:cubicBezTo>
                <a:lnTo>
                  <a:pt x="168924" y="194469"/>
                </a:lnTo>
                <a:cubicBezTo>
                  <a:pt x="160713" y="187394"/>
                  <a:pt x="149585" y="183039"/>
                  <a:pt x="137320" y="183039"/>
                </a:cubicBezTo>
                <a:lnTo>
                  <a:pt x="45879" y="183039"/>
                </a:lnTo>
                <a:cubicBezTo>
                  <a:pt x="20629" y="183039"/>
                  <a:pt x="159" y="201461"/>
                  <a:pt x="159" y="224187"/>
                </a:cubicBezTo>
                <a:lnTo>
                  <a:pt x="159" y="553371"/>
                </a:lnTo>
                <a:cubicBezTo>
                  <a:pt x="159" y="576097"/>
                  <a:pt x="20629" y="594519"/>
                  <a:pt x="45879" y="594519"/>
                </a:cubicBezTo>
                <a:lnTo>
                  <a:pt x="137319" y="594519"/>
                </a:lnTo>
                <a:cubicBezTo>
                  <a:pt x="149583" y="594519"/>
                  <a:pt x="160712" y="590164"/>
                  <a:pt x="168923" y="583089"/>
                </a:cubicBezTo>
                <a:lnTo>
                  <a:pt x="172751" y="583089"/>
                </a:lnTo>
                <a:cubicBezTo>
                  <a:pt x="213739" y="583089"/>
                  <a:pt x="268673" y="640239"/>
                  <a:pt x="354488" y="640239"/>
                </a:cubicBezTo>
                <a:lnTo>
                  <a:pt x="384919" y="640239"/>
                </a:lnTo>
                <a:cubicBezTo>
                  <a:pt x="474275" y="640239"/>
                  <a:pt x="526079" y="585006"/>
                  <a:pt x="527708" y="510016"/>
                </a:cubicBezTo>
                <a:cubicBezTo>
                  <a:pt x="545542" y="484565"/>
                  <a:pt x="554127" y="451744"/>
                  <a:pt x="550546" y="420303"/>
                </a:cubicBezTo>
                <a:cubicBezTo>
                  <a:pt x="555636" y="410315"/>
                  <a:pt x="559442" y="399722"/>
                  <a:pt x="561875" y="388779"/>
                </a:cubicBezTo>
                <a:lnTo>
                  <a:pt x="612807" y="388779"/>
                </a:lnTo>
                <a:cubicBezTo>
                  <a:pt x="677722" y="388779"/>
                  <a:pt x="731679" y="335081"/>
                  <a:pt x="731679" y="269907"/>
                </a:cubicBezTo>
                <a:cubicBezTo>
                  <a:pt x="731679" y="205472"/>
                  <a:pt x="677242" y="151035"/>
                  <a:pt x="612807" y="151035"/>
                </a:cubicBezTo>
                <a:close/>
                <a:moveTo>
                  <a:pt x="612807" y="320199"/>
                </a:moveTo>
                <a:lnTo>
                  <a:pt x="482754" y="320199"/>
                </a:lnTo>
                <a:cubicBezTo>
                  <a:pt x="501095" y="341157"/>
                  <a:pt x="503349" y="381385"/>
                  <a:pt x="475681" y="407424"/>
                </a:cubicBezTo>
                <a:cubicBezTo>
                  <a:pt x="491722" y="435494"/>
                  <a:pt x="478092" y="472610"/>
                  <a:pt x="457215" y="484041"/>
                </a:cubicBezTo>
                <a:cubicBezTo>
                  <a:pt x="466536" y="539945"/>
                  <a:pt x="442819" y="571659"/>
                  <a:pt x="384920" y="571659"/>
                </a:cubicBezTo>
                <a:lnTo>
                  <a:pt x="354489" y="571659"/>
                </a:lnTo>
                <a:cubicBezTo>
                  <a:pt x="289494" y="571659"/>
                  <a:pt x="244175" y="520348"/>
                  <a:pt x="183039" y="514972"/>
                </a:cubicBezTo>
                <a:lnTo>
                  <a:pt x="183039" y="262436"/>
                </a:lnTo>
                <a:cubicBezTo>
                  <a:pt x="219099" y="258201"/>
                  <a:pt x="244427" y="232115"/>
                  <a:pt x="267442" y="205863"/>
                </a:cubicBezTo>
                <a:cubicBezTo>
                  <a:pt x="283552" y="187790"/>
                  <a:pt x="298482" y="169716"/>
                  <a:pt x="311447" y="148892"/>
                </a:cubicBezTo>
                <a:cubicBezTo>
                  <a:pt x="332136" y="115476"/>
                  <a:pt x="348783" y="68739"/>
                  <a:pt x="361347" y="68739"/>
                </a:cubicBezTo>
                <a:cubicBezTo>
                  <a:pt x="394744" y="68739"/>
                  <a:pt x="424212" y="81312"/>
                  <a:pt x="424212" y="119031"/>
                </a:cubicBezTo>
                <a:cubicBezTo>
                  <a:pt x="424212" y="169323"/>
                  <a:pt x="386493" y="194862"/>
                  <a:pt x="386493" y="219615"/>
                </a:cubicBezTo>
                <a:lnTo>
                  <a:pt x="612807" y="219615"/>
                </a:lnTo>
                <a:cubicBezTo>
                  <a:pt x="639132" y="219615"/>
                  <a:pt x="663099" y="243189"/>
                  <a:pt x="663099" y="269907"/>
                </a:cubicBezTo>
                <a:cubicBezTo>
                  <a:pt x="663099" y="297018"/>
                  <a:pt x="639918" y="320199"/>
                  <a:pt x="612807" y="320199"/>
                </a:cubicBezTo>
                <a:close/>
                <a:moveTo>
                  <a:pt x="125889" y="503079"/>
                </a:moveTo>
                <a:cubicBezTo>
                  <a:pt x="125889" y="522017"/>
                  <a:pt x="110537" y="537369"/>
                  <a:pt x="91599" y="537369"/>
                </a:cubicBezTo>
                <a:cubicBezTo>
                  <a:pt x="72661" y="537369"/>
                  <a:pt x="57309" y="522017"/>
                  <a:pt x="57309" y="503079"/>
                </a:cubicBezTo>
                <a:cubicBezTo>
                  <a:pt x="57309" y="484141"/>
                  <a:pt x="72661" y="468789"/>
                  <a:pt x="91599" y="468789"/>
                </a:cubicBezTo>
                <a:cubicBezTo>
                  <a:pt x="110537" y="468789"/>
                  <a:pt x="125889" y="484141"/>
                  <a:pt x="125889" y="503079"/>
                </a:cubicBezTo>
                <a:close/>
              </a:path>
            </a:pathLst>
          </a:custGeom>
          <a:solidFill>
            <a:srgbClr val="910830"/>
          </a:solidFill>
          <a:ln w="1414" cap="flat">
            <a:noFill/>
            <a:prstDash val="solid"/>
            <a:miter/>
          </a:ln>
        </p:spPr>
        <p:txBody>
          <a:bodyPr rtlCol="0" anchor="ctr"/>
          <a:lstStyle/>
          <a:p>
            <a:endParaRPr lang="en-GB"/>
          </a:p>
        </p:txBody>
      </p:sp>
      <p:sp>
        <p:nvSpPr>
          <p:cNvPr id="94" name="Grafik 498">
            <a:extLst>
              <a:ext uri="{FF2B5EF4-FFF2-40B4-BE49-F238E27FC236}">
                <a16:creationId xmlns:a16="http://schemas.microsoft.com/office/drawing/2014/main" id="{E9772DC9-A877-4F9B-9BF0-3D72B154F8B7}"/>
              </a:ext>
            </a:extLst>
          </p:cNvPr>
          <p:cNvSpPr/>
          <p:nvPr/>
        </p:nvSpPr>
        <p:spPr>
          <a:xfrm>
            <a:off x="8017925" y="4156781"/>
            <a:ext cx="423510" cy="484011"/>
          </a:xfrm>
          <a:custGeom>
            <a:avLst/>
            <a:gdLst>
              <a:gd name="connsiteX0" fmla="*/ 151036 w 640080"/>
              <a:gd name="connsiteY0" fmla="*/ 119032 h 731520"/>
              <a:gd name="connsiteX1" fmla="*/ 151036 w 640080"/>
              <a:gd name="connsiteY1" fmla="*/ 242158 h 731520"/>
              <a:gd name="connsiteX2" fmla="*/ 119032 w 640080"/>
              <a:gd name="connsiteY2" fmla="*/ 239049 h 731520"/>
              <a:gd name="connsiteX3" fmla="*/ 160 w 640080"/>
              <a:gd name="connsiteY3" fmla="*/ 370494 h 731520"/>
              <a:gd name="connsiteX4" fmla="*/ 112723 w 640080"/>
              <a:gd name="connsiteY4" fmla="*/ 478660 h 731520"/>
              <a:gd name="connsiteX5" fmla="*/ 160233 w 640080"/>
              <a:gd name="connsiteY5" fmla="*/ 515595 h 731520"/>
              <a:gd name="connsiteX6" fmla="*/ 160442 w 640080"/>
              <a:gd name="connsiteY6" fmla="*/ 515782 h 731520"/>
              <a:gd name="connsiteX7" fmla="*/ 160653 w 640080"/>
              <a:gd name="connsiteY7" fmla="*/ 515966 h 731520"/>
              <a:gd name="connsiteX8" fmla="*/ 194470 w 640080"/>
              <a:gd name="connsiteY8" fmla="*/ 559087 h 731520"/>
              <a:gd name="connsiteX9" fmla="*/ 194470 w 640080"/>
              <a:gd name="connsiteY9" fmla="*/ 562915 h 731520"/>
              <a:gd name="connsiteX10" fmla="*/ 183040 w 640080"/>
              <a:gd name="connsiteY10" fmla="*/ 594519 h 731520"/>
              <a:gd name="connsiteX11" fmla="*/ 183040 w 640080"/>
              <a:gd name="connsiteY11" fmla="*/ 685959 h 731520"/>
              <a:gd name="connsiteX12" fmla="*/ 224188 w 640080"/>
              <a:gd name="connsiteY12" fmla="*/ 731679 h 731520"/>
              <a:gd name="connsiteX13" fmla="*/ 553372 w 640080"/>
              <a:gd name="connsiteY13" fmla="*/ 731679 h 731520"/>
              <a:gd name="connsiteX14" fmla="*/ 594520 w 640080"/>
              <a:gd name="connsiteY14" fmla="*/ 685959 h 731520"/>
              <a:gd name="connsiteX15" fmla="*/ 594520 w 640080"/>
              <a:gd name="connsiteY15" fmla="*/ 594519 h 731520"/>
              <a:gd name="connsiteX16" fmla="*/ 583090 w 640080"/>
              <a:gd name="connsiteY16" fmla="*/ 562915 h 731520"/>
              <a:gd name="connsiteX17" fmla="*/ 583090 w 640080"/>
              <a:gd name="connsiteY17" fmla="*/ 559087 h 731520"/>
              <a:gd name="connsiteX18" fmla="*/ 640240 w 640080"/>
              <a:gd name="connsiteY18" fmla="*/ 377350 h 731520"/>
              <a:gd name="connsiteX19" fmla="*/ 640240 w 640080"/>
              <a:gd name="connsiteY19" fmla="*/ 346919 h 731520"/>
              <a:gd name="connsiteX20" fmla="*/ 510017 w 640080"/>
              <a:gd name="connsiteY20" fmla="*/ 204130 h 731520"/>
              <a:gd name="connsiteX21" fmla="*/ 420304 w 640080"/>
              <a:gd name="connsiteY21" fmla="*/ 181291 h 731520"/>
              <a:gd name="connsiteX22" fmla="*/ 388780 w 640080"/>
              <a:gd name="connsiteY22" fmla="*/ 169963 h 731520"/>
              <a:gd name="connsiteX23" fmla="*/ 388780 w 640080"/>
              <a:gd name="connsiteY23" fmla="*/ 119032 h 731520"/>
              <a:gd name="connsiteX24" fmla="*/ 269908 w 640080"/>
              <a:gd name="connsiteY24" fmla="*/ 160 h 731520"/>
              <a:gd name="connsiteX25" fmla="*/ 151036 w 640080"/>
              <a:gd name="connsiteY25" fmla="*/ 119032 h 731520"/>
              <a:gd name="connsiteX26" fmla="*/ 320200 w 640080"/>
              <a:gd name="connsiteY26" fmla="*/ 119032 h 731520"/>
              <a:gd name="connsiteX27" fmla="*/ 320200 w 640080"/>
              <a:gd name="connsiteY27" fmla="*/ 249086 h 731520"/>
              <a:gd name="connsiteX28" fmla="*/ 407425 w 640080"/>
              <a:gd name="connsiteY28" fmla="*/ 256158 h 731520"/>
              <a:gd name="connsiteX29" fmla="*/ 484042 w 640080"/>
              <a:gd name="connsiteY29" fmla="*/ 274625 h 731520"/>
              <a:gd name="connsiteX30" fmla="*/ 571660 w 640080"/>
              <a:gd name="connsiteY30" fmla="*/ 346919 h 731520"/>
              <a:gd name="connsiteX31" fmla="*/ 571660 w 640080"/>
              <a:gd name="connsiteY31" fmla="*/ 377350 h 731520"/>
              <a:gd name="connsiteX32" fmla="*/ 514973 w 640080"/>
              <a:gd name="connsiteY32" fmla="*/ 548800 h 731520"/>
              <a:gd name="connsiteX33" fmla="*/ 262437 w 640080"/>
              <a:gd name="connsiteY33" fmla="*/ 548800 h 731520"/>
              <a:gd name="connsiteX34" fmla="*/ 205865 w 640080"/>
              <a:gd name="connsiteY34" fmla="*/ 464397 h 731520"/>
              <a:gd name="connsiteX35" fmla="*/ 148893 w 640080"/>
              <a:gd name="connsiteY35" fmla="*/ 420393 h 731520"/>
              <a:gd name="connsiteX36" fmla="*/ 68740 w 640080"/>
              <a:gd name="connsiteY36" fmla="*/ 370492 h 731520"/>
              <a:gd name="connsiteX37" fmla="*/ 119032 w 640080"/>
              <a:gd name="connsiteY37" fmla="*/ 307627 h 731520"/>
              <a:gd name="connsiteX38" fmla="*/ 219616 w 640080"/>
              <a:gd name="connsiteY38" fmla="*/ 345346 h 731520"/>
              <a:gd name="connsiteX39" fmla="*/ 219616 w 640080"/>
              <a:gd name="connsiteY39" fmla="*/ 119032 h 731520"/>
              <a:gd name="connsiteX40" fmla="*/ 269908 w 640080"/>
              <a:gd name="connsiteY40" fmla="*/ 68740 h 731520"/>
              <a:gd name="connsiteX41" fmla="*/ 320200 w 640080"/>
              <a:gd name="connsiteY41" fmla="*/ 119032 h 731520"/>
              <a:gd name="connsiteX42" fmla="*/ 503080 w 640080"/>
              <a:gd name="connsiteY42" fmla="*/ 605950 h 731520"/>
              <a:gd name="connsiteX43" fmla="*/ 537370 w 640080"/>
              <a:gd name="connsiteY43" fmla="*/ 640240 h 731520"/>
              <a:gd name="connsiteX44" fmla="*/ 503080 w 640080"/>
              <a:gd name="connsiteY44" fmla="*/ 674530 h 731520"/>
              <a:gd name="connsiteX45" fmla="*/ 468790 w 640080"/>
              <a:gd name="connsiteY45" fmla="*/ 640240 h 731520"/>
              <a:gd name="connsiteX46" fmla="*/ 503080 w 640080"/>
              <a:gd name="connsiteY46" fmla="*/ 60595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40080" h="731520">
                <a:moveTo>
                  <a:pt x="151036" y="119032"/>
                </a:moveTo>
                <a:lnTo>
                  <a:pt x="151036" y="242158"/>
                </a:lnTo>
                <a:cubicBezTo>
                  <a:pt x="140495" y="240082"/>
                  <a:pt x="129776" y="239042"/>
                  <a:pt x="119032" y="239049"/>
                </a:cubicBezTo>
                <a:cubicBezTo>
                  <a:pt x="50575" y="239049"/>
                  <a:pt x="160" y="289158"/>
                  <a:pt x="160" y="370494"/>
                </a:cubicBezTo>
                <a:cubicBezTo>
                  <a:pt x="160" y="435236"/>
                  <a:pt x="69507" y="451935"/>
                  <a:pt x="112723" y="478660"/>
                </a:cubicBezTo>
                <a:cubicBezTo>
                  <a:pt x="130458" y="489711"/>
                  <a:pt x="146037" y="502940"/>
                  <a:pt x="160233" y="515595"/>
                </a:cubicBezTo>
                <a:lnTo>
                  <a:pt x="160442" y="515782"/>
                </a:lnTo>
                <a:lnTo>
                  <a:pt x="160653" y="515966"/>
                </a:lnTo>
                <a:cubicBezTo>
                  <a:pt x="185622" y="537853"/>
                  <a:pt x="194470" y="549137"/>
                  <a:pt x="194470" y="559087"/>
                </a:cubicBezTo>
                <a:lnTo>
                  <a:pt x="194470" y="562915"/>
                </a:lnTo>
                <a:cubicBezTo>
                  <a:pt x="187395" y="571126"/>
                  <a:pt x="183040" y="582254"/>
                  <a:pt x="183040" y="594519"/>
                </a:cubicBezTo>
                <a:lnTo>
                  <a:pt x="183040" y="685959"/>
                </a:lnTo>
                <a:cubicBezTo>
                  <a:pt x="183040" y="711209"/>
                  <a:pt x="201463" y="731679"/>
                  <a:pt x="224188" y="731679"/>
                </a:cubicBezTo>
                <a:lnTo>
                  <a:pt x="553372" y="731679"/>
                </a:lnTo>
                <a:cubicBezTo>
                  <a:pt x="576098" y="731679"/>
                  <a:pt x="594520" y="711209"/>
                  <a:pt x="594520" y="685959"/>
                </a:cubicBezTo>
                <a:lnTo>
                  <a:pt x="594520" y="594519"/>
                </a:lnTo>
                <a:cubicBezTo>
                  <a:pt x="594520" y="582254"/>
                  <a:pt x="590165" y="571126"/>
                  <a:pt x="583090" y="562915"/>
                </a:cubicBezTo>
                <a:lnTo>
                  <a:pt x="583090" y="559087"/>
                </a:lnTo>
                <a:cubicBezTo>
                  <a:pt x="583090" y="518099"/>
                  <a:pt x="640240" y="463165"/>
                  <a:pt x="640240" y="377350"/>
                </a:cubicBezTo>
                <a:lnTo>
                  <a:pt x="640240" y="346919"/>
                </a:lnTo>
                <a:cubicBezTo>
                  <a:pt x="640240" y="257562"/>
                  <a:pt x="585008" y="205759"/>
                  <a:pt x="510017" y="204130"/>
                </a:cubicBezTo>
                <a:cubicBezTo>
                  <a:pt x="484567" y="186296"/>
                  <a:pt x="451745" y="177711"/>
                  <a:pt x="420304" y="181291"/>
                </a:cubicBezTo>
                <a:cubicBezTo>
                  <a:pt x="410316" y="176202"/>
                  <a:pt x="399723" y="172396"/>
                  <a:pt x="388780" y="169963"/>
                </a:cubicBezTo>
                <a:lnTo>
                  <a:pt x="388780" y="119032"/>
                </a:lnTo>
                <a:cubicBezTo>
                  <a:pt x="388780" y="54117"/>
                  <a:pt x="335082" y="160"/>
                  <a:pt x="269908" y="160"/>
                </a:cubicBezTo>
                <a:cubicBezTo>
                  <a:pt x="205473" y="160"/>
                  <a:pt x="151036" y="54597"/>
                  <a:pt x="151036" y="119032"/>
                </a:cubicBezTo>
                <a:close/>
                <a:moveTo>
                  <a:pt x="320200" y="119032"/>
                </a:moveTo>
                <a:lnTo>
                  <a:pt x="320200" y="249086"/>
                </a:lnTo>
                <a:cubicBezTo>
                  <a:pt x="341159" y="230745"/>
                  <a:pt x="381387" y="228490"/>
                  <a:pt x="407425" y="256158"/>
                </a:cubicBezTo>
                <a:cubicBezTo>
                  <a:pt x="435495" y="240117"/>
                  <a:pt x="472611" y="253748"/>
                  <a:pt x="484042" y="274625"/>
                </a:cubicBezTo>
                <a:cubicBezTo>
                  <a:pt x="539946" y="265303"/>
                  <a:pt x="571660" y="289021"/>
                  <a:pt x="571660" y="346919"/>
                </a:cubicBezTo>
                <a:lnTo>
                  <a:pt x="571660" y="377350"/>
                </a:lnTo>
                <a:cubicBezTo>
                  <a:pt x="571660" y="442346"/>
                  <a:pt x="520350" y="487664"/>
                  <a:pt x="514973" y="548800"/>
                </a:cubicBezTo>
                <a:lnTo>
                  <a:pt x="262437" y="548800"/>
                </a:lnTo>
                <a:cubicBezTo>
                  <a:pt x="258203" y="512740"/>
                  <a:pt x="232116" y="487413"/>
                  <a:pt x="205865" y="464397"/>
                </a:cubicBezTo>
                <a:cubicBezTo>
                  <a:pt x="187791" y="448288"/>
                  <a:pt x="169717" y="433357"/>
                  <a:pt x="148893" y="420393"/>
                </a:cubicBezTo>
                <a:cubicBezTo>
                  <a:pt x="115478" y="399703"/>
                  <a:pt x="68740" y="383057"/>
                  <a:pt x="68740" y="370492"/>
                </a:cubicBezTo>
                <a:cubicBezTo>
                  <a:pt x="68740" y="337095"/>
                  <a:pt x="81313" y="307627"/>
                  <a:pt x="119032" y="307627"/>
                </a:cubicBezTo>
                <a:cubicBezTo>
                  <a:pt x="169324" y="307627"/>
                  <a:pt x="194863" y="345346"/>
                  <a:pt x="219616" y="345346"/>
                </a:cubicBezTo>
                <a:lnTo>
                  <a:pt x="219616" y="119032"/>
                </a:lnTo>
                <a:cubicBezTo>
                  <a:pt x="219616" y="92708"/>
                  <a:pt x="243191" y="68740"/>
                  <a:pt x="269908" y="68740"/>
                </a:cubicBezTo>
                <a:cubicBezTo>
                  <a:pt x="297019" y="68740"/>
                  <a:pt x="320200" y="91922"/>
                  <a:pt x="320200" y="119032"/>
                </a:cubicBezTo>
                <a:close/>
                <a:moveTo>
                  <a:pt x="503080" y="605950"/>
                </a:moveTo>
                <a:cubicBezTo>
                  <a:pt x="522018" y="605950"/>
                  <a:pt x="537370" y="621302"/>
                  <a:pt x="537370" y="640240"/>
                </a:cubicBezTo>
                <a:cubicBezTo>
                  <a:pt x="537370" y="659178"/>
                  <a:pt x="522018" y="674530"/>
                  <a:pt x="503080" y="674530"/>
                </a:cubicBezTo>
                <a:cubicBezTo>
                  <a:pt x="484142" y="674530"/>
                  <a:pt x="468790" y="659178"/>
                  <a:pt x="468790" y="640240"/>
                </a:cubicBezTo>
                <a:cubicBezTo>
                  <a:pt x="468790" y="621302"/>
                  <a:pt x="484142" y="605950"/>
                  <a:pt x="503080" y="605950"/>
                </a:cubicBezTo>
                <a:close/>
              </a:path>
            </a:pathLst>
          </a:custGeom>
          <a:solidFill>
            <a:srgbClr val="910830"/>
          </a:solidFill>
          <a:ln w="1424" cap="flat">
            <a:noFill/>
            <a:prstDash val="solid"/>
            <a:miter/>
          </a:ln>
        </p:spPr>
        <p:txBody>
          <a:bodyPr rtlCol="0" anchor="ctr"/>
          <a:lstStyle/>
          <a:p>
            <a:endParaRPr lang="en-GB"/>
          </a:p>
        </p:txBody>
      </p:sp>
      <p:sp>
        <p:nvSpPr>
          <p:cNvPr id="95" name="Grafik 499">
            <a:extLst>
              <a:ext uri="{FF2B5EF4-FFF2-40B4-BE49-F238E27FC236}">
                <a16:creationId xmlns:a16="http://schemas.microsoft.com/office/drawing/2014/main" id="{4F2C9DDC-07B3-4D1B-92FD-56D7AA520130}"/>
              </a:ext>
            </a:extLst>
          </p:cNvPr>
          <p:cNvSpPr/>
          <p:nvPr/>
        </p:nvSpPr>
        <p:spPr>
          <a:xfrm>
            <a:off x="3429271" y="4187032"/>
            <a:ext cx="484011" cy="423510"/>
          </a:xfrm>
          <a:custGeom>
            <a:avLst/>
            <a:gdLst>
              <a:gd name="connsiteX0" fmla="*/ 584324 w 731520"/>
              <a:gd name="connsiteY0" fmla="*/ 67384 h 640080"/>
              <a:gd name="connsiteX1" fmla="*/ 443144 w 731520"/>
              <a:gd name="connsiteY1" fmla="*/ 33683 h 640080"/>
              <a:gd name="connsiteX2" fmla="*/ 288362 w 731520"/>
              <a:gd name="connsiteY2" fmla="*/ 33651 h 640080"/>
              <a:gd name="connsiteX3" fmla="*/ 130241 w 731520"/>
              <a:gd name="connsiteY3" fmla="*/ 120528 h 640080"/>
              <a:gd name="connsiteX4" fmla="*/ 159 w 731520"/>
              <a:gd name="connsiteY4" fmla="*/ 222228 h 640080"/>
              <a:gd name="connsiteX5" fmla="*/ 159 w 731520"/>
              <a:gd name="connsiteY5" fmla="*/ 303599 h 640080"/>
              <a:gd name="connsiteX6" fmla="*/ 56137 w 731520"/>
              <a:gd name="connsiteY6" fmla="*/ 425949 h 640080"/>
              <a:gd name="connsiteX7" fmla="*/ 195741 w 731520"/>
              <a:gd name="connsiteY7" fmla="*/ 547508 h 640080"/>
              <a:gd name="connsiteX8" fmla="*/ 200184 w 731520"/>
              <a:gd name="connsiteY8" fmla="*/ 594519 h 640080"/>
              <a:gd name="connsiteX9" fmla="*/ 245904 w 731520"/>
              <a:gd name="connsiteY9" fmla="*/ 640239 h 640080"/>
              <a:gd name="connsiteX10" fmla="*/ 605949 w 731520"/>
              <a:gd name="connsiteY10" fmla="*/ 640239 h 640080"/>
              <a:gd name="connsiteX11" fmla="*/ 651669 w 731520"/>
              <a:gd name="connsiteY11" fmla="*/ 594519 h 640080"/>
              <a:gd name="connsiteX12" fmla="*/ 657358 w 731520"/>
              <a:gd name="connsiteY12" fmla="*/ 533983 h 640080"/>
              <a:gd name="connsiteX13" fmla="*/ 718559 w 731520"/>
              <a:gd name="connsiteY13" fmla="*/ 391599 h 640080"/>
              <a:gd name="connsiteX14" fmla="*/ 731679 w 731520"/>
              <a:gd name="connsiteY14" fmla="*/ 327922 h 640080"/>
              <a:gd name="connsiteX15" fmla="*/ 731679 w 731520"/>
              <a:gd name="connsiteY15" fmla="*/ 164412 h 640080"/>
              <a:gd name="connsiteX16" fmla="*/ 584324 w 731520"/>
              <a:gd name="connsiteY16" fmla="*/ 67384 h 640080"/>
              <a:gd name="connsiteX17" fmla="*/ 663099 w 731520"/>
              <a:gd name="connsiteY17" fmla="*/ 327922 h 640080"/>
              <a:gd name="connsiteX18" fmla="*/ 655552 w 731520"/>
              <a:gd name="connsiteY18" fmla="*/ 364517 h 640080"/>
              <a:gd name="connsiteX19" fmla="*/ 594352 w 731520"/>
              <a:gd name="connsiteY19" fmla="*/ 506899 h 640080"/>
              <a:gd name="connsiteX20" fmla="*/ 583089 w 731520"/>
              <a:gd name="connsiteY20" fmla="*/ 561549 h 640080"/>
              <a:gd name="connsiteX21" fmla="*/ 583089 w 731520"/>
              <a:gd name="connsiteY21" fmla="*/ 571659 h 640080"/>
              <a:gd name="connsiteX22" fmla="*/ 268764 w 731520"/>
              <a:gd name="connsiteY22" fmla="*/ 571659 h 640080"/>
              <a:gd name="connsiteX23" fmla="*/ 268764 w 731520"/>
              <a:gd name="connsiteY23" fmla="*/ 556963 h 640080"/>
              <a:gd name="connsiteX24" fmla="*/ 240775 w 731520"/>
              <a:gd name="connsiteY24" fmla="*/ 495788 h 640080"/>
              <a:gd name="connsiteX25" fmla="*/ 101172 w 731520"/>
              <a:gd name="connsiteY25" fmla="*/ 374230 h 640080"/>
              <a:gd name="connsiteX26" fmla="*/ 68739 w 731520"/>
              <a:gd name="connsiteY26" fmla="*/ 303598 h 640080"/>
              <a:gd name="connsiteX27" fmla="*/ 68739 w 731520"/>
              <a:gd name="connsiteY27" fmla="*/ 222226 h 640080"/>
              <a:gd name="connsiteX28" fmla="*/ 143034 w 731520"/>
              <a:gd name="connsiteY28" fmla="*/ 223194 h 640080"/>
              <a:gd name="connsiteX29" fmla="*/ 143034 w 731520"/>
              <a:gd name="connsiteY29" fmla="*/ 282098 h 640080"/>
              <a:gd name="connsiteX30" fmla="*/ 150882 w 731520"/>
              <a:gd name="connsiteY30" fmla="*/ 299339 h 640080"/>
              <a:gd name="connsiteX31" fmla="*/ 160883 w 731520"/>
              <a:gd name="connsiteY31" fmla="*/ 308047 h 640080"/>
              <a:gd name="connsiteX32" fmla="*/ 193136 w 731520"/>
              <a:gd name="connsiteY32" fmla="*/ 305818 h 640080"/>
              <a:gd name="connsiteX33" fmla="*/ 198755 w 731520"/>
              <a:gd name="connsiteY33" fmla="*/ 290808 h 640080"/>
              <a:gd name="connsiteX34" fmla="*/ 198755 w 731520"/>
              <a:gd name="connsiteY34" fmla="*/ 124256 h 640080"/>
              <a:gd name="connsiteX35" fmla="*/ 273050 w 731520"/>
              <a:gd name="connsiteY35" fmla="*/ 125223 h 640080"/>
              <a:gd name="connsiteX36" fmla="*/ 273050 w 731520"/>
              <a:gd name="connsiteY36" fmla="*/ 163443 h 640080"/>
              <a:gd name="connsiteX37" fmla="*/ 295910 w 731520"/>
              <a:gd name="connsiteY37" fmla="*/ 186303 h 640080"/>
              <a:gd name="connsiteX38" fmla="*/ 305912 w 731520"/>
              <a:gd name="connsiteY38" fmla="*/ 186303 h 640080"/>
              <a:gd name="connsiteX39" fmla="*/ 328772 w 731520"/>
              <a:gd name="connsiteY39" fmla="*/ 163443 h 640080"/>
              <a:gd name="connsiteX40" fmla="*/ 328772 w 731520"/>
              <a:gd name="connsiteY40" fmla="*/ 104660 h 640080"/>
              <a:gd name="connsiteX41" fmla="*/ 403067 w 731520"/>
              <a:gd name="connsiteY41" fmla="*/ 105628 h 640080"/>
              <a:gd name="connsiteX42" fmla="*/ 403067 w 731520"/>
              <a:gd name="connsiteY42" fmla="*/ 163443 h 640080"/>
              <a:gd name="connsiteX43" fmla="*/ 425927 w 731520"/>
              <a:gd name="connsiteY43" fmla="*/ 186303 h 640080"/>
              <a:gd name="connsiteX44" fmla="*/ 435928 w 731520"/>
              <a:gd name="connsiteY44" fmla="*/ 186303 h 640080"/>
              <a:gd name="connsiteX45" fmla="*/ 458788 w 731520"/>
              <a:gd name="connsiteY45" fmla="*/ 163443 h 640080"/>
              <a:gd name="connsiteX46" fmla="*/ 458788 w 731520"/>
              <a:gd name="connsiteY46" fmla="*/ 124254 h 640080"/>
              <a:gd name="connsiteX47" fmla="*/ 533083 w 731520"/>
              <a:gd name="connsiteY47" fmla="*/ 125221 h 640080"/>
              <a:gd name="connsiteX48" fmla="*/ 533083 w 731520"/>
              <a:gd name="connsiteY48" fmla="*/ 163442 h 640080"/>
              <a:gd name="connsiteX49" fmla="*/ 555943 w 731520"/>
              <a:gd name="connsiteY49" fmla="*/ 186302 h 640080"/>
              <a:gd name="connsiteX50" fmla="*/ 565944 w 731520"/>
              <a:gd name="connsiteY50" fmla="*/ 186302 h 640080"/>
              <a:gd name="connsiteX51" fmla="*/ 588804 w 731520"/>
              <a:gd name="connsiteY51" fmla="*/ 163442 h 640080"/>
              <a:gd name="connsiteX52" fmla="*/ 663099 w 731520"/>
              <a:gd name="connsiteY52" fmla="*/ 164409 h 640080"/>
              <a:gd name="connsiteX53" fmla="*/ 663099 w 731520"/>
              <a:gd name="connsiteY53" fmla="*/ 32792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31520" h="640080">
                <a:moveTo>
                  <a:pt x="584324" y="67384"/>
                </a:moveTo>
                <a:cubicBezTo>
                  <a:pt x="552318" y="18952"/>
                  <a:pt x="489872" y="6987"/>
                  <a:pt x="443144" y="33683"/>
                </a:cubicBezTo>
                <a:cubicBezTo>
                  <a:pt x="401033" y="-11279"/>
                  <a:pt x="330066" y="-10741"/>
                  <a:pt x="288362" y="33651"/>
                </a:cubicBezTo>
                <a:cubicBezTo>
                  <a:pt x="220982" y="-4953"/>
                  <a:pt x="133043" y="40874"/>
                  <a:pt x="130241" y="120528"/>
                </a:cubicBezTo>
                <a:cubicBezTo>
                  <a:pt x="64233" y="105039"/>
                  <a:pt x="159" y="154465"/>
                  <a:pt x="159" y="222228"/>
                </a:cubicBezTo>
                <a:lnTo>
                  <a:pt x="159" y="303599"/>
                </a:lnTo>
                <a:cubicBezTo>
                  <a:pt x="159" y="350378"/>
                  <a:pt x="20562" y="394974"/>
                  <a:pt x="56137" y="425949"/>
                </a:cubicBezTo>
                <a:lnTo>
                  <a:pt x="195741" y="547508"/>
                </a:lnTo>
                <a:cubicBezTo>
                  <a:pt x="201816" y="552798"/>
                  <a:pt x="200184" y="555471"/>
                  <a:pt x="200184" y="594519"/>
                </a:cubicBezTo>
                <a:cubicBezTo>
                  <a:pt x="200184" y="619769"/>
                  <a:pt x="220654" y="640239"/>
                  <a:pt x="245904" y="640239"/>
                </a:cubicBezTo>
                <a:lnTo>
                  <a:pt x="605949" y="640239"/>
                </a:lnTo>
                <a:cubicBezTo>
                  <a:pt x="631199" y="640239"/>
                  <a:pt x="651669" y="619769"/>
                  <a:pt x="651669" y="594519"/>
                </a:cubicBezTo>
                <a:cubicBezTo>
                  <a:pt x="651669" y="560924"/>
                  <a:pt x="650219" y="550592"/>
                  <a:pt x="657358" y="533983"/>
                </a:cubicBezTo>
                <a:lnTo>
                  <a:pt x="718559" y="391599"/>
                </a:lnTo>
                <a:cubicBezTo>
                  <a:pt x="727266" y="371344"/>
                  <a:pt x="731679" y="349919"/>
                  <a:pt x="731679" y="327922"/>
                </a:cubicBezTo>
                <a:lnTo>
                  <a:pt x="731679" y="164412"/>
                </a:lnTo>
                <a:cubicBezTo>
                  <a:pt x="731679" y="88918"/>
                  <a:pt x="654078" y="37736"/>
                  <a:pt x="584324" y="67384"/>
                </a:cubicBezTo>
                <a:close/>
                <a:moveTo>
                  <a:pt x="663099" y="327922"/>
                </a:moveTo>
                <a:cubicBezTo>
                  <a:pt x="663109" y="340508"/>
                  <a:pt x="660540" y="352963"/>
                  <a:pt x="655552" y="364517"/>
                </a:cubicBezTo>
                <a:lnTo>
                  <a:pt x="594352" y="506899"/>
                </a:lnTo>
                <a:cubicBezTo>
                  <a:pt x="586880" y="524288"/>
                  <a:pt x="583089" y="542675"/>
                  <a:pt x="583089" y="561549"/>
                </a:cubicBezTo>
                <a:lnTo>
                  <a:pt x="583089" y="571659"/>
                </a:lnTo>
                <a:lnTo>
                  <a:pt x="268764" y="571659"/>
                </a:lnTo>
                <a:lnTo>
                  <a:pt x="268764" y="556963"/>
                </a:lnTo>
                <a:cubicBezTo>
                  <a:pt x="268764" y="533574"/>
                  <a:pt x="258563" y="511275"/>
                  <a:pt x="240775" y="495788"/>
                </a:cubicBezTo>
                <a:lnTo>
                  <a:pt x="101172" y="374230"/>
                </a:lnTo>
                <a:cubicBezTo>
                  <a:pt x="80561" y="356282"/>
                  <a:pt x="68739" y="330537"/>
                  <a:pt x="68739" y="303598"/>
                </a:cubicBezTo>
                <a:lnTo>
                  <a:pt x="68739" y="222226"/>
                </a:lnTo>
                <a:cubicBezTo>
                  <a:pt x="68739" y="174780"/>
                  <a:pt x="143034" y="174310"/>
                  <a:pt x="143034" y="223194"/>
                </a:cubicBezTo>
                <a:lnTo>
                  <a:pt x="143034" y="282098"/>
                </a:lnTo>
                <a:cubicBezTo>
                  <a:pt x="143034" y="288709"/>
                  <a:pt x="145896" y="294997"/>
                  <a:pt x="150882" y="299339"/>
                </a:cubicBezTo>
                <a:lnTo>
                  <a:pt x="160883" y="308047"/>
                </a:lnTo>
                <a:cubicBezTo>
                  <a:pt x="170405" y="316338"/>
                  <a:pt x="184845" y="315341"/>
                  <a:pt x="193136" y="305818"/>
                </a:cubicBezTo>
                <a:cubicBezTo>
                  <a:pt x="196759" y="301658"/>
                  <a:pt x="198755" y="296326"/>
                  <a:pt x="198755" y="290808"/>
                </a:cubicBezTo>
                <a:lnTo>
                  <a:pt x="198755" y="124256"/>
                </a:lnTo>
                <a:cubicBezTo>
                  <a:pt x="198755" y="76968"/>
                  <a:pt x="273050" y="76071"/>
                  <a:pt x="273050" y="125223"/>
                </a:cubicBezTo>
                <a:lnTo>
                  <a:pt x="273050" y="163443"/>
                </a:lnTo>
                <a:cubicBezTo>
                  <a:pt x="273050" y="176068"/>
                  <a:pt x="283286" y="186303"/>
                  <a:pt x="295910" y="186303"/>
                </a:cubicBezTo>
                <a:lnTo>
                  <a:pt x="305912" y="186303"/>
                </a:lnTo>
                <a:cubicBezTo>
                  <a:pt x="318536" y="186303"/>
                  <a:pt x="328772" y="176068"/>
                  <a:pt x="328772" y="163443"/>
                </a:cubicBezTo>
                <a:lnTo>
                  <a:pt x="328772" y="104660"/>
                </a:lnTo>
                <a:cubicBezTo>
                  <a:pt x="328772" y="57320"/>
                  <a:pt x="403067" y="56547"/>
                  <a:pt x="403067" y="105628"/>
                </a:cubicBezTo>
                <a:lnTo>
                  <a:pt x="403067" y="163443"/>
                </a:lnTo>
                <a:cubicBezTo>
                  <a:pt x="403067" y="176068"/>
                  <a:pt x="413301" y="186303"/>
                  <a:pt x="425927" y="186303"/>
                </a:cubicBezTo>
                <a:lnTo>
                  <a:pt x="435928" y="186303"/>
                </a:lnTo>
                <a:cubicBezTo>
                  <a:pt x="448554" y="186303"/>
                  <a:pt x="458788" y="176068"/>
                  <a:pt x="458788" y="163443"/>
                </a:cubicBezTo>
                <a:lnTo>
                  <a:pt x="458788" y="124254"/>
                </a:lnTo>
                <a:cubicBezTo>
                  <a:pt x="458788" y="77063"/>
                  <a:pt x="533083" y="75991"/>
                  <a:pt x="533083" y="125221"/>
                </a:cubicBezTo>
                <a:lnTo>
                  <a:pt x="533083" y="163442"/>
                </a:lnTo>
                <a:cubicBezTo>
                  <a:pt x="533083" y="176066"/>
                  <a:pt x="543317" y="186302"/>
                  <a:pt x="555943" y="186302"/>
                </a:cubicBezTo>
                <a:lnTo>
                  <a:pt x="565944" y="186302"/>
                </a:lnTo>
                <a:cubicBezTo>
                  <a:pt x="578570" y="186302"/>
                  <a:pt x="588804" y="176066"/>
                  <a:pt x="588804" y="163442"/>
                </a:cubicBezTo>
                <a:cubicBezTo>
                  <a:pt x="588804" y="116085"/>
                  <a:pt x="663099" y="115417"/>
                  <a:pt x="663099" y="164409"/>
                </a:cubicBezTo>
                <a:lnTo>
                  <a:pt x="663099" y="327922"/>
                </a:lnTo>
                <a:close/>
              </a:path>
            </a:pathLst>
          </a:custGeom>
          <a:solidFill>
            <a:srgbClr val="910830"/>
          </a:solidFill>
          <a:ln w="1414" cap="flat">
            <a:noFill/>
            <a:prstDash val="solid"/>
            <a:miter/>
          </a:ln>
        </p:spPr>
        <p:txBody>
          <a:bodyPr rtlCol="0" anchor="ctr"/>
          <a:lstStyle/>
          <a:p>
            <a:endParaRPr lang="en-GB"/>
          </a:p>
        </p:txBody>
      </p:sp>
      <p:sp>
        <p:nvSpPr>
          <p:cNvPr id="96" name="Grafik 500">
            <a:extLst>
              <a:ext uri="{FF2B5EF4-FFF2-40B4-BE49-F238E27FC236}">
                <a16:creationId xmlns:a16="http://schemas.microsoft.com/office/drawing/2014/main" id="{DFFF3B5E-E121-4948-8B42-37AE0A6A6B4D}"/>
              </a:ext>
            </a:extLst>
          </p:cNvPr>
          <p:cNvSpPr/>
          <p:nvPr/>
        </p:nvSpPr>
        <p:spPr>
          <a:xfrm>
            <a:off x="3969372" y="4187032"/>
            <a:ext cx="484011" cy="423510"/>
          </a:xfrm>
          <a:custGeom>
            <a:avLst/>
            <a:gdLst>
              <a:gd name="connsiteX0" fmla="*/ 365919 w 731520"/>
              <a:gd name="connsiteY0" fmla="*/ 640240 h 640080"/>
              <a:gd name="connsiteX1" fmla="*/ 465932 w 731520"/>
              <a:gd name="connsiteY1" fmla="*/ 640221 h 640080"/>
              <a:gd name="connsiteX2" fmla="*/ 487653 w 731520"/>
              <a:gd name="connsiteY2" fmla="*/ 637751 h 640080"/>
              <a:gd name="connsiteX3" fmla="*/ 657673 w 731520"/>
              <a:gd name="connsiteY3" fmla="*/ 598564 h 640080"/>
              <a:gd name="connsiteX4" fmla="*/ 731679 w 731520"/>
              <a:gd name="connsiteY4" fmla="*/ 506333 h 640080"/>
              <a:gd name="connsiteX5" fmla="*/ 731679 w 731520"/>
              <a:gd name="connsiteY5" fmla="*/ 212436 h 640080"/>
              <a:gd name="connsiteX6" fmla="*/ 683094 w 731520"/>
              <a:gd name="connsiteY6" fmla="*/ 130012 h 640080"/>
              <a:gd name="connsiteX7" fmla="*/ 543078 w 731520"/>
              <a:gd name="connsiteY7" fmla="*/ 51640 h 640080"/>
              <a:gd name="connsiteX8" fmla="*/ 411322 w 731520"/>
              <a:gd name="connsiteY8" fmla="*/ 86978 h 640080"/>
              <a:gd name="connsiteX9" fmla="*/ 204256 w 731520"/>
              <a:gd name="connsiteY9" fmla="*/ 7315 h 640080"/>
              <a:gd name="connsiteX10" fmla="*/ 67607 w 731520"/>
              <a:gd name="connsiteY10" fmla="*/ 66181 h 640080"/>
              <a:gd name="connsiteX11" fmla="*/ 127532 w 731520"/>
              <a:gd name="connsiteY11" fmla="*/ 202072 h 640080"/>
              <a:gd name="connsiteX12" fmla="*/ 240189 w 731520"/>
              <a:gd name="connsiteY12" fmla="*/ 228760 h 640080"/>
              <a:gd name="connsiteX13" fmla="*/ 105887 w 731520"/>
              <a:gd name="connsiteY13" fmla="*/ 215699 h 640080"/>
              <a:gd name="connsiteX14" fmla="*/ 159 w 731520"/>
              <a:gd name="connsiteY14" fmla="*/ 320198 h 640080"/>
              <a:gd name="connsiteX15" fmla="*/ 105887 w 731520"/>
              <a:gd name="connsiteY15" fmla="*/ 424698 h 640080"/>
              <a:gd name="connsiteX16" fmla="*/ 231095 w 731520"/>
              <a:gd name="connsiteY16" fmla="*/ 424698 h 640080"/>
              <a:gd name="connsiteX17" fmla="*/ 274445 w 731520"/>
              <a:gd name="connsiteY17" fmla="*/ 517576 h 640080"/>
              <a:gd name="connsiteX18" fmla="*/ 365919 w 731520"/>
              <a:gd name="connsiteY18" fmla="*/ 640240 h 640080"/>
              <a:gd name="connsiteX19" fmla="*/ 365919 w 731520"/>
              <a:gd name="connsiteY19" fmla="*/ 571641 h 640080"/>
              <a:gd name="connsiteX20" fmla="*/ 365919 w 731520"/>
              <a:gd name="connsiteY20" fmla="*/ 519396 h 640080"/>
              <a:gd name="connsiteX21" fmla="*/ 388779 w 731520"/>
              <a:gd name="connsiteY21" fmla="*/ 496536 h 640080"/>
              <a:gd name="connsiteX22" fmla="*/ 388779 w 731520"/>
              <a:gd name="connsiteY22" fmla="*/ 486740 h 640080"/>
              <a:gd name="connsiteX23" fmla="*/ 365919 w 731520"/>
              <a:gd name="connsiteY23" fmla="*/ 463880 h 640080"/>
              <a:gd name="connsiteX24" fmla="*/ 325914 w 731520"/>
              <a:gd name="connsiteY24" fmla="*/ 463880 h 640080"/>
              <a:gd name="connsiteX25" fmla="*/ 325914 w 731520"/>
              <a:gd name="connsiteY25" fmla="*/ 411635 h 640080"/>
              <a:gd name="connsiteX26" fmla="*/ 365919 w 731520"/>
              <a:gd name="connsiteY26" fmla="*/ 411635 h 640080"/>
              <a:gd name="connsiteX27" fmla="*/ 388779 w 731520"/>
              <a:gd name="connsiteY27" fmla="*/ 388775 h 640080"/>
              <a:gd name="connsiteX28" fmla="*/ 388779 w 731520"/>
              <a:gd name="connsiteY28" fmla="*/ 378980 h 640080"/>
              <a:gd name="connsiteX29" fmla="*/ 365919 w 731520"/>
              <a:gd name="connsiteY29" fmla="*/ 356120 h 640080"/>
              <a:gd name="connsiteX30" fmla="*/ 105887 w 731520"/>
              <a:gd name="connsiteY30" fmla="*/ 356120 h 640080"/>
              <a:gd name="connsiteX31" fmla="*/ 105887 w 731520"/>
              <a:gd name="connsiteY31" fmla="*/ 284281 h 640080"/>
              <a:gd name="connsiteX32" fmla="*/ 365919 w 731520"/>
              <a:gd name="connsiteY32" fmla="*/ 284281 h 640080"/>
              <a:gd name="connsiteX33" fmla="*/ 388779 w 731520"/>
              <a:gd name="connsiteY33" fmla="*/ 261421 h 640080"/>
              <a:gd name="connsiteX34" fmla="*/ 388779 w 731520"/>
              <a:gd name="connsiteY34" fmla="*/ 244802 h 640080"/>
              <a:gd name="connsiteX35" fmla="*/ 374129 w 731520"/>
              <a:gd name="connsiteY35" fmla="*/ 223466 h 640080"/>
              <a:gd name="connsiteX36" fmla="*/ 152162 w 731520"/>
              <a:gd name="connsiteY36" fmla="*/ 138048 h 640080"/>
              <a:gd name="connsiteX37" fmla="*/ 179626 w 731520"/>
              <a:gd name="connsiteY37" fmla="*/ 71301 h 640080"/>
              <a:gd name="connsiteX38" fmla="*/ 417583 w 731520"/>
              <a:gd name="connsiteY38" fmla="*/ 162871 h 640080"/>
              <a:gd name="connsiteX39" fmla="*/ 443499 w 731520"/>
              <a:gd name="connsiteY39" fmla="*/ 155996 h 640080"/>
              <a:gd name="connsiteX40" fmla="*/ 474594 w 731520"/>
              <a:gd name="connsiteY40" fmla="*/ 117924 h 640080"/>
              <a:gd name="connsiteX41" fmla="*/ 509581 w 731520"/>
              <a:gd name="connsiteY41" fmla="*/ 111483 h 640080"/>
              <a:gd name="connsiteX42" fmla="*/ 649599 w 731520"/>
              <a:gd name="connsiteY42" fmla="*/ 189856 h 640080"/>
              <a:gd name="connsiteX43" fmla="*/ 663099 w 731520"/>
              <a:gd name="connsiteY43" fmla="*/ 212438 h 640080"/>
              <a:gd name="connsiteX44" fmla="*/ 663099 w 731520"/>
              <a:gd name="connsiteY44" fmla="*/ 506333 h 640080"/>
              <a:gd name="connsiteX45" fmla="*/ 642274 w 731520"/>
              <a:gd name="connsiteY45" fmla="*/ 531739 h 640080"/>
              <a:gd name="connsiteX46" fmla="*/ 472251 w 731520"/>
              <a:gd name="connsiteY46" fmla="*/ 570925 h 640080"/>
              <a:gd name="connsiteX47" fmla="*/ 465932 w 731520"/>
              <a:gd name="connsiteY47" fmla="*/ 571642 h 640080"/>
              <a:gd name="connsiteX48" fmla="*/ 365919 w 731520"/>
              <a:gd name="connsiteY48" fmla="*/ 57164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31520" h="640080">
                <a:moveTo>
                  <a:pt x="365919" y="640240"/>
                </a:moveTo>
                <a:lnTo>
                  <a:pt x="465932" y="640221"/>
                </a:lnTo>
                <a:cubicBezTo>
                  <a:pt x="473238" y="640221"/>
                  <a:pt x="480549" y="639388"/>
                  <a:pt x="487653" y="637751"/>
                </a:cubicBezTo>
                <a:lnTo>
                  <a:pt x="657673" y="598564"/>
                </a:lnTo>
                <a:cubicBezTo>
                  <a:pt x="701047" y="588569"/>
                  <a:pt x="731679" y="550257"/>
                  <a:pt x="731679" y="506333"/>
                </a:cubicBezTo>
                <a:lnTo>
                  <a:pt x="731679" y="212436"/>
                </a:lnTo>
                <a:cubicBezTo>
                  <a:pt x="731679" y="178368"/>
                  <a:pt x="713062" y="146784"/>
                  <a:pt x="683094" y="130012"/>
                </a:cubicBezTo>
                <a:lnTo>
                  <a:pt x="543078" y="51640"/>
                </a:lnTo>
                <a:cubicBezTo>
                  <a:pt x="493917" y="24121"/>
                  <a:pt x="446976" y="43319"/>
                  <a:pt x="411322" y="86978"/>
                </a:cubicBezTo>
                <a:lnTo>
                  <a:pt x="204256" y="7315"/>
                </a:lnTo>
                <a:cubicBezTo>
                  <a:pt x="150125" y="-13515"/>
                  <a:pt x="89082" y="12640"/>
                  <a:pt x="67607" y="66181"/>
                </a:cubicBezTo>
                <a:cubicBezTo>
                  <a:pt x="46036" y="119962"/>
                  <a:pt x="72801" y="181009"/>
                  <a:pt x="127532" y="202072"/>
                </a:cubicBezTo>
                <a:lnTo>
                  <a:pt x="240189" y="228760"/>
                </a:lnTo>
                <a:lnTo>
                  <a:pt x="105887" y="215699"/>
                </a:lnTo>
                <a:cubicBezTo>
                  <a:pt x="47588" y="215699"/>
                  <a:pt x="159" y="262578"/>
                  <a:pt x="159" y="320198"/>
                </a:cubicBezTo>
                <a:cubicBezTo>
                  <a:pt x="159" y="377820"/>
                  <a:pt x="47588" y="424698"/>
                  <a:pt x="105887" y="424698"/>
                </a:cubicBezTo>
                <a:lnTo>
                  <a:pt x="231095" y="424698"/>
                </a:lnTo>
                <a:cubicBezTo>
                  <a:pt x="225844" y="462196"/>
                  <a:pt x="243514" y="497989"/>
                  <a:pt x="274445" y="517576"/>
                </a:cubicBezTo>
                <a:cubicBezTo>
                  <a:pt x="255415" y="578428"/>
                  <a:pt x="301688" y="640240"/>
                  <a:pt x="365919" y="640240"/>
                </a:cubicBezTo>
                <a:close/>
                <a:moveTo>
                  <a:pt x="365919" y="571641"/>
                </a:moveTo>
                <a:cubicBezTo>
                  <a:pt x="329972" y="571641"/>
                  <a:pt x="330029" y="519396"/>
                  <a:pt x="365919" y="519396"/>
                </a:cubicBezTo>
                <a:cubicBezTo>
                  <a:pt x="378545" y="519396"/>
                  <a:pt x="388779" y="509162"/>
                  <a:pt x="388779" y="496536"/>
                </a:cubicBezTo>
                <a:lnTo>
                  <a:pt x="388779" y="486740"/>
                </a:lnTo>
                <a:cubicBezTo>
                  <a:pt x="388779" y="474115"/>
                  <a:pt x="378545" y="463880"/>
                  <a:pt x="365919" y="463880"/>
                </a:cubicBezTo>
                <a:lnTo>
                  <a:pt x="325914" y="463880"/>
                </a:lnTo>
                <a:cubicBezTo>
                  <a:pt x="289968" y="463880"/>
                  <a:pt x="290021" y="411635"/>
                  <a:pt x="325914" y="411635"/>
                </a:cubicBezTo>
                <a:lnTo>
                  <a:pt x="365919" y="411635"/>
                </a:lnTo>
                <a:cubicBezTo>
                  <a:pt x="378545" y="411635"/>
                  <a:pt x="388779" y="401401"/>
                  <a:pt x="388779" y="388775"/>
                </a:cubicBezTo>
                <a:lnTo>
                  <a:pt x="388779" y="378980"/>
                </a:lnTo>
                <a:cubicBezTo>
                  <a:pt x="388779" y="366354"/>
                  <a:pt x="378545" y="356120"/>
                  <a:pt x="365919" y="356120"/>
                </a:cubicBezTo>
                <a:lnTo>
                  <a:pt x="105887" y="356120"/>
                </a:lnTo>
                <a:cubicBezTo>
                  <a:pt x="56695" y="356120"/>
                  <a:pt x="56773" y="284281"/>
                  <a:pt x="105887" y="284281"/>
                </a:cubicBezTo>
                <a:lnTo>
                  <a:pt x="365919" y="284281"/>
                </a:lnTo>
                <a:cubicBezTo>
                  <a:pt x="378545" y="284281"/>
                  <a:pt x="388779" y="274047"/>
                  <a:pt x="388779" y="261421"/>
                </a:cubicBezTo>
                <a:lnTo>
                  <a:pt x="388779" y="244802"/>
                </a:lnTo>
                <a:cubicBezTo>
                  <a:pt x="388779" y="235343"/>
                  <a:pt x="382956" y="226862"/>
                  <a:pt x="374129" y="223466"/>
                </a:cubicBezTo>
                <a:lnTo>
                  <a:pt x="152162" y="138048"/>
                </a:lnTo>
                <a:cubicBezTo>
                  <a:pt x="107082" y="120703"/>
                  <a:pt x="132971" y="53348"/>
                  <a:pt x="179626" y="71301"/>
                </a:cubicBezTo>
                <a:lnTo>
                  <a:pt x="417583" y="162871"/>
                </a:lnTo>
                <a:cubicBezTo>
                  <a:pt x="426800" y="166417"/>
                  <a:pt x="437252" y="163644"/>
                  <a:pt x="443499" y="155996"/>
                </a:cubicBezTo>
                <a:lnTo>
                  <a:pt x="474594" y="117924"/>
                </a:lnTo>
                <a:cubicBezTo>
                  <a:pt x="482909" y="107742"/>
                  <a:pt x="497951" y="104974"/>
                  <a:pt x="509581" y="111483"/>
                </a:cubicBezTo>
                <a:lnTo>
                  <a:pt x="649599" y="189856"/>
                </a:lnTo>
                <a:cubicBezTo>
                  <a:pt x="657926" y="194518"/>
                  <a:pt x="663099" y="203169"/>
                  <a:pt x="663099" y="212438"/>
                </a:cubicBezTo>
                <a:lnTo>
                  <a:pt x="663099" y="506333"/>
                </a:lnTo>
                <a:cubicBezTo>
                  <a:pt x="663099" y="518464"/>
                  <a:pt x="654535" y="528913"/>
                  <a:pt x="642274" y="531739"/>
                </a:cubicBezTo>
                <a:lnTo>
                  <a:pt x="472251" y="570925"/>
                </a:lnTo>
                <a:cubicBezTo>
                  <a:pt x="470178" y="571402"/>
                  <a:pt x="468059" y="571642"/>
                  <a:pt x="465932" y="571642"/>
                </a:cubicBezTo>
                <a:lnTo>
                  <a:pt x="365919" y="571642"/>
                </a:lnTo>
                <a:close/>
              </a:path>
            </a:pathLst>
          </a:custGeom>
          <a:solidFill>
            <a:srgbClr val="910830"/>
          </a:solidFill>
          <a:ln w="1414" cap="flat">
            <a:noFill/>
            <a:prstDash val="solid"/>
            <a:miter/>
          </a:ln>
        </p:spPr>
        <p:txBody>
          <a:bodyPr rtlCol="0" anchor="ctr"/>
          <a:lstStyle/>
          <a:p>
            <a:endParaRPr lang="en-GB"/>
          </a:p>
        </p:txBody>
      </p:sp>
      <p:sp>
        <p:nvSpPr>
          <p:cNvPr id="97" name="Grafik 501">
            <a:extLst>
              <a:ext uri="{FF2B5EF4-FFF2-40B4-BE49-F238E27FC236}">
                <a16:creationId xmlns:a16="http://schemas.microsoft.com/office/drawing/2014/main" id="{372F0983-B023-45A7-B88A-109B5A26F919}"/>
              </a:ext>
            </a:extLst>
          </p:cNvPr>
          <p:cNvSpPr/>
          <p:nvPr/>
        </p:nvSpPr>
        <p:spPr>
          <a:xfrm>
            <a:off x="486761" y="4217282"/>
            <a:ext cx="605014" cy="363008"/>
          </a:xfrm>
          <a:custGeom>
            <a:avLst/>
            <a:gdLst>
              <a:gd name="connsiteX0" fmla="*/ 741968 w 914400"/>
              <a:gd name="connsiteY0" fmla="*/ 91458 h 548640"/>
              <a:gd name="connsiteX1" fmla="*/ 673959 w 914400"/>
              <a:gd name="connsiteY1" fmla="*/ 23449 h 548640"/>
              <a:gd name="connsiteX2" fmla="*/ 617381 w 914400"/>
              <a:gd name="connsiteY2" fmla="*/ 161 h 548640"/>
              <a:gd name="connsiteX3" fmla="*/ 293340 w 914400"/>
              <a:gd name="connsiteY3" fmla="*/ 161 h 548640"/>
              <a:gd name="connsiteX4" fmla="*/ 236762 w 914400"/>
              <a:gd name="connsiteY4" fmla="*/ 23449 h 548640"/>
              <a:gd name="connsiteX5" fmla="*/ 168753 w 914400"/>
              <a:gd name="connsiteY5" fmla="*/ 91458 h 548640"/>
              <a:gd name="connsiteX6" fmla="*/ 161 w 914400"/>
              <a:gd name="connsiteY6" fmla="*/ 91458 h 548640"/>
              <a:gd name="connsiteX7" fmla="*/ 161 w 914400"/>
              <a:gd name="connsiteY7" fmla="*/ 456789 h 548640"/>
              <a:gd name="connsiteX8" fmla="*/ 91601 w 914400"/>
              <a:gd name="connsiteY8" fmla="*/ 456789 h 548640"/>
              <a:gd name="connsiteX9" fmla="*/ 137178 w 914400"/>
              <a:gd name="connsiteY9" fmla="*/ 411498 h 548640"/>
              <a:gd name="connsiteX10" fmla="*/ 150179 w 914400"/>
              <a:gd name="connsiteY10" fmla="*/ 411498 h 548640"/>
              <a:gd name="connsiteX11" fmla="*/ 271052 w 914400"/>
              <a:gd name="connsiteY11" fmla="*/ 520654 h 548640"/>
              <a:gd name="connsiteX12" fmla="*/ 421928 w 914400"/>
              <a:gd name="connsiteY12" fmla="*/ 526084 h 548640"/>
              <a:gd name="connsiteX13" fmla="*/ 480649 w 914400"/>
              <a:gd name="connsiteY13" fmla="*/ 548801 h 548640"/>
              <a:gd name="connsiteX14" fmla="*/ 550372 w 914400"/>
              <a:gd name="connsiteY14" fmla="*/ 514511 h 548640"/>
              <a:gd name="connsiteX15" fmla="*/ 641812 w 914400"/>
              <a:gd name="connsiteY15" fmla="*/ 490508 h 548640"/>
              <a:gd name="connsiteX16" fmla="*/ 679246 w 914400"/>
              <a:gd name="connsiteY16" fmla="*/ 444359 h 548640"/>
              <a:gd name="connsiteX17" fmla="*/ 694819 w 914400"/>
              <a:gd name="connsiteY17" fmla="*/ 411498 h 548640"/>
              <a:gd name="connsiteX18" fmla="*/ 777544 w 914400"/>
              <a:gd name="connsiteY18" fmla="*/ 411498 h 548640"/>
              <a:gd name="connsiteX19" fmla="*/ 823121 w 914400"/>
              <a:gd name="connsiteY19" fmla="*/ 456789 h 548640"/>
              <a:gd name="connsiteX20" fmla="*/ 914561 w 914400"/>
              <a:gd name="connsiteY20" fmla="*/ 456789 h 548640"/>
              <a:gd name="connsiteX21" fmla="*/ 914561 w 914400"/>
              <a:gd name="connsiteY21" fmla="*/ 91458 h 548640"/>
              <a:gd name="connsiteX22" fmla="*/ 741968 w 914400"/>
              <a:gd name="connsiteY22" fmla="*/ 91458 h 548640"/>
              <a:gd name="connsiteX23" fmla="*/ 68741 w 914400"/>
              <a:gd name="connsiteY23" fmla="*/ 411069 h 548640"/>
              <a:gd name="connsiteX24" fmla="*/ 45881 w 914400"/>
              <a:gd name="connsiteY24" fmla="*/ 388209 h 548640"/>
              <a:gd name="connsiteX25" fmla="*/ 68741 w 914400"/>
              <a:gd name="connsiteY25" fmla="*/ 365349 h 548640"/>
              <a:gd name="connsiteX26" fmla="*/ 91601 w 914400"/>
              <a:gd name="connsiteY26" fmla="*/ 388209 h 548640"/>
              <a:gd name="connsiteX27" fmla="*/ 68741 w 914400"/>
              <a:gd name="connsiteY27" fmla="*/ 411069 h 548640"/>
              <a:gd name="connsiteX28" fmla="*/ 625953 w 914400"/>
              <a:gd name="connsiteY28" fmla="*/ 401211 h 548640"/>
              <a:gd name="connsiteX29" fmla="*/ 588663 w 914400"/>
              <a:gd name="connsiteY29" fmla="*/ 447217 h 548640"/>
              <a:gd name="connsiteX30" fmla="*/ 572518 w 914400"/>
              <a:gd name="connsiteY30" fmla="*/ 448931 h 548640"/>
              <a:gd name="connsiteX31" fmla="*/ 538371 w 914400"/>
              <a:gd name="connsiteY31" fmla="*/ 421213 h 548640"/>
              <a:gd name="connsiteX32" fmla="*/ 495508 w 914400"/>
              <a:gd name="connsiteY32" fmla="*/ 473363 h 548640"/>
              <a:gd name="connsiteX33" fmla="*/ 469791 w 914400"/>
              <a:gd name="connsiteY33" fmla="*/ 476792 h 548640"/>
              <a:gd name="connsiteX34" fmla="*/ 417213 w 914400"/>
              <a:gd name="connsiteY34" fmla="*/ 431786 h 548640"/>
              <a:gd name="connsiteX35" fmla="*/ 394924 w 914400"/>
              <a:gd name="connsiteY35" fmla="*/ 459218 h 548640"/>
              <a:gd name="connsiteX36" fmla="*/ 315915 w 914400"/>
              <a:gd name="connsiteY36" fmla="*/ 468648 h 548640"/>
              <a:gd name="connsiteX37" fmla="*/ 176897 w 914400"/>
              <a:gd name="connsiteY37" fmla="*/ 342918 h 548640"/>
              <a:gd name="connsiteX38" fmla="*/ 137321 w 914400"/>
              <a:gd name="connsiteY38" fmla="*/ 342918 h 548640"/>
              <a:gd name="connsiteX39" fmla="*/ 137321 w 914400"/>
              <a:gd name="connsiteY39" fmla="*/ 159895 h 548640"/>
              <a:gd name="connsiteX40" fmla="*/ 197185 w 914400"/>
              <a:gd name="connsiteY40" fmla="*/ 159895 h 548640"/>
              <a:gd name="connsiteX41" fmla="*/ 285339 w 914400"/>
              <a:gd name="connsiteY41" fmla="*/ 71884 h 548640"/>
              <a:gd name="connsiteX42" fmla="*/ 293483 w 914400"/>
              <a:gd name="connsiteY42" fmla="*/ 68598 h 548640"/>
              <a:gd name="connsiteX43" fmla="*/ 374493 w 914400"/>
              <a:gd name="connsiteY43" fmla="*/ 68598 h 548640"/>
              <a:gd name="connsiteX44" fmla="*/ 319201 w 914400"/>
              <a:gd name="connsiteY44" fmla="*/ 119318 h 548640"/>
              <a:gd name="connsiteX45" fmla="*/ 312914 w 914400"/>
              <a:gd name="connsiteY45" fmla="*/ 264051 h 548640"/>
              <a:gd name="connsiteX46" fmla="*/ 457932 w 914400"/>
              <a:gd name="connsiteY46" fmla="*/ 270337 h 548640"/>
              <a:gd name="connsiteX47" fmla="*/ 469648 w 914400"/>
              <a:gd name="connsiteY47" fmla="*/ 259622 h 548640"/>
              <a:gd name="connsiteX48" fmla="*/ 624239 w 914400"/>
              <a:gd name="connsiteY48" fmla="*/ 385066 h 548640"/>
              <a:gd name="connsiteX49" fmla="*/ 625953 w 914400"/>
              <a:gd name="connsiteY49" fmla="*/ 401211 h 548640"/>
              <a:gd name="connsiteX50" fmla="*/ 777401 w 914400"/>
              <a:gd name="connsiteY50" fmla="*/ 342918 h 548640"/>
              <a:gd name="connsiteX51" fmla="*/ 678531 w 914400"/>
              <a:gd name="connsiteY51" fmla="*/ 342918 h 548640"/>
              <a:gd name="connsiteX52" fmla="*/ 667530 w 914400"/>
              <a:gd name="connsiteY52" fmla="*/ 331917 h 548640"/>
              <a:gd name="connsiteX53" fmla="*/ 520797 w 914400"/>
              <a:gd name="connsiteY53" fmla="*/ 212759 h 548640"/>
              <a:gd name="connsiteX54" fmla="*/ 538657 w 914400"/>
              <a:gd name="connsiteY54" fmla="*/ 196471 h 548640"/>
              <a:gd name="connsiteX55" fmla="*/ 540085 w 914400"/>
              <a:gd name="connsiteY55" fmla="*/ 164181 h 548640"/>
              <a:gd name="connsiteX56" fmla="*/ 524512 w 914400"/>
              <a:gd name="connsiteY56" fmla="*/ 147465 h 548640"/>
              <a:gd name="connsiteX57" fmla="*/ 492222 w 914400"/>
              <a:gd name="connsiteY57" fmla="*/ 146036 h 548640"/>
              <a:gd name="connsiteX58" fmla="*/ 413355 w 914400"/>
              <a:gd name="connsiteY58" fmla="*/ 218331 h 548640"/>
              <a:gd name="connsiteX59" fmla="*/ 363921 w 914400"/>
              <a:gd name="connsiteY59" fmla="*/ 218331 h 548640"/>
              <a:gd name="connsiteX60" fmla="*/ 365635 w 914400"/>
              <a:gd name="connsiteY60" fmla="*/ 169896 h 548640"/>
              <a:gd name="connsiteX61" fmla="*/ 459361 w 914400"/>
              <a:gd name="connsiteY61" fmla="*/ 84028 h 548640"/>
              <a:gd name="connsiteX62" fmla="*/ 497937 w 914400"/>
              <a:gd name="connsiteY62" fmla="*/ 69026 h 548640"/>
              <a:gd name="connsiteX63" fmla="*/ 617524 w 914400"/>
              <a:gd name="connsiteY63" fmla="*/ 68741 h 548640"/>
              <a:gd name="connsiteX64" fmla="*/ 625382 w 914400"/>
              <a:gd name="connsiteY64" fmla="*/ 72027 h 548640"/>
              <a:gd name="connsiteX65" fmla="*/ 713536 w 914400"/>
              <a:gd name="connsiteY65" fmla="*/ 160038 h 548640"/>
              <a:gd name="connsiteX66" fmla="*/ 777401 w 914400"/>
              <a:gd name="connsiteY66" fmla="*/ 160038 h 548640"/>
              <a:gd name="connsiteX67" fmla="*/ 777401 w 914400"/>
              <a:gd name="connsiteY67" fmla="*/ 342918 h 548640"/>
              <a:gd name="connsiteX68" fmla="*/ 845981 w 914400"/>
              <a:gd name="connsiteY68" fmla="*/ 411069 h 548640"/>
              <a:gd name="connsiteX69" fmla="*/ 823121 w 914400"/>
              <a:gd name="connsiteY69" fmla="*/ 388209 h 548640"/>
              <a:gd name="connsiteX70" fmla="*/ 845981 w 914400"/>
              <a:gd name="connsiteY70" fmla="*/ 365349 h 548640"/>
              <a:gd name="connsiteX71" fmla="*/ 868841 w 914400"/>
              <a:gd name="connsiteY71" fmla="*/ 388209 h 548640"/>
              <a:gd name="connsiteX72" fmla="*/ 845981 w 914400"/>
              <a:gd name="connsiteY72" fmla="*/ 41106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914400" h="548640">
                <a:moveTo>
                  <a:pt x="741968" y="91458"/>
                </a:moveTo>
                <a:lnTo>
                  <a:pt x="673959" y="23449"/>
                </a:lnTo>
                <a:cubicBezTo>
                  <a:pt x="658907" y="8531"/>
                  <a:pt x="638573" y="161"/>
                  <a:pt x="617381" y="161"/>
                </a:cubicBezTo>
                <a:lnTo>
                  <a:pt x="293340" y="161"/>
                </a:lnTo>
                <a:cubicBezTo>
                  <a:pt x="272195" y="161"/>
                  <a:pt x="251764" y="8590"/>
                  <a:pt x="236762" y="23449"/>
                </a:cubicBezTo>
                <a:lnTo>
                  <a:pt x="168753" y="91458"/>
                </a:lnTo>
                <a:lnTo>
                  <a:pt x="161" y="91458"/>
                </a:lnTo>
                <a:lnTo>
                  <a:pt x="161" y="456789"/>
                </a:lnTo>
                <a:lnTo>
                  <a:pt x="91601" y="456789"/>
                </a:lnTo>
                <a:cubicBezTo>
                  <a:pt x="116747" y="456789"/>
                  <a:pt x="137035" y="436501"/>
                  <a:pt x="137178" y="411498"/>
                </a:cubicBezTo>
                <a:lnTo>
                  <a:pt x="150179" y="411498"/>
                </a:lnTo>
                <a:lnTo>
                  <a:pt x="271052" y="520654"/>
                </a:lnTo>
                <a:cubicBezTo>
                  <a:pt x="315200" y="556516"/>
                  <a:pt x="376493" y="557373"/>
                  <a:pt x="421928" y="526084"/>
                </a:cubicBezTo>
                <a:cubicBezTo>
                  <a:pt x="439787" y="541514"/>
                  <a:pt x="459075" y="548801"/>
                  <a:pt x="480649" y="548801"/>
                </a:cubicBezTo>
                <a:cubicBezTo>
                  <a:pt x="506653" y="548801"/>
                  <a:pt x="531084" y="538228"/>
                  <a:pt x="550372" y="514511"/>
                </a:cubicBezTo>
                <a:cubicBezTo>
                  <a:pt x="581948" y="526941"/>
                  <a:pt x="619238" y="518226"/>
                  <a:pt x="641812" y="490508"/>
                </a:cubicBezTo>
                <a:lnTo>
                  <a:pt x="679246" y="444359"/>
                </a:lnTo>
                <a:cubicBezTo>
                  <a:pt x="687247" y="434501"/>
                  <a:pt x="692247" y="423214"/>
                  <a:pt x="694819" y="411498"/>
                </a:cubicBezTo>
                <a:lnTo>
                  <a:pt x="777544" y="411498"/>
                </a:lnTo>
                <a:cubicBezTo>
                  <a:pt x="777687" y="436501"/>
                  <a:pt x="798118" y="456789"/>
                  <a:pt x="823121" y="456789"/>
                </a:cubicBezTo>
                <a:lnTo>
                  <a:pt x="914561" y="456789"/>
                </a:lnTo>
                <a:lnTo>
                  <a:pt x="914561" y="91458"/>
                </a:lnTo>
                <a:lnTo>
                  <a:pt x="741968" y="91458"/>
                </a:lnTo>
                <a:close/>
                <a:moveTo>
                  <a:pt x="68741" y="411069"/>
                </a:moveTo>
                <a:cubicBezTo>
                  <a:pt x="56168" y="411069"/>
                  <a:pt x="45881" y="400782"/>
                  <a:pt x="45881" y="388209"/>
                </a:cubicBezTo>
                <a:cubicBezTo>
                  <a:pt x="45881" y="375636"/>
                  <a:pt x="56168" y="365349"/>
                  <a:pt x="68741" y="365349"/>
                </a:cubicBezTo>
                <a:cubicBezTo>
                  <a:pt x="81314" y="365349"/>
                  <a:pt x="91601" y="375636"/>
                  <a:pt x="91601" y="388209"/>
                </a:cubicBezTo>
                <a:cubicBezTo>
                  <a:pt x="91601" y="400925"/>
                  <a:pt x="81314" y="411069"/>
                  <a:pt x="68741" y="411069"/>
                </a:cubicBezTo>
                <a:close/>
                <a:moveTo>
                  <a:pt x="625953" y="401211"/>
                </a:moveTo>
                <a:lnTo>
                  <a:pt x="588663" y="447217"/>
                </a:lnTo>
                <a:cubicBezTo>
                  <a:pt x="584662" y="452074"/>
                  <a:pt x="577519" y="452932"/>
                  <a:pt x="572518" y="448931"/>
                </a:cubicBezTo>
                <a:lnTo>
                  <a:pt x="538371" y="421213"/>
                </a:lnTo>
                <a:lnTo>
                  <a:pt x="495508" y="473363"/>
                </a:lnTo>
                <a:cubicBezTo>
                  <a:pt x="486936" y="483793"/>
                  <a:pt x="474077" y="480221"/>
                  <a:pt x="469791" y="476792"/>
                </a:cubicBezTo>
                <a:lnTo>
                  <a:pt x="417213" y="431786"/>
                </a:lnTo>
                <a:lnTo>
                  <a:pt x="394924" y="459218"/>
                </a:lnTo>
                <a:cubicBezTo>
                  <a:pt x="375065" y="483650"/>
                  <a:pt x="338917" y="487365"/>
                  <a:pt x="315915" y="468648"/>
                </a:cubicBezTo>
                <a:lnTo>
                  <a:pt x="176897" y="342918"/>
                </a:lnTo>
                <a:lnTo>
                  <a:pt x="137321" y="342918"/>
                </a:lnTo>
                <a:lnTo>
                  <a:pt x="137321" y="159895"/>
                </a:lnTo>
                <a:lnTo>
                  <a:pt x="197185" y="159895"/>
                </a:lnTo>
                <a:lnTo>
                  <a:pt x="285339" y="71884"/>
                </a:lnTo>
                <a:cubicBezTo>
                  <a:pt x="288197" y="70741"/>
                  <a:pt x="290626" y="69741"/>
                  <a:pt x="293483" y="68598"/>
                </a:cubicBezTo>
                <a:lnTo>
                  <a:pt x="374493" y="68598"/>
                </a:lnTo>
                <a:lnTo>
                  <a:pt x="319201" y="119318"/>
                </a:lnTo>
                <a:cubicBezTo>
                  <a:pt x="277195" y="157752"/>
                  <a:pt x="274766" y="222617"/>
                  <a:pt x="312914" y="264051"/>
                </a:cubicBezTo>
                <a:cubicBezTo>
                  <a:pt x="334060" y="287197"/>
                  <a:pt x="400354" y="322915"/>
                  <a:pt x="457932" y="270337"/>
                </a:cubicBezTo>
                <a:lnTo>
                  <a:pt x="469648" y="259622"/>
                </a:lnTo>
                <a:lnTo>
                  <a:pt x="624239" y="385066"/>
                </a:lnTo>
                <a:cubicBezTo>
                  <a:pt x="629097" y="389067"/>
                  <a:pt x="629811" y="396353"/>
                  <a:pt x="625953" y="401211"/>
                </a:cubicBezTo>
                <a:close/>
                <a:moveTo>
                  <a:pt x="777401" y="342918"/>
                </a:moveTo>
                <a:lnTo>
                  <a:pt x="678531" y="342918"/>
                </a:lnTo>
                <a:cubicBezTo>
                  <a:pt x="675245" y="338917"/>
                  <a:pt x="671530" y="335203"/>
                  <a:pt x="667530" y="331917"/>
                </a:cubicBezTo>
                <a:lnTo>
                  <a:pt x="520797" y="212759"/>
                </a:lnTo>
                <a:lnTo>
                  <a:pt x="538657" y="196471"/>
                </a:lnTo>
                <a:cubicBezTo>
                  <a:pt x="547944" y="187898"/>
                  <a:pt x="548658" y="173468"/>
                  <a:pt x="540085" y="164181"/>
                </a:cubicBezTo>
                <a:lnTo>
                  <a:pt x="524512" y="147465"/>
                </a:lnTo>
                <a:cubicBezTo>
                  <a:pt x="515940" y="138178"/>
                  <a:pt x="501509" y="137606"/>
                  <a:pt x="492222" y="146036"/>
                </a:cubicBezTo>
                <a:lnTo>
                  <a:pt x="413355" y="218331"/>
                </a:lnTo>
                <a:cubicBezTo>
                  <a:pt x="399782" y="230761"/>
                  <a:pt x="376636" y="231761"/>
                  <a:pt x="363921" y="218331"/>
                </a:cubicBezTo>
                <a:cubicBezTo>
                  <a:pt x="350633" y="204186"/>
                  <a:pt x="351776" y="182469"/>
                  <a:pt x="365635" y="169896"/>
                </a:cubicBezTo>
                <a:lnTo>
                  <a:pt x="459361" y="84028"/>
                </a:lnTo>
                <a:cubicBezTo>
                  <a:pt x="469934" y="74313"/>
                  <a:pt x="483650" y="69026"/>
                  <a:pt x="497937" y="69026"/>
                </a:cubicBezTo>
                <a:lnTo>
                  <a:pt x="617524" y="68741"/>
                </a:lnTo>
                <a:cubicBezTo>
                  <a:pt x="620524" y="68741"/>
                  <a:pt x="623382" y="69884"/>
                  <a:pt x="625382" y="72027"/>
                </a:cubicBezTo>
                <a:lnTo>
                  <a:pt x="713536" y="160038"/>
                </a:lnTo>
                <a:lnTo>
                  <a:pt x="777401" y="160038"/>
                </a:lnTo>
                <a:lnTo>
                  <a:pt x="777401" y="342918"/>
                </a:lnTo>
                <a:close/>
                <a:moveTo>
                  <a:pt x="845981" y="411069"/>
                </a:moveTo>
                <a:cubicBezTo>
                  <a:pt x="833408" y="411069"/>
                  <a:pt x="823121" y="400782"/>
                  <a:pt x="823121" y="388209"/>
                </a:cubicBezTo>
                <a:cubicBezTo>
                  <a:pt x="823121" y="375636"/>
                  <a:pt x="833408" y="365349"/>
                  <a:pt x="845981" y="365349"/>
                </a:cubicBezTo>
                <a:cubicBezTo>
                  <a:pt x="858554" y="365349"/>
                  <a:pt x="868841" y="375636"/>
                  <a:pt x="868841" y="388209"/>
                </a:cubicBezTo>
                <a:cubicBezTo>
                  <a:pt x="868841" y="400925"/>
                  <a:pt x="858554" y="411069"/>
                  <a:pt x="845981" y="411069"/>
                </a:cubicBezTo>
                <a:close/>
              </a:path>
            </a:pathLst>
          </a:custGeom>
          <a:solidFill>
            <a:srgbClr val="910830"/>
          </a:solidFill>
          <a:ln w="1429" cap="flat">
            <a:noFill/>
            <a:prstDash val="solid"/>
            <a:miter/>
          </a:ln>
        </p:spPr>
        <p:txBody>
          <a:bodyPr rtlCol="0" anchor="ctr"/>
          <a:lstStyle/>
          <a:p>
            <a:endParaRPr lang="en-GB"/>
          </a:p>
        </p:txBody>
      </p:sp>
      <p:sp>
        <p:nvSpPr>
          <p:cNvPr id="98" name="Grafik 502">
            <a:extLst>
              <a:ext uri="{FF2B5EF4-FFF2-40B4-BE49-F238E27FC236}">
                <a16:creationId xmlns:a16="http://schemas.microsoft.com/office/drawing/2014/main" id="{BB1DC2DA-B8FA-457F-AB62-9135E5764B66}"/>
              </a:ext>
            </a:extLst>
          </p:cNvPr>
          <p:cNvSpPr/>
          <p:nvPr/>
        </p:nvSpPr>
        <p:spPr>
          <a:xfrm>
            <a:off x="4509474" y="4156782"/>
            <a:ext cx="484011" cy="484011"/>
          </a:xfrm>
          <a:custGeom>
            <a:avLst/>
            <a:gdLst>
              <a:gd name="connsiteX0" fmla="*/ 30300 w 731520"/>
              <a:gd name="connsiteY0" fmla="*/ 545641 h 731520"/>
              <a:gd name="connsiteX1" fmla="*/ 214740 w 731520"/>
              <a:gd name="connsiteY1" fmla="*/ 719252 h 731520"/>
              <a:gd name="connsiteX2" fmla="*/ 246075 w 731520"/>
              <a:gd name="connsiteY2" fmla="*/ 731680 h 731520"/>
              <a:gd name="connsiteX3" fmla="*/ 585546 w 731520"/>
              <a:gd name="connsiteY3" fmla="*/ 731680 h 731520"/>
              <a:gd name="connsiteX4" fmla="*/ 629380 w 731520"/>
              <a:gd name="connsiteY4" fmla="*/ 698956 h 731520"/>
              <a:gd name="connsiteX5" fmla="*/ 674836 w 731520"/>
              <a:gd name="connsiteY5" fmla="*/ 545632 h 731520"/>
              <a:gd name="connsiteX6" fmla="*/ 681672 w 731520"/>
              <a:gd name="connsiteY6" fmla="*/ 498522 h 731520"/>
              <a:gd name="connsiteX7" fmla="*/ 681672 w 731520"/>
              <a:gd name="connsiteY7" fmla="*/ 445888 h 731520"/>
              <a:gd name="connsiteX8" fmla="*/ 683693 w 731520"/>
              <a:gd name="connsiteY8" fmla="*/ 428679 h 731520"/>
              <a:gd name="connsiteX9" fmla="*/ 729027 w 731520"/>
              <a:gd name="connsiteY9" fmla="*/ 238069 h 731520"/>
              <a:gd name="connsiteX10" fmla="*/ 635381 w 731520"/>
              <a:gd name="connsiteY10" fmla="*/ 120162 h 731520"/>
              <a:gd name="connsiteX11" fmla="*/ 564158 w 731520"/>
              <a:gd name="connsiteY11" fmla="*/ 43021 h 731520"/>
              <a:gd name="connsiteX12" fmla="*/ 448072 w 731520"/>
              <a:gd name="connsiteY12" fmla="*/ 112672 h 731520"/>
              <a:gd name="connsiteX13" fmla="*/ 423924 w 731520"/>
              <a:gd name="connsiteY13" fmla="*/ 263048 h 731520"/>
              <a:gd name="connsiteX14" fmla="*/ 392956 w 731520"/>
              <a:gd name="connsiteY14" fmla="*/ 74467 h 731520"/>
              <a:gd name="connsiteX15" fmla="*/ 278222 w 731520"/>
              <a:gd name="connsiteY15" fmla="*/ 2607 h 731520"/>
              <a:gd name="connsiteX16" fmla="*/ 204096 w 731520"/>
              <a:gd name="connsiteY16" fmla="*/ 90182 h 731520"/>
              <a:gd name="connsiteX17" fmla="*/ 112554 w 731520"/>
              <a:gd name="connsiteY17" fmla="*/ 207117 h 731520"/>
              <a:gd name="connsiteX18" fmla="*/ 156903 w 731520"/>
              <a:gd name="connsiteY18" fmla="*/ 402153 h 731520"/>
              <a:gd name="connsiteX19" fmla="*/ 26198 w 731520"/>
              <a:gd name="connsiteY19" fmla="*/ 410328 h 731520"/>
              <a:gd name="connsiteX20" fmla="*/ 30300 w 731520"/>
              <a:gd name="connsiteY20" fmla="*/ 545641 h 731520"/>
              <a:gd name="connsiteX21" fmla="*/ 76117 w 731520"/>
              <a:gd name="connsiteY21" fmla="*/ 457328 h 731520"/>
              <a:gd name="connsiteX22" fmla="*/ 76120 w 731520"/>
              <a:gd name="connsiteY22" fmla="*/ 457327 h 731520"/>
              <a:gd name="connsiteX23" fmla="*/ 114490 w 731520"/>
              <a:gd name="connsiteY23" fmla="*/ 456165 h 731520"/>
              <a:gd name="connsiteX24" fmla="*/ 190231 w 731520"/>
              <a:gd name="connsiteY24" fmla="*/ 527451 h 731520"/>
              <a:gd name="connsiteX25" fmla="*/ 228759 w 731520"/>
              <a:gd name="connsiteY25" fmla="*/ 510802 h 731520"/>
              <a:gd name="connsiteX26" fmla="*/ 228759 w 731520"/>
              <a:gd name="connsiteY26" fmla="*/ 411534 h 731520"/>
              <a:gd name="connsiteX27" fmla="*/ 228191 w 731520"/>
              <a:gd name="connsiteY27" fmla="*/ 406468 h 731520"/>
              <a:gd name="connsiteX28" fmla="*/ 179428 w 731520"/>
              <a:gd name="connsiteY28" fmla="*/ 191909 h 731520"/>
              <a:gd name="connsiteX29" fmla="*/ 232369 w 731520"/>
              <a:gd name="connsiteY29" fmla="*/ 179878 h 731520"/>
              <a:gd name="connsiteX30" fmla="*/ 275802 w 731520"/>
              <a:gd name="connsiteY30" fmla="*/ 370983 h 731520"/>
              <a:gd name="connsiteX31" fmla="*/ 298094 w 731520"/>
              <a:gd name="connsiteY31" fmla="*/ 388777 h 731520"/>
              <a:gd name="connsiteX32" fmla="*/ 310387 w 731520"/>
              <a:gd name="connsiteY32" fmla="*/ 388777 h 731520"/>
              <a:gd name="connsiteX33" fmla="*/ 332667 w 731520"/>
              <a:gd name="connsiteY33" fmla="*/ 360798 h 731520"/>
              <a:gd name="connsiteX34" fmla="*/ 273203 w 731520"/>
              <a:gd name="connsiteY34" fmla="*/ 101975 h 731520"/>
              <a:gd name="connsiteX35" fmla="*/ 326117 w 731520"/>
              <a:gd name="connsiteY35" fmla="*/ 89819 h 731520"/>
              <a:gd name="connsiteX36" fmla="*/ 390725 w 731520"/>
              <a:gd name="connsiteY36" fmla="*/ 371037 h 731520"/>
              <a:gd name="connsiteX37" fmla="*/ 413005 w 731520"/>
              <a:gd name="connsiteY37" fmla="*/ 388778 h 731520"/>
              <a:gd name="connsiteX38" fmla="*/ 431888 w 731520"/>
              <a:gd name="connsiteY38" fmla="*/ 388778 h 731520"/>
              <a:gd name="connsiteX39" fmla="*/ 454065 w 731520"/>
              <a:gd name="connsiteY39" fmla="*/ 371463 h 731520"/>
              <a:gd name="connsiteX40" fmla="*/ 514604 w 731520"/>
              <a:gd name="connsiteY40" fmla="*/ 129304 h 731520"/>
              <a:gd name="connsiteX41" fmla="*/ 567275 w 731520"/>
              <a:gd name="connsiteY41" fmla="*/ 142473 h 731520"/>
              <a:gd name="connsiteX42" fmla="*/ 512801 w 731520"/>
              <a:gd name="connsiteY42" fmla="*/ 360375 h 731520"/>
              <a:gd name="connsiteX43" fmla="*/ 534978 w 731520"/>
              <a:gd name="connsiteY43" fmla="*/ 388778 h 731520"/>
              <a:gd name="connsiteX44" fmla="*/ 548829 w 731520"/>
              <a:gd name="connsiteY44" fmla="*/ 388778 h 731520"/>
              <a:gd name="connsiteX45" fmla="*/ 571067 w 731520"/>
              <a:gd name="connsiteY45" fmla="*/ 371212 h 731520"/>
              <a:gd name="connsiteX46" fmla="*/ 609533 w 731520"/>
              <a:gd name="connsiteY46" fmla="*/ 209613 h 731520"/>
              <a:gd name="connsiteX47" fmla="*/ 662349 w 731520"/>
              <a:gd name="connsiteY47" fmla="*/ 222189 h 731520"/>
              <a:gd name="connsiteX48" fmla="*/ 616979 w 731520"/>
              <a:gd name="connsiteY48" fmla="*/ 412796 h 731520"/>
              <a:gd name="connsiteX49" fmla="*/ 613092 w 731520"/>
              <a:gd name="connsiteY49" fmla="*/ 445888 h 731520"/>
              <a:gd name="connsiteX50" fmla="*/ 613092 w 731520"/>
              <a:gd name="connsiteY50" fmla="*/ 498522 h 731520"/>
              <a:gd name="connsiteX51" fmla="*/ 609085 w 731520"/>
              <a:gd name="connsiteY51" fmla="*/ 526137 h 731520"/>
              <a:gd name="connsiteX52" fmla="*/ 568480 w 731520"/>
              <a:gd name="connsiteY52" fmla="*/ 663098 h 731520"/>
              <a:gd name="connsiteX53" fmla="*/ 255141 w 731520"/>
              <a:gd name="connsiteY53" fmla="*/ 663098 h 731520"/>
              <a:gd name="connsiteX54" fmla="*/ 77280 w 731520"/>
              <a:gd name="connsiteY54" fmla="*/ 495700 h 731520"/>
              <a:gd name="connsiteX55" fmla="*/ 76117 w 731520"/>
              <a:gd name="connsiteY55" fmla="*/ 4573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31520" h="731520">
                <a:moveTo>
                  <a:pt x="30300" y="545641"/>
                </a:moveTo>
                <a:lnTo>
                  <a:pt x="214740" y="719252"/>
                </a:lnTo>
                <a:cubicBezTo>
                  <a:pt x="223221" y="727235"/>
                  <a:pt x="234428" y="731680"/>
                  <a:pt x="246075" y="731680"/>
                </a:cubicBezTo>
                <a:lnTo>
                  <a:pt x="585546" y="731680"/>
                </a:lnTo>
                <a:cubicBezTo>
                  <a:pt x="605792" y="731680"/>
                  <a:pt x="623627" y="718365"/>
                  <a:pt x="629380" y="698956"/>
                </a:cubicBezTo>
                <a:lnTo>
                  <a:pt x="674836" y="545632"/>
                </a:lnTo>
                <a:cubicBezTo>
                  <a:pt x="679371" y="530340"/>
                  <a:pt x="681674" y="514473"/>
                  <a:pt x="681672" y="498522"/>
                </a:cubicBezTo>
                <a:lnTo>
                  <a:pt x="681672" y="445888"/>
                </a:lnTo>
                <a:cubicBezTo>
                  <a:pt x="681672" y="440100"/>
                  <a:pt x="682353" y="434310"/>
                  <a:pt x="683693" y="428679"/>
                </a:cubicBezTo>
                <a:lnTo>
                  <a:pt x="729027" y="238069"/>
                </a:lnTo>
                <a:cubicBezTo>
                  <a:pt x="743456" y="177473"/>
                  <a:pt x="697143" y="119857"/>
                  <a:pt x="635381" y="120162"/>
                </a:cubicBezTo>
                <a:cubicBezTo>
                  <a:pt x="629460" y="84649"/>
                  <a:pt x="603173" y="52775"/>
                  <a:pt x="564158" y="43021"/>
                </a:cubicBezTo>
                <a:cubicBezTo>
                  <a:pt x="513004" y="30231"/>
                  <a:pt x="460963" y="61102"/>
                  <a:pt x="448072" y="112672"/>
                </a:cubicBezTo>
                <a:lnTo>
                  <a:pt x="423924" y="263048"/>
                </a:lnTo>
                <a:lnTo>
                  <a:pt x="392956" y="74467"/>
                </a:lnTo>
                <a:cubicBezTo>
                  <a:pt x="381118" y="22932"/>
                  <a:pt x="329658" y="-9217"/>
                  <a:pt x="278222" y="2607"/>
                </a:cubicBezTo>
                <a:cubicBezTo>
                  <a:pt x="235908" y="12328"/>
                  <a:pt x="206587" y="48883"/>
                  <a:pt x="204096" y="90182"/>
                </a:cubicBezTo>
                <a:cubicBezTo>
                  <a:pt x="143178" y="91370"/>
                  <a:pt x="99147" y="148137"/>
                  <a:pt x="112554" y="207117"/>
                </a:cubicBezTo>
                <a:lnTo>
                  <a:pt x="156903" y="402153"/>
                </a:lnTo>
                <a:cubicBezTo>
                  <a:pt x="118049" y="369984"/>
                  <a:pt x="60770" y="373589"/>
                  <a:pt x="26198" y="410328"/>
                </a:cubicBezTo>
                <a:cubicBezTo>
                  <a:pt x="-10058" y="448849"/>
                  <a:pt x="-8232" y="509376"/>
                  <a:pt x="30300" y="545641"/>
                </a:cubicBezTo>
                <a:close/>
                <a:moveTo>
                  <a:pt x="76117" y="457328"/>
                </a:moveTo>
                <a:lnTo>
                  <a:pt x="76120" y="457327"/>
                </a:lnTo>
                <a:cubicBezTo>
                  <a:pt x="86434" y="446365"/>
                  <a:pt x="103610" y="445925"/>
                  <a:pt x="114490" y="456165"/>
                </a:cubicBezTo>
                <a:lnTo>
                  <a:pt x="190231" y="527451"/>
                </a:lnTo>
                <a:cubicBezTo>
                  <a:pt x="204791" y="541153"/>
                  <a:pt x="228759" y="530796"/>
                  <a:pt x="228759" y="510802"/>
                </a:cubicBezTo>
                <a:lnTo>
                  <a:pt x="228759" y="411534"/>
                </a:lnTo>
                <a:cubicBezTo>
                  <a:pt x="228759" y="409829"/>
                  <a:pt x="228567" y="408129"/>
                  <a:pt x="228191" y="406468"/>
                </a:cubicBezTo>
                <a:lnTo>
                  <a:pt x="179428" y="191909"/>
                </a:lnTo>
                <a:cubicBezTo>
                  <a:pt x="171433" y="156738"/>
                  <a:pt x="224437" y="144961"/>
                  <a:pt x="232369" y="179878"/>
                </a:cubicBezTo>
                <a:lnTo>
                  <a:pt x="275802" y="370983"/>
                </a:lnTo>
                <a:cubicBezTo>
                  <a:pt x="278168" y="381392"/>
                  <a:pt x="287420" y="388777"/>
                  <a:pt x="298094" y="388777"/>
                </a:cubicBezTo>
                <a:lnTo>
                  <a:pt x="310387" y="388777"/>
                </a:lnTo>
                <a:cubicBezTo>
                  <a:pt x="325069" y="388777"/>
                  <a:pt x="335953" y="375108"/>
                  <a:pt x="332667" y="360798"/>
                </a:cubicBezTo>
                <a:lnTo>
                  <a:pt x="273203" y="101975"/>
                </a:lnTo>
                <a:cubicBezTo>
                  <a:pt x="265169" y="67015"/>
                  <a:pt x="318051" y="54718"/>
                  <a:pt x="326117" y="89819"/>
                </a:cubicBezTo>
                <a:lnTo>
                  <a:pt x="390725" y="371037"/>
                </a:lnTo>
                <a:cubicBezTo>
                  <a:pt x="393111" y="381420"/>
                  <a:pt x="402352" y="388778"/>
                  <a:pt x="413005" y="388778"/>
                </a:cubicBezTo>
                <a:lnTo>
                  <a:pt x="431888" y="388778"/>
                </a:lnTo>
                <a:cubicBezTo>
                  <a:pt x="442378" y="388778"/>
                  <a:pt x="451521" y="381639"/>
                  <a:pt x="454065" y="371463"/>
                </a:cubicBezTo>
                <a:lnTo>
                  <a:pt x="514604" y="129304"/>
                </a:lnTo>
                <a:cubicBezTo>
                  <a:pt x="523325" y="94411"/>
                  <a:pt x="575986" y="107646"/>
                  <a:pt x="567275" y="142473"/>
                </a:cubicBezTo>
                <a:lnTo>
                  <a:pt x="512801" y="360375"/>
                </a:lnTo>
                <a:cubicBezTo>
                  <a:pt x="509199" y="374788"/>
                  <a:pt x="520109" y="388778"/>
                  <a:pt x="534978" y="388778"/>
                </a:cubicBezTo>
                <a:lnTo>
                  <a:pt x="548829" y="388778"/>
                </a:lnTo>
                <a:cubicBezTo>
                  <a:pt x="559414" y="388778"/>
                  <a:pt x="568615" y="381510"/>
                  <a:pt x="571067" y="371212"/>
                </a:cubicBezTo>
                <a:lnTo>
                  <a:pt x="609533" y="209613"/>
                </a:lnTo>
                <a:cubicBezTo>
                  <a:pt x="617850" y="174683"/>
                  <a:pt x="670680" y="187200"/>
                  <a:pt x="662349" y="222189"/>
                </a:cubicBezTo>
                <a:lnTo>
                  <a:pt x="616979" y="412796"/>
                </a:lnTo>
                <a:cubicBezTo>
                  <a:pt x="614398" y="423637"/>
                  <a:pt x="613094" y="434744"/>
                  <a:pt x="613092" y="445888"/>
                </a:cubicBezTo>
                <a:lnTo>
                  <a:pt x="613092" y="498522"/>
                </a:lnTo>
                <a:cubicBezTo>
                  <a:pt x="613092" y="507877"/>
                  <a:pt x="611745" y="517169"/>
                  <a:pt x="609085" y="526137"/>
                </a:cubicBezTo>
                <a:lnTo>
                  <a:pt x="568480" y="663098"/>
                </a:lnTo>
                <a:lnTo>
                  <a:pt x="255141" y="663098"/>
                </a:lnTo>
                <a:lnTo>
                  <a:pt x="77280" y="495700"/>
                </a:lnTo>
                <a:cubicBezTo>
                  <a:pt x="66380" y="485442"/>
                  <a:pt x="65858" y="468227"/>
                  <a:pt x="76117" y="457328"/>
                </a:cubicBezTo>
                <a:close/>
              </a:path>
            </a:pathLst>
          </a:custGeom>
          <a:solidFill>
            <a:srgbClr val="910830"/>
          </a:solidFill>
          <a:ln w="1414" cap="flat">
            <a:noFill/>
            <a:prstDash val="solid"/>
            <a:miter/>
          </a:ln>
        </p:spPr>
        <p:txBody>
          <a:bodyPr rtlCol="0" anchor="ctr"/>
          <a:lstStyle/>
          <a:p>
            <a:endParaRPr lang="en-GB"/>
          </a:p>
        </p:txBody>
      </p:sp>
      <p:sp>
        <p:nvSpPr>
          <p:cNvPr id="99" name="Grafik 503">
            <a:extLst>
              <a:ext uri="{FF2B5EF4-FFF2-40B4-BE49-F238E27FC236}">
                <a16:creationId xmlns:a16="http://schemas.microsoft.com/office/drawing/2014/main" id="{3C16E4B5-AF02-4D89-9642-0A4391725F42}"/>
              </a:ext>
            </a:extLst>
          </p:cNvPr>
          <p:cNvSpPr/>
          <p:nvPr/>
        </p:nvSpPr>
        <p:spPr>
          <a:xfrm>
            <a:off x="1748466" y="4217282"/>
            <a:ext cx="544512" cy="363008"/>
          </a:xfrm>
          <a:custGeom>
            <a:avLst/>
            <a:gdLst>
              <a:gd name="connsiteX0" fmla="*/ 810837 w 822960"/>
              <a:gd name="connsiteY0" fmla="*/ 245394 h 548640"/>
              <a:gd name="connsiteX1" fmla="*/ 660704 w 822960"/>
              <a:gd name="connsiteY1" fmla="*/ 29577 h 548640"/>
              <a:gd name="connsiteX2" fmla="*/ 604406 w 822960"/>
              <a:gd name="connsiteY2" fmla="*/ 160 h 548640"/>
              <a:gd name="connsiteX3" fmla="*/ 218874 w 822960"/>
              <a:gd name="connsiteY3" fmla="*/ 160 h 548640"/>
              <a:gd name="connsiteX4" fmla="*/ 162576 w 822960"/>
              <a:gd name="connsiteY4" fmla="*/ 29577 h 548640"/>
              <a:gd name="connsiteX5" fmla="*/ 12443 w 822960"/>
              <a:gd name="connsiteY5" fmla="*/ 245394 h 548640"/>
              <a:gd name="connsiteX6" fmla="*/ 160 w 822960"/>
              <a:gd name="connsiteY6" fmla="*/ 284558 h 548640"/>
              <a:gd name="connsiteX7" fmla="*/ 160 w 822960"/>
              <a:gd name="connsiteY7" fmla="*/ 480220 h 548640"/>
              <a:gd name="connsiteX8" fmla="*/ 68740 w 822960"/>
              <a:gd name="connsiteY8" fmla="*/ 548800 h 548640"/>
              <a:gd name="connsiteX9" fmla="*/ 754540 w 822960"/>
              <a:gd name="connsiteY9" fmla="*/ 548800 h 548640"/>
              <a:gd name="connsiteX10" fmla="*/ 823120 w 822960"/>
              <a:gd name="connsiteY10" fmla="*/ 480220 h 548640"/>
              <a:gd name="connsiteX11" fmla="*/ 823120 w 822960"/>
              <a:gd name="connsiteY11" fmla="*/ 284558 h 548640"/>
              <a:gd name="connsiteX12" fmla="*/ 810837 w 822960"/>
              <a:gd name="connsiteY12" fmla="*/ 245394 h 548640"/>
              <a:gd name="connsiteX13" fmla="*/ 218874 w 822960"/>
              <a:gd name="connsiteY13" fmla="*/ 68740 h 548640"/>
              <a:gd name="connsiteX14" fmla="*/ 604406 w 822960"/>
              <a:gd name="connsiteY14" fmla="*/ 68740 h 548640"/>
              <a:gd name="connsiteX15" fmla="*/ 715724 w 822960"/>
              <a:gd name="connsiteY15" fmla="*/ 228760 h 548640"/>
              <a:gd name="connsiteX16" fmla="*/ 107556 w 822960"/>
              <a:gd name="connsiteY16" fmla="*/ 228760 h 548640"/>
              <a:gd name="connsiteX17" fmla="*/ 218874 w 822960"/>
              <a:gd name="connsiteY17" fmla="*/ 68740 h 548640"/>
              <a:gd name="connsiteX18" fmla="*/ 754540 w 822960"/>
              <a:gd name="connsiteY18" fmla="*/ 480220 h 548640"/>
              <a:gd name="connsiteX19" fmla="*/ 68740 w 822960"/>
              <a:gd name="connsiteY19" fmla="*/ 480220 h 548640"/>
              <a:gd name="connsiteX20" fmla="*/ 68740 w 822960"/>
              <a:gd name="connsiteY20" fmla="*/ 297340 h 548640"/>
              <a:gd name="connsiteX21" fmla="*/ 754540 w 822960"/>
              <a:gd name="connsiteY21" fmla="*/ 297340 h 548640"/>
              <a:gd name="connsiteX22" fmla="*/ 754540 w 822960"/>
              <a:gd name="connsiteY22" fmla="*/ 480220 h 548640"/>
              <a:gd name="connsiteX23" fmla="*/ 708820 w 822960"/>
              <a:gd name="connsiteY23" fmla="*/ 388780 h 548640"/>
              <a:gd name="connsiteX24" fmla="*/ 663100 w 822960"/>
              <a:gd name="connsiteY24" fmla="*/ 434500 h 548640"/>
              <a:gd name="connsiteX25" fmla="*/ 617380 w 822960"/>
              <a:gd name="connsiteY25" fmla="*/ 388780 h 548640"/>
              <a:gd name="connsiteX26" fmla="*/ 663100 w 822960"/>
              <a:gd name="connsiteY26" fmla="*/ 343060 h 548640"/>
              <a:gd name="connsiteX27" fmla="*/ 708820 w 822960"/>
              <a:gd name="connsiteY27" fmla="*/ 388780 h 548640"/>
              <a:gd name="connsiteX28" fmla="*/ 571660 w 822960"/>
              <a:gd name="connsiteY28" fmla="*/ 388780 h 548640"/>
              <a:gd name="connsiteX29" fmla="*/ 525940 w 822960"/>
              <a:gd name="connsiteY29" fmla="*/ 434500 h 548640"/>
              <a:gd name="connsiteX30" fmla="*/ 480220 w 822960"/>
              <a:gd name="connsiteY30" fmla="*/ 388780 h 548640"/>
              <a:gd name="connsiteX31" fmla="*/ 525940 w 822960"/>
              <a:gd name="connsiteY31" fmla="*/ 343060 h 548640"/>
              <a:gd name="connsiteX32" fmla="*/ 571660 w 822960"/>
              <a:gd name="connsiteY32" fmla="*/ 38878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22960" h="548640">
                <a:moveTo>
                  <a:pt x="810837" y="245394"/>
                </a:moveTo>
                <a:lnTo>
                  <a:pt x="660704" y="29577"/>
                </a:lnTo>
                <a:cubicBezTo>
                  <a:pt x="647884" y="11147"/>
                  <a:pt x="626855" y="160"/>
                  <a:pt x="604406" y="160"/>
                </a:cubicBezTo>
                <a:lnTo>
                  <a:pt x="218874" y="160"/>
                </a:lnTo>
                <a:cubicBezTo>
                  <a:pt x="196425" y="160"/>
                  <a:pt x="175396" y="11147"/>
                  <a:pt x="162576" y="29577"/>
                </a:cubicBezTo>
                <a:lnTo>
                  <a:pt x="12443" y="245394"/>
                </a:lnTo>
                <a:cubicBezTo>
                  <a:pt x="4446" y="256888"/>
                  <a:pt x="160" y="270555"/>
                  <a:pt x="160" y="284558"/>
                </a:cubicBezTo>
                <a:lnTo>
                  <a:pt x="160" y="480220"/>
                </a:lnTo>
                <a:cubicBezTo>
                  <a:pt x="160" y="518096"/>
                  <a:pt x="30864" y="548800"/>
                  <a:pt x="68740" y="548800"/>
                </a:cubicBezTo>
                <a:lnTo>
                  <a:pt x="754540" y="548800"/>
                </a:lnTo>
                <a:cubicBezTo>
                  <a:pt x="792416" y="548800"/>
                  <a:pt x="823120" y="518096"/>
                  <a:pt x="823120" y="480220"/>
                </a:cubicBezTo>
                <a:lnTo>
                  <a:pt x="823120" y="284558"/>
                </a:lnTo>
                <a:cubicBezTo>
                  <a:pt x="823120" y="270555"/>
                  <a:pt x="818834" y="256889"/>
                  <a:pt x="810837" y="245394"/>
                </a:cubicBezTo>
                <a:close/>
                <a:moveTo>
                  <a:pt x="218874" y="68740"/>
                </a:moveTo>
                <a:lnTo>
                  <a:pt x="604406" y="68740"/>
                </a:lnTo>
                <a:lnTo>
                  <a:pt x="715724" y="228760"/>
                </a:lnTo>
                <a:lnTo>
                  <a:pt x="107556" y="228760"/>
                </a:lnTo>
                <a:lnTo>
                  <a:pt x="218874" y="68740"/>
                </a:lnTo>
                <a:close/>
                <a:moveTo>
                  <a:pt x="754540" y="480220"/>
                </a:moveTo>
                <a:lnTo>
                  <a:pt x="68740" y="480220"/>
                </a:lnTo>
                <a:lnTo>
                  <a:pt x="68740" y="297340"/>
                </a:lnTo>
                <a:lnTo>
                  <a:pt x="754540" y="297340"/>
                </a:lnTo>
                <a:lnTo>
                  <a:pt x="754540" y="480220"/>
                </a:lnTo>
                <a:close/>
                <a:moveTo>
                  <a:pt x="708820" y="388780"/>
                </a:moveTo>
                <a:cubicBezTo>
                  <a:pt x="708820" y="414030"/>
                  <a:pt x="688350" y="434500"/>
                  <a:pt x="663100" y="434500"/>
                </a:cubicBezTo>
                <a:cubicBezTo>
                  <a:pt x="637850" y="434500"/>
                  <a:pt x="617380" y="414030"/>
                  <a:pt x="617380" y="388780"/>
                </a:cubicBezTo>
                <a:cubicBezTo>
                  <a:pt x="617380" y="363530"/>
                  <a:pt x="637850" y="343060"/>
                  <a:pt x="663100" y="343060"/>
                </a:cubicBezTo>
                <a:cubicBezTo>
                  <a:pt x="688350" y="343060"/>
                  <a:pt x="708820" y="363530"/>
                  <a:pt x="708820" y="388780"/>
                </a:cubicBezTo>
                <a:close/>
                <a:moveTo>
                  <a:pt x="571660" y="388780"/>
                </a:moveTo>
                <a:cubicBezTo>
                  <a:pt x="571660" y="414030"/>
                  <a:pt x="551190" y="434500"/>
                  <a:pt x="525940" y="434500"/>
                </a:cubicBezTo>
                <a:cubicBezTo>
                  <a:pt x="500690" y="434500"/>
                  <a:pt x="480220" y="414030"/>
                  <a:pt x="480220" y="388780"/>
                </a:cubicBezTo>
                <a:cubicBezTo>
                  <a:pt x="480220" y="363530"/>
                  <a:pt x="500690" y="343060"/>
                  <a:pt x="525940" y="343060"/>
                </a:cubicBezTo>
                <a:cubicBezTo>
                  <a:pt x="551190" y="343060"/>
                  <a:pt x="571660" y="363530"/>
                  <a:pt x="571660" y="388780"/>
                </a:cubicBezTo>
                <a:close/>
              </a:path>
            </a:pathLst>
          </a:custGeom>
          <a:solidFill>
            <a:srgbClr val="910830"/>
          </a:solidFill>
          <a:ln w="1422" cap="flat">
            <a:noFill/>
            <a:prstDash val="solid"/>
            <a:miter/>
          </a:ln>
        </p:spPr>
        <p:txBody>
          <a:bodyPr rtlCol="0" anchor="ctr"/>
          <a:lstStyle/>
          <a:p>
            <a:endParaRPr lang="en-GB"/>
          </a:p>
        </p:txBody>
      </p:sp>
      <p:sp>
        <p:nvSpPr>
          <p:cNvPr id="100" name="Grafik 504">
            <a:extLst>
              <a:ext uri="{FF2B5EF4-FFF2-40B4-BE49-F238E27FC236}">
                <a16:creationId xmlns:a16="http://schemas.microsoft.com/office/drawing/2014/main" id="{965A03CE-B856-4BCD-902D-7F5C03BE9308}"/>
              </a:ext>
            </a:extLst>
          </p:cNvPr>
          <p:cNvSpPr/>
          <p:nvPr/>
        </p:nvSpPr>
        <p:spPr>
          <a:xfrm>
            <a:off x="2321019" y="4671023"/>
            <a:ext cx="484011" cy="423510"/>
          </a:xfrm>
          <a:custGeom>
            <a:avLst/>
            <a:gdLst>
              <a:gd name="connsiteX0" fmla="*/ 655098 w 731520"/>
              <a:gd name="connsiteY0" fmla="*/ 46339 h 640080"/>
              <a:gd name="connsiteX1" fmla="*/ 365919 w 731520"/>
              <a:gd name="connsiteY1" fmla="*/ 67770 h 640080"/>
              <a:gd name="connsiteX2" fmla="*/ 76740 w 731520"/>
              <a:gd name="connsiteY2" fmla="*/ 46339 h 640080"/>
              <a:gd name="connsiteX3" fmla="*/ 61595 w 731520"/>
              <a:gd name="connsiteY3" fmla="*/ 362379 h 640080"/>
              <a:gd name="connsiteX4" fmla="*/ 312198 w 731520"/>
              <a:gd name="connsiteY4" fmla="*/ 617696 h 640080"/>
              <a:gd name="connsiteX5" fmla="*/ 365919 w 731520"/>
              <a:gd name="connsiteY5" fmla="*/ 640413 h 640080"/>
              <a:gd name="connsiteX6" fmla="*/ 419640 w 731520"/>
              <a:gd name="connsiteY6" fmla="*/ 617839 h 640080"/>
              <a:gd name="connsiteX7" fmla="*/ 670243 w 731520"/>
              <a:gd name="connsiteY7" fmla="*/ 362521 h 640080"/>
              <a:gd name="connsiteX8" fmla="*/ 655098 w 731520"/>
              <a:gd name="connsiteY8" fmla="*/ 46339 h 640080"/>
              <a:gd name="connsiteX9" fmla="*/ 621380 w 731520"/>
              <a:gd name="connsiteY9" fmla="*/ 314230 h 640080"/>
              <a:gd name="connsiteX10" fmla="*/ 370777 w 731520"/>
              <a:gd name="connsiteY10" fmla="*/ 569547 h 640080"/>
              <a:gd name="connsiteX11" fmla="*/ 361062 w 731520"/>
              <a:gd name="connsiteY11" fmla="*/ 569547 h 640080"/>
              <a:gd name="connsiteX12" fmla="*/ 110459 w 731520"/>
              <a:gd name="connsiteY12" fmla="*/ 314230 h 640080"/>
              <a:gd name="connsiteX13" fmla="*/ 120889 w 731520"/>
              <a:gd name="connsiteY13" fmla="*/ 98917 h 640080"/>
              <a:gd name="connsiteX14" fmla="*/ 315913 w 731520"/>
              <a:gd name="connsiteY14" fmla="*/ 113919 h 640080"/>
              <a:gd name="connsiteX15" fmla="*/ 365919 w 731520"/>
              <a:gd name="connsiteY15" fmla="*/ 164925 h 640080"/>
              <a:gd name="connsiteX16" fmla="*/ 415925 w 731520"/>
              <a:gd name="connsiteY16" fmla="*/ 113919 h 640080"/>
              <a:gd name="connsiteX17" fmla="*/ 610950 w 731520"/>
              <a:gd name="connsiteY17" fmla="*/ 98774 h 640080"/>
              <a:gd name="connsiteX18" fmla="*/ 621380 w 731520"/>
              <a:gd name="connsiteY18" fmla="*/ 31423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520" h="640080">
                <a:moveTo>
                  <a:pt x="655098" y="46339"/>
                </a:moveTo>
                <a:cubicBezTo>
                  <a:pt x="572517" y="-23098"/>
                  <a:pt x="444929" y="-12668"/>
                  <a:pt x="365919" y="67770"/>
                </a:cubicBezTo>
                <a:cubicBezTo>
                  <a:pt x="286909" y="-12668"/>
                  <a:pt x="159322" y="-23241"/>
                  <a:pt x="76740" y="46339"/>
                </a:cubicBezTo>
                <a:cubicBezTo>
                  <a:pt x="-30702" y="136779"/>
                  <a:pt x="-14986" y="284226"/>
                  <a:pt x="61595" y="362379"/>
                </a:cubicBezTo>
                <a:lnTo>
                  <a:pt x="312198" y="617696"/>
                </a:lnTo>
                <a:cubicBezTo>
                  <a:pt x="326486" y="632269"/>
                  <a:pt x="345631" y="640413"/>
                  <a:pt x="365919" y="640413"/>
                </a:cubicBezTo>
                <a:cubicBezTo>
                  <a:pt x="386350" y="640413"/>
                  <a:pt x="405353" y="632412"/>
                  <a:pt x="419640" y="617839"/>
                </a:cubicBezTo>
                <a:lnTo>
                  <a:pt x="670243" y="362521"/>
                </a:lnTo>
                <a:cubicBezTo>
                  <a:pt x="746681" y="284369"/>
                  <a:pt x="762683" y="136922"/>
                  <a:pt x="655098" y="46339"/>
                </a:cubicBezTo>
                <a:close/>
                <a:moveTo>
                  <a:pt x="621380" y="314230"/>
                </a:moveTo>
                <a:lnTo>
                  <a:pt x="370777" y="569547"/>
                </a:lnTo>
                <a:cubicBezTo>
                  <a:pt x="367348" y="572976"/>
                  <a:pt x="364490" y="572976"/>
                  <a:pt x="361062" y="569547"/>
                </a:cubicBezTo>
                <a:lnTo>
                  <a:pt x="110459" y="314230"/>
                </a:lnTo>
                <a:cubicBezTo>
                  <a:pt x="58309" y="261080"/>
                  <a:pt x="47737" y="160496"/>
                  <a:pt x="120889" y="98917"/>
                </a:cubicBezTo>
                <a:cubicBezTo>
                  <a:pt x="176467" y="52197"/>
                  <a:pt x="262192" y="59198"/>
                  <a:pt x="315913" y="113919"/>
                </a:cubicBezTo>
                <a:lnTo>
                  <a:pt x="365919" y="164925"/>
                </a:lnTo>
                <a:lnTo>
                  <a:pt x="415925" y="113919"/>
                </a:lnTo>
                <a:cubicBezTo>
                  <a:pt x="469932" y="58912"/>
                  <a:pt x="555657" y="52197"/>
                  <a:pt x="610950" y="98774"/>
                </a:cubicBezTo>
                <a:cubicBezTo>
                  <a:pt x="683959" y="160353"/>
                  <a:pt x="673101" y="261509"/>
                  <a:pt x="621380" y="314230"/>
                </a:cubicBezTo>
                <a:close/>
              </a:path>
            </a:pathLst>
          </a:custGeom>
          <a:solidFill>
            <a:srgbClr val="910830"/>
          </a:solidFill>
          <a:ln w="1414" cap="flat">
            <a:noFill/>
            <a:prstDash val="solid"/>
            <a:miter/>
          </a:ln>
        </p:spPr>
        <p:txBody>
          <a:bodyPr rtlCol="0" anchor="ctr"/>
          <a:lstStyle/>
          <a:p>
            <a:endParaRPr lang="en-GB"/>
          </a:p>
        </p:txBody>
      </p:sp>
      <p:sp>
        <p:nvSpPr>
          <p:cNvPr id="101" name="Grafik 505">
            <a:extLst>
              <a:ext uri="{FF2B5EF4-FFF2-40B4-BE49-F238E27FC236}">
                <a16:creationId xmlns:a16="http://schemas.microsoft.com/office/drawing/2014/main" id="{90BFD31D-3DD0-45C5-98E5-F05EE26E6E6E}"/>
              </a:ext>
            </a:extLst>
          </p:cNvPr>
          <p:cNvSpPr/>
          <p:nvPr/>
        </p:nvSpPr>
        <p:spPr>
          <a:xfrm>
            <a:off x="7155930" y="4640792"/>
            <a:ext cx="423510" cy="484011"/>
          </a:xfrm>
          <a:custGeom>
            <a:avLst/>
            <a:gdLst>
              <a:gd name="connsiteX0" fmla="*/ 183040 w 640080"/>
              <a:gd name="connsiteY0" fmla="*/ 348775 h 731520"/>
              <a:gd name="connsiteX1" fmla="*/ 183040 w 640080"/>
              <a:gd name="connsiteY1" fmla="*/ 291625 h 731520"/>
              <a:gd name="connsiteX2" fmla="*/ 200185 w 640080"/>
              <a:gd name="connsiteY2" fmla="*/ 274480 h 731520"/>
              <a:gd name="connsiteX3" fmla="*/ 257335 w 640080"/>
              <a:gd name="connsiteY3" fmla="*/ 274480 h 731520"/>
              <a:gd name="connsiteX4" fmla="*/ 274480 w 640080"/>
              <a:gd name="connsiteY4" fmla="*/ 291625 h 731520"/>
              <a:gd name="connsiteX5" fmla="*/ 274480 w 640080"/>
              <a:gd name="connsiteY5" fmla="*/ 348775 h 731520"/>
              <a:gd name="connsiteX6" fmla="*/ 257335 w 640080"/>
              <a:gd name="connsiteY6" fmla="*/ 365920 h 731520"/>
              <a:gd name="connsiteX7" fmla="*/ 200185 w 640080"/>
              <a:gd name="connsiteY7" fmla="*/ 365920 h 731520"/>
              <a:gd name="connsiteX8" fmla="*/ 183040 w 640080"/>
              <a:gd name="connsiteY8" fmla="*/ 348775 h 731520"/>
              <a:gd name="connsiteX9" fmla="*/ 383065 w 640080"/>
              <a:gd name="connsiteY9" fmla="*/ 365920 h 731520"/>
              <a:gd name="connsiteX10" fmla="*/ 440215 w 640080"/>
              <a:gd name="connsiteY10" fmla="*/ 365920 h 731520"/>
              <a:gd name="connsiteX11" fmla="*/ 457360 w 640080"/>
              <a:gd name="connsiteY11" fmla="*/ 348775 h 731520"/>
              <a:gd name="connsiteX12" fmla="*/ 457360 w 640080"/>
              <a:gd name="connsiteY12" fmla="*/ 291625 h 731520"/>
              <a:gd name="connsiteX13" fmla="*/ 440215 w 640080"/>
              <a:gd name="connsiteY13" fmla="*/ 274480 h 731520"/>
              <a:gd name="connsiteX14" fmla="*/ 383065 w 640080"/>
              <a:gd name="connsiteY14" fmla="*/ 274480 h 731520"/>
              <a:gd name="connsiteX15" fmla="*/ 365920 w 640080"/>
              <a:gd name="connsiteY15" fmla="*/ 291625 h 731520"/>
              <a:gd name="connsiteX16" fmla="*/ 365920 w 640080"/>
              <a:gd name="connsiteY16" fmla="*/ 348775 h 731520"/>
              <a:gd name="connsiteX17" fmla="*/ 383065 w 640080"/>
              <a:gd name="connsiteY17" fmla="*/ 365920 h 731520"/>
              <a:gd name="connsiteX18" fmla="*/ 274480 w 640080"/>
              <a:gd name="connsiteY18" fmla="*/ 485935 h 731520"/>
              <a:gd name="connsiteX19" fmla="*/ 274480 w 640080"/>
              <a:gd name="connsiteY19" fmla="*/ 428785 h 731520"/>
              <a:gd name="connsiteX20" fmla="*/ 257335 w 640080"/>
              <a:gd name="connsiteY20" fmla="*/ 411640 h 731520"/>
              <a:gd name="connsiteX21" fmla="*/ 200185 w 640080"/>
              <a:gd name="connsiteY21" fmla="*/ 411640 h 731520"/>
              <a:gd name="connsiteX22" fmla="*/ 183040 w 640080"/>
              <a:gd name="connsiteY22" fmla="*/ 428785 h 731520"/>
              <a:gd name="connsiteX23" fmla="*/ 183040 w 640080"/>
              <a:gd name="connsiteY23" fmla="*/ 485935 h 731520"/>
              <a:gd name="connsiteX24" fmla="*/ 200185 w 640080"/>
              <a:gd name="connsiteY24" fmla="*/ 503080 h 731520"/>
              <a:gd name="connsiteX25" fmla="*/ 257335 w 640080"/>
              <a:gd name="connsiteY25" fmla="*/ 503080 h 731520"/>
              <a:gd name="connsiteX26" fmla="*/ 274480 w 640080"/>
              <a:gd name="connsiteY26" fmla="*/ 485935 h 731520"/>
              <a:gd name="connsiteX27" fmla="*/ 383065 w 640080"/>
              <a:gd name="connsiteY27" fmla="*/ 503080 h 731520"/>
              <a:gd name="connsiteX28" fmla="*/ 440215 w 640080"/>
              <a:gd name="connsiteY28" fmla="*/ 503080 h 731520"/>
              <a:gd name="connsiteX29" fmla="*/ 457360 w 640080"/>
              <a:gd name="connsiteY29" fmla="*/ 485935 h 731520"/>
              <a:gd name="connsiteX30" fmla="*/ 457360 w 640080"/>
              <a:gd name="connsiteY30" fmla="*/ 428785 h 731520"/>
              <a:gd name="connsiteX31" fmla="*/ 440215 w 640080"/>
              <a:gd name="connsiteY31" fmla="*/ 411640 h 731520"/>
              <a:gd name="connsiteX32" fmla="*/ 383065 w 640080"/>
              <a:gd name="connsiteY32" fmla="*/ 411640 h 731520"/>
              <a:gd name="connsiteX33" fmla="*/ 365920 w 640080"/>
              <a:gd name="connsiteY33" fmla="*/ 428785 h 731520"/>
              <a:gd name="connsiteX34" fmla="*/ 365920 w 640080"/>
              <a:gd name="connsiteY34" fmla="*/ 485935 h 731520"/>
              <a:gd name="connsiteX35" fmla="*/ 383065 w 640080"/>
              <a:gd name="connsiteY35" fmla="*/ 503080 h 731520"/>
              <a:gd name="connsiteX36" fmla="*/ 640240 w 640080"/>
              <a:gd name="connsiteY36" fmla="*/ 680245 h 731520"/>
              <a:gd name="connsiteX37" fmla="*/ 640240 w 640080"/>
              <a:gd name="connsiteY37" fmla="*/ 731680 h 731520"/>
              <a:gd name="connsiteX38" fmla="*/ 160 w 640080"/>
              <a:gd name="connsiteY38" fmla="*/ 731680 h 731520"/>
              <a:gd name="connsiteX39" fmla="*/ 160 w 640080"/>
              <a:gd name="connsiteY39" fmla="*/ 680245 h 731520"/>
              <a:gd name="connsiteX40" fmla="*/ 17305 w 640080"/>
              <a:gd name="connsiteY40" fmla="*/ 663100 h 731520"/>
              <a:gd name="connsiteX41" fmla="*/ 45166 w 640080"/>
              <a:gd name="connsiteY41" fmla="*/ 663100 h 731520"/>
              <a:gd name="connsiteX42" fmla="*/ 45166 w 640080"/>
              <a:gd name="connsiteY42" fmla="*/ 121654 h 731520"/>
              <a:gd name="connsiteX43" fmla="*/ 79456 w 640080"/>
              <a:gd name="connsiteY43" fmla="*/ 91600 h 731520"/>
              <a:gd name="connsiteX44" fmla="*/ 205900 w 640080"/>
              <a:gd name="connsiteY44" fmla="*/ 91600 h 731520"/>
              <a:gd name="connsiteX45" fmla="*/ 205900 w 640080"/>
              <a:gd name="connsiteY45" fmla="*/ 34450 h 731520"/>
              <a:gd name="connsiteX46" fmla="*/ 240190 w 640080"/>
              <a:gd name="connsiteY46" fmla="*/ 160 h 731520"/>
              <a:gd name="connsiteX47" fmla="*/ 400210 w 640080"/>
              <a:gd name="connsiteY47" fmla="*/ 160 h 731520"/>
              <a:gd name="connsiteX48" fmla="*/ 434500 w 640080"/>
              <a:gd name="connsiteY48" fmla="*/ 34450 h 731520"/>
              <a:gd name="connsiteX49" fmla="*/ 434500 w 640080"/>
              <a:gd name="connsiteY49" fmla="*/ 91600 h 731520"/>
              <a:gd name="connsiteX50" fmla="*/ 560945 w 640080"/>
              <a:gd name="connsiteY50" fmla="*/ 91600 h 731520"/>
              <a:gd name="connsiteX51" fmla="*/ 595235 w 640080"/>
              <a:gd name="connsiteY51" fmla="*/ 121654 h 731520"/>
              <a:gd name="connsiteX52" fmla="*/ 595235 w 640080"/>
              <a:gd name="connsiteY52" fmla="*/ 663100 h 731520"/>
              <a:gd name="connsiteX53" fmla="*/ 623095 w 640080"/>
              <a:gd name="connsiteY53" fmla="*/ 663100 h 731520"/>
              <a:gd name="connsiteX54" fmla="*/ 640240 w 640080"/>
              <a:gd name="connsiteY54" fmla="*/ 680245 h 731520"/>
              <a:gd name="connsiteX55" fmla="*/ 113746 w 640080"/>
              <a:gd name="connsiteY55" fmla="*/ 661672 h 731520"/>
              <a:gd name="connsiteX56" fmla="*/ 274480 w 640080"/>
              <a:gd name="connsiteY56" fmla="*/ 661672 h 731520"/>
              <a:gd name="connsiteX57" fmla="*/ 274480 w 640080"/>
              <a:gd name="connsiteY57" fmla="*/ 565945 h 731520"/>
              <a:gd name="connsiteX58" fmla="*/ 291625 w 640080"/>
              <a:gd name="connsiteY58" fmla="*/ 548800 h 731520"/>
              <a:gd name="connsiteX59" fmla="*/ 348775 w 640080"/>
              <a:gd name="connsiteY59" fmla="*/ 548800 h 731520"/>
              <a:gd name="connsiteX60" fmla="*/ 365920 w 640080"/>
              <a:gd name="connsiteY60" fmla="*/ 565945 h 731520"/>
              <a:gd name="connsiteX61" fmla="*/ 365920 w 640080"/>
              <a:gd name="connsiteY61" fmla="*/ 661672 h 731520"/>
              <a:gd name="connsiteX62" fmla="*/ 526655 w 640080"/>
              <a:gd name="connsiteY62" fmla="*/ 661672 h 731520"/>
              <a:gd name="connsiteX63" fmla="*/ 526655 w 640080"/>
              <a:gd name="connsiteY63" fmla="*/ 160180 h 731520"/>
              <a:gd name="connsiteX64" fmla="*/ 434500 w 640080"/>
              <a:gd name="connsiteY64" fmla="*/ 160180 h 731520"/>
              <a:gd name="connsiteX65" fmla="*/ 434500 w 640080"/>
              <a:gd name="connsiteY65" fmla="*/ 194470 h 731520"/>
              <a:gd name="connsiteX66" fmla="*/ 400210 w 640080"/>
              <a:gd name="connsiteY66" fmla="*/ 228760 h 731520"/>
              <a:gd name="connsiteX67" fmla="*/ 240190 w 640080"/>
              <a:gd name="connsiteY67" fmla="*/ 228760 h 731520"/>
              <a:gd name="connsiteX68" fmla="*/ 205900 w 640080"/>
              <a:gd name="connsiteY68" fmla="*/ 194470 h 731520"/>
              <a:gd name="connsiteX69" fmla="*/ 205900 w 640080"/>
              <a:gd name="connsiteY69" fmla="*/ 160180 h 731520"/>
              <a:gd name="connsiteX70" fmla="*/ 113746 w 640080"/>
              <a:gd name="connsiteY70" fmla="*/ 160180 h 731520"/>
              <a:gd name="connsiteX71" fmla="*/ 113746 w 640080"/>
              <a:gd name="connsiteY71" fmla="*/ 661672 h 731520"/>
              <a:gd name="connsiteX72" fmla="*/ 380208 w 640080"/>
              <a:gd name="connsiteY72" fmla="*/ 91600 h 731520"/>
              <a:gd name="connsiteX73" fmla="*/ 343060 w 640080"/>
              <a:gd name="connsiteY73" fmla="*/ 91600 h 731520"/>
              <a:gd name="connsiteX74" fmla="*/ 343060 w 640080"/>
              <a:gd name="connsiteY74" fmla="*/ 54453 h 731520"/>
              <a:gd name="connsiteX75" fmla="*/ 334488 w 640080"/>
              <a:gd name="connsiteY75" fmla="*/ 45880 h 731520"/>
              <a:gd name="connsiteX76" fmla="*/ 305913 w 640080"/>
              <a:gd name="connsiteY76" fmla="*/ 45880 h 731520"/>
              <a:gd name="connsiteX77" fmla="*/ 297340 w 640080"/>
              <a:gd name="connsiteY77" fmla="*/ 54453 h 731520"/>
              <a:gd name="connsiteX78" fmla="*/ 297340 w 640080"/>
              <a:gd name="connsiteY78" fmla="*/ 91600 h 731520"/>
              <a:gd name="connsiteX79" fmla="*/ 260193 w 640080"/>
              <a:gd name="connsiteY79" fmla="*/ 91600 h 731520"/>
              <a:gd name="connsiteX80" fmla="*/ 251620 w 640080"/>
              <a:gd name="connsiteY80" fmla="*/ 100173 h 731520"/>
              <a:gd name="connsiteX81" fmla="*/ 251620 w 640080"/>
              <a:gd name="connsiteY81" fmla="*/ 128748 h 731520"/>
              <a:gd name="connsiteX82" fmla="*/ 260193 w 640080"/>
              <a:gd name="connsiteY82" fmla="*/ 137320 h 731520"/>
              <a:gd name="connsiteX83" fmla="*/ 297340 w 640080"/>
              <a:gd name="connsiteY83" fmla="*/ 137320 h 731520"/>
              <a:gd name="connsiteX84" fmla="*/ 297340 w 640080"/>
              <a:gd name="connsiteY84" fmla="*/ 174468 h 731520"/>
              <a:gd name="connsiteX85" fmla="*/ 305913 w 640080"/>
              <a:gd name="connsiteY85" fmla="*/ 183040 h 731520"/>
              <a:gd name="connsiteX86" fmla="*/ 334488 w 640080"/>
              <a:gd name="connsiteY86" fmla="*/ 183040 h 731520"/>
              <a:gd name="connsiteX87" fmla="*/ 343060 w 640080"/>
              <a:gd name="connsiteY87" fmla="*/ 174468 h 731520"/>
              <a:gd name="connsiteX88" fmla="*/ 343060 w 640080"/>
              <a:gd name="connsiteY88" fmla="*/ 137320 h 731520"/>
              <a:gd name="connsiteX89" fmla="*/ 380208 w 640080"/>
              <a:gd name="connsiteY89" fmla="*/ 137320 h 731520"/>
              <a:gd name="connsiteX90" fmla="*/ 388780 w 640080"/>
              <a:gd name="connsiteY90" fmla="*/ 128748 h 731520"/>
              <a:gd name="connsiteX91" fmla="*/ 388780 w 640080"/>
              <a:gd name="connsiteY91" fmla="*/ 100173 h 731520"/>
              <a:gd name="connsiteX92" fmla="*/ 380208 w 640080"/>
              <a:gd name="connsiteY92" fmla="*/ 916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40080" h="731520">
                <a:moveTo>
                  <a:pt x="183040" y="348775"/>
                </a:moveTo>
                <a:lnTo>
                  <a:pt x="183040" y="291625"/>
                </a:lnTo>
                <a:cubicBezTo>
                  <a:pt x="183040" y="282157"/>
                  <a:pt x="190717" y="274480"/>
                  <a:pt x="200185" y="274480"/>
                </a:cubicBezTo>
                <a:lnTo>
                  <a:pt x="257335" y="274480"/>
                </a:lnTo>
                <a:cubicBezTo>
                  <a:pt x="266804" y="274480"/>
                  <a:pt x="274480" y="282157"/>
                  <a:pt x="274480" y="291625"/>
                </a:cubicBezTo>
                <a:lnTo>
                  <a:pt x="274480" y="348775"/>
                </a:lnTo>
                <a:cubicBezTo>
                  <a:pt x="274480" y="358244"/>
                  <a:pt x="266804" y="365920"/>
                  <a:pt x="257335" y="365920"/>
                </a:cubicBezTo>
                <a:lnTo>
                  <a:pt x="200185" y="365920"/>
                </a:lnTo>
                <a:cubicBezTo>
                  <a:pt x="190717" y="365920"/>
                  <a:pt x="183040" y="358244"/>
                  <a:pt x="183040" y="348775"/>
                </a:cubicBezTo>
                <a:close/>
                <a:moveTo>
                  <a:pt x="383065" y="365920"/>
                </a:moveTo>
                <a:lnTo>
                  <a:pt x="440215" y="365920"/>
                </a:lnTo>
                <a:cubicBezTo>
                  <a:pt x="449684" y="365920"/>
                  <a:pt x="457360" y="358244"/>
                  <a:pt x="457360" y="348775"/>
                </a:cubicBezTo>
                <a:lnTo>
                  <a:pt x="457360" y="291625"/>
                </a:lnTo>
                <a:cubicBezTo>
                  <a:pt x="457360" y="282157"/>
                  <a:pt x="449684" y="274480"/>
                  <a:pt x="440215" y="274480"/>
                </a:cubicBezTo>
                <a:lnTo>
                  <a:pt x="383065" y="274480"/>
                </a:lnTo>
                <a:cubicBezTo>
                  <a:pt x="373597" y="274480"/>
                  <a:pt x="365920" y="282157"/>
                  <a:pt x="365920" y="291625"/>
                </a:cubicBezTo>
                <a:lnTo>
                  <a:pt x="365920" y="348775"/>
                </a:lnTo>
                <a:cubicBezTo>
                  <a:pt x="365920" y="358244"/>
                  <a:pt x="373597" y="365920"/>
                  <a:pt x="383065" y="365920"/>
                </a:cubicBezTo>
                <a:close/>
                <a:moveTo>
                  <a:pt x="274480" y="485935"/>
                </a:moveTo>
                <a:lnTo>
                  <a:pt x="274480" y="428785"/>
                </a:lnTo>
                <a:cubicBezTo>
                  <a:pt x="274480" y="419317"/>
                  <a:pt x="266804" y="411640"/>
                  <a:pt x="257335" y="411640"/>
                </a:cubicBezTo>
                <a:lnTo>
                  <a:pt x="200185" y="411640"/>
                </a:lnTo>
                <a:cubicBezTo>
                  <a:pt x="190717" y="411640"/>
                  <a:pt x="183040" y="419317"/>
                  <a:pt x="183040" y="428785"/>
                </a:cubicBezTo>
                <a:lnTo>
                  <a:pt x="183040" y="485935"/>
                </a:lnTo>
                <a:cubicBezTo>
                  <a:pt x="183040" y="495404"/>
                  <a:pt x="190717" y="503080"/>
                  <a:pt x="200185" y="503080"/>
                </a:cubicBezTo>
                <a:lnTo>
                  <a:pt x="257335" y="503080"/>
                </a:lnTo>
                <a:cubicBezTo>
                  <a:pt x="266804" y="503080"/>
                  <a:pt x="274480" y="495404"/>
                  <a:pt x="274480" y="485935"/>
                </a:cubicBezTo>
                <a:close/>
                <a:moveTo>
                  <a:pt x="383065" y="503080"/>
                </a:moveTo>
                <a:lnTo>
                  <a:pt x="440215" y="503080"/>
                </a:lnTo>
                <a:cubicBezTo>
                  <a:pt x="449684" y="503080"/>
                  <a:pt x="457360" y="495404"/>
                  <a:pt x="457360" y="485935"/>
                </a:cubicBezTo>
                <a:lnTo>
                  <a:pt x="457360" y="428785"/>
                </a:lnTo>
                <a:cubicBezTo>
                  <a:pt x="457360" y="419317"/>
                  <a:pt x="449684" y="411640"/>
                  <a:pt x="440215" y="411640"/>
                </a:cubicBezTo>
                <a:lnTo>
                  <a:pt x="383065" y="411640"/>
                </a:lnTo>
                <a:cubicBezTo>
                  <a:pt x="373597" y="411640"/>
                  <a:pt x="365920" y="419317"/>
                  <a:pt x="365920" y="428785"/>
                </a:cubicBezTo>
                <a:lnTo>
                  <a:pt x="365920" y="485935"/>
                </a:lnTo>
                <a:cubicBezTo>
                  <a:pt x="365920" y="495404"/>
                  <a:pt x="373597" y="503080"/>
                  <a:pt x="383065" y="503080"/>
                </a:cubicBezTo>
                <a:close/>
                <a:moveTo>
                  <a:pt x="640240" y="680245"/>
                </a:moveTo>
                <a:lnTo>
                  <a:pt x="640240" y="731680"/>
                </a:lnTo>
                <a:lnTo>
                  <a:pt x="160" y="731680"/>
                </a:lnTo>
                <a:lnTo>
                  <a:pt x="160" y="680245"/>
                </a:lnTo>
                <a:cubicBezTo>
                  <a:pt x="160" y="670777"/>
                  <a:pt x="7837" y="663100"/>
                  <a:pt x="17305" y="663100"/>
                </a:cubicBezTo>
                <a:lnTo>
                  <a:pt x="45166" y="663100"/>
                </a:lnTo>
                <a:lnTo>
                  <a:pt x="45166" y="121654"/>
                </a:lnTo>
                <a:cubicBezTo>
                  <a:pt x="45166" y="105056"/>
                  <a:pt x="60518" y="91600"/>
                  <a:pt x="79456" y="91600"/>
                </a:cubicBezTo>
                <a:lnTo>
                  <a:pt x="205900" y="91600"/>
                </a:lnTo>
                <a:lnTo>
                  <a:pt x="205900" y="34450"/>
                </a:lnTo>
                <a:cubicBezTo>
                  <a:pt x="205900" y="15512"/>
                  <a:pt x="221252" y="160"/>
                  <a:pt x="240190" y="160"/>
                </a:cubicBezTo>
                <a:lnTo>
                  <a:pt x="400210" y="160"/>
                </a:lnTo>
                <a:cubicBezTo>
                  <a:pt x="419148" y="160"/>
                  <a:pt x="434500" y="15512"/>
                  <a:pt x="434500" y="34450"/>
                </a:cubicBezTo>
                <a:lnTo>
                  <a:pt x="434500" y="91600"/>
                </a:lnTo>
                <a:lnTo>
                  <a:pt x="560945" y="91600"/>
                </a:lnTo>
                <a:cubicBezTo>
                  <a:pt x="579883" y="91600"/>
                  <a:pt x="595235" y="105056"/>
                  <a:pt x="595235" y="121654"/>
                </a:cubicBezTo>
                <a:lnTo>
                  <a:pt x="595235" y="663100"/>
                </a:lnTo>
                <a:lnTo>
                  <a:pt x="623095" y="663100"/>
                </a:lnTo>
                <a:cubicBezTo>
                  <a:pt x="632564" y="663100"/>
                  <a:pt x="640240" y="670777"/>
                  <a:pt x="640240" y="680245"/>
                </a:cubicBezTo>
                <a:close/>
                <a:moveTo>
                  <a:pt x="113746" y="661672"/>
                </a:moveTo>
                <a:lnTo>
                  <a:pt x="274480" y="661672"/>
                </a:lnTo>
                <a:lnTo>
                  <a:pt x="274480" y="565945"/>
                </a:lnTo>
                <a:cubicBezTo>
                  <a:pt x="274480" y="556477"/>
                  <a:pt x="282157" y="548800"/>
                  <a:pt x="291625" y="548800"/>
                </a:cubicBezTo>
                <a:lnTo>
                  <a:pt x="348775" y="548800"/>
                </a:lnTo>
                <a:cubicBezTo>
                  <a:pt x="358244" y="548800"/>
                  <a:pt x="365920" y="556477"/>
                  <a:pt x="365920" y="565945"/>
                </a:cubicBezTo>
                <a:lnTo>
                  <a:pt x="365920" y="661672"/>
                </a:lnTo>
                <a:lnTo>
                  <a:pt x="526655" y="661672"/>
                </a:lnTo>
                <a:lnTo>
                  <a:pt x="526655" y="160180"/>
                </a:lnTo>
                <a:lnTo>
                  <a:pt x="434500" y="160180"/>
                </a:lnTo>
                <a:lnTo>
                  <a:pt x="434500" y="194470"/>
                </a:lnTo>
                <a:cubicBezTo>
                  <a:pt x="434500" y="213408"/>
                  <a:pt x="419148" y="228760"/>
                  <a:pt x="400210" y="228760"/>
                </a:cubicBezTo>
                <a:lnTo>
                  <a:pt x="240190" y="228760"/>
                </a:lnTo>
                <a:cubicBezTo>
                  <a:pt x="221252" y="228760"/>
                  <a:pt x="205900" y="213408"/>
                  <a:pt x="205900" y="194470"/>
                </a:cubicBezTo>
                <a:lnTo>
                  <a:pt x="205900" y="160180"/>
                </a:lnTo>
                <a:lnTo>
                  <a:pt x="113746" y="160180"/>
                </a:lnTo>
                <a:lnTo>
                  <a:pt x="113746" y="661672"/>
                </a:lnTo>
                <a:close/>
                <a:moveTo>
                  <a:pt x="380208" y="91600"/>
                </a:moveTo>
                <a:lnTo>
                  <a:pt x="343060" y="91600"/>
                </a:lnTo>
                <a:lnTo>
                  <a:pt x="343060" y="54453"/>
                </a:lnTo>
                <a:cubicBezTo>
                  <a:pt x="343060" y="49718"/>
                  <a:pt x="339223" y="45880"/>
                  <a:pt x="334488" y="45880"/>
                </a:cubicBezTo>
                <a:lnTo>
                  <a:pt x="305913" y="45880"/>
                </a:lnTo>
                <a:cubicBezTo>
                  <a:pt x="301178" y="45880"/>
                  <a:pt x="297340" y="49718"/>
                  <a:pt x="297340" y="54453"/>
                </a:cubicBezTo>
                <a:lnTo>
                  <a:pt x="297340" y="91600"/>
                </a:lnTo>
                <a:lnTo>
                  <a:pt x="260193" y="91600"/>
                </a:lnTo>
                <a:cubicBezTo>
                  <a:pt x="255458" y="91600"/>
                  <a:pt x="251620" y="95438"/>
                  <a:pt x="251620" y="100173"/>
                </a:cubicBezTo>
                <a:lnTo>
                  <a:pt x="251620" y="128748"/>
                </a:lnTo>
                <a:cubicBezTo>
                  <a:pt x="251620" y="133482"/>
                  <a:pt x="255458" y="137320"/>
                  <a:pt x="260193" y="137320"/>
                </a:cubicBezTo>
                <a:lnTo>
                  <a:pt x="297340" y="137320"/>
                </a:lnTo>
                <a:lnTo>
                  <a:pt x="297340" y="174468"/>
                </a:lnTo>
                <a:cubicBezTo>
                  <a:pt x="297340" y="179203"/>
                  <a:pt x="301178" y="183040"/>
                  <a:pt x="305913" y="183040"/>
                </a:cubicBezTo>
                <a:lnTo>
                  <a:pt x="334488" y="183040"/>
                </a:lnTo>
                <a:cubicBezTo>
                  <a:pt x="339223" y="183040"/>
                  <a:pt x="343060" y="179203"/>
                  <a:pt x="343060" y="174468"/>
                </a:cubicBezTo>
                <a:lnTo>
                  <a:pt x="343060" y="137320"/>
                </a:lnTo>
                <a:lnTo>
                  <a:pt x="380208" y="137320"/>
                </a:lnTo>
                <a:cubicBezTo>
                  <a:pt x="384943" y="137320"/>
                  <a:pt x="388780" y="133482"/>
                  <a:pt x="388780" y="128748"/>
                </a:cubicBezTo>
                <a:lnTo>
                  <a:pt x="388780" y="100173"/>
                </a:lnTo>
                <a:cubicBezTo>
                  <a:pt x="388780" y="95438"/>
                  <a:pt x="384943" y="91600"/>
                  <a:pt x="380208" y="91600"/>
                </a:cubicBezTo>
                <a:close/>
              </a:path>
            </a:pathLst>
          </a:custGeom>
          <a:solidFill>
            <a:srgbClr val="910830"/>
          </a:solidFill>
          <a:ln w="1424" cap="flat">
            <a:noFill/>
            <a:prstDash val="solid"/>
            <a:miter/>
          </a:ln>
        </p:spPr>
        <p:txBody>
          <a:bodyPr rtlCol="0" anchor="ctr"/>
          <a:lstStyle/>
          <a:p>
            <a:endParaRPr lang="en-GB"/>
          </a:p>
        </p:txBody>
      </p:sp>
      <p:sp>
        <p:nvSpPr>
          <p:cNvPr id="102" name="Grafik 506">
            <a:extLst>
              <a:ext uri="{FF2B5EF4-FFF2-40B4-BE49-F238E27FC236}">
                <a16:creationId xmlns:a16="http://schemas.microsoft.com/office/drawing/2014/main" id="{06D2681F-306C-4EC5-8A4D-F505850DBC5F}"/>
              </a:ext>
            </a:extLst>
          </p:cNvPr>
          <p:cNvSpPr/>
          <p:nvPr/>
        </p:nvSpPr>
        <p:spPr>
          <a:xfrm>
            <a:off x="7643565" y="4640793"/>
            <a:ext cx="363008" cy="484011"/>
          </a:xfrm>
          <a:custGeom>
            <a:avLst/>
            <a:gdLst>
              <a:gd name="connsiteX0" fmla="*/ 525939 w 548640"/>
              <a:gd name="connsiteY0" fmla="*/ 68739 h 731520"/>
              <a:gd name="connsiteX1" fmla="*/ 531654 w 548640"/>
              <a:gd name="connsiteY1" fmla="*/ 68739 h 731520"/>
              <a:gd name="connsiteX2" fmla="*/ 548799 w 548640"/>
              <a:gd name="connsiteY2" fmla="*/ 51594 h 731520"/>
              <a:gd name="connsiteX3" fmla="*/ 548799 w 548640"/>
              <a:gd name="connsiteY3" fmla="*/ 17304 h 731520"/>
              <a:gd name="connsiteX4" fmla="*/ 531654 w 548640"/>
              <a:gd name="connsiteY4" fmla="*/ 159 h 731520"/>
              <a:gd name="connsiteX5" fmla="*/ 17304 w 548640"/>
              <a:gd name="connsiteY5" fmla="*/ 159 h 731520"/>
              <a:gd name="connsiteX6" fmla="*/ 159 w 548640"/>
              <a:gd name="connsiteY6" fmla="*/ 17304 h 731520"/>
              <a:gd name="connsiteX7" fmla="*/ 159 w 548640"/>
              <a:gd name="connsiteY7" fmla="*/ 51594 h 731520"/>
              <a:gd name="connsiteX8" fmla="*/ 17304 w 548640"/>
              <a:gd name="connsiteY8" fmla="*/ 68739 h 731520"/>
              <a:gd name="connsiteX9" fmla="*/ 23019 w 548640"/>
              <a:gd name="connsiteY9" fmla="*/ 68739 h 731520"/>
              <a:gd name="connsiteX10" fmla="*/ 161865 w 548640"/>
              <a:gd name="connsiteY10" fmla="*/ 365919 h 731520"/>
              <a:gd name="connsiteX11" fmla="*/ 23019 w 548640"/>
              <a:gd name="connsiteY11" fmla="*/ 663099 h 731520"/>
              <a:gd name="connsiteX12" fmla="*/ 17304 w 548640"/>
              <a:gd name="connsiteY12" fmla="*/ 663099 h 731520"/>
              <a:gd name="connsiteX13" fmla="*/ 159 w 548640"/>
              <a:gd name="connsiteY13" fmla="*/ 680244 h 731520"/>
              <a:gd name="connsiteX14" fmla="*/ 159 w 548640"/>
              <a:gd name="connsiteY14" fmla="*/ 714534 h 731520"/>
              <a:gd name="connsiteX15" fmla="*/ 17304 w 548640"/>
              <a:gd name="connsiteY15" fmla="*/ 731679 h 731520"/>
              <a:gd name="connsiteX16" fmla="*/ 531654 w 548640"/>
              <a:gd name="connsiteY16" fmla="*/ 731679 h 731520"/>
              <a:gd name="connsiteX17" fmla="*/ 548799 w 548640"/>
              <a:gd name="connsiteY17" fmla="*/ 714534 h 731520"/>
              <a:gd name="connsiteX18" fmla="*/ 548799 w 548640"/>
              <a:gd name="connsiteY18" fmla="*/ 680244 h 731520"/>
              <a:gd name="connsiteX19" fmla="*/ 531654 w 548640"/>
              <a:gd name="connsiteY19" fmla="*/ 663099 h 731520"/>
              <a:gd name="connsiteX20" fmla="*/ 525939 w 548640"/>
              <a:gd name="connsiteY20" fmla="*/ 663099 h 731520"/>
              <a:gd name="connsiteX21" fmla="*/ 387093 w 548640"/>
              <a:gd name="connsiteY21" fmla="*/ 365919 h 731520"/>
              <a:gd name="connsiteX22" fmla="*/ 525939 w 548640"/>
              <a:gd name="connsiteY22" fmla="*/ 68739 h 731520"/>
              <a:gd name="connsiteX23" fmla="*/ 91599 w 548640"/>
              <a:gd name="connsiteY23" fmla="*/ 68739 h 731520"/>
              <a:gd name="connsiteX24" fmla="*/ 457359 w 548640"/>
              <a:gd name="connsiteY24" fmla="*/ 68739 h 731520"/>
              <a:gd name="connsiteX25" fmla="*/ 274479 w 548640"/>
              <a:gd name="connsiteY25" fmla="*/ 331629 h 731520"/>
              <a:gd name="connsiteX26" fmla="*/ 91599 w 548640"/>
              <a:gd name="connsiteY26" fmla="*/ 68739 h 731520"/>
              <a:gd name="connsiteX27" fmla="*/ 457359 w 548640"/>
              <a:gd name="connsiteY27" fmla="*/ 663099 h 731520"/>
              <a:gd name="connsiteX28" fmla="*/ 91599 w 548640"/>
              <a:gd name="connsiteY28" fmla="*/ 663099 h 731520"/>
              <a:gd name="connsiteX29" fmla="*/ 274479 w 548640"/>
              <a:gd name="connsiteY29" fmla="*/ 400209 h 731520"/>
              <a:gd name="connsiteX30" fmla="*/ 457359 w 548640"/>
              <a:gd name="connsiteY30" fmla="*/ 6630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48640" h="731520">
                <a:moveTo>
                  <a:pt x="525939" y="68739"/>
                </a:moveTo>
                <a:lnTo>
                  <a:pt x="531654" y="68739"/>
                </a:lnTo>
                <a:cubicBezTo>
                  <a:pt x="541122" y="68739"/>
                  <a:pt x="548799" y="61062"/>
                  <a:pt x="548799" y="51594"/>
                </a:cubicBezTo>
                <a:lnTo>
                  <a:pt x="548799" y="17304"/>
                </a:lnTo>
                <a:cubicBezTo>
                  <a:pt x="548799" y="7836"/>
                  <a:pt x="541122" y="159"/>
                  <a:pt x="531654" y="159"/>
                </a:cubicBezTo>
                <a:lnTo>
                  <a:pt x="17304" y="159"/>
                </a:lnTo>
                <a:cubicBezTo>
                  <a:pt x="7836" y="159"/>
                  <a:pt x="159" y="7836"/>
                  <a:pt x="159" y="17304"/>
                </a:cubicBezTo>
                <a:lnTo>
                  <a:pt x="159" y="51594"/>
                </a:lnTo>
                <a:cubicBezTo>
                  <a:pt x="159" y="61062"/>
                  <a:pt x="7836" y="68739"/>
                  <a:pt x="17304" y="68739"/>
                </a:cubicBezTo>
                <a:lnTo>
                  <a:pt x="23019" y="68739"/>
                </a:lnTo>
                <a:cubicBezTo>
                  <a:pt x="23019" y="183845"/>
                  <a:pt x="69008" y="305636"/>
                  <a:pt x="161865" y="365919"/>
                </a:cubicBezTo>
                <a:cubicBezTo>
                  <a:pt x="68595" y="426471"/>
                  <a:pt x="23019" y="548656"/>
                  <a:pt x="23019" y="663099"/>
                </a:cubicBezTo>
                <a:lnTo>
                  <a:pt x="17304" y="663099"/>
                </a:lnTo>
                <a:cubicBezTo>
                  <a:pt x="7836" y="663099"/>
                  <a:pt x="159" y="670776"/>
                  <a:pt x="159" y="680244"/>
                </a:cubicBezTo>
                <a:lnTo>
                  <a:pt x="159" y="714534"/>
                </a:lnTo>
                <a:cubicBezTo>
                  <a:pt x="159" y="724002"/>
                  <a:pt x="7836" y="731679"/>
                  <a:pt x="17304" y="731679"/>
                </a:cubicBezTo>
                <a:lnTo>
                  <a:pt x="531654" y="731679"/>
                </a:lnTo>
                <a:cubicBezTo>
                  <a:pt x="541122" y="731679"/>
                  <a:pt x="548799" y="724002"/>
                  <a:pt x="548799" y="714534"/>
                </a:cubicBezTo>
                <a:lnTo>
                  <a:pt x="548799" y="680244"/>
                </a:lnTo>
                <a:cubicBezTo>
                  <a:pt x="548799" y="670776"/>
                  <a:pt x="541122" y="663099"/>
                  <a:pt x="531654" y="663099"/>
                </a:cubicBezTo>
                <a:lnTo>
                  <a:pt x="525939" y="663099"/>
                </a:lnTo>
                <a:cubicBezTo>
                  <a:pt x="525939" y="547993"/>
                  <a:pt x="479950" y="426202"/>
                  <a:pt x="387093" y="365919"/>
                </a:cubicBezTo>
                <a:cubicBezTo>
                  <a:pt x="480365" y="305367"/>
                  <a:pt x="525939" y="183182"/>
                  <a:pt x="525939" y="68739"/>
                </a:cubicBezTo>
                <a:close/>
                <a:moveTo>
                  <a:pt x="91599" y="68739"/>
                </a:moveTo>
                <a:lnTo>
                  <a:pt x="457359" y="68739"/>
                </a:lnTo>
                <a:cubicBezTo>
                  <a:pt x="457359" y="213929"/>
                  <a:pt x="375482" y="331629"/>
                  <a:pt x="274479" y="331629"/>
                </a:cubicBezTo>
                <a:cubicBezTo>
                  <a:pt x="173476" y="331629"/>
                  <a:pt x="91599" y="213930"/>
                  <a:pt x="91599" y="68739"/>
                </a:cubicBezTo>
                <a:close/>
                <a:moveTo>
                  <a:pt x="457359" y="663099"/>
                </a:moveTo>
                <a:lnTo>
                  <a:pt x="91599" y="663099"/>
                </a:lnTo>
                <a:cubicBezTo>
                  <a:pt x="91599" y="517910"/>
                  <a:pt x="173478" y="400209"/>
                  <a:pt x="274479" y="400209"/>
                </a:cubicBezTo>
                <a:cubicBezTo>
                  <a:pt x="375480" y="400209"/>
                  <a:pt x="457359" y="517910"/>
                  <a:pt x="457359" y="663099"/>
                </a:cubicBezTo>
                <a:close/>
              </a:path>
            </a:pathLst>
          </a:custGeom>
          <a:solidFill>
            <a:srgbClr val="910830"/>
          </a:solidFill>
          <a:ln w="1414" cap="flat">
            <a:noFill/>
            <a:prstDash val="solid"/>
            <a:miter/>
          </a:ln>
        </p:spPr>
        <p:txBody>
          <a:bodyPr rtlCol="0" anchor="ctr"/>
          <a:lstStyle/>
          <a:p>
            <a:endParaRPr lang="en-GB"/>
          </a:p>
        </p:txBody>
      </p:sp>
      <p:sp>
        <p:nvSpPr>
          <p:cNvPr id="103" name="Grafik 507">
            <a:extLst>
              <a:ext uri="{FF2B5EF4-FFF2-40B4-BE49-F238E27FC236}">
                <a16:creationId xmlns:a16="http://schemas.microsoft.com/office/drawing/2014/main" id="{858F321B-34D9-4356-885C-21320A848CFF}"/>
              </a:ext>
            </a:extLst>
          </p:cNvPr>
          <p:cNvSpPr/>
          <p:nvPr/>
        </p:nvSpPr>
        <p:spPr>
          <a:xfrm>
            <a:off x="8070699" y="4640793"/>
            <a:ext cx="363008" cy="484011"/>
          </a:xfrm>
          <a:custGeom>
            <a:avLst/>
            <a:gdLst>
              <a:gd name="connsiteX0" fmla="*/ 480219 w 548640"/>
              <a:gd name="connsiteY0" fmla="*/ 159 h 731520"/>
              <a:gd name="connsiteX1" fmla="*/ 68739 w 548640"/>
              <a:gd name="connsiteY1" fmla="*/ 159 h 731520"/>
              <a:gd name="connsiteX2" fmla="*/ 159 w 548640"/>
              <a:gd name="connsiteY2" fmla="*/ 68739 h 731520"/>
              <a:gd name="connsiteX3" fmla="*/ 159 w 548640"/>
              <a:gd name="connsiteY3" fmla="*/ 663099 h 731520"/>
              <a:gd name="connsiteX4" fmla="*/ 68739 w 548640"/>
              <a:gd name="connsiteY4" fmla="*/ 731679 h 731520"/>
              <a:gd name="connsiteX5" fmla="*/ 480219 w 548640"/>
              <a:gd name="connsiteY5" fmla="*/ 731679 h 731520"/>
              <a:gd name="connsiteX6" fmla="*/ 548799 w 548640"/>
              <a:gd name="connsiteY6" fmla="*/ 663099 h 731520"/>
              <a:gd name="connsiteX7" fmla="*/ 548799 w 548640"/>
              <a:gd name="connsiteY7" fmla="*/ 68739 h 731520"/>
              <a:gd name="connsiteX8" fmla="*/ 480219 w 548640"/>
              <a:gd name="connsiteY8" fmla="*/ 159 h 731520"/>
              <a:gd name="connsiteX9" fmla="*/ 480219 w 548640"/>
              <a:gd name="connsiteY9" fmla="*/ 663099 h 731520"/>
              <a:gd name="connsiteX10" fmla="*/ 68739 w 548640"/>
              <a:gd name="connsiteY10" fmla="*/ 663099 h 731520"/>
              <a:gd name="connsiteX11" fmla="*/ 68739 w 548640"/>
              <a:gd name="connsiteY11" fmla="*/ 68739 h 731520"/>
              <a:gd name="connsiteX12" fmla="*/ 480219 w 548640"/>
              <a:gd name="connsiteY12" fmla="*/ 68739 h 731520"/>
              <a:gd name="connsiteX13" fmla="*/ 480219 w 548640"/>
              <a:gd name="connsiteY13" fmla="*/ 663099 h 731520"/>
              <a:gd name="connsiteX14" fmla="*/ 205899 w 548640"/>
              <a:gd name="connsiteY14" fmla="*/ 160179 h 731520"/>
              <a:gd name="connsiteX15" fmla="*/ 343059 w 548640"/>
              <a:gd name="connsiteY15" fmla="*/ 160179 h 731520"/>
              <a:gd name="connsiteX16" fmla="*/ 365919 w 548640"/>
              <a:gd name="connsiteY16" fmla="*/ 137319 h 731520"/>
              <a:gd name="connsiteX17" fmla="*/ 343059 w 548640"/>
              <a:gd name="connsiteY17" fmla="*/ 114459 h 731520"/>
              <a:gd name="connsiteX18" fmla="*/ 205899 w 548640"/>
              <a:gd name="connsiteY18" fmla="*/ 114459 h 731520"/>
              <a:gd name="connsiteX19" fmla="*/ 183039 w 548640"/>
              <a:gd name="connsiteY19" fmla="*/ 137319 h 731520"/>
              <a:gd name="connsiteX20" fmla="*/ 205899 w 548640"/>
              <a:gd name="connsiteY20" fmla="*/ 160179 h 731520"/>
              <a:gd name="connsiteX21" fmla="*/ 274479 w 548640"/>
              <a:gd name="connsiteY21" fmla="*/ 411639 h 731520"/>
              <a:gd name="connsiteX22" fmla="*/ 365919 w 548640"/>
              <a:gd name="connsiteY22" fmla="*/ 320199 h 731520"/>
              <a:gd name="connsiteX23" fmla="*/ 274479 w 548640"/>
              <a:gd name="connsiteY23" fmla="*/ 228759 h 731520"/>
              <a:gd name="connsiteX24" fmla="*/ 183039 w 548640"/>
              <a:gd name="connsiteY24" fmla="*/ 320199 h 731520"/>
              <a:gd name="connsiteX25" fmla="*/ 274479 w 548640"/>
              <a:gd name="connsiteY25" fmla="*/ 411639 h 731520"/>
              <a:gd name="connsiteX26" fmla="*/ 146463 w 548640"/>
              <a:gd name="connsiteY26" fmla="*/ 594519 h 731520"/>
              <a:gd name="connsiteX27" fmla="*/ 402495 w 548640"/>
              <a:gd name="connsiteY27" fmla="*/ 594519 h 731520"/>
              <a:gd name="connsiteX28" fmla="*/ 434499 w 548640"/>
              <a:gd name="connsiteY28" fmla="*/ 567087 h 731520"/>
              <a:gd name="connsiteX29" fmla="*/ 434499 w 548640"/>
              <a:gd name="connsiteY29" fmla="*/ 539655 h 731520"/>
              <a:gd name="connsiteX30" fmla="*/ 338487 w 548640"/>
              <a:gd name="connsiteY30" fmla="*/ 457359 h 731520"/>
              <a:gd name="connsiteX31" fmla="*/ 274479 w 548640"/>
              <a:gd name="connsiteY31" fmla="*/ 468789 h 731520"/>
              <a:gd name="connsiteX32" fmla="*/ 210471 w 548640"/>
              <a:gd name="connsiteY32" fmla="*/ 457359 h 731520"/>
              <a:gd name="connsiteX33" fmla="*/ 114459 w 548640"/>
              <a:gd name="connsiteY33" fmla="*/ 539655 h 731520"/>
              <a:gd name="connsiteX34" fmla="*/ 114459 w 548640"/>
              <a:gd name="connsiteY34" fmla="*/ 567087 h 731520"/>
              <a:gd name="connsiteX35" fmla="*/ 146463 w 548640"/>
              <a:gd name="connsiteY35" fmla="*/ 5945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8640" h="731520">
                <a:moveTo>
                  <a:pt x="480219" y="159"/>
                </a:moveTo>
                <a:lnTo>
                  <a:pt x="68739" y="159"/>
                </a:lnTo>
                <a:cubicBezTo>
                  <a:pt x="30877" y="159"/>
                  <a:pt x="159" y="30877"/>
                  <a:pt x="159" y="68739"/>
                </a:cubicBezTo>
                <a:lnTo>
                  <a:pt x="159" y="663099"/>
                </a:lnTo>
                <a:cubicBezTo>
                  <a:pt x="159" y="700961"/>
                  <a:pt x="30877" y="731679"/>
                  <a:pt x="68739" y="731679"/>
                </a:cubicBezTo>
                <a:lnTo>
                  <a:pt x="480219" y="731679"/>
                </a:lnTo>
                <a:cubicBezTo>
                  <a:pt x="518081" y="731679"/>
                  <a:pt x="548799" y="700961"/>
                  <a:pt x="548799" y="663099"/>
                </a:cubicBezTo>
                <a:lnTo>
                  <a:pt x="548799" y="68739"/>
                </a:lnTo>
                <a:cubicBezTo>
                  <a:pt x="548799" y="30877"/>
                  <a:pt x="518081" y="159"/>
                  <a:pt x="480219" y="159"/>
                </a:cubicBezTo>
                <a:close/>
                <a:moveTo>
                  <a:pt x="480219" y="663099"/>
                </a:moveTo>
                <a:lnTo>
                  <a:pt x="68739" y="663099"/>
                </a:lnTo>
                <a:lnTo>
                  <a:pt x="68739" y="68739"/>
                </a:lnTo>
                <a:lnTo>
                  <a:pt x="480219" y="68739"/>
                </a:lnTo>
                <a:lnTo>
                  <a:pt x="480219" y="663099"/>
                </a:lnTo>
                <a:close/>
                <a:moveTo>
                  <a:pt x="205899" y="160179"/>
                </a:moveTo>
                <a:lnTo>
                  <a:pt x="343059" y="160179"/>
                </a:lnTo>
                <a:cubicBezTo>
                  <a:pt x="355632" y="160179"/>
                  <a:pt x="365919" y="149892"/>
                  <a:pt x="365919" y="137319"/>
                </a:cubicBezTo>
                <a:cubicBezTo>
                  <a:pt x="365919" y="124746"/>
                  <a:pt x="355632" y="114459"/>
                  <a:pt x="343059" y="114459"/>
                </a:cubicBezTo>
                <a:lnTo>
                  <a:pt x="205899" y="114459"/>
                </a:lnTo>
                <a:cubicBezTo>
                  <a:pt x="193326" y="114459"/>
                  <a:pt x="183039" y="124746"/>
                  <a:pt x="183039" y="137319"/>
                </a:cubicBezTo>
                <a:cubicBezTo>
                  <a:pt x="183039" y="149892"/>
                  <a:pt x="193326" y="160179"/>
                  <a:pt x="205899" y="160179"/>
                </a:cubicBezTo>
                <a:close/>
                <a:moveTo>
                  <a:pt x="274479" y="411639"/>
                </a:moveTo>
                <a:cubicBezTo>
                  <a:pt x="324914" y="411639"/>
                  <a:pt x="365919" y="370634"/>
                  <a:pt x="365919" y="320199"/>
                </a:cubicBezTo>
                <a:cubicBezTo>
                  <a:pt x="365919" y="269764"/>
                  <a:pt x="324914" y="228759"/>
                  <a:pt x="274479" y="228759"/>
                </a:cubicBezTo>
                <a:cubicBezTo>
                  <a:pt x="224044" y="228759"/>
                  <a:pt x="183039" y="269764"/>
                  <a:pt x="183039" y="320199"/>
                </a:cubicBezTo>
                <a:cubicBezTo>
                  <a:pt x="183039" y="370634"/>
                  <a:pt x="224044" y="411639"/>
                  <a:pt x="274479" y="411639"/>
                </a:cubicBezTo>
                <a:close/>
                <a:moveTo>
                  <a:pt x="146463" y="594519"/>
                </a:moveTo>
                <a:lnTo>
                  <a:pt x="402495" y="594519"/>
                </a:lnTo>
                <a:cubicBezTo>
                  <a:pt x="420212" y="594519"/>
                  <a:pt x="434499" y="582232"/>
                  <a:pt x="434499" y="567087"/>
                </a:cubicBezTo>
                <a:lnTo>
                  <a:pt x="434499" y="539655"/>
                </a:lnTo>
                <a:cubicBezTo>
                  <a:pt x="434499" y="494221"/>
                  <a:pt x="391494" y="457359"/>
                  <a:pt x="338487" y="457359"/>
                </a:cubicBezTo>
                <a:cubicBezTo>
                  <a:pt x="323057" y="457359"/>
                  <a:pt x="311769" y="468789"/>
                  <a:pt x="274479" y="468789"/>
                </a:cubicBezTo>
                <a:cubicBezTo>
                  <a:pt x="236046" y="468789"/>
                  <a:pt x="226759" y="457359"/>
                  <a:pt x="210471" y="457359"/>
                </a:cubicBezTo>
                <a:cubicBezTo>
                  <a:pt x="157464" y="457359"/>
                  <a:pt x="114459" y="494221"/>
                  <a:pt x="114459" y="539655"/>
                </a:cubicBezTo>
                <a:lnTo>
                  <a:pt x="114459" y="567087"/>
                </a:lnTo>
                <a:cubicBezTo>
                  <a:pt x="114459" y="582232"/>
                  <a:pt x="128747" y="594519"/>
                  <a:pt x="146463" y="594519"/>
                </a:cubicBezTo>
                <a:close/>
              </a:path>
            </a:pathLst>
          </a:custGeom>
          <a:solidFill>
            <a:srgbClr val="910830"/>
          </a:solidFill>
          <a:ln w="1414" cap="flat">
            <a:noFill/>
            <a:prstDash val="solid"/>
            <a:miter/>
          </a:ln>
        </p:spPr>
        <p:txBody>
          <a:bodyPr rtlCol="0" anchor="ctr"/>
          <a:lstStyle/>
          <a:p>
            <a:endParaRPr lang="en-GB"/>
          </a:p>
        </p:txBody>
      </p:sp>
      <p:sp>
        <p:nvSpPr>
          <p:cNvPr id="104" name="Grafik 508">
            <a:extLst>
              <a:ext uri="{FF2B5EF4-FFF2-40B4-BE49-F238E27FC236}">
                <a16:creationId xmlns:a16="http://schemas.microsoft.com/office/drawing/2014/main" id="{B5C76E9C-8C29-4031-B187-5F789AFE1871}"/>
              </a:ext>
            </a:extLst>
          </p:cNvPr>
          <p:cNvSpPr/>
          <p:nvPr/>
        </p:nvSpPr>
        <p:spPr>
          <a:xfrm>
            <a:off x="495105" y="4671043"/>
            <a:ext cx="544512" cy="423510"/>
          </a:xfrm>
          <a:custGeom>
            <a:avLst/>
            <a:gdLst>
              <a:gd name="connsiteX0" fmla="*/ 754540 w 822960"/>
              <a:gd name="connsiteY0" fmla="*/ 160 h 640080"/>
              <a:gd name="connsiteX1" fmla="*/ 68740 w 822960"/>
              <a:gd name="connsiteY1" fmla="*/ 160 h 640080"/>
              <a:gd name="connsiteX2" fmla="*/ 160 w 822960"/>
              <a:gd name="connsiteY2" fmla="*/ 68740 h 640080"/>
              <a:gd name="connsiteX3" fmla="*/ 160 w 822960"/>
              <a:gd name="connsiteY3" fmla="*/ 571660 h 640080"/>
              <a:gd name="connsiteX4" fmla="*/ 68740 w 822960"/>
              <a:gd name="connsiteY4" fmla="*/ 640240 h 640080"/>
              <a:gd name="connsiteX5" fmla="*/ 754540 w 822960"/>
              <a:gd name="connsiteY5" fmla="*/ 640240 h 640080"/>
              <a:gd name="connsiteX6" fmla="*/ 823120 w 822960"/>
              <a:gd name="connsiteY6" fmla="*/ 571660 h 640080"/>
              <a:gd name="connsiteX7" fmla="*/ 823120 w 822960"/>
              <a:gd name="connsiteY7" fmla="*/ 68740 h 640080"/>
              <a:gd name="connsiteX8" fmla="*/ 754540 w 822960"/>
              <a:gd name="connsiteY8" fmla="*/ 160 h 640080"/>
              <a:gd name="connsiteX9" fmla="*/ 754540 w 822960"/>
              <a:gd name="connsiteY9" fmla="*/ 571660 h 640080"/>
              <a:gd name="connsiteX10" fmla="*/ 433357 w 822960"/>
              <a:gd name="connsiteY10" fmla="*/ 571660 h 640080"/>
              <a:gd name="connsiteX11" fmla="*/ 434500 w 822960"/>
              <a:gd name="connsiteY11" fmla="*/ 539656 h 640080"/>
              <a:gd name="connsiteX12" fmla="*/ 338488 w 822960"/>
              <a:gd name="connsiteY12" fmla="*/ 457360 h 640080"/>
              <a:gd name="connsiteX13" fmla="*/ 274480 w 822960"/>
              <a:gd name="connsiteY13" fmla="*/ 468790 h 640080"/>
              <a:gd name="connsiteX14" fmla="*/ 210472 w 822960"/>
              <a:gd name="connsiteY14" fmla="*/ 457360 h 640080"/>
              <a:gd name="connsiteX15" fmla="*/ 114460 w 822960"/>
              <a:gd name="connsiteY15" fmla="*/ 539656 h 640080"/>
              <a:gd name="connsiteX16" fmla="*/ 115603 w 822960"/>
              <a:gd name="connsiteY16" fmla="*/ 571660 h 640080"/>
              <a:gd name="connsiteX17" fmla="*/ 68740 w 822960"/>
              <a:gd name="connsiteY17" fmla="*/ 571660 h 640080"/>
              <a:gd name="connsiteX18" fmla="*/ 68740 w 822960"/>
              <a:gd name="connsiteY18" fmla="*/ 160180 h 640080"/>
              <a:gd name="connsiteX19" fmla="*/ 754540 w 822960"/>
              <a:gd name="connsiteY19" fmla="*/ 160180 h 640080"/>
              <a:gd name="connsiteX20" fmla="*/ 754540 w 822960"/>
              <a:gd name="connsiteY20" fmla="*/ 571660 h 640080"/>
              <a:gd name="connsiteX21" fmla="*/ 514510 w 822960"/>
              <a:gd name="connsiteY21" fmla="*/ 457360 h 640080"/>
              <a:gd name="connsiteX22" fmla="*/ 674530 w 822960"/>
              <a:gd name="connsiteY22" fmla="*/ 457360 h 640080"/>
              <a:gd name="connsiteX23" fmla="*/ 685960 w 822960"/>
              <a:gd name="connsiteY23" fmla="*/ 445930 h 640080"/>
              <a:gd name="connsiteX24" fmla="*/ 685960 w 822960"/>
              <a:gd name="connsiteY24" fmla="*/ 423070 h 640080"/>
              <a:gd name="connsiteX25" fmla="*/ 674530 w 822960"/>
              <a:gd name="connsiteY25" fmla="*/ 411640 h 640080"/>
              <a:gd name="connsiteX26" fmla="*/ 514510 w 822960"/>
              <a:gd name="connsiteY26" fmla="*/ 411640 h 640080"/>
              <a:gd name="connsiteX27" fmla="*/ 503080 w 822960"/>
              <a:gd name="connsiteY27" fmla="*/ 423070 h 640080"/>
              <a:gd name="connsiteX28" fmla="*/ 503080 w 822960"/>
              <a:gd name="connsiteY28" fmla="*/ 445930 h 640080"/>
              <a:gd name="connsiteX29" fmla="*/ 514510 w 822960"/>
              <a:gd name="connsiteY29" fmla="*/ 457360 h 640080"/>
              <a:gd name="connsiteX30" fmla="*/ 514510 w 822960"/>
              <a:gd name="connsiteY30" fmla="*/ 365920 h 640080"/>
              <a:gd name="connsiteX31" fmla="*/ 674530 w 822960"/>
              <a:gd name="connsiteY31" fmla="*/ 365920 h 640080"/>
              <a:gd name="connsiteX32" fmla="*/ 685960 w 822960"/>
              <a:gd name="connsiteY32" fmla="*/ 354490 h 640080"/>
              <a:gd name="connsiteX33" fmla="*/ 685960 w 822960"/>
              <a:gd name="connsiteY33" fmla="*/ 331630 h 640080"/>
              <a:gd name="connsiteX34" fmla="*/ 674530 w 822960"/>
              <a:gd name="connsiteY34" fmla="*/ 320200 h 640080"/>
              <a:gd name="connsiteX35" fmla="*/ 514510 w 822960"/>
              <a:gd name="connsiteY35" fmla="*/ 320200 h 640080"/>
              <a:gd name="connsiteX36" fmla="*/ 503080 w 822960"/>
              <a:gd name="connsiteY36" fmla="*/ 331630 h 640080"/>
              <a:gd name="connsiteX37" fmla="*/ 503080 w 822960"/>
              <a:gd name="connsiteY37" fmla="*/ 354490 h 640080"/>
              <a:gd name="connsiteX38" fmla="*/ 514510 w 822960"/>
              <a:gd name="connsiteY38" fmla="*/ 365920 h 640080"/>
              <a:gd name="connsiteX39" fmla="*/ 514510 w 822960"/>
              <a:gd name="connsiteY39" fmla="*/ 274480 h 640080"/>
              <a:gd name="connsiteX40" fmla="*/ 674530 w 822960"/>
              <a:gd name="connsiteY40" fmla="*/ 274480 h 640080"/>
              <a:gd name="connsiteX41" fmla="*/ 685960 w 822960"/>
              <a:gd name="connsiteY41" fmla="*/ 263050 h 640080"/>
              <a:gd name="connsiteX42" fmla="*/ 685960 w 822960"/>
              <a:gd name="connsiteY42" fmla="*/ 240190 h 640080"/>
              <a:gd name="connsiteX43" fmla="*/ 674530 w 822960"/>
              <a:gd name="connsiteY43" fmla="*/ 228760 h 640080"/>
              <a:gd name="connsiteX44" fmla="*/ 514510 w 822960"/>
              <a:gd name="connsiteY44" fmla="*/ 228760 h 640080"/>
              <a:gd name="connsiteX45" fmla="*/ 503080 w 822960"/>
              <a:gd name="connsiteY45" fmla="*/ 240190 h 640080"/>
              <a:gd name="connsiteX46" fmla="*/ 503080 w 822960"/>
              <a:gd name="connsiteY46" fmla="*/ 263050 h 640080"/>
              <a:gd name="connsiteX47" fmla="*/ 514510 w 822960"/>
              <a:gd name="connsiteY47" fmla="*/ 274480 h 640080"/>
              <a:gd name="connsiteX48" fmla="*/ 274480 w 822960"/>
              <a:gd name="connsiteY48" fmla="*/ 411640 h 640080"/>
              <a:gd name="connsiteX49" fmla="*/ 365920 w 822960"/>
              <a:gd name="connsiteY49" fmla="*/ 320200 h 640080"/>
              <a:gd name="connsiteX50" fmla="*/ 274480 w 822960"/>
              <a:gd name="connsiteY50" fmla="*/ 228760 h 640080"/>
              <a:gd name="connsiteX51" fmla="*/ 183040 w 822960"/>
              <a:gd name="connsiteY51" fmla="*/ 320200 h 640080"/>
              <a:gd name="connsiteX52" fmla="*/ 274480 w 822960"/>
              <a:gd name="connsiteY52" fmla="*/ 41164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22960" h="640080">
                <a:moveTo>
                  <a:pt x="754540" y="160"/>
                </a:moveTo>
                <a:lnTo>
                  <a:pt x="68740" y="160"/>
                </a:lnTo>
                <a:cubicBezTo>
                  <a:pt x="30878" y="160"/>
                  <a:pt x="160" y="30878"/>
                  <a:pt x="160" y="68740"/>
                </a:cubicBezTo>
                <a:lnTo>
                  <a:pt x="160" y="571660"/>
                </a:lnTo>
                <a:cubicBezTo>
                  <a:pt x="160" y="609522"/>
                  <a:pt x="30878" y="640240"/>
                  <a:pt x="68740" y="640240"/>
                </a:cubicBezTo>
                <a:lnTo>
                  <a:pt x="754540" y="640240"/>
                </a:lnTo>
                <a:cubicBezTo>
                  <a:pt x="792402" y="640240"/>
                  <a:pt x="823120" y="609522"/>
                  <a:pt x="823120" y="571660"/>
                </a:cubicBezTo>
                <a:lnTo>
                  <a:pt x="823120" y="68740"/>
                </a:lnTo>
                <a:cubicBezTo>
                  <a:pt x="823120" y="30878"/>
                  <a:pt x="792402" y="160"/>
                  <a:pt x="754540" y="160"/>
                </a:cubicBezTo>
                <a:close/>
                <a:moveTo>
                  <a:pt x="754540" y="571660"/>
                </a:moveTo>
                <a:lnTo>
                  <a:pt x="433357" y="571660"/>
                </a:lnTo>
                <a:cubicBezTo>
                  <a:pt x="434643" y="565231"/>
                  <a:pt x="434500" y="576804"/>
                  <a:pt x="434500" y="539656"/>
                </a:cubicBezTo>
                <a:cubicBezTo>
                  <a:pt x="434500" y="494222"/>
                  <a:pt x="391495" y="457360"/>
                  <a:pt x="338488" y="457360"/>
                </a:cubicBezTo>
                <a:cubicBezTo>
                  <a:pt x="323058" y="457360"/>
                  <a:pt x="311770" y="468790"/>
                  <a:pt x="274480" y="468790"/>
                </a:cubicBezTo>
                <a:cubicBezTo>
                  <a:pt x="236047" y="468790"/>
                  <a:pt x="226760" y="457360"/>
                  <a:pt x="210472" y="457360"/>
                </a:cubicBezTo>
                <a:cubicBezTo>
                  <a:pt x="157465" y="457360"/>
                  <a:pt x="114460" y="494222"/>
                  <a:pt x="114460" y="539656"/>
                </a:cubicBezTo>
                <a:cubicBezTo>
                  <a:pt x="114460" y="576804"/>
                  <a:pt x="114174" y="565231"/>
                  <a:pt x="115603" y="571660"/>
                </a:cubicBezTo>
                <a:lnTo>
                  <a:pt x="68740" y="571660"/>
                </a:lnTo>
                <a:lnTo>
                  <a:pt x="68740" y="160180"/>
                </a:lnTo>
                <a:lnTo>
                  <a:pt x="754540" y="160180"/>
                </a:lnTo>
                <a:lnTo>
                  <a:pt x="754540" y="571660"/>
                </a:lnTo>
                <a:close/>
                <a:moveTo>
                  <a:pt x="514510" y="457360"/>
                </a:moveTo>
                <a:lnTo>
                  <a:pt x="674530" y="457360"/>
                </a:lnTo>
                <a:cubicBezTo>
                  <a:pt x="680817" y="457360"/>
                  <a:pt x="685960" y="452216"/>
                  <a:pt x="685960" y="445930"/>
                </a:cubicBezTo>
                <a:lnTo>
                  <a:pt x="685960" y="423070"/>
                </a:lnTo>
                <a:cubicBezTo>
                  <a:pt x="685960" y="416784"/>
                  <a:pt x="680817" y="411640"/>
                  <a:pt x="674530" y="411640"/>
                </a:cubicBezTo>
                <a:lnTo>
                  <a:pt x="514510" y="411640"/>
                </a:lnTo>
                <a:cubicBezTo>
                  <a:pt x="508224" y="411640"/>
                  <a:pt x="503080" y="416784"/>
                  <a:pt x="503080" y="423070"/>
                </a:cubicBezTo>
                <a:lnTo>
                  <a:pt x="503080" y="445930"/>
                </a:lnTo>
                <a:cubicBezTo>
                  <a:pt x="503080" y="452216"/>
                  <a:pt x="508224" y="457360"/>
                  <a:pt x="514510" y="457360"/>
                </a:cubicBezTo>
                <a:close/>
                <a:moveTo>
                  <a:pt x="514510" y="365920"/>
                </a:moveTo>
                <a:lnTo>
                  <a:pt x="674530" y="365920"/>
                </a:lnTo>
                <a:cubicBezTo>
                  <a:pt x="680817" y="365920"/>
                  <a:pt x="685960" y="360776"/>
                  <a:pt x="685960" y="354490"/>
                </a:cubicBezTo>
                <a:lnTo>
                  <a:pt x="685960" y="331630"/>
                </a:lnTo>
                <a:cubicBezTo>
                  <a:pt x="685960" y="325344"/>
                  <a:pt x="680817" y="320200"/>
                  <a:pt x="674530" y="320200"/>
                </a:cubicBezTo>
                <a:lnTo>
                  <a:pt x="514510" y="320200"/>
                </a:lnTo>
                <a:cubicBezTo>
                  <a:pt x="508224" y="320200"/>
                  <a:pt x="503080" y="325344"/>
                  <a:pt x="503080" y="331630"/>
                </a:cubicBezTo>
                <a:lnTo>
                  <a:pt x="503080" y="354490"/>
                </a:lnTo>
                <a:cubicBezTo>
                  <a:pt x="503080" y="360776"/>
                  <a:pt x="508224" y="365920"/>
                  <a:pt x="514510" y="365920"/>
                </a:cubicBezTo>
                <a:close/>
                <a:moveTo>
                  <a:pt x="514510" y="274480"/>
                </a:moveTo>
                <a:lnTo>
                  <a:pt x="674530" y="274480"/>
                </a:lnTo>
                <a:cubicBezTo>
                  <a:pt x="680817" y="274480"/>
                  <a:pt x="685960" y="269336"/>
                  <a:pt x="685960" y="263050"/>
                </a:cubicBezTo>
                <a:lnTo>
                  <a:pt x="685960" y="240190"/>
                </a:lnTo>
                <a:cubicBezTo>
                  <a:pt x="685960" y="233904"/>
                  <a:pt x="680817" y="228760"/>
                  <a:pt x="674530" y="228760"/>
                </a:cubicBezTo>
                <a:lnTo>
                  <a:pt x="514510" y="228760"/>
                </a:lnTo>
                <a:cubicBezTo>
                  <a:pt x="508224" y="228760"/>
                  <a:pt x="503080" y="233904"/>
                  <a:pt x="503080" y="240190"/>
                </a:cubicBezTo>
                <a:lnTo>
                  <a:pt x="503080" y="263050"/>
                </a:lnTo>
                <a:cubicBezTo>
                  <a:pt x="503080" y="269336"/>
                  <a:pt x="508224" y="274480"/>
                  <a:pt x="514510" y="274480"/>
                </a:cubicBezTo>
                <a:close/>
                <a:moveTo>
                  <a:pt x="274480" y="411640"/>
                </a:moveTo>
                <a:cubicBezTo>
                  <a:pt x="324915" y="411640"/>
                  <a:pt x="365920" y="370635"/>
                  <a:pt x="365920" y="320200"/>
                </a:cubicBezTo>
                <a:cubicBezTo>
                  <a:pt x="365920" y="269765"/>
                  <a:pt x="324915" y="228760"/>
                  <a:pt x="274480" y="228760"/>
                </a:cubicBezTo>
                <a:cubicBezTo>
                  <a:pt x="224045" y="228760"/>
                  <a:pt x="183040" y="269765"/>
                  <a:pt x="183040" y="320200"/>
                </a:cubicBezTo>
                <a:cubicBezTo>
                  <a:pt x="183040" y="370635"/>
                  <a:pt x="224045" y="411640"/>
                  <a:pt x="274480" y="411640"/>
                </a:cubicBezTo>
                <a:close/>
              </a:path>
            </a:pathLst>
          </a:custGeom>
          <a:solidFill>
            <a:srgbClr val="910830"/>
          </a:solidFill>
          <a:ln w="1422" cap="flat">
            <a:noFill/>
            <a:prstDash val="solid"/>
            <a:miter/>
          </a:ln>
        </p:spPr>
        <p:txBody>
          <a:bodyPr rtlCol="0" anchor="ctr"/>
          <a:lstStyle/>
          <a:p>
            <a:endParaRPr lang="en-GB"/>
          </a:p>
        </p:txBody>
      </p:sp>
      <p:sp>
        <p:nvSpPr>
          <p:cNvPr id="105" name="Grafik 509">
            <a:extLst>
              <a:ext uri="{FF2B5EF4-FFF2-40B4-BE49-F238E27FC236}">
                <a16:creationId xmlns:a16="http://schemas.microsoft.com/office/drawing/2014/main" id="{2A16F430-FEE3-4902-963A-599F2FD2DB27}"/>
              </a:ext>
            </a:extLst>
          </p:cNvPr>
          <p:cNvSpPr/>
          <p:nvPr/>
        </p:nvSpPr>
        <p:spPr>
          <a:xfrm>
            <a:off x="2869155" y="4701294"/>
            <a:ext cx="484011" cy="363008"/>
          </a:xfrm>
          <a:custGeom>
            <a:avLst/>
            <a:gdLst>
              <a:gd name="connsiteX0" fmla="*/ 663099 w 731520"/>
              <a:gd name="connsiteY0" fmla="*/ 159 h 548640"/>
              <a:gd name="connsiteX1" fmla="*/ 68739 w 731520"/>
              <a:gd name="connsiteY1" fmla="*/ 159 h 548640"/>
              <a:gd name="connsiteX2" fmla="*/ 159 w 731520"/>
              <a:gd name="connsiteY2" fmla="*/ 68739 h 548640"/>
              <a:gd name="connsiteX3" fmla="*/ 159 w 731520"/>
              <a:gd name="connsiteY3" fmla="*/ 480219 h 548640"/>
              <a:gd name="connsiteX4" fmla="*/ 68739 w 731520"/>
              <a:gd name="connsiteY4" fmla="*/ 548799 h 548640"/>
              <a:gd name="connsiteX5" fmla="*/ 663099 w 731520"/>
              <a:gd name="connsiteY5" fmla="*/ 548799 h 548640"/>
              <a:gd name="connsiteX6" fmla="*/ 731679 w 731520"/>
              <a:gd name="connsiteY6" fmla="*/ 480219 h 548640"/>
              <a:gd name="connsiteX7" fmla="*/ 731679 w 731520"/>
              <a:gd name="connsiteY7" fmla="*/ 68739 h 548640"/>
              <a:gd name="connsiteX8" fmla="*/ 663099 w 731520"/>
              <a:gd name="connsiteY8" fmla="*/ 159 h 548640"/>
              <a:gd name="connsiteX9" fmla="*/ 654527 w 731520"/>
              <a:gd name="connsiteY9" fmla="*/ 480219 h 548640"/>
              <a:gd name="connsiteX10" fmla="*/ 77312 w 731520"/>
              <a:gd name="connsiteY10" fmla="*/ 480219 h 548640"/>
              <a:gd name="connsiteX11" fmla="*/ 68739 w 731520"/>
              <a:gd name="connsiteY11" fmla="*/ 471647 h 548640"/>
              <a:gd name="connsiteX12" fmla="*/ 68739 w 731520"/>
              <a:gd name="connsiteY12" fmla="*/ 77312 h 548640"/>
              <a:gd name="connsiteX13" fmla="*/ 77312 w 731520"/>
              <a:gd name="connsiteY13" fmla="*/ 68739 h 548640"/>
              <a:gd name="connsiteX14" fmla="*/ 654527 w 731520"/>
              <a:gd name="connsiteY14" fmla="*/ 68739 h 548640"/>
              <a:gd name="connsiteX15" fmla="*/ 663099 w 731520"/>
              <a:gd name="connsiteY15" fmla="*/ 77312 h 548640"/>
              <a:gd name="connsiteX16" fmla="*/ 663099 w 731520"/>
              <a:gd name="connsiteY16" fmla="*/ 471647 h 548640"/>
              <a:gd name="connsiteX17" fmla="*/ 654527 w 731520"/>
              <a:gd name="connsiteY17" fmla="*/ 480219 h 548640"/>
              <a:gd name="connsiteX18" fmla="*/ 183039 w 731520"/>
              <a:gd name="connsiteY18" fmla="*/ 125889 h 548640"/>
              <a:gd name="connsiteX19" fmla="*/ 125889 w 731520"/>
              <a:gd name="connsiteY19" fmla="*/ 183039 h 548640"/>
              <a:gd name="connsiteX20" fmla="*/ 183039 w 731520"/>
              <a:gd name="connsiteY20" fmla="*/ 240189 h 548640"/>
              <a:gd name="connsiteX21" fmla="*/ 240189 w 731520"/>
              <a:gd name="connsiteY21" fmla="*/ 183039 h 548640"/>
              <a:gd name="connsiteX22" fmla="*/ 183039 w 731520"/>
              <a:gd name="connsiteY22" fmla="*/ 125889 h 548640"/>
              <a:gd name="connsiteX23" fmla="*/ 137319 w 731520"/>
              <a:gd name="connsiteY23" fmla="*/ 411639 h 548640"/>
              <a:gd name="connsiteX24" fmla="*/ 594519 w 731520"/>
              <a:gd name="connsiteY24" fmla="*/ 411639 h 548640"/>
              <a:gd name="connsiteX25" fmla="*/ 594519 w 731520"/>
              <a:gd name="connsiteY25" fmla="*/ 297339 h 548640"/>
              <a:gd name="connsiteX26" fmla="*/ 469482 w 731520"/>
              <a:gd name="connsiteY26" fmla="*/ 172302 h 548640"/>
              <a:gd name="connsiteX27" fmla="*/ 445235 w 731520"/>
              <a:gd name="connsiteY27" fmla="*/ 172302 h 548640"/>
              <a:gd name="connsiteX28" fmla="*/ 274479 w 731520"/>
              <a:gd name="connsiteY28" fmla="*/ 343059 h 548640"/>
              <a:gd name="connsiteX29" fmla="*/ 218022 w 731520"/>
              <a:gd name="connsiteY29" fmla="*/ 286602 h 548640"/>
              <a:gd name="connsiteX30" fmla="*/ 193775 w 731520"/>
              <a:gd name="connsiteY30" fmla="*/ 286602 h 548640"/>
              <a:gd name="connsiteX31" fmla="*/ 137319 w 731520"/>
              <a:gd name="connsiteY31" fmla="*/ 343059 h 548640"/>
              <a:gd name="connsiteX32" fmla="*/ 137319 w 731520"/>
              <a:gd name="connsiteY32" fmla="*/ 41163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548640">
                <a:moveTo>
                  <a:pt x="663099" y="159"/>
                </a:moveTo>
                <a:lnTo>
                  <a:pt x="68739" y="159"/>
                </a:lnTo>
                <a:cubicBezTo>
                  <a:pt x="30863" y="159"/>
                  <a:pt x="159" y="30863"/>
                  <a:pt x="159" y="68739"/>
                </a:cubicBezTo>
                <a:lnTo>
                  <a:pt x="159" y="480219"/>
                </a:lnTo>
                <a:cubicBezTo>
                  <a:pt x="159" y="518095"/>
                  <a:pt x="30863" y="548799"/>
                  <a:pt x="68739" y="548799"/>
                </a:cubicBezTo>
                <a:lnTo>
                  <a:pt x="663099" y="548799"/>
                </a:lnTo>
                <a:cubicBezTo>
                  <a:pt x="700975" y="548799"/>
                  <a:pt x="731679" y="518095"/>
                  <a:pt x="731679" y="480219"/>
                </a:cubicBezTo>
                <a:lnTo>
                  <a:pt x="731679" y="68739"/>
                </a:lnTo>
                <a:cubicBezTo>
                  <a:pt x="731679" y="30863"/>
                  <a:pt x="700975" y="159"/>
                  <a:pt x="663099" y="159"/>
                </a:cubicBezTo>
                <a:close/>
                <a:moveTo>
                  <a:pt x="654527" y="480219"/>
                </a:moveTo>
                <a:lnTo>
                  <a:pt x="77312" y="480219"/>
                </a:lnTo>
                <a:cubicBezTo>
                  <a:pt x="72577" y="480219"/>
                  <a:pt x="68739" y="476381"/>
                  <a:pt x="68739" y="471647"/>
                </a:cubicBezTo>
                <a:lnTo>
                  <a:pt x="68739" y="77312"/>
                </a:lnTo>
                <a:cubicBezTo>
                  <a:pt x="68739" y="72577"/>
                  <a:pt x="72577" y="68739"/>
                  <a:pt x="77312" y="68739"/>
                </a:cubicBezTo>
                <a:lnTo>
                  <a:pt x="654527" y="68739"/>
                </a:lnTo>
                <a:cubicBezTo>
                  <a:pt x="659261" y="68739"/>
                  <a:pt x="663099" y="72577"/>
                  <a:pt x="663099" y="77312"/>
                </a:cubicBezTo>
                <a:lnTo>
                  <a:pt x="663099" y="471647"/>
                </a:lnTo>
                <a:cubicBezTo>
                  <a:pt x="663099" y="476381"/>
                  <a:pt x="659261" y="480219"/>
                  <a:pt x="654527" y="480219"/>
                </a:cubicBezTo>
                <a:close/>
                <a:moveTo>
                  <a:pt x="183039" y="125889"/>
                </a:moveTo>
                <a:cubicBezTo>
                  <a:pt x="151477" y="125889"/>
                  <a:pt x="125889" y="151477"/>
                  <a:pt x="125889" y="183039"/>
                </a:cubicBezTo>
                <a:cubicBezTo>
                  <a:pt x="125889" y="214602"/>
                  <a:pt x="151477" y="240189"/>
                  <a:pt x="183039" y="240189"/>
                </a:cubicBezTo>
                <a:cubicBezTo>
                  <a:pt x="214602" y="240189"/>
                  <a:pt x="240189" y="214602"/>
                  <a:pt x="240189" y="183039"/>
                </a:cubicBezTo>
                <a:cubicBezTo>
                  <a:pt x="240189" y="151477"/>
                  <a:pt x="214602" y="125889"/>
                  <a:pt x="183039" y="125889"/>
                </a:cubicBezTo>
                <a:close/>
                <a:moveTo>
                  <a:pt x="137319" y="411639"/>
                </a:moveTo>
                <a:lnTo>
                  <a:pt x="594519" y="411639"/>
                </a:lnTo>
                <a:lnTo>
                  <a:pt x="594519" y="297339"/>
                </a:lnTo>
                <a:lnTo>
                  <a:pt x="469482" y="172302"/>
                </a:lnTo>
                <a:cubicBezTo>
                  <a:pt x="462787" y="165607"/>
                  <a:pt x="451931" y="165607"/>
                  <a:pt x="445235" y="172302"/>
                </a:cubicBezTo>
                <a:lnTo>
                  <a:pt x="274479" y="343059"/>
                </a:lnTo>
                <a:lnTo>
                  <a:pt x="218022" y="286602"/>
                </a:lnTo>
                <a:cubicBezTo>
                  <a:pt x="211327" y="279907"/>
                  <a:pt x="200471" y="279907"/>
                  <a:pt x="193775" y="286602"/>
                </a:cubicBezTo>
                <a:lnTo>
                  <a:pt x="137319" y="343059"/>
                </a:lnTo>
                <a:lnTo>
                  <a:pt x="137319" y="411639"/>
                </a:lnTo>
                <a:close/>
              </a:path>
            </a:pathLst>
          </a:custGeom>
          <a:solidFill>
            <a:srgbClr val="910830"/>
          </a:solidFill>
          <a:ln w="1414" cap="flat">
            <a:noFill/>
            <a:prstDash val="solid"/>
            <a:miter/>
          </a:ln>
        </p:spPr>
        <p:txBody>
          <a:bodyPr rtlCol="0" anchor="ctr"/>
          <a:lstStyle/>
          <a:p>
            <a:endParaRPr lang="en-GB"/>
          </a:p>
        </p:txBody>
      </p:sp>
      <p:sp>
        <p:nvSpPr>
          <p:cNvPr id="106" name="Grafik 510">
            <a:extLst>
              <a:ext uri="{FF2B5EF4-FFF2-40B4-BE49-F238E27FC236}">
                <a16:creationId xmlns:a16="http://schemas.microsoft.com/office/drawing/2014/main" id="{3D6F1049-9061-4ACF-8284-B66B23042445}"/>
              </a:ext>
            </a:extLst>
          </p:cNvPr>
          <p:cNvSpPr/>
          <p:nvPr/>
        </p:nvSpPr>
        <p:spPr>
          <a:xfrm>
            <a:off x="1103743" y="4671043"/>
            <a:ext cx="544512" cy="423510"/>
          </a:xfrm>
          <a:custGeom>
            <a:avLst/>
            <a:gdLst>
              <a:gd name="connsiteX0" fmla="*/ 685960 w 822960"/>
              <a:gd name="connsiteY0" fmla="*/ 548800 h 640080"/>
              <a:gd name="connsiteX1" fmla="*/ 685960 w 822960"/>
              <a:gd name="connsiteY1" fmla="*/ 571660 h 640080"/>
              <a:gd name="connsiteX2" fmla="*/ 617380 w 822960"/>
              <a:gd name="connsiteY2" fmla="*/ 640240 h 640080"/>
              <a:gd name="connsiteX3" fmla="*/ 68740 w 822960"/>
              <a:gd name="connsiteY3" fmla="*/ 640240 h 640080"/>
              <a:gd name="connsiteX4" fmla="*/ 160 w 822960"/>
              <a:gd name="connsiteY4" fmla="*/ 571660 h 640080"/>
              <a:gd name="connsiteX5" fmla="*/ 160 w 822960"/>
              <a:gd name="connsiteY5" fmla="*/ 205900 h 640080"/>
              <a:gd name="connsiteX6" fmla="*/ 68740 w 822960"/>
              <a:gd name="connsiteY6" fmla="*/ 137320 h 640080"/>
              <a:gd name="connsiteX7" fmla="*/ 91600 w 822960"/>
              <a:gd name="connsiteY7" fmla="*/ 137320 h 640080"/>
              <a:gd name="connsiteX8" fmla="*/ 91600 w 822960"/>
              <a:gd name="connsiteY8" fmla="*/ 205900 h 640080"/>
              <a:gd name="connsiteX9" fmla="*/ 77312 w 822960"/>
              <a:gd name="connsiteY9" fmla="*/ 205900 h 640080"/>
              <a:gd name="connsiteX10" fmla="*/ 68740 w 822960"/>
              <a:gd name="connsiteY10" fmla="*/ 214472 h 640080"/>
              <a:gd name="connsiteX11" fmla="*/ 68740 w 822960"/>
              <a:gd name="connsiteY11" fmla="*/ 563088 h 640080"/>
              <a:gd name="connsiteX12" fmla="*/ 77312 w 822960"/>
              <a:gd name="connsiteY12" fmla="*/ 571660 h 640080"/>
              <a:gd name="connsiteX13" fmla="*/ 608808 w 822960"/>
              <a:gd name="connsiteY13" fmla="*/ 571660 h 640080"/>
              <a:gd name="connsiteX14" fmla="*/ 617380 w 822960"/>
              <a:gd name="connsiteY14" fmla="*/ 563088 h 640080"/>
              <a:gd name="connsiteX15" fmla="*/ 617380 w 822960"/>
              <a:gd name="connsiteY15" fmla="*/ 548800 h 640080"/>
              <a:gd name="connsiteX16" fmla="*/ 685960 w 822960"/>
              <a:gd name="connsiteY16" fmla="*/ 548800 h 640080"/>
              <a:gd name="connsiteX17" fmla="*/ 745968 w 822960"/>
              <a:gd name="connsiteY17" fmla="*/ 68740 h 640080"/>
              <a:gd name="connsiteX18" fmla="*/ 214472 w 822960"/>
              <a:gd name="connsiteY18" fmla="*/ 68740 h 640080"/>
              <a:gd name="connsiteX19" fmla="*/ 205900 w 822960"/>
              <a:gd name="connsiteY19" fmla="*/ 77312 h 640080"/>
              <a:gd name="connsiteX20" fmla="*/ 205900 w 822960"/>
              <a:gd name="connsiteY20" fmla="*/ 425928 h 640080"/>
              <a:gd name="connsiteX21" fmla="*/ 214472 w 822960"/>
              <a:gd name="connsiteY21" fmla="*/ 434500 h 640080"/>
              <a:gd name="connsiteX22" fmla="*/ 745968 w 822960"/>
              <a:gd name="connsiteY22" fmla="*/ 434500 h 640080"/>
              <a:gd name="connsiteX23" fmla="*/ 754540 w 822960"/>
              <a:gd name="connsiteY23" fmla="*/ 425928 h 640080"/>
              <a:gd name="connsiteX24" fmla="*/ 754540 w 822960"/>
              <a:gd name="connsiteY24" fmla="*/ 77312 h 640080"/>
              <a:gd name="connsiteX25" fmla="*/ 745968 w 822960"/>
              <a:gd name="connsiteY25" fmla="*/ 68740 h 640080"/>
              <a:gd name="connsiteX26" fmla="*/ 754540 w 822960"/>
              <a:gd name="connsiteY26" fmla="*/ 160 h 640080"/>
              <a:gd name="connsiteX27" fmla="*/ 823120 w 822960"/>
              <a:gd name="connsiteY27" fmla="*/ 68740 h 640080"/>
              <a:gd name="connsiteX28" fmla="*/ 823120 w 822960"/>
              <a:gd name="connsiteY28" fmla="*/ 434500 h 640080"/>
              <a:gd name="connsiteX29" fmla="*/ 754540 w 822960"/>
              <a:gd name="connsiteY29" fmla="*/ 503080 h 640080"/>
              <a:gd name="connsiteX30" fmla="*/ 205900 w 822960"/>
              <a:gd name="connsiteY30" fmla="*/ 503080 h 640080"/>
              <a:gd name="connsiteX31" fmla="*/ 137320 w 822960"/>
              <a:gd name="connsiteY31" fmla="*/ 434500 h 640080"/>
              <a:gd name="connsiteX32" fmla="*/ 137320 w 822960"/>
              <a:gd name="connsiteY32" fmla="*/ 68740 h 640080"/>
              <a:gd name="connsiteX33" fmla="*/ 205900 w 822960"/>
              <a:gd name="connsiteY33" fmla="*/ 160 h 640080"/>
              <a:gd name="connsiteX34" fmla="*/ 754540 w 822960"/>
              <a:gd name="connsiteY34" fmla="*/ 160 h 640080"/>
              <a:gd name="connsiteX35" fmla="*/ 377350 w 822960"/>
              <a:gd name="connsiteY35" fmla="*/ 160180 h 640080"/>
              <a:gd name="connsiteX36" fmla="*/ 320200 w 822960"/>
              <a:gd name="connsiteY36" fmla="*/ 217330 h 640080"/>
              <a:gd name="connsiteX37" fmla="*/ 263050 w 822960"/>
              <a:gd name="connsiteY37" fmla="*/ 160180 h 640080"/>
              <a:gd name="connsiteX38" fmla="*/ 320200 w 822960"/>
              <a:gd name="connsiteY38" fmla="*/ 103030 h 640080"/>
              <a:gd name="connsiteX39" fmla="*/ 377350 w 822960"/>
              <a:gd name="connsiteY39" fmla="*/ 160180 h 640080"/>
              <a:gd name="connsiteX40" fmla="*/ 274480 w 822960"/>
              <a:gd name="connsiteY40" fmla="*/ 297340 h 640080"/>
              <a:gd name="connsiteX41" fmla="*/ 330937 w 822960"/>
              <a:gd name="connsiteY41" fmla="*/ 240883 h 640080"/>
              <a:gd name="connsiteX42" fmla="*/ 355184 w 822960"/>
              <a:gd name="connsiteY42" fmla="*/ 240883 h 640080"/>
              <a:gd name="connsiteX43" fmla="*/ 411640 w 822960"/>
              <a:gd name="connsiteY43" fmla="*/ 297340 h 640080"/>
              <a:gd name="connsiteX44" fmla="*/ 559537 w 822960"/>
              <a:gd name="connsiteY44" fmla="*/ 149443 h 640080"/>
              <a:gd name="connsiteX45" fmla="*/ 583784 w 822960"/>
              <a:gd name="connsiteY45" fmla="*/ 149443 h 640080"/>
              <a:gd name="connsiteX46" fmla="*/ 685960 w 822960"/>
              <a:gd name="connsiteY46" fmla="*/ 251620 h 640080"/>
              <a:gd name="connsiteX47" fmla="*/ 685960 w 822960"/>
              <a:gd name="connsiteY47" fmla="*/ 365920 h 640080"/>
              <a:gd name="connsiteX48" fmla="*/ 274480 w 822960"/>
              <a:gd name="connsiteY48" fmla="*/ 365920 h 640080"/>
              <a:gd name="connsiteX49" fmla="*/ 274480 w 822960"/>
              <a:gd name="connsiteY49" fmla="*/ 29734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822960" h="640080">
                <a:moveTo>
                  <a:pt x="685960" y="548800"/>
                </a:moveTo>
                <a:lnTo>
                  <a:pt x="685960" y="571660"/>
                </a:lnTo>
                <a:cubicBezTo>
                  <a:pt x="685960" y="609536"/>
                  <a:pt x="655256" y="640240"/>
                  <a:pt x="617380" y="640240"/>
                </a:cubicBezTo>
                <a:lnTo>
                  <a:pt x="68740" y="640240"/>
                </a:lnTo>
                <a:cubicBezTo>
                  <a:pt x="30864" y="640240"/>
                  <a:pt x="160" y="609536"/>
                  <a:pt x="160" y="571660"/>
                </a:cubicBezTo>
                <a:lnTo>
                  <a:pt x="160" y="205900"/>
                </a:lnTo>
                <a:cubicBezTo>
                  <a:pt x="160" y="168024"/>
                  <a:pt x="30864" y="137320"/>
                  <a:pt x="68740" y="137320"/>
                </a:cubicBezTo>
                <a:lnTo>
                  <a:pt x="91600" y="137320"/>
                </a:lnTo>
                <a:lnTo>
                  <a:pt x="91600" y="205900"/>
                </a:lnTo>
                <a:lnTo>
                  <a:pt x="77312" y="205900"/>
                </a:lnTo>
                <a:cubicBezTo>
                  <a:pt x="72578" y="205900"/>
                  <a:pt x="68740" y="209738"/>
                  <a:pt x="68740" y="214472"/>
                </a:cubicBezTo>
                <a:lnTo>
                  <a:pt x="68740" y="563088"/>
                </a:lnTo>
                <a:cubicBezTo>
                  <a:pt x="68740" y="567822"/>
                  <a:pt x="72578" y="571660"/>
                  <a:pt x="77312" y="571660"/>
                </a:cubicBezTo>
                <a:lnTo>
                  <a:pt x="608808" y="571660"/>
                </a:lnTo>
                <a:cubicBezTo>
                  <a:pt x="613542" y="571660"/>
                  <a:pt x="617380" y="567822"/>
                  <a:pt x="617380" y="563088"/>
                </a:cubicBezTo>
                <a:lnTo>
                  <a:pt x="617380" y="548800"/>
                </a:lnTo>
                <a:lnTo>
                  <a:pt x="685960" y="548800"/>
                </a:lnTo>
                <a:close/>
                <a:moveTo>
                  <a:pt x="745968" y="68740"/>
                </a:moveTo>
                <a:lnTo>
                  <a:pt x="214472" y="68740"/>
                </a:lnTo>
                <a:cubicBezTo>
                  <a:pt x="209738" y="68740"/>
                  <a:pt x="205900" y="72578"/>
                  <a:pt x="205900" y="77312"/>
                </a:cubicBezTo>
                <a:lnTo>
                  <a:pt x="205900" y="425928"/>
                </a:lnTo>
                <a:cubicBezTo>
                  <a:pt x="205900" y="430662"/>
                  <a:pt x="209738" y="434500"/>
                  <a:pt x="214472" y="434500"/>
                </a:cubicBezTo>
                <a:lnTo>
                  <a:pt x="745968" y="434500"/>
                </a:lnTo>
                <a:cubicBezTo>
                  <a:pt x="750702" y="434500"/>
                  <a:pt x="754540" y="430662"/>
                  <a:pt x="754540" y="425928"/>
                </a:cubicBezTo>
                <a:lnTo>
                  <a:pt x="754540" y="77312"/>
                </a:lnTo>
                <a:cubicBezTo>
                  <a:pt x="754540" y="72578"/>
                  <a:pt x="750702" y="68740"/>
                  <a:pt x="745968" y="68740"/>
                </a:cubicBezTo>
                <a:close/>
                <a:moveTo>
                  <a:pt x="754540" y="160"/>
                </a:moveTo>
                <a:cubicBezTo>
                  <a:pt x="792416" y="160"/>
                  <a:pt x="823120" y="30864"/>
                  <a:pt x="823120" y="68740"/>
                </a:cubicBezTo>
                <a:lnTo>
                  <a:pt x="823120" y="434500"/>
                </a:lnTo>
                <a:cubicBezTo>
                  <a:pt x="823120" y="472376"/>
                  <a:pt x="792416" y="503080"/>
                  <a:pt x="754540" y="503080"/>
                </a:cubicBezTo>
                <a:lnTo>
                  <a:pt x="205900" y="503080"/>
                </a:lnTo>
                <a:cubicBezTo>
                  <a:pt x="168024" y="503080"/>
                  <a:pt x="137320" y="472376"/>
                  <a:pt x="137320" y="434500"/>
                </a:cubicBezTo>
                <a:lnTo>
                  <a:pt x="137320" y="68740"/>
                </a:lnTo>
                <a:cubicBezTo>
                  <a:pt x="137320" y="30864"/>
                  <a:pt x="168024" y="160"/>
                  <a:pt x="205900" y="160"/>
                </a:cubicBezTo>
                <a:lnTo>
                  <a:pt x="754540" y="160"/>
                </a:lnTo>
                <a:close/>
                <a:moveTo>
                  <a:pt x="377350" y="160180"/>
                </a:moveTo>
                <a:cubicBezTo>
                  <a:pt x="377350" y="191743"/>
                  <a:pt x="351763" y="217330"/>
                  <a:pt x="320200" y="217330"/>
                </a:cubicBezTo>
                <a:cubicBezTo>
                  <a:pt x="288637" y="217330"/>
                  <a:pt x="263050" y="191743"/>
                  <a:pt x="263050" y="160180"/>
                </a:cubicBezTo>
                <a:cubicBezTo>
                  <a:pt x="263050" y="128617"/>
                  <a:pt x="288637" y="103030"/>
                  <a:pt x="320200" y="103030"/>
                </a:cubicBezTo>
                <a:cubicBezTo>
                  <a:pt x="351763" y="103030"/>
                  <a:pt x="377350" y="128617"/>
                  <a:pt x="377350" y="160180"/>
                </a:cubicBezTo>
                <a:close/>
                <a:moveTo>
                  <a:pt x="274480" y="297340"/>
                </a:moveTo>
                <a:lnTo>
                  <a:pt x="330937" y="240883"/>
                </a:lnTo>
                <a:cubicBezTo>
                  <a:pt x="337632" y="234188"/>
                  <a:pt x="348488" y="234188"/>
                  <a:pt x="355184" y="240883"/>
                </a:cubicBezTo>
                <a:lnTo>
                  <a:pt x="411640" y="297340"/>
                </a:lnTo>
                <a:lnTo>
                  <a:pt x="559537" y="149443"/>
                </a:lnTo>
                <a:cubicBezTo>
                  <a:pt x="566232" y="142748"/>
                  <a:pt x="577088" y="142748"/>
                  <a:pt x="583784" y="149443"/>
                </a:cubicBezTo>
                <a:lnTo>
                  <a:pt x="685960" y="251620"/>
                </a:lnTo>
                <a:lnTo>
                  <a:pt x="685960" y="365920"/>
                </a:lnTo>
                <a:lnTo>
                  <a:pt x="274480" y="365920"/>
                </a:lnTo>
                <a:lnTo>
                  <a:pt x="274480" y="297340"/>
                </a:lnTo>
                <a:close/>
              </a:path>
            </a:pathLst>
          </a:custGeom>
          <a:solidFill>
            <a:srgbClr val="910830"/>
          </a:solidFill>
          <a:ln w="1422" cap="flat">
            <a:noFill/>
            <a:prstDash val="solid"/>
            <a:miter/>
          </a:ln>
        </p:spPr>
        <p:txBody>
          <a:bodyPr rtlCol="0" anchor="ctr"/>
          <a:lstStyle/>
          <a:p>
            <a:endParaRPr lang="en-GB"/>
          </a:p>
        </p:txBody>
      </p:sp>
      <p:sp>
        <p:nvSpPr>
          <p:cNvPr id="107" name="Grafik 511">
            <a:extLst>
              <a:ext uri="{FF2B5EF4-FFF2-40B4-BE49-F238E27FC236}">
                <a16:creationId xmlns:a16="http://schemas.microsoft.com/office/drawing/2014/main" id="{44B45D58-2E9F-4CBF-9C78-3AA499240A8D}"/>
              </a:ext>
            </a:extLst>
          </p:cNvPr>
          <p:cNvSpPr/>
          <p:nvPr/>
        </p:nvSpPr>
        <p:spPr>
          <a:xfrm>
            <a:off x="1712381" y="4701293"/>
            <a:ext cx="544512" cy="363008"/>
          </a:xfrm>
          <a:custGeom>
            <a:avLst/>
            <a:gdLst>
              <a:gd name="connsiteX0" fmla="*/ 754540 w 822960"/>
              <a:gd name="connsiteY0" fmla="*/ 160 h 548640"/>
              <a:gd name="connsiteX1" fmla="*/ 68740 w 822960"/>
              <a:gd name="connsiteY1" fmla="*/ 160 h 548640"/>
              <a:gd name="connsiteX2" fmla="*/ 160 w 822960"/>
              <a:gd name="connsiteY2" fmla="*/ 68740 h 548640"/>
              <a:gd name="connsiteX3" fmla="*/ 160 w 822960"/>
              <a:gd name="connsiteY3" fmla="*/ 480220 h 548640"/>
              <a:gd name="connsiteX4" fmla="*/ 68740 w 822960"/>
              <a:gd name="connsiteY4" fmla="*/ 548800 h 548640"/>
              <a:gd name="connsiteX5" fmla="*/ 754540 w 822960"/>
              <a:gd name="connsiteY5" fmla="*/ 548800 h 548640"/>
              <a:gd name="connsiteX6" fmla="*/ 823120 w 822960"/>
              <a:gd name="connsiteY6" fmla="*/ 480220 h 548640"/>
              <a:gd name="connsiteX7" fmla="*/ 823120 w 822960"/>
              <a:gd name="connsiteY7" fmla="*/ 68740 h 548640"/>
              <a:gd name="connsiteX8" fmla="*/ 754540 w 822960"/>
              <a:gd name="connsiteY8" fmla="*/ 160 h 548640"/>
              <a:gd name="connsiteX9" fmla="*/ 765970 w 822960"/>
              <a:gd name="connsiteY9" fmla="*/ 480220 h 548640"/>
              <a:gd name="connsiteX10" fmla="*/ 754540 w 822960"/>
              <a:gd name="connsiteY10" fmla="*/ 491650 h 548640"/>
              <a:gd name="connsiteX11" fmla="*/ 68740 w 822960"/>
              <a:gd name="connsiteY11" fmla="*/ 491650 h 548640"/>
              <a:gd name="connsiteX12" fmla="*/ 57310 w 822960"/>
              <a:gd name="connsiteY12" fmla="*/ 480220 h 548640"/>
              <a:gd name="connsiteX13" fmla="*/ 57310 w 822960"/>
              <a:gd name="connsiteY13" fmla="*/ 68740 h 548640"/>
              <a:gd name="connsiteX14" fmla="*/ 68740 w 822960"/>
              <a:gd name="connsiteY14" fmla="*/ 57310 h 548640"/>
              <a:gd name="connsiteX15" fmla="*/ 754540 w 822960"/>
              <a:gd name="connsiteY15" fmla="*/ 57310 h 548640"/>
              <a:gd name="connsiteX16" fmla="*/ 765970 w 822960"/>
              <a:gd name="connsiteY16" fmla="*/ 68740 h 548640"/>
              <a:gd name="connsiteX17" fmla="*/ 765970 w 822960"/>
              <a:gd name="connsiteY17" fmla="*/ 480220 h 548640"/>
              <a:gd name="connsiteX18" fmla="*/ 243047 w 822960"/>
              <a:gd name="connsiteY18" fmla="*/ 294483 h 548640"/>
              <a:gd name="connsiteX19" fmla="*/ 243047 w 822960"/>
              <a:gd name="connsiteY19" fmla="*/ 254477 h 548640"/>
              <a:gd name="connsiteX20" fmla="*/ 225902 w 822960"/>
              <a:gd name="connsiteY20" fmla="*/ 237332 h 548640"/>
              <a:gd name="connsiteX21" fmla="*/ 185897 w 822960"/>
              <a:gd name="connsiteY21" fmla="*/ 237332 h 548640"/>
              <a:gd name="connsiteX22" fmla="*/ 168752 w 822960"/>
              <a:gd name="connsiteY22" fmla="*/ 254477 h 548640"/>
              <a:gd name="connsiteX23" fmla="*/ 168752 w 822960"/>
              <a:gd name="connsiteY23" fmla="*/ 294483 h 548640"/>
              <a:gd name="connsiteX24" fmla="*/ 185897 w 822960"/>
              <a:gd name="connsiteY24" fmla="*/ 311628 h 548640"/>
              <a:gd name="connsiteX25" fmla="*/ 225902 w 822960"/>
              <a:gd name="connsiteY25" fmla="*/ 311628 h 548640"/>
              <a:gd name="connsiteX26" fmla="*/ 243047 w 822960"/>
              <a:gd name="connsiteY26" fmla="*/ 294483 h 548640"/>
              <a:gd name="connsiteX27" fmla="*/ 380208 w 822960"/>
              <a:gd name="connsiteY27" fmla="*/ 294483 h 548640"/>
              <a:gd name="connsiteX28" fmla="*/ 380208 w 822960"/>
              <a:gd name="connsiteY28" fmla="*/ 254477 h 548640"/>
              <a:gd name="connsiteX29" fmla="*/ 363063 w 822960"/>
              <a:gd name="connsiteY29" fmla="*/ 237332 h 548640"/>
              <a:gd name="connsiteX30" fmla="*/ 323058 w 822960"/>
              <a:gd name="connsiteY30" fmla="*/ 237332 h 548640"/>
              <a:gd name="connsiteX31" fmla="*/ 305913 w 822960"/>
              <a:gd name="connsiteY31" fmla="*/ 254477 h 548640"/>
              <a:gd name="connsiteX32" fmla="*/ 305913 w 822960"/>
              <a:gd name="connsiteY32" fmla="*/ 294483 h 548640"/>
              <a:gd name="connsiteX33" fmla="*/ 323058 w 822960"/>
              <a:gd name="connsiteY33" fmla="*/ 311628 h 548640"/>
              <a:gd name="connsiteX34" fmla="*/ 363063 w 822960"/>
              <a:gd name="connsiteY34" fmla="*/ 311628 h 548640"/>
              <a:gd name="connsiteX35" fmla="*/ 380208 w 822960"/>
              <a:gd name="connsiteY35" fmla="*/ 294483 h 548640"/>
              <a:gd name="connsiteX36" fmla="*/ 517368 w 822960"/>
              <a:gd name="connsiteY36" fmla="*/ 294483 h 548640"/>
              <a:gd name="connsiteX37" fmla="*/ 517368 w 822960"/>
              <a:gd name="connsiteY37" fmla="*/ 254477 h 548640"/>
              <a:gd name="connsiteX38" fmla="*/ 500223 w 822960"/>
              <a:gd name="connsiteY38" fmla="*/ 237332 h 548640"/>
              <a:gd name="connsiteX39" fmla="*/ 460218 w 822960"/>
              <a:gd name="connsiteY39" fmla="*/ 237332 h 548640"/>
              <a:gd name="connsiteX40" fmla="*/ 443073 w 822960"/>
              <a:gd name="connsiteY40" fmla="*/ 254477 h 548640"/>
              <a:gd name="connsiteX41" fmla="*/ 443073 w 822960"/>
              <a:gd name="connsiteY41" fmla="*/ 294483 h 548640"/>
              <a:gd name="connsiteX42" fmla="*/ 460218 w 822960"/>
              <a:gd name="connsiteY42" fmla="*/ 311628 h 548640"/>
              <a:gd name="connsiteX43" fmla="*/ 500223 w 822960"/>
              <a:gd name="connsiteY43" fmla="*/ 311628 h 548640"/>
              <a:gd name="connsiteX44" fmla="*/ 517368 w 822960"/>
              <a:gd name="connsiteY44" fmla="*/ 294483 h 548640"/>
              <a:gd name="connsiteX45" fmla="*/ 654528 w 822960"/>
              <a:gd name="connsiteY45" fmla="*/ 294483 h 548640"/>
              <a:gd name="connsiteX46" fmla="*/ 654528 w 822960"/>
              <a:gd name="connsiteY46" fmla="*/ 254477 h 548640"/>
              <a:gd name="connsiteX47" fmla="*/ 637383 w 822960"/>
              <a:gd name="connsiteY47" fmla="*/ 237332 h 548640"/>
              <a:gd name="connsiteX48" fmla="*/ 597378 w 822960"/>
              <a:gd name="connsiteY48" fmla="*/ 237332 h 548640"/>
              <a:gd name="connsiteX49" fmla="*/ 580233 w 822960"/>
              <a:gd name="connsiteY49" fmla="*/ 254477 h 548640"/>
              <a:gd name="connsiteX50" fmla="*/ 580233 w 822960"/>
              <a:gd name="connsiteY50" fmla="*/ 294483 h 548640"/>
              <a:gd name="connsiteX51" fmla="*/ 597378 w 822960"/>
              <a:gd name="connsiteY51" fmla="*/ 311628 h 548640"/>
              <a:gd name="connsiteX52" fmla="*/ 637383 w 822960"/>
              <a:gd name="connsiteY52" fmla="*/ 311628 h 548640"/>
              <a:gd name="connsiteX53" fmla="*/ 654528 w 822960"/>
              <a:gd name="connsiteY53" fmla="*/ 294483 h 548640"/>
              <a:gd name="connsiteX54" fmla="*/ 174467 w 822960"/>
              <a:gd name="connsiteY54" fmla="*/ 411640 h 548640"/>
              <a:gd name="connsiteX55" fmla="*/ 174467 w 822960"/>
              <a:gd name="connsiteY55" fmla="*/ 371635 h 548640"/>
              <a:gd name="connsiteX56" fmla="*/ 157322 w 822960"/>
              <a:gd name="connsiteY56" fmla="*/ 354490 h 548640"/>
              <a:gd name="connsiteX57" fmla="*/ 117317 w 822960"/>
              <a:gd name="connsiteY57" fmla="*/ 354490 h 548640"/>
              <a:gd name="connsiteX58" fmla="*/ 100172 w 822960"/>
              <a:gd name="connsiteY58" fmla="*/ 371635 h 548640"/>
              <a:gd name="connsiteX59" fmla="*/ 100172 w 822960"/>
              <a:gd name="connsiteY59" fmla="*/ 411640 h 548640"/>
              <a:gd name="connsiteX60" fmla="*/ 117317 w 822960"/>
              <a:gd name="connsiteY60" fmla="*/ 428785 h 548640"/>
              <a:gd name="connsiteX61" fmla="*/ 157322 w 822960"/>
              <a:gd name="connsiteY61" fmla="*/ 428785 h 548640"/>
              <a:gd name="connsiteX62" fmla="*/ 174467 w 822960"/>
              <a:gd name="connsiteY62" fmla="*/ 411640 h 548640"/>
              <a:gd name="connsiteX63" fmla="*/ 723108 w 822960"/>
              <a:gd name="connsiteY63" fmla="*/ 411640 h 548640"/>
              <a:gd name="connsiteX64" fmla="*/ 723108 w 822960"/>
              <a:gd name="connsiteY64" fmla="*/ 371635 h 548640"/>
              <a:gd name="connsiteX65" fmla="*/ 705963 w 822960"/>
              <a:gd name="connsiteY65" fmla="*/ 354490 h 548640"/>
              <a:gd name="connsiteX66" fmla="*/ 665958 w 822960"/>
              <a:gd name="connsiteY66" fmla="*/ 354490 h 548640"/>
              <a:gd name="connsiteX67" fmla="*/ 648813 w 822960"/>
              <a:gd name="connsiteY67" fmla="*/ 371635 h 548640"/>
              <a:gd name="connsiteX68" fmla="*/ 648813 w 822960"/>
              <a:gd name="connsiteY68" fmla="*/ 411640 h 548640"/>
              <a:gd name="connsiteX69" fmla="*/ 665958 w 822960"/>
              <a:gd name="connsiteY69" fmla="*/ 428785 h 548640"/>
              <a:gd name="connsiteX70" fmla="*/ 705963 w 822960"/>
              <a:gd name="connsiteY70" fmla="*/ 428785 h 548640"/>
              <a:gd name="connsiteX71" fmla="*/ 723108 w 822960"/>
              <a:gd name="connsiteY71" fmla="*/ 411640 h 548640"/>
              <a:gd name="connsiteX72" fmla="*/ 174467 w 822960"/>
              <a:gd name="connsiteY72" fmla="*/ 177325 h 548640"/>
              <a:gd name="connsiteX73" fmla="*/ 174467 w 822960"/>
              <a:gd name="connsiteY73" fmla="*/ 137320 h 548640"/>
              <a:gd name="connsiteX74" fmla="*/ 157322 w 822960"/>
              <a:gd name="connsiteY74" fmla="*/ 120175 h 548640"/>
              <a:gd name="connsiteX75" fmla="*/ 117317 w 822960"/>
              <a:gd name="connsiteY75" fmla="*/ 120175 h 548640"/>
              <a:gd name="connsiteX76" fmla="*/ 100172 w 822960"/>
              <a:gd name="connsiteY76" fmla="*/ 137320 h 548640"/>
              <a:gd name="connsiteX77" fmla="*/ 100172 w 822960"/>
              <a:gd name="connsiteY77" fmla="*/ 177325 h 548640"/>
              <a:gd name="connsiteX78" fmla="*/ 117317 w 822960"/>
              <a:gd name="connsiteY78" fmla="*/ 194470 h 548640"/>
              <a:gd name="connsiteX79" fmla="*/ 157322 w 822960"/>
              <a:gd name="connsiteY79" fmla="*/ 194470 h 548640"/>
              <a:gd name="connsiteX80" fmla="*/ 174467 w 822960"/>
              <a:gd name="connsiteY80" fmla="*/ 177325 h 548640"/>
              <a:gd name="connsiteX81" fmla="*/ 311628 w 822960"/>
              <a:gd name="connsiteY81" fmla="*/ 177325 h 548640"/>
              <a:gd name="connsiteX82" fmla="*/ 311628 w 822960"/>
              <a:gd name="connsiteY82" fmla="*/ 137320 h 548640"/>
              <a:gd name="connsiteX83" fmla="*/ 294483 w 822960"/>
              <a:gd name="connsiteY83" fmla="*/ 120175 h 548640"/>
              <a:gd name="connsiteX84" fmla="*/ 254477 w 822960"/>
              <a:gd name="connsiteY84" fmla="*/ 120175 h 548640"/>
              <a:gd name="connsiteX85" fmla="*/ 237332 w 822960"/>
              <a:gd name="connsiteY85" fmla="*/ 137320 h 548640"/>
              <a:gd name="connsiteX86" fmla="*/ 237332 w 822960"/>
              <a:gd name="connsiteY86" fmla="*/ 177325 h 548640"/>
              <a:gd name="connsiteX87" fmla="*/ 254477 w 822960"/>
              <a:gd name="connsiteY87" fmla="*/ 194470 h 548640"/>
              <a:gd name="connsiteX88" fmla="*/ 294483 w 822960"/>
              <a:gd name="connsiteY88" fmla="*/ 194470 h 548640"/>
              <a:gd name="connsiteX89" fmla="*/ 311628 w 822960"/>
              <a:gd name="connsiteY89" fmla="*/ 177325 h 548640"/>
              <a:gd name="connsiteX90" fmla="*/ 448788 w 822960"/>
              <a:gd name="connsiteY90" fmla="*/ 177325 h 548640"/>
              <a:gd name="connsiteX91" fmla="*/ 448788 w 822960"/>
              <a:gd name="connsiteY91" fmla="*/ 137320 h 548640"/>
              <a:gd name="connsiteX92" fmla="*/ 431643 w 822960"/>
              <a:gd name="connsiteY92" fmla="*/ 120175 h 548640"/>
              <a:gd name="connsiteX93" fmla="*/ 391638 w 822960"/>
              <a:gd name="connsiteY93" fmla="*/ 120175 h 548640"/>
              <a:gd name="connsiteX94" fmla="*/ 374493 w 822960"/>
              <a:gd name="connsiteY94" fmla="*/ 137320 h 548640"/>
              <a:gd name="connsiteX95" fmla="*/ 374493 w 822960"/>
              <a:gd name="connsiteY95" fmla="*/ 177325 h 548640"/>
              <a:gd name="connsiteX96" fmla="*/ 391638 w 822960"/>
              <a:gd name="connsiteY96" fmla="*/ 194470 h 548640"/>
              <a:gd name="connsiteX97" fmla="*/ 431643 w 822960"/>
              <a:gd name="connsiteY97" fmla="*/ 194470 h 548640"/>
              <a:gd name="connsiteX98" fmla="*/ 448788 w 822960"/>
              <a:gd name="connsiteY98" fmla="*/ 177325 h 548640"/>
              <a:gd name="connsiteX99" fmla="*/ 585948 w 822960"/>
              <a:gd name="connsiteY99" fmla="*/ 177325 h 548640"/>
              <a:gd name="connsiteX100" fmla="*/ 585948 w 822960"/>
              <a:gd name="connsiteY100" fmla="*/ 137320 h 548640"/>
              <a:gd name="connsiteX101" fmla="*/ 568803 w 822960"/>
              <a:gd name="connsiteY101" fmla="*/ 120175 h 548640"/>
              <a:gd name="connsiteX102" fmla="*/ 528798 w 822960"/>
              <a:gd name="connsiteY102" fmla="*/ 120175 h 548640"/>
              <a:gd name="connsiteX103" fmla="*/ 511653 w 822960"/>
              <a:gd name="connsiteY103" fmla="*/ 137320 h 548640"/>
              <a:gd name="connsiteX104" fmla="*/ 511653 w 822960"/>
              <a:gd name="connsiteY104" fmla="*/ 177325 h 548640"/>
              <a:gd name="connsiteX105" fmla="*/ 528798 w 822960"/>
              <a:gd name="connsiteY105" fmla="*/ 194470 h 548640"/>
              <a:gd name="connsiteX106" fmla="*/ 568803 w 822960"/>
              <a:gd name="connsiteY106" fmla="*/ 194470 h 548640"/>
              <a:gd name="connsiteX107" fmla="*/ 585948 w 822960"/>
              <a:gd name="connsiteY107" fmla="*/ 177325 h 548640"/>
              <a:gd name="connsiteX108" fmla="*/ 723108 w 822960"/>
              <a:gd name="connsiteY108" fmla="*/ 177325 h 548640"/>
              <a:gd name="connsiteX109" fmla="*/ 723108 w 822960"/>
              <a:gd name="connsiteY109" fmla="*/ 137320 h 548640"/>
              <a:gd name="connsiteX110" fmla="*/ 705963 w 822960"/>
              <a:gd name="connsiteY110" fmla="*/ 120175 h 548640"/>
              <a:gd name="connsiteX111" fmla="*/ 665958 w 822960"/>
              <a:gd name="connsiteY111" fmla="*/ 120175 h 548640"/>
              <a:gd name="connsiteX112" fmla="*/ 648813 w 822960"/>
              <a:gd name="connsiteY112" fmla="*/ 137320 h 548640"/>
              <a:gd name="connsiteX113" fmla="*/ 648813 w 822960"/>
              <a:gd name="connsiteY113" fmla="*/ 177325 h 548640"/>
              <a:gd name="connsiteX114" fmla="*/ 665958 w 822960"/>
              <a:gd name="connsiteY114" fmla="*/ 194470 h 548640"/>
              <a:gd name="connsiteX115" fmla="*/ 705963 w 822960"/>
              <a:gd name="connsiteY115" fmla="*/ 194470 h 548640"/>
              <a:gd name="connsiteX116" fmla="*/ 723108 w 822960"/>
              <a:gd name="connsiteY116" fmla="*/ 177325 h 548640"/>
              <a:gd name="connsiteX117" fmla="*/ 583090 w 822960"/>
              <a:gd name="connsiteY117" fmla="*/ 403068 h 548640"/>
              <a:gd name="connsiteX118" fmla="*/ 583090 w 822960"/>
              <a:gd name="connsiteY118" fmla="*/ 380208 h 548640"/>
              <a:gd name="connsiteX119" fmla="*/ 565945 w 822960"/>
              <a:gd name="connsiteY119" fmla="*/ 363063 h 548640"/>
              <a:gd name="connsiteX120" fmla="*/ 257335 w 822960"/>
              <a:gd name="connsiteY120" fmla="*/ 363063 h 548640"/>
              <a:gd name="connsiteX121" fmla="*/ 240190 w 822960"/>
              <a:gd name="connsiteY121" fmla="*/ 380208 h 548640"/>
              <a:gd name="connsiteX122" fmla="*/ 240190 w 822960"/>
              <a:gd name="connsiteY122" fmla="*/ 403068 h 548640"/>
              <a:gd name="connsiteX123" fmla="*/ 257335 w 822960"/>
              <a:gd name="connsiteY123" fmla="*/ 420213 h 548640"/>
              <a:gd name="connsiteX124" fmla="*/ 565945 w 822960"/>
              <a:gd name="connsiteY124" fmla="*/ 420213 h 548640"/>
              <a:gd name="connsiteX125" fmla="*/ 583090 w 822960"/>
              <a:gd name="connsiteY125" fmla="*/ 40306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822960" h="548640">
                <a:moveTo>
                  <a:pt x="754540" y="160"/>
                </a:moveTo>
                <a:lnTo>
                  <a:pt x="68740" y="160"/>
                </a:lnTo>
                <a:cubicBezTo>
                  <a:pt x="30864" y="160"/>
                  <a:pt x="160" y="30864"/>
                  <a:pt x="160" y="68740"/>
                </a:cubicBezTo>
                <a:lnTo>
                  <a:pt x="160" y="480220"/>
                </a:lnTo>
                <a:cubicBezTo>
                  <a:pt x="160" y="518096"/>
                  <a:pt x="30864" y="548800"/>
                  <a:pt x="68740" y="548800"/>
                </a:cubicBezTo>
                <a:lnTo>
                  <a:pt x="754540" y="548800"/>
                </a:lnTo>
                <a:cubicBezTo>
                  <a:pt x="792416" y="548800"/>
                  <a:pt x="823120" y="518096"/>
                  <a:pt x="823120" y="480220"/>
                </a:cubicBezTo>
                <a:lnTo>
                  <a:pt x="823120" y="68740"/>
                </a:lnTo>
                <a:cubicBezTo>
                  <a:pt x="823120" y="30864"/>
                  <a:pt x="792416" y="160"/>
                  <a:pt x="754540" y="160"/>
                </a:cubicBezTo>
                <a:close/>
                <a:moveTo>
                  <a:pt x="765970" y="480220"/>
                </a:moveTo>
                <a:cubicBezTo>
                  <a:pt x="765970" y="486522"/>
                  <a:pt x="760842" y="491650"/>
                  <a:pt x="754540" y="491650"/>
                </a:cubicBezTo>
                <a:lnTo>
                  <a:pt x="68740" y="491650"/>
                </a:lnTo>
                <a:cubicBezTo>
                  <a:pt x="62438" y="491650"/>
                  <a:pt x="57310" y="486522"/>
                  <a:pt x="57310" y="480220"/>
                </a:cubicBezTo>
                <a:lnTo>
                  <a:pt x="57310" y="68740"/>
                </a:lnTo>
                <a:cubicBezTo>
                  <a:pt x="57310" y="62438"/>
                  <a:pt x="62438" y="57310"/>
                  <a:pt x="68740" y="57310"/>
                </a:cubicBezTo>
                <a:lnTo>
                  <a:pt x="754540" y="57310"/>
                </a:lnTo>
                <a:cubicBezTo>
                  <a:pt x="760842" y="57310"/>
                  <a:pt x="765970" y="62438"/>
                  <a:pt x="765970" y="68740"/>
                </a:cubicBezTo>
                <a:lnTo>
                  <a:pt x="765970" y="480220"/>
                </a:lnTo>
                <a:close/>
                <a:moveTo>
                  <a:pt x="243047" y="294483"/>
                </a:moveTo>
                <a:lnTo>
                  <a:pt x="243047" y="254477"/>
                </a:lnTo>
                <a:cubicBezTo>
                  <a:pt x="243047" y="245009"/>
                  <a:pt x="235371" y="237332"/>
                  <a:pt x="225902" y="237332"/>
                </a:cubicBezTo>
                <a:lnTo>
                  <a:pt x="185897" y="237332"/>
                </a:lnTo>
                <a:cubicBezTo>
                  <a:pt x="176429" y="237332"/>
                  <a:pt x="168752" y="245009"/>
                  <a:pt x="168752" y="254477"/>
                </a:cubicBezTo>
                <a:lnTo>
                  <a:pt x="168752" y="294483"/>
                </a:lnTo>
                <a:cubicBezTo>
                  <a:pt x="168752" y="303951"/>
                  <a:pt x="176429" y="311628"/>
                  <a:pt x="185897" y="311628"/>
                </a:cubicBezTo>
                <a:lnTo>
                  <a:pt x="225902" y="311628"/>
                </a:lnTo>
                <a:cubicBezTo>
                  <a:pt x="235371" y="311628"/>
                  <a:pt x="243047" y="303951"/>
                  <a:pt x="243047" y="294483"/>
                </a:cubicBezTo>
                <a:close/>
                <a:moveTo>
                  <a:pt x="380208" y="294483"/>
                </a:moveTo>
                <a:lnTo>
                  <a:pt x="380208" y="254477"/>
                </a:lnTo>
                <a:cubicBezTo>
                  <a:pt x="380208" y="245009"/>
                  <a:pt x="372531" y="237332"/>
                  <a:pt x="363063" y="237332"/>
                </a:cubicBezTo>
                <a:lnTo>
                  <a:pt x="323058" y="237332"/>
                </a:lnTo>
                <a:cubicBezTo>
                  <a:pt x="313589" y="237332"/>
                  <a:pt x="305913" y="245009"/>
                  <a:pt x="305913" y="254477"/>
                </a:cubicBezTo>
                <a:lnTo>
                  <a:pt x="305913" y="294483"/>
                </a:lnTo>
                <a:cubicBezTo>
                  <a:pt x="305913" y="303951"/>
                  <a:pt x="313589" y="311628"/>
                  <a:pt x="323058" y="311628"/>
                </a:cubicBezTo>
                <a:lnTo>
                  <a:pt x="363063" y="311628"/>
                </a:lnTo>
                <a:cubicBezTo>
                  <a:pt x="372531" y="311628"/>
                  <a:pt x="380208" y="303951"/>
                  <a:pt x="380208" y="294483"/>
                </a:cubicBezTo>
                <a:close/>
                <a:moveTo>
                  <a:pt x="517368" y="294483"/>
                </a:moveTo>
                <a:lnTo>
                  <a:pt x="517368" y="254477"/>
                </a:lnTo>
                <a:cubicBezTo>
                  <a:pt x="517368" y="245009"/>
                  <a:pt x="509691" y="237332"/>
                  <a:pt x="500223" y="237332"/>
                </a:cubicBezTo>
                <a:lnTo>
                  <a:pt x="460218" y="237332"/>
                </a:lnTo>
                <a:cubicBezTo>
                  <a:pt x="450749" y="237332"/>
                  <a:pt x="443073" y="245009"/>
                  <a:pt x="443073" y="254477"/>
                </a:cubicBezTo>
                <a:lnTo>
                  <a:pt x="443073" y="294483"/>
                </a:lnTo>
                <a:cubicBezTo>
                  <a:pt x="443073" y="303951"/>
                  <a:pt x="450749" y="311628"/>
                  <a:pt x="460218" y="311628"/>
                </a:cubicBezTo>
                <a:lnTo>
                  <a:pt x="500223" y="311628"/>
                </a:lnTo>
                <a:cubicBezTo>
                  <a:pt x="509691" y="311628"/>
                  <a:pt x="517368" y="303951"/>
                  <a:pt x="517368" y="294483"/>
                </a:cubicBezTo>
                <a:close/>
                <a:moveTo>
                  <a:pt x="654528" y="294483"/>
                </a:moveTo>
                <a:lnTo>
                  <a:pt x="654528" y="254477"/>
                </a:lnTo>
                <a:cubicBezTo>
                  <a:pt x="654528" y="245009"/>
                  <a:pt x="646851" y="237332"/>
                  <a:pt x="637383" y="237332"/>
                </a:cubicBezTo>
                <a:lnTo>
                  <a:pt x="597378" y="237332"/>
                </a:lnTo>
                <a:cubicBezTo>
                  <a:pt x="587909" y="237332"/>
                  <a:pt x="580233" y="245009"/>
                  <a:pt x="580233" y="254477"/>
                </a:cubicBezTo>
                <a:lnTo>
                  <a:pt x="580233" y="294483"/>
                </a:lnTo>
                <a:cubicBezTo>
                  <a:pt x="580233" y="303951"/>
                  <a:pt x="587909" y="311628"/>
                  <a:pt x="597378" y="311628"/>
                </a:cubicBezTo>
                <a:lnTo>
                  <a:pt x="637383" y="311628"/>
                </a:lnTo>
                <a:cubicBezTo>
                  <a:pt x="646851" y="311628"/>
                  <a:pt x="654528" y="303951"/>
                  <a:pt x="654528" y="294483"/>
                </a:cubicBezTo>
                <a:close/>
                <a:moveTo>
                  <a:pt x="174467" y="411640"/>
                </a:moveTo>
                <a:lnTo>
                  <a:pt x="174467" y="371635"/>
                </a:lnTo>
                <a:cubicBezTo>
                  <a:pt x="174467" y="362167"/>
                  <a:pt x="166791" y="354490"/>
                  <a:pt x="157322" y="354490"/>
                </a:cubicBezTo>
                <a:lnTo>
                  <a:pt x="117317" y="354490"/>
                </a:lnTo>
                <a:cubicBezTo>
                  <a:pt x="107849" y="354490"/>
                  <a:pt x="100172" y="362167"/>
                  <a:pt x="100172" y="371635"/>
                </a:cubicBezTo>
                <a:lnTo>
                  <a:pt x="100172" y="411640"/>
                </a:lnTo>
                <a:cubicBezTo>
                  <a:pt x="100172" y="421108"/>
                  <a:pt x="107849" y="428785"/>
                  <a:pt x="117317" y="428785"/>
                </a:cubicBezTo>
                <a:lnTo>
                  <a:pt x="157322" y="428785"/>
                </a:lnTo>
                <a:cubicBezTo>
                  <a:pt x="166791" y="428785"/>
                  <a:pt x="174467" y="421108"/>
                  <a:pt x="174467" y="411640"/>
                </a:cubicBezTo>
                <a:close/>
                <a:moveTo>
                  <a:pt x="723108" y="411640"/>
                </a:moveTo>
                <a:lnTo>
                  <a:pt x="723108" y="371635"/>
                </a:lnTo>
                <a:cubicBezTo>
                  <a:pt x="723108" y="362167"/>
                  <a:pt x="715431" y="354490"/>
                  <a:pt x="705963" y="354490"/>
                </a:cubicBezTo>
                <a:lnTo>
                  <a:pt x="665958" y="354490"/>
                </a:lnTo>
                <a:cubicBezTo>
                  <a:pt x="656489" y="354490"/>
                  <a:pt x="648813" y="362167"/>
                  <a:pt x="648813" y="371635"/>
                </a:cubicBezTo>
                <a:lnTo>
                  <a:pt x="648813" y="411640"/>
                </a:lnTo>
                <a:cubicBezTo>
                  <a:pt x="648813" y="421108"/>
                  <a:pt x="656489" y="428785"/>
                  <a:pt x="665958" y="428785"/>
                </a:cubicBezTo>
                <a:lnTo>
                  <a:pt x="705963" y="428785"/>
                </a:lnTo>
                <a:cubicBezTo>
                  <a:pt x="715431" y="428785"/>
                  <a:pt x="723108" y="421108"/>
                  <a:pt x="723108" y="411640"/>
                </a:cubicBezTo>
                <a:close/>
                <a:moveTo>
                  <a:pt x="174467" y="177325"/>
                </a:moveTo>
                <a:lnTo>
                  <a:pt x="174467" y="137320"/>
                </a:lnTo>
                <a:cubicBezTo>
                  <a:pt x="174467" y="127852"/>
                  <a:pt x="166791" y="120175"/>
                  <a:pt x="157322" y="120175"/>
                </a:cubicBezTo>
                <a:lnTo>
                  <a:pt x="117317" y="120175"/>
                </a:lnTo>
                <a:cubicBezTo>
                  <a:pt x="107849" y="120175"/>
                  <a:pt x="100172" y="127852"/>
                  <a:pt x="100172" y="137320"/>
                </a:cubicBezTo>
                <a:lnTo>
                  <a:pt x="100172" y="177325"/>
                </a:lnTo>
                <a:cubicBezTo>
                  <a:pt x="100172" y="186793"/>
                  <a:pt x="107849" y="194470"/>
                  <a:pt x="117317" y="194470"/>
                </a:cubicBezTo>
                <a:lnTo>
                  <a:pt x="157322" y="194470"/>
                </a:lnTo>
                <a:cubicBezTo>
                  <a:pt x="166791" y="194470"/>
                  <a:pt x="174467" y="186793"/>
                  <a:pt x="174467" y="177325"/>
                </a:cubicBezTo>
                <a:close/>
                <a:moveTo>
                  <a:pt x="311628" y="177325"/>
                </a:moveTo>
                <a:lnTo>
                  <a:pt x="311628" y="137320"/>
                </a:lnTo>
                <a:cubicBezTo>
                  <a:pt x="311628" y="127852"/>
                  <a:pt x="303951" y="120175"/>
                  <a:pt x="294483" y="120175"/>
                </a:cubicBezTo>
                <a:lnTo>
                  <a:pt x="254477" y="120175"/>
                </a:lnTo>
                <a:cubicBezTo>
                  <a:pt x="245009" y="120175"/>
                  <a:pt x="237332" y="127852"/>
                  <a:pt x="237332" y="137320"/>
                </a:cubicBezTo>
                <a:lnTo>
                  <a:pt x="237332" y="177325"/>
                </a:lnTo>
                <a:cubicBezTo>
                  <a:pt x="237332" y="186793"/>
                  <a:pt x="245009" y="194470"/>
                  <a:pt x="254477" y="194470"/>
                </a:cubicBezTo>
                <a:lnTo>
                  <a:pt x="294483" y="194470"/>
                </a:lnTo>
                <a:cubicBezTo>
                  <a:pt x="303951" y="194470"/>
                  <a:pt x="311628" y="186793"/>
                  <a:pt x="311628" y="177325"/>
                </a:cubicBezTo>
                <a:close/>
                <a:moveTo>
                  <a:pt x="448788" y="177325"/>
                </a:moveTo>
                <a:lnTo>
                  <a:pt x="448788" y="137320"/>
                </a:lnTo>
                <a:cubicBezTo>
                  <a:pt x="448788" y="127852"/>
                  <a:pt x="441111" y="120175"/>
                  <a:pt x="431643" y="120175"/>
                </a:cubicBezTo>
                <a:lnTo>
                  <a:pt x="391638" y="120175"/>
                </a:lnTo>
                <a:cubicBezTo>
                  <a:pt x="382169" y="120175"/>
                  <a:pt x="374493" y="127852"/>
                  <a:pt x="374493" y="137320"/>
                </a:cubicBezTo>
                <a:lnTo>
                  <a:pt x="374493" y="177325"/>
                </a:lnTo>
                <a:cubicBezTo>
                  <a:pt x="374493" y="186793"/>
                  <a:pt x="382169" y="194470"/>
                  <a:pt x="391638" y="194470"/>
                </a:cubicBezTo>
                <a:lnTo>
                  <a:pt x="431643" y="194470"/>
                </a:lnTo>
                <a:cubicBezTo>
                  <a:pt x="441111" y="194470"/>
                  <a:pt x="448788" y="186793"/>
                  <a:pt x="448788" y="177325"/>
                </a:cubicBezTo>
                <a:close/>
                <a:moveTo>
                  <a:pt x="585948" y="177325"/>
                </a:moveTo>
                <a:lnTo>
                  <a:pt x="585948" y="137320"/>
                </a:lnTo>
                <a:cubicBezTo>
                  <a:pt x="585948" y="127852"/>
                  <a:pt x="578271" y="120175"/>
                  <a:pt x="568803" y="120175"/>
                </a:cubicBezTo>
                <a:lnTo>
                  <a:pt x="528798" y="120175"/>
                </a:lnTo>
                <a:cubicBezTo>
                  <a:pt x="519329" y="120175"/>
                  <a:pt x="511653" y="127852"/>
                  <a:pt x="511653" y="137320"/>
                </a:cubicBezTo>
                <a:lnTo>
                  <a:pt x="511653" y="177325"/>
                </a:lnTo>
                <a:cubicBezTo>
                  <a:pt x="511653" y="186793"/>
                  <a:pt x="519329" y="194470"/>
                  <a:pt x="528798" y="194470"/>
                </a:cubicBezTo>
                <a:lnTo>
                  <a:pt x="568803" y="194470"/>
                </a:lnTo>
                <a:cubicBezTo>
                  <a:pt x="578271" y="194470"/>
                  <a:pt x="585948" y="186793"/>
                  <a:pt x="585948" y="177325"/>
                </a:cubicBezTo>
                <a:close/>
                <a:moveTo>
                  <a:pt x="723108" y="177325"/>
                </a:moveTo>
                <a:lnTo>
                  <a:pt x="723108" y="137320"/>
                </a:lnTo>
                <a:cubicBezTo>
                  <a:pt x="723108" y="127852"/>
                  <a:pt x="715431" y="120175"/>
                  <a:pt x="705963" y="120175"/>
                </a:cubicBezTo>
                <a:lnTo>
                  <a:pt x="665958" y="120175"/>
                </a:lnTo>
                <a:cubicBezTo>
                  <a:pt x="656489" y="120175"/>
                  <a:pt x="648813" y="127852"/>
                  <a:pt x="648813" y="137320"/>
                </a:cubicBezTo>
                <a:lnTo>
                  <a:pt x="648813" y="177325"/>
                </a:lnTo>
                <a:cubicBezTo>
                  <a:pt x="648813" y="186793"/>
                  <a:pt x="656489" y="194470"/>
                  <a:pt x="665958" y="194470"/>
                </a:cubicBezTo>
                <a:lnTo>
                  <a:pt x="705963" y="194470"/>
                </a:lnTo>
                <a:cubicBezTo>
                  <a:pt x="715431" y="194470"/>
                  <a:pt x="723108" y="186793"/>
                  <a:pt x="723108" y="177325"/>
                </a:cubicBezTo>
                <a:close/>
                <a:moveTo>
                  <a:pt x="583090" y="403068"/>
                </a:moveTo>
                <a:lnTo>
                  <a:pt x="583090" y="380208"/>
                </a:lnTo>
                <a:cubicBezTo>
                  <a:pt x="583090" y="370739"/>
                  <a:pt x="575413" y="363063"/>
                  <a:pt x="565945" y="363063"/>
                </a:cubicBezTo>
                <a:lnTo>
                  <a:pt x="257335" y="363063"/>
                </a:lnTo>
                <a:cubicBezTo>
                  <a:pt x="247867" y="363063"/>
                  <a:pt x="240190" y="370739"/>
                  <a:pt x="240190" y="380208"/>
                </a:cubicBezTo>
                <a:lnTo>
                  <a:pt x="240190" y="403068"/>
                </a:lnTo>
                <a:cubicBezTo>
                  <a:pt x="240190" y="412536"/>
                  <a:pt x="247867" y="420213"/>
                  <a:pt x="257335" y="420213"/>
                </a:cubicBezTo>
                <a:lnTo>
                  <a:pt x="565945" y="420213"/>
                </a:lnTo>
                <a:cubicBezTo>
                  <a:pt x="575413" y="420213"/>
                  <a:pt x="583090" y="412536"/>
                  <a:pt x="583090" y="403068"/>
                </a:cubicBezTo>
                <a:close/>
              </a:path>
            </a:pathLst>
          </a:custGeom>
          <a:solidFill>
            <a:srgbClr val="910830"/>
          </a:solidFill>
          <a:ln w="1422" cap="flat">
            <a:noFill/>
            <a:prstDash val="solid"/>
            <a:miter/>
          </a:ln>
        </p:spPr>
        <p:txBody>
          <a:bodyPr rtlCol="0" anchor="ctr"/>
          <a:lstStyle/>
          <a:p>
            <a:endParaRPr lang="en-GB"/>
          </a:p>
        </p:txBody>
      </p:sp>
      <p:sp>
        <p:nvSpPr>
          <p:cNvPr id="108" name="Grafik 512">
            <a:extLst>
              <a:ext uri="{FF2B5EF4-FFF2-40B4-BE49-F238E27FC236}">
                <a16:creationId xmlns:a16="http://schemas.microsoft.com/office/drawing/2014/main" id="{7CEB47D3-5548-4369-A005-2BAEC42FE617}"/>
              </a:ext>
            </a:extLst>
          </p:cNvPr>
          <p:cNvSpPr/>
          <p:nvPr/>
        </p:nvSpPr>
        <p:spPr>
          <a:xfrm>
            <a:off x="3957864" y="4648355"/>
            <a:ext cx="468886" cy="468886"/>
          </a:xfrm>
          <a:custGeom>
            <a:avLst/>
            <a:gdLst>
              <a:gd name="connsiteX0" fmla="*/ 240190 w 708660"/>
              <a:gd name="connsiteY0" fmla="*/ 240190 h 708660"/>
              <a:gd name="connsiteX1" fmla="*/ 194470 w 708660"/>
              <a:gd name="connsiteY1" fmla="*/ 285910 h 708660"/>
              <a:gd name="connsiteX2" fmla="*/ 240190 w 708660"/>
              <a:gd name="connsiteY2" fmla="*/ 331630 h 708660"/>
              <a:gd name="connsiteX3" fmla="*/ 285910 w 708660"/>
              <a:gd name="connsiteY3" fmla="*/ 285910 h 708660"/>
              <a:gd name="connsiteX4" fmla="*/ 240190 w 708660"/>
              <a:gd name="connsiteY4" fmla="*/ 240190 h 708660"/>
              <a:gd name="connsiteX5" fmla="*/ 434500 w 708660"/>
              <a:gd name="connsiteY5" fmla="*/ 428785 h 708660"/>
              <a:gd name="connsiteX6" fmla="*/ 332344 w 708660"/>
              <a:gd name="connsiteY6" fmla="*/ 365920 h 708660"/>
              <a:gd name="connsiteX7" fmla="*/ 320629 w 708660"/>
              <a:gd name="connsiteY7" fmla="*/ 374778 h 708660"/>
              <a:gd name="connsiteX8" fmla="*/ 327344 w 708660"/>
              <a:gd name="connsiteY8" fmla="*/ 387923 h 708660"/>
              <a:gd name="connsiteX9" fmla="*/ 351490 w 708660"/>
              <a:gd name="connsiteY9" fmla="*/ 398210 h 708660"/>
              <a:gd name="connsiteX10" fmla="*/ 381208 w 708660"/>
              <a:gd name="connsiteY10" fmla="*/ 428928 h 708660"/>
              <a:gd name="connsiteX11" fmla="*/ 351632 w 708660"/>
              <a:gd name="connsiteY11" fmla="*/ 459646 h 708660"/>
              <a:gd name="connsiteX12" fmla="*/ 327344 w 708660"/>
              <a:gd name="connsiteY12" fmla="*/ 469933 h 708660"/>
              <a:gd name="connsiteX13" fmla="*/ 327344 w 708660"/>
              <a:gd name="connsiteY13" fmla="*/ 491078 h 708660"/>
              <a:gd name="connsiteX14" fmla="*/ 351490 w 708660"/>
              <a:gd name="connsiteY14" fmla="*/ 501365 h 708660"/>
              <a:gd name="connsiteX15" fmla="*/ 381208 w 708660"/>
              <a:gd name="connsiteY15" fmla="*/ 532084 h 708660"/>
              <a:gd name="connsiteX16" fmla="*/ 351632 w 708660"/>
              <a:gd name="connsiteY16" fmla="*/ 562802 h 708660"/>
              <a:gd name="connsiteX17" fmla="*/ 327344 w 708660"/>
              <a:gd name="connsiteY17" fmla="*/ 573089 h 708660"/>
              <a:gd name="connsiteX18" fmla="*/ 320629 w 708660"/>
              <a:gd name="connsiteY18" fmla="*/ 586233 h 708660"/>
              <a:gd name="connsiteX19" fmla="*/ 331773 w 708660"/>
              <a:gd name="connsiteY19" fmla="*/ 595091 h 708660"/>
              <a:gd name="connsiteX20" fmla="*/ 332487 w 708660"/>
              <a:gd name="connsiteY20" fmla="*/ 595091 h 708660"/>
              <a:gd name="connsiteX21" fmla="*/ 434643 w 708660"/>
              <a:gd name="connsiteY21" fmla="*/ 532226 h 708660"/>
              <a:gd name="connsiteX22" fmla="*/ 384351 w 708660"/>
              <a:gd name="connsiteY22" fmla="*/ 480791 h 708660"/>
              <a:gd name="connsiteX23" fmla="*/ 434500 w 708660"/>
              <a:gd name="connsiteY23" fmla="*/ 428785 h 708660"/>
              <a:gd name="connsiteX24" fmla="*/ 354490 w 708660"/>
              <a:gd name="connsiteY24" fmla="*/ 160 h 708660"/>
              <a:gd name="connsiteX25" fmla="*/ 160 w 708660"/>
              <a:gd name="connsiteY25" fmla="*/ 354490 h 708660"/>
              <a:gd name="connsiteX26" fmla="*/ 354490 w 708660"/>
              <a:gd name="connsiteY26" fmla="*/ 708820 h 708660"/>
              <a:gd name="connsiteX27" fmla="*/ 708820 w 708660"/>
              <a:gd name="connsiteY27" fmla="*/ 354490 h 708660"/>
              <a:gd name="connsiteX28" fmla="*/ 354490 w 708660"/>
              <a:gd name="connsiteY28" fmla="*/ 160 h 708660"/>
              <a:gd name="connsiteX29" fmla="*/ 354490 w 708660"/>
              <a:gd name="connsiteY29" fmla="*/ 640240 h 708660"/>
              <a:gd name="connsiteX30" fmla="*/ 68740 w 708660"/>
              <a:gd name="connsiteY30" fmla="*/ 354490 h 708660"/>
              <a:gd name="connsiteX31" fmla="*/ 354490 w 708660"/>
              <a:gd name="connsiteY31" fmla="*/ 68740 h 708660"/>
              <a:gd name="connsiteX32" fmla="*/ 640240 w 708660"/>
              <a:gd name="connsiteY32" fmla="*/ 354490 h 708660"/>
              <a:gd name="connsiteX33" fmla="*/ 354490 w 708660"/>
              <a:gd name="connsiteY33" fmla="*/ 640240 h 708660"/>
              <a:gd name="connsiteX34" fmla="*/ 468790 w 708660"/>
              <a:gd name="connsiteY34" fmla="*/ 240190 h 708660"/>
              <a:gd name="connsiteX35" fmla="*/ 423070 w 708660"/>
              <a:gd name="connsiteY35" fmla="*/ 285910 h 708660"/>
              <a:gd name="connsiteX36" fmla="*/ 468790 w 708660"/>
              <a:gd name="connsiteY36" fmla="*/ 331630 h 708660"/>
              <a:gd name="connsiteX37" fmla="*/ 514510 w 708660"/>
              <a:gd name="connsiteY37" fmla="*/ 285910 h 708660"/>
              <a:gd name="connsiteX38" fmla="*/ 468790 w 708660"/>
              <a:gd name="connsiteY38" fmla="*/ 24019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8660" h="708660">
                <a:moveTo>
                  <a:pt x="240190" y="240190"/>
                </a:moveTo>
                <a:cubicBezTo>
                  <a:pt x="214901" y="240190"/>
                  <a:pt x="194470" y="260621"/>
                  <a:pt x="194470" y="285910"/>
                </a:cubicBezTo>
                <a:cubicBezTo>
                  <a:pt x="194470" y="311199"/>
                  <a:pt x="214901" y="331630"/>
                  <a:pt x="240190" y="331630"/>
                </a:cubicBezTo>
                <a:cubicBezTo>
                  <a:pt x="265479" y="331630"/>
                  <a:pt x="285910" y="311199"/>
                  <a:pt x="285910" y="285910"/>
                </a:cubicBezTo>
                <a:cubicBezTo>
                  <a:pt x="285910" y="260621"/>
                  <a:pt x="265479" y="240190"/>
                  <a:pt x="240190" y="240190"/>
                </a:cubicBezTo>
                <a:close/>
                <a:moveTo>
                  <a:pt x="434500" y="428785"/>
                </a:moveTo>
                <a:cubicBezTo>
                  <a:pt x="434500" y="401353"/>
                  <a:pt x="393352" y="369492"/>
                  <a:pt x="332344" y="365920"/>
                </a:cubicBezTo>
                <a:cubicBezTo>
                  <a:pt x="326915" y="365348"/>
                  <a:pt x="321772" y="369349"/>
                  <a:pt x="320629" y="374778"/>
                </a:cubicBezTo>
                <a:cubicBezTo>
                  <a:pt x="319343" y="380207"/>
                  <a:pt x="322200" y="385780"/>
                  <a:pt x="327344" y="387923"/>
                </a:cubicBezTo>
                <a:lnTo>
                  <a:pt x="351490" y="398210"/>
                </a:lnTo>
                <a:cubicBezTo>
                  <a:pt x="370063" y="406068"/>
                  <a:pt x="381208" y="417498"/>
                  <a:pt x="381208" y="428928"/>
                </a:cubicBezTo>
                <a:cubicBezTo>
                  <a:pt x="381208" y="440358"/>
                  <a:pt x="370063" y="451788"/>
                  <a:pt x="351632" y="459646"/>
                </a:cubicBezTo>
                <a:lnTo>
                  <a:pt x="327344" y="469933"/>
                </a:lnTo>
                <a:cubicBezTo>
                  <a:pt x="319200" y="473362"/>
                  <a:pt x="318771" y="487364"/>
                  <a:pt x="327344" y="491078"/>
                </a:cubicBezTo>
                <a:lnTo>
                  <a:pt x="351490" y="501365"/>
                </a:lnTo>
                <a:cubicBezTo>
                  <a:pt x="370063" y="509223"/>
                  <a:pt x="381208" y="520653"/>
                  <a:pt x="381208" y="532084"/>
                </a:cubicBezTo>
                <a:cubicBezTo>
                  <a:pt x="381208" y="543514"/>
                  <a:pt x="370063" y="554944"/>
                  <a:pt x="351632" y="562802"/>
                </a:cubicBezTo>
                <a:lnTo>
                  <a:pt x="327344" y="573089"/>
                </a:lnTo>
                <a:cubicBezTo>
                  <a:pt x="322200" y="575232"/>
                  <a:pt x="319343" y="580804"/>
                  <a:pt x="320629" y="586233"/>
                </a:cubicBezTo>
                <a:cubicBezTo>
                  <a:pt x="321772" y="591377"/>
                  <a:pt x="326486" y="595091"/>
                  <a:pt x="331773" y="595091"/>
                </a:cubicBezTo>
                <a:lnTo>
                  <a:pt x="332487" y="595091"/>
                </a:lnTo>
                <a:cubicBezTo>
                  <a:pt x="393638" y="591520"/>
                  <a:pt x="434643" y="559658"/>
                  <a:pt x="434643" y="532226"/>
                </a:cubicBezTo>
                <a:cubicBezTo>
                  <a:pt x="434643" y="513653"/>
                  <a:pt x="415498" y="493222"/>
                  <a:pt x="384351" y="480791"/>
                </a:cubicBezTo>
                <a:cubicBezTo>
                  <a:pt x="415355" y="467790"/>
                  <a:pt x="434500" y="447359"/>
                  <a:pt x="434500" y="428785"/>
                </a:cubicBezTo>
                <a:close/>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path>
            </a:pathLst>
          </a:custGeom>
          <a:solidFill>
            <a:srgbClr val="910830"/>
          </a:solidFill>
          <a:ln w="1421" cap="flat">
            <a:noFill/>
            <a:prstDash val="solid"/>
            <a:miter/>
          </a:ln>
        </p:spPr>
        <p:txBody>
          <a:bodyPr rtlCol="0" anchor="ctr"/>
          <a:lstStyle/>
          <a:p>
            <a:endParaRPr lang="en-GB"/>
          </a:p>
        </p:txBody>
      </p:sp>
      <p:sp>
        <p:nvSpPr>
          <p:cNvPr id="109" name="Grafik 513">
            <a:extLst>
              <a:ext uri="{FF2B5EF4-FFF2-40B4-BE49-F238E27FC236}">
                <a16:creationId xmlns:a16="http://schemas.microsoft.com/office/drawing/2014/main" id="{260E17CB-B5BC-4021-84BD-D0E220ECE396}"/>
              </a:ext>
            </a:extLst>
          </p:cNvPr>
          <p:cNvSpPr/>
          <p:nvPr/>
        </p:nvSpPr>
        <p:spPr>
          <a:xfrm>
            <a:off x="4490875" y="4648355"/>
            <a:ext cx="468886" cy="468886"/>
          </a:xfrm>
          <a:custGeom>
            <a:avLst/>
            <a:gdLst>
              <a:gd name="connsiteX0" fmla="*/ 240190 w 708660"/>
              <a:gd name="connsiteY0" fmla="*/ 205900 h 708660"/>
              <a:gd name="connsiteX1" fmla="*/ 160180 w 708660"/>
              <a:gd name="connsiteY1" fmla="*/ 307913 h 708660"/>
              <a:gd name="connsiteX2" fmla="*/ 168181 w 708660"/>
              <a:gd name="connsiteY2" fmla="*/ 319771 h 708660"/>
              <a:gd name="connsiteX3" fmla="*/ 181468 w 708660"/>
              <a:gd name="connsiteY3" fmla="*/ 314485 h 708660"/>
              <a:gd name="connsiteX4" fmla="*/ 195041 w 708660"/>
              <a:gd name="connsiteY4" fmla="*/ 290196 h 708660"/>
              <a:gd name="connsiteX5" fmla="*/ 240047 w 708660"/>
              <a:gd name="connsiteY5" fmla="*/ 259335 h 708660"/>
              <a:gd name="connsiteX6" fmla="*/ 285053 w 708660"/>
              <a:gd name="connsiteY6" fmla="*/ 290196 h 708660"/>
              <a:gd name="connsiteX7" fmla="*/ 298626 w 708660"/>
              <a:gd name="connsiteY7" fmla="*/ 314485 h 708660"/>
              <a:gd name="connsiteX8" fmla="*/ 311913 w 708660"/>
              <a:gd name="connsiteY8" fmla="*/ 319771 h 708660"/>
              <a:gd name="connsiteX9" fmla="*/ 319914 w 708660"/>
              <a:gd name="connsiteY9" fmla="*/ 307913 h 708660"/>
              <a:gd name="connsiteX10" fmla="*/ 240190 w 708660"/>
              <a:gd name="connsiteY10" fmla="*/ 205900 h 708660"/>
              <a:gd name="connsiteX11" fmla="*/ 354490 w 708660"/>
              <a:gd name="connsiteY11" fmla="*/ 160 h 708660"/>
              <a:gd name="connsiteX12" fmla="*/ 160 w 708660"/>
              <a:gd name="connsiteY12" fmla="*/ 354490 h 708660"/>
              <a:gd name="connsiteX13" fmla="*/ 354490 w 708660"/>
              <a:gd name="connsiteY13" fmla="*/ 708820 h 708660"/>
              <a:gd name="connsiteX14" fmla="*/ 708820 w 708660"/>
              <a:gd name="connsiteY14" fmla="*/ 354490 h 708660"/>
              <a:gd name="connsiteX15" fmla="*/ 354490 w 708660"/>
              <a:gd name="connsiteY15" fmla="*/ 160 h 708660"/>
              <a:gd name="connsiteX16" fmla="*/ 354490 w 708660"/>
              <a:gd name="connsiteY16" fmla="*/ 640240 h 708660"/>
              <a:gd name="connsiteX17" fmla="*/ 68740 w 708660"/>
              <a:gd name="connsiteY17" fmla="*/ 354490 h 708660"/>
              <a:gd name="connsiteX18" fmla="*/ 354490 w 708660"/>
              <a:gd name="connsiteY18" fmla="*/ 68740 h 708660"/>
              <a:gd name="connsiteX19" fmla="*/ 640240 w 708660"/>
              <a:gd name="connsiteY19" fmla="*/ 354490 h 708660"/>
              <a:gd name="connsiteX20" fmla="*/ 354490 w 708660"/>
              <a:gd name="connsiteY20" fmla="*/ 640240 h 708660"/>
              <a:gd name="connsiteX21" fmla="*/ 434500 w 708660"/>
              <a:gd name="connsiteY21" fmla="*/ 428785 h 708660"/>
              <a:gd name="connsiteX22" fmla="*/ 332344 w 708660"/>
              <a:gd name="connsiteY22" fmla="*/ 365920 h 708660"/>
              <a:gd name="connsiteX23" fmla="*/ 320629 w 708660"/>
              <a:gd name="connsiteY23" fmla="*/ 374778 h 708660"/>
              <a:gd name="connsiteX24" fmla="*/ 327344 w 708660"/>
              <a:gd name="connsiteY24" fmla="*/ 387923 h 708660"/>
              <a:gd name="connsiteX25" fmla="*/ 351490 w 708660"/>
              <a:gd name="connsiteY25" fmla="*/ 398210 h 708660"/>
              <a:gd name="connsiteX26" fmla="*/ 381208 w 708660"/>
              <a:gd name="connsiteY26" fmla="*/ 428928 h 708660"/>
              <a:gd name="connsiteX27" fmla="*/ 351632 w 708660"/>
              <a:gd name="connsiteY27" fmla="*/ 459646 h 708660"/>
              <a:gd name="connsiteX28" fmla="*/ 327344 w 708660"/>
              <a:gd name="connsiteY28" fmla="*/ 469933 h 708660"/>
              <a:gd name="connsiteX29" fmla="*/ 327344 w 708660"/>
              <a:gd name="connsiteY29" fmla="*/ 491078 h 708660"/>
              <a:gd name="connsiteX30" fmla="*/ 351490 w 708660"/>
              <a:gd name="connsiteY30" fmla="*/ 501365 h 708660"/>
              <a:gd name="connsiteX31" fmla="*/ 381208 w 708660"/>
              <a:gd name="connsiteY31" fmla="*/ 532084 h 708660"/>
              <a:gd name="connsiteX32" fmla="*/ 351632 w 708660"/>
              <a:gd name="connsiteY32" fmla="*/ 562802 h 708660"/>
              <a:gd name="connsiteX33" fmla="*/ 327344 w 708660"/>
              <a:gd name="connsiteY33" fmla="*/ 573089 h 708660"/>
              <a:gd name="connsiteX34" fmla="*/ 320629 w 708660"/>
              <a:gd name="connsiteY34" fmla="*/ 586233 h 708660"/>
              <a:gd name="connsiteX35" fmla="*/ 331773 w 708660"/>
              <a:gd name="connsiteY35" fmla="*/ 595091 h 708660"/>
              <a:gd name="connsiteX36" fmla="*/ 332487 w 708660"/>
              <a:gd name="connsiteY36" fmla="*/ 595091 h 708660"/>
              <a:gd name="connsiteX37" fmla="*/ 434643 w 708660"/>
              <a:gd name="connsiteY37" fmla="*/ 532226 h 708660"/>
              <a:gd name="connsiteX38" fmla="*/ 384351 w 708660"/>
              <a:gd name="connsiteY38" fmla="*/ 480791 h 708660"/>
              <a:gd name="connsiteX39" fmla="*/ 434500 w 708660"/>
              <a:gd name="connsiteY39" fmla="*/ 428785 h 708660"/>
              <a:gd name="connsiteX40" fmla="*/ 468790 w 708660"/>
              <a:gd name="connsiteY40" fmla="*/ 205900 h 708660"/>
              <a:gd name="connsiteX41" fmla="*/ 388780 w 708660"/>
              <a:gd name="connsiteY41" fmla="*/ 307913 h 708660"/>
              <a:gd name="connsiteX42" fmla="*/ 396781 w 708660"/>
              <a:gd name="connsiteY42" fmla="*/ 319771 h 708660"/>
              <a:gd name="connsiteX43" fmla="*/ 410068 w 708660"/>
              <a:gd name="connsiteY43" fmla="*/ 314485 h 708660"/>
              <a:gd name="connsiteX44" fmla="*/ 423641 w 708660"/>
              <a:gd name="connsiteY44" fmla="*/ 290196 h 708660"/>
              <a:gd name="connsiteX45" fmla="*/ 468647 w 708660"/>
              <a:gd name="connsiteY45" fmla="*/ 259335 h 708660"/>
              <a:gd name="connsiteX46" fmla="*/ 513653 w 708660"/>
              <a:gd name="connsiteY46" fmla="*/ 290196 h 708660"/>
              <a:gd name="connsiteX47" fmla="*/ 527226 w 708660"/>
              <a:gd name="connsiteY47" fmla="*/ 314485 h 708660"/>
              <a:gd name="connsiteX48" fmla="*/ 540513 w 708660"/>
              <a:gd name="connsiteY48" fmla="*/ 319771 h 708660"/>
              <a:gd name="connsiteX49" fmla="*/ 548514 w 708660"/>
              <a:gd name="connsiteY49" fmla="*/ 307913 h 708660"/>
              <a:gd name="connsiteX50" fmla="*/ 468790 w 708660"/>
              <a:gd name="connsiteY50" fmla="*/ 20590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08660" h="708660">
                <a:moveTo>
                  <a:pt x="240190" y="205900"/>
                </a:moveTo>
                <a:cubicBezTo>
                  <a:pt x="206186" y="205900"/>
                  <a:pt x="164895" y="247762"/>
                  <a:pt x="160180" y="307913"/>
                </a:cubicBezTo>
                <a:cubicBezTo>
                  <a:pt x="159751" y="313199"/>
                  <a:pt x="163037" y="318200"/>
                  <a:pt x="168181" y="319771"/>
                </a:cubicBezTo>
                <a:cubicBezTo>
                  <a:pt x="173182" y="321200"/>
                  <a:pt x="178897" y="319057"/>
                  <a:pt x="181468" y="314485"/>
                </a:cubicBezTo>
                <a:lnTo>
                  <a:pt x="195041" y="290196"/>
                </a:lnTo>
                <a:cubicBezTo>
                  <a:pt x="206043" y="270622"/>
                  <a:pt x="222473" y="259335"/>
                  <a:pt x="240047" y="259335"/>
                </a:cubicBezTo>
                <a:cubicBezTo>
                  <a:pt x="257621" y="259335"/>
                  <a:pt x="274051" y="270622"/>
                  <a:pt x="285053" y="290196"/>
                </a:cubicBezTo>
                <a:lnTo>
                  <a:pt x="298626" y="314485"/>
                </a:lnTo>
                <a:cubicBezTo>
                  <a:pt x="301626" y="319771"/>
                  <a:pt x="307484" y="321200"/>
                  <a:pt x="311913" y="319771"/>
                </a:cubicBezTo>
                <a:cubicBezTo>
                  <a:pt x="317057" y="318200"/>
                  <a:pt x="320343" y="313342"/>
                  <a:pt x="319914" y="307913"/>
                </a:cubicBezTo>
                <a:cubicBezTo>
                  <a:pt x="315485" y="247762"/>
                  <a:pt x="274194" y="205900"/>
                  <a:pt x="240190" y="205900"/>
                </a:cubicBezTo>
                <a:close/>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434500" y="428785"/>
                </a:moveTo>
                <a:cubicBezTo>
                  <a:pt x="434500" y="401353"/>
                  <a:pt x="393352" y="369492"/>
                  <a:pt x="332344" y="365920"/>
                </a:cubicBezTo>
                <a:cubicBezTo>
                  <a:pt x="326915" y="365348"/>
                  <a:pt x="321772" y="369349"/>
                  <a:pt x="320629" y="374778"/>
                </a:cubicBezTo>
                <a:cubicBezTo>
                  <a:pt x="319343" y="380207"/>
                  <a:pt x="322200" y="385780"/>
                  <a:pt x="327344" y="387923"/>
                </a:cubicBezTo>
                <a:lnTo>
                  <a:pt x="351490" y="398210"/>
                </a:lnTo>
                <a:cubicBezTo>
                  <a:pt x="370063" y="406068"/>
                  <a:pt x="381208" y="417498"/>
                  <a:pt x="381208" y="428928"/>
                </a:cubicBezTo>
                <a:cubicBezTo>
                  <a:pt x="381208" y="440358"/>
                  <a:pt x="370063" y="451788"/>
                  <a:pt x="351632" y="459646"/>
                </a:cubicBezTo>
                <a:lnTo>
                  <a:pt x="327344" y="469933"/>
                </a:lnTo>
                <a:cubicBezTo>
                  <a:pt x="319200" y="473362"/>
                  <a:pt x="318771" y="487364"/>
                  <a:pt x="327344" y="491078"/>
                </a:cubicBezTo>
                <a:lnTo>
                  <a:pt x="351490" y="501365"/>
                </a:lnTo>
                <a:cubicBezTo>
                  <a:pt x="370063" y="509223"/>
                  <a:pt x="381208" y="520653"/>
                  <a:pt x="381208" y="532084"/>
                </a:cubicBezTo>
                <a:cubicBezTo>
                  <a:pt x="381208" y="543514"/>
                  <a:pt x="370063" y="554944"/>
                  <a:pt x="351632" y="562802"/>
                </a:cubicBezTo>
                <a:lnTo>
                  <a:pt x="327344" y="573089"/>
                </a:lnTo>
                <a:cubicBezTo>
                  <a:pt x="322200" y="575232"/>
                  <a:pt x="319343" y="580804"/>
                  <a:pt x="320629" y="586233"/>
                </a:cubicBezTo>
                <a:cubicBezTo>
                  <a:pt x="321772" y="591377"/>
                  <a:pt x="326486" y="595091"/>
                  <a:pt x="331773" y="595091"/>
                </a:cubicBezTo>
                <a:lnTo>
                  <a:pt x="332487" y="595091"/>
                </a:lnTo>
                <a:cubicBezTo>
                  <a:pt x="393638" y="591520"/>
                  <a:pt x="434643" y="559658"/>
                  <a:pt x="434643" y="532226"/>
                </a:cubicBezTo>
                <a:cubicBezTo>
                  <a:pt x="434643" y="513653"/>
                  <a:pt x="415498" y="493222"/>
                  <a:pt x="384351" y="480791"/>
                </a:cubicBezTo>
                <a:cubicBezTo>
                  <a:pt x="415355" y="467790"/>
                  <a:pt x="434500" y="447359"/>
                  <a:pt x="434500" y="428785"/>
                </a:cubicBezTo>
                <a:close/>
                <a:moveTo>
                  <a:pt x="468790" y="205900"/>
                </a:moveTo>
                <a:cubicBezTo>
                  <a:pt x="434786" y="205900"/>
                  <a:pt x="393495" y="247762"/>
                  <a:pt x="388780" y="307913"/>
                </a:cubicBezTo>
                <a:cubicBezTo>
                  <a:pt x="388351" y="313199"/>
                  <a:pt x="391637" y="318200"/>
                  <a:pt x="396781" y="319771"/>
                </a:cubicBezTo>
                <a:cubicBezTo>
                  <a:pt x="401782" y="321200"/>
                  <a:pt x="407497" y="319057"/>
                  <a:pt x="410068" y="314485"/>
                </a:cubicBezTo>
                <a:lnTo>
                  <a:pt x="423641" y="290196"/>
                </a:lnTo>
                <a:cubicBezTo>
                  <a:pt x="434643" y="270622"/>
                  <a:pt x="451073" y="259335"/>
                  <a:pt x="468647" y="259335"/>
                </a:cubicBezTo>
                <a:cubicBezTo>
                  <a:pt x="486221" y="259335"/>
                  <a:pt x="502651" y="270622"/>
                  <a:pt x="513653" y="290196"/>
                </a:cubicBezTo>
                <a:lnTo>
                  <a:pt x="527226" y="314485"/>
                </a:lnTo>
                <a:cubicBezTo>
                  <a:pt x="530226" y="319771"/>
                  <a:pt x="536084" y="321200"/>
                  <a:pt x="540513" y="319771"/>
                </a:cubicBezTo>
                <a:cubicBezTo>
                  <a:pt x="545657" y="318200"/>
                  <a:pt x="548943" y="313342"/>
                  <a:pt x="548514" y="307913"/>
                </a:cubicBezTo>
                <a:cubicBezTo>
                  <a:pt x="544085" y="247762"/>
                  <a:pt x="502794" y="205900"/>
                  <a:pt x="468790" y="205900"/>
                </a:cubicBezTo>
                <a:close/>
              </a:path>
            </a:pathLst>
          </a:custGeom>
          <a:solidFill>
            <a:srgbClr val="910830"/>
          </a:solidFill>
          <a:ln w="1421" cap="flat">
            <a:noFill/>
            <a:prstDash val="solid"/>
            <a:miter/>
          </a:ln>
        </p:spPr>
        <p:txBody>
          <a:bodyPr rtlCol="0" anchor="ctr"/>
          <a:lstStyle/>
          <a:p>
            <a:endParaRPr lang="en-GB"/>
          </a:p>
        </p:txBody>
      </p:sp>
      <p:sp>
        <p:nvSpPr>
          <p:cNvPr id="110" name="Grafik 514">
            <a:extLst>
              <a:ext uri="{FF2B5EF4-FFF2-40B4-BE49-F238E27FC236}">
                <a16:creationId xmlns:a16="http://schemas.microsoft.com/office/drawing/2014/main" id="{78C594D4-175F-4DAE-8260-D869CC01DA0F}"/>
              </a:ext>
            </a:extLst>
          </p:cNvPr>
          <p:cNvSpPr/>
          <p:nvPr/>
        </p:nvSpPr>
        <p:spPr>
          <a:xfrm>
            <a:off x="3417291" y="4648355"/>
            <a:ext cx="476448" cy="468886"/>
          </a:xfrm>
          <a:custGeom>
            <a:avLst/>
            <a:gdLst>
              <a:gd name="connsiteX0" fmla="*/ 434499 w 720090"/>
              <a:gd name="connsiteY0" fmla="*/ 429499 h 708660"/>
              <a:gd name="connsiteX1" fmla="*/ 332344 w 720090"/>
              <a:gd name="connsiteY1" fmla="*/ 366634 h 708660"/>
              <a:gd name="connsiteX2" fmla="*/ 320628 w 720090"/>
              <a:gd name="connsiteY2" fmla="*/ 375492 h 708660"/>
              <a:gd name="connsiteX3" fmla="*/ 327343 w 720090"/>
              <a:gd name="connsiteY3" fmla="*/ 388637 h 708660"/>
              <a:gd name="connsiteX4" fmla="*/ 351489 w 720090"/>
              <a:gd name="connsiteY4" fmla="*/ 398924 h 708660"/>
              <a:gd name="connsiteX5" fmla="*/ 381207 w 720090"/>
              <a:gd name="connsiteY5" fmla="*/ 429642 h 708660"/>
              <a:gd name="connsiteX6" fmla="*/ 351632 w 720090"/>
              <a:gd name="connsiteY6" fmla="*/ 460360 h 708660"/>
              <a:gd name="connsiteX7" fmla="*/ 327343 w 720090"/>
              <a:gd name="connsiteY7" fmla="*/ 470647 h 708660"/>
              <a:gd name="connsiteX8" fmla="*/ 327343 w 720090"/>
              <a:gd name="connsiteY8" fmla="*/ 491792 h 708660"/>
              <a:gd name="connsiteX9" fmla="*/ 351489 w 720090"/>
              <a:gd name="connsiteY9" fmla="*/ 502079 h 708660"/>
              <a:gd name="connsiteX10" fmla="*/ 381207 w 720090"/>
              <a:gd name="connsiteY10" fmla="*/ 532797 h 708660"/>
              <a:gd name="connsiteX11" fmla="*/ 351632 w 720090"/>
              <a:gd name="connsiteY11" fmla="*/ 563516 h 708660"/>
              <a:gd name="connsiteX12" fmla="*/ 327343 w 720090"/>
              <a:gd name="connsiteY12" fmla="*/ 573803 h 708660"/>
              <a:gd name="connsiteX13" fmla="*/ 320628 w 720090"/>
              <a:gd name="connsiteY13" fmla="*/ 586947 h 708660"/>
              <a:gd name="connsiteX14" fmla="*/ 331772 w 720090"/>
              <a:gd name="connsiteY14" fmla="*/ 595805 h 708660"/>
              <a:gd name="connsiteX15" fmla="*/ 332487 w 720090"/>
              <a:gd name="connsiteY15" fmla="*/ 595805 h 708660"/>
              <a:gd name="connsiteX16" fmla="*/ 434642 w 720090"/>
              <a:gd name="connsiteY16" fmla="*/ 532940 h 708660"/>
              <a:gd name="connsiteX17" fmla="*/ 384350 w 720090"/>
              <a:gd name="connsiteY17" fmla="*/ 481505 h 708660"/>
              <a:gd name="connsiteX18" fmla="*/ 434499 w 720090"/>
              <a:gd name="connsiteY18" fmla="*/ 429499 h 708660"/>
              <a:gd name="connsiteX19" fmla="*/ 535226 w 720090"/>
              <a:gd name="connsiteY19" fmla="*/ 310198 h 708660"/>
              <a:gd name="connsiteX20" fmla="*/ 548799 w 720090"/>
              <a:gd name="connsiteY20" fmla="*/ 322343 h 708660"/>
              <a:gd name="connsiteX21" fmla="*/ 568373 w 720090"/>
              <a:gd name="connsiteY21" fmla="*/ 324629 h 708660"/>
              <a:gd name="connsiteX22" fmla="*/ 577089 w 720090"/>
              <a:gd name="connsiteY22" fmla="*/ 306912 h 708660"/>
              <a:gd name="connsiteX23" fmla="*/ 491649 w 720090"/>
              <a:gd name="connsiteY23" fmla="*/ 246762 h 708660"/>
              <a:gd name="connsiteX24" fmla="*/ 406210 w 720090"/>
              <a:gd name="connsiteY24" fmla="*/ 306912 h 708660"/>
              <a:gd name="connsiteX25" fmla="*/ 414926 w 720090"/>
              <a:gd name="connsiteY25" fmla="*/ 324629 h 708660"/>
              <a:gd name="connsiteX26" fmla="*/ 434499 w 720090"/>
              <a:gd name="connsiteY26" fmla="*/ 322343 h 708660"/>
              <a:gd name="connsiteX27" fmla="*/ 448073 w 720090"/>
              <a:gd name="connsiteY27" fmla="*/ 310198 h 708660"/>
              <a:gd name="connsiteX28" fmla="*/ 535226 w 720090"/>
              <a:gd name="connsiteY28" fmla="*/ 310198 h 708660"/>
              <a:gd name="connsiteX29" fmla="*/ 194469 w 720090"/>
              <a:gd name="connsiteY29" fmla="*/ 286624 h 708660"/>
              <a:gd name="connsiteX30" fmla="*/ 240189 w 720090"/>
              <a:gd name="connsiteY30" fmla="*/ 332344 h 708660"/>
              <a:gd name="connsiteX31" fmla="*/ 285909 w 720090"/>
              <a:gd name="connsiteY31" fmla="*/ 286624 h 708660"/>
              <a:gd name="connsiteX32" fmla="*/ 240189 w 720090"/>
              <a:gd name="connsiteY32" fmla="*/ 240904 h 708660"/>
              <a:gd name="connsiteX33" fmla="*/ 194469 w 720090"/>
              <a:gd name="connsiteY33" fmla="*/ 286624 h 708660"/>
              <a:gd name="connsiteX34" fmla="*/ 716106 w 720090"/>
              <a:gd name="connsiteY34" fmla="*/ 563801 h 708660"/>
              <a:gd name="connsiteX35" fmla="*/ 640239 w 720090"/>
              <a:gd name="connsiteY35" fmla="*/ 526797 h 708660"/>
              <a:gd name="connsiteX36" fmla="*/ 628238 w 720090"/>
              <a:gd name="connsiteY36" fmla="*/ 529940 h 708660"/>
              <a:gd name="connsiteX37" fmla="*/ 624952 w 720090"/>
              <a:gd name="connsiteY37" fmla="*/ 517938 h 708660"/>
              <a:gd name="connsiteX38" fmla="*/ 554943 w 720090"/>
              <a:gd name="connsiteY38" fmla="*/ 470790 h 708660"/>
              <a:gd name="connsiteX39" fmla="*/ 506366 w 720090"/>
              <a:gd name="connsiteY39" fmla="*/ 545942 h 708660"/>
              <a:gd name="connsiteX40" fmla="*/ 539084 w 720090"/>
              <a:gd name="connsiteY40" fmla="*/ 663957 h 708660"/>
              <a:gd name="connsiteX41" fmla="*/ 556800 w 720090"/>
              <a:gd name="connsiteY41" fmla="*/ 674101 h 708660"/>
              <a:gd name="connsiteX42" fmla="*/ 675387 w 720090"/>
              <a:gd name="connsiteY42" fmla="*/ 643383 h 708660"/>
              <a:gd name="connsiteX43" fmla="*/ 716106 w 720090"/>
              <a:gd name="connsiteY43" fmla="*/ 563801 h 708660"/>
              <a:gd name="connsiteX44" fmla="*/ 477362 w 720090"/>
              <a:gd name="connsiteY44" fmla="*/ 612093 h 708660"/>
              <a:gd name="connsiteX45" fmla="*/ 354489 w 720090"/>
              <a:gd name="connsiteY45" fmla="*/ 640239 h 708660"/>
              <a:gd name="connsiteX46" fmla="*/ 68739 w 720090"/>
              <a:gd name="connsiteY46" fmla="*/ 354489 h 708660"/>
              <a:gd name="connsiteX47" fmla="*/ 354489 w 720090"/>
              <a:gd name="connsiteY47" fmla="*/ 68739 h 708660"/>
              <a:gd name="connsiteX48" fmla="*/ 640239 w 720090"/>
              <a:gd name="connsiteY48" fmla="*/ 354489 h 708660"/>
              <a:gd name="connsiteX49" fmla="*/ 625380 w 720090"/>
              <a:gd name="connsiteY49" fmla="*/ 444786 h 708660"/>
              <a:gd name="connsiteX50" fmla="*/ 657670 w 720090"/>
              <a:gd name="connsiteY50" fmla="*/ 478934 h 708660"/>
              <a:gd name="connsiteX51" fmla="*/ 684245 w 720090"/>
              <a:gd name="connsiteY51" fmla="*/ 483077 h 708660"/>
              <a:gd name="connsiteX52" fmla="*/ 708677 w 720090"/>
              <a:gd name="connsiteY52" fmla="*/ 354489 h 708660"/>
              <a:gd name="connsiteX53" fmla="*/ 354489 w 720090"/>
              <a:gd name="connsiteY53" fmla="*/ 159 h 708660"/>
              <a:gd name="connsiteX54" fmla="*/ 159 w 720090"/>
              <a:gd name="connsiteY54" fmla="*/ 354489 h 708660"/>
              <a:gd name="connsiteX55" fmla="*/ 354489 w 720090"/>
              <a:gd name="connsiteY55" fmla="*/ 708819 h 708660"/>
              <a:gd name="connsiteX56" fmla="*/ 496507 w 720090"/>
              <a:gd name="connsiteY56" fmla="*/ 678959 h 708660"/>
              <a:gd name="connsiteX57" fmla="*/ 477362 w 720090"/>
              <a:gd name="connsiteY57" fmla="*/ 61209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20090" h="708660">
                <a:moveTo>
                  <a:pt x="434499" y="429499"/>
                </a:moveTo>
                <a:cubicBezTo>
                  <a:pt x="434499" y="402067"/>
                  <a:pt x="393351" y="370206"/>
                  <a:pt x="332344" y="366634"/>
                </a:cubicBezTo>
                <a:cubicBezTo>
                  <a:pt x="326915" y="366062"/>
                  <a:pt x="321771" y="370063"/>
                  <a:pt x="320628" y="375492"/>
                </a:cubicBezTo>
                <a:cubicBezTo>
                  <a:pt x="319342" y="380921"/>
                  <a:pt x="322200" y="386493"/>
                  <a:pt x="327343" y="388637"/>
                </a:cubicBezTo>
                <a:lnTo>
                  <a:pt x="351489" y="398924"/>
                </a:lnTo>
                <a:cubicBezTo>
                  <a:pt x="370063" y="406782"/>
                  <a:pt x="381207" y="418212"/>
                  <a:pt x="381207" y="429642"/>
                </a:cubicBezTo>
                <a:cubicBezTo>
                  <a:pt x="381207" y="441072"/>
                  <a:pt x="370063" y="452502"/>
                  <a:pt x="351632" y="460360"/>
                </a:cubicBezTo>
                <a:lnTo>
                  <a:pt x="327343" y="470647"/>
                </a:lnTo>
                <a:cubicBezTo>
                  <a:pt x="319199" y="474076"/>
                  <a:pt x="318771" y="488078"/>
                  <a:pt x="327343" y="491792"/>
                </a:cubicBezTo>
                <a:lnTo>
                  <a:pt x="351489" y="502079"/>
                </a:lnTo>
                <a:cubicBezTo>
                  <a:pt x="370063" y="509937"/>
                  <a:pt x="381207" y="521367"/>
                  <a:pt x="381207" y="532797"/>
                </a:cubicBezTo>
                <a:cubicBezTo>
                  <a:pt x="381207" y="544227"/>
                  <a:pt x="370063" y="555657"/>
                  <a:pt x="351632" y="563516"/>
                </a:cubicBezTo>
                <a:lnTo>
                  <a:pt x="327343" y="573803"/>
                </a:lnTo>
                <a:cubicBezTo>
                  <a:pt x="322200" y="575946"/>
                  <a:pt x="319342" y="581518"/>
                  <a:pt x="320628" y="586947"/>
                </a:cubicBezTo>
                <a:cubicBezTo>
                  <a:pt x="321771" y="592091"/>
                  <a:pt x="326486" y="595805"/>
                  <a:pt x="331772" y="595805"/>
                </a:cubicBezTo>
                <a:lnTo>
                  <a:pt x="332487" y="595805"/>
                </a:lnTo>
                <a:cubicBezTo>
                  <a:pt x="393637" y="592233"/>
                  <a:pt x="434642" y="560372"/>
                  <a:pt x="434642" y="532940"/>
                </a:cubicBezTo>
                <a:cubicBezTo>
                  <a:pt x="434642" y="514367"/>
                  <a:pt x="415497" y="493935"/>
                  <a:pt x="384350" y="481505"/>
                </a:cubicBezTo>
                <a:cubicBezTo>
                  <a:pt x="415354" y="468504"/>
                  <a:pt x="434499" y="448073"/>
                  <a:pt x="434499" y="429499"/>
                </a:cubicBezTo>
                <a:close/>
                <a:moveTo>
                  <a:pt x="535226" y="310198"/>
                </a:moveTo>
                <a:lnTo>
                  <a:pt x="548799" y="322343"/>
                </a:lnTo>
                <a:cubicBezTo>
                  <a:pt x="554229" y="327057"/>
                  <a:pt x="562087" y="328058"/>
                  <a:pt x="568373" y="324629"/>
                </a:cubicBezTo>
                <a:cubicBezTo>
                  <a:pt x="574660" y="321200"/>
                  <a:pt x="578232" y="314056"/>
                  <a:pt x="577089" y="306912"/>
                </a:cubicBezTo>
                <a:cubicBezTo>
                  <a:pt x="571374" y="270908"/>
                  <a:pt x="528225" y="246762"/>
                  <a:pt x="491649" y="246762"/>
                </a:cubicBezTo>
                <a:cubicBezTo>
                  <a:pt x="455073" y="246762"/>
                  <a:pt x="411782" y="270908"/>
                  <a:pt x="406210" y="306912"/>
                </a:cubicBezTo>
                <a:cubicBezTo>
                  <a:pt x="405067" y="314056"/>
                  <a:pt x="408639" y="321200"/>
                  <a:pt x="414926" y="324629"/>
                </a:cubicBezTo>
                <a:cubicBezTo>
                  <a:pt x="423212" y="329058"/>
                  <a:pt x="430928" y="325629"/>
                  <a:pt x="434499" y="322343"/>
                </a:cubicBezTo>
                <a:lnTo>
                  <a:pt x="448073" y="310198"/>
                </a:lnTo>
                <a:cubicBezTo>
                  <a:pt x="469218" y="291339"/>
                  <a:pt x="514081" y="291339"/>
                  <a:pt x="535226" y="310198"/>
                </a:cubicBezTo>
                <a:close/>
                <a:moveTo>
                  <a:pt x="194469" y="286624"/>
                </a:moveTo>
                <a:cubicBezTo>
                  <a:pt x="194469" y="311913"/>
                  <a:pt x="214901" y="332344"/>
                  <a:pt x="240189" y="332344"/>
                </a:cubicBezTo>
                <a:cubicBezTo>
                  <a:pt x="265478" y="332344"/>
                  <a:pt x="285909" y="311913"/>
                  <a:pt x="285909" y="286624"/>
                </a:cubicBezTo>
                <a:cubicBezTo>
                  <a:pt x="285909" y="261335"/>
                  <a:pt x="265478" y="240904"/>
                  <a:pt x="240189" y="240904"/>
                </a:cubicBezTo>
                <a:cubicBezTo>
                  <a:pt x="214901" y="240904"/>
                  <a:pt x="194469" y="261335"/>
                  <a:pt x="194469" y="286624"/>
                </a:cubicBezTo>
                <a:close/>
                <a:moveTo>
                  <a:pt x="716106" y="563801"/>
                </a:moveTo>
                <a:cubicBezTo>
                  <a:pt x="704676" y="534083"/>
                  <a:pt x="671100" y="518796"/>
                  <a:pt x="640239" y="526797"/>
                </a:cubicBezTo>
                <a:lnTo>
                  <a:pt x="628238" y="529940"/>
                </a:lnTo>
                <a:lnTo>
                  <a:pt x="624952" y="517938"/>
                </a:lnTo>
                <a:cubicBezTo>
                  <a:pt x="616522" y="487363"/>
                  <a:pt x="586376" y="465789"/>
                  <a:pt x="554943" y="470790"/>
                </a:cubicBezTo>
                <a:cubicBezTo>
                  <a:pt x="518939" y="476505"/>
                  <a:pt x="496936" y="511652"/>
                  <a:pt x="506366" y="545942"/>
                </a:cubicBezTo>
                <a:lnTo>
                  <a:pt x="539084" y="663957"/>
                </a:lnTo>
                <a:cubicBezTo>
                  <a:pt x="541227" y="671529"/>
                  <a:pt x="549085" y="676101"/>
                  <a:pt x="556800" y="674101"/>
                </a:cubicBezTo>
                <a:lnTo>
                  <a:pt x="675387" y="643383"/>
                </a:lnTo>
                <a:cubicBezTo>
                  <a:pt x="709820" y="634382"/>
                  <a:pt x="729251" y="597948"/>
                  <a:pt x="716106" y="563801"/>
                </a:cubicBezTo>
                <a:close/>
                <a:moveTo>
                  <a:pt x="477362" y="612093"/>
                </a:moveTo>
                <a:cubicBezTo>
                  <a:pt x="440072" y="629952"/>
                  <a:pt x="398495" y="640239"/>
                  <a:pt x="354489" y="640239"/>
                </a:cubicBezTo>
                <a:cubicBezTo>
                  <a:pt x="196898" y="640239"/>
                  <a:pt x="68739" y="512081"/>
                  <a:pt x="68739" y="354489"/>
                </a:cubicBezTo>
                <a:cubicBezTo>
                  <a:pt x="68739" y="196898"/>
                  <a:pt x="196898" y="68739"/>
                  <a:pt x="354489" y="68739"/>
                </a:cubicBezTo>
                <a:cubicBezTo>
                  <a:pt x="512081" y="68739"/>
                  <a:pt x="640239" y="196898"/>
                  <a:pt x="640239" y="354489"/>
                </a:cubicBezTo>
                <a:cubicBezTo>
                  <a:pt x="640239" y="386065"/>
                  <a:pt x="634953" y="416354"/>
                  <a:pt x="625380" y="444786"/>
                </a:cubicBezTo>
                <a:cubicBezTo>
                  <a:pt x="638239" y="453930"/>
                  <a:pt x="649669" y="465075"/>
                  <a:pt x="657670" y="478934"/>
                </a:cubicBezTo>
                <a:cubicBezTo>
                  <a:pt x="666814" y="479076"/>
                  <a:pt x="675672" y="480934"/>
                  <a:pt x="684245" y="483077"/>
                </a:cubicBezTo>
                <a:cubicBezTo>
                  <a:pt x="699818" y="443215"/>
                  <a:pt x="708677" y="399924"/>
                  <a:pt x="708677" y="354489"/>
                </a:cubicBezTo>
                <a:cubicBezTo>
                  <a:pt x="708819" y="158751"/>
                  <a:pt x="550228" y="159"/>
                  <a:pt x="354489" y="159"/>
                </a:cubicBezTo>
                <a:cubicBezTo>
                  <a:pt x="158751" y="159"/>
                  <a:pt x="159" y="158751"/>
                  <a:pt x="159" y="354489"/>
                </a:cubicBezTo>
                <a:cubicBezTo>
                  <a:pt x="159" y="550228"/>
                  <a:pt x="158751" y="708819"/>
                  <a:pt x="354489" y="708819"/>
                </a:cubicBezTo>
                <a:cubicBezTo>
                  <a:pt x="405067" y="708819"/>
                  <a:pt x="452930" y="698104"/>
                  <a:pt x="496507" y="678959"/>
                </a:cubicBezTo>
                <a:cubicBezTo>
                  <a:pt x="492935" y="668529"/>
                  <a:pt x="502651" y="703533"/>
                  <a:pt x="477362" y="612093"/>
                </a:cubicBezTo>
                <a:close/>
              </a:path>
            </a:pathLst>
          </a:custGeom>
          <a:solidFill>
            <a:srgbClr val="910830"/>
          </a:solidFill>
          <a:ln w="1417" cap="flat">
            <a:noFill/>
            <a:prstDash val="solid"/>
            <a:miter/>
          </a:ln>
        </p:spPr>
        <p:txBody>
          <a:bodyPr rtlCol="0" anchor="ctr"/>
          <a:lstStyle/>
          <a:p>
            <a:endParaRPr lang="en-GB"/>
          </a:p>
        </p:txBody>
      </p:sp>
      <p:sp>
        <p:nvSpPr>
          <p:cNvPr id="111" name="Grafik 515">
            <a:extLst>
              <a:ext uri="{FF2B5EF4-FFF2-40B4-BE49-F238E27FC236}">
                <a16:creationId xmlns:a16="http://schemas.microsoft.com/office/drawing/2014/main" id="{F861A6DA-32CA-42E6-8402-7B823AC2C6B8}"/>
              </a:ext>
            </a:extLst>
          </p:cNvPr>
          <p:cNvSpPr/>
          <p:nvPr/>
        </p:nvSpPr>
        <p:spPr>
          <a:xfrm>
            <a:off x="5023886" y="4648355"/>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556515 w 708660"/>
              <a:gd name="connsiteY5" fmla="*/ 556515 h 708660"/>
              <a:gd name="connsiteX6" fmla="*/ 354490 w 708660"/>
              <a:gd name="connsiteY6" fmla="*/ 640240 h 708660"/>
              <a:gd name="connsiteX7" fmla="*/ 152465 w 708660"/>
              <a:gd name="connsiteY7" fmla="*/ 556515 h 708660"/>
              <a:gd name="connsiteX8" fmla="*/ 68740 w 708660"/>
              <a:gd name="connsiteY8" fmla="*/ 354490 h 708660"/>
              <a:gd name="connsiteX9" fmla="*/ 152465 w 708660"/>
              <a:gd name="connsiteY9" fmla="*/ 152465 h 708660"/>
              <a:gd name="connsiteX10" fmla="*/ 354490 w 708660"/>
              <a:gd name="connsiteY10" fmla="*/ 68740 h 708660"/>
              <a:gd name="connsiteX11" fmla="*/ 556515 w 708660"/>
              <a:gd name="connsiteY11" fmla="*/ 152465 h 708660"/>
              <a:gd name="connsiteX12" fmla="*/ 640240 w 708660"/>
              <a:gd name="connsiteY12" fmla="*/ 354490 h 708660"/>
              <a:gd name="connsiteX13" fmla="*/ 556515 w 708660"/>
              <a:gd name="connsiteY13" fmla="*/ 556515 h 708660"/>
              <a:gd name="connsiteX14" fmla="*/ 468790 w 708660"/>
              <a:gd name="connsiteY14" fmla="*/ 308770 h 708660"/>
              <a:gd name="connsiteX15" fmla="*/ 514510 w 708660"/>
              <a:gd name="connsiteY15" fmla="*/ 263050 h 708660"/>
              <a:gd name="connsiteX16" fmla="*/ 468790 w 708660"/>
              <a:gd name="connsiteY16" fmla="*/ 217330 h 708660"/>
              <a:gd name="connsiteX17" fmla="*/ 423070 w 708660"/>
              <a:gd name="connsiteY17" fmla="*/ 263050 h 708660"/>
              <a:gd name="connsiteX18" fmla="*/ 468790 w 708660"/>
              <a:gd name="connsiteY18" fmla="*/ 308770 h 708660"/>
              <a:gd name="connsiteX19" fmla="*/ 240190 w 708660"/>
              <a:gd name="connsiteY19" fmla="*/ 308770 h 708660"/>
              <a:gd name="connsiteX20" fmla="*/ 285910 w 708660"/>
              <a:gd name="connsiteY20" fmla="*/ 263050 h 708660"/>
              <a:gd name="connsiteX21" fmla="*/ 240190 w 708660"/>
              <a:gd name="connsiteY21" fmla="*/ 217330 h 708660"/>
              <a:gd name="connsiteX22" fmla="*/ 194470 w 708660"/>
              <a:gd name="connsiteY22" fmla="*/ 263050 h 708660"/>
              <a:gd name="connsiteX23" fmla="*/ 240190 w 708660"/>
              <a:gd name="connsiteY23" fmla="*/ 308770 h 708660"/>
              <a:gd name="connsiteX24" fmla="*/ 517939 w 708660"/>
              <a:gd name="connsiteY24" fmla="*/ 400210 h 708660"/>
              <a:gd name="connsiteX25" fmla="*/ 191041 w 708660"/>
              <a:gd name="connsiteY25" fmla="*/ 400210 h 708660"/>
              <a:gd name="connsiteX26" fmla="*/ 171753 w 708660"/>
              <a:gd name="connsiteY26" fmla="*/ 421641 h 708660"/>
              <a:gd name="connsiteX27" fmla="*/ 344774 w 708660"/>
              <a:gd name="connsiteY27" fmla="*/ 571660 h 708660"/>
              <a:gd name="connsiteX28" fmla="*/ 364205 w 708660"/>
              <a:gd name="connsiteY28" fmla="*/ 571660 h 708660"/>
              <a:gd name="connsiteX29" fmla="*/ 537227 w 708660"/>
              <a:gd name="connsiteY29" fmla="*/ 421641 h 708660"/>
              <a:gd name="connsiteX30" fmla="*/ 517939 w 708660"/>
              <a:gd name="connsiteY30"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556515" y="556515"/>
                </a:moveTo>
                <a:cubicBezTo>
                  <a:pt x="502508" y="610522"/>
                  <a:pt x="430785" y="640240"/>
                  <a:pt x="354490" y="640240"/>
                </a:cubicBezTo>
                <a:cubicBezTo>
                  <a:pt x="278195" y="640240"/>
                  <a:pt x="206471" y="610522"/>
                  <a:pt x="152465" y="556515"/>
                </a:cubicBezTo>
                <a:cubicBezTo>
                  <a:pt x="98458" y="502508"/>
                  <a:pt x="68740" y="430785"/>
                  <a:pt x="68740" y="354490"/>
                </a:cubicBezTo>
                <a:cubicBezTo>
                  <a:pt x="68740" y="278195"/>
                  <a:pt x="98458" y="206471"/>
                  <a:pt x="152465" y="152465"/>
                </a:cubicBezTo>
                <a:cubicBezTo>
                  <a:pt x="206471" y="98458"/>
                  <a:pt x="278195" y="68740"/>
                  <a:pt x="354490" y="68740"/>
                </a:cubicBezTo>
                <a:cubicBezTo>
                  <a:pt x="430785" y="68740"/>
                  <a:pt x="502508" y="98458"/>
                  <a:pt x="556515" y="152465"/>
                </a:cubicBezTo>
                <a:cubicBezTo>
                  <a:pt x="610522" y="206471"/>
                  <a:pt x="640240" y="278195"/>
                  <a:pt x="640240" y="354490"/>
                </a:cubicBezTo>
                <a:cubicBezTo>
                  <a:pt x="640240" y="430785"/>
                  <a:pt x="610522" y="502508"/>
                  <a:pt x="556515" y="556515"/>
                </a:cubicBezTo>
                <a:close/>
                <a:moveTo>
                  <a:pt x="468790" y="308770"/>
                </a:moveTo>
                <a:cubicBezTo>
                  <a:pt x="494079" y="308770"/>
                  <a:pt x="514510" y="288339"/>
                  <a:pt x="514510" y="263050"/>
                </a:cubicBezTo>
                <a:cubicBezTo>
                  <a:pt x="514510" y="237761"/>
                  <a:pt x="494079" y="217330"/>
                  <a:pt x="468790" y="217330"/>
                </a:cubicBezTo>
                <a:cubicBezTo>
                  <a:pt x="443501" y="217330"/>
                  <a:pt x="423070" y="237761"/>
                  <a:pt x="423070" y="263050"/>
                </a:cubicBezTo>
                <a:cubicBezTo>
                  <a:pt x="423070" y="288339"/>
                  <a:pt x="443501" y="308770"/>
                  <a:pt x="468790" y="308770"/>
                </a:cubicBezTo>
                <a:close/>
                <a:moveTo>
                  <a:pt x="240190" y="308770"/>
                </a:moveTo>
                <a:cubicBezTo>
                  <a:pt x="265479" y="308770"/>
                  <a:pt x="285910" y="288339"/>
                  <a:pt x="285910" y="263050"/>
                </a:cubicBezTo>
                <a:cubicBezTo>
                  <a:pt x="285910" y="237761"/>
                  <a:pt x="265479" y="217330"/>
                  <a:pt x="240190" y="217330"/>
                </a:cubicBezTo>
                <a:cubicBezTo>
                  <a:pt x="214901" y="217330"/>
                  <a:pt x="194470" y="237761"/>
                  <a:pt x="194470" y="263050"/>
                </a:cubicBezTo>
                <a:cubicBezTo>
                  <a:pt x="194470" y="288339"/>
                  <a:pt x="214901" y="308770"/>
                  <a:pt x="240190" y="308770"/>
                </a:cubicBezTo>
                <a:close/>
                <a:moveTo>
                  <a:pt x="517939" y="400210"/>
                </a:moveTo>
                <a:lnTo>
                  <a:pt x="191041" y="400210"/>
                </a:lnTo>
                <a:cubicBezTo>
                  <a:pt x="179325" y="400210"/>
                  <a:pt x="170324" y="410211"/>
                  <a:pt x="171753" y="421641"/>
                </a:cubicBezTo>
                <a:cubicBezTo>
                  <a:pt x="182468" y="506223"/>
                  <a:pt x="255906" y="571660"/>
                  <a:pt x="344774" y="571660"/>
                </a:cubicBezTo>
                <a:lnTo>
                  <a:pt x="364205" y="571660"/>
                </a:lnTo>
                <a:cubicBezTo>
                  <a:pt x="453074" y="571660"/>
                  <a:pt x="526511" y="506223"/>
                  <a:pt x="537227" y="421641"/>
                </a:cubicBezTo>
                <a:cubicBezTo>
                  <a:pt x="538656" y="410211"/>
                  <a:pt x="529655" y="400210"/>
                  <a:pt x="517939" y="400210"/>
                </a:cubicBezTo>
                <a:close/>
              </a:path>
            </a:pathLst>
          </a:custGeom>
          <a:solidFill>
            <a:srgbClr val="910830"/>
          </a:solidFill>
          <a:ln w="1421" cap="flat">
            <a:noFill/>
            <a:prstDash val="solid"/>
            <a:miter/>
          </a:ln>
        </p:spPr>
        <p:txBody>
          <a:bodyPr rtlCol="0" anchor="ctr"/>
          <a:lstStyle/>
          <a:p>
            <a:endParaRPr lang="en-GB"/>
          </a:p>
        </p:txBody>
      </p:sp>
      <p:sp>
        <p:nvSpPr>
          <p:cNvPr id="112" name="Grafik 516">
            <a:extLst>
              <a:ext uri="{FF2B5EF4-FFF2-40B4-BE49-F238E27FC236}">
                <a16:creationId xmlns:a16="http://schemas.microsoft.com/office/drawing/2014/main" id="{ACA5B3D2-04AF-4719-8075-3CDEB8A7DCF4}"/>
              </a:ext>
            </a:extLst>
          </p:cNvPr>
          <p:cNvSpPr/>
          <p:nvPr/>
        </p:nvSpPr>
        <p:spPr>
          <a:xfrm>
            <a:off x="5556897" y="4648355"/>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556515 w 708660"/>
              <a:gd name="connsiteY5" fmla="*/ 556515 h 708660"/>
              <a:gd name="connsiteX6" fmla="*/ 354490 w 708660"/>
              <a:gd name="connsiteY6" fmla="*/ 640240 h 708660"/>
              <a:gd name="connsiteX7" fmla="*/ 152465 w 708660"/>
              <a:gd name="connsiteY7" fmla="*/ 556515 h 708660"/>
              <a:gd name="connsiteX8" fmla="*/ 68740 w 708660"/>
              <a:gd name="connsiteY8" fmla="*/ 354490 h 708660"/>
              <a:gd name="connsiteX9" fmla="*/ 152465 w 708660"/>
              <a:gd name="connsiteY9" fmla="*/ 152465 h 708660"/>
              <a:gd name="connsiteX10" fmla="*/ 354490 w 708660"/>
              <a:gd name="connsiteY10" fmla="*/ 68740 h 708660"/>
              <a:gd name="connsiteX11" fmla="*/ 556515 w 708660"/>
              <a:gd name="connsiteY11" fmla="*/ 152465 h 708660"/>
              <a:gd name="connsiteX12" fmla="*/ 640240 w 708660"/>
              <a:gd name="connsiteY12" fmla="*/ 354490 h 708660"/>
              <a:gd name="connsiteX13" fmla="*/ 556515 w 708660"/>
              <a:gd name="connsiteY13" fmla="*/ 556515 h 708660"/>
              <a:gd name="connsiteX14" fmla="*/ 468790 w 708660"/>
              <a:gd name="connsiteY14" fmla="*/ 205900 h 708660"/>
              <a:gd name="connsiteX15" fmla="*/ 388780 w 708660"/>
              <a:gd name="connsiteY15" fmla="*/ 307913 h 708660"/>
              <a:gd name="connsiteX16" fmla="*/ 410068 w 708660"/>
              <a:gd name="connsiteY16" fmla="*/ 314342 h 708660"/>
              <a:gd name="connsiteX17" fmla="*/ 423641 w 708660"/>
              <a:gd name="connsiteY17" fmla="*/ 290053 h 708660"/>
              <a:gd name="connsiteX18" fmla="*/ 468647 w 708660"/>
              <a:gd name="connsiteY18" fmla="*/ 259192 h 708660"/>
              <a:gd name="connsiteX19" fmla="*/ 513653 w 708660"/>
              <a:gd name="connsiteY19" fmla="*/ 290053 h 708660"/>
              <a:gd name="connsiteX20" fmla="*/ 527226 w 708660"/>
              <a:gd name="connsiteY20" fmla="*/ 314342 h 708660"/>
              <a:gd name="connsiteX21" fmla="*/ 548514 w 708660"/>
              <a:gd name="connsiteY21" fmla="*/ 307913 h 708660"/>
              <a:gd name="connsiteX22" fmla="*/ 468790 w 708660"/>
              <a:gd name="connsiteY22" fmla="*/ 205900 h 708660"/>
              <a:gd name="connsiteX23" fmla="*/ 181611 w 708660"/>
              <a:gd name="connsiteY23" fmla="*/ 314342 h 708660"/>
              <a:gd name="connsiteX24" fmla="*/ 195184 w 708660"/>
              <a:gd name="connsiteY24" fmla="*/ 290053 h 708660"/>
              <a:gd name="connsiteX25" fmla="*/ 240190 w 708660"/>
              <a:gd name="connsiteY25" fmla="*/ 259192 h 708660"/>
              <a:gd name="connsiteX26" fmla="*/ 285196 w 708660"/>
              <a:gd name="connsiteY26" fmla="*/ 290053 h 708660"/>
              <a:gd name="connsiteX27" fmla="*/ 298769 w 708660"/>
              <a:gd name="connsiteY27" fmla="*/ 314342 h 708660"/>
              <a:gd name="connsiteX28" fmla="*/ 320057 w 708660"/>
              <a:gd name="connsiteY28" fmla="*/ 307913 h 708660"/>
              <a:gd name="connsiteX29" fmla="*/ 240047 w 708660"/>
              <a:gd name="connsiteY29" fmla="*/ 205900 h 708660"/>
              <a:gd name="connsiteX30" fmla="*/ 160037 w 708660"/>
              <a:gd name="connsiteY30" fmla="*/ 307913 h 708660"/>
              <a:gd name="connsiteX31" fmla="*/ 181611 w 708660"/>
              <a:gd name="connsiteY31" fmla="*/ 314342 h 708660"/>
              <a:gd name="connsiteX32" fmla="*/ 517939 w 708660"/>
              <a:gd name="connsiteY32" fmla="*/ 400210 h 708660"/>
              <a:gd name="connsiteX33" fmla="*/ 191041 w 708660"/>
              <a:gd name="connsiteY33" fmla="*/ 400210 h 708660"/>
              <a:gd name="connsiteX34" fmla="*/ 171753 w 708660"/>
              <a:gd name="connsiteY34" fmla="*/ 421641 h 708660"/>
              <a:gd name="connsiteX35" fmla="*/ 344774 w 708660"/>
              <a:gd name="connsiteY35" fmla="*/ 571660 h 708660"/>
              <a:gd name="connsiteX36" fmla="*/ 364205 w 708660"/>
              <a:gd name="connsiteY36" fmla="*/ 571660 h 708660"/>
              <a:gd name="connsiteX37" fmla="*/ 537227 w 708660"/>
              <a:gd name="connsiteY37" fmla="*/ 421641 h 708660"/>
              <a:gd name="connsiteX38" fmla="*/ 517939 w 708660"/>
              <a:gd name="connsiteY38"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556515" y="556515"/>
                </a:moveTo>
                <a:cubicBezTo>
                  <a:pt x="502508" y="610522"/>
                  <a:pt x="430785" y="640240"/>
                  <a:pt x="354490" y="640240"/>
                </a:cubicBezTo>
                <a:cubicBezTo>
                  <a:pt x="278195" y="640240"/>
                  <a:pt x="206471" y="610522"/>
                  <a:pt x="152465" y="556515"/>
                </a:cubicBezTo>
                <a:cubicBezTo>
                  <a:pt x="98458" y="502508"/>
                  <a:pt x="68740" y="430785"/>
                  <a:pt x="68740" y="354490"/>
                </a:cubicBezTo>
                <a:cubicBezTo>
                  <a:pt x="68740" y="278195"/>
                  <a:pt x="98458" y="206471"/>
                  <a:pt x="152465" y="152465"/>
                </a:cubicBezTo>
                <a:cubicBezTo>
                  <a:pt x="206471" y="98458"/>
                  <a:pt x="278195" y="68740"/>
                  <a:pt x="354490" y="68740"/>
                </a:cubicBezTo>
                <a:cubicBezTo>
                  <a:pt x="430785" y="68740"/>
                  <a:pt x="502508" y="98458"/>
                  <a:pt x="556515" y="152465"/>
                </a:cubicBezTo>
                <a:cubicBezTo>
                  <a:pt x="610522" y="206471"/>
                  <a:pt x="640240" y="278195"/>
                  <a:pt x="640240" y="354490"/>
                </a:cubicBezTo>
                <a:cubicBezTo>
                  <a:pt x="640240" y="430785"/>
                  <a:pt x="610522" y="502508"/>
                  <a:pt x="556515" y="556515"/>
                </a:cubicBezTo>
                <a:close/>
                <a:moveTo>
                  <a:pt x="468790" y="205900"/>
                </a:moveTo>
                <a:cubicBezTo>
                  <a:pt x="434786" y="205900"/>
                  <a:pt x="393495" y="247762"/>
                  <a:pt x="388780" y="307913"/>
                </a:cubicBezTo>
                <a:cubicBezTo>
                  <a:pt x="387780" y="320200"/>
                  <a:pt x="404210" y="324915"/>
                  <a:pt x="410068" y="314342"/>
                </a:cubicBezTo>
                <a:lnTo>
                  <a:pt x="423641" y="290053"/>
                </a:lnTo>
                <a:cubicBezTo>
                  <a:pt x="434643" y="270479"/>
                  <a:pt x="451073" y="259192"/>
                  <a:pt x="468647" y="259192"/>
                </a:cubicBezTo>
                <a:cubicBezTo>
                  <a:pt x="486221" y="259192"/>
                  <a:pt x="502651" y="270479"/>
                  <a:pt x="513653" y="290053"/>
                </a:cubicBezTo>
                <a:lnTo>
                  <a:pt x="527226" y="314342"/>
                </a:lnTo>
                <a:cubicBezTo>
                  <a:pt x="533084" y="324915"/>
                  <a:pt x="549514" y="320057"/>
                  <a:pt x="548514" y="307913"/>
                </a:cubicBezTo>
                <a:cubicBezTo>
                  <a:pt x="544085" y="247762"/>
                  <a:pt x="502794" y="205900"/>
                  <a:pt x="468790" y="205900"/>
                </a:cubicBezTo>
                <a:close/>
                <a:moveTo>
                  <a:pt x="181611" y="314342"/>
                </a:moveTo>
                <a:lnTo>
                  <a:pt x="195184" y="290053"/>
                </a:lnTo>
                <a:cubicBezTo>
                  <a:pt x="206186" y="270479"/>
                  <a:pt x="222616" y="259192"/>
                  <a:pt x="240190" y="259192"/>
                </a:cubicBezTo>
                <a:cubicBezTo>
                  <a:pt x="257764" y="259192"/>
                  <a:pt x="274194" y="270479"/>
                  <a:pt x="285196" y="290053"/>
                </a:cubicBezTo>
                <a:lnTo>
                  <a:pt x="298769" y="314342"/>
                </a:lnTo>
                <a:cubicBezTo>
                  <a:pt x="304627" y="324915"/>
                  <a:pt x="321057" y="320057"/>
                  <a:pt x="320057" y="307913"/>
                </a:cubicBezTo>
                <a:cubicBezTo>
                  <a:pt x="315342" y="247762"/>
                  <a:pt x="274051" y="205900"/>
                  <a:pt x="240047" y="205900"/>
                </a:cubicBezTo>
                <a:cubicBezTo>
                  <a:pt x="206043" y="205900"/>
                  <a:pt x="164752" y="247762"/>
                  <a:pt x="160037" y="307913"/>
                </a:cubicBezTo>
                <a:cubicBezTo>
                  <a:pt x="159180" y="320057"/>
                  <a:pt x="175610" y="324915"/>
                  <a:pt x="181611" y="314342"/>
                </a:cubicBezTo>
                <a:close/>
                <a:moveTo>
                  <a:pt x="517939" y="400210"/>
                </a:moveTo>
                <a:lnTo>
                  <a:pt x="191041" y="400210"/>
                </a:lnTo>
                <a:cubicBezTo>
                  <a:pt x="179325" y="400210"/>
                  <a:pt x="170324" y="410211"/>
                  <a:pt x="171753" y="421641"/>
                </a:cubicBezTo>
                <a:cubicBezTo>
                  <a:pt x="182468" y="506223"/>
                  <a:pt x="255906" y="571660"/>
                  <a:pt x="344774" y="571660"/>
                </a:cubicBezTo>
                <a:lnTo>
                  <a:pt x="364205" y="571660"/>
                </a:lnTo>
                <a:cubicBezTo>
                  <a:pt x="453074" y="571660"/>
                  <a:pt x="526511" y="506223"/>
                  <a:pt x="537227" y="421641"/>
                </a:cubicBezTo>
                <a:cubicBezTo>
                  <a:pt x="538656" y="410211"/>
                  <a:pt x="529655" y="400210"/>
                  <a:pt x="517939" y="400210"/>
                </a:cubicBezTo>
                <a:close/>
              </a:path>
            </a:pathLst>
          </a:custGeom>
          <a:solidFill>
            <a:srgbClr val="910830"/>
          </a:solidFill>
          <a:ln w="1421" cap="flat">
            <a:noFill/>
            <a:prstDash val="solid"/>
            <a:miter/>
          </a:ln>
        </p:spPr>
        <p:txBody>
          <a:bodyPr rtlCol="0" anchor="ctr"/>
          <a:lstStyle/>
          <a:p>
            <a:endParaRPr lang="en-GB"/>
          </a:p>
        </p:txBody>
      </p:sp>
      <p:sp>
        <p:nvSpPr>
          <p:cNvPr id="113" name="Grafik 517">
            <a:extLst>
              <a:ext uri="{FF2B5EF4-FFF2-40B4-BE49-F238E27FC236}">
                <a16:creationId xmlns:a16="http://schemas.microsoft.com/office/drawing/2014/main" id="{0197FC9C-7BEC-496F-A5CA-D2565AF6859F}"/>
              </a:ext>
            </a:extLst>
          </p:cNvPr>
          <p:cNvSpPr/>
          <p:nvPr/>
        </p:nvSpPr>
        <p:spPr>
          <a:xfrm>
            <a:off x="6089908" y="4648355"/>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556515 w 708660"/>
              <a:gd name="connsiteY5" fmla="*/ 556515 h 708660"/>
              <a:gd name="connsiteX6" fmla="*/ 354490 w 708660"/>
              <a:gd name="connsiteY6" fmla="*/ 640240 h 708660"/>
              <a:gd name="connsiteX7" fmla="*/ 152465 w 708660"/>
              <a:gd name="connsiteY7" fmla="*/ 556515 h 708660"/>
              <a:gd name="connsiteX8" fmla="*/ 68740 w 708660"/>
              <a:gd name="connsiteY8" fmla="*/ 354490 h 708660"/>
              <a:gd name="connsiteX9" fmla="*/ 152465 w 708660"/>
              <a:gd name="connsiteY9" fmla="*/ 152465 h 708660"/>
              <a:gd name="connsiteX10" fmla="*/ 354490 w 708660"/>
              <a:gd name="connsiteY10" fmla="*/ 68740 h 708660"/>
              <a:gd name="connsiteX11" fmla="*/ 556515 w 708660"/>
              <a:gd name="connsiteY11" fmla="*/ 152465 h 708660"/>
              <a:gd name="connsiteX12" fmla="*/ 640240 w 708660"/>
              <a:gd name="connsiteY12" fmla="*/ 354490 h 708660"/>
              <a:gd name="connsiteX13" fmla="*/ 556515 w 708660"/>
              <a:gd name="connsiteY13" fmla="*/ 556515 h 708660"/>
              <a:gd name="connsiteX14" fmla="*/ 491078 w 708660"/>
              <a:gd name="connsiteY14" fmla="*/ 268765 h 708660"/>
              <a:gd name="connsiteX15" fmla="*/ 539084 w 708660"/>
              <a:gd name="connsiteY15" fmla="*/ 211186 h 708660"/>
              <a:gd name="connsiteX16" fmla="*/ 517082 w 708660"/>
              <a:gd name="connsiteY16" fmla="*/ 185469 h 708660"/>
              <a:gd name="connsiteX17" fmla="*/ 402782 w 708660"/>
              <a:gd name="connsiteY17" fmla="*/ 254049 h 708660"/>
              <a:gd name="connsiteX18" fmla="*/ 402782 w 708660"/>
              <a:gd name="connsiteY18" fmla="*/ 283481 h 708660"/>
              <a:gd name="connsiteX19" fmla="*/ 517082 w 708660"/>
              <a:gd name="connsiteY19" fmla="*/ 352061 h 708660"/>
              <a:gd name="connsiteX20" fmla="*/ 539084 w 708660"/>
              <a:gd name="connsiteY20" fmla="*/ 326344 h 708660"/>
              <a:gd name="connsiteX21" fmla="*/ 491078 w 708660"/>
              <a:gd name="connsiteY21" fmla="*/ 268765 h 708660"/>
              <a:gd name="connsiteX22" fmla="*/ 191898 w 708660"/>
              <a:gd name="connsiteY22" fmla="*/ 352061 h 708660"/>
              <a:gd name="connsiteX23" fmla="*/ 306198 w 708660"/>
              <a:gd name="connsiteY23" fmla="*/ 283481 h 708660"/>
              <a:gd name="connsiteX24" fmla="*/ 306198 w 708660"/>
              <a:gd name="connsiteY24" fmla="*/ 254049 h 708660"/>
              <a:gd name="connsiteX25" fmla="*/ 191898 w 708660"/>
              <a:gd name="connsiteY25" fmla="*/ 185469 h 708660"/>
              <a:gd name="connsiteX26" fmla="*/ 169895 w 708660"/>
              <a:gd name="connsiteY26" fmla="*/ 211186 h 708660"/>
              <a:gd name="connsiteX27" fmla="*/ 217901 w 708660"/>
              <a:gd name="connsiteY27" fmla="*/ 268765 h 708660"/>
              <a:gd name="connsiteX28" fmla="*/ 169895 w 708660"/>
              <a:gd name="connsiteY28" fmla="*/ 326344 h 708660"/>
              <a:gd name="connsiteX29" fmla="*/ 191898 w 708660"/>
              <a:gd name="connsiteY29" fmla="*/ 352061 h 708660"/>
              <a:gd name="connsiteX30" fmla="*/ 517939 w 708660"/>
              <a:gd name="connsiteY30" fmla="*/ 400210 h 708660"/>
              <a:gd name="connsiteX31" fmla="*/ 191041 w 708660"/>
              <a:gd name="connsiteY31" fmla="*/ 400210 h 708660"/>
              <a:gd name="connsiteX32" fmla="*/ 171753 w 708660"/>
              <a:gd name="connsiteY32" fmla="*/ 421641 h 708660"/>
              <a:gd name="connsiteX33" fmla="*/ 344774 w 708660"/>
              <a:gd name="connsiteY33" fmla="*/ 571660 h 708660"/>
              <a:gd name="connsiteX34" fmla="*/ 364205 w 708660"/>
              <a:gd name="connsiteY34" fmla="*/ 571660 h 708660"/>
              <a:gd name="connsiteX35" fmla="*/ 537227 w 708660"/>
              <a:gd name="connsiteY35" fmla="*/ 421641 h 708660"/>
              <a:gd name="connsiteX36" fmla="*/ 517939 w 708660"/>
              <a:gd name="connsiteY36"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556515" y="556515"/>
                </a:moveTo>
                <a:cubicBezTo>
                  <a:pt x="502508" y="610522"/>
                  <a:pt x="430785" y="640240"/>
                  <a:pt x="354490" y="640240"/>
                </a:cubicBezTo>
                <a:cubicBezTo>
                  <a:pt x="278195" y="640240"/>
                  <a:pt x="206471" y="610522"/>
                  <a:pt x="152465" y="556515"/>
                </a:cubicBezTo>
                <a:cubicBezTo>
                  <a:pt x="98458" y="502508"/>
                  <a:pt x="68740" y="430785"/>
                  <a:pt x="68740" y="354490"/>
                </a:cubicBezTo>
                <a:cubicBezTo>
                  <a:pt x="68740" y="278195"/>
                  <a:pt x="98458" y="206471"/>
                  <a:pt x="152465" y="152465"/>
                </a:cubicBezTo>
                <a:cubicBezTo>
                  <a:pt x="206471" y="98458"/>
                  <a:pt x="278195" y="68740"/>
                  <a:pt x="354490" y="68740"/>
                </a:cubicBezTo>
                <a:cubicBezTo>
                  <a:pt x="430785" y="68740"/>
                  <a:pt x="502508" y="98458"/>
                  <a:pt x="556515" y="152465"/>
                </a:cubicBezTo>
                <a:cubicBezTo>
                  <a:pt x="610522" y="206471"/>
                  <a:pt x="640240" y="278195"/>
                  <a:pt x="640240" y="354490"/>
                </a:cubicBezTo>
                <a:cubicBezTo>
                  <a:pt x="640240" y="430785"/>
                  <a:pt x="610522" y="502508"/>
                  <a:pt x="556515" y="556515"/>
                </a:cubicBezTo>
                <a:close/>
                <a:moveTo>
                  <a:pt x="491078" y="268765"/>
                </a:moveTo>
                <a:lnTo>
                  <a:pt x="539084" y="211186"/>
                </a:lnTo>
                <a:cubicBezTo>
                  <a:pt x="551372" y="196470"/>
                  <a:pt x="533655" y="175753"/>
                  <a:pt x="517082" y="185469"/>
                </a:cubicBezTo>
                <a:lnTo>
                  <a:pt x="402782" y="254049"/>
                </a:lnTo>
                <a:cubicBezTo>
                  <a:pt x="391637" y="260764"/>
                  <a:pt x="391637" y="276766"/>
                  <a:pt x="402782" y="283481"/>
                </a:cubicBezTo>
                <a:lnTo>
                  <a:pt x="517082" y="352061"/>
                </a:lnTo>
                <a:cubicBezTo>
                  <a:pt x="533512" y="361777"/>
                  <a:pt x="551372" y="341203"/>
                  <a:pt x="539084" y="326344"/>
                </a:cubicBezTo>
                <a:lnTo>
                  <a:pt x="491078" y="268765"/>
                </a:lnTo>
                <a:close/>
                <a:moveTo>
                  <a:pt x="191898" y="352061"/>
                </a:moveTo>
                <a:lnTo>
                  <a:pt x="306198" y="283481"/>
                </a:lnTo>
                <a:cubicBezTo>
                  <a:pt x="317342" y="276766"/>
                  <a:pt x="317342" y="260764"/>
                  <a:pt x="306198" y="254049"/>
                </a:cubicBezTo>
                <a:lnTo>
                  <a:pt x="191898" y="185469"/>
                </a:lnTo>
                <a:cubicBezTo>
                  <a:pt x="175325" y="175610"/>
                  <a:pt x="157608" y="196470"/>
                  <a:pt x="169895" y="211186"/>
                </a:cubicBezTo>
                <a:lnTo>
                  <a:pt x="217901" y="268765"/>
                </a:lnTo>
                <a:lnTo>
                  <a:pt x="169895" y="326344"/>
                </a:lnTo>
                <a:cubicBezTo>
                  <a:pt x="157465" y="341203"/>
                  <a:pt x="175325" y="361777"/>
                  <a:pt x="191898" y="352061"/>
                </a:cubicBezTo>
                <a:close/>
                <a:moveTo>
                  <a:pt x="517939" y="400210"/>
                </a:moveTo>
                <a:lnTo>
                  <a:pt x="191041" y="400210"/>
                </a:lnTo>
                <a:cubicBezTo>
                  <a:pt x="179325" y="400210"/>
                  <a:pt x="170324" y="410211"/>
                  <a:pt x="171753" y="421641"/>
                </a:cubicBezTo>
                <a:cubicBezTo>
                  <a:pt x="182468" y="506223"/>
                  <a:pt x="255906" y="571660"/>
                  <a:pt x="344774" y="571660"/>
                </a:cubicBezTo>
                <a:lnTo>
                  <a:pt x="364205" y="571660"/>
                </a:lnTo>
                <a:cubicBezTo>
                  <a:pt x="453074" y="571660"/>
                  <a:pt x="526511" y="506223"/>
                  <a:pt x="537227" y="421641"/>
                </a:cubicBezTo>
                <a:cubicBezTo>
                  <a:pt x="538656" y="410211"/>
                  <a:pt x="529655" y="400210"/>
                  <a:pt x="517939" y="400210"/>
                </a:cubicBezTo>
                <a:close/>
              </a:path>
            </a:pathLst>
          </a:custGeom>
          <a:solidFill>
            <a:srgbClr val="910830"/>
          </a:solidFill>
          <a:ln w="1421" cap="flat">
            <a:noFill/>
            <a:prstDash val="solid"/>
            <a:miter/>
          </a:ln>
        </p:spPr>
        <p:txBody>
          <a:bodyPr rtlCol="0" anchor="ctr"/>
          <a:lstStyle/>
          <a:p>
            <a:endParaRPr lang="en-GB"/>
          </a:p>
        </p:txBody>
      </p:sp>
      <p:sp>
        <p:nvSpPr>
          <p:cNvPr id="114" name="Grafik 518">
            <a:extLst>
              <a:ext uri="{FF2B5EF4-FFF2-40B4-BE49-F238E27FC236}">
                <a16:creationId xmlns:a16="http://schemas.microsoft.com/office/drawing/2014/main" id="{678435F7-E700-435E-B950-B1285EBF1728}"/>
              </a:ext>
            </a:extLst>
          </p:cNvPr>
          <p:cNvSpPr/>
          <p:nvPr/>
        </p:nvSpPr>
        <p:spPr>
          <a:xfrm>
            <a:off x="6622919" y="4648355"/>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556515 w 708660"/>
              <a:gd name="connsiteY5" fmla="*/ 556515 h 708660"/>
              <a:gd name="connsiteX6" fmla="*/ 354490 w 708660"/>
              <a:gd name="connsiteY6" fmla="*/ 640240 h 708660"/>
              <a:gd name="connsiteX7" fmla="*/ 152465 w 708660"/>
              <a:gd name="connsiteY7" fmla="*/ 556515 h 708660"/>
              <a:gd name="connsiteX8" fmla="*/ 68740 w 708660"/>
              <a:gd name="connsiteY8" fmla="*/ 354490 h 708660"/>
              <a:gd name="connsiteX9" fmla="*/ 152465 w 708660"/>
              <a:gd name="connsiteY9" fmla="*/ 152465 h 708660"/>
              <a:gd name="connsiteX10" fmla="*/ 354490 w 708660"/>
              <a:gd name="connsiteY10" fmla="*/ 68740 h 708660"/>
              <a:gd name="connsiteX11" fmla="*/ 556515 w 708660"/>
              <a:gd name="connsiteY11" fmla="*/ 152465 h 708660"/>
              <a:gd name="connsiteX12" fmla="*/ 640240 w 708660"/>
              <a:gd name="connsiteY12" fmla="*/ 354490 h 708660"/>
              <a:gd name="connsiteX13" fmla="*/ 556515 w 708660"/>
              <a:gd name="connsiteY13" fmla="*/ 556515 h 708660"/>
              <a:gd name="connsiteX14" fmla="*/ 468790 w 708660"/>
              <a:gd name="connsiteY14" fmla="*/ 223045 h 708660"/>
              <a:gd name="connsiteX15" fmla="*/ 383208 w 708660"/>
              <a:gd name="connsiteY15" fmla="*/ 283195 h 708660"/>
              <a:gd name="connsiteX16" fmla="*/ 411497 w 708660"/>
              <a:gd name="connsiteY16" fmla="*/ 298626 h 708660"/>
              <a:gd name="connsiteX17" fmla="*/ 425070 w 708660"/>
              <a:gd name="connsiteY17" fmla="*/ 286481 h 708660"/>
              <a:gd name="connsiteX18" fmla="*/ 512224 w 708660"/>
              <a:gd name="connsiteY18" fmla="*/ 286481 h 708660"/>
              <a:gd name="connsiteX19" fmla="*/ 525797 w 708660"/>
              <a:gd name="connsiteY19" fmla="*/ 298626 h 708660"/>
              <a:gd name="connsiteX20" fmla="*/ 554086 w 708660"/>
              <a:gd name="connsiteY20" fmla="*/ 283195 h 708660"/>
              <a:gd name="connsiteX21" fmla="*/ 468790 w 708660"/>
              <a:gd name="connsiteY21" fmla="*/ 223045 h 708660"/>
              <a:gd name="connsiteX22" fmla="*/ 240190 w 708660"/>
              <a:gd name="connsiteY22" fmla="*/ 308770 h 708660"/>
              <a:gd name="connsiteX23" fmla="*/ 285910 w 708660"/>
              <a:gd name="connsiteY23" fmla="*/ 263050 h 708660"/>
              <a:gd name="connsiteX24" fmla="*/ 240190 w 708660"/>
              <a:gd name="connsiteY24" fmla="*/ 217330 h 708660"/>
              <a:gd name="connsiteX25" fmla="*/ 194470 w 708660"/>
              <a:gd name="connsiteY25" fmla="*/ 263050 h 708660"/>
              <a:gd name="connsiteX26" fmla="*/ 240190 w 708660"/>
              <a:gd name="connsiteY26" fmla="*/ 308770 h 708660"/>
              <a:gd name="connsiteX27" fmla="*/ 517939 w 708660"/>
              <a:gd name="connsiteY27" fmla="*/ 400210 h 708660"/>
              <a:gd name="connsiteX28" fmla="*/ 191041 w 708660"/>
              <a:gd name="connsiteY28" fmla="*/ 400210 h 708660"/>
              <a:gd name="connsiteX29" fmla="*/ 171753 w 708660"/>
              <a:gd name="connsiteY29" fmla="*/ 421641 h 708660"/>
              <a:gd name="connsiteX30" fmla="*/ 344774 w 708660"/>
              <a:gd name="connsiteY30" fmla="*/ 571660 h 708660"/>
              <a:gd name="connsiteX31" fmla="*/ 364205 w 708660"/>
              <a:gd name="connsiteY31" fmla="*/ 571660 h 708660"/>
              <a:gd name="connsiteX32" fmla="*/ 537227 w 708660"/>
              <a:gd name="connsiteY32" fmla="*/ 421641 h 708660"/>
              <a:gd name="connsiteX33" fmla="*/ 517939 w 708660"/>
              <a:gd name="connsiteY33"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556515" y="556515"/>
                </a:moveTo>
                <a:cubicBezTo>
                  <a:pt x="502508" y="610522"/>
                  <a:pt x="430785" y="640240"/>
                  <a:pt x="354490" y="640240"/>
                </a:cubicBezTo>
                <a:cubicBezTo>
                  <a:pt x="278195" y="640240"/>
                  <a:pt x="206471" y="610522"/>
                  <a:pt x="152465" y="556515"/>
                </a:cubicBezTo>
                <a:cubicBezTo>
                  <a:pt x="98458" y="502508"/>
                  <a:pt x="68740" y="430785"/>
                  <a:pt x="68740" y="354490"/>
                </a:cubicBezTo>
                <a:cubicBezTo>
                  <a:pt x="68740" y="278195"/>
                  <a:pt x="98458" y="206471"/>
                  <a:pt x="152465" y="152465"/>
                </a:cubicBezTo>
                <a:cubicBezTo>
                  <a:pt x="206471" y="98458"/>
                  <a:pt x="278195" y="68740"/>
                  <a:pt x="354490" y="68740"/>
                </a:cubicBezTo>
                <a:cubicBezTo>
                  <a:pt x="430785" y="68740"/>
                  <a:pt x="502508" y="98458"/>
                  <a:pt x="556515" y="152465"/>
                </a:cubicBezTo>
                <a:cubicBezTo>
                  <a:pt x="610522" y="206471"/>
                  <a:pt x="640240" y="278195"/>
                  <a:pt x="640240" y="354490"/>
                </a:cubicBezTo>
                <a:cubicBezTo>
                  <a:pt x="640240" y="430785"/>
                  <a:pt x="610522" y="502508"/>
                  <a:pt x="556515" y="556515"/>
                </a:cubicBezTo>
                <a:close/>
                <a:moveTo>
                  <a:pt x="468790" y="223045"/>
                </a:moveTo>
                <a:cubicBezTo>
                  <a:pt x="432071" y="223045"/>
                  <a:pt x="388923" y="247191"/>
                  <a:pt x="383208" y="283195"/>
                </a:cubicBezTo>
                <a:cubicBezTo>
                  <a:pt x="380779" y="299197"/>
                  <a:pt x="399638" y="309199"/>
                  <a:pt x="411497" y="298626"/>
                </a:cubicBezTo>
                <a:lnTo>
                  <a:pt x="425070" y="286481"/>
                </a:lnTo>
                <a:cubicBezTo>
                  <a:pt x="446216" y="267622"/>
                  <a:pt x="491078" y="267622"/>
                  <a:pt x="512224" y="286481"/>
                </a:cubicBezTo>
                <a:lnTo>
                  <a:pt x="525797" y="298626"/>
                </a:lnTo>
                <a:cubicBezTo>
                  <a:pt x="537941" y="309199"/>
                  <a:pt x="556658" y="299054"/>
                  <a:pt x="554086" y="283195"/>
                </a:cubicBezTo>
                <a:cubicBezTo>
                  <a:pt x="548657" y="247191"/>
                  <a:pt x="505509" y="223045"/>
                  <a:pt x="468790" y="223045"/>
                </a:cubicBezTo>
                <a:close/>
                <a:moveTo>
                  <a:pt x="240190" y="308770"/>
                </a:moveTo>
                <a:cubicBezTo>
                  <a:pt x="265479" y="308770"/>
                  <a:pt x="285910" y="288339"/>
                  <a:pt x="285910" y="263050"/>
                </a:cubicBezTo>
                <a:cubicBezTo>
                  <a:pt x="285910" y="237761"/>
                  <a:pt x="265479" y="217330"/>
                  <a:pt x="240190" y="217330"/>
                </a:cubicBezTo>
                <a:cubicBezTo>
                  <a:pt x="214901" y="217330"/>
                  <a:pt x="194470" y="237761"/>
                  <a:pt x="194470" y="263050"/>
                </a:cubicBezTo>
                <a:cubicBezTo>
                  <a:pt x="194470" y="288339"/>
                  <a:pt x="214901" y="308770"/>
                  <a:pt x="240190" y="308770"/>
                </a:cubicBezTo>
                <a:close/>
                <a:moveTo>
                  <a:pt x="517939" y="400210"/>
                </a:moveTo>
                <a:lnTo>
                  <a:pt x="191041" y="400210"/>
                </a:lnTo>
                <a:cubicBezTo>
                  <a:pt x="179325" y="400210"/>
                  <a:pt x="170324" y="410211"/>
                  <a:pt x="171753" y="421641"/>
                </a:cubicBezTo>
                <a:cubicBezTo>
                  <a:pt x="182468" y="506223"/>
                  <a:pt x="255906" y="571660"/>
                  <a:pt x="344774" y="571660"/>
                </a:cubicBezTo>
                <a:lnTo>
                  <a:pt x="364205" y="571660"/>
                </a:lnTo>
                <a:cubicBezTo>
                  <a:pt x="453074" y="571660"/>
                  <a:pt x="526511" y="506223"/>
                  <a:pt x="537227" y="421641"/>
                </a:cubicBezTo>
                <a:cubicBezTo>
                  <a:pt x="538656" y="410211"/>
                  <a:pt x="529655" y="400210"/>
                  <a:pt x="517939" y="400210"/>
                </a:cubicBezTo>
                <a:close/>
              </a:path>
            </a:pathLst>
          </a:custGeom>
          <a:solidFill>
            <a:srgbClr val="910830"/>
          </a:solidFill>
          <a:ln w="1421" cap="flat">
            <a:noFill/>
            <a:prstDash val="solid"/>
            <a:miter/>
          </a:ln>
        </p:spPr>
        <p:txBody>
          <a:bodyPr rtlCol="0" anchor="ctr"/>
          <a:lstStyle/>
          <a:p>
            <a:endParaRPr lang="en-GB"/>
          </a:p>
        </p:txBody>
      </p:sp>
      <p:sp>
        <p:nvSpPr>
          <p:cNvPr id="115" name="Grafik 519">
            <a:extLst>
              <a:ext uri="{FF2B5EF4-FFF2-40B4-BE49-F238E27FC236}">
                <a16:creationId xmlns:a16="http://schemas.microsoft.com/office/drawing/2014/main" id="{45874F10-8ECF-4338-A37F-151DEA0B88CD}"/>
              </a:ext>
            </a:extLst>
          </p:cNvPr>
          <p:cNvSpPr/>
          <p:nvPr/>
        </p:nvSpPr>
        <p:spPr>
          <a:xfrm>
            <a:off x="2932887" y="5124803"/>
            <a:ext cx="484011" cy="484011"/>
          </a:xfrm>
          <a:custGeom>
            <a:avLst/>
            <a:gdLst>
              <a:gd name="connsiteX0" fmla="*/ 691834 w 731520"/>
              <a:gd name="connsiteY0" fmla="*/ 40006 h 731520"/>
              <a:gd name="connsiteX1" fmla="*/ 553169 w 731520"/>
              <a:gd name="connsiteY1" fmla="*/ 12825 h 731520"/>
              <a:gd name="connsiteX2" fmla="*/ 130455 w 731520"/>
              <a:gd name="connsiteY2" fmla="*/ 130457 h 731520"/>
              <a:gd name="connsiteX3" fmla="*/ 12826 w 731520"/>
              <a:gd name="connsiteY3" fmla="*/ 553169 h 731520"/>
              <a:gd name="connsiteX4" fmla="*/ 40004 w 731520"/>
              <a:gd name="connsiteY4" fmla="*/ 691835 h 731520"/>
              <a:gd name="connsiteX5" fmla="*/ 178674 w 731520"/>
              <a:gd name="connsiteY5" fmla="*/ 719011 h 731520"/>
              <a:gd name="connsiteX6" fmla="*/ 601381 w 731520"/>
              <a:gd name="connsiteY6" fmla="*/ 601383 h 731520"/>
              <a:gd name="connsiteX7" fmla="*/ 719012 w 731520"/>
              <a:gd name="connsiteY7" fmla="*/ 178672 h 731520"/>
              <a:gd name="connsiteX8" fmla="*/ 691834 w 731520"/>
              <a:gd name="connsiteY8" fmla="*/ 40006 h 731520"/>
              <a:gd name="connsiteX9" fmla="*/ 659823 w 731520"/>
              <a:gd name="connsiteY9" fmla="*/ 144153 h 731520"/>
              <a:gd name="connsiteX10" fmla="*/ 552888 w 731520"/>
              <a:gd name="connsiteY10" fmla="*/ 552890 h 731520"/>
              <a:gd name="connsiteX11" fmla="*/ 144157 w 731520"/>
              <a:gd name="connsiteY11" fmla="*/ 659822 h 731520"/>
              <a:gd name="connsiteX12" fmla="*/ 72015 w 731520"/>
              <a:gd name="connsiteY12" fmla="*/ 587687 h 731520"/>
              <a:gd name="connsiteX13" fmla="*/ 178950 w 731520"/>
              <a:gd name="connsiteY13" fmla="*/ 178950 h 731520"/>
              <a:gd name="connsiteX14" fmla="*/ 587688 w 731520"/>
              <a:gd name="connsiteY14" fmla="*/ 72014 h 731520"/>
              <a:gd name="connsiteX15" fmla="*/ 659823 w 731520"/>
              <a:gd name="connsiteY15" fmla="*/ 144153 h 731520"/>
              <a:gd name="connsiteX16" fmla="*/ 417134 w 731520"/>
              <a:gd name="connsiteY16" fmla="*/ 156635 h 731520"/>
              <a:gd name="connsiteX17" fmla="*/ 392324 w 731520"/>
              <a:gd name="connsiteY17" fmla="*/ 188535 h 731520"/>
              <a:gd name="connsiteX18" fmla="*/ 188534 w 731520"/>
              <a:gd name="connsiteY18" fmla="*/ 392324 h 731520"/>
              <a:gd name="connsiteX19" fmla="*/ 156636 w 731520"/>
              <a:gd name="connsiteY19" fmla="*/ 417135 h 731520"/>
              <a:gd name="connsiteX20" fmla="*/ 131825 w 731520"/>
              <a:gd name="connsiteY20" fmla="*/ 385236 h 731520"/>
              <a:gd name="connsiteX21" fmla="*/ 385236 w 731520"/>
              <a:gd name="connsiteY21" fmla="*/ 131826 h 731520"/>
              <a:gd name="connsiteX22" fmla="*/ 417134 w 731520"/>
              <a:gd name="connsiteY22" fmla="*/ 15663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691834" y="40006"/>
                </a:moveTo>
                <a:cubicBezTo>
                  <a:pt x="651653" y="-173"/>
                  <a:pt x="594673" y="-11352"/>
                  <a:pt x="553169" y="12825"/>
                </a:cubicBezTo>
                <a:cubicBezTo>
                  <a:pt x="496798" y="45662"/>
                  <a:pt x="319490" y="-58578"/>
                  <a:pt x="130455" y="130457"/>
                </a:cubicBezTo>
                <a:cubicBezTo>
                  <a:pt x="-58816" y="319731"/>
                  <a:pt x="45769" y="496610"/>
                  <a:pt x="12826" y="553169"/>
                </a:cubicBezTo>
                <a:cubicBezTo>
                  <a:pt x="-11351" y="594675"/>
                  <a:pt x="-175" y="651655"/>
                  <a:pt x="40004" y="691835"/>
                </a:cubicBezTo>
                <a:cubicBezTo>
                  <a:pt x="80202" y="732032"/>
                  <a:pt x="137175" y="743181"/>
                  <a:pt x="178674" y="719011"/>
                </a:cubicBezTo>
                <a:cubicBezTo>
                  <a:pt x="235000" y="686192"/>
                  <a:pt x="412356" y="790404"/>
                  <a:pt x="601381" y="601383"/>
                </a:cubicBezTo>
                <a:cubicBezTo>
                  <a:pt x="790653" y="412107"/>
                  <a:pt x="686068" y="235227"/>
                  <a:pt x="719012" y="178672"/>
                </a:cubicBezTo>
                <a:cubicBezTo>
                  <a:pt x="743189" y="137167"/>
                  <a:pt x="732013" y="80187"/>
                  <a:pt x="691834" y="40006"/>
                </a:cubicBezTo>
                <a:close/>
                <a:moveTo>
                  <a:pt x="659823" y="144153"/>
                </a:moveTo>
                <a:cubicBezTo>
                  <a:pt x="604387" y="239321"/>
                  <a:pt x="724974" y="380804"/>
                  <a:pt x="552888" y="552890"/>
                </a:cubicBezTo>
                <a:cubicBezTo>
                  <a:pt x="380809" y="724973"/>
                  <a:pt x="239313" y="604394"/>
                  <a:pt x="144157" y="659822"/>
                </a:cubicBezTo>
                <a:cubicBezTo>
                  <a:pt x="111754" y="678692"/>
                  <a:pt x="52667" y="620901"/>
                  <a:pt x="72015" y="587687"/>
                </a:cubicBezTo>
                <a:cubicBezTo>
                  <a:pt x="127451" y="492520"/>
                  <a:pt x="6864" y="351036"/>
                  <a:pt x="178950" y="178950"/>
                </a:cubicBezTo>
                <a:cubicBezTo>
                  <a:pt x="351021" y="6878"/>
                  <a:pt x="492529" y="127441"/>
                  <a:pt x="587688" y="72014"/>
                </a:cubicBezTo>
                <a:cubicBezTo>
                  <a:pt x="620164" y="53098"/>
                  <a:pt x="679135" y="111002"/>
                  <a:pt x="659823" y="144153"/>
                </a:cubicBezTo>
                <a:close/>
                <a:moveTo>
                  <a:pt x="417134" y="156635"/>
                </a:moveTo>
                <a:cubicBezTo>
                  <a:pt x="419091" y="172294"/>
                  <a:pt x="407984" y="186577"/>
                  <a:pt x="392324" y="188535"/>
                </a:cubicBezTo>
                <a:cubicBezTo>
                  <a:pt x="313962" y="198329"/>
                  <a:pt x="198329" y="313960"/>
                  <a:pt x="188534" y="392324"/>
                </a:cubicBezTo>
                <a:cubicBezTo>
                  <a:pt x="186572" y="408025"/>
                  <a:pt x="172248" y="419090"/>
                  <a:pt x="156636" y="417135"/>
                </a:cubicBezTo>
                <a:cubicBezTo>
                  <a:pt x="140975" y="415177"/>
                  <a:pt x="129868" y="400895"/>
                  <a:pt x="131825" y="385236"/>
                </a:cubicBezTo>
                <a:cubicBezTo>
                  <a:pt x="144916" y="280529"/>
                  <a:pt x="280654" y="144899"/>
                  <a:pt x="385236" y="131826"/>
                </a:cubicBezTo>
                <a:cubicBezTo>
                  <a:pt x="400885" y="129871"/>
                  <a:pt x="415177" y="140974"/>
                  <a:pt x="417134" y="156635"/>
                </a:cubicBezTo>
                <a:close/>
              </a:path>
            </a:pathLst>
          </a:custGeom>
          <a:solidFill>
            <a:srgbClr val="910830"/>
          </a:solidFill>
          <a:ln w="1414" cap="flat">
            <a:noFill/>
            <a:prstDash val="solid"/>
            <a:miter/>
          </a:ln>
        </p:spPr>
        <p:txBody>
          <a:bodyPr rtlCol="0" anchor="ctr"/>
          <a:lstStyle/>
          <a:p>
            <a:endParaRPr lang="en-GB"/>
          </a:p>
        </p:txBody>
      </p:sp>
      <p:sp>
        <p:nvSpPr>
          <p:cNvPr id="116" name="Grafik 520">
            <a:extLst>
              <a:ext uri="{FF2B5EF4-FFF2-40B4-BE49-F238E27FC236}">
                <a16:creationId xmlns:a16="http://schemas.microsoft.com/office/drawing/2014/main" id="{86A0CEED-3F67-4EAB-88F8-552AC014CA9A}"/>
              </a:ext>
            </a:extLst>
          </p:cNvPr>
          <p:cNvSpPr/>
          <p:nvPr/>
        </p:nvSpPr>
        <p:spPr>
          <a:xfrm>
            <a:off x="3472043" y="5132366"/>
            <a:ext cx="468886" cy="468886"/>
          </a:xfrm>
          <a:custGeom>
            <a:avLst/>
            <a:gdLst>
              <a:gd name="connsiteX0" fmla="*/ 354489 w 708660"/>
              <a:gd name="connsiteY0" fmla="*/ 708819 h 708660"/>
              <a:gd name="connsiteX1" fmla="*/ 708819 w 708660"/>
              <a:gd name="connsiteY1" fmla="*/ 354489 h 708660"/>
              <a:gd name="connsiteX2" fmla="*/ 354489 w 708660"/>
              <a:gd name="connsiteY2" fmla="*/ 159 h 708660"/>
              <a:gd name="connsiteX3" fmla="*/ 159 w 708660"/>
              <a:gd name="connsiteY3" fmla="*/ 354489 h 708660"/>
              <a:gd name="connsiteX4" fmla="*/ 354489 w 708660"/>
              <a:gd name="connsiteY4" fmla="*/ 708819 h 708660"/>
              <a:gd name="connsiteX5" fmla="*/ 206759 w 708660"/>
              <a:gd name="connsiteY5" fmla="*/ 599205 h 708660"/>
              <a:gd name="connsiteX6" fmla="*/ 283070 w 708660"/>
              <a:gd name="connsiteY6" fmla="*/ 522894 h 708660"/>
              <a:gd name="connsiteX7" fmla="*/ 425908 w 708660"/>
              <a:gd name="connsiteY7" fmla="*/ 522894 h 708660"/>
              <a:gd name="connsiteX8" fmla="*/ 502219 w 708660"/>
              <a:gd name="connsiteY8" fmla="*/ 599205 h 708660"/>
              <a:gd name="connsiteX9" fmla="*/ 206759 w 708660"/>
              <a:gd name="connsiteY9" fmla="*/ 599205 h 708660"/>
              <a:gd name="connsiteX10" fmla="*/ 468789 w 708660"/>
              <a:gd name="connsiteY10" fmla="*/ 354489 h 708660"/>
              <a:gd name="connsiteX11" fmla="*/ 354489 w 708660"/>
              <a:gd name="connsiteY11" fmla="*/ 468789 h 708660"/>
              <a:gd name="connsiteX12" fmla="*/ 240189 w 708660"/>
              <a:gd name="connsiteY12" fmla="*/ 354489 h 708660"/>
              <a:gd name="connsiteX13" fmla="*/ 354489 w 708660"/>
              <a:gd name="connsiteY13" fmla="*/ 240189 h 708660"/>
              <a:gd name="connsiteX14" fmla="*/ 468789 w 708660"/>
              <a:gd name="connsiteY14" fmla="*/ 354489 h 708660"/>
              <a:gd name="connsiteX15" fmla="*/ 599205 w 708660"/>
              <a:gd name="connsiteY15" fmla="*/ 502219 h 708660"/>
              <a:gd name="connsiteX16" fmla="*/ 522894 w 708660"/>
              <a:gd name="connsiteY16" fmla="*/ 425908 h 708660"/>
              <a:gd name="connsiteX17" fmla="*/ 522894 w 708660"/>
              <a:gd name="connsiteY17" fmla="*/ 283070 h 708660"/>
              <a:gd name="connsiteX18" fmla="*/ 599205 w 708660"/>
              <a:gd name="connsiteY18" fmla="*/ 206759 h 708660"/>
              <a:gd name="connsiteX19" fmla="*/ 599205 w 708660"/>
              <a:gd name="connsiteY19" fmla="*/ 502219 h 708660"/>
              <a:gd name="connsiteX20" fmla="*/ 502218 w 708660"/>
              <a:gd name="connsiteY20" fmla="*/ 109773 h 708660"/>
              <a:gd name="connsiteX21" fmla="*/ 425907 w 708660"/>
              <a:gd name="connsiteY21" fmla="*/ 186084 h 708660"/>
              <a:gd name="connsiteX22" fmla="*/ 283070 w 708660"/>
              <a:gd name="connsiteY22" fmla="*/ 186084 h 708660"/>
              <a:gd name="connsiteX23" fmla="*/ 206759 w 708660"/>
              <a:gd name="connsiteY23" fmla="*/ 109773 h 708660"/>
              <a:gd name="connsiteX24" fmla="*/ 502218 w 708660"/>
              <a:gd name="connsiteY24" fmla="*/ 109773 h 708660"/>
              <a:gd name="connsiteX25" fmla="*/ 109773 w 708660"/>
              <a:gd name="connsiteY25" fmla="*/ 206759 h 708660"/>
              <a:gd name="connsiteX26" fmla="*/ 186084 w 708660"/>
              <a:gd name="connsiteY26" fmla="*/ 283070 h 708660"/>
              <a:gd name="connsiteX27" fmla="*/ 186084 w 708660"/>
              <a:gd name="connsiteY27" fmla="*/ 425908 h 708660"/>
              <a:gd name="connsiteX28" fmla="*/ 109773 w 708660"/>
              <a:gd name="connsiteY28" fmla="*/ 502219 h 708660"/>
              <a:gd name="connsiteX29" fmla="*/ 109773 w 708660"/>
              <a:gd name="connsiteY29" fmla="*/ 20675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89" y="708819"/>
                </a:moveTo>
                <a:cubicBezTo>
                  <a:pt x="550181" y="708819"/>
                  <a:pt x="708819" y="550181"/>
                  <a:pt x="708819" y="354489"/>
                </a:cubicBezTo>
                <a:cubicBezTo>
                  <a:pt x="708819" y="158797"/>
                  <a:pt x="550181" y="159"/>
                  <a:pt x="354489" y="159"/>
                </a:cubicBezTo>
                <a:cubicBezTo>
                  <a:pt x="158797" y="159"/>
                  <a:pt x="159" y="158797"/>
                  <a:pt x="159" y="354489"/>
                </a:cubicBezTo>
                <a:cubicBezTo>
                  <a:pt x="159" y="550181"/>
                  <a:pt x="158797" y="708819"/>
                  <a:pt x="354489" y="708819"/>
                </a:cubicBezTo>
                <a:close/>
                <a:moveTo>
                  <a:pt x="206759" y="599205"/>
                </a:moveTo>
                <a:lnTo>
                  <a:pt x="283070" y="522894"/>
                </a:lnTo>
                <a:cubicBezTo>
                  <a:pt x="328513" y="542191"/>
                  <a:pt x="380408" y="542214"/>
                  <a:pt x="425908" y="522894"/>
                </a:cubicBezTo>
                <a:lnTo>
                  <a:pt x="502219" y="599205"/>
                </a:lnTo>
                <a:cubicBezTo>
                  <a:pt x="411898" y="653954"/>
                  <a:pt x="297080" y="653954"/>
                  <a:pt x="206759" y="599205"/>
                </a:cubicBezTo>
                <a:close/>
                <a:moveTo>
                  <a:pt x="468789" y="354489"/>
                </a:moveTo>
                <a:cubicBezTo>
                  <a:pt x="468789" y="417514"/>
                  <a:pt x="417514" y="468789"/>
                  <a:pt x="354489" y="468789"/>
                </a:cubicBezTo>
                <a:cubicBezTo>
                  <a:pt x="291464" y="468789"/>
                  <a:pt x="240189" y="417514"/>
                  <a:pt x="240189" y="354489"/>
                </a:cubicBezTo>
                <a:cubicBezTo>
                  <a:pt x="240189" y="291464"/>
                  <a:pt x="291464" y="240189"/>
                  <a:pt x="354489" y="240189"/>
                </a:cubicBezTo>
                <a:cubicBezTo>
                  <a:pt x="417514" y="240189"/>
                  <a:pt x="468789" y="291464"/>
                  <a:pt x="468789" y="354489"/>
                </a:cubicBezTo>
                <a:close/>
                <a:moveTo>
                  <a:pt x="599205" y="502219"/>
                </a:moveTo>
                <a:lnTo>
                  <a:pt x="522894" y="425908"/>
                </a:lnTo>
                <a:cubicBezTo>
                  <a:pt x="542190" y="380465"/>
                  <a:pt x="542214" y="328570"/>
                  <a:pt x="522894" y="283070"/>
                </a:cubicBezTo>
                <a:lnTo>
                  <a:pt x="599205" y="206759"/>
                </a:lnTo>
                <a:cubicBezTo>
                  <a:pt x="653954" y="297080"/>
                  <a:pt x="653954" y="411898"/>
                  <a:pt x="599205" y="502219"/>
                </a:cubicBezTo>
                <a:close/>
                <a:moveTo>
                  <a:pt x="502218" y="109773"/>
                </a:moveTo>
                <a:lnTo>
                  <a:pt x="425907" y="186084"/>
                </a:lnTo>
                <a:cubicBezTo>
                  <a:pt x="380464" y="166788"/>
                  <a:pt x="328569" y="166764"/>
                  <a:pt x="283070" y="186084"/>
                </a:cubicBezTo>
                <a:lnTo>
                  <a:pt x="206759" y="109773"/>
                </a:lnTo>
                <a:cubicBezTo>
                  <a:pt x="297080" y="55024"/>
                  <a:pt x="411898" y="55024"/>
                  <a:pt x="502218" y="109773"/>
                </a:cubicBezTo>
                <a:close/>
                <a:moveTo>
                  <a:pt x="109773" y="206759"/>
                </a:moveTo>
                <a:lnTo>
                  <a:pt x="186084" y="283070"/>
                </a:lnTo>
                <a:cubicBezTo>
                  <a:pt x="166787" y="328513"/>
                  <a:pt x="166764" y="380408"/>
                  <a:pt x="186084" y="425908"/>
                </a:cubicBezTo>
                <a:lnTo>
                  <a:pt x="109773" y="502219"/>
                </a:lnTo>
                <a:cubicBezTo>
                  <a:pt x="55024" y="411898"/>
                  <a:pt x="55024" y="297080"/>
                  <a:pt x="109773" y="206759"/>
                </a:cubicBezTo>
                <a:close/>
              </a:path>
            </a:pathLst>
          </a:custGeom>
          <a:solidFill>
            <a:srgbClr val="910830"/>
          </a:solidFill>
          <a:ln w="1414" cap="flat">
            <a:noFill/>
            <a:prstDash val="solid"/>
            <a:miter/>
          </a:ln>
        </p:spPr>
        <p:txBody>
          <a:bodyPr rtlCol="0" anchor="ctr"/>
          <a:lstStyle/>
          <a:p>
            <a:endParaRPr lang="en-GB"/>
          </a:p>
        </p:txBody>
      </p:sp>
      <p:sp>
        <p:nvSpPr>
          <p:cNvPr id="117" name="Grafik 521">
            <a:extLst>
              <a:ext uri="{FF2B5EF4-FFF2-40B4-BE49-F238E27FC236}">
                <a16:creationId xmlns:a16="http://schemas.microsoft.com/office/drawing/2014/main" id="{3782F11E-B4BC-4176-9AB3-0A7B00162E16}"/>
              </a:ext>
            </a:extLst>
          </p:cNvPr>
          <p:cNvSpPr/>
          <p:nvPr/>
        </p:nvSpPr>
        <p:spPr>
          <a:xfrm>
            <a:off x="8142940" y="5124804"/>
            <a:ext cx="332758" cy="484011"/>
          </a:xfrm>
          <a:custGeom>
            <a:avLst/>
            <a:gdLst>
              <a:gd name="connsiteX0" fmla="*/ 251618 w 502920"/>
              <a:gd name="connsiteY0" fmla="*/ 114458 h 731520"/>
              <a:gd name="connsiteX1" fmla="*/ 114458 w 502920"/>
              <a:gd name="connsiteY1" fmla="*/ 251618 h 731520"/>
              <a:gd name="connsiteX2" fmla="*/ 137318 w 502920"/>
              <a:gd name="connsiteY2" fmla="*/ 274478 h 731520"/>
              <a:gd name="connsiteX3" fmla="*/ 160178 w 502920"/>
              <a:gd name="connsiteY3" fmla="*/ 251618 h 731520"/>
              <a:gd name="connsiteX4" fmla="*/ 251618 w 502920"/>
              <a:gd name="connsiteY4" fmla="*/ 160178 h 731520"/>
              <a:gd name="connsiteX5" fmla="*/ 274478 w 502920"/>
              <a:gd name="connsiteY5" fmla="*/ 137318 h 731520"/>
              <a:gd name="connsiteX6" fmla="*/ 251618 w 502920"/>
              <a:gd name="connsiteY6" fmla="*/ 114458 h 731520"/>
              <a:gd name="connsiteX7" fmla="*/ 137404 w 502920"/>
              <a:gd name="connsiteY7" fmla="*/ 656197 h 731520"/>
              <a:gd name="connsiteX8" fmla="*/ 141233 w 502920"/>
              <a:gd name="connsiteY8" fmla="*/ 668828 h 731520"/>
              <a:gd name="connsiteX9" fmla="*/ 176252 w 502920"/>
              <a:gd name="connsiteY9" fmla="*/ 721463 h 731520"/>
              <a:gd name="connsiteX10" fmla="*/ 195283 w 502920"/>
              <a:gd name="connsiteY10" fmla="*/ 731664 h 731520"/>
              <a:gd name="connsiteX11" fmla="*/ 307940 w 502920"/>
              <a:gd name="connsiteY11" fmla="*/ 731664 h 731520"/>
              <a:gd name="connsiteX12" fmla="*/ 326971 w 502920"/>
              <a:gd name="connsiteY12" fmla="*/ 721463 h 731520"/>
              <a:gd name="connsiteX13" fmla="*/ 361989 w 502920"/>
              <a:gd name="connsiteY13" fmla="*/ 668828 h 731520"/>
              <a:gd name="connsiteX14" fmla="*/ 365818 w 502920"/>
              <a:gd name="connsiteY14" fmla="*/ 656197 h 731520"/>
              <a:gd name="connsiteX15" fmla="*/ 365890 w 502920"/>
              <a:gd name="connsiteY15" fmla="*/ 594504 h 731520"/>
              <a:gd name="connsiteX16" fmla="*/ 137347 w 502920"/>
              <a:gd name="connsiteY16" fmla="*/ 594504 h 731520"/>
              <a:gd name="connsiteX17" fmla="*/ 137404 w 502920"/>
              <a:gd name="connsiteY17" fmla="*/ 656197 h 731520"/>
              <a:gd name="connsiteX18" fmla="*/ 251618 w 502920"/>
              <a:gd name="connsiteY18" fmla="*/ 158 h 731520"/>
              <a:gd name="connsiteX19" fmla="*/ 158 w 502920"/>
              <a:gd name="connsiteY19" fmla="*/ 251618 h 731520"/>
              <a:gd name="connsiteX20" fmla="*/ 62395 w 502920"/>
              <a:gd name="connsiteY20" fmla="*/ 417039 h 731520"/>
              <a:gd name="connsiteX21" fmla="*/ 137290 w 502920"/>
              <a:gd name="connsiteY21" fmla="*/ 548713 h 731520"/>
              <a:gd name="connsiteX22" fmla="*/ 137290 w 502920"/>
              <a:gd name="connsiteY22" fmla="*/ 548798 h 731520"/>
              <a:gd name="connsiteX23" fmla="*/ 205870 w 502920"/>
              <a:gd name="connsiteY23" fmla="*/ 548798 h 731520"/>
              <a:gd name="connsiteX24" fmla="*/ 205870 w 502920"/>
              <a:gd name="connsiteY24" fmla="*/ 548627 h 731520"/>
              <a:gd name="connsiteX25" fmla="*/ 202798 w 502920"/>
              <a:gd name="connsiteY25" fmla="*/ 528524 h 731520"/>
              <a:gd name="connsiteX26" fmla="*/ 113973 w 502920"/>
              <a:gd name="connsiteY26" fmla="*/ 371833 h 731520"/>
              <a:gd name="connsiteX27" fmla="*/ 68810 w 502920"/>
              <a:gd name="connsiteY27" fmla="*/ 251618 h 731520"/>
              <a:gd name="connsiteX28" fmla="*/ 251618 w 502920"/>
              <a:gd name="connsiteY28" fmla="*/ 68738 h 731520"/>
              <a:gd name="connsiteX29" fmla="*/ 434498 w 502920"/>
              <a:gd name="connsiteY29" fmla="*/ 251618 h 731520"/>
              <a:gd name="connsiteX30" fmla="*/ 389278 w 502920"/>
              <a:gd name="connsiteY30" fmla="*/ 371833 h 731520"/>
              <a:gd name="connsiteX31" fmla="*/ 300553 w 502920"/>
              <a:gd name="connsiteY31" fmla="*/ 528224 h 731520"/>
              <a:gd name="connsiteX32" fmla="*/ 297381 w 502920"/>
              <a:gd name="connsiteY32" fmla="*/ 548655 h 731520"/>
              <a:gd name="connsiteX33" fmla="*/ 297381 w 502920"/>
              <a:gd name="connsiteY33" fmla="*/ 548798 h 731520"/>
              <a:gd name="connsiteX34" fmla="*/ 365961 w 502920"/>
              <a:gd name="connsiteY34" fmla="*/ 548798 h 731520"/>
              <a:gd name="connsiteX35" fmla="*/ 365961 w 502920"/>
              <a:gd name="connsiteY35" fmla="*/ 548727 h 731520"/>
              <a:gd name="connsiteX36" fmla="*/ 440856 w 502920"/>
              <a:gd name="connsiteY36" fmla="*/ 417053 h 731520"/>
              <a:gd name="connsiteX37" fmla="*/ 503078 w 502920"/>
              <a:gd name="connsiteY37" fmla="*/ 251618 h 731520"/>
              <a:gd name="connsiteX38" fmla="*/ 251618 w 502920"/>
              <a:gd name="connsiteY38" fmla="*/ 15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02920" h="731520">
                <a:moveTo>
                  <a:pt x="251618" y="114458"/>
                </a:moveTo>
                <a:cubicBezTo>
                  <a:pt x="175980" y="114458"/>
                  <a:pt x="114458" y="175980"/>
                  <a:pt x="114458" y="251618"/>
                </a:cubicBezTo>
                <a:cubicBezTo>
                  <a:pt x="114458" y="264248"/>
                  <a:pt x="124688" y="274478"/>
                  <a:pt x="137318" y="274478"/>
                </a:cubicBezTo>
                <a:cubicBezTo>
                  <a:pt x="149948" y="274478"/>
                  <a:pt x="160178" y="264248"/>
                  <a:pt x="160178" y="251618"/>
                </a:cubicBezTo>
                <a:cubicBezTo>
                  <a:pt x="160178" y="201183"/>
                  <a:pt x="201212" y="160178"/>
                  <a:pt x="251618" y="160178"/>
                </a:cubicBezTo>
                <a:cubicBezTo>
                  <a:pt x="264248" y="160178"/>
                  <a:pt x="274478" y="149948"/>
                  <a:pt x="274478" y="137318"/>
                </a:cubicBezTo>
                <a:cubicBezTo>
                  <a:pt x="274478" y="124688"/>
                  <a:pt x="264248" y="114458"/>
                  <a:pt x="251618" y="114458"/>
                </a:cubicBezTo>
                <a:close/>
                <a:moveTo>
                  <a:pt x="137404" y="656197"/>
                </a:moveTo>
                <a:cubicBezTo>
                  <a:pt x="137404" y="660698"/>
                  <a:pt x="138733" y="665084"/>
                  <a:pt x="141233" y="668828"/>
                </a:cubicBezTo>
                <a:lnTo>
                  <a:pt x="176252" y="721463"/>
                </a:lnTo>
                <a:cubicBezTo>
                  <a:pt x="180495" y="727835"/>
                  <a:pt x="187639" y="731664"/>
                  <a:pt x="195283" y="731664"/>
                </a:cubicBezTo>
                <a:lnTo>
                  <a:pt x="307940" y="731664"/>
                </a:lnTo>
                <a:cubicBezTo>
                  <a:pt x="315598" y="731664"/>
                  <a:pt x="322741" y="727835"/>
                  <a:pt x="326971" y="721463"/>
                </a:cubicBezTo>
                <a:lnTo>
                  <a:pt x="361989" y="668828"/>
                </a:lnTo>
                <a:cubicBezTo>
                  <a:pt x="364475" y="665084"/>
                  <a:pt x="365804" y="660684"/>
                  <a:pt x="365818" y="656197"/>
                </a:cubicBezTo>
                <a:lnTo>
                  <a:pt x="365890" y="594504"/>
                </a:lnTo>
                <a:lnTo>
                  <a:pt x="137347" y="594504"/>
                </a:lnTo>
                <a:lnTo>
                  <a:pt x="137404" y="656197"/>
                </a:lnTo>
                <a:close/>
                <a:moveTo>
                  <a:pt x="251618" y="158"/>
                </a:moveTo>
                <a:cubicBezTo>
                  <a:pt x="105486" y="158"/>
                  <a:pt x="158" y="118702"/>
                  <a:pt x="158" y="251618"/>
                </a:cubicBezTo>
                <a:cubicBezTo>
                  <a:pt x="158" y="315012"/>
                  <a:pt x="23661" y="372848"/>
                  <a:pt x="62395" y="417039"/>
                </a:cubicBezTo>
                <a:cubicBezTo>
                  <a:pt x="86169" y="444171"/>
                  <a:pt x="123459" y="501049"/>
                  <a:pt x="137290" y="548713"/>
                </a:cubicBezTo>
                <a:lnTo>
                  <a:pt x="137290" y="548798"/>
                </a:lnTo>
                <a:lnTo>
                  <a:pt x="205870" y="548798"/>
                </a:lnTo>
                <a:lnTo>
                  <a:pt x="205870" y="548627"/>
                </a:lnTo>
                <a:cubicBezTo>
                  <a:pt x="205855" y="541812"/>
                  <a:pt x="204841" y="535039"/>
                  <a:pt x="202798" y="528524"/>
                </a:cubicBezTo>
                <a:cubicBezTo>
                  <a:pt x="194811" y="503078"/>
                  <a:pt x="170194" y="435984"/>
                  <a:pt x="113973" y="371833"/>
                </a:cubicBezTo>
                <a:cubicBezTo>
                  <a:pt x="84626" y="338358"/>
                  <a:pt x="68938" y="295895"/>
                  <a:pt x="68810" y="251618"/>
                </a:cubicBezTo>
                <a:cubicBezTo>
                  <a:pt x="68524" y="146405"/>
                  <a:pt x="154063" y="68738"/>
                  <a:pt x="251618" y="68738"/>
                </a:cubicBezTo>
                <a:cubicBezTo>
                  <a:pt x="352459" y="68738"/>
                  <a:pt x="434498" y="150777"/>
                  <a:pt x="434498" y="251618"/>
                </a:cubicBezTo>
                <a:cubicBezTo>
                  <a:pt x="434498" y="295867"/>
                  <a:pt x="418439" y="338558"/>
                  <a:pt x="389278" y="371833"/>
                </a:cubicBezTo>
                <a:cubicBezTo>
                  <a:pt x="333400" y="435570"/>
                  <a:pt x="308668" y="502521"/>
                  <a:pt x="300553" y="528224"/>
                </a:cubicBezTo>
                <a:cubicBezTo>
                  <a:pt x="298458" y="534832"/>
                  <a:pt x="297388" y="541723"/>
                  <a:pt x="297381" y="548655"/>
                </a:cubicBezTo>
                <a:lnTo>
                  <a:pt x="297381" y="548798"/>
                </a:lnTo>
                <a:lnTo>
                  <a:pt x="365961" y="548798"/>
                </a:lnTo>
                <a:lnTo>
                  <a:pt x="365961" y="548727"/>
                </a:lnTo>
                <a:cubicBezTo>
                  <a:pt x="379791" y="501049"/>
                  <a:pt x="417082" y="444171"/>
                  <a:pt x="440856" y="417053"/>
                </a:cubicBezTo>
                <a:cubicBezTo>
                  <a:pt x="479575" y="372848"/>
                  <a:pt x="503078" y="315012"/>
                  <a:pt x="503078" y="251618"/>
                </a:cubicBezTo>
                <a:cubicBezTo>
                  <a:pt x="503078" y="112744"/>
                  <a:pt x="390493" y="158"/>
                  <a:pt x="251618" y="158"/>
                </a:cubicBezTo>
                <a:close/>
              </a:path>
            </a:pathLst>
          </a:custGeom>
          <a:solidFill>
            <a:srgbClr val="910830"/>
          </a:solidFill>
          <a:ln w="1407" cap="flat">
            <a:noFill/>
            <a:prstDash val="solid"/>
            <a:miter/>
          </a:ln>
        </p:spPr>
        <p:txBody>
          <a:bodyPr rtlCol="0" anchor="ctr"/>
          <a:lstStyle/>
          <a:p>
            <a:endParaRPr lang="en-GB"/>
          </a:p>
        </p:txBody>
      </p:sp>
      <p:sp>
        <p:nvSpPr>
          <p:cNvPr id="118" name="Grafik 522">
            <a:extLst>
              <a:ext uri="{FF2B5EF4-FFF2-40B4-BE49-F238E27FC236}">
                <a16:creationId xmlns:a16="http://schemas.microsoft.com/office/drawing/2014/main" id="{89EBDEE7-1CC3-483A-91DD-EC0F95E479FD}"/>
              </a:ext>
            </a:extLst>
          </p:cNvPr>
          <p:cNvSpPr/>
          <p:nvPr/>
        </p:nvSpPr>
        <p:spPr>
          <a:xfrm>
            <a:off x="3996073" y="5155054"/>
            <a:ext cx="484011" cy="423510"/>
          </a:xfrm>
          <a:custGeom>
            <a:avLst/>
            <a:gdLst>
              <a:gd name="connsiteX0" fmla="*/ 663099 w 731520"/>
              <a:gd name="connsiteY0" fmla="*/ 159 h 640080"/>
              <a:gd name="connsiteX1" fmla="*/ 68739 w 731520"/>
              <a:gd name="connsiteY1" fmla="*/ 159 h 640080"/>
              <a:gd name="connsiteX2" fmla="*/ 159 w 731520"/>
              <a:gd name="connsiteY2" fmla="*/ 68739 h 640080"/>
              <a:gd name="connsiteX3" fmla="*/ 159 w 731520"/>
              <a:gd name="connsiteY3" fmla="*/ 571659 h 640080"/>
              <a:gd name="connsiteX4" fmla="*/ 68739 w 731520"/>
              <a:gd name="connsiteY4" fmla="*/ 640239 h 640080"/>
              <a:gd name="connsiteX5" fmla="*/ 663099 w 731520"/>
              <a:gd name="connsiteY5" fmla="*/ 640239 h 640080"/>
              <a:gd name="connsiteX6" fmla="*/ 731679 w 731520"/>
              <a:gd name="connsiteY6" fmla="*/ 571659 h 640080"/>
              <a:gd name="connsiteX7" fmla="*/ 731679 w 731520"/>
              <a:gd name="connsiteY7" fmla="*/ 68739 h 640080"/>
              <a:gd name="connsiteX8" fmla="*/ 663099 w 731520"/>
              <a:gd name="connsiteY8" fmla="*/ 159 h 640080"/>
              <a:gd name="connsiteX9" fmla="*/ 654527 w 731520"/>
              <a:gd name="connsiteY9" fmla="*/ 571659 h 640080"/>
              <a:gd name="connsiteX10" fmla="*/ 77312 w 731520"/>
              <a:gd name="connsiteY10" fmla="*/ 571659 h 640080"/>
              <a:gd name="connsiteX11" fmla="*/ 68739 w 731520"/>
              <a:gd name="connsiteY11" fmla="*/ 563087 h 640080"/>
              <a:gd name="connsiteX12" fmla="*/ 68739 w 731520"/>
              <a:gd name="connsiteY12" fmla="*/ 77312 h 640080"/>
              <a:gd name="connsiteX13" fmla="*/ 77312 w 731520"/>
              <a:gd name="connsiteY13" fmla="*/ 68739 h 640080"/>
              <a:gd name="connsiteX14" fmla="*/ 654527 w 731520"/>
              <a:gd name="connsiteY14" fmla="*/ 68739 h 640080"/>
              <a:gd name="connsiteX15" fmla="*/ 663099 w 731520"/>
              <a:gd name="connsiteY15" fmla="*/ 77312 h 640080"/>
              <a:gd name="connsiteX16" fmla="*/ 663099 w 731520"/>
              <a:gd name="connsiteY16" fmla="*/ 563087 h 640080"/>
              <a:gd name="connsiteX17" fmla="*/ 654527 w 731520"/>
              <a:gd name="connsiteY17" fmla="*/ 571659 h 640080"/>
              <a:gd name="connsiteX18" fmla="*/ 594519 w 731520"/>
              <a:gd name="connsiteY18" fmla="*/ 440214 h 640080"/>
              <a:gd name="connsiteX19" fmla="*/ 594519 w 731520"/>
              <a:gd name="connsiteY19" fmla="*/ 474504 h 640080"/>
              <a:gd name="connsiteX20" fmla="*/ 577374 w 731520"/>
              <a:gd name="connsiteY20" fmla="*/ 491649 h 640080"/>
              <a:gd name="connsiteX21" fmla="*/ 291624 w 731520"/>
              <a:gd name="connsiteY21" fmla="*/ 491649 h 640080"/>
              <a:gd name="connsiteX22" fmla="*/ 274479 w 731520"/>
              <a:gd name="connsiteY22" fmla="*/ 474504 h 640080"/>
              <a:gd name="connsiteX23" fmla="*/ 274479 w 731520"/>
              <a:gd name="connsiteY23" fmla="*/ 440214 h 640080"/>
              <a:gd name="connsiteX24" fmla="*/ 291624 w 731520"/>
              <a:gd name="connsiteY24" fmla="*/ 423069 h 640080"/>
              <a:gd name="connsiteX25" fmla="*/ 577374 w 731520"/>
              <a:gd name="connsiteY25" fmla="*/ 423069 h 640080"/>
              <a:gd name="connsiteX26" fmla="*/ 594519 w 731520"/>
              <a:gd name="connsiteY26" fmla="*/ 440214 h 640080"/>
              <a:gd name="connsiteX27" fmla="*/ 594519 w 731520"/>
              <a:gd name="connsiteY27" fmla="*/ 303054 h 640080"/>
              <a:gd name="connsiteX28" fmla="*/ 594519 w 731520"/>
              <a:gd name="connsiteY28" fmla="*/ 337344 h 640080"/>
              <a:gd name="connsiteX29" fmla="*/ 577374 w 731520"/>
              <a:gd name="connsiteY29" fmla="*/ 354489 h 640080"/>
              <a:gd name="connsiteX30" fmla="*/ 291624 w 731520"/>
              <a:gd name="connsiteY30" fmla="*/ 354489 h 640080"/>
              <a:gd name="connsiteX31" fmla="*/ 274479 w 731520"/>
              <a:gd name="connsiteY31" fmla="*/ 337344 h 640080"/>
              <a:gd name="connsiteX32" fmla="*/ 274479 w 731520"/>
              <a:gd name="connsiteY32" fmla="*/ 303054 h 640080"/>
              <a:gd name="connsiteX33" fmla="*/ 291624 w 731520"/>
              <a:gd name="connsiteY33" fmla="*/ 285909 h 640080"/>
              <a:gd name="connsiteX34" fmla="*/ 577374 w 731520"/>
              <a:gd name="connsiteY34" fmla="*/ 285909 h 640080"/>
              <a:gd name="connsiteX35" fmla="*/ 594519 w 731520"/>
              <a:gd name="connsiteY35" fmla="*/ 303054 h 640080"/>
              <a:gd name="connsiteX36" fmla="*/ 594519 w 731520"/>
              <a:gd name="connsiteY36" fmla="*/ 165894 h 640080"/>
              <a:gd name="connsiteX37" fmla="*/ 594519 w 731520"/>
              <a:gd name="connsiteY37" fmla="*/ 200184 h 640080"/>
              <a:gd name="connsiteX38" fmla="*/ 577374 w 731520"/>
              <a:gd name="connsiteY38" fmla="*/ 217329 h 640080"/>
              <a:gd name="connsiteX39" fmla="*/ 291624 w 731520"/>
              <a:gd name="connsiteY39" fmla="*/ 217329 h 640080"/>
              <a:gd name="connsiteX40" fmla="*/ 274479 w 731520"/>
              <a:gd name="connsiteY40" fmla="*/ 200184 h 640080"/>
              <a:gd name="connsiteX41" fmla="*/ 274479 w 731520"/>
              <a:gd name="connsiteY41" fmla="*/ 165894 h 640080"/>
              <a:gd name="connsiteX42" fmla="*/ 291624 w 731520"/>
              <a:gd name="connsiteY42" fmla="*/ 148749 h 640080"/>
              <a:gd name="connsiteX43" fmla="*/ 577374 w 731520"/>
              <a:gd name="connsiteY43" fmla="*/ 148749 h 640080"/>
              <a:gd name="connsiteX44" fmla="*/ 594519 w 731520"/>
              <a:gd name="connsiteY44" fmla="*/ 165894 h 640080"/>
              <a:gd name="connsiteX45" fmla="*/ 234474 w 731520"/>
              <a:gd name="connsiteY45" fmla="*/ 183039 h 640080"/>
              <a:gd name="connsiteX46" fmla="*/ 183039 w 731520"/>
              <a:gd name="connsiteY46" fmla="*/ 234474 h 640080"/>
              <a:gd name="connsiteX47" fmla="*/ 131604 w 731520"/>
              <a:gd name="connsiteY47" fmla="*/ 183039 h 640080"/>
              <a:gd name="connsiteX48" fmla="*/ 183039 w 731520"/>
              <a:gd name="connsiteY48" fmla="*/ 131604 h 640080"/>
              <a:gd name="connsiteX49" fmla="*/ 234474 w 731520"/>
              <a:gd name="connsiteY49" fmla="*/ 183039 h 640080"/>
              <a:gd name="connsiteX50" fmla="*/ 234474 w 731520"/>
              <a:gd name="connsiteY50" fmla="*/ 320199 h 640080"/>
              <a:gd name="connsiteX51" fmla="*/ 183039 w 731520"/>
              <a:gd name="connsiteY51" fmla="*/ 371634 h 640080"/>
              <a:gd name="connsiteX52" fmla="*/ 131604 w 731520"/>
              <a:gd name="connsiteY52" fmla="*/ 320199 h 640080"/>
              <a:gd name="connsiteX53" fmla="*/ 183039 w 731520"/>
              <a:gd name="connsiteY53" fmla="*/ 268764 h 640080"/>
              <a:gd name="connsiteX54" fmla="*/ 234474 w 731520"/>
              <a:gd name="connsiteY54" fmla="*/ 320199 h 640080"/>
              <a:gd name="connsiteX55" fmla="*/ 234474 w 731520"/>
              <a:gd name="connsiteY55" fmla="*/ 457359 h 640080"/>
              <a:gd name="connsiteX56" fmla="*/ 183039 w 731520"/>
              <a:gd name="connsiteY56" fmla="*/ 508794 h 640080"/>
              <a:gd name="connsiteX57" fmla="*/ 131604 w 731520"/>
              <a:gd name="connsiteY57" fmla="*/ 457359 h 640080"/>
              <a:gd name="connsiteX58" fmla="*/ 183039 w 731520"/>
              <a:gd name="connsiteY58" fmla="*/ 405924 h 640080"/>
              <a:gd name="connsiteX59" fmla="*/ 234474 w 731520"/>
              <a:gd name="connsiteY59" fmla="*/ 4573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31520" h="640080">
                <a:moveTo>
                  <a:pt x="663099" y="159"/>
                </a:moveTo>
                <a:lnTo>
                  <a:pt x="68739" y="159"/>
                </a:lnTo>
                <a:cubicBezTo>
                  <a:pt x="30863" y="159"/>
                  <a:pt x="159" y="30863"/>
                  <a:pt x="159" y="68739"/>
                </a:cubicBezTo>
                <a:lnTo>
                  <a:pt x="159" y="571659"/>
                </a:lnTo>
                <a:cubicBezTo>
                  <a:pt x="159" y="609535"/>
                  <a:pt x="30863" y="640239"/>
                  <a:pt x="68739" y="640239"/>
                </a:cubicBezTo>
                <a:lnTo>
                  <a:pt x="663099" y="640239"/>
                </a:lnTo>
                <a:cubicBezTo>
                  <a:pt x="700975" y="640239"/>
                  <a:pt x="731679" y="609535"/>
                  <a:pt x="731679" y="571659"/>
                </a:cubicBezTo>
                <a:lnTo>
                  <a:pt x="731679" y="68739"/>
                </a:lnTo>
                <a:cubicBezTo>
                  <a:pt x="731679" y="30863"/>
                  <a:pt x="700975" y="159"/>
                  <a:pt x="663099" y="159"/>
                </a:cubicBezTo>
                <a:close/>
                <a:moveTo>
                  <a:pt x="654527" y="571659"/>
                </a:moveTo>
                <a:lnTo>
                  <a:pt x="77312" y="571659"/>
                </a:lnTo>
                <a:cubicBezTo>
                  <a:pt x="72577" y="571659"/>
                  <a:pt x="68739" y="567821"/>
                  <a:pt x="68739" y="563087"/>
                </a:cubicBezTo>
                <a:lnTo>
                  <a:pt x="68739" y="77312"/>
                </a:lnTo>
                <a:cubicBezTo>
                  <a:pt x="68739" y="72577"/>
                  <a:pt x="72577" y="68739"/>
                  <a:pt x="77312" y="68739"/>
                </a:cubicBezTo>
                <a:lnTo>
                  <a:pt x="654527" y="68739"/>
                </a:lnTo>
                <a:cubicBezTo>
                  <a:pt x="659261" y="68739"/>
                  <a:pt x="663099" y="72577"/>
                  <a:pt x="663099" y="77312"/>
                </a:cubicBezTo>
                <a:lnTo>
                  <a:pt x="663099" y="563087"/>
                </a:lnTo>
                <a:cubicBezTo>
                  <a:pt x="663099" y="567821"/>
                  <a:pt x="659261" y="571659"/>
                  <a:pt x="654527" y="571659"/>
                </a:cubicBezTo>
                <a:close/>
                <a:moveTo>
                  <a:pt x="594519" y="440214"/>
                </a:moveTo>
                <a:lnTo>
                  <a:pt x="594519" y="474504"/>
                </a:lnTo>
                <a:cubicBezTo>
                  <a:pt x="594519" y="483972"/>
                  <a:pt x="586842" y="491649"/>
                  <a:pt x="577374" y="491649"/>
                </a:cubicBezTo>
                <a:lnTo>
                  <a:pt x="291624" y="491649"/>
                </a:lnTo>
                <a:cubicBezTo>
                  <a:pt x="282156" y="491649"/>
                  <a:pt x="274479" y="483972"/>
                  <a:pt x="274479" y="474504"/>
                </a:cubicBezTo>
                <a:lnTo>
                  <a:pt x="274479" y="440214"/>
                </a:lnTo>
                <a:cubicBezTo>
                  <a:pt x="274479" y="430746"/>
                  <a:pt x="282156" y="423069"/>
                  <a:pt x="291624" y="423069"/>
                </a:cubicBezTo>
                <a:lnTo>
                  <a:pt x="577374" y="423069"/>
                </a:lnTo>
                <a:cubicBezTo>
                  <a:pt x="586842" y="423069"/>
                  <a:pt x="594519" y="430746"/>
                  <a:pt x="594519" y="440214"/>
                </a:cubicBezTo>
                <a:close/>
                <a:moveTo>
                  <a:pt x="594519" y="303054"/>
                </a:moveTo>
                <a:lnTo>
                  <a:pt x="594519" y="337344"/>
                </a:lnTo>
                <a:cubicBezTo>
                  <a:pt x="594519" y="346812"/>
                  <a:pt x="586842" y="354489"/>
                  <a:pt x="577374" y="354489"/>
                </a:cubicBezTo>
                <a:lnTo>
                  <a:pt x="291624" y="354489"/>
                </a:lnTo>
                <a:cubicBezTo>
                  <a:pt x="282156" y="354489"/>
                  <a:pt x="274479" y="346812"/>
                  <a:pt x="274479" y="337344"/>
                </a:cubicBezTo>
                <a:lnTo>
                  <a:pt x="274479" y="303054"/>
                </a:lnTo>
                <a:cubicBezTo>
                  <a:pt x="274479" y="293586"/>
                  <a:pt x="282156" y="285909"/>
                  <a:pt x="291624" y="285909"/>
                </a:cubicBezTo>
                <a:lnTo>
                  <a:pt x="577374" y="285909"/>
                </a:lnTo>
                <a:cubicBezTo>
                  <a:pt x="586842" y="285909"/>
                  <a:pt x="594519" y="293586"/>
                  <a:pt x="594519" y="303054"/>
                </a:cubicBezTo>
                <a:close/>
                <a:moveTo>
                  <a:pt x="594519" y="165894"/>
                </a:moveTo>
                <a:lnTo>
                  <a:pt x="594519" y="200184"/>
                </a:lnTo>
                <a:cubicBezTo>
                  <a:pt x="594519" y="209652"/>
                  <a:pt x="586842" y="217329"/>
                  <a:pt x="577374" y="217329"/>
                </a:cubicBezTo>
                <a:lnTo>
                  <a:pt x="291624" y="217329"/>
                </a:lnTo>
                <a:cubicBezTo>
                  <a:pt x="282156" y="217329"/>
                  <a:pt x="274479" y="209652"/>
                  <a:pt x="274479" y="200184"/>
                </a:cubicBezTo>
                <a:lnTo>
                  <a:pt x="274479" y="165894"/>
                </a:lnTo>
                <a:cubicBezTo>
                  <a:pt x="274479" y="156426"/>
                  <a:pt x="282156" y="148749"/>
                  <a:pt x="291624" y="148749"/>
                </a:cubicBezTo>
                <a:lnTo>
                  <a:pt x="577374" y="148749"/>
                </a:lnTo>
                <a:cubicBezTo>
                  <a:pt x="586842" y="148749"/>
                  <a:pt x="594519" y="156426"/>
                  <a:pt x="594519" y="165894"/>
                </a:cubicBezTo>
                <a:close/>
                <a:moveTo>
                  <a:pt x="234474" y="183039"/>
                </a:moveTo>
                <a:cubicBezTo>
                  <a:pt x="234474" y="211445"/>
                  <a:pt x="211445" y="234474"/>
                  <a:pt x="183039" y="234474"/>
                </a:cubicBezTo>
                <a:cubicBezTo>
                  <a:pt x="154633" y="234474"/>
                  <a:pt x="131604" y="211445"/>
                  <a:pt x="131604" y="183039"/>
                </a:cubicBezTo>
                <a:cubicBezTo>
                  <a:pt x="131604" y="154633"/>
                  <a:pt x="154633" y="131604"/>
                  <a:pt x="183039" y="131604"/>
                </a:cubicBezTo>
                <a:cubicBezTo>
                  <a:pt x="211445" y="131604"/>
                  <a:pt x="234474" y="154633"/>
                  <a:pt x="234474" y="183039"/>
                </a:cubicBezTo>
                <a:close/>
                <a:moveTo>
                  <a:pt x="234474" y="320199"/>
                </a:moveTo>
                <a:cubicBezTo>
                  <a:pt x="234474" y="348605"/>
                  <a:pt x="211445" y="371634"/>
                  <a:pt x="183039" y="371634"/>
                </a:cubicBezTo>
                <a:cubicBezTo>
                  <a:pt x="154633" y="371634"/>
                  <a:pt x="131604" y="348605"/>
                  <a:pt x="131604" y="320199"/>
                </a:cubicBezTo>
                <a:cubicBezTo>
                  <a:pt x="131604" y="291793"/>
                  <a:pt x="154633" y="268764"/>
                  <a:pt x="183039" y="268764"/>
                </a:cubicBezTo>
                <a:cubicBezTo>
                  <a:pt x="211445" y="268764"/>
                  <a:pt x="234474" y="291793"/>
                  <a:pt x="234474" y="320199"/>
                </a:cubicBezTo>
                <a:close/>
                <a:moveTo>
                  <a:pt x="234474" y="457359"/>
                </a:moveTo>
                <a:cubicBezTo>
                  <a:pt x="234474" y="485765"/>
                  <a:pt x="211445" y="508794"/>
                  <a:pt x="183039" y="508794"/>
                </a:cubicBezTo>
                <a:cubicBezTo>
                  <a:pt x="154633" y="508794"/>
                  <a:pt x="131604" y="485765"/>
                  <a:pt x="131604" y="457359"/>
                </a:cubicBezTo>
                <a:cubicBezTo>
                  <a:pt x="131604" y="428953"/>
                  <a:pt x="154633" y="405924"/>
                  <a:pt x="183039" y="405924"/>
                </a:cubicBezTo>
                <a:cubicBezTo>
                  <a:pt x="211445" y="405924"/>
                  <a:pt x="234474" y="428953"/>
                  <a:pt x="234474" y="457359"/>
                </a:cubicBezTo>
                <a:close/>
              </a:path>
            </a:pathLst>
          </a:custGeom>
          <a:solidFill>
            <a:srgbClr val="910830"/>
          </a:solidFill>
          <a:ln w="1414" cap="flat">
            <a:noFill/>
            <a:prstDash val="solid"/>
            <a:miter/>
          </a:ln>
        </p:spPr>
        <p:txBody>
          <a:bodyPr rtlCol="0" anchor="ctr"/>
          <a:lstStyle/>
          <a:p>
            <a:endParaRPr lang="en-GB"/>
          </a:p>
        </p:txBody>
      </p:sp>
      <p:sp>
        <p:nvSpPr>
          <p:cNvPr id="119" name="Grafik 523">
            <a:extLst>
              <a:ext uri="{FF2B5EF4-FFF2-40B4-BE49-F238E27FC236}">
                <a16:creationId xmlns:a16="http://schemas.microsoft.com/office/drawing/2014/main" id="{31EDF247-43C4-472D-8F2F-C06C38AD74CF}"/>
              </a:ext>
            </a:extLst>
          </p:cNvPr>
          <p:cNvSpPr/>
          <p:nvPr/>
        </p:nvSpPr>
        <p:spPr>
          <a:xfrm>
            <a:off x="1156604" y="5155054"/>
            <a:ext cx="544512" cy="423510"/>
          </a:xfrm>
          <a:custGeom>
            <a:avLst/>
            <a:gdLst>
              <a:gd name="connsiteX0" fmla="*/ 800289 w 822960"/>
              <a:gd name="connsiteY0" fmla="*/ 160 h 640080"/>
              <a:gd name="connsiteX1" fmla="*/ 791773 w 822960"/>
              <a:gd name="connsiteY1" fmla="*/ 1817 h 640080"/>
              <a:gd name="connsiteX2" fmla="*/ 548814 w 822960"/>
              <a:gd name="connsiteY2" fmla="*/ 91600 h 640080"/>
              <a:gd name="connsiteX3" fmla="*/ 548800 w 822960"/>
              <a:gd name="connsiteY3" fmla="*/ 91600 h 640080"/>
              <a:gd name="connsiteX4" fmla="*/ 303055 w 822960"/>
              <a:gd name="connsiteY4" fmla="*/ 4846 h 640080"/>
              <a:gd name="connsiteX5" fmla="*/ 274137 w 822960"/>
              <a:gd name="connsiteY5" fmla="*/ 160 h 640080"/>
              <a:gd name="connsiteX6" fmla="*/ 245834 w 822960"/>
              <a:gd name="connsiteY6" fmla="*/ 4646 h 640080"/>
              <a:gd name="connsiteX7" fmla="*/ 28906 w 822960"/>
              <a:gd name="connsiteY7" fmla="*/ 80099 h 640080"/>
              <a:gd name="connsiteX8" fmla="*/ 160 w 822960"/>
              <a:gd name="connsiteY8" fmla="*/ 122547 h 640080"/>
              <a:gd name="connsiteX9" fmla="*/ 160 w 822960"/>
              <a:gd name="connsiteY9" fmla="*/ 617351 h 640080"/>
              <a:gd name="connsiteX10" fmla="*/ 23006 w 822960"/>
              <a:gd name="connsiteY10" fmla="*/ 640240 h 640080"/>
              <a:gd name="connsiteX11" fmla="*/ 31521 w 822960"/>
              <a:gd name="connsiteY11" fmla="*/ 638583 h 640080"/>
              <a:gd name="connsiteX12" fmla="*/ 274480 w 822960"/>
              <a:gd name="connsiteY12" fmla="*/ 548800 h 640080"/>
              <a:gd name="connsiteX13" fmla="*/ 520225 w 822960"/>
              <a:gd name="connsiteY13" fmla="*/ 635539 h 640080"/>
              <a:gd name="connsiteX14" fmla="*/ 577446 w 822960"/>
              <a:gd name="connsiteY14" fmla="*/ 635754 h 640080"/>
              <a:gd name="connsiteX15" fmla="*/ 794374 w 822960"/>
              <a:gd name="connsiteY15" fmla="*/ 560301 h 640080"/>
              <a:gd name="connsiteX16" fmla="*/ 823120 w 822960"/>
              <a:gd name="connsiteY16" fmla="*/ 517853 h 640080"/>
              <a:gd name="connsiteX17" fmla="*/ 823120 w 822960"/>
              <a:gd name="connsiteY17" fmla="*/ 23049 h 640080"/>
              <a:gd name="connsiteX18" fmla="*/ 800289 w 822960"/>
              <a:gd name="connsiteY18" fmla="*/ 160 h 640080"/>
              <a:gd name="connsiteX19" fmla="*/ 320200 w 822960"/>
              <a:gd name="connsiteY19" fmla="*/ 83628 h 640080"/>
              <a:gd name="connsiteX20" fmla="*/ 503080 w 822960"/>
              <a:gd name="connsiteY20" fmla="*/ 148193 h 640080"/>
              <a:gd name="connsiteX21" fmla="*/ 503080 w 822960"/>
              <a:gd name="connsiteY21" fmla="*/ 556772 h 640080"/>
              <a:gd name="connsiteX22" fmla="*/ 320200 w 822960"/>
              <a:gd name="connsiteY22" fmla="*/ 492207 h 640080"/>
              <a:gd name="connsiteX23" fmla="*/ 320200 w 822960"/>
              <a:gd name="connsiteY23" fmla="*/ 83628 h 640080"/>
              <a:gd name="connsiteX24" fmla="*/ 68740 w 822960"/>
              <a:gd name="connsiteY24" fmla="*/ 551729 h 640080"/>
              <a:gd name="connsiteX25" fmla="*/ 68740 w 822960"/>
              <a:gd name="connsiteY25" fmla="*/ 138849 h 640080"/>
              <a:gd name="connsiteX26" fmla="*/ 251620 w 822960"/>
              <a:gd name="connsiteY26" fmla="*/ 75227 h 640080"/>
              <a:gd name="connsiteX27" fmla="*/ 251620 w 822960"/>
              <a:gd name="connsiteY27" fmla="*/ 484135 h 640080"/>
              <a:gd name="connsiteX28" fmla="*/ 250706 w 822960"/>
              <a:gd name="connsiteY28" fmla="*/ 484463 h 640080"/>
              <a:gd name="connsiteX29" fmla="*/ 68740 w 822960"/>
              <a:gd name="connsiteY29" fmla="*/ 551729 h 640080"/>
              <a:gd name="connsiteX30" fmla="*/ 754540 w 822960"/>
              <a:gd name="connsiteY30" fmla="*/ 501537 h 640080"/>
              <a:gd name="connsiteX31" fmla="*/ 571660 w 822960"/>
              <a:gd name="connsiteY31" fmla="*/ 565159 h 640080"/>
              <a:gd name="connsiteX32" fmla="*/ 571660 w 822960"/>
              <a:gd name="connsiteY32" fmla="*/ 156265 h 640080"/>
              <a:gd name="connsiteX33" fmla="*/ 572574 w 822960"/>
              <a:gd name="connsiteY33" fmla="*/ 155922 h 640080"/>
              <a:gd name="connsiteX34" fmla="*/ 754540 w 822960"/>
              <a:gd name="connsiteY34" fmla="*/ 88671 h 640080"/>
              <a:gd name="connsiteX35" fmla="*/ 754540 w 822960"/>
              <a:gd name="connsiteY35" fmla="*/ 50153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640080">
                <a:moveTo>
                  <a:pt x="800289" y="160"/>
                </a:moveTo>
                <a:cubicBezTo>
                  <a:pt x="797488" y="160"/>
                  <a:pt x="794602" y="689"/>
                  <a:pt x="791773" y="1817"/>
                </a:cubicBezTo>
                <a:lnTo>
                  <a:pt x="548814" y="91600"/>
                </a:lnTo>
                <a:lnTo>
                  <a:pt x="548800" y="91600"/>
                </a:lnTo>
                <a:lnTo>
                  <a:pt x="303055" y="4846"/>
                </a:lnTo>
                <a:cubicBezTo>
                  <a:pt x="293728" y="1746"/>
                  <a:pt x="283965" y="164"/>
                  <a:pt x="274137" y="160"/>
                </a:cubicBezTo>
                <a:cubicBezTo>
                  <a:pt x="264579" y="160"/>
                  <a:pt x="255035" y="1660"/>
                  <a:pt x="245834" y="4646"/>
                </a:cubicBezTo>
                <a:lnTo>
                  <a:pt x="28906" y="80099"/>
                </a:lnTo>
                <a:cubicBezTo>
                  <a:pt x="11548" y="87041"/>
                  <a:pt x="164" y="103852"/>
                  <a:pt x="160" y="122547"/>
                </a:cubicBezTo>
                <a:lnTo>
                  <a:pt x="160" y="617351"/>
                </a:lnTo>
                <a:cubicBezTo>
                  <a:pt x="160" y="630482"/>
                  <a:pt x="10918" y="640240"/>
                  <a:pt x="23006" y="640240"/>
                </a:cubicBezTo>
                <a:cubicBezTo>
                  <a:pt x="25806" y="640240"/>
                  <a:pt x="28678" y="639711"/>
                  <a:pt x="31521" y="638583"/>
                </a:cubicBezTo>
                <a:lnTo>
                  <a:pt x="274480" y="548800"/>
                </a:lnTo>
                <a:lnTo>
                  <a:pt x="520225" y="635539"/>
                </a:lnTo>
                <a:cubicBezTo>
                  <a:pt x="538784" y="641733"/>
                  <a:pt x="558841" y="641807"/>
                  <a:pt x="577446" y="635754"/>
                </a:cubicBezTo>
                <a:lnTo>
                  <a:pt x="794374" y="560301"/>
                </a:lnTo>
                <a:cubicBezTo>
                  <a:pt x="811734" y="553362"/>
                  <a:pt x="823120" y="536550"/>
                  <a:pt x="823120" y="517853"/>
                </a:cubicBezTo>
                <a:lnTo>
                  <a:pt x="823120" y="23049"/>
                </a:lnTo>
                <a:cubicBezTo>
                  <a:pt x="823120" y="9918"/>
                  <a:pt x="812361" y="160"/>
                  <a:pt x="800289" y="160"/>
                </a:cubicBezTo>
                <a:close/>
                <a:moveTo>
                  <a:pt x="320200" y="83628"/>
                </a:moveTo>
                <a:lnTo>
                  <a:pt x="503080" y="148193"/>
                </a:lnTo>
                <a:lnTo>
                  <a:pt x="503080" y="556772"/>
                </a:lnTo>
                <a:lnTo>
                  <a:pt x="320200" y="492207"/>
                </a:lnTo>
                <a:lnTo>
                  <a:pt x="320200" y="83628"/>
                </a:lnTo>
                <a:close/>
                <a:moveTo>
                  <a:pt x="68740" y="551729"/>
                </a:moveTo>
                <a:lnTo>
                  <a:pt x="68740" y="138849"/>
                </a:lnTo>
                <a:lnTo>
                  <a:pt x="251620" y="75227"/>
                </a:lnTo>
                <a:lnTo>
                  <a:pt x="251620" y="484135"/>
                </a:lnTo>
                <a:lnTo>
                  <a:pt x="250706" y="484463"/>
                </a:lnTo>
                <a:lnTo>
                  <a:pt x="68740" y="551729"/>
                </a:lnTo>
                <a:close/>
                <a:moveTo>
                  <a:pt x="754540" y="501537"/>
                </a:moveTo>
                <a:lnTo>
                  <a:pt x="571660" y="565159"/>
                </a:lnTo>
                <a:lnTo>
                  <a:pt x="571660" y="156265"/>
                </a:lnTo>
                <a:lnTo>
                  <a:pt x="572574" y="155922"/>
                </a:lnTo>
                <a:lnTo>
                  <a:pt x="754540" y="88671"/>
                </a:lnTo>
                <a:lnTo>
                  <a:pt x="754540" y="501537"/>
                </a:lnTo>
                <a:close/>
              </a:path>
            </a:pathLst>
          </a:custGeom>
          <a:solidFill>
            <a:srgbClr val="910830"/>
          </a:solidFill>
          <a:ln w="1422" cap="flat">
            <a:noFill/>
            <a:prstDash val="solid"/>
            <a:miter/>
          </a:ln>
        </p:spPr>
        <p:txBody>
          <a:bodyPr rtlCol="0" anchor="ctr"/>
          <a:lstStyle/>
          <a:p>
            <a:endParaRPr lang="en-GB"/>
          </a:p>
        </p:txBody>
      </p:sp>
      <p:sp>
        <p:nvSpPr>
          <p:cNvPr id="120" name="Grafik 524">
            <a:extLst>
              <a:ext uri="{FF2B5EF4-FFF2-40B4-BE49-F238E27FC236}">
                <a16:creationId xmlns:a16="http://schemas.microsoft.com/office/drawing/2014/main" id="{D5027398-5FEE-4ECF-846B-AC43EB04757A}"/>
              </a:ext>
            </a:extLst>
          </p:cNvPr>
          <p:cNvSpPr/>
          <p:nvPr/>
        </p:nvSpPr>
        <p:spPr>
          <a:xfrm>
            <a:off x="6122445" y="5132366"/>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240190 w 708660"/>
              <a:gd name="connsiteY10" fmla="*/ 331630 h 708660"/>
              <a:gd name="connsiteX11" fmla="*/ 285910 w 708660"/>
              <a:gd name="connsiteY11" fmla="*/ 285910 h 708660"/>
              <a:gd name="connsiteX12" fmla="*/ 240190 w 708660"/>
              <a:gd name="connsiteY12" fmla="*/ 240190 h 708660"/>
              <a:gd name="connsiteX13" fmla="*/ 194470 w 708660"/>
              <a:gd name="connsiteY13" fmla="*/ 285910 h 708660"/>
              <a:gd name="connsiteX14" fmla="*/ 240190 w 708660"/>
              <a:gd name="connsiteY14" fmla="*/ 331630 h 708660"/>
              <a:gd name="connsiteX15" fmla="*/ 468790 w 708660"/>
              <a:gd name="connsiteY15" fmla="*/ 240190 h 708660"/>
              <a:gd name="connsiteX16" fmla="*/ 423070 w 708660"/>
              <a:gd name="connsiteY16" fmla="*/ 285910 h 708660"/>
              <a:gd name="connsiteX17" fmla="*/ 468790 w 708660"/>
              <a:gd name="connsiteY17" fmla="*/ 331630 h 708660"/>
              <a:gd name="connsiteX18" fmla="*/ 514510 w 708660"/>
              <a:gd name="connsiteY18" fmla="*/ 285910 h 708660"/>
              <a:gd name="connsiteX19" fmla="*/ 468790 w 708660"/>
              <a:gd name="connsiteY19" fmla="*/ 240190 h 708660"/>
              <a:gd name="connsiteX20" fmla="*/ 480220 w 708660"/>
              <a:gd name="connsiteY20" fmla="*/ 445930 h 708660"/>
              <a:gd name="connsiteX21" fmla="*/ 228760 w 708660"/>
              <a:gd name="connsiteY21" fmla="*/ 445930 h 708660"/>
              <a:gd name="connsiteX22" fmla="*/ 194470 w 708660"/>
              <a:gd name="connsiteY22" fmla="*/ 480220 h 708660"/>
              <a:gd name="connsiteX23" fmla="*/ 228760 w 708660"/>
              <a:gd name="connsiteY23" fmla="*/ 514510 h 708660"/>
              <a:gd name="connsiteX24" fmla="*/ 480220 w 708660"/>
              <a:gd name="connsiteY24" fmla="*/ 514510 h 708660"/>
              <a:gd name="connsiteX25" fmla="*/ 514510 w 708660"/>
              <a:gd name="connsiteY25" fmla="*/ 480220 h 708660"/>
              <a:gd name="connsiteX26" fmla="*/ 480220 w 708660"/>
              <a:gd name="connsiteY26" fmla="*/ 4459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moveTo>
                  <a:pt x="480220" y="445930"/>
                </a:moveTo>
                <a:lnTo>
                  <a:pt x="228760" y="445930"/>
                </a:lnTo>
                <a:cubicBezTo>
                  <a:pt x="209900" y="445930"/>
                  <a:pt x="194470" y="461360"/>
                  <a:pt x="194470" y="480220"/>
                </a:cubicBezTo>
                <a:cubicBezTo>
                  <a:pt x="194470" y="499079"/>
                  <a:pt x="209900" y="514510"/>
                  <a:pt x="228760" y="514510"/>
                </a:cubicBezTo>
                <a:lnTo>
                  <a:pt x="480220" y="514510"/>
                </a:lnTo>
                <a:cubicBezTo>
                  <a:pt x="499079" y="514510"/>
                  <a:pt x="514510" y="499079"/>
                  <a:pt x="514510" y="480220"/>
                </a:cubicBezTo>
                <a:cubicBezTo>
                  <a:pt x="514510" y="461360"/>
                  <a:pt x="499079" y="445930"/>
                  <a:pt x="480220" y="445930"/>
                </a:cubicBezTo>
                <a:close/>
              </a:path>
            </a:pathLst>
          </a:custGeom>
          <a:solidFill>
            <a:srgbClr val="910830"/>
          </a:solidFill>
          <a:ln w="1421" cap="flat">
            <a:noFill/>
            <a:prstDash val="solid"/>
            <a:miter/>
          </a:ln>
        </p:spPr>
        <p:txBody>
          <a:bodyPr rtlCol="0" anchor="ctr"/>
          <a:lstStyle/>
          <a:p>
            <a:endParaRPr lang="en-GB"/>
          </a:p>
        </p:txBody>
      </p:sp>
      <p:sp>
        <p:nvSpPr>
          <p:cNvPr id="121" name="Grafik 525">
            <a:extLst>
              <a:ext uri="{FF2B5EF4-FFF2-40B4-BE49-F238E27FC236}">
                <a16:creationId xmlns:a16="http://schemas.microsoft.com/office/drawing/2014/main" id="{A1F9F788-BD92-42CD-B388-7F6E99F2F39F}"/>
              </a:ext>
            </a:extLst>
          </p:cNvPr>
          <p:cNvSpPr/>
          <p:nvPr/>
        </p:nvSpPr>
        <p:spPr>
          <a:xfrm>
            <a:off x="6638912" y="5132366"/>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240190 w 708660"/>
              <a:gd name="connsiteY10" fmla="*/ 240190 h 708660"/>
              <a:gd name="connsiteX11" fmla="*/ 194470 w 708660"/>
              <a:gd name="connsiteY11" fmla="*/ 285910 h 708660"/>
              <a:gd name="connsiteX12" fmla="*/ 240190 w 708660"/>
              <a:gd name="connsiteY12" fmla="*/ 331630 h 708660"/>
              <a:gd name="connsiteX13" fmla="*/ 285910 w 708660"/>
              <a:gd name="connsiteY13" fmla="*/ 285910 h 708660"/>
              <a:gd name="connsiteX14" fmla="*/ 240190 w 708660"/>
              <a:gd name="connsiteY14" fmla="*/ 240190 h 708660"/>
              <a:gd name="connsiteX15" fmla="*/ 468790 w 708660"/>
              <a:gd name="connsiteY15" fmla="*/ 240190 h 708660"/>
              <a:gd name="connsiteX16" fmla="*/ 423070 w 708660"/>
              <a:gd name="connsiteY16" fmla="*/ 285910 h 708660"/>
              <a:gd name="connsiteX17" fmla="*/ 468790 w 708660"/>
              <a:gd name="connsiteY17" fmla="*/ 331630 h 708660"/>
              <a:gd name="connsiteX18" fmla="*/ 514510 w 708660"/>
              <a:gd name="connsiteY18" fmla="*/ 285910 h 708660"/>
              <a:gd name="connsiteX19" fmla="*/ 468790 w 708660"/>
              <a:gd name="connsiteY19" fmla="*/ 24019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240190" y="240190"/>
                </a:moveTo>
                <a:cubicBezTo>
                  <a:pt x="214901" y="240190"/>
                  <a:pt x="194470" y="260621"/>
                  <a:pt x="194470" y="285910"/>
                </a:cubicBezTo>
                <a:cubicBezTo>
                  <a:pt x="194470" y="311199"/>
                  <a:pt x="214901" y="331630"/>
                  <a:pt x="240190" y="331630"/>
                </a:cubicBezTo>
                <a:cubicBezTo>
                  <a:pt x="265479" y="331630"/>
                  <a:pt x="285910" y="311199"/>
                  <a:pt x="285910" y="285910"/>
                </a:cubicBezTo>
                <a:cubicBezTo>
                  <a:pt x="285910" y="260621"/>
                  <a:pt x="265479" y="240190"/>
                  <a:pt x="240190" y="24019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path>
            </a:pathLst>
          </a:custGeom>
          <a:solidFill>
            <a:srgbClr val="910830"/>
          </a:solidFill>
          <a:ln w="1421" cap="flat">
            <a:noFill/>
            <a:prstDash val="solid"/>
            <a:miter/>
          </a:ln>
        </p:spPr>
        <p:txBody>
          <a:bodyPr rtlCol="0" anchor="ctr"/>
          <a:lstStyle/>
          <a:p>
            <a:endParaRPr lang="en-GB"/>
          </a:p>
        </p:txBody>
      </p:sp>
      <p:sp>
        <p:nvSpPr>
          <p:cNvPr id="122" name="Grafik 526">
            <a:extLst>
              <a:ext uri="{FF2B5EF4-FFF2-40B4-BE49-F238E27FC236}">
                <a16:creationId xmlns:a16="http://schemas.microsoft.com/office/drawing/2014/main" id="{7EC33BF2-1EC1-44DC-B213-CE322E694B8C}"/>
              </a:ext>
            </a:extLst>
          </p:cNvPr>
          <p:cNvSpPr/>
          <p:nvPr/>
        </p:nvSpPr>
        <p:spPr>
          <a:xfrm>
            <a:off x="7155380" y="5132366"/>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480220 w 708660"/>
              <a:gd name="connsiteY10" fmla="*/ 205900 h 708660"/>
              <a:gd name="connsiteX11" fmla="*/ 377350 w 708660"/>
              <a:gd name="connsiteY11" fmla="*/ 308770 h 708660"/>
              <a:gd name="connsiteX12" fmla="*/ 480220 w 708660"/>
              <a:gd name="connsiteY12" fmla="*/ 411640 h 708660"/>
              <a:gd name="connsiteX13" fmla="*/ 583090 w 708660"/>
              <a:gd name="connsiteY13" fmla="*/ 308770 h 708660"/>
              <a:gd name="connsiteX14" fmla="*/ 480220 w 708660"/>
              <a:gd name="connsiteY14" fmla="*/ 205900 h 708660"/>
              <a:gd name="connsiteX15" fmla="*/ 480220 w 708660"/>
              <a:gd name="connsiteY15" fmla="*/ 365920 h 708660"/>
              <a:gd name="connsiteX16" fmla="*/ 423070 w 708660"/>
              <a:gd name="connsiteY16" fmla="*/ 308770 h 708660"/>
              <a:gd name="connsiteX17" fmla="*/ 448359 w 708660"/>
              <a:gd name="connsiteY17" fmla="*/ 262621 h 708660"/>
              <a:gd name="connsiteX18" fmla="*/ 445930 w 708660"/>
              <a:gd name="connsiteY18" fmla="*/ 274480 h 708660"/>
              <a:gd name="connsiteX19" fmla="*/ 480220 w 708660"/>
              <a:gd name="connsiteY19" fmla="*/ 308770 h 708660"/>
              <a:gd name="connsiteX20" fmla="*/ 514510 w 708660"/>
              <a:gd name="connsiteY20" fmla="*/ 274480 h 708660"/>
              <a:gd name="connsiteX21" fmla="*/ 512081 w 708660"/>
              <a:gd name="connsiteY21" fmla="*/ 262621 h 708660"/>
              <a:gd name="connsiteX22" fmla="*/ 537370 w 708660"/>
              <a:gd name="connsiteY22" fmla="*/ 308770 h 708660"/>
              <a:gd name="connsiteX23" fmla="*/ 480220 w 708660"/>
              <a:gd name="connsiteY23" fmla="*/ 365920 h 708660"/>
              <a:gd name="connsiteX24" fmla="*/ 331630 w 708660"/>
              <a:gd name="connsiteY24" fmla="*/ 308770 h 708660"/>
              <a:gd name="connsiteX25" fmla="*/ 228760 w 708660"/>
              <a:gd name="connsiteY25" fmla="*/ 205900 h 708660"/>
              <a:gd name="connsiteX26" fmla="*/ 125890 w 708660"/>
              <a:gd name="connsiteY26" fmla="*/ 308770 h 708660"/>
              <a:gd name="connsiteX27" fmla="*/ 228760 w 708660"/>
              <a:gd name="connsiteY27" fmla="*/ 411640 h 708660"/>
              <a:gd name="connsiteX28" fmla="*/ 331630 w 708660"/>
              <a:gd name="connsiteY28" fmla="*/ 308770 h 708660"/>
              <a:gd name="connsiteX29" fmla="*/ 171610 w 708660"/>
              <a:gd name="connsiteY29" fmla="*/ 308770 h 708660"/>
              <a:gd name="connsiteX30" fmla="*/ 196899 w 708660"/>
              <a:gd name="connsiteY30" fmla="*/ 262621 h 708660"/>
              <a:gd name="connsiteX31" fmla="*/ 194470 w 708660"/>
              <a:gd name="connsiteY31" fmla="*/ 274480 h 708660"/>
              <a:gd name="connsiteX32" fmla="*/ 228760 w 708660"/>
              <a:gd name="connsiteY32" fmla="*/ 308770 h 708660"/>
              <a:gd name="connsiteX33" fmla="*/ 263050 w 708660"/>
              <a:gd name="connsiteY33" fmla="*/ 274480 h 708660"/>
              <a:gd name="connsiteX34" fmla="*/ 260621 w 708660"/>
              <a:gd name="connsiteY34" fmla="*/ 262621 h 708660"/>
              <a:gd name="connsiteX35" fmla="*/ 285910 w 708660"/>
              <a:gd name="connsiteY35" fmla="*/ 308770 h 708660"/>
              <a:gd name="connsiteX36" fmla="*/ 228760 w 708660"/>
              <a:gd name="connsiteY36" fmla="*/ 365920 h 708660"/>
              <a:gd name="connsiteX37" fmla="*/ 171610 w 708660"/>
              <a:gd name="connsiteY37" fmla="*/ 308770 h 708660"/>
              <a:gd name="connsiteX38" fmla="*/ 445930 w 708660"/>
              <a:gd name="connsiteY38" fmla="*/ 491650 h 708660"/>
              <a:gd name="connsiteX39" fmla="*/ 263050 w 708660"/>
              <a:gd name="connsiteY39" fmla="*/ 491650 h 708660"/>
              <a:gd name="connsiteX40" fmla="*/ 228760 w 708660"/>
              <a:gd name="connsiteY40" fmla="*/ 525940 h 708660"/>
              <a:gd name="connsiteX41" fmla="*/ 263050 w 708660"/>
              <a:gd name="connsiteY41" fmla="*/ 560230 h 708660"/>
              <a:gd name="connsiteX42" fmla="*/ 445930 w 708660"/>
              <a:gd name="connsiteY42" fmla="*/ 560230 h 708660"/>
              <a:gd name="connsiteX43" fmla="*/ 480220 w 708660"/>
              <a:gd name="connsiteY43" fmla="*/ 525940 h 708660"/>
              <a:gd name="connsiteX44" fmla="*/ 445930 w 708660"/>
              <a:gd name="connsiteY44" fmla="*/ 4916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480220" y="205900"/>
                </a:moveTo>
                <a:cubicBezTo>
                  <a:pt x="423356" y="205900"/>
                  <a:pt x="377350" y="251906"/>
                  <a:pt x="377350" y="308770"/>
                </a:cubicBezTo>
                <a:cubicBezTo>
                  <a:pt x="377350" y="365634"/>
                  <a:pt x="423356" y="411640"/>
                  <a:pt x="480220" y="411640"/>
                </a:cubicBezTo>
                <a:cubicBezTo>
                  <a:pt x="537084" y="411640"/>
                  <a:pt x="583090" y="365634"/>
                  <a:pt x="583090" y="308770"/>
                </a:cubicBezTo>
                <a:cubicBezTo>
                  <a:pt x="583090" y="251906"/>
                  <a:pt x="537084" y="205900"/>
                  <a:pt x="480220" y="205900"/>
                </a:cubicBezTo>
                <a:close/>
                <a:moveTo>
                  <a:pt x="480220" y="365920"/>
                </a:moveTo>
                <a:cubicBezTo>
                  <a:pt x="448645" y="365920"/>
                  <a:pt x="423070" y="340345"/>
                  <a:pt x="423070" y="308770"/>
                </a:cubicBezTo>
                <a:cubicBezTo>
                  <a:pt x="423070" y="289339"/>
                  <a:pt x="433500" y="272908"/>
                  <a:pt x="448359" y="262621"/>
                </a:cubicBezTo>
                <a:cubicBezTo>
                  <a:pt x="446930" y="266336"/>
                  <a:pt x="445930" y="270194"/>
                  <a:pt x="445930" y="274480"/>
                </a:cubicBezTo>
                <a:cubicBezTo>
                  <a:pt x="445930" y="293482"/>
                  <a:pt x="461218" y="308770"/>
                  <a:pt x="480220" y="308770"/>
                </a:cubicBezTo>
                <a:cubicBezTo>
                  <a:pt x="499222" y="308770"/>
                  <a:pt x="514510" y="293482"/>
                  <a:pt x="514510" y="274480"/>
                </a:cubicBezTo>
                <a:cubicBezTo>
                  <a:pt x="514510" y="270337"/>
                  <a:pt x="513510" y="266336"/>
                  <a:pt x="512081" y="262621"/>
                </a:cubicBezTo>
                <a:cubicBezTo>
                  <a:pt x="526940" y="272908"/>
                  <a:pt x="537370" y="289339"/>
                  <a:pt x="537370" y="308770"/>
                </a:cubicBezTo>
                <a:cubicBezTo>
                  <a:pt x="537370" y="340345"/>
                  <a:pt x="511795" y="365920"/>
                  <a:pt x="480220" y="365920"/>
                </a:cubicBezTo>
                <a:close/>
                <a:moveTo>
                  <a:pt x="331630" y="308770"/>
                </a:moveTo>
                <a:cubicBezTo>
                  <a:pt x="331630" y="251906"/>
                  <a:pt x="285624" y="205900"/>
                  <a:pt x="228760" y="205900"/>
                </a:cubicBezTo>
                <a:cubicBezTo>
                  <a:pt x="171896" y="205900"/>
                  <a:pt x="125890" y="251906"/>
                  <a:pt x="125890" y="308770"/>
                </a:cubicBezTo>
                <a:cubicBezTo>
                  <a:pt x="125890" y="365634"/>
                  <a:pt x="171896" y="411640"/>
                  <a:pt x="228760" y="411640"/>
                </a:cubicBezTo>
                <a:cubicBezTo>
                  <a:pt x="285624" y="411640"/>
                  <a:pt x="331630" y="365634"/>
                  <a:pt x="331630" y="308770"/>
                </a:cubicBezTo>
                <a:close/>
                <a:moveTo>
                  <a:pt x="171610" y="308770"/>
                </a:moveTo>
                <a:cubicBezTo>
                  <a:pt x="171610" y="289339"/>
                  <a:pt x="182040" y="272908"/>
                  <a:pt x="196899" y="262621"/>
                </a:cubicBezTo>
                <a:cubicBezTo>
                  <a:pt x="195470" y="266336"/>
                  <a:pt x="194470" y="270194"/>
                  <a:pt x="194470" y="274480"/>
                </a:cubicBezTo>
                <a:cubicBezTo>
                  <a:pt x="194470" y="293482"/>
                  <a:pt x="209757" y="308770"/>
                  <a:pt x="228760" y="308770"/>
                </a:cubicBezTo>
                <a:cubicBezTo>
                  <a:pt x="247762" y="308770"/>
                  <a:pt x="263050" y="293482"/>
                  <a:pt x="263050" y="274480"/>
                </a:cubicBezTo>
                <a:cubicBezTo>
                  <a:pt x="263050" y="270337"/>
                  <a:pt x="262050" y="266336"/>
                  <a:pt x="260621" y="262621"/>
                </a:cubicBezTo>
                <a:cubicBezTo>
                  <a:pt x="275480" y="272908"/>
                  <a:pt x="285910" y="289339"/>
                  <a:pt x="285910" y="308770"/>
                </a:cubicBezTo>
                <a:cubicBezTo>
                  <a:pt x="285910" y="340345"/>
                  <a:pt x="260335" y="365920"/>
                  <a:pt x="228760" y="365920"/>
                </a:cubicBezTo>
                <a:cubicBezTo>
                  <a:pt x="197184" y="365920"/>
                  <a:pt x="171610" y="340345"/>
                  <a:pt x="171610" y="308770"/>
                </a:cubicBezTo>
                <a:close/>
                <a:moveTo>
                  <a:pt x="445930" y="491650"/>
                </a:moveTo>
                <a:lnTo>
                  <a:pt x="263050" y="491650"/>
                </a:lnTo>
                <a:cubicBezTo>
                  <a:pt x="244190" y="491650"/>
                  <a:pt x="228760" y="507080"/>
                  <a:pt x="228760" y="525940"/>
                </a:cubicBezTo>
                <a:cubicBezTo>
                  <a:pt x="228760" y="544799"/>
                  <a:pt x="244190" y="560230"/>
                  <a:pt x="263050" y="560230"/>
                </a:cubicBezTo>
                <a:lnTo>
                  <a:pt x="445930" y="560230"/>
                </a:lnTo>
                <a:cubicBezTo>
                  <a:pt x="464789" y="560230"/>
                  <a:pt x="480220" y="544799"/>
                  <a:pt x="480220" y="525940"/>
                </a:cubicBezTo>
                <a:cubicBezTo>
                  <a:pt x="480220" y="507080"/>
                  <a:pt x="464789" y="491650"/>
                  <a:pt x="445930" y="491650"/>
                </a:cubicBezTo>
                <a:close/>
              </a:path>
            </a:pathLst>
          </a:custGeom>
          <a:solidFill>
            <a:srgbClr val="910830"/>
          </a:solidFill>
          <a:ln w="1421" cap="flat">
            <a:noFill/>
            <a:prstDash val="solid"/>
            <a:miter/>
          </a:ln>
        </p:spPr>
        <p:txBody>
          <a:bodyPr rtlCol="0" anchor="ctr"/>
          <a:lstStyle/>
          <a:p>
            <a:endParaRPr lang="en-GB"/>
          </a:p>
        </p:txBody>
      </p:sp>
      <p:sp>
        <p:nvSpPr>
          <p:cNvPr id="123" name="Grafik 527">
            <a:extLst>
              <a:ext uri="{FF2B5EF4-FFF2-40B4-BE49-F238E27FC236}">
                <a16:creationId xmlns:a16="http://schemas.microsoft.com/office/drawing/2014/main" id="{D7C33FCA-764C-46F9-9ED8-0A5435E8515E}"/>
              </a:ext>
            </a:extLst>
          </p:cNvPr>
          <p:cNvSpPr/>
          <p:nvPr/>
        </p:nvSpPr>
        <p:spPr>
          <a:xfrm>
            <a:off x="7671848" y="5155054"/>
            <a:ext cx="423510" cy="423510"/>
          </a:xfrm>
          <a:custGeom>
            <a:avLst/>
            <a:gdLst>
              <a:gd name="connsiteX0" fmla="*/ 154465 w 640080"/>
              <a:gd name="connsiteY0" fmla="*/ 360205 h 640080"/>
              <a:gd name="connsiteX1" fmla="*/ 137320 w 640080"/>
              <a:gd name="connsiteY1" fmla="*/ 343060 h 640080"/>
              <a:gd name="connsiteX2" fmla="*/ 137320 w 640080"/>
              <a:gd name="connsiteY2" fmla="*/ 297340 h 640080"/>
              <a:gd name="connsiteX3" fmla="*/ 154465 w 640080"/>
              <a:gd name="connsiteY3" fmla="*/ 280195 h 640080"/>
              <a:gd name="connsiteX4" fmla="*/ 485935 w 640080"/>
              <a:gd name="connsiteY4" fmla="*/ 280195 h 640080"/>
              <a:gd name="connsiteX5" fmla="*/ 503080 w 640080"/>
              <a:gd name="connsiteY5" fmla="*/ 297340 h 640080"/>
              <a:gd name="connsiteX6" fmla="*/ 503080 w 640080"/>
              <a:gd name="connsiteY6" fmla="*/ 343060 h 640080"/>
              <a:gd name="connsiteX7" fmla="*/ 485935 w 640080"/>
              <a:gd name="connsiteY7" fmla="*/ 360205 h 640080"/>
              <a:gd name="connsiteX8" fmla="*/ 154465 w 640080"/>
              <a:gd name="connsiteY8" fmla="*/ 360205 h 640080"/>
              <a:gd name="connsiteX9" fmla="*/ 640240 w 640080"/>
              <a:gd name="connsiteY9" fmla="*/ 68740 h 640080"/>
              <a:gd name="connsiteX10" fmla="*/ 640240 w 640080"/>
              <a:gd name="connsiteY10" fmla="*/ 571660 h 640080"/>
              <a:gd name="connsiteX11" fmla="*/ 571660 w 640080"/>
              <a:gd name="connsiteY11" fmla="*/ 640240 h 640080"/>
              <a:gd name="connsiteX12" fmla="*/ 68740 w 640080"/>
              <a:gd name="connsiteY12" fmla="*/ 640240 h 640080"/>
              <a:gd name="connsiteX13" fmla="*/ 160 w 640080"/>
              <a:gd name="connsiteY13" fmla="*/ 571660 h 640080"/>
              <a:gd name="connsiteX14" fmla="*/ 160 w 640080"/>
              <a:gd name="connsiteY14" fmla="*/ 68740 h 640080"/>
              <a:gd name="connsiteX15" fmla="*/ 68740 w 640080"/>
              <a:gd name="connsiteY15" fmla="*/ 160 h 640080"/>
              <a:gd name="connsiteX16" fmla="*/ 571660 w 640080"/>
              <a:gd name="connsiteY16" fmla="*/ 160 h 640080"/>
              <a:gd name="connsiteX17" fmla="*/ 640240 w 640080"/>
              <a:gd name="connsiteY17" fmla="*/ 68740 h 640080"/>
              <a:gd name="connsiteX18" fmla="*/ 571660 w 640080"/>
              <a:gd name="connsiteY18" fmla="*/ 563088 h 640080"/>
              <a:gd name="connsiteX19" fmla="*/ 571660 w 640080"/>
              <a:gd name="connsiteY19" fmla="*/ 77313 h 640080"/>
              <a:gd name="connsiteX20" fmla="*/ 563088 w 640080"/>
              <a:gd name="connsiteY20" fmla="*/ 68740 h 640080"/>
              <a:gd name="connsiteX21" fmla="*/ 77313 w 640080"/>
              <a:gd name="connsiteY21" fmla="*/ 68740 h 640080"/>
              <a:gd name="connsiteX22" fmla="*/ 68740 w 640080"/>
              <a:gd name="connsiteY22" fmla="*/ 77313 h 640080"/>
              <a:gd name="connsiteX23" fmla="*/ 68740 w 640080"/>
              <a:gd name="connsiteY23" fmla="*/ 563088 h 640080"/>
              <a:gd name="connsiteX24" fmla="*/ 77313 w 640080"/>
              <a:gd name="connsiteY24" fmla="*/ 571660 h 640080"/>
              <a:gd name="connsiteX25" fmla="*/ 563088 w 640080"/>
              <a:gd name="connsiteY25" fmla="*/ 571660 h 640080"/>
              <a:gd name="connsiteX26" fmla="*/ 571660 w 640080"/>
              <a:gd name="connsiteY26" fmla="*/ 56308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640080">
                <a:moveTo>
                  <a:pt x="154465" y="360205"/>
                </a:moveTo>
                <a:cubicBezTo>
                  <a:pt x="145036" y="360205"/>
                  <a:pt x="137320" y="352490"/>
                  <a:pt x="137320" y="343060"/>
                </a:cubicBezTo>
                <a:lnTo>
                  <a:pt x="137320" y="297340"/>
                </a:lnTo>
                <a:cubicBezTo>
                  <a:pt x="137320" y="287911"/>
                  <a:pt x="145036" y="280195"/>
                  <a:pt x="154465" y="280195"/>
                </a:cubicBezTo>
                <a:lnTo>
                  <a:pt x="485935" y="280195"/>
                </a:lnTo>
                <a:cubicBezTo>
                  <a:pt x="495365" y="280195"/>
                  <a:pt x="503080" y="287911"/>
                  <a:pt x="503080" y="297340"/>
                </a:cubicBezTo>
                <a:lnTo>
                  <a:pt x="503080" y="343060"/>
                </a:lnTo>
                <a:cubicBezTo>
                  <a:pt x="503080" y="352490"/>
                  <a:pt x="495365" y="360205"/>
                  <a:pt x="485935" y="360205"/>
                </a:cubicBezTo>
                <a:lnTo>
                  <a:pt x="154465" y="360205"/>
                </a:lnTo>
                <a:close/>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571660" y="563088"/>
                </a:moveTo>
                <a:lnTo>
                  <a:pt x="571660" y="77313"/>
                </a:lnTo>
                <a:cubicBezTo>
                  <a:pt x="571660" y="72598"/>
                  <a:pt x="567803" y="68740"/>
                  <a:pt x="563088" y="68740"/>
                </a:cubicBezTo>
                <a:lnTo>
                  <a:pt x="77313" y="68740"/>
                </a:lnTo>
                <a:cubicBezTo>
                  <a:pt x="72598" y="68740"/>
                  <a:pt x="68740" y="72598"/>
                  <a:pt x="68740" y="77313"/>
                </a:cubicBezTo>
                <a:lnTo>
                  <a:pt x="68740" y="563088"/>
                </a:lnTo>
                <a:cubicBezTo>
                  <a:pt x="68740" y="567803"/>
                  <a:pt x="72598" y="571660"/>
                  <a:pt x="77313" y="571660"/>
                </a:cubicBezTo>
                <a:lnTo>
                  <a:pt x="563088" y="571660"/>
                </a:lnTo>
                <a:cubicBezTo>
                  <a:pt x="567803" y="571660"/>
                  <a:pt x="571660" y="567803"/>
                  <a:pt x="571660" y="563088"/>
                </a:cubicBezTo>
                <a:close/>
              </a:path>
            </a:pathLst>
          </a:custGeom>
          <a:solidFill>
            <a:srgbClr val="910830"/>
          </a:solidFill>
          <a:ln w="1424" cap="flat">
            <a:noFill/>
            <a:prstDash val="solid"/>
            <a:miter/>
          </a:ln>
        </p:spPr>
        <p:txBody>
          <a:bodyPr rtlCol="0" anchor="ctr"/>
          <a:lstStyle/>
          <a:p>
            <a:endParaRPr lang="en-GB"/>
          </a:p>
        </p:txBody>
      </p:sp>
      <p:sp>
        <p:nvSpPr>
          <p:cNvPr id="124" name="Grafik 528">
            <a:extLst>
              <a:ext uri="{FF2B5EF4-FFF2-40B4-BE49-F238E27FC236}">
                <a16:creationId xmlns:a16="http://schemas.microsoft.com/office/drawing/2014/main" id="{DEB1DAEC-BA49-4F1F-8B33-246FC96FE65A}"/>
              </a:ext>
            </a:extLst>
          </p:cNvPr>
          <p:cNvSpPr/>
          <p:nvPr/>
        </p:nvSpPr>
        <p:spPr>
          <a:xfrm>
            <a:off x="504007" y="5185304"/>
            <a:ext cx="605014" cy="363008"/>
          </a:xfrm>
          <a:custGeom>
            <a:avLst/>
            <a:gdLst>
              <a:gd name="connsiteX0" fmla="*/ 457361 w 914400"/>
              <a:gd name="connsiteY0" fmla="*/ 114461 h 548640"/>
              <a:gd name="connsiteX1" fmla="*/ 320201 w 914400"/>
              <a:gd name="connsiteY1" fmla="*/ 274481 h 548640"/>
              <a:gd name="connsiteX2" fmla="*/ 457361 w 914400"/>
              <a:gd name="connsiteY2" fmla="*/ 434501 h 548640"/>
              <a:gd name="connsiteX3" fmla="*/ 594521 w 914400"/>
              <a:gd name="connsiteY3" fmla="*/ 274481 h 548640"/>
              <a:gd name="connsiteX4" fmla="*/ 457361 w 914400"/>
              <a:gd name="connsiteY4" fmla="*/ 114461 h 548640"/>
              <a:gd name="connsiteX5" fmla="*/ 514511 w 914400"/>
              <a:gd name="connsiteY5" fmla="*/ 354491 h 548640"/>
              <a:gd name="connsiteX6" fmla="*/ 503081 w 914400"/>
              <a:gd name="connsiteY6" fmla="*/ 365921 h 548640"/>
              <a:gd name="connsiteX7" fmla="*/ 411641 w 914400"/>
              <a:gd name="connsiteY7" fmla="*/ 365921 h 548640"/>
              <a:gd name="connsiteX8" fmla="*/ 400211 w 914400"/>
              <a:gd name="connsiteY8" fmla="*/ 354491 h 548640"/>
              <a:gd name="connsiteX9" fmla="*/ 400211 w 914400"/>
              <a:gd name="connsiteY9" fmla="*/ 331631 h 548640"/>
              <a:gd name="connsiteX10" fmla="*/ 411641 w 914400"/>
              <a:gd name="connsiteY10" fmla="*/ 320201 h 548640"/>
              <a:gd name="connsiteX11" fmla="*/ 434501 w 914400"/>
              <a:gd name="connsiteY11" fmla="*/ 320201 h 548640"/>
              <a:gd name="connsiteX12" fmla="*/ 434501 w 914400"/>
              <a:gd name="connsiteY12" fmla="*/ 240991 h 548640"/>
              <a:gd name="connsiteX13" fmla="*/ 433829 w 914400"/>
              <a:gd name="connsiteY13" fmla="*/ 241434 h 548640"/>
              <a:gd name="connsiteX14" fmla="*/ 417993 w 914400"/>
              <a:gd name="connsiteY14" fmla="*/ 238275 h 548640"/>
              <a:gd name="connsiteX15" fmla="*/ 417984 w 914400"/>
              <a:gd name="connsiteY15" fmla="*/ 238262 h 548640"/>
              <a:gd name="connsiteX16" fmla="*/ 405297 w 914400"/>
              <a:gd name="connsiteY16" fmla="*/ 219245 h 548640"/>
              <a:gd name="connsiteX17" fmla="*/ 408456 w 914400"/>
              <a:gd name="connsiteY17" fmla="*/ 203409 h 548640"/>
              <a:gd name="connsiteX18" fmla="*/ 408469 w 914400"/>
              <a:gd name="connsiteY18" fmla="*/ 203400 h 548640"/>
              <a:gd name="connsiteX19" fmla="*/ 430372 w 914400"/>
              <a:gd name="connsiteY19" fmla="*/ 188799 h 548640"/>
              <a:gd name="connsiteX20" fmla="*/ 449388 w 914400"/>
              <a:gd name="connsiteY20" fmla="*/ 183041 h 548640"/>
              <a:gd name="connsiteX21" fmla="*/ 468791 w 914400"/>
              <a:gd name="connsiteY21" fmla="*/ 183041 h 548640"/>
              <a:gd name="connsiteX22" fmla="*/ 480221 w 914400"/>
              <a:gd name="connsiteY22" fmla="*/ 194471 h 548640"/>
              <a:gd name="connsiteX23" fmla="*/ 480221 w 914400"/>
              <a:gd name="connsiteY23" fmla="*/ 320201 h 548640"/>
              <a:gd name="connsiteX24" fmla="*/ 503081 w 914400"/>
              <a:gd name="connsiteY24" fmla="*/ 320201 h 548640"/>
              <a:gd name="connsiteX25" fmla="*/ 514511 w 914400"/>
              <a:gd name="connsiteY25" fmla="*/ 331631 h 548640"/>
              <a:gd name="connsiteX26" fmla="*/ 514511 w 914400"/>
              <a:gd name="connsiteY26" fmla="*/ 354491 h 548640"/>
              <a:gd name="connsiteX27" fmla="*/ 868841 w 914400"/>
              <a:gd name="connsiteY27" fmla="*/ 161 h 548640"/>
              <a:gd name="connsiteX28" fmla="*/ 45881 w 914400"/>
              <a:gd name="connsiteY28" fmla="*/ 161 h 548640"/>
              <a:gd name="connsiteX29" fmla="*/ 161 w 914400"/>
              <a:gd name="connsiteY29" fmla="*/ 45881 h 548640"/>
              <a:gd name="connsiteX30" fmla="*/ 161 w 914400"/>
              <a:gd name="connsiteY30" fmla="*/ 503081 h 548640"/>
              <a:gd name="connsiteX31" fmla="*/ 45881 w 914400"/>
              <a:gd name="connsiteY31" fmla="*/ 548801 h 548640"/>
              <a:gd name="connsiteX32" fmla="*/ 868841 w 914400"/>
              <a:gd name="connsiteY32" fmla="*/ 548801 h 548640"/>
              <a:gd name="connsiteX33" fmla="*/ 914561 w 914400"/>
              <a:gd name="connsiteY33" fmla="*/ 503081 h 548640"/>
              <a:gd name="connsiteX34" fmla="*/ 914561 w 914400"/>
              <a:gd name="connsiteY34" fmla="*/ 45881 h 548640"/>
              <a:gd name="connsiteX35" fmla="*/ 868841 w 914400"/>
              <a:gd name="connsiteY35" fmla="*/ 161 h 548640"/>
              <a:gd name="connsiteX36" fmla="*/ 845981 w 914400"/>
              <a:gd name="connsiteY36" fmla="*/ 388781 h 548640"/>
              <a:gd name="connsiteX37" fmla="*/ 754541 w 914400"/>
              <a:gd name="connsiteY37" fmla="*/ 480221 h 548640"/>
              <a:gd name="connsiteX38" fmla="*/ 160181 w 914400"/>
              <a:gd name="connsiteY38" fmla="*/ 480221 h 548640"/>
              <a:gd name="connsiteX39" fmla="*/ 68741 w 914400"/>
              <a:gd name="connsiteY39" fmla="*/ 388781 h 548640"/>
              <a:gd name="connsiteX40" fmla="*/ 68741 w 914400"/>
              <a:gd name="connsiteY40" fmla="*/ 160181 h 548640"/>
              <a:gd name="connsiteX41" fmla="*/ 160181 w 914400"/>
              <a:gd name="connsiteY41" fmla="*/ 68741 h 548640"/>
              <a:gd name="connsiteX42" fmla="*/ 754541 w 914400"/>
              <a:gd name="connsiteY42" fmla="*/ 68741 h 548640"/>
              <a:gd name="connsiteX43" fmla="*/ 845981 w 914400"/>
              <a:gd name="connsiteY43" fmla="*/ 160181 h 548640"/>
              <a:gd name="connsiteX44" fmla="*/ 845981 w 914400"/>
              <a:gd name="connsiteY44" fmla="*/ 38878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14400" h="548640">
                <a:moveTo>
                  <a:pt x="457361" y="114461"/>
                </a:moveTo>
                <a:cubicBezTo>
                  <a:pt x="381608" y="114461"/>
                  <a:pt x="320201" y="186098"/>
                  <a:pt x="320201" y="274481"/>
                </a:cubicBezTo>
                <a:cubicBezTo>
                  <a:pt x="320201" y="362849"/>
                  <a:pt x="381608" y="434501"/>
                  <a:pt x="457361" y="434501"/>
                </a:cubicBezTo>
                <a:cubicBezTo>
                  <a:pt x="533085" y="434501"/>
                  <a:pt x="594521" y="362878"/>
                  <a:pt x="594521" y="274481"/>
                </a:cubicBezTo>
                <a:cubicBezTo>
                  <a:pt x="594521" y="186098"/>
                  <a:pt x="533113" y="114461"/>
                  <a:pt x="457361" y="114461"/>
                </a:cubicBezTo>
                <a:close/>
                <a:moveTo>
                  <a:pt x="514511" y="354491"/>
                </a:moveTo>
                <a:cubicBezTo>
                  <a:pt x="514511" y="360806"/>
                  <a:pt x="509396" y="365921"/>
                  <a:pt x="503081" y="365921"/>
                </a:cubicBezTo>
                <a:lnTo>
                  <a:pt x="411641" y="365921"/>
                </a:lnTo>
                <a:cubicBezTo>
                  <a:pt x="405326" y="365921"/>
                  <a:pt x="400211" y="360806"/>
                  <a:pt x="400211" y="354491"/>
                </a:cubicBezTo>
                <a:lnTo>
                  <a:pt x="400211" y="331631"/>
                </a:lnTo>
                <a:cubicBezTo>
                  <a:pt x="400211" y="325316"/>
                  <a:pt x="405326" y="320201"/>
                  <a:pt x="411641" y="320201"/>
                </a:cubicBezTo>
                <a:lnTo>
                  <a:pt x="434501" y="320201"/>
                </a:lnTo>
                <a:lnTo>
                  <a:pt x="434501" y="240991"/>
                </a:lnTo>
                <a:lnTo>
                  <a:pt x="433829" y="241434"/>
                </a:lnTo>
                <a:cubicBezTo>
                  <a:pt x="428584" y="244934"/>
                  <a:pt x="421493" y="243520"/>
                  <a:pt x="417993" y="238275"/>
                </a:cubicBezTo>
                <a:cubicBezTo>
                  <a:pt x="417990" y="238271"/>
                  <a:pt x="417987" y="238266"/>
                  <a:pt x="417984" y="238262"/>
                </a:cubicBezTo>
                <a:lnTo>
                  <a:pt x="405297" y="219245"/>
                </a:lnTo>
                <a:cubicBezTo>
                  <a:pt x="401797" y="214000"/>
                  <a:pt x="403211" y="206909"/>
                  <a:pt x="408456" y="203409"/>
                </a:cubicBezTo>
                <a:cubicBezTo>
                  <a:pt x="408460" y="203406"/>
                  <a:pt x="408465" y="203403"/>
                  <a:pt x="408469" y="203400"/>
                </a:cubicBezTo>
                <a:lnTo>
                  <a:pt x="430372" y="188799"/>
                </a:lnTo>
                <a:cubicBezTo>
                  <a:pt x="436002" y="185044"/>
                  <a:pt x="442620" y="183041"/>
                  <a:pt x="449388" y="183041"/>
                </a:cubicBezTo>
                <a:lnTo>
                  <a:pt x="468791" y="183041"/>
                </a:lnTo>
                <a:cubicBezTo>
                  <a:pt x="475106" y="183041"/>
                  <a:pt x="480221" y="188156"/>
                  <a:pt x="480221" y="194471"/>
                </a:cubicBezTo>
                <a:lnTo>
                  <a:pt x="480221" y="320201"/>
                </a:lnTo>
                <a:lnTo>
                  <a:pt x="503081" y="320201"/>
                </a:lnTo>
                <a:cubicBezTo>
                  <a:pt x="509396" y="320201"/>
                  <a:pt x="514511" y="325316"/>
                  <a:pt x="514511" y="331631"/>
                </a:cubicBezTo>
                <a:lnTo>
                  <a:pt x="514511" y="354491"/>
                </a:lnTo>
                <a:close/>
                <a:moveTo>
                  <a:pt x="868841" y="161"/>
                </a:moveTo>
                <a:lnTo>
                  <a:pt x="45881" y="161"/>
                </a:lnTo>
                <a:cubicBezTo>
                  <a:pt x="20635" y="161"/>
                  <a:pt x="161" y="20635"/>
                  <a:pt x="161" y="45881"/>
                </a:cubicBezTo>
                <a:lnTo>
                  <a:pt x="161" y="503081"/>
                </a:lnTo>
                <a:cubicBezTo>
                  <a:pt x="161" y="528327"/>
                  <a:pt x="20635" y="548801"/>
                  <a:pt x="45881" y="548801"/>
                </a:cubicBezTo>
                <a:lnTo>
                  <a:pt x="868841" y="548801"/>
                </a:lnTo>
                <a:cubicBezTo>
                  <a:pt x="894087" y="548801"/>
                  <a:pt x="914561" y="528327"/>
                  <a:pt x="914561" y="503081"/>
                </a:cubicBezTo>
                <a:lnTo>
                  <a:pt x="914561" y="45881"/>
                </a:lnTo>
                <a:cubicBezTo>
                  <a:pt x="914561" y="20635"/>
                  <a:pt x="894087" y="161"/>
                  <a:pt x="868841" y="161"/>
                </a:cubicBezTo>
                <a:close/>
                <a:moveTo>
                  <a:pt x="845981" y="388781"/>
                </a:moveTo>
                <a:cubicBezTo>
                  <a:pt x="795474" y="388781"/>
                  <a:pt x="754541" y="429714"/>
                  <a:pt x="754541" y="480221"/>
                </a:cubicBezTo>
                <a:lnTo>
                  <a:pt x="160181" y="480221"/>
                </a:lnTo>
                <a:cubicBezTo>
                  <a:pt x="160181" y="429714"/>
                  <a:pt x="119247" y="388781"/>
                  <a:pt x="68741" y="388781"/>
                </a:cubicBezTo>
                <a:lnTo>
                  <a:pt x="68741" y="160181"/>
                </a:lnTo>
                <a:cubicBezTo>
                  <a:pt x="119247" y="160181"/>
                  <a:pt x="160181" y="119247"/>
                  <a:pt x="160181" y="68741"/>
                </a:cubicBezTo>
                <a:lnTo>
                  <a:pt x="754541" y="68741"/>
                </a:lnTo>
                <a:cubicBezTo>
                  <a:pt x="754541" y="119247"/>
                  <a:pt x="795474" y="160181"/>
                  <a:pt x="845981" y="160181"/>
                </a:cubicBezTo>
                <a:lnTo>
                  <a:pt x="845981" y="388781"/>
                </a:lnTo>
                <a:close/>
              </a:path>
            </a:pathLst>
          </a:custGeom>
          <a:solidFill>
            <a:srgbClr val="910830"/>
          </a:solidFill>
          <a:ln w="1429" cap="flat">
            <a:noFill/>
            <a:prstDash val="solid"/>
            <a:miter/>
          </a:ln>
        </p:spPr>
        <p:txBody>
          <a:bodyPr rtlCol="0" anchor="ctr"/>
          <a:lstStyle/>
          <a:p>
            <a:endParaRPr lang="en-GB"/>
          </a:p>
        </p:txBody>
      </p:sp>
      <p:sp>
        <p:nvSpPr>
          <p:cNvPr id="125" name="Grafik 529">
            <a:extLst>
              <a:ext uri="{FF2B5EF4-FFF2-40B4-BE49-F238E27FC236}">
                <a16:creationId xmlns:a16="http://schemas.microsoft.com/office/drawing/2014/main" id="{11A9B57F-083C-4203-A4CF-9AD1334A8BD3}"/>
              </a:ext>
            </a:extLst>
          </p:cNvPr>
          <p:cNvSpPr/>
          <p:nvPr/>
        </p:nvSpPr>
        <p:spPr>
          <a:xfrm>
            <a:off x="4549537" y="5124804"/>
            <a:ext cx="439580" cy="484011"/>
          </a:xfrm>
          <a:custGeom>
            <a:avLst/>
            <a:gdLst>
              <a:gd name="connsiteX0" fmla="*/ 365919 w 664368"/>
              <a:gd name="connsiteY0" fmla="*/ 731679 h 731520"/>
              <a:gd name="connsiteX1" fmla="*/ 650017 w 664368"/>
              <a:gd name="connsiteY1" fmla="*/ 596269 h 731520"/>
              <a:gd name="connsiteX2" fmla="*/ 583939 w 664368"/>
              <a:gd name="connsiteY2" fmla="*/ 485683 h 731520"/>
              <a:gd name="connsiteX3" fmla="*/ 357808 w 664368"/>
              <a:gd name="connsiteY3" fmla="*/ 298814 h 731520"/>
              <a:gd name="connsiteX4" fmla="*/ 454154 w 664368"/>
              <a:gd name="connsiteY4" fmla="*/ 133313 h 731520"/>
              <a:gd name="connsiteX5" fmla="*/ 432692 w 664368"/>
              <a:gd name="connsiteY5" fmla="*/ 6270 h 731520"/>
              <a:gd name="connsiteX6" fmla="*/ 365919 w 664368"/>
              <a:gd name="connsiteY6" fmla="*/ 159 h 731520"/>
              <a:gd name="connsiteX7" fmla="*/ 159 w 664368"/>
              <a:gd name="connsiteY7" fmla="*/ 365919 h 731520"/>
              <a:gd name="connsiteX8" fmla="*/ 365919 w 664368"/>
              <a:gd name="connsiteY8" fmla="*/ 731679 h 731520"/>
              <a:gd name="connsiteX9" fmla="*/ 365919 w 664368"/>
              <a:gd name="connsiteY9" fmla="*/ 68739 h 731520"/>
              <a:gd name="connsiteX10" fmla="*/ 420234 w 664368"/>
              <a:gd name="connsiteY10" fmla="*/ 73708 h 731520"/>
              <a:gd name="connsiteX11" fmla="*/ 289228 w 664368"/>
              <a:gd name="connsiteY11" fmla="*/ 298814 h 731520"/>
              <a:gd name="connsiteX12" fmla="*/ 596769 w 664368"/>
              <a:gd name="connsiteY12" fmla="*/ 553051 h 731520"/>
              <a:gd name="connsiteX13" fmla="*/ 365919 w 664368"/>
              <a:gd name="connsiteY13" fmla="*/ 663099 h 731520"/>
              <a:gd name="connsiteX14" fmla="*/ 68739 w 664368"/>
              <a:gd name="connsiteY14" fmla="*/ 365919 h 731520"/>
              <a:gd name="connsiteX15" fmla="*/ 365919 w 664368"/>
              <a:gd name="connsiteY15" fmla="*/ 687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64368" h="731520">
                <a:moveTo>
                  <a:pt x="365919" y="731679"/>
                </a:moveTo>
                <a:cubicBezTo>
                  <a:pt x="478442" y="731679"/>
                  <a:pt x="581635" y="680524"/>
                  <a:pt x="650017" y="596269"/>
                </a:cubicBezTo>
                <a:cubicBezTo>
                  <a:pt x="690408" y="546505"/>
                  <a:pt x="646363" y="473794"/>
                  <a:pt x="583939" y="485683"/>
                </a:cubicBezTo>
                <a:cubicBezTo>
                  <a:pt x="466284" y="508090"/>
                  <a:pt x="357808" y="418148"/>
                  <a:pt x="357808" y="298814"/>
                </a:cubicBezTo>
                <a:cubicBezTo>
                  <a:pt x="357808" y="229628"/>
                  <a:pt x="395041" y="166951"/>
                  <a:pt x="454154" y="133313"/>
                </a:cubicBezTo>
                <a:cubicBezTo>
                  <a:pt x="509511" y="101809"/>
                  <a:pt x="495587" y="17887"/>
                  <a:pt x="432692" y="6270"/>
                </a:cubicBezTo>
                <a:cubicBezTo>
                  <a:pt x="410666" y="2208"/>
                  <a:pt x="388316" y="163"/>
                  <a:pt x="365919" y="159"/>
                </a:cubicBezTo>
                <a:cubicBezTo>
                  <a:pt x="163951" y="159"/>
                  <a:pt x="159" y="163858"/>
                  <a:pt x="159" y="365919"/>
                </a:cubicBezTo>
                <a:cubicBezTo>
                  <a:pt x="159" y="567887"/>
                  <a:pt x="163860" y="731679"/>
                  <a:pt x="365919" y="731679"/>
                </a:cubicBezTo>
                <a:close/>
                <a:moveTo>
                  <a:pt x="365919" y="68739"/>
                </a:moveTo>
                <a:cubicBezTo>
                  <a:pt x="384471" y="68739"/>
                  <a:pt x="402622" y="70455"/>
                  <a:pt x="420234" y="73708"/>
                </a:cubicBezTo>
                <a:cubicBezTo>
                  <a:pt x="341996" y="118232"/>
                  <a:pt x="289228" y="202356"/>
                  <a:pt x="289228" y="298814"/>
                </a:cubicBezTo>
                <a:cubicBezTo>
                  <a:pt x="289228" y="461474"/>
                  <a:pt x="437305" y="583421"/>
                  <a:pt x="596769" y="553051"/>
                </a:cubicBezTo>
                <a:cubicBezTo>
                  <a:pt x="542283" y="620185"/>
                  <a:pt x="459118" y="663099"/>
                  <a:pt x="365919" y="663099"/>
                </a:cubicBezTo>
                <a:cubicBezTo>
                  <a:pt x="201791" y="663099"/>
                  <a:pt x="68739" y="530047"/>
                  <a:pt x="68739" y="365919"/>
                </a:cubicBezTo>
                <a:cubicBezTo>
                  <a:pt x="68739" y="201791"/>
                  <a:pt x="201791" y="68739"/>
                  <a:pt x="365919" y="68739"/>
                </a:cubicBezTo>
                <a:close/>
              </a:path>
            </a:pathLst>
          </a:custGeom>
          <a:solidFill>
            <a:srgbClr val="910830"/>
          </a:solidFill>
          <a:ln w="1414" cap="flat">
            <a:noFill/>
            <a:prstDash val="solid"/>
            <a:miter/>
          </a:ln>
        </p:spPr>
        <p:txBody>
          <a:bodyPr rtlCol="0" anchor="ctr"/>
          <a:lstStyle/>
          <a:p>
            <a:endParaRPr lang="en-GB"/>
          </a:p>
        </p:txBody>
      </p:sp>
      <p:sp>
        <p:nvSpPr>
          <p:cNvPr id="126" name="Grafik 530">
            <a:extLst>
              <a:ext uri="{FF2B5EF4-FFF2-40B4-BE49-F238E27FC236}">
                <a16:creationId xmlns:a16="http://schemas.microsoft.com/office/drawing/2014/main" id="{424CAC60-EC62-4167-BB17-8720C9D41CFA}"/>
              </a:ext>
            </a:extLst>
          </p:cNvPr>
          <p:cNvSpPr/>
          <p:nvPr/>
        </p:nvSpPr>
        <p:spPr>
          <a:xfrm>
            <a:off x="1748698" y="5185304"/>
            <a:ext cx="544512" cy="363008"/>
          </a:xfrm>
          <a:custGeom>
            <a:avLst/>
            <a:gdLst>
              <a:gd name="connsiteX0" fmla="*/ 788830 w 822960"/>
              <a:gd name="connsiteY0" fmla="*/ 160 h 548640"/>
              <a:gd name="connsiteX1" fmla="*/ 160180 w 822960"/>
              <a:gd name="connsiteY1" fmla="*/ 160 h 548640"/>
              <a:gd name="connsiteX2" fmla="*/ 95532 w 822960"/>
              <a:gd name="connsiteY2" fmla="*/ 45880 h 548640"/>
              <a:gd name="connsiteX3" fmla="*/ 34450 w 822960"/>
              <a:gd name="connsiteY3" fmla="*/ 45880 h 548640"/>
              <a:gd name="connsiteX4" fmla="*/ 160 w 822960"/>
              <a:gd name="connsiteY4" fmla="*/ 80170 h 548640"/>
              <a:gd name="connsiteX5" fmla="*/ 160 w 822960"/>
              <a:gd name="connsiteY5" fmla="*/ 468790 h 548640"/>
              <a:gd name="connsiteX6" fmla="*/ 80170 w 822960"/>
              <a:gd name="connsiteY6" fmla="*/ 548800 h 548640"/>
              <a:gd name="connsiteX7" fmla="*/ 788830 w 822960"/>
              <a:gd name="connsiteY7" fmla="*/ 548800 h 548640"/>
              <a:gd name="connsiteX8" fmla="*/ 823120 w 822960"/>
              <a:gd name="connsiteY8" fmla="*/ 514510 h 548640"/>
              <a:gd name="connsiteX9" fmla="*/ 823120 w 822960"/>
              <a:gd name="connsiteY9" fmla="*/ 34450 h 548640"/>
              <a:gd name="connsiteX10" fmla="*/ 788830 w 822960"/>
              <a:gd name="connsiteY10" fmla="*/ 160 h 548640"/>
              <a:gd name="connsiteX11" fmla="*/ 68740 w 822960"/>
              <a:gd name="connsiteY11" fmla="*/ 468790 h 548640"/>
              <a:gd name="connsiteX12" fmla="*/ 68740 w 822960"/>
              <a:gd name="connsiteY12" fmla="*/ 114460 h 548640"/>
              <a:gd name="connsiteX13" fmla="*/ 91600 w 822960"/>
              <a:gd name="connsiteY13" fmla="*/ 114460 h 548640"/>
              <a:gd name="connsiteX14" fmla="*/ 91600 w 822960"/>
              <a:gd name="connsiteY14" fmla="*/ 468790 h 548640"/>
              <a:gd name="connsiteX15" fmla="*/ 80170 w 822960"/>
              <a:gd name="connsiteY15" fmla="*/ 480220 h 548640"/>
              <a:gd name="connsiteX16" fmla="*/ 68740 w 822960"/>
              <a:gd name="connsiteY16" fmla="*/ 468790 h 548640"/>
              <a:gd name="connsiteX17" fmla="*/ 754540 w 822960"/>
              <a:gd name="connsiteY17" fmla="*/ 480220 h 548640"/>
              <a:gd name="connsiteX18" fmla="*/ 159354 w 822960"/>
              <a:gd name="connsiteY18" fmla="*/ 480220 h 548640"/>
              <a:gd name="connsiteX19" fmla="*/ 160180 w 822960"/>
              <a:gd name="connsiteY19" fmla="*/ 468790 h 548640"/>
              <a:gd name="connsiteX20" fmla="*/ 160180 w 822960"/>
              <a:gd name="connsiteY20" fmla="*/ 68740 h 548640"/>
              <a:gd name="connsiteX21" fmla="*/ 754540 w 822960"/>
              <a:gd name="connsiteY21" fmla="*/ 68740 h 548640"/>
              <a:gd name="connsiteX22" fmla="*/ 754540 w 822960"/>
              <a:gd name="connsiteY22" fmla="*/ 480220 h 548640"/>
              <a:gd name="connsiteX23" fmla="*/ 245905 w 822960"/>
              <a:gd name="connsiteY23" fmla="*/ 308770 h 548640"/>
              <a:gd name="connsiteX24" fmla="*/ 440215 w 822960"/>
              <a:gd name="connsiteY24" fmla="*/ 308770 h 548640"/>
              <a:gd name="connsiteX25" fmla="*/ 457360 w 822960"/>
              <a:gd name="connsiteY25" fmla="*/ 291625 h 548640"/>
              <a:gd name="connsiteX26" fmla="*/ 457360 w 822960"/>
              <a:gd name="connsiteY26" fmla="*/ 154465 h 548640"/>
              <a:gd name="connsiteX27" fmla="*/ 440215 w 822960"/>
              <a:gd name="connsiteY27" fmla="*/ 137320 h 548640"/>
              <a:gd name="connsiteX28" fmla="*/ 245905 w 822960"/>
              <a:gd name="connsiteY28" fmla="*/ 137320 h 548640"/>
              <a:gd name="connsiteX29" fmla="*/ 228760 w 822960"/>
              <a:gd name="connsiteY29" fmla="*/ 154465 h 548640"/>
              <a:gd name="connsiteX30" fmla="*/ 228760 w 822960"/>
              <a:gd name="connsiteY30" fmla="*/ 291625 h 548640"/>
              <a:gd name="connsiteX31" fmla="*/ 245905 w 822960"/>
              <a:gd name="connsiteY31" fmla="*/ 308770 h 548640"/>
              <a:gd name="connsiteX32" fmla="*/ 285910 w 822960"/>
              <a:gd name="connsiteY32" fmla="*/ 194470 h 548640"/>
              <a:gd name="connsiteX33" fmla="*/ 400210 w 822960"/>
              <a:gd name="connsiteY33" fmla="*/ 194470 h 548640"/>
              <a:gd name="connsiteX34" fmla="*/ 400210 w 822960"/>
              <a:gd name="connsiteY34" fmla="*/ 251620 h 548640"/>
              <a:gd name="connsiteX35" fmla="*/ 285910 w 822960"/>
              <a:gd name="connsiteY35" fmla="*/ 251620 h 548640"/>
              <a:gd name="connsiteX36" fmla="*/ 285910 w 822960"/>
              <a:gd name="connsiteY36" fmla="*/ 194470 h 548640"/>
              <a:gd name="connsiteX37" fmla="*/ 228760 w 822960"/>
              <a:gd name="connsiteY37" fmla="*/ 394495 h 548640"/>
              <a:gd name="connsiteX38" fmla="*/ 228760 w 822960"/>
              <a:gd name="connsiteY38" fmla="*/ 360205 h 548640"/>
              <a:gd name="connsiteX39" fmla="*/ 245905 w 822960"/>
              <a:gd name="connsiteY39" fmla="*/ 343060 h 548640"/>
              <a:gd name="connsiteX40" fmla="*/ 440215 w 822960"/>
              <a:gd name="connsiteY40" fmla="*/ 343060 h 548640"/>
              <a:gd name="connsiteX41" fmla="*/ 457360 w 822960"/>
              <a:gd name="connsiteY41" fmla="*/ 360205 h 548640"/>
              <a:gd name="connsiteX42" fmla="*/ 457360 w 822960"/>
              <a:gd name="connsiteY42" fmla="*/ 394495 h 548640"/>
              <a:gd name="connsiteX43" fmla="*/ 440215 w 822960"/>
              <a:gd name="connsiteY43" fmla="*/ 411640 h 548640"/>
              <a:gd name="connsiteX44" fmla="*/ 245905 w 822960"/>
              <a:gd name="connsiteY44" fmla="*/ 411640 h 548640"/>
              <a:gd name="connsiteX45" fmla="*/ 228760 w 822960"/>
              <a:gd name="connsiteY45" fmla="*/ 394495 h 548640"/>
              <a:gd name="connsiteX46" fmla="*/ 503080 w 822960"/>
              <a:gd name="connsiteY46" fmla="*/ 394495 h 548640"/>
              <a:gd name="connsiteX47" fmla="*/ 503080 w 822960"/>
              <a:gd name="connsiteY47" fmla="*/ 360205 h 548640"/>
              <a:gd name="connsiteX48" fmla="*/ 520225 w 822960"/>
              <a:gd name="connsiteY48" fmla="*/ 343060 h 548640"/>
              <a:gd name="connsiteX49" fmla="*/ 668815 w 822960"/>
              <a:gd name="connsiteY49" fmla="*/ 343060 h 548640"/>
              <a:gd name="connsiteX50" fmla="*/ 685960 w 822960"/>
              <a:gd name="connsiteY50" fmla="*/ 360205 h 548640"/>
              <a:gd name="connsiteX51" fmla="*/ 685960 w 822960"/>
              <a:gd name="connsiteY51" fmla="*/ 394495 h 548640"/>
              <a:gd name="connsiteX52" fmla="*/ 668815 w 822960"/>
              <a:gd name="connsiteY52" fmla="*/ 411640 h 548640"/>
              <a:gd name="connsiteX53" fmla="*/ 520225 w 822960"/>
              <a:gd name="connsiteY53" fmla="*/ 411640 h 548640"/>
              <a:gd name="connsiteX54" fmla="*/ 503080 w 822960"/>
              <a:gd name="connsiteY54" fmla="*/ 394495 h 548640"/>
              <a:gd name="connsiteX55" fmla="*/ 503080 w 822960"/>
              <a:gd name="connsiteY55" fmla="*/ 188755 h 548640"/>
              <a:gd name="connsiteX56" fmla="*/ 503080 w 822960"/>
              <a:gd name="connsiteY56" fmla="*/ 154465 h 548640"/>
              <a:gd name="connsiteX57" fmla="*/ 520225 w 822960"/>
              <a:gd name="connsiteY57" fmla="*/ 137320 h 548640"/>
              <a:gd name="connsiteX58" fmla="*/ 668815 w 822960"/>
              <a:gd name="connsiteY58" fmla="*/ 137320 h 548640"/>
              <a:gd name="connsiteX59" fmla="*/ 685960 w 822960"/>
              <a:gd name="connsiteY59" fmla="*/ 154465 h 548640"/>
              <a:gd name="connsiteX60" fmla="*/ 685960 w 822960"/>
              <a:gd name="connsiteY60" fmla="*/ 188755 h 548640"/>
              <a:gd name="connsiteX61" fmla="*/ 668815 w 822960"/>
              <a:gd name="connsiteY61" fmla="*/ 205900 h 548640"/>
              <a:gd name="connsiteX62" fmla="*/ 520225 w 822960"/>
              <a:gd name="connsiteY62" fmla="*/ 205900 h 548640"/>
              <a:gd name="connsiteX63" fmla="*/ 503080 w 822960"/>
              <a:gd name="connsiteY63" fmla="*/ 188755 h 548640"/>
              <a:gd name="connsiteX64" fmla="*/ 503080 w 822960"/>
              <a:gd name="connsiteY64" fmla="*/ 291625 h 548640"/>
              <a:gd name="connsiteX65" fmla="*/ 503080 w 822960"/>
              <a:gd name="connsiteY65" fmla="*/ 257335 h 548640"/>
              <a:gd name="connsiteX66" fmla="*/ 520225 w 822960"/>
              <a:gd name="connsiteY66" fmla="*/ 240190 h 548640"/>
              <a:gd name="connsiteX67" fmla="*/ 668815 w 822960"/>
              <a:gd name="connsiteY67" fmla="*/ 240190 h 548640"/>
              <a:gd name="connsiteX68" fmla="*/ 685960 w 822960"/>
              <a:gd name="connsiteY68" fmla="*/ 257335 h 548640"/>
              <a:gd name="connsiteX69" fmla="*/ 685960 w 822960"/>
              <a:gd name="connsiteY69" fmla="*/ 291625 h 548640"/>
              <a:gd name="connsiteX70" fmla="*/ 668815 w 822960"/>
              <a:gd name="connsiteY70" fmla="*/ 308770 h 548640"/>
              <a:gd name="connsiteX71" fmla="*/ 520225 w 822960"/>
              <a:gd name="connsiteY71" fmla="*/ 308770 h 548640"/>
              <a:gd name="connsiteX72" fmla="*/ 503080 w 822960"/>
              <a:gd name="connsiteY72" fmla="*/ 291625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822960" h="548640">
                <a:moveTo>
                  <a:pt x="788830" y="160"/>
                </a:moveTo>
                <a:lnTo>
                  <a:pt x="160180" y="160"/>
                </a:lnTo>
                <a:cubicBezTo>
                  <a:pt x="130379" y="160"/>
                  <a:pt x="104969" y="19272"/>
                  <a:pt x="95532" y="45880"/>
                </a:cubicBezTo>
                <a:lnTo>
                  <a:pt x="34450" y="45880"/>
                </a:lnTo>
                <a:cubicBezTo>
                  <a:pt x="15512" y="45880"/>
                  <a:pt x="160" y="61232"/>
                  <a:pt x="160" y="80170"/>
                </a:cubicBezTo>
                <a:lnTo>
                  <a:pt x="160" y="468790"/>
                </a:lnTo>
                <a:cubicBezTo>
                  <a:pt x="160" y="512978"/>
                  <a:pt x="35982" y="548800"/>
                  <a:pt x="80170" y="548800"/>
                </a:cubicBezTo>
                <a:lnTo>
                  <a:pt x="788830" y="548800"/>
                </a:lnTo>
                <a:cubicBezTo>
                  <a:pt x="807768" y="548800"/>
                  <a:pt x="823120" y="533448"/>
                  <a:pt x="823120" y="514510"/>
                </a:cubicBezTo>
                <a:lnTo>
                  <a:pt x="823120" y="34450"/>
                </a:lnTo>
                <a:cubicBezTo>
                  <a:pt x="823120" y="15512"/>
                  <a:pt x="807768" y="160"/>
                  <a:pt x="788830" y="160"/>
                </a:cubicBezTo>
                <a:close/>
                <a:moveTo>
                  <a:pt x="68740" y="468790"/>
                </a:moveTo>
                <a:lnTo>
                  <a:pt x="68740" y="114460"/>
                </a:lnTo>
                <a:lnTo>
                  <a:pt x="91600" y="114460"/>
                </a:lnTo>
                <a:lnTo>
                  <a:pt x="91600" y="468790"/>
                </a:lnTo>
                <a:cubicBezTo>
                  <a:pt x="91600" y="475092"/>
                  <a:pt x="86472" y="480220"/>
                  <a:pt x="80170" y="480220"/>
                </a:cubicBezTo>
                <a:cubicBezTo>
                  <a:pt x="73868" y="480220"/>
                  <a:pt x="68740" y="475092"/>
                  <a:pt x="68740" y="468790"/>
                </a:cubicBezTo>
                <a:close/>
                <a:moveTo>
                  <a:pt x="754540" y="480220"/>
                </a:moveTo>
                <a:lnTo>
                  <a:pt x="159354" y="480220"/>
                </a:lnTo>
                <a:cubicBezTo>
                  <a:pt x="159889" y="476485"/>
                  <a:pt x="160180" y="472672"/>
                  <a:pt x="160180" y="468790"/>
                </a:cubicBezTo>
                <a:lnTo>
                  <a:pt x="160180" y="68740"/>
                </a:lnTo>
                <a:lnTo>
                  <a:pt x="754540" y="68740"/>
                </a:lnTo>
                <a:lnTo>
                  <a:pt x="754540" y="480220"/>
                </a:lnTo>
                <a:close/>
                <a:moveTo>
                  <a:pt x="245905" y="308770"/>
                </a:moveTo>
                <a:lnTo>
                  <a:pt x="440215" y="308770"/>
                </a:lnTo>
                <a:cubicBezTo>
                  <a:pt x="449683" y="308770"/>
                  <a:pt x="457360" y="301093"/>
                  <a:pt x="457360" y="291625"/>
                </a:cubicBezTo>
                <a:lnTo>
                  <a:pt x="457360" y="154465"/>
                </a:lnTo>
                <a:cubicBezTo>
                  <a:pt x="457360" y="144997"/>
                  <a:pt x="449683" y="137320"/>
                  <a:pt x="440215" y="137320"/>
                </a:cubicBezTo>
                <a:lnTo>
                  <a:pt x="245905" y="137320"/>
                </a:lnTo>
                <a:cubicBezTo>
                  <a:pt x="236437" y="137320"/>
                  <a:pt x="228760" y="144997"/>
                  <a:pt x="228760" y="154465"/>
                </a:cubicBezTo>
                <a:lnTo>
                  <a:pt x="228760" y="291625"/>
                </a:lnTo>
                <a:cubicBezTo>
                  <a:pt x="228760" y="301093"/>
                  <a:pt x="236437" y="308770"/>
                  <a:pt x="245905" y="308770"/>
                </a:cubicBezTo>
                <a:close/>
                <a:moveTo>
                  <a:pt x="285910" y="194470"/>
                </a:moveTo>
                <a:lnTo>
                  <a:pt x="400210" y="194470"/>
                </a:lnTo>
                <a:lnTo>
                  <a:pt x="400210" y="251620"/>
                </a:lnTo>
                <a:lnTo>
                  <a:pt x="285910" y="251620"/>
                </a:lnTo>
                <a:lnTo>
                  <a:pt x="285910" y="194470"/>
                </a:lnTo>
                <a:close/>
                <a:moveTo>
                  <a:pt x="228760" y="394495"/>
                </a:moveTo>
                <a:lnTo>
                  <a:pt x="228760" y="360205"/>
                </a:lnTo>
                <a:cubicBezTo>
                  <a:pt x="228760" y="350737"/>
                  <a:pt x="236437" y="343060"/>
                  <a:pt x="245905" y="343060"/>
                </a:cubicBezTo>
                <a:lnTo>
                  <a:pt x="440215" y="343060"/>
                </a:lnTo>
                <a:cubicBezTo>
                  <a:pt x="449683" y="343060"/>
                  <a:pt x="457360" y="350737"/>
                  <a:pt x="457360" y="360205"/>
                </a:cubicBezTo>
                <a:lnTo>
                  <a:pt x="457360" y="394495"/>
                </a:lnTo>
                <a:cubicBezTo>
                  <a:pt x="457360" y="403963"/>
                  <a:pt x="449683" y="411640"/>
                  <a:pt x="440215" y="411640"/>
                </a:cubicBezTo>
                <a:lnTo>
                  <a:pt x="245905" y="411640"/>
                </a:lnTo>
                <a:cubicBezTo>
                  <a:pt x="236437" y="411640"/>
                  <a:pt x="228760" y="403963"/>
                  <a:pt x="228760" y="394495"/>
                </a:cubicBezTo>
                <a:close/>
                <a:moveTo>
                  <a:pt x="503080" y="394495"/>
                </a:moveTo>
                <a:lnTo>
                  <a:pt x="503080" y="360205"/>
                </a:lnTo>
                <a:cubicBezTo>
                  <a:pt x="503080" y="350737"/>
                  <a:pt x="510757" y="343060"/>
                  <a:pt x="520225" y="343060"/>
                </a:cubicBezTo>
                <a:lnTo>
                  <a:pt x="668815" y="343060"/>
                </a:lnTo>
                <a:cubicBezTo>
                  <a:pt x="678283" y="343060"/>
                  <a:pt x="685960" y="350737"/>
                  <a:pt x="685960" y="360205"/>
                </a:cubicBezTo>
                <a:lnTo>
                  <a:pt x="685960" y="394495"/>
                </a:lnTo>
                <a:cubicBezTo>
                  <a:pt x="685960" y="403963"/>
                  <a:pt x="678283" y="411640"/>
                  <a:pt x="668815" y="411640"/>
                </a:cubicBezTo>
                <a:lnTo>
                  <a:pt x="520225" y="411640"/>
                </a:lnTo>
                <a:cubicBezTo>
                  <a:pt x="510757" y="411640"/>
                  <a:pt x="503080" y="403963"/>
                  <a:pt x="503080" y="394495"/>
                </a:cubicBezTo>
                <a:close/>
                <a:moveTo>
                  <a:pt x="503080" y="188755"/>
                </a:moveTo>
                <a:lnTo>
                  <a:pt x="503080" y="154465"/>
                </a:lnTo>
                <a:cubicBezTo>
                  <a:pt x="503080" y="144997"/>
                  <a:pt x="510757" y="137320"/>
                  <a:pt x="520225" y="137320"/>
                </a:cubicBezTo>
                <a:lnTo>
                  <a:pt x="668815" y="137320"/>
                </a:lnTo>
                <a:cubicBezTo>
                  <a:pt x="678283" y="137320"/>
                  <a:pt x="685960" y="144997"/>
                  <a:pt x="685960" y="154465"/>
                </a:cubicBezTo>
                <a:lnTo>
                  <a:pt x="685960" y="188755"/>
                </a:lnTo>
                <a:cubicBezTo>
                  <a:pt x="685960" y="198223"/>
                  <a:pt x="678283" y="205900"/>
                  <a:pt x="668815" y="205900"/>
                </a:cubicBezTo>
                <a:lnTo>
                  <a:pt x="520225" y="205900"/>
                </a:lnTo>
                <a:cubicBezTo>
                  <a:pt x="510757" y="205900"/>
                  <a:pt x="503080" y="198223"/>
                  <a:pt x="503080" y="188755"/>
                </a:cubicBezTo>
                <a:close/>
                <a:moveTo>
                  <a:pt x="503080" y="291625"/>
                </a:moveTo>
                <a:lnTo>
                  <a:pt x="503080" y="257335"/>
                </a:lnTo>
                <a:cubicBezTo>
                  <a:pt x="503080" y="247867"/>
                  <a:pt x="510757" y="240190"/>
                  <a:pt x="520225" y="240190"/>
                </a:cubicBezTo>
                <a:lnTo>
                  <a:pt x="668815" y="240190"/>
                </a:lnTo>
                <a:cubicBezTo>
                  <a:pt x="678283" y="240190"/>
                  <a:pt x="685960" y="247867"/>
                  <a:pt x="685960" y="257335"/>
                </a:cubicBezTo>
                <a:lnTo>
                  <a:pt x="685960" y="291625"/>
                </a:lnTo>
                <a:cubicBezTo>
                  <a:pt x="685960" y="301093"/>
                  <a:pt x="678283" y="308770"/>
                  <a:pt x="668815" y="308770"/>
                </a:cubicBezTo>
                <a:lnTo>
                  <a:pt x="520225" y="308770"/>
                </a:lnTo>
                <a:cubicBezTo>
                  <a:pt x="510757" y="308770"/>
                  <a:pt x="503080" y="301093"/>
                  <a:pt x="503080" y="291625"/>
                </a:cubicBezTo>
                <a:close/>
              </a:path>
            </a:pathLst>
          </a:custGeom>
          <a:solidFill>
            <a:srgbClr val="910830"/>
          </a:solidFill>
          <a:ln w="1422" cap="flat">
            <a:noFill/>
            <a:prstDash val="solid"/>
            <a:miter/>
          </a:ln>
        </p:spPr>
        <p:txBody>
          <a:bodyPr rtlCol="0" anchor="ctr"/>
          <a:lstStyle/>
          <a:p>
            <a:endParaRPr lang="en-GB"/>
          </a:p>
        </p:txBody>
      </p:sp>
      <p:sp>
        <p:nvSpPr>
          <p:cNvPr id="127" name="Grafik 531">
            <a:extLst>
              <a:ext uri="{FF2B5EF4-FFF2-40B4-BE49-F238E27FC236}">
                <a16:creationId xmlns:a16="http://schemas.microsoft.com/office/drawing/2014/main" id="{1B70036C-304F-4567-B3D8-E7BA2D3319D7}"/>
              </a:ext>
            </a:extLst>
          </p:cNvPr>
          <p:cNvSpPr/>
          <p:nvPr/>
        </p:nvSpPr>
        <p:spPr>
          <a:xfrm>
            <a:off x="5059259" y="5155054"/>
            <a:ext cx="484011" cy="423510"/>
          </a:xfrm>
          <a:custGeom>
            <a:avLst/>
            <a:gdLst>
              <a:gd name="connsiteX0" fmla="*/ 714534 w 731520"/>
              <a:gd name="connsiteY0" fmla="*/ 137319 h 640080"/>
              <a:gd name="connsiteX1" fmla="*/ 731679 w 731520"/>
              <a:gd name="connsiteY1" fmla="*/ 120174 h 640080"/>
              <a:gd name="connsiteX2" fmla="*/ 731679 w 731520"/>
              <a:gd name="connsiteY2" fmla="*/ 17304 h 640080"/>
              <a:gd name="connsiteX3" fmla="*/ 714534 w 731520"/>
              <a:gd name="connsiteY3" fmla="*/ 159 h 640080"/>
              <a:gd name="connsiteX4" fmla="*/ 611664 w 731520"/>
              <a:gd name="connsiteY4" fmla="*/ 159 h 640080"/>
              <a:gd name="connsiteX5" fmla="*/ 594519 w 731520"/>
              <a:gd name="connsiteY5" fmla="*/ 17304 h 640080"/>
              <a:gd name="connsiteX6" fmla="*/ 594519 w 731520"/>
              <a:gd name="connsiteY6" fmla="*/ 34449 h 640080"/>
              <a:gd name="connsiteX7" fmla="*/ 137319 w 731520"/>
              <a:gd name="connsiteY7" fmla="*/ 34449 h 640080"/>
              <a:gd name="connsiteX8" fmla="*/ 137319 w 731520"/>
              <a:gd name="connsiteY8" fmla="*/ 17304 h 640080"/>
              <a:gd name="connsiteX9" fmla="*/ 120174 w 731520"/>
              <a:gd name="connsiteY9" fmla="*/ 159 h 640080"/>
              <a:gd name="connsiteX10" fmla="*/ 17304 w 731520"/>
              <a:gd name="connsiteY10" fmla="*/ 159 h 640080"/>
              <a:gd name="connsiteX11" fmla="*/ 159 w 731520"/>
              <a:gd name="connsiteY11" fmla="*/ 17304 h 640080"/>
              <a:gd name="connsiteX12" fmla="*/ 159 w 731520"/>
              <a:gd name="connsiteY12" fmla="*/ 120174 h 640080"/>
              <a:gd name="connsiteX13" fmla="*/ 17304 w 731520"/>
              <a:gd name="connsiteY13" fmla="*/ 137319 h 640080"/>
              <a:gd name="connsiteX14" fmla="*/ 34449 w 731520"/>
              <a:gd name="connsiteY14" fmla="*/ 137319 h 640080"/>
              <a:gd name="connsiteX15" fmla="*/ 34449 w 731520"/>
              <a:gd name="connsiteY15" fmla="*/ 503079 h 640080"/>
              <a:gd name="connsiteX16" fmla="*/ 17304 w 731520"/>
              <a:gd name="connsiteY16" fmla="*/ 503079 h 640080"/>
              <a:gd name="connsiteX17" fmla="*/ 159 w 731520"/>
              <a:gd name="connsiteY17" fmla="*/ 520224 h 640080"/>
              <a:gd name="connsiteX18" fmla="*/ 159 w 731520"/>
              <a:gd name="connsiteY18" fmla="*/ 623094 h 640080"/>
              <a:gd name="connsiteX19" fmla="*/ 17304 w 731520"/>
              <a:gd name="connsiteY19" fmla="*/ 640239 h 640080"/>
              <a:gd name="connsiteX20" fmla="*/ 120174 w 731520"/>
              <a:gd name="connsiteY20" fmla="*/ 640239 h 640080"/>
              <a:gd name="connsiteX21" fmla="*/ 137319 w 731520"/>
              <a:gd name="connsiteY21" fmla="*/ 623094 h 640080"/>
              <a:gd name="connsiteX22" fmla="*/ 137319 w 731520"/>
              <a:gd name="connsiteY22" fmla="*/ 605949 h 640080"/>
              <a:gd name="connsiteX23" fmla="*/ 594519 w 731520"/>
              <a:gd name="connsiteY23" fmla="*/ 605949 h 640080"/>
              <a:gd name="connsiteX24" fmla="*/ 594519 w 731520"/>
              <a:gd name="connsiteY24" fmla="*/ 623094 h 640080"/>
              <a:gd name="connsiteX25" fmla="*/ 611664 w 731520"/>
              <a:gd name="connsiteY25" fmla="*/ 640239 h 640080"/>
              <a:gd name="connsiteX26" fmla="*/ 714534 w 731520"/>
              <a:gd name="connsiteY26" fmla="*/ 640239 h 640080"/>
              <a:gd name="connsiteX27" fmla="*/ 731679 w 731520"/>
              <a:gd name="connsiteY27" fmla="*/ 623094 h 640080"/>
              <a:gd name="connsiteX28" fmla="*/ 731679 w 731520"/>
              <a:gd name="connsiteY28" fmla="*/ 520224 h 640080"/>
              <a:gd name="connsiteX29" fmla="*/ 714534 w 731520"/>
              <a:gd name="connsiteY29" fmla="*/ 503079 h 640080"/>
              <a:gd name="connsiteX30" fmla="*/ 697389 w 731520"/>
              <a:gd name="connsiteY30" fmla="*/ 503079 h 640080"/>
              <a:gd name="connsiteX31" fmla="*/ 697389 w 731520"/>
              <a:gd name="connsiteY31" fmla="*/ 137319 h 640080"/>
              <a:gd name="connsiteX32" fmla="*/ 714534 w 731520"/>
              <a:gd name="connsiteY32" fmla="*/ 137319 h 640080"/>
              <a:gd name="connsiteX33" fmla="*/ 640239 w 731520"/>
              <a:gd name="connsiteY33" fmla="*/ 45879 h 640080"/>
              <a:gd name="connsiteX34" fmla="*/ 685959 w 731520"/>
              <a:gd name="connsiteY34" fmla="*/ 45879 h 640080"/>
              <a:gd name="connsiteX35" fmla="*/ 685959 w 731520"/>
              <a:gd name="connsiteY35" fmla="*/ 91599 h 640080"/>
              <a:gd name="connsiteX36" fmla="*/ 640239 w 731520"/>
              <a:gd name="connsiteY36" fmla="*/ 91599 h 640080"/>
              <a:gd name="connsiteX37" fmla="*/ 640239 w 731520"/>
              <a:gd name="connsiteY37" fmla="*/ 45879 h 640080"/>
              <a:gd name="connsiteX38" fmla="*/ 45879 w 731520"/>
              <a:gd name="connsiteY38" fmla="*/ 45879 h 640080"/>
              <a:gd name="connsiteX39" fmla="*/ 91599 w 731520"/>
              <a:gd name="connsiteY39" fmla="*/ 45879 h 640080"/>
              <a:gd name="connsiteX40" fmla="*/ 91599 w 731520"/>
              <a:gd name="connsiteY40" fmla="*/ 91599 h 640080"/>
              <a:gd name="connsiteX41" fmla="*/ 45879 w 731520"/>
              <a:gd name="connsiteY41" fmla="*/ 91599 h 640080"/>
              <a:gd name="connsiteX42" fmla="*/ 45879 w 731520"/>
              <a:gd name="connsiteY42" fmla="*/ 45879 h 640080"/>
              <a:gd name="connsiteX43" fmla="*/ 91599 w 731520"/>
              <a:gd name="connsiteY43" fmla="*/ 594519 h 640080"/>
              <a:gd name="connsiteX44" fmla="*/ 45879 w 731520"/>
              <a:gd name="connsiteY44" fmla="*/ 594519 h 640080"/>
              <a:gd name="connsiteX45" fmla="*/ 45879 w 731520"/>
              <a:gd name="connsiteY45" fmla="*/ 548799 h 640080"/>
              <a:gd name="connsiteX46" fmla="*/ 91599 w 731520"/>
              <a:gd name="connsiteY46" fmla="*/ 548799 h 640080"/>
              <a:gd name="connsiteX47" fmla="*/ 91599 w 731520"/>
              <a:gd name="connsiteY47" fmla="*/ 594519 h 640080"/>
              <a:gd name="connsiteX48" fmla="*/ 685959 w 731520"/>
              <a:gd name="connsiteY48" fmla="*/ 594519 h 640080"/>
              <a:gd name="connsiteX49" fmla="*/ 640239 w 731520"/>
              <a:gd name="connsiteY49" fmla="*/ 594519 h 640080"/>
              <a:gd name="connsiteX50" fmla="*/ 640239 w 731520"/>
              <a:gd name="connsiteY50" fmla="*/ 548799 h 640080"/>
              <a:gd name="connsiteX51" fmla="*/ 685959 w 731520"/>
              <a:gd name="connsiteY51" fmla="*/ 548799 h 640080"/>
              <a:gd name="connsiteX52" fmla="*/ 685959 w 731520"/>
              <a:gd name="connsiteY52" fmla="*/ 594519 h 640080"/>
              <a:gd name="connsiteX53" fmla="*/ 628809 w 731520"/>
              <a:gd name="connsiteY53" fmla="*/ 503079 h 640080"/>
              <a:gd name="connsiteX54" fmla="*/ 611664 w 731520"/>
              <a:gd name="connsiteY54" fmla="*/ 503079 h 640080"/>
              <a:gd name="connsiteX55" fmla="*/ 594519 w 731520"/>
              <a:gd name="connsiteY55" fmla="*/ 520224 h 640080"/>
              <a:gd name="connsiteX56" fmla="*/ 594519 w 731520"/>
              <a:gd name="connsiteY56" fmla="*/ 537369 h 640080"/>
              <a:gd name="connsiteX57" fmla="*/ 137319 w 731520"/>
              <a:gd name="connsiteY57" fmla="*/ 537369 h 640080"/>
              <a:gd name="connsiteX58" fmla="*/ 137319 w 731520"/>
              <a:gd name="connsiteY58" fmla="*/ 520224 h 640080"/>
              <a:gd name="connsiteX59" fmla="*/ 120174 w 731520"/>
              <a:gd name="connsiteY59" fmla="*/ 503079 h 640080"/>
              <a:gd name="connsiteX60" fmla="*/ 103029 w 731520"/>
              <a:gd name="connsiteY60" fmla="*/ 503079 h 640080"/>
              <a:gd name="connsiteX61" fmla="*/ 103029 w 731520"/>
              <a:gd name="connsiteY61" fmla="*/ 137319 h 640080"/>
              <a:gd name="connsiteX62" fmla="*/ 120174 w 731520"/>
              <a:gd name="connsiteY62" fmla="*/ 137319 h 640080"/>
              <a:gd name="connsiteX63" fmla="*/ 137319 w 731520"/>
              <a:gd name="connsiteY63" fmla="*/ 120174 h 640080"/>
              <a:gd name="connsiteX64" fmla="*/ 137319 w 731520"/>
              <a:gd name="connsiteY64" fmla="*/ 103029 h 640080"/>
              <a:gd name="connsiteX65" fmla="*/ 594519 w 731520"/>
              <a:gd name="connsiteY65" fmla="*/ 103029 h 640080"/>
              <a:gd name="connsiteX66" fmla="*/ 594519 w 731520"/>
              <a:gd name="connsiteY66" fmla="*/ 120174 h 640080"/>
              <a:gd name="connsiteX67" fmla="*/ 611664 w 731520"/>
              <a:gd name="connsiteY67" fmla="*/ 137319 h 640080"/>
              <a:gd name="connsiteX68" fmla="*/ 628809 w 731520"/>
              <a:gd name="connsiteY68" fmla="*/ 137319 h 640080"/>
              <a:gd name="connsiteX69" fmla="*/ 628809 w 731520"/>
              <a:gd name="connsiteY69" fmla="*/ 503079 h 640080"/>
              <a:gd name="connsiteX70" fmla="*/ 577374 w 731520"/>
              <a:gd name="connsiteY70" fmla="*/ 228759 h 640080"/>
              <a:gd name="connsiteX71" fmla="*/ 457359 w 731520"/>
              <a:gd name="connsiteY71" fmla="*/ 228759 h 640080"/>
              <a:gd name="connsiteX72" fmla="*/ 457359 w 731520"/>
              <a:gd name="connsiteY72" fmla="*/ 154464 h 640080"/>
              <a:gd name="connsiteX73" fmla="*/ 440214 w 731520"/>
              <a:gd name="connsiteY73" fmla="*/ 137319 h 640080"/>
              <a:gd name="connsiteX74" fmla="*/ 154464 w 731520"/>
              <a:gd name="connsiteY74" fmla="*/ 137319 h 640080"/>
              <a:gd name="connsiteX75" fmla="*/ 137319 w 731520"/>
              <a:gd name="connsiteY75" fmla="*/ 154464 h 640080"/>
              <a:gd name="connsiteX76" fmla="*/ 137319 w 731520"/>
              <a:gd name="connsiteY76" fmla="*/ 394494 h 640080"/>
              <a:gd name="connsiteX77" fmla="*/ 154464 w 731520"/>
              <a:gd name="connsiteY77" fmla="*/ 411639 h 640080"/>
              <a:gd name="connsiteX78" fmla="*/ 274479 w 731520"/>
              <a:gd name="connsiteY78" fmla="*/ 411639 h 640080"/>
              <a:gd name="connsiteX79" fmla="*/ 274479 w 731520"/>
              <a:gd name="connsiteY79" fmla="*/ 485934 h 640080"/>
              <a:gd name="connsiteX80" fmla="*/ 291624 w 731520"/>
              <a:gd name="connsiteY80" fmla="*/ 503079 h 640080"/>
              <a:gd name="connsiteX81" fmla="*/ 577374 w 731520"/>
              <a:gd name="connsiteY81" fmla="*/ 503079 h 640080"/>
              <a:gd name="connsiteX82" fmla="*/ 594519 w 731520"/>
              <a:gd name="connsiteY82" fmla="*/ 485934 h 640080"/>
              <a:gd name="connsiteX83" fmla="*/ 594519 w 731520"/>
              <a:gd name="connsiteY83" fmla="*/ 245904 h 640080"/>
              <a:gd name="connsiteX84" fmla="*/ 577374 w 731520"/>
              <a:gd name="connsiteY84" fmla="*/ 228759 h 640080"/>
              <a:gd name="connsiteX85" fmla="*/ 194469 w 731520"/>
              <a:gd name="connsiteY85" fmla="*/ 194469 h 640080"/>
              <a:gd name="connsiteX86" fmla="*/ 400209 w 731520"/>
              <a:gd name="connsiteY86" fmla="*/ 194469 h 640080"/>
              <a:gd name="connsiteX87" fmla="*/ 400209 w 731520"/>
              <a:gd name="connsiteY87" fmla="*/ 354489 h 640080"/>
              <a:gd name="connsiteX88" fmla="*/ 194469 w 731520"/>
              <a:gd name="connsiteY88" fmla="*/ 354489 h 640080"/>
              <a:gd name="connsiteX89" fmla="*/ 194469 w 731520"/>
              <a:gd name="connsiteY89" fmla="*/ 194469 h 640080"/>
              <a:gd name="connsiteX90" fmla="*/ 537369 w 731520"/>
              <a:gd name="connsiteY90" fmla="*/ 445929 h 640080"/>
              <a:gd name="connsiteX91" fmla="*/ 331629 w 731520"/>
              <a:gd name="connsiteY91" fmla="*/ 445929 h 640080"/>
              <a:gd name="connsiteX92" fmla="*/ 331629 w 731520"/>
              <a:gd name="connsiteY92" fmla="*/ 411639 h 640080"/>
              <a:gd name="connsiteX93" fmla="*/ 440214 w 731520"/>
              <a:gd name="connsiteY93" fmla="*/ 411639 h 640080"/>
              <a:gd name="connsiteX94" fmla="*/ 457359 w 731520"/>
              <a:gd name="connsiteY94" fmla="*/ 394494 h 640080"/>
              <a:gd name="connsiteX95" fmla="*/ 457359 w 731520"/>
              <a:gd name="connsiteY95" fmla="*/ 285909 h 640080"/>
              <a:gd name="connsiteX96" fmla="*/ 537369 w 731520"/>
              <a:gd name="connsiteY96" fmla="*/ 285909 h 640080"/>
              <a:gd name="connsiteX97" fmla="*/ 537369 w 731520"/>
              <a:gd name="connsiteY97" fmla="*/ 44592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731520" h="640080">
                <a:moveTo>
                  <a:pt x="714534" y="137319"/>
                </a:moveTo>
                <a:cubicBezTo>
                  <a:pt x="724002" y="137319"/>
                  <a:pt x="731679" y="129642"/>
                  <a:pt x="731679" y="120174"/>
                </a:cubicBezTo>
                <a:lnTo>
                  <a:pt x="731679" y="17304"/>
                </a:lnTo>
                <a:cubicBezTo>
                  <a:pt x="731679" y="7836"/>
                  <a:pt x="724002" y="159"/>
                  <a:pt x="714534" y="159"/>
                </a:cubicBezTo>
                <a:lnTo>
                  <a:pt x="611664" y="159"/>
                </a:lnTo>
                <a:cubicBezTo>
                  <a:pt x="602196" y="159"/>
                  <a:pt x="594519" y="7836"/>
                  <a:pt x="594519" y="17304"/>
                </a:cubicBezTo>
                <a:lnTo>
                  <a:pt x="594519" y="34449"/>
                </a:lnTo>
                <a:lnTo>
                  <a:pt x="137319" y="34449"/>
                </a:lnTo>
                <a:lnTo>
                  <a:pt x="137319" y="17304"/>
                </a:lnTo>
                <a:cubicBezTo>
                  <a:pt x="137319" y="7836"/>
                  <a:pt x="129642" y="159"/>
                  <a:pt x="120174" y="159"/>
                </a:cubicBezTo>
                <a:lnTo>
                  <a:pt x="17304" y="159"/>
                </a:lnTo>
                <a:cubicBezTo>
                  <a:pt x="7836" y="159"/>
                  <a:pt x="159" y="7836"/>
                  <a:pt x="159" y="17304"/>
                </a:cubicBezTo>
                <a:lnTo>
                  <a:pt x="159" y="120174"/>
                </a:lnTo>
                <a:cubicBezTo>
                  <a:pt x="159" y="129642"/>
                  <a:pt x="7836" y="137319"/>
                  <a:pt x="17304" y="137319"/>
                </a:cubicBezTo>
                <a:lnTo>
                  <a:pt x="34449" y="137319"/>
                </a:lnTo>
                <a:lnTo>
                  <a:pt x="34449" y="503079"/>
                </a:lnTo>
                <a:lnTo>
                  <a:pt x="17304" y="503079"/>
                </a:lnTo>
                <a:cubicBezTo>
                  <a:pt x="7836" y="503079"/>
                  <a:pt x="159" y="510756"/>
                  <a:pt x="159" y="520224"/>
                </a:cubicBezTo>
                <a:lnTo>
                  <a:pt x="159" y="623094"/>
                </a:lnTo>
                <a:cubicBezTo>
                  <a:pt x="159" y="632562"/>
                  <a:pt x="7836" y="640239"/>
                  <a:pt x="17304" y="640239"/>
                </a:cubicBezTo>
                <a:lnTo>
                  <a:pt x="120174" y="640239"/>
                </a:lnTo>
                <a:cubicBezTo>
                  <a:pt x="129642" y="640239"/>
                  <a:pt x="137319" y="632562"/>
                  <a:pt x="137319" y="623094"/>
                </a:cubicBezTo>
                <a:lnTo>
                  <a:pt x="137319" y="605949"/>
                </a:lnTo>
                <a:lnTo>
                  <a:pt x="594519" y="605949"/>
                </a:lnTo>
                <a:lnTo>
                  <a:pt x="594519" y="623094"/>
                </a:lnTo>
                <a:cubicBezTo>
                  <a:pt x="594519" y="632562"/>
                  <a:pt x="602196" y="640239"/>
                  <a:pt x="611664" y="640239"/>
                </a:cubicBezTo>
                <a:lnTo>
                  <a:pt x="714534" y="640239"/>
                </a:lnTo>
                <a:cubicBezTo>
                  <a:pt x="724002" y="640239"/>
                  <a:pt x="731679" y="632562"/>
                  <a:pt x="731679" y="623094"/>
                </a:cubicBezTo>
                <a:lnTo>
                  <a:pt x="731679" y="520224"/>
                </a:lnTo>
                <a:cubicBezTo>
                  <a:pt x="731679" y="510756"/>
                  <a:pt x="724002" y="503079"/>
                  <a:pt x="714534" y="503079"/>
                </a:cubicBezTo>
                <a:lnTo>
                  <a:pt x="697389" y="503079"/>
                </a:lnTo>
                <a:lnTo>
                  <a:pt x="697389" y="137319"/>
                </a:lnTo>
                <a:lnTo>
                  <a:pt x="714534" y="137319"/>
                </a:lnTo>
                <a:close/>
                <a:moveTo>
                  <a:pt x="640239" y="45879"/>
                </a:moveTo>
                <a:lnTo>
                  <a:pt x="685959" y="45879"/>
                </a:lnTo>
                <a:lnTo>
                  <a:pt x="685959" y="91599"/>
                </a:lnTo>
                <a:lnTo>
                  <a:pt x="640239" y="91599"/>
                </a:lnTo>
                <a:lnTo>
                  <a:pt x="640239" y="45879"/>
                </a:lnTo>
                <a:close/>
                <a:moveTo>
                  <a:pt x="45879" y="45879"/>
                </a:moveTo>
                <a:lnTo>
                  <a:pt x="91599" y="45879"/>
                </a:lnTo>
                <a:lnTo>
                  <a:pt x="91599" y="91599"/>
                </a:lnTo>
                <a:lnTo>
                  <a:pt x="45879" y="91599"/>
                </a:lnTo>
                <a:lnTo>
                  <a:pt x="45879" y="45879"/>
                </a:lnTo>
                <a:close/>
                <a:moveTo>
                  <a:pt x="91599" y="594519"/>
                </a:moveTo>
                <a:lnTo>
                  <a:pt x="45879" y="594519"/>
                </a:lnTo>
                <a:lnTo>
                  <a:pt x="45879" y="548799"/>
                </a:lnTo>
                <a:lnTo>
                  <a:pt x="91599" y="548799"/>
                </a:lnTo>
                <a:lnTo>
                  <a:pt x="91599" y="594519"/>
                </a:lnTo>
                <a:close/>
                <a:moveTo>
                  <a:pt x="685959" y="594519"/>
                </a:moveTo>
                <a:lnTo>
                  <a:pt x="640239" y="594519"/>
                </a:lnTo>
                <a:lnTo>
                  <a:pt x="640239" y="548799"/>
                </a:lnTo>
                <a:lnTo>
                  <a:pt x="685959" y="548799"/>
                </a:lnTo>
                <a:lnTo>
                  <a:pt x="685959" y="594519"/>
                </a:lnTo>
                <a:close/>
                <a:moveTo>
                  <a:pt x="628809" y="503079"/>
                </a:moveTo>
                <a:lnTo>
                  <a:pt x="611664" y="503079"/>
                </a:lnTo>
                <a:cubicBezTo>
                  <a:pt x="602196" y="503079"/>
                  <a:pt x="594519" y="510756"/>
                  <a:pt x="594519" y="520224"/>
                </a:cubicBezTo>
                <a:lnTo>
                  <a:pt x="594519" y="537369"/>
                </a:lnTo>
                <a:lnTo>
                  <a:pt x="137319" y="537369"/>
                </a:lnTo>
                <a:lnTo>
                  <a:pt x="137319" y="520224"/>
                </a:lnTo>
                <a:cubicBezTo>
                  <a:pt x="137319" y="510756"/>
                  <a:pt x="129642" y="503079"/>
                  <a:pt x="120174" y="503079"/>
                </a:cubicBezTo>
                <a:lnTo>
                  <a:pt x="103029" y="503079"/>
                </a:lnTo>
                <a:lnTo>
                  <a:pt x="103029" y="137319"/>
                </a:lnTo>
                <a:lnTo>
                  <a:pt x="120174" y="137319"/>
                </a:lnTo>
                <a:cubicBezTo>
                  <a:pt x="129642" y="137319"/>
                  <a:pt x="137319" y="129642"/>
                  <a:pt x="137319" y="120174"/>
                </a:cubicBezTo>
                <a:lnTo>
                  <a:pt x="137319" y="103029"/>
                </a:lnTo>
                <a:lnTo>
                  <a:pt x="594519" y="103029"/>
                </a:lnTo>
                <a:lnTo>
                  <a:pt x="594519" y="120174"/>
                </a:lnTo>
                <a:cubicBezTo>
                  <a:pt x="594519" y="129642"/>
                  <a:pt x="602196" y="137319"/>
                  <a:pt x="611664" y="137319"/>
                </a:cubicBezTo>
                <a:lnTo>
                  <a:pt x="628809" y="137319"/>
                </a:lnTo>
                <a:lnTo>
                  <a:pt x="628809" y="503079"/>
                </a:lnTo>
                <a:close/>
                <a:moveTo>
                  <a:pt x="577374" y="228759"/>
                </a:moveTo>
                <a:lnTo>
                  <a:pt x="457359" y="228759"/>
                </a:lnTo>
                <a:lnTo>
                  <a:pt x="457359" y="154464"/>
                </a:lnTo>
                <a:cubicBezTo>
                  <a:pt x="457359" y="144994"/>
                  <a:pt x="449682" y="137319"/>
                  <a:pt x="440214" y="137319"/>
                </a:cubicBezTo>
                <a:lnTo>
                  <a:pt x="154464" y="137319"/>
                </a:lnTo>
                <a:cubicBezTo>
                  <a:pt x="144996" y="137319"/>
                  <a:pt x="137319" y="144994"/>
                  <a:pt x="137319" y="154464"/>
                </a:cubicBezTo>
                <a:lnTo>
                  <a:pt x="137319" y="394494"/>
                </a:lnTo>
                <a:cubicBezTo>
                  <a:pt x="137319" y="403964"/>
                  <a:pt x="144996" y="411639"/>
                  <a:pt x="154464" y="411639"/>
                </a:cubicBezTo>
                <a:lnTo>
                  <a:pt x="274479" y="411639"/>
                </a:lnTo>
                <a:lnTo>
                  <a:pt x="274479" y="485934"/>
                </a:lnTo>
                <a:cubicBezTo>
                  <a:pt x="274479" y="495404"/>
                  <a:pt x="282156" y="503079"/>
                  <a:pt x="291624" y="503079"/>
                </a:cubicBezTo>
                <a:lnTo>
                  <a:pt x="577374" y="503079"/>
                </a:lnTo>
                <a:cubicBezTo>
                  <a:pt x="586842" y="503079"/>
                  <a:pt x="594519" y="495404"/>
                  <a:pt x="594519" y="485934"/>
                </a:cubicBezTo>
                <a:lnTo>
                  <a:pt x="594519" y="245904"/>
                </a:lnTo>
                <a:cubicBezTo>
                  <a:pt x="594519" y="236434"/>
                  <a:pt x="586842" y="228759"/>
                  <a:pt x="577374" y="228759"/>
                </a:cubicBezTo>
                <a:close/>
                <a:moveTo>
                  <a:pt x="194469" y="194469"/>
                </a:moveTo>
                <a:lnTo>
                  <a:pt x="400209" y="194469"/>
                </a:lnTo>
                <a:lnTo>
                  <a:pt x="400209" y="354489"/>
                </a:lnTo>
                <a:lnTo>
                  <a:pt x="194469" y="354489"/>
                </a:lnTo>
                <a:lnTo>
                  <a:pt x="194469" y="194469"/>
                </a:lnTo>
                <a:close/>
                <a:moveTo>
                  <a:pt x="537369" y="445929"/>
                </a:moveTo>
                <a:lnTo>
                  <a:pt x="331629" y="445929"/>
                </a:lnTo>
                <a:lnTo>
                  <a:pt x="331629" y="411639"/>
                </a:lnTo>
                <a:lnTo>
                  <a:pt x="440214" y="411639"/>
                </a:lnTo>
                <a:cubicBezTo>
                  <a:pt x="449682" y="411639"/>
                  <a:pt x="457359" y="403964"/>
                  <a:pt x="457359" y="394494"/>
                </a:cubicBezTo>
                <a:lnTo>
                  <a:pt x="457359" y="285909"/>
                </a:lnTo>
                <a:lnTo>
                  <a:pt x="537369" y="285909"/>
                </a:lnTo>
                <a:lnTo>
                  <a:pt x="537369" y="445929"/>
                </a:lnTo>
                <a:close/>
              </a:path>
            </a:pathLst>
          </a:custGeom>
          <a:solidFill>
            <a:srgbClr val="910830"/>
          </a:solidFill>
          <a:ln w="1414" cap="flat">
            <a:noFill/>
            <a:prstDash val="solid"/>
            <a:miter/>
          </a:ln>
        </p:spPr>
        <p:txBody>
          <a:bodyPr rtlCol="0" anchor="ctr"/>
          <a:lstStyle/>
          <a:p>
            <a:endParaRPr lang="en-GB"/>
          </a:p>
        </p:txBody>
      </p:sp>
      <p:sp>
        <p:nvSpPr>
          <p:cNvPr id="128" name="Grafik 532">
            <a:extLst>
              <a:ext uri="{FF2B5EF4-FFF2-40B4-BE49-F238E27FC236}">
                <a16:creationId xmlns:a16="http://schemas.microsoft.com/office/drawing/2014/main" id="{481CD145-8C40-4EF8-AA7A-0BB67811E72E}"/>
              </a:ext>
            </a:extLst>
          </p:cNvPr>
          <p:cNvSpPr/>
          <p:nvPr/>
        </p:nvSpPr>
        <p:spPr>
          <a:xfrm>
            <a:off x="2340792" y="5155054"/>
            <a:ext cx="544512" cy="423510"/>
          </a:xfrm>
          <a:custGeom>
            <a:avLst/>
            <a:gdLst>
              <a:gd name="connsiteX0" fmla="*/ 805975 w 822960"/>
              <a:gd name="connsiteY0" fmla="*/ 274480 h 640080"/>
              <a:gd name="connsiteX1" fmla="*/ 823120 w 822960"/>
              <a:gd name="connsiteY1" fmla="*/ 257335 h 640080"/>
              <a:gd name="connsiteX2" fmla="*/ 823120 w 822960"/>
              <a:gd name="connsiteY2" fmla="*/ 154465 h 640080"/>
              <a:gd name="connsiteX3" fmla="*/ 805975 w 822960"/>
              <a:gd name="connsiteY3" fmla="*/ 137320 h 640080"/>
              <a:gd name="connsiteX4" fmla="*/ 703105 w 822960"/>
              <a:gd name="connsiteY4" fmla="*/ 137320 h 640080"/>
              <a:gd name="connsiteX5" fmla="*/ 685960 w 822960"/>
              <a:gd name="connsiteY5" fmla="*/ 154465 h 640080"/>
              <a:gd name="connsiteX6" fmla="*/ 685960 w 822960"/>
              <a:gd name="connsiteY6" fmla="*/ 171610 h 640080"/>
              <a:gd name="connsiteX7" fmla="*/ 560230 w 822960"/>
              <a:gd name="connsiteY7" fmla="*/ 171610 h 640080"/>
              <a:gd name="connsiteX8" fmla="*/ 560230 w 822960"/>
              <a:gd name="connsiteY8" fmla="*/ 137320 h 640080"/>
              <a:gd name="connsiteX9" fmla="*/ 577375 w 822960"/>
              <a:gd name="connsiteY9" fmla="*/ 137320 h 640080"/>
              <a:gd name="connsiteX10" fmla="*/ 594520 w 822960"/>
              <a:gd name="connsiteY10" fmla="*/ 120175 h 640080"/>
              <a:gd name="connsiteX11" fmla="*/ 594520 w 822960"/>
              <a:gd name="connsiteY11" fmla="*/ 17305 h 640080"/>
              <a:gd name="connsiteX12" fmla="*/ 577375 w 822960"/>
              <a:gd name="connsiteY12" fmla="*/ 160 h 640080"/>
              <a:gd name="connsiteX13" fmla="*/ 474505 w 822960"/>
              <a:gd name="connsiteY13" fmla="*/ 160 h 640080"/>
              <a:gd name="connsiteX14" fmla="*/ 457360 w 822960"/>
              <a:gd name="connsiteY14" fmla="*/ 17305 h 640080"/>
              <a:gd name="connsiteX15" fmla="*/ 457360 w 822960"/>
              <a:gd name="connsiteY15" fmla="*/ 34450 h 640080"/>
              <a:gd name="connsiteX16" fmla="*/ 137320 w 822960"/>
              <a:gd name="connsiteY16" fmla="*/ 34450 h 640080"/>
              <a:gd name="connsiteX17" fmla="*/ 137320 w 822960"/>
              <a:gd name="connsiteY17" fmla="*/ 17305 h 640080"/>
              <a:gd name="connsiteX18" fmla="*/ 120175 w 822960"/>
              <a:gd name="connsiteY18" fmla="*/ 160 h 640080"/>
              <a:gd name="connsiteX19" fmla="*/ 17305 w 822960"/>
              <a:gd name="connsiteY19" fmla="*/ 160 h 640080"/>
              <a:gd name="connsiteX20" fmla="*/ 160 w 822960"/>
              <a:gd name="connsiteY20" fmla="*/ 17305 h 640080"/>
              <a:gd name="connsiteX21" fmla="*/ 160 w 822960"/>
              <a:gd name="connsiteY21" fmla="*/ 120175 h 640080"/>
              <a:gd name="connsiteX22" fmla="*/ 17305 w 822960"/>
              <a:gd name="connsiteY22" fmla="*/ 137320 h 640080"/>
              <a:gd name="connsiteX23" fmla="*/ 34450 w 822960"/>
              <a:gd name="connsiteY23" fmla="*/ 137320 h 640080"/>
              <a:gd name="connsiteX24" fmla="*/ 34450 w 822960"/>
              <a:gd name="connsiteY24" fmla="*/ 365920 h 640080"/>
              <a:gd name="connsiteX25" fmla="*/ 17305 w 822960"/>
              <a:gd name="connsiteY25" fmla="*/ 365920 h 640080"/>
              <a:gd name="connsiteX26" fmla="*/ 160 w 822960"/>
              <a:gd name="connsiteY26" fmla="*/ 383065 h 640080"/>
              <a:gd name="connsiteX27" fmla="*/ 160 w 822960"/>
              <a:gd name="connsiteY27" fmla="*/ 485935 h 640080"/>
              <a:gd name="connsiteX28" fmla="*/ 17305 w 822960"/>
              <a:gd name="connsiteY28" fmla="*/ 503080 h 640080"/>
              <a:gd name="connsiteX29" fmla="*/ 120175 w 822960"/>
              <a:gd name="connsiteY29" fmla="*/ 503080 h 640080"/>
              <a:gd name="connsiteX30" fmla="*/ 137320 w 822960"/>
              <a:gd name="connsiteY30" fmla="*/ 485935 h 640080"/>
              <a:gd name="connsiteX31" fmla="*/ 137320 w 822960"/>
              <a:gd name="connsiteY31" fmla="*/ 468790 h 640080"/>
              <a:gd name="connsiteX32" fmla="*/ 263050 w 822960"/>
              <a:gd name="connsiteY32" fmla="*/ 468790 h 640080"/>
              <a:gd name="connsiteX33" fmla="*/ 263050 w 822960"/>
              <a:gd name="connsiteY33" fmla="*/ 503080 h 640080"/>
              <a:gd name="connsiteX34" fmla="*/ 245905 w 822960"/>
              <a:gd name="connsiteY34" fmla="*/ 503080 h 640080"/>
              <a:gd name="connsiteX35" fmla="*/ 228760 w 822960"/>
              <a:gd name="connsiteY35" fmla="*/ 520225 h 640080"/>
              <a:gd name="connsiteX36" fmla="*/ 228760 w 822960"/>
              <a:gd name="connsiteY36" fmla="*/ 623095 h 640080"/>
              <a:gd name="connsiteX37" fmla="*/ 245905 w 822960"/>
              <a:gd name="connsiteY37" fmla="*/ 640240 h 640080"/>
              <a:gd name="connsiteX38" fmla="*/ 348775 w 822960"/>
              <a:gd name="connsiteY38" fmla="*/ 640240 h 640080"/>
              <a:gd name="connsiteX39" fmla="*/ 365920 w 822960"/>
              <a:gd name="connsiteY39" fmla="*/ 623095 h 640080"/>
              <a:gd name="connsiteX40" fmla="*/ 365920 w 822960"/>
              <a:gd name="connsiteY40" fmla="*/ 605950 h 640080"/>
              <a:gd name="connsiteX41" fmla="*/ 685960 w 822960"/>
              <a:gd name="connsiteY41" fmla="*/ 605950 h 640080"/>
              <a:gd name="connsiteX42" fmla="*/ 685960 w 822960"/>
              <a:gd name="connsiteY42" fmla="*/ 623095 h 640080"/>
              <a:gd name="connsiteX43" fmla="*/ 703105 w 822960"/>
              <a:gd name="connsiteY43" fmla="*/ 640240 h 640080"/>
              <a:gd name="connsiteX44" fmla="*/ 805975 w 822960"/>
              <a:gd name="connsiteY44" fmla="*/ 640240 h 640080"/>
              <a:gd name="connsiteX45" fmla="*/ 823120 w 822960"/>
              <a:gd name="connsiteY45" fmla="*/ 623095 h 640080"/>
              <a:gd name="connsiteX46" fmla="*/ 823120 w 822960"/>
              <a:gd name="connsiteY46" fmla="*/ 520225 h 640080"/>
              <a:gd name="connsiteX47" fmla="*/ 805975 w 822960"/>
              <a:gd name="connsiteY47" fmla="*/ 503080 h 640080"/>
              <a:gd name="connsiteX48" fmla="*/ 788830 w 822960"/>
              <a:gd name="connsiteY48" fmla="*/ 503080 h 640080"/>
              <a:gd name="connsiteX49" fmla="*/ 788830 w 822960"/>
              <a:gd name="connsiteY49" fmla="*/ 274480 h 640080"/>
              <a:gd name="connsiteX50" fmla="*/ 805975 w 822960"/>
              <a:gd name="connsiteY50" fmla="*/ 274480 h 640080"/>
              <a:gd name="connsiteX51" fmla="*/ 503080 w 822960"/>
              <a:gd name="connsiteY51" fmla="*/ 45880 h 640080"/>
              <a:gd name="connsiteX52" fmla="*/ 548800 w 822960"/>
              <a:gd name="connsiteY52" fmla="*/ 45880 h 640080"/>
              <a:gd name="connsiteX53" fmla="*/ 548800 w 822960"/>
              <a:gd name="connsiteY53" fmla="*/ 91600 h 640080"/>
              <a:gd name="connsiteX54" fmla="*/ 503080 w 822960"/>
              <a:gd name="connsiteY54" fmla="*/ 91600 h 640080"/>
              <a:gd name="connsiteX55" fmla="*/ 503080 w 822960"/>
              <a:gd name="connsiteY55" fmla="*/ 45880 h 640080"/>
              <a:gd name="connsiteX56" fmla="*/ 503080 w 822960"/>
              <a:gd name="connsiteY56" fmla="*/ 411640 h 640080"/>
              <a:gd name="connsiteX57" fmla="*/ 548800 w 822960"/>
              <a:gd name="connsiteY57" fmla="*/ 411640 h 640080"/>
              <a:gd name="connsiteX58" fmla="*/ 548800 w 822960"/>
              <a:gd name="connsiteY58" fmla="*/ 457360 h 640080"/>
              <a:gd name="connsiteX59" fmla="*/ 503080 w 822960"/>
              <a:gd name="connsiteY59" fmla="*/ 457360 h 640080"/>
              <a:gd name="connsiteX60" fmla="*/ 503080 w 822960"/>
              <a:gd name="connsiteY60" fmla="*/ 411640 h 640080"/>
              <a:gd name="connsiteX61" fmla="*/ 91600 w 822960"/>
              <a:gd name="connsiteY61" fmla="*/ 457360 h 640080"/>
              <a:gd name="connsiteX62" fmla="*/ 45880 w 822960"/>
              <a:gd name="connsiteY62" fmla="*/ 457360 h 640080"/>
              <a:gd name="connsiteX63" fmla="*/ 45880 w 822960"/>
              <a:gd name="connsiteY63" fmla="*/ 411640 h 640080"/>
              <a:gd name="connsiteX64" fmla="*/ 91600 w 822960"/>
              <a:gd name="connsiteY64" fmla="*/ 411640 h 640080"/>
              <a:gd name="connsiteX65" fmla="*/ 91600 w 822960"/>
              <a:gd name="connsiteY65" fmla="*/ 457360 h 640080"/>
              <a:gd name="connsiteX66" fmla="*/ 91600 w 822960"/>
              <a:gd name="connsiteY66" fmla="*/ 91600 h 640080"/>
              <a:gd name="connsiteX67" fmla="*/ 45880 w 822960"/>
              <a:gd name="connsiteY67" fmla="*/ 91600 h 640080"/>
              <a:gd name="connsiteX68" fmla="*/ 45880 w 822960"/>
              <a:gd name="connsiteY68" fmla="*/ 45880 h 640080"/>
              <a:gd name="connsiteX69" fmla="*/ 91600 w 822960"/>
              <a:gd name="connsiteY69" fmla="*/ 45880 h 640080"/>
              <a:gd name="connsiteX70" fmla="*/ 91600 w 822960"/>
              <a:gd name="connsiteY70" fmla="*/ 91600 h 640080"/>
              <a:gd name="connsiteX71" fmla="*/ 137320 w 822960"/>
              <a:gd name="connsiteY71" fmla="*/ 400210 h 640080"/>
              <a:gd name="connsiteX72" fmla="*/ 137320 w 822960"/>
              <a:gd name="connsiteY72" fmla="*/ 383065 h 640080"/>
              <a:gd name="connsiteX73" fmla="*/ 120175 w 822960"/>
              <a:gd name="connsiteY73" fmla="*/ 365920 h 640080"/>
              <a:gd name="connsiteX74" fmla="*/ 103030 w 822960"/>
              <a:gd name="connsiteY74" fmla="*/ 365920 h 640080"/>
              <a:gd name="connsiteX75" fmla="*/ 103030 w 822960"/>
              <a:gd name="connsiteY75" fmla="*/ 137320 h 640080"/>
              <a:gd name="connsiteX76" fmla="*/ 120175 w 822960"/>
              <a:gd name="connsiteY76" fmla="*/ 137320 h 640080"/>
              <a:gd name="connsiteX77" fmla="*/ 137320 w 822960"/>
              <a:gd name="connsiteY77" fmla="*/ 120175 h 640080"/>
              <a:gd name="connsiteX78" fmla="*/ 137320 w 822960"/>
              <a:gd name="connsiteY78" fmla="*/ 103030 h 640080"/>
              <a:gd name="connsiteX79" fmla="*/ 457360 w 822960"/>
              <a:gd name="connsiteY79" fmla="*/ 103030 h 640080"/>
              <a:gd name="connsiteX80" fmla="*/ 457360 w 822960"/>
              <a:gd name="connsiteY80" fmla="*/ 120175 h 640080"/>
              <a:gd name="connsiteX81" fmla="*/ 474505 w 822960"/>
              <a:gd name="connsiteY81" fmla="*/ 137320 h 640080"/>
              <a:gd name="connsiteX82" fmla="*/ 491650 w 822960"/>
              <a:gd name="connsiteY82" fmla="*/ 137320 h 640080"/>
              <a:gd name="connsiteX83" fmla="*/ 491650 w 822960"/>
              <a:gd name="connsiteY83" fmla="*/ 365920 h 640080"/>
              <a:gd name="connsiteX84" fmla="*/ 474505 w 822960"/>
              <a:gd name="connsiteY84" fmla="*/ 365920 h 640080"/>
              <a:gd name="connsiteX85" fmla="*/ 457360 w 822960"/>
              <a:gd name="connsiteY85" fmla="*/ 383065 h 640080"/>
              <a:gd name="connsiteX86" fmla="*/ 457360 w 822960"/>
              <a:gd name="connsiteY86" fmla="*/ 400210 h 640080"/>
              <a:gd name="connsiteX87" fmla="*/ 137320 w 822960"/>
              <a:gd name="connsiteY87" fmla="*/ 400210 h 640080"/>
              <a:gd name="connsiteX88" fmla="*/ 320200 w 822960"/>
              <a:gd name="connsiteY88" fmla="*/ 594520 h 640080"/>
              <a:gd name="connsiteX89" fmla="*/ 274480 w 822960"/>
              <a:gd name="connsiteY89" fmla="*/ 594520 h 640080"/>
              <a:gd name="connsiteX90" fmla="*/ 274480 w 822960"/>
              <a:gd name="connsiteY90" fmla="*/ 548800 h 640080"/>
              <a:gd name="connsiteX91" fmla="*/ 320200 w 822960"/>
              <a:gd name="connsiteY91" fmla="*/ 548800 h 640080"/>
              <a:gd name="connsiteX92" fmla="*/ 320200 w 822960"/>
              <a:gd name="connsiteY92" fmla="*/ 594520 h 640080"/>
              <a:gd name="connsiteX93" fmla="*/ 720250 w 822960"/>
              <a:gd name="connsiteY93" fmla="*/ 503080 h 640080"/>
              <a:gd name="connsiteX94" fmla="*/ 703105 w 822960"/>
              <a:gd name="connsiteY94" fmla="*/ 503080 h 640080"/>
              <a:gd name="connsiteX95" fmla="*/ 685960 w 822960"/>
              <a:gd name="connsiteY95" fmla="*/ 520225 h 640080"/>
              <a:gd name="connsiteX96" fmla="*/ 685960 w 822960"/>
              <a:gd name="connsiteY96" fmla="*/ 537370 h 640080"/>
              <a:gd name="connsiteX97" fmla="*/ 365920 w 822960"/>
              <a:gd name="connsiteY97" fmla="*/ 537370 h 640080"/>
              <a:gd name="connsiteX98" fmla="*/ 365920 w 822960"/>
              <a:gd name="connsiteY98" fmla="*/ 520225 h 640080"/>
              <a:gd name="connsiteX99" fmla="*/ 348775 w 822960"/>
              <a:gd name="connsiteY99" fmla="*/ 503080 h 640080"/>
              <a:gd name="connsiteX100" fmla="*/ 331630 w 822960"/>
              <a:gd name="connsiteY100" fmla="*/ 503080 h 640080"/>
              <a:gd name="connsiteX101" fmla="*/ 331630 w 822960"/>
              <a:gd name="connsiteY101" fmla="*/ 468790 h 640080"/>
              <a:gd name="connsiteX102" fmla="*/ 457360 w 822960"/>
              <a:gd name="connsiteY102" fmla="*/ 468790 h 640080"/>
              <a:gd name="connsiteX103" fmla="*/ 457360 w 822960"/>
              <a:gd name="connsiteY103" fmla="*/ 485935 h 640080"/>
              <a:gd name="connsiteX104" fmla="*/ 474505 w 822960"/>
              <a:gd name="connsiteY104" fmla="*/ 503080 h 640080"/>
              <a:gd name="connsiteX105" fmla="*/ 577375 w 822960"/>
              <a:gd name="connsiteY105" fmla="*/ 503080 h 640080"/>
              <a:gd name="connsiteX106" fmla="*/ 594520 w 822960"/>
              <a:gd name="connsiteY106" fmla="*/ 485935 h 640080"/>
              <a:gd name="connsiteX107" fmla="*/ 594520 w 822960"/>
              <a:gd name="connsiteY107" fmla="*/ 383065 h 640080"/>
              <a:gd name="connsiteX108" fmla="*/ 577375 w 822960"/>
              <a:gd name="connsiteY108" fmla="*/ 365920 h 640080"/>
              <a:gd name="connsiteX109" fmla="*/ 560230 w 822960"/>
              <a:gd name="connsiteY109" fmla="*/ 365920 h 640080"/>
              <a:gd name="connsiteX110" fmla="*/ 560230 w 822960"/>
              <a:gd name="connsiteY110" fmla="*/ 240190 h 640080"/>
              <a:gd name="connsiteX111" fmla="*/ 685960 w 822960"/>
              <a:gd name="connsiteY111" fmla="*/ 240190 h 640080"/>
              <a:gd name="connsiteX112" fmla="*/ 685960 w 822960"/>
              <a:gd name="connsiteY112" fmla="*/ 257335 h 640080"/>
              <a:gd name="connsiteX113" fmla="*/ 703105 w 822960"/>
              <a:gd name="connsiteY113" fmla="*/ 274480 h 640080"/>
              <a:gd name="connsiteX114" fmla="*/ 720250 w 822960"/>
              <a:gd name="connsiteY114" fmla="*/ 274480 h 640080"/>
              <a:gd name="connsiteX115" fmla="*/ 720250 w 822960"/>
              <a:gd name="connsiteY115" fmla="*/ 503080 h 640080"/>
              <a:gd name="connsiteX116" fmla="*/ 777400 w 822960"/>
              <a:gd name="connsiteY116" fmla="*/ 594520 h 640080"/>
              <a:gd name="connsiteX117" fmla="*/ 731680 w 822960"/>
              <a:gd name="connsiteY117" fmla="*/ 594520 h 640080"/>
              <a:gd name="connsiteX118" fmla="*/ 731680 w 822960"/>
              <a:gd name="connsiteY118" fmla="*/ 548800 h 640080"/>
              <a:gd name="connsiteX119" fmla="*/ 777400 w 822960"/>
              <a:gd name="connsiteY119" fmla="*/ 548800 h 640080"/>
              <a:gd name="connsiteX120" fmla="*/ 777400 w 822960"/>
              <a:gd name="connsiteY120" fmla="*/ 594520 h 640080"/>
              <a:gd name="connsiteX121" fmla="*/ 777400 w 822960"/>
              <a:gd name="connsiteY121" fmla="*/ 228760 h 640080"/>
              <a:gd name="connsiteX122" fmla="*/ 731680 w 822960"/>
              <a:gd name="connsiteY122" fmla="*/ 228760 h 640080"/>
              <a:gd name="connsiteX123" fmla="*/ 731680 w 822960"/>
              <a:gd name="connsiteY123" fmla="*/ 183040 h 640080"/>
              <a:gd name="connsiteX124" fmla="*/ 777400 w 822960"/>
              <a:gd name="connsiteY124" fmla="*/ 183040 h 640080"/>
              <a:gd name="connsiteX125" fmla="*/ 777400 w 822960"/>
              <a:gd name="connsiteY125"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822960" h="640080">
                <a:moveTo>
                  <a:pt x="805975" y="274480"/>
                </a:moveTo>
                <a:cubicBezTo>
                  <a:pt x="815443" y="274480"/>
                  <a:pt x="823120" y="266803"/>
                  <a:pt x="823120" y="257335"/>
                </a:cubicBezTo>
                <a:lnTo>
                  <a:pt x="823120" y="154465"/>
                </a:lnTo>
                <a:cubicBezTo>
                  <a:pt x="823120" y="144997"/>
                  <a:pt x="815443" y="137320"/>
                  <a:pt x="805975" y="137320"/>
                </a:cubicBezTo>
                <a:lnTo>
                  <a:pt x="703105" y="137320"/>
                </a:lnTo>
                <a:cubicBezTo>
                  <a:pt x="693637" y="137320"/>
                  <a:pt x="685960" y="144997"/>
                  <a:pt x="685960" y="154465"/>
                </a:cubicBezTo>
                <a:lnTo>
                  <a:pt x="685960" y="171610"/>
                </a:lnTo>
                <a:lnTo>
                  <a:pt x="560230" y="171610"/>
                </a:lnTo>
                <a:lnTo>
                  <a:pt x="560230" y="137320"/>
                </a:lnTo>
                <a:lnTo>
                  <a:pt x="577375" y="137320"/>
                </a:lnTo>
                <a:cubicBezTo>
                  <a:pt x="586843" y="137320"/>
                  <a:pt x="594520" y="129643"/>
                  <a:pt x="594520" y="120175"/>
                </a:cubicBezTo>
                <a:lnTo>
                  <a:pt x="594520" y="17305"/>
                </a:lnTo>
                <a:cubicBezTo>
                  <a:pt x="594520" y="7837"/>
                  <a:pt x="586843" y="160"/>
                  <a:pt x="577375" y="160"/>
                </a:cubicBezTo>
                <a:lnTo>
                  <a:pt x="474505" y="160"/>
                </a:lnTo>
                <a:cubicBezTo>
                  <a:pt x="465037" y="160"/>
                  <a:pt x="457360" y="7837"/>
                  <a:pt x="457360" y="17305"/>
                </a:cubicBezTo>
                <a:lnTo>
                  <a:pt x="457360" y="34450"/>
                </a:lnTo>
                <a:lnTo>
                  <a:pt x="137320" y="34450"/>
                </a:lnTo>
                <a:lnTo>
                  <a:pt x="137320" y="17305"/>
                </a:lnTo>
                <a:cubicBezTo>
                  <a:pt x="137320" y="7837"/>
                  <a:pt x="129643" y="160"/>
                  <a:pt x="120175" y="160"/>
                </a:cubicBezTo>
                <a:lnTo>
                  <a:pt x="17305" y="160"/>
                </a:lnTo>
                <a:cubicBezTo>
                  <a:pt x="7837" y="160"/>
                  <a:pt x="160" y="7837"/>
                  <a:pt x="160" y="17305"/>
                </a:cubicBezTo>
                <a:lnTo>
                  <a:pt x="160" y="120175"/>
                </a:lnTo>
                <a:cubicBezTo>
                  <a:pt x="160" y="129643"/>
                  <a:pt x="7837" y="137320"/>
                  <a:pt x="17305" y="137320"/>
                </a:cubicBezTo>
                <a:lnTo>
                  <a:pt x="34450" y="137320"/>
                </a:lnTo>
                <a:lnTo>
                  <a:pt x="34450" y="365920"/>
                </a:lnTo>
                <a:lnTo>
                  <a:pt x="17305" y="365920"/>
                </a:lnTo>
                <a:cubicBezTo>
                  <a:pt x="7837" y="365920"/>
                  <a:pt x="160" y="373597"/>
                  <a:pt x="160" y="383065"/>
                </a:cubicBezTo>
                <a:lnTo>
                  <a:pt x="160" y="485935"/>
                </a:lnTo>
                <a:cubicBezTo>
                  <a:pt x="160" y="495403"/>
                  <a:pt x="7837" y="503080"/>
                  <a:pt x="17305" y="503080"/>
                </a:cubicBezTo>
                <a:lnTo>
                  <a:pt x="120175" y="503080"/>
                </a:lnTo>
                <a:cubicBezTo>
                  <a:pt x="129643" y="503080"/>
                  <a:pt x="137320" y="495403"/>
                  <a:pt x="137320" y="485935"/>
                </a:cubicBezTo>
                <a:lnTo>
                  <a:pt x="137320" y="468790"/>
                </a:lnTo>
                <a:lnTo>
                  <a:pt x="263050" y="468790"/>
                </a:lnTo>
                <a:lnTo>
                  <a:pt x="263050" y="503080"/>
                </a:lnTo>
                <a:lnTo>
                  <a:pt x="245905" y="503080"/>
                </a:lnTo>
                <a:cubicBezTo>
                  <a:pt x="236437" y="503080"/>
                  <a:pt x="228760" y="510757"/>
                  <a:pt x="228760" y="520225"/>
                </a:cubicBezTo>
                <a:lnTo>
                  <a:pt x="228760" y="623095"/>
                </a:lnTo>
                <a:cubicBezTo>
                  <a:pt x="228760" y="632563"/>
                  <a:pt x="236437" y="640240"/>
                  <a:pt x="245905" y="640240"/>
                </a:cubicBezTo>
                <a:lnTo>
                  <a:pt x="348775" y="640240"/>
                </a:lnTo>
                <a:cubicBezTo>
                  <a:pt x="358243" y="640240"/>
                  <a:pt x="365920" y="632563"/>
                  <a:pt x="365920" y="623095"/>
                </a:cubicBezTo>
                <a:lnTo>
                  <a:pt x="365920" y="605950"/>
                </a:lnTo>
                <a:lnTo>
                  <a:pt x="685960" y="605950"/>
                </a:lnTo>
                <a:lnTo>
                  <a:pt x="685960" y="623095"/>
                </a:lnTo>
                <a:cubicBezTo>
                  <a:pt x="685960" y="632563"/>
                  <a:pt x="693637" y="640240"/>
                  <a:pt x="703105" y="640240"/>
                </a:cubicBezTo>
                <a:lnTo>
                  <a:pt x="805975" y="640240"/>
                </a:lnTo>
                <a:cubicBezTo>
                  <a:pt x="815443" y="640240"/>
                  <a:pt x="823120" y="632563"/>
                  <a:pt x="823120" y="623095"/>
                </a:cubicBezTo>
                <a:lnTo>
                  <a:pt x="823120" y="520225"/>
                </a:lnTo>
                <a:cubicBezTo>
                  <a:pt x="823120" y="510757"/>
                  <a:pt x="815443" y="503080"/>
                  <a:pt x="805975" y="503080"/>
                </a:cubicBezTo>
                <a:lnTo>
                  <a:pt x="788830" y="503080"/>
                </a:lnTo>
                <a:lnTo>
                  <a:pt x="788830" y="274480"/>
                </a:lnTo>
                <a:lnTo>
                  <a:pt x="805975" y="274480"/>
                </a:lnTo>
                <a:close/>
                <a:moveTo>
                  <a:pt x="503080" y="45880"/>
                </a:moveTo>
                <a:lnTo>
                  <a:pt x="548800" y="45880"/>
                </a:lnTo>
                <a:lnTo>
                  <a:pt x="548800" y="91600"/>
                </a:lnTo>
                <a:lnTo>
                  <a:pt x="503080" y="91600"/>
                </a:lnTo>
                <a:lnTo>
                  <a:pt x="503080" y="45880"/>
                </a:lnTo>
                <a:close/>
                <a:moveTo>
                  <a:pt x="503080" y="411640"/>
                </a:moveTo>
                <a:lnTo>
                  <a:pt x="548800" y="411640"/>
                </a:lnTo>
                <a:lnTo>
                  <a:pt x="548800" y="457360"/>
                </a:lnTo>
                <a:lnTo>
                  <a:pt x="503080" y="457360"/>
                </a:lnTo>
                <a:lnTo>
                  <a:pt x="503080" y="411640"/>
                </a:lnTo>
                <a:close/>
                <a:moveTo>
                  <a:pt x="91600" y="457360"/>
                </a:moveTo>
                <a:lnTo>
                  <a:pt x="45880" y="457360"/>
                </a:lnTo>
                <a:lnTo>
                  <a:pt x="45880" y="411640"/>
                </a:lnTo>
                <a:lnTo>
                  <a:pt x="91600" y="411640"/>
                </a:lnTo>
                <a:lnTo>
                  <a:pt x="91600" y="457360"/>
                </a:lnTo>
                <a:close/>
                <a:moveTo>
                  <a:pt x="91600" y="91600"/>
                </a:moveTo>
                <a:lnTo>
                  <a:pt x="45880" y="91600"/>
                </a:lnTo>
                <a:lnTo>
                  <a:pt x="45880" y="45880"/>
                </a:lnTo>
                <a:lnTo>
                  <a:pt x="91600" y="45880"/>
                </a:lnTo>
                <a:lnTo>
                  <a:pt x="91600" y="91600"/>
                </a:lnTo>
                <a:close/>
                <a:moveTo>
                  <a:pt x="137320" y="400210"/>
                </a:moveTo>
                <a:lnTo>
                  <a:pt x="137320" y="383065"/>
                </a:lnTo>
                <a:cubicBezTo>
                  <a:pt x="137320" y="373597"/>
                  <a:pt x="129643" y="365920"/>
                  <a:pt x="120175" y="365920"/>
                </a:cubicBezTo>
                <a:lnTo>
                  <a:pt x="103030" y="365920"/>
                </a:lnTo>
                <a:lnTo>
                  <a:pt x="103030" y="137320"/>
                </a:lnTo>
                <a:lnTo>
                  <a:pt x="120175" y="137320"/>
                </a:lnTo>
                <a:cubicBezTo>
                  <a:pt x="129643" y="137320"/>
                  <a:pt x="137320" y="129643"/>
                  <a:pt x="137320" y="120175"/>
                </a:cubicBezTo>
                <a:lnTo>
                  <a:pt x="137320" y="103030"/>
                </a:lnTo>
                <a:lnTo>
                  <a:pt x="457360" y="103030"/>
                </a:lnTo>
                <a:lnTo>
                  <a:pt x="457360" y="120175"/>
                </a:lnTo>
                <a:cubicBezTo>
                  <a:pt x="457360" y="129643"/>
                  <a:pt x="465037" y="137320"/>
                  <a:pt x="474505" y="137320"/>
                </a:cubicBezTo>
                <a:lnTo>
                  <a:pt x="491650" y="137320"/>
                </a:lnTo>
                <a:lnTo>
                  <a:pt x="491650" y="365920"/>
                </a:lnTo>
                <a:lnTo>
                  <a:pt x="474505" y="365920"/>
                </a:lnTo>
                <a:cubicBezTo>
                  <a:pt x="465037" y="365920"/>
                  <a:pt x="457360" y="373597"/>
                  <a:pt x="457360" y="383065"/>
                </a:cubicBezTo>
                <a:lnTo>
                  <a:pt x="457360" y="400210"/>
                </a:lnTo>
                <a:lnTo>
                  <a:pt x="137320" y="400210"/>
                </a:lnTo>
                <a:close/>
                <a:moveTo>
                  <a:pt x="320200" y="594520"/>
                </a:moveTo>
                <a:lnTo>
                  <a:pt x="274480" y="594520"/>
                </a:lnTo>
                <a:lnTo>
                  <a:pt x="274480" y="548800"/>
                </a:lnTo>
                <a:lnTo>
                  <a:pt x="320200" y="548800"/>
                </a:lnTo>
                <a:lnTo>
                  <a:pt x="320200" y="594520"/>
                </a:lnTo>
                <a:close/>
                <a:moveTo>
                  <a:pt x="720250" y="503080"/>
                </a:moveTo>
                <a:lnTo>
                  <a:pt x="703105" y="503080"/>
                </a:lnTo>
                <a:cubicBezTo>
                  <a:pt x="693637" y="503080"/>
                  <a:pt x="685960" y="510757"/>
                  <a:pt x="685960" y="520225"/>
                </a:cubicBezTo>
                <a:lnTo>
                  <a:pt x="685960" y="537370"/>
                </a:lnTo>
                <a:lnTo>
                  <a:pt x="365920" y="537370"/>
                </a:lnTo>
                <a:lnTo>
                  <a:pt x="365920" y="520225"/>
                </a:lnTo>
                <a:cubicBezTo>
                  <a:pt x="365920" y="510757"/>
                  <a:pt x="358243" y="503080"/>
                  <a:pt x="348775" y="503080"/>
                </a:cubicBezTo>
                <a:lnTo>
                  <a:pt x="331630" y="503080"/>
                </a:lnTo>
                <a:lnTo>
                  <a:pt x="331630" y="468790"/>
                </a:lnTo>
                <a:lnTo>
                  <a:pt x="457360" y="468790"/>
                </a:lnTo>
                <a:lnTo>
                  <a:pt x="457360" y="485935"/>
                </a:lnTo>
                <a:cubicBezTo>
                  <a:pt x="457360" y="495403"/>
                  <a:pt x="465037" y="503080"/>
                  <a:pt x="474505" y="503080"/>
                </a:cubicBezTo>
                <a:lnTo>
                  <a:pt x="577375" y="503080"/>
                </a:lnTo>
                <a:cubicBezTo>
                  <a:pt x="586843" y="503080"/>
                  <a:pt x="594520" y="495403"/>
                  <a:pt x="594520" y="485935"/>
                </a:cubicBezTo>
                <a:lnTo>
                  <a:pt x="594520" y="383065"/>
                </a:lnTo>
                <a:cubicBezTo>
                  <a:pt x="594520" y="373597"/>
                  <a:pt x="586843" y="365920"/>
                  <a:pt x="577375" y="365920"/>
                </a:cubicBezTo>
                <a:lnTo>
                  <a:pt x="560230" y="365920"/>
                </a:lnTo>
                <a:lnTo>
                  <a:pt x="560230" y="240190"/>
                </a:lnTo>
                <a:lnTo>
                  <a:pt x="685960" y="240190"/>
                </a:lnTo>
                <a:lnTo>
                  <a:pt x="685960" y="257335"/>
                </a:lnTo>
                <a:cubicBezTo>
                  <a:pt x="685960" y="266803"/>
                  <a:pt x="693637" y="274480"/>
                  <a:pt x="703105" y="274480"/>
                </a:cubicBezTo>
                <a:lnTo>
                  <a:pt x="720250" y="274480"/>
                </a:lnTo>
                <a:lnTo>
                  <a:pt x="720250" y="503080"/>
                </a:lnTo>
                <a:close/>
                <a:moveTo>
                  <a:pt x="777400" y="594520"/>
                </a:moveTo>
                <a:lnTo>
                  <a:pt x="731680" y="594520"/>
                </a:lnTo>
                <a:lnTo>
                  <a:pt x="731680" y="548800"/>
                </a:lnTo>
                <a:lnTo>
                  <a:pt x="777400" y="548800"/>
                </a:lnTo>
                <a:lnTo>
                  <a:pt x="777400" y="594520"/>
                </a:lnTo>
                <a:close/>
                <a:moveTo>
                  <a:pt x="777400" y="228760"/>
                </a:moveTo>
                <a:lnTo>
                  <a:pt x="731680" y="228760"/>
                </a:lnTo>
                <a:lnTo>
                  <a:pt x="731680" y="183040"/>
                </a:lnTo>
                <a:lnTo>
                  <a:pt x="777400" y="183040"/>
                </a:lnTo>
                <a:lnTo>
                  <a:pt x="777400" y="228760"/>
                </a:lnTo>
                <a:close/>
              </a:path>
            </a:pathLst>
          </a:custGeom>
          <a:solidFill>
            <a:srgbClr val="910830"/>
          </a:solidFill>
          <a:ln w="1422" cap="flat">
            <a:noFill/>
            <a:prstDash val="solid"/>
            <a:miter/>
          </a:ln>
        </p:spPr>
        <p:txBody>
          <a:bodyPr rtlCol="0" anchor="ctr"/>
          <a:lstStyle/>
          <a:p>
            <a:endParaRPr lang="en-GB"/>
          </a:p>
        </p:txBody>
      </p:sp>
      <p:sp>
        <p:nvSpPr>
          <p:cNvPr id="129" name="Grafik 533">
            <a:extLst>
              <a:ext uri="{FF2B5EF4-FFF2-40B4-BE49-F238E27FC236}">
                <a16:creationId xmlns:a16="http://schemas.microsoft.com/office/drawing/2014/main" id="{F39A1E57-2FAE-48E3-9989-58A90F217535}"/>
              </a:ext>
            </a:extLst>
          </p:cNvPr>
          <p:cNvSpPr/>
          <p:nvPr/>
        </p:nvSpPr>
        <p:spPr>
          <a:xfrm>
            <a:off x="5590893" y="5124827"/>
            <a:ext cx="484011" cy="484011"/>
          </a:xfrm>
          <a:custGeom>
            <a:avLst/>
            <a:gdLst>
              <a:gd name="connsiteX0" fmla="*/ 628747 w 731520"/>
              <a:gd name="connsiteY0" fmla="*/ 9411 h 731520"/>
              <a:gd name="connsiteX1" fmla="*/ 34387 w 731520"/>
              <a:gd name="connsiteY1" fmla="*/ 352168 h 731520"/>
              <a:gd name="connsiteX2" fmla="*/ 42531 w 731520"/>
              <a:gd name="connsiteY2" fmla="*/ 474897 h 731520"/>
              <a:gd name="connsiteX3" fmla="*/ 205837 w 731520"/>
              <a:gd name="connsiteY3" fmla="*/ 542477 h 731520"/>
              <a:gd name="connsiteX4" fmla="*/ 205837 w 731520"/>
              <a:gd name="connsiteY4" fmla="*/ 663064 h 731520"/>
              <a:gd name="connsiteX5" fmla="*/ 329567 w 731520"/>
              <a:gd name="connsiteY5" fmla="*/ 703926 h 731520"/>
              <a:gd name="connsiteX6" fmla="*/ 392146 w 731520"/>
              <a:gd name="connsiteY6" fmla="*/ 619487 h 731520"/>
              <a:gd name="connsiteX7" fmla="*/ 552023 w 731520"/>
              <a:gd name="connsiteY7" fmla="*/ 685495 h 731520"/>
              <a:gd name="connsiteX8" fmla="*/ 578169 w 731520"/>
              <a:gd name="connsiteY8" fmla="*/ 690639 h 731520"/>
              <a:gd name="connsiteX9" fmla="*/ 611888 w 731520"/>
              <a:gd name="connsiteY9" fmla="*/ 681780 h 731520"/>
              <a:gd name="connsiteX10" fmla="*/ 646035 w 731520"/>
              <a:gd name="connsiteY10" fmla="*/ 632488 h 731520"/>
              <a:gd name="connsiteX11" fmla="*/ 730903 w 731520"/>
              <a:gd name="connsiteY11" fmla="*/ 79276 h 731520"/>
              <a:gd name="connsiteX12" fmla="*/ 628747 w 731520"/>
              <a:gd name="connsiteY12" fmla="*/ 9411 h 731520"/>
              <a:gd name="connsiteX13" fmla="*/ 274417 w 731520"/>
              <a:gd name="connsiteY13" fmla="*/ 663064 h 731520"/>
              <a:gd name="connsiteX14" fmla="*/ 274417 w 731520"/>
              <a:gd name="connsiteY14" fmla="*/ 570766 h 731520"/>
              <a:gd name="connsiteX15" fmla="*/ 326709 w 731520"/>
              <a:gd name="connsiteY15" fmla="*/ 592341 h 731520"/>
              <a:gd name="connsiteX16" fmla="*/ 274417 w 731520"/>
              <a:gd name="connsiteY16" fmla="*/ 663064 h 731520"/>
              <a:gd name="connsiteX17" fmla="*/ 578169 w 731520"/>
              <a:gd name="connsiteY17" fmla="*/ 622059 h 731520"/>
              <a:gd name="connsiteX18" fmla="*/ 358427 w 731520"/>
              <a:gd name="connsiteY18" fmla="*/ 531333 h 731520"/>
              <a:gd name="connsiteX19" fmla="*/ 558738 w 731520"/>
              <a:gd name="connsiteY19" fmla="*/ 242297 h 731520"/>
              <a:gd name="connsiteX20" fmla="*/ 524877 w 731520"/>
              <a:gd name="connsiteY20" fmla="*/ 212007 h 731520"/>
              <a:gd name="connsiteX21" fmla="*/ 222696 w 731520"/>
              <a:gd name="connsiteY21" fmla="*/ 475326 h 731520"/>
              <a:gd name="connsiteX22" fmla="*/ 68677 w 731520"/>
              <a:gd name="connsiteY22" fmla="*/ 411604 h 731520"/>
              <a:gd name="connsiteX23" fmla="*/ 663037 w 731520"/>
              <a:gd name="connsiteY23" fmla="*/ 68704 h 731520"/>
              <a:gd name="connsiteX24" fmla="*/ 578169 w 731520"/>
              <a:gd name="connsiteY24" fmla="*/ 6220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731520">
                <a:moveTo>
                  <a:pt x="628747" y="9411"/>
                </a:moveTo>
                <a:lnTo>
                  <a:pt x="34387" y="352168"/>
                </a:lnTo>
                <a:cubicBezTo>
                  <a:pt x="-14762" y="380600"/>
                  <a:pt x="-10047" y="453323"/>
                  <a:pt x="42531" y="474897"/>
                </a:cubicBezTo>
                <a:lnTo>
                  <a:pt x="205837" y="542477"/>
                </a:lnTo>
                <a:lnTo>
                  <a:pt x="205837" y="663064"/>
                </a:lnTo>
                <a:cubicBezTo>
                  <a:pt x="205837" y="729358"/>
                  <a:pt x="290419" y="756647"/>
                  <a:pt x="329567" y="703926"/>
                </a:cubicBezTo>
                <a:lnTo>
                  <a:pt x="392146" y="619487"/>
                </a:lnTo>
                <a:lnTo>
                  <a:pt x="552023" y="685495"/>
                </a:lnTo>
                <a:cubicBezTo>
                  <a:pt x="560453" y="688924"/>
                  <a:pt x="569311" y="690639"/>
                  <a:pt x="578169" y="690639"/>
                </a:cubicBezTo>
                <a:cubicBezTo>
                  <a:pt x="589885" y="690639"/>
                  <a:pt x="601458" y="687638"/>
                  <a:pt x="611888" y="681780"/>
                </a:cubicBezTo>
                <a:cubicBezTo>
                  <a:pt x="630176" y="671493"/>
                  <a:pt x="642749" y="653205"/>
                  <a:pt x="646035" y="632488"/>
                </a:cubicBezTo>
                <a:lnTo>
                  <a:pt x="730903" y="79276"/>
                </a:lnTo>
                <a:cubicBezTo>
                  <a:pt x="739618" y="21984"/>
                  <a:pt x="678182" y="-19022"/>
                  <a:pt x="628747" y="9411"/>
                </a:cubicBezTo>
                <a:close/>
                <a:moveTo>
                  <a:pt x="274417" y="663064"/>
                </a:moveTo>
                <a:lnTo>
                  <a:pt x="274417" y="570766"/>
                </a:lnTo>
                <a:lnTo>
                  <a:pt x="326709" y="592341"/>
                </a:lnTo>
                <a:lnTo>
                  <a:pt x="274417" y="663064"/>
                </a:lnTo>
                <a:close/>
                <a:moveTo>
                  <a:pt x="578169" y="622059"/>
                </a:moveTo>
                <a:lnTo>
                  <a:pt x="358427" y="531333"/>
                </a:lnTo>
                <a:lnTo>
                  <a:pt x="558738" y="242297"/>
                </a:lnTo>
                <a:cubicBezTo>
                  <a:pt x="574026" y="220151"/>
                  <a:pt x="545165" y="194434"/>
                  <a:pt x="524877" y="212007"/>
                </a:cubicBezTo>
                <a:lnTo>
                  <a:pt x="222696" y="475326"/>
                </a:lnTo>
                <a:lnTo>
                  <a:pt x="68677" y="411604"/>
                </a:lnTo>
                <a:lnTo>
                  <a:pt x="663037" y="68704"/>
                </a:lnTo>
                <a:lnTo>
                  <a:pt x="578169" y="622059"/>
                </a:lnTo>
                <a:close/>
              </a:path>
            </a:pathLst>
          </a:custGeom>
          <a:solidFill>
            <a:srgbClr val="910830"/>
          </a:solidFill>
          <a:ln w="1414" cap="flat">
            <a:noFill/>
            <a:prstDash val="solid"/>
            <a:miter/>
          </a:ln>
        </p:spPr>
        <p:txBody>
          <a:bodyPr rtlCol="0" anchor="ctr"/>
          <a:lstStyle/>
          <a:p>
            <a:endParaRPr lang="en-GB"/>
          </a:p>
        </p:txBody>
      </p:sp>
      <p:sp>
        <p:nvSpPr>
          <p:cNvPr id="130" name="Grafik 534">
            <a:extLst>
              <a:ext uri="{FF2B5EF4-FFF2-40B4-BE49-F238E27FC236}">
                <a16:creationId xmlns:a16="http://schemas.microsoft.com/office/drawing/2014/main" id="{77657C19-F48B-46FF-A744-F4F9343FBD13}"/>
              </a:ext>
            </a:extLst>
          </p:cNvPr>
          <p:cNvSpPr/>
          <p:nvPr/>
        </p:nvSpPr>
        <p:spPr>
          <a:xfrm>
            <a:off x="1728849" y="5616377"/>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 name="connsiteX10" fmla="*/ 491649 w 708660"/>
              <a:gd name="connsiteY10" fmla="*/ 240189 h 708660"/>
              <a:gd name="connsiteX11" fmla="*/ 491649 w 708660"/>
              <a:gd name="connsiteY11" fmla="*/ 468789 h 708660"/>
              <a:gd name="connsiteX12" fmla="*/ 468789 w 708660"/>
              <a:gd name="connsiteY12" fmla="*/ 491649 h 708660"/>
              <a:gd name="connsiteX13" fmla="*/ 400209 w 708660"/>
              <a:gd name="connsiteY13" fmla="*/ 491649 h 708660"/>
              <a:gd name="connsiteX14" fmla="*/ 377349 w 708660"/>
              <a:gd name="connsiteY14" fmla="*/ 468789 h 708660"/>
              <a:gd name="connsiteX15" fmla="*/ 377349 w 708660"/>
              <a:gd name="connsiteY15" fmla="*/ 240189 h 708660"/>
              <a:gd name="connsiteX16" fmla="*/ 400209 w 708660"/>
              <a:gd name="connsiteY16" fmla="*/ 217329 h 708660"/>
              <a:gd name="connsiteX17" fmla="*/ 468789 w 708660"/>
              <a:gd name="connsiteY17" fmla="*/ 217329 h 708660"/>
              <a:gd name="connsiteX18" fmla="*/ 491649 w 708660"/>
              <a:gd name="connsiteY18" fmla="*/ 240189 h 708660"/>
              <a:gd name="connsiteX19" fmla="*/ 331629 w 708660"/>
              <a:gd name="connsiteY19" fmla="*/ 240189 h 708660"/>
              <a:gd name="connsiteX20" fmla="*/ 331629 w 708660"/>
              <a:gd name="connsiteY20" fmla="*/ 468789 h 708660"/>
              <a:gd name="connsiteX21" fmla="*/ 308769 w 708660"/>
              <a:gd name="connsiteY21" fmla="*/ 491649 h 708660"/>
              <a:gd name="connsiteX22" fmla="*/ 240189 w 708660"/>
              <a:gd name="connsiteY22" fmla="*/ 491649 h 708660"/>
              <a:gd name="connsiteX23" fmla="*/ 217329 w 708660"/>
              <a:gd name="connsiteY23" fmla="*/ 468789 h 708660"/>
              <a:gd name="connsiteX24" fmla="*/ 217329 w 708660"/>
              <a:gd name="connsiteY24" fmla="*/ 240189 h 708660"/>
              <a:gd name="connsiteX25" fmla="*/ 240189 w 708660"/>
              <a:gd name="connsiteY25" fmla="*/ 217329 h 708660"/>
              <a:gd name="connsiteX26" fmla="*/ 308769 w 708660"/>
              <a:gd name="connsiteY26" fmla="*/ 217329 h 708660"/>
              <a:gd name="connsiteX27" fmla="*/ 331629 w 708660"/>
              <a:gd name="connsiteY27" fmla="*/ 2401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354489" y="640239"/>
                </a:moveTo>
                <a:cubicBezTo>
                  <a:pt x="196612" y="640239"/>
                  <a:pt x="68739" y="512366"/>
                  <a:pt x="68739" y="354489"/>
                </a:cubicBezTo>
                <a:cubicBezTo>
                  <a:pt x="68739" y="196612"/>
                  <a:pt x="196612" y="68739"/>
                  <a:pt x="354489" y="68739"/>
                </a:cubicBezTo>
                <a:cubicBezTo>
                  <a:pt x="512366" y="68739"/>
                  <a:pt x="640239" y="196612"/>
                  <a:pt x="640239" y="354489"/>
                </a:cubicBezTo>
                <a:cubicBezTo>
                  <a:pt x="640239" y="512366"/>
                  <a:pt x="512366" y="640239"/>
                  <a:pt x="354489" y="640239"/>
                </a:cubicBezTo>
                <a:close/>
                <a:moveTo>
                  <a:pt x="491649" y="240189"/>
                </a:moveTo>
                <a:lnTo>
                  <a:pt x="491649" y="468789"/>
                </a:lnTo>
                <a:cubicBezTo>
                  <a:pt x="491649" y="481362"/>
                  <a:pt x="481362" y="491649"/>
                  <a:pt x="468789" y="491649"/>
                </a:cubicBezTo>
                <a:lnTo>
                  <a:pt x="400209" y="491649"/>
                </a:lnTo>
                <a:cubicBezTo>
                  <a:pt x="387636" y="491649"/>
                  <a:pt x="377349" y="481362"/>
                  <a:pt x="377349" y="468789"/>
                </a:cubicBezTo>
                <a:lnTo>
                  <a:pt x="377349" y="240189"/>
                </a:lnTo>
                <a:cubicBezTo>
                  <a:pt x="377349" y="227616"/>
                  <a:pt x="387636" y="217329"/>
                  <a:pt x="400209" y="217329"/>
                </a:cubicBezTo>
                <a:lnTo>
                  <a:pt x="468789" y="217329"/>
                </a:lnTo>
                <a:cubicBezTo>
                  <a:pt x="481362" y="217329"/>
                  <a:pt x="491649" y="227616"/>
                  <a:pt x="491649" y="240189"/>
                </a:cubicBezTo>
                <a:close/>
                <a:moveTo>
                  <a:pt x="331629" y="240189"/>
                </a:moveTo>
                <a:lnTo>
                  <a:pt x="331629" y="468789"/>
                </a:lnTo>
                <a:cubicBezTo>
                  <a:pt x="331629" y="481362"/>
                  <a:pt x="321342" y="491649"/>
                  <a:pt x="308769" y="491649"/>
                </a:cubicBezTo>
                <a:lnTo>
                  <a:pt x="240189" y="491649"/>
                </a:lnTo>
                <a:cubicBezTo>
                  <a:pt x="227616" y="491649"/>
                  <a:pt x="217329" y="481362"/>
                  <a:pt x="217329" y="468789"/>
                </a:cubicBezTo>
                <a:lnTo>
                  <a:pt x="217329" y="240189"/>
                </a:lnTo>
                <a:cubicBezTo>
                  <a:pt x="217329" y="227616"/>
                  <a:pt x="227616" y="217329"/>
                  <a:pt x="240189" y="217329"/>
                </a:cubicBezTo>
                <a:lnTo>
                  <a:pt x="308769" y="217329"/>
                </a:lnTo>
                <a:cubicBezTo>
                  <a:pt x="321342" y="217329"/>
                  <a:pt x="331629" y="227616"/>
                  <a:pt x="331629" y="240189"/>
                </a:cubicBezTo>
                <a:close/>
              </a:path>
            </a:pathLst>
          </a:custGeom>
          <a:solidFill>
            <a:srgbClr val="910830"/>
          </a:solidFill>
          <a:ln w="1414" cap="flat">
            <a:noFill/>
            <a:prstDash val="solid"/>
            <a:miter/>
          </a:ln>
        </p:spPr>
        <p:txBody>
          <a:bodyPr rtlCol="0" anchor="ctr"/>
          <a:lstStyle/>
          <a:p>
            <a:endParaRPr lang="en-GB"/>
          </a:p>
        </p:txBody>
      </p:sp>
      <p:sp>
        <p:nvSpPr>
          <p:cNvPr id="131" name="Grafik 535">
            <a:extLst>
              <a:ext uri="{FF2B5EF4-FFF2-40B4-BE49-F238E27FC236}">
                <a16:creationId xmlns:a16="http://schemas.microsoft.com/office/drawing/2014/main" id="{DE17B8CC-7A9F-4BBA-AB29-E56AAB555451}"/>
              </a:ext>
            </a:extLst>
          </p:cNvPr>
          <p:cNvSpPr/>
          <p:nvPr/>
        </p:nvSpPr>
        <p:spPr>
          <a:xfrm>
            <a:off x="2275567" y="5616377"/>
            <a:ext cx="468886" cy="468886"/>
          </a:xfrm>
          <a:custGeom>
            <a:avLst/>
            <a:gdLst>
              <a:gd name="connsiteX0" fmla="*/ 519795 w 708660"/>
              <a:gd name="connsiteY0" fmla="*/ 328772 h 708660"/>
              <a:gd name="connsiteX1" fmla="*/ 268335 w 708660"/>
              <a:gd name="connsiteY1" fmla="*/ 175895 h 708660"/>
              <a:gd name="connsiteX2" fmla="*/ 217329 w 708660"/>
              <a:gd name="connsiteY2" fmla="*/ 205899 h 708660"/>
              <a:gd name="connsiteX3" fmla="*/ 217329 w 708660"/>
              <a:gd name="connsiteY3" fmla="*/ 503079 h 708660"/>
              <a:gd name="connsiteX4" fmla="*/ 268335 w 708660"/>
              <a:gd name="connsiteY4" fmla="*/ 533083 h 708660"/>
              <a:gd name="connsiteX5" fmla="*/ 519795 w 708660"/>
              <a:gd name="connsiteY5" fmla="*/ 388779 h 708660"/>
              <a:gd name="connsiteX6" fmla="*/ 519795 w 708660"/>
              <a:gd name="connsiteY6" fmla="*/ 328772 h 708660"/>
              <a:gd name="connsiteX7" fmla="*/ 708819 w 708660"/>
              <a:gd name="connsiteY7" fmla="*/ 354489 h 708660"/>
              <a:gd name="connsiteX8" fmla="*/ 354489 w 708660"/>
              <a:gd name="connsiteY8" fmla="*/ 159 h 708660"/>
              <a:gd name="connsiteX9" fmla="*/ 159 w 708660"/>
              <a:gd name="connsiteY9" fmla="*/ 354489 h 708660"/>
              <a:gd name="connsiteX10" fmla="*/ 354489 w 708660"/>
              <a:gd name="connsiteY10" fmla="*/ 708819 h 708660"/>
              <a:gd name="connsiteX11" fmla="*/ 708819 w 708660"/>
              <a:gd name="connsiteY11" fmla="*/ 354489 h 708660"/>
              <a:gd name="connsiteX12" fmla="*/ 68739 w 708660"/>
              <a:gd name="connsiteY12" fmla="*/ 354489 h 708660"/>
              <a:gd name="connsiteX13" fmla="*/ 354489 w 708660"/>
              <a:gd name="connsiteY13" fmla="*/ 68739 h 708660"/>
              <a:gd name="connsiteX14" fmla="*/ 640239 w 708660"/>
              <a:gd name="connsiteY14" fmla="*/ 354489 h 708660"/>
              <a:gd name="connsiteX15" fmla="*/ 354489 w 708660"/>
              <a:gd name="connsiteY15" fmla="*/ 640239 h 708660"/>
              <a:gd name="connsiteX16" fmla="*/ 68739 w 708660"/>
              <a:gd name="connsiteY16" fmla="*/ 3544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519795" y="328772"/>
                </a:moveTo>
                <a:lnTo>
                  <a:pt x="268335" y="175895"/>
                </a:lnTo>
                <a:cubicBezTo>
                  <a:pt x="245761" y="163322"/>
                  <a:pt x="217329" y="179467"/>
                  <a:pt x="217329" y="205899"/>
                </a:cubicBezTo>
                <a:lnTo>
                  <a:pt x="217329" y="503079"/>
                </a:lnTo>
                <a:cubicBezTo>
                  <a:pt x="217329" y="529368"/>
                  <a:pt x="245618" y="545656"/>
                  <a:pt x="268335" y="533083"/>
                </a:cubicBezTo>
                <a:lnTo>
                  <a:pt x="519795" y="388779"/>
                </a:lnTo>
                <a:cubicBezTo>
                  <a:pt x="543227" y="375777"/>
                  <a:pt x="543227" y="341916"/>
                  <a:pt x="519795" y="328772"/>
                </a:cubicBezTo>
                <a:close/>
                <a:moveTo>
                  <a:pt x="708819" y="354489"/>
                </a:moveTo>
                <a:cubicBezTo>
                  <a:pt x="708819" y="158750"/>
                  <a:pt x="550228" y="159"/>
                  <a:pt x="354489" y="159"/>
                </a:cubicBezTo>
                <a:cubicBezTo>
                  <a:pt x="158750" y="159"/>
                  <a:pt x="159" y="158750"/>
                  <a:pt x="159" y="354489"/>
                </a:cubicBezTo>
                <a:cubicBezTo>
                  <a:pt x="159" y="550228"/>
                  <a:pt x="158750" y="708819"/>
                  <a:pt x="354489" y="708819"/>
                </a:cubicBezTo>
                <a:cubicBezTo>
                  <a:pt x="550228" y="708819"/>
                  <a:pt x="708819" y="550228"/>
                  <a:pt x="708819" y="354489"/>
                </a:cubicBezTo>
                <a:close/>
                <a:moveTo>
                  <a:pt x="68739" y="354489"/>
                </a:moveTo>
                <a:cubicBezTo>
                  <a:pt x="68739" y="196612"/>
                  <a:pt x="196612" y="68739"/>
                  <a:pt x="354489" y="68739"/>
                </a:cubicBezTo>
                <a:cubicBezTo>
                  <a:pt x="512366" y="68739"/>
                  <a:pt x="640239" y="196612"/>
                  <a:pt x="640239" y="354489"/>
                </a:cubicBezTo>
                <a:cubicBezTo>
                  <a:pt x="640239" y="512366"/>
                  <a:pt x="512366" y="640239"/>
                  <a:pt x="354489" y="640239"/>
                </a:cubicBezTo>
                <a:cubicBezTo>
                  <a:pt x="196612" y="640239"/>
                  <a:pt x="68739" y="512366"/>
                  <a:pt x="68739" y="354489"/>
                </a:cubicBezTo>
                <a:close/>
              </a:path>
            </a:pathLst>
          </a:custGeom>
          <a:solidFill>
            <a:srgbClr val="910830"/>
          </a:solidFill>
          <a:ln w="1414" cap="flat">
            <a:noFill/>
            <a:prstDash val="solid"/>
            <a:miter/>
          </a:ln>
        </p:spPr>
        <p:txBody>
          <a:bodyPr rtlCol="0" anchor="ctr"/>
          <a:lstStyle/>
          <a:p>
            <a:endParaRPr lang="en-GB"/>
          </a:p>
        </p:txBody>
      </p:sp>
      <p:sp>
        <p:nvSpPr>
          <p:cNvPr id="132" name="Grafik 536">
            <a:extLst>
              <a:ext uri="{FF2B5EF4-FFF2-40B4-BE49-F238E27FC236}">
                <a16:creationId xmlns:a16="http://schemas.microsoft.com/office/drawing/2014/main" id="{376C9E73-B2F0-45F1-A9D0-855A612F3646}"/>
              </a:ext>
            </a:extLst>
          </p:cNvPr>
          <p:cNvSpPr/>
          <p:nvPr/>
        </p:nvSpPr>
        <p:spPr>
          <a:xfrm>
            <a:off x="6566123" y="5639065"/>
            <a:ext cx="423510" cy="423510"/>
          </a:xfrm>
          <a:custGeom>
            <a:avLst/>
            <a:gdLst>
              <a:gd name="connsiteX0" fmla="*/ 503080 w 640080"/>
              <a:gd name="connsiteY0" fmla="*/ 297340 h 640080"/>
              <a:gd name="connsiteX1" fmla="*/ 503080 w 640080"/>
              <a:gd name="connsiteY1" fmla="*/ 343060 h 640080"/>
              <a:gd name="connsiteX2" fmla="*/ 485935 w 640080"/>
              <a:gd name="connsiteY2" fmla="*/ 360205 h 640080"/>
              <a:gd name="connsiteX3" fmla="*/ 360205 w 640080"/>
              <a:gd name="connsiteY3" fmla="*/ 360205 h 640080"/>
              <a:gd name="connsiteX4" fmla="*/ 360205 w 640080"/>
              <a:gd name="connsiteY4" fmla="*/ 485935 h 640080"/>
              <a:gd name="connsiteX5" fmla="*/ 343060 w 640080"/>
              <a:gd name="connsiteY5" fmla="*/ 503080 h 640080"/>
              <a:gd name="connsiteX6" fmla="*/ 297340 w 640080"/>
              <a:gd name="connsiteY6" fmla="*/ 503080 h 640080"/>
              <a:gd name="connsiteX7" fmla="*/ 280195 w 640080"/>
              <a:gd name="connsiteY7" fmla="*/ 485935 h 640080"/>
              <a:gd name="connsiteX8" fmla="*/ 280195 w 640080"/>
              <a:gd name="connsiteY8" fmla="*/ 360205 h 640080"/>
              <a:gd name="connsiteX9" fmla="*/ 154465 w 640080"/>
              <a:gd name="connsiteY9" fmla="*/ 360205 h 640080"/>
              <a:gd name="connsiteX10" fmla="*/ 137320 w 640080"/>
              <a:gd name="connsiteY10" fmla="*/ 343060 h 640080"/>
              <a:gd name="connsiteX11" fmla="*/ 137320 w 640080"/>
              <a:gd name="connsiteY11" fmla="*/ 297340 h 640080"/>
              <a:gd name="connsiteX12" fmla="*/ 154465 w 640080"/>
              <a:gd name="connsiteY12" fmla="*/ 280195 h 640080"/>
              <a:gd name="connsiteX13" fmla="*/ 280195 w 640080"/>
              <a:gd name="connsiteY13" fmla="*/ 280195 h 640080"/>
              <a:gd name="connsiteX14" fmla="*/ 280195 w 640080"/>
              <a:gd name="connsiteY14" fmla="*/ 154465 h 640080"/>
              <a:gd name="connsiteX15" fmla="*/ 297340 w 640080"/>
              <a:gd name="connsiteY15" fmla="*/ 137320 h 640080"/>
              <a:gd name="connsiteX16" fmla="*/ 343060 w 640080"/>
              <a:gd name="connsiteY16" fmla="*/ 137320 h 640080"/>
              <a:gd name="connsiteX17" fmla="*/ 360205 w 640080"/>
              <a:gd name="connsiteY17" fmla="*/ 154465 h 640080"/>
              <a:gd name="connsiteX18" fmla="*/ 360205 w 640080"/>
              <a:gd name="connsiteY18" fmla="*/ 280195 h 640080"/>
              <a:gd name="connsiteX19" fmla="*/ 485935 w 640080"/>
              <a:gd name="connsiteY19" fmla="*/ 280195 h 640080"/>
              <a:gd name="connsiteX20" fmla="*/ 503080 w 640080"/>
              <a:gd name="connsiteY20" fmla="*/ 297340 h 640080"/>
              <a:gd name="connsiteX21" fmla="*/ 640240 w 640080"/>
              <a:gd name="connsiteY21" fmla="*/ 68740 h 640080"/>
              <a:gd name="connsiteX22" fmla="*/ 640240 w 640080"/>
              <a:gd name="connsiteY22" fmla="*/ 571660 h 640080"/>
              <a:gd name="connsiteX23" fmla="*/ 571660 w 640080"/>
              <a:gd name="connsiteY23" fmla="*/ 640240 h 640080"/>
              <a:gd name="connsiteX24" fmla="*/ 68740 w 640080"/>
              <a:gd name="connsiteY24" fmla="*/ 640240 h 640080"/>
              <a:gd name="connsiteX25" fmla="*/ 160 w 640080"/>
              <a:gd name="connsiteY25" fmla="*/ 571660 h 640080"/>
              <a:gd name="connsiteX26" fmla="*/ 160 w 640080"/>
              <a:gd name="connsiteY26" fmla="*/ 68740 h 640080"/>
              <a:gd name="connsiteX27" fmla="*/ 68740 w 640080"/>
              <a:gd name="connsiteY27" fmla="*/ 160 h 640080"/>
              <a:gd name="connsiteX28" fmla="*/ 571660 w 640080"/>
              <a:gd name="connsiteY28" fmla="*/ 160 h 640080"/>
              <a:gd name="connsiteX29" fmla="*/ 640240 w 640080"/>
              <a:gd name="connsiteY29" fmla="*/ 68740 h 640080"/>
              <a:gd name="connsiteX30" fmla="*/ 571660 w 640080"/>
              <a:gd name="connsiteY30" fmla="*/ 563088 h 640080"/>
              <a:gd name="connsiteX31" fmla="*/ 571660 w 640080"/>
              <a:gd name="connsiteY31" fmla="*/ 77313 h 640080"/>
              <a:gd name="connsiteX32" fmla="*/ 563088 w 640080"/>
              <a:gd name="connsiteY32" fmla="*/ 68740 h 640080"/>
              <a:gd name="connsiteX33" fmla="*/ 77313 w 640080"/>
              <a:gd name="connsiteY33" fmla="*/ 68740 h 640080"/>
              <a:gd name="connsiteX34" fmla="*/ 68740 w 640080"/>
              <a:gd name="connsiteY34" fmla="*/ 77313 h 640080"/>
              <a:gd name="connsiteX35" fmla="*/ 68740 w 640080"/>
              <a:gd name="connsiteY35" fmla="*/ 563088 h 640080"/>
              <a:gd name="connsiteX36" fmla="*/ 77313 w 640080"/>
              <a:gd name="connsiteY36" fmla="*/ 571660 h 640080"/>
              <a:gd name="connsiteX37" fmla="*/ 563088 w 640080"/>
              <a:gd name="connsiteY37" fmla="*/ 571660 h 640080"/>
              <a:gd name="connsiteX38" fmla="*/ 571660 w 640080"/>
              <a:gd name="connsiteY38" fmla="*/ 56308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40080" h="640080">
                <a:moveTo>
                  <a:pt x="503080" y="297340"/>
                </a:moveTo>
                <a:lnTo>
                  <a:pt x="503080" y="343060"/>
                </a:lnTo>
                <a:cubicBezTo>
                  <a:pt x="503080" y="352490"/>
                  <a:pt x="495365" y="360205"/>
                  <a:pt x="485935" y="360205"/>
                </a:cubicBezTo>
                <a:lnTo>
                  <a:pt x="360205" y="360205"/>
                </a:lnTo>
                <a:lnTo>
                  <a:pt x="360205" y="485935"/>
                </a:lnTo>
                <a:cubicBezTo>
                  <a:pt x="360205" y="495365"/>
                  <a:pt x="352490" y="503080"/>
                  <a:pt x="343060" y="503080"/>
                </a:cubicBezTo>
                <a:lnTo>
                  <a:pt x="297340" y="503080"/>
                </a:lnTo>
                <a:cubicBezTo>
                  <a:pt x="287911" y="503080"/>
                  <a:pt x="280195" y="495365"/>
                  <a:pt x="280195" y="485935"/>
                </a:cubicBezTo>
                <a:lnTo>
                  <a:pt x="280195" y="360205"/>
                </a:lnTo>
                <a:lnTo>
                  <a:pt x="154465" y="360205"/>
                </a:lnTo>
                <a:cubicBezTo>
                  <a:pt x="145036" y="360205"/>
                  <a:pt x="137320" y="352490"/>
                  <a:pt x="137320" y="343060"/>
                </a:cubicBezTo>
                <a:lnTo>
                  <a:pt x="137320" y="297340"/>
                </a:lnTo>
                <a:cubicBezTo>
                  <a:pt x="137320" y="287911"/>
                  <a:pt x="145036" y="280195"/>
                  <a:pt x="154465" y="280195"/>
                </a:cubicBezTo>
                <a:lnTo>
                  <a:pt x="280195" y="280195"/>
                </a:lnTo>
                <a:lnTo>
                  <a:pt x="280195" y="154465"/>
                </a:lnTo>
                <a:cubicBezTo>
                  <a:pt x="280195" y="145036"/>
                  <a:pt x="287911" y="137320"/>
                  <a:pt x="297340" y="137320"/>
                </a:cubicBezTo>
                <a:lnTo>
                  <a:pt x="343060" y="137320"/>
                </a:lnTo>
                <a:cubicBezTo>
                  <a:pt x="352490" y="137320"/>
                  <a:pt x="360205" y="145036"/>
                  <a:pt x="360205" y="154465"/>
                </a:cubicBezTo>
                <a:lnTo>
                  <a:pt x="360205" y="280195"/>
                </a:lnTo>
                <a:lnTo>
                  <a:pt x="485935" y="280195"/>
                </a:lnTo>
                <a:cubicBezTo>
                  <a:pt x="495365" y="280195"/>
                  <a:pt x="503080" y="287911"/>
                  <a:pt x="503080" y="297340"/>
                </a:cubicBezTo>
                <a:close/>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571660" y="563088"/>
                </a:moveTo>
                <a:lnTo>
                  <a:pt x="571660" y="77313"/>
                </a:lnTo>
                <a:cubicBezTo>
                  <a:pt x="571660" y="72598"/>
                  <a:pt x="567803" y="68740"/>
                  <a:pt x="563088" y="68740"/>
                </a:cubicBezTo>
                <a:lnTo>
                  <a:pt x="77313" y="68740"/>
                </a:lnTo>
                <a:cubicBezTo>
                  <a:pt x="72598" y="68740"/>
                  <a:pt x="68740" y="72598"/>
                  <a:pt x="68740" y="77313"/>
                </a:cubicBezTo>
                <a:lnTo>
                  <a:pt x="68740" y="563088"/>
                </a:lnTo>
                <a:cubicBezTo>
                  <a:pt x="68740" y="567803"/>
                  <a:pt x="72598" y="571660"/>
                  <a:pt x="77313" y="571660"/>
                </a:cubicBezTo>
                <a:lnTo>
                  <a:pt x="563088" y="571660"/>
                </a:lnTo>
                <a:cubicBezTo>
                  <a:pt x="567803" y="571660"/>
                  <a:pt x="571660" y="567803"/>
                  <a:pt x="571660" y="563088"/>
                </a:cubicBezTo>
                <a:close/>
              </a:path>
            </a:pathLst>
          </a:custGeom>
          <a:solidFill>
            <a:srgbClr val="910830"/>
          </a:solidFill>
          <a:ln w="1424" cap="flat">
            <a:noFill/>
            <a:prstDash val="solid"/>
            <a:miter/>
          </a:ln>
        </p:spPr>
        <p:txBody>
          <a:bodyPr rtlCol="0" anchor="ctr"/>
          <a:lstStyle/>
          <a:p>
            <a:endParaRPr lang="en-GB"/>
          </a:p>
        </p:txBody>
      </p:sp>
      <p:sp>
        <p:nvSpPr>
          <p:cNvPr id="133" name="Grafik 537">
            <a:extLst>
              <a:ext uri="{FF2B5EF4-FFF2-40B4-BE49-F238E27FC236}">
                <a16:creationId xmlns:a16="http://schemas.microsoft.com/office/drawing/2014/main" id="{45316477-C616-40F0-BAE9-B648EDBBCA0A}"/>
              </a:ext>
            </a:extLst>
          </p:cNvPr>
          <p:cNvSpPr/>
          <p:nvPr/>
        </p:nvSpPr>
        <p:spPr>
          <a:xfrm>
            <a:off x="2822285" y="5616377"/>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 name="connsiteX10" fmla="*/ 507714 w 708660"/>
              <a:gd name="connsiteY10" fmla="*/ 275622 h 708660"/>
              <a:gd name="connsiteX11" fmla="*/ 404242 w 708660"/>
              <a:gd name="connsiteY11" fmla="*/ 408300 h 708660"/>
              <a:gd name="connsiteX12" fmla="*/ 404242 w 708660"/>
              <a:gd name="connsiteY12" fmla="*/ 417354 h 708660"/>
              <a:gd name="connsiteX13" fmla="*/ 387097 w 708660"/>
              <a:gd name="connsiteY13" fmla="*/ 434499 h 708660"/>
              <a:gd name="connsiteX14" fmla="*/ 321879 w 708660"/>
              <a:gd name="connsiteY14" fmla="*/ 434499 h 708660"/>
              <a:gd name="connsiteX15" fmla="*/ 304734 w 708660"/>
              <a:gd name="connsiteY15" fmla="*/ 417354 h 708660"/>
              <a:gd name="connsiteX16" fmla="*/ 304734 w 708660"/>
              <a:gd name="connsiteY16" fmla="*/ 404983 h 708660"/>
              <a:gd name="connsiteX17" fmla="*/ 372713 w 708660"/>
              <a:gd name="connsiteY17" fmla="*/ 317092 h 708660"/>
              <a:gd name="connsiteX18" fmla="*/ 413181 w 708660"/>
              <a:gd name="connsiteY18" fmla="*/ 274831 h 708660"/>
              <a:gd name="connsiteX19" fmla="*/ 356339 w 708660"/>
              <a:gd name="connsiteY19" fmla="*/ 233835 h 708660"/>
              <a:gd name="connsiteX20" fmla="*/ 286413 w 708660"/>
              <a:gd name="connsiteY20" fmla="*/ 276654 h 708660"/>
              <a:gd name="connsiteX21" fmla="*/ 262602 w 708660"/>
              <a:gd name="connsiteY21" fmla="*/ 279688 h 708660"/>
              <a:gd name="connsiteX22" fmla="*/ 222848 w 708660"/>
              <a:gd name="connsiteY22" fmla="*/ 249545 h 708660"/>
              <a:gd name="connsiteX23" fmla="*/ 219071 w 708660"/>
              <a:gd name="connsiteY23" fmla="*/ 226166 h 708660"/>
              <a:gd name="connsiteX24" fmla="*/ 362767 w 708660"/>
              <a:gd name="connsiteY24" fmla="*/ 148749 h 708660"/>
              <a:gd name="connsiteX25" fmla="*/ 507714 w 708660"/>
              <a:gd name="connsiteY25" fmla="*/ 275622 h 708660"/>
              <a:gd name="connsiteX26" fmla="*/ 414497 w 708660"/>
              <a:gd name="connsiteY26" fmla="*/ 514509 h 708660"/>
              <a:gd name="connsiteX27" fmla="*/ 354489 w 708660"/>
              <a:gd name="connsiteY27" fmla="*/ 574517 h 708660"/>
              <a:gd name="connsiteX28" fmla="*/ 294482 w 708660"/>
              <a:gd name="connsiteY28" fmla="*/ 514509 h 708660"/>
              <a:gd name="connsiteX29" fmla="*/ 354489 w 708660"/>
              <a:gd name="connsiteY29" fmla="*/ 454502 h 708660"/>
              <a:gd name="connsiteX30" fmla="*/ 414497 w 708660"/>
              <a:gd name="connsiteY30" fmla="*/ 51450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08660" h="708660">
                <a:moveTo>
                  <a:pt x="354489" y="159"/>
                </a:moveTo>
                <a:cubicBezTo>
                  <a:pt x="158812" y="159"/>
                  <a:pt x="159" y="158869"/>
                  <a:pt x="159" y="354489"/>
                </a:cubicBezTo>
                <a:cubicBezTo>
                  <a:pt x="159" y="550224"/>
                  <a:pt x="158812" y="708819"/>
                  <a:pt x="354489" y="708819"/>
                </a:cubicBezTo>
                <a:cubicBezTo>
                  <a:pt x="550166" y="708819"/>
                  <a:pt x="708819" y="550224"/>
                  <a:pt x="708819" y="354489"/>
                </a:cubicBezTo>
                <a:cubicBezTo>
                  <a:pt x="708819" y="158869"/>
                  <a:pt x="550166" y="159"/>
                  <a:pt x="354489" y="159"/>
                </a:cubicBezTo>
                <a:close/>
                <a:moveTo>
                  <a:pt x="354489" y="640239"/>
                </a:moveTo>
                <a:cubicBezTo>
                  <a:pt x="196566" y="640239"/>
                  <a:pt x="68739" y="512465"/>
                  <a:pt x="68739" y="354489"/>
                </a:cubicBezTo>
                <a:cubicBezTo>
                  <a:pt x="68739" y="196619"/>
                  <a:pt x="196572" y="68739"/>
                  <a:pt x="354489" y="68739"/>
                </a:cubicBezTo>
                <a:cubicBezTo>
                  <a:pt x="512353" y="68739"/>
                  <a:pt x="640239" y="196571"/>
                  <a:pt x="640239" y="354489"/>
                </a:cubicBezTo>
                <a:cubicBezTo>
                  <a:pt x="640239" y="512409"/>
                  <a:pt x="512465" y="640239"/>
                  <a:pt x="354489" y="640239"/>
                </a:cubicBezTo>
                <a:close/>
                <a:moveTo>
                  <a:pt x="507714" y="275622"/>
                </a:moveTo>
                <a:cubicBezTo>
                  <a:pt x="507714" y="371423"/>
                  <a:pt x="404242" y="372897"/>
                  <a:pt x="404242" y="408300"/>
                </a:cubicBezTo>
                <a:lnTo>
                  <a:pt x="404242" y="417354"/>
                </a:lnTo>
                <a:cubicBezTo>
                  <a:pt x="404242" y="426822"/>
                  <a:pt x="396566" y="434499"/>
                  <a:pt x="387097" y="434499"/>
                </a:cubicBezTo>
                <a:lnTo>
                  <a:pt x="321879" y="434499"/>
                </a:lnTo>
                <a:cubicBezTo>
                  <a:pt x="312411" y="434499"/>
                  <a:pt x="304734" y="426822"/>
                  <a:pt x="304734" y="417354"/>
                </a:cubicBezTo>
                <a:lnTo>
                  <a:pt x="304734" y="404983"/>
                </a:lnTo>
                <a:cubicBezTo>
                  <a:pt x="304734" y="353912"/>
                  <a:pt x="343453" y="333496"/>
                  <a:pt x="372713" y="317092"/>
                </a:cubicBezTo>
                <a:cubicBezTo>
                  <a:pt x="397803" y="303025"/>
                  <a:pt x="413181" y="293459"/>
                  <a:pt x="413181" y="274831"/>
                </a:cubicBezTo>
                <a:cubicBezTo>
                  <a:pt x="413181" y="250190"/>
                  <a:pt x="381750" y="233835"/>
                  <a:pt x="356339" y="233835"/>
                </a:cubicBezTo>
                <a:cubicBezTo>
                  <a:pt x="323208" y="233835"/>
                  <a:pt x="307913" y="249519"/>
                  <a:pt x="286413" y="276654"/>
                </a:cubicBezTo>
                <a:cubicBezTo>
                  <a:pt x="280617" y="283969"/>
                  <a:pt x="270040" y="285328"/>
                  <a:pt x="262602" y="279688"/>
                </a:cubicBezTo>
                <a:lnTo>
                  <a:pt x="222848" y="249545"/>
                </a:lnTo>
                <a:cubicBezTo>
                  <a:pt x="215552" y="244012"/>
                  <a:pt x="213917" y="233734"/>
                  <a:pt x="219071" y="226166"/>
                </a:cubicBezTo>
                <a:cubicBezTo>
                  <a:pt x="252828" y="176597"/>
                  <a:pt x="295825" y="148749"/>
                  <a:pt x="362767" y="148749"/>
                </a:cubicBezTo>
                <a:cubicBezTo>
                  <a:pt x="432877" y="148749"/>
                  <a:pt x="507714" y="203476"/>
                  <a:pt x="507714" y="275622"/>
                </a:cubicBezTo>
                <a:close/>
                <a:moveTo>
                  <a:pt x="414497" y="514509"/>
                </a:moveTo>
                <a:cubicBezTo>
                  <a:pt x="414497" y="547598"/>
                  <a:pt x="387577" y="574517"/>
                  <a:pt x="354489" y="574517"/>
                </a:cubicBezTo>
                <a:cubicBezTo>
                  <a:pt x="321401" y="574517"/>
                  <a:pt x="294482" y="547598"/>
                  <a:pt x="294482" y="514509"/>
                </a:cubicBezTo>
                <a:cubicBezTo>
                  <a:pt x="294482" y="481421"/>
                  <a:pt x="321401" y="454502"/>
                  <a:pt x="354489" y="454502"/>
                </a:cubicBezTo>
                <a:cubicBezTo>
                  <a:pt x="387577" y="454502"/>
                  <a:pt x="414497" y="481421"/>
                  <a:pt x="414497" y="514509"/>
                </a:cubicBezTo>
                <a:close/>
              </a:path>
            </a:pathLst>
          </a:custGeom>
          <a:solidFill>
            <a:srgbClr val="910830"/>
          </a:solidFill>
          <a:ln w="1414" cap="flat">
            <a:noFill/>
            <a:prstDash val="solid"/>
            <a:miter/>
          </a:ln>
        </p:spPr>
        <p:txBody>
          <a:bodyPr rtlCol="0" anchor="ctr"/>
          <a:lstStyle/>
          <a:p>
            <a:endParaRPr lang="en-GB"/>
          </a:p>
        </p:txBody>
      </p:sp>
      <p:sp>
        <p:nvSpPr>
          <p:cNvPr id="134" name="Grafik 538">
            <a:extLst>
              <a:ext uri="{FF2B5EF4-FFF2-40B4-BE49-F238E27FC236}">
                <a16:creationId xmlns:a16="http://schemas.microsoft.com/office/drawing/2014/main" id="{44F590CB-65CB-4654-A051-135174CCDCE7}"/>
              </a:ext>
            </a:extLst>
          </p:cNvPr>
          <p:cNvSpPr/>
          <p:nvPr/>
        </p:nvSpPr>
        <p:spPr>
          <a:xfrm>
            <a:off x="3369003" y="5616377"/>
            <a:ext cx="468886" cy="46888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640239 h 708660"/>
              <a:gd name="connsiteX6" fmla="*/ 68739 w 708660"/>
              <a:gd name="connsiteY6" fmla="*/ 354489 h 708660"/>
              <a:gd name="connsiteX7" fmla="*/ 354489 w 708660"/>
              <a:gd name="connsiteY7" fmla="*/ 68739 h 708660"/>
              <a:gd name="connsiteX8" fmla="*/ 640239 w 708660"/>
              <a:gd name="connsiteY8" fmla="*/ 354489 h 708660"/>
              <a:gd name="connsiteX9" fmla="*/ 354489 w 708660"/>
              <a:gd name="connsiteY9" fmla="*/ 640239 h 708660"/>
              <a:gd name="connsiteX10" fmla="*/ 512283 w 708660"/>
              <a:gd name="connsiteY10" fmla="*/ 523380 h 708660"/>
              <a:gd name="connsiteX11" fmla="*/ 436172 w 708660"/>
              <a:gd name="connsiteY11" fmla="*/ 386099 h 708660"/>
              <a:gd name="connsiteX12" fmla="*/ 492582 w 708660"/>
              <a:gd name="connsiteY12" fmla="*/ 281549 h 708660"/>
              <a:gd name="connsiteX13" fmla="*/ 347567 w 708660"/>
              <a:gd name="connsiteY13" fmla="*/ 159745 h 708660"/>
              <a:gd name="connsiteX14" fmla="*/ 235171 w 708660"/>
              <a:gd name="connsiteY14" fmla="*/ 159745 h 708660"/>
              <a:gd name="connsiteX15" fmla="*/ 218026 w 708660"/>
              <a:gd name="connsiteY15" fmla="*/ 176890 h 708660"/>
              <a:gd name="connsiteX16" fmla="*/ 218026 w 708660"/>
              <a:gd name="connsiteY16" fmla="*/ 531654 h 708660"/>
              <a:gd name="connsiteX17" fmla="*/ 235171 w 708660"/>
              <a:gd name="connsiteY17" fmla="*/ 548799 h 708660"/>
              <a:gd name="connsiteX18" fmla="*/ 290275 w 708660"/>
              <a:gd name="connsiteY18" fmla="*/ 548799 h 708660"/>
              <a:gd name="connsiteX19" fmla="*/ 307420 w 708660"/>
              <a:gd name="connsiteY19" fmla="*/ 531654 h 708660"/>
              <a:gd name="connsiteX20" fmla="*/ 307420 w 708660"/>
              <a:gd name="connsiteY20" fmla="*/ 412121 h 708660"/>
              <a:gd name="connsiteX21" fmla="*/ 353080 w 708660"/>
              <a:gd name="connsiteY21" fmla="*/ 412121 h 708660"/>
              <a:gd name="connsiteX22" fmla="*/ 420967 w 708660"/>
              <a:gd name="connsiteY22" fmla="*/ 539712 h 708660"/>
              <a:gd name="connsiteX23" fmla="*/ 436102 w 708660"/>
              <a:gd name="connsiteY23" fmla="*/ 548799 h 708660"/>
              <a:gd name="connsiteX24" fmla="*/ 497267 w 708660"/>
              <a:gd name="connsiteY24" fmla="*/ 548799 h 708660"/>
              <a:gd name="connsiteX25" fmla="*/ 512283 w 708660"/>
              <a:gd name="connsiteY25" fmla="*/ 523380 h 708660"/>
              <a:gd name="connsiteX26" fmla="*/ 355822 w 708660"/>
              <a:gd name="connsiteY26" fmla="*/ 331495 h 708660"/>
              <a:gd name="connsiteX27" fmla="*/ 307423 w 708660"/>
              <a:gd name="connsiteY27" fmla="*/ 331495 h 708660"/>
              <a:gd name="connsiteX28" fmla="*/ 307423 w 708660"/>
              <a:gd name="connsiteY28" fmla="*/ 239855 h 708660"/>
              <a:gd name="connsiteX29" fmla="*/ 346538 w 708660"/>
              <a:gd name="connsiteY29" fmla="*/ 239855 h 708660"/>
              <a:gd name="connsiteX30" fmla="*/ 402158 w 708660"/>
              <a:gd name="connsiteY30" fmla="*/ 285159 h 708660"/>
              <a:gd name="connsiteX31" fmla="*/ 355822 w 708660"/>
              <a:gd name="connsiteY31" fmla="*/ 331495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08660" h="708660">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354489" y="640239"/>
                </a:moveTo>
                <a:cubicBezTo>
                  <a:pt x="196566" y="640239"/>
                  <a:pt x="68739" y="512436"/>
                  <a:pt x="68739" y="354489"/>
                </a:cubicBezTo>
                <a:cubicBezTo>
                  <a:pt x="68739" y="196568"/>
                  <a:pt x="196542" y="68739"/>
                  <a:pt x="354489" y="68739"/>
                </a:cubicBezTo>
                <a:cubicBezTo>
                  <a:pt x="512412" y="68739"/>
                  <a:pt x="640239" y="196542"/>
                  <a:pt x="640239" y="354489"/>
                </a:cubicBezTo>
                <a:cubicBezTo>
                  <a:pt x="640239" y="512412"/>
                  <a:pt x="512436" y="640239"/>
                  <a:pt x="354489" y="640239"/>
                </a:cubicBezTo>
                <a:close/>
                <a:moveTo>
                  <a:pt x="512283" y="523380"/>
                </a:moveTo>
                <a:cubicBezTo>
                  <a:pt x="436494" y="385814"/>
                  <a:pt x="440488" y="392695"/>
                  <a:pt x="436172" y="386099"/>
                </a:cubicBezTo>
                <a:cubicBezTo>
                  <a:pt x="470844" y="366269"/>
                  <a:pt x="492582" y="326716"/>
                  <a:pt x="492582" y="281549"/>
                </a:cubicBezTo>
                <a:cubicBezTo>
                  <a:pt x="492582" y="206535"/>
                  <a:pt x="449367" y="159745"/>
                  <a:pt x="347567" y="159745"/>
                </a:cubicBezTo>
                <a:lnTo>
                  <a:pt x="235171" y="159745"/>
                </a:lnTo>
                <a:cubicBezTo>
                  <a:pt x="225717" y="159745"/>
                  <a:pt x="218026" y="167436"/>
                  <a:pt x="218026" y="176890"/>
                </a:cubicBezTo>
                <a:lnTo>
                  <a:pt x="218026" y="531654"/>
                </a:lnTo>
                <a:cubicBezTo>
                  <a:pt x="218026" y="541108"/>
                  <a:pt x="225717" y="548799"/>
                  <a:pt x="235171" y="548799"/>
                </a:cubicBezTo>
                <a:lnTo>
                  <a:pt x="290275" y="548799"/>
                </a:lnTo>
                <a:cubicBezTo>
                  <a:pt x="299729" y="548799"/>
                  <a:pt x="307420" y="541108"/>
                  <a:pt x="307420" y="531654"/>
                </a:cubicBezTo>
                <a:lnTo>
                  <a:pt x="307420" y="412121"/>
                </a:lnTo>
                <a:lnTo>
                  <a:pt x="353080" y="412121"/>
                </a:lnTo>
                <a:lnTo>
                  <a:pt x="420967" y="539712"/>
                </a:lnTo>
                <a:cubicBezTo>
                  <a:pt x="423941" y="545310"/>
                  <a:pt x="429764" y="548806"/>
                  <a:pt x="436102" y="548799"/>
                </a:cubicBezTo>
                <a:lnTo>
                  <a:pt x="497267" y="548799"/>
                </a:lnTo>
                <a:cubicBezTo>
                  <a:pt x="510326" y="548799"/>
                  <a:pt x="518575" y="534799"/>
                  <a:pt x="512283" y="523380"/>
                </a:cubicBezTo>
                <a:close/>
                <a:moveTo>
                  <a:pt x="355822" y="331495"/>
                </a:moveTo>
                <a:lnTo>
                  <a:pt x="307423" y="331495"/>
                </a:lnTo>
                <a:lnTo>
                  <a:pt x="307423" y="239855"/>
                </a:lnTo>
                <a:lnTo>
                  <a:pt x="346538" y="239855"/>
                </a:lnTo>
                <a:cubicBezTo>
                  <a:pt x="392854" y="239855"/>
                  <a:pt x="402158" y="257190"/>
                  <a:pt x="402158" y="285159"/>
                </a:cubicBezTo>
                <a:cubicBezTo>
                  <a:pt x="402156" y="315038"/>
                  <a:pt x="385702" y="331495"/>
                  <a:pt x="355822" y="331495"/>
                </a:cubicBezTo>
                <a:close/>
              </a:path>
            </a:pathLst>
          </a:custGeom>
          <a:solidFill>
            <a:srgbClr val="910830"/>
          </a:solidFill>
          <a:ln w="1414" cap="flat">
            <a:noFill/>
            <a:prstDash val="solid"/>
            <a:miter/>
          </a:ln>
        </p:spPr>
        <p:txBody>
          <a:bodyPr rtlCol="0" anchor="ctr"/>
          <a:lstStyle/>
          <a:p>
            <a:endParaRPr lang="en-GB"/>
          </a:p>
        </p:txBody>
      </p:sp>
      <p:sp>
        <p:nvSpPr>
          <p:cNvPr id="135" name="Grafik 539">
            <a:extLst>
              <a:ext uri="{FF2B5EF4-FFF2-40B4-BE49-F238E27FC236}">
                <a16:creationId xmlns:a16="http://schemas.microsoft.com/office/drawing/2014/main" id="{3DD8FB75-5D3C-4AE9-8BFE-C0C3E3C99DD1}"/>
              </a:ext>
            </a:extLst>
          </p:cNvPr>
          <p:cNvSpPr/>
          <p:nvPr/>
        </p:nvSpPr>
        <p:spPr>
          <a:xfrm>
            <a:off x="3908158" y="5616377"/>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560230 w 708660"/>
              <a:gd name="connsiteY5" fmla="*/ 552229 h 708660"/>
              <a:gd name="connsiteX6" fmla="*/ 560230 w 708660"/>
              <a:gd name="connsiteY6" fmla="*/ 388780 h 708660"/>
              <a:gd name="connsiteX7" fmla="*/ 525940 w 708660"/>
              <a:gd name="connsiteY7" fmla="*/ 354490 h 708660"/>
              <a:gd name="connsiteX8" fmla="*/ 491650 w 708660"/>
              <a:gd name="connsiteY8" fmla="*/ 388780 h 708660"/>
              <a:gd name="connsiteX9" fmla="*/ 491650 w 708660"/>
              <a:gd name="connsiteY9" fmla="*/ 605093 h 708660"/>
              <a:gd name="connsiteX10" fmla="*/ 354490 w 708660"/>
              <a:gd name="connsiteY10" fmla="*/ 640240 h 708660"/>
              <a:gd name="connsiteX11" fmla="*/ 217330 w 708660"/>
              <a:gd name="connsiteY11" fmla="*/ 605093 h 708660"/>
              <a:gd name="connsiteX12" fmla="*/ 217330 w 708660"/>
              <a:gd name="connsiteY12" fmla="*/ 388780 h 708660"/>
              <a:gd name="connsiteX13" fmla="*/ 183040 w 708660"/>
              <a:gd name="connsiteY13" fmla="*/ 354490 h 708660"/>
              <a:gd name="connsiteX14" fmla="*/ 148750 w 708660"/>
              <a:gd name="connsiteY14" fmla="*/ 388780 h 708660"/>
              <a:gd name="connsiteX15" fmla="*/ 148750 w 708660"/>
              <a:gd name="connsiteY15" fmla="*/ 552229 h 708660"/>
              <a:gd name="connsiteX16" fmla="*/ 68740 w 708660"/>
              <a:gd name="connsiteY16" fmla="*/ 354490 h 708660"/>
              <a:gd name="connsiteX17" fmla="*/ 354490 w 708660"/>
              <a:gd name="connsiteY17" fmla="*/ 68740 h 708660"/>
              <a:gd name="connsiteX18" fmla="*/ 640240 w 708660"/>
              <a:gd name="connsiteY18" fmla="*/ 354490 h 708660"/>
              <a:gd name="connsiteX19" fmla="*/ 560230 w 708660"/>
              <a:gd name="connsiteY19" fmla="*/ 552229 h 708660"/>
              <a:gd name="connsiteX20" fmla="*/ 294197 w 708660"/>
              <a:gd name="connsiteY20" fmla="*/ 323772 h 708660"/>
              <a:gd name="connsiteX21" fmla="*/ 302912 w 708660"/>
              <a:gd name="connsiteY21" fmla="*/ 306055 h 708660"/>
              <a:gd name="connsiteX22" fmla="*/ 217473 w 708660"/>
              <a:gd name="connsiteY22" fmla="*/ 245905 h 708660"/>
              <a:gd name="connsiteX23" fmla="*/ 132034 w 708660"/>
              <a:gd name="connsiteY23" fmla="*/ 306055 h 708660"/>
              <a:gd name="connsiteX24" fmla="*/ 140749 w 708660"/>
              <a:gd name="connsiteY24" fmla="*/ 323772 h 708660"/>
              <a:gd name="connsiteX25" fmla="*/ 160323 w 708660"/>
              <a:gd name="connsiteY25" fmla="*/ 321486 h 708660"/>
              <a:gd name="connsiteX26" fmla="*/ 173896 w 708660"/>
              <a:gd name="connsiteY26" fmla="*/ 309341 h 708660"/>
              <a:gd name="connsiteX27" fmla="*/ 261050 w 708660"/>
              <a:gd name="connsiteY27" fmla="*/ 309341 h 708660"/>
              <a:gd name="connsiteX28" fmla="*/ 274623 w 708660"/>
              <a:gd name="connsiteY28" fmla="*/ 321486 h 708660"/>
              <a:gd name="connsiteX29" fmla="*/ 294197 w 708660"/>
              <a:gd name="connsiteY29" fmla="*/ 323772 h 708660"/>
              <a:gd name="connsiteX30" fmla="*/ 491650 w 708660"/>
              <a:gd name="connsiteY30" fmla="*/ 245905 h 708660"/>
              <a:gd name="connsiteX31" fmla="*/ 406211 w 708660"/>
              <a:gd name="connsiteY31" fmla="*/ 306055 h 708660"/>
              <a:gd name="connsiteX32" fmla="*/ 414926 w 708660"/>
              <a:gd name="connsiteY32" fmla="*/ 323772 h 708660"/>
              <a:gd name="connsiteX33" fmla="*/ 434500 w 708660"/>
              <a:gd name="connsiteY33" fmla="*/ 321486 h 708660"/>
              <a:gd name="connsiteX34" fmla="*/ 448073 w 708660"/>
              <a:gd name="connsiteY34" fmla="*/ 309341 h 708660"/>
              <a:gd name="connsiteX35" fmla="*/ 535227 w 708660"/>
              <a:gd name="connsiteY35" fmla="*/ 309341 h 708660"/>
              <a:gd name="connsiteX36" fmla="*/ 548800 w 708660"/>
              <a:gd name="connsiteY36" fmla="*/ 321486 h 708660"/>
              <a:gd name="connsiteX37" fmla="*/ 568374 w 708660"/>
              <a:gd name="connsiteY37" fmla="*/ 323772 h 708660"/>
              <a:gd name="connsiteX38" fmla="*/ 577089 w 708660"/>
              <a:gd name="connsiteY38" fmla="*/ 306055 h 708660"/>
              <a:gd name="connsiteX39" fmla="*/ 491650 w 708660"/>
              <a:gd name="connsiteY39" fmla="*/ 245905 h 708660"/>
              <a:gd name="connsiteX40" fmla="*/ 354490 w 708660"/>
              <a:gd name="connsiteY40" fmla="*/ 377350 h 708660"/>
              <a:gd name="connsiteX41" fmla="*/ 274480 w 708660"/>
              <a:gd name="connsiteY41" fmla="*/ 468790 h 708660"/>
              <a:gd name="connsiteX42" fmla="*/ 354490 w 708660"/>
              <a:gd name="connsiteY42" fmla="*/ 560230 h 708660"/>
              <a:gd name="connsiteX43" fmla="*/ 434500 w 708660"/>
              <a:gd name="connsiteY43" fmla="*/ 468790 h 708660"/>
              <a:gd name="connsiteX44" fmla="*/ 354490 w 708660"/>
              <a:gd name="connsiteY44" fmla="*/ 3773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560230" y="552229"/>
                </a:moveTo>
                <a:lnTo>
                  <a:pt x="560230" y="388780"/>
                </a:lnTo>
                <a:cubicBezTo>
                  <a:pt x="560230" y="369920"/>
                  <a:pt x="544799" y="354490"/>
                  <a:pt x="525940" y="354490"/>
                </a:cubicBezTo>
                <a:cubicBezTo>
                  <a:pt x="507080" y="354490"/>
                  <a:pt x="491650" y="369920"/>
                  <a:pt x="491650" y="388780"/>
                </a:cubicBezTo>
                <a:lnTo>
                  <a:pt x="491650" y="605093"/>
                </a:lnTo>
                <a:cubicBezTo>
                  <a:pt x="450931" y="627381"/>
                  <a:pt x="404210" y="640240"/>
                  <a:pt x="354490" y="640240"/>
                </a:cubicBezTo>
                <a:cubicBezTo>
                  <a:pt x="304769" y="640240"/>
                  <a:pt x="258049" y="627381"/>
                  <a:pt x="217330" y="605093"/>
                </a:cubicBezTo>
                <a:lnTo>
                  <a:pt x="217330" y="388780"/>
                </a:lnTo>
                <a:cubicBezTo>
                  <a:pt x="217330" y="369920"/>
                  <a:pt x="201899" y="354490"/>
                  <a:pt x="183040" y="354490"/>
                </a:cubicBezTo>
                <a:cubicBezTo>
                  <a:pt x="164180" y="354490"/>
                  <a:pt x="148750" y="369920"/>
                  <a:pt x="148750" y="388780"/>
                </a:cubicBezTo>
                <a:lnTo>
                  <a:pt x="148750" y="552229"/>
                </a:lnTo>
                <a:cubicBezTo>
                  <a:pt x="99315" y="500794"/>
                  <a:pt x="68740" y="431214"/>
                  <a:pt x="68740" y="354490"/>
                </a:cubicBezTo>
                <a:cubicBezTo>
                  <a:pt x="68740" y="196899"/>
                  <a:pt x="196899" y="68740"/>
                  <a:pt x="354490" y="68740"/>
                </a:cubicBezTo>
                <a:cubicBezTo>
                  <a:pt x="512081" y="68740"/>
                  <a:pt x="640240" y="196899"/>
                  <a:pt x="640240" y="354490"/>
                </a:cubicBezTo>
                <a:cubicBezTo>
                  <a:pt x="640240" y="431214"/>
                  <a:pt x="609665" y="500937"/>
                  <a:pt x="560230" y="552229"/>
                </a:cubicBezTo>
                <a:close/>
                <a:moveTo>
                  <a:pt x="294197" y="323772"/>
                </a:moveTo>
                <a:cubicBezTo>
                  <a:pt x="300483" y="320343"/>
                  <a:pt x="304055" y="313199"/>
                  <a:pt x="302912" y="306055"/>
                </a:cubicBezTo>
                <a:cubicBezTo>
                  <a:pt x="297197" y="270051"/>
                  <a:pt x="254049" y="245905"/>
                  <a:pt x="217473" y="245905"/>
                </a:cubicBezTo>
                <a:cubicBezTo>
                  <a:pt x="180897" y="245905"/>
                  <a:pt x="137606" y="270051"/>
                  <a:pt x="132034" y="306055"/>
                </a:cubicBezTo>
                <a:cubicBezTo>
                  <a:pt x="130890" y="313199"/>
                  <a:pt x="134462" y="320343"/>
                  <a:pt x="140749" y="323772"/>
                </a:cubicBezTo>
                <a:cubicBezTo>
                  <a:pt x="147035" y="327201"/>
                  <a:pt x="154894" y="326344"/>
                  <a:pt x="160323" y="321486"/>
                </a:cubicBezTo>
                <a:lnTo>
                  <a:pt x="173896" y="309341"/>
                </a:lnTo>
                <a:cubicBezTo>
                  <a:pt x="195041" y="290482"/>
                  <a:pt x="239904" y="290482"/>
                  <a:pt x="261050" y="309341"/>
                </a:cubicBezTo>
                <a:lnTo>
                  <a:pt x="274623" y="321486"/>
                </a:lnTo>
                <a:cubicBezTo>
                  <a:pt x="278195" y="324772"/>
                  <a:pt x="285910" y="328344"/>
                  <a:pt x="294197" y="323772"/>
                </a:cubicBezTo>
                <a:close/>
                <a:moveTo>
                  <a:pt x="491650" y="245905"/>
                </a:moveTo>
                <a:cubicBezTo>
                  <a:pt x="454931" y="245905"/>
                  <a:pt x="411783" y="270051"/>
                  <a:pt x="406211" y="306055"/>
                </a:cubicBezTo>
                <a:cubicBezTo>
                  <a:pt x="405068" y="313199"/>
                  <a:pt x="408640" y="320343"/>
                  <a:pt x="414926" y="323772"/>
                </a:cubicBezTo>
                <a:cubicBezTo>
                  <a:pt x="421355" y="327201"/>
                  <a:pt x="429071" y="326344"/>
                  <a:pt x="434500" y="321486"/>
                </a:cubicBezTo>
                <a:lnTo>
                  <a:pt x="448073" y="309341"/>
                </a:lnTo>
                <a:cubicBezTo>
                  <a:pt x="469218" y="290482"/>
                  <a:pt x="514081" y="290482"/>
                  <a:pt x="535227" y="309341"/>
                </a:cubicBezTo>
                <a:lnTo>
                  <a:pt x="548800" y="321486"/>
                </a:lnTo>
                <a:cubicBezTo>
                  <a:pt x="552372" y="324629"/>
                  <a:pt x="560230" y="328201"/>
                  <a:pt x="568374" y="323772"/>
                </a:cubicBezTo>
                <a:cubicBezTo>
                  <a:pt x="574660" y="320343"/>
                  <a:pt x="578232" y="313199"/>
                  <a:pt x="577089" y="306055"/>
                </a:cubicBezTo>
                <a:cubicBezTo>
                  <a:pt x="571517" y="270051"/>
                  <a:pt x="528369" y="245905"/>
                  <a:pt x="491650" y="245905"/>
                </a:cubicBezTo>
                <a:close/>
                <a:moveTo>
                  <a:pt x="354490" y="377350"/>
                </a:moveTo>
                <a:cubicBezTo>
                  <a:pt x="310342" y="377350"/>
                  <a:pt x="274480" y="418355"/>
                  <a:pt x="274480" y="468790"/>
                </a:cubicBezTo>
                <a:cubicBezTo>
                  <a:pt x="274480" y="519225"/>
                  <a:pt x="310342" y="560230"/>
                  <a:pt x="354490" y="560230"/>
                </a:cubicBezTo>
                <a:cubicBezTo>
                  <a:pt x="398638" y="560230"/>
                  <a:pt x="434500" y="519225"/>
                  <a:pt x="434500" y="468790"/>
                </a:cubicBezTo>
                <a:cubicBezTo>
                  <a:pt x="434500" y="418355"/>
                  <a:pt x="398638" y="377350"/>
                  <a:pt x="354490" y="377350"/>
                </a:cubicBezTo>
                <a:close/>
              </a:path>
            </a:pathLst>
          </a:custGeom>
          <a:solidFill>
            <a:srgbClr val="910830"/>
          </a:solidFill>
          <a:ln w="1421" cap="flat">
            <a:noFill/>
            <a:prstDash val="solid"/>
            <a:miter/>
          </a:ln>
        </p:spPr>
        <p:txBody>
          <a:bodyPr rtlCol="0" anchor="ctr"/>
          <a:lstStyle/>
          <a:p>
            <a:endParaRPr lang="en-GB"/>
          </a:p>
        </p:txBody>
      </p:sp>
      <p:sp>
        <p:nvSpPr>
          <p:cNvPr id="136" name="Grafik 540">
            <a:extLst>
              <a:ext uri="{FF2B5EF4-FFF2-40B4-BE49-F238E27FC236}">
                <a16:creationId xmlns:a16="http://schemas.microsoft.com/office/drawing/2014/main" id="{A72F1360-2C91-49BD-A3E1-ACDBB7210787}"/>
              </a:ext>
            </a:extLst>
          </p:cNvPr>
          <p:cNvSpPr/>
          <p:nvPr/>
        </p:nvSpPr>
        <p:spPr>
          <a:xfrm>
            <a:off x="4439751" y="5616377"/>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365920 w 708660"/>
              <a:gd name="connsiteY10" fmla="*/ 423070 h 708660"/>
              <a:gd name="connsiteX11" fmla="*/ 331630 w 708660"/>
              <a:gd name="connsiteY11" fmla="*/ 457360 h 708660"/>
              <a:gd name="connsiteX12" fmla="*/ 365920 w 708660"/>
              <a:gd name="connsiteY12" fmla="*/ 491650 h 708660"/>
              <a:gd name="connsiteX13" fmla="*/ 453931 w 708660"/>
              <a:gd name="connsiteY13" fmla="*/ 532798 h 708660"/>
              <a:gd name="connsiteX14" fmla="*/ 502223 w 708660"/>
              <a:gd name="connsiteY14" fmla="*/ 537227 h 708660"/>
              <a:gd name="connsiteX15" fmla="*/ 506652 w 708660"/>
              <a:gd name="connsiteY15" fmla="*/ 488935 h 708660"/>
              <a:gd name="connsiteX16" fmla="*/ 365920 w 708660"/>
              <a:gd name="connsiteY16" fmla="*/ 423070 h 708660"/>
              <a:gd name="connsiteX17" fmla="*/ 240190 w 708660"/>
              <a:gd name="connsiteY17" fmla="*/ 331630 h 708660"/>
              <a:gd name="connsiteX18" fmla="*/ 285910 w 708660"/>
              <a:gd name="connsiteY18" fmla="*/ 285910 h 708660"/>
              <a:gd name="connsiteX19" fmla="*/ 240190 w 708660"/>
              <a:gd name="connsiteY19" fmla="*/ 240190 h 708660"/>
              <a:gd name="connsiteX20" fmla="*/ 194470 w 708660"/>
              <a:gd name="connsiteY20" fmla="*/ 285910 h 708660"/>
              <a:gd name="connsiteX21" fmla="*/ 240190 w 708660"/>
              <a:gd name="connsiteY21" fmla="*/ 331630 h 708660"/>
              <a:gd name="connsiteX22" fmla="*/ 468790 w 708660"/>
              <a:gd name="connsiteY22" fmla="*/ 240190 h 708660"/>
              <a:gd name="connsiteX23" fmla="*/ 423070 w 708660"/>
              <a:gd name="connsiteY23" fmla="*/ 285910 h 708660"/>
              <a:gd name="connsiteX24" fmla="*/ 468790 w 708660"/>
              <a:gd name="connsiteY24" fmla="*/ 331630 h 708660"/>
              <a:gd name="connsiteX25" fmla="*/ 514510 w 708660"/>
              <a:gd name="connsiteY25" fmla="*/ 285910 h 708660"/>
              <a:gd name="connsiteX26" fmla="*/ 468790 w 708660"/>
              <a:gd name="connsiteY26" fmla="*/ 240190 h 708660"/>
              <a:gd name="connsiteX27" fmla="*/ 232189 w 708660"/>
              <a:gd name="connsiteY27" fmla="*/ 381350 h 708660"/>
              <a:gd name="connsiteX28" fmla="*/ 180182 w 708660"/>
              <a:gd name="connsiteY28" fmla="*/ 478648 h 708660"/>
              <a:gd name="connsiteX29" fmla="*/ 240190 w 708660"/>
              <a:gd name="connsiteY29" fmla="*/ 537370 h 708660"/>
              <a:gd name="connsiteX30" fmla="*/ 300197 w 708660"/>
              <a:gd name="connsiteY30" fmla="*/ 478648 h 708660"/>
              <a:gd name="connsiteX31" fmla="*/ 248191 w 708660"/>
              <a:gd name="connsiteY31" fmla="*/ 381350 h 708660"/>
              <a:gd name="connsiteX32" fmla="*/ 232189 w 708660"/>
              <a:gd name="connsiteY32" fmla="*/ 3813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365920" y="423070"/>
                </a:moveTo>
                <a:cubicBezTo>
                  <a:pt x="347060" y="423070"/>
                  <a:pt x="331630" y="438500"/>
                  <a:pt x="331630" y="457360"/>
                </a:cubicBezTo>
                <a:cubicBezTo>
                  <a:pt x="331630" y="476219"/>
                  <a:pt x="347060" y="491650"/>
                  <a:pt x="365920" y="491650"/>
                </a:cubicBezTo>
                <a:cubicBezTo>
                  <a:pt x="399924" y="491650"/>
                  <a:pt x="432071" y="506652"/>
                  <a:pt x="453931" y="532798"/>
                </a:cubicBezTo>
                <a:cubicBezTo>
                  <a:pt x="465504" y="546800"/>
                  <a:pt x="487078" y="549800"/>
                  <a:pt x="502223" y="537227"/>
                </a:cubicBezTo>
                <a:cubicBezTo>
                  <a:pt x="516796" y="525083"/>
                  <a:pt x="518796" y="503508"/>
                  <a:pt x="506652" y="488935"/>
                </a:cubicBezTo>
                <a:cubicBezTo>
                  <a:pt x="471647" y="447073"/>
                  <a:pt x="420355" y="423070"/>
                  <a:pt x="365920" y="423070"/>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240190"/>
                </a:moveTo>
                <a:cubicBezTo>
                  <a:pt x="443501" y="240190"/>
                  <a:pt x="423070" y="260621"/>
                  <a:pt x="423070" y="285910"/>
                </a:cubicBezTo>
                <a:cubicBezTo>
                  <a:pt x="423070" y="311199"/>
                  <a:pt x="443501" y="331630"/>
                  <a:pt x="468790" y="331630"/>
                </a:cubicBezTo>
                <a:cubicBezTo>
                  <a:pt x="494079" y="331630"/>
                  <a:pt x="514510" y="311199"/>
                  <a:pt x="514510" y="285910"/>
                </a:cubicBezTo>
                <a:cubicBezTo>
                  <a:pt x="514510" y="260621"/>
                  <a:pt x="494079" y="240190"/>
                  <a:pt x="468790" y="240190"/>
                </a:cubicBezTo>
                <a:close/>
                <a:moveTo>
                  <a:pt x="232189" y="381350"/>
                </a:moveTo>
                <a:cubicBezTo>
                  <a:pt x="215901" y="403210"/>
                  <a:pt x="180182" y="453645"/>
                  <a:pt x="180182" y="478648"/>
                </a:cubicBezTo>
                <a:cubicBezTo>
                  <a:pt x="180182" y="511081"/>
                  <a:pt x="207043" y="537370"/>
                  <a:pt x="240190" y="537370"/>
                </a:cubicBezTo>
                <a:cubicBezTo>
                  <a:pt x="273337" y="537370"/>
                  <a:pt x="300197" y="511081"/>
                  <a:pt x="300197" y="478648"/>
                </a:cubicBezTo>
                <a:cubicBezTo>
                  <a:pt x="300197" y="453645"/>
                  <a:pt x="264479" y="403210"/>
                  <a:pt x="248191" y="381350"/>
                </a:cubicBezTo>
                <a:cubicBezTo>
                  <a:pt x="244190" y="376064"/>
                  <a:pt x="236189" y="376064"/>
                  <a:pt x="232189" y="381350"/>
                </a:cubicBezTo>
                <a:close/>
              </a:path>
            </a:pathLst>
          </a:custGeom>
          <a:solidFill>
            <a:srgbClr val="910830"/>
          </a:solidFill>
          <a:ln w="1421" cap="flat">
            <a:noFill/>
            <a:prstDash val="solid"/>
            <a:miter/>
          </a:ln>
        </p:spPr>
        <p:txBody>
          <a:bodyPr rtlCol="0" anchor="ctr"/>
          <a:lstStyle/>
          <a:p>
            <a:endParaRPr lang="en-GB"/>
          </a:p>
        </p:txBody>
      </p:sp>
      <p:sp>
        <p:nvSpPr>
          <p:cNvPr id="137" name="Grafik 541">
            <a:extLst>
              <a:ext uri="{FF2B5EF4-FFF2-40B4-BE49-F238E27FC236}">
                <a16:creationId xmlns:a16="http://schemas.microsoft.com/office/drawing/2014/main" id="{B3BAFFA2-4C73-4F97-B409-F1A3324CA779}"/>
              </a:ext>
            </a:extLst>
          </p:cNvPr>
          <p:cNvSpPr/>
          <p:nvPr/>
        </p:nvSpPr>
        <p:spPr>
          <a:xfrm>
            <a:off x="7052340" y="5639065"/>
            <a:ext cx="423510" cy="423510"/>
          </a:xfrm>
          <a:custGeom>
            <a:avLst/>
            <a:gdLst>
              <a:gd name="connsiteX0" fmla="*/ 620154 w 640080"/>
              <a:gd name="connsiteY0" fmla="*/ 140093 h 640080"/>
              <a:gd name="connsiteX1" fmla="*/ 500307 w 640080"/>
              <a:gd name="connsiteY1" fmla="*/ 20247 h 640080"/>
              <a:gd name="connsiteX2" fmla="*/ 451814 w 640080"/>
              <a:gd name="connsiteY2" fmla="*/ 160 h 640080"/>
              <a:gd name="connsiteX3" fmla="*/ 68740 w 640080"/>
              <a:gd name="connsiteY3" fmla="*/ 160 h 640080"/>
              <a:gd name="connsiteX4" fmla="*/ 160 w 640080"/>
              <a:gd name="connsiteY4" fmla="*/ 68740 h 640080"/>
              <a:gd name="connsiteX5" fmla="*/ 160 w 640080"/>
              <a:gd name="connsiteY5" fmla="*/ 571660 h 640080"/>
              <a:gd name="connsiteX6" fmla="*/ 68740 w 640080"/>
              <a:gd name="connsiteY6" fmla="*/ 640240 h 640080"/>
              <a:gd name="connsiteX7" fmla="*/ 571660 w 640080"/>
              <a:gd name="connsiteY7" fmla="*/ 640240 h 640080"/>
              <a:gd name="connsiteX8" fmla="*/ 640240 w 640080"/>
              <a:gd name="connsiteY8" fmla="*/ 571660 h 640080"/>
              <a:gd name="connsiteX9" fmla="*/ 640240 w 640080"/>
              <a:gd name="connsiteY9" fmla="*/ 188587 h 640080"/>
              <a:gd name="connsiteX10" fmla="*/ 620154 w 640080"/>
              <a:gd name="connsiteY10" fmla="*/ 140093 h 640080"/>
              <a:gd name="connsiteX11" fmla="*/ 388780 w 640080"/>
              <a:gd name="connsiteY11" fmla="*/ 68740 h 640080"/>
              <a:gd name="connsiteX12" fmla="*/ 388780 w 640080"/>
              <a:gd name="connsiteY12" fmla="*/ 183040 h 640080"/>
              <a:gd name="connsiteX13" fmla="*/ 205900 w 640080"/>
              <a:gd name="connsiteY13" fmla="*/ 183040 h 640080"/>
              <a:gd name="connsiteX14" fmla="*/ 205900 w 640080"/>
              <a:gd name="connsiteY14" fmla="*/ 68740 h 640080"/>
              <a:gd name="connsiteX15" fmla="*/ 388780 w 640080"/>
              <a:gd name="connsiteY15" fmla="*/ 68740 h 640080"/>
              <a:gd name="connsiteX16" fmla="*/ 563088 w 640080"/>
              <a:gd name="connsiteY16" fmla="*/ 571660 h 640080"/>
              <a:gd name="connsiteX17" fmla="*/ 77313 w 640080"/>
              <a:gd name="connsiteY17" fmla="*/ 571660 h 640080"/>
              <a:gd name="connsiteX18" fmla="*/ 68740 w 640080"/>
              <a:gd name="connsiteY18" fmla="*/ 563088 h 640080"/>
              <a:gd name="connsiteX19" fmla="*/ 68740 w 640080"/>
              <a:gd name="connsiteY19" fmla="*/ 77313 h 640080"/>
              <a:gd name="connsiteX20" fmla="*/ 77313 w 640080"/>
              <a:gd name="connsiteY20" fmla="*/ 68740 h 640080"/>
              <a:gd name="connsiteX21" fmla="*/ 137320 w 640080"/>
              <a:gd name="connsiteY21" fmla="*/ 68740 h 640080"/>
              <a:gd name="connsiteX22" fmla="*/ 137320 w 640080"/>
              <a:gd name="connsiteY22" fmla="*/ 217330 h 640080"/>
              <a:gd name="connsiteX23" fmla="*/ 171610 w 640080"/>
              <a:gd name="connsiteY23" fmla="*/ 251620 h 640080"/>
              <a:gd name="connsiteX24" fmla="*/ 423070 w 640080"/>
              <a:gd name="connsiteY24" fmla="*/ 251620 h 640080"/>
              <a:gd name="connsiteX25" fmla="*/ 457360 w 640080"/>
              <a:gd name="connsiteY25" fmla="*/ 217330 h 640080"/>
              <a:gd name="connsiteX26" fmla="*/ 457360 w 640080"/>
              <a:gd name="connsiteY26" fmla="*/ 74287 h 640080"/>
              <a:gd name="connsiteX27" fmla="*/ 569150 w 640080"/>
              <a:gd name="connsiteY27" fmla="*/ 186076 h 640080"/>
              <a:gd name="connsiteX28" fmla="*/ 571660 w 640080"/>
              <a:gd name="connsiteY28" fmla="*/ 192139 h 640080"/>
              <a:gd name="connsiteX29" fmla="*/ 571660 w 640080"/>
              <a:gd name="connsiteY29" fmla="*/ 563088 h 640080"/>
              <a:gd name="connsiteX30" fmla="*/ 563088 w 640080"/>
              <a:gd name="connsiteY30" fmla="*/ 571660 h 640080"/>
              <a:gd name="connsiteX31" fmla="*/ 320200 w 640080"/>
              <a:gd name="connsiteY31" fmla="*/ 285910 h 640080"/>
              <a:gd name="connsiteX32" fmla="*/ 194470 w 640080"/>
              <a:gd name="connsiteY32" fmla="*/ 411640 h 640080"/>
              <a:gd name="connsiteX33" fmla="*/ 320200 w 640080"/>
              <a:gd name="connsiteY33" fmla="*/ 537370 h 640080"/>
              <a:gd name="connsiteX34" fmla="*/ 445930 w 640080"/>
              <a:gd name="connsiteY34" fmla="*/ 411640 h 640080"/>
              <a:gd name="connsiteX35" fmla="*/ 320200 w 640080"/>
              <a:gd name="connsiteY35" fmla="*/ 285910 h 640080"/>
              <a:gd name="connsiteX36" fmla="*/ 320200 w 640080"/>
              <a:gd name="connsiteY36" fmla="*/ 468790 h 640080"/>
              <a:gd name="connsiteX37" fmla="*/ 263050 w 640080"/>
              <a:gd name="connsiteY37" fmla="*/ 411640 h 640080"/>
              <a:gd name="connsiteX38" fmla="*/ 320200 w 640080"/>
              <a:gd name="connsiteY38" fmla="*/ 354490 h 640080"/>
              <a:gd name="connsiteX39" fmla="*/ 377350 w 640080"/>
              <a:gd name="connsiteY39" fmla="*/ 411640 h 640080"/>
              <a:gd name="connsiteX40" fmla="*/ 320200 w 640080"/>
              <a:gd name="connsiteY40" fmla="*/ 46879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640080">
                <a:moveTo>
                  <a:pt x="620154" y="140093"/>
                </a:moveTo>
                <a:lnTo>
                  <a:pt x="500307" y="20247"/>
                </a:lnTo>
                <a:cubicBezTo>
                  <a:pt x="487445" y="7386"/>
                  <a:pt x="470002" y="160"/>
                  <a:pt x="451814" y="160"/>
                </a:cubicBez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188587"/>
                </a:lnTo>
                <a:cubicBezTo>
                  <a:pt x="640240" y="170399"/>
                  <a:pt x="633015" y="152955"/>
                  <a:pt x="620154" y="140093"/>
                </a:cubicBezTo>
                <a:close/>
                <a:moveTo>
                  <a:pt x="388780" y="68740"/>
                </a:moveTo>
                <a:lnTo>
                  <a:pt x="388780" y="183040"/>
                </a:lnTo>
                <a:lnTo>
                  <a:pt x="205900" y="183040"/>
                </a:lnTo>
                <a:lnTo>
                  <a:pt x="205900" y="68740"/>
                </a:lnTo>
                <a:lnTo>
                  <a:pt x="388780" y="68740"/>
                </a:lnTo>
                <a:close/>
                <a:moveTo>
                  <a:pt x="563088" y="571660"/>
                </a:moveTo>
                <a:lnTo>
                  <a:pt x="77313" y="571660"/>
                </a:lnTo>
                <a:cubicBezTo>
                  <a:pt x="72578" y="571660"/>
                  <a:pt x="68740" y="567823"/>
                  <a:pt x="68740" y="563088"/>
                </a:cubicBezTo>
                <a:lnTo>
                  <a:pt x="68740" y="77313"/>
                </a:lnTo>
                <a:cubicBezTo>
                  <a:pt x="68740" y="72578"/>
                  <a:pt x="72578" y="68740"/>
                  <a:pt x="77313" y="68740"/>
                </a:cubicBezTo>
                <a:lnTo>
                  <a:pt x="137320" y="68740"/>
                </a:lnTo>
                <a:lnTo>
                  <a:pt x="137320" y="217330"/>
                </a:lnTo>
                <a:cubicBezTo>
                  <a:pt x="137320" y="236268"/>
                  <a:pt x="152672" y="251620"/>
                  <a:pt x="171610" y="251620"/>
                </a:cubicBezTo>
                <a:lnTo>
                  <a:pt x="423070" y="251620"/>
                </a:lnTo>
                <a:cubicBezTo>
                  <a:pt x="442008" y="251620"/>
                  <a:pt x="457360" y="236268"/>
                  <a:pt x="457360" y="217330"/>
                </a:cubicBezTo>
                <a:lnTo>
                  <a:pt x="457360" y="74287"/>
                </a:lnTo>
                <a:lnTo>
                  <a:pt x="569150" y="186076"/>
                </a:lnTo>
                <a:cubicBezTo>
                  <a:pt x="570757" y="187684"/>
                  <a:pt x="571660" y="189865"/>
                  <a:pt x="571660" y="192139"/>
                </a:cubicBezTo>
                <a:lnTo>
                  <a:pt x="571660" y="563088"/>
                </a:lnTo>
                <a:cubicBezTo>
                  <a:pt x="571660" y="567823"/>
                  <a:pt x="567823" y="571660"/>
                  <a:pt x="563088" y="571660"/>
                </a:cubicBezTo>
                <a:close/>
                <a:moveTo>
                  <a:pt x="320200" y="285910"/>
                </a:moveTo>
                <a:cubicBezTo>
                  <a:pt x="250873" y="285910"/>
                  <a:pt x="194470" y="342313"/>
                  <a:pt x="194470" y="411640"/>
                </a:cubicBezTo>
                <a:cubicBezTo>
                  <a:pt x="194470" y="480968"/>
                  <a:pt x="250873" y="537370"/>
                  <a:pt x="320200" y="537370"/>
                </a:cubicBezTo>
                <a:cubicBezTo>
                  <a:pt x="389528" y="537370"/>
                  <a:pt x="445930" y="480968"/>
                  <a:pt x="445930" y="411640"/>
                </a:cubicBezTo>
                <a:cubicBezTo>
                  <a:pt x="445930" y="342313"/>
                  <a:pt x="389528" y="285910"/>
                  <a:pt x="320200" y="285910"/>
                </a:cubicBezTo>
                <a:close/>
                <a:moveTo>
                  <a:pt x="320200" y="468790"/>
                </a:moveTo>
                <a:cubicBezTo>
                  <a:pt x="288688" y="468790"/>
                  <a:pt x="263050" y="443153"/>
                  <a:pt x="263050" y="411640"/>
                </a:cubicBezTo>
                <a:cubicBezTo>
                  <a:pt x="263050" y="380128"/>
                  <a:pt x="288688" y="354490"/>
                  <a:pt x="320200" y="354490"/>
                </a:cubicBezTo>
                <a:cubicBezTo>
                  <a:pt x="351713" y="354490"/>
                  <a:pt x="377350" y="380128"/>
                  <a:pt x="377350" y="411640"/>
                </a:cubicBezTo>
                <a:cubicBezTo>
                  <a:pt x="377350" y="443153"/>
                  <a:pt x="351713" y="468790"/>
                  <a:pt x="320200" y="468790"/>
                </a:cubicBezTo>
                <a:close/>
              </a:path>
            </a:pathLst>
          </a:custGeom>
          <a:solidFill>
            <a:srgbClr val="910830"/>
          </a:solidFill>
          <a:ln w="1424" cap="flat">
            <a:noFill/>
            <a:prstDash val="solid"/>
            <a:miter/>
          </a:ln>
        </p:spPr>
        <p:txBody>
          <a:bodyPr rtlCol="0" anchor="ctr"/>
          <a:lstStyle/>
          <a:p>
            <a:endParaRPr lang="en-GB"/>
          </a:p>
        </p:txBody>
      </p:sp>
      <p:sp>
        <p:nvSpPr>
          <p:cNvPr id="138" name="Grafik 542">
            <a:extLst>
              <a:ext uri="{FF2B5EF4-FFF2-40B4-BE49-F238E27FC236}">
                <a16:creationId xmlns:a16="http://schemas.microsoft.com/office/drawing/2014/main" id="{F734200F-8B1B-4027-A977-3449BB3E85A6}"/>
              </a:ext>
            </a:extLst>
          </p:cNvPr>
          <p:cNvSpPr/>
          <p:nvPr/>
        </p:nvSpPr>
        <p:spPr>
          <a:xfrm>
            <a:off x="506846" y="5608814"/>
            <a:ext cx="544512" cy="484011"/>
          </a:xfrm>
          <a:custGeom>
            <a:avLst/>
            <a:gdLst>
              <a:gd name="connsiteX0" fmla="*/ 803029 w 822960"/>
              <a:gd name="connsiteY0" fmla="*/ 225989 h 731520"/>
              <a:gd name="connsiteX1" fmla="*/ 597292 w 822960"/>
              <a:gd name="connsiteY1" fmla="*/ 20294 h 731520"/>
              <a:gd name="connsiteX2" fmla="*/ 480220 w 822960"/>
              <a:gd name="connsiteY2" fmla="*/ 68786 h 731520"/>
              <a:gd name="connsiteX3" fmla="*/ 480220 w 822960"/>
              <a:gd name="connsiteY3" fmla="*/ 150508 h 731520"/>
              <a:gd name="connsiteX4" fmla="*/ 307684 w 822960"/>
              <a:gd name="connsiteY4" fmla="*/ 176211 h 731520"/>
              <a:gd name="connsiteX5" fmla="*/ 189226 w 822960"/>
              <a:gd name="connsiteY5" fmla="*/ 246820 h 731520"/>
              <a:gd name="connsiteX6" fmla="*/ 137320 w 822960"/>
              <a:gd name="connsiteY6" fmla="*/ 388695 h 731520"/>
              <a:gd name="connsiteX7" fmla="*/ 258578 w 822960"/>
              <a:gd name="connsiteY7" fmla="*/ 595520 h 731520"/>
              <a:gd name="connsiteX8" fmla="*/ 360048 w 822960"/>
              <a:gd name="connsiteY8" fmla="*/ 515882 h 731520"/>
              <a:gd name="connsiteX9" fmla="*/ 480220 w 822960"/>
              <a:gd name="connsiteY9" fmla="*/ 403354 h 731520"/>
              <a:gd name="connsiteX10" fmla="*/ 480220 w 822960"/>
              <a:gd name="connsiteY10" fmla="*/ 480220 h 731520"/>
              <a:gd name="connsiteX11" fmla="*/ 597292 w 822960"/>
              <a:gd name="connsiteY11" fmla="*/ 528712 h 731520"/>
              <a:gd name="connsiteX12" fmla="*/ 803029 w 822960"/>
              <a:gd name="connsiteY12" fmla="*/ 322972 h 731520"/>
              <a:gd name="connsiteX13" fmla="*/ 803029 w 822960"/>
              <a:gd name="connsiteY13" fmla="*/ 225989 h 731520"/>
              <a:gd name="connsiteX14" fmla="*/ 548800 w 822960"/>
              <a:gd name="connsiteY14" fmla="*/ 480220 h 731520"/>
              <a:gd name="connsiteX15" fmla="*/ 548800 w 822960"/>
              <a:gd name="connsiteY15" fmla="*/ 331859 h 731520"/>
              <a:gd name="connsiteX16" fmla="*/ 294925 w 822960"/>
              <a:gd name="connsiteY16" fmla="*/ 537370 h 731520"/>
              <a:gd name="connsiteX17" fmla="*/ 205900 w 822960"/>
              <a:gd name="connsiteY17" fmla="*/ 388695 h 731520"/>
              <a:gd name="connsiteX18" fmla="*/ 548800 w 822960"/>
              <a:gd name="connsiteY18" fmla="*/ 217459 h 731520"/>
              <a:gd name="connsiteX19" fmla="*/ 548800 w 822960"/>
              <a:gd name="connsiteY19" fmla="*/ 68740 h 731520"/>
              <a:gd name="connsiteX20" fmla="*/ 754540 w 822960"/>
              <a:gd name="connsiteY20" fmla="*/ 274480 h 731520"/>
              <a:gd name="connsiteX21" fmla="*/ 548800 w 822960"/>
              <a:gd name="connsiteY21" fmla="*/ 480220 h 731520"/>
              <a:gd name="connsiteX22" fmla="*/ 584147 w 822960"/>
              <a:gd name="connsiteY22" fmla="*/ 600940 h 731520"/>
              <a:gd name="connsiteX23" fmla="*/ 614114 w 822960"/>
              <a:gd name="connsiteY23" fmla="*/ 587648 h 731520"/>
              <a:gd name="connsiteX24" fmla="*/ 640240 w 822960"/>
              <a:gd name="connsiteY24" fmla="*/ 602241 h 731520"/>
              <a:gd name="connsiteX25" fmla="*/ 640240 w 822960"/>
              <a:gd name="connsiteY25" fmla="*/ 663100 h 731520"/>
              <a:gd name="connsiteX26" fmla="*/ 571660 w 822960"/>
              <a:gd name="connsiteY26" fmla="*/ 731680 h 731520"/>
              <a:gd name="connsiteX27" fmla="*/ 68740 w 822960"/>
              <a:gd name="connsiteY27" fmla="*/ 731680 h 731520"/>
              <a:gd name="connsiteX28" fmla="*/ 160 w 822960"/>
              <a:gd name="connsiteY28" fmla="*/ 663100 h 731520"/>
              <a:gd name="connsiteX29" fmla="*/ 160 w 822960"/>
              <a:gd name="connsiteY29" fmla="*/ 160180 h 731520"/>
              <a:gd name="connsiteX30" fmla="*/ 68740 w 822960"/>
              <a:gd name="connsiteY30" fmla="*/ 91600 h 731520"/>
              <a:gd name="connsiteX31" fmla="*/ 257335 w 822960"/>
              <a:gd name="connsiteY31" fmla="*/ 91600 h 731520"/>
              <a:gd name="connsiteX32" fmla="*/ 274480 w 822960"/>
              <a:gd name="connsiteY32" fmla="*/ 108745 h 731520"/>
              <a:gd name="connsiteX33" fmla="*/ 274480 w 822960"/>
              <a:gd name="connsiteY33" fmla="*/ 115155 h 731520"/>
              <a:gd name="connsiteX34" fmla="*/ 263666 w 822960"/>
              <a:gd name="connsiteY34" fmla="*/ 131088 h 731520"/>
              <a:gd name="connsiteX35" fmla="*/ 209302 w 822960"/>
              <a:gd name="connsiteY35" fmla="*/ 157641 h 731520"/>
              <a:gd name="connsiteX36" fmla="*/ 200329 w 822960"/>
              <a:gd name="connsiteY36" fmla="*/ 160180 h 731520"/>
              <a:gd name="connsiteX37" fmla="*/ 77312 w 822960"/>
              <a:gd name="connsiteY37" fmla="*/ 160180 h 731520"/>
              <a:gd name="connsiteX38" fmla="*/ 68740 w 822960"/>
              <a:gd name="connsiteY38" fmla="*/ 168753 h 731520"/>
              <a:gd name="connsiteX39" fmla="*/ 68740 w 822960"/>
              <a:gd name="connsiteY39" fmla="*/ 654528 h 731520"/>
              <a:gd name="connsiteX40" fmla="*/ 77312 w 822960"/>
              <a:gd name="connsiteY40" fmla="*/ 663100 h 731520"/>
              <a:gd name="connsiteX41" fmla="*/ 563088 w 822960"/>
              <a:gd name="connsiteY41" fmla="*/ 663100 h 731520"/>
              <a:gd name="connsiteX42" fmla="*/ 571660 w 822960"/>
              <a:gd name="connsiteY42" fmla="*/ 654528 h 731520"/>
              <a:gd name="connsiteX43" fmla="*/ 571660 w 822960"/>
              <a:gd name="connsiteY43" fmla="*/ 617429 h 731520"/>
              <a:gd name="connsiteX44" fmla="*/ 584147 w 822960"/>
              <a:gd name="connsiteY44" fmla="*/ 6009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22960" h="731520">
                <a:moveTo>
                  <a:pt x="803029" y="225989"/>
                </a:moveTo>
                <a:lnTo>
                  <a:pt x="597292" y="20294"/>
                </a:lnTo>
                <a:cubicBezTo>
                  <a:pt x="554409" y="-22588"/>
                  <a:pt x="480220" y="7443"/>
                  <a:pt x="480220" y="68786"/>
                </a:cubicBezTo>
                <a:lnTo>
                  <a:pt x="480220" y="150508"/>
                </a:lnTo>
                <a:cubicBezTo>
                  <a:pt x="419570" y="153194"/>
                  <a:pt x="360162" y="159866"/>
                  <a:pt x="307684" y="176211"/>
                </a:cubicBezTo>
                <a:cubicBezTo>
                  <a:pt x="257435" y="191856"/>
                  <a:pt x="217573" y="215616"/>
                  <a:pt x="189226" y="246820"/>
                </a:cubicBezTo>
                <a:cubicBezTo>
                  <a:pt x="154779" y="284767"/>
                  <a:pt x="137320" y="332488"/>
                  <a:pt x="137320" y="388695"/>
                </a:cubicBezTo>
                <a:cubicBezTo>
                  <a:pt x="137320" y="476844"/>
                  <a:pt x="184723" y="549365"/>
                  <a:pt x="258578" y="595520"/>
                </a:cubicBezTo>
                <a:cubicBezTo>
                  <a:pt x="312222" y="629108"/>
                  <a:pt x="380376" y="577445"/>
                  <a:pt x="360048" y="515882"/>
                </a:cubicBezTo>
                <a:cubicBezTo>
                  <a:pt x="337881" y="448561"/>
                  <a:pt x="335536" y="414551"/>
                  <a:pt x="480220" y="403354"/>
                </a:cubicBezTo>
                <a:lnTo>
                  <a:pt x="480220" y="480220"/>
                </a:lnTo>
                <a:cubicBezTo>
                  <a:pt x="480220" y="541647"/>
                  <a:pt x="554469" y="571536"/>
                  <a:pt x="597292" y="528712"/>
                </a:cubicBezTo>
                <a:lnTo>
                  <a:pt x="803029" y="322972"/>
                </a:lnTo>
                <a:cubicBezTo>
                  <a:pt x="829818" y="296197"/>
                  <a:pt x="829818" y="252763"/>
                  <a:pt x="803029" y="225989"/>
                </a:cubicBezTo>
                <a:close/>
                <a:moveTo>
                  <a:pt x="548800" y="480220"/>
                </a:moveTo>
                <a:lnTo>
                  <a:pt x="548800" y="331859"/>
                </a:lnTo>
                <a:cubicBezTo>
                  <a:pt x="364933" y="334605"/>
                  <a:pt x="238035" y="364992"/>
                  <a:pt x="294925" y="537370"/>
                </a:cubicBezTo>
                <a:cubicBezTo>
                  <a:pt x="252749" y="511010"/>
                  <a:pt x="205900" y="463190"/>
                  <a:pt x="205900" y="388695"/>
                </a:cubicBezTo>
                <a:cubicBezTo>
                  <a:pt x="205900" y="232484"/>
                  <a:pt x="390409" y="218749"/>
                  <a:pt x="548800" y="217459"/>
                </a:cubicBezTo>
                <a:lnTo>
                  <a:pt x="548800" y="68740"/>
                </a:lnTo>
                <a:lnTo>
                  <a:pt x="754540" y="274480"/>
                </a:lnTo>
                <a:lnTo>
                  <a:pt x="548800" y="480220"/>
                </a:lnTo>
                <a:close/>
                <a:moveTo>
                  <a:pt x="584147" y="600940"/>
                </a:moveTo>
                <a:cubicBezTo>
                  <a:pt x="594706" y="597924"/>
                  <a:pt x="604791" y="593450"/>
                  <a:pt x="614114" y="587648"/>
                </a:cubicBezTo>
                <a:cubicBezTo>
                  <a:pt x="625510" y="580573"/>
                  <a:pt x="640240" y="588828"/>
                  <a:pt x="640240" y="602241"/>
                </a:cubicBezTo>
                <a:lnTo>
                  <a:pt x="640240" y="663100"/>
                </a:lnTo>
                <a:cubicBezTo>
                  <a:pt x="640240" y="700977"/>
                  <a:pt x="609536" y="731680"/>
                  <a:pt x="571660" y="731680"/>
                </a:cubicBezTo>
                <a:lnTo>
                  <a:pt x="68740" y="731680"/>
                </a:lnTo>
                <a:cubicBezTo>
                  <a:pt x="30864" y="731680"/>
                  <a:pt x="160" y="700977"/>
                  <a:pt x="160" y="663100"/>
                </a:cubicBezTo>
                <a:lnTo>
                  <a:pt x="160" y="160180"/>
                </a:lnTo>
                <a:cubicBezTo>
                  <a:pt x="160" y="122304"/>
                  <a:pt x="30864" y="91600"/>
                  <a:pt x="68740" y="91600"/>
                </a:cubicBezTo>
                <a:lnTo>
                  <a:pt x="257335" y="91600"/>
                </a:lnTo>
                <a:cubicBezTo>
                  <a:pt x="266803" y="91600"/>
                  <a:pt x="274480" y="99277"/>
                  <a:pt x="274480" y="108745"/>
                </a:cubicBezTo>
                <a:lnTo>
                  <a:pt x="274480" y="115155"/>
                </a:lnTo>
                <a:cubicBezTo>
                  <a:pt x="274480" y="122180"/>
                  <a:pt x="270212" y="128541"/>
                  <a:pt x="263666" y="131088"/>
                </a:cubicBezTo>
                <a:cubicBezTo>
                  <a:pt x="244089" y="138705"/>
                  <a:pt x="225953" y="147572"/>
                  <a:pt x="209302" y="157641"/>
                </a:cubicBezTo>
                <a:cubicBezTo>
                  <a:pt x="206599" y="159292"/>
                  <a:pt x="203495" y="160169"/>
                  <a:pt x="200329" y="160180"/>
                </a:cubicBezTo>
                <a:lnTo>
                  <a:pt x="77312" y="160180"/>
                </a:lnTo>
                <a:cubicBezTo>
                  <a:pt x="72578" y="160180"/>
                  <a:pt x="68740" y="164018"/>
                  <a:pt x="68740" y="168753"/>
                </a:cubicBezTo>
                <a:lnTo>
                  <a:pt x="68740" y="654528"/>
                </a:lnTo>
                <a:cubicBezTo>
                  <a:pt x="68740" y="659263"/>
                  <a:pt x="72578" y="663100"/>
                  <a:pt x="77312" y="663100"/>
                </a:cubicBezTo>
                <a:lnTo>
                  <a:pt x="563088" y="663100"/>
                </a:lnTo>
                <a:cubicBezTo>
                  <a:pt x="567822" y="663100"/>
                  <a:pt x="571660" y="659263"/>
                  <a:pt x="571660" y="654528"/>
                </a:cubicBezTo>
                <a:lnTo>
                  <a:pt x="571660" y="617429"/>
                </a:lnTo>
                <a:cubicBezTo>
                  <a:pt x="571660" y="609757"/>
                  <a:pt x="576774" y="603057"/>
                  <a:pt x="584147" y="600940"/>
                </a:cubicBezTo>
                <a:close/>
              </a:path>
            </a:pathLst>
          </a:custGeom>
          <a:solidFill>
            <a:srgbClr val="910830"/>
          </a:solidFill>
          <a:ln w="1422" cap="flat">
            <a:noFill/>
            <a:prstDash val="solid"/>
            <a:miter/>
          </a:ln>
        </p:spPr>
        <p:txBody>
          <a:bodyPr rtlCol="0" anchor="ctr"/>
          <a:lstStyle/>
          <a:p>
            <a:endParaRPr lang="en-GB"/>
          </a:p>
        </p:txBody>
      </p:sp>
      <p:sp>
        <p:nvSpPr>
          <p:cNvPr id="139" name="Grafik 543">
            <a:extLst>
              <a:ext uri="{FF2B5EF4-FFF2-40B4-BE49-F238E27FC236}">
                <a16:creationId xmlns:a16="http://schemas.microsoft.com/office/drawing/2014/main" id="{73ABDE59-66AB-4B81-9539-8830688CEA70}"/>
              </a:ext>
            </a:extLst>
          </p:cNvPr>
          <p:cNvSpPr/>
          <p:nvPr/>
        </p:nvSpPr>
        <p:spPr>
          <a:xfrm>
            <a:off x="4971344" y="5616377"/>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240190 w 708660"/>
              <a:gd name="connsiteY10" fmla="*/ 331630 h 708660"/>
              <a:gd name="connsiteX11" fmla="*/ 285910 w 708660"/>
              <a:gd name="connsiteY11" fmla="*/ 285910 h 708660"/>
              <a:gd name="connsiteX12" fmla="*/ 240190 w 708660"/>
              <a:gd name="connsiteY12" fmla="*/ 240190 h 708660"/>
              <a:gd name="connsiteX13" fmla="*/ 194470 w 708660"/>
              <a:gd name="connsiteY13" fmla="*/ 285910 h 708660"/>
              <a:gd name="connsiteX14" fmla="*/ 240190 w 708660"/>
              <a:gd name="connsiteY14" fmla="*/ 331630 h 708660"/>
              <a:gd name="connsiteX15" fmla="*/ 468790 w 708660"/>
              <a:gd name="connsiteY15" fmla="*/ 331630 h 708660"/>
              <a:gd name="connsiteX16" fmla="*/ 514510 w 708660"/>
              <a:gd name="connsiteY16" fmla="*/ 285910 h 708660"/>
              <a:gd name="connsiteX17" fmla="*/ 468790 w 708660"/>
              <a:gd name="connsiteY17" fmla="*/ 240190 h 708660"/>
              <a:gd name="connsiteX18" fmla="*/ 423070 w 708660"/>
              <a:gd name="connsiteY18" fmla="*/ 285910 h 708660"/>
              <a:gd name="connsiteX19" fmla="*/ 468790 w 708660"/>
              <a:gd name="connsiteY19" fmla="*/ 331630 h 708660"/>
              <a:gd name="connsiteX20" fmla="*/ 474505 w 708660"/>
              <a:gd name="connsiteY20" fmla="*/ 435357 h 708660"/>
              <a:gd name="connsiteX21" fmla="*/ 354490 w 708660"/>
              <a:gd name="connsiteY21" fmla="*/ 491650 h 708660"/>
              <a:gd name="connsiteX22" fmla="*/ 234475 w 708660"/>
              <a:gd name="connsiteY22" fmla="*/ 435357 h 708660"/>
              <a:gd name="connsiteX23" fmla="*/ 186183 w 708660"/>
              <a:gd name="connsiteY23" fmla="*/ 430928 h 708660"/>
              <a:gd name="connsiteX24" fmla="*/ 181754 w 708660"/>
              <a:gd name="connsiteY24" fmla="*/ 479220 h 708660"/>
              <a:gd name="connsiteX25" fmla="*/ 354490 w 708660"/>
              <a:gd name="connsiteY25" fmla="*/ 560087 h 708660"/>
              <a:gd name="connsiteX26" fmla="*/ 527226 w 708660"/>
              <a:gd name="connsiteY26" fmla="*/ 479220 h 708660"/>
              <a:gd name="connsiteX27" fmla="*/ 522797 w 708660"/>
              <a:gd name="connsiteY27" fmla="*/ 430928 h 708660"/>
              <a:gd name="connsiteX28" fmla="*/ 474505 w 708660"/>
              <a:gd name="connsiteY28" fmla="*/ 43535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331630"/>
                </a:moveTo>
                <a:cubicBezTo>
                  <a:pt x="494079" y="331630"/>
                  <a:pt x="514510" y="311199"/>
                  <a:pt x="514510" y="285910"/>
                </a:cubicBezTo>
                <a:cubicBezTo>
                  <a:pt x="514510" y="260621"/>
                  <a:pt x="494079" y="240190"/>
                  <a:pt x="468790" y="240190"/>
                </a:cubicBezTo>
                <a:cubicBezTo>
                  <a:pt x="443501" y="240190"/>
                  <a:pt x="423070" y="260621"/>
                  <a:pt x="423070" y="285910"/>
                </a:cubicBezTo>
                <a:cubicBezTo>
                  <a:pt x="423070" y="311199"/>
                  <a:pt x="443501" y="331630"/>
                  <a:pt x="468790" y="331630"/>
                </a:cubicBezTo>
                <a:close/>
                <a:moveTo>
                  <a:pt x="474505" y="435357"/>
                </a:moveTo>
                <a:cubicBezTo>
                  <a:pt x="444787" y="471076"/>
                  <a:pt x="400924" y="491650"/>
                  <a:pt x="354490" y="491650"/>
                </a:cubicBezTo>
                <a:cubicBezTo>
                  <a:pt x="308056" y="491650"/>
                  <a:pt x="264193" y="471219"/>
                  <a:pt x="234475" y="435357"/>
                </a:cubicBezTo>
                <a:cubicBezTo>
                  <a:pt x="222331" y="420784"/>
                  <a:pt x="200614" y="418927"/>
                  <a:pt x="186183" y="430928"/>
                </a:cubicBezTo>
                <a:cubicBezTo>
                  <a:pt x="171610" y="443072"/>
                  <a:pt x="169752" y="464647"/>
                  <a:pt x="181754" y="479220"/>
                </a:cubicBezTo>
                <a:cubicBezTo>
                  <a:pt x="224617" y="530655"/>
                  <a:pt x="287624" y="560087"/>
                  <a:pt x="354490" y="560087"/>
                </a:cubicBezTo>
                <a:cubicBezTo>
                  <a:pt x="421355" y="560087"/>
                  <a:pt x="484363" y="530655"/>
                  <a:pt x="527226" y="479220"/>
                </a:cubicBezTo>
                <a:cubicBezTo>
                  <a:pt x="539370" y="464647"/>
                  <a:pt x="537370" y="443072"/>
                  <a:pt x="522797" y="430928"/>
                </a:cubicBezTo>
                <a:cubicBezTo>
                  <a:pt x="508366" y="418927"/>
                  <a:pt x="486649" y="420784"/>
                  <a:pt x="474505" y="435357"/>
                </a:cubicBezTo>
                <a:close/>
              </a:path>
            </a:pathLst>
          </a:custGeom>
          <a:solidFill>
            <a:srgbClr val="910830"/>
          </a:solidFill>
          <a:ln w="1421" cap="flat">
            <a:noFill/>
            <a:prstDash val="solid"/>
            <a:miter/>
          </a:ln>
        </p:spPr>
        <p:txBody>
          <a:bodyPr rtlCol="0" anchor="ctr"/>
          <a:lstStyle/>
          <a:p>
            <a:endParaRPr lang="en-GB"/>
          </a:p>
        </p:txBody>
      </p:sp>
      <p:sp>
        <p:nvSpPr>
          <p:cNvPr id="140" name="Grafik 544">
            <a:extLst>
              <a:ext uri="{FF2B5EF4-FFF2-40B4-BE49-F238E27FC236}">
                <a16:creationId xmlns:a16="http://schemas.microsoft.com/office/drawing/2014/main" id="{7BF0247B-0F79-4E77-BE99-5DD0594D0392}"/>
              </a:ext>
            </a:extLst>
          </p:cNvPr>
          <p:cNvSpPr/>
          <p:nvPr/>
        </p:nvSpPr>
        <p:spPr>
          <a:xfrm>
            <a:off x="5502937" y="5616377"/>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474505 w 708660"/>
              <a:gd name="connsiteY10" fmla="*/ 435357 h 708660"/>
              <a:gd name="connsiteX11" fmla="*/ 354490 w 708660"/>
              <a:gd name="connsiteY11" fmla="*/ 491650 h 708660"/>
              <a:gd name="connsiteX12" fmla="*/ 234475 w 708660"/>
              <a:gd name="connsiteY12" fmla="*/ 435357 h 708660"/>
              <a:gd name="connsiteX13" fmla="*/ 186183 w 708660"/>
              <a:gd name="connsiteY13" fmla="*/ 430928 h 708660"/>
              <a:gd name="connsiteX14" fmla="*/ 181754 w 708660"/>
              <a:gd name="connsiteY14" fmla="*/ 479220 h 708660"/>
              <a:gd name="connsiteX15" fmla="*/ 354490 w 708660"/>
              <a:gd name="connsiteY15" fmla="*/ 560087 h 708660"/>
              <a:gd name="connsiteX16" fmla="*/ 527226 w 708660"/>
              <a:gd name="connsiteY16" fmla="*/ 479220 h 708660"/>
              <a:gd name="connsiteX17" fmla="*/ 522797 w 708660"/>
              <a:gd name="connsiteY17" fmla="*/ 430928 h 708660"/>
              <a:gd name="connsiteX18" fmla="*/ 474505 w 708660"/>
              <a:gd name="connsiteY18" fmla="*/ 435357 h 708660"/>
              <a:gd name="connsiteX19" fmla="*/ 195184 w 708660"/>
              <a:gd name="connsiteY19" fmla="*/ 290196 h 708660"/>
              <a:gd name="connsiteX20" fmla="*/ 240190 w 708660"/>
              <a:gd name="connsiteY20" fmla="*/ 259335 h 708660"/>
              <a:gd name="connsiteX21" fmla="*/ 285196 w 708660"/>
              <a:gd name="connsiteY21" fmla="*/ 290196 h 708660"/>
              <a:gd name="connsiteX22" fmla="*/ 298769 w 708660"/>
              <a:gd name="connsiteY22" fmla="*/ 314485 h 708660"/>
              <a:gd name="connsiteX23" fmla="*/ 312056 w 708660"/>
              <a:gd name="connsiteY23" fmla="*/ 319771 h 708660"/>
              <a:gd name="connsiteX24" fmla="*/ 320200 w 708660"/>
              <a:gd name="connsiteY24" fmla="*/ 307913 h 708660"/>
              <a:gd name="connsiteX25" fmla="*/ 240190 w 708660"/>
              <a:gd name="connsiteY25" fmla="*/ 205900 h 708660"/>
              <a:gd name="connsiteX26" fmla="*/ 160180 w 708660"/>
              <a:gd name="connsiteY26" fmla="*/ 307913 h 708660"/>
              <a:gd name="connsiteX27" fmla="*/ 168324 w 708660"/>
              <a:gd name="connsiteY27" fmla="*/ 319771 h 708660"/>
              <a:gd name="connsiteX28" fmla="*/ 181611 w 708660"/>
              <a:gd name="connsiteY28" fmla="*/ 314485 h 708660"/>
              <a:gd name="connsiteX29" fmla="*/ 195184 w 708660"/>
              <a:gd name="connsiteY29" fmla="*/ 290196 h 708660"/>
              <a:gd name="connsiteX30" fmla="*/ 468790 w 708660"/>
              <a:gd name="connsiteY30" fmla="*/ 205900 h 708660"/>
              <a:gd name="connsiteX31" fmla="*/ 388780 w 708660"/>
              <a:gd name="connsiteY31" fmla="*/ 307913 h 708660"/>
              <a:gd name="connsiteX32" fmla="*/ 396924 w 708660"/>
              <a:gd name="connsiteY32" fmla="*/ 319771 h 708660"/>
              <a:gd name="connsiteX33" fmla="*/ 410211 w 708660"/>
              <a:gd name="connsiteY33" fmla="*/ 314485 h 708660"/>
              <a:gd name="connsiteX34" fmla="*/ 423784 w 708660"/>
              <a:gd name="connsiteY34" fmla="*/ 290196 h 708660"/>
              <a:gd name="connsiteX35" fmla="*/ 468790 w 708660"/>
              <a:gd name="connsiteY35" fmla="*/ 259335 h 708660"/>
              <a:gd name="connsiteX36" fmla="*/ 513796 w 708660"/>
              <a:gd name="connsiteY36" fmla="*/ 290196 h 708660"/>
              <a:gd name="connsiteX37" fmla="*/ 527369 w 708660"/>
              <a:gd name="connsiteY37" fmla="*/ 314485 h 708660"/>
              <a:gd name="connsiteX38" fmla="*/ 540656 w 708660"/>
              <a:gd name="connsiteY38" fmla="*/ 319771 h 708660"/>
              <a:gd name="connsiteX39" fmla="*/ 548800 w 708660"/>
              <a:gd name="connsiteY39" fmla="*/ 307913 h 708660"/>
              <a:gd name="connsiteX40" fmla="*/ 468790 w 708660"/>
              <a:gd name="connsiteY40" fmla="*/ 20590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474505" y="435357"/>
                </a:moveTo>
                <a:cubicBezTo>
                  <a:pt x="444787" y="471076"/>
                  <a:pt x="400924" y="491650"/>
                  <a:pt x="354490" y="491650"/>
                </a:cubicBezTo>
                <a:cubicBezTo>
                  <a:pt x="308056" y="491650"/>
                  <a:pt x="264193" y="471219"/>
                  <a:pt x="234475" y="435357"/>
                </a:cubicBezTo>
                <a:cubicBezTo>
                  <a:pt x="222331" y="420784"/>
                  <a:pt x="200756" y="418927"/>
                  <a:pt x="186183" y="430928"/>
                </a:cubicBezTo>
                <a:cubicBezTo>
                  <a:pt x="171610" y="443072"/>
                  <a:pt x="169752" y="464647"/>
                  <a:pt x="181754" y="479220"/>
                </a:cubicBezTo>
                <a:cubicBezTo>
                  <a:pt x="224617" y="530655"/>
                  <a:pt x="287624" y="560087"/>
                  <a:pt x="354490" y="560087"/>
                </a:cubicBezTo>
                <a:cubicBezTo>
                  <a:pt x="421355" y="560087"/>
                  <a:pt x="484363" y="530655"/>
                  <a:pt x="527226" y="479220"/>
                </a:cubicBezTo>
                <a:cubicBezTo>
                  <a:pt x="539370" y="464647"/>
                  <a:pt x="537370" y="443072"/>
                  <a:pt x="522797" y="430928"/>
                </a:cubicBezTo>
                <a:cubicBezTo>
                  <a:pt x="508223" y="418927"/>
                  <a:pt x="486649" y="420784"/>
                  <a:pt x="474505" y="435357"/>
                </a:cubicBezTo>
                <a:close/>
                <a:moveTo>
                  <a:pt x="195184" y="290196"/>
                </a:moveTo>
                <a:cubicBezTo>
                  <a:pt x="206186" y="270622"/>
                  <a:pt x="222616" y="259335"/>
                  <a:pt x="240190" y="259335"/>
                </a:cubicBezTo>
                <a:cubicBezTo>
                  <a:pt x="257764" y="259335"/>
                  <a:pt x="274194" y="270622"/>
                  <a:pt x="285196" y="290196"/>
                </a:cubicBezTo>
                <a:lnTo>
                  <a:pt x="298769" y="314485"/>
                </a:lnTo>
                <a:cubicBezTo>
                  <a:pt x="301769" y="319771"/>
                  <a:pt x="307627" y="321200"/>
                  <a:pt x="312056" y="319771"/>
                </a:cubicBezTo>
                <a:cubicBezTo>
                  <a:pt x="317200" y="318200"/>
                  <a:pt x="320629" y="313342"/>
                  <a:pt x="320200" y="307913"/>
                </a:cubicBezTo>
                <a:cubicBezTo>
                  <a:pt x="315485" y="247762"/>
                  <a:pt x="274194" y="205900"/>
                  <a:pt x="240190" y="205900"/>
                </a:cubicBezTo>
                <a:cubicBezTo>
                  <a:pt x="206186" y="205900"/>
                  <a:pt x="164895" y="247762"/>
                  <a:pt x="160180" y="307913"/>
                </a:cubicBezTo>
                <a:cubicBezTo>
                  <a:pt x="159751" y="313199"/>
                  <a:pt x="163180" y="318200"/>
                  <a:pt x="168324" y="319771"/>
                </a:cubicBezTo>
                <a:cubicBezTo>
                  <a:pt x="173182" y="321343"/>
                  <a:pt x="178897" y="319057"/>
                  <a:pt x="181611" y="314485"/>
                </a:cubicBezTo>
                <a:lnTo>
                  <a:pt x="195184" y="290196"/>
                </a:lnTo>
                <a:close/>
                <a:moveTo>
                  <a:pt x="468790" y="205900"/>
                </a:moveTo>
                <a:cubicBezTo>
                  <a:pt x="434786" y="205900"/>
                  <a:pt x="393495" y="247762"/>
                  <a:pt x="388780" y="307913"/>
                </a:cubicBezTo>
                <a:cubicBezTo>
                  <a:pt x="388351" y="313199"/>
                  <a:pt x="391780" y="318200"/>
                  <a:pt x="396924" y="319771"/>
                </a:cubicBezTo>
                <a:cubicBezTo>
                  <a:pt x="401924" y="321343"/>
                  <a:pt x="407497" y="319057"/>
                  <a:pt x="410211" y="314485"/>
                </a:cubicBezTo>
                <a:lnTo>
                  <a:pt x="423784" y="290196"/>
                </a:lnTo>
                <a:cubicBezTo>
                  <a:pt x="434786" y="270622"/>
                  <a:pt x="451216" y="259335"/>
                  <a:pt x="468790" y="259335"/>
                </a:cubicBezTo>
                <a:cubicBezTo>
                  <a:pt x="486363" y="259335"/>
                  <a:pt x="502794" y="270622"/>
                  <a:pt x="513796" y="290196"/>
                </a:cubicBezTo>
                <a:lnTo>
                  <a:pt x="527369" y="314485"/>
                </a:lnTo>
                <a:cubicBezTo>
                  <a:pt x="530369" y="319771"/>
                  <a:pt x="536227" y="321200"/>
                  <a:pt x="540656" y="319771"/>
                </a:cubicBezTo>
                <a:cubicBezTo>
                  <a:pt x="545800" y="318200"/>
                  <a:pt x="549229" y="313342"/>
                  <a:pt x="548800" y="307913"/>
                </a:cubicBezTo>
                <a:cubicBezTo>
                  <a:pt x="544085" y="247762"/>
                  <a:pt x="502794" y="205900"/>
                  <a:pt x="468790" y="205900"/>
                </a:cubicBezTo>
                <a:close/>
              </a:path>
            </a:pathLst>
          </a:custGeom>
          <a:solidFill>
            <a:srgbClr val="910830"/>
          </a:solidFill>
          <a:ln w="1421" cap="flat">
            <a:noFill/>
            <a:prstDash val="solid"/>
            <a:miter/>
          </a:ln>
        </p:spPr>
        <p:txBody>
          <a:bodyPr rtlCol="0" anchor="ctr"/>
          <a:lstStyle/>
          <a:p>
            <a:endParaRPr lang="en-GB"/>
          </a:p>
        </p:txBody>
      </p:sp>
      <p:sp>
        <p:nvSpPr>
          <p:cNvPr id="141" name="Grafik 545">
            <a:extLst>
              <a:ext uri="{FF2B5EF4-FFF2-40B4-BE49-F238E27FC236}">
                <a16:creationId xmlns:a16="http://schemas.microsoft.com/office/drawing/2014/main" id="{81637C5A-909B-4D90-B183-159EDEFEA91B}"/>
              </a:ext>
            </a:extLst>
          </p:cNvPr>
          <p:cNvSpPr/>
          <p:nvPr/>
        </p:nvSpPr>
        <p:spPr>
          <a:xfrm>
            <a:off x="6034530" y="5616377"/>
            <a:ext cx="468886" cy="46888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40240 h 708660"/>
              <a:gd name="connsiteX6" fmla="*/ 68740 w 708660"/>
              <a:gd name="connsiteY6" fmla="*/ 354490 h 708660"/>
              <a:gd name="connsiteX7" fmla="*/ 354490 w 708660"/>
              <a:gd name="connsiteY7" fmla="*/ 68740 h 708660"/>
              <a:gd name="connsiteX8" fmla="*/ 640240 w 708660"/>
              <a:gd name="connsiteY8" fmla="*/ 354490 h 708660"/>
              <a:gd name="connsiteX9" fmla="*/ 354490 w 708660"/>
              <a:gd name="connsiteY9" fmla="*/ 640240 h 708660"/>
              <a:gd name="connsiteX10" fmla="*/ 522797 w 708660"/>
              <a:gd name="connsiteY10" fmla="*/ 431071 h 708660"/>
              <a:gd name="connsiteX11" fmla="*/ 474505 w 708660"/>
              <a:gd name="connsiteY11" fmla="*/ 435500 h 708660"/>
              <a:gd name="connsiteX12" fmla="*/ 354490 w 708660"/>
              <a:gd name="connsiteY12" fmla="*/ 491793 h 708660"/>
              <a:gd name="connsiteX13" fmla="*/ 234475 w 708660"/>
              <a:gd name="connsiteY13" fmla="*/ 435500 h 708660"/>
              <a:gd name="connsiteX14" fmla="*/ 186183 w 708660"/>
              <a:gd name="connsiteY14" fmla="*/ 431071 h 708660"/>
              <a:gd name="connsiteX15" fmla="*/ 181754 w 708660"/>
              <a:gd name="connsiteY15" fmla="*/ 479363 h 708660"/>
              <a:gd name="connsiteX16" fmla="*/ 354490 w 708660"/>
              <a:gd name="connsiteY16" fmla="*/ 560230 h 708660"/>
              <a:gd name="connsiteX17" fmla="*/ 527226 w 708660"/>
              <a:gd name="connsiteY17" fmla="*/ 479363 h 708660"/>
              <a:gd name="connsiteX18" fmla="*/ 522797 w 708660"/>
              <a:gd name="connsiteY18" fmla="*/ 431071 h 708660"/>
              <a:gd name="connsiteX19" fmla="*/ 240190 w 708660"/>
              <a:gd name="connsiteY19" fmla="*/ 331630 h 708660"/>
              <a:gd name="connsiteX20" fmla="*/ 285910 w 708660"/>
              <a:gd name="connsiteY20" fmla="*/ 285910 h 708660"/>
              <a:gd name="connsiteX21" fmla="*/ 240190 w 708660"/>
              <a:gd name="connsiteY21" fmla="*/ 240190 h 708660"/>
              <a:gd name="connsiteX22" fmla="*/ 194470 w 708660"/>
              <a:gd name="connsiteY22" fmla="*/ 285910 h 708660"/>
              <a:gd name="connsiteX23" fmla="*/ 240190 w 708660"/>
              <a:gd name="connsiteY23" fmla="*/ 331630 h 708660"/>
              <a:gd name="connsiteX24" fmla="*/ 468790 w 708660"/>
              <a:gd name="connsiteY24" fmla="*/ 245905 h 708660"/>
              <a:gd name="connsiteX25" fmla="*/ 383208 w 708660"/>
              <a:gd name="connsiteY25" fmla="*/ 306055 h 708660"/>
              <a:gd name="connsiteX26" fmla="*/ 411497 w 708660"/>
              <a:gd name="connsiteY26" fmla="*/ 321486 h 708660"/>
              <a:gd name="connsiteX27" fmla="*/ 425070 w 708660"/>
              <a:gd name="connsiteY27" fmla="*/ 309341 h 708660"/>
              <a:gd name="connsiteX28" fmla="*/ 512224 w 708660"/>
              <a:gd name="connsiteY28" fmla="*/ 309341 h 708660"/>
              <a:gd name="connsiteX29" fmla="*/ 525797 w 708660"/>
              <a:gd name="connsiteY29" fmla="*/ 321486 h 708660"/>
              <a:gd name="connsiteX30" fmla="*/ 554086 w 708660"/>
              <a:gd name="connsiteY30" fmla="*/ 306055 h 708660"/>
              <a:gd name="connsiteX31" fmla="*/ 468790 w 708660"/>
              <a:gd name="connsiteY31" fmla="*/ 245905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640240"/>
                </a:moveTo>
                <a:cubicBezTo>
                  <a:pt x="196899" y="640240"/>
                  <a:pt x="68740" y="512081"/>
                  <a:pt x="68740" y="354490"/>
                </a:cubicBezTo>
                <a:cubicBezTo>
                  <a:pt x="68740" y="196899"/>
                  <a:pt x="196899" y="68740"/>
                  <a:pt x="354490" y="68740"/>
                </a:cubicBezTo>
                <a:cubicBezTo>
                  <a:pt x="512081" y="68740"/>
                  <a:pt x="640240" y="196899"/>
                  <a:pt x="640240" y="354490"/>
                </a:cubicBezTo>
                <a:cubicBezTo>
                  <a:pt x="640240" y="512081"/>
                  <a:pt x="512081" y="640240"/>
                  <a:pt x="354490" y="640240"/>
                </a:cubicBezTo>
                <a:close/>
                <a:moveTo>
                  <a:pt x="522797" y="431071"/>
                </a:moveTo>
                <a:cubicBezTo>
                  <a:pt x="508223" y="418927"/>
                  <a:pt x="486649" y="420927"/>
                  <a:pt x="474505" y="435500"/>
                </a:cubicBezTo>
                <a:cubicBezTo>
                  <a:pt x="444787" y="471219"/>
                  <a:pt x="400924" y="491793"/>
                  <a:pt x="354490" y="491793"/>
                </a:cubicBezTo>
                <a:cubicBezTo>
                  <a:pt x="308056" y="491793"/>
                  <a:pt x="264193" y="471362"/>
                  <a:pt x="234475" y="435500"/>
                </a:cubicBezTo>
                <a:cubicBezTo>
                  <a:pt x="222331" y="420927"/>
                  <a:pt x="200614" y="419069"/>
                  <a:pt x="186183" y="431071"/>
                </a:cubicBezTo>
                <a:cubicBezTo>
                  <a:pt x="171610" y="443215"/>
                  <a:pt x="169752" y="464789"/>
                  <a:pt x="181754" y="479363"/>
                </a:cubicBezTo>
                <a:cubicBezTo>
                  <a:pt x="224617" y="530798"/>
                  <a:pt x="287624" y="560230"/>
                  <a:pt x="354490" y="560230"/>
                </a:cubicBezTo>
                <a:cubicBezTo>
                  <a:pt x="421355" y="560230"/>
                  <a:pt x="484363" y="530798"/>
                  <a:pt x="527226" y="479363"/>
                </a:cubicBezTo>
                <a:cubicBezTo>
                  <a:pt x="539370" y="464789"/>
                  <a:pt x="537370" y="443215"/>
                  <a:pt x="522797" y="431071"/>
                </a:cubicBezTo>
                <a:close/>
                <a:moveTo>
                  <a:pt x="240190" y="331630"/>
                </a:moveTo>
                <a:cubicBezTo>
                  <a:pt x="265479" y="331630"/>
                  <a:pt x="285910" y="311199"/>
                  <a:pt x="285910" y="285910"/>
                </a:cubicBezTo>
                <a:cubicBezTo>
                  <a:pt x="285910" y="260621"/>
                  <a:pt x="265479" y="240190"/>
                  <a:pt x="240190" y="240190"/>
                </a:cubicBezTo>
                <a:cubicBezTo>
                  <a:pt x="214901" y="240190"/>
                  <a:pt x="194470" y="260621"/>
                  <a:pt x="194470" y="285910"/>
                </a:cubicBezTo>
                <a:cubicBezTo>
                  <a:pt x="194470" y="311199"/>
                  <a:pt x="214901" y="331630"/>
                  <a:pt x="240190" y="331630"/>
                </a:cubicBezTo>
                <a:close/>
                <a:moveTo>
                  <a:pt x="468790" y="245905"/>
                </a:moveTo>
                <a:cubicBezTo>
                  <a:pt x="432071" y="245905"/>
                  <a:pt x="388923" y="270051"/>
                  <a:pt x="383208" y="306055"/>
                </a:cubicBezTo>
                <a:cubicBezTo>
                  <a:pt x="380779" y="322057"/>
                  <a:pt x="399638" y="332059"/>
                  <a:pt x="411497" y="321486"/>
                </a:cubicBezTo>
                <a:lnTo>
                  <a:pt x="425070" y="309341"/>
                </a:lnTo>
                <a:cubicBezTo>
                  <a:pt x="446216" y="290482"/>
                  <a:pt x="491078" y="290482"/>
                  <a:pt x="512224" y="309341"/>
                </a:cubicBezTo>
                <a:lnTo>
                  <a:pt x="525797" y="321486"/>
                </a:lnTo>
                <a:cubicBezTo>
                  <a:pt x="537941" y="332059"/>
                  <a:pt x="556658" y="321914"/>
                  <a:pt x="554086" y="306055"/>
                </a:cubicBezTo>
                <a:cubicBezTo>
                  <a:pt x="548657" y="270051"/>
                  <a:pt x="505509" y="245905"/>
                  <a:pt x="468790" y="245905"/>
                </a:cubicBezTo>
                <a:close/>
              </a:path>
            </a:pathLst>
          </a:custGeom>
          <a:solidFill>
            <a:srgbClr val="910830"/>
          </a:solidFill>
          <a:ln w="1421" cap="flat">
            <a:noFill/>
            <a:prstDash val="solid"/>
            <a:miter/>
          </a:ln>
        </p:spPr>
        <p:txBody>
          <a:bodyPr rtlCol="0" anchor="ctr"/>
          <a:lstStyle/>
          <a:p>
            <a:endParaRPr lang="en-GB"/>
          </a:p>
        </p:txBody>
      </p:sp>
      <p:sp>
        <p:nvSpPr>
          <p:cNvPr id="142" name="Grafik 546">
            <a:extLst>
              <a:ext uri="{FF2B5EF4-FFF2-40B4-BE49-F238E27FC236}">
                <a16:creationId xmlns:a16="http://schemas.microsoft.com/office/drawing/2014/main" id="{06CD6920-A8E4-4F15-84CF-F9F912FC1D1E}"/>
              </a:ext>
            </a:extLst>
          </p:cNvPr>
          <p:cNvSpPr/>
          <p:nvPr/>
        </p:nvSpPr>
        <p:spPr>
          <a:xfrm>
            <a:off x="7538561" y="5608814"/>
            <a:ext cx="423510" cy="484011"/>
          </a:xfrm>
          <a:custGeom>
            <a:avLst/>
            <a:gdLst>
              <a:gd name="connsiteX0" fmla="*/ 628948 w 640080"/>
              <a:gd name="connsiteY0" fmla="*/ 507652 h 731520"/>
              <a:gd name="connsiteX1" fmla="*/ 572941 w 640080"/>
              <a:gd name="connsiteY1" fmla="*/ 474791 h 731520"/>
              <a:gd name="connsiteX2" fmla="*/ 621662 w 640080"/>
              <a:gd name="connsiteY2" fmla="*/ 461504 h 731520"/>
              <a:gd name="connsiteX3" fmla="*/ 637521 w 640080"/>
              <a:gd name="connsiteY3" fmla="*/ 433500 h 731520"/>
              <a:gd name="connsiteX4" fmla="*/ 631663 w 640080"/>
              <a:gd name="connsiteY4" fmla="*/ 411355 h 731520"/>
              <a:gd name="connsiteX5" fmla="*/ 604088 w 640080"/>
              <a:gd name="connsiteY5" fmla="*/ 395210 h 731520"/>
              <a:gd name="connsiteX6" fmla="*/ 490217 w 640080"/>
              <a:gd name="connsiteY6" fmla="*/ 426214 h 731520"/>
              <a:gd name="connsiteX7" fmla="*/ 387632 w 640080"/>
              <a:gd name="connsiteY7" fmla="*/ 365920 h 731520"/>
              <a:gd name="connsiteX8" fmla="*/ 490359 w 640080"/>
              <a:gd name="connsiteY8" fmla="*/ 305627 h 731520"/>
              <a:gd name="connsiteX9" fmla="*/ 604231 w 640080"/>
              <a:gd name="connsiteY9" fmla="*/ 336631 h 731520"/>
              <a:gd name="connsiteX10" fmla="*/ 631806 w 640080"/>
              <a:gd name="connsiteY10" fmla="*/ 320486 h 731520"/>
              <a:gd name="connsiteX11" fmla="*/ 637664 w 640080"/>
              <a:gd name="connsiteY11" fmla="*/ 298340 h 731520"/>
              <a:gd name="connsiteX12" fmla="*/ 621804 w 640080"/>
              <a:gd name="connsiteY12" fmla="*/ 270337 h 731520"/>
              <a:gd name="connsiteX13" fmla="*/ 573084 w 640080"/>
              <a:gd name="connsiteY13" fmla="*/ 257050 h 731520"/>
              <a:gd name="connsiteX14" fmla="*/ 629091 w 640080"/>
              <a:gd name="connsiteY14" fmla="*/ 224188 h 731520"/>
              <a:gd name="connsiteX15" fmla="*/ 637378 w 640080"/>
              <a:gd name="connsiteY15" fmla="*/ 192899 h 731520"/>
              <a:gd name="connsiteX16" fmla="*/ 626091 w 640080"/>
              <a:gd name="connsiteY16" fmla="*/ 173039 h 731520"/>
              <a:gd name="connsiteX17" fmla="*/ 595373 w 640080"/>
              <a:gd name="connsiteY17" fmla="*/ 164609 h 731520"/>
              <a:gd name="connsiteX18" fmla="*/ 539366 w 640080"/>
              <a:gd name="connsiteY18" fmla="*/ 197471 h 731520"/>
              <a:gd name="connsiteX19" fmla="*/ 552367 w 640080"/>
              <a:gd name="connsiteY19" fmla="*/ 147893 h 731520"/>
              <a:gd name="connsiteX20" fmla="*/ 536508 w 640080"/>
              <a:gd name="connsiteY20" fmla="*/ 119890 h 731520"/>
              <a:gd name="connsiteX21" fmla="*/ 514791 w 640080"/>
              <a:gd name="connsiteY21" fmla="*/ 114032 h 731520"/>
              <a:gd name="connsiteX22" fmla="*/ 487216 w 640080"/>
              <a:gd name="connsiteY22" fmla="*/ 130177 h 731520"/>
              <a:gd name="connsiteX23" fmla="*/ 456784 w 640080"/>
              <a:gd name="connsiteY23" fmla="*/ 245905 h 731520"/>
              <a:gd name="connsiteX24" fmla="*/ 354057 w 640080"/>
              <a:gd name="connsiteY24" fmla="*/ 306199 h 731520"/>
              <a:gd name="connsiteX25" fmla="*/ 354057 w 640080"/>
              <a:gd name="connsiteY25" fmla="*/ 185469 h 731520"/>
              <a:gd name="connsiteX26" fmla="*/ 437353 w 640080"/>
              <a:gd name="connsiteY26" fmla="*/ 100744 h 731520"/>
              <a:gd name="connsiteX27" fmla="*/ 437353 w 640080"/>
              <a:gd name="connsiteY27" fmla="*/ 68455 h 731520"/>
              <a:gd name="connsiteX28" fmla="*/ 421494 w 640080"/>
              <a:gd name="connsiteY28" fmla="*/ 52310 h 731520"/>
              <a:gd name="connsiteX29" fmla="*/ 389775 w 640080"/>
              <a:gd name="connsiteY29" fmla="*/ 52310 h 731520"/>
              <a:gd name="connsiteX30" fmla="*/ 354200 w 640080"/>
              <a:gd name="connsiteY30" fmla="*/ 88600 h 731520"/>
              <a:gd name="connsiteX31" fmla="*/ 354200 w 640080"/>
              <a:gd name="connsiteY31" fmla="*/ 23020 h 731520"/>
              <a:gd name="connsiteX32" fmla="*/ 331768 w 640080"/>
              <a:gd name="connsiteY32" fmla="*/ 160 h 731520"/>
              <a:gd name="connsiteX33" fmla="*/ 309337 w 640080"/>
              <a:gd name="connsiteY33" fmla="*/ 160 h 731520"/>
              <a:gd name="connsiteX34" fmla="*/ 286905 w 640080"/>
              <a:gd name="connsiteY34" fmla="*/ 23020 h 731520"/>
              <a:gd name="connsiteX35" fmla="*/ 286905 w 640080"/>
              <a:gd name="connsiteY35" fmla="*/ 88886 h 731520"/>
              <a:gd name="connsiteX36" fmla="*/ 251330 w 640080"/>
              <a:gd name="connsiteY36" fmla="*/ 52595 h 731520"/>
              <a:gd name="connsiteX37" fmla="*/ 219611 w 640080"/>
              <a:gd name="connsiteY37" fmla="*/ 52595 h 731520"/>
              <a:gd name="connsiteX38" fmla="*/ 203181 w 640080"/>
              <a:gd name="connsiteY38" fmla="*/ 68740 h 731520"/>
              <a:gd name="connsiteX39" fmla="*/ 203181 w 640080"/>
              <a:gd name="connsiteY39" fmla="*/ 101030 h 731520"/>
              <a:gd name="connsiteX40" fmla="*/ 286477 w 640080"/>
              <a:gd name="connsiteY40" fmla="*/ 185755 h 731520"/>
              <a:gd name="connsiteX41" fmla="*/ 286477 w 640080"/>
              <a:gd name="connsiteY41" fmla="*/ 306484 h 731520"/>
              <a:gd name="connsiteX42" fmla="*/ 183750 w 640080"/>
              <a:gd name="connsiteY42" fmla="*/ 246191 h 731520"/>
              <a:gd name="connsiteX43" fmla="*/ 153317 w 640080"/>
              <a:gd name="connsiteY43" fmla="*/ 130462 h 731520"/>
              <a:gd name="connsiteX44" fmla="*/ 125742 w 640080"/>
              <a:gd name="connsiteY44" fmla="*/ 114317 h 731520"/>
              <a:gd name="connsiteX45" fmla="*/ 104025 w 640080"/>
              <a:gd name="connsiteY45" fmla="*/ 120175 h 731520"/>
              <a:gd name="connsiteX46" fmla="*/ 88166 w 640080"/>
              <a:gd name="connsiteY46" fmla="*/ 148179 h 731520"/>
              <a:gd name="connsiteX47" fmla="*/ 101168 w 640080"/>
              <a:gd name="connsiteY47" fmla="*/ 197756 h 731520"/>
              <a:gd name="connsiteX48" fmla="*/ 45161 w 640080"/>
              <a:gd name="connsiteY48" fmla="*/ 164895 h 731520"/>
              <a:gd name="connsiteX49" fmla="*/ 14443 w 640080"/>
              <a:gd name="connsiteY49" fmla="*/ 173325 h 731520"/>
              <a:gd name="connsiteX50" fmla="*/ 3156 w 640080"/>
              <a:gd name="connsiteY50" fmla="*/ 193184 h 731520"/>
              <a:gd name="connsiteX51" fmla="*/ 11442 w 640080"/>
              <a:gd name="connsiteY51" fmla="*/ 224474 h 731520"/>
              <a:gd name="connsiteX52" fmla="*/ 67449 w 640080"/>
              <a:gd name="connsiteY52" fmla="*/ 257335 h 731520"/>
              <a:gd name="connsiteX53" fmla="*/ 18729 w 640080"/>
              <a:gd name="connsiteY53" fmla="*/ 270337 h 731520"/>
              <a:gd name="connsiteX54" fmla="*/ 2870 w 640080"/>
              <a:gd name="connsiteY54" fmla="*/ 298340 h 731520"/>
              <a:gd name="connsiteX55" fmla="*/ 8728 w 640080"/>
              <a:gd name="connsiteY55" fmla="*/ 320486 h 731520"/>
              <a:gd name="connsiteX56" fmla="*/ 36303 w 640080"/>
              <a:gd name="connsiteY56" fmla="*/ 336631 h 731520"/>
              <a:gd name="connsiteX57" fmla="*/ 150174 w 640080"/>
              <a:gd name="connsiteY57" fmla="*/ 305627 h 731520"/>
              <a:gd name="connsiteX58" fmla="*/ 252901 w 640080"/>
              <a:gd name="connsiteY58" fmla="*/ 365920 h 731520"/>
              <a:gd name="connsiteX59" fmla="*/ 150174 w 640080"/>
              <a:gd name="connsiteY59" fmla="*/ 426214 h 731520"/>
              <a:gd name="connsiteX60" fmla="*/ 36303 w 640080"/>
              <a:gd name="connsiteY60" fmla="*/ 395210 h 731520"/>
              <a:gd name="connsiteX61" fmla="*/ 8728 w 640080"/>
              <a:gd name="connsiteY61" fmla="*/ 411355 h 731520"/>
              <a:gd name="connsiteX62" fmla="*/ 2870 w 640080"/>
              <a:gd name="connsiteY62" fmla="*/ 433500 h 731520"/>
              <a:gd name="connsiteX63" fmla="*/ 18729 w 640080"/>
              <a:gd name="connsiteY63" fmla="*/ 461504 h 731520"/>
              <a:gd name="connsiteX64" fmla="*/ 67449 w 640080"/>
              <a:gd name="connsiteY64" fmla="*/ 474791 h 731520"/>
              <a:gd name="connsiteX65" fmla="*/ 11442 w 640080"/>
              <a:gd name="connsiteY65" fmla="*/ 507652 h 731520"/>
              <a:gd name="connsiteX66" fmla="*/ 3156 w 640080"/>
              <a:gd name="connsiteY66" fmla="*/ 538942 h 731520"/>
              <a:gd name="connsiteX67" fmla="*/ 14443 w 640080"/>
              <a:gd name="connsiteY67" fmla="*/ 558802 h 731520"/>
              <a:gd name="connsiteX68" fmla="*/ 45161 w 640080"/>
              <a:gd name="connsiteY68" fmla="*/ 567231 h 731520"/>
              <a:gd name="connsiteX69" fmla="*/ 101168 w 640080"/>
              <a:gd name="connsiteY69" fmla="*/ 534370 h 731520"/>
              <a:gd name="connsiteX70" fmla="*/ 88166 w 640080"/>
              <a:gd name="connsiteY70" fmla="*/ 583948 h 731520"/>
              <a:gd name="connsiteX71" fmla="*/ 104025 w 640080"/>
              <a:gd name="connsiteY71" fmla="*/ 611951 h 731520"/>
              <a:gd name="connsiteX72" fmla="*/ 125742 w 640080"/>
              <a:gd name="connsiteY72" fmla="*/ 617809 h 731520"/>
              <a:gd name="connsiteX73" fmla="*/ 153317 w 640080"/>
              <a:gd name="connsiteY73" fmla="*/ 601664 h 731520"/>
              <a:gd name="connsiteX74" fmla="*/ 183750 w 640080"/>
              <a:gd name="connsiteY74" fmla="*/ 485935 h 731520"/>
              <a:gd name="connsiteX75" fmla="*/ 286477 w 640080"/>
              <a:gd name="connsiteY75" fmla="*/ 425642 h 731520"/>
              <a:gd name="connsiteX76" fmla="*/ 286477 w 640080"/>
              <a:gd name="connsiteY76" fmla="*/ 546371 h 731520"/>
              <a:gd name="connsiteX77" fmla="*/ 203181 w 640080"/>
              <a:gd name="connsiteY77" fmla="*/ 631096 h 731520"/>
              <a:gd name="connsiteX78" fmla="*/ 203181 w 640080"/>
              <a:gd name="connsiteY78" fmla="*/ 663386 h 731520"/>
              <a:gd name="connsiteX79" fmla="*/ 219040 w 640080"/>
              <a:gd name="connsiteY79" fmla="*/ 679531 h 731520"/>
              <a:gd name="connsiteX80" fmla="*/ 250758 w 640080"/>
              <a:gd name="connsiteY80" fmla="*/ 679531 h 731520"/>
              <a:gd name="connsiteX81" fmla="*/ 286334 w 640080"/>
              <a:gd name="connsiteY81" fmla="*/ 643241 h 731520"/>
              <a:gd name="connsiteX82" fmla="*/ 286334 w 640080"/>
              <a:gd name="connsiteY82" fmla="*/ 708820 h 731520"/>
              <a:gd name="connsiteX83" fmla="*/ 308765 w 640080"/>
              <a:gd name="connsiteY83" fmla="*/ 731680 h 731520"/>
              <a:gd name="connsiteX84" fmla="*/ 331197 w 640080"/>
              <a:gd name="connsiteY84" fmla="*/ 731680 h 731520"/>
              <a:gd name="connsiteX85" fmla="*/ 353628 w 640080"/>
              <a:gd name="connsiteY85" fmla="*/ 708820 h 731520"/>
              <a:gd name="connsiteX86" fmla="*/ 353628 w 640080"/>
              <a:gd name="connsiteY86" fmla="*/ 642955 h 731520"/>
              <a:gd name="connsiteX87" fmla="*/ 389204 w 640080"/>
              <a:gd name="connsiteY87" fmla="*/ 679245 h 731520"/>
              <a:gd name="connsiteX88" fmla="*/ 420922 w 640080"/>
              <a:gd name="connsiteY88" fmla="*/ 679245 h 731520"/>
              <a:gd name="connsiteX89" fmla="*/ 436781 w 640080"/>
              <a:gd name="connsiteY89" fmla="*/ 663100 h 731520"/>
              <a:gd name="connsiteX90" fmla="*/ 436781 w 640080"/>
              <a:gd name="connsiteY90" fmla="*/ 630811 h 731520"/>
              <a:gd name="connsiteX91" fmla="*/ 353485 w 640080"/>
              <a:gd name="connsiteY91" fmla="*/ 546086 h 731520"/>
              <a:gd name="connsiteX92" fmla="*/ 353485 w 640080"/>
              <a:gd name="connsiteY92" fmla="*/ 425356 h 731520"/>
              <a:gd name="connsiteX93" fmla="*/ 456212 w 640080"/>
              <a:gd name="connsiteY93" fmla="*/ 485650 h 731520"/>
              <a:gd name="connsiteX94" fmla="*/ 486645 w 640080"/>
              <a:gd name="connsiteY94" fmla="*/ 601378 h 731520"/>
              <a:gd name="connsiteX95" fmla="*/ 514220 w 640080"/>
              <a:gd name="connsiteY95" fmla="*/ 617523 h 731520"/>
              <a:gd name="connsiteX96" fmla="*/ 535937 w 640080"/>
              <a:gd name="connsiteY96" fmla="*/ 611665 h 731520"/>
              <a:gd name="connsiteX97" fmla="*/ 551796 w 640080"/>
              <a:gd name="connsiteY97" fmla="*/ 583662 h 731520"/>
              <a:gd name="connsiteX98" fmla="*/ 538794 w 640080"/>
              <a:gd name="connsiteY98" fmla="*/ 534084 h 731520"/>
              <a:gd name="connsiteX99" fmla="*/ 594801 w 640080"/>
              <a:gd name="connsiteY99" fmla="*/ 566945 h 731520"/>
              <a:gd name="connsiteX100" fmla="*/ 625519 w 640080"/>
              <a:gd name="connsiteY100" fmla="*/ 558516 h 731520"/>
              <a:gd name="connsiteX101" fmla="*/ 636806 w 640080"/>
              <a:gd name="connsiteY101" fmla="*/ 538656 h 731520"/>
              <a:gd name="connsiteX102" fmla="*/ 628948 w 640080"/>
              <a:gd name="connsiteY102" fmla="*/ 5076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40080" h="731520">
                <a:moveTo>
                  <a:pt x="628948" y="507652"/>
                </a:moveTo>
                <a:lnTo>
                  <a:pt x="572941" y="474791"/>
                </a:lnTo>
                <a:lnTo>
                  <a:pt x="621662" y="461504"/>
                </a:lnTo>
                <a:cubicBezTo>
                  <a:pt x="633663" y="458218"/>
                  <a:pt x="640807" y="445645"/>
                  <a:pt x="637521" y="433500"/>
                </a:cubicBezTo>
                <a:lnTo>
                  <a:pt x="631663" y="411355"/>
                </a:lnTo>
                <a:cubicBezTo>
                  <a:pt x="628520" y="399210"/>
                  <a:pt x="616089" y="391924"/>
                  <a:pt x="604088" y="395210"/>
                </a:cubicBezTo>
                <a:lnTo>
                  <a:pt x="490217" y="426214"/>
                </a:lnTo>
                <a:lnTo>
                  <a:pt x="387632" y="365920"/>
                </a:lnTo>
                <a:lnTo>
                  <a:pt x="490359" y="305627"/>
                </a:lnTo>
                <a:lnTo>
                  <a:pt x="604231" y="336631"/>
                </a:lnTo>
                <a:cubicBezTo>
                  <a:pt x="616232" y="339917"/>
                  <a:pt x="628520" y="332630"/>
                  <a:pt x="631806" y="320486"/>
                </a:cubicBezTo>
                <a:lnTo>
                  <a:pt x="637664" y="298340"/>
                </a:lnTo>
                <a:cubicBezTo>
                  <a:pt x="640807" y="286196"/>
                  <a:pt x="633806" y="273623"/>
                  <a:pt x="621804" y="270337"/>
                </a:cubicBezTo>
                <a:lnTo>
                  <a:pt x="573084" y="257050"/>
                </a:lnTo>
                <a:lnTo>
                  <a:pt x="629091" y="224188"/>
                </a:lnTo>
                <a:cubicBezTo>
                  <a:pt x="639807" y="217902"/>
                  <a:pt x="643521" y="203900"/>
                  <a:pt x="637378" y="192899"/>
                </a:cubicBezTo>
                <a:lnTo>
                  <a:pt x="626091" y="173039"/>
                </a:lnTo>
                <a:cubicBezTo>
                  <a:pt x="619947" y="162038"/>
                  <a:pt x="606088" y="158323"/>
                  <a:pt x="595373" y="164609"/>
                </a:cubicBezTo>
                <a:lnTo>
                  <a:pt x="539366" y="197471"/>
                </a:lnTo>
                <a:lnTo>
                  <a:pt x="552367" y="147893"/>
                </a:lnTo>
                <a:cubicBezTo>
                  <a:pt x="555510" y="135749"/>
                  <a:pt x="548510" y="123176"/>
                  <a:pt x="536508" y="119890"/>
                </a:cubicBezTo>
                <a:lnTo>
                  <a:pt x="514791" y="114032"/>
                </a:lnTo>
                <a:cubicBezTo>
                  <a:pt x="502790" y="110746"/>
                  <a:pt x="490502" y="118032"/>
                  <a:pt x="487216" y="130177"/>
                </a:cubicBezTo>
                <a:lnTo>
                  <a:pt x="456784" y="245905"/>
                </a:lnTo>
                <a:lnTo>
                  <a:pt x="354057" y="306199"/>
                </a:lnTo>
                <a:lnTo>
                  <a:pt x="354057" y="185469"/>
                </a:lnTo>
                <a:lnTo>
                  <a:pt x="437353" y="100744"/>
                </a:lnTo>
                <a:cubicBezTo>
                  <a:pt x="446068" y="91886"/>
                  <a:pt x="446068" y="77313"/>
                  <a:pt x="437353" y="68455"/>
                </a:cubicBezTo>
                <a:lnTo>
                  <a:pt x="421494" y="52310"/>
                </a:lnTo>
                <a:cubicBezTo>
                  <a:pt x="412778" y="43451"/>
                  <a:pt x="398491" y="43451"/>
                  <a:pt x="389775" y="52310"/>
                </a:cubicBezTo>
                <a:lnTo>
                  <a:pt x="354200" y="88600"/>
                </a:lnTo>
                <a:lnTo>
                  <a:pt x="354200" y="23020"/>
                </a:lnTo>
                <a:cubicBezTo>
                  <a:pt x="354200" y="10447"/>
                  <a:pt x="344198" y="160"/>
                  <a:pt x="331768" y="160"/>
                </a:cubicBezTo>
                <a:lnTo>
                  <a:pt x="309337" y="160"/>
                </a:lnTo>
                <a:cubicBezTo>
                  <a:pt x="296907" y="160"/>
                  <a:pt x="286905" y="10447"/>
                  <a:pt x="286905" y="23020"/>
                </a:cubicBezTo>
                <a:lnTo>
                  <a:pt x="286905" y="88886"/>
                </a:lnTo>
                <a:lnTo>
                  <a:pt x="251330" y="52595"/>
                </a:lnTo>
                <a:cubicBezTo>
                  <a:pt x="242614" y="43737"/>
                  <a:pt x="228327" y="43737"/>
                  <a:pt x="219611" y="52595"/>
                </a:cubicBezTo>
                <a:lnTo>
                  <a:pt x="203181" y="68740"/>
                </a:lnTo>
                <a:cubicBezTo>
                  <a:pt x="194465" y="77599"/>
                  <a:pt x="194465" y="92172"/>
                  <a:pt x="203181" y="101030"/>
                </a:cubicBezTo>
                <a:lnTo>
                  <a:pt x="286477" y="185755"/>
                </a:lnTo>
                <a:lnTo>
                  <a:pt x="286477" y="306484"/>
                </a:lnTo>
                <a:lnTo>
                  <a:pt x="183750" y="246191"/>
                </a:lnTo>
                <a:lnTo>
                  <a:pt x="153317" y="130462"/>
                </a:lnTo>
                <a:cubicBezTo>
                  <a:pt x="150174" y="118318"/>
                  <a:pt x="137744" y="111031"/>
                  <a:pt x="125742" y="114317"/>
                </a:cubicBezTo>
                <a:lnTo>
                  <a:pt x="104025" y="120175"/>
                </a:lnTo>
                <a:cubicBezTo>
                  <a:pt x="92024" y="123461"/>
                  <a:pt x="84880" y="136034"/>
                  <a:pt x="88166" y="148179"/>
                </a:cubicBezTo>
                <a:lnTo>
                  <a:pt x="101168" y="197756"/>
                </a:lnTo>
                <a:lnTo>
                  <a:pt x="45161" y="164895"/>
                </a:lnTo>
                <a:cubicBezTo>
                  <a:pt x="34445" y="158609"/>
                  <a:pt x="20729" y="162323"/>
                  <a:pt x="14443" y="173325"/>
                </a:cubicBezTo>
                <a:lnTo>
                  <a:pt x="3156" y="193184"/>
                </a:lnTo>
                <a:cubicBezTo>
                  <a:pt x="-2988" y="204186"/>
                  <a:pt x="584" y="218045"/>
                  <a:pt x="11442" y="224474"/>
                </a:cubicBezTo>
                <a:lnTo>
                  <a:pt x="67449" y="257335"/>
                </a:lnTo>
                <a:lnTo>
                  <a:pt x="18729" y="270337"/>
                </a:lnTo>
                <a:cubicBezTo>
                  <a:pt x="6728" y="273623"/>
                  <a:pt x="-416" y="286196"/>
                  <a:pt x="2870" y="298340"/>
                </a:cubicBezTo>
                <a:lnTo>
                  <a:pt x="8728" y="320486"/>
                </a:lnTo>
                <a:cubicBezTo>
                  <a:pt x="11871" y="332630"/>
                  <a:pt x="24301" y="339917"/>
                  <a:pt x="36303" y="336631"/>
                </a:cubicBezTo>
                <a:lnTo>
                  <a:pt x="150174" y="305627"/>
                </a:lnTo>
                <a:lnTo>
                  <a:pt x="252901" y="365920"/>
                </a:lnTo>
                <a:lnTo>
                  <a:pt x="150174" y="426214"/>
                </a:lnTo>
                <a:lnTo>
                  <a:pt x="36303" y="395210"/>
                </a:lnTo>
                <a:cubicBezTo>
                  <a:pt x="24301" y="391924"/>
                  <a:pt x="12014" y="399210"/>
                  <a:pt x="8728" y="411355"/>
                </a:cubicBezTo>
                <a:lnTo>
                  <a:pt x="2870" y="433500"/>
                </a:lnTo>
                <a:cubicBezTo>
                  <a:pt x="-273" y="445645"/>
                  <a:pt x="6728" y="458218"/>
                  <a:pt x="18729" y="461504"/>
                </a:cubicBezTo>
                <a:lnTo>
                  <a:pt x="67449" y="474791"/>
                </a:lnTo>
                <a:lnTo>
                  <a:pt x="11442" y="507652"/>
                </a:lnTo>
                <a:cubicBezTo>
                  <a:pt x="727" y="513939"/>
                  <a:pt x="-2988" y="527941"/>
                  <a:pt x="3156" y="538942"/>
                </a:cubicBezTo>
                <a:lnTo>
                  <a:pt x="14443" y="558802"/>
                </a:lnTo>
                <a:cubicBezTo>
                  <a:pt x="20586" y="569803"/>
                  <a:pt x="34445" y="573518"/>
                  <a:pt x="45161" y="567231"/>
                </a:cubicBezTo>
                <a:lnTo>
                  <a:pt x="101168" y="534370"/>
                </a:lnTo>
                <a:lnTo>
                  <a:pt x="88166" y="583948"/>
                </a:lnTo>
                <a:cubicBezTo>
                  <a:pt x="85023" y="596092"/>
                  <a:pt x="92024" y="608665"/>
                  <a:pt x="104025" y="611951"/>
                </a:cubicBezTo>
                <a:lnTo>
                  <a:pt x="125742" y="617809"/>
                </a:lnTo>
                <a:cubicBezTo>
                  <a:pt x="137744" y="621095"/>
                  <a:pt x="150031" y="613808"/>
                  <a:pt x="153317" y="601664"/>
                </a:cubicBezTo>
                <a:lnTo>
                  <a:pt x="183750" y="485935"/>
                </a:lnTo>
                <a:lnTo>
                  <a:pt x="286477" y="425642"/>
                </a:lnTo>
                <a:lnTo>
                  <a:pt x="286477" y="546371"/>
                </a:lnTo>
                <a:lnTo>
                  <a:pt x="203181" y="631096"/>
                </a:lnTo>
                <a:cubicBezTo>
                  <a:pt x="194465" y="639955"/>
                  <a:pt x="194465" y="654528"/>
                  <a:pt x="203181" y="663386"/>
                </a:cubicBezTo>
                <a:lnTo>
                  <a:pt x="219040" y="679531"/>
                </a:lnTo>
                <a:cubicBezTo>
                  <a:pt x="227755" y="688389"/>
                  <a:pt x="242043" y="688389"/>
                  <a:pt x="250758" y="679531"/>
                </a:cubicBezTo>
                <a:lnTo>
                  <a:pt x="286334" y="643241"/>
                </a:lnTo>
                <a:lnTo>
                  <a:pt x="286334" y="708820"/>
                </a:lnTo>
                <a:cubicBezTo>
                  <a:pt x="286334" y="721393"/>
                  <a:pt x="296335" y="731680"/>
                  <a:pt x="308765" y="731680"/>
                </a:cubicBezTo>
                <a:lnTo>
                  <a:pt x="331197" y="731680"/>
                </a:lnTo>
                <a:cubicBezTo>
                  <a:pt x="343627" y="731680"/>
                  <a:pt x="353628" y="721393"/>
                  <a:pt x="353628" y="708820"/>
                </a:cubicBezTo>
                <a:lnTo>
                  <a:pt x="353628" y="642955"/>
                </a:lnTo>
                <a:lnTo>
                  <a:pt x="389204" y="679245"/>
                </a:lnTo>
                <a:cubicBezTo>
                  <a:pt x="397919" y="688103"/>
                  <a:pt x="412207" y="688103"/>
                  <a:pt x="420922" y="679245"/>
                </a:cubicBezTo>
                <a:lnTo>
                  <a:pt x="436781" y="663100"/>
                </a:lnTo>
                <a:cubicBezTo>
                  <a:pt x="445497" y="654242"/>
                  <a:pt x="445497" y="639669"/>
                  <a:pt x="436781" y="630811"/>
                </a:cubicBezTo>
                <a:lnTo>
                  <a:pt x="353485" y="546086"/>
                </a:lnTo>
                <a:lnTo>
                  <a:pt x="353485" y="425356"/>
                </a:lnTo>
                <a:lnTo>
                  <a:pt x="456212" y="485650"/>
                </a:lnTo>
                <a:lnTo>
                  <a:pt x="486645" y="601378"/>
                </a:lnTo>
                <a:cubicBezTo>
                  <a:pt x="489788" y="613523"/>
                  <a:pt x="502218" y="620809"/>
                  <a:pt x="514220" y="617523"/>
                </a:cubicBezTo>
                <a:lnTo>
                  <a:pt x="535937" y="611665"/>
                </a:lnTo>
                <a:cubicBezTo>
                  <a:pt x="547938" y="608379"/>
                  <a:pt x="555082" y="595806"/>
                  <a:pt x="551796" y="583662"/>
                </a:cubicBezTo>
                <a:lnTo>
                  <a:pt x="538794" y="534084"/>
                </a:lnTo>
                <a:lnTo>
                  <a:pt x="594801" y="566945"/>
                </a:lnTo>
                <a:cubicBezTo>
                  <a:pt x="605517" y="573232"/>
                  <a:pt x="619233" y="569517"/>
                  <a:pt x="625519" y="558516"/>
                </a:cubicBezTo>
                <a:lnTo>
                  <a:pt x="636806" y="538656"/>
                </a:lnTo>
                <a:cubicBezTo>
                  <a:pt x="643379" y="527941"/>
                  <a:pt x="639807" y="513939"/>
                  <a:pt x="628948" y="507652"/>
                </a:cubicBezTo>
                <a:close/>
              </a:path>
            </a:pathLst>
          </a:custGeom>
          <a:solidFill>
            <a:srgbClr val="910830"/>
          </a:solidFill>
          <a:ln w="1424" cap="flat">
            <a:noFill/>
            <a:prstDash val="solid"/>
            <a:miter/>
          </a:ln>
        </p:spPr>
        <p:txBody>
          <a:bodyPr rtlCol="0" anchor="ctr"/>
          <a:lstStyle/>
          <a:p>
            <a:endParaRPr lang="en-GB"/>
          </a:p>
        </p:txBody>
      </p:sp>
      <p:sp>
        <p:nvSpPr>
          <p:cNvPr id="143" name="Grafik 547">
            <a:extLst>
              <a:ext uri="{FF2B5EF4-FFF2-40B4-BE49-F238E27FC236}">
                <a16:creationId xmlns:a16="http://schemas.microsoft.com/office/drawing/2014/main" id="{5718D170-B599-4074-940A-96D369325F4C}"/>
              </a:ext>
            </a:extLst>
          </p:cNvPr>
          <p:cNvSpPr/>
          <p:nvPr/>
        </p:nvSpPr>
        <p:spPr>
          <a:xfrm>
            <a:off x="8024774" y="5639065"/>
            <a:ext cx="423510" cy="42351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563088 w 640080"/>
              <a:gd name="connsiteY9" fmla="*/ 571660 h 640080"/>
              <a:gd name="connsiteX10" fmla="*/ 77313 w 640080"/>
              <a:gd name="connsiteY10" fmla="*/ 571660 h 640080"/>
              <a:gd name="connsiteX11" fmla="*/ 68740 w 640080"/>
              <a:gd name="connsiteY11" fmla="*/ 563088 h 640080"/>
              <a:gd name="connsiteX12" fmla="*/ 68740 w 640080"/>
              <a:gd name="connsiteY12" fmla="*/ 77313 h 640080"/>
              <a:gd name="connsiteX13" fmla="*/ 77313 w 640080"/>
              <a:gd name="connsiteY13" fmla="*/ 68740 h 640080"/>
              <a:gd name="connsiteX14" fmla="*/ 563088 w 640080"/>
              <a:gd name="connsiteY14" fmla="*/ 68740 h 640080"/>
              <a:gd name="connsiteX15" fmla="*/ 571660 w 640080"/>
              <a:gd name="connsiteY15" fmla="*/ 77313 h 640080"/>
              <a:gd name="connsiteX16" fmla="*/ 571660 w 640080"/>
              <a:gd name="connsiteY16" fmla="*/ 563088 h 640080"/>
              <a:gd name="connsiteX17" fmla="*/ 563088 w 640080"/>
              <a:gd name="connsiteY17" fmla="*/ 5716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563088" y="571660"/>
                </a:moveTo>
                <a:lnTo>
                  <a:pt x="77313" y="571660"/>
                </a:lnTo>
                <a:cubicBezTo>
                  <a:pt x="72598" y="571660"/>
                  <a:pt x="68740" y="567803"/>
                  <a:pt x="68740" y="563088"/>
                </a:cubicBezTo>
                <a:lnTo>
                  <a:pt x="68740" y="77313"/>
                </a:lnTo>
                <a:cubicBezTo>
                  <a:pt x="68740" y="72598"/>
                  <a:pt x="72598" y="68740"/>
                  <a:pt x="77313" y="68740"/>
                </a:cubicBezTo>
                <a:lnTo>
                  <a:pt x="563088" y="68740"/>
                </a:lnTo>
                <a:cubicBezTo>
                  <a:pt x="567803" y="68740"/>
                  <a:pt x="571660" y="72598"/>
                  <a:pt x="571660" y="77313"/>
                </a:cubicBezTo>
                <a:lnTo>
                  <a:pt x="571660" y="563088"/>
                </a:lnTo>
                <a:cubicBezTo>
                  <a:pt x="571660" y="567803"/>
                  <a:pt x="567803" y="571660"/>
                  <a:pt x="563088" y="571660"/>
                </a:cubicBezTo>
                <a:close/>
              </a:path>
            </a:pathLst>
          </a:custGeom>
          <a:solidFill>
            <a:srgbClr val="910830"/>
          </a:solidFill>
          <a:ln w="1424" cap="flat">
            <a:noFill/>
            <a:prstDash val="solid"/>
            <a:miter/>
          </a:ln>
        </p:spPr>
        <p:txBody>
          <a:bodyPr rtlCol="0" anchor="ctr"/>
          <a:lstStyle/>
          <a:p>
            <a:endParaRPr lang="en-GB"/>
          </a:p>
        </p:txBody>
      </p:sp>
      <p:sp>
        <p:nvSpPr>
          <p:cNvPr id="144" name="Grafik 548">
            <a:extLst>
              <a:ext uri="{FF2B5EF4-FFF2-40B4-BE49-F238E27FC236}">
                <a16:creationId xmlns:a16="http://schemas.microsoft.com/office/drawing/2014/main" id="{D174D1B1-625B-48CB-B022-9895DA746CEF}"/>
              </a:ext>
            </a:extLst>
          </p:cNvPr>
          <p:cNvSpPr/>
          <p:nvPr/>
        </p:nvSpPr>
        <p:spPr>
          <a:xfrm>
            <a:off x="1133445" y="5608802"/>
            <a:ext cx="505754" cy="484011"/>
          </a:xfrm>
          <a:custGeom>
            <a:avLst/>
            <a:gdLst>
              <a:gd name="connsiteX0" fmla="*/ 725394 w 764381"/>
              <a:gd name="connsiteY0" fmla="*/ 245209 h 731520"/>
              <a:gd name="connsiteX1" fmla="*/ 516654 w 764381"/>
              <a:gd name="connsiteY1" fmla="*/ 214776 h 731520"/>
              <a:gd name="connsiteX2" fmla="*/ 423356 w 764381"/>
              <a:gd name="connsiteY2" fmla="*/ 25610 h 731520"/>
              <a:gd name="connsiteX3" fmla="*/ 341346 w 764381"/>
              <a:gd name="connsiteY3" fmla="*/ 25610 h 731520"/>
              <a:gd name="connsiteX4" fmla="*/ 248049 w 764381"/>
              <a:gd name="connsiteY4" fmla="*/ 214776 h 731520"/>
              <a:gd name="connsiteX5" fmla="*/ 39308 w 764381"/>
              <a:gd name="connsiteY5" fmla="*/ 245209 h 731520"/>
              <a:gd name="connsiteX6" fmla="*/ 14020 w 764381"/>
              <a:gd name="connsiteY6" fmla="*/ 323219 h 731520"/>
              <a:gd name="connsiteX7" fmla="*/ 165038 w 764381"/>
              <a:gd name="connsiteY7" fmla="*/ 470380 h 731520"/>
              <a:gd name="connsiteX8" fmla="*/ 129320 w 764381"/>
              <a:gd name="connsiteY8" fmla="*/ 678263 h 731520"/>
              <a:gd name="connsiteX9" fmla="*/ 195614 w 764381"/>
              <a:gd name="connsiteY9" fmla="*/ 726412 h 731520"/>
              <a:gd name="connsiteX10" fmla="*/ 382351 w 764381"/>
              <a:gd name="connsiteY10" fmla="*/ 628257 h 731520"/>
              <a:gd name="connsiteX11" fmla="*/ 569089 w 764381"/>
              <a:gd name="connsiteY11" fmla="*/ 726412 h 731520"/>
              <a:gd name="connsiteX12" fmla="*/ 635383 w 764381"/>
              <a:gd name="connsiteY12" fmla="*/ 678263 h 731520"/>
              <a:gd name="connsiteX13" fmla="*/ 599664 w 764381"/>
              <a:gd name="connsiteY13" fmla="*/ 470380 h 731520"/>
              <a:gd name="connsiteX14" fmla="*/ 750683 w 764381"/>
              <a:gd name="connsiteY14" fmla="*/ 323219 h 731520"/>
              <a:gd name="connsiteX15" fmla="*/ 725394 w 764381"/>
              <a:gd name="connsiteY15" fmla="*/ 245209 h 731520"/>
              <a:gd name="connsiteX16" fmla="*/ 526084 w 764381"/>
              <a:gd name="connsiteY16" fmla="*/ 446377 h 731520"/>
              <a:gd name="connsiteX17" fmla="*/ 559945 w 764381"/>
              <a:gd name="connsiteY17" fmla="*/ 644116 h 731520"/>
              <a:gd name="connsiteX18" fmla="*/ 382351 w 764381"/>
              <a:gd name="connsiteY18" fmla="*/ 550818 h 731520"/>
              <a:gd name="connsiteX19" fmla="*/ 204758 w 764381"/>
              <a:gd name="connsiteY19" fmla="*/ 644116 h 731520"/>
              <a:gd name="connsiteX20" fmla="*/ 238619 w 764381"/>
              <a:gd name="connsiteY20" fmla="*/ 446377 h 731520"/>
              <a:gd name="connsiteX21" fmla="*/ 94887 w 764381"/>
              <a:gd name="connsiteY21" fmla="*/ 306359 h 731520"/>
              <a:gd name="connsiteX22" fmla="*/ 293483 w 764381"/>
              <a:gd name="connsiteY22" fmla="*/ 277499 h 731520"/>
              <a:gd name="connsiteX23" fmla="*/ 382351 w 764381"/>
              <a:gd name="connsiteY23" fmla="*/ 97476 h 731520"/>
              <a:gd name="connsiteX24" fmla="*/ 471220 w 764381"/>
              <a:gd name="connsiteY24" fmla="*/ 277499 h 731520"/>
              <a:gd name="connsiteX25" fmla="*/ 669816 w 764381"/>
              <a:gd name="connsiteY25" fmla="*/ 306359 h 731520"/>
              <a:gd name="connsiteX26" fmla="*/ 526084 w 764381"/>
              <a:gd name="connsiteY26" fmla="*/ 44637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4381" h="731520">
                <a:moveTo>
                  <a:pt x="725394" y="245209"/>
                </a:moveTo>
                <a:lnTo>
                  <a:pt x="516654" y="214776"/>
                </a:lnTo>
                <a:lnTo>
                  <a:pt x="423356" y="25610"/>
                </a:lnTo>
                <a:cubicBezTo>
                  <a:pt x="406640" y="-8109"/>
                  <a:pt x="358205" y="-8537"/>
                  <a:pt x="341346" y="25610"/>
                </a:cubicBezTo>
                <a:lnTo>
                  <a:pt x="248049" y="214776"/>
                </a:lnTo>
                <a:lnTo>
                  <a:pt x="39308" y="245209"/>
                </a:lnTo>
                <a:cubicBezTo>
                  <a:pt x="1875" y="250638"/>
                  <a:pt x="-13127" y="296787"/>
                  <a:pt x="14020" y="323219"/>
                </a:cubicBezTo>
                <a:lnTo>
                  <a:pt x="165038" y="470380"/>
                </a:lnTo>
                <a:lnTo>
                  <a:pt x="129320" y="678263"/>
                </a:lnTo>
                <a:cubicBezTo>
                  <a:pt x="122890" y="715839"/>
                  <a:pt x="162467" y="743985"/>
                  <a:pt x="195614" y="726412"/>
                </a:cubicBezTo>
                <a:lnTo>
                  <a:pt x="382351" y="628257"/>
                </a:lnTo>
                <a:lnTo>
                  <a:pt x="569089" y="726412"/>
                </a:lnTo>
                <a:cubicBezTo>
                  <a:pt x="602236" y="743843"/>
                  <a:pt x="641812" y="715839"/>
                  <a:pt x="635383" y="678263"/>
                </a:cubicBezTo>
                <a:lnTo>
                  <a:pt x="599664" y="470380"/>
                </a:lnTo>
                <a:lnTo>
                  <a:pt x="750683" y="323219"/>
                </a:lnTo>
                <a:cubicBezTo>
                  <a:pt x="777829" y="296787"/>
                  <a:pt x="762827" y="250638"/>
                  <a:pt x="725394" y="245209"/>
                </a:cubicBezTo>
                <a:close/>
                <a:moveTo>
                  <a:pt x="526084" y="446377"/>
                </a:moveTo>
                <a:lnTo>
                  <a:pt x="559945" y="644116"/>
                </a:lnTo>
                <a:lnTo>
                  <a:pt x="382351" y="550818"/>
                </a:lnTo>
                <a:lnTo>
                  <a:pt x="204758" y="644116"/>
                </a:lnTo>
                <a:lnTo>
                  <a:pt x="238619" y="446377"/>
                </a:lnTo>
                <a:lnTo>
                  <a:pt x="94887" y="306359"/>
                </a:lnTo>
                <a:lnTo>
                  <a:pt x="293483" y="277499"/>
                </a:lnTo>
                <a:lnTo>
                  <a:pt x="382351" y="97476"/>
                </a:lnTo>
                <a:lnTo>
                  <a:pt x="471220" y="277499"/>
                </a:lnTo>
                <a:lnTo>
                  <a:pt x="669816" y="306359"/>
                </a:lnTo>
                <a:lnTo>
                  <a:pt x="526084" y="446377"/>
                </a:lnTo>
                <a:close/>
              </a:path>
            </a:pathLst>
          </a:custGeom>
          <a:solidFill>
            <a:srgbClr val="910830"/>
          </a:solidFill>
          <a:ln w="1422" cap="flat">
            <a:noFill/>
            <a:prstDash val="solid"/>
            <a:miter/>
          </a:ln>
        </p:spPr>
        <p:txBody>
          <a:bodyPr rtlCol="0" anchor="ctr"/>
          <a:lstStyle/>
          <a:p>
            <a:endParaRPr lang="en-GB"/>
          </a:p>
        </p:txBody>
      </p:sp>
    </p:spTree>
    <p:extLst>
      <p:ext uri="{BB962C8B-B14F-4D97-AF65-F5344CB8AC3E}">
        <p14:creationId xmlns:p14="http://schemas.microsoft.com/office/powerpoint/2010/main" val="42165550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2/8</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280" name="Grafik 242">
            <a:extLst>
              <a:ext uri="{FF2B5EF4-FFF2-40B4-BE49-F238E27FC236}">
                <a16:creationId xmlns:a16="http://schemas.microsoft.com/office/drawing/2014/main" id="{EEC6754F-8DFA-4B3C-B7C5-18A936A88E05}"/>
              </a:ext>
            </a:extLst>
          </p:cNvPr>
          <p:cNvSpPr/>
          <p:nvPr/>
        </p:nvSpPr>
        <p:spPr>
          <a:xfrm>
            <a:off x="3110058" y="1858413"/>
            <a:ext cx="472328" cy="353190"/>
          </a:xfrm>
          <a:custGeom>
            <a:avLst/>
            <a:gdLst>
              <a:gd name="connsiteX0" fmla="*/ 225216 w 731520"/>
              <a:gd name="connsiteY0" fmla="*/ 297339 h 548640"/>
              <a:gd name="connsiteX1" fmla="*/ 278022 w 731520"/>
              <a:gd name="connsiteY1" fmla="*/ 297339 h 548640"/>
              <a:gd name="connsiteX2" fmla="*/ 251619 w 731520"/>
              <a:gd name="connsiteY2" fmla="*/ 221301 h 548640"/>
              <a:gd name="connsiteX3" fmla="*/ 225216 w 731520"/>
              <a:gd name="connsiteY3" fmla="*/ 297339 h 548640"/>
              <a:gd name="connsiteX4" fmla="*/ 503079 w 731520"/>
              <a:gd name="connsiteY4" fmla="*/ 274479 h 548640"/>
              <a:gd name="connsiteX5" fmla="*/ 468789 w 731520"/>
              <a:gd name="connsiteY5" fmla="*/ 308769 h 548640"/>
              <a:gd name="connsiteX6" fmla="*/ 503079 w 731520"/>
              <a:gd name="connsiteY6" fmla="*/ 343059 h 548640"/>
              <a:gd name="connsiteX7" fmla="*/ 537369 w 731520"/>
              <a:gd name="connsiteY7" fmla="*/ 308769 h 548640"/>
              <a:gd name="connsiteX8" fmla="*/ 503079 w 731520"/>
              <a:gd name="connsiteY8" fmla="*/ 274479 h 548640"/>
              <a:gd name="connsiteX9" fmla="*/ 663099 w 731520"/>
              <a:gd name="connsiteY9" fmla="*/ 159 h 548640"/>
              <a:gd name="connsiteX10" fmla="*/ 68739 w 731520"/>
              <a:gd name="connsiteY10" fmla="*/ 159 h 548640"/>
              <a:gd name="connsiteX11" fmla="*/ 159 w 731520"/>
              <a:gd name="connsiteY11" fmla="*/ 68739 h 548640"/>
              <a:gd name="connsiteX12" fmla="*/ 159 w 731520"/>
              <a:gd name="connsiteY12" fmla="*/ 480219 h 548640"/>
              <a:gd name="connsiteX13" fmla="*/ 68739 w 731520"/>
              <a:gd name="connsiteY13" fmla="*/ 548799 h 548640"/>
              <a:gd name="connsiteX14" fmla="*/ 663099 w 731520"/>
              <a:gd name="connsiteY14" fmla="*/ 548799 h 548640"/>
              <a:gd name="connsiteX15" fmla="*/ 731679 w 731520"/>
              <a:gd name="connsiteY15" fmla="*/ 480219 h 548640"/>
              <a:gd name="connsiteX16" fmla="*/ 731679 w 731520"/>
              <a:gd name="connsiteY16" fmla="*/ 68739 h 548640"/>
              <a:gd name="connsiteX17" fmla="*/ 663099 w 731520"/>
              <a:gd name="connsiteY17" fmla="*/ 159 h 548640"/>
              <a:gd name="connsiteX18" fmla="*/ 358175 w 731520"/>
              <a:gd name="connsiteY18" fmla="*/ 411639 h 548640"/>
              <a:gd name="connsiteX19" fmla="*/ 333972 w 731520"/>
              <a:gd name="connsiteY19" fmla="*/ 411639 h 548640"/>
              <a:gd name="connsiteX20" fmla="*/ 312370 w 731520"/>
              <a:gd name="connsiteY20" fmla="*/ 396280 h 548640"/>
              <a:gd name="connsiteX21" fmla="*/ 301840 w 731520"/>
              <a:gd name="connsiteY21" fmla="*/ 365919 h 548640"/>
              <a:gd name="connsiteX22" fmla="*/ 201413 w 731520"/>
              <a:gd name="connsiteY22" fmla="*/ 365919 h 548640"/>
              <a:gd name="connsiteX23" fmla="*/ 190869 w 731520"/>
              <a:gd name="connsiteY23" fmla="*/ 396280 h 548640"/>
              <a:gd name="connsiteX24" fmla="*/ 169266 w 731520"/>
              <a:gd name="connsiteY24" fmla="*/ 411639 h 548640"/>
              <a:gd name="connsiteX25" fmla="*/ 145063 w 731520"/>
              <a:gd name="connsiteY25" fmla="*/ 411639 h 548640"/>
              <a:gd name="connsiteX26" fmla="*/ 123460 w 731520"/>
              <a:gd name="connsiteY26" fmla="*/ 381278 h 548640"/>
              <a:gd name="connsiteX27" fmla="*/ 200184 w 731520"/>
              <a:gd name="connsiteY27" fmla="*/ 160351 h 548640"/>
              <a:gd name="connsiteX28" fmla="*/ 232574 w 731520"/>
              <a:gd name="connsiteY28" fmla="*/ 137319 h 548640"/>
              <a:gd name="connsiteX29" fmla="*/ 270664 w 731520"/>
              <a:gd name="connsiteY29" fmla="*/ 137319 h 548640"/>
              <a:gd name="connsiteX30" fmla="*/ 303054 w 731520"/>
              <a:gd name="connsiteY30" fmla="*/ 160365 h 548640"/>
              <a:gd name="connsiteX31" fmla="*/ 379764 w 731520"/>
              <a:gd name="connsiteY31" fmla="*/ 381278 h 548640"/>
              <a:gd name="connsiteX32" fmla="*/ 358175 w 731520"/>
              <a:gd name="connsiteY32" fmla="*/ 411639 h 548640"/>
              <a:gd name="connsiteX33" fmla="*/ 605949 w 731520"/>
              <a:gd name="connsiteY33" fmla="*/ 388779 h 548640"/>
              <a:gd name="connsiteX34" fmla="*/ 583089 w 731520"/>
              <a:gd name="connsiteY34" fmla="*/ 411639 h 548640"/>
              <a:gd name="connsiteX35" fmla="*/ 560229 w 731520"/>
              <a:gd name="connsiteY35" fmla="*/ 411639 h 548640"/>
              <a:gd name="connsiteX36" fmla="*/ 543113 w 731520"/>
              <a:gd name="connsiteY36" fmla="*/ 403524 h 548640"/>
              <a:gd name="connsiteX37" fmla="*/ 503079 w 731520"/>
              <a:gd name="connsiteY37" fmla="*/ 411639 h 548640"/>
              <a:gd name="connsiteX38" fmla="*/ 400209 w 731520"/>
              <a:gd name="connsiteY38" fmla="*/ 308769 h 548640"/>
              <a:gd name="connsiteX39" fmla="*/ 503079 w 731520"/>
              <a:gd name="connsiteY39" fmla="*/ 205899 h 548640"/>
              <a:gd name="connsiteX40" fmla="*/ 537369 w 731520"/>
              <a:gd name="connsiteY40" fmla="*/ 212214 h 548640"/>
              <a:gd name="connsiteX41" fmla="*/ 537369 w 731520"/>
              <a:gd name="connsiteY41" fmla="*/ 160179 h 548640"/>
              <a:gd name="connsiteX42" fmla="*/ 560229 w 731520"/>
              <a:gd name="connsiteY42" fmla="*/ 137319 h 548640"/>
              <a:gd name="connsiteX43" fmla="*/ 583089 w 731520"/>
              <a:gd name="connsiteY43" fmla="*/ 137319 h 548640"/>
              <a:gd name="connsiteX44" fmla="*/ 605949 w 731520"/>
              <a:gd name="connsiteY44" fmla="*/ 160179 h 548640"/>
              <a:gd name="connsiteX45" fmla="*/ 605949 w 731520"/>
              <a:gd name="connsiteY45" fmla="*/ 38877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31520" h="548640">
                <a:moveTo>
                  <a:pt x="225216" y="297339"/>
                </a:moveTo>
                <a:lnTo>
                  <a:pt x="278022" y="297339"/>
                </a:lnTo>
                <a:lnTo>
                  <a:pt x="251619" y="221301"/>
                </a:lnTo>
                <a:lnTo>
                  <a:pt x="225216" y="297339"/>
                </a:lnTo>
                <a:close/>
                <a:moveTo>
                  <a:pt x="503079" y="274479"/>
                </a:moveTo>
                <a:cubicBezTo>
                  <a:pt x="484177" y="274479"/>
                  <a:pt x="468789" y="289867"/>
                  <a:pt x="468789" y="308769"/>
                </a:cubicBezTo>
                <a:cubicBezTo>
                  <a:pt x="468789" y="327671"/>
                  <a:pt x="484177" y="343059"/>
                  <a:pt x="503079" y="343059"/>
                </a:cubicBezTo>
                <a:cubicBezTo>
                  <a:pt x="521981" y="343059"/>
                  <a:pt x="537369" y="327671"/>
                  <a:pt x="537369" y="308769"/>
                </a:cubicBezTo>
                <a:cubicBezTo>
                  <a:pt x="537369" y="289867"/>
                  <a:pt x="521981" y="274479"/>
                  <a:pt x="503079" y="274479"/>
                </a:cubicBezTo>
                <a:close/>
                <a:moveTo>
                  <a:pt x="663099" y="159"/>
                </a:moveTo>
                <a:lnTo>
                  <a:pt x="68739" y="159"/>
                </a:lnTo>
                <a:cubicBezTo>
                  <a:pt x="30877" y="159"/>
                  <a:pt x="159" y="30877"/>
                  <a:pt x="159" y="68739"/>
                </a:cubicBezTo>
                <a:lnTo>
                  <a:pt x="159" y="480219"/>
                </a:lnTo>
                <a:cubicBezTo>
                  <a:pt x="159" y="518081"/>
                  <a:pt x="30877" y="548799"/>
                  <a:pt x="68739" y="548799"/>
                </a:cubicBezTo>
                <a:lnTo>
                  <a:pt x="663099" y="548799"/>
                </a:lnTo>
                <a:cubicBezTo>
                  <a:pt x="700961" y="548799"/>
                  <a:pt x="731679" y="518081"/>
                  <a:pt x="731679" y="480219"/>
                </a:cubicBezTo>
                <a:lnTo>
                  <a:pt x="731679" y="68739"/>
                </a:lnTo>
                <a:cubicBezTo>
                  <a:pt x="731679" y="30877"/>
                  <a:pt x="700961" y="159"/>
                  <a:pt x="663099" y="159"/>
                </a:cubicBezTo>
                <a:close/>
                <a:moveTo>
                  <a:pt x="358175" y="411639"/>
                </a:moveTo>
                <a:lnTo>
                  <a:pt x="333972" y="411639"/>
                </a:lnTo>
                <a:cubicBezTo>
                  <a:pt x="324242" y="411639"/>
                  <a:pt x="315570" y="405467"/>
                  <a:pt x="312370" y="396280"/>
                </a:cubicBezTo>
                <a:lnTo>
                  <a:pt x="301840" y="365919"/>
                </a:lnTo>
                <a:lnTo>
                  <a:pt x="201413" y="365919"/>
                </a:lnTo>
                <a:lnTo>
                  <a:pt x="190869" y="396280"/>
                </a:lnTo>
                <a:cubicBezTo>
                  <a:pt x="187674" y="405478"/>
                  <a:pt x="179003" y="411643"/>
                  <a:pt x="169266" y="411639"/>
                </a:cubicBezTo>
                <a:lnTo>
                  <a:pt x="145063" y="411639"/>
                </a:lnTo>
                <a:cubicBezTo>
                  <a:pt x="129332" y="411639"/>
                  <a:pt x="118302" y="396137"/>
                  <a:pt x="123460" y="381278"/>
                </a:cubicBezTo>
                <a:lnTo>
                  <a:pt x="200184" y="160351"/>
                </a:lnTo>
                <a:cubicBezTo>
                  <a:pt x="204975" y="146560"/>
                  <a:pt x="217975" y="137317"/>
                  <a:pt x="232574" y="137319"/>
                </a:cubicBezTo>
                <a:lnTo>
                  <a:pt x="270664" y="137319"/>
                </a:lnTo>
                <a:cubicBezTo>
                  <a:pt x="285268" y="137317"/>
                  <a:pt x="298269" y="146567"/>
                  <a:pt x="303054" y="160365"/>
                </a:cubicBezTo>
                <a:lnTo>
                  <a:pt x="379764" y="381278"/>
                </a:lnTo>
                <a:cubicBezTo>
                  <a:pt x="384921" y="396137"/>
                  <a:pt x="373891" y="411639"/>
                  <a:pt x="358175" y="411639"/>
                </a:cubicBezTo>
                <a:close/>
                <a:moveTo>
                  <a:pt x="605949" y="388779"/>
                </a:moveTo>
                <a:cubicBezTo>
                  <a:pt x="605949" y="401409"/>
                  <a:pt x="595719" y="411639"/>
                  <a:pt x="583089" y="411639"/>
                </a:cubicBezTo>
                <a:lnTo>
                  <a:pt x="560229" y="411639"/>
                </a:lnTo>
                <a:cubicBezTo>
                  <a:pt x="553300" y="411639"/>
                  <a:pt x="547313" y="408396"/>
                  <a:pt x="543113" y="403524"/>
                </a:cubicBezTo>
                <a:cubicBezTo>
                  <a:pt x="530797" y="408753"/>
                  <a:pt x="517267" y="411639"/>
                  <a:pt x="503079" y="411639"/>
                </a:cubicBezTo>
                <a:cubicBezTo>
                  <a:pt x="446358" y="411639"/>
                  <a:pt x="400209" y="365490"/>
                  <a:pt x="400209" y="308769"/>
                </a:cubicBezTo>
                <a:cubicBezTo>
                  <a:pt x="400209" y="252048"/>
                  <a:pt x="446358" y="205899"/>
                  <a:pt x="503079" y="205899"/>
                </a:cubicBezTo>
                <a:cubicBezTo>
                  <a:pt x="515166" y="205899"/>
                  <a:pt x="526596" y="208371"/>
                  <a:pt x="537369" y="212214"/>
                </a:cubicBezTo>
                <a:lnTo>
                  <a:pt x="537369" y="160179"/>
                </a:lnTo>
                <a:cubicBezTo>
                  <a:pt x="537369" y="147549"/>
                  <a:pt x="547599" y="137319"/>
                  <a:pt x="560229" y="137319"/>
                </a:cubicBezTo>
                <a:lnTo>
                  <a:pt x="583089" y="137319"/>
                </a:lnTo>
                <a:cubicBezTo>
                  <a:pt x="595719" y="137319"/>
                  <a:pt x="605949" y="147549"/>
                  <a:pt x="605949" y="160179"/>
                </a:cubicBezTo>
                <a:lnTo>
                  <a:pt x="605949" y="388779"/>
                </a:lnTo>
                <a:close/>
              </a:path>
            </a:pathLst>
          </a:custGeom>
          <a:solidFill>
            <a:srgbClr val="910830"/>
          </a:solidFill>
          <a:ln w="1414" cap="flat">
            <a:noFill/>
            <a:prstDash val="solid"/>
            <a:miter/>
          </a:ln>
        </p:spPr>
        <p:txBody>
          <a:bodyPr rtlCol="0" anchor="ctr"/>
          <a:lstStyle/>
          <a:p>
            <a:endParaRPr lang="en-GB"/>
          </a:p>
        </p:txBody>
      </p:sp>
      <p:sp>
        <p:nvSpPr>
          <p:cNvPr id="281" name="Grafik 244">
            <a:extLst>
              <a:ext uri="{FF2B5EF4-FFF2-40B4-BE49-F238E27FC236}">
                <a16:creationId xmlns:a16="http://schemas.microsoft.com/office/drawing/2014/main" id="{3F8F1A48-FCBD-4EC3-AD2D-11864F5EDDED}"/>
              </a:ext>
            </a:extLst>
          </p:cNvPr>
          <p:cNvSpPr/>
          <p:nvPr/>
        </p:nvSpPr>
        <p:spPr>
          <a:xfrm>
            <a:off x="4197397" y="1799548"/>
            <a:ext cx="413287" cy="470920"/>
          </a:xfrm>
          <a:custGeom>
            <a:avLst/>
            <a:gdLst>
              <a:gd name="connsiteX0" fmla="*/ 623095 w 640080"/>
              <a:gd name="connsiteY0" fmla="*/ 228760 h 731520"/>
              <a:gd name="connsiteX1" fmla="*/ 640240 w 640080"/>
              <a:gd name="connsiteY1" fmla="*/ 211615 h 731520"/>
              <a:gd name="connsiteX2" fmla="*/ 640240 w 640080"/>
              <a:gd name="connsiteY2" fmla="*/ 154465 h 731520"/>
              <a:gd name="connsiteX3" fmla="*/ 623095 w 640080"/>
              <a:gd name="connsiteY3" fmla="*/ 137320 h 731520"/>
              <a:gd name="connsiteX4" fmla="*/ 594520 w 640080"/>
              <a:gd name="connsiteY4" fmla="*/ 137320 h 731520"/>
              <a:gd name="connsiteX5" fmla="*/ 594520 w 640080"/>
              <a:gd name="connsiteY5" fmla="*/ 68740 h 731520"/>
              <a:gd name="connsiteX6" fmla="*/ 525940 w 640080"/>
              <a:gd name="connsiteY6" fmla="*/ 160 h 731520"/>
              <a:gd name="connsiteX7" fmla="*/ 68740 w 640080"/>
              <a:gd name="connsiteY7" fmla="*/ 160 h 731520"/>
              <a:gd name="connsiteX8" fmla="*/ 160 w 640080"/>
              <a:gd name="connsiteY8" fmla="*/ 68740 h 731520"/>
              <a:gd name="connsiteX9" fmla="*/ 160 w 640080"/>
              <a:gd name="connsiteY9" fmla="*/ 663100 h 731520"/>
              <a:gd name="connsiteX10" fmla="*/ 68740 w 640080"/>
              <a:gd name="connsiteY10" fmla="*/ 731680 h 731520"/>
              <a:gd name="connsiteX11" fmla="*/ 525940 w 640080"/>
              <a:gd name="connsiteY11" fmla="*/ 731680 h 731520"/>
              <a:gd name="connsiteX12" fmla="*/ 594520 w 640080"/>
              <a:gd name="connsiteY12" fmla="*/ 663100 h 731520"/>
              <a:gd name="connsiteX13" fmla="*/ 594520 w 640080"/>
              <a:gd name="connsiteY13" fmla="*/ 594520 h 731520"/>
              <a:gd name="connsiteX14" fmla="*/ 623095 w 640080"/>
              <a:gd name="connsiteY14" fmla="*/ 594520 h 731520"/>
              <a:gd name="connsiteX15" fmla="*/ 640240 w 640080"/>
              <a:gd name="connsiteY15" fmla="*/ 577375 h 731520"/>
              <a:gd name="connsiteX16" fmla="*/ 640240 w 640080"/>
              <a:gd name="connsiteY16" fmla="*/ 520225 h 731520"/>
              <a:gd name="connsiteX17" fmla="*/ 623095 w 640080"/>
              <a:gd name="connsiteY17" fmla="*/ 503080 h 731520"/>
              <a:gd name="connsiteX18" fmla="*/ 594520 w 640080"/>
              <a:gd name="connsiteY18" fmla="*/ 503080 h 731520"/>
              <a:gd name="connsiteX19" fmla="*/ 594520 w 640080"/>
              <a:gd name="connsiteY19" fmla="*/ 411640 h 731520"/>
              <a:gd name="connsiteX20" fmla="*/ 623095 w 640080"/>
              <a:gd name="connsiteY20" fmla="*/ 411640 h 731520"/>
              <a:gd name="connsiteX21" fmla="*/ 640240 w 640080"/>
              <a:gd name="connsiteY21" fmla="*/ 394495 h 731520"/>
              <a:gd name="connsiteX22" fmla="*/ 640240 w 640080"/>
              <a:gd name="connsiteY22" fmla="*/ 337345 h 731520"/>
              <a:gd name="connsiteX23" fmla="*/ 623095 w 640080"/>
              <a:gd name="connsiteY23" fmla="*/ 320200 h 731520"/>
              <a:gd name="connsiteX24" fmla="*/ 594520 w 640080"/>
              <a:gd name="connsiteY24" fmla="*/ 320200 h 731520"/>
              <a:gd name="connsiteX25" fmla="*/ 594520 w 640080"/>
              <a:gd name="connsiteY25" fmla="*/ 228760 h 731520"/>
              <a:gd name="connsiteX26" fmla="*/ 623095 w 640080"/>
              <a:gd name="connsiteY26" fmla="*/ 228760 h 731520"/>
              <a:gd name="connsiteX27" fmla="*/ 297340 w 640080"/>
              <a:gd name="connsiteY27" fmla="*/ 183040 h 731520"/>
              <a:gd name="connsiteX28" fmla="*/ 388780 w 640080"/>
              <a:gd name="connsiteY28" fmla="*/ 274480 h 731520"/>
              <a:gd name="connsiteX29" fmla="*/ 297340 w 640080"/>
              <a:gd name="connsiteY29" fmla="*/ 365920 h 731520"/>
              <a:gd name="connsiteX30" fmla="*/ 205900 w 640080"/>
              <a:gd name="connsiteY30" fmla="*/ 274480 h 731520"/>
              <a:gd name="connsiteX31" fmla="*/ 297340 w 640080"/>
              <a:gd name="connsiteY31" fmla="*/ 183040 h 731520"/>
              <a:gd name="connsiteX32" fmla="*/ 457360 w 640080"/>
              <a:gd name="connsiteY32" fmla="*/ 521368 h 731520"/>
              <a:gd name="connsiteX33" fmla="*/ 425356 w 640080"/>
              <a:gd name="connsiteY33" fmla="*/ 548800 h 731520"/>
              <a:gd name="connsiteX34" fmla="*/ 169324 w 640080"/>
              <a:gd name="connsiteY34" fmla="*/ 548800 h 731520"/>
              <a:gd name="connsiteX35" fmla="*/ 137320 w 640080"/>
              <a:gd name="connsiteY35" fmla="*/ 521368 h 731520"/>
              <a:gd name="connsiteX36" fmla="*/ 137320 w 640080"/>
              <a:gd name="connsiteY36" fmla="*/ 493936 h 731520"/>
              <a:gd name="connsiteX37" fmla="*/ 233332 w 640080"/>
              <a:gd name="connsiteY37" fmla="*/ 411640 h 731520"/>
              <a:gd name="connsiteX38" fmla="*/ 240476 w 640080"/>
              <a:gd name="connsiteY38" fmla="*/ 411640 h 731520"/>
              <a:gd name="connsiteX39" fmla="*/ 297340 w 640080"/>
              <a:gd name="connsiteY39" fmla="*/ 423070 h 731520"/>
              <a:gd name="connsiteX40" fmla="*/ 354205 w 640080"/>
              <a:gd name="connsiteY40" fmla="*/ 411640 h 731520"/>
              <a:gd name="connsiteX41" fmla="*/ 361348 w 640080"/>
              <a:gd name="connsiteY41" fmla="*/ 411640 h 731520"/>
              <a:gd name="connsiteX42" fmla="*/ 457360 w 640080"/>
              <a:gd name="connsiteY42" fmla="*/ 493936 h 731520"/>
              <a:gd name="connsiteX43" fmla="*/ 457360 w 640080"/>
              <a:gd name="connsiteY43" fmla="*/ 52136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0080" h="731520">
                <a:moveTo>
                  <a:pt x="623095" y="228760"/>
                </a:moveTo>
                <a:cubicBezTo>
                  <a:pt x="632525" y="228760"/>
                  <a:pt x="640240" y="221045"/>
                  <a:pt x="640240" y="211615"/>
                </a:cubicBezTo>
                <a:lnTo>
                  <a:pt x="640240" y="154465"/>
                </a:lnTo>
                <a:cubicBezTo>
                  <a:pt x="640240" y="145036"/>
                  <a:pt x="632525" y="137320"/>
                  <a:pt x="623095" y="137320"/>
                </a:cubicBezTo>
                <a:lnTo>
                  <a:pt x="594520" y="137320"/>
                </a:lnTo>
                <a:lnTo>
                  <a:pt x="594520" y="68740"/>
                </a:lnTo>
                <a:cubicBezTo>
                  <a:pt x="594520" y="30878"/>
                  <a:pt x="563802" y="160"/>
                  <a:pt x="525940" y="160"/>
                </a:cubicBezTo>
                <a:lnTo>
                  <a:pt x="68740" y="160"/>
                </a:lnTo>
                <a:cubicBezTo>
                  <a:pt x="30878" y="160"/>
                  <a:pt x="160" y="30878"/>
                  <a:pt x="160" y="68740"/>
                </a:cubicBezTo>
                <a:lnTo>
                  <a:pt x="160" y="663100"/>
                </a:lnTo>
                <a:cubicBezTo>
                  <a:pt x="160" y="700962"/>
                  <a:pt x="30878" y="731680"/>
                  <a:pt x="68740" y="731680"/>
                </a:cubicBezTo>
                <a:lnTo>
                  <a:pt x="525940" y="731680"/>
                </a:lnTo>
                <a:cubicBezTo>
                  <a:pt x="563802" y="731680"/>
                  <a:pt x="594520" y="700962"/>
                  <a:pt x="594520" y="663100"/>
                </a:cubicBezTo>
                <a:lnTo>
                  <a:pt x="594520" y="594520"/>
                </a:lnTo>
                <a:lnTo>
                  <a:pt x="623095" y="594520"/>
                </a:lnTo>
                <a:cubicBezTo>
                  <a:pt x="632525" y="594520"/>
                  <a:pt x="640240" y="586805"/>
                  <a:pt x="640240" y="577375"/>
                </a:cubicBezTo>
                <a:lnTo>
                  <a:pt x="640240" y="520225"/>
                </a:lnTo>
                <a:cubicBezTo>
                  <a:pt x="640240" y="510796"/>
                  <a:pt x="632525" y="503080"/>
                  <a:pt x="623095" y="503080"/>
                </a:cubicBezTo>
                <a:lnTo>
                  <a:pt x="594520" y="503080"/>
                </a:lnTo>
                <a:lnTo>
                  <a:pt x="594520" y="411640"/>
                </a:lnTo>
                <a:lnTo>
                  <a:pt x="623095" y="411640"/>
                </a:lnTo>
                <a:cubicBezTo>
                  <a:pt x="632525" y="411640"/>
                  <a:pt x="640240" y="403925"/>
                  <a:pt x="640240" y="394495"/>
                </a:cubicBezTo>
                <a:lnTo>
                  <a:pt x="640240" y="337345"/>
                </a:lnTo>
                <a:cubicBezTo>
                  <a:pt x="640240" y="327916"/>
                  <a:pt x="632525" y="320200"/>
                  <a:pt x="623095" y="320200"/>
                </a:cubicBezTo>
                <a:lnTo>
                  <a:pt x="594520" y="320200"/>
                </a:lnTo>
                <a:lnTo>
                  <a:pt x="594520" y="228760"/>
                </a:lnTo>
                <a:lnTo>
                  <a:pt x="623095" y="228760"/>
                </a:lnTo>
                <a:close/>
                <a:moveTo>
                  <a:pt x="297340" y="183040"/>
                </a:moveTo>
                <a:cubicBezTo>
                  <a:pt x="347775" y="183040"/>
                  <a:pt x="388780" y="224045"/>
                  <a:pt x="388780" y="274480"/>
                </a:cubicBezTo>
                <a:cubicBezTo>
                  <a:pt x="388780" y="324915"/>
                  <a:pt x="347775" y="365920"/>
                  <a:pt x="297340" y="365920"/>
                </a:cubicBezTo>
                <a:cubicBezTo>
                  <a:pt x="246905" y="365920"/>
                  <a:pt x="205900" y="324915"/>
                  <a:pt x="205900" y="274480"/>
                </a:cubicBezTo>
                <a:cubicBezTo>
                  <a:pt x="205900" y="224045"/>
                  <a:pt x="246905" y="183040"/>
                  <a:pt x="297340" y="183040"/>
                </a:cubicBezTo>
                <a:close/>
                <a:moveTo>
                  <a:pt x="457360" y="521368"/>
                </a:moveTo>
                <a:cubicBezTo>
                  <a:pt x="457360" y="536513"/>
                  <a:pt x="443073" y="548800"/>
                  <a:pt x="425356" y="548800"/>
                </a:cubicBezTo>
                <a:lnTo>
                  <a:pt x="169324" y="548800"/>
                </a:lnTo>
                <a:cubicBezTo>
                  <a:pt x="151608" y="548800"/>
                  <a:pt x="137320" y="536513"/>
                  <a:pt x="137320" y="521368"/>
                </a:cubicBezTo>
                <a:lnTo>
                  <a:pt x="137320" y="493936"/>
                </a:lnTo>
                <a:cubicBezTo>
                  <a:pt x="137320" y="448502"/>
                  <a:pt x="180326" y="411640"/>
                  <a:pt x="233332" y="411640"/>
                </a:cubicBezTo>
                <a:lnTo>
                  <a:pt x="240476" y="411640"/>
                </a:lnTo>
                <a:cubicBezTo>
                  <a:pt x="258050" y="418927"/>
                  <a:pt x="277195" y="423070"/>
                  <a:pt x="297340" y="423070"/>
                </a:cubicBezTo>
                <a:cubicBezTo>
                  <a:pt x="317486" y="423070"/>
                  <a:pt x="336774" y="418927"/>
                  <a:pt x="354205" y="411640"/>
                </a:cubicBezTo>
                <a:lnTo>
                  <a:pt x="361348" y="411640"/>
                </a:lnTo>
                <a:cubicBezTo>
                  <a:pt x="414355" y="411640"/>
                  <a:pt x="457360" y="448502"/>
                  <a:pt x="457360" y="493936"/>
                </a:cubicBezTo>
                <a:lnTo>
                  <a:pt x="457360" y="521368"/>
                </a:lnTo>
                <a:close/>
              </a:path>
            </a:pathLst>
          </a:custGeom>
          <a:solidFill>
            <a:srgbClr val="910830"/>
          </a:solidFill>
          <a:ln w="1424" cap="flat">
            <a:noFill/>
            <a:prstDash val="solid"/>
            <a:miter/>
          </a:ln>
        </p:spPr>
        <p:txBody>
          <a:bodyPr rtlCol="0" anchor="ctr"/>
          <a:lstStyle/>
          <a:p>
            <a:endParaRPr lang="en-GB"/>
          </a:p>
        </p:txBody>
      </p:sp>
      <p:sp>
        <p:nvSpPr>
          <p:cNvPr id="282" name="Grafik 246">
            <a:extLst>
              <a:ext uri="{FF2B5EF4-FFF2-40B4-BE49-F238E27FC236}">
                <a16:creationId xmlns:a16="http://schemas.microsoft.com/office/drawing/2014/main" id="{27158B6B-07A3-406D-809A-4FE7AE713025}"/>
              </a:ext>
            </a:extLst>
          </p:cNvPr>
          <p:cNvSpPr/>
          <p:nvPr/>
        </p:nvSpPr>
        <p:spPr>
          <a:xfrm>
            <a:off x="1904636" y="1828980"/>
            <a:ext cx="531370" cy="412055"/>
          </a:xfrm>
          <a:custGeom>
            <a:avLst/>
            <a:gdLst>
              <a:gd name="connsiteX0" fmla="*/ 754540 w 822960"/>
              <a:gd name="connsiteY0" fmla="*/ 160 h 640080"/>
              <a:gd name="connsiteX1" fmla="*/ 68740 w 822960"/>
              <a:gd name="connsiteY1" fmla="*/ 160 h 640080"/>
              <a:gd name="connsiteX2" fmla="*/ 160 w 822960"/>
              <a:gd name="connsiteY2" fmla="*/ 68740 h 640080"/>
              <a:gd name="connsiteX3" fmla="*/ 160 w 822960"/>
              <a:gd name="connsiteY3" fmla="*/ 571660 h 640080"/>
              <a:gd name="connsiteX4" fmla="*/ 68740 w 822960"/>
              <a:gd name="connsiteY4" fmla="*/ 640240 h 640080"/>
              <a:gd name="connsiteX5" fmla="*/ 754540 w 822960"/>
              <a:gd name="connsiteY5" fmla="*/ 640240 h 640080"/>
              <a:gd name="connsiteX6" fmla="*/ 823120 w 822960"/>
              <a:gd name="connsiteY6" fmla="*/ 571660 h 640080"/>
              <a:gd name="connsiteX7" fmla="*/ 823120 w 822960"/>
              <a:gd name="connsiteY7" fmla="*/ 68740 h 640080"/>
              <a:gd name="connsiteX8" fmla="*/ 754540 w 822960"/>
              <a:gd name="connsiteY8" fmla="*/ 160 h 640080"/>
              <a:gd name="connsiteX9" fmla="*/ 251620 w 822960"/>
              <a:gd name="connsiteY9" fmla="*/ 137320 h 640080"/>
              <a:gd name="connsiteX10" fmla="*/ 343060 w 822960"/>
              <a:gd name="connsiteY10" fmla="*/ 228760 h 640080"/>
              <a:gd name="connsiteX11" fmla="*/ 251620 w 822960"/>
              <a:gd name="connsiteY11" fmla="*/ 320200 h 640080"/>
              <a:gd name="connsiteX12" fmla="*/ 160180 w 822960"/>
              <a:gd name="connsiteY12" fmla="*/ 228760 h 640080"/>
              <a:gd name="connsiteX13" fmla="*/ 251620 w 822960"/>
              <a:gd name="connsiteY13" fmla="*/ 137320 h 640080"/>
              <a:gd name="connsiteX14" fmla="*/ 411640 w 822960"/>
              <a:gd name="connsiteY14" fmla="*/ 475648 h 640080"/>
              <a:gd name="connsiteX15" fmla="*/ 379636 w 822960"/>
              <a:gd name="connsiteY15" fmla="*/ 503080 h 640080"/>
              <a:gd name="connsiteX16" fmla="*/ 123604 w 822960"/>
              <a:gd name="connsiteY16" fmla="*/ 503080 h 640080"/>
              <a:gd name="connsiteX17" fmla="*/ 91600 w 822960"/>
              <a:gd name="connsiteY17" fmla="*/ 475648 h 640080"/>
              <a:gd name="connsiteX18" fmla="*/ 91600 w 822960"/>
              <a:gd name="connsiteY18" fmla="*/ 448216 h 640080"/>
              <a:gd name="connsiteX19" fmla="*/ 187612 w 822960"/>
              <a:gd name="connsiteY19" fmla="*/ 365920 h 640080"/>
              <a:gd name="connsiteX20" fmla="*/ 194756 w 822960"/>
              <a:gd name="connsiteY20" fmla="*/ 365920 h 640080"/>
              <a:gd name="connsiteX21" fmla="*/ 251620 w 822960"/>
              <a:gd name="connsiteY21" fmla="*/ 377350 h 640080"/>
              <a:gd name="connsiteX22" fmla="*/ 308484 w 822960"/>
              <a:gd name="connsiteY22" fmla="*/ 365920 h 640080"/>
              <a:gd name="connsiteX23" fmla="*/ 315628 w 822960"/>
              <a:gd name="connsiteY23" fmla="*/ 365920 h 640080"/>
              <a:gd name="connsiteX24" fmla="*/ 411640 w 822960"/>
              <a:gd name="connsiteY24" fmla="*/ 448216 h 640080"/>
              <a:gd name="connsiteX25" fmla="*/ 411640 w 822960"/>
              <a:gd name="connsiteY25" fmla="*/ 475648 h 640080"/>
              <a:gd name="connsiteX26" fmla="*/ 731680 w 822960"/>
              <a:gd name="connsiteY26" fmla="*/ 400210 h 640080"/>
              <a:gd name="connsiteX27" fmla="*/ 720250 w 822960"/>
              <a:gd name="connsiteY27" fmla="*/ 411640 h 640080"/>
              <a:gd name="connsiteX28" fmla="*/ 514510 w 822960"/>
              <a:gd name="connsiteY28" fmla="*/ 411640 h 640080"/>
              <a:gd name="connsiteX29" fmla="*/ 503080 w 822960"/>
              <a:gd name="connsiteY29" fmla="*/ 400210 h 640080"/>
              <a:gd name="connsiteX30" fmla="*/ 503080 w 822960"/>
              <a:gd name="connsiteY30" fmla="*/ 377350 h 640080"/>
              <a:gd name="connsiteX31" fmla="*/ 514510 w 822960"/>
              <a:gd name="connsiteY31" fmla="*/ 365920 h 640080"/>
              <a:gd name="connsiteX32" fmla="*/ 720250 w 822960"/>
              <a:gd name="connsiteY32" fmla="*/ 365920 h 640080"/>
              <a:gd name="connsiteX33" fmla="*/ 731680 w 822960"/>
              <a:gd name="connsiteY33" fmla="*/ 377350 h 640080"/>
              <a:gd name="connsiteX34" fmla="*/ 731680 w 822960"/>
              <a:gd name="connsiteY34" fmla="*/ 400210 h 640080"/>
              <a:gd name="connsiteX35" fmla="*/ 731680 w 822960"/>
              <a:gd name="connsiteY35" fmla="*/ 308770 h 640080"/>
              <a:gd name="connsiteX36" fmla="*/ 720250 w 822960"/>
              <a:gd name="connsiteY36" fmla="*/ 320200 h 640080"/>
              <a:gd name="connsiteX37" fmla="*/ 514510 w 822960"/>
              <a:gd name="connsiteY37" fmla="*/ 320200 h 640080"/>
              <a:gd name="connsiteX38" fmla="*/ 503080 w 822960"/>
              <a:gd name="connsiteY38" fmla="*/ 308770 h 640080"/>
              <a:gd name="connsiteX39" fmla="*/ 503080 w 822960"/>
              <a:gd name="connsiteY39" fmla="*/ 285910 h 640080"/>
              <a:gd name="connsiteX40" fmla="*/ 514510 w 822960"/>
              <a:gd name="connsiteY40" fmla="*/ 274480 h 640080"/>
              <a:gd name="connsiteX41" fmla="*/ 720250 w 822960"/>
              <a:gd name="connsiteY41" fmla="*/ 274480 h 640080"/>
              <a:gd name="connsiteX42" fmla="*/ 731680 w 822960"/>
              <a:gd name="connsiteY42" fmla="*/ 285910 h 640080"/>
              <a:gd name="connsiteX43" fmla="*/ 731680 w 822960"/>
              <a:gd name="connsiteY43" fmla="*/ 308770 h 640080"/>
              <a:gd name="connsiteX44" fmla="*/ 731680 w 822960"/>
              <a:gd name="connsiteY44" fmla="*/ 217330 h 640080"/>
              <a:gd name="connsiteX45" fmla="*/ 720250 w 822960"/>
              <a:gd name="connsiteY45" fmla="*/ 228760 h 640080"/>
              <a:gd name="connsiteX46" fmla="*/ 514510 w 822960"/>
              <a:gd name="connsiteY46" fmla="*/ 228760 h 640080"/>
              <a:gd name="connsiteX47" fmla="*/ 503080 w 822960"/>
              <a:gd name="connsiteY47" fmla="*/ 217330 h 640080"/>
              <a:gd name="connsiteX48" fmla="*/ 503080 w 822960"/>
              <a:gd name="connsiteY48" fmla="*/ 194470 h 640080"/>
              <a:gd name="connsiteX49" fmla="*/ 514510 w 822960"/>
              <a:gd name="connsiteY49" fmla="*/ 183040 h 640080"/>
              <a:gd name="connsiteX50" fmla="*/ 720250 w 822960"/>
              <a:gd name="connsiteY50" fmla="*/ 183040 h 640080"/>
              <a:gd name="connsiteX51" fmla="*/ 731680 w 822960"/>
              <a:gd name="connsiteY51" fmla="*/ 194470 h 640080"/>
              <a:gd name="connsiteX52" fmla="*/ 731680 w 822960"/>
              <a:gd name="connsiteY52" fmla="*/ 21733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822960" h="640080">
                <a:moveTo>
                  <a:pt x="754540" y="160"/>
                </a:moveTo>
                <a:lnTo>
                  <a:pt x="68740" y="160"/>
                </a:lnTo>
                <a:cubicBezTo>
                  <a:pt x="30878" y="160"/>
                  <a:pt x="160" y="30878"/>
                  <a:pt x="160" y="68740"/>
                </a:cubicBezTo>
                <a:lnTo>
                  <a:pt x="160" y="571660"/>
                </a:lnTo>
                <a:cubicBezTo>
                  <a:pt x="160" y="609522"/>
                  <a:pt x="30878" y="640240"/>
                  <a:pt x="68740" y="640240"/>
                </a:cubicBezTo>
                <a:lnTo>
                  <a:pt x="754540" y="640240"/>
                </a:lnTo>
                <a:cubicBezTo>
                  <a:pt x="792402" y="640240"/>
                  <a:pt x="823120" y="609522"/>
                  <a:pt x="823120" y="571660"/>
                </a:cubicBezTo>
                <a:lnTo>
                  <a:pt x="823120" y="68740"/>
                </a:lnTo>
                <a:cubicBezTo>
                  <a:pt x="823120" y="30878"/>
                  <a:pt x="792402" y="160"/>
                  <a:pt x="754540" y="160"/>
                </a:cubicBezTo>
                <a:close/>
                <a:moveTo>
                  <a:pt x="251620" y="137320"/>
                </a:moveTo>
                <a:cubicBezTo>
                  <a:pt x="302055" y="137320"/>
                  <a:pt x="343060" y="178325"/>
                  <a:pt x="343060" y="228760"/>
                </a:cubicBezTo>
                <a:cubicBezTo>
                  <a:pt x="343060" y="279195"/>
                  <a:pt x="302055" y="320200"/>
                  <a:pt x="251620" y="320200"/>
                </a:cubicBezTo>
                <a:cubicBezTo>
                  <a:pt x="201185" y="320200"/>
                  <a:pt x="160180" y="279195"/>
                  <a:pt x="160180" y="228760"/>
                </a:cubicBezTo>
                <a:cubicBezTo>
                  <a:pt x="160180" y="178325"/>
                  <a:pt x="201185" y="137320"/>
                  <a:pt x="251620" y="137320"/>
                </a:cubicBezTo>
                <a:close/>
                <a:moveTo>
                  <a:pt x="411640" y="475648"/>
                </a:moveTo>
                <a:cubicBezTo>
                  <a:pt x="411640" y="490793"/>
                  <a:pt x="397353" y="503080"/>
                  <a:pt x="379636" y="503080"/>
                </a:cubicBezTo>
                <a:lnTo>
                  <a:pt x="123604" y="503080"/>
                </a:lnTo>
                <a:cubicBezTo>
                  <a:pt x="105887" y="503080"/>
                  <a:pt x="91600" y="490793"/>
                  <a:pt x="91600" y="475648"/>
                </a:cubicBezTo>
                <a:lnTo>
                  <a:pt x="91600" y="448216"/>
                </a:lnTo>
                <a:cubicBezTo>
                  <a:pt x="91600" y="402782"/>
                  <a:pt x="134605" y="365920"/>
                  <a:pt x="187612" y="365920"/>
                </a:cubicBezTo>
                <a:lnTo>
                  <a:pt x="194756" y="365920"/>
                </a:lnTo>
                <a:cubicBezTo>
                  <a:pt x="212329" y="373207"/>
                  <a:pt x="231475" y="377350"/>
                  <a:pt x="251620" y="377350"/>
                </a:cubicBezTo>
                <a:cubicBezTo>
                  <a:pt x="271765" y="377350"/>
                  <a:pt x="291054" y="373207"/>
                  <a:pt x="308484" y="365920"/>
                </a:cubicBezTo>
                <a:lnTo>
                  <a:pt x="315628" y="365920"/>
                </a:lnTo>
                <a:cubicBezTo>
                  <a:pt x="368635" y="365920"/>
                  <a:pt x="411640" y="402782"/>
                  <a:pt x="411640" y="448216"/>
                </a:cubicBezTo>
                <a:lnTo>
                  <a:pt x="411640" y="475648"/>
                </a:lnTo>
                <a:close/>
                <a:moveTo>
                  <a:pt x="731680" y="400210"/>
                </a:moveTo>
                <a:cubicBezTo>
                  <a:pt x="731680" y="406496"/>
                  <a:pt x="726537" y="411640"/>
                  <a:pt x="720250" y="411640"/>
                </a:cubicBezTo>
                <a:lnTo>
                  <a:pt x="514510" y="411640"/>
                </a:lnTo>
                <a:cubicBezTo>
                  <a:pt x="508224" y="411640"/>
                  <a:pt x="503080" y="406496"/>
                  <a:pt x="503080" y="400210"/>
                </a:cubicBezTo>
                <a:lnTo>
                  <a:pt x="503080" y="377350"/>
                </a:lnTo>
                <a:cubicBezTo>
                  <a:pt x="503080" y="371064"/>
                  <a:pt x="508224" y="365920"/>
                  <a:pt x="514510" y="365920"/>
                </a:cubicBezTo>
                <a:lnTo>
                  <a:pt x="720250" y="365920"/>
                </a:lnTo>
                <a:cubicBezTo>
                  <a:pt x="726537" y="365920"/>
                  <a:pt x="731680" y="371064"/>
                  <a:pt x="731680" y="377350"/>
                </a:cubicBezTo>
                <a:lnTo>
                  <a:pt x="731680" y="400210"/>
                </a:lnTo>
                <a:close/>
                <a:moveTo>
                  <a:pt x="731680" y="308770"/>
                </a:moveTo>
                <a:cubicBezTo>
                  <a:pt x="731680" y="315056"/>
                  <a:pt x="726537" y="320200"/>
                  <a:pt x="720250" y="320200"/>
                </a:cubicBezTo>
                <a:lnTo>
                  <a:pt x="514510" y="320200"/>
                </a:lnTo>
                <a:cubicBezTo>
                  <a:pt x="508224" y="320200"/>
                  <a:pt x="503080" y="315056"/>
                  <a:pt x="503080" y="308770"/>
                </a:cubicBezTo>
                <a:lnTo>
                  <a:pt x="503080" y="285910"/>
                </a:lnTo>
                <a:cubicBezTo>
                  <a:pt x="503080" y="279624"/>
                  <a:pt x="508224" y="274480"/>
                  <a:pt x="514510" y="274480"/>
                </a:cubicBezTo>
                <a:lnTo>
                  <a:pt x="720250" y="274480"/>
                </a:lnTo>
                <a:cubicBezTo>
                  <a:pt x="726537" y="274480"/>
                  <a:pt x="731680" y="279624"/>
                  <a:pt x="731680" y="285910"/>
                </a:cubicBezTo>
                <a:lnTo>
                  <a:pt x="731680" y="308770"/>
                </a:lnTo>
                <a:close/>
                <a:moveTo>
                  <a:pt x="731680" y="217330"/>
                </a:moveTo>
                <a:cubicBezTo>
                  <a:pt x="731680" y="223616"/>
                  <a:pt x="726537" y="228760"/>
                  <a:pt x="720250" y="228760"/>
                </a:cubicBezTo>
                <a:lnTo>
                  <a:pt x="514510" y="228760"/>
                </a:lnTo>
                <a:cubicBezTo>
                  <a:pt x="508224" y="228760"/>
                  <a:pt x="503080" y="223616"/>
                  <a:pt x="503080" y="217330"/>
                </a:cubicBezTo>
                <a:lnTo>
                  <a:pt x="503080" y="194470"/>
                </a:lnTo>
                <a:cubicBezTo>
                  <a:pt x="503080" y="188184"/>
                  <a:pt x="508224" y="183040"/>
                  <a:pt x="514510" y="183040"/>
                </a:cubicBezTo>
                <a:lnTo>
                  <a:pt x="720250" y="183040"/>
                </a:lnTo>
                <a:cubicBezTo>
                  <a:pt x="726537" y="183040"/>
                  <a:pt x="731680" y="188184"/>
                  <a:pt x="731680" y="194470"/>
                </a:cubicBezTo>
                <a:lnTo>
                  <a:pt x="731680" y="217330"/>
                </a:lnTo>
                <a:close/>
              </a:path>
            </a:pathLst>
          </a:custGeom>
          <a:solidFill>
            <a:srgbClr val="910830"/>
          </a:solidFill>
          <a:ln w="1422" cap="flat">
            <a:noFill/>
            <a:prstDash val="solid"/>
            <a:miter/>
          </a:ln>
        </p:spPr>
        <p:txBody>
          <a:bodyPr rtlCol="0" anchor="ctr"/>
          <a:lstStyle/>
          <a:p>
            <a:endParaRPr lang="en-GB"/>
          </a:p>
        </p:txBody>
      </p:sp>
      <p:sp>
        <p:nvSpPr>
          <p:cNvPr id="283" name="Grafik 248">
            <a:extLst>
              <a:ext uri="{FF2B5EF4-FFF2-40B4-BE49-F238E27FC236}">
                <a16:creationId xmlns:a16="http://schemas.microsoft.com/office/drawing/2014/main" id="{379CEB8C-229F-4E15-8E50-86485107BE9D}"/>
              </a:ext>
            </a:extLst>
          </p:cNvPr>
          <p:cNvSpPr/>
          <p:nvPr/>
        </p:nvSpPr>
        <p:spPr>
          <a:xfrm>
            <a:off x="3661108" y="1806906"/>
            <a:ext cx="457568" cy="456204"/>
          </a:xfrm>
          <a:custGeom>
            <a:avLst/>
            <a:gdLst>
              <a:gd name="connsiteX0" fmla="*/ 159 w 708660"/>
              <a:gd name="connsiteY0" fmla="*/ 354489 h 708660"/>
              <a:gd name="connsiteX1" fmla="*/ 354489 w 708660"/>
              <a:gd name="connsiteY1" fmla="*/ 708819 h 708660"/>
              <a:gd name="connsiteX2" fmla="*/ 708819 w 708660"/>
              <a:gd name="connsiteY2" fmla="*/ 354489 h 708660"/>
              <a:gd name="connsiteX3" fmla="*/ 354489 w 708660"/>
              <a:gd name="connsiteY3" fmla="*/ 159 h 708660"/>
              <a:gd name="connsiteX4" fmla="*/ 159 w 708660"/>
              <a:gd name="connsiteY4" fmla="*/ 354489 h 708660"/>
              <a:gd name="connsiteX5" fmla="*/ 354489 w 708660"/>
              <a:gd name="connsiteY5" fmla="*/ 617379 h 708660"/>
              <a:gd name="connsiteX6" fmla="*/ 354489 w 708660"/>
              <a:gd name="connsiteY6" fmla="*/ 91599 h 708660"/>
              <a:gd name="connsiteX7" fmla="*/ 617379 w 708660"/>
              <a:gd name="connsiteY7" fmla="*/ 354489 h 708660"/>
              <a:gd name="connsiteX8" fmla="*/ 354489 w 708660"/>
              <a:gd name="connsiteY8" fmla="*/ 61737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8660" h="708660">
                <a:moveTo>
                  <a:pt x="159" y="354489"/>
                </a:moveTo>
                <a:cubicBezTo>
                  <a:pt x="159" y="550179"/>
                  <a:pt x="158797" y="708819"/>
                  <a:pt x="354489" y="708819"/>
                </a:cubicBezTo>
                <a:cubicBezTo>
                  <a:pt x="550181" y="708819"/>
                  <a:pt x="708819" y="550179"/>
                  <a:pt x="708819" y="354489"/>
                </a:cubicBezTo>
                <a:cubicBezTo>
                  <a:pt x="708819" y="158799"/>
                  <a:pt x="550179" y="159"/>
                  <a:pt x="354489" y="159"/>
                </a:cubicBezTo>
                <a:cubicBezTo>
                  <a:pt x="158799" y="159"/>
                  <a:pt x="159" y="158797"/>
                  <a:pt x="159" y="354489"/>
                </a:cubicBezTo>
                <a:close/>
                <a:moveTo>
                  <a:pt x="354489" y="617379"/>
                </a:moveTo>
                <a:lnTo>
                  <a:pt x="354489" y="91599"/>
                </a:lnTo>
                <a:cubicBezTo>
                  <a:pt x="499800" y="91599"/>
                  <a:pt x="617379" y="209201"/>
                  <a:pt x="617379" y="354489"/>
                </a:cubicBezTo>
                <a:cubicBezTo>
                  <a:pt x="617379" y="499800"/>
                  <a:pt x="499777" y="617379"/>
                  <a:pt x="354489" y="617379"/>
                </a:cubicBezTo>
                <a:close/>
              </a:path>
            </a:pathLst>
          </a:custGeom>
          <a:solidFill>
            <a:srgbClr val="910830"/>
          </a:solidFill>
          <a:ln w="1414" cap="flat">
            <a:noFill/>
            <a:prstDash val="solid"/>
            <a:miter/>
          </a:ln>
        </p:spPr>
        <p:txBody>
          <a:bodyPr rtlCol="0" anchor="ctr"/>
          <a:lstStyle/>
          <a:p>
            <a:endParaRPr lang="en-GB"/>
          </a:p>
        </p:txBody>
      </p:sp>
      <p:sp>
        <p:nvSpPr>
          <p:cNvPr id="284" name="Grafik 250">
            <a:extLst>
              <a:ext uri="{FF2B5EF4-FFF2-40B4-BE49-F238E27FC236}">
                <a16:creationId xmlns:a16="http://schemas.microsoft.com/office/drawing/2014/main" id="{882B07E4-AD12-4999-8307-C4A3CB0F3B48}"/>
              </a:ext>
            </a:extLst>
          </p:cNvPr>
          <p:cNvSpPr/>
          <p:nvPr/>
        </p:nvSpPr>
        <p:spPr>
          <a:xfrm>
            <a:off x="7589801" y="1799548"/>
            <a:ext cx="354246" cy="470920"/>
          </a:xfrm>
          <a:custGeom>
            <a:avLst/>
            <a:gdLst>
              <a:gd name="connsiteX0" fmla="*/ 541567 w 548640"/>
              <a:gd name="connsiteY0" fmla="*/ 459374 h 731520"/>
              <a:gd name="connsiteX1" fmla="*/ 406921 w 548640"/>
              <a:gd name="connsiteY1" fmla="*/ 320199 h 731520"/>
              <a:gd name="connsiteX2" fmla="*/ 477244 w 548640"/>
              <a:gd name="connsiteY2" fmla="*/ 320199 h 731520"/>
              <a:gd name="connsiteX3" fmla="*/ 497047 w 548640"/>
              <a:gd name="connsiteY3" fmla="*/ 280866 h 731520"/>
              <a:gd name="connsiteX4" fmla="*/ 335127 w 548640"/>
              <a:gd name="connsiteY4" fmla="*/ 100114 h 731520"/>
              <a:gd name="connsiteX5" fmla="*/ 343056 w 548640"/>
              <a:gd name="connsiteY5" fmla="*/ 68739 h 731520"/>
              <a:gd name="connsiteX6" fmla="*/ 274476 w 548640"/>
              <a:gd name="connsiteY6" fmla="*/ 159 h 731520"/>
              <a:gd name="connsiteX7" fmla="*/ 205896 w 548640"/>
              <a:gd name="connsiteY7" fmla="*/ 68739 h 731520"/>
              <a:gd name="connsiteX8" fmla="*/ 213826 w 548640"/>
              <a:gd name="connsiteY8" fmla="*/ 100114 h 731520"/>
              <a:gd name="connsiteX9" fmla="*/ 51906 w 548640"/>
              <a:gd name="connsiteY9" fmla="*/ 280866 h 731520"/>
              <a:gd name="connsiteX10" fmla="*/ 71708 w 548640"/>
              <a:gd name="connsiteY10" fmla="*/ 320199 h 731520"/>
              <a:gd name="connsiteX11" fmla="*/ 142031 w 548640"/>
              <a:gd name="connsiteY11" fmla="*/ 320199 h 731520"/>
              <a:gd name="connsiteX12" fmla="*/ 7386 w 548640"/>
              <a:gd name="connsiteY12" fmla="*/ 459374 h 731520"/>
              <a:gd name="connsiteX13" fmla="*/ 31160 w 548640"/>
              <a:gd name="connsiteY13" fmla="*/ 503079 h 731520"/>
              <a:gd name="connsiteX14" fmla="*/ 228756 w 548640"/>
              <a:gd name="connsiteY14" fmla="*/ 503079 h 731520"/>
              <a:gd name="connsiteX15" fmla="*/ 228756 w 548640"/>
              <a:gd name="connsiteY15" fmla="*/ 548799 h 731520"/>
              <a:gd name="connsiteX16" fmla="*/ 68736 w 548640"/>
              <a:gd name="connsiteY16" fmla="*/ 548799 h 731520"/>
              <a:gd name="connsiteX17" fmla="*/ 45876 w 548640"/>
              <a:gd name="connsiteY17" fmla="*/ 571659 h 731520"/>
              <a:gd name="connsiteX18" fmla="*/ 45876 w 548640"/>
              <a:gd name="connsiteY18" fmla="*/ 708819 h 731520"/>
              <a:gd name="connsiteX19" fmla="*/ 68736 w 548640"/>
              <a:gd name="connsiteY19" fmla="*/ 731679 h 731520"/>
              <a:gd name="connsiteX20" fmla="*/ 480216 w 548640"/>
              <a:gd name="connsiteY20" fmla="*/ 731679 h 731520"/>
              <a:gd name="connsiteX21" fmla="*/ 503076 w 548640"/>
              <a:gd name="connsiteY21" fmla="*/ 708819 h 731520"/>
              <a:gd name="connsiteX22" fmla="*/ 503076 w 548640"/>
              <a:gd name="connsiteY22" fmla="*/ 571659 h 731520"/>
              <a:gd name="connsiteX23" fmla="*/ 480216 w 548640"/>
              <a:gd name="connsiteY23" fmla="*/ 548799 h 731520"/>
              <a:gd name="connsiteX24" fmla="*/ 320196 w 548640"/>
              <a:gd name="connsiteY24" fmla="*/ 548799 h 731520"/>
              <a:gd name="connsiteX25" fmla="*/ 320196 w 548640"/>
              <a:gd name="connsiteY25" fmla="*/ 503079 h 731520"/>
              <a:gd name="connsiteX26" fmla="*/ 517792 w 548640"/>
              <a:gd name="connsiteY26" fmla="*/ 503079 h 731520"/>
              <a:gd name="connsiteX27" fmla="*/ 541567 w 548640"/>
              <a:gd name="connsiteY27" fmla="*/ 459374 h 731520"/>
              <a:gd name="connsiteX28" fmla="*/ 274476 w 548640"/>
              <a:gd name="connsiteY28" fmla="*/ 45850 h 731520"/>
              <a:gd name="connsiteX29" fmla="*/ 297365 w 548640"/>
              <a:gd name="connsiteY29" fmla="*/ 68739 h 731520"/>
              <a:gd name="connsiteX30" fmla="*/ 274476 w 548640"/>
              <a:gd name="connsiteY30" fmla="*/ 91628 h 731520"/>
              <a:gd name="connsiteX31" fmla="*/ 251588 w 548640"/>
              <a:gd name="connsiteY31" fmla="*/ 68739 h 731520"/>
              <a:gd name="connsiteX32" fmla="*/ 274476 w 548640"/>
              <a:gd name="connsiteY32" fmla="*/ 45850 h 731520"/>
              <a:gd name="connsiteX33" fmla="*/ 434496 w 548640"/>
              <a:gd name="connsiteY33" fmla="*/ 617379 h 731520"/>
              <a:gd name="connsiteX34" fmla="*/ 434496 w 548640"/>
              <a:gd name="connsiteY34" fmla="*/ 663099 h 731520"/>
              <a:gd name="connsiteX35" fmla="*/ 114456 w 548640"/>
              <a:gd name="connsiteY35" fmla="*/ 663099 h 731520"/>
              <a:gd name="connsiteX36" fmla="*/ 114456 w 548640"/>
              <a:gd name="connsiteY36" fmla="*/ 617379 h 731520"/>
              <a:gd name="connsiteX37" fmla="*/ 434496 w 548640"/>
              <a:gd name="connsiteY37" fmla="*/ 6173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8640" h="731520">
                <a:moveTo>
                  <a:pt x="541567" y="459374"/>
                </a:moveTo>
                <a:lnTo>
                  <a:pt x="406921" y="320199"/>
                </a:lnTo>
                <a:lnTo>
                  <a:pt x="477244" y="320199"/>
                </a:lnTo>
                <a:cubicBezTo>
                  <a:pt x="499104" y="320199"/>
                  <a:pt x="511049" y="296482"/>
                  <a:pt x="497047" y="280866"/>
                </a:cubicBezTo>
                <a:lnTo>
                  <a:pt x="335127" y="100114"/>
                </a:lnTo>
                <a:cubicBezTo>
                  <a:pt x="340027" y="90670"/>
                  <a:pt x="343056" y="80112"/>
                  <a:pt x="343056" y="68739"/>
                </a:cubicBezTo>
                <a:cubicBezTo>
                  <a:pt x="343056" y="30863"/>
                  <a:pt x="312352" y="159"/>
                  <a:pt x="274476" y="159"/>
                </a:cubicBezTo>
                <a:cubicBezTo>
                  <a:pt x="236600" y="159"/>
                  <a:pt x="205896" y="30863"/>
                  <a:pt x="205896" y="68739"/>
                </a:cubicBezTo>
                <a:cubicBezTo>
                  <a:pt x="205896" y="80112"/>
                  <a:pt x="208925" y="90670"/>
                  <a:pt x="213826" y="100114"/>
                </a:cubicBezTo>
                <a:lnTo>
                  <a:pt x="51906" y="280866"/>
                </a:lnTo>
                <a:cubicBezTo>
                  <a:pt x="37904" y="296482"/>
                  <a:pt x="49848" y="320199"/>
                  <a:pt x="71708" y="320199"/>
                </a:cubicBezTo>
                <a:lnTo>
                  <a:pt x="142031" y="320199"/>
                </a:lnTo>
                <a:lnTo>
                  <a:pt x="7386" y="459374"/>
                </a:lnTo>
                <a:cubicBezTo>
                  <a:pt x="-9402" y="476733"/>
                  <a:pt x="4928" y="503079"/>
                  <a:pt x="31160" y="503079"/>
                </a:cubicBezTo>
                <a:lnTo>
                  <a:pt x="228756" y="503079"/>
                </a:lnTo>
                <a:lnTo>
                  <a:pt x="228756" y="548799"/>
                </a:lnTo>
                <a:lnTo>
                  <a:pt x="68736" y="548799"/>
                </a:lnTo>
                <a:cubicBezTo>
                  <a:pt x="56106" y="548799"/>
                  <a:pt x="45876" y="559029"/>
                  <a:pt x="45876" y="571659"/>
                </a:cubicBezTo>
                <a:lnTo>
                  <a:pt x="45876" y="708819"/>
                </a:lnTo>
                <a:cubicBezTo>
                  <a:pt x="45876" y="721449"/>
                  <a:pt x="56106" y="731679"/>
                  <a:pt x="68736" y="731679"/>
                </a:cubicBezTo>
                <a:lnTo>
                  <a:pt x="480216" y="731679"/>
                </a:lnTo>
                <a:cubicBezTo>
                  <a:pt x="492846" y="731679"/>
                  <a:pt x="503076" y="721449"/>
                  <a:pt x="503076" y="708819"/>
                </a:cubicBezTo>
                <a:lnTo>
                  <a:pt x="503076" y="571659"/>
                </a:lnTo>
                <a:cubicBezTo>
                  <a:pt x="503076" y="559029"/>
                  <a:pt x="492846" y="548799"/>
                  <a:pt x="480216" y="548799"/>
                </a:cubicBezTo>
                <a:lnTo>
                  <a:pt x="320196" y="548799"/>
                </a:lnTo>
                <a:lnTo>
                  <a:pt x="320196" y="503079"/>
                </a:lnTo>
                <a:lnTo>
                  <a:pt x="517792" y="503079"/>
                </a:lnTo>
                <a:cubicBezTo>
                  <a:pt x="544024" y="503079"/>
                  <a:pt x="558355" y="476733"/>
                  <a:pt x="541567" y="459374"/>
                </a:cubicBezTo>
                <a:close/>
                <a:moveTo>
                  <a:pt x="274476" y="45850"/>
                </a:moveTo>
                <a:cubicBezTo>
                  <a:pt x="287121" y="45850"/>
                  <a:pt x="297365" y="56095"/>
                  <a:pt x="297365" y="68739"/>
                </a:cubicBezTo>
                <a:cubicBezTo>
                  <a:pt x="297365" y="81369"/>
                  <a:pt x="287121" y="91628"/>
                  <a:pt x="274476" y="91628"/>
                </a:cubicBezTo>
                <a:cubicBezTo>
                  <a:pt x="261832" y="91628"/>
                  <a:pt x="251588" y="81369"/>
                  <a:pt x="251588" y="68739"/>
                </a:cubicBezTo>
                <a:cubicBezTo>
                  <a:pt x="251588" y="56095"/>
                  <a:pt x="261832" y="45850"/>
                  <a:pt x="274476" y="45850"/>
                </a:cubicBezTo>
                <a:close/>
                <a:moveTo>
                  <a:pt x="434496" y="617379"/>
                </a:moveTo>
                <a:lnTo>
                  <a:pt x="434496" y="663099"/>
                </a:lnTo>
                <a:lnTo>
                  <a:pt x="114456" y="663099"/>
                </a:lnTo>
                <a:lnTo>
                  <a:pt x="114456" y="617379"/>
                </a:lnTo>
                <a:lnTo>
                  <a:pt x="434496" y="617379"/>
                </a:lnTo>
                <a:close/>
              </a:path>
            </a:pathLst>
          </a:custGeom>
          <a:solidFill>
            <a:srgbClr val="910830"/>
          </a:solidFill>
          <a:ln w="1414" cap="flat">
            <a:noFill/>
            <a:prstDash val="solid"/>
            <a:miter/>
          </a:ln>
        </p:spPr>
        <p:txBody>
          <a:bodyPr rtlCol="0" anchor="ctr"/>
          <a:lstStyle/>
          <a:p>
            <a:endParaRPr lang="en-GB"/>
          </a:p>
        </p:txBody>
      </p:sp>
      <p:sp>
        <p:nvSpPr>
          <p:cNvPr id="285" name="Grafik 252">
            <a:extLst>
              <a:ext uri="{FF2B5EF4-FFF2-40B4-BE49-F238E27FC236}">
                <a16:creationId xmlns:a16="http://schemas.microsoft.com/office/drawing/2014/main" id="{0F7BEFAE-F891-4A5E-984B-07E41CB3DAEB}"/>
              </a:ext>
            </a:extLst>
          </p:cNvPr>
          <p:cNvSpPr/>
          <p:nvPr/>
        </p:nvSpPr>
        <p:spPr>
          <a:xfrm>
            <a:off x="4682026" y="1825301"/>
            <a:ext cx="413287" cy="419413"/>
          </a:xfrm>
          <a:custGeom>
            <a:avLst/>
            <a:gdLst>
              <a:gd name="connsiteX0" fmla="*/ 503080 w 640080"/>
              <a:gd name="connsiteY0" fmla="*/ 23020 h 651510"/>
              <a:gd name="connsiteX1" fmla="*/ 503080 w 640080"/>
              <a:gd name="connsiteY1" fmla="*/ 80170 h 651510"/>
              <a:gd name="connsiteX2" fmla="*/ 480220 w 640080"/>
              <a:gd name="connsiteY2" fmla="*/ 103030 h 651510"/>
              <a:gd name="connsiteX3" fmla="*/ 160180 w 640080"/>
              <a:gd name="connsiteY3" fmla="*/ 103030 h 651510"/>
              <a:gd name="connsiteX4" fmla="*/ 137320 w 640080"/>
              <a:gd name="connsiteY4" fmla="*/ 80170 h 651510"/>
              <a:gd name="connsiteX5" fmla="*/ 137320 w 640080"/>
              <a:gd name="connsiteY5" fmla="*/ 23020 h 651510"/>
              <a:gd name="connsiteX6" fmla="*/ 160180 w 640080"/>
              <a:gd name="connsiteY6" fmla="*/ 160 h 651510"/>
              <a:gd name="connsiteX7" fmla="*/ 480220 w 640080"/>
              <a:gd name="connsiteY7" fmla="*/ 160 h 651510"/>
              <a:gd name="connsiteX8" fmla="*/ 503080 w 640080"/>
              <a:gd name="connsiteY8" fmla="*/ 23020 h 651510"/>
              <a:gd name="connsiteX9" fmla="*/ 23020 w 640080"/>
              <a:gd name="connsiteY9" fmla="*/ 285910 h 651510"/>
              <a:gd name="connsiteX10" fmla="*/ 617380 w 640080"/>
              <a:gd name="connsiteY10" fmla="*/ 285910 h 651510"/>
              <a:gd name="connsiteX11" fmla="*/ 640240 w 640080"/>
              <a:gd name="connsiteY11" fmla="*/ 263050 h 651510"/>
              <a:gd name="connsiteX12" fmla="*/ 640240 w 640080"/>
              <a:gd name="connsiteY12" fmla="*/ 205900 h 651510"/>
              <a:gd name="connsiteX13" fmla="*/ 617380 w 640080"/>
              <a:gd name="connsiteY13" fmla="*/ 183040 h 651510"/>
              <a:gd name="connsiteX14" fmla="*/ 23020 w 640080"/>
              <a:gd name="connsiteY14" fmla="*/ 183040 h 651510"/>
              <a:gd name="connsiteX15" fmla="*/ 160 w 640080"/>
              <a:gd name="connsiteY15" fmla="*/ 205900 h 651510"/>
              <a:gd name="connsiteX16" fmla="*/ 160 w 640080"/>
              <a:gd name="connsiteY16" fmla="*/ 263050 h 651510"/>
              <a:gd name="connsiteX17" fmla="*/ 23020 w 640080"/>
              <a:gd name="connsiteY17" fmla="*/ 285910 h 651510"/>
              <a:gd name="connsiteX18" fmla="*/ 23020 w 640080"/>
              <a:gd name="connsiteY18" fmla="*/ 651670 h 651510"/>
              <a:gd name="connsiteX19" fmla="*/ 617380 w 640080"/>
              <a:gd name="connsiteY19" fmla="*/ 651670 h 651510"/>
              <a:gd name="connsiteX20" fmla="*/ 640240 w 640080"/>
              <a:gd name="connsiteY20" fmla="*/ 628810 h 651510"/>
              <a:gd name="connsiteX21" fmla="*/ 640240 w 640080"/>
              <a:gd name="connsiteY21" fmla="*/ 571660 h 651510"/>
              <a:gd name="connsiteX22" fmla="*/ 617380 w 640080"/>
              <a:gd name="connsiteY22" fmla="*/ 548800 h 651510"/>
              <a:gd name="connsiteX23" fmla="*/ 23020 w 640080"/>
              <a:gd name="connsiteY23" fmla="*/ 548800 h 651510"/>
              <a:gd name="connsiteX24" fmla="*/ 160 w 640080"/>
              <a:gd name="connsiteY24" fmla="*/ 571660 h 651510"/>
              <a:gd name="connsiteX25" fmla="*/ 160 w 640080"/>
              <a:gd name="connsiteY25" fmla="*/ 628810 h 651510"/>
              <a:gd name="connsiteX26" fmla="*/ 23020 w 640080"/>
              <a:gd name="connsiteY26" fmla="*/ 651670 h 651510"/>
              <a:gd name="connsiteX27" fmla="*/ 480220 w 640080"/>
              <a:gd name="connsiteY27" fmla="*/ 365920 h 651510"/>
              <a:gd name="connsiteX28" fmla="*/ 160180 w 640080"/>
              <a:gd name="connsiteY28" fmla="*/ 365920 h 651510"/>
              <a:gd name="connsiteX29" fmla="*/ 137320 w 640080"/>
              <a:gd name="connsiteY29" fmla="*/ 388780 h 651510"/>
              <a:gd name="connsiteX30" fmla="*/ 137320 w 640080"/>
              <a:gd name="connsiteY30" fmla="*/ 445930 h 651510"/>
              <a:gd name="connsiteX31" fmla="*/ 160180 w 640080"/>
              <a:gd name="connsiteY31" fmla="*/ 468790 h 651510"/>
              <a:gd name="connsiteX32" fmla="*/ 480220 w 640080"/>
              <a:gd name="connsiteY32" fmla="*/ 468790 h 651510"/>
              <a:gd name="connsiteX33" fmla="*/ 503080 w 640080"/>
              <a:gd name="connsiteY33" fmla="*/ 445930 h 651510"/>
              <a:gd name="connsiteX34" fmla="*/ 503080 w 640080"/>
              <a:gd name="connsiteY34" fmla="*/ 388780 h 651510"/>
              <a:gd name="connsiteX35" fmla="*/ 480220 w 640080"/>
              <a:gd name="connsiteY35" fmla="*/ 365920 h 6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51510">
                <a:moveTo>
                  <a:pt x="503080" y="23020"/>
                </a:moveTo>
                <a:lnTo>
                  <a:pt x="503080" y="80170"/>
                </a:lnTo>
                <a:cubicBezTo>
                  <a:pt x="503080" y="92796"/>
                  <a:pt x="492846" y="103030"/>
                  <a:pt x="480220" y="103030"/>
                </a:cubicBezTo>
                <a:lnTo>
                  <a:pt x="160180" y="103030"/>
                </a:lnTo>
                <a:cubicBezTo>
                  <a:pt x="147554" y="103030"/>
                  <a:pt x="137320" y="92796"/>
                  <a:pt x="137320" y="80170"/>
                </a:cubicBezTo>
                <a:lnTo>
                  <a:pt x="137320" y="23020"/>
                </a:lnTo>
                <a:cubicBezTo>
                  <a:pt x="137320" y="10394"/>
                  <a:pt x="147554" y="160"/>
                  <a:pt x="160180" y="160"/>
                </a:cubicBezTo>
                <a:lnTo>
                  <a:pt x="480220" y="160"/>
                </a:lnTo>
                <a:cubicBezTo>
                  <a:pt x="492846" y="160"/>
                  <a:pt x="503080" y="10394"/>
                  <a:pt x="503080" y="23020"/>
                </a:cubicBezTo>
                <a:close/>
                <a:moveTo>
                  <a:pt x="23020" y="285910"/>
                </a:moveTo>
                <a:lnTo>
                  <a:pt x="617380" y="285910"/>
                </a:lnTo>
                <a:cubicBezTo>
                  <a:pt x="630006" y="285910"/>
                  <a:pt x="640240" y="275676"/>
                  <a:pt x="640240" y="263050"/>
                </a:cubicBezTo>
                <a:lnTo>
                  <a:pt x="640240" y="205900"/>
                </a:lnTo>
                <a:cubicBezTo>
                  <a:pt x="640240" y="193274"/>
                  <a:pt x="630006" y="183040"/>
                  <a:pt x="617380" y="183040"/>
                </a:cubicBezTo>
                <a:lnTo>
                  <a:pt x="23020" y="183040"/>
                </a:lnTo>
                <a:cubicBezTo>
                  <a:pt x="10394" y="183040"/>
                  <a:pt x="160" y="193274"/>
                  <a:pt x="160" y="205900"/>
                </a:cubicBezTo>
                <a:lnTo>
                  <a:pt x="160" y="263050"/>
                </a:lnTo>
                <a:cubicBezTo>
                  <a:pt x="160" y="275676"/>
                  <a:pt x="10394" y="285910"/>
                  <a:pt x="23020" y="285910"/>
                </a:cubicBezTo>
                <a:close/>
                <a:moveTo>
                  <a:pt x="23020" y="651670"/>
                </a:moveTo>
                <a:lnTo>
                  <a:pt x="617380" y="651670"/>
                </a:lnTo>
                <a:cubicBezTo>
                  <a:pt x="630006" y="651670"/>
                  <a:pt x="640240" y="641436"/>
                  <a:pt x="640240" y="628810"/>
                </a:cubicBezTo>
                <a:lnTo>
                  <a:pt x="640240" y="571660"/>
                </a:lnTo>
                <a:cubicBezTo>
                  <a:pt x="640240" y="559034"/>
                  <a:pt x="630006" y="548800"/>
                  <a:pt x="617380" y="548800"/>
                </a:cubicBezTo>
                <a:lnTo>
                  <a:pt x="23020" y="548800"/>
                </a:lnTo>
                <a:cubicBezTo>
                  <a:pt x="10394" y="548800"/>
                  <a:pt x="160" y="559034"/>
                  <a:pt x="160" y="571660"/>
                </a:cubicBezTo>
                <a:lnTo>
                  <a:pt x="160" y="628810"/>
                </a:lnTo>
                <a:cubicBezTo>
                  <a:pt x="160" y="641436"/>
                  <a:pt x="10394" y="651670"/>
                  <a:pt x="23020" y="651670"/>
                </a:cubicBezTo>
                <a:close/>
                <a:moveTo>
                  <a:pt x="480220" y="365920"/>
                </a:moveTo>
                <a:lnTo>
                  <a:pt x="160180" y="365920"/>
                </a:lnTo>
                <a:cubicBezTo>
                  <a:pt x="147554" y="365920"/>
                  <a:pt x="137320" y="376154"/>
                  <a:pt x="137320" y="388780"/>
                </a:cubicBezTo>
                <a:lnTo>
                  <a:pt x="137320" y="445930"/>
                </a:lnTo>
                <a:cubicBezTo>
                  <a:pt x="137320" y="458556"/>
                  <a:pt x="147554" y="468790"/>
                  <a:pt x="160180" y="468790"/>
                </a:cubicBezTo>
                <a:lnTo>
                  <a:pt x="480220" y="468790"/>
                </a:lnTo>
                <a:cubicBezTo>
                  <a:pt x="492846" y="468790"/>
                  <a:pt x="503080" y="458556"/>
                  <a:pt x="503080" y="445930"/>
                </a:cubicBezTo>
                <a:lnTo>
                  <a:pt x="503080" y="388780"/>
                </a:lnTo>
                <a:cubicBezTo>
                  <a:pt x="503080" y="376154"/>
                  <a:pt x="492846" y="365920"/>
                  <a:pt x="480220" y="365920"/>
                </a:cubicBezTo>
                <a:close/>
              </a:path>
            </a:pathLst>
          </a:custGeom>
          <a:solidFill>
            <a:srgbClr val="910830"/>
          </a:solidFill>
          <a:ln w="1424" cap="flat">
            <a:noFill/>
            <a:prstDash val="solid"/>
            <a:miter/>
          </a:ln>
        </p:spPr>
        <p:txBody>
          <a:bodyPr rtlCol="0" anchor="ctr"/>
          <a:lstStyle/>
          <a:p>
            <a:endParaRPr lang="en-GB"/>
          </a:p>
        </p:txBody>
      </p:sp>
      <p:sp>
        <p:nvSpPr>
          <p:cNvPr id="286" name="Grafik 254">
            <a:extLst>
              <a:ext uri="{FF2B5EF4-FFF2-40B4-BE49-F238E27FC236}">
                <a16:creationId xmlns:a16="http://schemas.microsoft.com/office/drawing/2014/main" id="{DEA2F2A3-902A-4064-9363-47DDEC618565}"/>
              </a:ext>
            </a:extLst>
          </p:cNvPr>
          <p:cNvSpPr/>
          <p:nvPr/>
        </p:nvSpPr>
        <p:spPr>
          <a:xfrm>
            <a:off x="5166655" y="1825301"/>
            <a:ext cx="413287" cy="419413"/>
          </a:xfrm>
          <a:custGeom>
            <a:avLst/>
            <a:gdLst>
              <a:gd name="connsiteX0" fmla="*/ 160 w 640080"/>
              <a:gd name="connsiteY0" fmla="*/ 80170 h 651510"/>
              <a:gd name="connsiteX1" fmla="*/ 160 w 640080"/>
              <a:gd name="connsiteY1" fmla="*/ 23020 h 651510"/>
              <a:gd name="connsiteX2" fmla="*/ 23020 w 640080"/>
              <a:gd name="connsiteY2" fmla="*/ 160 h 651510"/>
              <a:gd name="connsiteX3" fmla="*/ 617380 w 640080"/>
              <a:gd name="connsiteY3" fmla="*/ 160 h 651510"/>
              <a:gd name="connsiteX4" fmla="*/ 640240 w 640080"/>
              <a:gd name="connsiteY4" fmla="*/ 23020 h 651510"/>
              <a:gd name="connsiteX5" fmla="*/ 640240 w 640080"/>
              <a:gd name="connsiteY5" fmla="*/ 80170 h 651510"/>
              <a:gd name="connsiteX6" fmla="*/ 617380 w 640080"/>
              <a:gd name="connsiteY6" fmla="*/ 103030 h 651510"/>
              <a:gd name="connsiteX7" fmla="*/ 23020 w 640080"/>
              <a:gd name="connsiteY7" fmla="*/ 103030 h 651510"/>
              <a:gd name="connsiteX8" fmla="*/ 160 w 640080"/>
              <a:gd name="connsiteY8" fmla="*/ 80170 h 651510"/>
              <a:gd name="connsiteX9" fmla="*/ 23020 w 640080"/>
              <a:gd name="connsiteY9" fmla="*/ 285910 h 651510"/>
              <a:gd name="connsiteX10" fmla="*/ 617380 w 640080"/>
              <a:gd name="connsiteY10" fmla="*/ 285910 h 651510"/>
              <a:gd name="connsiteX11" fmla="*/ 640240 w 640080"/>
              <a:gd name="connsiteY11" fmla="*/ 263050 h 651510"/>
              <a:gd name="connsiteX12" fmla="*/ 640240 w 640080"/>
              <a:gd name="connsiteY12" fmla="*/ 205900 h 651510"/>
              <a:gd name="connsiteX13" fmla="*/ 617380 w 640080"/>
              <a:gd name="connsiteY13" fmla="*/ 183040 h 651510"/>
              <a:gd name="connsiteX14" fmla="*/ 23020 w 640080"/>
              <a:gd name="connsiteY14" fmla="*/ 183040 h 651510"/>
              <a:gd name="connsiteX15" fmla="*/ 160 w 640080"/>
              <a:gd name="connsiteY15" fmla="*/ 205900 h 651510"/>
              <a:gd name="connsiteX16" fmla="*/ 160 w 640080"/>
              <a:gd name="connsiteY16" fmla="*/ 263050 h 651510"/>
              <a:gd name="connsiteX17" fmla="*/ 23020 w 640080"/>
              <a:gd name="connsiteY17" fmla="*/ 285910 h 651510"/>
              <a:gd name="connsiteX18" fmla="*/ 23020 w 640080"/>
              <a:gd name="connsiteY18" fmla="*/ 651670 h 651510"/>
              <a:gd name="connsiteX19" fmla="*/ 617380 w 640080"/>
              <a:gd name="connsiteY19" fmla="*/ 651670 h 651510"/>
              <a:gd name="connsiteX20" fmla="*/ 640240 w 640080"/>
              <a:gd name="connsiteY20" fmla="*/ 628810 h 651510"/>
              <a:gd name="connsiteX21" fmla="*/ 640240 w 640080"/>
              <a:gd name="connsiteY21" fmla="*/ 571660 h 651510"/>
              <a:gd name="connsiteX22" fmla="*/ 617380 w 640080"/>
              <a:gd name="connsiteY22" fmla="*/ 548800 h 651510"/>
              <a:gd name="connsiteX23" fmla="*/ 23020 w 640080"/>
              <a:gd name="connsiteY23" fmla="*/ 548800 h 651510"/>
              <a:gd name="connsiteX24" fmla="*/ 160 w 640080"/>
              <a:gd name="connsiteY24" fmla="*/ 571660 h 651510"/>
              <a:gd name="connsiteX25" fmla="*/ 160 w 640080"/>
              <a:gd name="connsiteY25" fmla="*/ 628810 h 651510"/>
              <a:gd name="connsiteX26" fmla="*/ 23020 w 640080"/>
              <a:gd name="connsiteY26" fmla="*/ 651670 h 651510"/>
              <a:gd name="connsiteX27" fmla="*/ 23020 w 640080"/>
              <a:gd name="connsiteY27" fmla="*/ 468790 h 651510"/>
              <a:gd name="connsiteX28" fmla="*/ 617380 w 640080"/>
              <a:gd name="connsiteY28" fmla="*/ 468790 h 651510"/>
              <a:gd name="connsiteX29" fmla="*/ 640240 w 640080"/>
              <a:gd name="connsiteY29" fmla="*/ 445930 h 651510"/>
              <a:gd name="connsiteX30" fmla="*/ 640240 w 640080"/>
              <a:gd name="connsiteY30" fmla="*/ 388780 h 651510"/>
              <a:gd name="connsiteX31" fmla="*/ 617380 w 640080"/>
              <a:gd name="connsiteY31" fmla="*/ 365920 h 651510"/>
              <a:gd name="connsiteX32" fmla="*/ 23020 w 640080"/>
              <a:gd name="connsiteY32" fmla="*/ 365920 h 651510"/>
              <a:gd name="connsiteX33" fmla="*/ 160 w 640080"/>
              <a:gd name="connsiteY33" fmla="*/ 388780 h 651510"/>
              <a:gd name="connsiteX34" fmla="*/ 160 w 640080"/>
              <a:gd name="connsiteY34" fmla="*/ 445930 h 651510"/>
              <a:gd name="connsiteX35" fmla="*/ 23020 w 640080"/>
              <a:gd name="connsiteY35" fmla="*/ 468790 h 6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51510">
                <a:moveTo>
                  <a:pt x="160" y="80170"/>
                </a:moveTo>
                <a:lnTo>
                  <a:pt x="160" y="23020"/>
                </a:lnTo>
                <a:cubicBezTo>
                  <a:pt x="160" y="10394"/>
                  <a:pt x="10394" y="160"/>
                  <a:pt x="23020" y="160"/>
                </a:cubicBezTo>
                <a:lnTo>
                  <a:pt x="617380" y="160"/>
                </a:lnTo>
                <a:cubicBezTo>
                  <a:pt x="630006" y="160"/>
                  <a:pt x="640240" y="10394"/>
                  <a:pt x="640240" y="23020"/>
                </a:cubicBezTo>
                <a:lnTo>
                  <a:pt x="640240" y="80170"/>
                </a:lnTo>
                <a:cubicBezTo>
                  <a:pt x="640240" y="92796"/>
                  <a:pt x="630006" y="103030"/>
                  <a:pt x="617380" y="103030"/>
                </a:cubicBezTo>
                <a:lnTo>
                  <a:pt x="23020" y="103030"/>
                </a:lnTo>
                <a:cubicBezTo>
                  <a:pt x="10394" y="103030"/>
                  <a:pt x="160" y="92796"/>
                  <a:pt x="160" y="80170"/>
                </a:cubicBezTo>
                <a:close/>
                <a:moveTo>
                  <a:pt x="23020" y="285910"/>
                </a:moveTo>
                <a:lnTo>
                  <a:pt x="617380" y="285910"/>
                </a:lnTo>
                <a:cubicBezTo>
                  <a:pt x="630006" y="285910"/>
                  <a:pt x="640240" y="275676"/>
                  <a:pt x="640240" y="263050"/>
                </a:cubicBezTo>
                <a:lnTo>
                  <a:pt x="640240" y="205900"/>
                </a:lnTo>
                <a:cubicBezTo>
                  <a:pt x="640240" y="193274"/>
                  <a:pt x="630006" y="183040"/>
                  <a:pt x="617380" y="183040"/>
                </a:cubicBezTo>
                <a:lnTo>
                  <a:pt x="23020" y="183040"/>
                </a:lnTo>
                <a:cubicBezTo>
                  <a:pt x="10394" y="183040"/>
                  <a:pt x="160" y="193274"/>
                  <a:pt x="160" y="205900"/>
                </a:cubicBezTo>
                <a:lnTo>
                  <a:pt x="160" y="263050"/>
                </a:lnTo>
                <a:cubicBezTo>
                  <a:pt x="160" y="275676"/>
                  <a:pt x="10394" y="285910"/>
                  <a:pt x="23020" y="285910"/>
                </a:cubicBezTo>
                <a:close/>
                <a:moveTo>
                  <a:pt x="23020" y="651670"/>
                </a:moveTo>
                <a:lnTo>
                  <a:pt x="617380" y="651670"/>
                </a:lnTo>
                <a:cubicBezTo>
                  <a:pt x="630006" y="651670"/>
                  <a:pt x="640240" y="641436"/>
                  <a:pt x="640240" y="628810"/>
                </a:cubicBezTo>
                <a:lnTo>
                  <a:pt x="640240" y="571660"/>
                </a:lnTo>
                <a:cubicBezTo>
                  <a:pt x="640240" y="559034"/>
                  <a:pt x="630006" y="548800"/>
                  <a:pt x="617380" y="548800"/>
                </a:cubicBezTo>
                <a:lnTo>
                  <a:pt x="23020" y="548800"/>
                </a:lnTo>
                <a:cubicBezTo>
                  <a:pt x="10394" y="548800"/>
                  <a:pt x="160" y="559034"/>
                  <a:pt x="160" y="571660"/>
                </a:cubicBezTo>
                <a:lnTo>
                  <a:pt x="160" y="628810"/>
                </a:lnTo>
                <a:cubicBezTo>
                  <a:pt x="160" y="641436"/>
                  <a:pt x="10394" y="651670"/>
                  <a:pt x="23020" y="651670"/>
                </a:cubicBezTo>
                <a:close/>
                <a:moveTo>
                  <a:pt x="23020" y="468790"/>
                </a:moveTo>
                <a:lnTo>
                  <a:pt x="617380" y="468790"/>
                </a:lnTo>
                <a:cubicBezTo>
                  <a:pt x="630006" y="468790"/>
                  <a:pt x="640240" y="458556"/>
                  <a:pt x="640240" y="445930"/>
                </a:cubicBezTo>
                <a:lnTo>
                  <a:pt x="640240" y="388780"/>
                </a:lnTo>
                <a:cubicBezTo>
                  <a:pt x="640240" y="376154"/>
                  <a:pt x="630006" y="365920"/>
                  <a:pt x="617380" y="365920"/>
                </a:cubicBezTo>
                <a:lnTo>
                  <a:pt x="23020" y="365920"/>
                </a:lnTo>
                <a:cubicBezTo>
                  <a:pt x="10394" y="365920"/>
                  <a:pt x="160" y="376154"/>
                  <a:pt x="160" y="388780"/>
                </a:cubicBezTo>
                <a:lnTo>
                  <a:pt x="160" y="445930"/>
                </a:lnTo>
                <a:cubicBezTo>
                  <a:pt x="160" y="458556"/>
                  <a:pt x="10394" y="468790"/>
                  <a:pt x="23020" y="468790"/>
                </a:cubicBezTo>
                <a:close/>
              </a:path>
            </a:pathLst>
          </a:custGeom>
          <a:solidFill>
            <a:srgbClr val="910830"/>
          </a:solidFill>
          <a:ln w="1424" cap="flat">
            <a:noFill/>
            <a:prstDash val="solid"/>
            <a:miter/>
          </a:ln>
        </p:spPr>
        <p:txBody>
          <a:bodyPr rtlCol="0" anchor="ctr"/>
          <a:lstStyle/>
          <a:p>
            <a:endParaRPr lang="en-GB"/>
          </a:p>
        </p:txBody>
      </p:sp>
      <p:sp>
        <p:nvSpPr>
          <p:cNvPr id="287" name="Grafik 256">
            <a:extLst>
              <a:ext uri="{FF2B5EF4-FFF2-40B4-BE49-F238E27FC236}">
                <a16:creationId xmlns:a16="http://schemas.microsoft.com/office/drawing/2014/main" id="{ADBF8B37-6441-4E5E-9907-32F817D8B358}"/>
              </a:ext>
            </a:extLst>
          </p:cNvPr>
          <p:cNvSpPr/>
          <p:nvPr/>
        </p:nvSpPr>
        <p:spPr>
          <a:xfrm>
            <a:off x="5651283" y="1825301"/>
            <a:ext cx="413287" cy="419413"/>
          </a:xfrm>
          <a:custGeom>
            <a:avLst/>
            <a:gdLst>
              <a:gd name="connsiteX0" fmla="*/ 411640 w 640080"/>
              <a:gd name="connsiteY0" fmla="*/ 23020 h 651510"/>
              <a:gd name="connsiteX1" fmla="*/ 411640 w 640080"/>
              <a:gd name="connsiteY1" fmla="*/ 80170 h 651510"/>
              <a:gd name="connsiteX2" fmla="*/ 388780 w 640080"/>
              <a:gd name="connsiteY2" fmla="*/ 103030 h 651510"/>
              <a:gd name="connsiteX3" fmla="*/ 23020 w 640080"/>
              <a:gd name="connsiteY3" fmla="*/ 103030 h 651510"/>
              <a:gd name="connsiteX4" fmla="*/ 160 w 640080"/>
              <a:gd name="connsiteY4" fmla="*/ 80170 h 651510"/>
              <a:gd name="connsiteX5" fmla="*/ 160 w 640080"/>
              <a:gd name="connsiteY5" fmla="*/ 23020 h 651510"/>
              <a:gd name="connsiteX6" fmla="*/ 23020 w 640080"/>
              <a:gd name="connsiteY6" fmla="*/ 160 h 651510"/>
              <a:gd name="connsiteX7" fmla="*/ 388780 w 640080"/>
              <a:gd name="connsiteY7" fmla="*/ 160 h 651510"/>
              <a:gd name="connsiteX8" fmla="*/ 411640 w 640080"/>
              <a:gd name="connsiteY8" fmla="*/ 23020 h 651510"/>
              <a:gd name="connsiteX9" fmla="*/ 160 w 640080"/>
              <a:gd name="connsiteY9" fmla="*/ 205900 h 651510"/>
              <a:gd name="connsiteX10" fmla="*/ 160 w 640080"/>
              <a:gd name="connsiteY10" fmla="*/ 263050 h 651510"/>
              <a:gd name="connsiteX11" fmla="*/ 23020 w 640080"/>
              <a:gd name="connsiteY11" fmla="*/ 285910 h 651510"/>
              <a:gd name="connsiteX12" fmla="*/ 617380 w 640080"/>
              <a:gd name="connsiteY12" fmla="*/ 285910 h 651510"/>
              <a:gd name="connsiteX13" fmla="*/ 640240 w 640080"/>
              <a:gd name="connsiteY13" fmla="*/ 263050 h 651510"/>
              <a:gd name="connsiteX14" fmla="*/ 640240 w 640080"/>
              <a:gd name="connsiteY14" fmla="*/ 205900 h 651510"/>
              <a:gd name="connsiteX15" fmla="*/ 617380 w 640080"/>
              <a:gd name="connsiteY15" fmla="*/ 183040 h 651510"/>
              <a:gd name="connsiteX16" fmla="*/ 23020 w 640080"/>
              <a:gd name="connsiteY16" fmla="*/ 183040 h 651510"/>
              <a:gd name="connsiteX17" fmla="*/ 160 w 640080"/>
              <a:gd name="connsiteY17" fmla="*/ 205900 h 651510"/>
              <a:gd name="connsiteX18" fmla="*/ 23020 w 640080"/>
              <a:gd name="connsiteY18" fmla="*/ 651670 h 651510"/>
              <a:gd name="connsiteX19" fmla="*/ 617380 w 640080"/>
              <a:gd name="connsiteY19" fmla="*/ 651670 h 651510"/>
              <a:gd name="connsiteX20" fmla="*/ 640240 w 640080"/>
              <a:gd name="connsiteY20" fmla="*/ 628810 h 651510"/>
              <a:gd name="connsiteX21" fmla="*/ 640240 w 640080"/>
              <a:gd name="connsiteY21" fmla="*/ 571660 h 651510"/>
              <a:gd name="connsiteX22" fmla="*/ 617380 w 640080"/>
              <a:gd name="connsiteY22" fmla="*/ 548800 h 651510"/>
              <a:gd name="connsiteX23" fmla="*/ 23020 w 640080"/>
              <a:gd name="connsiteY23" fmla="*/ 548800 h 651510"/>
              <a:gd name="connsiteX24" fmla="*/ 160 w 640080"/>
              <a:gd name="connsiteY24" fmla="*/ 571660 h 651510"/>
              <a:gd name="connsiteX25" fmla="*/ 160 w 640080"/>
              <a:gd name="connsiteY25" fmla="*/ 628810 h 651510"/>
              <a:gd name="connsiteX26" fmla="*/ 23020 w 640080"/>
              <a:gd name="connsiteY26" fmla="*/ 651670 h 651510"/>
              <a:gd name="connsiteX27" fmla="*/ 388780 w 640080"/>
              <a:gd name="connsiteY27" fmla="*/ 365920 h 651510"/>
              <a:gd name="connsiteX28" fmla="*/ 23020 w 640080"/>
              <a:gd name="connsiteY28" fmla="*/ 365920 h 651510"/>
              <a:gd name="connsiteX29" fmla="*/ 160 w 640080"/>
              <a:gd name="connsiteY29" fmla="*/ 388780 h 651510"/>
              <a:gd name="connsiteX30" fmla="*/ 160 w 640080"/>
              <a:gd name="connsiteY30" fmla="*/ 445930 h 651510"/>
              <a:gd name="connsiteX31" fmla="*/ 23020 w 640080"/>
              <a:gd name="connsiteY31" fmla="*/ 468790 h 651510"/>
              <a:gd name="connsiteX32" fmla="*/ 388780 w 640080"/>
              <a:gd name="connsiteY32" fmla="*/ 468790 h 651510"/>
              <a:gd name="connsiteX33" fmla="*/ 411640 w 640080"/>
              <a:gd name="connsiteY33" fmla="*/ 445930 h 651510"/>
              <a:gd name="connsiteX34" fmla="*/ 411640 w 640080"/>
              <a:gd name="connsiteY34" fmla="*/ 388780 h 651510"/>
              <a:gd name="connsiteX35" fmla="*/ 388780 w 640080"/>
              <a:gd name="connsiteY35" fmla="*/ 365920 h 6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51510">
                <a:moveTo>
                  <a:pt x="411640" y="23020"/>
                </a:moveTo>
                <a:lnTo>
                  <a:pt x="411640" y="80170"/>
                </a:lnTo>
                <a:cubicBezTo>
                  <a:pt x="411640" y="92796"/>
                  <a:pt x="401406" y="103030"/>
                  <a:pt x="388780" y="103030"/>
                </a:cubicBezTo>
                <a:lnTo>
                  <a:pt x="23020" y="103030"/>
                </a:lnTo>
                <a:cubicBezTo>
                  <a:pt x="10394" y="103030"/>
                  <a:pt x="160" y="92796"/>
                  <a:pt x="160" y="80170"/>
                </a:cubicBezTo>
                <a:lnTo>
                  <a:pt x="160" y="23020"/>
                </a:lnTo>
                <a:cubicBezTo>
                  <a:pt x="160" y="10394"/>
                  <a:pt x="10394" y="160"/>
                  <a:pt x="23020" y="160"/>
                </a:cubicBezTo>
                <a:lnTo>
                  <a:pt x="388780" y="160"/>
                </a:lnTo>
                <a:cubicBezTo>
                  <a:pt x="401406" y="160"/>
                  <a:pt x="411640" y="10394"/>
                  <a:pt x="411640" y="23020"/>
                </a:cubicBezTo>
                <a:close/>
                <a:moveTo>
                  <a:pt x="160" y="205900"/>
                </a:moveTo>
                <a:lnTo>
                  <a:pt x="160" y="263050"/>
                </a:lnTo>
                <a:cubicBezTo>
                  <a:pt x="160" y="275676"/>
                  <a:pt x="10394" y="285910"/>
                  <a:pt x="23020" y="285910"/>
                </a:cubicBezTo>
                <a:lnTo>
                  <a:pt x="617380" y="285910"/>
                </a:lnTo>
                <a:cubicBezTo>
                  <a:pt x="630006" y="285910"/>
                  <a:pt x="640240" y="275676"/>
                  <a:pt x="640240" y="263050"/>
                </a:cubicBezTo>
                <a:lnTo>
                  <a:pt x="640240" y="205900"/>
                </a:lnTo>
                <a:cubicBezTo>
                  <a:pt x="640240" y="193274"/>
                  <a:pt x="630006" y="183040"/>
                  <a:pt x="617380" y="183040"/>
                </a:cubicBezTo>
                <a:lnTo>
                  <a:pt x="23020" y="183040"/>
                </a:lnTo>
                <a:cubicBezTo>
                  <a:pt x="10394" y="183040"/>
                  <a:pt x="160" y="193274"/>
                  <a:pt x="160" y="205900"/>
                </a:cubicBezTo>
                <a:close/>
                <a:moveTo>
                  <a:pt x="23020" y="651670"/>
                </a:moveTo>
                <a:lnTo>
                  <a:pt x="617380" y="651670"/>
                </a:lnTo>
                <a:cubicBezTo>
                  <a:pt x="630006" y="651670"/>
                  <a:pt x="640240" y="641436"/>
                  <a:pt x="640240" y="628810"/>
                </a:cubicBezTo>
                <a:lnTo>
                  <a:pt x="640240" y="571660"/>
                </a:lnTo>
                <a:cubicBezTo>
                  <a:pt x="640240" y="559034"/>
                  <a:pt x="630006" y="548800"/>
                  <a:pt x="617380" y="548800"/>
                </a:cubicBezTo>
                <a:lnTo>
                  <a:pt x="23020" y="548800"/>
                </a:lnTo>
                <a:cubicBezTo>
                  <a:pt x="10394" y="548800"/>
                  <a:pt x="160" y="559034"/>
                  <a:pt x="160" y="571660"/>
                </a:cubicBezTo>
                <a:lnTo>
                  <a:pt x="160" y="628810"/>
                </a:lnTo>
                <a:cubicBezTo>
                  <a:pt x="160" y="641436"/>
                  <a:pt x="10394" y="651670"/>
                  <a:pt x="23020" y="651670"/>
                </a:cubicBezTo>
                <a:close/>
                <a:moveTo>
                  <a:pt x="388780" y="365920"/>
                </a:moveTo>
                <a:lnTo>
                  <a:pt x="23020" y="365920"/>
                </a:lnTo>
                <a:cubicBezTo>
                  <a:pt x="10394" y="365920"/>
                  <a:pt x="160" y="376154"/>
                  <a:pt x="160" y="388780"/>
                </a:cubicBezTo>
                <a:lnTo>
                  <a:pt x="160" y="445930"/>
                </a:lnTo>
                <a:cubicBezTo>
                  <a:pt x="160" y="458556"/>
                  <a:pt x="10394" y="468790"/>
                  <a:pt x="23020" y="468790"/>
                </a:cubicBezTo>
                <a:lnTo>
                  <a:pt x="388780" y="468790"/>
                </a:lnTo>
                <a:cubicBezTo>
                  <a:pt x="401406" y="468790"/>
                  <a:pt x="411640" y="458556"/>
                  <a:pt x="411640" y="445930"/>
                </a:cubicBezTo>
                <a:lnTo>
                  <a:pt x="411640" y="388780"/>
                </a:lnTo>
                <a:cubicBezTo>
                  <a:pt x="411640" y="376154"/>
                  <a:pt x="401406" y="365920"/>
                  <a:pt x="388780" y="365920"/>
                </a:cubicBezTo>
                <a:close/>
              </a:path>
            </a:pathLst>
          </a:custGeom>
          <a:solidFill>
            <a:srgbClr val="910830"/>
          </a:solidFill>
          <a:ln w="1424" cap="flat">
            <a:noFill/>
            <a:prstDash val="solid"/>
            <a:miter/>
          </a:ln>
        </p:spPr>
        <p:txBody>
          <a:bodyPr rtlCol="0" anchor="ctr"/>
          <a:lstStyle/>
          <a:p>
            <a:endParaRPr lang="en-GB"/>
          </a:p>
        </p:txBody>
      </p:sp>
      <p:sp>
        <p:nvSpPr>
          <p:cNvPr id="288" name="Grafik 258">
            <a:extLst>
              <a:ext uri="{FF2B5EF4-FFF2-40B4-BE49-F238E27FC236}">
                <a16:creationId xmlns:a16="http://schemas.microsoft.com/office/drawing/2014/main" id="{3A631B98-DA72-4908-A613-826CADC317D7}"/>
              </a:ext>
            </a:extLst>
          </p:cNvPr>
          <p:cNvSpPr/>
          <p:nvPr/>
        </p:nvSpPr>
        <p:spPr>
          <a:xfrm>
            <a:off x="6135912" y="1825301"/>
            <a:ext cx="413287" cy="419413"/>
          </a:xfrm>
          <a:custGeom>
            <a:avLst/>
            <a:gdLst>
              <a:gd name="connsiteX0" fmla="*/ 228760 w 640080"/>
              <a:gd name="connsiteY0" fmla="*/ 80170 h 651510"/>
              <a:gd name="connsiteX1" fmla="*/ 228760 w 640080"/>
              <a:gd name="connsiteY1" fmla="*/ 23020 h 651510"/>
              <a:gd name="connsiteX2" fmla="*/ 251620 w 640080"/>
              <a:gd name="connsiteY2" fmla="*/ 160 h 651510"/>
              <a:gd name="connsiteX3" fmla="*/ 617380 w 640080"/>
              <a:gd name="connsiteY3" fmla="*/ 160 h 651510"/>
              <a:gd name="connsiteX4" fmla="*/ 640240 w 640080"/>
              <a:gd name="connsiteY4" fmla="*/ 23020 h 651510"/>
              <a:gd name="connsiteX5" fmla="*/ 640240 w 640080"/>
              <a:gd name="connsiteY5" fmla="*/ 80170 h 651510"/>
              <a:gd name="connsiteX6" fmla="*/ 617380 w 640080"/>
              <a:gd name="connsiteY6" fmla="*/ 103030 h 651510"/>
              <a:gd name="connsiteX7" fmla="*/ 251620 w 640080"/>
              <a:gd name="connsiteY7" fmla="*/ 103030 h 651510"/>
              <a:gd name="connsiteX8" fmla="*/ 228760 w 640080"/>
              <a:gd name="connsiteY8" fmla="*/ 80170 h 651510"/>
              <a:gd name="connsiteX9" fmla="*/ 23020 w 640080"/>
              <a:gd name="connsiteY9" fmla="*/ 285910 h 651510"/>
              <a:gd name="connsiteX10" fmla="*/ 617380 w 640080"/>
              <a:gd name="connsiteY10" fmla="*/ 285910 h 651510"/>
              <a:gd name="connsiteX11" fmla="*/ 640240 w 640080"/>
              <a:gd name="connsiteY11" fmla="*/ 263050 h 651510"/>
              <a:gd name="connsiteX12" fmla="*/ 640240 w 640080"/>
              <a:gd name="connsiteY12" fmla="*/ 205900 h 651510"/>
              <a:gd name="connsiteX13" fmla="*/ 617380 w 640080"/>
              <a:gd name="connsiteY13" fmla="*/ 183040 h 651510"/>
              <a:gd name="connsiteX14" fmla="*/ 23020 w 640080"/>
              <a:gd name="connsiteY14" fmla="*/ 183040 h 651510"/>
              <a:gd name="connsiteX15" fmla="*/ 160 w 640080"/>
              <a:gd name="connsiteY15" fmla="*/ 205900 h 651510"/>
              <a:gd name="connsiteX16" fmla="*/ 160 w 640080"/>
              <a:gd name="connsiteY16" fmla="*/ 263050 h 651510"/>
              <a:gd name="connsiteX17" fmla="*/ 23020 w 640080"/>
              <a:gd name="connsiteY17" fmla="*/ 285910 h 651510"/>
              <a:gd name="connsiteX18" fmla="*/ 23020 w 640080"/>
              <a:gd name="connsiteY18" fmla="*/ 651670 h 651510"/>
              <a:gd name="connsiteX19" fmla="*/ 617380 w 640080"/>
              <a:gd name="connsiteY19" fmla="*/ 651670 h 651510"/>
              <a:gd name="connsiteX20" fmla="*/ 640240 w 640080"/>
              <a:gd name="connsiteY20" fmla="*/ 628810 h 651510"/>
              <a:gd name="connsiteX21" fmla="*/ 640240 w 640080"/>
              <a:gd name="connsiteY21" fmla="*/ 571660 h 651510"/>
              <a:gd name="connsiteX22" fmla="*/ 617380 w 640080"/>
              <a:gd name="connsiteY22" fmla="*/ 548800 h 651510"/>
              <a:gd name="connsiteX23" fmla="*/ 23020 w 640080"/>
              <a:gd name="connsiteY23" fmla="*/ 548800 h 651510"/>
              <a:gd name="connsiteX24" fmla="*/ 160 w 640080"/>
              <a:gd name="connsiteY24" fmla="*/ 571660 h 651510"/>
              <a:gd name="connsiteX25" fmla="*/ 160 w 640080"/>
              <a:gd name="connsiteY25" fmla="*/ 628810 h 651510"/>
              <a:gd name="connsiteX26" fmla="*/ 23020 w 640080"/>
              <a:gd name="connsiteY26" fmla="*/ 651670 h 651510"/>
              <a:gd name="connsiteX27" fmla="*/ 251620 w 640080"/>
              <a:gd name="connsiteY27" fmla="*/ 468790 h 651510"/>
              <a:gd name="connsiteX28" fmla="*/ 617380 w 640080"/>
              <a:gd name="connsiteY28" fmla="*/ 468790 h 651510"/>
              <a:gd name="connsiteX29" fmla="*/ 640240 w 640080"/>
              <a:gd name="connsiteY29" fmla="*/ 445930 h 651510"/>
              <a:gd name="connsiteX30" fmla="*/ 640240 w 640080"/>
              <a:gd name="connsiteY30" fmla="*/ 388780 h 651510"/>
              <a:gd name="connsiteX31" fmla="*/ 617380 w 640080"/>
              <a:gd name="connsiteY31" fmla="*/ 365920 h 651510"/>
              <a:gd name="connsiteX32" fmla="*/ 251620 w 640080"/>
              <a:gd name="connsiteY32" fmla="*/ 365920 h 651510"/>
              <a:gd name="connsiteX33" fmla="*/ 228760 w 640080"/>
              <a:gd name="connsiteY33" fmla="*/ 388780 h 651510"/>
              <a:gd name="connsiteX34" fmla="*/ 228760 w 640080"/>
              <a:gd name="connsiteY34" fmla="*/ 445930 h 651510"/>
              <a:gd name="connsiteX35" fmla="*/ 251620 w 640080"/>
              <a:gd name="connsiteY35" fmla="*/ 468790 h 6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51510">
                <a:moveTo>
                  <a:pt x="228760" y="80170"/>
                </a:moveTo>
                <a:lnTo>
                  <a:pt x="228760" y="23020"/>
                </a:lnTo>
                <a:cubicBezTo>
                  <a:pt x="228760" y="10394"/>
                  <a:pt x="238994" y="160"/>
                  <a:pt x="251620" y="160"/>
                </a:cubicBezTo>
                <a:lnTo>
                  <a:pt x="617380" y="160"/>
                </a:lnTo>
                <a:cubicBezTo>
                  <a:pt x="630006" y="160"/>
                  <a:pt x="640240" y="10394"/>
                  <a:pt x="640240" y="23020"/>
                </a:cubicBezTo>
                <a:lnTo>
                  <a:pt x="640240" y="80170"/>
                </a:lnTo>
                <a:cubicBezTo>
                  <a:pt x="640240" y="92796"/>
                  <a:pt x="630006" y="103030"/>
                  <a:pt x="617380" y="103030"/>
                </a:cubicBezTo>
                <a:lnTo>
                  <a:pt x="251620" y="103030"/>
                </a:lnTo>
                <a:cubicBezTo>
                  <a:pt x="238994" y="103030"/>
                  <a:pt x="228760" y="92796"/>
                  <a:pt x="228760" y="80170"/>
                </a:cubicBezTo>
                <a:close/>
                <a:moveTo>
                  <a:pt x="23020" y="285910"/>
                </a:moveTo>
                <a:lnTo>
                  <a:pt x="617380" y="285910"/>
                </a:lnTo>
                <a:cubicBezTo>
                  <a:pt x="630006" y="285910"/>
                  <a:pt x="640240" y="275676"/>
                  <a:pt x="640240" y="263050"/>
                </a:cubicBezTo>
                <a:lnTo>
                  <a:pt x="640240" y="205900"/>
                </a:lnTo>
                <a:cubicBezTo>
                  <a:pt x="640240" y="193274"/>
                  <a:pt x="630006" y="183040"/>
                  <a:pt x="617380" y="183040"/>
                </a:cubicBezTo>
                <a:lnTo>
                  <a:pt x="23020" y="183040"/>
                </a:lnTo>
                <a:cubicBezTo>
                  <a:pt x="10394" y="183040"/>
                  <a:pt x="160" y="193274"/>
                  <a:pt x="160" y="205900"/>
                </a:cubicBezTo>
                <a:lnTo>
                  <a:pt x="160" y="263050"/>
                </a:lnTo>
                <a:cubicBezTo>
                  <a:pt x="160" y="275676"/>
                  <a:pt x="10394" y="285910"/>
                  <a:pt x="23020" y="285910"/>
                </a:cubicBezTo>
                <a:close/>
                <a:moveTo>
                  <a:pt x="23020" y="651670"/>
                </a:moveTo>
                <a:lnTo>
                  <a:pt x="617380" y="651670"/>
                </a:lnTo>
                <a:cubicBezTo>
                  <a:pt x="630006" y="651670"/>
                  <a:pt x="640240" y="641436"/>
                  <a:pt x="640240" y="628810"/>
                </a:cubicBezTo>
                <a:lnTo>
                  <a:pt x="640240" y="571660"/>
                </a:lnTo>
                <a:cubicBezTo>
                  <a:pt x="640240" y="559034"/>
                  <a:pt x="630006" y="548800"/>
                  <a:pt x="617380" y="548800"/>
                </a:cubicBezTo>
                <a:lnTo>
                  <a:pt x="23020" y="548800"/>
                </a:lnTo>
                <a:cubicBezTo>
                  <a:pt x="10394" y="548800"/>
                  <a:pt x="160" y="559034"/>
                  <a:pt x="160" y="571660"/>
                </a:cubicBezTo>
                <a:lnTo>
                  <a:pt x="160" y="628810"/>
                </a:lnTo>
                <a:cubicBezTo>
                  <a:pt x="160" y="641436"/>
                  <a:pt x="10394" y="651670"/>
                  <a:pt x="23020" y="651670"/>
                </a:cubicBezTo>
                <a:close/>
                <a:moveTo>
                  <a:pt x="251620" y="468790"/>
                </a:moveTo>
                <a:lnTo>
                  <a:pt x="617380" y="468790"/>
                </a:lnTo>
                <a:cubicBezTo>
                  <a:pt x="630006" y="468790"/>
                  <a:pt x="640240" y="458556"/>
                  <a:pt x="640240" y="445930"/>
                </a:cubicBezTo>
                <a:lnTo>
                  <a:pt x="640240" y="388780"/>
                </a:lnTo>
                <a:cubicBezTo>
                  <a:pt x="640240" y="376154"/>
                  <a:pt x="630006" y="365920"/>
                  <a:pt x="617380" y="365920"/>
                </a:cubicBezTo>
                <a:lnTo>
                  <a:pt x="251620" y="365920"/>
                </a:lnTo>
                <a:cubicBezTo>
                  <a:pt x="238994" y="365920"/>
                  <a:pt x="228760" y="376154"/>
                  <a:pt x="228760" y="388780"/>
                </a:cubicBezTo>
                <a:lnTo>
                  <a:pt x="228760" y="445930"/>
                </a:lnTo>
                <a:cubicBezTo>
                  <a:pt x="228760" y="458556"/>
                  <a:pt x="238994" y="468790"/>
                  <a:pt x="251620" y="468790"/>
                </a:cubicBezTo>
                <a:close/>
              </a:path>
            </a:pathLst>
          </a:custGeom>
          <a:solidFill>
            <a:srgbClr val="910830"/>
          </a:solidFill>
          <a:ln w="1424" cap="flat">
            <a:noFill/>
            <a:prstDash val="solid"/>
            <a:miter/>
          </a:ln>
        </p:spPr>
        <p:txBody>
          <a:bodyPr rtlCol="0" anchor="ctr"/>
          <a:lstStyle/>
          <a:p>
            <a:endParaRPr lang="en-GB"/>
          </a:p>
        </p:txBody>
      </p:sp>
      <p:sp>
        <p:nvSpPr>
          <p:cNvPr id="289" name="Grafik 260">
            <a:extLst>
              <a:ext uri="{FF2B5EF4-FFF2-40B4-BE49-F238E27FC236}">
                <a16:creationId xmlns:a16="http://schemas.microsoft.com/office/drawing/2014/main" id="{69381984-E25B-4437-8B6B-3F9669842670}"/>
              </a:ext>
            </a:extLst>
          </p:cNvPr>
          <p:cNvSpPr/>
          <p:nvPr/>
        </p:nvSpPr>
        <p:spPr>
          <a:xfrm>
            <a:off x="6620565" y="1799548"/>
            <a:ext cx="413287" cy="470920"/>
          </a:xfrm>
          <a:custGeom>
            <a:avLst/>
            <a:gdLst>
              <a:gd name="connsiteX0" fmla="*/ 594483 w 640080"/>
              <a:gd name="connsiteY0" fmla="*/ 160180 h 731520"/>
              <a:gd name="connsiteX1" fmla="*/ 548763 w 640080"/>
              <a:gd name="connsiteY1" fmla="*/ 205900 h 731520"/>
              <a:gd name="connsiteX2" fmla="*/ 548763 w 640080"/>
              <a:gd name="connsiteY2" fmla="*/ 308770 h 731520"/>
              <a:gd name="connsiteX3" fmla="*/ 537333 w 640080"/>
              <a:gd name="connsiteY3" fmla="*/ 320200 h 731520"/>
              <a:gd name="connsiteX4" fmla="*/ 514473 w 640080"/>
              <a:gd name="connsiteY4" fmla="*/ 320200 h 731520"/>
              <a:gd name="connsiteX5" fmla="*/ 503043 w 640080"/>
              <a:gd name="connsiteY5" fmla="*/ 308770 h 731520"/>
              <a:gd name="connsiteX6" fmla="*/ 503043 w 640080"/>
              <a:gd name="connsiteY6" fmla="*/ 91600 h 731520"/>
              <a:gd name="connsiteX7" fmla="*/ 457323 w 640080"/>
              <a:gd name="connsiteY7" fmla="*/ 45880 h 731520"/>
              <a:gd name="connsiteX8" fmla="*/ 411603 w 640080"/>
              <a:gd name="connsiteY8" fmla="*/ 91600 h 731520"/>
              <a:gd name="connsiteX9" fmla="*/ 411603 w 640080"/>
              <a:gd name="connsiteY9" fmla="*/ 308770 h 731520"/>
              <a:gd name="connsiteX10" fmla="*/ 400173 w 640080"/>
              <a:gd name="connsiteY10" fmla="*/ 320200 h 731520"/>
              <a:gd name="connsiteX11" fmla="*/ 377313 w 640080"/>
              <a:gd name="connsiteY11" fmla="*/ 320200 h 731520"/>
              <a:gd name="connsiteX12" fmla="*/ 365883 w 640080"/>
              <a:gd name="connsiteY12" fmla="*/ 308770 h 731520"/>
              <a:gd name="connsiteX13" fmla="*/ 365883 w 640080"/>
              <a:gd name="connsiteY13" fmla="*/ 45880 h 731520"/>
              <a:gd name="connsiteX14" fmla="*/ 320163 w 640080"/>
              <a:gd name="connsiteY14" fmla="*/ 160 h 731520"/>
              <a:gd name="connsiteX15" fmla="*/ 274443 w 640080"/>
              <a:gd name="connsiteY15" fmla="*/ 45880 h 731520"/>
              <a:gd name="connsiteX16" fmla="*/ 274443 w 640080"/>
              <a:gd name="connsiteY16" fmla="*/ 308770 h 731520"/>
              <a:gd name="connsiteX17" fmla="*/ 263013 w 640080"/>
              <a:gd name="connsiteY17" fmla="*/ 320200 h 731520"/>
              <a:gd name="connsiteX18" fmla="*/ 240153 w 640080"/>
              <a:gd name="connsiteY18" fmla="*/ 320200 h 731520"/>
              <a:gd name="connsiteX19" fmla="*/ 228723 w 640080"/>
              <a:gd name="connsiteY19" fmla="*/ 308770 h 731520"/>
              <a:gd name="connsiteX20" fmla="*/ 228723 w 640080"/>
              <a:gd name="connsiteY20" fmla="*/ 91600 h 731520"/>
              <a:gd name="connsiteX21" fmla="*/ 183003 w 640080"/>
              <a:gd name="connsiteY21" fmla="*/ 45880 h 731520"/>
              <a:gd name="connsiteX22" fmla="*/ 137283 w 640080"/>
              <a:gd name="connsiteY22" fmla="*/ 91600 h 731520"/>
              <a:gd name="connsiteX23" fmla="*/ 137283 w 640080"/>
              <a:gd name="connsiteY23" fmla="*/ 435929 h 731520"/>
              <a:gd name="connsiteX24" fmla="*/ 103564 w 640080"/>
              <a:gd name="connsiteY24" fmla="*/ 389495 h 731520"/>
              <a:gd name="connsiteX25" fmla="*/ 23697 w 640080"/>
              <a:gd name="connsiteY25" fmla="*/ 376922 h 731520"/>
              <a:gd name="connsiteX26" fmla="*/ 11124 w 640080"/>
              <a:gd name="connsiteY26" fmla="*/ 456789 h 731520"/>
              <a:gd name="connsiteX27" fmla="*/ 190575 w 640080"/>
              <a:gd name="connsiteY27" fmla="*/ 703534 h 731520"/>
              <a:gd name="connsiteX28" fmla="*/ 246011 w 640080"/>
              <a:gd name="connsiteY28" fmla="*/ 731823 h 731520"/>
              <a:gd name="connsiteX29" fmla="*/ 528332 w 640080"/>
              <a:gd name="connsiteY29" fmla="*/ 731823 h 731520"/>
              <a:gd name="connsiteX30" fmla="*/ 595054 w 640080"/>
              <a:gd name="connsiteY30" fmla="*/ 678959 h 731520"/>
              <a:gd name="connsiteX31" fmla="*/ 632916 w 640080"/>
              <a:gd name="connsiteY31" fmla="*/ 517939 h 731520"/>
              <a:gd name="connsiteX32" fmla="*/ 640203 w 640080"/>
              <a:gd name="connsiteY32" fmla="*/ 457503 h 731520"/>
              <a:gd name="connsiteX33" fmla="*/ 640203 w 640080"/>
              <a:gd name="connsiteY33" fmla="*/ 205900 h 731520"/>
              <a:gd name="connsiteX34" fmla="*/ 594483 w 640080"/>
              <a:gd name="connsiteY34" fmla="*/ 160180 h 731520"/>
              <a:gd name="connsiteX35" fmla="*/ 251583 w 640080"/>
              <a:gd name="connsiteY35" fmla="*/ 594520 h 731520"/>
              <a:gd name="connsiteX36" fmla="*/ 228723 w 640080"/>
              <a:gd name="connsiteY36" fmla="*/ 571660 h 731520"/>
              <a:gd name="connsiteX37" fmla="*/ 251583 w 640080"/>
              <a:gd name="connsiteY37" fmla="*/ 548800 h 731520"/>
              <a:gd name="connsiteX38" fmla="*/ 274443 w 640080"/>
              <a:gd name="connsiteY38" fmla="*/ 571660 h 731520"/>
              <a:gd name="connsiteX39" fmla="*/ 251583 w 640080"/>
              <a:gd name="connsiteY39" fmla="*/ 594520 h 731520"/>
              <a:gd name="connsiteX40" fmla="*/ 251583 w 640080"/>
              <a:gd name="connsiteY40" fmla="*/ 457360 h 731520"/>
              <a:gd name="connsiteX41" fmla="*/ 228723 w 640080"/>
              <a:gd name="connsiteY41" fmla="*/ 434500 h 731520"/>
              <a:gd name="connsiteX42" fmla="*/ 251583 w 640080"/>
              <a:gd name="connsiteY42" fmla="*/ 411640 h 731520"/>
              <a:gd name="connsiteX43" fmla="*/ 274443 w 640080"/>
              <a:gd name="connsiteY43" fmla="*/ 434500 h 731520"/>
              <a:gd name="connsiteX44" fmla="*/ 251583 w 640080"/>
              <a:gd name="connsiteY44" fmla="*/ 457360 h 731520"/>
              <a:gd name="connsiteX45" fmla="*/ 343023 w 640080"/>
              <a:gd name="connsiteY45" fmla="*/ 640240 h 731520"/>
              <a:gd name="connsiteX46" fmla="*/ 320163 w 640080"/>
              <a:gd name="connsiteY46" fmla="*/ 617380 h 731520"/>
              <a:gd name="connsiteX47" fmla="*/ 343023 w 640080"/>
              <a:gd name="connsiteY47" fmla="*/ 594520 h 731520"/>
              <a:gd name="connsiteX48" fmla="*/ 365883 w 640080"/>
              <a:gd name="connsiteY48" fmla="*/ 617380 h 731520"/>
              <a:gd name="connsiteX49" fmla="*/ 343023 w 640080"/>
              <a:gd name="connsiteY49" fmla="*/ 640240 h 731520"/>
              <a:gd name="connsiteX50" fmla="*/ 343023 w 640080"/>
              <a:gd name="connsiteY50" fmla="*/ 503080 h 731520"/>
              <a:gd name="connsiteX51" fmla="*/ 320163 w 640080"/>
              <a:gd name="connsiteY51" fmla="*/ 480220 h 731520"/>
              <a:gd name="connsiteX52" fmla="*/ 343023 w 640080"/>
              <a:gd name="connsiteY52" fmla="*/ 457360 h 731520"/>
              <a:gd name="connsiteX53" fmla="*/ 365883 w 640080"/>
              <a:gd name="connsiteY53" fmla="*/ 480220 h 731520"/>
              <a:gd name="connsiteX54" fmla="*/ 343023 w 640080"/>
              <a:gd name="connsiteY54" fmla="*/ 503080 h 731520"/>
              <a:gd name="connsiteX55" fmla="*/ 434463 w 640080"/>
              <a:gd name="connsiteY55" fmla="*/ 548800 h 731520"/>
              <a:gd name="connsiteX56" fmla="*/ 411603 w 640080"/>
              <a:gd name="connsiteY56" fmla="*/ 525940 h 731520"/>
              <a:gd name="connsiteX57" fmla="*/ 434463 w 640080"/>
              <a:gd name="connsiteY57" fmla="*/ 503080 h 731520"/>
              <a:gd name="connsiteX58" fmla="*/ 457323 w 640080"/>
              <a:gd name="connsiteY58" fmla="*/ 525940 h 731520"/>
              <a:gd name="connsiteX59" fmla="*/ 434463 w 640080"/>
              <a:gd name="connsiteY59" fmla="*/ 548800 h 731520"/>
              <a:gd name="connsiteX60" fmla="*/ 480183 w 640080"/>
              <a:gd name="connsiteY60" fmla="*/ 640240 h 731520"/>
              <a:gd name="connsiteX61" fmla="*/ 457323 w 640080"/>
              <a:gd name="connsiteY61" fmla="*/ 617380 h 731520"/>
              <a:gd name="connsiteX62" fmla="*/ 480183 w 640080"/>
              <a:gd name="connsiteY62" fmla="*/ 594520 h 731520"/>
              <a:gd name="connsiteX63" fmla="*/ 503043 w 640080"/>
              <a:gd name="connsiteY63" fmla="*/ 617380 h 731520"/>
              <a:gd name="connsiteX64" fmla="*/ 480183 w 640080"/>
              <a:gd name="connsiteY64" fmla="*/ 640240 h 731520"/>
              <a:gd name="connsiteX65" fmla="*/ 525903 w 640080"/>
              <a:gd name="connsiteY65" fmla="*/ 457360 h 731520"/>
              <a:gd name="connsiteX66" fmla="*/ 503043 w 640080"/>
              <a:gd name="connsiteY66" fmla="*/ 434500 h 731520"/>
              <a:gd name="connsiteX67" fmla="*/ 525903 w 640080"/>
              <a:gd name="connsiteY67" fmla="*/ 411640 h 731520"/>
              <a:gd name="connsiteX68" fmla="*/ 548763 w 640080"/>
              <a:gd name="connsiteY68" fmla="*/ 434500 h 731520"/>
              <a:gd name="connsiteX69" fmla="*/ 525903 w 640080"/>
              <a:gd name="connsiteY69" fmla="*/ 4573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640080" h="731520">
                <a:moveTo>
                  <a:pt x="594483" y="160180"/>
                </a:moveTo>
                <a:cubicBezTo>
                  <a:pt x="569337" y="160180"/>
                  <a:pt x="548763" y="180754"/>
                  <a:pt x="548763" y="205900"/>
                </a:cubicBezTo>
                <a:lnTo>
                  <a:pt x="548763" y="308770"/>
                </a:lnTo>
                <a:cubicBezTo>
                  <a:pt x="548763" y="315057"/>
                  <a:pt x="543619" y="320200"/>
                  <a:pt x="537333" y="320200"/>
                </a:cubicBezTo>
                <a:lnTo>
                  <a:pt x="514473" y="320200"/>
                </a:lnTo>
                <a:cubicBezTo>
                  <a:pt x="508186" y="320200"/>
                  <a:pt x="503043" y="315057"/>
                  <a:pt x="503043" y="308770"/>
                </a:cubicBezTo>
                <a:lnTo>
                  <a:pt x="503043" y="91600"/>
                </a:lnTo>
                <a:cubicBezTo>
                  <a:pt x="503043" y="66454"/>
                  <a:pt x="482469" y="45880"/>
                  <a:pt x="457323" y="45880"/>
                </a:cubicBezTo>
                <a:cubicBezTo>
                  <a:pt x="432177" y="45880"/>
                  <a:pt x="411603" y="66454"/>
                  <a:pt x="411603" y="91600"/>
                </a:cubicBezTo>
                <a:lnTo>
                  <a:pt x="411603" y="308770"/>
                </a:lnTo>
                <a:cubicBezTo>
                  <a:pt x="411603" y="315057"/>
                  <a:pt x="406459" y="320200"/>
                  <a:pt x="400173" y="320200"/>
                </a:cubicBezTo>
                <a:lnTo>
                  <a:pt x="377313" y="320200"/>
                </a:lnTo>
                <a:cubicBezTo>
                  <a:pt x="371026" y="320200"/>
                  <a:pt x="365883" y="315057"/>
                  <a:pt x="365883" y="308770"/>
                </a:cubicBezTo>
                <a:lnTo>
                  <a:pt x="365883" y="45880"/>
                </a:lnTo>
                <a:cubicBezTo>
                  <a:pt x="365883" y="20734"/>
                  <a:pt x="345309" y="160"/>
                  <a:pt x="320163" y="160"/>
                </a:cubicBezTo>
                <a:cubicBezTo>
                  <a:pt x="295017" y="160"/>
                  <a:pt x="274443" y="20734"/>
                  <a:pt x="274443" y="45880"/>
                </a:cubicBezTo>
                <a:lnTo>
                  <a:pt x="274443" y="308770"/>
                </a:lnTo>
                <a:cubicBezTo>
                  <a:pt x="274443" y="315057"/>
                  <a:pt x="269299" y="320200"/>
                  <a:pt x="263013" y="320200"/>
                </a:cubicBezTo>
                <a:lnTo>
                  <a:pt x="240153" y="320200"/>
                </a:lnTo>
                <a:cubicBezTo>
                  <a:pt x="233866" y="320200"/>
                  <a:pt x="228723" y="315057"/>
                  <a:pt x="228723" y="308770"/>
                </a:cubicBezTo>
                <a:lnTo>
                  <a:pt x="228723" y="91600"/>
                </a:lnTo>
                <a:cubicBezTo>
                  <a:pt x="228723" y="66454"/>
                  <a:pt x="208149" y="45880"/>
                  <a:pt x="183003" y="45880"/>
                </a:cubicBezTo>
                <a:cubicBezTo>
                  <a:pt x="157857" y="45880"/>
                  <a:pt x="137283" y="66454"/>
                  <a:pt x="137283" y="91600"/>
                </a:cubicBezTo>
                <a:lnTo>
                  <a:pt x="137283" y="435929"/>
                </a:lnTo>
                <a:lnTo>
                  <a:pt x="103564" y="389495"/>
                </a:lnTo>
                <a:cubicBezTo>
                  <a:pt x="84991" y="363920"/>
                  <a:pt x="49272" y="358348"/>
                  <a:pt x="23697" y="376922"/>
                </a:cubicBezTo>
                <a:cubicBezTo>
                  <a:pt x="-1877" y="395495"/>
                  <a:pt x="-7450" y="431214"/>
                  <a:pt x="11124" y="456789"/>
                </a:cubicBezTo>
                <a:lnTo>
                  <a:pt x="190575" y="703534"/>
                </a:lnTo>
                <a:cubicBezTo>
                  <a:pt x="203434" y="721250"/>
                  <a:pt x="224151" y="731823"/>
                  <a:pt x="246011" y="731823"/>
                </a:cubicBezTo>
                <a:lnTo>
                  <a:pt x="528332" y="731823"/>
                </a:lnTo>
                <a:cubicBezTo>
                  <a:pt x="560193" y="731823"/>
                  <a:pt x="587768" y="709963"/>
                  <a:pt x="595054" y="678959"/>
                </a:cubicBezTo>
                <a:lnTo>
                  <a:pt x="632916" y="517939"/>
                </a:lnTo>
                <a:cubicBezTo>
                  <a:pt x="637488" y="498365"/>
                  <a:pt x="639917" y="477506"/>
                  <a:pt x="640203" y="457503"/>
                </a:cubicBezTo>
                <a:lnTo>
                  <a:pt x="640203" y="205900"/>
                </a:lnTo>
                <a:cubicBezTo>
                  <a:pt x="640203" y="180754"/>
                  <a:pt x="619629" y="160180"/>
                  <a:pt x="594483" y="160180"/>
                </a:cubicBezTo>
                <a:close/>
                <a:moveTo>
                  <a:pt x="251583" y="594520"/>
                </a:moveTo>
                <a:cubicBezTo>
                  <a:pt x="239010" y="594520"/>
                  <a:pt x="228723" y="584233"/>
                  <a:pt x="228723" y="571660"/>
                </a:cubicBezTo>
                <a:cubicBezTo>
                  <a:pt x="228723" y="559087"/>
                  <a:pt x="239010" y="548800"/>
                  <a:pt x="251583" y="548800"/>
                </a:cubicBezTo>
                <a:cubicBezTo>
                  <a:pt x="264156" y="548800"/>
                  <a:pt x="274443" y="559087"/>
                  <a:pt x="274443" y="571660"/>
                </a:cubicBezTo>
                <a:cubicBezTo>
                  <a:pt x="274443" y="584233"/>
                  <a:pt x="264156" y="594520"/>
                  <a:pt x="251583" y="594520"/>
                </a:cubicBezTo>
                <a:close/>
                <a:moveTo>
                  <a:pt x="251583" y="457360"/>
                </a:moveTo>
                <a:cubicBezTo>
                  <a:pt x="239010" y="457360"/>
                  <a:pt x="228723" y="447073"/>
                  <a:pt x="228723" y="434500"/>
                </a:cubicBezTo>
                <a:cubicBezTo>
                  <a:pt x="228723" y="421927"/>
                  <a:pt x="239010" y="411640"/>
                  <a:pt x="251583" y="411640"/>
                </a:cubicBezTo>
                <a:cubicBezTo>
                  <a:pt x="264156" y="411640"/>
                  <a:pt x="274443" y="421927"/>
                  <a:pt x="274443" y="434500"/>
                </a:cubicBezTo>
                <a:cubicBezTo>
                  <a:pt x="274443" y="447073"/>
                  <a:pt x="264156" y="457360"/>
                  <a:pt x="251583" y="457360"/>
                </a:cubicBezTo>
                <a:close/>
                <a:moveTo>
                  <a:pt x="343023" y="640240"/>
                </a:moveTo>
                <a:cubicBezTo>
                  <a:pt x="330450" y="640240"/>
                  <a:pt x="320163" y="629953"/>
                  <a:pt x="320163" y="617380"/>
                </a:cubicBezTo>
                <a:cubicBezTo>
                  <a:pt x="320163" y="604807"/>
                  <a:pt x="330450" y="594520"/>
                  <a:pt x="343023" y="594520"/>
                </a:cubicBezTo>
                <a:cubicBezTo>
                  <a:pt x="355596" y="594520"/>
                  <a:pt x="365883" y="604807"/>
                  <a:pt x="365883" y="617380"/>
                </a:cubicBezTo>
                <a:cubicBezTo>
                  <a:pt x="365883" y="629953"/>
                  <a:pt x="355596" y="640240"/>
                  <a:pt x="343023" y="640240"/>
                </a:cubicBezTo>
                <a:close/>
                <a:moveTo>
                  <a:pt x="343023" y="503080"/>
                </a:moveTo>
                <a:cubicBezTo>
                  <a:pt x="330450" y="503080"/>
                  <a:pt x="320163" y="492793"/>
                  <a:pt x="320163" y="480220"/>
                </a:cubicBezTo>
                <a:cubicBezTo>
                  <a:pt x="320163" y="467647"/>
                  <a:pt x="330450" y="457360"/>
                  <a:pt x="343023" y="457360"/>
                </a:cubicBezTo>
                <a:cubicBezTo>
                  <a:pt x="355596" y="457360"/>
                  <a:pt x="365883" y="467647"/>
                  <a:pt x="365883" y="480220"/>
                </a:cubicBezTo>
                <a:cubicBezTo>
                  <a:pt x="365883" y="492793"/>
                  <a:pt x="355596" y="503080"/>
                  <a:pt x="343023" y="503080"/>
                </a:cubicBezTo>
                <a:close/>
                <a:moveTo>
                  <a:pt x="434463" y="548800"/>
                </a:moveTo>
                <a:cubicBezTo>
                  <a:pt x="421890" y="548800"/>
                  <a:pt x="411603" y="538513"/>
                  <a:pt x="411603" y="525940"/>
                </a:cubicBezTo>
                <a:cubicBezTo>
                  <a:pt x="411603" y="513367"/>
                  <a:pt x="421890" y="503080"/>
                  <a:pt x="434463" y="503080"/>
                </a:cubicBezTo>
                <a:cubicBezTo>
                  <a:pt x="447036" y="503080"/>
                  <a:pt x="457323" y="513367"/>
                  <a:pt x="457323" y="525940"/>
                </a:cubicBezTo>
                <a:cubicBezTo>
                  <a:pt x="457323" y="538513"/>
                  <a:pt x="447036" y="548800"/>
                  <a:pt x="434463" y="548800"/>
                </a:cubicBezTo>
                <a:close/>
                <a:moveTo>
                  <a:pt x="480183" y="640240"/>
                </a:moveTo>
                <a:cubicBezTo>
                  <a:pt x="467610" y="640240"/>
                  <a:pt x="457323" y="629953"/>
                  <a:pt x="457323" y="617380"/>
                </a:cubicBezTo>
                <a:cubicBezTo>
                  <a:pt x="457323" y="604807"/>
                  <a:pt x="467610" y="594520"/>
                  <a:pt x="480183" y="594520"/>
                </a:cubicBezTo>
                <a:cubicBezTo>
                  <a:pt x="492756" y="594520"/>
                  <a:pt x="503043" y="604807"/>
                  <a:pt x="503043" y="617380"/>
                </a:cubicBezTo>
                <a:cubicBezTo>
                  <a:pt x="503043" y="629953"/>
                  <a:pt x="492756" y="640240"/>
                  <a:pt x="480183" y="640240"/>
                </a:cubicBezTo>
                <a:close/>
                <a:moveTo>
                  <a:pt x="525903" y="457360"/>
                </a:moveTo>
                <a:cubicBezTo>
                  <a:pt x="513330" y="457360"/>
                  <a:pt x="503043" y="447073"/>
                  <a:pt x="503043" y="434500"/>
                </a:cubicBezTo>
                <a:cubicBezTo>
                  <a:pt x="503043" y="421927"/>
                  <a:pt x="513330" y="411640"/>
                  <a:pt x="525903" y="411640"/>
                </a:cubicBezTo>
                <a:cubicBezTo>
                  <a:pt x="538476" y="411640"/>
                  <a:pt x="548763" y="421927"/>
                  <a:pt x="548763" y="434500"/>
                </a:cubicBezTo>
                <a:cubicBezTo>
                  <a:pt x="548763" y="447073"/>
                  <a:pt x="538476" y="457360"/>
                  <a:pt x="525903" y="457360"/>
                </a:cubicBezTo>
                <a:close/>
              </a:path>
            </a:pathLst>
          </a:custGeom>
          <a:solidFill>
            <a:srgbClr val="910830"/>
          </a:solidFill>
          <a:ln w="1424" cap="flat">
            <a:noFill/>
            <a:prstDash val="solid"/>
            <a:miter/>
          </a:ln>
        </p:spPr>
        <p:txBody>
          <a:bodyPr rtlCol="0" anchor="ctr"/>
          <a:lstStyle/>
          <a:p>
            <a:endParaRPr lang="en-GB"/>
          </a:p>
        </p:txBody>
      </p:sp>
      <p:sp>
        <p:nvSpPr>
          <p:cNvPr id="290" name="Grafik 262">
            <a:extLst>
              <a:ext uri="{FF2B5EF4-FFF2-40B4-BE49-F238E27FC236}">
                <a16:creationId xmlns:a16="http://schemas.microsoft.com/office/drawing/2014/main" id="{35FBF696-B896-4C35-B82E-CC78BAE70773}"/>
              </a:ext>
            </a:extLst>
          </p:cNvPr>
          <p:cNvSpPr/>
          <p:nvPr/>
        </p:nvSpPr>
        <p:spPr>
          <a:xfrm>
            <a:off x="581132" y="1799547"/>
            <a:ext cx="590411" cy="470920"/>
          </a:xfrm>
          <a:custGeom>
            <a:avLst/>
            <a:gdLst>
              <a:gd name="connsiteX0" fmla="*/ 891701 w 914400"/>
              <a:gd name="connsiteY0" fmla="*/ 503081 h 731520"/>
              <a:gd name="connsiteX1" fmla="*/ 868841 w 914400"/>
              <a:gd name="connsiteY1" fmla="*/ 503081 h 731520"/>
              <a:gd name="connsiteX2" fmla="*/ 868841 w 914400"/>
              <a:gd name="connsiteY2" fmla="*/ 348633 h 731520"/>
              <a:gd name="connsiteX3" fmla="*/ 848695 w 914400"/>
              <a:gd name="connsiteY3" fmla="*/ 300198 h 731520"/>
              <a:gd name="connsiteX4" fmla="*/ 705963 w 914400"/>
              <a:gd name="connsiteY4" fmla="*/ 157466 h 731520"/>
              <a:gd name="connsiteX5" fmla="*/ 657529 w 914400"/>
              <a:gd name="connsiteY5" fmla="*/ 137321 h 731520"/>
              <a:gd name="connsiteX6" fmla="*/ 594521 w 914400"/>
              <a:gd name="connsiteY6" fmla="*/ 137321 h 731520"/>
              <a:gd name="connsiteX7" fmla="*/ 594521 w 914400"/>
              <a:gd name="connsiteY7" fmla="*/ 68741 h 731520"/>
              <a:gd name="connsiteX8" fmla="*/ 525941 w 914400"/>
              <a:gd name="connsiteY8" fmla="*/ 161 h 731520"/>
              <a:gd name="connsiteX9" fmla="*/ 68741 w 914400"/>
              <a:gd name="connsiteY9" fmla="*/ 161 h 731520"/>
              <a:gd name="connsiteX10" fmla="*/ 161 w 914400"/>
              <a:gd name="connsiteY10" fmla="*/ 68741 h 731520"/>
              <a:gd name="connsiteX11" fmla="*/ 161 w 914400"/>
              <a:gd name="connsiteY11" fmla="*/ 525941 h 731520"/>
              <a:gd name="connsiteX12" fmla="*/ 68741 w 914400"/>
              <a:gd name="connsiteY12" fmla="*/ 594521 h 731520"/>
              <a:gd name="connsiteX13" fmla="*/ 91601 w 914400"/>
              <a:gd name="connsiteY13" fmla="*/ 594521 h 731520"/>
              <a:gd name="connsiteX14" fmla="*/ 228761 w 914400"/>
              <a:gd name="connsiteY14" fmla="*/ 731681 h 731520"/>
              <a:gd name="connsiteX15" fmla="*/ 365921 w 914400"/>
              <a:gd name="connsiteY15" fmla="*/ 594521 h 731520"/>
              <a:gd name="connsiteX16" fmla="*/ 548801 w 914400"/>
              <a:gd name="connsiteY16" fmla="*/ 594521 h 731520"/>
              <a:gd name="connsiteX17" fmla="*/ 685961 w 914400"/>
              <a:gd name="connsiteY17" fmla="*/ 731681 h 731520"/>
              <a:gd name="connsiteX18" fmla="*/ 823121 w 914400"/>
              <a:gd name="connsiteY18" fmla="*/ 594521 h 731520"/>
              <a:gd name="connsiteX19" fmla="*/ 891701 w 914400"/>
              <a:gd name="connsiteY19" fmla="*/ 594521 h 731520"/>
              <a:gd name="connsiteX20" fmla="*/ 914561 w 914400"/>
              <a:gd name="connsiteY20" fmla="*/ 571661 h 731520"/>
              <a:gd name="connsiteX21" fmla="*/ 914561 w 914400"/>
              <a:gd name="connsiteY21" fmla="*/ 525941 h 731520"/>
              <a:gd name="connsiteX22" fmla="*/ 891701 w 914400"/>
              <a:gd name="connsiteY22" fmla="*/ 503081 h 731520"/>
              <a:gd name="connsiteX23" fmla="*/ 228761 w 914400"/>
              <a:gd name="connsiteY23" fmla="*/ 663101 h 731520"/>
              <a:gd name="connsiteX24" fmla="*/ 160181 w 914400"/>
              <a:gd name="connsiteY24" fmla="*/ 594521 h 731520"/>
              <a:gd name="connsiteX25" fmla="*/ 228761 w 914400"/>
              <a:gd name="connsiteY25" fmla="*/ 525941 h 731520"/>
              <a:gd name="connsiteX26" fmla="*/ 297341 w 914400"/>
              <a:gd name="connsiteY26" fmla="*/ 594521 h 731520"/>
              <a:gd name="connsiteX27" fmla="*/ 228761 w 914400"/>
              <a:gd name="connsiteY27" fmla="*/ 663101 h 731520"/>
              <a:gd name="connsiteX28" fmla="*/ 434501 w 914400"/>
              <a:gd name="connsiteY28" fmla="*/ 308771 h 731520"/>
              <a:gd name="connsiteX29" fmla="*/ 423071 w 914400"/>
              <a:gd name="connsiteY29" fmla="*/ 320201 h 731520"/>
              <a:gd name="connsiteX30" fmla="*/ 343061 w 914400"/>
              <a:gd name="connsiteY30" fmla="*/ 320201 h 731520"/>
              <a:gd name="connsiteX31" fmla="*/ 343061 w 914400"/>
              <a:gd name="connsiteY31" fmla="*/ 400211 h 731520"/>
              <a:gd name="connsiteX32" fmla="*/ 331631 w 914400"/>
              <a:gd name="connsiteY32" fmla="*/ 411641 h 731520"/>
              <a:gd name="connsiteX33" fmla="*/ 263051 w 914400"/>
              <a:gd name="connsiteY33" fmla="*/ 411641 h 731520"/>
              <a:gd name="connsiteX34" fmla="*/ 251621 w 914400"/>
              <a:gd name="connsiteY34" fmla="*/ 400211 h 731520"/>
              <a:gd name="connsiteX35" fmla="*/ 251621 w 914400"/>
              <a:gd name="connsiteY35" fmla="*/ 320201 h 731520"/>
              <a:gd name="connsiteX36" fmla="*/ 171611 w 914400"/>
              <a:gd name="connsiteY36" fmla="*/ 320201 h 731520"/>
              <a:gd name="connsiteX37" fmla="*/ 160181 w 914400"/>
              <a:gd name="connsiteY37" fmla="*/ 308771 h 731520"/>
              <a:gd name="connsiteX38" fmla="*/ 160181 w 914400"/>
              <a:gd name="connsiteY38" fmla="*/ 240191 h 731520"/>
              <a:gd name="connsiteX39" fmla="*/ 171611 w 914400"/>
              <a:gd name="connsiteY39" fmla="*/ 228761 h 731520"/>
              <a:gd name="connsiteX40" fmla="*/ 251621 w 914400"/>
              <a:gd name="connsiteY40" fmla="*/ 228761 h 731520"/>
              <a:gd name="connsiteX41" fmla="*/ 251621 w 914400"/>
              <a:gd name="connsiteY41" fmla="*/ 148751 h 731520"/>
              <a:gd name="connsiteX42" fmla="*/ 263051 w 914400"/>
              <a:gd name="connsiteY42" fmla="*/ 137321 h 731520"/>
              <a:gd name="connsiteX43" fmla="*/ 331631 w 914400"/>
              <a:gd name="connsiteY43" fmla="*/ 137321 h 731520"/>
              <a:gd name="connsiteX44" fmla="*/ 343061 w 914400"/>
              <a:gd name="connsiteY44" fmla="*/ 148751 h 731520"/>
              <a:gd name="connsiteX45" fmla="*/ 343061 w 914400"/>
              <a:gd name="connsiteY45" fmla="*/ 228761 h 731520"/>
              <a:gd name="connsiteX46" fmla="*/ 423071 w 914400"/>
              <a:gd name="connsiteY46" fmla="*/ 228761 h 731520"/>
              <a:gd name="connsiteX47" fmla="*/ 434501 w 914400"/>
              <a:gd name="connsiteY47" fmla="*/ 240191 h 731520"/>
              <a:gd name="connsiteX48" fmla="*/ 434501 w 914400"/>
              <a:gd name="connsiteY48" fmla="*/ 308771 h 731520"/>
              <a:gd name="connsiteX49" fmla="*/ 685961 w 914400"/>
              <a:gd name="connsiteY49" fmla="*/ 663101 h 731520"/>
              <a:gd name="connsiteX50" fmla="*/ 617381 w 914400"/>
              <a:gd name="connsiteY50" fmla="*/ 594521 h 731520"/>
              <a:gd name="connsiteX51" fmla="*/ 685961 w 914400"/>
              <a:gd name="connsiteY51" fmla="*/ 525941 h 731520"/>
              <a:gd name="connsiteX52" fmla="*/ 754541 w 914400"/>
              <a:gd name="connsiteY52" fmla="*/ 594521 h 731520"/>
              <a:gd name="connsiteX53" fmla="*/ 685961 w 914400"/>
              <a:gd name="connsiteY53" fmla="*/ 663101 h 731520"/>
              <a:gd name="connsiteX54" fmla="*/ 800261 w 914400"/>
              <a:gd name="connsiteY54" fmla="*/ 365921 h 731520"/>
              <a:gd name="connsiteX55" fmla="*/ 594521 w 914400"/>
              <a:gd name="connsiteY55" fmla="*/ 365921 h 731520"/>
              <a:gd name="connsiteX56" fmla="*/ 594521 w 914400"/>
              <a:gd name="connsiteY56" fmla="*/ 205901 h 731520"/>
              <a:gd name="connsiteX57" fmla="*/ 657529 w 914400"/>
              <a:gd name="connsiteY57" fmla="*/ 205901 h 731520"/>
              <a:gd name="connsiteX58" fmla="*/ 800261 w 914400"/>
              <a:gd name="connsiteY58" fmla="*/ 348633 h 731520"/>
              <a:gd name="connsiteX59" fmla="*/ 800261 w 914400"/>
              <a:gd name="connsiteY59" fmla="*/ 3659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14400" h="731520">
                <a:moveTo>
                  <a:pt x="891701" y="503081"/>
                </a:moveTo>
                <a:lnTo>
                  <a:pt x="868841" y="503081"/>
                </a:lnTo>
                <a:lnTo>
                  <a:pt x="868841" y="348633"/>
                </a:lnTo>
                <a:cubicBezTo>
                  <a:pt x="868841" y="330488"/>
                  <a:pt x="861554" y="313057"/>
                  <a:pt x="848695" y="300198"/>
                </a:cubicBezTo>
                <a:lnTo>
                  <a:pt x="705963" y="157466"/>
                </a:lnTo>
                <a:cubicBezTo>
                  <a:pt x="693105" y="144607"/>
                  <a:pt x="675674" y="137321"/>
                  <a:pt x="657529" y="137321"/>
                </a:cubicBezTo>
                <a:lnTo>
                  <a:pt x="594521" y="137321"/>
                </a:lnTo>
                <a:lnTo>
                  <a:pt x="594521" y="68741"/>
                </a:lnTo>
                <a:cubicBezTo>
                  <a:pt x="594521" y="30879"/>
                  <a:pt x="563803" y="161"/>
                  <a:pt x="525941" y="161"/>
                </a:cubicBezTo>
                <a:lnTo>
                  <a:pt x="68741" y="161"/>
                </a:lnTo>
                <a:cubicBezTo>
                  <a:pt x="30879" y="161"/>
                  <a:pt x="161" y="30879"/>
                  <a:pt x="161" y="68741"/>
                </a:cubicBezTo>
                <a:lnTo>
                  <a:pt x="161" y="525941"/>
                </a:lnTo>
                <a:cubicBezTo>
                  <a:pt x="161" y="563803"/>
                  <a:pt x="30879" y="594521"/>
                  <a:pt x="68741" y="594521"/>
                </a:cubicBezTo>
                <a:lnTo>
                  <a:pt x="91601" y="594521"/>
                </a:lnTo>
                <a:cubicBezTo>
                  <a:pt x="91601" y="670245"/>
                  <a:pt x="153037" y="731681"/>
                  <a:pt x="228761" y="731681"/>
                </a:cubicBezTo>
                <a:cubicBezTo>
                  <a:pt x="304485" y="731681"/>
                  <a:pt x="365921" y="670245"/>
                  <a:pt x="365921" y="594521"/>
                </a:cubicBezTo>
                <a:lnTo>
                  <a:pt x="548801" y="594521"/>
                </a:lnTo>
                <a:cubicBezTo>
                  <a:pt x="548801" y="670245"/>
                  <a:pt x="610237" y="731681"/>
                  <a:pt x="685961" y="731681"/>
                </a:cubicBezTo>
                <a:cubicBezTo>
                  <a:pt x="761685" y="731681"/>
                  <a:pt x="823121" y="670245"/>
                  <a:pt x="823121" y="594521"/>
                </a:cubicBezTo>
                <a:lnTo>
                  <a:pt x="891701" y="594521"/>
                </a:lnTo>
                <a:cubicBezTo>
                  <a:pt x="904274" y="594521"/>
                  <a:pt x="914561" y="584234"/>
                  <a:pt x="914561" y="571661"/>
                </a:cubicBezTo>
                <a:lnTo>
                  <a:pt x="914561" y="525941"/>
                </a:lnTo>
                <a:cubicBezTo>
                  <a:pt x="914561" y="513368"/>
                  <a:pt x="904274" y="503081"/>
                  <a:pt x="891701" y="503081"/>
                </a:cubicBezTo>
                <a:close/>
                <a:moveTo>
                  <a:pt x="228761" y="663101"/>
                </a:moveTo>
                <a:cubicBezTo>
                  <a:pt x="190899" y="663101"/>
                  <a:pt x="160181" y="632383"/>
                  <a:pt x="160181" y="594521"/>
                </a:cubicBezTo>
                <a:cubicBezTo>
                  <a:pt x="160181" y="556659"/>
                  <a:pt x="190899" y="525941"/>
                  <a:pt x="228761" y="525941"/>
                </a:cubicBezTo>
                <a:cubicBezTo>
                  <a:pt x="266623" y="525941"/>
                  <a:pt x="297341" y="556659"/>
                  <a:pt x="297341" y="594521"/>
                </a:cubicBezTo>
                <a:cubicBezTo>
                  <a:pt x="297341" y="632383"/>
                  <a:pt x="266623" y="663101"/>
                  <a:pt x="228761" y="663101"/>
                </a:cubicBezTo>
                <a:close/>
                <a:moveTo>
                  <a:pt x="434501" y="308771"/>
                </a:moveTo>
                <a:cubicBezTo>
                  <a:pt x="434501" y="315057"/>
                  <a:pt x="429357" y="320201"/>
                  <a:pt x="423071" y="320201"/>
                </a:cubicBezTo>
                <a:lnTo>
                  <a:pt x="343061" y="320201"/>
                </a:lnTo>
                <a:lnTo>
                  <a:pt x="343061" y="400211"/>
                </a:lnTo>
                <a:cubicBezTo>
                  <a:pt x="343061" y="406497"/>
                  <a:pt x="337917" y="411641"/>
                  <a:pt x="331631" y="411641"/>
                </a:cubicBezTo>
                <a:lnTo>
                  <a:pt x="263051" y="411641"/>
                </a:lnTo>
                <a:cubicBezTo>
                  <a:pt x="256764" y="411641"/>
                  <a:pt x="251621" y="406497"/>
                  <a:pt x="251621" y="400211"/>
                </a:cubicBezTo>
                <a:lnTo>
                  <a:pt x="251621" y="320201"/>
                </a:lnTo>
                <a:lnTo>
                  <a:pt x="171611" y="320201"/>
                </a:lnTo>
                <a:cubicBezTo>
                  <a:pt x="165324" y="320201"/>
                  <a:pt x="160181" y="315057"/>
                  <a:pt x="160181" y="308771"/>
                </a:cubicBezTo>
                <a:lnTo>
                  <a:pt x="160181" y="240191"/>
                </a:lnTo>
                <a:cubicBezTo>
                  <a:pt x="160181" y="233904"/>
                  <a:pt x="165324" y="228761"/>
                  <a:pt x="171611" y="228761"/>
                </a:cubicBezTo>
                <a:lnTo>
                  <a:pt x="251621" y="228761"/>
                </a:lnTo>
                <a:lnTo>
                  <a:pt x="251621" y="148751"/>
                </a:lnTo>
                <a:cubicBezTo>
                  <a:pt x="251621" y="142464"/>
                  <a:pt x="256764" y="137321"/>
                  <a:pt x="263051" y="137321"/>
                </a:cubicBezTo>
                <a:lnTo>
                  <a:pt x="331631" y="137321"/>
                </a:lnTo>
                <a:cubicBezTo>
                  <a:pt x="337917" y="137321"/>
                  <a:pt x="343061" y="142464"/>
                  <a:pt x="343061" y="148751"/>
                </a:cubicBezTo>
                <a:lnTo>
                  <a:pt x="343061" y="228761"/>
                </a:lnTo>
                <a:lnTo>
                  <a:pt x="423071" y="228761"/>
                </a:lnTo>
                <a:cubicBezTo>
                  <a:pt x="429357" y="228761"/>
                  <a:pt x="434501" y="233904"/>
                  <a:pt x="434501" y="240191"/>
                </a:cubicBezTo>
                <a:lnTo>
                  <a:pt x="434501" y="308771"/>
                </a:lnTo>
                <a:close/>
                <a:moveTo>
                  <a:pt x="685961" y="663101"/>
                </a:moveTo>
                <a:cubicBezTo>
                  <a:pt x="648099" y="663101"/>
                  <a:pt x="617381" y="632383"/>
                  <a:pt x="617381" y="594521"/>
                </a:cubicBezTo>
                <a:cubicBezTo>
                  <a:pt x="617381" y="556659"/>
                  <a:pt x="648099" y="525941"/>
                  <a:pt x="685961" y="525941"/>
                </a:cubicBezTo>
                <a:cubicBezTo>
                  <a:pt x="723823" y="525941"/>
                  <a:pt x="754541" y="556659"/>
                  <a:pt x="754541" y="594521"/>
                </a:cubicBezTo>
                <a:cubicBezTo>
                  <a:pt x="754541" y="632383"/>
                  <a:pt x="723823" y="663101"/>
                  <a:pt x="685961" y="663101"/>
                </a:cubicBezTo>
                <a:close/>
                <a:moveTo>
                  <a:pt x="800261" y="365921"/>
                </a:moveTo>
                <a:lnTo>
                  <a:pt x="594521" y="365921"/>
                </a:lnTo>
                <a:lnTo>
                  <a:pt x="594521" y="205901"/>
                </a:lnTo>
                <a:lnTo>
                  <a:pt x="657529" y="205901"/>
                </a:lnTo>
                <a:lnTo>
                  <a:pt x="800261" y="348633"/>
                </a:lnTo>
                <a:lnTo>
                  <a:pt x="800261" y="365921"/>
                </a:lnTo>
                <a:close/>
              </a:path>
            </a:pathLst>
          </a:custGeom>
          <a:solidFill>
            <a:srgbClr val="910830"/>
          </a:solidFill>
          <a:ln w="1429" cap="flat">
            <a:noFill/>
            <a:prstDash val="solid"/>
            <a:miter/>
          </a:ln>
        </p:spPr>
        <p:txBody>
          <a:bodyPr rtlCol="0" anchor="ctr"/>
          <a:lstStyle/>
          <a:p>
            <a:endParaRPr lang="en-GB"/>
          </a:p>
        </p:txBody>
      </p:sp>
      <p:sp>
        <p:nvSpPr>
          <p:cNvPr id="291" name="Grafik 264">
            <a:extLst>
              <a:ext uri="{FF2B5EF4-FFF2-40B4-BE49-F238E27FC236}">
                <a16:creationId xmlns:a16="http://schemas.microsoft.com/office/drawing/2014/main" id="{C4141415-FD27-4353-9A0B-F8FACB54B805}"/>
              </a:ext>
            </a:extLst>
          </p:cNvPr>
          <p:cNvSpPr/>
          <p:nvPr/>
        </p:nvSpPr>
        <p:spPr>
          <a:xfrm>
            <a:off x="1242884" y="1805986"/>
            <a:ext cx="590411" cy="458044"/>
          </a:xfrm>
          <a:custGeom>
            <a:avLst/>
            <a:gdLst>
              <a:gd name="connsiteX0" fmla="*/ 415280 w 914400"/>
              <a:gd name="connsiteY0" fmla="*/ 260248 h 711517"/>
              <a:gd name="connsiteX1" fmla="*/ 322784 w 914400"/>
              <a:gd name="connsiteY1" fmla="*/ 254690 h 711517"/>
              <a:gd name="connsiteX2" fmla="*/ 445054 w 914400"/>
              <a:gd name="connsiteY2" fmla="*/ 326951 h 711517"/>
              <a:gd name="connsiteX3" fmla="*/ 411311 w 914400"/>
              <a:gd name="connsiteY3" fmla="*/ 381345 h 711517"/>
              <a:gd name="connsiteX4" fmla="*/ 445054 w 914400"/>
              <a:gd name="connsiteY4" fmla="*/ 435738 h 711517"/>
              <a:gd name="connsiteX5" fmla="*/ 330328 w 914400"/>
              <a:gd name="connsiteY5" fmla="*/ 508396 h 711517"/>
              <a:gd name="connsiteX6" fmla="*/ 195353 w 914400"/>
              <a:gd name="connsiteY6" fmla="*/ 496087 h 711517"/>
              <a:gd name="connsiteX7" fmla="*/ 100475 w 914400"/>
              <a:gd name="connsiteY7" fmla="*/ 543732 h 711517"/>
              <a:gd name="connsiteX8" fmla="*/ 66335 w 914400"/>
              <a:gd name="connsiteY8" fmla="*/ 532615 h 711517"/>
              <a:gd name="connsiteX9" fmla="*/ 2819 w 914400"/>
              <a:gd name="connsiteY9" fmla="*/ 405563 h 711517"/>
              <a:gd name="connsiteX10" fmla="*/ 12743 w 914400"/>
              <a:gd name="connsiteY10" fmla="*/ 371815 h 711517"/>
              <a:gd name="connsiteX11" fmla="*/ 95713 w 914400"/>
              <a:gd name="connsiteY11" fmla="*/ 324567 h 711517"/>
              <a:gd name="connsiteX12" fmla="*/ 154466 w 914400"/>
              <a:gd name="connsiteY12" fmla="*/ 218560 h 711517"/>
              <a:gd name="connsiteX13" fmla="*/ 268399 w 914400"/>
              <a:gd name="connsiteY13" fmla="*/ 8925 h 711517"/>
              <a:gd name="connsiteX14" fmla="*/ 321991 w 914400"/>
              <a:gd name="connsiteY14" fmla="*/ 14087 h 711517"/>
              <a:gd name="connsiteX15" fmla="*/ 316831 w 914400"/>
              <a:gd name="connsiteY15" fmla="*/ 67688 h 711517"/>
              <a:gd name="connsiteX16" fmla="*/ 270383 w 914400"/>
              <a:gd name="connsiteY16" fmla="*/ 118509 h 711517"/>
              <a:gd name="connsiteX17" fmla="*/ 376377 w 914400"/>
              <a:gd name="connsiteY17" fmla="*/ 78408 h 711517"/>
              <a:gd name="connsiteX18" fmla="*/ 418853 w 914400"/>
              <a:gd name="connsiteY18" fmla="*/ 111362 h 711517"/>
              <a:gd name="connsiteX19" fmla="*/ 385904 w 914400"/>
              <a:gd name="connsiteY19" fmla="*/ 153845 h 711517"/>
              <a:gd name="connsiteX20" fmla="*/ 322784 w 914400"/>
              <a:gd name="connsiteY20" fmla="*/ 175682 h 711517"/>
              <a:gd name="connsiteX21" fmla="*/ 448627 w 914400"/>
              <a:gd name="connsiteY21" fmla="*/ 191562 h 711517"/>
              <a:gd name="connsiteX22" fmla="*/ 466092 w 914400"/>
              <a:gd name="connsiteY22" fmla="*/ 242780 h 711517"/>
              <a:gd name="connsiteX23" fmla="*/ 415280 w 914400"/>
              <a:gd name="connsiteY23" fmla="*/ 260248 h 711517"/>
              <a:gd name="connsiteX24" fmla="*/ 376377 w 914400"/>
              <a:gd name="connsiteY24" fmla="*/ 359506 h 711517"/>
              <a:gd name="connsiteX25" fmla="*/ 330327 w 914400"/>
              <a:gd name="connsiteY25" fmla="*/ 330522 h 711517"/>
              <a:gd name="connsiteX26" fmla="*/ 279513 w 914400"/>
              <a:gd name="connsiteY26" fmla="*/ 381035 h 711517"/>
              <a:gd name="connsiteX27" fmla="*/ 279513 w 914400"/>
              <a:gd name="connsiteY27" fmla="*/ 381343 h 711517"/>
              <a:gd name="connsiteX28" fmla="*/ 330327 w 914400"/>
              <a:gd name="connsiteY28" fmla="*/ 432164 h 711517"/>
              <a:gd name="connsiteX29" fmla="*/ 376377 w 914400"/>
              <a:gd name="connsiteY29" fmla="*/ 403180 h 711517"/>
              <a:gd name="connsiteX30" fmla="*/ 409722 w 914400"/>
              <a:gd name="connsiteY30" fmla="*/ 381343 h 711517"/>
              <a:gd name="connsiteX31" fmla="*/ 376377 w 914400"/>
              <a:gd name="connsiteY31" fmla="*/ 359506 h 711517"/>
              <a:gd name="connsiteX32" fmla="*/ 911902 w 914400"/>
              <a:gd name="connsiteY32" fmla="*/ 306304 h 711517"/>
              <a:gd name="connsiteX33" fmla="*/ 901978 w 914400"/>
              <a:gd name="connsiteY33" fmla="*/ 340052 h 711517"/>
              <a:gd name="connsiteX34" fmla="*/ 819009 w 914400"/>
              <a:gd name="connsiteY34" fmla="*/ 387300 h 711517"/>
              <a:gd name="connsiteX35" fmla="*/ 760256 w 914400"/>
              <a:gd name="connsiteY35" fmla="*/ 493307 h 711517"/>
              <a:gd name="connsiteX36" fmla="*/ 646323 w 914400"/>
              <a:gd name="connsiteY36" fmla="*/ 702942 h 711517"/>
              <a:gd name="connsiteX37" fmla="*/ 592731 w 914400"/>
              <a:gd name="connsiteY37" fmla="*/ 697780 h 711517"/>
              <a:gd name="connsiteX38" fmla="*/ 597893 w 914400"/>
              <a:gd name="connsiteY38" fmla="*/ 644179 h 711517"/>
              <a:gd name="connsiteX39" fmla="*/ 644339 w 914400"/>
              <a:gd name="connsiteY39" fmla="*/ 593358 h 711517"/>
              <a:gd name="connsiteX40" fmla="*/ 538345 w 914400"/>
              <a:gd name="connsiteY40" fmla="*/ 633459 h 711517"/>
              <a:gd name="connsiteX41" fmla="*/ 495869 w 914400"/>
              <a:gd name="connsiteY41" fmla="*/ 600505 h 711517"/>
              <a:gd name="connsiteX42" fmla="*/ 528819 w 914400"/>
              <a:gd name="connsiteY42" fmla="*/ 558022 h 711517"/>
              <a:gd name="connsiteX43" fmla="*/ 591938 w 914400"/>
              <a:gd name="connsiteY43" fmla="*/ 536185 h 711517"/>
              <a:gd name="connsiteX44" fmla="*/ 466095 w 914400"/>
              <a:gd name="connsiteY44" fmla="*/ 520305 h 711517"/>
              <a:gd name="connsiteX45" fmla="*/ 448630 w 914400"/>
              <a:gd name="connsiteY45" fmla="*/ 469087 h 711517"/>
              <a:gd name="connsiteX46" fmla="*/ 499443 w 914400"/>
              <a:gd name="connsiteY46" fmla="*/ 451618 h 711517"/>
              <a:gd name="connsiteX47" fmla="*/ 591939 w 914400"/>
              <a:gd name="connsiteY47" fmla="*/ 457175 h 711517"/>
              <a:gd name="connsiteX48" fmla="*/ 469670 w 914400"/>
              <a:gd name="connsiteY48" fmla="*/ 384915 h 711517"/>
              <a:gd name="connsiteX49" fmla="*/ 503413 w 914400"/>
              <a:gd name="connsiteY49" fmla="*/ 330521 h 711517"/>
              <a:gd name="connsiteX50" fmla="*/ 469670 w 914400"/>
              <a:gd name="connsiteY50" fmla="*/ 276127 h 711517"/>
              <a:gd name="connsiteX51" fmla="*/ 586779 w 914400"/>
              <a:gd name="connsiteY51" fmla="*/ 203469 h 711517"/>
              <a:gd name="connsiteX52" fmla="*/ 719371 w 914400"/>
              <a:gd name="connsiteY52" fmla="*/ 215778 h 711517"/>
              <a:gd name="connsiteX53" fmla="*/ 814248 w 914400"/>
              <a:gd name="connsiteY53" fmla="*/ 168134 h 711517"/>
              <a:gd name="connsiteX54" fmla="*/ 848387 w 914400"/>
              <a:gd name="connsiteY54" fmla="*/ 179251 h 711517"/>
              <a:gd name="connsiteX55" fmla="*/ 911902 w 914400"/>
              <a:gd name="connsiteY55" fmla="*/ 306304 h 711517"/>
              <a:gd name="connsiteX56" fmla="*/ 584394 w 914400"/>
              <a:gd name="connsiteY56" fmla="*/ 279703 h 711517"/>
              <a:gd name="connsiteX57" fmla="*/ 538344 w 914400"/>
              <a:gd name="connsiteY57" fmla="*/ 308687 h 711517"/>
              <a:gd name="connsiteX58" fmla="*/ 504998 w 914400"/>
              <a:gd name="connsiteY58" fmla="*/ 330524 h 711517"/>
              <a:gd name="connsiteX59" fmla="*/ 538344 w 914400"/>
              <a:gd name="connsiteY59" fmla="*/ 352361 h 711517"/>
              <a:gd name="connsiteX60" fmla="*/ 584394 w 914400"/>
              <a:gd name="connsiteY60" fmla="*/ 381345 h 711517"/>
              <a:gd name="connsiteX61" fmla="*/ 635208 w 914400"/>
              <a:gd name="connsiteY61" fmla="*/ 330832 h 711517"/>
              <a:gd name="connsiteX62" fmla="*/ 635208 w 914400"/>
              <a:gd name="connsiteY62" fmla="*/ 330524 h 711517"/>
              <a:gd name="connsiteX63" fmla="*/ 584394 w 914400"/>
              <a:gd name="connsiteY63" fmla="*/ 279703 h 71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14400" h="711517">
                <a:moveTo>
                  <a:pt x="415280" y="260248"/>
                </a:moveTo>
                <a:cubicBezTo>
                  <a:pt x="386284" y="245748"/>
                  <a:pt x="352205" y="244247"/>
                  <a:pt x="322784" y="254690"/>
                </a:cubicBezTo>
                <a:cubicBezTo>
                  <a:pt x="383658" y="254690"/>
                  <a:pt x="424523" y="283944"/>
                  <a:pt x="445054" y="326951"/>
                </a:cubicBezTo>
                <a:cubicBezTo>
                  <a:pt x="457307" y="352524"/>
                  <a:pt x="437699" y="381345"/>
                  <a:pt x="411311" y="381345"/>
                </a:cubicBezTo>
                <a:cubicBezTo>
                  <a:pt x="437641" y="381345"/>
                  <a:pt x="457332" y="410114"/>
                  <a:pt x="445054" y="435738"/>
                </a:cubicBezTo>
                <a:cubicBezTo>
                  <a:pt x="424015" y="479810"/>
                  <a:pt x="379156" y="508396"/>
                  <a:pt x="330328" y="508396"/>
                </a:cubicBezTo>
                <a:cubicBezTo>
                  <a:pt x="329532" y="508396"/>
                  <a:pt x="195353" y="496087"/>
                  <a:pt x="195353" y="496087"/>
                </a:cubicBezTo>
                <a:lnTo>
                  <a:pt x="100475" y="543732"/>
                </a:lnTo>
                <a:cubicBezTo>
                  <a:pt x="87068" y="550437"/>
                  <a:pt x="72164" y="544273"/>
                  <a:pt x="66335" y="532615"/>
                </a:cubicBezTo>
                <a:lnTo>
                  <a:pt x="2819" y="405563"/>
                </a:lnTo>
                <a:cubicBezTo>
                  <a:pt x="-3135" y="393255"/>
                  <a:pt x="1231" y="378564"/>
                  <a:pt x="12743" y="371815"/>
                </a:cubicBezTo>
                <a:lnTo>
                  <a:pt x="95713" y="324567"/>
                </a:lnTo>
                <a:lnTo>
                  <a:pt x="154466" y="218560"/>
                </a:lnTo>
                <a:cubicBezTo>
                  <a:pt x="163596" y="136771"/>
                  <a:pt x="204088" y="61730"/>
                  <a:pt x="268399" y="8925"/>
                </a:cubicBezTo>
                <a:cubicBezTo>
                  <a:pt x="284674" y="-4574"/>
                  <a:pt x="308891" y="-2192"/>
                  <a:pt x="321991" y="14087"/>
                </a:cubicBezTo>
                <a:cubicBezTo>
                  <a:pt x="335487" y="30366"/>
                  <a:pt x="333107" y="54188"/>
                  <a:pt x="316831" y="67688"/>
                </a:cubicBezTo>
                <a:cubicBezTo>
                  <a:pt x="298967" y="82774"/>
                  <a:pt x="283086" y="99848"/>
                  <a:pt x="270383" y="118509"/>
                </a:cubicBezTo>
                <a:cubicBezTo>
                  <a:pt x="301347" y="97465"/>
                  <a:pt x="337076" y="83173"/>
                  <a:pt x="376377" y="78408"/>
                </a:cubicBezTo>
                <a:cubicBezTo>
                  <a:pt x="397415" y="75629"/>
                  <a:pt x="416472" y="90318"/>
                  <a:pt x="418853" y="111362"/>
                </a:cubicBezTo>
                <a:cubicBezTo>
                  <a:pt x="421632" y="132405"/>
                  <a:pt x="406943" y="151463"/>
                  <a:pt x="385904" y="153845"/>
                </a:cubicBezTo>
                <a:cubicBezTo>
                  <a:pt x="362878" y="156624"/>
                  <a:pt x="341441" y="164565"/>
                  <a:pt x="322784" y="175682"/>
                </a:cubicBezTo>
                <a:cubicBezTo>
                  <a:pt x="360095" y="167519"/>
                  <a:pt x="406669" y="171198"/>
                  <a:pt x="448627" y="191562"/>
                </a:cubicBezTo>
                <a:cubicBezTo>
                  <a:pt x="467681" y="201091"/>
                  <a:pt x="475620" y="223722"/>
                  <a:pt x="466092" y="242780"/>
                </a:cubicBezTo>
                <a:cubicBezTo>
                  <a:pt x="456964" y="261440"/>
                  <a:pt x="433940" y="269379"/>
                  <a:pt x="415280" y="260248"/>
                </a:cubicBezTo>
                <a:close/>
                <a:moveTo>
                  <a:pt x="376377" y="359506"/>
                </a:moveTo>
                <a:cubicBezTo>
                  <a:pt x="367644" y="341640"/>
                  <a:pt x="350176" y="330522"/>
                  <a:pt x="330327" y="330522"/>
                </a:cubicBezTo>
                <a:cubicBezTo>
                  <a:pt x="302346" y="330439"/>
                  <a:pt x="279596" y="353055"/>
                  <a:pt x="279513" y="381035"/>
                </a:cubicBezTo>
                <a:cubicBezTo>
                  <a:pt x="279513" y="381138"/>
                  <a:pt x="279513" y="381241"/>
                  <a:pt x="279513" y="381343"/>
                </a:cubicBezTo>
                <a:cubicBezTo>
                  <a:pt x="279513" y="411958"/>
                  <a:pt x="304956" y="432164"/>
                  <a:pt x="330327" y="432164"/>
                </a:cubicBezTo>
                <a:cubicBezTo>
                  <a:pt x="350176" y="432164"/>
                  <a:pt x="367644" y="421047"/>
                  <a:pt x="376377" y="403180"/>
                </a:cubicBezTo>
                <a:cubicBezTo>
                  <a:pt x="382729" y="389680"/>
                  <a:pt x="395828" y="381740"/>
                  <a:pt x="409722" y="381343"/>
                </a:cubicBezTo>
                <a:cubicBezTo>
                  <a:pt x="395828" y="380947"/>
                  <a:pt x="382729" y="373006"/>
                  <a:pt x="376377" y="359506"/>
                </a:cubicBezTo>
                <a:close/>
                <a:moveTo>
                  <a:pt x="911902" y="306304"/>
                </a:moveTo>
                <a:cubicBezTo>
                  <a:pt x="917857" y="318612"/>
                  <a:pt x="913490" y="333303"/>
                  <a:pt x="901978" y="340052"/>
                </a:cubicBezTo>
                <a:lnTo>
                  <a:pt x="819009" y="387300"/>
                </a:lnTo>
                <a:lnTo>
                  <a:pt x="760256" y="493307"/>
                </a:lnTo>
                <a:cubicBezTo>
                  <a:pt x="751126" y="575096"/>
                  <a:pt x="710634" y="650137"/>
                  <a:pt x="646323" y="702942"/>
                </a:cubicBezTo>
                <a:cubicBezTo>
                  <a:pt x="630704" y="715961"/>
                  <a:pt x="606605" y="714578"/>
                  <a:pt x="592731" y="697780"/>
                </a:cubicBezTo>
                <a:cubicBezTo>
                  <a:pt x="579235" y="681501"/>
                  <a:pt x="581615" y="657679"/>
                  <a:pt x="597893" y="644179"/>
                </a:cubicBezTo>
                <a:cubicBezTo>
                  <a:pt x="615757" y="629093"/>
                  <a:pt x="631636" y="612019"/>
                  <a:pt x="644339" y="593358"/>
                </a:cubicBezTo>
                <a:cubicBezTo>
                  <a:pt x="613375" y="614402"/>
                  <a:pt x="577646" y="628694"/>
                  <a:pt x="538345" y="633459"/>
                </a:cubicBezTo>
                <a:cubicBezTo>
                  <a:pt x="524028" y="637039"/>
                  <a:pt x="498981" y="625396"/>
                  <a:pt x="495869" y="600505"/>
                </a:cubicBezTo>
                <a:cubicBezTo>
                  <a:pt x="493090" y="579462"/>
                  <a:pt x="507779" y="560404"/>
                  <a:pt x="528819" y="558022"/>
                </a:cubicBezTo>
                <a:cubicBezTo>
                  <a:pt x="551844" y="555242"/>
                  <a:pt x="573281" y="547302"/>
                  <a:pt x="591938" y="536185"/>
                </a:cubicBezTo>
                <a:cubicBezTo>
                  <a:pt x="554628" y="544348"/>
                  <a:pt x="508053" y="540669"/>
                  <a:pt x="466095" y="520305"/>
                </a:cubicBezTo>
                <a:cubicBezTo>
                  <a:pt x="447041" y="510776"/>
                  <a:pt x="439102" y="488145"/>
                  <a:pt x="448630" y="469087"/>
                </a:cubicBezTo>
                <a:cubicBezTo>
                  <a:pt x="457758" y="450426"/>
                  <a:pt x="480784" y="442485"/>
                  <a:pt x="499443" y="451618"/>
                </a:cubicBezTo>
                <a:cubicBezTo>
                  <a:pt x="528440" y="466118"/>
                  <a:pt x="562519" y="467618"/>
                  <a:pt x="591939" y="457175"/>
                </a:cubicBezTo>
                <a:cubicBezTo>
                  <a:pt x="531066" y="457175"/>
                  <a:pt x="490201" y="427922"/>
                  <a:pt x="469670" y="384915"/>
                </a:cubicBezTo>
                <a:cubicBezTo>
                  <a:pt x="457417" y="359342"/>
                  <a:pt x="477025" y="330521"/>
                  <a:pt x="503413" y="330521"/>
                </a:cubicBezTo>
                <a:cubicBezTo>
                  <a:pt x="477082" y="330521"/>
                  <a:pt x="457391" y="301752"/>
                  <a:pt x="469670" y="276127"/>
                </a:cubicBezTo>
                <a:cubicBezTo>
                  <a:pt x="489719" y="234128"/>
                  <a:pt x="532590" y="203422"/>
                  <a:pt x="586779" y="203469"/>
                </a:cubicBezTo>
                <a:lnTo>
                  <a:pt x="719371" y="215778"/>
                </a:lnTo>
                <a:lnTo>
                  <a:pt x="814248" y="168134"/>
                </a:lnTo>
                <a:cubicBezTo>
                  <a:pt x="827690" y="161413"/>
                  <a:pt x="842578" y="167628"/>
                  <a:pt x="848387" y="179251"/>
                </a:cubicBezTo>
                <a:lnTo>
                  <a:pt x="911902" y="306304"/>
                </a:lnTo>
                <a:close/>
                <a:moveTo>
                  <a:pt x="584394" y="279703"/>
                </a:moveTo>
                <a:cubicBezTo>
                  <a:pt x="564544" y="279703"/>
                  <a:pt x="547077" y="290820"/>
                  <a:pt x="538344" y="308687"/>
                </a:cubicBezTo>
                <a:cubicBezTo>
                  <a:pt x="531992" y="322187"/>
                  <a:pt x="518893" y="330127"/>
                  <a:pt x="504998" y="330524"/>
                </a:cubicBezTo>
                <a:cubicBezTo>
                  <a:pt x="518893" y="330921"/>
                  <a:pt x="531992" y="338862"/>
                  <a:pt x="538344" y="352361"/>
                </a:cubicBezTo>
                <a:cubicBezTo>
                  <a:pt x="547077" y="370227"/>
                  <a:pt x="564544" y="381345"/>
                  <a:pt x="584394" y="381345"/>
                </a:cubicBezTo>
                <a:cubicBezTo>
                  <a:pt x="612375" y="381427"/>
                  <a:pt x="635125" y="358812"/>
                  <a:pt x="635208" y="330832"/>
                </a:cubicBezTo>
                <a:cubicBezTo>
                  <a:pt x="635208" y="330729"/>
                  <a:pt x="635208" y="330626"/>
                  <a:pt x="635208" y="330524"/>
                </a:cubicBezTo>
                <a:cubicBezTo>
                  <a:pt x="635208" y="299907"/>
                  <a:pt x="609764" y="279703"/>
                  <a:pt x="584394" y="279703"/>
                </a:cubicBezTo>
                <a:close/>
              </a:path>
            </a:pathLst>
          </a:custGeom>
          <a:solidFill>
            <a:srgbClr val="910830"/>
          </a:solidFill>
          <a:ln w="1429" cap="flat">
            <a:noFill/>
            <a:prstDash val="solid"/>
            <a:miter/>
          </a:ln>
        </p:spPr>
        <p:txBody>
          <a:bodyPr rtlCol="0" anchor="ctr"/>
          <a:lstStyle/>
          <a:p>
            <a:endParaRPr lang="en-GB"/>
          </a:p>
        </p:txBody>
      </p:sp>
      <p:sp>
        <p:nvSpPr>
          <p:cNvPr id="292" name="Grafik 266">
            <a:extLst>
              <a:ext uri="{FF2B5EF4-FFF2-40B4-BE49-F238E27FC236}">
                <a16:creationId xmlns:a16="http://schemas.microsoft.com/office/drawing/2014/main" id="{DF4AE778-B0BB-4F16-BAB7-0B5538D4EAE0}"/>
              </a:ext>
            </a:extLst>
          </p:cNvPr>
          <p:cNvSpPr/>
          <p:nvPr/>
        </p:nvSpPr>
        <p:spPr>
          <a:xfrm>
            <a:off x="2508221" y="1799548"/>
            <a:ext cx="529525" cy="470920"/>
          </a:xfrm>
          <a:custGeom>
            <a:avLst/>
            <a:gdLst>
              <a:gd name="connsiteX0" fmla="*/ 17340 w 820102"/>
              <a:gd name="connsiteY0" fmla="*/ 503079 h 731520"/>
              <a:gd name="connsiteX1" fmla="*/ 63623 w 820102"/>
              <a:gd name="connsiteY1" fmla="*/ 503079 h 731520"/>
              <a:gd name="connsiteX2" fmla="*/ 410288 w 820102"/>
              <a:gd name="connsiteY2" fmla="*/ 731679 h 731520"/>
              <a:gd name="connsiteX3" fmla="*/ 756952 w 820102"/>
              <a:gd name="connsiteY3" fmla="*/ 503079 h 731520"/>
              <a:gd name="connsiteX4" fmla="*/ 803235 w 820102"/>
              <a:gd name="connsiteY4" fmla="*/ 503079 h 731520"/>
              <a:gd name="connsiteX5" fmla="*/ 815358 w 820102"/>
              <a:gd name="connsiteY5" fmla="*/ 473811 h 731520"/>
              <a:gd name="connsiteX6" fmla="*/ 719590 w 820102"/>
              <a:gd name="connsiteY6" fmla="*/ 378044 h 731520"/>
              <a:gd name="connsiteX7" fmla="*/ 695343 w 820102"/>
              <a:gd name="connsiteY7" fmla="*/ 378044 h 731520"/>
              <a:gd name="connsiteX8" fmla="*/ 599575 w 820102"/>
              <a:gd name="connsiteY8" fmla="*/ 473811 h 731520"/>
              <a:gd name="connsiteX9" fmla="*/ 611698 w 820102"/>
              <a:gd name="connsiteY9" fmla="*/ 503079 h 731520"/>
              <a:gd name="connsiteX10" fmla="*/ 661913 w 820102"/>
              <a:gd name="connsiteY10" fmla="*/ 503079 h 731520"/>
              <a:gd name="connsiteX11" fmla="*/ 456006 w 820102"/>
              <a:gd name="connsiteY11" fmla="*/ 637403 h 731520"/>
              <a:gd name="connsiteX12" fmla="*/ 456006 w 820102"/>
              <a:gd name="connsiteY12" fmla="*/ 365919 h 731520"/>
              <a:gd name="connsiteX13" fmla="*/ 530301 w 820102"/>
              <a:gd name="connsiteY13" fmla="*/ 365919 h 731520"/>
              <a:gd name="connsiteX14" fmla="*/ 547446 w 820102"/>
              <a:gd name="connsiteY14" fmla="*/ 348774 h 731520"/>
              <a:gd name="connsiteX15" fmla="*/ 547446 w 820102"/>
              <a:gd name="connsiteY15" fmla="*/ 291624 h 731520"/>
              <a:gd name="connsiteX16" fmla="*/ 530301 w 820102"/>
              <a:gd name="connsiteY16" fmla="*/ 274479 h 731520"/>
              <a:gd name="connsiteX17" fmla="*/ 456006 w 820102"/>
              <a:gd name="connsiteY17" fmla="*/ 274479 h 731520"/>
              <a:gd name="connsiteX18" fmla="*/ 456006 w 820102"/>
              <a:gd name="connsiteY18" fmla="*/ 266664 h 731520"/>
              <a:gd name="connsiteX19" fmla="*/ 547446 w 820102"/>
              <a:gd name="connsiteY19" fmla="*/ 137337 h 731520"/>
              <a:gd name="connsiteX20" fmla="*/ 412245 w 820102"/>
              <a:gd name="connsiteY20" fmla="*/ 174 h 731520"/>
              <a:gd name="connsiteX21" fmla="*/ 273128 w 820102"/>
              <a:gd name="connsiteY21" fmla="*/ 137319 h 731520"/>
              <a:gd name="connsiteX22" fmla="*/ 364568 w 820102"/>
              <a:gd name="connsiteY22" fmla="*/ 266664 h 731520"/>
              <a:gd name="connsiteX23" fmla="*/ 364568 w 820102"/>
              <a:gd name="connsiteY23" fmla="*/ 274479 h 731520"/>
              <a:gd name="connsiteX24" fmla="*/ 290273 w 820102"/>
              <a:gd name="connsiteY24" fmla="*/ 274479 h 731520"/>
              <a:gd name="connsiteX25" fmla="*/ 273128 w 820102"/>
              <a:gd name="connsiteY25" fmla="*/ 291624 h 731520"/>
              <a:gd name="connsiteX26" fmla="*/ 273128 w 820102"/>
              <a:gd name="connsiteY26" fmla="*/ 348774 h 731520"/>
              <a:gd name="connsiteX27" fmla="*/ 290273 w 820102"/>
              <a:gd name="connsiteY27" fmla="*/ 365919 h 731520"/>
              <a:gd name="connsiteX28" fmla="*/ 364568 w 820102"/>
              <a:gd name="connsiteY28" fmla="*/ 365919 h 731520"/>
              <a:gd name="connsiteX29" fmla="*/ 364568 w 820102"/>
              <a:gd name="connsiteY29" fmla="*/ 637403 h 731520"/>
              <a:gd name="connsiteX30" fmla="*/ 158660 w 820102"/>
              <a:gd name="connsiteY30" fmla="*/ 503079 h 731520"/>
              <a:gd name="connsiteX31" fmla="*/ 208875 w 820102"/>
              <a:gd name="connsiteY31" fmla="*/ 503079 h 731520"/>
              <a:gd name="connsiteX32" fmla="*/ 220998 w 820102"/>
              <a:gd name="connsiteY32" fmla="*/ 473811 h 731520"/>
              <a:gd name="connsiteX33" fmla="*/ 125230 w 820102"/>
              <a:gd name="connsiteY33" fmla="*/ 378044 h 731520"/>
              <a:gd name="connsiteX34" fmla="*/ 100983 w 820102"/>
              <a:gd name="connsiteY34" fmla="*/ 378044 h 731520"/>
              <a:gd name="connsiteX35" fmla="*/ 5215 w 820102"/>
              <a:gd name="connsiteY35" fmla="*/ 473811 h 731520"/>
              <a:gd name="connsiteX36" fmla="*/ 17340 w 820102"/>
              <a:gd name="connsiteY36" fmla="*/ 503079 h 731520"/>
              <a:gd name="connsiteX37" fmla="*/ 410288 w 820102"/>
              <a:gd name="connsiteY37" fmla="*/ 91599 h 731520"/>
              <a:gd name="connsiteX38" fmla="*/ 456008 w 820102"/>
              <a:gd name="connsiteY38" fmla="*/ 137319 h 731520"/>
              <a:gd name="connsiteX39" fmla="*/ 410288 w 820102"/>
              <a:gd name="connsiteY39" fmla="*/ 183039 h 731520"/>
              <a:gd name="connsiteX40" fmla="*/ 364568 w 820102"/>
              <a:gd name="connsiteY40" fmla="*/ 137319 h 731520"/>
              <a:gd name="connsiteX41" fmla="*/ 410288 w 820102"/>
              <a:gd name="connsiteY41" fmla="*/ 915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20102" h="731520">
                <a:moveTo>
                  <a:pt x="17340" y="503079"/>
                </a:moveTo>
                <a:lnTo>
                  <a:pt x="63623" y="503079"/>
                </a:lnTo>
                <a:cubicBezTo>
                  <a:pt x="94779" y="649862"/>
                  <a:pt x="258760" y="731679"/>
                  <a:pt x="410288" y="731679"/>
                </a:cubicBezTo>
                <a:cubicBezTo>
                  <a:pt x="562062" y="731679"/>
                  <a:pt x="725831" y="649698"/>
                  <a:pt x="756952" y="503079"/>
                </a:cubicBezTo>
                <a:lnTo>
                  <a:pt x="803235" y="503079"/>
                </a:lnTo>
                <a:cubicBezTo>
                  <a:pt x="818510" y="503079"/>
                  <a:pt x="826159" y="484611"/>
                  <a:pt x="815358" y="473811"/>
                </a:cubicBezTo>
                <a:lnTo>
                  <a:pt x="719590" y="378044"/>
                </a:lnTo>
                <a:cubicBezTo>
                  <a:pt x="712895" y="371349"/>
                  <a:pt x="702040" y="371349"/>
                  <a:pt x="695343" y="378044"/>
                </a:cubicBezTo>
                <a:lnTo>
                  <a:pt x="599575" y="473811"/>
                </a:lnTo>
                <a:cubicBezTo>
                  <a:pt x="588774" y="484613"/>
                  <a:pt x="596424" y="503079"/>
                  <a:pt x="611698" y="503079"/>
                </a:cubicBezTo>
                <a:lnTo>
                  <a:pt x="661913" y="503079"/>
                </a:lnTo>
                <a:cubicBezTo>
                  <a:pt x="632924" y="580685"/>
                  <a:pt x="540522" y="626792"/>
                  <a:pt x="456006" y="637403"/>
                </a:cubicBezTo>
                <a:lnTo>
                  <a:pt x="456006" y="365919"/>
                </a:lnTo>
                <a:lnTo>
                  <a:pt x="530301" y="365919"/>
                </a:lnTo>
                <a:cubicBezTo>
                  <a:pt x="539769" y="365919"/>
                  <a:pt x="547446" y="358243"/>
                  <a:pt x="547446" y="348774"/>
                </a:cubicBezTo>
                <a:lnTo>
                  <a:pt x="547446" y="291624"/>
                </a:lnTo>
                <a:cubicBezTo>
                  <a:pt x="547446" y="282156"/>
                  <a:pt x="539769" y="274479"/>
                  <a:pt x="530301" y="274479"/>
                </a:cubicBezTo>
                <a:lnTo>
                  <a:pt x="456006" y="274479"/>
                </a:lnTo>
                <a:lnTo>
                  <a:pt x="456006" y="266664"/>
                </a:lnTo>
                <a:cubicBezTo>
                  <a:pt x="509271" y="247836"/>
                  <a:pt x="547439" y="197048"/>
                  <a:pt x="547446" y="137337"/>
                </a:cubicBezTo>
                <a:cubicBezTo>
                  <a:pt x="547455" y="62699"/>
                  <a:pt x="486876" y="1214"/>
                  <a:pt x="412245" y="174"/>
                </a:cubicBezTo>
                <a:cubicBezTo>
                  <a:pt x="335597" y="-896"/>
                  <a:pt x="273128" y="60917"/>
                  <a:pt x="273128" y="137319"/>
                </a:cubicBezTo>
                <a:cubicBezTo>
                  <a:pt x="273128" y="197038"/>
                  <a:pt x="311298" y="247833"/>
                  <a:pt x="364568" y="266664"/>
                </a:cubicBezTo>
                <a:lnTo>
                  <a:pt x="364568" y="274479"/>
                </a:lnTo>
                <a:lnTo>
                  <a:pt x="290273" y="274479"/>
                </a:lnTo>
                <a:cubicBezTo>
                  <a:pt x="280804" y="274479"/>
                  <a:pt x="273128" y="282156"/>
                  <a:pt x="273128" y="291624"/>
                </a:cubicBezTo>
                <a:lnTo>
                  <a:pt x="273128" y="348774"/>
                </a:lnTo>
                <a:cubicBezTo>
                  <a:pt x="273128" y="358243"/>
                  <a:pt x="280804" y="365919"/>
                  <a:pt x="290273" y="365919"/>
                </a:cubicBezTo>
                <a:lnTo>
                  <a:pt x="364568" y="365919"/>
                </a:lnTo>
                <a:lnTo>
                  <a:pt x="364568" y="637403"/>
                </a:lnTo>
                <a:cubicBezTo>
                  <a:pt x="280363" y="626832"/>
                  <a:pt x="187660" y="580712"/>
                  <a:pt x="158660" y="503079"/>
                </a:cubicBezTo>
                <a:lnTo>
                  <a:pt x="208875" y="503079"/>
                </a:lnTo>
                <a:cubicBezTo>
                  <a:pt x="224150" y="503079"/>
                  <a:pt x="231799" y="484611"/>
                  <a:pt x="220998" y="473811"/>
                </a:cubicBezTo>
                <a:lnTo>
                  <a:pt x="125230" y="378044"/>
                </a:lnTo>
                <a:cubicBezTo>
                  <a:pt x="118535" y="371349"/>
                  <a:pt x="107680" y="371349"/>
                  <a:pt x="100983" y="378044"/>
                </a:cubicBezTo>
                <a:lnTo>
                  <a:pt x="5215" y="473811"/>
                </a:lnTo>
                <a:cubicBezTo>
                  <a:pt x="-5584" y="484611"/>
                  <a:pt x="2065" y="503079"/>
                  <a:pt x="17340" y="503079"/>
                </a:cubicBezTo>
                <a:close/>
                <a:moveTo>
                  <a:pt x="410288" y="91599"/>
                </a:moveTo>
                <a:cubicBezTo>
                  <a:pt x="435498" y="91599"/>
                  <a:pt x="456008" y="112109"/>
                  <a:pt x="456008" y="137319"/>
                </a:cubicBezTo>
                <a:cubicBezTo>
                  <a:pt x="456008" y="162530"/>
                  <a:pt x="435498" y="183039"/>
                  <a:pt x="410288" y="183039"/>
                </a:cubicBezTo>
                <a:cubicBezTo>
                  <a:pt x="385077" y="183039"/>
                  <a:pt x="364568" y="162530"/>
                  <a:pt x="364568" y="137319"/>
                </a:cubicBezTo>
                <a:cubicBezTo>
                  <a:pt x="364568" y="112109"/>
                  <a:pt x="385077" y="91599"/>
                  <a:pt x="410288" y="91599"/>
                </a:cubicBezTo>
                <a:close/>
              </a:path>
            </a:pathLst>
          </a:custGeom>
          <a:solidFill>
            <a:srgbClr val="910830"/>
          </a:solidFill>
          <a:ln w="1422" cap="flat">
            <a:noFill/>
            <a:prstDash val="solid"/>
            <a:miter/>
          </a:ln>
        </p:spPr>
        <p:txBody>
          <a:bodyPr rtlCol="0" anchor="ctr"/>
          <a:lstStyle/>
          <a:p>
            <a:endParaRPr lang="en-GB"/>
          </a:p>
        </p:txBody>
      </p:sp>
      <p:sp>
        <p:nvSpPr>
          <p:cNvPr id="293" name="Grafik 268">
            <a:extLst>
              <a:ext uri="{FF2B5EF4-FFF2-40B4-BE49-F238E27FC236}">
                <a16:creationId xmlns:a16="http://schemas.microsoft.com/office/drawing/2014/main" id="{94FD73B1-CC0A-4403-A729-9AD7F41C6282}"/>
              </a:ext>
            </a:extLst>
          </p:cNvPr>
          <p:cNvSpPr/>
          <p:nvPr/>
        </p:nvSpPr>
        <p:spPr>
          <a:xfrm>
            <a:off x="8015339" y="1851744"/>
            <a:ext cx="295205" cy="366067"/>
          </a:xfrm>
          <a:custGeom>
            <a:avLst/>
            <a:gdLst>
              <a:gd name="connsiteX0" fmla="*/ 204543 w 457200"/>
              <a:gd name="connsiteY0" fmla="*/ 285268 h 568642"/>
              <a:gd name="connsiteX1" fmla="*/ 10233 w 457200"/>
              <a:gd name="connsiteY1" fmla="*/ 90958 h 568642"/>
              <a:gd name="connsiteX2" fmla="*/ 10233 w 457200"/>
              <a:gd name="connsiteY2" fmla="*/ 42523 h 568642"/>
              <a:gd name="connsiteX3" fmla="*/ 42523 w 457200"/>
              <a:gd name="connsiteY3" fmla="*/ 10233 h 568642"/>
              <a:gd name="connsiteX4" fmla="*/ 90958 w 457200"/>
              <a:gd name="connsiteY4" fmla="*/ 10233 h 568642"/>
              <a:gd name="connsiteX5" fmla="*/ 228689 w 457200"/>
              <a:gd name="connsiteY5" fmla="*/ 147965 h 568642"/>
              <a:gd name="connsiteX6" fmla="*/ 366421 w 457200"/>
              <a:gd name="connsiteY6" fmla="*/ 10233 h 568642"/>
              <a:gd name="connsiteX7" fmla="*/ 414855 w 457200"/>
              <a:gd name="connsiteY7" fmla="*/ 10233 h 568642"/>
              <a:gd name="connsiteX8" fmla="*/ 447431 w 457200"/>
              <a:gd name="connsiteY8" fmla="*/ 42380 h 568642"/>
              <a:gd name="connsiteX9" fmla="*/ 447431 w 457200"/>
              <a:gd name="connsiteY9" fmla="*/ 90815 h 568642"/>
              <a:gd name="connsiteX10" fmla="*/ 253121 w 457200"/>
              <a:gd name="connsiteY10" fmla="*/ 285125 h 568642"/>
              <a:gd name="connsiteX11" fmla="*/ 204543 w 457200"/>
              <a:gd name="connsiteY11" fmla="*/ 285268 h 568642"/>
              <a:gd name="connsiteX12" fmla="*/ 253121 w 457200"/>
              <a:gd name="connsiteY12" fmla="*/ 559588 h 568642"/>
              <a:gd name="connsiteX13" fmla="*/ 447431 w 457200"/>
              <a:gd name="connsiteY13" fmla="*/ 365278 h 568642"/>
              <a:gd name="connsiteX14" fmla="*/ 447431 w 457200"/>
              <a:gd name="connsiteY14" fmla="*/ 316843 h 568642"/>
              <a:gd name="connsiteX15" fmla="*/ 415141 w 457200"/>
              <a:gd name="connsiteY15" fmla="*/ 284553 h 568642"/>
              <a:gd name="connsiteX16" fmla="*/ 366707 w 457200"/>
              <a:gd name="connsiteY16" fmla="*/ 284553 h 568642"/>
              <a:gd name="connsiteX17" fmla="*/ 228832 w 457200"/>
              <a:gd name="connsiteY17" fmla="*/ 422142 h 568642"/>
              <a:gd name="connsiteX18" fmla="*/ 91101 w 457200"/>
              <a:gd name="connsiteY18" fmla="*/ 284411 h 568642"/>
              <a:gd name="connsiteX19" fmla="*/ 42666 w 457200"/>
              <a:gd name="connsiteY19" fmla="*/ 284411 h 568642"/>
              <a:gd name="connsiteX20" fmla="*/ 10233 w 457200"/>
              <a:gd name="connsiteY20" fmla="*/ 316700 h 568642"/>
              <a:gd name="connsiteX21" fmla="*/ 10233 w 457200"/>
              <a:gd name="connsiteY21" fmla="*/ 365135 h 568642"/>
              <a:gd name="connsiteX22" fmla="*/ 204543 w 457200"/>
              <a:gd name="connsiteY22" fmla="*/ 559445 h 568642"/>
              <a:gd name="connsiteX23" fmla="*/ 253121 w 457200"/>
              <a:gd name="connsiteY23" fmla="*/ 559588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200" h="568642">
                <a:moveTo>
                  <a:pt x="204543" y="285268"/>
                </a:moveTo>
                <a:lnTo>
                  <a:pt x="10233" y="90958"/>
                </a:lnTo>
                <a:cubicBezTo>
                  <a:pt x="-3197" y="77528"/>
                  <a:pt x="-3197" y="55811"/>
                  <a:pt x="10233" y="42523"/>
                </a:cubicBezTo>
                <a:lnTo>
                  <a:pt x="42523" y="10233"/>
                </a:lnTo>
                <a:cubicBezTo>
                  <a:pt x="55953" y="-3197"/>
                  <a:pt x="77670" y="-3197"/>
                  <a:pt x="90958" y="10233"/>
                </a:cubicBezTo>
                <a:lnTo>
                  <a:pt x="228689" y="147965"/>
                </a:lnTo>
                <a:lnTo>
                  <a:pt x="366421" y="10233"/>
                </a:lnTo>
                <a:cubicBezTo>
                  <a:pt x="379851" y="-3197"/>
                  <a:pt x="401568" y="-3197"/>
                  <a:pt x="414855" y="10233"/>
                </a:cubicBezTo>
                <a:lnTo>
                  <a:pt x="447431" y="42380"/>
                </a:lnTo>
                <a:cubicBezTo>
                  <a:pt x="460861" y="55811"/>
                  <a:pt x="460861" y="77528"/>
                  <a:pt x="447431" y="90815"/>
                </a:cubicBezTo>
                <a:lnTo>
                  <a:pt x="253121" y="285125"/>
                </a:lnTo>
                <a:cubicBezTo>
                  <a:pt x="239691" y="298698"/>
                  <a:pt x="217974" y="298698"/>
                  <a:pt x="204543" y="285268"/>
                </a:cubicBezTo>
                <a:close/>
                <a:moveTo>
                  <a:pt x="253121" y="559588"/>
                </a:moveTo>
                <a:lnTo>
                  <a:pt x="447431" y="365278"/>
                </a:lnTo>
                <a:cubicBezTo>
                  <a:pt x="460861" y="351848"/>
                  <a:pt x="460861" y="330131"/>
                  <a:pt x="447431" y="316843"/>
                </a:cubicBezTo>
                <a:lnTo>
                  <a:pt x="415141" y="284553"/>
                </a:lnTo>
                <a:cubicBezTo>
                  <a:pt x="401711" y="271123"/>
                  <a:pt x="379994" y="271123"/>
                  <a:pt x="366707" y="284553"/>
                </a:cubicBezTo>
                <a:lnTo>
                  <a:pt x="228832" y="422142"/>
                </a:lnTo>
                <a:lnTo>
                  <a:pt x="91101" y="284411"/>
                </a:lnTo>
                <a:cubicBezTo>
                  <a:pt x="77670" y="270980"/>
                  <a:pt x="55953" y="270980"/>
                  <a:pt x="42666" y="284411"/>
                </a:cubicBezTo>
                <a:lnTo>
                  <a:pt x="10233" y="316700"/>
                </a:lnTo>
                <a:cubicBezTo>
                  <a:pt x="-3197" y="330131"/>
                  <a:pt x="-3197" y="351848"/>
                  <a:pt x="10233" y="365135"/>
                </a:cubicBezTo>
                <a:lnTo>
                  <a:pt x="204543" y="559445"/>
                </a:lnTo>
                <a:cubicBezTo>
                  <a:pt x="217974" y="573018"/>
                  <a:pt x="239691" y="573018"/>
                  <a:pt x="253121" y="559588"/>
                </a:cubicBezTo>
                <a:close/>
              </a:path>
            </a:pathLst>
          </a:custGeom>
          <a:solidFill>
            <a:srgbClr val="910830"/>
          </a:solidFill>
          <a:ln w="1429" cap="flat">
            <a:noFill/>
            <a:prstDash val="solid"/>
            <a:miter/>
          </a:ln>
        </p:spPr>
        <p:txBody>
          <a:bodyPr rtlCol="0" anchor="ctr"/>
          <a:lstStyle/>
          <a:p>
            <a:endParaRPr lang="en-GB"/>
          </a:p>
        </p:txBody>
      </p:sp>
      <p:sp>
        <p:nvSpPr>
          <p:cNvPr id="294" name="Grafik 270">
            <a:extLst>
              <a:ext uri="{FF2B5EF4-FFF2-40B4-BE49-F238E27FC236}">
                <a16:creationId xmlns:a16="http://schemas.microsoft.com/office/drawing/2014/main" id="{17F7DBD2-21C0-4826-914F-B8416ECA80CE}"/>
              </a:ext>
            </a:extLst>
          </p:cNvPr>
          <p:cNvSpPr/>
          <p:nvPr/>
        </p:nvSpPr>
        <p:spPr>
          <a:xfrm>
            <a:off x="7127921" y="1887799"/>
            <a:ext cx="367162" cy="294325"/>
          </a:xfrm>
          <a:custGeom>
            <a:avLst/>
            <a:gdLst>
              <a:gd name="connsiteX0" fmla="*/ 284535 w 568642"/>
              <a:gd name="connsiteY0" fmla="*/ 204543 h 457200"/>
              <a:gd name="connsiteX1" fmla="*/ 478845 w 568642"/>
              <a:gd name="connsiteY1" fmla="*/ 10233 h 457200"/>
              <a:gd name="connsiteX2" fmla="*/ 527280 w 568642"/>
              <a:gd name="connsiteY2" fmla="*/ 10233 h 457200"/>
              <a:gd name="connsiteX3" fmla="*/ 559570 w 568642"/>
              <a:gd name="connsiteY3" fmla="*/ 42523 h 457200"/>
              <a:gd name="connsiteX4" fmla="*/ 559570 w 568642"/>
              <a:gd name="connsiteY4" fmla="*/ 90957 h 457200"/>
              <a:gd name="connsiteX5" fmla="*/ 421981 w 568642"/>
              <a:gd name="connsiteY5" fmla="*/ 228832 h 457200"/>
              <a:gd name="connsiteX6" fmla="*/ 559712 w 568642"/>
              <a:gd name="connsiteY6" fmla="*/ 366563 h 457200"/>
              <a:gd name="connsiteX7" fmla="*/ 559712 w 568642"/>
              <a:gd name="connsiteY7" fmla="*/ 414998 h 457200"/>
              <a:gd name="connsiteX8" fmla="*/ 527423 w 568642"/>
              <a:gd name="connsiteY8" fmla="*/ 447430 h 457200"/>
              <a:gd name="connsiteX9" fmla="*/ 478988 w 568642"/>
              <a:gd name="connsiteY9" fmla="*/ 447430 h 457200"/>
              <a:gd name="connsiteX10" fmla="*/ 284678 w 568642"/>
              <a:gd name="connsiteY10" fmla="*/ 253120 h 457200"/>
              <a:gd name="connsiteX11" fmla="*/ 284535 w 568642"/>
              <a:gd name="connsiteY11" fmla="*/ 204543 h 457200"/>
              <a:gd name="connsiteX12" fmla="*/ 10215 w 568642"/>
              <a:gd name="connsiteY12" fmla="*/ 253120 h 457200"/>
              <a:gd name="connsiteX13" fmla="*/ 204525 w 568642"/>
              <a:gd name="connsiteY13" fmla="*/ 447430 h 457200"/>
              <a:gd name="connsiteX14" fmla="*/ 252960 w 568642"/>
              <a:gd name="connsiteY14" fmla="*/ 447430 h 457200"/>
              <a:gd name="connsiteX15" fmla="*/ 285250 w 568642"/>
              <a:gd name="connsiteY15" fmla="*/ 415141 h 457200"/>
              <a:gd name="connsiteX16" fmla="*/ 285250 w 568642"/>
              <a:gd name="connsiteY16" fmla="*/ 366706 h 457200"/>
              <a:gd name="connsiteX17" fmla="*/ 147661 w 568642"/>
              <a:gd name="connsiteY17" fmla="*/ 228832 h 457200"/>
              <a:gd name="connsiteX18" fmla="*/ 285392 w 568642"/>
              <a:gd name="connsiteY18" fmla="*/ 91100 h 457200"/>
              <a:gd name="connsiteX19" fmla="*/ 285392 w 568642"/>
              <a:gd name="connsiteY19" fmla="*/ 42666 h 457200"/>
              <a:gd name="connsiteX20" fmla="*/ 253103 w 568642"/>
              <a:gd name="connsiteY20" fmla="*/ 10233 h 457200"/>
              <a:gd name="connsiteX21" fmla="*/ 204668 w 568642"/>
              <a:gd name="connsiteY21" fmla="*/ 10233 h 457200"/>
              <a:gd name="connsiteX22" fmla="*/ 10358 w 568642"/>
              <a:gd name="connsiteY22" fmla="*/ 204543 h 457200"/>
              <a:gd name="connsiteX23" fmla="*/ 10215 w 568642"/>
              <a:gd name="connsiteY23" fmla="*/ 25312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8642" h="457200">
                <a:moveTo>
                  <a:pt x="284535" y="204543"/>
                </a:moveTo>
                <a:lnTo>
                  <a:pt x="478845" y="10233"/>
                </a:lnTo>
                <a:cubicBezTo>
                  <a:pt x="492275" y="-3197"/>
                  <a:pt x="513992" y="-3197"/>
                  <a:pt x="527280" y="10233"/>
                </a:cubicBezTo>
                <a:lnTo>
                  <a:pt x="559570" y="42523"/>
                </a:lnTo>
                <a:cubicBezTo>
                  <a:pt x="573000" y="55953"/>
                  <a:pt x="573000" y="77670"/>
                  <a:pt x="559570" y="90957"/>
                </a:cubicBezTo>
                <a:lnTo>
                  <a:pt x="421981" y="228832"/>
                </a:lnTo>
                <a:lnTo>
                  <a:pt x="559712" y="366563"/>
                </a:lnTo>
                <a:cubicBezTo>
                  <a:pt x="573143" y="379993"/>
                  <a:pt x="573143" y="401710"/>
                  <a:pt x="559712" y="414998"/>
                </a:cubicBezTo>
                <a:lnTo>
                  <a:pt x="527423" y="447430"/>
                </a:lnTo>
                <a:cubicBezTo>
                  <a:pt x="513992" y="460861"/>
                  <a:pt x="492275" y="460861"/>
                  <a:pt x="478988" y="447430"/>
                </a:cubicBezTo>
                <a:lnTo>
                  <a:pt x="284678" y="253120"/>
                </a:lnTo>
                <a:cubicBezTo>
                  <a:pt x="271105" y="239690"/>
                  <a:pt x="271105" y="217973"/>
                  <a:pt x="284535" y="204543"/>
                </a:cubicBezTo>
                <a:close/>
                <a:moveTo>
                  <a:pt x="10215" y="253120"/>
                </a:moveTo>
                <a:lnTo>
                  <a:pt x="204525" y="447430"/>
                </a:lnTo>
                <a:cubicBezTo>
                  <a:pt x="217955" y="460861"/>
                  <a:pt x="239672" y="460861"/>
                  <a:pt x="252960" y="447430"/>
                </a:cubicBezTo>
                <a:lnTo>
                  <a:pt x="285250" y="415141"/>
                </a:lnTo>
                <a:cubicBezTo>
                  <a:pt x="298680" y="401710"/>
                  <a:pt x="298680" y="379993"/>
                  <a:pt x="285250" y="366706"/>
                </a:cubicBezTo>
                <a:lnTo>
                  <a:pt x="147661" y="228832"/>
                </a:lnTo>
                <a:lnTo>
                  <a:pt x="285392" y="91100"/>
                </a:lnTo>
                <a:cubicBezTo>
                  <a:pt x="298823" y="77670"/>
                  <a:pt x="298823" y="55953"/>
                  <a:pt x="285392" y="42666"/>
                </a:cubicBezTo>
                <a:lnTo>
                  <a:pt x="253103" y="10233"/>
                </a:lnTo>
                <a:cubicBezTo>
                  <a:pt x="239672" y="-3197"/>
                  <a:pt x="217955" y="-3197"/>
                  <a:pt x="204668" y="10233"/>
                </a:cubicBezTo>
                <a:lnTo>
                  <a:pt x="10358" y="204543"/>
                </a:lnTo>
                <a:cubicBezTo>
                  <a:pt x="-3215" y="217973"/>
                  <a:pt x="-3215" y="239690"/>
                  <a:pt x="10215" y="253120"/>
                </a:cubicBezTo>
                <a:close/>
              </a:path>
            </a:pathLst>
          </a:custGeom>
          <a:solidFill>
            <a:srgbClr val="910830"/>
          </a:solidFill>
          <a:ln w="1424" cap="flat">
            <a:noFill/>
            <a:prstDash val="solid"/>
            <a:miter/>
          </a:ln>
        </p:spPr>
        <p:txBody>
          <a:bodyPr rtlCol="0" anchor="ctr"/>
          <a:lstStyle/>
          <a:p>
            <a:endParaRPr lang="en-GB"/>
          </a:p>
        </p:txBody>
      </p:sp>
      <p:sp>
        <p:nvSpPr>
          <p:cNvPr id="295" name="Grafik 271">
            <a:extLst>
              <a:ext uri="{FF2B5EF4-FFF2-40B4-BE49-F238E27FC236}">
                <a16:creationId xmlns:a16="http://schemas.microsoft.com/office/drawing/2014/main" id="{7E6DEFDD-4036-4F21-B889-050F09893A3F}"/>
              </a:ext>
            </a:extLst>
          </p:cNvPr>
          <p:cNvSpPr/>
          <p:nvPr/>
        </p:nvSpPr>
        <p:spPr>
          <a:xfrm>
            <a:off x="4960394" y="2358719"/>
            <a:ext cx="367162" cy="294325"/>
          </a:xfrm>
          <a:custGeom>
            <a:avLst/>
            <a:gdLst>
              <a:gd name="connsiteX0" fmla="*/ 285267 w 568642"/>
              <a:gd name="connsiteY0" fmla="*/ 253120 h 457200"/>
              <a:gd name="connsiteX1" fmla="*/ 90957 w 568642"/>
              <a:gd name="connsiteY1" fmla="*/ 447430 h 457200"/>
              <a:gd name="connsiteX2" fmla="*/ 42523 w 568642"/>
              <a:gd name="connsiteY2" fmla="*/ 447430 h 457200"/>
              <a:gd name="connsiteX3" fmla="*/ 10233 w 568642"/>
              <a:gd name="connsiteY3" fmla="*/ 415141 h 457200"/>
              <a:gd name="connsiteX4" fmla="*/ 10233 w 568642"/>
              <a:gd name="connsiteY4" fmla="*/ 366706 h 457200"/>
              <a:gd name="connsiteX5" fmla="*/ 147964 w 568642"/>
              <a:gd name="connsiteY5" fmla="*/ 228975 h 457200"/>
              <a:gd name="connsiteX6" fmla="*/ 10233 w 568642"/>
              <a:gd name="connsiteY6" fmla="*/ 91243 h 457200"/>
              <a:gd name="connsiteX7" fmla="*/ 10233 w 568642"/>
              <a:gd name="connsiteY7" fmla="*/ 42808 h 457200"/>
              <a:gd name="connsiteX8" fmla="*/ 42380 w 568642"/>
              <a:gd name="connsiteY8" fmla="*/ 10233 h 457200"/>
              <a:gd name="connsiteX9" fmla="*/ 90814 w 568642"/>
              <a:gd name="connsiteY9" fmla="*/ 10233 h 457200"/>
              <a:gd name="connsiteX10" fmla="*/ 285124 w 568642"/>
              <a:gd name="connsiteY10" fmla="*/ 204543 h 457200"/>
              <a:gd name="connsiteX11" fmla="*/ 285267 w 568642"/>
              <a:gd name="connsiteY11" fmla="*/ 253120 h 457200"/>
              <a:gd name="connsiteX12" fmla="*/ 559587 w 568642"/>
              <a:gd name="connsiteY12" fmla="*/ 204543 h 457200"/>
              <a:gd name="connsiteX13" fmla="*/ 365277 w 568642"/>
              <a:gd name="connsiteY13" fmla="*/ 10233 h 457200"/>
              <a:gd name="connsiteX14" fmla="*/ 316843 w 568642"/>
              <a:gd name="connsiteY14" fmla="*/ 10233 h 457200"/>
              <a:gd name="connsiteX15" fmla="*/ 284553 w 568642"/>
              <a:gd name="connsiteY15" fmla="*/ 42523 h 457200"/>
              <a:gd name="connsiteX16" fmla="*/ 284553 w 568642"/>
              <a:gd name="connsiteY16" fmla="*/ 90957 h 457200"/>
              <a:gd name="connsiteX17" fmla="*/ 422284 w 568642"/>
              <a:gd name="connsiteY17" fmla="*/ 228689 h 457200"/>
              <a:gd name="connsiteX18" fmla="*/ 284553 w 568642"/>
              <a:gd name="connsiteY18" fmla="*/ 366420 h 457200"/>
              <a:gd name="connsiteX19" fmla="*/ 284553 w 568642"/>
              <a:gd name="connsiteY19" fmla="*/ 414855 h 457200"/>
              <a:gd name="connsiteX20" fmla="*/ 316843 w 568642"/>
              <a:gd name="connsiteY20" fmla="*/ 447145 h 457200"/>
              <a:gd name="connsiteX21" fmla="*/ 365277 w 568642"/>
              <a:gd name="connsiteY21" fmla="*/ 447145 h 457200"/>
              <a:gd name="connsiteX22" fmla="*/ 559587 w 568642"/>
              <a:gd name="connsiteY22" fmla="*/ 252835 h 457200"/>
              <a:gd name="connsiteX23" fmla="*/ 559587 w 568642"/>
              <a:gd name="connsiteY23" fmla="*/ 204543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8642" h="457200">
                <a:moveTo>
                  <a:pt x="285267" y="253120"/>
                </a:moveTo>
                <a:lnTo>
                  <a:pt x="90957" y="447430"/>
                </a:lnTo>
                <a:cubicBezTo>
                  <a:pt x="77527" y="460861"/>
                  <a:pt x="55810" y="460861"/>
                  <a:pt x="42523" y="447430"/>
                </a:cubicBezTo>
                <a:lnTo>
                  <a:pt x="10233" y="415141"/>
                </a:lnTo>
                <a:cubicBezTo>
                  <a:pt x="-3197" y="401710"/>
                  <a:pt x="-3197" y="379993"/>
                  <a:pt x="10233" y="366706"/>
                </a:cubicBezTo>
                <a:lnTo>
                  <a:pt x="147964" y="228975"/>
                </a:lnTo>
                <a:lnTo>
                  <a:pt x="10233" y="91243"/>
                </a:lnTo>
                <a:cubicBezTo>
                  <a:pt x="-3197" y="77813"/>
                  <a:pt x="-3197" y="56096"/>
                  <a:pt x="10233" y="42808"/>
                </a:cubicBezTo>
                <a:lnTo>
                  <a:pt x="42380" y="10233"/>
                </a:lnTo>
                <a:cubicBezTo>
                  <a:pt x="55810" y="-3197"/>
                  <a:pt x="77527" y="-3197"/>
                  <a:pt x="90814" y="10233"/>
                </a:cubicBezTo>
                <a:lnTo>
                  <a:pt x="285124" y="204543"/>
                </a:lnTo>
                <a:cubicBezTo>
                  <a:pt x="298698" y="217973"/>
                  <a:pt x="298698" y="239690"/>
                  <a:pt x="285267" y="253120"/>
                </a:cubicBezTo>
                <a:close/>
                <a:moveTo>
                  <a:pt x="559587" y="204543"/>
                </a:moveTo>
                <a:lnTo>
                  <a:pt x="365277" y="10233"/>
                </a:lnTo>
                <a:cubicBezTo>
                  <a:pt x="351847" y="-3197"/>
                  <a:pt x="330130" y="-3197"/>
                  <a:pt x="316843" y="10233"/>
                </a:cubicBezTo>
                <a:lnTo>
                  <a:pt x="284553" y="42523"/>
                </a:lnTo>
                <a:cubicBezTo>
                  <a:pt x="271123" y="55953"/>
                  <a:pt x="271123" y="77670"/>
                  <a:pt x="284553" y="90957"/>
                </a:cubicBezTo>
                <a:lnTo>
                  <a:pt x="422284" y="228689"/>
                </a:lnTo>
                <a:lnTo>
                  <a:pt x="284553" y="366420"/>
                </a:lnTo>
                <a:cubicBezTo>
                  <a:pt x="271123" y="379851"/>
                  <a:pt x="271123" y="401568"/>
                  <a:pt x="284553" y="414855"/>
                </a:cubicBezTo>
                <a:lnTo>
                  <a:pt x="316843" y="447145"/>
                </a:lnTo>
                <a:cubicBezTo>
                  <a:pt x="330273" y="460575"/>
                  <a:pt x="351990" y="460575"/>
                  <a:pt x="365277" y="447145"/>
                </a:cubicBezTo>
                <a:lnTo>
                  <a:pt x="559587" y="252835"/>
                </a:lnTo>
                <a:cubicBezTo>
                  <a:pt x="573018" y="239690"/>
                  <a:pt x="573018" y="217973"/>
                  <a:pt x="559587" y="204543"/>
                </a:cubicBezTo>
                <a:close/>
              </a:path>
            </a:pathLst>
          </a:custGeom>
          <a:solidFill>
            <a:srgbClr val="910830"/>
          </a:solidFill>
          <a:ln w="1424" cap="flat">
            <a:noFill/>
            <a:prstDash val="solid"/>
            <a:miter/>
          </a:ln>
        </p:spPr>
        <p:txBody>
          <a:bodyPr rtlCol="0" anchor="ctr"/>
          <a:lstStyle/>
          <a:p>
            <a:endParaRPr lang="en-GB"/>
          </a:p>
        </p:txBody>
      </p:sp>
      <p:sp>
        <p:nvSpPr>
          <p:cNvPr id="296" name="Grafik 272">
            <a:extLst>
              <a:ext uri="{FF2B5EF4-FFF2-40B4-BE49-F238E27FC236}">
                <a16:creationId xmlns:a16="http://schemas.microsoft.com/office/drawing/2014/main" id="{F18084B6-B333-44E3-907F-492C32BDB9CB}"/>
              </a:ext>
            </a:extLst>
          </p:cNvPr>
          <p:cNvSpPr/>
          <p:nvPr/>
        </p:nvSpPr>
        <p:spPr>
          <a:xfrm>
            <a:off x="6019320" y="2322572"/>
            <a:ext cx="295205" cy="366067"/>
          </a:xfrm>
          <a:custGeom>
            <a:avLst/>
            <a:gdLst>
              <a:gd name="connsiteX0" fmla="*/ 253121 w 457200"/>
              <a:gd name="connsiteY0" fmla="*/ 284553 h 568642"/>
              <a:gd name="connsiteX1" fmla="*/ 447431 w 457200"/>
              <a:gd name="connsiteY1" fmla="*/ 478863 h 568642"/>
              <a:gd name="connsiteX2" fmla="*/ 447431 w 457200"/>
              <a:gd name="connsiteY2" fmla="*/ 527298 h 568642"/>
              <a:gd name="connsiteX3" fmla="*/ 415141 w 457200"/>
              <a:gd name="connsiteY3" fmla="*/ 559588 h 568642"/>
              <a:gd name="connsiteX4" fmla="*/ 366707 w 457200"/>
              <a:gd name="connsiteY4" fmla="*/ 559588 h 568642"/>
              <a:gd name="connsiteX5" fmla="*/ 228832 w 457200"/>
              <a:gd name="connsiteY5" fmla="*/ 421999 h 568642"/>
              <a:gd name="connsiteX6" fmla="*/ 91101 w 457200"/>
              <a:gd name="connsiteY6" fmla="*/ 559731 h 568642"/>
              <a:gd name="connsiteX7" fmla="*/ 42666 w 457200"/>
              <a:gd name="connsiteY7" fmla="*/ 559731 h 568642"/>
              <a:gd name="connsiteX8" fmla="*/ 10233 w 457200"/>
              <a:gd name="connsiteY8" fmla="*/ 527441 h 568642"/>
              <a:gd name="connsiteX9" fmla="*/ 10233 w 457200"/>
              <a:gd name="connsiteY9" fmla="*/ 479006 h 568642"/>
              <a:gd name="connsiteX10" fmla="*/ 204543 w 457200"/>
              <a:gd name="connsiteY10" fmla="*/ 284696 h 568642"/>
              <a:gd name="connsiteX11" fmla="*/ 253121 w 457200"/>
              <a:gd name="connsiteY11" fmla="*/ 284553 h 568642"/>
              <a:gd name="connsiteX12" fmla="*/ 204543 w 457200"/>
              <a:gd name="connsiteY12" fmla="*/ 10233 h 568642"/>
              <a:gd name="connsiteX13" fmla="*/ 10233 w 457200"/>
              <a:gd name="connsiteY13" fmla="*/ 204543 h 568642"/>
              <a:gd name="connsiteX14" fmla="*/ 10233 w 457200"/>
              <a:gd name="connsiteY14" fmla="*/ 252978 h 568642"/>
              <a:gd name="connsiteX15" fmla="*/ 42523 w 457200"/>
              <a:gd name="connsiteY15" fmla="*/ 285268 h 568642"/>
              <a:gd name="connsiteX16" fmla="*/ 90958 w 457200"/>
              <a:gd name="connsiteY16" fmla="*/ 285268 h 568642"/>
              <a:gd name="connsiteX17" fmla="*/ 228689 w 457200"/>
              <a:gd name="connsiteY17" fmla="*/ 147536 h 568642"/>
              <a:gd name="connsiteX18" fmla="*/ 366421 w 457200"/>
              <a:gd name="connsiteY18" fmla="*/ 285268 h 568642"/>
              <a:gd name="connsiteX19" fmla="*/ 414855 w 457200"/>
              <a:gd name="connsiteY19" fmla="*/ 285268 h 568642"/>
              <a:gd name="connsiteX20" fmla="*/ 447145 w 457200"/>
              <a:gd name="connsiteY20" fmla="*/ 252978 h 568642"/>
              <a:gd name="connsiteX21" fmla="*/ 447145 w 457200"/>
              <a:gd name="connsiteY21" fmla="*/ 204543 h 568642"/>
              <a:gd name="connsiteX22" fmla="*/ 252835 w 457200"/>
              <a:gd name="connsiteY22" fmla="*/ 10233 h 568642"/>
              <a:gd name="connsiteX23" fmla="*/ 204543 w 457200"/>
              <a:gd name="connsiteY23" fmla="*/ 10233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57200" h="568642">
                <a:moveTo>
                  <a:pt x="253121" y="284553"/>
                </a:moveTo>
                <a:lnTo>
                  <a:pt x="447431" y="478863"/>
                </a:lnTo>
                <a:cubicBezTo>
                  <a:pt x="460861" y="492294"/>
                  <a:pt x="460861" y="514011"/>
                  <a:pt x="447431" y="527298"/>
                </a:cubicBezTo>
                <a:lnTo>
                  <a:pt x="415141" y="559588"/>
                </a:lnTo>
                <a:cubicBezTo>
                  <a:pt x="401711" y="573018"/>
                  <a:pt x="379994" y="573018"/>
                  <a:pt x="366707" y="559588"/>
                </a:cubicBezTo>
                <a:lnTo>
                  <a:pt x="228832" y="421999"/>
                </a:lnTo>
                <a:lnTo>
                  <a:pt x="91101" y="559731"/>
                </a:lnTo>
                <a:cubicBezTo>
                  <a:pt x="77670" y="573161"/>
                  <a:pt x="55953" y="573161"/>
                  <a:pt x="42666" y="559731"/>
                </a:cubicBezTo>
                <a:lnTo>
                  <a:pt x="10233" y="527441"/>
                </a:lnTo>
                <a:cubicBezTo>
                  <a:pt x="-3197" y="514011"/>
                  <a:pt x="-3197" y="492294"/>
                  <a:pt x="10233" y="479006"/>
                </a:cubicBezTo>
                <a:lnTo>
                  <a:pt x="204543" y="284696"/>
                </a:lnTo>
                <a:cubicBezTo>
                  <a:pt x="217974" y="271123"/>
                  <a:pt x="239691" y="271123"/>
                  <a:pt x="253121" y="284553"/>
                </a:cubicBezTo>
                <a:close/>
                <a:moveTo>
                  <a:pt x="204543" y="10233"/>
                </a:moveTo>
                <a:lnTo>
                  <a:pt x="10233" y="204543"/>
                </a:lnTo>
                <a:cubicBezTo>
                  <a:pt x="-3197" y="217974"/>
                  <a:pt x="-3197" y="239691"/>
                  <a:pt x="10233" y="252978"/>
                </a:cubicBezTo>
                <a:lnTo>
                  <a:pt x="42523" y="285268"/>
                </a:lnTo>
                <a:cubicBezTo>
                  <a:pt x="55953" y="298698"/>
                  <a:pt x="77670" y="298698"/>
                  <a:pt x="90958" y="285268"/>
                </a:cubicBezTo>
                <a:lnTo>
                  <a:pt x="228689" y="147536"/>
                </a:lnTo>
                <a:lnTo>
                  <a:pt x="366421" y="285268"/>
                </a:lnTo>
                <a:cubicBezTo>
                  <a:pt x="379851" y="298698"/>
                  <a:pt x="401568" y="298698"/>
                  <a:pt x="414855" y="285268"/>
                </a:cubicBezTo>
                <a:lnTo>
                  <a:pt x="447145" y="252978"/>
                </a:lnTo>
                <a:cubicBezTo>
                  <a:pt x="460575" y="239548"/>
                  <a:pt x="460575" y="217831"/>
                  <a:pt x="447145" y="204543"/>
                </a:cubicBezTo>
                <a:lnTo>
                  <a:pt x="252835" y="10233"/>
                </a:lnTo>
                <a:cubicBezTo>
                  <a:pt x="239691" y="-3197"/>
                  <a:pt x="217974" y="-3197"/>
                  <a:pt x="204543" y="10233"/>
                </a:cubicBezTo>
                <a:close/>
              </a:path>
            </a:pathLst>
          </a:custGeom>
          <a:solidFill>
            <a:srgbClr val="910830"/>
          </a:solidFill>
          <a:ln w="1429" cap="flat">
            <a:noFill/>
            <a:prstDash val="solid"/>
            <a:miter/>
          </a:ln>
        </p:spPr>
        <p:txBody>
          <a:bodyPr rtlCol="0" anchor="ctr"/>
          <a:lstStyle/>
          <a:p>
            <a:endParaRPr lang="en-GB"/>
          </a:p>
        </p:txBody>
      </p:sp>
      <p:sp>
        <p:nvSpPr>
          <p:cNvPr id="297" name="Grafik 273">
            <a:extLst>
              <a:ext uri="{FF2B5EF4-FFF2-40B4-BE49-F238E27FC236}">
                <a16:creationId xmlns:a16="http://schemas.microsoft.com/office/drawing/2014/main" id="{534F2FC8-1596-411F-869F-57DB44D3F174}"/>
              </a:ext>
            </a:extLst>
          </p:cNvPr>
          <p:cNvSpPr/>
          <p:nvPr/>
        </p:nvSpPr>
        <p:spPr>
          <a:xfrm>
            <a:off x="6442140" y="2410962"/>
            <a:ext cx="295205" cy="189472"/>
          </a:xfrm>
          <a:custGeom>
            <a:avLst/>
            <a:gdLst>
              <a:gd name="connsiteX0" fmla="*/ 204543 w 457200"/>
              <a:gd name="connsiteY0" fmla="*/ 285268 h 294322"/>
              <a:gd name="connsiteX1" fmla="*/ 10233 w 457200"/>
              <a:gd name="connsiteY1" fmla="*/ 90958 h 294322"/>
              <a:gd name="connsiteX2" fmla="*/ 10233 w 457200"/>
              <a:gd name="connsiteY2" fmla="*/ 42523 h 294322"/>
              <a:gd name="connsiteX3" fmla="*/ 42523 w 457200"/>
              <a:gd name="connsiteY3" fmla="*/ 10233 h 294322"/>
              <a:gd name="connsiteX4" fmla="*/ 90958 w 457200"/>
              <a:gd name="connsiteY4" fmla="*/ 10233 h 294322"/>
              <a:gd name="connsiteX5" fmla="*/ 228689 w 457200"/>
              <a:gd name="connsiteY5" fmla="*/ 147965 h 294322"/>
              <a:gd name="connsiteX6" fmla="*/ 366421 w 457200"/>
              <a:gd name="connsiteY6" fmla="*/ 10233 h 294322"/>
              <a:gd name="connsiteX7" fmla="*/ 414855 w 457200"/>
              <a:gd name="connsiteY7" fmla="*/ 10233 h 294322"/>
              <a:gd name="connsiteX8" fmla="*/ 447145 w 457200"/>
              <a:gd name="connsiteY8" fmla="*/ 42523 h 294322"/>
              <a:gd name="connsiteX9" fmla="*/ 447145 w 457200"/>
              <a:gd name="connsiteY9" fmla="*/ 90958 h 294322"/>
              <a:gd name="connsiteX10" fmla="*/ 252835 w 457200"/>
              <a:gd name="connsiteY10" fmla="*/ 285268 h 294322"/>
              <a:gd name="connsiteX11" fmla="*/ 204543 w 457200"/>
              <a:gd name="connsiteY11" fmla="*/ 285268 h 29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7200" h="294322">
                <a:moveTo>
                  <a:pt x="204543" y="285268"/>
                </a:moveTo>
                <a:lnTo>
                  <a:pt x="10233" y="90958"/>
                </a:lnTo>
                <a:cubicBezTo>
                  <a:pt x="-3197" y="77528"/>
                  <a:pt x="-3197" y="55811"/>
                  <a:pt x="10233" y="42523"/>
                </a:cubicBezTo>
                <a:lnTo>
                  <a:pt x="42523" y="10233"/>
                </a:lnTo>
                <a:cubicBezTo>
                  <a:pt x="55953" y="-3197"/>
                  <a:pt x="77670" y="-3197"/>
                  <a:pt x="90958" y="10233"/>
                </a:cubicBezTo>
                <a:lnTo>
                  <a:pt x="228689" y="147965"/>
                </a:lnTo>
                <a:lnTo>
                  <a:pt x="366421" y="10233"/>
                </a:lnTo>
                <a:cubicBezTo>
                  <a:pt x="379851" y="-3197"/>
                  <a:pt x="401568" y="-3197"/>
                  <a:pt x="414855" y="10233"/>
                </a:cubicBezTo>
                <a:lnTo>
                  <a:pt x="447145" y="42523"/>
                </a:lnTo>
                <a:cubicBezTo>
                  <a:pt x="460575" y="55953"/>
                  <a:pt x="460575" y="77670"/>
                  <a:pt x="447145" y="90958"/>
                </a:cubicBezTo>
                <a:lnTo>
                  <a:pt x="252835" y="285268"/>
                </a:lnTo>
                <a:cubicBezTo>
                  <a:pt x="239691" y="298698"/>
                  <a:pt x="217974" y="298698"/>
                  <a:pt x="204543" y="285268"/>
                </a:cubicBezTo>
                <a:close/>
              </a:path>
            </a:pathLst>
          </a:custGeom>
          <a:solidFill>
            <a:srgbClr val="910830"/>
          </a:solidFill>
          <a:ln w="1429" cap="flat">
            <a:noFill/>
            <a:prstDash val="solid"/>
            <a:miter/>
          </a:ln>
        </p:spPr>
        <p:txBody>
          <a:bodyPr rtlCol="0" anchor="ctr"/>
          <a:lstStyle/>
          <a:p>
            <a:endParaRPr lang="en-GB"/>
          </a:p>
        </p:txBody>
      </p:sp>
      <p:sp>
        <p:nvSpPr>
          <p:cNvPr id="298" name="Grafik 274">
            <a:extLst>
              <a:ext uri="{FF2B5EF4-FFF2-40B4-BE49-F238E27FC236}">
                <a16:creationId xmlns:a16="http://schemas.microsoft.com/office/drawing/2014/main" id="{BE6917F6-DBCA-405F-BFD2-704E73BE6992}"/>
              </a:ext>
            </a:extLst>
          </p:cNvPr>
          <p:cNvSpPr/>
          <p:nvPr/>
        </p:nvSpPr>
        <p:spPr>
          <a:xfrm>
            <a:off x="7733399" y="2358721"/>
            <a:ext cx="190039" cy="294325"/>
          </a:xfrm>
          <a:custGeom>
            <a:avLst/>
            <a:gdLst>
              <a:gd name="connsiteX0" fmla="*/ 10214 w 294322"/>
              <a:gd name="connsiteY0" fmla="*/ 204542 h 457200"/>
              <a:gd name="connsiteX1" fmla="*/ 204524 w 294322"/>
              <a:gd name="connsiteY1" fmla="*/ 10232 h 457200"/>
              <a:gd name="connsiteX2" fmla="*/ 252959 w 294322"/>
              <a:gd name="connsiteY2" fmla="*/ 10232 h 457200"/>
              <a:gd name="connsiteX3" fmla="*/ 285248 w 294322"/>
              <a:gd name="connsiteY3" fmla="*/ 42521 h 457200"/>
              <a:gd name="connsiteX4" fmla="*/ 285248 w 294322"/>
              <a:gd name="connsiteY4" fmla="*/ 90956 h 457200"/>
              <a:gd name="connsiteX5" fmla="*/ 147660 w 294322"/>
              <a:gd name="connsiteY5" fmla="*/ 228831 h 457200"/>
              <a:gd name="connsiteX6" fmla="*/ 285391 w 294322"/>
              <a:gd name="connsiteY6" fmla="*/ 366562 h 457200"/>
              <a:gd name="connsiteX7" fmla="*/ 285391 w 294322"/>
              <a:gd name="connsiteY7" fmla="*/ 414997 h 457200"/>
              <a:gd name="connsiteX8" fmla="*/ 253101 w 294322"/>
              <a:gd name="connsiteY8" fmla="*/ 447429 h 457200"/>
              <a:gd name="connsiteX9" fmla="*/ 204667 w 294322"/>
              <a:gd name="connsiteY9" fmla="*/ 447429 h 457200"/>
              <a:gd name="connsiteX10" fmla="*/ 10357 w 294322"/>
              <a:gd name="connsiteY10" fmla="*/ 253119 h 457200"/>
              <a:gd name="connsiteX11" fmla="*/ 10214 w 294322"/>
              <a:gd name="connsiteY11" fmla="*/ 204542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4322" h="457200">
                <a:moveTo>
                  <a:pt x="10214" y="204542"/>
                </a:moveTo>
                <a:lnTo>
                  <a:pt x="204524" y="10232"/>
                </a:lnTo>
                <a:cubicBezTo>
                  <a:pt x="217954" y="-3199"/>
                  <a:pt x="239671" y="-3199"/>
                  <a:pt x="252959" y="10232"/>
                </a:cubicBezTo>
                <a:lnTo>
                  <a:pt x="285248" y="42521"/>
                </a:lnTo>
                <a:cubicBezTo>
                  <a:pt x="298679" y="55952"/>
                  <a:pt x="298679" y="77669"/>
                  <a:pt x="285248" y="90956"/>
                </a:cubicBezTo>
                <a:lnTo>
                  <a:pt x="147660" y="228831"/>
                </a:lnTo>
                <a:lnTo>
                  <a:pt x="285391" y="366562"/>
                </a:lnTo>
                <a:cubicBezTo>
                  <a:pt x="298821" y="379992"/>
                  <a:pt x="298821" y="401709"/>
                  <a:pt x="285391" y="414997"/>
                </a:cubicBezTo>
                <a:lnTo>
                  <a:pt x="253101" y="447429"/>
                </a:lnTo>
                <a:cubicBezTo>
                  <a:pt x="239671" y="460860"/>
                  <a:pt x="217954" y="460860"/>
                  <a:pt x="204667" y="447429"/>
                </a:cubicBezTo>
                <a:lnTo>
                  <a:pt x="10357" y="253119"/>
                </a:lnTo>
                <a:cubicBezTo>
                  <a:pt x="-3216" y="239689"/>
                  <a:pt x="-3216" y="217972"/>
                  <a:pt x="10214" y="204542"/>
                </a:cubicBezTo>
                <a:close/>
              </a:path>
            </a:pathLst>
          </a:custGeom>
          <a:solidFill>
            <a:srgbClr val="910830"/>
          </a:solidFill>
          <a:ln w="1414" cap="flat">
            <a:noFill/>
            <a:prstDash val="solid"/>
            <a:miter/>
          </a:ln>
        </p:spPr>
        <p:txBody>
          <a:bodyPr rtlCol="0" anchor="ctr"/>
          <a:lstStyle/>
          <a:p>
            <a:endParaRPr lang="en-GB"/>
          </a:p>
        </p:txBody>
      </p:sp>
      <p:sp>
        <p:nvSpPr>
          <p:cNvPr id="299" name="Grafik 275">
            <a:extLst>
              <a:ext uri="{FF2B5EF4-FFF2-40B4-BE49-F238E27FC236}">
                <a16:creationId xmlns:a16="http://schemas.microsoft.com/office/drawing/2014/main" id="{7AF7A9FF-284C-4510-8DDB-CD3B26D40E0F}"/>
              </a:ext>
            </a:extLst>
          </p:cNvPr>
          <p:cNvSpPr/>
          <p:nvPr/>
        </p:nvSpPr>
        <p:spPr>
          <a:xfrm>
            <a:off x="8097260" y="2358721"/>
            <a:ext cx="190039" cy="294325"/>
          </a:xfrm>
          <a:custGeom>
            <a:avLst/>
            <a:gdLst>
              <a:gd name="connsiteX0" fmla="*/ 285266 w 294322"/>
              <a:gd name="connsiteY0" fmla="*/ 253119 h 457200"/>
              <a:gd name="connsiteX1" fmla="*/ 90956 w 294322"/>
              <a:gd name="connsiteY1" fmla="*/ 447429 h 457200"/>
              <a:gd name="connsiteX2" fmla="*/ 42522 w 294322"/>
              <a:gd name="connsiteY2" fmla="*/ 447429 h 457200"/>
              <a:gd name="connsiteX3" fmla="*/ 10232 w 294322"/>
              <a:gd name="connsiteY3" fmla="*/ 415140 h 457200"/>
              <a:gd name="connsiteX4" fmla="*/ 10232 w 294322"/>
              <a:gd name="connsiteY4" fmla="*/ 366705 h 457200"/>
              <a:gd name="connsiteX5" fmla="*/ 147963 w 294322"/>
              <a:gd name="connsiteY5" fmla="*/ 228973 h 457200"/>
              <a:gd name="connsiteX6" fmla="*/ 10232 w 294322"/>
              <a:gd name="connsiteY6" fmla="*/ 91242 h 457200"/>
              <a:gd name="connsiteX7" fmla="*/ 10232 w 294322"/>
              <a:gd name="connsiteY7" fmla="*/ 42807 h 457200"/>
              <a:gd name="connsiteX8" fmla="*/ 42379 w 294322"/>
              <a:gd name="connsiteY8" fmla="*/ 10232 h 457200"/>
              <a:gd name="connsiteX9" fmla="*/ 90813 w 294322"/>
              <a:gd name="connsiteY9" fmla="*/ 10232 h 457200"/>
              <a:gd name="connsiteX10" fmla="*/ 285123 w 294322"/>
              <a:gd name="connsiteY10" fmla="*/ 204542 h 457200"/>
              <a:gd name="connsiteX11" fmla="*/ 285266 w 294322"/>
              <a:gd name="connsiteY11" fmla="*/ 253119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4322" h="457200">
                <a:moveTo>
                  <a:pt x="285266" y="253119"/>
                </a:moveTo>
                <a:lnTo>
                  <a:pt x="90956" y="447429"/>
                </a:lnTo>
                <a:cubicBezTo>
                  <a:pt x="77526" y="460860"/>
                  <a:pt x="55809" y="460860"/>
                  <a:pt x="42522" y="447429"/>
                </a:cubicBezTo>
                <a:lnTo>
                  <a:pt x="10232" y="415140"/>
                </a:lnTo>
                <a:cubicBezTo>
                  <a:pt x="-3199" y="401709"/>
                  <a:pt x="-3199" y="379992"/>
                  <a:pt x="10232" y="366705"/>
                </a:cubicBezTo>
                <a:lnTo>
                  <a:pt x="147963" y="228973"/>
                </a:lnTo>
                <a:lnTo>
                  <a:pt x="10232" y="91242"/>
                </a:lnTo>
                <a:cubicBezTo>
                  <a:pt x="-3199" y="77812"/>
                  <a:pt x="-3199" y="56095"/>
                  <a:pt x="10232" y="42807"/>
                </a:cubicBezTo>
                <a:lnTo>
                  <a:pt x="42379" y="10232"/>
                </a:lnTo>
                <a:cubicBezTo>
                  <a:pt x="55809" y="-3199"/>
                  <a:pt x="77526" y="-3199"/>
                  <a:pt x="90813" y="10232"/>
                </a:cubicBezTo>
                <a:lnTo>
                  <a:pt x="285123" y="204542"/>
                </a:lnTo>
                <a:cubicBezTo>
                  <a:pt x="298696" y="217972"/>
                  <a:pt x="298696" y="239689"/>
                  <a:pt x="285266" y="253119"/>
                </a:cubicBezTo>
                <a:close/>
              </a:path>
            </a:pathLst>
          </a:custGeom>
          <a:solidFill>
            <a:srgbClr val="910830"/>
          </a:solidFill>
          <a:ln w="1414" cap="flat">
            <a:noFill/>
            <a:prstDash val="solid"/>
            <a:miter/>
          </a:ln>
        </p:spPr>
        <p:txBody>
          <a:bodyPr rtlCol="0" anchor="ctr"/>
          <a:lstStyle/>
          <a:p>
            <a:endParaRPr lang="en-GB"/>
          </a:p>
        </p:txBody>
      </p:sp>
      <p:sp>
        <p:nvSpPr>
          <p:cNvPr id="300" name="Grafik 276">
            <a:extLst>
              <a:ext uri="{FF2B5EF4-FFF2-40B4-BE49-F238E27FC236}">
                <a16:creationId xmlns:a16="http://schemas.microsoft.com/office/drawing/2014/main" id="{B053734E-B226-4238-82E1-8893D3627184}"/>
              </a:ext>
            </a:extLst>
          </p:cNvPr>
          <p:cNvSpPr/>
          <p:nvPr/>
        </p:nvSpPr>
        <p:spPr>
          <a:xfrm>
            <a:off x="6864961" y="2410882"/>
            <a:ext cx="295205" cy="189472"/>
          </a:xfrm>
          <a:custGeom>
            <a:avLst/>
            <a:gdLst>
              <a:gd name="connsiteX0" fmla="*/ 253121 w 457200"/>
              <a:gd name="connsiteY0" fmla="*/ 10216 h 294322"/>
              <a:gd name="connsiteX1" fmla="*/ 447431 w 457200"/>
              <a:gd name="connsiteY1" fmla="*/ 204526 h 294322"/>
              <a:gd name="connsiteX2" fmla="*/ 447431 w 457200"/>
              <a:gd name="connsiteY2" fmla="*/ 252960 h 294322"/>
              <a:gd name="connsiteX3" fmla="*/ 415141 w 457200"/>
              <a:gd name="connsiteY3" fmla="*/ 285250 h 294322"/>
              <a:gd name="connsiteX4" fmla="*/ 366707 w 457200"/>
              <a:gd name="connsiteY4" fmla="*/ 285250 h 294322"/>
              <a:gd name="connsiteX5" fmla="*/ 228832 w 457200"/>
              <a:gd name="connsiteY5" fmla="*/ 147661 h 294322"/>
              <a:gd name="connsiteX6" fmla="*/ 91101 w 457200"/>
              <a:gd name="connsiteY6" fmla="*/ 285393 h 294322"/>
              <a:gd name="connsiteX7" fmla="*/ 42666 w 457200"/>
              <a:gd name="connsiteY7" fmla="*/ 285393 h 294322"/>
              <a:gd name="connsiteX8" fmla="*/ 10233 w 457200"/>
              <a:gd name="connsiteY8" fmla="*/ 253103 h 294322"/>
              <a:gd name="connsiteX9" fmla="*/ 10233 w 457200"/>
              <a:gd name="connsiteY9" fmla="*/ 204668 h 294322"/>
              <a:gd name="connsiteX10" fmla="*/ 204543 w 457200"/>
              <a:gd name="connsiteY10" fmla="*/ 10359 h 294322"/>
              <a:gd name="connsiteX11" fmla="*/ 253121 w 457200"/>
              <a:gd name="connsiteY11" fmla="*/ 10216 h 294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7200" h="294322">
                <a:moveTo>
                  <a:pt x="253121" y="10216"/>
                </a:moveTo>
                <a:lnTo>
                  <a:pt x="447431" y="204526"/>
                </a:lnTo>
                <a:cubicBezTo>
                  <a:pt x="460861" y="217956"/>
                  <a:pt x="460861" y="239673"/>
                  <a:pt x="447431" y="252960"/>
                </a:cubicBezTo>
                <a:lnTo>
                  <a:pt x="415141" y="285250"/>
                </a:lnTo>
                <a:cubicBezTo>
                  <a:pt x="401711" y="298680"/>
                  <a:pt x="379994" y="298680"/>
                  <a:pt x="366707" y="285250"/>
                </a:cubicBezTo>
                <a:lnTo>
                  <a:pt x="228832" y="147661"/>
                </a:lnTo>
                <a:lnTo>
                  <a:pt x="91101" y="285393"/>
                </a:lnTo>
                <a:cubicBezTo>
                  <a:pt x="77670" y="298823"/>
                  <a:pt x="55953" y="298823"/>
                  <a:pt x="42666" y="285393"/>
                </a:cubicBezTo>
                <a:lnTo>
                  <a:pt x="10233" y="253103"/>
                </a:lnTo>
                <a:cubicBezTo>
                  <a:pt x="-3197" y="239673"/>
                  <a:pt x="-3197" y="217956"/>
                  <a:pt x="10233" y="204668"/>
                </a:cubicBezTo>
                <a:lnTo>
                  <a:pt x="204543" y="10359"/>
                </a:lnTo>
                <a:cubicBezTo>
                  <a:pt x="217974" y="-3215"/>
                  <a:pt x="239691" y="-3215"/>
                  <a:pt x="253121" y="10216"/>
                </a:cubicBezTo>
                <a:close/>
              </a:path>
            </a:pathLst>
          </a:custGeom>
          <a:solidFill>
            <a:srgbClr val="910830"/>
          </a:solidFill>
          <a:ln w="1429" cap="flat">
            <a:noFill/>
            <a:prstDash val="solid"/>
            <a:miter/>
          </a:ln>
        </p:spPr>
        <p:txBody>
          <a:bodyPr rtlCol="0" anchor="ctr"/>
          <a:lstStyle/>
          <a:p>
            <a:endParaRPr lang="en-GB"/>
          </a:p>
        </p:txBody>
      </p:sp>
      <p:sp>
        <p:nvSpPr>
          <p:cNvPr id="301" name="Grafik 277">
            <a:extLst>
              <a:ext uri="{FF2B5EF4-FFF2-40B4-BE49-F238E27FC236}">
                <a16:creationId xmlns:a16="http://schemas.microsoft.com/office/drawing/2014/main" id="{D080A2E3-4E3F-4E27-A867-3306E9A7ABC5}"/>
              </a:ext>
            </a:extLst>
          </p:cNvPr>
          <p:cNvSpPr/>
          <p:nvPr/>
        </p:nvSpPr>
        <p:spPr>
          <a:xfrm>
            <a:off x="4352379" y="2277826"/>
            <a:ext cx="457568" cy="45620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94470 w 708660"/>
              <a:gd name="connsiteY5" fmla="*/ 331630 h 708660"/>
              <a:gd name="connsiteX6" fmla="*/ 209472 w 708660"/>
              <a:gd name="connsiteY6" fmla="*/ 298197 h 708660"/>
              <a:gd name="connsiteX7" fmla="*/ 165181 w 708660"/>
              <a:gd name="connsiteY7" fmla="*/ 284910 h 708660"/>
              <a:gd name="connsiteX8" fmla="*/ 149893 w 708660"/>
              <a:gd name="connsiteY8" fmla="*/ 256478 h 708660"/>
              <a:gd name="connsiteX9" fmla="*/ 178325 w 708660"/>
              <a:gd name="connsiteY9" fmla="*/ 241190 h 708660"/>
              <a:gd name="connsiteX10" fmla="*/ 292625 w 708660"/>
              <a:gd name="connsiteY10" fmla="*/ 275480 h 708660"/>
              <a:gd name="connsiteX11" fmla="*/ 307913 w 708660"/>
              <a:gd name="connsiteY11" fmla="*/ 303912 h 708660"/>
              <a:gd name="connsiteX12" fmla="*/ 286053 w 708660"/>
              <a:gd name="connsiteY12" fmla="*/ 320200 h 708660"/>
              <a:gd name="connsiteX13" fmla="*/ 283624 w 708660"/>
              <a:gd name="connsiteY13" fmla="*/ 319914 h 708660"/>
              <a:gd name="connsiteX14" fmla="*/ 286053 w 708660"/>
              <a:gd name="connsiteY14" fmla="*/ 331630 h 708660"/>
              <a:gd name="connsiteX15" fmla="*/ 240333 w 708660"/>
              <a:gd name="connsiteY15" fmla="*/ 377350 h 708660"/>
              <a:gd name="connsiteX16" fmla="*/ 194470 w 708660"/>
              <a:gd name="connsiteY16" fmla="*/ 331630 h 708660"/>
              <a:gd name="connsiteX17" fmla="*/ 434500 w 708660"/>
              <a:gd name="connsiteY17" fmla="*/ 551943 h 708660"/>
              <a:gd name="connsiteX18" fmla="*/ 274337 w 708660"/>
              <a:gd name="connsiteY18" fmla="*/ 551943 h 708660"/>
              <a:gd name="connsiteX19" fmla="*/ 239190 w 708660"/>
              <a:gd name="connsiteY19" fmla="*/ 522654 h 708660"/>
              <a:gd name="connsiteX20" fmla="*/ 354347 w 708660"/>
              <a:gd name="connsiteY20" fmla="*/ 468647 h 708660"/>
              <a:gd name="connsiteX21" fmla="*/ 469504 w 708660"/>
              <a:gd name="connsiteY21" fmla="*/ 522654 h 708660"/>
              <a:gd name="connsiteX22" fmla="*/ 434500 w 708660"/>
              <a:gd name="connsiteY22" fmla="*/ 551943 h 708660"/>
              <a:gd name="connsiteX23" fmla="*/ 543942 w 708660"/>
              <a:gd name="connsiteY23" fmla="*/ 284910 h 708660"/>
              <a:gd name="connsiteX24" fmla="*/ 499651 w 708660"/>
              <a:gd name="connsiteY24" fmla="*/ 298197 h 708660"/>
              <a:gd name="connsiteX25" fmla="*/ 514653 w 708660"/>
              <a:gd name="connsiteY25" fmla="*/ 331630 h 708660"/>
              <a:gd name="connsiteX26" fmla="*/ 468933 w 708660"/>
              <a:gd name="connsiteY26" fmla="*/ 377350 h 708660"/>
              <a:gd name="connsiteX27" fmla="*/ 423213 w 708660"/>
              <a:gd name="connsiteY27" fmla="*/ 331630 h 708660"/>
              <a:gd name="connsiteX28" fmla="*/ 425642 w 708660"/>
              <a:gd name="connsiteY28" fmla="*/ 319914 h 708660"/>
              <a:gd name="connsiteX29" fmla="*/ 423213 w 708660"/>
              <a:gd name="connsiteY29" fmla="*/ 320200 h 708660"/>
              <a:gd name="connsiteX30" fmla="*/ 401353 w 708660"/>
              <a:gd name="connsiteY30" fmla="*/ 303912 h 708660"/>
              <a:gd name="connsiteX31" fmla="*/ 416641 w 708660"/>
              <a:gd name="connsiteY31" fmla="*/ 275480 h 708660"/>
              <a:gd name="connsiteX32" fmla="*/ 530941 w 708660"/>
              <a:gd name="connsiteY32" fmla="*/ 241190 h 708660"/>
              <a:gd name="connsiteX33" fmla="*/ 559373 w 708660"/>
              <a:gd name="connsiteY33" fmla="*/ 256478 h 708660"/>
              <a:gd name="connsiteX34" fmla="*/ 543942 w 708660"/>
              <a:gd name="connsiteY34" fmla="*/ 2849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94470" y="331630"/>
                </a:moveTo>
                <a:cubicBezTo>
                  <a:pt x="194470" y="318343"/>
                  <a:pt x="200328" y="306627"/>
                  <a:pt x="209472" y="298197"/>
                </a:cubicBezTo>
                <a:lnTo>
                  <a:pt x="165181" y="284910"/>
                </a:lnTo>
                <a:cubicBezTo>
                  <a:pt x="153036" y="281338"/>
                  <a:pt x="146178" y="268479"/>
                  <a:pt x="149893" y="256478"/>
                </a:cubicBezTo>
                <a:cubicBezTo>
                  <a:pt x="153465" y="244333"/>
                  <a:pt x="166181" y="237618"/>
                  <a:pt x="178325" y="241190"/>
                </a:cubicBezTo>
                <a:lnTo>
                  <a:pt x="292625" y="275480"/>
                </a:lnTo>
                <a:cubicBezTo>
                  <a:pt x="304769" y="279052"/>
                  <a:pt x="311627" y="291911"/>
                  <a:pt x="307913" y="303912"/>
                </a:cubicBezTo>
                <a:cubicBezTo>
                  <a:pt x="304912" y="313771"/>
                  <a:pt x="295911" y="320200"/>
                  <a:pt x="286053" y="320200"/>
                </a:cubicBezTo>
                <a:cubicBezTo>
                  <a:pt x="285338" y="320200"/>
                  <a:pt x="284481" y="319914"/>
                  <a:pt x="283624" y="319914"/>
                </a:cubicBezTo>
                <a:cubicBezTo>
                  <a:pt x="284624" y="323772"/>
                  <a:pt x="286053" y="327487"/>
                  <a:pt x="286053" y="331630"/>
                </a:cubicBezTo>
                <a:cubicBezTo>
                  <a:pt x="286053" y="356919"/>
                  <a:pt x="265622" y="377350"/>
                  <a:pt x="240333" y="377350"/>
                </a:cubicBezTo>
                <a:cubicBezTo>
                  <a:pt x="215044" y="377350"/>
                  <a:pt x="194470" y="356919"/>
                  <a:pt x="194470" y="331630"/>
                </a:cubicBezTo>
                <a:close/>
                <a:moveTo>
                  <a:pt x="434500" y="551943"/>
                </a:moveTo>
                <a:cubicBezTo>
                  <a:pt x="394781" y="504223"/>
                  <a:pt x="314199" y="504223"/>
                  <a:pt x="274337" y="551943"/>
                </a:cubicBezTo>
                <a:cubicBezTo>
                  <a:pt x="255049" y="575232"/>
                  <a:pt x="219759" y="545942"/>
                  <a:pt x="239190" y="522654"/>
                </a:cubicBezTo>
                <a:cubicBezTo>
                  <a:pt x="267765" y="488364"/>
                  <a:pt x="309770" y="468647"/>
                  <a:pt x="354347" y="468647"/>
                </a:cubicBezTo>
                <a:cubicBezTo>
                  <a:pt x="398924" y="468647"/>
                  <a:pt x="440929" y="488364"/>
                  <a:pt x="469504" y="522654"/>
                </a:cubicBezTo>
                <a:cubicBezTo>
                  <a:pt x="489221" y="546228"/>
                  <a:pt x="453645" y="574946"/>
                  <a:pt x="434500" y="551943"/>
                </a:cubicBezTo>
                <a:close/>
                <a:moveTo>
                  <a:pt x="543942" y="284910"/>
                </a:moveTo>
                <a:lnTo>
                  <a:pt x="499651" y="298197"/>
                </a:lnTo>
                <a:cubicBezTo>
                  <a:pt x="508652" y="306484"/>
                  <a:pt x="514653" y="318343"/>
                  <a:pt x="514653" y="331630"/>
                </a:cubicBezTo>
                <a:cubicBezTo>
                  <a:pt x="514653" y="356919"/>
                  <a:pt x="494222" y="377350"/>
                  <a:pt x="468933" y="377350"/>
                </a:cubicBezTo>
                <a:cubicBezTo>
                  <a:pt x="443644" y="377350"/>
                  <a:pt x="423213" y="356919"/>
                  <a:pt x="423213" y="331630"/>
                </a:cubicBezTo>
                <a:cubicBezTo>
                  <a:pt x="423213" y="327487"/>
                  <a:pt x="424499" y="323629"/>
                  <a:pt x="425642" y="319914"/>
                </a:cubicBezTo>
                <a:cubicBezTo>
                  <a:pt x="424784" y="320057"/>
                  <a:pt x="424070" y="320200"/>
                  <a:pt x="423213" y="320200"/>
                </a:cubicBezTo>
                <a:cubicBezTo>
                  <a:pt x="413354" y="320200"/>
                  <a:pt x="404353" y="313771"/>
                  <a:pt x="401353" y="303912"/>
                </a:cubicBezTo>
                <a:cubicBezTo>
                  <a:pt x="397781" y="291768"/>
                  <a:pt x="404639" y="279052"/>
                  <a:pt x="416641" y="275480"/>
                </a:cubicBezTo>
                <a:lnTo>
                  <a:pt x="530941" y="241190"/>
                </a:lnTo>
                <a:cubicBezTo>
                  <a:pt x="542942" y="237618"/>
                  <a:pt x="555801" y="244476"/>
                  <a:pt x="559373" y="256478"/>
                </a:cubicBezTo>
                <a:cubicBezTo>
                  <a:pt x="562945" y="268622"/>
                  <a:pt x="556087" y="281338"/>
                  <a:pt x="543942" y="284910"/>
                </a:cubicBezTo>
                <a:close/>
              </a:path>
            </a:pathLst>
          </a:custGeom>
          <a:solidFill>
            <a:srgbClr val="910830"/>
          </a:solidFill>
          <a:ln w="1421" cap="flat">
            <a:noFill/>
            <a:prstDash val="solid"/>
            <a:miter/>
          </a:ln>
        </p:spPr>
        <p:txBody>
          <a:bodyPr rtlCol="0" anchor="ctr"/>
          <a:lstStyle/>
          <a:p>
            <a:endParaRPr lang="en-GB"/>
          </a:p>
        </p:txBody>
      </p:sp>
      <p:sp>
        <p:nvSpPr>
          <p:cNvPr id="302" name="Grafik 278">
            <a:extLst>
              <a:ext uri="{FF2B5EF4-FFF2-40B4-BE49-F238E27FC236}">
                <a16:creationId xmlns:a16="http://schemas.microsoft.com/office/drawing/2014/main" id="{AF4198CD-017B-43FD-BF21-8380E323FB15}"/>
              </a:ext>
            </a:extLst>
          </p:cNvPr>
          <p:cNvSpPr/>
          <p:nvPr/>
        </p:nvSpPr>
        <p:spPr>
          <a:xfrm>
            <a:off x="7287827" y="2270467"/>
            <a:ext cx="295205" cy="470920"/>
          </a:xfrm>
          <a:custGeom>
            <a:avLst/>
            <a:gdLst>
              <a:gd name="connsiteX0" fmla="*/ 423071 w 457200"/>
              <a:gd name="connsiteY0" fmla="*/ 365921 h 731520"/>
              <a:gd name="connsiteX1" fmla="*/ 359320 w 457200"/>
              <a:gd name="connsiteY1" fmla="*/ 365921 h 731520"/>
              <a:gd name="connsiteX2" fmla="*/ 411641 w 457200"/>
              <a:gd name="connsiteY2" fmla="*/ 205901 h 731520"/>
              <a:gd name="connsiteX3" fmla="*/ 228761 w 457200"/>
              <a:gd name="connsiteY3" fmla="*/ 161 h 731520"/>
              <a:gd name="connsiteX4" fmla="*/ 45881 w 457200"/>
              <a:gd name="connsiteY4" fmla="*/ 205901 h 731520"/>
              <a:gd name="connsiteX5" fmla="*/ 98202 w 457200"/>
              <a:gd name="connsiteY5" fmla="*/ 365921 h 731520"/>
              <a:gd name="connsiteX6" fmla="*/ 34451 w 457200"/>
              <a:gd name="connsiteY6" fmla="*/ 365921 h 731520"/>
              <a:gd name="connsiteX7" fmla="*/ 161 w 457200"/>
              <a:gd name="connsiteY7" fmla="*/ 400211 h 731520"/>
              <a:gd name="connsiteX8" fmla="*/ 161 w 457200"/>
              <a:gd name="connsiteY8" fmla="*/ 445931 h 731520"/>
              <a:gd name="connsiteX9" fmla="*/ 34451 w 457200"/>
              <a:gd name="connsiteY9" fmla="*/ 480221 h 731520"/>
              <a:gd name="connsiteX10" fmla="*/ 171611 w 457200"/>
              <a:gd name="connsiteY10" fmla="*/ 480221 h 731520"/>
              <a:gd name="connsiteX11" fmla="*/ 171611 w 457200"/>
              <a:gd name="connsiteY11" fmla="*/ 697391 h 731520"/>
              <a:gd name="connsiteX12" fmla="*/ 205901 w 457200"/>
              <a:gd name="connsiteY12" fmla="*/ 731681 h 731520"/>
              <a:gd name="connsiteX13" fmla="*/ 251621 w 457200"/>
              <a:gd name="connsiteY13" fmla="*/ 731681 h 731520"/>
              <a:gd name="connsiteX14" fmla="*/ 285911 w 457200"/>
              <a:gd name="connsiteY14" fmla="*/ 697391 h 731520"/>
              <a:gd name="connsiteX15" fmla="*/ 285911 w 457200"/>
              <a:gd name="connsiteY15" fmla="*/ 480221 h 731520"/>
              <a:gd name="connsiteX16" fmla="*/ 423071 w 457200"/>
              <a:gd name="connsiteY16" fmla="*/ 480221 h 731520"/>
              <a:gd name="connsiteX17" fmla="*/ 457361 w 457200"/>
              <a:gd name="connsiteY17" fmla="*/ 445931 h 731520"/>
              <a:gd name="connsiteX18" fmla="*/ 457361 w 457200"/>
              <a:gd name="connsiteY18" fmla="*/ 400211 h 731520"/>
              <a:gd name="connsiteX19" fmla="*/ 423071 w 457200"/>
              <a:gd name="connsiteY19" fmla="*/ 365921 h 731520"/>
              <a:gd name="connsiteX20" fmla="*/ 228761 w 457200"/>
              <a:gd name="connsiteY20" fmla="*/ 114461 h 731520"/>
              <a:gd name="connsiteX21" fmla="*/ 297341 w 457200"/>
              <a:gd name="connsiteY21" fmla="*/ 205901 h 731520"/>
              <a:gd name="connsiteX22" fmla="*/ 228761 w 457200"/>
              <a:gd name="connsiteY22" fmla="*/ 350019 h 731520"/>
              <a:gd name="connsiteX23" fmla="*/ 160181 w 457200"/>
              <a:gd name="connsiteY23" fmla="*/ 205901 h 731520"/>
              <a:gd name="connsiteX24" fmla="*/ 228761 w 457200"/>
              <a:gd name="connsiteY24" fmla="*/ 1144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57200" h="731520">
                <a:moveTo>
                  <a:pt x="423071" y="365921"/>
                </a:moveTo>
                <a:lnTo>
                  <a:pt x="359320" y="365921"/>
                </a:lnTo>
                <a:cubicBezTo>
                  <a:pt x="389438" y="317358"/>
                  <a:pt x="411641" y="259693"/>
                  <a:pt x="411641" y="205901"/>
                </a:cubicBezTo>
                <a:cubicBezTo>
                  <a:pt x="411641" y="79642"/>
                  <a:pt x="329759" y="161"/>
                  <a:pt x="228761" y="161"/>
                </a:cubicBezTo>
                <a:cubicBezTo>
                  <a:pt x="127762" y="161"/>
                  <a:pt x="45881" y="79642"/>
                  <a:pt x="45881" y="205901"/>
                </a:cubicBezTo>
                <a:cubicBezTo>
                  <a:pt x="45881" y="259693"/>
                  <a:pt x="68084" y="317358"/>
                  <a:pt x="98202" y="365921"/>
                </a:cubicBezTo>
                <a:lnTo>
                  <a:pt x="34451" y="365921"/>
                </a:lnTo>
                <a:cubicBezTo>
                  <a:pt x="15520" y="365921"/>
                  <a:pt x="161" y="381266"/>
                  <a:pt x="161" y="400211"/>
                </a:cubicBezTo>
                <a:lnTo>
                  <a:pt x="161" y="445931"/>
                </a:lnTo>
                <a:cubicBezTo>
                  <a:pt x="161" y="464862"/>
                  <a:pt x="15520" y="480221"/>
                  <a:pt x="34451" y="480221"/>
                </a:cubicBezTo>
                <a:lnTo>
                  <a:pt x="171611" y="480221"/>
                </a:lnTo>
                <a:lnTo>
                  <a:pt x="171611" y="697391"/>
                </a:lnTo>
                <a:cubicBezTo>
                  <a:pt x="171611" y="716322"/>
                  <a:pt x="186970" y="731681"/>
                  <a:pt x="205901" y="731681"/>
                </a:cubicBezTo>
                <a:lnTo>
                  <a:pt x="251621" y="731681"/>
                </a:lnTo>
                <a:cubicBezTo>
                  <a:pt x="270552" y="731681"/>
                  <a:pt x="285911" y="716322"/>
                  <a:pt x="285911" y="697391"/>
                </a:cubicBezTo>
                <a:lnTo>
                  <a:pt x="285911" y="480221"/>
                </a:lnTo>
                <a:lnTo>
                  <a:pt x="423071" y="480221"/>
                </a:lnTo>
                <a:cubicBezTo>
                  <a:pt x="442002" y="480221"/>
                  <a:pt x="457361" y="464862"/>
                  <a:pt x="457361" y="445931"/>
                </a:cubicBezTo>
                <a:lnTo>
                  <a:pt x="457361" y="400211"/>
                </a:lnTo>
                <a:cubicBezTo>
                  <a:pt x="457361" y="381266"/>
                  <a:pt x="442002" y="365921"/>
                  <a:pt x="423071" y="365921"/>
                </a:cubicBezTo>
                <a:close/>
                <a:moveTo>
                  <a:pt x="228761" y="114461"/>
                </a:moveTo>
                <a:cubicBezTo>
                  <a:pt x="271066" y="114461"/>
                  <a:pt x="297341" y="149494"/>
                  <a:pt x="297341" y="205901"/>
                </a:cubicBezTo>
                <a:cubicBezTo>
                  <a:pt x="297341" y="255421"/>
                  <a:pt x="258564" y="317543"/>
                  <a:pt x="228761" y="350019"/>
                </a:cubicBezTo>
                <a:cubicBezTo>
                  <a:pt x="198957" y="317558"/>
                  <a:pt x="160181" y="255421"/>
                  <a:pt x="160181" y="205901"/>
                </a:cubicBezTo>
                <a:cubicBezTo>
                  <a:pt x="160181" y="149494"/>
                  <a:pt x="186455" y="114461"/>
                  <a:pt x="228761" y="114461"/>
                </a:cubicBezTo>
                <a:close/>
              </a:path>
            </a:pathLst>
          </a:custGeom>
          <a:solidFill>
            <a:srgbClr val="910830"/>
          </a:solidFill>
          <a:ln w="1429" cap="flat">
            <a:noFill/>
            <a:prstDash val="solid"/>
            <a:miter/>
          </a:ln>
        </p:spPr>
        <p:txBody>
          <a:bodyPr rtlCol="0" anchor="ctr"/>
          <a:lstStyle/>
          <a:p>
            <a:endParaRPr lang="en-GB"/>
          </a:p>
        </p:txBody>
      </p:sp>
      <p:sp>
        <p:nvSpPr>
          <p:cNvPr id="303" name="Grafik 279">
            <a:extLst>
              <a:ext uri="{FF2B5EF4-FFF2-40B4-BE49-F238E27FC236}">
                <a16:creationId xmlns:a16="http://schemas.microsoft.com/office/drawing/2014/main" id="{6AB0218B-51ED-44B1-BA3F-55642941D5B8}"/>
              </a:ext>
            </a:extLst>
          </p:cNvPr>
          <p:cNvSpPr/>
          <p:nvPr/>
        </p:nvSpPr>
        <p:spPr>
          <a:xfrm>
            <a:off x="5478452" y="2270468"/>
            <a:ext cx="413287" cy="470920"/>
          </a:xfrm>
          <a:custGeom>
            <a:avLst/>
            <a:gdLst>
              <a:gd name="connsiteX0" fmla="*/ 501456 w 640080"/>
              <a:gd name="connsiteY0" fmla="*/ 184469 h 731520"/>
              <a:gd name="connsiteX1" fmla="*/ 592782 w 640080"/>
              <a:gd name="connsiteY1" fmla="*/ 244477 h 731520"/>
              <a:gd name="connsiteX2" fmla="*/ 635587 w 640080"/>
              <a:gd name="connsiteY2" fmla="*/ 355919 h 731520"/>
              <a:gd name="connsiteX3" fmla="*/ 634159 w 640080"/>
              <a:gd name="connsiteY3" fmla="*/ 478792 h 731520"/>
              <a:gd name="connsiteX4" fmla="*/ 565664 w 640080"/>
              <a:gd name="connsiteY4" fmla="*/ 648813 h 731520"/>
              <a:gd name="connsiteX5" fmla="*/ 411545 w 640080"/>
              <a:gd name="connsiteY5" fmla="*/ 731680 h 731520"/>
              <a:gd name="connsiteX6" fmla="*/ 361596 w 640080"/>
              <a:gd name="connsiteY6" fmla="*/ 717393 h 731520"/>
              <a:gd name="connsiteX7" fmla="*/ 320205 w 640080"/>
              <a:gd name="connsiteY7" fmla="*/ 705963 h 731520"/>
              <a:gd name="connsiteX8" fmla="*/ 278814 w 640080"/>
              <a:gd name="connsiteY8" fmla="*/ 717393 h 731520"/>
              <a:gd name="connsiteX9" fmla="*/ 228865 w 640080"/>
              <a:gd name="connsiteY9" fmla="*/ 731680 h 731520"/>
              <a:gd name="connsiteX10" fmla="*/ 74746 w 640080"/>
              <a:gd name="connsiteY10" fmla="*/ 648813 h 731520"/>
              <a:gd name="connsiteX11" fmla="*/ 6252 w 640080"/>
              <a:gd name="connsiteY11" fmla="*/ 478792 h 731520"/>
              <a:gd name="connsiteX12" fmla="*/ 4823 w 640080"/>
              <a:gd name="connsiteY12" fmla="*/ 355919 h 731520"/>
              <a:gd name="connsiteX13" fmla="*/ 47628 w 640080"/>
              <a:gd name="connsiteY13" fmla="*/ 244477 h 731520"/>
              <a:gd name="connsiteX14" fmla="*/ 138954 w 640080"/>
              <a:gd name="connsiteY14" fmla="*/ 184469 h 731520"/>
              <a:gd name="connsiteX15" fmla="*/ 233137 w 640080"/>
              <a:gd name="connsiteY15" fmla="*/ 194470 h 731520"/>
              <a:gd name="connsiteX16" fmla="*/ 320191 w 640080"/>
              <a:gd name="connsiteY16" fmla="*/ 228760 h 731520"/>
              <a:gd name="connsiteX17" fmla="*/ 407245 w 640080"/>
              <a:gd name="connsiteY17" fmla="*/ 194470 h 731520"/>
              <a:gd name="connsiteX18" fmla="*/ 501456 w 640080"/>
              <a:gd name="connsiteY18" fmla="*/ 184469 h 731520"/>
              <a:gd name="connsiteX19" fmla="*/ 422961 w 640080"/>
              <a:gd name="connsiteY19" fmla="*/ 125890 h 731520"/>
              <a:gd name="connsiteX20" fmla="*/ 370154 w 640080"/>
              <a:gd name="connsiteY20" fmla="*/ 153037 h 731520"/>
              <a:gd name="connsiteX21" fmla="*/ 320205 w 640080"/>
              <a:gd name="connsiteY21" fmla="*/ 160180 h 731520"/>
              <a:gd name="connsiteX22" fmla="*/ 298802 w 640080"/>
              <a:gd name="connsiteY22" fmla="*/ 158752 h 731520"/>
              <a:gd name="connsiteX23" fmla="*/ 298802 w 640080"/>
              <a:gd name="connsiteY23" fmla="*/ 113032 h 731520"/>
              <a:gd name="connsiteX24" fmla="*/ 331621 w 640080"/>
              <a:gd name="connsiteY24" fmla="*/ 34450 h 731520"/>
              <a:gd name="connsiteX25" fmla="*/ 384427 w 640080"/>
              <a:gd name="connsiteY25" fmla="*/ 7304 h 731520"/>
              <a:gd name="connsiteX26" fmla="*/ 434376 w 640080"/>
              <a:gd name="connsiteY26" fmla="*/ 160 h 731520"/>
              <a:gd name="connsiteX27" fmla="*/ 455779 w 640080"/>
              <a:gd name="connsiteY27" fmla="*/ 1589 h 731520"/>
              <a:gd name="connsiteX28" fmla="*/ 457208 w 640080"/>
              <a:gd name="connsiteY28" fmla="*/ 23020 h 731520"/>
              <a:gd name="connsiteX29" fmla="*/ 450078 w 640080"/>
              <a:gd name="connsiteY29" fmla="*/ 73027 h 731520"/>
              <a:gd name="connsiteX30" fmla="*/ 422961 w 640080"/>
              <a:gd name="connsiteY30" fmla="*/ 12589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40080" h="731520">
                <a:moveTo>
                  <a:pt x="501456" y="184469"/>
                </a:moveTo>
                <a:cubicBezTo>
                  <a:pt x="538561" y="191141"/>
                  <a:pt x="568993" y="211144"/>
                  <a:pt x="592782" y="244477"/>
                </a:cubicBezTo>
                <a:cubicBezTo>
                  <a:pt x="613713" y="274009"/>
                  <a:pt x="627986" y="311156"/>
                  <a:pt x="635587" y="355919"/>
                </a:cubicBezTo>
                <a:cubicBezTo>
                  <a:pt x="642260" y="396881"/>
                  <a:pt x="641760" y="437829"/>
                  <a:pt x="634159" y="478792"/>
                </a:cubicBezTo>
                <a:cubicBezTo>
                  <a:pt x="622743" y="546414"/>
                  <a:pt x="599911" y="603093"/>
                  <a:pt x="565664" y="648813"/>
                </a:cubicBezTo>
                <a:cubicBezTo>
                  <a:pt x="524745" y="704063"/>
                  <a:pt x="473381" y="731680"/>
                  <a:pt x="411545" y="731680"/>
                </a:cubicBezTo>
                <a:cubicBezTo>
                  <a:pt x="396315" y="731680"/>
                  <a:pt x="379684" y="726923"/>
                  <a:pt x="361596" y="717393"/>
                </a:cubicBezTo>
                <a:cubicBezTo>
                  <a:pt x="349223" y="709778"/>
                  <a:pt x="335436" y="705963"/>
                  <a:pt x="320205" y="705963"/>
                </a:cubicBezTo>
                <a:cubicBezTo>
                  <a:pt x="304975" y="705963"/>
                  <a:pt x="291201" y="709778"/>
                  <a:pt x="278814" y="717393"/>
                </a:cubicBezTo>
                <a:cubicBezTo>
                  <a:pt x="260726" y="726923"/>
                  <a:pt x="244096" y="731680"/>
                  <a:pt x="228865" y="731680"/>
                </a:cubicBezTo>
                <a:cubicBezTo>
                  <a:pt x="167029" y="731680"/>
                  <a:pt x="115665" y="704063"/>
                  <a:pt x="74746" y="648813"/>
                </a:cubicBezTo>
                <a:cubicBezTo>
                  <a:pt x="40499" y="603093"/>
                  <a:pt x="17667" y="546414"/>
                  <a:pt x="6252" y="478792"/>
                </a:cubicBezTo>
                <a:cubicBezTo>
                  <a:pt x="-1349" y="437829"/>
                  <a:pt x="-1849" y="396881"/>
                  <a:pt x="4823" y="355919"/>
                </a:cubicBezTo>
                <a:cubicBezTo>
                  <a:pt x="12424" y="311156"/>
                  <a:pt x="26697" y="274009"/>
                  <a:pt x="47628" y="244477"/>
                </a:cubicBezTo>
                <a:cubicBezTo>
                  <a:pt x="71417" y="211144"/>
                  <a:pt x="101849" y="191141"/>
                  <a:pt x="138954" y="184469"/>
                </a:cubicBezTo>
                <a:cubicBezTo>
                  <a:pt x="161785" y="180654"/>
                  <a:pt x="193175" y="183998"/>
                  <a:pt x="233137" y="194470"/>
                </a:cubicBezTo>
                <a:cubicBezTo>
                  <a:pt x="267384" y="204000"/>
                  <a:pt x="296402" y="215430"/>
                  <a:pt x="320191" y="228760"/>
                </a:cubicBezTo>
                <a:cubicBezTo>
                  <a:pt x="343979" y="215430"/>
                  <a:pt x="372997" y="204000"/>
                  <a:pt x="407245" y="194470"/>
                </a:cubicBezTo>
                <a:cubicBezTo>
                  <a:pt x="447221" y="183998"/>
                  <a:pt x="478625" y="180654"/>
                  <a:pt x="501456" y="184469"/>
                </a:cubicBezTo>
                <a:close/>
                <a:moveTo>
                  <a:pt x="422961" y="125890"/>
                </a:moveTo>
                <a:cubicBezTo>
                  <a:pt x="409645" y="138278"/>
                  <a:pt x="392028" y="147322"/>
                  <a:pt x="370154" y="153037"/>
                </a:cubicBezTo>
                <a:cubicBezTo>
                  <a:pt x="354924" y="157794"/>
                  <a:pt x="338293" y="160180"/>
                  <a:pt x="320205" y="160180"/>
                </a:cubicBezTo>
                <a:lnTo>
                  <a:pt x="298802" y="158752"/>
                </a:lnTo>
                <a:cubicBezTo>
                  <a:pt x="296902" y="145421"/>
                  <a:pt x="296902" y="130177"/>
                  <a:pt x="298802" y="113032"/>
                </a:cubicBezTo>
                <a:cubicBezTo>
                  <a:pt x="302617" y="78742"/>
                  <a:pt x="313547" y="52553"/>
                  <a:pt x="331621" y="34450"/>
                </a:cubicBezTo>
                <a:cubicBezTo>
                  <a:pt x="344937" y="22063"/>
                  <a:pt x="362553" y="13019"/>
                  <a:pt x="384427" y="7304"/>
                </a:cubicBezTo>
                <a:cubicBezTo>
                  <a:pt x="399658" y="2546"/>
                  <a:pt x="416288" y="160"/>
                  <a:pt x="434376" y="160"/>
                </a:cubicBezTo>
                <a:lnTo>
                  <a:pt x="455779" y="1589"/>
                </a:lnTo>
                <a:lnTo>
                  <a:pt x="457208" y="23020"/>
                </a:lnTo>
                <a:cubicBezTo>
                  <a:pt x="457208" y="41123"/>
                  <a:pt x="454822" y="57782"/>
                  <a:pt x="450078" y="73027"/>
                </a:cubicBezTo>
                <a:cubicBezTo>
                  <a:pt x="444378" y="94929"/>
                  <a:pt x="435348" y="112560"/>
                  <a:pt x="422961" y="125890"/>
                </a:cubicBezTo>
                <a:close/>
              </a:path>
            </a:pathLst>
          </a:custGeom>
          <a:solidFill>
            <a:srgbClr val="910830"/>
          </a:solidFill>
          <a:ln w="1424" cap="flat">
            <a:noFill/>
            <a:prstDash val="solid"/>
            <a:miter/>
          </a:ln>
        </p:spPr>
        <p:txBody>
          <a:bodyPr rtlCol="0" anchor="ctr"/>
          <a:lstStyle/>
          <a:p>
            <a:endParaRPr lang="en-GB"/>
          </a:p>
        </p:txBody>
      </p:sp>
      <p:sp>
        <p:nvSpPr>
          <p:cNvPr id="304" name="Grafik 280">
            <a:extLst>
              <a:ext uri="{FF2B5EF4-FFF2-40B4-BE49-F238E27FC236}">
                <a16:creationId xmlns:a16="http://schemas.microsoft.com/office/drawing/2014/main" id="{70C2CE9D-01D8-40CD-9558-68AF2BD55FCD}"/>
              </a:ext>
            </a:extLst>
          </p:cNvPr>
          <p:cNvSpPr/>
          <p:nvPr/>
        </p:nvSpPr>
        <p:spPr>
          <a:xfrm>
            <a:off x="1352662" y="2299901"/>
            <a:ext cx="472328" cy="412055"/>
          </a:xfrm>
          <a:custGeom>
            <a:avLst/>
            <a:gdLst>
              <a:gd name="connsiteX0" fmla="*/ 45879 w 731520"/>
              <a:gd name="connsiteY0" fmla="*/ 594519 h 640080"/>
              <a:gd name="connsiteX1" fmla="*/ 91599 w 731520"/>
              <a:gd name="connsiteY1" fmla="*/ 640239 h 640080"/>
              <a:gd name="connsiteX2" fmla="*/ 640239 w 731520"/>
              <a:gd name="connsiteY2" fmla="*/ 640239 h 640080"/>
              <a:gd name="connsiteX3" fmla="*/ 685959 w 731520"/>
              <a:gd name="connsiteY3" fmla="*/ 594519 h 640080"/>
              <a:gd name="connsiteX4" fmla="*/ 685959 w 731520"/>
              <a:gd name="connsiteY4" fmla="*/ 183039 h 640080"/>
              <a:gd name="connsiteX5" fmla="*/ 45879 w 731520"/>
              <a:gd name="connsiteY5" fmla="*/ 183039 h 640080"/>
              <a:gd name="connsiteX6" fmla="*/ 45879 w 731520"/>
              <a:gd name="connsiteY6" fmla="*/ 594519 h 640080"/>
              <a:gd name="connsiteX7" fmla="*/ 274479 w 731520"/>
              <a:gd name="connsiteY7" fmla="*/ 291624 h 640080"/>
              <a:gd name="connsiteX8" fmla="*/ 291624 w 731520"/>
              <a:gd name="connsiteY8" fmla="*/ 274479 h 640080"/>
              <a:gd name="connsiteX9" fmla="*/ 440214 w 731520"/>
              <a:gd name="connsiteY9" fmla="*/ 274479 h 640080"/>
              <a:gd name="connsiteX10" fmla="*/ 457359 w 731520"/>
              <a:gd name="connsiteY10" fmla="*/ 291624 h 640080"/>
              <a:gd name="connsiteX11" fmla="*/ 457359 w 731520"/>
              <a:gd name="connsiteY11" fmla="*/ 303054 h 640080"/>
              <a:gd name="connsiteX12" fmla="*/ 440214 w 731520"/>
              <a:gd name="connsiteY12" fmla="*/ 320199 h 640080"/>
              <a:gd name="connsiteX13" fmla="*/ 291624 w 731520"/>
              <a:gd name="connsiteY13" fmla="*/ 320199 h 640080"/>
              <a:gd name="connsiteX14" fmla="*/ 274479 w 731520"/>
              <a:gd name="connsiteY14" fmla="*/ 303054 h 640080"/>
              <a:gd name="connsiteX15" fmla="*/ 274479 w 731520"/>
              <a:gd name="connsiteY15" fmla="*/ 291624 h 640080"/>
              <a:gd name="connsiteX16" fmla="*/ 685959 w 731520"/>
              <a:gd name="connsiteY16" fmla="*/ 159 h 640080"/>
              <a:gd name="connsiteX17" fmla="*/ 45879 w 731520"/>
              <a:gd name="connsiteY17" fmla="*/ 159 h 640080"/>
              <a:gd name="connsiteX18" fmla="*/ 159 w 731520"/>
              <a:gd name="connsiteY18" fmla="*/ 45879 h 640080"/>
              <a:gd name="connsiteX19" fmla="*/ 159 w 731520"/>
              <a:gd name="connsiteY19" fmla="*/ 114459 h 640080"/>
              <a:gd name="connsiteX20" fmla="*/ 23019 w 731520"/>
              <a:gd name="connsiteY20" fmla="*/ 137319 h 640080"/>
              <a:gd name="connsiteX21" fmla="*/ 708819 w 731520"/>
              <a:gd name="connsiteY21" fmla="*/ 137319 h 640080"/>
              <a:gd name="connsiteX22" fmla="*/ 731679 w 731520"/>
              <a:gd name="connsiteY22" fmla="*/ 114459 h 640080"/>
              <a:gd name="connsiteX23" fmla="*/ 731679 w 731520"/>
              <a:gd name="connsiteY23" fmla="*/ 45879 h 640080"/>
              <a:gd name="connsiteX24" fmla="*/ 685959 w 731520"/>
              <a:gd name="connsiteY24"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640080">
                <a:moveTo>
                  <a:pt x="45879" y="594519"/>
                </a:moveTo>
                <a:cubicBezTo>
                  <a:pt x="45879" y="619808"/>
                  <a:pt x="66310" y="640239"/>
                  <a:pt x="91599" y="640239"/>
                </a:cubicBezTo>
                <a:lnTo>
                  <a:pt x="640239" y="640239"/>
                </a:lnTo>
                <a:cubicBezTo>
                  <a:pt x="665528" y="640239"/>
                  <a:pt x="685959" y="619808"/>
                  <a:pt x="685959" y="594519"/>
                </a:cubicBezTo>
                <a:lnTo>
                  <a:pt x="685959" y="183039"/>
                </a:lnTo>
                <a:lnTo>
                  <a:pt x="45879" y="183039"/>
                </a:lnTo>
                <a:lnTo>
                  <a:pt x="45879" y="594519"/>
                </a:lnTo>
                <a:close/>
                <a:moveTo>
                  <a:pt x="274479" y="291624"/>
                </a:moveTo>
                <a:cubicBezTo>
                  <a:pt x="274479" y="282194"/>
                  <a:pt x="282194" y="274479"/>
                  <a:pt x="291624" y="274479"/>
                </a:cubicBezTo>
                <a:lnTo>
                  <a:pt x="440214" y="274479"/>
                </a:lnTo>
                <a:cubicBezTo>
                  <a:pt x="449644" y="274479"/>
                  <a:pt x="457359" y="282194"/>
                  <a:pt x="457359" y="291624"/>
                </a:cubicBezTo>
                <a:lnTo>
                  <a:pt x="457359" y="303054"/>
                </a:lnTo>
                <a:cubicBezTo>
                  <a:pt x="457359" y="312484"/>
                  <a:pt x="449644" y="320199"/>
                  <a:pt x="440214" y="320199"/>
                </a:cubicBezTo>
                <a:lnTo>
                  <a:pt x="291624" y="320199"/>
                </a:lnTo>
                <a:cubicBezTo>
                  <a:pt x="282194" y="320199"/>
                  <a:pt x="274479" y="312484"/>
                  <a:pt x="274479" y="303054"/>
                </a:cubicBezTo>
                <a:lnTo>
                  <a:pt x="274479" y="291624"/>
                </a:lnTo>
                <a:close/>
                <a:moveTo>
                  <a:pt x="685959" y="159"/>
                </a:moveTo>
                <a:lnTo>
                  <a:pt x="45879" y="159"/>
                </a:lnTo>
                <a:cubicBezTo>
                  <a:pt x="20590" y="159"/>
                  <a:pt x="159" y="20590"/>
                  <a:pt x="159" y="45879"/>
                </a:cubicBezTo>
                <a:lnTo>
                  <a:pt x="159" y="114459"/>
                </a:lnTo>
                <a:cubicBezTo>
                  <a:pt x="159" y="127032"/>
                  <a:pt x="10446" y="137319"/>
                  <a:pt x="23019" y="137319"/>
                </a:cubicBezTo>
                <a:lnTo>
                  <a:pt x="708819" y="137319"/>
                </a:lnTo>
                <a:cubicBezTo>
                  <a:pt x="721392" y="137319"/>
                  <a:pt x="731679" y="127032"/>
                  <a:pt x="731679" y="114459"/>
                </a:cubicBezTo>
                <a:lnTo>
                  <a:pt x="731679" y="45879"/>
                </a:lnTo>
                <a:cubicBezTo>
                  <a:pt x="731679" y="20590"/>
                  <a:pt x="711248" y="159"/>
                  <a:pt x="685959" y="159"/>
                </a:cubicBezTo>
                <a:close/>
              </a:path>
            </a:pathLst>
          </a:custGeom>
          <a:solidFill>
            <a:srgbClr val="910830"/>
          </a:solidFill>
          <a:ln w="1414" cap="flat">
            <a:noFill/>
            <a:prstDash val="solid"/>
            <a:miter/>
          </a:ln>
        </p:spPr>
        <p:txBody>
          <a:bodyPr rtlCol="0" anchor="ctr"/>
          <a:lstStyle/>
          <a:p>
            <a:endParaRPr lang="en-GB"/>
          </a:p>
        </p:txBody>
      </p:sp>
      <p:sp>
        <p:nvSpPr>
          <p:cNvPr id="305" name="Grafik 281">
            <a:extLst>
              <a:ext uri="{FF2B5EF4-FFF2-40B4-BE49-F238E27FC236}">
                <a16:creationId xmlns:a16="http://schemas.microsoft.com/office/drawing/2014/main" id="{CE9D6B3E-3038-4F27-B366-1F3B3CBE6491}"/>
              </a:ext>
            </a:extLst>
          </p:cNvPr>
          <p:cNvSpPr/>
          <p:nvPr/>
        </p:nvSpPr>
        <p:spPr>
          <a:xfrm>
            <a:off x="693677" y="2270468"/>
            <a:ext cx="531370" cy="470920"/>
          </a:xfrm>
          <a:custGeom>
            <a:avLst/>
            <a:gdLst>
              <a:gd name="connsiteX0" fmla="*/ 800260 w 822960"/>
              <a:gd name="connsiteY0" fmla="*/ 640240 h 731520"/>
              <a:gd name="connsiteX1" fmla="*/ 777400 w 822960"/>
              <a:gd name="connsiteY1" fmla="*/ 640240 h 731520"/>
              <a:gd name="connsiteX2" fmla="*/ 777400 w 822960"/>
              <a:gd name="connsiteY2" fmla="*/ 137320 h 731520"/>
              <a:gd name="connsiteX3" fmla="*/ 45880 w 822960"/>
              <a:gd name="connsiteY3" fmla="*/ 137320 h 731520"/>
              <a:gd name="connsiteX4" fmla="*/ 45880 w 822960"/>
              <a:gd name="connsiteY4" fmla="*/ 640240 h 731520"/>
              <a:gd name="connsiteX5" fmla="*/ 23049 w 822960"/>
              <a:gd name="connsiteY5" fmla="*/ 640240 h 731520"/>
              <a:gd name="connsiteX6" fmla="*/ 189 w 822960"/>
              <a:gd name="connsiteY6" fmla="*/ 663100 h 731520"/>
              <a:gd name="connsiteX7" fmla="*/ 189 w 822960"/>
              <a:gd name="connsiteY7" fmla="*/ 708820 h 731520"/>
              <a:gd name="connsiteX8" fmla="*/ 23049 w 822960"/>
              <a:gd name="connsiteY8" fmla="*/ 731680 h 731520"/>
              <a:gd name="connsiteX9" fmla="*/ 251620 w 822960"/>
              <a:gd name="connsiteY9" fmla="*/ 731680 h 731520"/>
              <a:gd name="connsiteX10" fmla="*/ 274480 w 822960"/>
              <a:gd name="connsiteY10" fmla="*/ 708820 h 731520"/>
              <a:gd name="connsiteX11" fmla="*/ 274480 w 822960"/>
              <a:gd name="connsiteY11" fmla="*/ 457360 h 731520"/>
              <a:gd name="connsiteX12" fmla="*/ 411640 w 822960"/>
              <a:gd name="connsiteY12" fmla="*/ 320200 h 731520"/>
              <a:gd name="connsiteX13" fmla="*/ 548800 w 822960"/>
              <a:gd name="connsiteY13" fmla="*/ 457360 h 731520"/>
              <a:gd name="connsiteX14" fmla="*/ 548829 w 822960"/>
              <a:gd name="connsiteY14" fmla="*/ 685960 h 731520"/>
              <a:gd name="connsiteX15" fmla="*/ 548829 w 822960"/>
              <a:gd name="connsiteY15" fmla="*/ 708820 h 731520"/>
              <a:gd name="connsiteX16" fmla="*/ 571689 w 822960"/>
              <a:gd name="connsiteY16" fmla="*/ 731680 h 731520"/>
              <a:gd name="connsiteX17" fmla="*/ 800260 w 822960"/>
              <a:gd name="connsiteY17" fmla="*/ 731680 h 731520"/>
              <a:gd name="connsiteX18" fmla="*/ 823120 w 822960"/>
              <a:gd name="connsiteY18" fmla="*/ 708820 h 731520"/>
              <a:gd name="connsiteX19" fmla="*/ 823120 w 822960"/>
              <a:gd name="connsiteY19" fmla="*/ 663100 h 731520"/>
              <a:gd name="connsiteX20" fmla="*/ 800260 w 822960"/>
              <a:gd name="connsiteY20" fmla="*/ 640240 h 731520"/>
              <a:gd name="connsiteX21" fmla="*/ 800260 w 822960"/>
              <a:gd name="connsiteY21" fmla="*/ 160 h 731520"/>
              <a:gd name="connsiteX22" fmla="*/ 23020 w 822960"/>
              <a:gd name="connsiteY22" fmla="*/ 160 h 731520"/>
              <a:gd name="connsiteX23" fmla="*/ 160 w 822960"/>
              <a:gd name="connsiteY23" fmla="*/ 23020 h 731520"/>
              <a:gd name="connsiteX24" fmla="*/ 160 w 822960"/>
              <a:gd name="connsiteY24" fmla="*/ 68740 h 731520"/>
              <a:gd name="connsiteX25" fmla="*/ 23020 w 822960"/>
              <a:gd name="connsiteY25" fmla="*/ 91600 h 731520"/>
              <a:gd name="connsiteX26" fmla="*/ 800260 w 822960"/>
              <a:gd name="connsiteY26" fmla="*/ 91600 h 731520"/>
              <a:gd name="connsiteX27" fmla="*/ 823120 w 822960"/>
              <a:gd name="connsiteY27" fmla="*/ 68740 h 731520"/>
              <a:gd name="connsiteX28" fmla="*/ 823120 w 822960"/>
              <a:gd name="connsiteY28" fmla="*/ 23020 h 731520"/>
              <a:gd name="connsiteX29" fmla="*/ 800260 w 822960"/>
              <a:gd name="connsiteY29" fmla="*/ 1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2960" h="731520">
                <a:moveTo>
                  <a:pt x="800260" y="640240"/>
                </a:moveTo>
                <a:lnTo>
                  <a:pt x="777400" y="640240"/>
                </a:lnTo>
                <a:lnTo>
                  <a:pt x="777400" y="137320"/>
                </a:lnTo>
                <a:lnTo>
                  <a:pt x="45880" y="137320"/>
                </a:lnTo>
                <a:lnTo>
                  <a:pt x="45880" y="640240"/>
                </a:lnTo>
                <a:lnTo>
                  <a:pt x="23049" y="640240"/>
                </a:lnTo>
                <a:cubicBezTo>
                  <a:pt x="10418" y="640240"/>
                  <a:pt x="189" y="650470"/>
                  <a:pt x="189" y="663100"/>
                </a:cubicBezTo>
                <a:lnTo>
                  <a:pt x="189" y="708820"/>
                </a:lnTo>
                <a:cubicBezTo>
                  <a:pt x="189" y="721450"/>
                  <a:pt x="10418" y="731680"/>
                  <a:pt x="23049" y="731680"/>
                </a:cubicBezTo>
                <a:lnTo>
                  <a:pt x="251620" y="731680"/>
                </a:lnTo>
                <a:cubicBezTo>
                  <a:pt x="264250" y="731680"/>
                  <a:pt x="274480" y="721450"/>
                  <a:pt x="274480" y="708820"/>
                </a:cubicBezTo>
                <a:lnTo>
                  <a:pt x="274480" y="457360"/>
                </a:lnTo>
                <a:cubicBezTo>
                  <a:pt x="274480" y="381608"/>
                  <a:pt x="335888" y="320200"/>
                  <a:pt x="411640" y="320200"/>
                </a:cubicBezTo>
                <a:cubicBezTo>
                  <a:pt x="487392" y="320200"/>
                  <a:pt x="548800" y="381608"/>
                  <a:pt x="548800" y="457360"/>
                </a:cubicBezTo>
                <a:lnTo>
                  <a:pt x="548829" y="685960"/>
                </a:lnTo>
                <a:lnTo>
                  <a:pt x="548829" y="708820"/>
                </a:lnTo>
                <a:cubicBezTo>
                  <a:pt x="548829" y="721450"/>
                  <a:pt x="559058" y="731680"/>
                  <a:pt x="571689" y="731680"/>
                </a:cubicBezTo>
                <a:lnTo>
                  <a:pt x="800260" y="731680"/>
                </a:lnTo>
                <a:cubicBezTo>
                  <a:pt x="812890" y="731680"/>
                  <a:pt x="823120" y="721450"/>
                  <a:pt x="823120" y="708820"/>
                </a:cubicBezTo>
                <a:lnTo>
                  <a:pt x="823120" y="663100"/>
                </a:lnTo>
                <a:cubicBezTo>
                  <a:pt x="823120" y="650470"/>
                  <a:pt x="812890" y="640240"/>
                  <a:pt x="800260" y="640240"/>
                </a:cubicBezTo>
                <a:close/>
                <a:moveTo>
                  <a:pt x="800260" y="160"/>
                </a:moveTo>
                <a:lnTo>
                  <a:pt x="23020" y="160"/>
                </a:lnTo>
                <a:cubicBezTo>
                  <a:pt x="10390" y="160"/>
                  <a:pt x="160" y="10390"/>
                  <a:pt x="160" y="23020"/>
                </a:cubicBezTo>
                <a:lnTo>
                  <a:pt x="160" y="68740"/>
                </a:lnTo>
                <a:cubicBezTo>
                  <a:pt x="160" y="81370"/>
                  <a:pt x="10390" y="91600"/>
                  <a:pt x="23020" y="91600"/>
                </a:cubicBezTo>
                <a:lnTo>
                  <a:pt x="800260" y="91600"/>
                </a:lnTo>
                <a:cubicBezTo>
                  <a:pt x="812890" y="91600"/>
                  <a:pt x="823120" y="81370"/>
                  <a:pt x="823120" y="68740"/>
                </a:cubicBezTo>
                <a:lnTo>
                  <a:pt x="823120" y="23020"/>
                </a:lnTo>
                <a:cubicBezTo>
                  <a:pt x="823120" y="10390"/>
                  <a:pt x="812890" y="160"/>
                  <a:pt x="800260" y="160"/>
                </a:cubicBezTo>
                <a:close/>
              </a:path>
            </a:pathLst>
          </a:custGeom>
          <a:solidFill>
            <a:srgbClr val="910830"/>
          </a:solidFill>
          <a:ln w="1422" cap="flat">
            <a:noFill/>
            <a:prstDash val="solid"/>
            <a:miter/>
          </a:ln>
        </p:spPr>
        <p:txBody>
          <a:bodyPr rtlCol="0" anchor="ctr"/>
          <a:lstStyle/>
          <a:p>
            <a:endParaRPr lang="en-GB"/>
          </a:p>
        </p:txBody>
      </p:sp>
      <p:sp>
        <p:nvSpPr>
          <p:cNvPr id="306" name="Grafik 282">
            <a:extLst>
              <a:ext uri="{FF2B5EF4-FFF2-40B4-BE49-F238E27FC236}">
                <a16:creationId xmlns:a16="http://schemas.microsoft.com/office/drawing/2014/main" id="{066C6DC6-8671-49CD-8DED-DC03A89A1EA0}"/>
              </a:ext>
            </a:extLst>
          </p:cNvPr>
          <p:cNvSpPr/>
          <p:nvPr/>
        </p:nvSpPr>
        <p:spPr>
          <a:xfrm>
            <a:off x="1959986" y="2277827"/>
            <a:ext cx="457568" cy="456204"/>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291624 w 708660"/>
              <a:gd name="connsiteY5" fmla="*/ 188754 h 708660"/>
              <a:gd name="connsiteX6" fmla="*/ 291624 w 708660"/>
              <a:gd name="connsiteY6" fmla="*/ 354489 h 708660"/>
              <a:gd name="connsiteX7" fmla="*/ 190326 w 708660"/>
              <a:gd name="connsiteY7" fmla="*/ 354489 h 708660"/>
              <a:gd name="connsiteX8" fmla="*/ 178181 w 708660"/>
              <a:gd name="connsiteY8" fmla="*/ 383778 h 708660"/>
              <a:gd name="connsiteX9" fmla="*/ 342345 w 708660"/>
              <a:gd name="connsiteY9" fmla="*/ 547085 h 708660"/>
              <a:gd name="connsiteX10" fmla="*/ 366491 w 708660"/>
              <a:gd name="connsiteY10" fmla="*/ 547085 h 708660"/>
              <a:gd name="connsiteX11" fmla="*/ 530654 w 708660"/>
              <a:gd name="connsiteY11" fmla="*/ 383778 h 708660"/>
              <a:gd name="connsiteX12" fmla="*/ 518510 w 708660"/>
              <a:gd name="connsiteY12" fmla="*/ 354489 h 708660"/>
              <a:gd name="connsiteX13" fmla="*/ 417354 w 708660"/>
              <a:gd name="connsiteY13" fmla="*/ 354489 h 708660"/>
              <a:gd name="connsiteX14" fmla="*/ 417354 w 708660"/>
              <a:gd name="connsiteY14" fmla="*/ 188754 h 708660"/>
              <a:gd name="connsiteX15" fmla="*/ 400209 w 708660"/>
              <a:gd name="connsiteY15" fmla="*/ 171609 h 708660"/>
              <a:gd name="connsiteX16" fmla="*/ 308769 w 708660"/>
              <a:gd name="connsiteY16" fmla="*/ 171609 h 708660"/>
              <a:gd name="connsiteX17" fmla="*/ 291624 w 708660"/>
              <a:gd name="connsiteY17" fmla="*/ 18875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8660" h="708660">
                <a:moveTo>
                  <a:pt x="708819" y="354489"/>
                </a:moveTo>
                <a:cubicBezTo>
                  <a:pt x="708819" y="550228"/>
                  <a:pt x="550228" y="708819"/>
                  <a:pt x="354489" y="708819"/>
                </a:cubicBezTo>
                <a:cubicBezTo>
                  <a:pt x="158750" y="708819"/>
                  <a:pt x="159" y="550228"/>
                  <a:pt x="159" y="354489"/>
                </a:cubicBezTo>
                <a:cubicBezTo>
                  <a:pt x="159" y="158750"/>
                  <a:pt x="158750" y="159"/>
                  <a:pt x="354489" y="159"/>
                </a:cubicBezTo>
                <a:cubicBezTo>
                  <a:pt x="550228" y="159"/>
                  <a:pt x="708819" y="158750"/>
                  <a:pt x="708819" y="354489"/>
                </a:cubicBezTo>
                <a:close/>
                <a:moveTo>
                  <a:pt x="291624" y="188754"/>
                </a:moveTo>
                <a:lnTo>
                  <a:pt x="291624" y="354489"/>
                </a:lnTo>
                <a:lnTo>
                  <a:pt x="190326" y="354489"/>
                </a:lnTo>
                <a:cubicBezTo>
                  <a:pt x="175038" y="354489"/>
                  <a:pt x="167323" y="373063"/>
                  <a:pt x="178181" y="383778"/>
                </a:cubicBezTo>
                <a:lnTo>
                  <a:pt x="342345" y="547085"/>
                </a:lnTo>
                <a:cubicBezTo>
                  <a:pt x="349060" y="553800"/>
                  <a:pt x="359775" y="553800"/>
                  <a:pt x="366491" y="547085"/>
                </a:cubicBezTo>
                <a:lnTo>
                  <a:pt x="530654" y="383778"/>
                </a:lnTo>
                <a:cubicBezTo>
                  <a:pt x="541512" y="372920"/>
                  <a:pt x="533797" y="354489"/>
                  <a:pt x="518510" y="354489"/>
                </a:cubicBezTo>
                <a:lnTo>
                  <a:pt x="417354" y="354489"/>
                </a:lnTo>
                <a:lnTo>
                  <a:pt x="417354" y="188754"/>
                </a:lnTo>
                <a:cubicBezTo>
                  <a:pt x="417354" y="179324"/>
                  <a:pt x="409639" y="171609"/>
                  <a:pt x="400209" y="171609"/>
                </a:cubicBezTo>
                <a:lnTo>
                  <a:pt x="308769" y="171609"/>
                </a:lnTo>
                <a:cubicBezTo>
                  <a:pt x="299339" y="171609"/>
                  <a:pt x="291624" y="179324"/>
                  <a:pt x="291624" y="188754"/>
                </a:cubicBezTo>
                <a:close/>
              </a:path>
            </a:pathLst>
          </a:custGeom>
          <a:solidFill>
            <a:srgbClr val="910830"/>
          </a:solidFill>
          <a:ln w="1414" cap="flat">
            <a:noFill/>
            <a:prstDash val="solid"/>
            <a:miter/>
          </a:ln>
        </p:spPr>
        <p:txBody>
          <a:bodyPr rtlCol="0" anchor="ctr"/>
          <a:lstStyle/>
          <a:p>
            <a:endParaRPr lang="en-GB"/>
          </a:p>
        </p:txBody>
      </p:sp>
      <p:sp>
        <p:nvSpPr>
          <p:cNvPr id="307" name="Grafik 283">
            <a:extLst>
              <a:ext uri="{FF2B5EF4-FFF2-40B4-BE49-F238E27FC236}">
                <a16:creationId xmlns:a16="http://schemas.microsoft.com/office/drawing/2014/main" id="{6F48EF3C-C49F-409A-80D8-3E7029E842D5}"/>
              </a:ext>
            </a:extLst>
          </p:cNvPr>
          <p:cNvSpPr/>
          <p:nvPr/>
        </p:nvSpPr>
        <p:spPr>
          <a:xfrm>
            <a:off x="2559929" y="2277827"/>
            <a:ext cx="457568" cy="456204"/>
          </a:xfrm>
          <a:custGeom>
            <a:avLst/>
            <a:gdLst>
              <a:gd name="connsiteX0" fmla="*/ 354489 w 708660"/>
              <a:gd name="connsiteY0" fmla="*/ 708819 h 708660"/>
              <a:gd name="connsiteX1" fmla="*/ 159 w 708660"/>
              <a:gd name="connsiteY1" fmla="*/ 354489 h 708660"/>
              <a:gd name="connsiteX2" fmla="*/ 354489 w 708660"/>
              <a:gd name="connsiteY2" fmla="*/ 159 h 708660"/>
              <a:gd name="connsiteX3" fmla="*/ 708819 w 708660"/>
              <a:gd name="connsiteY3" fmla="*/ 354489 h 708660"/>
              <a:gd name="connsiteX4" fmla="*/ 354489 w 708660"/>
              <a:gd name="connsiteY4" fmla="*/ 708819 h 708660"/>
              <a:gd name="connsiteX5" fmla="*/ 520224 w 708660"/>
              <a:gd name="connsiteY5" fmla="*/ 291624 h 708660"/>
              <a:gd name="connsiteX6" fmla="*/ 354489 w 708660"/>
              <a:gd name="connsiteY6" fmla="*/ 291624 h 708660"/>
              <a:gd name="connsiteX7" fmla="*/ 354489 w 708660"/>
              <a:gd name="connsiteY7" fmla="*/ 190326 h 708660"/>
              <a:gd name="connsiteX8" fmla="*/ 325200 w 708660"/>
              <a:gd name="connsiteY8" fmla="*/ 178181 h 708660"/>
              <a:gd name="connsiteX9" fmla="*/ 161894 w 708660"/>
              <a:gd name="connsiteY9" fmla="*/ 342345 h 708660"/>
              <a:gd name="connsiteX10" fmla="*/ 161894 w 708660"/>
              <a:gd name="connsiteY10" fmla="*/ 366491 h 708660"/>
              <a:gd name="connsiteX11" fmla="*/ 325200 w 708660"/>
              <a:gd name="connsiteY11" fmla="*/ 530654 h 708660"/>
              <a:gd name="connsiteX12" fmla="*/ 354489 w 708660"/>
              <a:gd name="connsiteY12" fmla="*/ 518510 h 708660"/>
              <a:gd name="connsiteX13" fmla="*/ 354489 w 708660"/>
              <a:gd name="connsiteY13" fmla="*/ 417354 h 708660"/>
              <a:gd name="connsiteX14" fmla="*/ 520224 w 708660"/>
              <a:gd name="connsiteY14" fmla="*/ 417354 h 708660"/>
              <a:gd name="connsiteX15" fmla="*/ 537369 w 708660"/>
              <a:gd name="connsiteY15" fmla="*/ 400209 h 708660"/>
              <a:gd name="connsiteX16" fmla="*/ 537369 w 708660"/>
              <a:gd name="connsiteY16" fmla="*/ 308769 h 708660"/>
              <a:gd name="connsiteX17" fmla="*/ 520224 w 708660"/>
              <a:gd name="connsiteY17" fmla="*/ 29162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8660" h="708660">
                <a:moveTo>
                  <a:pt x="354489" y="708819"/>
                </a:moveTo>
                <a:cubicBezTo>
                  <a:pt x="158750" y="708819"/>
                  <a:pt x="159" y="550228"/>
                  <a:pt x="159" y="354489"/>
                </a:cubicBezTo>
                <a:cubicBezTo>
                  <a:pt x="159" y="158750"/>
                  <a:pt x="158750" y="159"/>
                  <a:pt x="354489" y="159"/>
                </a:cubicBezTo>
                <a:cubicBezTo>
                  <a:pt x="550228" y="159"/>
                  <a:pt x="708819" y="158750"/>
                  <a:pt x="708819" y="354489"/>
                </a:cubicBezTo>
                <a:cubicBezTo>
                  <a:pt x="708819" y="550228"/>
                  <a:pt x="550228" y="708819"/>
                  <a:pt x="354489" y="708819"/>
                </a:cubicBezTo>
                <a:close/>
                <a:moveTo>
                  <a:pt x="520224" y="291624"/>
                </a:moveTo>
                <a:lnTo>
                  <a:pt x="354489" y="291624"/>
                </a:lnTo>
                <a:lnTo>
                  <a:pt x="354489" y="190326"/>
                </a:lnTo>
                <a:cubicBezTo>
                  <a:pt x="354489" y="175038"/>
                  <a:pt x="335915" y="167323"/>
                  <a:pt x="325200" y="178181"/>
                </a:cubicBezTo>
                <a:lnTo>
                  <a:pt x="161894" y="342345"/>
                </a:lnTo>
                <a:cubicBezTo>
                  <a:pt x="155178" y="349060"/>
                  <a:pt x="155178" y="359775"/>
                  <a:pt x="161894" y="366491"/>
                </a:cubicBezTo>
                <a:lnTo>
                  <a:pt x="325200" y="530654"/>
                </a:lnTo>
                <a:cubicBezTo>
                  <a:pt x="336058" y="541512"/>
                  <a:pt x="354489" y="533797"/>
                  <a:pt x="354489" y="518510"/>
                </a:cubicBezTo>
                <a:lnTo>
                  <a:pt x="354489" y="417354"/>
                </a:lnTo>
                <a:lnTo>
                  <a:pt x="520224" y="417354"/>
                </a:lnTo>
                <a:cubicBezTo>
                  <a:pt x="529654" y="417354"/>
                  <a:pt x="537369" y="409639"/>
                  <a:pt x="537369" y="400209"/>
                </a:cubicBezTo>
                <a:lnTo>
                  <a:pt x="537369" y="308769"/>
                </a:lnTo>
                <a:cubicBezTo>
                  <a:pt x="537369" y="299339"/>
                  <a:pt x="529654" y="291624"/>
                  <a:pt x="520224" y="291624"/>
                </a:cubicBezTo>
                <a:close/>
              </a:path>
            </a:pathLst>
          </a:custGeom>
          <a:solidFill>
            <a:srgbClr val="910830"/>
          </a:solidFill>
          <a:ln w="1414" cap="flat">
            <a:noFill/>
            <a:prstDash val="solid"/>
            <a:miter/>
          </a:ln>
        </p:spPr>
        <p:txBody>
          <a:bodyPr rtlCol="0" anchor="ctr"/>
          <a:lstStyle/>
          <a:p>
            <a:endParaRPr lang="en-GB"/>
          </a:p>
        </p:txBody>
      </p:sp>
      <p:sp>
        <p:nvSpPr>
          <p:cNvPr id="308" name="Grafik 284">
            <a:extLst>
              <a:ext uri="{FF2B5EF4-FFF2-40B4-BE49-F238E27FC236}">
                <a16:creationId xmlns:a16="http://schemas.microsoft.com/office/drawing/2014/main" id="{F1E75B0C-BFFA-4535-BC03-EEDC33DA9A7D}"/>
              </a:ext>
            </a:extLst>
          </p:cNvPr>
          <p:cNvSpPr/>
          <p:nvPr/>
        </p:nvSpPr>
        <p:spPr>
          <a:xfrm>
            <a:off x="3159873" y="2277827"/>
            <a:ext cx="457568" cy="456204"/>
          </a:xfrm>
          <a:custGeom>
            <a:avLst/>
            <a:gdLst>
              <a:gd name="connsiteX0" fmla="*/ 354489 w 708660"/>
              <a:gd name="connsiteY0" fmla="*/ 159 h 708660"/>
              <a:gd name="connsiteX1" fmla="*/ 708819 w 708660"/>
              <a:gd name="connsiteY1" fmla="*/ 354489 h 708660"/>
              <a:gd name="connsiteX2" fmla="*/ 354489 w 708660"/>
              <a:gd name="connsiteY2" fmla="*/ 708819 h 708660"/>
              <a:gd name="connsiteX3" fmla="*/ 159 w 708660"/>
              <a:gd name="connsiteY3" fmla="*/ 354489 h 708660"/>
              <a:gd name="connsiteX4" fmla="*/ 354489 w 708660"/>
              <a:gd name="connsiteY4" fmla="*/ 159 h 708660"/>
              <a:gd name="connsiteX5" fmla="*/ 188754 w 708660"/>
              <a:gd name="connsiteY5" fmla="*/ 417354 h 708660"/>
              <a:gd name="connsiteX6" fmla="*/ 354489 w 708660"/>
              <a:gd name="connsiteY6" fmla="*/ 417354 h 708660"/>
              <a:gd name="connsiteX7" fmla="*/ 354489 w 708660"/>
              <a:gd name="connsiteY7" fmla="*/ 518652 h 708660"/>
              <a:gd name="connsiteX8" fmla="*/ 383778 w 708660"/>
              <a:gd name="connsiteY8" fmla="*/ 530797 h 708660"/>
              <a:gd name="connsiteX9" fmla="*/ 547085 w 708660"/>
              <a:gd name="connsiteY9" fmla="*/ 366633 h 708660"/>
              <a:gd name="connsiteX10" fmla="*/ 547085 w 708660"/>
              <a:gd name="connsiteY10" fmla="*/ 342488 h 708660"/>
              <a:gd name="connsiteX11" fmla="*/ 383778 w 708660"/>
              <a:gd name="connsiteY11" fmla="*/ 178181 h 708660"/>
              <a:gd name="connsiteX12" fmla="*/ 354489 w 708660"/>
              <a:gd name="connsiteY12" fmla="*/ 190326 h 708660"/>
              <a:gd name="connsiteX13" fmla="*/ 354489 w 708660"/>
              <a:gd name="connsiteY13" fmla="*/ 291624 h 708660"/>
              <a:gd name="connsiteX14" fmla="*/ 188754 w 708660"/>
              <a:gd name="connsiteY14" fmla="*/ 291624 h 708660"/>
              <a:gd name="connsiteX15" fmla="*/ 171609 w 708660"/>
              <a:gd name="connsiteY15" fmla="*/ 308769 h 708660"/>
              <a:gd name="connsiteX16" fmla="*/ 171609 w 708660"/>
              <a:gd name="connsiteY16" fmla="*/ 400209 h 708660"/>
              <a:gd name="connsiteX17" fmla="*/ 188754 w 708660"/>
              <a:gd name="connsiteY17" fmla="*/ 41735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8660" h="708660">
                <a:moveTo>
                  <a:pt x="354489" y="159"/>
                </a:moveTo>
                <a:cubicBezTo>
                  <a:pt x="550228" y="159"/>
                  <a:pt x="708819" y="158750"/>
                  <a:pt x="708819" y="354489"/>
                </a:cubicBezTo>
                <a:cubicBezTo>
                  <a:pt x="708819" y="550228"/>
                  <a:pt x="550228" y="708819"/>
                  <a:pt x="354489" y="708819"/>
                </a:cubicBezTo>
                <a:cubicBezTo>
                  <a:pt x="158750" y="708819"/>
                  <a:pt x="159" y="550228"/>
                  <a:pt x="159" y="354489"/>
                </a:cubicBezTo>
                <a:cubicBezTo>
                  <a:pt x="159" y="158750"/>
                  <a:pt x="158750" y="159"/>
                  <a:pt x="354489" y="159"/>
                </a:cubicBezTo>
                <a:close/>
                <a:moveTo>
                  <a:pt x="188754" y="417354"/>
                </a:moveTo>
                <a:lnTo>
                  <a:pt x="354489" y="417354"/>
                </a:lnTo>
                <a:lnTo>
                  <a:pt x="354489" y="518652"/>
                </a:lnTo>
                <a:cubicBezTo>
                  <a:pt x="354489" y="533940"/>
                  <a:pt x="373063" y="541655"/>
                  <a:pt x="383778" y="530797"/>
                </a:cubicBezTo>
                <a:lnTo>
                  <a:pt x="547085" y="366633"/>
                </a:lnTo>
                <a:cubicBezTo>
                  <a:pt x="553800" y="359918"/>
                  <a:pt x="553800" y="349203"/>
                  <a:pt x="547085" y="342488"/>
                </a:cubicBezTo>
                <a:lnTo>
                  <a:pt x="383778" y="178181"/>
                </a:lnTo>
                <a:cubicBezTo>
                  <a:pt x="372920" y="167323"/>
                  <a:pt x="354489" y="175038"/>
                  <a:pt x="354489" y="190326"/>
                </a:cubicBezTo>
                <a:lnTo>
                  <a:pt x="354489" y="291624"/>
                </a:lnTo>
                <a:lnTo>
                  <a:pt x="188754" y="291624"/>
                </a:lnTo>
                <a:cubicBezTo>
                  <a:pt x="179324" y="291624"/>
                  <a:pt x="171609" y="299339"/>
                  <a:pt x="171609" y="308769"/>
                </a:cubicBezTo>
                <a:lnTo>
                  <a:pt x="171609" y="400209"/>
                </a:lnTo>
                <a:cubicBezTo>
                  <a:pt x="171609" y="409639"/>
                  <a:pt x="179324" y="417354"/>
                  <a:pt x="188754" y="417354"/>
                </a:cubicBezTo>
                <a:close/>
              </a:path>
            </a:pathLst>
          </a:custGeom>
          <a:solidFill>
            <a:srgbClr val="910830"/>
          </a:solidFill>
          <a:ln w="1414" cap="flat">
            <a:noFill/>
            <a:prstDash val="solid"/>
            <a:miter/>
          </a:ln>
        </p:spPr>
        <p:txBody>
          <a:bodyPr rtlCol="0" anchor="ctr"/>
          <a:lstStyle/>
          <a:p>
            <a:endParaRPr lang="en-GB"/>
          </a:p>
        </p:txBody>
      </p:sp>
      <p:sp>
        <p:nvSpPr>
          <p:cNvPr id="309" name="Grafik 285">
            <a:extLst>
              <a:ext uri="{FF2B5EF4-FFF2-40B4-BE49-F238E27FC236}">
                <a16:creationId xmlns:a16="http://schemas.microsoft.com/office/drawing/2014/main" id="{A3743E45-2445-405B-9D66-A32185F2CEF9}"/>
              </a:ext>
            </a:extLst>
          </p:cNvPr>
          <p:cNvSpPr/>
          <p:nvPr/>
        </p:nvSpPr>
        <p:spPr>
          <a:xfrm>
            <a:off x="3759816" y="2277827"/>
            <a:ext cx="457568" cy="456204"/>
          </a:xfrm>
          <a:custGeom>
            <a:avLst/>
            <a:gdLst>
              <a:gd name="connsiteX0" fmla="*/ 159 w 708660"/>
              <a:gd name="connsiteY0" fmla="*/ 354489 h 708660"/>
              <a:gd name="connsiteX1" fmla="*/ 354489 w 708660"/>
              <a:gd name="connsiteY1" fmla="*/ 159 h 708660"/>
              <a:gd name="connsiteX2" fmla="*/ 708819 w 708660"/>
              <a:gd name="connsiteY2" fmla="*/ 354489 h 708660"/>
              <a:gd name="connsiteX3" fmla="*/ 354489 w 708660"/>
              <a:gd name="connsiteY3" fmla="*/ 708819 h 708660"/>
              <a:gd name="connsiteX4" fmla="*/ 159 w 708660"/>
              <a:gd name="connsiteY4" fmla="*/ 354489 h 708660"/>
              <a:gd name="connsiteX5" fmla="*/ 417354 w 708660"/>
              <a:gd name="connsiteY5" fmla="*/ 520224 h 708660"/>
              <a:gd name="connsiteX6" fmla="*/ 417354 w 708660"/>
              <a:gd name="connsiteY6" fmla="*/ 354489 h 708660"/>
              <a:gd name="connsiteX7" fmla="*/ 518652 w 708660"/>
              <a:gd name="connsiteY7" fmla="*/ 354489 h 708660"/>
              <a:gd name="connsiteX8" fmla="*/ 530797 w 708660"/>
              <a:gd name="connsiteY8" fmla="*/ 325200 h 708660"/>
              <a:gd name="connsiteX9" fmla="*/ 366633 w 708660"/>
              <a:gd name="connsiteY9" fmla="*/ 161894 h 708660"/>
              <a:gd name="connsiteX10" fmla="*/ 342488 w 708660"/>
              <a:gd name="connsiteY10" fmla="*/ 161894 h 708660"/>
              <a:gd name="connsiteX11" fmla="*/ 178181 w 708660"/>
              <a:gd name="connsiteY11" fmla="*/ 325200 h 708660"/>
              <a:gd name="connsiteX12" fmla="*/ 190326 w 708660"/>
              <a:gd name="connsiteY12" fmla="*/ 354489 h 708660"/>
              <a:gd name="connsiteX13" fmla="*/ 291624 w 708660"/>
              <a:gd name="connsiteY13" fmla="*/ 354489 h 708660"/>
              <a:gd name="connsiteX14" fmla="*/ 291624 w 708660"/>
              <a:gd name="connsiteY14" fmla="*/ 520224 h 708660"/>
              <a:gd name="connsiteX15" fmla="*/ 308769 w 708660"/>
              <a:gd name="connsiteY15" fmla="*/ 537369 h 708660"/>
              <a:gd name="connsiteX16" fmla="*/ 400209 w 708660"/>
              <a:gd name="connsiteY16" fmla="*/ 537369 h 708660"/>
              <a:gd name="connsiteX17" fmla="*/ 417354 w 708660"/>
              <a:gd name="connsiteY17" fmla="*/ 52022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8660" h="708660">
                <a:moveTo>
                  <a:pt x="159" y="354489"/>
                </a:moveTo>
                <a:cubicBezTo>
                  <a:pt x="159" y="158750"/>
                  <a:pt x="158750" y="159"/>
                  <a:pt x="354489" y="159"/>
                </a:cubicBezTo>
                <a:cubicBezTo>
                  <a:pt x="550228" y="159"/>
                  <a:pt x="708819" y="158750"/>
                  <a:pt x="708819" y="354489"/>
                </a:cubicBezTo>
                <a:cubicBezTo>
                  <a:pt x="708819" y="550228"/>
                  <a:pt x="550228" y="708819"/>
                  <a:pt x="354489" y="708819"/>
                </a:cubicBezTo>
                <a:cubicBezTo>
                  <a:pt x="158750" y="708819"/>
                  <a:pt x="159" y="550228"/>
                  <a:pt x="159" y="354489"/>
                </a:cubicBezTo>
                <a:close/>
                <a:moveTo>
                  <a:pt x="417354" y="520224"/>
                </a:moveTo>
                <a:lnTo>
                  <a:pt x="417354" y="354489"/>
                </a:lnTo>
                <a:lnTo>
                  <a:pt x="518652" y="354489"/>
                </a:lnTo>
                <a:cubicBezTo>
                  <a:pt x="533940" y="354489"/>
                  <a:pt x="541655" y="335915"/>
                  <a:pt x="530797" y="325200"/>
                </a:cubicBezTo>
                <a:lnTo>
                  <a:pt x="366633" y="161894"/>
                </a:lnTo>
                <a:cubicBezTo>
                  <a:pt x="359918" y="155178"/>
                  <a:pt x="349203" y="155178"/>
                  <a:pt x="342488" y="161894"/>
                </a:cubicBezTo>
                <a:lnTo>
                  <a:pt x="178181" y="325200"/>
                </a:lnTo>
                <a:cubicBezTo>
                  <a:pt x="167323" y="336058"/>
                  <a:pt x="175038" y="354489"/>
                  <a:pt x="190326" y="354489"/>
                </a:cubicBezTo>
                <a:lnTo>
                  <a:pt x="291624" y="354489"/>
                </a:lnTo>
                <a:lnTo>
                  <a:pt x="291624" y="520224"/>
                </a:lnTo>
                <a:cubicBezTo>
                  <a:pt x="291624" y="529654"/>
                  <a:pt x="299339" y="537369"/>
                  <a:pt x="308769" y="537369"/>
                </a:cubicBezTo>
                <a:lnTo>
                  <a:pt x="400209" y="537369"/>
                </a:lnTo>
                <a:cubicBezTo>
                  <a:pt x="409639" y="537369"/>
                  <a:pt x="417354" y="529654"/>
                  <a:pt x="417354" y="520224"/>
                </a:cubicBezTo>
                <a:close/>
              </a:path>
            </a:pathLst>
          </a:custGeom>
          <a:solidFill>
            <a:srgbClr val="910830"/>
          </a:solidFill>
          <a:ln w="1414" cap="flat">
            <a:noFill/>
            <a:prstDash val="solid"/>
            <a:miter/>
          </a:ln>
        </p:spPr>
        <p:txBody>
          <a:bodyPr rtlCol="0" anchor="ctr"/>
          <a:lstStyle/>
          <a:p>
            <a:endParaRPr lang="en-GB"/>
          </a:p>
        </p:txBody>
      </p:sp>
      <p:sp>
        <p:nvSpPr>
          <p:cNvPr id="310" name="Grafik 286">
            <a:extLst>
              <a:ext uri="{FF2B5EF4-FFF2-40B4-BE49-F238E27FC236}">
                <a16:creationId xmlns:a16="http://schemas.microsoft.com/office/drawing/2014/main" id="{2D270636-8188-4A10-B7C0-56924727C6F7}"/>
              </a:ext>
            </a:extLst>
          </p:cNvPr>
          <p:cNvSpPr/>
          <p:nvPr/>
        </p:nvSpPr>
        <p:spPr>
          <a:xfrm>
            <a:off x="579903" y="2748747"/>
            <a:ext cx="457568" cy="456204"/>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503651 w 708660"/>
              <a:gd name="connsiteY5" fmla="*/ 313198 h 708660"/>
              <a:gd name="connsiteX6" fmla="*/ 400209 w 708660"/>
              <a:gd name="connsiteY6" fmla="*/ 421069 h 708660"/>
              <a:gd name="connsiteX7" fmla="*/ 400209 w 708660"/>
              <a:gd name="connsiteY7" fmla="*/ 160179 h 708660"/>
              <a:gd name="connsiteX8" fmla="*/ 365919 w 708660"/>
              <a:gd name="connsiteY8" fmla="*/ 125889 h 708660"/>
              <a:gd name="connsiteX9" fmla="*/ 343059 w 708660"/>
              <a:gd name="connsiteY9" fmla="*/ 125889 h 708660"/>
              <a:gd name="connsiteX10" fmla="*/ 308769 w 708660"/>
              <a:gd name="connsiteY10" fmla="*/ 160179 h 708660"/>
              <a:gd name="connsiteX11" fmla="*/ 308769 w 708660"/>
              <a:gd name="connsiteY11" fmla="*/ 421069 h 708660"/>
              <a:gd name="connsiteX12" fmla="*/ 205328 w 708660"/>
              <a:gd name="connsiteY12" fmla="*/ 313198 h 708660"/>
              <a:gd name="connsiteX13" fmla="*/ 156321 w 708660"/>
              <a:gd name="connsiteY13" fmla="*/ 312627 h 708660"/>
              <a:gd name="connsiteX14" fmla="*/ 140748 w 708660"/>
              <a:gd name="connsiteY14" fmla="*/ 328343 h 708660"/>
              <a:gd name="connsiteX15" fmla="*/ 140748 w 708660"/>
              <a:gd name="connsiteY15" fmla="*/ 376778 h 708660"/>
              <a:gd name="connsiteX16" fmla="*/ 330200 w 708660"/>
              <a:gd name="connsiteY16" fmla="*/ 566373 h 708660"/>
              <a:gd name="connsiteX17" fmla="*/ 378635 w 708660"/>
              <a:gd name="connsiteY17" fmla="*/ 566373 h 708660"/>
              <a:gd name="connsiteX18" fmla="*/ 568230 w 708660"/>
              <a:gd name="connsiteY18" fmla="*/ 376778 h 708660"/>
              <a:gd name="connsiteX19" fmla="*/ 568230 w 708660"/>
              <a:gd name="connsiteY19" fmla="*/ 328343 h 708660"/>
              <a:gd name="connsiteX20" fmla="*/ 552657 w 708660"/>
              <a:gd name="connsiteY20" fmla="*/ 312627 h 708660"/>
              <a:gd name="connsiteX21" fmla="*/ 503651 w 708660"/>
              <a:gd name="connsiteY21" fmla="*/ 31319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708819" y="354489"/>
                </a:moveTo>
                <a:cubicBezTo>
                  <a:pt x="708819" y="550228"/>
                  <a:pt x="550228" y="708819"/>
                  <a:pt x="354489" y="708819"/>
                </a:cubicBezTo>
                <a:cubicBezTo>
                  <a:pt x="158750" y="708819"/>
                  <a:pt x="159" y="550228"/>
                  <a:pt x="159" y="354489"/>
                </a:cubicBezTo>
                <a:cubicBezTo>
                  <a:pt x="159" y="158750"/>
                  <a:pt x="158750" y="159"/>
                  <a:pt x="354489" y="159"/>
                </a:cubicBezTo>
                <a:cubicBezTo>
                  <a:pt x="550228" y="159"/>
                  <a:pt x="708819" y="158750"/>
                  <a:pt x="708819" y="354489"/>
                </a:cubicBezTo>
                <a:close/>
                <a:moveTo>
                  <a:pt x="503651" y="313198"/>
                </a:moveTo>
                <a:lnTo>
                  <a:pt x="400209" y="421069"/>
                </a:lnTo>
                <a:lnTo>
                  <a:pt x="400209" y="160179"/>
                </a:lnTo>
                <a:cubicBezTo>
                  <a:pt x="400209" y="141177"/>
                  <a:pt x="384921" y="125889"/>
                  <a:pt x="365919" y="125889"/>
                </a:cubicBezTo>
                <a:lnTo>
                  <a:pt x="343059" y="125889"/>
                </a:lnTo>
                <a:cubicBezTo>
                  <a:pt x="324057" y="125889"/>
                  <a:pt x="308769" y="141177"/>
                  <a:pt x="308769" y="160179"/>
                </a:cubicBezTo>
                <a:lnTo>
                  <a:pt x="308769" y="421069"/>
                </a:lnTo>
                <a:lnTo>
                  <a:pt x="205328" y="313198"/>
                </a:lnTo>
                <a:cubicBezTo>
                  <a:pt x="192040" y="299339"/>
                  <a:pt x="169895" y="299054"/>
                  <a:pt x="156321" y="312627"/>
                </a:cubicBezTo>
                <a:lnTo>
                  <a:pt x="140748" y="328343"/>
                </a:lnTo>
                <a:cubicBezTo>
                  <a:pt x="127318" y="341773"/>
                  <a:pt x="127318" y="363490"/>
                  <a:pt x="140748" y="376778"/>
                </a:cubicBezTo>
                <a:lnTo>
                  <a:pt x="330200" y="566373"/>
                </a:lnTo>
                <a:cubicBezTo>
                  <a:pt x="343631" y="579803"/>
                  <a:pt x="365348" y="579803"/>
                  <a:pt x="378635" y="566373"/>
                </a:cubicBezTo>
                <a:lnTo>
                  <a:pt x="568230" y="376778"/>
                </a:lnTo>
                <a:cubicBezTo>
                  <a:pt x="581660" y="363347"/>
                  <a:pt x="581660" y="341630"/>
                  <a:pt x="568230" y="328343"/>
                </a:cubicBezTo>
                <a:lnTo>
                  <a:pt x="552657" y="312627"/>
                </a:lnTo>
                <a:cubicBezTo>
                  <a:pt x="539084" y="299054"/>
                  <a:pt x="516938" y="299339"/>
                  <a:pt x="503651" y="313198"/>
                </a:cubicBezTo>
                <a:close/>
              </a:path>
            </a:pathLst>
          </a:custGeom>
          <a:solidFill>
            <a:srgbClr val="910830"/>
          </a:solidFill>
          <a:ln w="1414" cap="flat">
            <a:noFill/>
            <a:prstDash val="solid"/>
            <a:miter/>
          </a:ln>
        </p:spPr>
        <p:txBody>
          <a:bodyPr rtlCol="0" anchor="ctr"/>
          <a:lstStyle/>
          <a:p>
            <a:endParaRPr lang="en-GB"/>
          </a:p>
        </p:txBody>
      </p:sp>
      <p:sp>
        <p:nvSpPr>
          <p:cNvPr id="311" name="Grafik 287">
            <a:extLst>
              <a:ext uri="{FF2B5EF4-FFF2-40B4-BE49-F238E27FC236}">
                <a16:creationId xmlns:a16="http://schemas.microsoft.com/office/drawing/2014/main" id="{0D0328F0-6F27-433B-A4B8-0093C3086912}"/>
              </a:ext>
            </a:extLst>
          </p:cNvPr>
          <p:cNvSpPr/>
          <p:nvPr/>
        </p:nvSpPr>
        <p:spPr>
          <a:xfrm>
            <a:off x="1134643" y="2748747"/>
            <a:ext cx="457568" cy="456204"/>
          </a:xfrm>
          <a:custGeom>
            <a:avLst/>
            <a:gdLst>
              <a:gd name="connsiteX0" fmla="*/ 354489 w 708660"/>
              <a:gd name="connsiteY0" fmla="*/ 708819 h 708660"/>
              <a:gd name="connsiteX1" fmla="*/ 159 w 708660"/>
              <a:gd name="connsiteY1" fmla="*/ 354489 h 708660"/>
              <a:gd name="connsiteX2" fmla="*/ 354489 w 708660"/>
              <a:gd name="connsiteY2" fmla="*/ 159 h 708660"/>
              <a:gd name="connsiteX3" fmla="*/ 708819 w 708660"/>
              <a:gd name="connsiteY3" fmla="*/ 354489 h 708660"/>
              <a:gd name="connsiteX4" fmla="*/ 354489 w 708660"/>
              <a:gd name="connsiteY4" fmla="*/ 708819 h 708660"/>
              <a:gd name="connsiteX5" fmla="*/ 395780 w 708660"/>
              <a:gd name="connsiteY5" fmla="*/ 503651 h 708660"/>
              <a:gd name="connsiteX6" fmla="*/ 287909 w 708660"/>
              <a:gd name="connsiteY6" fmla="*/ 400209 h 708660"/>
              <a:gd name="connsiteX7" fmla="*/ 548799 w 708660"/>
              <a:gd name="connsiteY7" fmla="*/ 400209 h 708660"/>
              <a:gd name="connsiteX8" fmla="*/ 583089 w 708660"/>
              <a:gd name="connsiteY8" fmla="*/ 365919 h 708660"/>
              <a:gd name="connsiteX9" fmla="*/ 583089 w 708660"/>
              <a:gd name="connsiteY9" fmla="*/ 343059 h 708660"/>
              <a:gd name="connsiteX10" fmla="*/ 548799 w 708660"/>
              <a:gd name="connsiteY10" fmla="*/ 308769 h 708660"/>
              <a:gd name="connsiteX11" fmla="*/ 287909 w 708660"/>
              <a:gd name="connsiteY11" fmla="*/ 308769 h 708660"/>
              <a:gd name="connsiteX12" fmla="*/ 395780 w 708660"/>
              <a:gd name="connsiteY12" fmla="*/ 205328 h 708660"/>
              <a:gd name="connsiteX13" fmla="*/ 396351 w 708660"/>
              <a:gd name="connsiteY13" fmla="*/ 156321 h 708660"/>
              <a:gd name="connsiteX14" fmla="*/ 380635 w 708660"/>
              <a:gd name="connsiteY14" fmla="*/ 140748 h 708660"/>
              <a:gd name="connsiteX15" fmla="*/ 332201 w 708660"/>
              <a:gd name="connsiteY15" fmla="*/ 140748 h 708660"/>
              <a:gd name="connsiteX16" fmla="*/ 142605 w 708660"/>
              <a:gd name="connsiteY16" fmla="*/ 330200 h 708660"/>
              <a:gd name="connsiteX17" fmla="*/ 142605 w 708660"/>
              <a:gd name="connsiteY17" fmla="*/ 378635 h 708660"/>
              <a:gd name="connsiteX18" fmla="*/ 332201 w 708660"/>
              <a:gd name="connsiteY18" fmla="*/ 568230 h 708660"/>
              <a:gd name="connsiteX19" fmla="*/ 380635 w 708660"/>
              <a:gd name="connsiteY19" fmla="*/ 568230 h 708660"/>
              <a:gd name="connsiteX20" fmla="*/ 396351 w 708660"/>
              <a:gd name="connsiteY20" fmla="*/ 552657 h 708660"/>
              <a:gd name="connsiteX21" fmla="*/ 395780 w 708660"/>
              <a:gd name="connsiteY21" fmla="*/ 50365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89" y="708819"/>
                </a:moveTo>
                <a:cubicBezTo>
                  <a:pt x="158750" y="708819"/>
                  <a:pt x="159" y="550228"/>
                  <a:pt x="159" y="354489"/>
                </a:cubicBezTo>
                <a:cubicBezTo>
                  <a:pt x="159" y="158750"/>
                  <a:pt x="158750" y="159"/>
                  <a:pt x="354489" y="159"/>
                </a:cubicBezTo>
                <a:cubicBezTo>
                  <a:pt x="550228" y="159"/>
                  <a:pt x="708819" y="158750"/>
                  <a:pt x="708819" y="354489"/>
                </a:cubicBezTo>
                <a:cubicBezTo>
                  <a:pt x="708819" y="550228"/>
                  <a:pt x="550228" y="708819"/>
                  <a:pt x="354489" y="708819"/>
                </a:cubicBezTo>
                <a:close/>
                <a:moveTo>
                  <a:pt x="395780" y="503651"/>
                </a:moveTo>
                <a:lnTo>
                  <a:pt x="287909" y="400209"/>
                </a:lnTo>
                <a:lnTo>
                  <a:pt x="548799" y="400209"/>
                </a:lnTo>
                <a:cubicBezTo>
                  <a:pt x="567801" y="400209"/>
                  <a:pt x="583089" y="384921"/>
                  <a:pt x="583089" y="365919"/>
                </a:cubicBezTo>
                <a:lnTo>
                  <a:pt x="583089" y="343059"/>
                </a:lnTo>
                <a:cubicBezTo>
                  <a:pt x="583089" y="324057"/>
                  <a:pt x="567801" y="308769"/>
                  <a:pt x="548799" y="308769"/>
                </a:cubicBezTo>
                <a:lnTo>
                  <a:pt x="287909" y="308769"/>
                </a:lnTo>
                <a:lnTo>
                  <a:pt x="395780" y="205328"/>
                </a:lnTo>
                <a:cubicBezTo>
                  <a:pt x="409639" y="192040"/>
                  <a:pt x="409925" y="169895"/>
                  <a:pt x="396351" y="156321"/>
                </a:cubicBezTo>
                <a:lnTo>
                  <a:pt x="380635" y="140748"/>
                </a:lnTo>
                <a:cubicBezTo>
                  <a:pt x="367205" y="127318"/>
                  <a:pt x="345488" y="127318"/>
                  <a:pt x="332201" y="140748"/>
                </a:cubicBezTo>
                <a:lnTo>
                  <a:pt x="142605" y="330200"/>
                </a:lnTo>
                <a:cubicBezTo>
                  <a:pt x="129175" y="343631"/>
                  <a:pt x="129175" y="365348"/>
                  <a:pt x="142605" y="378635"/>
                </a:cubicBezTo>
                <a:lnTo>
                  <a:pt x="332201" y="568230"/>
                </a:lnTo>
                <a:cubicBezTo>
                  <a:pt x="345631" y="581660"/>
                  <a:pt x="367348" y="581660"/>
                  <a:pt x="380635" y="568230"/>
                </a:cubicBezTo>
                <a:lnTo>
                  <a:pt x="396351" y="552657"/>
                </a:lnTo>
                <a:cubicBezTo>
                  <a:pt x="409925" y="539084"/>
                  <a:pt x="409639" y="516938"/>
                  <a:pt x="395780" y="503651"/>
                </a:cubicBezTo>
                <a:close/>
              </a:path>
            </a:pathLst>
          </a:custGeom>
          <a:solidFill>
            <a:srgbClr val="910830"/>
          </a:solidFill>
          <a:ln w="1414" cap="flat">
            <a:noFill/>
            <a:prstDash val="solid"/>
            <a:miter/>
          </a:ln>
        </p:spPr>
        <p:txBody>
          <a:bodyPr rtlCol="0" anchor="ctr"/>
          <a:lstStyle/>
          <a:p>
            <a:endParaRPr lang="en-GB"/>
          </a:p>
        </p:txBody>
      </p:sp>
      <p:sp>
        <p:nvSpPr>
          <p:cNvPr id="312" name="Grafik 288">
            <a:extLst>
              <a:ext uri="{FF2B5EF4-FFF2-40B4-BE49-F238E27FC236}">
                <a16:creationId xmlns:a16="http://schemas.microsoft.com/office/drawing/2014/main" id="{48AB29BA-E2A9-43B0-B340-CDA944EA5D2B}"/>
              </a:ext>
            </a:extLst>
          </p:cNvPr>
          <p:cNvSpPr/>
          <p:nvPr/>
        </p:nvSpPr>
        <p:spPr>
          <a:xfrm>
            <a:off x="1689383" y="2748747"/>
            <a:ext cx="457568" cy="456204"/>
          </a:xfrm>
          <a:custGeom>
            <a:avLst/>
            <a:gdLst>
              <a:gd name="connsiteX0" fmla="*/ 354489 w 708660"/>
              <a:gd name="connsiteY0" fmla="*/ 159 h 708660"/>
              <a:gd name="connsiteX1" fmla="*/ 708819 w 708660"/>
              <a:gd name="connsiteY1" fmla="*/ 354489 h 708660"/>
              <a:gd name="connsiteX2" fmla="*/ 354489 w 708660"/>
              <a:gd name="connsiteY2" fmla="*/ 708819 h 708660"/>
              <a:gd name="connsiteX3" fmla="*/ 159 w 708660"/>
              <a:gd name="connsiteY3" fmla="*/ 354489 h 708660"/>
              <a:gd name="connsiteX4" fmla="*/ 354489 w 708660"/>
              <a:gd name="connsiteY4" fmla="*/ 159 h 708660"/>
              <a:gd name="connsiteX5" fmla="*/ 313198 w 708660"/>
              <a:gd name="connsiteY5" fmla="*/ 205328 h 708660"/>
              <a:gd name="connsiteX6" fmla="*/ 421069 w 708660"/>
              <a:gd name="connsiteY6" fmla="*/ 308769 h 708660"/>
              <a:gd name="connsiteX7" fmla="*/ 160179 w 708660"/>
              <a:gd name="connsiteY7" fmla="*/ 308769 h 708660"/>
              <a:gd name="connsiteX8" fmla="*/ 125889 w 708660"/>
              <a:gd name="connsiteY8" fmla="*/ 343059 h 708660"/>
              <a:gd name="connsiteX9" fmla="*/ 125889 w 708660"/>
              <a:gd name="connsiteY9" fmla="*/ 365919 h 708660"/>
              <a:gd name="connsiteX10" fmla="*/ 160179 w 708660"/>
              <a:gd name="connsiteY10" fmla="*/ 400209 h 708660"/>
              <a:gd name="connsiteX11" fmla="*/ 421069 w 708660"/>
              <a:gd name="connsiteY11" fmla="*/ 400209 h 708660"/>
              <a:gd name="connsiteX12" fmla="*/ 313198 w 708660"/>
              <a:gd name="connsiteY12" fmla="*/ 503651 h 708660"/>
              <a:gd name="connsiteX13" fmla="*/ 312627 w 708660"/>
              <a:gd name="connsiteY13" fmla="*/ 552657 h 708660"/>
              <a:gd name="connsiteX14" fmla="*/ 328343 w 708660"/>
              <a:gd name="connsiteY14" fmla="*/ 568230 h 708660"/>
              <a:gd name="connsiteX15" fmla="*/ 376778 w 708660"/>
              <a:gd name="connsiteY15" fmla="*/ 568230 h 708660"/>
              <a:gd name="connsiteX16" fmla="*/ 566373 w 708660"/>
              <a:gd name="connsiteY16" fmla="*/ 378778 h 708660"/>
              <a:gd name="connsiteX17" fmla="*/ 566373 w 708660"/>
              <a:gd name="connsiteY17" fmla="*/ 330343 h 708660"/>
              <a:gd name="connsiteX18" fmla="*/ 376778 w 708660"/>
              <a:gd name="connsiteY18" fmla="*/ 140605 h 708660"/>
              <a:gd name="connsiteX19" fmla="*/ 328343 w 708660"/>
              <a:gd name="connsiteY19" fmla="*/ 140605 h 708660"/>
              <a:gd name="connsiteX20" fmla="*/ 312627 w 708660"/>
              <a:gd name="connsiteY20" fmla="*/ 156179 h 708660"/>
              <a:gd name="connsiteX21" fmla="*/ 313198 w 708660"/>
              <a:gd name="connsiteY21" fmla="*/ 20532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89" y="159"/>
                </a:moveTo>
                <a:cubicBezTo>
                  <a:pt x="550228" y="159"/>
                  <a:pt x="708819" y="158750"/>
                  <a:pt x="708819" y="354489"/>
                </a:cubicBezTo>
                <a:cubicBezTo>
                  <a:pt x="708819" y="550228"/>
                  <a:pt x="550228" y="708819"/>
                  <a:pt x="354489" y="708819"/>
                </a:cubicBezTo>
                <a:cubicBezTo>
                  <a:pt x="158750" y="708819"/>
                  <a:pt x="159" y="550228"/>
                  <a:pt x="159" y="354489"/>
                </a:cubicBezTo>
                <a:cubicBezTo>
                  <a:pt x="159" y="158750"/>
                  <a:pt x="158750" y="159"/>
                  <a:pt x="354489" y="159"/>
                </a:cubicBezTo>
                <a:close/>
                <a:moveTo>
                  <a:pt x="313198" y="205328"/>
                </a:moveTo>
                <a:lnTo>
                  <a:pt x="421069" y="308769"/>
                </a:lnTo>
                <a:lnTo>
                  <a:pt x="160179" y="308769"/>
                </a:lnTo>
                <a:cubicBezTo>
                  <a:pt x="141177" y="308769"/>
                  <a:pt x="125889" y="324057"/>
                  <a:pt x="125889" y="343059"/>
                </a:cubicBezTo>
                <a:lnTo>
                  <a:pt x="125889" y="365919"/>
                </a:lnTo>
                <a:cubicBezTo>
                  <a:pt x="125889" y="384921"/>
                  <a:pt x="141177" y="400209"/>
                  <a:pt x="160179" y="400209"/>
                </a:cubicBezTo>
                <a:lnTo>
                  <a:pt x="421069" y="400209"/>
                </a:lnTo>
                <a:lnTo>
                  <a:pt x="313198" y="503651"/>
                </a:lnTo>
                <a:cubicBezTo>
                  <a:pt x="299339" y="516938"/>
                  <a:pt x="299054" y="539084"/>
                  <a:pt x="312627" y="552657"/>
                </a:cubicBezTo>
                <a:lnTo>
                  <a:pt x="328343" y="568230"/>
                </a:lnTo>
                <a:cubicBezTo>
                  <a:pt x="341773" y="581660"/>
                  <a:pt x="363490" y="581660"/>
                  <a:pt x="376778" y="568230"/>
                </a:cubicBezTo>
                <a:lnTo>
                  <a:pt x="566373" y="378778"/>
                </a:lnTo>
                <a:cubicBezTo>
                  <a:pt x="579803" y="365348"/>
                  <a:pt x="579803" y="343631"/>
                  <a:pt x="566373" y="330343"/>
                </a:cubicBezTo>
                <a:lnTo>
                  <a:pt x="376778" y="140605"/>
                </a:lnTo>
                <a:cubicBezTo>
                  <a:pt x="363347" y="127175"/>
                  <a:pt x="341630" y="127175"/>
                  <a:pt x="328343" y="140605"/>
                </a:cubicBezTo>
                <a:lnTo>
                  <a:pt x="312627" y="156179"/>
                </a:lnTo>
                <a:cubicBezTo>
                  <a:pt x="299054" y="169895"/>
                  <a:pt x="299339" y="192040"/>
                  <a:pt x="313198" y="205328"/>
                </a:cubicBezTo>
                <a:close/>
              </a:path>
            </a:pathLst>
          </a:custGeom>
          <a:solidFill>
            <a:srgbClr val="910830"/>
          </a:solidFill>
          <a:ln w="1414" cap="flat">
            <a:noFill/>
            <a:prstDash val="solid"/>
            <a:miter/>
          </a:ln>
        </p:spPr>
        <p:txBody>
          <a:bodyPr rtlCol="0" anchor="ctr"/>
          <a:lstStyle/>
          <a:p>
            <a:endParaRPr lang="en-GB"/>
          </a:p>
        </p:txBody>
      </p:sp>
      <p:sp>
        <p:nvSpPr>
          <p:cNvPr id="313" name="Grafik 289">
            <a:extLst>
              <a:ext uri="{FF2B5EF4-FFF2-40B4-BE49-F238E27FC236}">
                <a16:creationId xmlns:a16="http://schemas.microsoft.com/office/drawing/2014/main" id="{5CA1D90A-E981-4696-A439-FFAEEEF69A5D}"/>
              </a:ext>
            </a:extLst>
          </p:cNvPr>
          <p:cNvSpPr/>
          <p:nvPr/>
        </p:nvSpPr>
        <p:spPr>
          <a:xfrm>
            <a:off x="2244123" y="2748747"/>
            <a:ext cx="457568" cy="456204"/>
          </a:xfrm>
          <a:custGeom>
            <a:avLst/>
            <a:gdLst>
              <a:gd name="connsiteX0" fmla="*/ 159 w 708660"/>
              <a:gd name="connsiteY0" fmla="*/ 354489 h 708660"/>
              <a:gd name="connsiteX1" fmla="*/ 354489 w 708660"/>
              <a:gd name="connsiteY1" fmla="*/ 159 h 708660"/>
              <a:gd name="connsiteX2" fmla="*/ 708819 w 708660"/>
              <a:gd name="connsiteY2" fmla="*/ 354489 h 708660"/>
              <a:gd name="connsiteX3" fmla="*/ 354489 w 708660"/>
              <a:gd name="connsiteY3" fmla="*/ 708819 h 708660"/>
              <a:gd name="connsiteX4" fmla="*/ 159 w 708660"/>
              <a:gd name="connsiteY4" fmla="*/ 354489 h 708660"/>
              <a:gd name="connsiteX5" fmla="*/ 205328 w 708660"/>
              <a:gd name="connsiteY5" fmla="*/ 395780 h 708660"/>
              <a:gd name="connsiteX6" fmla="*/ 308769 w 708660"/>
              <a:gd name="connsiteY6" fmla="*/ 287909 h 708660"/>
              <a:gd name="connsiteX7" fmla="*/ 308769 w 708660"/>
              <a:gd name="connsiteY7" fmla="*/ 548799 h 708660"/>
              <a:gd name="connsiteX8" fmla="*/ 343059 w 708660"/>
              <a:gd name="connsiteY8" fmla="*/ 583089 h 708660"/>
              <a:gd name="connsiteX9" fmla="*/ 365919 w 708660"/>
              <a:gd name="connsiteY9" fmla="*/ 583089 h 708660"/>
              <a:gd name="connsiteX10" fmla="*/ 400209 w 708660"/>
              <a:gd name="connsiteY10" fmla="*/ 548799 h 708660"/>
              <a:gd name="connsiteX11" fmla="*/ 400209 w 708660"/>
              <a:gd name="connsiteY11" fmla="*/ 287909 h 708660"/>
              <a:gd name="connsiteX12" fmla="*/ 503651 w 708660"/>
              <a:gd name="connsiteY12" fmla="*/ 395780 h 708660"/>
              <a:gd name="connsiteX13" fmla="*/ 552657 w 708660"/>
              <a:gd name="connsiteY13" fmla="*/ 396351 h 708660"/>
              <a:gd name="connsiteX14" fmla="*/ 568230 w 708660"/>
              <a:gd name="connsiteY14" fmla="*/ 380635 h 708660"/>
              <a:gd name="connsiteX15" fmla="*/ 568230 w 708660"/>
              <a:gd name="connsiteY15" fmla="*/ 332201 h 708660"/>
              <a:gd name="connsiteX16" fmla="*/ 378778 w 708660"/>
              <a:gd name="connsiteY16" fmla="*/ 142605 h 708660"/>
              <a:gd name="connsiteX17" fmla="*/ 330343 w 708660"/>
              <a:gd name="connsiteY17" fmla="*/ 142605 h 708660"/>
              <a:gd name="connsiteX18" fmla="*/ 140605 w 708660"/>
              <a:gd name="connsiteY18" fmla="*/ 332201 h 708660"/>
              <a:gd name="connsiteX19" fmla="*/ 140605 w 708660"/>
              <a:gd name="connsiteY19" fmla="*/ 380635 h 708660"/>
              <a:gd name="connsiteX20" fmla="*/ 156179 w 708660"/>
              <a:gd name="connsiteY20" fmla="*/ 396351 h 708660"/>
              <a:gd name="connsiteX21" fmla="*/ 205328 w 708660"/>
              <a:gd name="connsiteY21" fmla="*/ 39578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159" y="354489"/>
                </a:moveTo>
                <a:cubicBezTo>
                  <a:pt x="159" y="158750"/>
                  <a:pt x="158750" y="159"/>
                  <a:pt x="354489" y="159"/>
                </a:cubicBezTo>
                <a:cubicBezTo>
                  <a:pt x="550228" y="159"/>
                  <a:pt x="708819" y="158750"/>
                  <a:pt x="708819" y="354489"/>
                </a:cubicBezTo>
                <a:cubicBezTo>
                  <a:pt x="708819" y="550228"/>
                  <a:pt x="550228" y="708819"/>
                  <a:pt x="354489" y="708819"/>
                </a:cubicBezTo>
                <a:cubicBezTo>
                  <a:pt x="158750" y="708819"/>
                  <a:pt x="159" y="550228"/>
                  <a:pt x="159" y="354489"/>
                </a:cubicBezTo>
                <a:close/>
                <a:moveTo>
                  <a:pt x="205328" y="395780"/>
                </a:moveTo>
                <a:lnTo>
                  <a:pt x="308769" y="287909"/>
                </a:lnTo>
                <a:lnTo>
                  <a:pt x="308769" y="548799"/>
                </a:lnTo>
                <a:cubicBezTo>
                  <a:pt x="308769" y="567801"/>
                  <a:pt x="324057" y="583089"/>
                  <a:pt x="343059" y="583089"/>
                </a:cubicBezTo>
                <a:lnTo>
                  <a:pt x="365919" y="583089"/>
                </a:lnTo>
                <a:cubicBezTo>
                  <a:pt x="384921" y="583089"/>
                  <a:pt x="400209" y="567801"/>
                  <a:pt x="400209" y="548799"/>
                </a:cubicBezTo>
                <a:lnTo>
                  <a:pt x="400209" y="287909"/>
                </a:lnTo>
                <a:lnTo>
                  <a:pt x="503651" y="395780"/>
                </a:lnTo>
                <a:cubicBezTo>
                  <a:pt x="516938" y="409639"/>
                  <a:pt x="539084" y="409925"/>
                  <a:pt x="552657" y="396351"/>
                </a:cubicBezTo>
                <a:lnTo>
                  <a:pt x="568230" y="380635"/>
                </a:lnTo>
                <a:cubicBezTo>
                  <a:pt x="581660" y="367205"/>
                  <a:pt x="581660" y="345488"/>
                  <a:pt x="568230" y="332201"/>
                </a:cubicBezTo>
                <a:lnTo>
                  <a:pt x="378778" y="142605"/>
                </a:lnTo>
                <a:cubicBezTo>
                  <a:pt x="365348" y="129175"/>
                  <a:pt x="343631" y="129175"/>
                  <a:pt x="330343" y="142605"/>
                </a:cubicBezTo>
                <a:lnTo>
                  <a:pt x="140605" y="332201"/>
                </a:lnTo>
                <a:cubicBezTo>
                  <a:pt x="127175" y="345631"/>
                  <a:pt x="127175" y="367348"/>
                  <a:pt x="140605" y="380635"/>
                </a:cubicBezTo>
                <a:lnTo>
                  <a:pt x="156179" y="396351"/>
                </a:lnTo>
                <a:cubicBezTo>
                  <a:pt x="169895" y="409925"/>
                  <a:pt x="192040" y="409639"/>
                  <a:pt x="205328" y="395780"/>
                </a:cubicBezTo>
                <a:close/>
              </a:path>
            </a:pathLst>
          </a:custGeom>
          <a:solidFill>
            <a:srgbClr val="910830"/>
          </a:solidFill>
          <a:ln w="1414" cap="flat">
            <a:noFill/>
            <a:prstDash val="solid"/>
            <a:miter/>
          </a:ln>
        </p:spPr>
        <p:txBody>
          <a:bodyPr rtlCol="0" anchor="ctr"/>
          <a:lstStyle/>
          <a:p>
            <a:endParaRPr lang="en-GB"/>
          </a:p>
        </p:txBody>
      </p:sp>
      <p:sp>
        <p:nvSpPr>
          <p:cNvPr id="314" name="Grafik 290">
            <a:extLst>
              <a:ext uri="{FF2B5EF4-FFF2-40B4-BE49-F238E27FC236}">
                <a16:creationId xmlns:a16="http://schemas.microsoft.com/office/drawing/2014/main" id="{099BA3C4-7EB1-4CCA-873E-ED3F046DD230}"/>
              </a:ext>
            </a:extLst>
          </p:cNvPr>
          <p:cNvSpPr/>
          <p:nvPr/>
        </p:nvSpPr>
        <p:spPr>
          <a:xfrm>
            <a:off x="5570394" y="2770821"/>
            <a:ext cx="402217" cy="412055"/>
          </a:xfrm>
          <a:custGeom>
            <a:avLst/>
            <a:gdLst>
              <a:gd name="connsiteX0" fmla="*/ 582304 w 622935"/>
              <a:gd name="connsiteY0" fmla="*/ 272337 h 640080"/>
              <a:gd name="connsiteX1" fmla="*/ 614023 w 622935"/>
              <a:gd name="connsiteY1" fmla="*/ 304055 h 640080"/>
              <a:gd name="connsiteX2" fmla="*/ 614023 w 622935"/>
              <a:gd name="connsiteY2" fmla="*/ 352490 h 640080"/>
              <a:gd name="connsiteX3" fmla="*/ 336417 w 622935"/>
              <a:gd name="connsiteY3" fmla="*/ 630239 h 640080"/>
              <a:gd name="connsiteX4" fmla="*/ 287982 w 622935"/>
              <a:gd name="connsiteY4" fmla="*/ 630239 h 640080"/>
              <a:gd name="connsiteX5" fmla="*/ 10233 w 622935"/>
              <a:gd name="connsiteY5" fmla="*/ 352490 h 640080"/>
              <a:gd name="connsiteX6" fmla="*/ 10233 w 622935"/>
              <a:gd name="connsiteY6" fmla="*/ 304055 h 640080"/>
              <a:gd name="connsiteX7" fmla="*/ 41951 w 622935"/>
              <a:gd name="connsiteY7" fmla="*/ 272337 h 640080"/>
              <a:gd name="connsiteX8" fmla="*/ 90957 w 622935"/>
              <a:gd name="connsiteY8" fmla="*/ 272909 h 640080"/>
              <a:gd name="connsiteX9" fmla="*/ 254978 w 622935"/>
              <a:gd name="connsiteY9" fmla="*/ 445073 h 640080"/>
              <a:gd name="connsiteX10" fmla="*/ 254978 w 622935"/>
              <a:gd name="connsiteY10" fmla="*/ 34450 h 640080"/>
              <a:gd name="connsiteX11" fmla="*/ 289268 w 622935"/>
              <a:gd name="connsiteY11" fmla="*/ 160 h 640080"/>
              <a:gd name="connsiteX12" fmla="*/ 334988 w 622935"/>
              <a:gd name="connsiteY12" fmla="*/ 160 h 640080"/>
              <a:gd name="connsiteX13" fmla="*/ 369278 w 622935"/>
              <a:gd name="connsiteY13" fmla="*/ 34450 h 640080"/>
              <a:gd name="connsiteX14" fmla="*/ 369278 w 622935"/>
              <a:gd name="connsiteY14" fmla="*/ 445073 h 640080"/>
              <a:gd name="connsiteX15" fmla="*/ 533298 w 622935"/>
              <a:gd name="connsiteY15" fmla="*/ 272909 h 640080"/>
              <a:gd name="connsiteX16" fmla="*/ 582304 w 622935"/>
              <a:gd name="connsiteY16" fmla="*/ 27233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2935" h="640080">
                <a:moveTo>
                  <a:pt x="582304" y="272337"/>
                </a:moveTo>
                <a:lnTo>
                  <a:pt x="614023" y="304055"/>
                </a:lnTo>
                <a:cubicBezTo>
                  <a:pt x="627453" y="317486"/>
                  <a:pt x="627453" y="339203"/>
                  <a:pt x="614023" y="352490"/>
                </a:cubicBezTo>
                <a:lnTo>
                  <a:pt x="336417" y="630239"/>
                </a:lnTo>
                <a:cubicBezTo>
                  <a:pt x="322986" y="643669"/>
                  <a:pt x="301269" y="643669"/>
                  <a:pt x="287982" y="630239"/>
                </a:cubicBezTo>
                <a:lnTo>
                  <a:pt x="10233" y="352490"/>
                </a:lnTo>
                <a:cubicBezTo>
                  <a:pt x="-3197" y="339060"/>
                  <a:pt x="-3197" y="317343"/>
                  <a:pt x="10233" y="304055"/>
                </a:cubicBezTo>
                <a:lnTo>
                  <a:pt x="41951" y="272337"/>
                </a:lnTo>
                <a:cubicBezTo>
                  <a:pt x="55524" y="258764"/>
                  <a:pt x="77670" y="259050"/>
                  <a:pt x="90957" y="272909"/>
                </a:cubicBezTo>
                <a:lnTo>
                  <a:pt x="254978" y="445073"/>
                </a:lnTo>
                <a:lnTo>
                  <a:pt x="254978" y="34450"/>
                </a:lnTo>
                <a:cubicBezTo>
                  <a:pt x="254978" y="15448"/>
                  <a:pt x="270265" y="160"/>
                  <a:pt x="289268" y="160"/>
                </a:cubicBezTo>
                <a:lnTo>
                  <a:pt x="334988" y="160"/>
                </a:lnTo>
                <a:cubicBezTo>
                  <a:pt x="353990" y="160"/>
                  <a:pt x="369278" y="15448"/>
                  <a:pt x="369278" y="34450"/>
                </a:cubicBezTo>
                <a:lnTo>
                  <a:pt x="369278" y="445073"/>
                </a:lnTo>
                <a:lnTo>
                  <a:pt x="533298" y="272909"/>
                </a:lnTo>
                <a:cubicBezTo>
                  <a:pt x="546586" y="258907"/>
                  <a:pt x="568731" y="258621"/>
                  <a:pt x="582304" y="272337"/>
                </a:cubicBezTo>
                <a:close/>
              </a:path>
            </a:pathLst>
          </a:custGeom>
          <a:solidFill>
            <a:srgbClr val="910830"/>
          </a:solidFill>
          <a:ln w="1424" cap="flat">
            <a:noFill/>
            <a:prstDash val="solid"/>
            <a:miter/>
          </a:ln>
        </p:spPr>
        <p:txBody>
          <a:bodyPr rtlCol="0" anchor="ctr"/>
          <a:lstStyle/>
          <a:p>
            <a:endParaRPr lang="en-GB"/>
          </a:p>
        </p:txBody>
      </p:sp>
      <p:sp>
        <p:nvSpPr>
          <p:cNvPr id="315" name="Grafik 291">
            <a:extLst>
              <a:ext uri="{FF2B5EF4-FFF2-40B4-BE49-F238E27FC236}">
                <a16:creationId xmlns:a16="http://schemas.microsoft.com/office/drawing/2014/main" id="{2CF0CB42-0735-4213-A039-F93F95010032}"/>
              </a:ext>
            </a:extLst>
          </p:cNvPr>
          <p:cNvSpPr/>
          <p:nvPr/>
        </p:nvSpPr>
        <p:spPr>
          <a:xfrm>
            <a:off x="6060834" y="2776017"/>
            <a:ext cx="413287" cy="401018"/>
          </a:xfrm>
          <a:custGeom>
            <a:avLst/>
            <a:gdLst>
              <a:gd name="connsiteX0" fmla="*/ 368135 w 640080"/>
              <a:gd name="connsiteY0" fmla="*/ 582304 h 622935"/>
              <a:gd name="connsiteX1" fmla="*/ 336417 w 640080"/>
              <a:gd name="connsiteY1" fmla="*/ 614023 h 622935"/>
              <a:gd name="connsiteX2" fmla="*/ 287982 w 640080"/>
              <a:gd name="connsiteY2" fmla="*/ 614023 h 622935"/>
              <a:gd name="connsiteX3" fmla="*/ 10233 w 640080"/>
              <a:gd name="connsiteY3" fmla="*/ 336417 h 622935"/>
              <a:gd name="connsiteX4" fmla="*/ 10233 w 640080"/>
              <a:gd name="connsiteY4" fmla="*/ 287982 h 622935"/>
              <a:gd name="connsiteX5" fmla="*/ 287982 w 640080"/>
              <a:gd name="connsiteY5" fmla="*/ 10233 h 622935"/>
              <a:gd name="connsiteX6" fmla="*/ 336417 w 640080"/>
              <a:gd name="connsiteY6" fmla="*/ 10233 h 622935"/>
              <a:gd name="connsiteX7" fmla="*/ 368135 w 640080"/>
              <a:gd name="connsiteY7" fmla="*/ 41951 h 622935"/>
              <a:gd name="connsiteX8" fmla="*/ 367563 w 640080"/>
              <a:gd name="connsiteY8" fmla="*/ 90957 h 622935"/>
              <a:gd name="connsiteX9" fmla="*/ 195399 w 640080"/>
              <a:gd name="connsiteY9" fmla="*/ 254978 h 622935"/>
              <a:gd name="connsiteX10" fmla="*/ 606022 w 640080"/>
              <a:gd name="connsiteY10" fmla="*/ 254978 h 622935"/>
              <a:gd name="connsiteX11" fmla="*/ 640312 w 640080"/>
              <a:gd name="connsiteY11" fmla="*/ 289268 h 622935"/>
              <a:gd name="connsiteX12" fmla="*/ 640312 w 640080"/>
              <a:gd name="connsiteY12" fmla="*/ 334988 h 622935"/>
              <a:gd name="connsiteX13" fmla="*/ 606022 w 640080"/>
              <a:gd name="connsiteY13" fmla="*/ 369278 h 622935"/>
              <a:gd name="connsiteX14" fmla="*/ 195399 w 640080"/>
              <a:gd name="connsiteY14" fmla="*/ 369278 h 622935"/>
              <a:gd name="connsiteX15" fmla="*/ 367563 w 640080"/>
              <a:gd name="connsiteY15" fmla="*/ 533298 h 622935"/>
              <a:gd name="connsiteX16" fmla="*/ 368135 w 640080"/>
              <a:gd name="connsiteY16" fmla="*/ 582304 h 62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0080" h="622935">
                <a:moveTo>
                  <a:pt x="368135" y="582304"/>
                </a:moveTo>
                <a:lnTo>
                  <a:pt x="336417" y="614023"/>
                </a:lnTo>
                <a:cubicBezTo>
                  <a:pt x="322986" y="627453"/>
                  <a:pt x="301269" y="627453"/>
                  <a:pt x="287982" y="614023"/>
                </a:cubicBezTo>
                <a:lnTo>
                  <a:pt x="10233" y="336417"/>
                </a:lnTo>
                <a:cubicBezTo>
                  <a:pt x="-3197" y="322986"/>
                  <a:pt x="-3197" y="301269"/>
                  <a:pt x="10233" y="287982"/>
                </a:cubicBezTo>
                <a:lnTo>
                  <a:pt x="287982" y="10233"/>
                </a:lnTo>
                <a:cubicBezTo>
                  <a:pt x="301412" y="-3197"/>
                  <a:pt x="323129" y="-3197"/>
                  <a:pt x="336417" y="10233"/>
                </a:cubicBezTo>
                <a:lnTo>
                  <a:pt x="368135" y="41951"/>
                </a:lnTo>
                <a:cubicBezTo>
                  <a:pt x="381708" y="55524"/>
                  <a:pt x="381422" y="77670"/>
                  <a:pt x="367563" y="90957"/>
                </a:cubicBezTo>
                <a:lnTo>
                  <a:pt x="195399" y="254978"/>
                </a:lnTo>
                <a:lnTo>
                  <a:pt x="606022" y="254978"/>
                </a:lnTo>
                <a:cubicBezTo>
                  <a:pt x="625024" y="254978"/>
                  <a:pt x="640312" y="270265"/>
                  <a:pt x="640312" y="289268"/>
                </a:cubicBezTo>
                <a:lnTo>
                  <a:pt x="640312" y="334988"/>
                </a:lnTo>
                <a:cubicBezTo>
                  <a:pt x="640312" y="353990"/>
                  <a:pt x="625024" y="369278"/>
                  <a:pt x="606022" y="369278"/>
                </a:cubicBezTo>
                <a:lnTo>
                  <a:pt x="195399" y="369278"/>
                </a:lnTo>
                <a:lnTo>
                  <a:pt x="367563" y="533298"/>
                </a:lnTo>
                <a:cubicBezTo>
                  <a:pt x="381565" y="546586"/>
                  <a:pt x="381851" y="568731"/>
                  <a:pt x="368135" y="582304"/>
                </a:cubicBezTo>
                <a:close/>
              </a:path>
            </a:pathLst>
          </a:custGeom>
          <a:solidFill>
            <a:srgbClr val="910830"/>
          </a:solidFill>
          <a:ln w="1424" cap="flat">
            <a:noFill/>
            <a:prstDash val="solid"/>
            <a:miter/>
          </a:ln>
        </p:spPr>
        <p:txBody>
          <a:bodyPr rtlCol="0" anchor="ctr"/>
          <a:lstStyle/>
          <a:p>
            <a:endParaRPr lang="en-GB"/>
          </a:p>
        </p:txBody>
      </p:sp>
      <p:sp>
        <p:nvSpPr>
          <p:cNvPr id="316" name="Grafik 292">
            <a:extLst>
              <a:ext uri="{FF2B5EF4-FFF2-40B4-BE49-F238E27FC236}">
                <a16:creationId xmlns:a16="http://schemas.microsoft.com/office/drawing/2014/main" id="{6BB5930F-3401-43E8-B6FF-B968A697F06E}"/>
              </a:ext>
            </a:extLst>
          </p:cNvPr>
          <p:cNvSpPr/>
          <p:nvPr/>
        </p:nvSpPr>
        <p:spPr>
          <a:xfrm>
            <a:off x="6556580" y="2776017"/>
            <a:ext cx="413287" cy="401018"/>
          </a:xfrm>
          <a:custGeom>
            <a:avLst/>
            <a:gdLst>
              <a:gd name="connsiteX0" fmla="*/ 272337 w 640080"/>
              <a:gd name="connsiteY0" fmla="*/ 41951 h 622935"/>
              <a:gd name="connsiteX1" fmla="*/ 304055 w 640080"/>
              <a:gd name="connsiteY1" fmla="*/ 10233 h 622935"/>
              <a:gd name="connsiteX2" fmla="*/ 352490 w 640080"/>
              <a:gd name="connsiteY2" fmla="*/ 10233 h 622935"/>
              <a:gd name="connsiteX3" fmla="*/ 630239 w 640080"/>
              <a:gd name="connsiteY3" fmla="*/ 287839 h 622935"/>
              <a:gd name="connsiteX4" fmla="*/ 630239 w 640080"/>
              <a:gd name="connsiteY4" fmla="*/ 336274 h 622935"/>
              <a:gd name="connsiteX5" fmla="*/ 352490 w 640080"/>
              <a:gd name="connsiteY5" fmla="*/ 614023 h 622935"/>
              <a:gd name="connsiteX6" fmla="*/ 304055 w 640080"/>
              <a:gd name="connsiteY6" fmla="*/ 614023 h 622935"/>
              <a:gd name="connsiteX7" fmla="*/ 272337 w 640080"/>
              <a:gd name="connsiteY7" fmla="*/ 582304 h 622935"/>
              <a:gd name="connsiteX8" fmla="*/ 272909 w 640080"/>
              <a:gd name="connsiteY8" fmla="*/ 533298 h 622935"/>
              <a:gd name="connsiteX9" fmla="*/ 445073 w 640080"/>
              <a:gd name="connsiteY9" fmla="*/ 369278 h 622935"/>
              <a:gd name="connsiteX10" fmla="*/ 34450 w 640080"/>
              <a:gd name="connsiteY10" fmla="*/ 369278 h 622935"/>
              <a:gd name="connsiteX11" fmla="*/ 160 w 640080"/>
              <a:gd name="connsiteY11" fmla="*/ 334988 h 622935"/>
              <a:gd name="connsiteX12" fmla="*/ 160 w 640080"/>
              <a:gd name="connsiteY12" fmla="*/ 289268 h 622935"/>
              <a:gd name="connsiteX13" fmla="*/ 34450 w 640080"/>
              <a:gd name="connsiteY13" fmla="*/ 254978 h 622935"/>
              <a:gd name="connsiteX14" fmla="*/ 445073 w 640080"/>
              <a:gd name="connsiteY14" fmla="*/ 254978 h 622935"/>
              <a:gd name="connsiteX15" fmla="*/ 272909 w 640080"/>
              <a:gd name="connsiteY15" fmla="*/ 90957 h 622935"/>
              <a:gd name="connsiteX16" fmla="*/ 272337 w 640080"/>
              <a:gd name="connsiteY16" fmla="*/ 41951 h 62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0080" h="622935">
                <a:moveTo>
                  <a:pt x="272337" y="41951"/>
                </a:moveTo>
                <a:lnTo>
                  <a:pt x="304055" y="10233"/>
                </a:lnTo>
                <a:cubicBezTo>
                  <a:pt x="317486" y="-3197"/>
                  <a:pt x="339203" y="-3197"/>
                  <a:pt x="352490" y="10233"/>
                </a:cubicBezTo>
                <a:lnTo>
                  <a:pt x="630239" y="287839"/>
                </a:lnTo>
                <a:cubicBezTo>
                  <a:pt x="643669" y="301269"/>
                  <a:pt x="643669" y="322986"/>
                  <a:pt x="630239" y="336274"/>
                </a:cubicBezTo>
                <a:lnTo>
                  <a:pt x="352490" y="614023"/>
                </a:lnTo>
                <a:cubicBezTo>
                  <a:pt x="339060" y="627453"/>
                  <a:pt x="317343" y="627453"/>
                  <a:pt x="304055" y="614023"/>
                </a:cubicBezTo>
                <a:lnTo>
                  <a:pt x="272337" y="582304"/>
                </a:lnTo>
                <a:cubicBezTo>
                  <a:pt x="258764" y="568731"/>
                  <a:pt x="259050" y="546586"/>
                  <a:pt x="272909" y="533298"/>
                </a:cubicBezTo>
                <a:lnTo>
                  <a:pt x="445073" y="369278"/>
                </a:lnTo>
                <a:lnTo>
                  <a:pt x="34450" y="369278"/>
                </a:lnTo>
                <a:cubicBezTo>
                  <a:pt x="15448" y="369278"/>
                  <a:pt x="160" y="353990"/>
                  <a:pt x="160" y="334988"/>
                </a:cubicBezTo>
                <a:lnTo>
                  <a:pt x="160" y="289268"/>
                </a:lnTo>
                <a:cubicBezTo>
                  <a:pt x="160" y="270265"/>
                  <a:pt x="15448" y="254978"/>
                  <a:pt x="34450" y="254978"/>
                </a:cubicBezTo>
                <a:lnTo>
                  <a:pt x="445073" y="254978"/>
                </a:lnTo>
                <a:lnTo>
                  <a:pt x="272909" y="90957"/>
                </a:lnTo>
                <a:cubicBezTo>
                  <a:pt x="258907" y="77670"/>
                  <a:pt x="258621" y="55524"/>
                  <a:pt x="272337" y="41951"/>
                </a:cubicBezTo>
                <a:close/>
              </a:path>
            </a:pathLst>
          </a:custGeom>
          <a:solidFill>
            <a:srgbClr val="910830"/>
          </a:solidFill>
          <a:ln w="1424" cap="flat">
            <a:noFill/>
            <a:prstDash val="solid"/>
            <a:miter/>
          </a:ln>
        </p:spPr>
        <p:txBody>
          <a:bodyPr rtlCol="0" anchor="ctr"/>
          <a:lstStyle/>
          <a:p>
            <a:endParaRPr lang="en-GB"/>
          </a:p>
        </p:txBody>
      </p:sp>
      <p:sp>
        <p:nvSpPr>
          <p:cNvPr id="317" name="Grafik 293">
            <a:extLst>
              <a:ext uri="{FF2B5EF4-FFF2-40B4-BE49-F238E27FC236}">
                <a16:creationId xmlns:a16="http://schemas.microsoft.com/office/drawing/2014/main" id="{93A3287D-1BFE-4352-909D-7ABA4A56AC2E}"/>
              </a:ext>
            </a:extLst>
          </p:cNvPr>
          <p:cNvSpPr/>
          <p:nvPr/>
        </p:nvSpPr>
        <p:spPr>
          <a:xfrm>
            <a:off x="2791482" y="2741388"/>
            <a:ext cx="472328" cy="470920"/>
          </a:xfrm>
          <a:custGeom>
            <a:avLst/>
            <a:gdLst>
              <a:gd name="connsiteX0" fmla="*/ 503367 w 731520"/>
              <a:gd name="connsiteY0" fmla="*/ 608486 h 731520"/>
              <a:gd name="connsiteX1" fmla="*/ 390216 w 731520"/>
              <a:gd name="connsiteY1" fmla="*/ 721637 h 731520"/>
              <a:gd name="connsiteX2" fmla="*/ 341723 w 731520"/>
              <a:gd name="connsiteY2" fmla="*/ 721637 h 731520"/>
              <a:gd name="connsiteX3" fmla="*/ 228572 w 731520"/>
              <a:gd name="connsiteY3" fmla="*/ 608486 h 731520"/>
              <a:gd name="connsiteX4" fmla="*/ 252819 w 731520"/>
              <a:gd name="connsiteY4" fmla="*/ 549950 h 731520"/>
              <a:gd name="connsiteX5" fmla="*/ 325917 w 731520"/>
              <a:gd name="connsiteY5" fmla="*/ 549950 h 731520"/>
              <a:gd name="connsiteX6" fmla="*/ 325915 w 731520"/>
              <a:gd name="connsiteY6" fmla="*/ 405925 h 731520"/>
              <a:gd name="connsiteX7" fmla="*/ 181891 w 731520"/>
              <a:gd name="connsiteY7" fmla="*/ 405925 h 731520"/>
              <a:gd name="connsiteX8" fmla="*/ 181891 w 731520"/>
              <a:gd name="connsiteY8" fmla="*/ 479023 h 731520"/>
              <a:gd name="connsiteX9" fmla="*/ 123354 w 731520"/>
              <a:gd name="connsiteY9" fmla="*/ 503270 h 731520"/>
              <a:gd name="connsiteX10" fmla="*/ 10203 w 731520"/>
              <a:gd name="connsiteY10" fmla="*/ 390119 h 731520"/>
              <a:gd name="connsiteX11" fmla="*/ 10203 w 731520"/>
              <a:gd name="connsiteY11" fmla="*/ 341626 h 731520"/>
              <a:gd name="connsiteX12" fmla="*/ 123354 w 731520"/>
              <a:gd name="connsiteY12" fmla="*/ 228474 h 731520"/>
              <a:gd name="connsiteX13" fmla="*/ 181891 w 731520"/>
              <a:gd name="connsiteY13" fmla="*/ 252722 h 731520"/>
              <a:gd name="connsiteX14" fmla="*/ 181891 w 731520"/>
              <a:gd name="connsiteY14" fmla="*/ 325915 h 731520"/>
              <a:gd name="connsiteX15" fmla="*/ 325915 w 731520"/>
              <a:gd name="connsiteY15" fmla="*/ 325915 h 731520"/>
              <a:gd name="connsiteX16" fmla="*/ 325915 w 731520"/>
              <a:gd name="connsiteY16" fmla="*/ 181891 h 731520"/>
              <a:gd name="connsiteX17" fmla="*/ 252720 w 731520"/>
              <a:gd name="connsiteY17" fmla="*/ 181891 h 731520"/>
              <a:gd name="connsiteX18" fmla="*/ 228473 w 731520"/>
              <a:gd name="connsiteY18" fmla="*/ 123354 h 731520"/>
              <a:gd name="connsiteX19" fmla="*/ 341624 w 731520"/>
              <a:gd name="connsiteY19" fmla="*/ 10203 h 731520"/>
              <a:gd name="connsiteX20" fmla="*/ 390117 w 731520"/>
              <a:gd name="connsiteY20" fmla="*/ 10203 h 731520"/>
              <a:gd name="connsiteX21" fmla="*/ 503269 w 731520"/>
              <a:gd name="connsiteY21" fmla="*/ 123354 h 731520"/>
              <a:gd name="connsiteX22" fmla="*/ 479021 w 731520"/>
              <a:gd name="connsiteY22" fmla="*/ 181891 h 731520"/>
              <a:gd name="connsiteX23" fmla="*/ 405924 w 731520"/>
              <a:gd name="connsiteY23" fmla="*/ 181891 h 731520"/>
              <a:gd name="connsiteX24" fmla="*/ 405924 w 731520"/>
              <a:gd name="connsiteY24" fmla="*/ 325915 h 731520"/>
              <a:gd name="connsiteX25" fmla="*/ 549947 w 731520"/>
              <a:gd name="connsiteY25" fmla="*/ 325915 h 731520"/>
              <a:gd name="connsiteX26" fmla="*/ 549947 w 731520"/>
              <a:gd name="connsiteY26" fmla="*/ 252817 h 731520"/>
              <a:gd name="connsiteX27" fmla="*/ 608483 w 731520"/>
              <a:gd name="connsiteY27" fmla="*/ 228570 h 731520"/>
              <a:gd name="connsiteX28" fmla="*/ 721635 w 731520"/>
              <a:gd name="connsiteY28" fmla="*/ 341721 h 731520"/>
              <a:gd name="connsiteX29" fmla="*/ 721635 w 731520"/>
              <a:gd name="connsiteY29" fmla="*/ 390215 h 731520"/>
              <a:gd name="connsiteX30" fmla="*/ 608483 w 731520"/>
              <a:gd name="connsiteY30" fmla="*/ 503366 h 731520"/>
              <a:gd name="connsiteX31" fmla="*/ 549947 w 731520"/>
              <a:gd name="connsiteY31" fmla="*/ 479119 h 731520"/>
              <a:gd name="connsiteX32" fmla="*/ 549947 w 731520"/>
              <a:gd name="connsiteY32" fmla="*/ 405925 h 731520"/>
              <a:gd name="connsiteX33" fmla="*/ 405925 w 731520"/>
              <a:gd name="connsiteY33" fmla="*/ 405925 h 731520"/>
              <a:gd name="connsiteX34" fmla="*/ 405925 w 731520"/>
              <a:gd name="connsiteY34" fmla="*/ 549949 h 731520"/>
              <a:gd name="connsiteX35" fmla="*/ 479120 w 731520"/>
              <a:gd name="connsiteY35" fmla="*/ 549949 h 731520"/>
              <a:gd name="connsiteX36" fmla="*/ 503367 w 731520"/>
              <a:gd name="connsiteY36" fmla="*/ 60848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731520">
                <a:moveTo>
                  <a:pt x="503367" y="608486"/>
                </a:moveTo>
                <a:lnTo>
                  <a:pt x="390216" y="721637"/>
                </a:lnTo>
                <a:cubicBezTo>
                  <a:pt x="376824" y="735029"/>
                  <a:pt x="355115" y="735029"/>
                  <a:pt x="341723" y="721637"/>
                </a:cubicBezTo>
                <a:lnTo>
                  <a:pt x="228572" y="608486"/>
                </a:lnTo>
                <a:cubicBezTo>
                  <a:pt x="206970" y="586885"/>
                  <a:pt x="222269" y="549949"/>
                  <a:pt x="252819" y="549950"/>
                </a:cubicBezTo>
                <a:lnTo>
                  <a:pt x="325917" y="549950"/>
                </a:lnTo>
                <a:lnTo>
                  <a:pt x="325915" y="405925"/>
                </a:lnTo>
                <a:lnTo>
                  <a:pt x="181891" y="405925"/>
                </a:lnTo>
                <a:lnTo>
                  <a:pt x="181891" y="479023"/>
                </a:lnTo>
                <a:cubicBezTo>
                  <a:pt x="181891" y="509572"/>
                  <a:pt x="144957" y="524871"/>
                  <a:pt x="123354" y="503270"/>
                </a:cubicBezTo>
                <a:lnTo>
                  <a:pt x="10203" y="390119"/>
                </a:lnTo>
                <a:cubicBezTo>
                  <a:pt x="-3189" y="376727"/>
                  <a:pt x="-3189" y="355016"/>
                  <a:pt x="10203" y="341626"/>
                </a:cubicBezTo>
                <a:lnTo>
                  <a:pt x="123354" y="228474"/>
                </a:lnTo>
                <a:cubicBezTo>
                  <a:pt x="144955" y="206873"/>
                  <a:pt x="181891" y="222172"/>
                  <a:pt x="181891" y="252722"/>
                </a:cubicBezTo>
                <a:lnTo>
                  <a:pt x="181891" y="325915"/>
                </a:lnTo>
                <a:lnTo>
                  <a:pt x="325915" y="325915"/>
                </a:lnTo>
                <a:lnTo>
                  <a:pt x="325915" y="181891"/>
                </a:lnTo>
                <a:lnTo>
                  <a:pt x="252720" y="181891"/>
                </a:lnTo>
                <a:cubicBezTo>
                  <a:pt x="222171" y="181891"/>
                  <a:pt x="206872" y="144957"/>
                  <a:pt x="228473" y="123354"/>
                </a:cubicBezTo>
                <a:lnTo>
                  <a:pt x="341624" y="10203"/>
                </a:lnTo>
                <a:cubicBezTo>
                  <a:pt x="355016" y="-3189"/>
                  <a:pt x="376726" y="-3189"/>
                  <a:pt x="390117" y="10203"/>
                </a:cubicBezTo>
                <a:lnTo>
                  <a:pt x="503269" y="123354"/>
                </a:lnTo>
                <a:cubicBezTo>
                  <a:pt x="524870" y="144955"/>
                  <a:pt x="509571" y="181891"/>
                  <a:pt x="479021" y="181891"/>
                </a:cubicBezTo>
                <a:lnTo>
                  <a:pt x="405924" y="181891"/>
                </a:lnTo>
                <a:lnTo>
                  <a:pt x="405924" y="325915"/>
                </a:lnTo>
                <a:lnTo>
                  <a:pt x="549947" y="325915"/>
                </a:lnTo>
                <a:lnTo>
                  <a:pt x="549947" y="252817"/>
                </a:lnTo>
                <a:cubicBezTo>
                  <a:pt x="549947" y="222268"/>
                  <a:pt x="586882" y="206969"/>
                  <a:pt x="608483" y="228570"/>
                </a:cubicBezTo>
                <a:lnTo>
                  <a:pt x="721635" y="341721"/>
                </a:lnTo>
                <a:cubicBezTo>
                  <a:pt x="735026" y="355113"/>
                  <a:pt x="735026" y="376824"/>
                  <a:pt x="721635" y="390215"/>
                </a:cubicBezTo>
                <a:lnTo>
                  <a:pt x="608483" y="503366"/>
                </a:lnTo>
                <a:cubicBezTo>
                  <a:pt x="586882" y="524967"/>
                  <a:pt x="549946" y="509668"/>
                  <a:pt x="549947" y="479119"/>
                </a:cubicBezTo>
                <a:lnTo>
                  <a:pt x="549947" y="405925"/>
                </a:lnTo>
                <a:lnTo>
                  <a:pt x="405925" y="405925"/>
                </a:lnTo>
                <a:lnTo>
                  <a:pt x="405925" y="549949"/>
                </a:lnTo>
                <a:lnTo>
                  <a:pt x="479120" y="549949"/>
                </a:lnTo>
                <a:cubicBezTo>
                  <a:pt x="509670" y="549949"/>
                  <a:pt x="524969" y="586883"/>
                  <a:pt x="503367" y="608486"/>
                </a:cubicBezTo>
                <a:close/>
              </a:path>
            </a:pathLst>
          </a:custGeom>
          <a:solidFill>
            <a:srgbClr val="910830"/>
          </a:solidFill>
          <a:ln w="1414" cap="flat">
            <a:noFill/>
            <a:prstDash val="solid"/>
            <a:miter/>
          </a:ln>
        </p:spPr>
        <p:txBody>
          <a:bodyPr rtlCol="0" anchor="ctr"/>
          <a:lstStyle/>
          <a:p>
            <a:endParaRPr lang="en-GB"/>
          </a:p>
        </p:txBody>
      </p:sp>
      <p:sp>
        <p:nvSpPr>
          <p:cNvPr id="318" name="Grafik 294">
            <a:extLst>
              <a:ext uri="{FF2B5EF4-FFF2-40B4-BE49-F238E27FC236}">
                <a16:creationId xmlns:a16="http://schemas.microsoft.com/office/drawing/2014/main" id="{D70CD7BC-65D4-4028-B300-D1F4EDAEF13B}"/>
              </a:ext>
            </a:extLst>
          </p:cNvPr>
          <p:cNvSpPr/>
          <p:nvPr/>
        </p:nvSpPr>
        <p:spPr>
          <a:xfrm>
            <a:off x="3346222" y="2875576"/>
            <a:ext cx="472328" cy="202349"/>
          </a:xfrm>
          <a:custGeom>
            <a:avLst/>
            <a:gdLst>
              <a:gd name="connsiteX0" fmla="*/ 540143 w 731520"/>
              <a:gd name="connsiteY0" fmla="*/ 34518 h 314325"/>
              <a:gd name="connsiteX1" fmla="*/ 540143 w 731520"/>
              <a:gd name="connsiteY1" fmla="*/ 100325 h 314325"/>
              <a:gd name="connsiteX2" fmla="*/ 191697 w 731520"/>
              <a:gd name="connsiteY2" fmla="*/ 100325 h 314325"/>
              <a:gd name="connsiteX3" fmla="*/ 191697 w 731520"/>
              <a:gd name="connsiteY3" fmla="*/ 34518 h 314325"/>
              <a:gd name="connsiteX4" fmla="*/ 133160 w 731520"/>
              <a:gd name="connsiteY4" fmla="*/ 10271 h 314325"/>
              <a:gd name="connsiteX5" fmla="*/ 10203 w 731520"/>
              <a:gd name="connsiteY5" fmla="*/ 133228 h 314325"/>
              <a:gd name="connsiteX6" fmla="*/ 10203 w 731520"/>
              <a:gd name="connsiteY6" fmla="*/ 181721 h 314325"/>
              <a:gd name="connsiteX7" fmla="*/ 133160 w 731520"/>
              <a:gd name="connsiteY7" fmla="*/ 304678 h 314325"/>
              <a:gd name="connsiteX8" fmla="*/ 191697 w 731520"/>
              <a:gd name="connsiteY8" fmla="*/ 280430 h 314325"/>
              <a:gd name="connsiteX9" fmla="*/ 191697 w 731520"/>
              <a:gd name="connsiteY9" fmla="*/ 214625 h 314325"/>
              <a:gd name="connsiteX10" fmla="*/ 540143 w 731520"/>
              <a:gd name="connsiteY10" fmla="*/ 214625 h 314325"/>
              <a:gd name="connsiteX11" fmla="*/ 540143 w 731520"/>
              <a:gd name="connsiteY11" fmla="*/ 280432 h 314325"/>
              <a:gd name="connsiteX12" fmla="*/ 598681 w 731520"/>
              <a:gd name="connsiteY12" fmla="*/ 304679 h 314325"/>
              <a:gd name="connsiteX13" fmla="*/ 721637 w 731520"/>
              <a:gd name="connsiteY13" fmla="*/ 181722 h 314325"/>
              <a:gd name="connsiteX14" fmla="*/ 721637 w 731520"/>
              <a:gd name="connsiteY14" fmla="*/ 133229 h 314325"/>
              <a:gd name="connsiteX15" fmla="*/ 598681 w 731520"/>
              <a:gd name="connsiteY15" fmla="*/ 10272 h 314325"/>
              <a:gd name="connsiteX16" fmla="*/ 540143 w 731520"/>
              <a:gd name="connsiteY16" fmla="*/ 34518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1520" h="314325">
                <a:moveTo>
                  <a:pt x="540143" y="34518"/>
                </a:moveTo>
                <a:lnTo>
                  <a:pt x="540143" y="100325"/>
                </a:lnTo>
                <a:lnTo>
                  <a:pt x="191697" y="100325"/>
                </a:lnTo>
                <a:lnTo>
                  <a:pt x="191697" y="34518"/>
                </a:lnTo>
                <a:cubicBezTo>
                  <a:pt x="191697" y="3969"/>
                  <a:pt x="154762" y="-11330"/>
                  <a:pt x="133160" y="10271"/>
                </a:cubicBezTo>
                <a:lnTo>
                  <a:pt x="10203" y="133228"/>
                </a:lnTo>
                <a:cubicBezTo>
                  <a:pt x="-3189" y="146619"/>
                  <a:pt x="-3189" y="168329"/>
                  <a:pt x="10203" y="181721"/>
                </a:cubicBezTo>
                <a:lnTo>
                  <a:pt x="133160" y="304678"/>
                </a:lnTo>
                <a:cubicBezTo>
                  <a:pt x="154761" y="326279"/>
                  <a:pt x="191697" y="310980"/>
                  <a:pt x="191697" y="280430"/>
                </a:cubicBezTo>
                <a:lnTo>
                  <a:pt x="191697" y="214625"/>
                </a:lnTo>
                <a:lnTo>
                  <a:pt x="540143" y="214625"/>
                </a:lnTo>
                <a:lnTo>
                  <a:pt x="540143" y="280432"/>
                </a:lnTo>
                <a:cubicBezTo>
                  <a:pt x="540143" y="310981"/>
                  <a:pt x="577078" y="326280"/>
                  <a:pt x="598681" y="304679"/>
                </a:cubicBezTo>
                <a:lnTo>
                  <a:pt x="721637" y="181722"/>
                </a:lnTo>
                <a:cubicBezTo>
                  <a:pt x="735029" y="168331"/>
                  <a:pt x="735029" y="146621"/>
                  <a:pt x="721637" y="133229"/>
                </a:cubicBezTo>
                <a:lnTo>
                  <a:pt x="598681" y="10272"/>
                </a:lnTo>
                <a:cubicBezTo>
                  <a:pt x="577079" y="-11330"/>
                  <a:pt x="540143" y="3969"/>
                  <a:pt x="540143" y="34518"/>
                </a:cubicBezTo>
                <a:close/>
              </a:path>
            </a:pathLst>
          </a:custGeom>
          <a:solidFill>
            <a:srgbClr val="910830"/>
          </a:solidFill>
          <a:ln w="1414" cap="flat">
            <a:noFill/>
            <a:prstDash val="solid"/>
            <a:miter/>
          </a:ln>
        </p:spPr>
        <p:txBody>
          <a:bodyPr rtlCol="0" anchor="ctr"/>
          <a:lstStyle/>
          <a:p>
            <a:endParaRPr lang="en-GB"/>
          </a:p>
        </p:txBody>
      </p:sp>
      <p:sp>
        <p:nvSpPr>
          <p:cNvPr id="319" name="Grafik 295">
            <a:extLst>
              <a:ext uri="{FF2B5EF4-FFF2-40B4-BE49-F238E27FC236}">
                <a16:creationId xmlns:a16="http://schemas.microsoft.com/office/drawing/2014/main" id="{EA2A4C80-56C3-4AE0-A50D-DEEE0B080603}"/>
              </a:ext>
            </a:extLst>
          </p:cNvPr>
          <p:cNvSpPr/>
          <p:nvPr/>
        </p:nvSpPr>
        <p:spPr>
          <a:xfrm>
            <a:off x="8060183" y="2741388"/>
            <a:ext cx="202954" cy="470920"/>
          </a:xfrm>
          <a:custGeom>
            <a:avLst/>
            <a:gdLst>
              <a:gd name="connsiteX0" fmla="*/ 280432 w 314325"/>
              <a:gd name="connsiteY0" fmla="*/ 540143 h 731520"/>
              <a:gd name="connsiteX1" fmla="*/ 214625 w 314325"/>
              <a:gd name="connsiteY1" fmla="*/ 540143 h 731520"/>
              <a:gd name="connsiteX2" fmla="*/ 214625 w 314325"/>
              <a:gd name="connsiteY2" fmla="*/ 191697 h 731520"/>
              <a:gd name="connsiteX3" fmla="*/ 280432 w 314325"/>
              <a:gd name="connsiteY3" fmla="*/ 191697 h 731520"/>
              <a:gd name="connsiteX4" fmla="*/ 304679 w 314325"/>
              <a:gd name="connsiteY4" fmla="*/ 133160 h 731520"/>
              <a:gd name="connsiteX5" fmla="*/ 181722 w 314325"/>
              <a:gd name="connsiteY5" fmla="*/ 10203 h 731520"/>
              <a:gd name="connsiteX6" fmla="*/ 133229 w 314325"/>
              <a:gd name="connsiteY6" fmla="*/ 10203 h 731520"/>
              <a:gd name="connsiteX7" fmla="*/ 10272 w 314325"/>
              <a:gd name="connsiteY7" fmla="*/ 133160 h 731520"/>
              <a:gd name="connsiteX8" fmla="*/ 34520 w 314325"/>
              <a:gd name="connsiteY8" fmla="*/ 191697 h 731520"/>
              <a:gd name="connsiteX9" fmla="*/ 100325 w 314325"/>
              <a:gd name="connsiteY9" fmla="*/ 191697 h 731520"/>
              <a:gd name="connsiteX10" fmla="*/ 100325 w 314325"/>
              <a:gd name="connsiteY10" fmla="*/ 540143 h 731520"/>
              <a:gd name="connsiteX11" fmla="*/ 34518 w 314325"/>
              <a:gd name="connsiteY11" fmla="*/ 540143 h 731520"/>
              <a:gd name="connsiteX12" fmla="*/ 10271 w 314325"/>
              <a:gd name="connsiteY12" fmla="*/ 598681 h 731520"/>
              <a:gd name="connsiteX13" fmla="*/ 133228 w 314325"/>
              <a:gd name="connsiteY13" fmla="*/ 721637 h 731520"/>
              <a:gd name="connsiteX14" fmla="*/ 181721 w 314325"/>
              <a:gd name="connsiteY14" fmla="*/ 721637 h 731520"/>
              <a:gd name="connsiteX15" fmla="*/ 304678 w 314325"/>
              <a:gd name="connsiteY15" fmla="*/ 598681 h 731520"/>
              <a:gd name="connsiteX16" fmla="*/ 280432 w 314325"/>
              <a:gd name="connsiteY16" fmla="*/ 54014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4325" h="731520">
                <a:moveTo>
                  <a:pt x="280432" y="540143"/>
                </a:moveTo>
                <a:lnTo>
                  <a:pt x="214625" y="540143"/>
                </a:lnTo>
                <a:lnTo>
                  <a:pt x="214625" y="191697"/>
                </a:lnTo>
                <a:lnTo>
                  <a:pt x="280432" y="191697"/>
                </a:lnTo>
                <a:cubicBezTo>
                  <a:pt x="310981" y="191697"/>
                  <a:pt x="326280" y="154762"/>
                  <a:pt x="304679" y="133160"/>
                </a:cubicBezTo>
                <a:lnTo>
                  <a:pt x="181722" y="10203"/>
                </a:lnTo>
                <a:cubicBezTo>
                  <a:pt x="168331" y="-3189"/>
                  <a:pt x="146621" y="-3189"/>
                  <a:pt x="133229" y="10203"/>
                </a:cubicBezTo>
                <a:lnTo>
                  <a:pt x="10272" y="133160"/>
                </a:lnTo>
                <a:cubicBezTo>
                  <a:pt x="-11329" y="154761"/>
                  <a:pt x="3970" y="191697"/>
                  <a:pt x="34520" y="191697"/>
                </a:cubicBezTo>
                <a:lnTo>
                  <a:pt x="100325" y="191697"/>
                </a:lnTo>
                <a:lnTo>
                  <a:pt x="100325" y="540143"/>
                </a:lnTo>
                <a:lnTo>
                  <a:pt x="34518" y="540143"/>
                </a:lnTo>
                <a:cubicBezTo>
                  <a:pt x="3969" y="540143"/>
                  <a:pt x="-11330" y="577078"/>
                  <a:pt x="10271" y="598681"/>
                </a:cubicBezTo>
                <a:lnTo>
                  <a:pt x="133228" y="721637"/>
                </a:lnTo>
                <a:cubicBezTo>
                  <a:pt x="146619" y="735029"/>
                  <a:pt x="168329" y="735029"/>
                  <a:pt x="181721" y="721637"/>
                </a:cubicBezTo>
                <a:lnTo>
                  <a:pt x="304678" y="598681"/>
                </a:lnTo>
                <a:cubicBezTo>
                  <a:pt x="326280" y="577079"/>
                  <a:pt x="310981" y="540143"/>
                  <a:pt x="280432" y="540143"/>
                </a:cubicBezTo>
                <a:close/>
              </a:path>
            </a:pathLst>
          </a:custGeom>
          <a:solidFill>
            <a:srgbClr val="910830"/>
          </a:solidFill>
          <a:ln w="1414" cap="flat">
            <a:noFill/>
            <a:prstDash val="solid"/>
            <a:miter/>
          </a:ln>
        </p:spPr>
        <p:txBody>
          <a:bodyPr rtlCol="0" anchor="ctr"/>
          <a:lstStyle/>
          <a:p>
            <a:endParaRPr lang="en-GB"/>
          </a:p>
        </p:txBody>
      </p:sp>
      <p:sp>
        <p:nvSpPr>
          <p:cNvPr id="320" name="Grafik 296">
            <a:extLst>
              <a:ext uri="{FF2B5EF4-FFF2-40B4-BE49-F238E27FC236}">
                <a16:creationId xmlns:a16="http://schemas.microsoft.com/office/drawing/2014/main" id="{10C496E4-1477-4337-98E2-AC81D54FD946}"/>
              </a:ext>
            </a:extLst>
          </p:cNvPr>
          <p:cNvSpPr/>
          <p:nvPr/>
        </p:nvSpPr>
        <p:spPr>
          <a:xfrm>
            <a:off x="7057490" y="2770775"/>
            <a:ext cx="402217" cy="412055"/>
          </a:xfrm>
          <a:custGeom>
            <a:avLst/>
            <a:gdLst>
              <a:gd name="connsiteX0" fmla="*/ 41951 w 622935"/>
              <a:gd name="connsiteY0" fmla="*/ 368135 h 640080"/>
              <a:gd name="connsiteX1" fmla="*/ 10233 w 622935"/>
              <a:gd name="connsiteY1" fmla="*/ 336417 h 640080"/>
              <a:gd name="connsiteX2" fmla="*/ 10233 w 622935"/>
              <a:gd name="connsiteY2" fmla="*/ 287982 h 640080"/>
              <a:gd name="connsiteX3" fmla="*/ 287839 w 622935"/>
              <a:gd name="connsiteY3" fmla="*/ 10233 h 640080"/>
              <a:gd name="connsiteX4" fmla="*/ 336274 w 622935"/>
              <a:gd name="connsiteY4" fmla="*/ 10233 h 640080"/>
              <a:gd name="connsiteX5" fmla="*/ 613880 w 622935"/>
              <a:gd name="connsiteY5" fmla="*/ 287839 h 640080"/>
              <a:gd name="connsiteX6" fmla="*/ 613880 w 622935"/>
              <a:gd name="connsiteY6" fmla="*/ 336274 h 640080"/>
              <a:gd name="connsiteX7" fmla="*/ 582162 w 622935"/>
              <a:gd name="connsiteY7" fmla="*/ 367992 h 640080"/>
              <a:gd name="connsiteX8" fmla="*/ 533155 w 622935"/>
              <a:gd name="connsiteY8" fmla="*/ 367420 h 640080"/>
              <a:gd name="connsiteX9" fmla="*/ 369278 w 622935"/>
              <a:gd name="connsiteY9" fmla="*/ 195399 h 640080"/>
              <a:gd name="connsiteX10" fmla="*/ 369278 w 622935"/>
              <a:gd name="connsiteY10" fmla="*/ 606022 h 640080"/>
              <a:gd name="connsiteX11" fmla="*/ 334988 w 622935"/>
              <a:gd name="connsiteY11" fmla="*/ 640312 h 640080"/>
              <a:gd name="connsiteX12" fmla="*/ 289268 w 622935"/>
              <a:gd name="connsiteY12" fmla="*/ 640312 h 640080"/>
              <a:gd name="connsiteX13" fmla="*/ 254978 w 622935"/>
              <a:gd name="connsiteY13" fmla="*/ 606022 h 640080"/>
              <a:gd name="connsiteX14" fmla="*/ 254978 w 622935"/>
              <a:gd name="connsiteY14" fmla="*/ 195399 h 640080"/>
              <a:gd name="connsiteX15" fmla="*/ 90957 w 622935"/>
              <a:gd name="connsiteY15" fmla="*/ 367563 h 640080"/>
              <a:gd name="connsiteX16" fmla="*/ 41951 w 622935"/>
              <a:gd name="connsiteY16" fmla="*/ 36813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2935" h="640080">
                <a:moveTo>
                  <a:pt x="41951" y="368135"/>
                </a:moveTo>
                <a:lnTo>
                  <a:pt x="10233" y="336417"/>
                </a:lnTo>
                <a:cubicBezTo>
                  <a:pt x="-3197" y="322986"/>
                  <a:pt x="-3197" y="301269"/>
                  <a:pt x="10233" y="287982"/>
                </a:cubicBezTo>
                <a:lnTo>
                  <a:pt x="287839" y="10233"/>
                </a:lnTo>
                <a:cubicBezTo>
                  <a:pt x="301269" y="-3197"/>
                  <a:pt x="322986" y="-3197"/>
                  <a:pt x="336274" y="10233"/>
                </a:cubicBezTo>
                <a:lnTo>
                  <a:pt x="613880" y="287839"/>
                </a:lnTo>
                <a:cubicBezTo>
                  <a:pt x="627310" y="301269"/>
                  <a:pt x="627310" y="322986"/>
                  <a:pt x="613880" y="336274"/>
                </a:cubicBezTo>
                <a:lnTo>
                  <a:pt x="582162" y="367992"/>
                </a:lnTo>
                <a:cubicBezTo>
                  <a:pt x="568588" y="381565"/>
                  <a:pt x="546443" y="381279"/>
                  <a:pt x="533155" y="367420"/>
                </a:cubicBezTo>
                <a:lnTo>
                  <a:pt x="369278" y="195399"/>
                </a:lnTo>
                <a:lnTo>
                  <a:pt x="369278" y="606022"/>
                </a:lnTo>
                <a:cubicBezTo>
                  <a:pt x="369278" y="625024"/>
                  <a:pt x="353990" y="640312"/>
                  <a:pt x="334988" y="640312"/>
                </a:cubicBezTo>
                <a:lnTo>
                  <a:pt x="289268" y="640312"/>
                </a:lnTo>
                <a:cubicBezTo>
                  <a:pt x="270265" y="640312"/>
                  <a:pt x="254978" y="625024"/>
                  <a:pt x="254978" y="606022"/>
                </a:cubicBezTo>
                <a:lnTo>
                  <a:pt x="254978" y="195399"/>
                </a:lnTo>
                <a:lnTo>
                  <a:pt x="90957" y="367563"/>
                </a:lnTo>
                <a:cubicBezTo>
                  <a:pt x="77670" y="381565"/>
                  <a:pt x="55524" y="381851"/>
                  <a:pt x="41951" y="368135"/>
                </a:cubicBezTo>
                <a:close/>
              </a:path>
            </a:pathLst>
          </a:custGeom>
          <a:solidFill>
            <a:srgbClr val="910830"/>
          </a:solidFill>
          <a:ln w="1424" cap="flat">
            <a:noFill/>
            <a:prstDash val="solid"/>
            <a:miter/>
          </a:ln>
        </p:spPr>
        <p:txBody>
          <a:bodyPr rtlCol="0" anchor="ctr"/>
          <a:lstStyle/>
          <a:p>
            <a:endParaRPr lang="en-GB"/>
          </a:p>
        </p:txBody>
      </p:sp>
      <p:sp>
        <p:nvSpPr>
          <p:cNvPr id="321" name="Grafik 297">
            <a:extLst>
              <a:ext uri="{FF2B5EF4-FFF2-40B4-BE49-F238E27FC236}">
                <a16:creationId xmlns:a16="http://schemas.microsoft.com/office/drawing/2014/main" id="{DB1DA93E-D439-4759-B509-5A5B0544B0F3}"/>
              </a:ext>
            </a:extLst>
          </p:cNvPr>
          <p:cNvSpPr/>
          <p:nvPr/>
        </p:nvSpPr>
        <p:spPr>
          <a:xfrm>
            <a:off x="3900963" y="2741389"/>
            <a:ext cx="472328" cy="470920"/>
          </a:xfrm>
          <a:custGeom>
            <a:avLst/>
            <a:gdLst>
              <a:gd name="connsiteX0" fmla="*/ 308769 w 731520"/>
              <a:gd name="connsiteY0" fmla="*/ 371634 h 731520"/>
              <a:gd name="connsiteX1" fmla="*/ 268764 w 731520"/>
              <a:gd name="connsiteY1" fmla="*/ 411639 h 731520"/>
              <a:gd name="connsiteX2" fmla="*/ 228759 w 731520"/>
              <a:gd name="connsiteY2" fmla="*/ 371634 h 731520"/>
              <a:gd name="connsiteX3" fmla="*/ 343059 w 731520"/>
              <a:gd name="connsiteY3" fmla="*/ 257334 h 731520"/>
              <a:gd name="connsiteX4" fmla="*/ 457359 w 731520"/>
              <a:gd name="connsiteY4" fmla="*/ 371634 h 731520"/>
              <a:gd name="connsiteX5" fmla="*/ 417354 w 731520"/>
              <a:gd name="connsiteY5" fmla="*/ 411639 h 731520"/>
              <a:gd name="connsiteX6" fmla="*/ 377349 w 731520"/>
              <a:gd name="connsiteY6" fmla="*/ 371634 h 731520"/>
              <a:gd name="connsiteX7" fmla="*/ 343059 w 731520"/>
              <a:gd name="connsiteY7" fmla="*/ 337344 h 731520"/>
              <a:gd name="connsiteX8" fmla="*/ 308769 w 731520"/>
              <a:gd name="connsiteY8" fmla="*/ 371634 h 731520"/>
              <a:gd name="connsiteX9" fmla="*/ 343059 w 731520"/>
              <a:gd name="connsiteY9" fmla="*/ 120174 h 731520"/>
              <a:gd name="connsiteX10" fmla="*/ 91599 w 731520"/>
              <a:gd name="connsiteY10" fmla="*/ 371634 h 731520"/>
              <a:gd name="connsiteX11" fmla="*/ 131604 w 731520"/>
              <a:gd name="connsiteY11" fmla="*/ 411639 h 731520"/>
              <a:gd name="connsiteX12" fmla="*/ 171609 w 731520"/>
              <a:gd name="connsiteY12" fmla="*/ 371634 h 731520"/>
              <a:gd name="connsiteX13" fmla="*/ 343059 w 731520"/>
              <a:gd name="connsiteY13" fmla="*/ 200184 h 731520"/>
              <a:gd name="connsiteX14" fmla="*/ 514509 w 731520"/>
              <a:gd name="connsiteY14" fmla="*/ 371634 h 731520"/>
              <a:gd name="connsiteX15" fmla="*/ 411643 w 731520"/>
              <a:gd name="connsiteY15" fmla="*/ 576834 h 731520"/>
              <a:gd name="connsiteX16" fmla="*/ 411639 w 731520"/>
              <a:gd name="connsiteY16" fmla="*/ 577374 h 731520"/>
              <a:gd name="connsiteX17" fmla="*/ 337344 w 731520"/>
              <a:gd name="connsiteY17" fmla="*/ 651669 h 731520"/>
              <a:gd name="connsiteX18" fmla="*/ 297339 w 731520"/>
              <a:gd name="connsiteY18" fmla="*/ 691674 h 731520"/>
              <a:gd name="connsiteX19" fmla="*/ 337344 w 731520"/>
              <a:gd name="connsiteY19" fmla="*/ 731679 h 731520"/>
              <a:gd name="connsiteX20" fmla="*/ 491649 w 731520"/>
              <a:gd name="connsiteY20" fmla="*/ 577697 h 731520"/>
              <a:gd name="connsiteX21" fmla="*/ 594519 w 731520"/>
              <a:gd name="connsiteY21" fmla="*/ 371634 h 731520"/>
              <a:gd name="connsiteX22" fmla="*/ 343059 w 731520"/>
              <a:gd name="connsiteY22" fmla="*/ 120174 h 731520"/>
              <a:gd name="connsiteX23" fmla="*/ 228759 w 731520"/>
              <a:gd name="connsiteY23" fmla="*/ 457359 h 731520"/>
              <a:gd name="connsiteX24" fmla="*/ 183039 w 731520"/>
              <a:gd name="connsiteY24" fmla="*/ 503079 h 731520"/>
              <a:gd name="connsiteX25" fmla="*/ 228759 w 731520"/>
              <a:gd name="connsiteY25" fmla="*/ 548799 h 731520"/>
              <a:gd name="connsiteX26" fmla="*/ 274479 w 731520"/>
              <a:gd name="connsiteY26" fmla="*/ 503079 h 731520"/>
              <a:gd name="connsiteX27" fmla="*/ 228759 w 731520"/>
              <a:gd name="connsiteY27" fmla="*/ 457359 h 731520"/>
              <a:gd name="connsiteX28" fmla="*/ 45879 w 731520"/>
              <a:gd name="connsiteY28" fmla="*/ 640239 h 731520"/>
              <a:gd name="connsiteX29" fmla="*/ 159 w 731520"/>
              <a:gd name="connsiteY29" fmla="*/ 685959 h 731520"/>
              <a:gd name="connsiteX30" fmla="*/ 45879 w 731520"/>
              <a:gd name="connsiteY30" fmla="*/ 731679 h 731520"/>
              <a:gd name="connsiteX31" fmla="*/ 91599 w 731520"/>
              <a:gd name="connsiteY31" fmla="*/ 685959 h 731520"/>
              <a:gd name="connsiteX32" fmla="*/ 45879 w 731520"/>
              <a:gd name="connsiteY32" fmla="*/ 640239 h 731520"/>
              <a:gd name="connsiteX33" fmla="*/ 731679 w 731520"/>
              <a:gd name="connsiteY33" fmla="*/ 371644 h 731520"/>
              <a:gd name="connsiteX34" fmla="*/ 731615 w 731520"/>
              <a:gd name="connsiteY34" fmla="*/ 365170 h 731520"/>
              <a:gd name="connsiteX35" fmla="*/ 468780 w 731520"/>
              <a:gd name="connsiteY35" fmla="*/ 2318 h 731520"/>
              <a:gd name="connsiteX36" fmla="*/ 417988 w 731520"/>
              <a:gd name="connsiteY36" fmla="*/ 27238 h 731520"/>
              <a:gd name="connsiteX37" fmla="*/ 442909 w 731520"/>
              <a:gd name="connsiteY37" fmla="*/ 78030 h 731520"/>
              <a:gd name="connsiteX38" fmla="*/ 651616 w 731520"/>
              <a:gd name="connsiteY38" fmla="*/ 366570 h 731520"/>
              <a:gd name="connsiteX39" fmla="*/ 651621 w 731520"/>
              <a:gd name="connsiteY39" fmla="*/ 366839 h 731520"/>
              <a:gd name="connsiteX40" fmla="*/ 651668 w 731520"/>
              <a:gd name="connsiteY40" fmla="*/ 371644 h 731520"/>
              <a:gd name="connsiteX41" fmla="*/ 691673 w 731520"/>
              <a:gd name="connsiteY41" fmla="*/ 411649 h 731520"/>
              <a:gd name="connsiteX42" fmla="*/ 731679 w 731520"/>
              <a:gd name="connsiteY42" fmla="*/ 371644 h 731520"/>
              <a:gd name="connsiteX43" fmla="*/ 218716 w 731520"/>
              <a:gd name="connsiteY43" fmla="*/ 627422 h 731520"/>
              <a:gd name="connsiteX44" fmla="*/ 104416 w 731520"/>
              <a:gd name="connsiteY44" fmla="*/ 513122 h 731520"/>
              <a:gd name="connsiteX45" fmla="*/ 55923 w 731520"/>
              <a:gd name="connsiteY45" fmla="*/ 561615 h 731520"/>
              <a:gd name="connsiteX46" fmla="*/ 170223 w 731520"/>
              <a:gd name="connsiteY46" fmla="*/ 675915 h 731520"/>
              <a:gd name="connsiteX47" fmla="*/ 218716 w 731520"/>
              <a:gd name="connsiteY47" fmla="*/ 6274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31520" h="731520">
                <a:moveTo>
                  <a:pt x="308769" y="371634"/>
                </a:moveTo>
                <a:cubicBezTo>
                  <a:pt x="308769" y="393728"/>
                  <a:pt x="290858" y="411639"/>
                  <a:pt x="268764" y="411639"/>
                </a:cubicBezTo>
                <a:cubicBezTo>
                  <a:pt x="246670" y="411639"/>
                  <a:pt x="228759" y="393728"/>
                  <a:pt x="228759" y="371634"/>
                </a:cubicBezTo>
                <a:cubicBezTo>
                  <a:pt x="228759" y="308609"/>
                  <a:pt x="280034" y="257334"/>
                  <a:pt x="343059" y="257334"/>
                </a:cubicBezTo>
                <a:cubicBezTo>
                  <a:pt x="406084" y="257334"/>
                  <a:pt x="457359" y="308609"/>
                  <a:pt x="457359" y="371634"/>
                </a:cubicBezTo>
                <a:cubicBezTo>
                  <a:pt x="457359" y="393728"/>
                  <a:pt x="439448" y="411639"/>
                  <a:pt x="417354" y="411639"/>
                </a:cubicBezTo>
                <a:cubicBezTo>
                  <a:pt x="395260" y="411639"/>
                  <a:pt x="377349" y="393728"/>
                  <a:pt x="377349" y="371634"/>
                </a:cubicBezTo>
                <a:cubicBezTo>
                  <a:pt x="377349" y="352726"/>
                  <a:pt x="361966" y="337344"/>
                  <a:pt x="343059" y="337344"/>
                </a:cubicBezTo>
                <a:cubicBezTo>
                  <a:pt x="324152" y="337344"/>
                  <a:pt x="308769" y="352726"/>
                  <a:pt x="308769" y="371634"/>
                </a:cubicBezTo>
                <a:close/>
                <a:moveTo>
                  <a:pt x="343059" y="120174"/>
                </a:moveTo>
                <a:cubicBezTo>
                  <a:pt x="204403" y="120174"/>
                  <a:pt x="91599" y="232978"/>
                  <a:pt x="91599" y="371634"/>
                </a:cubicBezTo>
                <a:cubicBezTo>
                  <a:pt x="91599" y="393728"/>
                  <a:pt x="109510" y="411639"/>
                  <a:pt x="131604" y="411639"/>
                </a:cubicBezTo>
                <a:cubicBezTo>
                  <a:pt x="153698" y="411639"/>
                  <a:pt x="171609" y="393728"/>
                  <a:pt x="171609" y="371634"/>
                </a:cubicBezTo>
                <a:cubicBezTo>
                  <a:pt x="171609" y="277096"/>
                  <a:pt x="248522" y="200184"/>
                  <a:pt x="343059" y="200184"/>
                </a:cubicBezTo>
                <a:cubicBezTo>
                  <a:pt x="437597" y="200184"/>
                  <a:pt x="514509" y="277096"/>
                  <a:pt x="514509" y="371634"/>
                </a:cubicBezTo>
                <a:cubicBezTo>
                  <a:pt x="514509" y="479024"/>
                  <a:pt x="413055" y="472091"/>
                  <a:pt x="411643" y="576834"/>
                </a:cubicBezTo>
                <a:lnTo>
                  <a:pt x="411639" y="577374"/>
                </a:lnTo>
                <a:cubicBezTo>
                  <a:pt x="411639" y="618340"/>
                  <a:pt x="378311" y="651669"/>
                  <a:pt x="337344" y="651669"/>
                </a:cubicBezTo>
                <a:cubicBezTo>
                  <a:pt x="315250" y="651669"/>
                  <a:pt x="297339" y="669580"/>
                  <a:pt x="297339" y="691674"/>
                </a:cubicBezTo>
                <a:cubicBezTo>
                  <a:pt x="297339" y="713768"/>
                  <a:pt x="315250" y="731679"/>
                  <a:pt x="337344" y="731679"/>
                </a:cubicBezTo>
                <a:cubicBezTo>
                  <a:pt x="422319" y="731679"/>
                  <a:pt x="491472" y="662630"/>
                  <a:pt x="491649" y="577697"/>
                </a:cubicBezTo>
                <a:cubicBezTo>
                  <a:pt x="492499" y="528508"/>
                  <a:pt x="594519" y="508774"/>
                  <a:pt x="594519" y="371634"/>
                </a:cubicBezTo>
                <a:cubicBezTo>
                  <a:pt x="594519" y="232978"/>
                  <a:pt x="481715" y="120174"/>
                  <a:pt x="343059" y="120174"/>
                </a:cubicBezTo>
                <a:close/>
                <a:moveTo>
                  <a:pt x="228759" y="457359"/>
                </a:moveTo>
                <a:cubicBezTo>
                  <a:pt x="203509" y="457359"/>
                  <a:pt x="183039" y="477829"/>
                  <a:pt x="183039" y="503079"/>
                </a:cubicBezTo>
                <a:cubicBezTo>
                  <a:pt x="183039" y="528329"/>
                  <a:pt x="203509" y="548799"/>
                  <a:pt x="228759" y="548799"/>
                </a:cubicBezTo>
                <a:cubicBezTo>
                  <a:pt x="254009" y="548799"/>
                  <a:pt x="274479" y="528329"/>
                  <a:pt x="274479" y="503079"/>
                </a:cubicBezTo>
                <a:cubicBezTo>
                  <a:pt x="274479" y="477829"/>
                  <a:pt x="254009" y="457359"/>
                  <a:pt x="228759" y="457359"/>
                </a:cubicBezTo>
                <a:close/>
                <a:moveTo>
                  <a:pt x="45879" y="640239"/>
                </a:moveTo>
                <a:cubicBezTo>
                  <a:pt x="20629" y="640239"/>
                  <a:pt x="159" y="660709"/>
                  <a:pt x="159" y="685959"/>
                </a:cubicBezTo>
                <a:cubicBezTo>
                  <a:pt x="159" y="711209"/>
                  <a:pt x="20629" y="731679"/>
                  <a:pt x="45879" y="731679"/>
                </a:cubicBezTo>
                <a:cubicBezTo>
                  <a:pt x="71129" y="731679"/>
                  <a:pt x="91599" y="711209"/>
                  <a:pt x="91599" y="685959"/>
                </a:cubicBezTo>
                <a:cubicBezTo>
                  <a:pt x="91599" y="660709"/>
                  <a:pt x="71129" y="640239"/>
                  <a:pt x="45879" y="640239"/>
                </a:cubicBezTo>
                <a:close/>
                <a:moveTo>
                  <a:pt x="731679" y="371644"/>
                </a:moveTo>
                <a:cubicBezTo>
                  <a:pt x="731679" y="369475"/>
                  <a:pt x="731662" y="367322"/>
                  <a:pt x="731615" y="365170"/>
                </a:cubicBezTo>
                <a:cubicBezTo>
                  <a:pt x="728930" y="200934"/>
                  <a:pt x="623318" y="55123"/>
                  <a:pt x="468780" y="2318"/>
                </a:cubicBezTo>
                <a:cubicBezTo>
                  <a:pt x="447874" y="-4823"/>
                  <a:pt x="425134" y="6331"/>
                  <a:pt x="417988" y="27238"/>
                </a:cubicBezTo>
                <a:cubicBezTo>
                  <a:pt x="410845" y="48145"/>
                  <a:pt x="422003" y="70885"/>
                  <a:pt x="442909" y="78030"/>
                </a:cubicBezTo>
                <a:cubicBezTo>
                  <a:pt x="565647" y="119970"/>
                  <a:pt x="649520" y="235926"/>
                  <a:pt x="651616" y="366570"/>
                </a:cubicBezTo>
                <a:lnTo>
                  <a:pt x="651621" y="366839"/>
                </a:lnTo>
                <a:cubicBezTo>
                  <a:pt x="651658" y="368436"/>
                  <a:pt x="651668" y="370034"/>
                  <a:pt x="651668" y="371644"/>
                </a:cubicBezTo>
                <a:cubicBezTo>
                  <a:pt x="651668" y="393738"/>
                  <a:pt x="669578" y="411649"/>
                  <a:pt x="691673" y="411649"/>
                </a:cubicBezTo>
                <a:cubicBezTo>
                  <a:pt x="713767" y="411649"/>
                  <a:pt x="731679" y="393738"/>
                  <a:pt x="731679" y="371644"/>
                </a:cubicBezTo>
                <a:close/>
                <a:moveTo>
                  <a:pt x="218716" y="627422"/>
                </a:moveTo>
                <a:lnTo>
                  <a:pt x="104416" y="513122"/>
                </a:lnTo>
                <a:lnTo>
                  <a:pt x="55923" y="561615"/>
                </a:lnTo>
                <a:lnTo>
                  <a:pt x="170223" y="675915"/>
                </a:lnTo>
                <a:lnTo>
                  <a:pt x="218716" y="627422"/>
                </a:lnTo>
                <a:close/>
              </a:path>
            </a:pathLst>
          </a:custGeom>
          <a:solidFill>
            <a:srgbClr val="910830"/>
          </a:solidFill>
          <a:ln w="1414" cap="flat">
            <a:noFill/>
            <a:prstDash val="solid"/>
            <a:miter/>
          </a:ln>
        </p:spPr>
        <p:txBody>
          <a:bodyPr rtlCol="0" anchor="ctr"/>
          <a:lstStyle/>
          <a:p>
            <a:endParaRPr lang="en-GB"/>
          </a:p>
        </p:txBody>
      </p:sp>
      <p:sp>
        <p:nvSpPr>
          <p:cNvPr id="322" name="Grafik 298">
            <a:extLst>
              <a:ext uri="{FF2B5EF4-FFF2-40B4-BE49-F238E27FC236}">
                <a16:creationId xmlns:a16="http://schemas.microsoft.com/office/drawing/2014/main" id="{B9B99BB3-84C0-4EF8-BBC6-820F764D2428}"/>
              </a:ext>
            </a:extLst>
          </p:cNvPr>
          <p:cNvSpPr/>
          <p:nvPr/>
        </p:nvSpPr>
        <p:spPr>
          <a:xfrm>
            <a:off x="4475387" y="2741389"/>
            <a:ext cx="432660" cy="470920"/>
          </a:xfrm>
          <a:custGeom>
            <a:avLst/>
            <a:gdLst>
              <a:gd name="connsiteX0" fmla="*/ 652916 w 670083"/>
              <a:gd name="connsiteY0" fmla="*/ 477494 h 731520"/>
              <a:gd name="connsiteX1" fmla="*/ 449733 w 670083"/>
              <a:gd name="connsiteY1" fmla="*/ 365919 h 731520"/>
              <a:gd name="connsiteX2" fmla="*/ 652916 w 670083"/>
              <a:gd name="connsiteY2" fmla="*/ 254344 h 731520"/>
              <a:gd name="connsiteX3" fmla="*/ 666106 w 670083"/>
              <a:gd name="connsiteY3" fmla="*/ 207142 h 731520"/>
              <a:gd name="connsiteX4" fmla="*/ 638274 w 670083"/>
              <a:gd name="connsiteY4" fmla="*/ 158935 h 731520"/>
              <a:gd name="connsiteX5" fmla="*/ 590801 w 670083"/>
              <a:gd name="connsiteY5" fmla="*/ 146757 h 731520"/>
              <a:gd name="connsiteX6" fmla="*/ 392583 w 670083"/>
              <a:gd name="connsiteY6" fmla="*/ 266932 h 731520"/>
              <a:gd name="connsiteX7" fmla="*/ 397548 w 670083"/>
              <a:gd name="connsiteY7" fmla="*/ 35183 h 731520"/>
              <a:gd name="connsiteX8" fmla="*/ 363265 w 670083"/>
              <a:gd name="connsiteY8" fmla="*/ 159 h 731520"/>
              <a:gd name="connsiteX9" fmla="*/ 307601 w 670083"/>
              <a:gd name="connsiteY9" fmla="*/ 159 h 731520"/>
              <a:gd name="connsiteX10" fmla="*/ 273320 w 670083"/>
              <a:gd name="connsiteY10" fmla="*/ 35183 h 731520"/>
              <a:gd name="connsiteX11" fmla="*/ 278283 w 670083"/>
              <a:gd name="connsiteY11" fmla="*/ 266932 h 731520"/>
              <a:gd name="connsiteX12" fmla="*/ 80066 w 670083"/>
              <a:gd name="connsiteY12" fmla="*/ 146759 h 731520"/>
              <a:gd name="connsiteX13" fmla="*/ 32592 w 670083"/>
              <a:gd name="connsiteY13" fmla="*/ 158936 h 731520"/>
              <a:gd name="connsiteX14" fmla="*/ 4760 w 670083"/>
              <a:gd name="connsiteY14" fmla="*/ 207144 h 731520"/>
              <a:gd name="connsiteX15" fmla="*/ 17952 w 670083"/>
              <a:gd name="connsiteY15" fmla="*/ 254345 h 731520"/>
              <a:gd name="connsiteX16" fmla="*/ 221133 w 670083"/>
              <a:gd name="connsiteY16" fmla="*/ 365919 h 731520"/>
              <a:gd name="connsiteX17" fmla="*/ 17951 w 670083"/>
              <a:gd name="connsiteY17" fmla="*/ 477494 h 731520"/>
              <a:gd name="connsiteX18" fmla="*/ 4760 w 670083"/>
              <a:gd name="connsiteY18" fmla="*/ 524696 h 731520"/>
              <a:gd name="connsiteX19" fmla="*/ 32592 w 670083"/>
              <a:gd name="connsiteY19" fmla="*/ 572904 h 731520"/>
              <a:gd name="connsiteX20" fmla="*/ 80066 w 670083"/>
              <a:gd name="connsiteY20" fmla="*/ 585081 h 731520"/>
              <a:gd name="connsiteX21" fmla="*/ 278283 w 670083"/>
              <a:gd name="connsiteY21" fmla="*/ 464906 h 731520"/>
              <a:gd name="connsiteX22" fmla="*/ 273318 w 670083"/>
              <a:gd name="connsiteY22" fmla="*/ 696655 h 731520"/>
              <a:gd name="connsiteX23" fmla="*/ 307601 w 670083"/>
              <a:gd name="connsiteY23" fmla="*/ 731679 h 731520"/>
              <a:gd name="connsiteX24" fmla="*/ 363267 w 670083"/>
              <a:gd name="connsiteY24" fmla="*/ 731679 h 731520"/>
              <a:gd name="connsiteX25" fmla="*/ 397550 w 670083"/>
              <a:gd name="connsiteY25" fmla="*/ 696655 h 731520"/>
              <a:gd name="connsiteX26" fmla="*/ 392583 w 670083"/>
              <a:gd name="connsiteY26" fmla="*/ 464906 h 731520"/>
              <a:gd name="connsiteX27" fmla="*/ 590801 w 670083"/>
              <a:gd name="connsiteY27" fmla="*/ 585079 h 731520"/>
              <a:gd name="connsiteX28" fmla="*/ 638274 w 670083"/>
              <a:gd name="connsiteY28" fmla="*/ 572902 h 731520"/>
              <a:gd name="connsiteX29" fmla="*/ 666106 w 670083"/>
              <a:gd name="connsiteY29" fmla="*/ 524695 h 731520"/>
              <a:gd name="connsiteX30" fmla="*/ 652916 w 670083"/>
              <a:gd name="connsiteY30" fmla="*/ 47749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70083" h="731520">
                <a:moveTo>
                  <a:pt x="652916" y="477494"/>
                </a:moveTo>
                <a:lnTo>
                  <a:pt x="449733" y="365919"/>
                </a:lnTo>
                <a:lnTo>
                  <a:pt x="652916" y="254344"/>
                </a:lnTo>
                <a:cubicBezTo>
                  <a:pt x="669768" y="245090"/>
                  <a:pt x="675720" y="223791"/>
                  <a:pt x="666106" y="207142"/>
                </a:cubicBezTo>
                <a:lnTo>
                  <a:pt x="638274" y="158935"/>
                </a:lnTo>
                <a:cubicBezTo>
                  <a:pt x="628661" y="142285"/>
                  <a:pt x="607241" y="136790"/>
                  <a:pt x="590801" y="146757"/>
                </a:cubicBezTo>
                <a:lnTo>
                  <a:pt x="392583" y="266932"/>
                </a:lnTo>
                <a:lnTo>
                  <a:pt x="397548" y="35183"/>
                </a:lnTo>
                <a:cubicBezTo>
                  <a:pt x="397960" y="15962"/>
                  <a:pt x="382492" y="159"/>
                  <a:pt x="363265" y="159"/>
                </a:cubicBezTo>
                <a:lnTo>
                  <a:pt x="307601" y="159"/>
                </a:lnTo>
                <a:cubicBezTo>
                  <a:pt x="288376" y="159"/>
                  <a:pt x="272907" y="15962"/>
                  <a:pt x="273320" y="35183"/>
                </a:cubicBezTo>
                <a:lnTo>
                  <a:pt x="278283" y="266932"/>
                </a:lnTo>
                <a:lnTo>
                  <a:pt x="80066" y="146759"/>
                </a:lnTo>
                <a:cubicBezTo>
                  <a:pt x="63626" y="136792"/>
                  <a:pt x="42205" y="142287"/>
                  <a:pt x="32592" y="158936"/>
                </a:cubicBezTo>
                <a:lnTo>
                  <a:pt x="4760" y="207144"/>
                </a:lnTo>
                <a:cubicBezTo>
                  <a:pt x="-4852" y="223793"/>
                  <a:pt x="1100" y="245091"/>
                  <a:pt x="17952" y="254345"/>
                </a:cubicBezTo>
                <a:lnTo>
                  <a:pt x="221133" y="365919"/>
                </a:lnTo>
                <a:lnTo>
                  <a:pt x="17951" y="477494"/>
                </a:lnTo>
                <a:cubicBezTo>
                  <a:pt x="1099" y="486748"/>
                  <a:pt x="-4854" y="508047"/>
                  <a:pt x="4760" y="524696"/>
                </a:cubicBezTo>
                <a:lnTo>
                  <a:pt x="32592" y="572904"/>
                </a:lnTo>
                <a:cubicBezTo>
                  <a:pt x="42205" y="589553"/>
                  <a:pt x="63626" y="595048"/>
                  <a:pt x="80066" y="585081"/>
                </a:cubicBezTo>
                <a:lnTo>
                  <a:pt x="278283" y="464906"/>
                </a:lnTo>
                <a:lnTo>
                  <a:pt x="273318" y="696655"/>
                </a:lnTo>
                <a:cubicBezTo>
                  <a:pt x="272907" y="715876"/>
                  <a:pt x="288376" y="731679"/>
                  <a:pt x="307601" y="731679"/>
                </a:cubicBezTo>
                <a:lnTo>
                  <a:pt x="363267" y="731679"/>
                </a:lnTo>
                <a:cubicBezTo>
                  <a:pt x="382492" y="731679"/>
                  <a:pt x="397961" y="715876"/>
                  <a:pt x="397550" y="696655"/>
                </a:cubicBezTo>
                <a:lnTo>
                  <a:pt x="392583" y="464906"/>
                </a:lnTo>
                <a:lnTo>
                  <a:pt x="590801" y="585079"/>
                </a:lnTo>
                <a:cubicBezTo>
                  <a:pt x="607240" y="595046"/>
                  <a:pt x="628661" y="589551"/>
                  <a:pt x="638274" y="572902"/>
                </a:cubicBezTo>
                <a:lnTo>
                  <a:pt x="666106" y="524695"/>
                </a:lnTo>
                <a:cubicBezTo>
                  <a:pt x="675719" y="508045"/>
                  <a:pt x="669768" y="486748"/>
                  <a:pt x="652916" y="477494"/>
                </a:cubicBezTo>
                <a:close/>
              </a:path>
            </a:pathLst>
          </a:custGeom>
          <a:solidFill>
            <a:srgbClr val="910830"/>
          </a:solidFill>
          <a:ln w="1414" cap="flat">
            <a:noFill/>
            <a:prstDash val="solid"/>
            <a:miter/>
          </a:ln>
        </p:spPr>
        <p:txBody>
          <a:bodyPr rtlCol="0" anchor="ctr"/>
          <a:lstStyle/>
          <a:p>
            <a:endParaRPr lang="en-GB"/>
          </a:p>
        </p:txBody>
      </p:sp>
      <p:sp>
        <p:nvSpPr>
          <p:cNvPr id="323" name="Grafik 299">
            <a:extLst>
              <a:ext uri="{FF2B5EF4-FFF2-40B4-BE49-F238E27FC236}">
                <a16:creationId xmlns:a16="http://schemas.microsoft.com/office/drawing/2014/main" id="{B2191CC3-CE01-412F-8E86-6394115BFDD1}"/>
              </a:ext>
            </a:extLst>
          </p:cNvPr>
          <p:cNvSpPr/>
          <p:nvPr/>
        </p:nvSpPr>
        <p:spPr>
          <a:xfrm>
            <a:off x="5017823" y="2748747"/>
            <a:ext cx="457568" cy="45620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547953 w 708660"/>
              <a:gd name="connsiteY3" fmla="*/ 651350 h 708660"/>
              <a:gd name="connsiteX4" fmla="*/ 555886 w 708660"/>
              <a:gd name="connsiteY4" fmla="*/ 600813 h 708660"/>
              <a:gd name="connsiteX5" fmla="*/ 541345 w 708660"/>
              <a:gd name="connsiteY5" fmla="*/ 583049 h 708660"/>
              <a:gd name="connsiteX6" fmla="*/ 496521 w 708660"/>
              <a:gd name="connsiteY6" fmla="*/ 575721 h 708660"/>
              <a:gd name="connsiteX7" fmla="*/ 354489 w 708660"/>
              <a:gd name="connsiteY7" fmla="*/ 617379 h 708660"/>
              <a:gd name="connsiteX8" fmla="*/ 91599 w 708660"/>
              <a:gd name="connsiteY8" fmla="*/ 354489 h 708660"/>
              <a:gd name="connsiteX9" fmla="*/ 354489 w 708660"/>
              <a:gd name="connsiteY9" fmla="*/ 91599 h 708660"/>
              <a:gd name="connsiteX10" fmla="*/ 617379 w 708660"/>
              <a:gd name="connsiteY10" fmla="*/ 320199 h 708660"/>
              <a:gd name="connsiteX11" fmla="*/ 534269 w 708660"/>
              <a:gd name="connsiteY11" fmla="*/ 439775 h 708660"/>
              <a:gd name="connsiteX12" fmla="*/ 515015 w 708660"/>
              <a:gd name="connsiteY12" fmla="*/ 396879 h 708660"/>
              <a:gd name="connsiteX13" fmla="*/ 548495 w 708660"/>
              <a:gd name="connsiteY13" fmla="*/ 223843 h 708660"/>
              <a:gd name="connsiteX14" fmla="*/ 514831 w 708660"/>
              <a:gd name="connsiteY14" fmla="*/ 183039 h 708660"/>
              <a:gd name="connsiteX15" fmla="*/ 450564 w 708660"/>
              <a:gd name="connsiteY15" fmla="*/ 183039 h 708660"/>
              <a:gd name="connsiteX16" fmla="*/ 431373 w 708660"/>
              <a:gd name="connsiteY16" fmla="*/ 200174 h 708660"/>
              <a:gd name="connsiteX17" fmla="*/ 431359 w 708660"/>
              <a:gd name="connsiteY17" fmla="*/ 200306 h 708660"/>
              <a:gd name="connsiteX18" fmla="*/ 345675 w 708660"/>
              <a:gd name="connsiteY18" fmla="*/ 169194 h 708660"/>
              <a:gd name="connsiteX19" fmla="*/ 148749 w 708660"/>
              <a:gd name="connsiteY19" fmla="*/ 385593 h 708660"/>
              <a:gd name="connsiteX20" fmla="*/ 285909 w 708660"/>
              <a:gd name="connsiteY20" fmla="*/ 536855 h 708660"/>
              <a:gd name="connsiteX21" fmla="*/ 393052 w 708660"/>
              <a:gd name="connsiteY21" fmla="*/ 482086 h 708660"/>
              <a:gd name="connsiteX22" fmla="*/ 494079 w 708660"/>
              <a:gd name="connsiteY22" fmla="*/ 530811 h 708660"/>
              <a:gd name="connsiteX23" fmla="*/ 708819 w 708660"/>
              <a:gd name="connsiteY23" fmla="*/ 320199 h 708660"/>
              <a:gd name="connsiteX24" fmla="*/ 354489 w 708660"/>
              <a:gd name="connsiteY24" fmla="*/ 159 h 708660"/>
              <a:gd name="connsiteX25" fmla="*/ 323514 w 708660"/>
              <a:gd name="connsiteY25" fmla="*/ 435113 h 708660"/>
              <a:gd name="connsiteX26" fmla="*/ 271979 w 708660"/>
              <a:gd name="connsiteY26" fmla="*/ 376862 h 708660"/>
              <a:gd name="connsiteX27" fmla="*/ 355746 w 708660"/>
              <a:gd name="connsiteY27" fmla="*/ 272950 h 708660"/>
              <a:gd name="connsiteX28" fmla="*/ 406611 w 708660"/>
              <a:gd name="connsiteY28" fmla="*/ 331200 h 708660"/>
              <a:gd name="connsiteX29" fmla="*/ 323514 w 708660"/>
              <a:gd name="connsiteY29" fmla="*/ 43511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89" y="159"/>
                </a:moveTo>
                <a:cubicBezTo>
                  <a:pt x="158666" y="159"/>
                  <a:pt x="159" y="158635"/>
                  <a:pt x="159" y="354489"/>
                </a:cubicBezTo>
                <a:cubicBezTo>
                  <a:pt x="159" y="550312"/>
                  <a:pt x="158635" y="708819"/>
                  <a:pt x="354489" y="708819"/>
                </a:cubicBezTo>
                <a:cubicBezTo>
                  <a:pt x="423289" y="708819"/>
                  <a:pt x="490709" y="688617"/>
                  <a:pt x="547953" y="651350"/>
                </a:cubicBezTo>
                <a:cubicBezTo>
                  <a:pt x="565105" y="640185"/>
                  <a:pt x="568849" y="616649"/>
                  <a:pt x="555886" y="600813"/>
                </a:cubicBezTo>
                <a:lnTo>
                  <a:pt x="541345" y="583049"/>
                </a:lnTo>
                <a:cubicBezTo>
                  <a:pt x="530385" y="569660"/>
                  <a:pt x="511086" y="566380"/>
                  <a:pt x="496521" y="575721"/>
                </a:cubicBezTo>
                <a:cubicBezTo>
                  <a:pt x="454387" y="602744"/>
                  <a:pt x="404944" y="617379"/>
                  <a:pt x="354489" y="617379"/>
                </a:cubicBezTo>
                <a:cubicBezTo>
                  <a:pt x="209531" y="617379"/>
                  <a:pt x="91599" y="499447"/>
                  <a:pt x="91599" y="354489"/>
                </a:cubicBezTo>
                <a:cubicBezTo>
                  <a:pt x="91599" y="209531"/>
                  <a:pt x="209531" y="91599"/>
                  <a:pt x="354489" y="91599"/>
                </a:cubicBezTo>
                <a:cubicBezTo>
                  <a:pt x="497563" y="91599"/>
                  <a:pt x="617379" y="173922"/>
                  <a:pt x="617379" y="320199"/>
                </a:cubicBezTo>
                <a:cubicBezTo>
                  <a:pt x="617379" y="375615"/>
                  <a:pt x="587242" y="434130"/>
                  <a:pt x="534269" y="439775"/>
                </a:cubicBezTo>
                <a:cubicBezTo>
                  <a:pt x="509481" y="439127"/>
                  <a:pt x="510109" y="421406"/>
                  <a:pt x="515015" y="396879"/>
                </a:cubicBezTo>
                <a:lnTo>
                  <a:pt x="548495" y="223843"/>
                </a:lnTo>
                <a:cubicBezTo>
                  <a:pt x="552590" y="202684"/>
                  <a:pt x="536380" y="183039"/>
                  <a:pt x="514831" y="183039"/>
                </a:cubicBezTo>
                <a:lnTo>
                  <a:pt x="450564" y="183039"/>
                </a:lnTo>
                <a:cubicBezTo>
                  <a:pt x="440740" y="183039"/>
                  <a:pt x="432481" y="190413"/>
                  <a:pt x="431373" y="200174"/>
                </a:cubicBezTo>
                <a:lnTo>
                  <a:pt x="431359" y="200306"/>
                </a:lnTo>
                <a:cubicBezTo>
                  <a:pt x="410360" y="174729"/>
                  <a:pt x="373569" y="169194"/>
                  <a:pt x="345675" y="169194"/>
                </a:cubicBezTo>
                <a:cubicBezTo>
                  <a:pt x="239119" y="169194"/>
                  <a:pt x="148749" y="258111"/>
                  <a:pt x="148749" y="385593"/>
                </a:cubicBezTo>
                <a:cubicBezTo>
                  <a:pt x="148749" y="478895"/>
                  <a:pt x="201306" y="536855"/>
                  <a:pt x="285909" y="536855"/>
                </a:cubicBezTo>
                <a:cubicBezTo>
                  <a:pt x="324462" y="536855"/>
                  <a:pt x="367875" y="514513"/>
                  <a:pt x="393052" y="482086"/>
                </a:cubicBezTo>
                <a:cubicBezTo>
                  <a:pt x="406657" y="530813"/>
                  <a:pt x="451078" y="530811"/>
                  <a:pt x="494079" y="530811"/>
                </a:cubicBezTo>
                <a:cubicBezTo>
                  <a:pt x="649682" y="530811"/>
                  <a:pt x="708819" y="428495"/>
                  <a:pt x="708819" y="320199"/>
                </a:cubicBezTo>
                <a:cubicBezTo>
                  <a:pt x="708819" y="125393"/>
                  <a:pt x="551689" y="159"/>
                  <a:pt x="354489" y="159"/>
                </a:cubicBezTo>
                <a:close/>
                <a:moveTo>
                  <a:pt x="323514" y="435113"/>
                </a:moveTo>
                <a:cubicBezTo>
                  <a:pt x="291726" y="435113"/>
                  <a:pt x="271979" y="412792"/>
                  <a:pt x="271979" y="376862"/>
                </a:cubicBezTo>
                <a:cubicBezTo>
                  <a:pt x="271979" y="312578"/>
                  <a:pt x="315954" y="272950"/>
                  <a:pt x="355746" y="272950"/>
                </a:cubicBezTo>
                <a:cubicBezTo>
                  <a:pt x="387596" y="272950"/>
                  <a:pt x="406611" y="294726"/>
                  <a:pt x="406611" y="331200"/>
                </a:cubicBezTo>
                <a:cubicBezTo>
                  <a:pt x="406611" y="395581"/>
                  <a:pt x="358212" y="435113"/>
                  <a:pt x="323514" y="435113"/>
                </a:cubicBezTo>
                <a:close/>
              </a:path>
            </a:pathLst>
          </a:custGeom>
          <a:solidFill>
            <a:srgbClr val="910830"/>
          </a:solidFill>
          <a:ln w="1414" cap="flat">
            <a:noFill/>
            <a:prstDash val="solid"/>
            <a:miter/>
          </a:ln>
        </p:spPr>
        <p:txBody>
          <a:bodyPr rtlCol="0" anchor="ctr"/>
          <a:lstStyle/>
          <a:p>
            <a:endParaRPr lang="en-GB"/>
          </a:p>
        </p:txBody>
      </p:sp>
      <p:sp>
        <p:nvSpPr>
          <p:cNvPr id="324" name="Grafik 300">
            <a:extLst>
              <a:ext uri="{FF2B5EF4-FFF2-40B4-BE49-F238E27FC236}">
                <a16:creationId xmlns:a16="http://schemas.microsoft.com/office/drawing/2014/main" id="{33FF43E1-402A-44A4-BBCB-CE8AB4B5FECD}"/>
              </a:ext>
            </a:extLst>
          </p:cNvPr>
          <p:cNvSpPr/>
          <p:nvPr/>
        </p:nvSpPr>
        <p:spPr>
          <a:xfrm>
            <a:off x="7547977" y="2741388"/>
            <a:ext cx="413287" cy="470920"/>
          </a:xfrm>
          <a:custGeom>
            <a:avLst/>
            <a:gdLst>
              <a:gd name="connsiteX0" fmla="*/ 455046 w 640080"/>
              <a:gd name="connsiteY0" fmla="*/ 297340 h 731520"/>
              <a:gd name="connsiteX1" fmla="*/ 399196 w 640080"/>
              <a:gd name="connsiteY1" fmla="*/ 297340 h 731520"/>
              <a:gd name="connsiteX2" fmla="*/ 378893 w 640080"/>
              <a:gd name="connsiteY2" fmla="*/ 397939 h 731520"/>
              <a:gd name="connsiteX3" fmla="*/ 455046 w 640080"/>
              <a:gd name="connsiteY3" fmla="*/ 297340 h 731520"/>
              <a:gd name="connsiteX4" fmla="*/ 455046 w 640080"/>
              <a:gd name="connsiteY4" fmla="*/ 251620 h 731520"/>
              <a:gd name="connsiteX5" fmla="*/ 378893 w 640080"/>
              <a:gd name="connsiteY5" fmla="*/ 151022 h 731520"/>
              <a:gd name="connsiteX6" fmla="*/ 399196 w 640080"/>
              <a:gd name="connsiteY6" fmla="*/ 251620 h 731520"/>
              <a:gd name="connsiteX7" fmla="*/ 455046 w 640080"/>
              <a:gd name="connsiteY7" fmla="*/ 251620 h 731520"/>
              <a:gd name="connsiteX8" fmla="*/ 320200 w 640080"/>
              <a:gd name="connsiteY8" fmla="*/ 139192 h 731520"/>
              <a:gd name="connsiteX9" fmla="*/ 286725 w 640080"/>
              <a:gd name="connsiteY9" fmla="*/ 251620 h 731520"/>
              <a:gd name="connsiteX10" fmla="*/ 353690 w 640080"/>
              <a:gd name="connsiteY10" fmla="*/ 251620 h 731520"/>
              <a:gd name="connsiteX11" fmla="*/ 320200 w 640080"/>
              <a:gd name="connsiteY11" fmla="*/ 139192 h 731520"/>
              <a:gd name="connsiteX12" fmla="*/ 261507 w 640080"/>
              <a:gd name="connsiteY12" fmla="*/ 151022 h 731520"/>
              <a:gd name="connsiteX13" fmla="*/ 185355 w 640080"/>
              <a:gd name="connsiteY13" fmla="*/ 251620 h 731520"/>
              <a:gd name="connsiteX14" fmla="*/ 241205 w 640080"/>
              <a:gd name="connsiteY14" fmla="*/ 251620 h 731520"/>
              <a:gd name="connsiteX15" fmla="*/ 261507 w 640080"/>
              <a:gd name="connsiteY15" fmla="*/ 151022 h 731520"/>
              <a:gd name="connsiteX16" fmla="*/ 261507 w 640080"/>
              <a:gd name="connsiteY16" fmla="*/ 397939 h 731520"/>
              <a:gd name="connsiteX17" fmla="*/ 241205 w 640080"/>
              <a:gd name="connsiteY17" fmla="*/ 297340 h 731520"/>
              <a:gd name="connsiteX18" fmla="*/ 185355 w 640080"/>
              <a:gd name="connsiteY18" fmla="*/ 297340 h 731520"/>
              <a:gd name="connsiteX19" fmla="*/ 261507 w 640080"/>
              <a:gd name="connsiteY19" fmla="*/ 397939 h 731520"/>
              <a:gd name="connsiteX20" fmla="*/ 353676 w 640080"/>
              <a:gd name="connsiteY20" fmla="*/ 297340 h 731520"/>
              <a:gd name="connsiteX21" fmla="*/ 286710 w 640080"/>
              <a:gd name="connsiteY21" fmla="*/ 297340 h 731520"/>
              <a:gd name="connsiteX22" fmla="*/ 320186 w 640080"/>
              <a:gd name="connsiteY22" fmla="*/ 409769 h 731520"/>
              <a:gd name="connsiteX23" fmla="*/ 353676 w 640080"/>
              <a:gd name="connsiteY23" fmla="*/ 297340 h 731520"/>
              <a:gd name="connsiteX24" fmla="*/ 640240 w 640080"/>
              <a:gd name="connsiteY24" fmla="*/ 512224 h 731520"/>
              <a:gd name="connsiteX25" fmla="*/ 640240 w 640080"/>
              <a:gd name="connsiteY25" fmla="*/ 36736 h 731520"/>
              <a:gd name="connsiteX26" fmla="*/ 603664 w 640080"/>
              <a:gd name="connsiteY26" fmla="*/ 160 h 731520"/>
              <a:gd name="connsiteX27" fmla="*/ 137320 w 640080"/>
              <a:gd name="connsiteY27" fmla="*/ 160 h 731520"/>
              <a:gd name="connsiteX28" fmla="*/ 160 w 640080"/>
              <a:gd name="connsiteY28" fmla="*/ 137320 h 731520"/>
              <a:gd name="connsiteX29" fmla="*/ 160 w 640080"/>
              <a:gd name="connsiteY29" fmla="*/ 594520 h 731520"/>
              <a:gd name="connsiteX30" fmla="*/ 137320 w 640080"/>
              <a:gd name="connsiteY30" fmla="*/ 731680 h 731520"/>
              <a:gd name="connsiteX31" fmla="*/ 603664 w 640080"/>
              <a:gd name="connsiteY31" fmla="*/ 731680 h 731520"/>
              <a:gd name="connsiteX32" fmla="*/ 640240 w 640080"/>
              <a:gd name="connsiteY32" fmla="*/ 695104 h 731520"/>
              <a:gd name="connsiteX33" fmla="*/ 640240 w 640080"/>
              <a:gd name="connsiteY33" fmla="*/ 672244 h 731520"/>
              <a:gd name="connsiteX34" fmla="*/ 626524 w 640080"/>
              <a:gd name="connsiteY34" fmla="*/ 644812 h 731520"/>
              <a:gd name="connsiteX35" fmla="*/ 626524 w 640080"/>
              <a:gd name="connsiteY35" fmla="*/ 539656 h 731520"/>
              <a:gd name="connsiteX36" fmla="*/ 640240 w 640080"/>
              <a:gd name="connsiteY36" fmla="*/ 512224 h 731520"/>
              <a:gd name="connsiteX37" fmla="*/ 320200 w 640080"/>
              <a:gd name="connsiteY37" fmla="*/ 91600 h 731520"/>
              <a:gd name="connsiteX38" fmla="*/ 503080 w 640080"/>
              <a:gd name="connsiteY38" fmla="*/ 274480 h 731520"/>
              <a:gd name="connsiteX39" fmla="*/ 320200 w 640080"/>
              <a:gd name="connsiteY39" fmla="*/ 457360 h 731520"/>
              <a:gd name="connsiteX40" fmla="*/ 137320 w 640080"/>
              <a:gd name="connsiteY40" fmla="*/ 274480 h 731520"/>
              <a:gd name="connsiteX41" fmla="*/ 320200 w 640080"/>
              <a:gd name="connsiteY41" fmla="*/ 91600 h 731520"/>
              <a:gd name="connsiteX42" fmla="*/ 548800 w 640080"/>
              <a:gd name="connsiteY42" fmla="*/ 640240 h 731520"/>
              <a:gd name="connsiteX43" fmla="*/ 137320 w 640080"/>
              <a:gd name="connsiteY43" fmla="*/ 640240 h 731520"/>
              <a:gd name="connsiteX44" fmla="*/ 91600 w 640080"/>
              <a:gd name="connsiteY44" fmla="*/ 594520 h 731520"/>
              <a:gd name="connsiteX45" fmla="*/ 137320 w 640080"/>
              <a:gd name="connsiteY45" fmla="*/ 548800 h 731520"/>
              <a:gd name="connsiteX46" fmla="*/ 548800 w 640080"/>
              <a:gd name="connsiteY46" fmla="*/ 548800 h 731520"/>
              <a:gd name="connsiteX47" fmla="*/ 548800 w 640080"/>
              <a:gd name="connsiteY47"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40080" h="731520">
                <a:moveTo>
                  <a:pt x="455046" y="297340"/>
                </a:moveTo>
                <a:lnTo>
                  <a:pt x="399196" y="297340"/>
                </a:lnTo>
                <a:cubicBezTo>
                  <a:pt x="397067" y="335959"/>
                  <a:pt x="389852" y="370707"/>
                  <a:pt x="378893" y="397939"/>
                </a:cubicBezTo>
                <a:cubicBezTo>
                  <a:pt x="418484" y="379022"/>
                  <a:pt x="447502" y="341946"/>
                  <a:pt x="455046" y="297340"/>
                </a:cubicBezTo>
                <a:close/>
                <a:moveTo>
                  <a:pt x="455046" y="251620"/>
                </a:moveTo>
                <a:cubicBezTo>
                  <a:pt x="447488" y="207015"/>
                  <a:pt x="418484" y="169939"/>
                  <a:pt x="378893" y="151022"/>
                </a:cubicBezTo>
                <a:cubicBezTo>
                  <a:pt x="389866" y="178254"/>
                  <a:pt x="397067" y="213001"/>
                  <a:pt x="399196" y="251620"/>
                </a:cubicBezTo>
                <a:lnTo>
                  <a:pt x="455046" y="251620"/>
                </a:lnTo>
                <a:close/>
                <a:moveTo>
                  <a:pt x="320200" y="139192"/>
                </a:moveTo>
                <a:cubicBezTo>
                  <a:pt x="309213" y="149836"/>
                  <a:pt x="290525" y="188369"/>
                  <a:pt x="286725" y="251620"/>
                </a:cubicBezTo>
                <a:lnTo>
                  <a:pt x="353690" y="251620"/>
                </a:lnTo>
                <a:cubicBezTo>
                  <a:pt x="349875" y="188384"/>
                  <a:pt x="331187" y="149836"/>
                  <a:pt x="320200" y="139192"/>
                </a:cubicBezTo>
                <a:close/>
                <a:moveTo>
                  <a:pt x="261507" y="151022"/>
                </a:moveTo>
                <a:cubicBezTo>
                  <a:pt x="221917" y="169939"/>
                  <a:pt x="192899" y="207015"/>
                  <a:pt x="185355" y="251620"/>
                </a:cubicBezTo>
                <a:lnTo>
                  <a:pt x="241205" y="251620"/>
                </a:lnTo>
                <a:cubicBezTo>
                  <a:pt x="243334" y="213001"/>
                  <a:pt x="250534" y="178254"/>
                  <a:pt x="261507" y="151022"/>
                </a:cubicBezTo>
                <a:close/>
                <a:moveTo>
                  <a:pt x="261507" y="397939"/>
                </a:moveTo>
                <a:cubicBezTo>
                  <a:pt x="250534" y="370707"/>
                  <a:pt x="243334" y="335959"/>
                  <a:pt x="241205" y="297340"/>
                </a:cubicBezTo>
                <a:lnTo>
                  <a:pt x="185355" y="297340"/>
                </a:lnTo>
                <a:cubicBezTo>
                  <a:pt x="192899" y="341946"/>
                  <a:pt x="221917" y="379022"/>
                  <a:pt x="261507" y="397939"/>
                </a:cubicBezTo>
                <a:close/>
                <a:moveTo>
                  <a:pt x="353676" y="297340"/>
                </a:moveTo>
                <a:lnTo>
                  <a:pt x="286710" y="297340"/>
                </a:lnTo>
                <a:cubicBezTo>
                  <a:pt x="290511" y="360577"/>
                  <a:pt x="309199" y="399124"/>
                  <a:pt x="320186" y="409769"/>
                </a:cubicBezTo>
                <a:cubicBezTo>
                  <a:pt x="331187" y="399124"/>
                  <a:pt x="349875" y="360577"/>
                  <a:pt x="353676" y="297340"/>
                </a:cubicBezTo>
                <a:close/>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320200" y="91600"/>
                </a:moveTo>
                <a:cubicBezTo>
                  <a:pt x="421199" y="91600"/>
                  <a:pt x="503080" y="173482"/>
                  <a:pt x="503080" y="274480"/>
                </a:cubicBezTo>
                <a:cubicBezTo>
                  <a:pt x="503080" y="375479"/>
                  <a:pt x="421199" y="457360"/>
                  <a:pt x="320200" y="457360"/>
                </a:cubicBezTo>
                <a:cubicBezTo>
                  <a:pt x="219202" y="457360"/>
                  <a:pt x="137320" y="375479"/>
                  <a:pt x="137320" y="274480"/>
                </a:cubicBezTo>
                <a:cubicBezTo>
                  <a:pt x="137320" y="173482"/>
                  <a:pt x="219202" y="91600"/>
                  <a:pt x="320200" y="91600"/>
                </a:cubicBezTo>
                <a:close/>
                <a:moveTo>
                  <a:pt x="548800" y="640240"/>
                </a:moveTo>
                <a:lnTo>
                  <a:pt x="137320" y="640240"/>
                </a:lnTo>
                <a:cubicBezTo>
                  <a:pt x="109888" y="640240"/>
                  <a:pt x="91600" y="621952"/>
                  <a:pt x="91600" y="594520"/>
                </a:cubicBezTo>
                <a:cubicBezTo>
                  <a:pt x="91600" y="567088"/>
                  <a:pt x="114460" y="548800"/>
                  <a:pt x="137320" y="548800"/>
                </a:cubicBezTo>
                <a:lnTo>
                  <a:pt x="548800" y="548800"/>
                </a:lnTo>
                <a:lnTo>
                  <a:pt x="548800" y="640240"/>
                </a:lnTo>
                <a:close/>
              </a:path>
            </a:pathLst>
          </a:custGeom>
          <a:solidFill>
            <a:srgbClr val="910830"/>
          </a:solidFill>
          <a:ln w="1424" cap="flat">
            <a:noFill/>
            <a:prstDash val="solid"/>
            <a:miter/>
          </a:ln>
        </p:spPr>
        <p:txBody>
          <a:bodyPr rtlCol="0" anchor="ctr"/>
          <a:lstStyle/>
          <a:p>
            <a:endParaRPr lang="en-GB" dirty="0"/>
          </a:p>
        </p:txBody>
      </p:sp>
      <p:sp>
        <p:nvSpPr>
          <p:cNvPr id="325" name="Grafik 301">
            <a:extLst>
              <a:ext uri="{FF2B5EF4-FFF2-40B4-BE49-F238E27FC236}">
                <a16:creationId xmlns:a16="http://schemas.microsoft.com/office/drawing/2014/main" id="{D8DB6C5D-56DA-409F-8F23-1CB93C68A6E3}"/>
              </a:ext>
            </a:extLst>
          </p:cNvPr>
          <p:cNvSpPr/>
          <p:nvPr/>
        </p:nvSpPr>
        <p:spPr>
          <a:xfrm>
            <a:off x="7132849" y="3212309"/>
            <a:ext cx="413287" cy="470920"/>
          </a:xfrm>
          <a:custGeom>
            <a:avLst/>
            <a:gdLst>
              <a:gd name="connsiteX0" fmla="*/ 590274 w 640080"/>
              <a:gd name="connsiteY0" fmla="*/ 365920 h 731520"/>
              <a:gd name="connsiteX1" fmla="*/ 626193 w 640080"/>
              <a:gd name="connsiteY1" fmla="*/ 183040 h 731520"/>
              <a:gd name="connsiteX2" fmla="*/ 459986 w 640080"/>
              <a:gd name="connsiteY2" fmla="*/ 123204 h 731520"/>
              <a:gd name="connsiteX3" fmla="*/ 320197 w 640080"/>
              <a:gd name="connsiteY3" fmla="*/ 160 h 731520"/>
              <a:gd name="connsiteX4" fmla="*/ 180408 w 640080"/>
              <a:gd name="connsiteY4" fmla="*/ 123204 h 731520"/>
              <a:gd name="connsiteX5" fmla="*/ 14202 w 640080"/>
              <a:gd name="connsiteY5" fmla="*/ 183040 h 731520"/>
              <a:gd name="connsiteX6" fmla="*/ 50121 w 640080"/>
              <a:gd name="connsiteY6" fmla="*/ 365920 h 731520"/>
              <a:gd name="connsiteX7" fmla="*/ 14202 w 640080"/>
              <a:gd name="connsiteY7" fmla="*/ 548800 h 731520"/>
              <a:gd name="connsiteX8" fmla="*/ 180408 w 640080"/>
              <a:gd name="connsiteY8" fmla="*/ 608636 h 731520"/>
              <a:gd name="connsiteX9" fmla="*/ 320197 w 640080"/>
              <a:gd name="connsiteY9" fmla="*/ 731680 h 731520"/>
              <a:gd name="connsiteX10" fmla="*/ 459986 w 640080"/>
              <a:gd name="connsiteY10" fmla="*/ 608636 h 731520"/>
              <a:gd name="connsiteX11" fmla="*/ 626193 w 640080"/>
              <a:gd name="connsiteY11" fmla="*/ 548800 h 731520"/>
              <a:gd name="connsiteX12" fmla="*/ 590274 w 640080"/>
              <a:gd name="connsiteY12" fmla="*/ 365920 h 731520"/>
              <a:gd name="connsiteX13" fmla="*/ 90711 w 640080"/>
              <a:gd name="connsiteY13" fmla="*/ 503080 h 731520"/>
              <a:gd name="connsiteX14" fmla="*/ 112071 w 640080"/>
              <a:gd name="connsiteY14" fmla="*/ 434086 h 731520"/>
              <a:gd name="connsiteX15" fmla="*/ 143318 w 640080"/>
              <a:gd name="connsiteY15" fmla="*/ 461489 h 731520"/>
              <a:gd name="connsiteX16" fmla="*/ 152976 w 640080"/>
              <a:gd name="connsiteY16" fmla="*/ 518754 h 731520"/>
              <a:gd name="connsiteX17" fmla="*/ 90711 w 640080"/>
              <a:gd name="connsiteY17" fmla="*/ 503080 h 731520"/>
              <a:gd name="connsiteX18" fmla="*/ 143318 w 640080"/>
              <a:gd name="connsiteY18" fmla="*/ 270365 h 731520"/>
              <a:gd name="connsiteX19" fmla="*/ 112071 w 640080"/>
              <a:gd name="connsiteY19" fmla="*/ 297769 h 731520"/>
              <a:gd name="connsiteX20" fmla="*/ 90711 w 640080"/>
              <a:gd name="connsiteY20" fmla="*/ 228760 h 731520"/>
              <a:gd name="connsiteX21" fmla="*/ 144890 w 640080"/>
              <a:gd name="connsiteY21" fmla="*/ 212372 h 731520"/>
              <a:gd name="connsiteX22" fmla="*/ 153019 w 640080"/>
              <a:gd name="connsiteY22" fmla="*/ 212901 h 731520"/>
              <a:gd name="connsiteX23" fmla="*/ 143318 w 640080"/>
              <a:gd name="connsiteY23" fmla="*/ 270365 h 731520"/>
              <a:gd name="connsiteX24" fmla="*/ 320197 w 640080"/>
              <a:gd name="connsiteY24" fmla="*/ 91600 h 731520"/>
              <a:gd name="connsiteX25" fmla="*/ 368575 w 640080"/>
              <a:gd name="connsiteY25" fmla="*/ 144835 h 731520"/>
              <a:gd name="connsiteX26" fmla="*/ 320197 w 640080"/>
              <a:gd name="connsiteY26" fmla="*/ 163209 h 731520"/>
              <a:gd name="connsiteX27" fmla="*/ 271820 w 640080"/>
              <a:gd name="connsiteY27" fmla="*/ 144835 h 731520"/>
              <a:gd name="connsiteX28" fmla="*/ 320197 w 640080"/>
              <a:gd name="connsiteY28" fmla="*/ 91600 h 731520"/>
              <a:gd name="connsiteX29" fmla="*/ 320197 w 640080"/>
              <a:gd name="connsiteY29" fmla="*/ 640240 h 731520"/>
              <a:gd name="connsiteX30" fmla="*/ 271820 w 640080"/>
              <a:gd name="connsiteY30" fmla="*/ 587005 h 731520"/>
              <a:gd name="connsiteX31" fmla="*/ 320197 w 640080"/>
              <a:gd name="connsiteY31" fmla="*/ 568631 h 731520"/>
              <a:gd name="connsiteX32" fmla="*/ 368575 w 640080"/>
              <a:gd name="connsiteY32" fmla="*/ 587005 h 731520"/>
              <a:gd name="connsiteX33" fmla="*/ 320197 w 640080"/>
              <a:gd name="connsiteY33" fmla="*/ 640240 h 731520"/>
              <a:gd name="connsiteX34" fmla="*/ 409494 w 640080"/>
              <a:gd name="connsiteY34" fmla="*/ 415455 h 731520"/>
              <a:gd name="connsiteX35" fmla="*/ 320197 w 640080"/>
              <a:gd name="connsiteY35" fmla="*/ 469005 h 731520"/>
              <a:gd name="connsiteX36" fmla="*/ 230900 w 640080"/>
              <a:gd name="connsiteY36" fmla="*/ 415455 h 731520"/>
              <a:gd name="connsiteX37" fmla="*/ 230900 w 640080"/>
              <a:gd name="connsiteY37" fmla="*/ 316400 h 731520"/>
              <a:gd name="connsiteX38" fmla="*/ 320197 w 640080"/>
              <a:gd name="connsiteY38" fmla="*/ 262850 h 731520"/>
              <a:gd name="connsiteX39" fmla="*/ 409494 w 640080"/>
              <a:gd name="connsiteY39" fmla="*/ 316400 h 731520"/>
              <a:gd name="connsiteX40" fmla="*/ 409494 w 640080"/>
              <a:gd name="connsiteY40" fmla="*/ 415455 h 731520"/>
              <a:gd name="connsiteX41" fmla="*/ 549683 w 640080"/>
              <a:gd name="connsiteY41" fmla="*/ 503080 h 731520"/>
              <a:gd name="connsiteX42" fmla="*/ 487418 w 640080"/>
              <a:gd name="connsiteY42" fmla="*/ 518725 h 731520"/>
              <a:gd name="connsiteX43" fmla="*/ 497077 w 640080"/>
              <a:gd name="connsiteY43" fmla="*/ 461489 h 731520"/>
              <a:gd name="connsiteX44" fmla="*/ 528323 w 640080"/>
              <a:gd name="connsiteY44" fmla="*/ 434086 h 731520"/>
              <a:gd name="connsiteX45" fmla="*/ 549683 w 640080"/>
              <a:gd name="connsiteY45" fmla="*/ 503080 h 731520"/>
              <a:gd name="connsiteX46" fmla="*/ 528323 w 640080"/>
              <a:gd name="connsiteY46" fmla="*/ 297755 h 731520"/>
              <a:gd name="connsiteX47" fmla="*/ 497077 w 640080"/>
              <a:gd name="connsiteY47" fmla="*/ 270351 h 731520"/>
              <a:gd name="connsiteX48" fmla="*/ 487375 w 640080"/>
              <a:gd name="connsiteY48" fmla="*/ 212887 h 731520"/>
              <a:gd name="connsiteX49" fmla="*/ 495505 w 640080"/>
              <a:gd name="connsiteY49" fmla="*/ 212358 h 731520"/>
              <a:gd name="connsiteX50" fmla="*/ 549683 w 640080"/>
              <a:gd name="connsiteY50" fmla="*/ 228746 h 731520"/>
              <a:gd name="connsiteX51" fmla="*/ 528323 w 640080"/>
              <a:gd name="connsiteY51" fmla="*/ 297755 h 731520"/>
              <a:gd name="connsiteX52" fmla="*/ 320197 w 640080"/>
              <a:gd name="connsiteY52" fmla="*/ 320200 h 731520"/>
              <a:gd name="connsiteX53" fmla="*/ 274477 w 640080"/>
              <a:gd name="connsiteY53" fmla="*/ 365920 h 731520"/>
              <a:gd name="connsiteX54" fmla="*/ 320197 w 640080"/>
              <a:gd name="connsiteY54" fmla="*/ 411640 h 731520"/>
              <a:gd name="connsiteX55" fmla="*/ 365917 w 640080"/>
              <a:gd name="connsiteY55" fmla="*/ 365920 h 731520"/>
              <a:gd name="connsiteX56" fmla="*/ 320197 w 640080"/>
              <a:gd name="connsiteY56" fmla="*/ 3202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40080" h="731520">
                <a:moveTo>
                  <a:pt x="590274" y="365920"/>
                </a:moveTo>
                <a:cubicBezTo>
                  <a:pt x="647610" y="287496"/>
                  <a:pt x="649581" y="225017"/>
                  <a:pt x="626193" y="183040"/>
                </a:cubicBezTo>
                <a:cubicBezTo>
                  <a:pt x="610605" y="155151"/>
                  <a:pt x="568271" y="110560"/>
                  <a:pt x="459986" y="123204"/>
                </a:cubicBezTo>
                <a:cubicBezTo>
                  <a:pt x="429297" y="50009"/>
                  <a:pt x="382548" y="160"/>
                  <a:pt x="320197" y="160"/>
                </a:cubicBezTo>
                <a:cubicBezTo>
                  <a:pt x="257847" y="160"/>
                  <a:pt x="211098" y="50009"/>
                  <a:pt x="180408" y="123204"/>
                </a:cubicBezTo>
                <a:cubicBezTo>
                  <a:pt x="72209" y="110660"/>
                  <a:pt x="29775" y="155151"/>
                  <a:pt x="14202" y="183040"/>
                </a:cubicBezTo>
                <a:cubicBezTo>
                  <a:pt x="-9201" y="225046"/>
                  <a:pt x="-7229" y="287468"/>
                  <a:pt x="50121" y="365920"/>
                </a:cubicBezTo>
                <a:cubicBezTo>
                  <a:pt x="-7215" y="444344"/>
                  <a:pt x="-9187" y="506824"/>
                  <a:pt x="14202" y="548800"/>
                </a:cubicBezTo>
                <a:cubicBezTo>
                  <a:pt x="55936" y="623581"/>
                  <a:pt x="159477" y="611065"/>
                  <a:pt x="180408" y="608636"/>
                </a:cubicBezTo>
                <a:cubicBezTo>
                  <a:pt x="211084" y="681817"/>
                  <a:pt x="257847" y="731680"/>
                  <a:pt x="320197" y="731680"/>
                </a:cubicBezTo>
                <a:cubicBezTo>
                  <a:pt x="382548" y="731680"/>
                  <a:pt x="429311" y="681817"/>
                  <a:pt x="459986" y="608636"/>
                </a:cubicBezTo>
                <a:cubicBezTo>
                  <a:pt x="480903" y="611065"/>
                  <a:pt x="584445" y="623581"/>
                  <a:pt x="626193" y="548800"/>
                </a:cubicBezTo>
                <a:cubicBezTo>
                  <a:pt x="649596" y="506795"/>
                  <a:pt x="647624" y="444373"/>
                  <a:pt x="590274" y="365920"/>
                </a:cubicBezTo>
                <a:close/>
                <a:moveTo>
                  <a:pt x="90711" y="503080"/>
                </a:moveTo>
                <a:cubicBezTo>
                  <a:pt x="84954" y="492779"/>
                  <a:pt x="90440" y="467647"/>
                  <a:pt x="112071" y="434086"/>
                </a:cubicBezTo>
                <a:cubicBezTo>
                  <a:pt x="122015" y="443416"/>
                  <a:pt x="132360" y="452503"/>
                  <a:pt x="143318" y="461489"/>
                </a:cubicBezTo>
                <a:cubicBezTo>
                  <a:pt x="145761" y="481078"/>
                  <a:pt x="149033" y="500180"/>
                  <a:pt x="152976" y="518754"/>
                </a:cubicBezTo>
                <a:cubicBezTo>
                  <a:pt x="117886" y="520025"/>
                  <a:pt x="95984" y="512510"/>
                  <a:pt x="90711" y="503080"/>
                </a:cubicBezTo>
                <a:close/>
                <a:moveTo>
                  <a:pt x="143318" y="270365"/>
                </a:moveTo>
                <a:cubicBezTo>
                  <a:pt x="132374" y="279352"/>
                  <a:pt x="122030" y="288439"/>
                  <a:pt x="112071" y="297769"/>
                </a:cubicBezTo>
                <a:cubicBezTo>
                  <a:pt x="90454" y="264193"/>
                  <a:pt x="84968" y="239062"/>
                  <a:pt x="90711" y="228760"/>
                </a:cubicBezTo>
                <a:cubicBezTo>
                  <a:pt x="95583" y="219988"/>
                  <a:pt x="114129" y="212372"/>
                  <a:pt x="144890" y="212372"/>
                </a:cubicBezTo>
                <a:cubicBezTo>
                  <a:pt x="147333" y="212372"/>
                  <a:pt x="150419" y="212801"/>
                  <a:pt x="153019" y="212901"/>
                </a:cubicBezTo>
                <a:cubicBezTo>
                  <a:pt x="148959" y="231907"/>
                  <a:pt x="145723" y="251080"/>
                  <a:pt x="143318" y="270365"/>
                </a:cubicBezTo>
                <a:close/>
                <a:moveTo>
                  <a:pt x="320197" y="91600"/>
                </a:moveTo>
                <a:cubicBezTo>
                  <a:pt x="333728" y="91600"/>
                  <a:pt x="351916" y="110917"/>
                  <a:pt x="368575" y="144835"/>
                </a:cubicBezTo>
                <a:cubicBezTo>
                  <a:pt x="352587" y="150122"/>
                  <a:pt x="336514" y="156265"/>
                  <a:pt x="320197" y="163209"/>
                </a:cubicBezTo>
                <a:cubicBezTo>
                  <a:pt x="303881" y="156265"/>
                  <a:pt x="287808" y="150122"/>
                  <a:pt x="271820" y="144835"/>
                </a:cubicBezTo>
                <a:cubicBezTo>
                  <a:pt x="288479" y="110917"/>
                  <a:pt x="306667" y="91600"/>
                  <a:pt x="320197" y="91600"/>
                </a:cubicBezTo>
                <a:close/>
                <a:moveTo>
                  <a:pt x="320197" y="640240"/>
                </a:moveTo>
                <a:cubicBezTo>
                  <a:pt x="306667" y="640240"/>
                  <a:pt x="288479" y="620924"/>
                  <a:pt x="271820" y="587005"/>
                </a:cubicBezTo>
                <a:cubicBezTo>
                  <a:pt x="287808" y="581719"/>
                  <a:pt x="303881" y="575575"/>
                  <a:pt x="320197" y="568631"/>
                </a:cubicBezTo>
                <a:cubicBezTo>
                  <a:pt x="336514" y="575575"/>
                  <a:pt x="352587" y="581719"/>
                  <a:pt x="368575" y="587005"/>
                </a:cubicBezTo>
                <a:cubicBezTo>
                  <a:pt x="351916" y="620924"/>
                  <a:pt x="333728" y="640240"/>
                  <a:pt x="320197" y="640240"/>
                </a:cubicBezTo>
                <a:close/>
                <a:moveTo>
                  <a:pt x="409494" y="415455"/>
                </a:moveTo>
                <a:cubicBezTo>
                  <a:pt x="371347" y="442716"/>
                  <a:pt x="343572" y="457360"/>
                  <a:pt x="320197" y="469005"/>
                </a:cubicBezTo>
                <a:cubicBezTo>
                  <a:pt x="296837" y="457375"/>
                  <a:pt x="269048" y="442701"/>
                  <a:pt x="230900" y="415455"/>
                </a:cubicBezTo>
                <a:cubicBezTo>
                  <a:pt x="228057" y="375750"/>
                  <a:pt x="228057" y="356105"/>
                  <a:pt x="230900" y="316400"/>
                </a:cubicBezTo>
                <a:cubicBezTo>
                  <a:pt x="269005" y="289182"/>
                  <a:pt x="296809" y="274509"/>
                  <a:pt x="320197" y="262850"/>
                </a:cubicBezTo>
                <a:cubicBezTo>
                  <a:pt x="343615" y="274523"/>
                  <a:pt x="371432" y="289196"/>
                  <a:pt x="409494" y="316400"/>
                </a:cubicBezTo>
                <a:cubicBezTo>
                  <a:pt x="412323" y="356090"/>
                  <a:pt x="412337" y="375736"/>
                  <a:pt x="409494" y="415455"/>
                </a:cubicBezTo>
                <a:close/>
                <a:moveTo>
                  <a:pt x="549683" y="503080"/>
                </a:moveTo>
                <a:cubicBezTo>
                  <a:pt x="544440" y="512539"/>
                  <a:pt x="522537" y="519968"/>
                  <a:pt x="487418" y="518725"/>
                </a:cubicBezTo>
                <a:cubicBezTo>
                  <a:pt x="491362" y="500151"/>
                  <a:pt x="494633" y="481049"/>
                  <a:pt x="497077" y="461489"/>
                </a:cubicBezTo>
                <a:cubicBezTo>
                  <a:pt x="508021" y="452503"/>
                  <a:pt x="518365" y="443416"/>
                  <a:pt x="528323" y="434086"/>
                </a:cubicBezTo>
                <a:cubicBezTo>
                  <a:pt x="549940" y="467647"/>
                  <a:pt x="555427" y="492779"/>
                  <a:pt x="549683" y="503080"/>
                </a:cubicBezTo>
                <a:close/>
                <a:moveTo>
                  <a:pt x="528323" y="297755"/>
                </a:moveTo>
                <a:cubicBezTo>
                  <a:pt x="518379" y="288425"/>
                  <a:pt x="508035" y="279338"/>
                  <a:pt x="497077" y="270351"/>
                </a:cubicBezTo>
                <a:cubicBezTo>
                  <a:pt x="494670" y="251066"/>
                  <a:pt x="491433" y="231893"/>
                  <a:pt x="487375" y="212887"/>
                </a:cubicBezTo>
                <a:cubicBezTo>
                  <a:pt x="489976" y="212787"/>
                  <a:pt x="493047" y="212358"/>
                  <a:pt x="495505" y="212358"/>
                </a:cubicBezTo>
                <a:cubicBezTo>
                  <a:pt x="526252" y="212358"/>
                  <a:pt x="544811" y="219988"/>
                  <a:pt x="549683" y="228746"/>
                </a:cubicBezTo>
                <a:cubicBezTo>
                  <a:pt x="555427" y="239062"/>
                  <a:pt x="549940" y="264193"/>
                  <a:pt x="528323" y="297755"/>
                </a:cubicBezTo>
                <a:close/>
                <a:moveTo>
                  <a:pt x="320197" y="320200"/>
                </a:moveTo>
                <a:cubicBezTo>
                  <a:pt x="294951" y="320200"/>
                  <a:pt x="274477" y="340674"/>
                  <a:pt x="274477" y="365920"/>
                </a:cubicBezTo>
                <a:cubicBezTo>
                  <a:pt x="274477" y="391166"/>
                  <a:pt x="294951" y="411640"/>
                  <a:pt x="320197" y="411640"/>
                </a:cubicBezTo>
                <a:cubicBezTo>
                  <a:pt x="345443" y="411640"/>
                  <a:pt x="365917" y="391166"/>
                  <a:pt x="365917" y="365920"/>
                </a:cubicBezTo>
                <a:cubicBezTo>
                  <a:pt x="365917" y="340674"/>
                  <a:pt x="345443" y="320200"/>
                  <a:pt x="320197" y="320200"/>
                </a:cubicBezTo>
                <a:close/>
              </a:path>
            </a:pathLst>
          </a:custGeom>
          <a:solidFill>
            <a:srgbClr val="910830"/>
          </a:solidFill>
          <a:ln w="1424" cap="flat">
            <a:noFill/>
            <a:prstDash val="solid"/>
            <a:miter/>
          </a:ln>
        </p:spPr>
        <p:txBody>
          <a:bodyPr rtlCol="0" anchor="ctr"/>
          <a:lstStyle/>
          <a:p>
            <a:endParaRPr lang="en-GB"/>
          </a:p>
        </p:txBody>
      </p:sp>
      <p:sp>
        <p:nvSpPr>
          <p:cNvPr id="326" name="Grafik 302">
            <a:extLst>
              <a:ext uri="{FF2B5EF4-FFF2-40B4-BE49-F238E27FC236}">
                <a16:creationId xmlns:a16="http://schemas.microsoft.com/office/drawing/2014/main" id="{F7E3B1F0-8278-4509-BA80-478CE75A1D83}"/>
              </a:ext>
            </a:extLst>
          </p:cNvPr>
          <p:cNvSpPr/>
          <p:nvPr/>
        </p:nvSpPr>
        <p:spPr>
          <a:xfrm>
            <a:off x="3653728" y="3271175"/>
            <a:ext cx="472328" cy="353190"/>
          </a:xfrm>
          <a:custGeom>
            <a:avLst/>
            <a:gdLst>
              <a:gd name="connsiteX0" fmla="*/ 232938 w 731520"/>
              <a:gd name="connsiteY0" fmla="*/ 249775 h 548640"/>
              <a:gd name="connsiteX1" fmla="*/ 245543 w 731520"/>
              <a:gd name="connsiteY1" fmla="*/ 293573 h 548640"/>
              <a:gd name="connsiteX2" fmla="*/ 208958 w 731520"/>
              <a:gd name="connsiteY2" fmla="*/ 293573 h 548640"/>
              <a:gd name="connsiteX3" fmla="*/ 221875 w 731520"/>
              <a:gd name="connsiteY3" fmla="*/ 249779 h 548640"/>
              <a:gd name="connsiteX4" fmla="*/ 227407 w 731520"/>
              <a:gd name="connsiteY4" fmla="*/ 227998 h 548640"/>
              <a:gd name="connsiteX5" fmla="*/ 232938 w 731520"/>
              <a:gd name="connsiteY5" fmla="*/ 249775 h 548640"/>
              <a:gd name="connsiteX6" fmla="*/ 470788 w 731520"/>
              <a:gd name="connsiteY6" fmla="*/ 203913 h 548640"/>
              <a:gd name="connsiteX7" fmla="*/ 450038 w 731520"/>
              <a:gd name="connsiteY7" fmla="*/ 203913 h 548640"/>
              <a:gd name="connsiteX8" fmla="*/ 450038 w 731520"/>
              <a:gd name="connsiteY8" fmla="*/ 345046 h 548640"/>
              <a:gd name="connsiteX9" fmla="*/ 470788 w 731520"/>
              <a:gd name="connsiteY9" fmla="*/ 345046 h 548640"/>
              <a:gd name="connsiteX10" fmla="*/ 536760 w 731520"/>
              <a:gd name="connsiteY10" fmla="*/ 273929 h 548640"/>
              <a:gd name="connsiteX11" fmla="*/ 470788 w 731520"/>
              <a:gd name="connsiteY11" fmla="*/ 203913 h 548640"/>
              <a:gd name="connsiteX12" fmla="*/ 731679 w 731520"/>
              <a:gd name="connsiteY12" fmla="*/ 68739 h 548640"/>
              <a:gd name="connsiteX13" fmla="*/ 731679 w 731520"/>
              <a:gd name="connsiteY13" fmla="*/ 480219 h 548640"/>
              <a:gd name="connsiteX14" fmla="*/ 663099 w 731520"/>
              <a:gd name="connsiteY14" fmla="*/ 548799 h 548640"/>
              <a:gd name="connsiteX15" fmla="*/ 68739 w 731520"/>
              <a:gd name="connsiteY15" fmla="*/ 548799 h 548640"/>
              <a:gd name="connsiteX16" fmla="*/ 159 w 731520"/>
              <a:gd name="connsiteY16" fmla="*/ 480219 h 548640"/>
              <a:gd name="connsiteX17" fmla="*/ 159 w 731520"/>
              <a:gd name="connsiteY17" fmla="*/ 68739 h 548640"/>
              <a:gd name="connsiteX18" fmla="*/ 68739 w 731520"/>
              <a:gd name="connsiteY18" fmla="*/ 159 h 548640"/>
              <a:gd name="connsiteX19" fmla="*/ 663099 w 731520"/>
              <a:gd name="connsiteY19" fmla="*/ 159 h 548640"/>
              <a:gd name="connsiteX20" fmla="*/ 731679 w 731520"/>
              <a:gd name="connsiteY20" fmla="*/ 68739 h 548640"/>
              <a:gd name="connsiteX21" fmla="*/ 350859 w 731520"/>
              <a:gd name="connsiteY21" fmla="*/ 388978 h 548640"/>
              <a:gd name="connsiteX22" fmla="*/ 269281 w 731520"/>
              <a:gd name="connsiteY22" fmla="*/ 148948 h 548640"/>
              <a:gd name="connsiteX23" fmla="*/ 253048 w 731520"/>
              <a:gd name="connsiteY23" fmla="*/ 137319 h 548640"/>
              <a:gd name="connsiteX24" fmla="*/ 201764 w 731520"/>
              <a:gd name="connsiteY24" fmla="*/ 137319 h 548640"/>
              <a:gd name="connsiteX25" fmla="*/ 185531 w 731520"/>
              <a:gd name="connsiteY25" fmla="*/ 148948 h 548640"/>
              <a:gd name="connsiteX26" fmla="*/ 103953 w 731520"/>
              <a:gd name="connsiteY26" fmla="*/ 388978 h 548640"/>
              <a:gd name="connsiteX27" fmla="*/ 120187 w 731520"/>
              <a:gd name="connsiteY27" fmla="*/ 411639 h 548640"/>
              <a:gd name="connsiteX28" fmla="*/ 161811 w 731520"/>
              <a:gd name="connsiteY28" fmla="*/ 411639 h 548640"/>
              <a:gd name="connsiteX29" fmla="*/ 178291 w 731520"/>
              <a:gd name="connsiteY29" fmla="*/ 399219 h 548640"/>
              <a:gd name="connsiteX30" fmla="*/ 190541 w 731520"/>
              <a:gd name="connsiteY30" fmla="*/ 356491 h 548640"/>
              <a:gd name="connsiteX31" fmla="*/ 263932 w 731520"/>
              <a:gd name="connsiteY31" fmla="*/ 356491 h 548640"/>
              <a:gd name="connsiteX32" fmla="*/ 276495 w 731520"/>
              <a:gd name="connsiteY32" fmla="*/ 399320 h 548640"/>
              <a:gd name="connsiteX33" fmla="*/ 292947 w 731520"/>
              <a:gd name="connsiteY33" fmla="*/ 411639 h 548640"/>
              <a:gd name="connsiteX34" fmla="*/ 334627 w 731520"/>
              <a:gd name="connsiteY34" fmla="*/ 411639 h 548640"/>
              <a:gd name="connsiteX35" fmla="*/ 350859 w 731520"/>
              <a:gd name="connsiteY35" fmla="*/ 388978 h 548640"/>
              <a:gd name="connsiteX36" fmla="*/ 614750 w 731520"/>
              <a:gd name="connsiteY36" fmla="*/ 273928 h 548640"/>
              <a:gd name="connsiteX37" fmla="*/ 473361 w 731520"/>
              <a:gd name="connsiteY37" fmla="*/ 137319 h 548640"/>
              <a:gd name="connsiteX38" fmla="*/ 391399 w 731520"/>
              <a:gd name="connsiteY38" fmla="*/ 137319 h 548640"/>
              <a:gd name="connsiteX39" fmla="*/ 374254 w 731520"/>
              <a:gd name="connsiteY39" fmla="*/ 154464 h 548640"/>
              <a:gd name="connsiteX40" fmla="*/ 374254 w 731520"/>
              <a:gd name="connsiteY40" fmla="*/ 394494 h 548640"/>
              <a:gd name="connsiteX41" fmla="*/ 391399 w 731520"/>
              <a:gd name="connsiteY41" fmla="*/ 411639 h 548640"/>
              <a:gd name="connsiteX42" fmla="*/ 473361 w 731520"/>
              <a:gd name="connsiteY42" fmla="*/ 411639 h 548640"/>
              <a:gd name="connsiteX43" fmla="*/ 614750 w 731520"/>
              <a:gd name="connsiteY43" fmla="*/ 27392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1520" h="548640">
                <a:moveTo>
                  <a:pt x="232938" y="249775"/>
                </a:moveTo>
                <a:lnTo>
                  <a:pt x="245543" y="293573"/>
                </a:lnTo>
                <a:lnTo>
                  <a:pt x="208958" y="293573"/>
                </a:lnTo>
                <a:lnTo>
                  <a:pt x="221875" y="249779"/>
                </a:lnTo>
                <a:cubicBezTo>
                  <a:pt x="223700" y="243462"/>
                  <a:pt x="225663" y="235500"/>
                  <a:pt x="227407" y="227998"/>
                </a:cubicBezTo>
                <a:cubicBezTo>
                  <a:pt x="229151" y="235500"/>
                  <a:pt x="231114" y="243461"/>
                  <a:pt x="232938" y="249775"/>
                </a:cubicBezTo>
                <a:close/>
                <a:moveTo>
                  <a:pt x="470788" y="203913"/>
                </a:moveTo>
                <a:lnTo>
                  <a:pt x="450038" y="203913"/>
                </a:lnTo>
                <a:lnTo>
                  <a:pt x="450038" y="345046"/>
                </a:lnTo>
                <a:lnTo>
                  <a:pt x="470788" y="345046"/>
                </a:lnTo>
                <a:cubicBezTo>
                  <a:pt x="513330" y="345046"/>
                  <a:pt x="536760" y="319789"/>
                  <a:pt x="536760" y="273929"/>
                </a:cubicBezTo>
                <a:cubicBezTo>
                  <a:pt x="536760" y="227868"/>
                  <a:pt x="511772" y="203913"/>
                  <a:pt x="470788" y="203913"/>
                </a:cubicBezTo>
                <a:close/>
                <a:moveTo>
                  <a:pt x="731679" y="68739"/>
                </a:moveTo>
                <a:lnTo>
                  <a:pt x="731679" y="480219"/>
                </a:lnTo>
                <a:cubicBezTo>
                  <a:pt x="731679" y="518095"/>
                  <a:pt x="700975" y="548799"/>
                  <a:pt x="663099" y="548799"/>
                </a:cubicBezTo>
                <a:lnTo>
                  <a:pt x="68739" y="548799"/>
                </a:lnTo>
                <a:cubicBezTo>
                  <a:pt x="30863" y="548799"/>
                  <a:pt x="159" y="518095"/>
                  <a:pt x="159" y="480219"/>
                </a:cubicBezTo>
                <a:lnTo>
                  <a:pt x="159" y="68739"/>
                </a:lnTo>
                <a:cubicBezTo>
                  <a:pt x="159" y="30863"/>
                  <a:pt x="30863" y="159"/>
                  <a:pt x="68739" y="159"/>
                </a:cubicBezTo>
                <a:lnTo>
                  <a:pt x="663099" y="159"/>
                </a:lnTo>
                <a:cubicBezTo>
                  <a:pt x="700975" y="159"/>
                  <a:pt x="731679" y="30863"/>
                  <a:pt x="731679" y="68739"/>
                </a:cubicBezTo>
                <a:close/>
                <a:moveTo>
                  <a:pt x="350859" y="388978"/>
                </a:moveTo>
                <a:lnTo>
                  <a:pt x="269281" y="148948"/>
                </a:lnTo>
                <a:cubicBezTo>
                  <a:pt x="266918" y="141995"/>
                  <a:pt x="260391" y="137319"/>
                  <a:pt x="253048" y="137319"/>
                </a:cubicBezTo>
                <a:lnTo>
                  <a:pt x="201764" y="137319"/>
                </a:lnTo>
                <a:cubicBezTo>
                  <a:pt x="194421" y="137319"/>
                  <a:pt x="187894" y="141995"/>
                  <a:pt x="185531" y="148948"/>
                </a:cubicBezTo>
                <a:lnTo>
                  <a:pt x="103953" y="388978"/>
                </a:lnTo>
                <a:cubicBezTo>
                  <a:pt x="100176" y="400098"/>
                  <a:pt x="108443" y="411639"/>
                  <a:pt x="120187" y="411639"/>
                </a:cubicBezTo>
                <a:lnTo>
                  <a:pt x="161811" y="411639"/>
                </a:lnTo>
                <a:cubicBezTo>
                  <a:pt x="169460" y="411639"/>
                  <a:pt x="176183" y="406572"/>
                  <a:pt x="178291" y="399219"/>
                </a:cubicBezTo>
                <a:lnTo>
                  <a:pt x="190541" y="356491"/>
                </a:lnTo>
                <a:lnTo>
                  <a:pt x="263932" y="356491"/>
                </a:lnTo>
                <a:lnTo>
                  <a:pt x="276495" y="399320"/>
                </a:lnTo>
                <a:cubicBezTo>
                  <a:pt x="278637" y="406623"/>
                  <a:pt x="285337" y="411639"/>
                  <a:pt x="292947" y="411639"/>
                </a:cubicBezTo>
                <a:lnTo>
                  <a:pt x="334627" y="411639"/>
                </a:lnTo>
                <a:cubicBezTo>
                  <a:pt x="346371" y="411639"/>
                  <a:pt x="354638" y="400098"/>
                  <a:pt x="350859" y="388978"/>
                </a:cubicBezTo>
                <a:close/>
                <a:moveTo>
                  <a:pt x="614750" y="273928"/>
                </a:moveTo>
                <a:cubicBezTo>
                  <a:pt x="614750" y="189664"/>
                  <a:pt x="560573" y="137319"/>
                  <a:pt x="473361" y="137319"/>
                </a:cubicBezTo>
                <a:lnTo>
                  <a:pt x="391399" y="137319"/>
                </a:lnTo>
                <a:cubicBezTo>
                  <a:pt x="381931" y="137319"/>
                  <a:pt x="374254" y="144996"/>
                  <a:pt x="374254" y="154464"/>
                </a:cubicBezTo>
                <a:lnTo>
                  <a:pt x="374254" y="394494"/>
                </a:lnTo>
                <a:cubicBezTo>
                  <a:pt x="374254" y="403962"/>
                  <a:pt x="381931" y="411639"/>
                  <a:pt x="391399" y="411639"/>
                </a:cubicBezTo>
                <a:lnTo>
                  <a:pt x="473361" y="411639"/>
                </a:lnTo>
                <a:cubicBezTo>
                  <a:pt x="560573" y="411639"/>
                  <a:pt x="614750" y="358871"/>
                  <a:pt x="614750" y="273928"/>
                </a:cubicBezTo>
                <a:close/>
              </a:path>
            </a:pathLst>
          </a:custGeom>
          <a:solidFill>
            <a:srgbClr val="910830"/>
          </a:solidFill>
          <a:ln w="1414" cap="flat">
            <a:noFill/>
            <a:prstDash val="solid"/>
            <a:miter/>
          </a:ln>
        </p:spPr>
        <p:txBody>
          <a:bodyPr rtlCol="0" anchor="ctr"/>
          <a:lstStyle/>
          <a:p>
            <a:endParaRPr lang="en-GB"/>
          </a:p>
        </p:txBody>
      </p:sp>
      <p:sp>
        <p:nvSpPr>
          <p:cNvPr id="327" name="Grafik 303">
            <a:extLst>
              <a:ext uri="{FF2B5EF4-FFF2-40B4-BE49-F238E27FC236}">
                <a16:creationId xmlns:a16="http://schemas.microsoft.com/office/drawing/2014/main" id="{29C883EE-C5A8-4707-B3A5-7BCA7B16CE26}"/>
              </a:ext>
            </a:extLst>
          </p:cNvPr>
          <p:cNvSpPr/>
          <p:nvPr/>
        </p:nvSpPr>
        <p:spPr>
          <a:xfrm>
            <a:off x="8017232" y="3212302"/>
            <a:ext cx="354246" cy="470920"/>
          </a:xfrm>
          <a:custGeom>
            <a:avLst/>
            <a:gdLst>
              <a:gd name="connsiteX0" fmla="*/ 138922 w 548640"/>
              <a:gd name="connsiteY0" fmla="*/ 518278 h 731520"/>
              <a:gd name="connsiteX1" fmla="*/ 103032 w 548640"/>
              <a:gd name="connsiteY1" fmla="*/ 501348 h 731520"/>
              <a:gd name="connsiteX2" fmla="*/ 66699 w 548640"/>
              <a:gd name="connsiteY2" fmla="*/ 482317 h 731520"/>
              <a:gd name="connsiteX3" fmla="*/ 1876 w 548640"/>
              <a:gd name="connsiteY3" fmla="*/ 641251 h 731520"/>
              <a:gd name="connsiteX4" fmla="*/ 23922 w 548640"/>
              <a:gd name="connsiteY4" fmla="*/ 672726 h 731520"/>
              <a:gd name="connsiteX5" fmla="*/ 99203 w 548640"/>
              <a:gd name="connsiteY5" fmla="*/ 669854 h 731520"/>
              <a:gd name="connsiteX6" fmla="*/ 150981 w 548640"/>
              <a:gd name="connsiteY6" fmla="*/ 724547 h 731520"/>
              <a:gd name="connsiteX7" fmla="*/ 188743 w 548640"/>
              <a:gd name="connsiteY7" fmla="*/ 717460 h 731520"/>
              <a:gd name="connsiteX8" fmla="*/ 263109 w 548640"/>
              <a:gd name="connsiteY8" fmla="*/ 535123 h 731520"/>
              <a:gd name="connsiteX9" fmla="*/ 212660 w 548640"/>
              <a:gd name="connsiteY9" fmla="*/ 548811 h 731520"/>
              <a:gd name="connsiteX10" fmla="*/ 138922 w 548640"/>
              <a:gd name="connsiteY10" fmla="*/ 518278 h 731520"/>
              <a:gd name="connsiteX11" fmla="*/ 547087 w 548640"/>
              <a:gd name="connsiteY11" fmla="*/ 641251 h 731520"/>
              <a:gd name="connsiteX12" fmla="*/ 482265 w 548640"/>
              <a:gd name="connsiteY12" fmla="*/ 482317 h 731520"/>
              <a:gd name="connsiteX13" fmla="*/ 445932 w 548640"/>
              <a:gd name="connsiteY13" fmla="*/ 501348 h 731520"/>
              <a:gd name="connsiteX14" fmla="*/ 410042 w 548640"/>
              <a:gd name="connsiteY14" fmla="*/ 518278 h 731520"/>
              <a:gd name="connsiteX15" fmla="*/ 336290 w 548640"/>
              <a:gd name="connsiteY15" fmla="*/ 548811 h 731520"/>
              <a:gd name="connsiteX16" fmla="*/ 285840 w 548640"/>
              <a:gd name="connsiteY16" fmla="*/ 535123 h 731520"/>
              <a:gd name="connsiteX17" fmla="*/ 360207 w 548640"/>
              <a:gd name="connsiteY17" fmla="*/ 717460 h 731520"/>
              <a:gd name="connsiteX18" fmla="*/ 397969 w 548640"/>
              <a:gd name="connsiteY18" fmla="*/ 724547 h 731520"/>
              <a:gd name="connsiteX19" fmla="*/ 449761 w 548640"/>
              <a:gd name="connsiteY19" fmla="*/ 669854 h 731520"/>
              <a:gd name="connsiteX20" fmla="*/ 525042 w 548640"/>
              <a:gd name="connsiteY20" fmla="*/ 672726 h 731520"/>
              <a:gd name="connsiteX21" fmla="*/ 547087 w 548640"/>
              <a:gd name="connsiteY21" fmla="*/ 641251 h 731520"/>
              <a:gd name="connsiteX22" fmla="*/ 375923 w 548640"/>
              <a:gd name="connsiteY22" fmla="*/ 485946 h 731520"/>
              <a:gd name="connsiteX23" fmla="*/ 431344 w 548640"/>
              <a:gd name="connsiteY23" fmla="*/ 457171 h 731520"/>
              <a:gd name="connsiteX24" fmla="*/ 472021 w 548640"/>
              <a:gd name="connsiteY24" fmla="*/ 415765 h 731520"/>
              <a:gd name="connsiteX25" fmla="*/ 509097 w 548640"/>
              <a:gd name="connsiteY25" fmla="*/ 350400 h 731520"/>
              <a:gd name="connsiteX26" fmla="*/ 523985 w 548640"/>
              <a:gd name="connsiteY26" fmla="*/ 293850 h 731520"/>
              <a:gd name="connsiteX27" fmla="*/ 523985 w 548640"/>
              <a:gd name="connsiteY27" fmla="*/ 218369 h 731520"/>
              <a:gd name="connsiteX28" fmla="*/ 509097 w 548640"/>
              <a:gd name="connsiteY28" fmla="*/ 161819 h 731520"/>
              <a:gd name="connsiteX29" fmla="*/ 472021 w 548640"/>
              <a:gd name="connsiteY29" fmla="*/ 96454 h 731520"/>
              <a:gd name="connsiteX30" fmla="*/ 431344 w 548640"/>
              <a:gd name="connsiteY30" fmla="*/ 55049 h 731520"/>
              <a:gd name="connsiteX31" fmla="*/ 367122 w 548640"/>
              <a:gd name="connsiteY31" fmla="*/ 17316 h 731520"/>
              <a:gd name="connsiteX32" fmla="*/ 311558 w 548640"/>
              <a:gd name="connsiteY32" fmla="*/ 2157 h 731520"/>
              <a:gd name="connsiteX33" fmla="*/ 237406 w 548640"/>
              <a:gd name="connsiteY33" fmla="*/ 2157 h 731520"/>
              <a:gd name="connsiteX34" fmla="*/ 181842 w 548640"/>
              <a:gd name="connsiteY34" fmla="*/ 17316 h 731520"/>
              <a:gd name="connsiteX35" fmla="*/ 117634 w 548640"/>
              <a:gd name="connsiteY35" fmla="*/ 55049 h 731520"/>
              <a:gd name="connsiteX36" fmla="*/ 76957 w 548640"/>
              <a:gd name="connsiteY36" fmla="*/ 96454 h 731520"/>
              <a:gd name="connsiteX37" fmla="*/ 39881 w 548640"/>
              <a:gd name="connsiteY37" fmla="*/ 161819 h 731520"/>
              <a:gd name="connsiteX38" fmla="*/ 24994 w 548640"/>
              <a:gd name="connsiteY38" fmla="*/ 218369 h 731520"/>
              <a:gd name="connsiteX39" fmla="*/ 24994 w 548640"/>
              <a:gd name="connsiteY39" fmla="*/ 293836 h 731520"/>
              <a:gd name="connsiteX40" fmla="*/ 39881 w 548640"/>
              <a:gd name="connsiteY40" fmla="*/ 350400 h 731520"/>
              <a:gd name="connsiteX41" fmla="*/ 76957 w 548640"/>
              <a:gd name="connsiteY41" fmla="*/ 415765 h 731520"/>
              <a:gd name="connsiteX42" fmla="*/ 117634 w 548640"/>
              <a:gd name="connsiteY42" fmla="*/ 457171 h 731520"/>
              <a:gd name="connsiteX43" fmla="*/ 173041 w 548640"/>
              <a:gd name="connsiteY43" fmla="*/ 485946 h 731520"/>
              <a:gd name="connsiteX44" fmla="*/ 244107 w 548640"/>
              <a:gd name="connsiteY44" fmla="*/ 494261 h 731520"/>
              <a:gd name="connsiteX45" fmla="*/ 304871 w 548640"/>
              <a:gd name="connsiteY45" fmla="*/ 494261 h 731520"/>
              <a:gd name="connsiteX46" fmla="*/ 375923 w 548640"/>
              <a:gd name="connsiteY46" fmla="*/ 485946 h 731520"/>
              <a:gd name="connsiteX47" fmla="*/ 139694 w 548640"/>
              <a:gd name="connsiteY47" fmla="*/ 251573 h 731520"/>
              <a:gd name="connsiteX48" fmla="*/ 274482 w 548640"/>
              <a:gd name="connsiteY48" fmla="*/ 114385 h 731520"/>
              <a:gd name="connsiteX49" fmla="*/ 409270 w 548640"/>
              <a:gd name="connsiteY49" fmla="*/ 251573 h 731520"/>
              <a:gd name="connsiteX50" fmla="*/ 274482 w 548640"/>
              <a:gd name="connsiteY50" fmla="*/ 388762 h 731520"/>
              <a:gd name="connsiteX51" fmla="*/ 139694 w 548640"/>
              <a:gd name="connsiteY51" fmla="*/ 25157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548640" h="731520">
                <a:moveTo>
                  <a:pt x="138922" y="518278"/>
                </a:moveTo>
                <a:cubicBezTo>
                  <a:pt x="126506" y="505862"/>
                  <a:pt x="132978" y="509363"/>
                  <a:pt x="103032" y="501348"/>
                </a:cubicBezTo>
                <a:cubicBezTo>
                  <a:pt x="89444" y="497704"/>
                  <a:pt x="77500" y="490703"/>
                  <a:pt x="66699" y="482317"/>
                </a:cubicBezTo>
                <a:lnTo>
                  <a:pt x="1876" y="641251"/>
                </a:lnTo>
                <a:cubicBezTo>
                  <a:pt x="-4396" y="656638"/>
                  <a:pt x="7320" y="673355"/>
                  <a:pt x="23922" y="672726"/>
                </a:cubicBezTo>
                <a:lnTo>
                  <a:pt x="99203" y="669854"/>
                </a:lnTo>
                <a:lnTo>
                  <a:pt x="150981" y="724547"/>
                </a:lnTo>
                <a:cubicBezTo>
                  <a:pt x="162411" y="736606"/>
                  <a:pt x="182470" y="732848"/>
                  <a:pt x="188743" y="717460"/>
                </a:cubicBezTo>
                <a:lnTo>
                  <a:pt x="263109" y="535123"/>
                </a:lnTo>
                <a:cubicBezTo>
                  <a:pt x="247621" y="543753"/>
                  <a:pt x="230434" y="548811"/>
                  <a:pt x="212660" y="548811"/>
                </a:cubicBezTo>
                <a:cubicBezTo>
                  <a:pt x="184799" y="548811"/>
                  <a:pt x="158625" y="537966"/>
                  <a:pt x="138922" y="518278"/>
                </a:cubicBezTo>
                <a:close/>
                <a:moveTo>
                  <a:pt x="547087" y="641251"/>
                </a:moveTo>
                <a:lnTo>
                  <a:pt x="482265" y="482317"/>
                </a:lnTo>
                <a:cubicBezTo>
                  <a:pt x="471464" y="490718"/>
                  <a:pt x="459519" y="497704"/>
                  <a:pt x="445932" y="501348"/>
                </a:cubicBezTo>
                <a:cubicBezTo>
                  <a:pt x="415828" y="509406"/>
                  <a:pt x="422429" y="505891"/>
                  <a:pt x="410042" y="518278"/>
                </a:cubicBezTo>
                <a:cubicBezTo>
                  <a:pt x="390339" y="537966"/>
                  <a:pt x="364150" y="548811"/>
                  <a:pt x="336290" y="548811"/>
                </a:cubicBezTo>
                <a:cubicBezTo>
                  <a:pt x="318516" y="548811"/>
                  <a:pt x="301328" y="543739"/>
                  <a:pt x="285840" y="535123"/>
                </a:cubicBezTo>
                <a:lnTo>
                  <a:pt x="360207" y="717460"/>
                </a:lnTo>
                <a:cubicBezTo>
                  <a:pt x="366479" y="732848"/>
                  <a:pt x="386553" y="736606"/>
                  <a:pt x="397969" y="724547"/>
                </a:cubicBezTo>
                <a:lnTo>
                  <a:pt x="449761" y="669854"/>
                </a:lnTo>
                <a:lnTo>
                  <a:pt x="525042" y="672726"/>
                </a:lnTo>
                <a:cubicBezTo>
                  <a:pt x="541644" y="673355"/>
                  <a:pt x="553360" y="656624"/>
                  <a:pt x="547087" y="641251"/>
                </a:cubicBezTo>
                <a:close/>
                <a:moveTo>
                  <a:pt x="375923" y="485946"/>
                </a:moveTo>
                <a:cubicBezTo>
                  <a:pt x="397754" y="463729"/>
                  <a:pt x="400255" y="465643"/>
                  <a:pt x="431344" y="457171"/>
                </a:cubicBezTo>
                <a:cubicBezTo>
                  <a:pt x="451190" y="451756"/>
                  <a:pt x="466706" y="435968"/>
                  <a:pt x="472021" y="415765"/>
                </a:cubicBezTo>
                <a:cubicBezTo>
                  <a:pt x="482708" y="375189"/>
                  <a:pt x="479936" y="380090"/>
                  <a:pt x="509097" y="350400"/>
                </a:cubicBezTo>
                <a:cubicBezTo>
                  <a:pt x="523627" y="335613"/>
                  <a:pt x="529299" y="314053"/>
                  <a:pt x="523985" y="293850"/>
                </a:cubicBezTo>
                <a:cubicBezTo>
                  <a:pt x="513312" y="253302"/>
                  <a:pt x="513297" y="258960"/>
                  <a:pt x="523985" y="218369"/>
                </a:cubicBezTo>
                <a:cubicBezTo>
                  <a:pt x="529299" y="198167"/>
                  <a:pt x="523627" y="176607"/>
                  <a:pt x="509097" y="161819"/>
                </a:cubicBezTo>
                <a:cubicBezTo>
                  <a:pt x="479936" y="132130"/>
                  <a:pt x="482708" y="137016"/>
                  <a:pt x="472021" y="96454"/>
                </a:cubicBezTo>
                <a:cubicBezTo>
                  <a:pt x="466706" y="76252"/>
                  <a:pt x="451190" y="60464"/>
                  <a:pt x="431344" y="55049"/>
                </a:cubicBezTo>
                <a:cubicBezTo>
                  <a:pt x="391511" y="44176"/>
                  <a:pt x="396311" y="47019"/>
                  <a:pt x="367122" y="17316"/>
                </a:cubicBezTo>
                <a:cubicBezTo>
                  <a:pt x="352592" y="2528"/>
                  <a:pt x="331403" y="-3258"/>
                  <a:pt x="311558" y="2157"/>
                </a:cubicBezTo>
                <a:cubicBezTo>
                  <a:pt x="271739" y="13015"/>
                  <a:pt x="277297" y="13029"/>
                  <a:pt x="237406" y="2157"/>
                </a:cubicBezTo>
                <a:cubicBezTo>
                  <a:pt x="217560" y="-3258"/>
                  <a:pt x="196372" y="2514"/>
                  <a:pt x="181842" y="17316"/>
                </a:cubicBezTo>
                <a:cubicBezTo>
                  <a:pt x="152681" y="47005"/>
                  <a:pt x="157482" y="44176"/>
                  <a:pt x="117634" y="55049"/>
                </a:cubicBezTo>
                <a:cubicBezTo>
                  <a:pt x="97788" y="60464"/>
                  <a:pt x="82272" y="76252"/>
                  <a:pt x="76957" y="96454"/>
                </a:cubicBezTo>
                <a:cubicBezTo>
                  <a:pt x="66284" y="137016"/>
                  <a:pt x="69042" y="132130"/>
                  <a:pt x="39881" y="161819"/>
                </a:cubicBezTo>
                <a:cubicBezTo>
                  <a:pt x="25351" y="176607"/>
                  <a:pt x="19664" y="198167"/>
                  <a:pt x="24994" y="218369"/>
                </a:cubicBezTo>
                <a:cubicBezTo>
                  <a:pt x="35666" y="258889"/>
                  <a:pt x="35681" y="253231"/>
                  <a:pt x="24994" y="293836"/>
                </a:cubicBezTo>
                <a:cubicBezTo>
                  <a:pt x="19679" y="314038"/>
                  <a:pt x="25351" y="335598"/>
                  <a:pt x="39881" y="350400"/>
                </a:cubicBezTo>
                <a:cubicBezTo>
                  <a:pt x="69042" y="380090"/>
                  <a:pt x="66270" y="375189"/>
                  <a:pt x="76957" y="415765"/>
                </a:cubicBezTo>
                <a:cubicBezTo>
                  <a:pt x="82272" y="435968"/>
                  <a:pt x="97788" y="451756"/>
                  <a:pt x="117634" y="457171"/>
                </a:cubicBezTo>
                <a:cubicBezTo>
                  <a:pt x="149609" y="465886"/>
                  <a:pt x="151995" y="464514"/>
                  <a:pt x="173041" y="485946"/>
                </a:cubicBezTo>
                <a:cubicBezTo>
                  <a:pt x="191943" y="505191"/>
                  <a:pt x="221390" y="508634"/>
                  <a:pt x="244107" y="494261"/>
                </a:cubicBezTo>
                <a:cubicBezTo>
                  <a:pt x="262651" y="482488"/>
                  <a:pt x="286327" y="482488"/>
                  <a:pt x="304871" y="494261"/>
                </a:cubicBezTo>
                <a:cubicBezTo>
                  <a:pt x="327574" y="508634"/>
                  <a:pt x="357021" y="505191"/>
                  <a:pt x="375923" y="485946"/>
                </a:cubicBezTo>
                <a:close/>
                <a:moveTo>
                  <a:pt x="139694" y="251573"/>
                </a:moveTo>
                <a:cubicBezTo>
                  <a:pt x="139694" y="175807"/>
                  <a:pt x="200044" y="114385"/>
                  <a:pt x="274482" y="114385"/>
                </a:cubicBezTo>
                <a:cubicBezTo>
                  <a:pt x="348920" y="114385"/>
                  <a:pt x="409270" y="175807"/>
                  <a:pt x="409270" y="251573"/>
                </a:cubicBezTo>
                <a:cubicBezTo>
                  <a:pt x="409270" y="327340"/>
                  <a:pt x="348920" y="388762"/>
                  <a:pt x="274482" y="388762"/>
                </a:cubicBezTo>
                <a:cubicBezTo>
                  <a:pt x="200044" y="388762"/>
                  <a:pt x="139694" y="327340"/>
                  <a:pt x="139694" y="251573"/>
                </a:cubicBezTo>
                <a:close/>
              </a:path>
            </a:pathLst>
          </a:custGeom>
          <a:solidFill>
            <a:srgbClr val="910830"/>
          </a:solidFill>
          <a:ln w="1414" cap="flat">
            <a:noFill/>
            <a:prstDash val="solid"/>
            <a:miter/>
          </a:ln>
        </p:spPr>
        <p:txBody>
          <a:bodyPr rtlCol="0" anchor="ctr"/>
          <a:lstStyle/>
          <a:p>
            <a:endParaRPr lang="en-GB"/>
          </a:p>
        </p:txBody>
      </p:sp>
      <p:sp>
        <p:nvSpPr>
          <p:cNvPr id="328" name="Grafik 304">
            <a:extLst>
              <a:ext uri="{FF2B5EF4-FFF2-40B4-BE49-F238E27FC236}">
                <a16:creationId xmlns:a16="http://schemas.microsoft.com/office/drawing/2014/main" id="{BEBEABFA-0075-4816-A151-9DD80822F19C}"/>
              </a:ext>
            </a:extLst>
          </p:cNvPr>
          <p:cNvSpPr/>
          <p:nvPr/>
        </p:nvSpPr>
        <p:spPr>
          <a:xfrm>
            <a:off x="557142" y="3271173"/>
            <a:ext cx="590411" cy="353190"/>
          </a:xfrm>
          <a:custGeom>
            <a:avLst/>
            <a:gdLst>
              <a:gd name="connsiteX0" fmla="*/ 823128 w 914400"/>
              <a:gd name="connsiteY0" fmla="*/ 161 h 548640"/>
              <a:gd name="connsiteX1" fmla="*/ 293433 w 914400"/>
              <a:gd name="connsiteY1" fmla="*/ 161 h 548640"/>
              <a:gd name="connsiteX2" fmla="*/ 228768 w 914400"/>
              <a:gd name="connsiteY2" fmla="*/ 26950 h 548640"/>
              <a:gd name="connsiteX3" fmla="*/ 13555 w 914400"/>
              <a:gd name="connsiteY3" fmla="*/ 242148 h 548640"/>
              <a:gd name="connsiteX4" fmla="*/ 13555 w 914400"/>
              <a:gd name="connsiteY4" fmla="*/ 306799 h 548640"/>
              <a:gd name="connsiteX5" fmla="*/ 228768 w 914400"/>
              <a:gd name="connsiteY5" fmla="*/ 522012 h 548640"/>
              <a:gd name="connsiteX6" fmla="*/ 293419 w 914400"/>
              <a:gd name="connsiteY6" fmla="*/ 548801 h 548640"/>
              <a:gd name="connsiteX7" fmla="*/ 823128 w 914400"/>
              <a:gd name="connsiteY7" fmla="*/ 548801 h 548640"/>
              <a:gd name="connsiteX8" fmla="*/ 914568 w 914400"/>
              <a:gd name="connsiteY8" fmla="*/ 457361 h 548640"/>
              <a:gd name="connsiteX9" fmla="*/ 914568 w 914400"/>
              <a:gd name="connsiteY9" fmla="*/ 91601 h 548640"/>
              <a:gd name="connsiteX10" fmla="*/ 823128 w 914400"/>
              <a:gd name="connsiteY10" fmla="*/ 161 h 548640"/>
              <a:gd name="connsiteX11" fmla="*/ 702127 w 914400"/>
              <a:gd name="connsiteY11" fmla="*/ 363149 h 548640"/>
              <a:gd name="connsiteX12" fmla="*/ 702127 w 914400"/>
              <a:gd name="connsiteY12" fmla="*/ 395482 h 548640"/>
              <a:gd name="connsiteX13" fmla="*/ 669809 w 914400"/>
              <a:gd name="connsiteY13" fmla="*/ 427800 h 548640"/>
              <a:gd name="connsiteX14" fmla="*/ 637476 w 914400"/>
              <a:gd name="connsiteY14" fmla="*/ 427800 h 548640"/>
              <a:gd name="connsiteX15" fmla="*/ 548808 w 914400"/>
              <a:gd name="connsiteY15" fmla="*/ 339132 h 548640"/>
              <a:gd name="connsiteX16" fmla="*/ 460140 w 914400"/>
              <a:gd name="connsiteY16" fmla="*/ 427800 h 548640"/>
              <a:gd name="connsiteX17" fmla="*/ 427807 w 914400"/>
              <a:gd name="connsiteY17" fmla="*/ 427800 h 548640"/>
              <a:gd name="connsiteX18" fmla="*/ 395489 w 914400"/>
              <a:gd name="connsiteY18" fmla="*/ 395482 h 548640"/>
              <a:gd name="connsiteX19" fmla="*/ 395489 w 914400"/>
              <a:gd name="connsiteY19" fmla="*/ 363149 h 548640"/>
              <a:gd name="connsiteX20" fmla="*/ 484157 w 914400"/>
              <a:gd name="connsiteY20" fmla="*/ 274481 h 548640"/>
              <a:gd name="connsiteX21" fmla="*/ 395489 w 914400"/>
              <a:gd name="connsiteY21" fmla="*/ 185813 h 548640"/>
              <a:gd name="connsiteX22" fmla="*/ 395489 w 914400"/>
              <a:gd name="connsiteY22" fmla="*/ 153480 h 548640"/>
              <a:gd name="connsiteX23" fmla="*/ 427807 w 914400"/>
              <a:gd name="connsiteY23" fmla="*/ 121162 h 548640"/>
              <a:gd name="connsiteX24" fmla="*/ 460140 w 914400"/>
              <a:gd name="connsiteY24" fmla="*/ 121162 h 548640"/>
              <a:gd name="connsiteX25" fmla="*/ 548808 w 914400"/>
              <a:gd name="connsiteY25" fmla="*/ 209830 h 548640"/>
              <a:gd name="connsiteX26" fmla="*/ 637476 w 914400"/>
              <a:gd name="connsiteY26" fmla="*/ 121162 h 548640"/>
              <a:gd name="connsiteX27" fmla="*/ 669809 w 914400"/>
              <a:gd name="connsiteY27" fmla="*/ 121162 h 548640"/>
              <a:gd name="connsiteX28" fmla="*/ 702127 w 914400"/>
              <a:gd name="connsiteY28" fmla="*/ 153480 h 548640"/>
              <a:gd name="connsiteX29" fmla="*/ 702127 w 914400"/>
              <a:gd name="connsiteY29" fmla="*/ 185813 h 548640"/>
              <a:gd name="connsiteX30" fmla="*/ 613459 w 914400"/>
              <a:gd name="connsiteY30" fmla="*/ 274481 h 548640"/>
              <a:gd name="connsiteX31" fmla="*/ 702127 w 914400"/>
              <a:gd name="connsiteY31" fmla="*/ 36314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4400" h="548640">
                <a:moveTo>
                  <a:pt x="823128" y="161"/>
                </a:moveTo>
                <a:lnTo>
                  <a:pt x="293433" y="161"/>
                </a:lnTo>
                <a:cubicBezTo>
                  <a:pt x="269177" y="156"/>
                  <a:pt x="245914" y="9793"/>
                  <a:pt x="228768" y="26950"/>
                </a:cubicBezTo>
                <a:lnTo>
                  <a:pt x="13555" y="242148"/>
                </a:lnTo>
                <a:cubicBezTo>
                  <a:pt x="-4304" y="260007"/>
                  <a:pt x="-4304" y="288954"/>
                  <a:pt x="13555" y="306799"/>
                </a:cubicBezTo>
                <a:lnTo>
                  <a:pt x="228768" y="522012"/>
                </a:lnTo>
                <a:cubicBezTo>
                  <a:pt x="245913" y="539157"/>
                  <a:pt x="269173" y="548801"/>
                  <a:pt x="293419" y="548801"/>
                </a:cubicBezTo>
                <a:lnTo>
                  <a:pt x="823128" y="548801"/>
                </a:lnTo>
                <a:cubicBezTo>
                  <a:pt x="873634" y="548801"/>
                  <a:pt x="914568" y="507867"/>
                  <a:pt x="914568" y="457361"/>
                </a:cubicBezTo>
                <a:lnTo>
                  <a:pt x="914568" y="91601"/>
                </a:lnTo>
                <a:cubicBezTo>
                  <a:pt x="914568" y="41094"/>
                  <a:pt x="873634" y="161"/>
                  <a:pt x="823128" y="161"/>
                </a:cubicBezTo>
                <a:close/>
                <a:moveTo>
                  <a:pt x="702127" y="363149"/>
                </a:moveTo>
                <a:cubicBezTo>
                  <a:pt x="711057" y="372079"/>
                  <a:pt x="711057" y="386552"/>
                  <a:pt x="702127" y="395482"/>
                </a:cubicBezTo>
                <a:lnTo>
                  <a:pt x="669809" y="427800"/>
                </a:lnTo>
                <a:cubicBezTo>
                  <a:pt x="660879" y="436730"/>
                  <a:pt x="646406" y="436730"/>
                  <a:pt x="637476" y="427800"/>
                </a:cubicBezTo>
                <a:lnTo>
                  <a:pt x="548808" y="339132"/>
                </a:lnTo>
                <a:lnTo>
                  <a:pt x="460140" y="427800"/>
                </a:lnTo>
                <a:cubicBezTo>
                  <a:pt x="451210" y="436730"/>
                  <a:pt x="436737" y="436730"/>
                  <a:pt x="427807" y="427800"/>
                </a:cubicBezTo>
                <a:lnTo>
                  <a:pt x="395489" y="395482"/>
                </a:lnTo>
                <a:cubicBezTo>
                  <a:pt x="386559" y="386552"/>
                  <a:pt x="386559" y="372079"/>
                  <a:pt x="395489" y="363149"/>
                </a:cubicBezTo>
                <a:lnTo>
                  <a:pt x="484157" y="274481"/>
                </a:lnTo>
                <a:lnTo>
                  <a:pt x="395489" y="185813"/>
                </a:lnTo>
                <a:cubicBezTo>
                  <a:pt x="386559" y="176883"/>
                  <a:pt x="386559" y="162410"/>
                  <a:pt x="395489" y="153480"/>
                </a:cubicBezTo>
                <a:lnTo>
                  <a:pt x="427807" y="121162"/>
                </a:lnTo>
                <a:cubicBezTo>
                  <a:pt x="436737" y="112232"/>
                  <a:pt x="451210" y="112232"/>
                  <a:pt x="460140" y="121162"/>
                </a:cubicBezTo>
                <a:lnTo>
                  <a:pt x="548808" y="209830"/>
                </a:lnTo>
                <a:lnTo>
                  <a:pt x="637476" y="121162"/>
                </a:lnTo>
                <a:cubicBezTo>
                  <a:pt x="646406" y="112232"/>
                  <a:pt x="660879" y="112232"/>
                  <a:pt x="669809" y="121162"/>
                </a:cubicBezTo>
                <a:lnTo>
                  <a:pt x="702127" y="153480"/>
                </a:lnTo>
                <a:cubicBezTo>
                  <a:pt x="711057" y="162410"/>
                  <a:pt x="711057" y="176883"/>
                  <a:pt x="702127" y="185813"/>
                </a:cubicBezTo>
                <a:lnTo>
                  <a:pt x="613459" y="274481"/>
                </a:lnTo>
                <a:lnTo>
                  <a:pt x="702127" y="363149"/>
                </a:lnTo>
                <a:close/>
              </a:path>
            </a:pathLst>
          </a:custGeom>
          <a:solidFill>
            <a:srgbClr val="910830"/>
          </a:solidFill>
          <a:ln w="1429" cap="flat">
            <a:noFill/>
            <a:prstDash val="solid"/>
            <a:miter/>
          </a:ln>
        </p:spPr>
        <p:txBody>
          <a:bodyPr rtlCol="0" anchor="ctr"/>
          <a:lstStyle/>
          <a:p>
            <a:endParaRPr lang="en-GB"/>
          </a:p>
        </p:txBody>
      </p:sp>
      <p:sp>
        <p:nvSpPr>
          <p:cNvPr id="329" name="Grafik 305">
            <a:extLst>
              <a:ext uri="{FF2B5EF4-FFF2-40B4-BE49-F238E27FC236}">
                <a16:creationId xmlns:a16="http://schemas.microsoft.com/office/drawing/2014/main" id="{78807C9D-B08F-4EBA-84F8-304350DEF261}"/>
              </a:ext>
            </a:extLst>
          </p:cNvPr>
          <p:cNvSpPr/>
          <p:nvPr/>
        </p:nvSpPr>
        <p:spPr>
          <a:xfrm>
            <a:off x="4154986" y="3271128"/>
            <a:ext cx="472328" cy="353190"/>
          </a:xfrm>
          <a:custGeom>
            <a:avLst/>
            <a:gdLst>
              <a:gd name="connsiteX0" fmla="*/ 16554 w 731520"/>
              <a:gd name="connsiteY0" fmla="*/ 309698 h 548640"/>
              <a:gd name="connsiteX1" fmla="*/ 290874 w 731520"/>
              <a:gd name="connsiteY1" fmla="*/ 538298 h 548640"/>
              <a:gd name="connsiteX2" fmla="*/ 365883 w 731520"/>
              <a:gd name="connsiteY2" fmla="*/ 503151 h 548640"/>
              <a:gd name="connsiteX3" fmla="*/ 365883 w 731520"/>
              <a:gd name="connsiteY3" fmla="*/ 45951 h 548640"/>
              <a:gd name="connsiteX4" fmla="*/ 290874 w 731520"/>
              <a:gd name="connsiteY4" fmla="*/ 10804 h 548640"/>
              <a:gd name="connsiteX5" fmla="*/ 16554 w 731520"/>
              <a:gd name="connsiteY5" fmla="*/ 239404 h 548640"/>
              <a:gd name="connsiteX6" fmla="*/ 16554 w 731520"/>
              <a:gd name="connsiteY6" fmla="*/ 309698 h 548640"/>
              <a:gd name="connsiteX7" fmla="*/ 382314 w 731520"/>
              <a:gd name="connsiteY7" fmla="*/ 309698 h 548640"/>
              <a:gd name="connsiteX8" fmla="*/ 656634 w 731520"/>
              <a:gd name="connsiteY8" fmla="*/ 538298 h 548640"/>
              <a:gd name="connsiteX9" fmla="*/ 731643 w 731520"/>
              <a:gd name="connsiteY9" fmla="*/ 503151 h 548640"/>
              <a:gd name="connsiteX10" fmla="*/ 731643 w 731520"/>
              <a:gd name="connsiteY10" fmla="*/ 45951 h 548640"/>
              <a:gd name="connsiteX11" fmla="*/ 656634 w 731520"/>
              <a:gd name="connsiteY11" fmla="*/ 10804 h 548640"/>
              <a:gd name="connsiteX12" fmla="*/ 382314 w 731520"/>
              <a:gd name="connsiteY12" fmla="*/ 239404 h 548640"/>
              <a:gd name="connsiteX13" fmla="*/ 382314 w 731520"/>
              <a:gd name="connsiteY13" fmla="*/ 30969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548640">
                <a:moveTo>
                  <a:pt x="16554" y="309698"/>
                </a:moveTo>
                <a:lnTo>
                  <a:pt x="290874" y="538298"/>
                </a:lnTo>
                <a:cubicBezTo>
                  <a:pt x="320306" y="562873"/>
                  <a:pt x="365883" y="542299"/>
                  <a:pt x="365883" y="503151"/>
                </a:cubicBezTo>
                <a:lnTo>
                  <a:pt x="365883" y="45951"/>
                </a:lnTo>
                <a:cubicBezTo>
                  <a:pt x="365883" y="6803"/>
                  <a:pt x="320306" y="-13771"/>
                  <a:pt x="290874" y="10804"/>
                </a:cubicBezTo>
                <a:lnTo>
                  <a:pt x="16554" y="239404"/>
                </a:lnTo>
                <a:cubicBezTo>
                  <a:pt x="-5306" y="257692"/>
                  <a:pt x="-5306" y="291410"/>
                  <a:pt x="16554" y="309698"/>
                </a:cubicBezTo>
                <a:close/>
                <a:moveTo>
                  <a:pt x="382314" y="309698"/>
                </a:moveTo>
                <a:lnTo>
                  <a:pt x="656634" y="538298"/>
                </a:lnTo>
                <a:cubicBezTo>
                  <a:pt x="686066" y="562873"/>
                  <a:pt x="731643" y="542299"/>
                  <a:pt x="731643" y="503151"/>
                </a:cubicBezTo>
                <a:lnTo>
                  <a:pt x="731643" y="45951"/>
                </a:lnTo>
                <a:cubicBezTo>
                  <a:pt x="731643" y="6803"/>
                  <a:pt x="686066" y="-13771"/>
                  <a:pt x="656634" y="10804"/>
                </a:cubicBezTo>
                <a:lnTo>
                  <a:pt x="382314" y="239404"/>
                </a:lnTo>
                <a:cubicBezTo>
                  <a:pt x="360454" y="257692"/>
                  <a:pt x="360454" y="291410"/>
                  <a:pt x="382314" y="309698"/>
                </a:cubicBezTo>
                <a:close/>
              </a:path>
            </a:pathLst>
          </a:custGeom>
          <a:solidFill>
            <a:srgbClr val="910830"/>
          </a:solidFill>
          <a:ln w="1414" cap="flat">
            <a:noFill/>
            <a:prstDash val="solid"/>
            <a:miter/>
          </a:ln>
        </p:spPr>
        <p:txBody>
          <a:bodyPr rtlCol="0" anchor="ctr"/>
          <a:lstStyle/>
          <a:p>
            <a:endParaRPr lang="en-GB"/>
          </a:p>
        </p:txBody>
      </p:sp>
      <p:sp>
        <p:nvSpPr>
          <p:cNvPr id="330" name="Grafik 306">
            <a:extLst>
              <a:ext uri="{FF2B5EF4-FFF2-40B4-BE49-F238E27FC236}">
                <a16:creationId xmlns:a16="http://schemas.microsoft.com/office/drawing/2014/main" id="{3B6CD74F-3226-4B35-9DAA-47FDBC06EE54}"/>
              </a:ext>
            </a:extLst>
          </p:cNvPr>
          <p:cNvSpPr/>
          <p:nvPr/>
        </p:nvSpPr>
        <p:spPr>
          <a:xfrm>
            <a:off x="1176462" y="3212308"/>
            <a:ext cx="590411" cy="470920"/>
          </a:xfrm>
          <a:custGeom>
            <a:avLst/>
            <a:gdLst>
              <a:gd name="connsiteX0" fmla="*/ 365921 w 914400"/>
              <a:gd name="connsiteY0" fmla="*/ 480221 h 731520"/>
              <a:gd name="connsiteX1" fmla="*/ 365892 w 914400"/>
              <a:gd name="connsiteY1" fmla="*/ 480221 h 731520"/>
              <a:gd name="connsiteX2" fmla="*/ 244377 w 914400"/>
              <a:gd name="connsiteY2" fmla="*/ 220888 h 731520"/>
              <a:gd name="connsiteX3" fmla="*/ 121690 w 914400"/>
              <a:gd name="connsiteY3" fmla="*/ 220888 h 731520"/>
              <a:gd name="connsiteX4" fmla="*/ 189 w 914400"/>
              <a:gd name="connsiteY4" fmla="*/ 480221 h 731520"/>
              <a:gd name="connsiteX5" fmla="*/ 161 w 914400"/>
              <a:gd name="connsiteY5" fmla="*/ 480221 h 731520"/>
              <a:gd name="connsiteX6" fmla="*/ 183041 w 914400"/>
              <a:gd name="connsiteY6" fmla="*/ 594521 h 731520"/>
              <a:gd name="connsiteX7" fmla="*/ 365921 w 914400"/>
              <a:gd name="connsiteY7" fmla="*/ 480221 h 731520"/>
              <a:gd name="connsiteX8" fmla="*/ 183041 w 914400"/>
              <a:gd name="connsiteY8" fmla="*/ 251621 h 731520"/>
              <a:gd name="connsiteX9" fmla="*/ 285911 w 914400"/>
              <a:gd name="connsiteY9" fmla="*/ 457361 h 731520"/>
              <a:gd name="connsiteX10" fmla="*/ 80171 w 914400"/>
              <a:gd name="connsiteY10" fmla="*/ 457361 h 731520"/>
              <a:gd name="connsiteX11" fmla="*/ 183041 w 914400"/>
              <a:gd name="connsiteY11" fmla="*/ 251621 h 731520"/>
              <a:gd name="connsiteX12" fmla="*/ 914532 w 914400"/>
              <a:gd name="connsiteY12" fmla="*/ 480221 h 731520"/>
              <a:gd name="connsiteX13" fmla="*/ 793017 w 914400"/>
              <a:gd name="connsiteY13" fmla="*/ 220888 h 731520"/>
              <a:gd name="connsiteX14" fmla="*/ 670330 w 914400"/>
              <a:gd name="connsiteY14" fmla="*/ 220888 h 731520"/>
              <a:gd name="connsiteX15" fmla="*/ 548829 w 914400"/>
              <a:gd name="connsiteY15" fmla="*/ 480221 h 731520"/>
              <a:gd name="connsiteX16" fmla="*/ 548801 w 914400"/>
              <a:gd name="connsiteY16" fmla="*/ 480221 h 731520"/>
              <a:gd name="connsiteX17" fmla="*/ 731681 w 914400"/>
              <a:gd name="connsiteY17" fmla="*/ 594521 h 731520"/>
              <a:gd name="connsiteX18" fmla="*/ 914561 w 914400"/>
              <a:gd name="connsiteY18" fmla="*/ 480221 h 731520"/>
              <a:gd name="connsiteX19" fmla="*/ 914532 w 914400"/>
              <a:gd name="connsiteY19" fmla="*/ 480221 h 731520"/>
              <a:gd name="connsiteX20" fmla="*/ 628811 w 914400"/>
              <a:gd name="connsiteY20" fmla="*/ 457361 h 731520"/>
              <a:gd name="connsiteX21" fmla="*/ 731681 w 914400"/>
              <a:gd name="connsiteY21" fmla="*/ 251621 h 731520"/>
              <a:gd name="connsiteX22" fmla="*/ 834551 w 914400"/>
              <a:gd name="connsiteY22" fmla="*/ 457361 h 731520"/>
              <a:gd name="connsiteX23" fmla="*/ 628811 w 914400"/>
              <a:gd name="connsiteY23" fmla="*/ 457361 h 731520"/>
              <a:gd name="connsiteX24" fmla="*/ 754541 w 914400"/>
              <a:gd name="connsiteY24" fmla="*/ 640241 h 731520"/>
              <a:gd name="connsiteX25" fmla="*/ 503081 w 914400"/>
              <a:gd name="connsiteY25" fmla="*/ 640241 h 731520"/>
              <a:gd name="connsiteX26" fmla="*/ 503081 w 914400"/>
              <a:gd name="connsiteY26" fmla="*/ 219117 h 731520"/>
              <a:gd name="connsiteX27" fmla="*/ 569360 w 914400"/>
              <a:gd name="connsiteY27" fmla="*/ 137321 h 731520"/>
              <a:gd name="connsiteX28" fmla="*/ 754541 w 914400"/>
              <a:gd name="connsiteY28" fmla="*/ 137321 h 731520"/>
              <a:gd name="connsiteX29" fmla="*/ 777401 w 914400"/>
              <a:gd name="connsiteY29" fmla="*/ 114461 h 731520"/>
              <a:gd name="connsiteX30" fmla="*/ 777401 w 914400"/>
              <a:gd name="connsiteY30" fmla="*/ 68741 h 731520"/>
              <a:gd name="connsiteX31" fmla="*/ 754541 w 914400"/>
              <a:gd name="connsiteY31" fmla="*/ 45881 h 731520"/>
              <a:gd name="connsiteX32" fmla="*/ 548286 w 914400"/>
              <a:gd name="connsiteY32" fmla="*/ 45881 h 731520"/>
              <a:gd name="connsiteX33" fmla="*/ 457361 w 914400"/>
              <a:gd name="connsiteY33" fmla="*/ 161 h 731520"/>
              <a:gd name="connsiteX34" fmla="*/ 366435 w 914400"/>
              <a:gd name="connsiteY34" fmla="*/ 45881 h 731520"/>
              <a:gd name="connsiteX35" fmla="*/ 160181 w 914400"/>
              <a:gd name="connsiteY35" fmla="*/ 45881 h 731520"/>
              <a:gd name="connsiteX36" fmla="*/ 137321 w 914400"/>
              <a:gd name="connsiteY36" fmla="*/ 68741 h 731520"/>
              <a:gd name="connsiteX37" fmla="*/ 137321 w 914400"/>
              <a:gd name="connsiteY37" fmla="*/ 114461 h 731520"/>
              <a:gd name="connsiteX38" fmla="*/ 160181 w 914400"/>
              <a:gd name="connsiteY38" fmla="*/ 137321 h 731520"/>
              <a:gd name="connsiteX39" fmla="*/ 345361 w 914400"/>
              <a:gd name="connsiteY39" fmla="*/ 137321 h 731520"/>
              <a:gd name="connsiteX40" fmla="*/ 411641 w 914400"/>
              <a:gd name="connsiteY40" fmla="*/ 219117 h 731520"/>
              <a:gd name="connsiteX41" fmla="*/ 411641 w 914400"/>
              <a:gd name="connsiteY41" fmla="*/ 640241 h 731520"/>
              <a:gd name="connsiteX42" fmla="*/ 160181 w 914400"/>
              <a:gd name="connsiteY42" fmla="*/ 640241 h 731520"/>
              <a:gd name="connsiteX43" fmla="*/ 137321 w 914400"/>
              <a:gd name="connsiteY43" fmla="*/ 663101 h 731520"/>
              <a:gd name="connsiteX44" fmla="*/ 137321 w 914400"/>
              <a:gd name="connsiteY44" fmla="*/ 708821 h 731520"/>
              <a:gd name="connsiteX45" fmla="*/ 160181 w 914400"/>
              <a:gd name="connsiteY45" fmla="*/ 731681 h 731520"/>
              <a:gd name="connsiteX46" fmla="*/ 754541 w 914400"/>
              <a:gd name="connsiteY46" fmla="*/ 731681 h 731520"/>
              <a:gd name="connsiteX47" fmla="*/ 777401 w 914400"/>
              <a:gd name="connsiteY47" fmla="*/ 708821 h 731520"/>
              <a:gd name="connsiteX48" fmla="*/ 777401 w 914400"/>
              <a:gd name="connsiteY48" fmla="*/ 663101 h 731520"/>
              <a:gd name="connsiteX49" fmla="*/ 754541 w 914400"/>
              <a:gd name="connsiteY49"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4400" h="731520">
                <a:moveTo>
                  <a:pt x="365921" y="480221"/>
                </a:moveTo>
                <a:lnTo>
                  <a:pt x="365892" y="480221"/>
                </a:lnTo>
                <a:cubicBezTo>
                  <a:pt x="365892" y="457104"/>
                  <a:pt x="367807" y="467748"/>
                  <a:pt x="244377" y="220888"/>
                </a:cubicBezTo>
                <a:cubicBezTo>
                  <a:pt x="219160" y="170468"/>
                  <a:pt x="146951" y="170368"/>
                  <a:pt x="121690" y="220888"/>
                </a:cubicBezTo>
                <a:cubicBezTo>
                  <a:pt x="-2782" y="469862"/>
                  <a:pt x="189" y="457832"/>
                  <a:pt x="189" y="480221"/>
                </a:cubicBezTo>
                <a:lnTo>
                  <a:pt x="161" y="480221"/>
                </a:lnTo>
                <a:cubicBezTo>
                  <a:pt x="161" y="543343"/>
                  <a:pt x="82042" y="594521"/>
                  <a:pt x="183041" y="594521"/>
                </a:cubicBezTo>
                <a:cubicBezTo>
                  <a:pt x="284039" y="594521"/>
                  <a:pt x="365921" y="543343"/>
                  <a:pt x="365921" y="480221"/>
                </a:cubicBezTo>
                <a:close/>
                <a:moveTo>
                  <a:pt x="183041" y="251621"/>
                </a:moveTo>
                <a:lnTo>
                  <a:pt x="285911" y="457361"/>
                </a:lnTo>
                <a:lnTo>
                  <a:pt x="80171" y="457361"/>
                </a:lnTo>
                <a:lnTo>
                  <a:pt x="183041" y="251621"/>
                </a:lnTo>
                <a:close/>
                <a:moveTo>
                  <a:pt x="914532" y="480221"/>
                </a:moveTo>
                <a:cubicBezTo>
                  <a:pt x="914532" y="457104"/>
                  <a:pt x="916447" y="467748"/>
                  <a:pt x="793017" y="220888"/>
                </a:cubicBezTo>
                <a:cubicBezTo>
                  <a:pt x="767800" y="170468"/>
                  <a:pt x="695591" y="170368"/>
                  <a:pt x="670330" y="220888"/>
                </a:cubicBezTo>
                <a:cubicBezTo>
                  <a:pt x="545858" y="469862"/>
                  <a:pt x="548829" y="457832"/>
                  <a:pt x="548829" y="480221"/>
                </a:cubicBezTo>
                <a:lnTo>
                  <a:pt x="548801" y="480221"/>
                </a:lnTo>
                <a:cubicBezTo>
                  <a:pt x="548801" y="543343"/>
                  <a:pt x="630682" y="594521"/>
                  <a:pt x="731681" y="594521"/>
                </a:cubicBezTo>
                <a:cubicBezTo>
                  <a:pt x="832679" y="594521"/>
                  <a:pt x="914561" y="543343"/>
                  <a:pt x="914561" y="480221"/>
                </a:cubicBezTo>
                <a:lnTo>
                  <a:pt x="914532" y="480221"/>
                </a:lnTo>
                <a:close/>
                <a:moveTo>
                  <a:pt x="628811" y="457361"/>
                </a:moveTo>
                <a:lnTo>
                  <a:pt x="731681" y="251621"/>
                </a:lnTo>
                <a:lnTo>
                  <a:pt x="834551" y="457361"/>
                </a:lnTo>
                <a:lnTo>
                  <a:pt x="628811" y="457361"/>
                </a:lnTo>
                <a:close/>
                <a:moveTo>
                  <a:pt x="754541" y="640241"/>
                </a:moveTo>
                <a:lnTo>
                  <a:pt x="503081" y="640241"/>
                </a:lnTo>
                <a:lnTo>
                  <a:pt x="503081" y="219117"/>
                </a:lnTo>
                <a:cubicBezTo>
                  <a:pt x="536671" y="204415"/>
                  <a:pt x="561888" y="174140"/>
                  <a:pt x="569360" y="137321"/>
                </a:cubicBezTo>
                <a:lnTo>
                  <a:pt x="754541" y="137321"/>
                </a:lnTo>
                <a:cubicBezTo>
                  <a:pt x="767171" y="137321"/>
                  <a:pt x="777401" y="127091"/>
                  <a:pt x="777401" y="114461"/>
                </a:cubicBezTo>
                <a:lnTo>
                  <a:pt x="777401" y="68741"/>
                </a:lnTo>
                <a:cubicBezTo>
                  <a:pt x="777401" y="56111"/>
                  <a:pt x="767171" y="45881"/>
                  <a:pt x="754541" y="45881"/>
                </a:cubicBezTo>
                <a:lnTo>
                  <a:pt x="548286" y="45881"/>
                </a:lnTo>
                <a:cubicBezTo>
                  <a:pt x="527427" y="18277"/>
                  <a:pt x="494637" y="161"/>
                  <a:pt x="457361" y="161"/>
                </a:cubicBezTo>
                <a:cubicBezTo>
                  <a:pt x="420085" y="161"/>
                  <a:pt x="387295" y="18277"/>
                  <a:pt x="366435" y="45881"/>
                </a:cubicBezTo>
                <a:lnTo>
                  <a:pt x="160181" y="45881"/>
                </a:lnTo>
                <a:cubicBezTo>
                  <a:pt x="147551" y="45881"/>
                  <a:pt x="137321" y="56111"/>
                  <a:pt x="137321" y="68741"/>
                </a:cubicBezTo>
                <a:lnTo>
                  <a:pt x="137321" y="114461"/>
                </a:lnTo>
                <a:cubicBezTo>
                  <a:pt x="137321" y="127091"/>
                  <a:pt x="147551" y="137321"/>
                  <a:pt x="160181" y="137321"/>
                </a:cubicBezTo>
                <a:lnTo>
                  <a:pt x="345361" y="137321"/>
                </a:lnTo>
                <a:cubicBezTo>
                  <a:pt x="352833" y="174125"/>
                  <a:pt x="378037" y="204415"/>
                  <a:pt x="411641" y="219117"/>
                </a:cubicBezTo>
                <a:lnTo>
                  <a:pt x="411641" y="640241"/>
                </a:lnTo>
                <a:lnTo>
                  <a:pt x="160181" y="640241"/>
                </a:lnTo>
                <a:cubicBezTo>
                  <a:pt x="147551" y="640241"/>
                  <a:pt x="137321" y="650471"/>
                  <a:pt x="137321" y="663101"/>
                </a:cubicBezTo>
                <a:lnTo>
                  <a:pt x="137321" y="708821"/>
                </a:lnTo>
                <a:cubicBezTo>
                  <a:pt x="137321" y="721451"/>
                  <a:pt x="147551" y="731681"/>
                  <a:pt x="160181" y="731681"/>
                </a:cubicBezTo>
                <a:lnTo>
                  <a:pt x="754541" y="731681"/>
                </a:lnTo>
                <a:cubicBezTo>
                  <a:pt x="767171" y="731681"/>
                  <a:pt x="777401" y="721451"/>
                  <a:pt x="777401" y="708821"/>
                </a:cubicBezTo>
                <a:lnTo>
                  <a:pt x="777401" y="663101"/>
                </a:lnTo>
                <a:cubicBezTo>
                  <a:pt x="777401" y="650471"/>
                  <a:pt x="767171" y="640241"/>
                  <a:pt x="754541" y="640241"/>
                </a:cubicBezTo>
                <a:close/>
              </a:path>
            </a:pathLst>
          </a:custGeom>
          <a:solidFill>
            <a:srgbClr val="910830"/>
          </a:solidFill>
          <a:ln w="1429" cap="flat">
            <a:noFill/>
            <a:prstDash val="solid"/>
            <a:miter/>
          </a:ln>
        </p:spPr>
        <p:txBody>
          <a:bodyPr rtlCol="0" anchor="ctr"/>
          <a:lstStyle/>
          <a:p>
            <a:endParaRPr lang="en-GB"/>
          </a:p>
        </p:txBody>
      </p:sp>
      <p:sp>
        <p:nvSpPr>
          <p:cNvPr id="331" name="Grafik 307">
            <a:extLst>
              <a:ext uri="{FF2B5EF4-FFF2-40B4-BE49-F238E27FC236}">
                <a16:creationId xmlns:a16="http://schemas.microsoft.com/office/drawing/2014/main" id="{94F91533-C726-4115-9E85-6787962C45D0}"/>
              </a:ext>
            </a:extLst>
          </p:cNvPr>
          <p:cNvSpPr/>
          <p:nvPr/>
        </p:nvSpPr>
        <p:spPr>
          <a:xfrm>
            <a:off x="4663577" y="3219668"/>
            <a:ext cx="457568" cy="45620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40381 w 708660"/>
              <a:gd name="connsiteY5" fmla="*/ 168597 h 708660"/>
              <a:gd name="connsiteX6" fmla="*/ 569923 w 708660"/>
              <a:gd name="connsiteY6" fmla="*/ 505264 h 708660"/>
              <a:gd name="connsiteX7" fmla="*/ 203713 w 708660"/>
              <a:gd name="connsiteY7" fmla="*/ 139056 h 708660"/>
              <a:gd name="connsiteX8" fmla="*/ 540381 w 708660"/>
              <a:gd name="connsiteY8" fmla="*/ 168597 h 708660"/>
              <a:gd name="connsiteX9" fmla="*/ 168597 w 708660"/>
              <a:gd name="connsiteY9" fmla="*/ 540381 h 708660"/>
              <a:gd name="connsiteX10" fmla="*/ 139055 w 708660"/>
              <a:gd name="connsiteY10" fmla="*/ 203714 h 708660"/>
              <a:gd name="connsiteX11" fmla="*/ 505265 w 708660"/>
              <a:gd name="connsiteY11" fmla="*/ 569922 h 708660"/>
              <a:gd name="connsiteX12" fmla="*/ 168597 w 708660"/>
              <a:gd name="connsiteY12" fmla="*/ 54038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8660" h="708660">
                <a:moveTo>
                  <a:pt x="354489" y="159"/>
                </a:moveTo>
                <a:cubicBezTo>
                  <a:pt x="158799" y="159"/>
                  <a:pt x="159" y="158797"/>
                  <a:pt x="159" y="354489"/>
                </a:cubicBezTo>
                <a:cubicBezTo>
                  <a:pt x="159" y="550181"/>
                  <a:pt x="158799" y="708819"/>
                  <a:pt x="354489" y="708819"/>
                </a:cubicBezTo>
                <a:cubicBezTo>
                  <a:pt x="550179" y="708819"/>
                  <a:pt x="708819" y="550179"/>
                  <a:pt x="708819" y="354489"/>
                </a:cubicBezTo>
                <a:cubicBezTo>
                  <a:pt x="708819" y="158799"/>
                  <a:pt x="550181" y="159"/>
                  <a:pt x="354489" y="159"/>
                </a:cubicBezTo>
                <a:close/>
                <a:moveTo>
                  <a:pt x="540381" y="168597"/>
                </a:moveTo>
                <a:cubicBezTo>
                  <a:pt x="633890" y="262106"/>
                  <a:pt x="640393" y="405028"/>
                  <a:pt x="569923" y="505264"/>
                </a:cubicBezTo>
                <a:lnTo>
                  <a:pt x="203713" y="139056"/>
                </a:lnTo>
                <a:cubicBezTo>
                  <a:pt x="304017" y="68539"/>
                  <a:pt x="446924" y="75141"/>
                  <a:pt x="540381" y="168597"/>
                </a:cubicBezTo>
                <a:close/>
                <a:moveTo>
                  <a:pt x="168597" y="540381"/>
                </a:moveTo>
                <a:cubicBezTo>
                  <a:pt x="75088" y="446872"/>
                  <a:pt x="68585" y="303950"/>
                  <a:pt x="139055" y="203714"/>
                </a:cubicBezTo>
                <a:lnTo>
                  <a:pt x="505265" y="569922"/>
                </a:lnTo>
                <a:cubicBezTo>
                  <a:pt x="404963" y="640439"/>
                  <a:pt x="262055" y="633838"/>
                  <a:pt x="168597" y="540381"/>
                </a:cubicBezTo>
                <a:close/>
              </a:path>
            </a:pathLst>
          </a:custGeom>
          <a:solidFill>
            <a:srgbClr val="910830"/>
          </a:solidFill>
          <a:ln w="1414" cap="flat">
            <a:noFill/>
            <a:prstDash val="solid"/>
            <a:miter/>
          </a:ln>
        </p:spPr>
        <p:txBody>
          <a:bodyPr rtlCol="0" anchor="ctr"/>
          <a:lstStyle/>
          <a:p>
            <a:endParaRPr lang="en-GB"/>
          </a:p>
        </p:txBody>
      </p:sp>
      <p:sp>
        <p:nvSpPr>
          <p:cNvPr id="332" name="Grafik 308">
            <a:extLst>
              <a:ext uri="{FF2B5EF4-FFF2-40B4-BE49-F238E27FC236}">
                <a16:creationId xmlns:a16="http://schemas.microsoft.com/office/drawing/2014/main" id="{C72D6291-B3A9-4E31-BCDF-B7CF04B45F63}"/>
              </a:ext>
            </a:extLst>
          </p:cNvPr>
          <p:cNvSpPr/>
          <p:nvPr/>
        </p:nvSpPr>
        <p:spPr>
          <a:xfrm>
            <a:off x="1795778" y="3300606"/>
            <a:ext cx="590411" cy="294325"/>
          </a:xfrm>
          <a:custGeom>
            <a:avLst/>
            <a:gdLst>
              <a:gd name="connsiteX0" fmla="*/ 161 w 914400"/>
              <a:gd name="connsiteY0" fmla="*/ 91601 h 457200"/>
              <a:gd name="connsiteX1" fmla="*/ 161 w 914400"/>
              <a:gd name="connsiteY1" fmla="*/ 365921 h 457200"/>
              <a:gd name="connsiteX2" fmla="*/ 91601 w 914400"/>
              <a:gd name="connsiteY2" fmla="*/ 457361 h 457200"/>
              <a:gd name="connsiteX3" fmla="*/ 228761 w 914400"/>
              <a:gd name="connsiteY3" fmla="*/ 457361 h 457200"/>
              <a:gd name="connsiteX4" fmla="*/ 228761 w 914400"/>
              <a:gd name="connsiteY4" fmla="*/ 161 h 457200"/>
              <a:gd name="connsiteX5" fmla="*/ 91601 w 914400"/>
              <a:gd name="connsiteY5" fmla="*/ 161 h 457200"/>
              <a:gd name="connsiteX6" fmla="*/ 161 w 914400"/>
              <a:gd name="connsiteY6" fmla="*/ 91601 h 457200"/>
              <a:gd name="connsiteX7" fmla="*/ 823121 w 914400"/>
              <a:gd name="connsiteY7" fmla="*/ 161 h 457200"/>
              <a:gd name="connsiteX8" fmla="*/ 685961 w 914400"/>
              <a:gd name="connsiteY8" fmla="*/ 161 h 457200"/>
              <a:gd name="connsiteX9" fmla="*/ 685961 w 914400"/>
              <a:gd name="connsiteY9" fmla="*/ 457361 h 457200"/>
              <a:gd name="connsiteX10" fmla="*/ 823121 w 914400"/>
              <a:gd name="connsiteY10" fmla="*/ 457361 h 457200"/>
              <a:gd name="connsiteX11" fmla="*/ 914561 w 914400"/>
              <a:gd name="connsiteY11" fmla="*/ 365921 h 457200"/>
              <a:gd name="connsiteX12" fmla="*/ 914561 w 914400"/>
              <a:gd name="connsiteY12" fmla="*/ 91601 h 457200"/>
              <a:gd name="connsiteX13" fmla="*/ 823121 w 914400"/>
              <a:gd name="connsiteY13" fmla="*/ 161 h 457200"/>
              <a:gd name="connsiteX14" fmla="*/ 274481 w 914400"/>
              <a:gd name="connsiteY14" fmla="*/ 457361 h 457200"/>
              <a:gd name="connsiteX15" fmla="*/ 640241 w 914400"/>
              <a:gd name="connsiteY15" fmla="*/ 457361 h 457200"/>
              <a:gd name="connsiteX16" fmla="*/ 640241 w 914400"/>
              <a:gd name="connsiteY16" fmla="*/ 161 h 457200"/>
              <a:gd name="connsiteX17" fmla="*/ 274481 w 914400"/>
              <a:gd name="connsiteY17" fmla="*/ 161 h 457200"/>
              <a:gd name="connsiteX18" fmla="*/ 274481 w 914400"/>
              <a:gd name="connsiteY18" fmla="*/ 457361 h 457200"/>
              <a:gd name="connsiteX19" fmla="*/ 525941 w 914400"/>
              <a:gd name="connsiteY19" fmla="*/ 125891 h 457200"/>
              <a:gd name="connsiteX20" fmla="*/ 560231 w 914400"/>
              <a:gd name="connsiteY20" fmla="*/ 160181 h 457200"/>
              <a:gd name="connsiteX21" fmla="*/ 525941 w 914400"/>
              <a:gd name="connsiteY21" fmla="*/ 194471 h 457200"/>
              <a:gd name="connsiteX22" fmla="*/ 491651 w 914400"/>
              <a:gd name="connsiteY22" fmla="*/ 160181 h 457200"/>
              <a:gd name="connsiteX23" fmla="*/ 525941 w 914400"/>
              <a:gd name="connsiteY23" fmla="*/ 125891 h 457200"/>
              <a:gd name="connsiteX24" fmla="*/ 525941 w 914400"/>
              <a:gd name="connsiteY24" fmla="*/ 263051 h 457200"/>
              <a:gd name="connsiteX25" fmla="*/ 560231 w 914400"/>
              <a:gd name="connsiteY25" fmla="*/ 297341 h 457200"/>
              <a:gd name="connsiteX26" fmla="*/ 525941 w 914400"/>
              <a:gd name="connsiteY26" fmla="*/ 331631 h 457200"/>
              <a:gd name="connsiteX27" fmla="*/ 491651 w 914400"/>
              <a:gd name="connsiteY27" fmla="*/ 297341 h 457200"/>
              <a:gd name="connsiteX28" fmla="*/ 525941 w 914400"/>
              <a:gd name="connsiteY28" fmla="*/ 263051 h 457200"/>
              <a:gd name="connsiteX29" fmla="*/ 388781 w 914400"/>
              <a:gd name="connsiteY29" fmla="*/ 125891 h 457200"/>
              <a:gd name="connsiteX30" fmla="*/ 423071 w 914400"/>
              <a:gd name="connsiteY30" fmla="*/ 160181 h 457200"/>
              <a:gd name="connsiteX31" fmla="*/ 388781 w 914400"/>
              <a:gd name="connsiteY31" fmla="*/ 194471 h 457200"/>
              <a:gd name="connsiteX32" fmla="*/ 354491 w 914400"/>
              <a:gd name="connsiteY32" fmla="*/ 160181 h 457200"/>
              <a:gd name="connsiteX33" fmla="*/ 388781 w 914400"/>
              <a:gd name="connsiteY33" fmla="*/ 125891 h 457200"/>
              <a:gd name="connsiteX34" fmla="*/ 388781 w 914400"/>
              <a:gd name="connsiteY34" fmla="*/ 263051 h 457200"/>
              <a:gd name="connsiteX35" fmla="*/ 423071 w 914400"/>
              <a:gd name="connsiteY35" fmla="*/ 297341 h 457200"/>
              <a:gd name="connsiteX36" fmla="*/ 388781 w 914400"/>
              <a:gd name="connsiteY36" fmla="*/ 331631 h 457200"/>
              <a:gd name="connsiteX37" fmla="*/ 354491 w 914400"/>
              <a:gd name="connsiteY37" fmla="*/ 297341 h 457200"/>
              <a:gd name="connsiteX38" fmla="*/ 388781 w 914400"/>
              <a:gd name="connsiteY38" fmla="*/ 26305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 h="457200">
                <a:moveTo>
                  <a:pt x="161" y="91601"/>
                </a:moveTo>
                <a:lnTo>
                  <a:pt x="161" y="365921"/>
                </a:lnTo>
                <a:cubicBezTo>
                  <a:pt x="161" y="416356"/>
                  <a:pt x="41166" y="457361"/>
                  <a:pt x="91601" y="457361"/>
                </a:cubicBezTo>
                <a:lnTo>
                  <a:pt x="228761" y="457361"/>
                </a:lnTo>
                <a:lnTo>
                  <a:pt x="228761" y="161"/>
                </a:lnTo>
                <a:lnTo>
                  <a:pt x="91601" y="161"/>
                </a:lnTo>
                <a:cubicBezTo>
                  <a:pt x="41166" y="161"/>
                  <a:pt x="161" y="41166"/>
                  <a:pt x="161" y="91601"/>
                </a:cubicBezTo>
                <a:close/>
                <a:moveTo>
                  <a:pt x="823121" y="161"/>
                </a:moveTo>
                <a:lnTo>
                  <a:pt x="685961" y="161"/>
                </a:lnTo>
                <a:lnTo>
                  <a:pt x="685961" y="457361"/>
                </a:lnTo>
                <a:lnTo>
                  <a:pt x="823121" y="457361"/>
                </a:lnTo>
                <a:cubicBezTo>
                  <a:pt x="873556" y="457361"/>
                  <a:pt x="914561" y="416356"/>
                  <a:pt x="914561" y="365921"/>
                </a:cubicBezTo>
                <a:lnTo>
                  <a:pt x="914561" y="91601"/>
                </a:lnTo>
                <a:cubicBezTo>
                  <a:pt x="914561" y="41166"/>
                  <a:pt x="873556" y="161"/>
                  <a:pt x="823121" y="161"/>
                </a:cubicBezTo>
                <a:close/>
                <a:moveTo>
                  <a:pt x="274481" y="457361"/>
                </a:moveTo>
                <a:lnTo>
                  <a:pt x="640241" y="457361"/>
                </a:lnTo>
                <a:lnTo>
                  <a:pt x="640241" y="161"/>
                </a:lnTo>
                <a:lnTo>
                  <a:pt x="274481" y="161"/>
                </a:lnTo>
                <a:lnTo>
                  <a:pt x="274481" y="457361"/>
                </a:lnTo>
                <a:close/>
                <a:moveTo>
                  <a:pt x="525941" y="125891"/>
                </a:moveTo>
                <a:cubicBezTo>
                  <a:pt x="544943" y="125891"/>
                  <a:pt x="560231" y="141178"/>
                  <a:pt x="560231" y="160181"/>
                </a:cubicBezTo>
                <a:cubicBezTo>
                  <a:pt x="560231" y="179183"/>
                  <a:pt x="544943" y="194471"/>
                  <a:pt x="525941" y="194471"/>
                </a:cubicBezTo>
                <a:cubicBezTo>
                  <a:pt x="506938" y="194471"/>
                  <a:pt x="491651" y="179183"/>
                  <a:pt x="491651" y="160181"/>
                </a:cubicBezTo>
                <a:cubicBezTo>
                  <a:pt x="491651" y="141178"/>
                  <a:pt x="506938" y="125891"/>
                  <a:pt x="525941" y="125891"/>
                </a:cubicBezTo>
                <a:close/>
                <a:moveTo>
                  <a:pt x="525941" y="263051"/>
                </a:moveTo>
                <a:cubicBezTo>
                  <a:pt x="544943" y="263051"/>
                  <a:pt x="560231" y="278338"/>
                  <a:pt x="560231" y="297341"/>
                </a:cubicBezTo>
                <a:cubicBezTo>
                  <a:pt x="560231" y="316343"/>
                  <a:pt x="544943" y="331631"/>
                  <a:pt x="525941" y="331631"/>
                </a:cubicBezTo>
                <a:cubicBezTo>
                  <a:pt x="506938" y="331631"/>
                  <a:pt x="491651" y="316343"/>
                  <a:pt x="491651" y="297341"/>
                </a:cubicBezTo>
                <a:cubicBezTo>
                  <a:pt x="491651" y="278338"/>
                  <a:pt x="506938" y="263051"/>
                  <a:pt x="525941" y="263051"/>
                </a:cubicBezTo>
                <a:close/>
                <a:moveTo>
                  <a:pt x="388781" y="125891"/>
                </a:moveTo>
                <a:cubicBezTo>
                  <a:pt x="407783" y="125891"/>
                  <a:pt x="423071" y="141178"/>
                  <a:pt x="423071" y="160181"/>
                </a:cubicBezTo>
                <a:cubicBezTo>
                  <a:pt x="423071" y="179183"/>
                  <a:pt x="407783" y="194471"/>
                  <a:pt x="388781" y="194471"/>
                </a:cubicBezTo>
                <a:cubicBezTo>
                  <a:pt x="369778" y="194471"/>
                  <a:pt x="354491" y="179183"/>
                  <a:pt x="354491" y="160181"/>
                </a:cubicBezTo>
                <a:cubicBezTo>
                  <a:pt x="354491" y="141178"/>
                  <a:pt x="369778" y="125891"/>
                  <a:pt x="388781" y="125891"/>
                </a:cubicBezTo>
                <a:close/>
                <a:moveTo>
                  <a:pt x="388781" y="263051"/>
                </a:moveTo>
                <a:cubicBezTo>
                  <a:pt x="407783" y="263051"/>
                  <a:pt x="423071" y="278338"/>
                  <a:pt x="423071" y="297341"/>
                </a:cubicBezTo>
                <a:cubicBezTo>
                  <a:pt x="423071" y="316343"/>
                  <a:pt x="407783" y="331631"/>
                  <a:pt x="388781" y="331631"/>
                </a:cubicBezTo>
                <a:cubicBezTo>
                  <a:pt x="369778" y="331631"/>
                  <a:pt x="354491" y="316343"/>
                  <a:pt x="354491" y="297341"/>
                </a:cubicBezTo>
                <a:cubicBezTo>
                  <a:pt x="354491" y="278338"/>
                  <a:pt x="369778" y="263051"/>
                  <a:pt x="388781" y="263051"/>
                </a:cubicBezTo>
                <a:close/>
              </a:path>
            </a:pathLst>
          </a:custGeom>
          <a:solidFill>
            <a:srgbClr val="910830"/>
          </a:solidFill>
          <a:ln w="1429" cap="flat">
            <a:noFill/>
            <a:prstDash val="solid"/>
            <a:miter/>
          </a:ln>
        </p:spPr>
        <p:txBody>
          <a:bodyPr rtlCol="0" anchor="ctr"/>
          <a:lstStyle/>
          <a:p>
            <a:endParaRPr lang="en-GB"/>
          </a:p>
        </p:txBody>
      </p:sp>
      <p:sp>
        <p:nvSpPr>
          <p:cNvPr id="333" name="Grafik 309">
            <a:extLst>
              <a:ext uri="{FF2B5EF4-FFF2-40B4-BE49-F238E27FC236}">
                <a16:creationId xmlns:a16="http://schemas.microsoft.com/office/drawing/2014/main" id="{BC89F107-F266-4BE9-BAAC-DC894E5EC217}"/>
              </a:ext>
            </a:extLst>
          </p:cNvPr>
          <p:cNvSpPr/>
          <p:nvPr/>
        </p:nvSpPr>
        <p:spPr>
          <a:xfrm>
            <a:off x="5157431" y="3271175"/>
            <a:ext cx="472328" cy="353190"/>
          </a:xfrm>
          <a:custGeom>
            <a:avLst/>
            <a:gdLst>
              <a:gd name="connsiteX0" fmla="*/ 159 w 731520"/>
              <a:gd name="connsiteY0" fmla="*/ 548799 h 548640"/>
              <a:gd name="connsiteX1" fmla="*/ 159 w 731520"/>
              <a:gd name="connsiteY1" fmla="*/ 159 h 548640"/>
              <a:gd name="connsiteX2" fmla="*/ 25877 w 731520"/>
              <a:gd name="connsiteY2" fmla="*/ 159 h 548640"/>
              <a:gd name="connsiteX3" fmla="*/ 25877 w 731520"/>
              <a:gd name="connsiteY3" fmla="*/ 548799 h 548640"/>
              <a:gd name="connsiteX4" fmla="*/ 159 w 731520"/>
              <a:gd name="connsiteY4" fmla="*/ 548799 h 548640"/>
              <a:gd name="connsiteX5" fmla="*/ 38531 w 731520"/>
              <a:gd name="connsiteY5" fmla="*/ 548409 h 548640"/>
              <a:gd name="connsiteX6" fmla="*/ 38531 w 731520"/>
              <a:gd name="connsiteY6" fmla="*/ 159 h 548640"/>
              <a:gd name="connsiteX7" fmla="*/ 51594 w 731520"/>
              <a:gd name="connsiteY7" fmla="*/ 159 h 548640"/>
              <a:gd name="connsiteX8" fmla="*/ 51594 w 731520"/>
              <a:gd name="connsiteY8" fmla="*/ 548409 h 548640"/>
              <a:gd name="connsiteX9" fmla="*/ 38531 w 731520"/>
              <a:gd name="connsiteY9" fmla="*/ 548409 h 548640"/>
              <a:gd name="connsiteX10" fmla="*/ 77312 w 731520"/>
              <a:gd name="connsiteY10" fmla="*/ 548409 h 548640"/>
              <a:gd name="connsiteX11" fmla="*/ 77312 w 731520"/>
              <a:gd name="connsiteY11" fmla="*/ 159 h 548640"/>
              <a:gd name="connsiteX12" fmla="*/ 89966 w 731520"/>
              <a:gd name="connsiteY12" fmla="*/ 159 h 548640"/>
              <a:gd name="connsiteX13" fmla="*/ 89966 w 731520"/>
              <a:gd name="connsiteY13" fmla="*/ 548409 h 548640"/>
              <a:gd name="connsiteX14" fmla="*/ 77312 w 731520"/>
              <a:gd name="connsiteY14" fmla="*/ 548409 h 548640"/>
              <a:gd name="connsiteX15" fmla="*/ 141401 w 731520"/>
              <a:gd name="connsiteY15" fmla="*/ 548409 h 548640"/>
              <a:gd name="connsiteX16" fmla="*/ 141401 w 731520"/>
              <a:gd name="connsiteY16" fmla="*/ 159 h 548640"/>
              <a:gd name="connsiteX17" fmla="*/ 154055 w 731520"/>
              <a:gd name="connsiteY17" fmla="*/ 159 h 548640"/>
              <a:gd name="connsiteX18" fmla="*/ 154055 w 731520"/>
              <a:gd name="connsiteY18" fmla="*/ 548409 h 548640"/>
              <a:gd name="connsiteX19" fmla="*/ 141401 w 731520"/>
              <a:gd name="connsiteY19" fmla="*/ 548409 h 548640"/>
              <a:gd name="connsiteX20" fmla="*/ 192836 w 731520"/>
              <a:gd name="connsiteY20" fmla="*/ 548409 h 548640"/>
              <a:gd name="connsiteX21" fmla="*/ 192836 w 731520"/>
              <a:gd name="connsiteY21" fmla="*/ 159 h 548640"/>
              <a:gd name="connsiteX22" fmla="*/ 218145 w 731520"/>
              <a:gd name="connsiteY22" fmla="*/ 159 h 548640"/>
              <a:gd name="connsiteX23" fmla="*/ 218145 w 731520"/>
              <a:gd name="connsiteY23" fmla="*/ 548409 h 548640"/>
              <a:gd name="connsiteX24" fmla="*/ 192836 w 731520"/>
              <a:gd name="connsiteY24" fmla="*/ 548409 h 548640"/>
              <a:gd name="connsiteX25" fmla="*/ 256925 w 731520"/>
              <a:gd name="connsiteY25" fmla="*/ 548409 h 548640"/>
              <a:gd name="connsiteX26" fmla="*/ 256925 w 731520"/>
              <a:gd name="connsiteY26" fmla="*/ 159 h 548640"/>
              <a:gd name="connsiteX27" fmla="*/ 269580 w 731520"/>
              <a:gd name="connsiteY27" fmla="*/ 159 h 548640"/>
              <a:gd name="connsiteX28" fmla="*/ 269580 w 731520"/>
              <a:gd name="connsiteY28" fmla="*/ 548409 h 548640"/>
              <a:gd name="connsiteX29" fmla="*/ 256925 w 731520"/>
              <a:gd name="connsiteY29" fmla="*/ 548409 h 548640"/>
              <a:gd name="connsiteX30" fmla="*/ 282643 w 731520"/>
              <a:gd name="connsiteY30" fmla="*/ 548409 h 548640"/>
              <a:gd name="connsiteX31" fmla="*/ 282643 w 731520"/>
              <a:gd name="connsiteY31" fmla="*/ 159 h 548640"/>
              <a:gd name="connsiteX32" fmla="*/ 295297 w 731520"/>
              <a:gd name="connsiteY32" fmla="*/ 159 h 548640"/>
              <a:gd name="connsiteX33" fmla="*/ 295297 w 731520"/>
              <a:gd name="connsiteY33" fmla="*/ 548409 h 548640"/>
              <a:gd name="connsiteX34" fmla="*/ 282643 w 731520"/>
              <a:gd name="connsiteY34" fmla="*/ 548409 h 548640"/>
              <a:gd name="connsiteX35" fmla="*/ 308360 w 731520"/>
              <a:gd name="connsiteY35" fmla="*/ 548409 h 548640"/>
              <a:gd name="connsiteX36" fmla="*/ 308360 w 731520"/>
              <a:gd name="connsiteY36" fmla="*/ 159 h 548640"/>
              <a:gd name="connsiteX37" fmla="*/ 321015 w 731520"/>
              <a:gd name="connsiteY37" fmla="*/ 159 h 548640"/>
              <a:gd name="connsiteX38" fmla="*/ 321015 w 731520"/>
              <a:gd name="connsiteY38" fmla="*/ 548409 h 548640"/>
              <a:gd name="connsiteX39" fmla="*/ 308360 w 731520"/>
              <a:gd name="connsiteY39" fmla="*/ 548409 h 548640"/>
              <a:gd name="connsiteX40" fmla="*/ 359388 w 731520"/>
              <a:gd name="connsiteY40" fmla="*/ 548409 h 548640"/>
              <a:gd name="connsiteX41" fmla="*/ 359388 w 731520"/>
              <a:gd name="connsiteY41" fmla="*/ 159 h 548640"/>
              <a:gd name="connsiteX42" fmla="*/ 385106 w 731520"/>
              <a:gd name="connsiteY42" fmla="*/ 159 h 548640"/>
              <a:gd name="connsiteX43" fmla="*/ 385106 w 731520"/>
              <a:gd name="connsiteY43" fmla="*/ 548409 h 548640"/>
              <a:gd name="connsiteX44" fmla="*/ 359388 w 731520"/>
              <a:gd name="connsiteY44" fmla="*/ 548409 h 548640"/>
              <a:gd name="connsiteX45" fmla="*/ 423478 w 731520"/>
              <a:gd name="connsiteY45" fmla="*/ 548409 h 548640"/>
              <a:gd name="connsiteX46" fmla="*/ 423478 w 731520"/>
              <a:gd name="connsiteY46" fmla="*/ 159 h 548640"/>
              <a:gd name="connsiteX47" fmla="*/ 449195 w 731520"/>
              <a:gd name="connsiteY47" fmla="*/ 159 h 548640"/>
              <a:gd name="connsiteX48" fmla="*/ 449195 w 731520"/>
              <a:gd name="connsiteY48" fmla="*/ 548409 h 548640"/>
              <a:gd name="connsiteX49" fmla="*/ 423478 w 731520"/>
              <a:gd name="connsiteY49" fmla="*/ 548409 h 548640"/>
              <a:gd name="connsiteX50" fmla="*/ 474911 w 731520"/>
              <a:gd name="connsiteY50" fmla="*/ 548409 h 548640"/>
              <a:gd name="connsiteX51" fmla="*/ 474911 w 731520"/>
              <a:gd name="connsiteY51" fmla="*/ 159 h 548640"/>
              <a:gd name="connsiteX52" fmla="*/ 500630 w 731520"/>
              <a:gd name="connsiteY52" fmla="*/ 159 h 548640"/>
              <a:gd name="connsiteX53" fmla="*/ 500630 w 731520"/>
              <a:gd name="connsiteY53" fmla="*/ 548409 h 548640"/>
              <a:gd name="connsiteX54" fmla="*/ 474911 w 731520"/>
              <a:gd name="connsiteY54" fmla="*/ 548409 h 548640"/>
              <a:gd name="connsiteX55" fmla="*/ 526348 w 731520"/>
              <a:gd name="connsiteY55" fmla="*/ 548409 h 548640"/>
              <a:gd name="connsiteX56" fmla="*/ 526348 w 731520"/>
              <a:gd name="connsiteY56" fmla="*/ 159 h 548640"/>
              <a:gd name="connsiteX57" fmla="*/ 552067 w 731520"/>
              <a:gd name="connsiteY57" fmla="*/ 159 h 548640"/>
              <a:gd name="connsiteX58" fmla="*/ 552067 w 731520"/>
              <a:gd name="connsiteY58" fmla="*/ 548409 h 548640"/>
              <a:gd name="connsiteX59" fmla="*/ 526348 w 731520"/>
              <a:gd name="connsiteY59" fmla="*/ 548409 h 548640"/>
              <a:gd name="connsiteX60" fmla="*/ 564720 w 731520"/>
              <a:gd name="connsiteY60" fmla="*/ 548409 h 548640"/>
              <a:gd name="connsiteX61" fmla="*/ 564720 w 731520"/>
              <a:gd name="connsiteY61" fmla="*/ 159 h 548640"/>
              <a:gd name="connsiteX62" fmla="*/ 590437 w 731520"/>
              <a:gd name="connsiteY62" fmla="*/ 159 h 548640"/>
              <a:gd name="connsiteX63" fmla="*/ 590437 w 731520"/>
              <a:gd name="connsiteY63" fmla="*/ 548409 h 548640"/>
              <a:gd name="connsiteX64" fmla="*/ 564720 w 731520"/>
              <a:gd name="connsiteY64" fmla="*/ 548409 h 548640"/>
              <a:gd name="connsiteX65" fmla="*/ 629218 w 731520"/>
              <a:gd name="connsiteY65" fmla="*/ 548409 h 548640"/>
              <a:gd name="connsiteX66" fmla="*/ 629218 w 731520"/>
              <a:gd name="connsiteY66" fmla="*/ 159 h 548640"/>
              <a:gd name="connsiteX67" fmla="*/ 667590 w 731520"/>
              <a:gd name="connsiteY67" fmla="*/ 159 h 548640"/>
              <a:gd name="connsiteX68" fmla="*/ 667590 w 731520"/>
              <a:gd name="connsiteY68" fmla="*/ 548409 h 548640"/>
              <a:gd name="connsiteX69" fmla="*/ 629218 w 731520"/>
              <a:gd name="connsiteY69" fmla="*/ 548409 h 548640"/>
              <a:gd name="connsiteX70" fmla="*/ 680244 w 731520"/>
              <a:gd name="connsiteY70" fmla="*/ 548409 h 548640"/>
              <a:gd name="connsiteX71" fmla="*/ 680244 w 731520"/>
              <a:gd name="connsiteY71" fmla="*/ 159 h 548640"/>
              <a:gd name="connsiteX72" fmla="*/ 693307 w 731520"/>
              <a:gd name="connsiteY72" fmla="*/ 159 h 548640"/>
              <a:gd name="connsiteX73" fmla="*/ 693307 w 731520"/>
              <a:gd name="connsiteY73" fmla="*/ 548409 h 548640"/>
              <a:gd name="connsiteX74" fmla="*/ 680244 w 731520"/>
              <a:gd name="connsiteY74" fmla="*/ 548409 h 548640"/>
              <a:gd name="connsiteX75" fmla="*/ 705962 w 731520"/>
              <a:gd name="connsiteY75" fmla="*/ 548799 h 548640"/>
              <a:gd name="connsiteX76" fmla="*/ 705962 w 731520"/>
              <a:gd name="connsiteY76" fmla="*/ 159 h 548640"/>
              <a:gd name="connsiteX77" fmla="*/ 731679 w 731520"/>
              <a:gd name="connsiteY77" fmla="*/ 159 h 548640"/>
              <a:gd name="connsiteX78" fmla="*/ 731679 w 731520"/>
              <a:gd name="connsiteY78" fmla="*/ 548799 h 548640"/>
              <a:gd name="connsiteX79" fmla="*/ 705962 w 731520"/>
              <a:gd name="connsiteY79" fmla="*/ 54879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731520" h="548640">
                <a:moveTo>
                  <a:pt x="159" y="548799"/>
                </a:moveTo>
                <a:lnTo>
                  <a:pt x="159" y="159"/>
                </a:lnTo>
                <a:lnTo>
                  <a:pt x="25877" y="159"/>
                </a:lnTo>
                <a:lnTo>
                  <a:pt x="25877" y="548799"/>
                </a:lnTo>
                <a:lnTo>
                  <a:pt x="159" y="548799"/>
                </a:lnTo>
                <a:close/>
                <a:moveTo>
                  <a:pt x="38531" y="548409"/>
                </a:moveTo>
                <a:lnTo>
                  <a:pt x="38531" y="159"/>
                </a:lnTo>
                <a:lnTo>
                  <a:pt x="51594" y="159"/>
                </a:lnTo>
                <a:lnTo>
                  <a:pt x="51594" y="548409"/>
                </a:lnTo>
                <a:lnTo>
                  <a:pt x="38531" y="548409"/>
                </a:lnTo>
                <a:close/>
                <a:moveTo>
                  <a:pt x="77312" y="548409"/>
                </a:moveTo>
                <a:lnTo>
                  <a:pt x="77312" y="159"/>
                </a:lnTo>
                <a:lnTo>
                  <a:pt x="89966" y="159"/>
                </a:lnTo>
                <a:lnTo>
                  <a:pt x="89966" y="548409"/>
                </a:lnTo>
                <a:lnTo>
                  <a:pt x="77312" y="548409"/>
                </a:lnTo>
                <a:close/>
                <a:moveTo>
                  <a:pt x="141401" y="548409"/>
                </a:moveTo>
                <a:lnTo>
                  <a:pt x="141401" y="159"/>
                </a:lnTo>
                <a:lnTo>
                  <a:pt x="154055" y="159"/>
                </a:lnTo>
                <a:lnTo>
                  <a:pt x="154055" y="548409"/>
                </a:lnTo>
                <a:lnTo>
                  <a:pt x="141401" y="548409"/>
                </a:lnTo>
                <a:close/>
                <a:moveTo>
                  <a:pt x="192836" y="548409"/>
                </a:moveTo>
                <a:lnTo>
                  <a:pt x="192836" y="159"/>
                </a:lnTo>
                <a:lnTo>
                  <a:pt x="218145" y="159"/>
                </a:lnTo>
                <a:lnTo>
                  <a:pt x="218145" y="548409"/>
                </a:lnTo>
                <a:lnTo>
                  <a:pt x="192836" y="548409"/>
                </a:lnTo>
                <a:close/>
                <a:moveTo>
                  <a:pt x="256925" y="548409"/>
                </a:moveTo>
                <a:lnTo>
                  <a:pt x="256925" y="159"/>
                </a:lnTo>
                <a:lnTo>
                  <a:pt x="269580" y="159"/>
                </a:lnTo>
                <a:lnTo>
                  <a:pt x="269580" y="548409"/>
                </a:lnTo>
                <a:lnTo>
                  <a:pt x="256925" y="548409"/>
                </a:lnTo>
                <a:close/>
                <a:moveTo>
                  <a:pt x="282643" y="548409"/>
                </a:moveTo>
                <a:lnTo>
                  <a:pt x="282643" y="159"/>
                </a:lnTo>
                <a:lnTo>
                  <a:pt x="295297" y="159"/>
                </a:lnTo>
                <a:lnTo>
                  <a:pt x="295297" y="548409"/>
                </a:lnTo>
                <a:lnTo>
                  <a:pt x="282643" y="548409"/>
                </a:lnTo>
                <a:close/>
                <a:moveTo>
                  <a:pt x="308360" y="548409"/>
                </a:moveTo>
                <a:lnTo>
                  <a:pt x="308360" y="159"/>
                </a:lnTo>
                <a:lnTo>
                  <a:pt x="321015" y="159"/>
                </a:lnTo>
                <a:lnTo>
                  <a:pt x="321015" y="548409"/>
                </a:lnTo>
                <a:lnTo>
                  <a:pt x="308360" y="548409"/>
                </a:lnTo>
                <a:close/>
                <a:moveTo>
                  <a:pt x="359388" y="548409"/>
                </a:moveTo>
                <a:lnTo>
                  <a:pt x="359388" y="159"/>
                </a:lnTo>
                <a:lnTo>
                  <a:pt x="385106" y="159"/>
                </a:lnTo>
                <a:lnTo>
                  <a:pt x="385106" y="548409"/>
                </a:lnTo>
                <a:lnTo>
                  <a:pt x="359388" y="548409"/>
                </a:lnTo>
                <a:close/>
                <a:moveTo>
                  <a:pt x="423478" y="548409"/>
                </a:moveTo>
                <a:lnTo>
                  <a:pt x="423478" y="159"/>
                </a:lnTo>
                <a:lnTo>
                  <a:pt x="449195" y="159"/>
                </a:lnTo>
                <a:lnTo>
                  <a:pt x="449195" y="548409"/>
                </a:lnTo>
                <a:lnTo>
                  <a:pt x="423478" y="548409"/>
                </a:lnTo>
                <a:close/>
                <a:moveTo>
                  <a:pt x="474911" y="548409"/>
                </a:moveTo>
                <a:lnTo>
                  <a:pt x="474911" y="159"/>
                </a:lnTo>
                <a:lnTo>
                  <a:pt x="500630" y="159"/>
                </a:lnTo>
                <a:lnTo>
                  <a:pt x="500630" y="548409"/>
                </a:lnTo>
                <a:lnTo>
                  <a:pt x="474911" y="548409"/>
                </a:lnTo>
                <a:close/>
                <a:moveTo>
                  <a:pt x="526348" y="548409"/>
                </a:moveTo>
                <a:lnTo>
                  <a:pt x="526348" y="159"/>
                </a:lnTo>
                <a:lnTo>
                  <a:pt x="552067" y="159"/>
                </a:lnTo>
                <a:lnTo>
                  <a:pt x="552067" y="548409"/>
                </a:lnTo>
                <a:lnTo>
                  <a:pt x="526348" y="548409"/>
                </a:lnTo>
                <a:close/>
                <a:moveTo>
                  <a:pt x="564720" y="548409"/>
                </a:moveTo>
                <a:lnTo>
                  <a:pt x="564720" y="159"/>
                </a:lnTo>
                <a:lnTo>
                  <a:pt x="590437" y="159"/>
                </a:lnTo>
                <a:lnTo>
                  <a:pt x="590437" y="548409"/>
                </a:lnTo>
                <a:lnTo>
                  <a:pt x="564720" y="548409"/>
                </a:lnTo>
                <a:close/>
                <a:moveTo>
                  <a:pt x="629218" y="548409"/>
                </a:moveTo>
                <a:lnTo>
                  <a:pt x="629218" y="159"/>
                </a:lnTo>
                <a:lnTo>
                  <a:pt x="667590" y="159"/>
                </a:lnTo>
                <a:lnTo>
                  <a:pt x="667590" y="548409"/>
                </a:lnTo>
                <a:lnTo>
                  <a:pt x="629218" y="548409"/>
                </a:lnTo>
                <a:close/>
                <a:moveTo>
                  <a:pt x="680244" y="548409"/>
                </a:moveTo>
                <a:lnTo>
                  <a:pt x="680244" y="159"/>
                </a:lnTo>
                <a:lnTo>
                  <a:pt x="693307" y="159"/>
                </a:lnTo>
                <a:lnTo>
                  <a:pt x="693307" y="548409"/>
                </a:lnTo>
                <a:lnTo>
                  <a:pt x="680244" y="548409"/>
                </a:lnTo>
                <a:close/>
                <a:moveTo>
                  <a:pt x="705962" y="548799"/>
                </a:moveTo>
                <a:lnTo>
                  <a:pt x="705962" y="159"/>
                </a:lnTo>
                <a:lnTo>
                  <a:pt x="731679" y="159"/>
                </a:lnTo>
                <a:lnTo>
                  <a:pt x="731679" y="548799"/>
                </a:lnTo>
                <a:lnTo>
                  <a:pt x="705962" y="548799"/>
                </a:lnTo>
                <a:close/>
              </a:path>
            </a:pathLst>
          </a:custGeom>
          <a:solidFill>
            <a:srgbClr val="910830"/>
          </a:solidFill>
          <a:ln w="1414" cap="flat">
            <a:noFill/>
            <a:prstDash val="solid"/>
            <a:miter/>
          </a:ln>
        </p:spPr>
        <p:txBody>
          <a:bodyPr rtlCol="0" anchor="ctr"/>
          <a:lstStyle/>
          <a:p>
            <a:endParaRPr lang="en-GB"/>
          </a:p>
        </p:txBody>
      </p:sp>
      <p:sp>
        <p:nvSpPr>
          <p:cNvPr id="334" name="Grafik 310">
            <a:extLst>
              <a:ext uri="{FF2B5EF4-FFF2-40B4-BE49-F238E27FC236}">
                <a16:creationId xmlns:a16="http://schemas.microsoft.com/office/drawing/2014/main" id="{6A6C184B-AE4C-4A69-9695-759A82839610}"/>
              </a:ext>
            </a:extLst>
          </p:cNvPr>
          <p:cNvSpPr/>
          <p:nvPr/>
        </p:nvSpPr>
        <p:spPr>
          <a:xfrm>
            <a:off x="7575040" y="3267495"/>
            <a:ext cx="413287" cy="360548"/>
          </a:xfrm>
          <a:custGeom>
            <a:avLst/>
            <a:gdLst>
              <a:gd name="connsiteX0" fmla="*/ 23020 w 640080"/>
              <a:gd name="connsiteY0" fmla="*/ 103030 h 560070"/>
              <a:gd name="connsiteX1" fmla="*/ 617380 w 640080"/>
              <a:gd name="connsiteY1" fmla="*/ 103030 h 560070"/>
              <a:gd name="connsiteX2" fmla="*/ 640240 w 640080"/>
              <a:gd name="connsiteY2" fmla="*/ 80170 h 560070"/>
              <a:gd name="connsiteX3" fmla="*/ 640240 w 640080"/>
              <a:gd name="connsiteY3" fmla="*/ 23020 h 560070"/>
              <a:gd name="connsiteX4" fmla="*/ 617380 w 640080"/>
              <a:gd name="connsiteY4" fmla="*/ 160 h 560070"/>
              <a:gd name="connsiteX5" fmla="*/ 23020 w 640080"/>
              <a:gd name="connsiteY5" fmla="*/ 160 h 560070"/>
              <a:gd name="connsiteX6" fmla="*/ 160 w 640080"/>
              <a:gd name="connsiteY6" fmla="*/ 23020 h 560070"/>
              <a:gd name="connsiteX7" fmla="*/ 160 w 640080"/>
              <a:gd name="connsiteY7" fmla="*/ 80170 h 560070"/>
              <a:gd name="connsiteX8" fmla="*/ 23020 w 640080"/>
              <a:gd name="connsiteY8" fmla="*/ 103030 h 560070"/>
              <a:gd name="connsiteX9" fmla="*/ 23020 w 640080"/>
              <a:gd name="connsiteY9" fmla="*/ 331630 h 560070"/>
              <a:gd name="connsiteX10" fmla="*/ 617380 w 640080"/>
              <a:gd name="connsiteY10" fmla="*/ 331630 h 560070"/>
              <a:gd name="connsiteX11" fmla="*/ 640240 w 640080"/>
              <a:gd name="connsiteY11" fmla="*/ 308770 h 560070"/>
              <a:gd name="connsiteX12" fmla="*/ 640240 w 640080"/>
              <a:gd name="connsiteY12" fmla="*/ 251620 h 560070"/>
              <a:gd name="connsiteX13" fmla="*/ 617380 w 640080"/>
              <a:gd name="connsiteY13" fmla="*/ 228760 h 560070"/>
              <a:gd name="connsiteX14" fmla="*/ 23020 w 640080"/>
              <a:gd name="connsiteY14" fmla="*/ 228760 h 560070"/>
              <a:gd name="connsiteX15" fmla="*/ 160 w 640080"/>
              <a:gd name="connsiteY15" fmla="*/ 251620 h 560070"/>
              <a:gd name="connsiteX16" fmla="*/ 160 w 640080"/>
              <a:gd name="connsiteY16" fmla="*/ 308770 h 560070"/>
              <a:gd name="connsiteX17" fmla="*/ 23020 w 640080"/>
              <a:gd name="connsiteY17" fmla="*/ 331630 h 560070"/>
              <a:gd name="connsiteX18" fmla="*/ 23020 w 640080"/>
              <a:gd name="connsiteY18" fmla="*/ 560230 h 560070"/>
              <a:gd name="connsiteX19" fmla="*/ 617380 w 640080"/>
              <a:gd name="connsiteY19" fmla="*/ 560230 h 560070"/>
              <a:gd name="connsiteX20" fmla="*/ 640240 w 640080"/>
              <a:gd name="connsiteY20" fmla="*/ 537370 h 560070"/>
              <a:gd name="connsiteX21" fmla="*/ 640240 w 640080"/>
              <a:gd name="connsiteY21" fmla="*/ 480220 h 560070"/>
              <a:gd name="connsiteX22" fmla="*/ 617380 w 640080"/>
              <a:gd name="connsiteY22" fmla="*/ 457360 h 560070"/>
              <a:gd name="connsiteX23" fmla="*/ 23020 w 640080"/>
              <a:gd name="connsiteY23" fmla="*/ 457360 h 560070"/>
              <a:gd name="connsiteX24" fmla="*/ 160 w 640080"/>
              <a:gd name="connsiteY24" fmla="*/ 480220 h 560070"/>
              <a:gd name="connsiteX25" fmla="*/ 160 w 640080"/>
              <a:gd name="connsiteY25" fmla="*/ 537370 h 560070"/>
              <a:gd name="connsiteX26" fmla="*/ 23020 w 640080"/>
              <a:gd name="connsiteY26" fmla="*/ 560230 h 56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560070">
                <a:moveTo>
                  <a:pt x="23020" y="103030"/>
                </a:moveTo>
                <a:lnTo>
                  <a:pt x="617380" y="103030"/>
                </a:lnTo>
                <a:cubicBezTo>
                  <a:pt x="630006" y="103030"/>
                  <a:pt x="640240" y="92796"/>
                  <a:pt x="640240" y="80170"/>
                </a:cubicBezTo>
                <a:lnTo>
                  <a:pt x="640240" y="23020"/>
                </a:lnTo>
                <a:cubicBezTo>
                  <a:pt x="640240" y="10394"/>
                  <a:pt x="630006" y="160"/>
                  <a:pt x="617380" y="160"/>
                </a:cubicBezTo>
                <a:lnTo>
                  <a:pt x="23020" y="160"/>
                </a:lnTo>
                <a:cubicBezTo>
                  <a:pt x="10394" y="160"/>
                  <a:pt x="160" y="10394"/>
                  <a:pt x="160" y="23020"/>
                </a:cubicBezTo>
                <a:lnTo>
                  <a:pt x="160" y="80170"/>
                </a:lnTo>
                <a:cubicBezTo>
                  <a:pt x="160" y="92796"/>
                  <a:pt x="10394" y="103030"/>
                  <a:pt x="23020" y="103030"/>
                </a:cubicBezTo>
                <a:close/>
                <a:moveTo>
                  <a:pt x="23020" y="331630"/>
                </a:moveTo>
                <a:lnTo>
                  <a:pt x="617380" y="331630"/>
                </a:lnTo>
                <a:cubicBezTo>
                  <a:pt x="630006" y="331630"/>
                  <a:pt x="640240" y="321396"/>
                  <a:pt x="640240" y="308770"/>
                </a:cubicBezTo>
                <a:lnTo>
                  <a:pt x="640240" y="251620"/>
                </a:lnTo>
                <a:cubicBezTo>
                  <a:pt x="640240" y="238994"/>
                  <a:pt x="630006" y="228760"/>
                  <a:pt x="617380" y="228760"/>
                </a:cubicBezTo>
                <a:lnTo>
                  <a:pt x="23020" y="228760"/>
                </a:lnTo>
                <a:cubicBezTo>
                  <a:pt x="10394" y="228760"/>
                  <a:pt x="160" y="238994"/>
                  <a:pt x="160" y="251620"/>
                </a:cubicBezTo>
                <a:lnTo>
                  <a:pt x="160" y="308770"/>
                </a:lnTo>
                <a:cubicBezTo>
                  <a:pt x="160" y="321396"/>
                  <a:pt x="10394" y="331630"/>
                  <a:pt x="23020" y="331630"/>
                </a:cubicBezTo>
                <a:close/>
                <a:moveTo>
                  <a:pt x="23020" y="560230"/>
                </a:moveTo>
                <a:lnTo>
                  <a:pt x="617380" y="560230"/>
                </a:lnTo>
                <a:cubicBezTo>
                  <a:pt x="630006" y="560230"/>
                  <a:pt x="640240" y="549996"/>
                  <a:pt x="640240" y="537370"/>
                </a:cubicBezTo>
                <a:lnTo>
                  <a:pt x="640240" y="480220"/>
                </a:lnTo>
                <a:cubicBezTo>
                  <a:pt x="640240" y="467594"/>
                  <a:pt x="630006" y="457360"/>
                  <a:pt x="617380" y="457360"/>
                </a:cubicBezTo>
                <a:lnTo>
                  <a:pt x="23020" y="457360"/>
                </a:lnTo>
                <a:cubicBezTo>
                  <a:pt x="10394" y="457360"/>
                  <a:pt x="160" y="467594"/>
                  <a:pt x="160" y="480220"/>
                </a:cubicBezTo>
                <a:lnTo>
                  <a:pt x="160" y="537370"/>
                </a:lnTo>
                <a:cubicBezTo>
                  <a:pt x="160" y="549996"/>
                  <a:pt x="10394" y="560230"/>
                  <a:pt x="23020" y="560230"/>
                </a:cubicBezTo>
                <a:close/>
              </a:path>
            </a:pathLst>
          </a:custGeom>
          <a:solidFill>
            <a:srgbClr val="910830"/>
          </a:solidFill>
          <a:ln w="1424" cap="flat">
            <a:noFill/>
            <a:prstDash val="solid"/>
            <a:miter/>
          </a:ln>
        </p:spPr>
        <p:txBody>
          <a:bodyPr rtlCol="0" anchor="ctr"/>
          <a:lstStyle/>
          <a:p>
            <a:endParaRPr lang="en-GB"/>
          </a:p>
        </p:txBody>
      </p:sp>
      <p:sp>
        <p:nvSpPr>
          <p:cNvPr id="335" name="Grafik 311">
            <a:extLst>
              <a:ext uri="{FF2B5EF4-FFF2-40B4-BE49-F238E27FC236}">
                <a16:creationId xmlns:a16="http://schemas.microsoft.com/office/drawing/2014/main" id="{FFBFF813-B89F-4929-99FB-4CECABEA97FB}"/>
              </a:ext>
            </a:extLst>
          </p:cNvPr>
          <p:cNvSpPr/>
          <p:nvPr/>
        </p:nvSpPr>
        <p:spPr>
          <a:xfrm>
            <a:off x="6159899" y="3219667"/>
            <a:ext cx="457568" cy="456204"/>
          </a:xfrm>
          <a:custGeom>
            <a:avLst/>
            <a:gdLst>
              <a:gd name="connsiteX0" fmla="*/ 526654 w 708660"/>
              <a:gd name="connsiteY0" fmla="*/ 508652 h 708660"/>
              <a:gd name="connsiteX1" fmla="*/ 567802 w 708660"/>
              <a:gd name="connsiteY1" fmla="*/ 488792 h 708660"/>
              <a:gd name="connsiteX2" fmla="*/ 630810 w 708660"/>
              <a:gd name="connsiteY2" fmla="*/ 575803 h 708660"/>
              <a:gd name="connsiteX3" fmla="*/ 708677 w 708660"/>
              <a:gd name="connsiteY3" fmla="*/ 354490 h 708660"/>
              <a:gd name="connsiteX4" fmla="*/ 631239 w 708660"/>
              <a:gd name="connsiteY4" fmla="*/ 133605 h 708660"/>
              <a:gd name="connsiteX5" fmla="*/ 568945 w 708660"/>
              <a:gd name="connsiteY5" fmla="*/ 218616 h 708660"/>
              <a:gd name="connsiteX6" fmla="*/ 527940 w 708660"/>
              <a:gd name="connsiteY6" fmla="*/ 198470 h 708660"/>
              <a:gd name="connsiteX7" fmla="*/ 600521 w 708660"/>
              <a:gd name="connsiteY7" fmla="*/ 99887 h 708660"/>
              <a:gd name="connsiteX8" fmla="*/ 354490 w 708660"/>
              <a:gd name="connsiteY8" fmla="*/ 160 h 708660"/>
              <a:gd name="connsiteX9" fmla="*/ 108602 w 708660"/>
              <a:gd name="connsiteY9" fmla="*/ 99744 h 708660"/>
              <a:gd name="connsiteX10" fmla="*/ 181040 w 708660"/>
              <a:gd name="connsiteY10" fmla="*/ 198042 h 708660"/>
              <a:gd name="connsiteX11" fmla="*/ 140035 w 708660"/>
              <a:gd name="connsiteY11" fmla="*/ 218187 h 708660"/>
              <a:gd name="connsiteX12" fmla="*/ 77884 w 708660"/>
              <a:gd name="connsiteY12" fmla="*/ 133319 h 708660"/>
              <a:gd name="connsiteX13" fmla="*/ 160 w 708660"/>
              <a:gd name="connsiteY13" fmla="*/ 354490 h 708660"/>
              <a:gd name="connsiteX14" fmla="*/ 77884 w 708660"/>
              <a:gd name="connsiteY14" fmla="*/ 575518 h 708660"/>
              <a:gd name="connsiteX15" fmla="*/ 141177 w 708660"/>
              <a:gd name="connsiteY15" fmla="*/ 488364 h 708660"/>
              <a:gd name="connsiteX16" fmla="*/ 182326 w 708660"/>
              <a:gd name="connsiteY16" fmla="*/ 508223 h 708660"/>
              <a:gd name="connsiteX17" fmla="*/ 108745 w 708660"/>
              <a:gd name="connsiteY17" fmla="*/ 609236 h 708660"/>
              <a:gd name="connsiteX18" fmla="*/ 354490 w 708660"/>
              <a:gd name="connsiteY18" fmla="*/ 708820 h 708660"/>
              <a:gd name="connsiteX19" fmla="*/ 600092 w 708660"/>
              <a:gd name="connsiteY19" fmla="*/ 609522 h 708660"/>
              <a:gd name="connsiteX20" fmla="*/ 526654 w 708660"/>
              <a:gd name="connsiteY20" fmla="*/ 508652 h 708660"/>
              <a:gd name="connsiteX21" fmla="*/ 200471 w 708660"/>
              <a:gd name="connsiteY21" fmla="*/ 462932 h 708660"/>
              <a:gd name="connsiteX22" fmla="*/ 156894 w 708660"/>
              <a:gd name="connsiteY22" fmla="*/ 448930 h 708660"/>
              <a:gd name="connsiteX23" fmla="*/ 156037 w 708660"/>
              <a:gd name="connsiteY23" fmla="*/ 257478 h 708660"/>
              <a:gd name="connsiteX24" fmla="*/ 199471 w 708660"/>
              <a:gd name="connsiteY24" fmla="*/ 243190 h 708660"/>
              <a:gd name="connsiteX25" fmla="*/ 200471 w 708660"/>
              <a:gd name="connsiteY25" fmla="*/ 462932 h 708660"/>
              <a:gd name="connsiteX26" fmla="*/ 509509 w 708660"/>
              <a:gd name="connsiteY26" fmla="*/ 243762 h 708660"/>
              <a:gd name="connsiteX27" fmla="*/ 552943 w 708660"/>
              <a:gd name="connsiteY27" fmla="*/ 258049 h 708660"/>
              <a:gd name="connsiteX28" fmla="*/ 552086 w 708660"/>
              <a:gd name="connsiteY28" fmla="*/ 449502 h 708660"/>
              <a:gd name="connsiteX29" fmla="*/ 508509 w 708660"/>
              <a:gd name="connsiteY29" fmla="*/ 463503 h 708660"/>
              <a:gd name="connsiteX30" fmla="*/ 509509 w 708660"/>
              <a:gd name="connsiteY30" fmla="*/ 24376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08660" h="708660">
                <a:moveTo>
                  <a:pt x="526654" y="508652"/>
                </a:moveTo>
                <a:lnTo>
                  <a:pt x="567802" y="488792"/>
                </a:lnTo>
                <a:cubicBezTo>
                  <a:pt x="583661" y="521511"/>
                  <a:pt x="604950" y="550514"/>
                  <a:pt x="630810" y="575803"/>
                </a:cubicBezTo>
                <a:cubicBezTo>
                  <a:pt x="679388" y="515081"/>
                  <a:pt x="708677" y="438215"/>
                  <a:pt x="708677" y="354490"/>
                </a:cubicBezTo>
                <a:cubicBezTo>
                  <a:pt x="708677" y="270908"/>
                  <a:pt x="679531" y="194184"/>
                  <a:pt x="631239" y="133605"/>
                </a:cubicBezTo>
                <a:cubicBezTo>
                  <a:pt x="605807" y="158322"/>
                  <a:pt x="584662" y="186612"/>
                  <a:pt x="568945" y="218616"/>
                </a:cubicBezTo>
                <a:lnTo>
                  <a:pt x="527940" y="198470"/>
                </a:lnTo>
                <a:cubicBezTo>
                  <a:pt x="546228" y="161323"/>
                  <a:pt x="570803" y="128462"/>
                  <a:pt x="600521" y="99887"/>
                </a:cubicBezTo>
                <a:cubicBezTo>
                  <a:pt x="536798" y="38307"/>
                  <a:pt x="450216" y="160"/>
                  <a:pt x="354490" y="160"/>
                </a:cubicBezTo>
                <a:cubicBezTo>
                  <a:pt x="258907" y="160"/>
                  <a:pt x="172324" y="38165"/>
                  <a:pt x="108602" y="99744"/>
                </a:cubicBezTo>
                <a:cubicBezTo>
                  <a:pt x="138177" y="128176"/>
                  <a:pt x="162752" y="161037"/>
                  <a:pt x="181040" y="198042"/>
                </a:cubicBezTo>
                <a:lnTo>
                  <a:pt x="140035" y="218187"/>
                </a:lnTo>
                <a:cubicBezTo>
                  <a:pt x="124318" y="186326"/>
                  <a:pt x="103316" y="158037"/>
                  <a:pt x="77884" y="133319"/>
                </a:cubicBezTo>
                <a:cubicBezTo>
                  <a:pt x="29306" y="194041"/>
                  <a:pt x="160" y="270765"/>
                  <a:pt x="160" y="354490"/>
                </a:cubicBezTo>
                <a:cubicBezTo>
                  <a:pt x="160" y="438215"/>
                  <a:pt x="29306" y="514938"/>
                  <a:pt x="77884" y="575518"/>
                </a:cubicBezTo>
                <a:cubicBezTo>
                  <a:pt x="103887" y="550229"/>
                  <a:pt x="125318" y="521225"/>
                  <a:pt x="141177" y="488364"/>
                </a:cubicBezTo>
                <a:lnTo>
                  <a:pt x="182326" y="508223"/>
                </a:lnTo>
                <a:cubicBezTo>
                  <a:pt x="163895" y="546371"/>
                  <a:pt x="139034" y="580090"/>
                  <a:pt x="108745" y="609236"/>
                </a:cubicBezTo>
                <a:cubicBezTo>
                  <a:pt x="172324" y="670815"/>
                  <a:pt x="258907" y="708820"/>
                  <a:pt x="354490" y="708820"/>
                </a:cubicBezTo>
                <a:cubicBezTo>
                  <a:pt x="449930" y="708820"/>
                  <a:pt x="536370" y="670958"/>
                  <a:pt x="600092" y="609522"/>
                </a:cubicBezTo>
                <a:cubicBezTo>
                  <a:pt x="569945" y="580375"/>
                  <a:pt x="545085" y="546800"/>
                  <a:pt x="526654" y="508652"/>
                </a:cubicBezTo>
                <a:close/>
                <a:moveTo>
                  <a:pt x="200471" y="462932"/>
                </a:moveTo>
                <a:lnTo>
                  <a:pt x="156894" y="448930"/>
                </a:lnTo>
                <a:cubicBezTo>
                  <a:pt x="178182" y="382636"/>
                  <a:pt x="175039" y="314914"/>
                  <a:pt x="156037" y="257478"/>
                </a:cubicBezTo>
                <a:lnTo>
                  <a:pt x="199471" y="243190"/>
                </a:lnTo>
                <a:cubicBezTo>
                  <a:pt x="220902" y="308341"/>
                  <a:pt x="225188" y="385922"/>
                  <a:pt x="200471" y="462932"/>
                </a:cubicBezTo>
                <a:close/>
                <a:moveTo>
                  <a:pt x="509509" y="243762"/>
                </a:moveTo>
                <a:lnTo>
                  <a:pt x="552943" y="258049"/>
                </a:lnTo>
                <a:cubicBezTo>
                  <a:pt x="534084" y="315342"/>
                  <a:pt x="530798" y="383065"/>
                  <a:pt x="552086" y="449502"/>
                </a:cubicBezTo>
                <a:lnTo>
                  <a:pt x="508509" y="463503"/>
                </a:lnTo>
                <a:cubicBezTo>
                  <a:pt x="483792" y="386351"/>
                  <a:pt x="488078" y="308770"/>
                  <a:pt x="509509" y="243762"/>
                </a:cubicBezTo>
                <a:close/>
              </a:path>
            </a:pathLst>
          </a:custGeom>
          <a:solidFill>
            <a:srgbClr val="910830"/>
          </a:solidFill>
          <a:ln w="1421" cap="flat">
            <a:noFill/>
            <a:prstDash val="solid"/>
            <a:miter/>
          </a:ln>
        </p:spPr>
        <p:txBody>
          <a:bodyPr rtlCol="0" anchor="ctr"/>
          <a:lstStyle/>
          <a:p>
            <a:endParaRPr lang="en-GB"/>
          </a:p>
        </p:txBody>
      </p:sp>
      <p:sp>
        <p:nvSpPr>
          <p:cNvPr id="336" name="Grafik 312">
            <a:extLst>
              <a:ext uri="{FF2B5EF4-FFF2-40B4-BE49-F238E27FC236}">
                <a16:creationId xmlns:a16="http://schemas.microsoft.com/office/drawing/2014/main" id="{50D95EF9-1C97-45CA-9AAB-4D1475491C28}"/>
              </a:ext>
            </a:extLst>
          </p:cNvPr>
          <p:cNvSpPr/>
          <p:nvPr/>
        </p:nvSpPr>
        <p:spPr>
          <a:xfrm>
            <a:off x="6646373" y="3219667"/>
            <a:ext cx="457568" cy="456204"/>
          </a:xfrm>
          <a:custGeom>
            <a:avLst/>
            <a:gdLst>
              <a:gd name="connsiteX0" fmla="*/ 303484 w 708660"/>
              <a:gd name="connsiteY0" fmla="*/ 3446 h 708660"/>
              <a:gd name="connsiteX1" fmla="*/ 128890 w 708660"/>
              <a:gd name="connsiteY1" fmla="*/ 80313 h 708660"/>
              <a:gd name="connsiteX2" fmla="*/ 239476 w 708660"/>
              <a:gd name="connsiteY2" fmla="*/ 190898 h 708660"/>
              <a:gd name="connsiteX3" fmla="*/ 303484 w 708660"/>
              <a:gd name="connsiteY3" fmla="*/ 3446 h 708660"/>
              <a:gd name="connsiteX4" fmla="*/ 354490 w 708660"/>
              <a:gd name="connsiteY4" fmla="*/ 305912 h 708660"/>
              <a:gd name="connsiteX5" fmla="*/ 580090 w 708660"/>
              <a:gd name="connsiteY5" fmla="*/ 80313 h 708660"/>
              <a:gd name="connsiteX6" fmla="*/ 372206 w 708660"/>
              <a:gd name="connsiteY6" fmla="*/ 160 h 708660"/>
              <a:gd name="connsiteX7" fmla="*/ 288339 w 708660"/>
              <a:gd name="connsiteY7" fmla="*/ 239761 h 708660"/>
              <a:gd name="connsiteX8" fmla="*/ 354490 w 708660"/>
              <a:gd name="connsiteY8" fmla="*/ 305912 h 708660"/>
              <a:gd name="connsiteX9" fmla="*/ 80313 w 708660"/>
              <a:gd name="connsiteY9" fmla="*/ 128890 h 708660"/>
              <a:gd name="connsiteX10" fmla="*/ 3446 w 708660"/>
              <a:gd name="connsiteY10" fmla="*/ 303484 h 708660"/>
              <a:gd name="connsiteX11" fmla="*/ 190898 w 708660"/>
              <a:gd name="connsiteY11" fmla="*/ 239476 h 708660"/>
              <a:gd name="connsiteX12" fmla="*/ 80313 w 708660"/>
              <a:gd name="connsiteY12" fmla="*/ 128890 h 708660"/>
              <a:gd name="connsiteX13" fmla="*/ 469218 w 708660"/>
              <a:gd name="connsiteY13" fmla="*/ 420641 h 708660"/>
              <a:gd name="connsiteX14" fmla="*/ 708820 w 708660"/>
              <a:gd name="connsiteY14" fmla="*/ 336773 h 708660"/>
              <a:gd name="connsiteX15" fmla="*/ 628667 w 708660"/>
              <a:gd name="connsiteY15" fmla="*/ 128890 h 708660"/>
              <a:gd name="connsiteX16" fmla="*/ 403067 w 708660"/>
              <a:gd name="connsiteY16" fmla="*/ 354490 h 708660"/>
              <a:gd name="connsiteX17" fmla="*/ 469218 w 708660"/>
              <a:gd name="connsiteY17" fmla="*/ 420641 h 708660"/>
              <a:gd name="connsiteX18" fmla="*/ 354490 w 708660"/>
              <a:gd name="connsiteY18" fmla="*/ 403067 h 708660"/>
              <a:gd name="connsiteX19" fmla="*/ 128890 w 708660"/>
              <a:gd name="connsiteY19" fmla="*/ 628667 h 708660"/>
              <a:gd name="connsiteX20" fmla="*/ 336773 w 708660"/>
              <a:gd name="connsiteY20" fmla="*/ 708820 h 708660"/>
              <a:gd name="connsiteX21" fmla="*/ 420641 w 708660"/>
              <a:gd name="connsiteY21" fmla="*/ 469218 h 708660"/>
              <a:gd name="connsiteX22" fmla="*/ 354490 w 708660"/>
              <a:gd name="connsiteY22" fmla="*/ 403067 h 708660"/>
              <a:gd name="connsiteX23" fmla="*/ 628667 w 708660"/>
              <a:gd name="connsiteY23" fmla="*/ 580090 h 708660"/>
              <a:gd name="connsiteX24" fmla="*/ 705534 w 708660"/>
              <a:gd name="connsiteY24" fmla="*/ 405496 h 708660"/>
              <a:gd name="connsiteX25" fmla="*/ 518082 w 708660"/>
              <a:gd name="connsiteY25" fmla="*/ 469504 h 708660"/>
              <a:gd name="connsiteX26" fmla="*/ 628667 w 708660"/>
              <a:gd name="connsiteY26" fmla="*/ 580090 h 708660"/>
              <a:gd name="connsiteX27" fmla="*/ 239761 w 708660"/>
              <a:gd name="connsiteY27" fmla="*/ 288339 h 708660"/>
              <a:gd name="connsiteX28" fmla="*/ 160 w 708660"/>
              <a:gd name="connsiteY28" fmla="*/ 372206 h 708660"/>
              <a:gd name="connsiteX29" fmla="*/ 80313 w 708660"/>
              <a:gd name="connsiteY29" fmla="*/ 580090 h 708660"/>
              <a:gd name="connsiteX30" fmla="*/ 305912 w 708660"/>
              <a:gd name="connsiteY30" fmla="*/ 354490 h 708660"/>
              <a:gd name="connsiteX31" fmla="*/ 239761 w 708660"/>
              <a:gd name="connsiteY31" fmla="*/ 288339 h 708660"/>
              <a:gd name="connsiteX32" fmla="*/ 405496 w 708660"/>
              <a:gd name="connsiteY32" fmla="*/ 705534 h 708660"/>
              <a:gd name="connsiteX33" fmla="*/ 580090 w 708660"/>
              <a:gd name="connsiteY33" fmla="*/ 628667 h 708660"/>
              <a:gd name="connsiteX34" fmla="*/ 469504 w 708660"/>
              <a:gd name="connsiteY34" fmla="*/ 518082 h 708660"/>
              <a:gd name="connsiteX35" fmla="*/ 405496 w 708660"/>
              <a:gd name="connsiteY35" fmla="*/ 70553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08660" h="708660">
                <a:moveTo>
                  <a:pt x="303484" y="3446"/>
                </a:moveTo>
                <a:cubicBezTo>
                  <a:pt x="240904" y="12447"/>
                  <a:pt x="180325" y="37879"/>
                  <a:pt x="128890" y="80313"/>
                </a:cubicBezTo>
                <a:lnTo>
                  <a:pt x="239476" y="190898"/>
                </a:lnTo>
                <a:cubicBezTo>
                  <a:pt x="279195" y="139749"/>
                  <a:pt x="301340" y="74883"/>
                  <a:pt x="303484" y="3446"/>
                </a:cubicBezTo>
                <a:close/>
                <a:moveTo>
                  <a:pt x="354490" y="305912"/>
                </a:moveTo>
                <a:lnTo>
                  <a:pt x="580090" y="80313"/>
                </a:lnTo>
                <a:cubicBezTo>
                  <a:pt x="519511" y="30306"/>
                  <a:pt x="446358" y="3875"/>
                  <a:pt x="372206" y="160"/>
                </a:cubicBezTo>
                <a:cubicBezTo>
                  <a:pt x="370492" y="91457"/>
                  <a:pt x="341488" y="174896"/>
                  <a:pt x="288339" y="239761"/>
                </a:cubicBezTo>
                <a:lnTo>
                  <a:pt x="354490" y="305912"/>
                </a:lnTo>
                <a:close/>
                <a:moveTo>
                  <a:pt x="80313" y="128890"/>
                </a:moveTo>
                <a:cubicBezTo>
                  <a:pt x="37879" y="180325"/>
                  <a:pt x="12447" y="240904"/>
                  <a:pt x="3446" y="303484"/>
                </a:cubicBezTo>
                <a:cubicBezTo>
                  <a:pt x="74883" y="301340"/>
                  <a:pt x="139892" y="279195"/>
                  <a:pt x="190898" y="239476"/>
                </a:cubicBezTo>
                <a:lnTo>
                  <a:pt x="80313" y="128890"/>
                </a:lnTo>
                <a:close/>
                <a:moveTo>
                  <a:pt x="469218" y="420641"/>
                </a:moveTo>
                <a:cubicBezTo>
                  <a:pt x="533941" y="367634"/>
                  <a:pt x="617380" y="338631"/>
                  <a:pt x="708820" y="336773"/>
                </a:cubicBezTo>
                <a:cubicBezTo>
                  <a:pt x="705105" y="262621"/>
                  <a:pt x="678673" y="189469"/>
                  <a:pt x="628667" y="128890"/>
                </a:cubicBezTo>
                <a:lnTo>
                  <a:pt x="403067" y="354490"/>
                </a:lnTo>
                <a:lnTo>
                  <a:pt x="469218" y="420641"/>
                </a:lnTo>
                <a:close/>
                <a:moveTo>
                  <a:pt x="354490" y="403067"/>
                </a:moveTo>
                <a:lnTo>
                  <a:pt x="128890" y="628667"/>
                </a:lnTo>
                <a:cubicBezTo>
                  <a:pt x="189469" y="678530"/>
                  <a:pt x="262621" y="705105"/>
                  <a:pt x="336773" y="708820"/>
                </a:cubicBezTo>
                <a:cubicBezTo>
                  <a:pt x="338631" y="617380"/>
                  <a:pt x="367634" y="533941"/>
                  <a:pt x="420641" y="469218"/>
                </a:cubicBezTo>
                <a:lnTo>
                  <a:pt x="354490" y="403067"/>
                </a:lnTo>
                <a:close/>
                <a:moveTo>
                  <a:pt x="628667" y="580090"/>
                </a:moveTo>
                <a:cubicBezTo>
                  <a:pt x="671101" y="528655"/>
                  <a:pt x="696533" y="468076"/>
                  <a:pt x="705534" y="405496"/>
                </a:cubicBezTo>
                <a:cubicBezTo>
                  <a:pt x="633953" y="407782"/>
                  <a:pt x="569088" y="429928"/>
                  <a:pt x="518082" y="469504"/>
                </a:cubicBezTo>
                <a:lnTo>
                  <a:pt x="628667" y="580090"/>
                </a:lnTo>
                <a:close/>
                <a:moveTo>
                  <a:pt x="239761" y="288339"/>
                </a:moveTo>
                <a:cubicBezTo>
                  <a:pt x="174896" y="341488"/>
                  <a:pt x="91457" y="370635"/>
                  <a:pt x="160" y="372206"/>
                </a:cubicBezTo>
                <a:cubicBezTo>
                  <a:pt x="3875" y="446358"/>
                  <a:pt x="30306" y="519511"/>
                  <a:pt x="80313" y="580090"/>
                </a:cubicBezTo>
                <a:lnTo>
                  <a:pt x="305912" y="354490"/>
                </a:lnTo>
                <a:lnTo>
                  <a:pt x="239761" y="288339"/>
                </a:lnTo>
                <a:close/>
                <a:moveTo>
                  <a:pt x="405496" y="705534"/>
                </a:moveTo>
                <a:cubicBezTo>
                  <a:pt x="468076" y="696533"/>
                  <a:pt x="528655" y="671101"/>
                  <a:pt x="580090" y="628667"/>
                </a:cubicBezTo>
                <a:lnTo>
                  <a:pt x="469504" y="518082"/>
                </a:lnTo>
                <a:cubicBezTo>
                  <a:pt x="429928" y="569088"/>
                  <a:pt x="407782" y="634096"/>
                  <a:pt x="405496" y="705534"/>
                </a:cubicBezTo>
                <a:close/>
              </a:path>
            </a:pathLst>
          </a:custGeom>
          <a:solidFill>
            <a:srgbClr val="910830"/>
          </a:solidFill>
          <a:ln w="1421" cap="flat">
            <a:noFill/>
            <a:prstDash val="solid"/>
            <a:miter/>
          </a:ln>
        </p:spPr>
        <p:txBody>
          <a:bodyPr rtlCol="0" anchor="ctr"/>
          <a:lstStyle/>
          <a:p>
            <a:endParaRPr lang="en-GB"/>
          </a:p>
        </p:txBody>
      </p:sp>
      <p:sp>
        <p:nvSpPr>
          <p:cNvPr id="337" name="Grafik 313">
            <a:extLst>
              <a:ext uri="{FF2B5EF4-FFF2-40B4-BE49-F238E27FC236}">
                <a16:creationId xmlns:a16="http://schemas.microsoft.com/office/drawing/2014/main" id="{9F16F9CF-5515-4977-A7A3-92A2252ABF2B}"/>
              </a:ext>
            </a:extLst>
          </p:cNvPr>
          <p:cNvSpPr/>
          <p:nvPr/>
        </p:nvSpPr>
        <p:spPr>
          <a:xfrm>
            <a:off x="5658665" y="3241742"/>
            <a:ext cx="472328" cy="412055"/>
          </a:xfrm>
          <a:custGeom>
            <a:avLst/>
            <a:gdLst>
              <a:gd name="connsiteX0" fmla="*/ 697389 w 731520"/>
              <a:gd name="connsiteY0" fmla="*/ 320199 h 640080"/>
              <a:gd name="connsiteX1" fmla="*/ 114459 w 731520"/>
              <a:gd name="connsiteY1" fmla="*/ 320199 h 640080"/>
              <a:gd name="connsiteX2" fmla="*/ 114459 w 731520"/>
              <a:gd name="connsiteY2" fmla="*/ 114459 h 640080"/>
              <a:gd name="connsiteX3" fmla="*/ 160179 w 731520"/>
              <a:gd name="connsiteY3" fmla="*/ 68739 h 640080"/>
              <a:gd name="connsiteX4" fmla="*/ 198777 w 731520"/>
              <a:gd name="connsiteY4" fmla="*/ 89999 h 640080"/>
              <a:gd name="connsiteX5" fmla="*/ 208547 w 731520"/>
              <a:gd name="connsiteY5" fmla="*/ 208635 h 640080"/>
              <a:gd name="connsiteX6" fmla="*/ 209248 w 731520"/>
              <a:gd name="connsiteY6" fmla="*/ 232107 h 640080"/>
              <a:gd name="connsiteX7" fmla="*/ 225413 w 731520"/>
              <a:gd name="connsiteY7" fmla="*/ 248272 h 640080"/>
              <a:gd name="connsiteX8" fmla="*/ 249660 w 731520"/>
              <a:gd name="connsiteY8" fmla="*/ 248272 h 640080"/>
              <a:gd name="connsiteX9" fmla="*/ 385434 w 731520"/>
              <a:gd name="connsiteY9" fmla="*/ 112499 h 640080"/>
              <a:gd name="connsiteX10" fmla="*/ 385434 w 731520"/>
              <a:gd name="connsiteY10" fmla="*/ 88251 h 640080"/>
              <a:gd name="connsiteX11" fmla="*/ 369269 w 731520"/>
              <a:gd name="connsiteY11" fmla="*/ 72087 h 640080"/>
              <a:gd name="connsiteX12" fmla="*/ 345798 w 731520"/>
              <a:gd name="connsiteY12" fmla="*/ 71385 h 640080"/>
              <a:gd name="connsiteX13" fmla="*/ 254104 w 731520"/>
              <a:gd name="connsiteY13" fmla="*/ 49432 h 640080"/>
              <a:gd name="connsiteX14" fmla="*/ 160179 w 731520"/>
              <a:gd name="connsiteY14" fmla="*/ 159 h 640080"/>
              <a:gd name="connsiteX15" fmla="*/ 45879 w 731520"/>
              <a:gd name="connsiteY15" fmla="*/ 114459 h 640080"/>
              <a:gd name="connsiteX16" fmla="*/ 45879 w 731520"/>
              <a:gd name="connsiteY16" fmla="*/ 320199 h 640080"/>
              <a:gd name="connsiteX17" fmla="*/ 34449 w 731520"/>
              <a:gd name="connsiteY17" fmla="*/ 320199 h 640080"/>
              <a:gd name="connsiteX18" fmla="*/ 159 w 731520"/>
              <a:gd name="connsiteY18" fmla="*/ 354489 h 640080"/>
              <a:gd name="connsiteX19" fmla="*/ 159 w 731520"/>
              <a:gd name="connsiteY19" fmla="*/ 377349 h 640080"/>
              <a:gd name="connsiteX20" fmla="*/ 34449 w 731520"/>
              <a:gd name="connsiteY20" fmla="*/ 411639 h 640080"/>
              <a:gd name="connsiteX21" fmla="*/ 45879 w 731520"/>
              <a:gd name="connsiteY21" fmla="*/ 411639 h 640080"/>
              <a:gd name="connsiteX22" fmla="*/ 45879 w 731520"/>
              <a:gd name="connsiteY22" fmla="*/ 457359 h 640080"/>
              <a:gd name="connsiteX23" fmla="*/ 91599 w 731520"/>
              <a:gd name="connsiteY23" fmla="*/ 559582 h 640080"/>
              <a:gd name="connsiteX24" fmla="*/ 91599 w 731520"/>
              <a:gd name="connsiteY24" fmla="*/ 605949 h 640080"/>
              <a:gd name="connsiteX25" fmla="*/ 125889 w 731520"/>
              <a:gd name="connsiteY25" fmla="*/ 640239 h 640080"/>
              <a:gd name="connsiteX26" fmla="*/ 148749 w 731520"/>
              <a:gd name="connsiteY26" fmla="*/ 640239 h 640080"/>
              <a:gd name="connsiteX27" fmla="*/ 183039 w 731520"/>
              <a:gd name="connsiteY27" fmla="*/ 605949 h 640080"/>
              <a:gd name="connsiteX28" fmla="*/ 183039 w 731520"/>
              <a:gd name="connsiteY28" fmla="*/ 594519 h 640080"/>
              <a:gd name="connsiteX29" fmla="*/ 548799 w 731520"/>
              <a:gd name="connsiteY29" fmla="*/ 594519 h 640080"/>
              <a:gd name="connsiteX30" fmla="*/ 548799 w 731520"/>
              <a:gd name="connsiteY30" fmla="*/ 605949 h 640080"/>
              <a:gd name="connsiteX31" fmla="*/ 583089 w 731520"/>
              <a:gd name="connsiteY31" fmla="*/ 640239 h 640080"/>
              <a:gd name="connsiteX32" fmla="*/ 605949 w 731520"/>
              <a:gd name="connsiteY32" fmla="*/ 640239 h 640080"/>
              <a:gd name="connsiteX33" fmla="*/ 640239 w 731520"/>
              <a:gd name="connsiteY33" fmla="*/ 605949 h 640080"/>
              <a:gd name="connsiteX34" fmla="*/ 640239 w 731520"/>
              <a:gd name="connsiteY34" fmla="*/ 559582 h 640080"/>
              <a:gd name="connsiteX35" fmla="*/ 685959 w 731520"/>
              <a:gd name="connsiteY35" fmla="*/ 457359 h 640080"/>
              <a:gd name="connsiteX36" fmla="*/ 685959 w 731520"/>
              <a:gd name="connsiteY36" fmla="*/ 411639 h 640080"/>
              <a:gd name="connsiteX37" fmla="*/ 697389 w 731520"/>
              <a:gd name="connsiteY37" fmla="*/ 411639 h 640080"/>
              <a:gd name="connsiteX38" fmla="*/ 731679 w 731520"/>
              <a:gd name="connsiteY38" fmla="*/ 377349 h 640080"/>
              <a:gd name="connsiteX39" fmla="*/ 731679 w 731520"/>
              <a:gd name="connsiteY39" fmla="*/ 354489 h 640080"/>
              <a:gd name="connsiteX40" fmla="*/ 697389 w 731520"/>
              <a:gd name="connsiteY40" fmla="*/ 3201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640080">
                <a:moveTo>
                  <a:pt x="697389" y="320199"/>
                </a:moveTo>
                <a:lnTo>
                  <a:pt x="114459" y="320199"/>
                </a:lnTo>
                <a:lnTo>
                  <a:pt x="114459" y="114459"/>
                </a:lnTo>
                <a:cubicBezTo>
                  <a:pt x="114459" y="89249"/>
                  <a:pt x="134969" y="68739"/>
                  <a:pt x="160179" y="68739"/>
                </a:cubicBezTo>
                <a:cubicBezTo>
                  <a:pt x="176397" y="68739"/>
                  <a:pt x="190657" y="77233"/>
                  <a:pt x="198777" y="89999"/>
                </a:cubicBezTo>
                <a:cubicBezTo>
                  <a:pt x="175214" y="126013"/>
                  <a:pt x="177793" y="175118"/>
                  <a:pt x="208547" y="208635"/>
                </a:cubicBezTo>
                <a:cubicBezTo>
                  <a:pt x="202580" y="215369"/>
                  <a:pt x="202802" y="225660"/>
                  <a:pt x="209248" y="232107"/>
                </a:cubicBezTo>
                <a:lnTo>
                  <a:pt x="225413" y="248272"/>
                </a:lnTo>
                <a:cubicBezTo>
                  <a:pt x="232108" y="254967"/>
                  <a:pt x="242964" y="254967"/>
                  <a:pt x="249660" y="248272"/>
                </a:cubicBezTo>
                <a:lnTo>
                  <a:pt x="385434" y="112499"/>
                </a:lnTo>
                <a:cubicBezTo>
                  <a:pt x="392129" y="105804"/>
                  <a:pt x="392129" y="94948"/>
                  <a:pt x="385434" y="88251"/>
                </a:cubicBezTo>
                <a:lnTo>
                  <a:pt x="369269" y="72087"/>
                </a:lnTo>
                <a:cubicBezTo>
                  <a:pt x="362823" y="65640"/>
                  <a:pt x="352532" y="65420"/>
                  <a:pt x="345798" y="71385"/>
                </a:cubicBezTo>
                <a:cubicBezTo>
                  <a:pt x="320153" y="47855"/>
                  <a:pt x="285370" y="40768"/>
                  <a:pt x="254104" y="49432"/>
                </a:cubicBezTo>
                <a:cubicBezTo>
                  <a:pt x="233447" y="19686"/>
                  <a:pt x="199058" y="159"/>
                  <a:pt x="160179" y="159"/>
                </a:cubicBezTo>
                <a:cubicBezTo>
                  <a:pt x="97154" y="159"/>
                  <a:pt x="45879" y="51434"/>
                  <a:pt x="45879" y="114459"/>
                </a:cubicBezTo>
                <a:lnTo>
                  <a:pt x="45879" y="320199"/>
                </a:lnTo>
                <a:lnTo>
                  <a:pt x="34449" y="320199"/>
                </a:lnTo>
                <a:cubicBezTo>
                  <a:pt x="15511" y="320199"/>
                  <a:pt x="159" y="335551"/>
                  <a:pt x="159" y="354489"/>
                </a:cubicBezTo>
                <a:lnTo>
                  <a:pt x="159" y="377349"/>
                </a:lnTo>
                <a:cubicBezTo>
                  <a:pt x="159" y="396287"/>
                  <a:pt x="15511" y="411639"/>
                  <a:pt x="34449" y="411639"/>
                </a:cubicBezTo>
                <a:lnTo>
                  <a:pt x="45879" y="411639"/>
                </a:lnTo>
                <a:lnTo>
                  <a:pt x="45879" y="457359"/>
                </a:lnTo>
                <a:cubicBezTo>
                  <a:pt x="45879" y="497978"/>
                  <a:pt x="63541" y="534467"/>
                  <a:pt x="91599" y="559582"/>
                </a:cubicBezTo>
                <a:lnTo>
                  <a:pt x="91599" y="605949"/>
                </a:lnTo>
                <a:cubicBezTo>
                  <a:pt x="91599" y="624887"/>
                  <a:pt x="106951" y="640239"/>
                  <a:pt x="125889" y="640239"/>
                </a:cubicBezTo>
                <a:lnTo>
                  <a:pt x="148749" y="640239"/>
                </a:lnTo>
                <a:cubicBezTo>
                  <a:pt x="167687" y="640239"/>
                  <a:pt x="183039" y="624887"/>
                  <a:pt x="183039" y="605949"/>
                </a:cubicBezTo>
                <a:lnTo>
                  <a:pt x="183039" y="594519"/>
                </a:lnTo>
                <a:lnTo>
                  <a:pt x="548799" y="594519"/>
                </a:lnTo>
                <a:lnTo>
                  <a:pt x="548799" y="605949"/>
                </a:lnTo>
                <a:cubicBezTo>
                  <a:pt x="548799" y="624887"/>
                  <a:pt x="564151" y="640239"/>
                  <a:pt x="583089" y="640239"/>
                </a:cubicBezTo>
                <a:lnTo>
                  <a:pt x="605949" y="640239"/>
                </a:lnTo>
                <a:cubicBezTo>
                  <a:pt x="624887" y="640239"/>
                  <a:pt x="640239" y="624887"/>
                  <a:pt x="640239" y="605949"/>
                </a:cubicBezTo>
                <a:lnTo>
                  <a:pt x="640239" y="559582"/>
                </a:lnTo>
                <a:cubicBezTo>
                  <a:pt x="668297" y="534467"/>
                  <a:pt x="685959" y="497978"/>
                  <a:pt x="685959" y="457359"/>
                </a:cubicBezTo>
                <a:lnTo>
                  <a:pt x="685959" y="411639"/>
                </a:lnTo>
                <a:lnTo>
                  <a:pt x="697389" y="411639"/>
                </a:lnTo>
                <a:cubicBezTo>
                  <a:pt x="716327" y="411639"/>
                  <a:pt x="731679" y="396287"/>
                  <a:pt x="731679" y="377349"/>
                </a:cubicBezTo>
                <a:lnTo>
                  <a:pt x="731679" y="354489"/>
                </a:lnTo>
                <a:cubicBezTo>
                  <a:pt x="731679" y="335551"/>
                  <a:pt x="716327" y="320199"/>
                  <a:pt x="697389" y="320199"/>
                </a:cubicBezTo>
                <a:close/>
              </a:path>
            </a:pathLst>
          </a:custGeom>
          <a:solidFill>
            <a:srgbClr val="910830"/>
          </a:solidFill>
          <a:ln w="1414" cap="flat">
            <a:noFill/>
            <a:prstDash val="solid"/>
            <a:miter/>
          </a:ln>
        </p:spPr>
        <p:txBody>
          <a:bodyPr rtlCol="0" anchor="ctr"/>
          <a:lstStyle/>
          <a:p>
            <a:endParaRPr lang="en-GB"/>
          </a:p>
        </p:txBody>
      </p:sp>
      <p:sp>
        <p:nvSpPr>
          <p:cNvPr id="338" name="Grafik 314">
            <a:extLst>
              <a:ext uri="{FF2B5EF4-FFF2-40B4-BE49-F238E27FC236}">
                <a16:creationId xmlns:a16="http://schemas.microsoft.com/office/drawing/2014/main" id="{F8A1D36C-B561-4A99-AC48-2165412E0D59}"/>
              </a:ext>
            </a:extLst>
          </p:cNvPr>
          <p:cNvSpPr/>
          <p:nvPr/>
        </p:nvSpPr>
        <p:spPr>
          <a:xfrm>
            <a:off x="2415094" y="3300606"/>
            <a:ext cx="590411" cy="294325"/>
          </a:xfrm>
          <a:custGeom>
            <a:avLst/>
            <a:gdLst>
              <a:gd name="connsiteX0" fmla="*/ 777401 w 914400"/>
              <a:gd name="connsiteY0" fmla="*/ 91601 h 457200"/>
              <a:gd name="connsiteX1" fmla="*/ 777401 w 914400"/>
              <a:gd name="connsiteY1" fmla="*/ 183041 h 457200"/>
              <a:gd name="connsiteX2" fmla="*/ 823121 w 914400"/>
              <a:gd name="connsiteY2" fmla="*/ 183041 h 457200"/>
              <a:gd name="connsiteX3" fmla="*/ 823121 w 914400"/>
              <a:gd name="connsiteY3" fmla="*/ 274481 h 457200"/>
              <a:gd name="connsiteX4" fmla="*/ 777401 w 914400"/>
              <a:gd name="connsiteY4" fmla="*/ 274481 h 457200"/>
              <a:gd name="connsiteX5" fmla="*/ 777401 w 914400"/>
              <a:gd name="connsiteY5" fmla="*/ 365921 h 457200"/>
              <a:gd name="connsiteX6" fmla="*/ 91601 w 914400"/>
              <a:gd name="connsiteY6" fmla="*/ 365921 h 457200"/>
              <a:gd name="connsiteX7" fmla="*/ 91601 w 914400"/>
              <a:gd name="connsiteY7" fmla="*/ 91601 h 457200"/>
              <a:gd name="connsiteX8" fmla="*/ 777401 w 914400"/>
              <a:gd name="connsiteY8" fmla="*/ 91601 h 457200"/>
              <a:gd name="connsiteX9" fmla="*/ 800261 w 914400"/>
              <a:gd name="connsiteY9" fmla="*/ 161 h 457200"/>
              <a:gd name="connsiteX10" fmla="*/ 68741 w 914400"/>
              <a:gd name="connsiteY10" fmla="*/ 161 h 457200"/>
              <a:gd name="connsiteX11" fmla="*/ 161 w 914400"/>
              <a:gd name="connsiteY11" fmla="*/ 68741 h 457200"/>
              <a:gd name="connsiteX12" fmla="*/ 161 w 914400"/>
              <a:gd name="connsiteY12" fmla="*/ 388781 h 457200"/>
              <a:gd name="connsiteX13" fmla="*/ 68741 w 914400"/>
              <a:gd name="connsiteY13" fmla="*/ 457361 h 457200"/>
              <a:gd name="connsiteX14" fmla="*/ 800261 w 914400"/>
              <a:gd name="connsiteY14" fmla="*/ 457361 h 457200"/>
              <a:gd name="connsiteX15" fmla="*/ 868841 w 914400"/>
              <a:gd name="connsiteY15" fmla="*/ 388781 h 457200"/>
              <a:gd name="connsiteX16" fmla="*/ 868841 w 914400"/>
              <a:gd name="connsiteY16" fmla="*/ 365921 h 457200"/>
              <a:gd name="connsiteX17" fmla="*/ 880271 w 914400"/>
              <a:gd name="connsiteY17" fmla="*/ 365921 h 457200"/>
              <a:gd name="connsiteX18" fmla="*/ 914561 w 914400"/>
              <a:gd name="connsiteY18" fmla="*/ 331631 h 457200"/>
              <a:gd name="connsiteX19" fmla="*/ 914561 w 914400"/>
              <a:gd name="connsiteY19" fmla="*/ 125891 h 457200"/>
              <a:gd name="connsiteX20" fmla="*/ 880271 w 914400"/>
              <a:gd name="connsiteY20" fmla="*/ 91601 h 457200"/>
              <a:gd name="connsiteX21" fmla="*/ 868841 w 914400"/>
              <a:gd name="connsiteY21" fmla="*/ 91601 h 457200"/>
              <a:gd name="connsiteX22" fmla="*/ 868841 w 914400"/>
              <a:gd name="connsiteY22" fmla="*/ 68741 h 457200"/>
              <a:gd name="connsiteX23" fmla="*/ 800261 w 914400"/>
              <a:gd name="connsiteY23" fmla="*/ 16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 h="457200">
                <a:moveTo>
                  <a:pt x="777401" y="91601"/>
                </a:moveTo>
                <a:lnTo>
                  <a:pt x="777401" y="183041"/>
                </a:lnTo>
                <a:lnTo>
                  <a:pt x="823121" y="183041"/>
                </a:lnTo>
                <a:lnTo>
                  <a:pt x="823121" y="274481"/>
                </a:lnTo>
                <a:lnTo>
                  <a:pt x="777401" y="274481"/>
                </a:lnTo>
                <a:lnTo>
                  <a:pt x="777401" y="365921"/>
                </a:lnTo>
                <a:lnTo>
                  <a:pt x="91601" y="365921"/>
                </a:lnTo>
                <a:lnTo>
                  <a:pt x="91601" y="91601"/>
                </a:lnTo>
                <a:lnTo>
                  <a:pt x="777401" y="91601"/>
                </a:lnTo>
                <a:moveTo>
                  <a:pt x="800261" y="161"/>
                </a:moveTo>
                <a:lnTo>
                  <a:pt x="68741" y="161"/>
                </a:lnTo>
                <a:cubicBezTo>
                  <a:pt x="30865" y="161"/>
                  <a:pt x="161" y="30865"/>
                  <a:pt x="161" y="68741"/>
                </a:cubicBezTo>
                <a:lnTo>
                  <a:pt x="161" y="388781"/>
                </a:lnTo>
                <a:cubicBezTo>
                  <a:pt x="161" y="426657"/>
                  <a:pt x="30865" y="457361"/>
                  <a:pt x="68741" y="457361"/>
                </a:cubicBezTo>
                <a:lnTo>
                  <a:pt x="800261" y="457361"/>
                </a:lnTo>
                <a:cubicBezTo>
                  <a:pt x="838137" y="457361"/>
                  <a:pt x="868841" y="426657"/>
                  <a:pt x="868841" y="388781"/>
                </a:cubicBezTo>
                <a:lnTo>
                  <a:pt x="868841" y="365921"/>
                </a:lnTo>
                <a:lnTo>
                  <a:pt x="880271" y="365921"/>
                </a:lnTo>
                <a:cubicBezTo>
                  <a:pt x="899209" y="365921"/>
                  <a:pt x="914561" y="350569"/>
                  <a:pt x="914561" y="331631"/>
                </a:cubicBezTo>
                <a:lnTo>
                  <a:pt x="914561" y="125891"/>
                </a:lnTo>
                <a:cubicBezTo>
                  <a:pt x="914561" y="106953"/>
                  <a:pt x="899209" y="91601"/>
                  <a:pt x="880271" y="91601"/>
                </a:cubicBezTo>
                <a:lnTo>
                  <a:pt x="868841" y="91601"/>
                </a:lnTo>
                <a:lnTo>
                  <a:pt x="868841" y="68741"/>
                </a:lnTo>
                <a:cubicBezTo>
                  <a:pt x="868841" y="30865"/>
                  <a:pt x="838137" y="161"/>
                  <a:pt x="800261" y="161"/>
                </a:cubicBezTo>
                <a:close/>
              </a:path>
            </a:pathLst>
          </a:custGeom>
          <a:solidFill>
            <a:srgbClr val="910830"/>
          </a:solidFill>
          <a:ln w="1429" cap="flat">
            <a:noFill/>
            <a:prstDash val="solid"/>
            <a:miter/>
          </a:ln>
        </p:spPr>
        <p:txBody>
          <a:bodyPr rtlCol="0" anchor="ctr"/>
          <a:lstStyle/>
          <a:p>
            <a:endParaRPr lang="en-GB"/>
          </a:p>
        </p:txBody>
      </p:sp>
      <p:sp>
        <p:nvSpPr>
          <p:cNvPr id="339" name="Grafik 315">
            <a:extLst>
              <a:ext uri="{FF2B5EF4-FFF2-40B4-BE49-F238E27FC236}">
                <a16:creationId xmlns:a16="http://schemas.microsoft.com/office/drawing/2014/main" id="{0DB80C4D-AF19-411F-8918-12A6559BC39F}"/>
              </a:ext>
            </a:extLst>
          </p:cNvPr>
          <p:cNvSpPr/>
          <p:nvPr/>
        </p:nvSpPr>
        <p:spPr>
          <a:xfrm>
            <a:off x="3034410" y="3300606"/>
            <a:ext cx="590411" cy="294325"/>
          </a:xfrm>
          <a:custGeom>
            <a:avLst/>
            <a:gdLst>
              <a:gd name="connsiteX0" fmla="*/ 777401 w 914400"/>
              <a:gd name="connsiteY0" fmla="*/ 91601 h 457200"/>
              <a:gd name="connsiteX1" fmla="*/ 777401 w 914400"/>
              <a:gd name="connsiteY1" fmla="*/ 183041 h 457200"/>
              <a:gd name="connsiteX2" fmla="*/ 823121 w 914400"/>
              <a:gd name="connsiteY2" fmla="*/ 183041 h 457200"/>
              <a:gd name="connsiteX3" fmla="*/ 823121 w 914400"/>
              <a:gd name="connsiteY3" fmla="*/ 274481 h 457200"/>
              <a:gd name="connsiteX4" fmla="*/ 777401 w 914400"/>
              <a:gd name="connsiteY4" fmla="*/ 274481 h 457200"/>
              <a:gd name="connsiteX5" fmla="*/ 777401 w 914400"/>
              <a:gd name="connsiteY5" fmla="*/ 365921 h 457200"/>
              <a:gd name="connsiteX6" fmla="*/ 91601 w 914400"/>
              <a:gd name="connsiteY6" fmla="*/ 365921 h 457200"/>
              <a:gd name="connsiteX7" fmla="*/ 91601 w 914400"/>
              <a:gd name="connsiteY7" fmla="*/ 91601 h 457200"/>
              <a:gd name="connsiteX8" fmla="*/ 777401 w 914400"/>
              <a:gd name="connsiteY8" fmla="*/ 91601 h 457200"/>
              <a:gd name="connsiteX9" fmla="*/ 800261 w 914400"/>
              <a:gd name="connsiteY9" fmla="*/ 161 h 457200"/>
              <a:gd name="connsiteX10" fmla="*/ 68741 w 914400"/>
              <a:gd name="connsiteY10" fmla="*/ 161 h 457200"/>
              <a:gd name="connsiteX11" fmla="*/ 161 w 914400"/>
              <a:gd name="connsiteY11" fmla="*/ 68741 h 457200"/>
              <a:gd name="connsiteX12" fmla="*/ 161 w 914400"/>
              <a:gd name="connsiteY12" fmla="*/ 388781 h 457200"/>
              <a:gd name="connsiteX13" fmla="*/ 68741 w 914400"/>
              <a:gd name="connsiteY13" fmla="*/ 457361 h 457200"/>
              <a:gd name="connsiteX14" fmla="*/ 800261 w 914400"/>
              <a:gd name="connsiteY14" fmla="*/ 457361 h 457200"/>
              <a:gd name="connsiteX15" fmla="*/ 868841 w 914400"/>
              <a:gd name="connsiteY15" fmla="*/ 388781 h 457200"/>
              <a:gd name="connsiteX16" fmla="*/ 868841 w 914400"/>
              <a:gd name="connsiteY16" fmla="*/ 365921 h 457200"/>
              <a:gd name="connsiteX17" fmla="*/ 880271 w 914400"/>
              <a:gd name="connsiteY17" fmla="*/ 365921 h 457200"/>
              <a:gd name="connsiteX18" fmla="*/ 914561 w 914400"/>
              <a:gd name="connsiteY18" fmla="*/ 331631 h 457200"/>
              <a:gd name="connsiteX19" fmla="*/ 914561 w 914400"/>
              <a:gd name="connsiteY19" fmla="*/ 125891 h 457200"/>
              <a:gd name="connsiteX20" fmla="*/ 880271 w 914400"/>
              <a:gd name="connsiteY20" fmla="*/ 91601 h 457200"/>
              <a:gd name="connsiteX21" fmla="*/ 868841 w 914400"/>
              <a:gd name="connsiteY21" fmla="*/ 91601 h 457200"/>
              <a:gd name="connsiteX22" fmla="*/ 868841 w 914400"/>
              <a:gd name="connsiteY22" fmla="*/ 68741 h 457200"/>
              <a:gd name="connsiteX23" fmla="*/ 800261 w 914400"/>
              <a:gd name="connsiteY23" fmla="*/ 161 h 457200"/>
              <a:gd name="connsiteX24" fmla="*/ 731681 w 914400"/>
              <a:gd name="connsiteY24" fmla="*/ 137321 h 457200"/>
              <a:gd name="connsiteX25" fmla="*/ 137321 w 914400"/>
              <a:gd name="connsiteY25" fmla="*/ 137321 h 457200"/>
              <a:gd name="connsiteX26" fmla="*/ 137321 w 914400"/>
              <a:gd name="connsiteY26" fmla="*/ 320201 h 457200"/>
              <a:gd name="connsiteX27" fmla="*/ 731681 w 914400"/>
              <a:gd name="connsiteY27" fmla="*/ 320201 h 457200"/>
              <a:gd name="connsiteX28" fmla="*/ 731681 w 914400"/>
              <a:gd name="connsiteY28" fmla="*/ 13732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457200">
                <a:moveTo>
                  <a:pt x="777401" y="91601"/>
                </a:moveTo>
                <a:lnTo>
                  <a:pt x="777401" y="183041"/>
                </a:lnTo>
                <a:lnTo>
                  <a:pt x="823121" y="183041"/>
                </a:lnTo>
                <a:lnTo>
                  <a:pt x="823121" y="274481"/>
                </a:lnTo>
                <a:lnTo>
                  <a:pt x="777401" y="274481"/>
                </a:lnTo>
                <a:lnTo>
                  <a:pt x="777401" y="365921"/>
                </a:lnTo>
                <a:lnTo>
                  <a:pt x="91601" y="365921"/>
                </a:lnTo>
                <a:lnTo>
                  <a:pt x="91601" y="91601"/>
                </a:lnTo>
                <a:lnTo>
                  <a:pt x="777401" y="91601"/>
                </a:lnTo>
                <a:moveTo>
                  <a:pt x="800261" y="161"/>
                </a:moveTo>
                <a:lnTo>
                  <a:pt x="68741" y="161"/>
                </a:lnTo>
                <a:cubicBezTo>
                  <a:pt x="30865" y="161"/>
                  <a:pt x="161" y="30865"/>
                  <a:pt x="161" y="68741"/>
                </a:cubicBezTo>
                <a:lnTo>
                  <a:pt x="161" y="388781"/>
                </a:lnTo>
                <a:cubicBezTo>
                  <a:pt x="161" y="426657"/>
                  <a:pt x="30865" y="457361"/>
                  <a:pt x="68741" y="457361"/>
                </a:cubicBezTo>
                <a:lnTo>
                  <a:pt x="800261" y="457361"/>
                </a:lnTo>
                <a:cubicBezTo>
                  <a:pt x="838137" y="457361"/>
                  <a:pt x="868841" y="426657"/>
                  <a:pt x="868841" y="388781"/>
                </a:cubicBezTo>
                <a:lnTo>
                  <a:pt x="868841" y="365921"/>
                </a:lnTo>
                <a:lnTo>
                  <a:pt x="880271" y="365921"/>
                </a:lnTo>
                <a:cubicBezTo>
                  <a:pt x="899209" y="365921"/>
                  <a:pt x="914561" y="350569"/>
                  <a:pt x="914561" y="331631"/>
                </a:cubicBezTo>
                <a:lnTo>
                  <a:pt x="914561" y="125891"/>
                </a:lnTo>
                <a:cubicBezTo>
                  <a:pt x="914561" y="106953"/>
                  <a:pt x="899209" y="91601"/>
                  <a:pt x="880271" y="91601"/>
                </a:cubicBezTo>
                <a:lnTo>
                  <a:pt x="868841" y="91601"/>
                </a:lnTo>
                <a:lnTo>
                  <a:pt x="868841" y="68741"/>
                </a:lnTo>
                <a:cubicBezTo>
                  <a:pt x="868841" y="30865"/>
                  <a:pt x="838137" y="161"/>
                  <a:pt x="800261" y="161"/>
                </a:cubicBezTo>
                <a:close/>
                <a:moveTo>
                  <a:pt x="731681" y="137321"/>
                </a:moveTo>
                <a:lnTo>
                  <a:pt x="137321" y="137321"/>
                </a:lnTo>
                <a:lnTo>
                  <a:pt x="137321" y="320201"/>
                </a:lnTo>
                <a:lnTo>
                  <a:pt x="731681" y="320201"/>
                </a:lnTo>
                <a:lnTo>
                  <a:pt x="731681" y="137321"/>
                </a:lnTo>
                <a:close/>
              </a:path>
            </a:pathLst>
          </a:custGeom>
          <a:solidFill>
            <a:srgbClr val="910830"/>
          </a:solidFill>
          <a:ln w="1429" cap="flat">
            <a:noFill/>
            <a:prstDash val="solid"/>
            <a:miter/>
          </a:ln>
        </p:spPr>
        <p:txBody>
          <a:bodyPr rtlCol="0" anchor="ctr"/>
          <a:lstStyle/>
          <a:p>
            <a:endParaRPr lang="en-GB"/>
          </a:p>
        </p:txBody>
      </p:sp>
      <p:sp>
        <p:nvSpPr>
          <p:cNvPr id="340" name="Grafik 346">
            <a:extLst>
              <a:ext uri="{FF2B5EF4-FFF2-40B4-BE49-F238E27FC236}">
                <a16:creationId xmlns:a16="http://schemas.microsoft.com/office/drawing/2014/main" id="{1FCA7735-9DF9-4C1C-8818-972B77C42CDF}"/>
              </a:ext>
            </a:extLst>
          </p:cNvPr>
          <p:cNvSpPr/>
          <p:nvPr/>
        </p:nvSpPr>
        <p:spPr>
          <a:xfrm>
            <a:off x="543001" y="3771526"/>
            <a:ext cx="590411" cy="294325"/>
          </a:xfrm>
          <a:custGeom>
            <a:avLst/>
            <a:gdLst>
              <a:gd name="connsiteX0" fmla="*/ 777401 w 914400"/>
              <a:gd name="connsiteY0" fmla="*/ 91601 h 457200"/>
              <a:gd name="connsiteX1" fmla="*/ 777401 w 914400"/>
              <a:gd name="connsiteY1" fmla="*/ 183041 h 457200"/>
              <a:gd name="connsiteX2" fmla="*/ 823121 w 914400"/>
              <a:gd name="connsiteY2" fmla="*/ 183041 h 457200"/>
              <a:gd name="connsiteX3" fmla="*/ 823121 w 914400"/>
              <a:gd name="connsiteY3" fmla="*/ 274481 h 457200"/>
              <a:gd name="connsiteX4" fmla="*/ 777401 w 914400"/>
              <a:gd name="connsiteY4" fmla="*/ 274481 h 457200"/>
              <a:gd name="connsiteX5" fmla="*/ 777401 w 914400"/>
              <a:gd name="connsiteY5" fmla="*/ 365921 h 457200"/>
              <a:gd name="connsiteX6" fmla="*/ 91601 w 914400"/>
              <a:gd name="connsiteY6" fmla="*/ 365921 h 457200"/>
              <a:gd name="connsiteX7" fmla="*/ 91601 w 914400"/>
              <a:gd name="connsiteY7" fmla="*/ 91601 h 457200"/>
              <a:gd name="connsiteX8" fmla="*/ 777401 w 914400"/>
              <a:gd name="connsiteY8" fmla="*/ 91601 h 457200"/>
              <a:gd name="connsiteX9" fmla="*/ 800261 w 914400"/>
              <a:gd name="connsiteY9" fmla="*/ 161 h 457200"/>
              <a:gd name="connsiteX10" fmla="*/ 68741 w 914400"/>
              <a:gd name="connsiteY10" fmla="*/ 161 h 457200"/>
              <a:gd name="connsiteX11" fmla="*/ 161 w 914400"/>
              <a:gd name="connsiteY11" fmla="*/ 68741 h 457200"/>
              <a:gd name="connsiteX12" fmla="*/ 161 w 914400"/>
              <a:gd name="connsiteY12" fmla="*/ 388781 h 457200"/>
              <a:gd name="connsiteX13" fmla="*/ 68741 w 914400"/>
              <a:gd name="connsiteY13" fmla="*/ 457361 h 457200"/>
              <a:gd name="connsiteX14" fmla="*/ 800261 w 914400"/>
              <a:gd name="connsiteY14" fmla="*/ 457361 h 457200"/>
              <a:gd name="connsiteX15" fmla="*/ 868841 w 914400"/>
              <a:gd name="connsiteY15" fmla="*/ 388781 h 457200"/>
              <a:gd name="connsiteX16" fmla="*/ 868841 w 914400"/>
              <a:gd name="connsiteY16" fmla="*/ 365921 h 457200"/>
              <a:gd name="connsiteX17" fmla="*/ 880271 w 914400"/>
              <a:gd name="connsiteY17" fmla="*/ 365921 h 457200"/>
              <a:gd name="connsiteX18" fmla="*/ 914561 w 914400"/>
              <a:gd name="connsiteY18" fmla="*/ 331631 h 457200"/>
              <a:gd name="connsiteX19" fmla="*/ 914561 w 914400"/>
              <a:gd name="connsiteY19" fmla="*/ 125891 h 457200"/>
              <a:gd name="connsiteX20" fmla="*/ 880271 w 914400"/>
              <a:gd name="connsiteY20" fmla="*/ 91601 h 457200"/>
              <a:gd name="connsiteX21" fmla="*/ 868841 w 914400"/>
              <a:gd name="connsiteY21" fmla="*/ 91601 h 457200"/>
              <a:gd name="connsiteX22" fmla="*/ 868841 w 914400"/>
              <a:gd name="connsiteY22" fmla="*/ 68741 h 457200"/>
              <a:gd name="connsiteX23" fmla="*/ 800261 w 914400"/>
              <a:gd name="connsiteY23" fmla="*/ 161 h 457200"/>
              <a:gd name="connsiteX24" fmla="*/ 457361 w 914400"/>
              <a:gd name="connsiteY24" fmla="*/ 137321 h 457200"/>
              <a:gd name="connsiteX25" fmla="*/ 137321 w 914400"/>
              <a:gd name="connsiteY25" fmla="*/ 137321 h 457200"/>
              <a:gd name="connsiteX26" fmla="*/ 137321 w 914400"/>
              <a:gd name="connsiteY26" fmla="*/ 320201 h 457200"/>
              <a:gd name="connsiteX27" fmla="*/ 457361 w 914400"/>
              <a:gd name="connsiteY27" fmla="*/ 320201 h 457200"/>
              <a:gd name="connsiteX28" fmla="*/ 457361 w 914400"/>
              <a:gd name="connsiteY28" fmla="*/ 13732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457200">
                <a:moveTo>
                  <a:pt x="777401" y="91601"/>
                </a:moveTo>
                <a:lnTo>
                  <a:pt x="777401" y="183041"/>
                </a:lnTo>
                <a:lnTo>
                  <a:pt x="823121" y="183041"/>
                </a:lnTo>
                <a:lnTo>
                  <a:pt x="823121" y="274481"/>
                </a:lnTo>
                <a:lnTo>
                  <a:pt x="777401" y="274481"/>
                </a:lnTo>
                <a:lnTo>
                  <a:pt x="777401" y="365921"/>
                </a:lnTo>
                <a:lnTo>
                  <a:pt x="91601" y="365921"/>
                </a:lnTo>
                <a:lnTo>
                  <a:pt x="91601" y="91601"/>
                </a:lnTo>
                <a:lnTo>
                  <a:pt x="777401" y="91601"/>
                </a:lnTo>
                <a:moveTo>
                  <a:pt x="800261" y="161"/>
                </a:moveTo>
                <a:lnTo>
                  <a:pt x="68741" y="161"/>
                </a:lnTo>
                <a:cubicBezTo>
                  <a:pt x="30865" y="161"/>
                  <a:pt x="161" y="30865"/>
                  <a:pt x="161" y="68741"/>
                </a:cubicBezTo>
                <a:lnTo>
                  <a:pt x="161" y="388781"/>
                </a:lnTo>
                <a:cubicBezTo>
                  <a:pt x="161" y="426657"/>
                  <a:pt x="30865" y="457361"/>
                  <a:pt x="68741" y="457361"/>
                </a:cubicBezTo>
                <a:lnTo>
                  <a:pt x="800261" y="457361"/>
                </a:lnTo>
                <a:cubicBezTo>
                  <a:pt x="838137" y="457361"/>
                  <a:pt x="868841" y="426657"/>
                  <a:pt x="868841" y="388781"/>
                </a:cubicBezTo>
                <a:lnTo>
                  <a:pt x="868841" y="365921"/>
                </a:lnTo>
                <a:lnTo>
                  <a:pt x="880271" y="365921"/>
                </a:lnTo>
                <a:cubicBezTo>
                  <a:pt x="899209" y="365921"/>
                  <a:pt x="914561" y="350569"/>
                  <a:pt x="914561" y="331631"/>
                </a:cubicBezTo>
                <a:lnTo>
                  <a:pt x="914561" y="125891"/>
                </a:lnTo>
                <a:cubicBezTo>
                  <a:pt x="914561" y="106953"/>
                  <a:pt x="899209" y="91601"/>
                  <a:pt x="880271" y="91601"/>
                </a:cubicBezTo>
                <a:lnTo>
                  <a:pt x="868841" y="91601"/>
                </a:lnTo>
                <a:lnTo>
                  <a:pt x="868841" y="68741"/>
                </a:lnTo>
                <a:cubicBezTo>
                  <a:pt x="868841" y="30865"/>
                  <a:pt x="838137" y="161"/>
                  <a:pt x="800261" y="161"/>
                </a:cubicBezTo>
                <a:close/>
                <a:moveTo>
                  <a:pt x="457361" y="137321"/>
                </a:moveTo>
                <a:lnTo>
                  <a:pt x="137321" y="137321"/>
                </a:lnTo>
                <a:lnTo>
                  <a:pt x="137321" y="320201"/>
                </a:lnTo>
                <a:lnTo>
                  <a:pt x="457361" y="320201"/>
                </a:lnTo>
                <a:lnTo>
                  <a:pt x="457361" y="137321"/>
                </a:lnTo>
                <a:close/>
              </a:path>
            </a:pathLst>
          </a:custGeom>
          <a:solidFill>
            <a:srgbClr val="910830"/>
          </a:solidFill>
          <a:ln w="1429" cap="flat">
            <a:noFill/>
            <a:prstDash val="solid"/>
            <a:miter/>
          </a:ln>
        </p:spPr>
        <p:txBody>
          <a:bodyPr rtlCol="0" anchor="ctr"/>
          <a:lstStyle/>
          <a:p>
            <a:endParaRPr lang="en-GB"/>
          </a:p>
        </p:txBody>
      </p:sp>
      <p:sp>
        <p:nvSpPr>
          <p:cNvPr id="341" name="Grafik 347">
            <a:extLst>
              <a:ext uri="{FF2B5EF4-FFF2-40B4-BE49-F238E27FC236}">
                <a16:creationId xmlns:a16="http://schemas.microsoft.com/office/drawing/2014/main" id="{4D442004-51D1-46B9-9CDC-785BA6E19A0F}"/>
              </a:ext>
            </a:extLst>
          </p:cNvPr>
          <p:cNvSpPr/>
          <p:nvPr/>
        </p:nvSpPr>
        <p:spPr>
          <a:xfrm>
            <a:off x="1149402" y="3771526"/>
            <a:ext cx="590411" cy="294325"/>
          </a:xfrm>
          <a:custGeom>
            <a:avLst/>
            <a:gdLst>
              <a:gd name="connsiteX0" fmla="*/ 777401 w 914400"/>
              <a:gd name="connsiteY0" fmla="*/ 91601 h 457200"/>
              <a:gd name="connsiteX1" fmla="*/ 777401 w 914400"/>
              <a:gd name="connsiteY1" fmla="*/ 183041 h 457200"/>
              <a:gd name="connsiteX2" fmla="*/ 823121 w 914400"/>
              <a:gd name="connsiteY2" fmla="*/ 183041 h 457200"/>
              <a:gd name="connsiteX3" fmla="*/ 823121 w 914400"/>
              <a:gd name="connsiteY3" fmla="*/ 274481 h 457200"/>
              <a:gd name="connsiteX4" fmla="*/ 777401 w 914400"/>
              <a:gd name="connsiteY4" fmla="*/ 274481 h 457200"/>
              <a:gd name="connsiteX5" fmla="*/ 777401 w 914400"/>
              <a:gd name="connsiteY5" fmla="*/ 365921 h 457200"/>
              <a:gd name="connsiteX6" fmla="*/ 91601 w 914400"/>
              <a:gd name="connsiteY6" fmla="*/ 365921 h 457200"/>
              <a:gd name="connsiteX7" fmla="*/ 91601 w 914400"/>
              <a:gd name="connsiteY7" fmla="*/ 91601 h 457200"/>
              <a:gd name="connsiteX8" fmla="*/ 777401 w 914400"/>
              <a:gd name="connsiteY8" fmla="*/ 91601 h 457200"/>
              <a:gd name="connsiteX9" fmla="*/ 800261 w 914400"/>
              <a:gd name="connsiteY9" fmla="*/ 161 h 457200"/>
              <a:gd name="connsiteX10" fmla="*/ 68741 w 914400"/>
              <a:gd name="connsiteY10" fmla="*/ 161 h 457200"/>
              <a:gd name="connsiteX11" fmla="*/ 161 w 914400"/>
              <a:gd name="connsiteY11" fmla="*/ 68741 h 457200"/>
              <a:gd name="connsiteX12" fmla="*/ 161 w 914400"/>
              <a:gd name="connsiteY12" fmla="*/ 388781 h 457200"/>
              <a:gd name="connsiteX13" fmla="*/ 68741 w 914400"/>
              <a:gd name="connsiteY13" fmla="*/ 457361 h 457200"/>
              <a:gd name="connsiteX14" fmla="*/ 800261 w 914400"/>
              <a:gd name="connsiteY14" fmla="*/ 457361 h 457200"/>
              <a:gd name="connsiteX15" fmla="*/ 868841 w 914400"/>
              <a:gd name="connsiteY15" fmla="*/ 388781 h 457200"/>
              <a:gd name="connsiteX16" fmla="*/ 868841 w 914400"/>
              <a:gd name="connsiteY16" fmla="*/ 365921 h 457200"/>
              <a:gd name="connsiteX17" fmla="*/ 880271 w 914400"/>
              <a:gd name="connsiteY17" fmla="*/ 365921 h 457200"/>
              <a:gd name="connsiteX18" fmla="*/ 914561 w 914400"/>
              <a:gd name="connsiteY18" fmla="*/ 331631 h 457200"/>
              <a:gd name="connsiteX19" fmla="*/ 914561 w 914400"/>
              <a:gd name="connsiteY19" fmla="*/ 125891 h 457200"/>
              <a:gd name="connsiteX20" fmla="*/ 880271 w 914400"/>
              <a:gd name="connsiteY20" fmla="*/ 91601 h 457200"/>
              <a:gd name="connsiteX21" fmla="*/ 868841 w 914400"/>
              <a:gd name="connsiteY21" fmla="*/ 91601 h 457200"/>
              <a:gd name="connsiteX22" fmla="*/ 868841 w 914400"/>
              <a:gd name="connsiteY22" fmla="*/ 68741 h 457200"/>
              <a:gd name="connsiteX23" fmla="*/ 800261 w 914400"/>
              <a:gd name="connsiteY23" fmla="*/ 161 h 457200"/>
              <a:gd name="connsiteX24" fmla="*/ 320201 w 914400"/>
              <a:gd name="connsiteY24" fmla="*/ 137321 h 457200"/>
              <a:gd name="connsiteX25" fmla="*/ 137321 w 914400"/>
              <a:gd name="connsiteY25" fmla="*/ 137321 h 457200"/>
              <a:gd name="connsiteX26" fmla="*/ 137321 w 914400"/>
              <a:gd name="connsiteY26" fmla="*/ 320201 h 457200"/>
              <a:gd name="connsiteX27" fmla="*/ 320201 w 914400"/>
              <a:gd name="connsiteY27" fmla="*/ 320201 h 457200"/>
              <a:gd name="connsiteX28" fmla="*/ 320201 w 914400"/>
              <a:gd name="connsiteY28" fmla="*/ 13732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457200">
                <a:moveTo>
                  <a:pt x="777401" y="91601"/>
                </a:moveTo>
                <a:lnTo>
                  <a:pt x="777401" y="183041"/>
                </a:lnTo>
                <a:lnTo>
                  <a:pt x="823121" y="183041"/>
                </a:lnTo>
                <a:lnTo>
                  <a:pt x="823121" y="274481"/>
                </a:lnTo>
                <a:lnTo>
                  <a:pt x="777401" y="274481"/>
                </a:lnTo>
                <a:lnTo>
                  <a:pt x="777401" y="365921"/>
                </a:lnTo>
                <a:lnTo>
                  <a:pt x="91601" y="365921"/>
                </a:lnTo>
                <a:lnTo>
                  <a:pt x="91601" y="91601"/>
                </a:lnTo>
                <a:lnTo>
                  <a:pt x="777401" y="91601"/>
                </a:lnTo>
                <a:moveTo>
                  <a:pt x="800261" y="161"/>
                </a:moveTo>
                <a:lnTo>
                  <a:pt x="68741" y="161"/>
                </a:lnTo>
                <a:cubicBezTo>
                  <a:pt x="30865" y="161"/>
                  <a:pt x="161" y="30865"/>
                  <a:pt x="161" y="68741"/>
                </a:cubicBezTo>
                <a:lnTo>
                  <a:pt x="161" y="388781"/>
                </a:lnTo>
                <a:cubicBezTo>
                  <a:pt x="161" y="426657"/>
                  <a:pt x="30865" y="457361"/>
                  <a:pt x="68741" y="457361"/>
                </a:cubicBezTo>
                <a:lnTo>
                  <a:pt x="800261" y="457361"/>
                </a:lnTo>
                <a:cubicBezTo>
                  <a:pt x="838137" y="457361"/>
                  <a:pt x="868841" y="426657"/>
                  <a:pt x="868841" y="388781"/>
                </a:cubicBezTo>
                <a:lnTo>
                  <a:pt x="868841" y="365921"/>
                </a:lnTo>
                <a:lnTo>
                  <a:pt x="880271" y="365921"/>
                </a:lnTo>
                <a:cubicBezTo>
                  <a:pt x="899209" y="365921"/>
                  <a:pt x="914561" y="350569"/>
                  <a:pt x="914561" y="331631"/>
                </a:cubicBezTo>
                <a:lnTo>
                  <a:pt x="914561" y="125891"/>
                </a:lnTo>
                <a:cubicBezTo>
                  <a:pt x="914561" y="106953"/>
                  <a:pt x="899209" y="91601"/>
                  <a:pt x="880271" y="91601"/>
                </a:cubicBezTo>
                <a:lnTo>
                  <a:pt x="868841" y="91601"/>
                </a:lnTo>
                <a:lnTo>
                  <a:pt x="868841" y="68741"/>
                </a:lnTo>
                <a:cubicBezTo>
                  <a:pt x="868841" y="30865"/>
                  <a:pt x="838137" y="161"/>
                  <a:pt x="800261" y="161"/>
                </a:cubicBezTo>
                <a:close/>
                <a:moveTo>
                  <a:pt x="320201" y="137321"/>
                </a:moveTo>
                <a:lnTo>
                  <a:pt x="137321" y="137321"/>
                </a:lnTo>
                <a:lnTo>
                  <a:pt x="137321" y="320201"/>
                </a:lnTo>
                <a:lnTo>
                  <a:pt x="320201" y="320201"/>
                </a:lnTo>
                <a:lnTo>
                  <a:pt x="320201" y="137321"/>
                </a:lnTo>
                <a:close/>
              </a:path>
            </a:pathLst>
          </a:custGeom>
          <a:solidFill>
            <a:srgbClr val="910830"/>
          </a:solidFill>
          <a:ln w="1429" cap="flat">
            <a:noFill/>
            <a:prstDash val="solid"/>
            <a:miter/>
          </a:ln>
        </p:spPr>
        <p:txBody>
          <a:bodyPr rtlCol="0" anchor="ctr"/>
          <a:lstStyle/>
          <a:p>
            <a:endParaRPr lang="en-GB"/>
          </a:p>
        </p:txBody>
      </p:sp>
      <p:sp>
        <p:nvSpPr>
          <p:cNvPr id="342" name="Grafik 348">
            <a:extLst>
              <a:ext uri="{FF2B5EF4-FFF2-40B4-BE49-F238E27FC236}">
                <a16:creationId xmlns:a16="http://schemas.microsoft.com/office/drawing/2014/main" id="{CAA348ED-2ACA-4320-A7D4-F1C8FCE64D28}"/>
              </a:ext>
            </a:extLst>
          </p:cNvPr>
          <p:cNvSpPr/>
          <p:nvPr/>
        </p:nvSpPr>
        <p:spPr>
          <a:xfrm>
            <a:off x="1755803" y="3771526"/>
            <a:ext cx="590411" cy="294325"/>
          </a:xfrm>
          <a:custGeom>
            <a:avLst/>
            <a:gdLst>
              <a:gd name="connsiteX0" fmla="*/ 777401 w 914400"/>
              <a:gd name="connsiteY0" fmla="*/ 91601 h 457200"/>
              <a:gd name="connsiteX1" fmla="*/ 777401 w 914400"/>
              <a:gd name="connsiteY1" fmla="*/ 183041 h 457200"/>
              <a:gd name="connsiteX2" fmla="*/ 823121 w 914400"/>
              <a:gd name="connsiteY2" fmla="*/ 183041 h 457200"/>
              <a:gd name="connsiteX3" fmla="*/ 823121 w 914400"/>
              <a:gd name="connsiteY3" fmla="*/ 274481 h 457200"/>
              <a:gd name="connsiteX4" fmla="*/ 777401 w 914400"/>
              <a:gd name="connsiteY4" fmla="*/ 274481 h 457200"/>
              <a:gd name="connsiteX5" fmla="*/ 777401 w 914400"/>
              <a:gd name="connsiteY5" fmla="*/ 365921 h 457200"/>
              <a:gd name="connsiteX6" fmla="*/ 91601 w 914400"/>
              <a:gd name="connsiteY6" fmla="*/ 365921 h 457200"/>
              <a:gd name="connsiteX7" fmla="*/ 91601 w 914400"/>
              <a:gd name="connsiteY7" fmla="*/ 91601 h 457200"/>
              <a:gd name="connsiteX8" fmla="*/ 777401 w 914400"/>
              <a:gd name="connsiteY8" fmla="*/ 91601 h 457200"/>
              <a:gd name="connsiteX9" fmla="*/ 800261 w 914400"/>
              <a:gd name="connsiteY9" fmla="*/ 161 h 457200"/>
              <a:gd name="connsiteX10" fmla="*/ 68741 w 914400"/>
              <a:gd name="connsiteY10" fmla="*/ 161 h 457200"/>
              <a:gd name="connsiteX11" fmla="*/ 161 w 914400"/>
              <a:gd name="connsiteY11" fmla="*/ 68741 h 457200"/>
              <a:gd name="connsiteX12" fmla="*/ 161 w 914400"/>
              <a:gd name="connsiteY12" fmla="*/ 388781 h 457200"/>
              <a:gd name="connsiteX13" fmla="*/ 68741 w 914400"/>
              <a:gd name="connsiteY13" fmla="*/ 457361 h 457200"/>
              <a:gd name="connsiteX14" fmla="*/ 800261 w 914400"/>
              <a:gd name="connsiteY14" fmla="*/ 457361 h 457200"/>
              <a:gd name="connsiteX15" fmla="*/ 868841 w 914400"/>
              <a:gd name="connsiteY15" fmla="*/ 388781 h 457200"/>
              <a:gd name="connsiteX16" fmla="*/ 868841 w 914400"/>
              <a:gd name="connsiteY16" fmla="*/ 365921 h 457200"/>
              <a:gd name="connsiteX17" fmla="*/ 880271 w 914400"/>
              <a:gd name="connsiteY17" fmla="*/ 365921 h 457200"/>
              <a:gd name="connsiteX18" fmla="*/ 914561 w 914400"/>
              <a:gd name="connsiteY18" fmla="*/ 331631 h 457200"/>
              <a:gd name="connsiteX19" fmla="*/ 914561 w 914400"/>
              <a:gd name="connsiteY19" fmla="*/ 125891 h 457200"/>
              <a:gd name="connsiteX20" fmla="*/ 880271 w 914400"/>
              <a:gd name="connsiteY20" fmla="*/ 91601 h 457200"/>
              <a:gd name="connsiteX21" fmla="*/ 868841 w 914400"/>
              <a:gd name="connsiteY21" fmla="*/ 91601 h 457200"/>
              <a:gd name="connsiteX22" fmla="*/ 868841 w 914400"/>
              <a:gd name="connsiteY22" fmla="*/ 68741 h 457200"/>
              <a:gd name="connsiteX23" fmla="*/ 800261 w 914400"/>
              <a:gd name="connsiteY23" fmla="*/ 161 h 457200"/>
              <a:gd name="connsiteX24" fmla="*/ 594521 w 914400"/>
              <a:gd name="connsiteY24" fmla="*/ 137321 h 457200"/>
              <a:gd name="connsiteX25" fmla="*/ 137321 w 914400"/>
              <a:gd name="connsiteY25" fmla="*/ 137321 h 457200"/>
              <a:gd name="connsiteX26" fmla="*/ 137321 w 914400"/>
              <a:gd name="connsiteY26" fmla="*/ 320201 h 457200"/>
              <a:gd name="connsiteX27" fmla="*/ 594521 w 914400"/>
              <a:gd name="connsiteY27" fmla="*/ 320201 h 457200"/>
              <a:gd name="connsiteX28" fmla="*/ 594521 w 914400"/>
              <a:gd name="connsiteY28" fmla="*/ 13732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457200">
                <a:moveTo>
                  <a:pt x="777401" y="91601"/>
                </a:moveTo>
                <a:lnTo>
                  <a:pt x="777401" y="183041"/>
                </a:lnTo>
                <a:lnTo>
                  <a:pt x="823121" y="183041"/>
                </a:lnTo>
                <a:lnTo>
                  <a:pt x="823121" y="274481"/>
                </a:lnTo>
                <a:lnTo>
                  <a:pt x="777401" y="274481"/>
                </a:lnTo>
                <a:lnTo>
                  <a:pt x="777401" y="365921"/>
                </a:lnTo>
                <a:lnTo>
                  <a:pt x="91601" y="365921"/>
                </a:lnTo>
                <a:lnTo>
                  <a:pt x="91601" y="91601"/>
                </a:lnTo>
                <a:lnTo>
                  <a:pt x="777401" y="91601"/>
                </a:lnTo>
                <a:moveTo>
                  <a:pt x="800261" y="161"/>
                </a:moveTo>
                <a:lnTo>
                  <a:pt x="68741" y="161"/>
                </a:lnTo>
                <a:cubicBezTo>
                  <a:pt x="30865" y="161"/>
                  <a:pt x="161" y="30865"/>
                  <a:pt x="161" y="68741"/>
                </a:cubicBezTo>
                <a:lnTo>
                  <a:pt x="161" y="388781"/>
                </a:lnTo>
                <a:cubicBezTo>
                  <a:pt x="161" y="426657"/>
                  <a:pt x="30865" y="457361"/>
                  <a:pt x="68741" y="457361"/>
                </a:cubicBezTo>
                <a:lnTo>
                  <a:pt x="800261" y="457361"/>
                </a:lnTo>
                <a:cubicBezTo>
                  <a:pt x="838137" y="457361"/>
                  <a:pt x="868841" y="426657"/>
                  <a:pt x="868841" y="388781"/>
                </a:cubicBezTo>
                <a:lnTo>
                  <a:pt x="868841" y="365921"/>
                </a:lnTo>
                <a:lnTo>
                  <a:pt x="880271" y="365921"/>
                </a:lnTo>
                <a:cubicBezTo>
                  <a:pt x="899209" y="365921"/>
                  <a:pt x="914561" y="350569"/>
                  <a:pt x="914561" y="331631"/>
                </a:cubicBezTo>
                <a:lnTo>
                  <a:pt x="914561" y="125891"/>
                </a:lnTo>
                <a:cubicBezTo>
                  <a:pt x="914561" y="106953"/>
                  <a:pt x="899209" y="91601"/>
                  <a:pt x="880271" y="91601"/>
                </a:cubicBezTo>
                <a:lnTo>
                  <a:pt x="868841" y="91601"/>
                </a:lnTo>
                <a:lnTo>
                  <a:pt x="868841" y="68741"/>
                </a:lnTo>
                <a:cubicBezTo>
                  <a:pt x="868841" y="30865"/>
                  <a:pt x="838137" y="161"/>
                  <a:pt x="800261" y="161"/>
                </a:cubicBezTo>
                <a:close/>
                <a:moveTo>
                  <a:pt x="594521" y="137321"/>
                </a:moveTo>
                <a:lnTo>
                  <a:pt x="137321" y="137321"/>
                </a:lnTo>
                <a:lnTo>
                  <a:pt x="137321" y="320201"/>
                </a:lnTo>
                <a:lnTo>
                  <a:pt x="594521" y="320201"/>
                </a:lnTo>
                <a:lnTo>
                  <a:pt x="594521" y="137321"/>
                </a:lnTo>
                <a:close/>
              </a:path>
            </a:pathLst>
          </a:custGeom>
          <a:solidFill>
            <a:srgbClr val="910830"/>
          </a:solidFill>
          <a:ln w="1429" cap="flat">
            <a:noFill/>
            <a:prstDash val="solid"/>
            <a:miter/>
          </a:ln>
        </p:spPr>
        <p:txBody>
          <a:bodyPr rtlCol="0" anchor="ctr"/>
          <a:lstStyle/>
          <a:p>
            <a:endParaRPr lang="en-GB"/>
          </a:p>
        </p:txBody>
      </p:sp>
      <p:sp>
        <p:nvSpPr>
          <p:cNvPr id="343" name="Grafik 349">
            <a:extLst>
              <a:ext uri="{FF2B5EF4-FFF2-40B4-BE49-F238E27FC236}">
                <a16:creationId xmlns:a16="http://schemas.microsoft.com/office/drawing/2014/main" id="{D22F6013-3E31-4AE4-9365-180C5719D307}"/>
              </a:ext>
            </a:extLst>
          </p:cNvPr>
          <p:cNvSpPr/>
          <p:nvPr/>
        </p:nvSpPr>
        <p:spPr>
          <a:xfrm>
            <a:off x="2362204" y="3742094"/>
            <a:ext cx="590411" cy="353190"/>
          </a:xfrm>
          <a:custGeom>
            <a:avLst/>
            <a:gdLst>
              <a:gd name="connsiteX0" fmla="*/ 251621 w 914400"/>
              <a:gd name="connsiteY0" fmla="*/ 274481 h 548640"/>
              <a:gd name="connsiteX1" fmla="*/ 365921 w 914400"/>
              <a:gd name="connsiteY1" fmla="*/ 160181 h 548640"/>
              <a:gd name="connsiteX2" fmla="*/ 251621 w 914400"/>
              <a:gd name="connsiteY2" fmla="*/ 45881 h 548640"/>
              <a:gd name="connsiteX3" fmla="*/ 137321 w 914400"/>
              <a:gd name="connsiteY3" fmla="*/ 160181 h 548640"/>
              <a:gd name="connsiteX4" fmla="*/ 251621 w 914400"/>
              <a:gd name="connsiteY4" fmla="*/ 274481 h 548640"/>
              <a:gd name="connsiteX5" fmla="*/ 754541 w 914400"/>
              <a:gd name="connsiteY5" fmla="*/ 91601 h 548640"/>
              <a:gd name="connsiteX6" fmla="*/ 434501 w 914400"/>
              <a:gd name="connsiteY6" fmla="*/ 91601 h 548640"/>
              <a:gd name="connsiteX7" fmla="*/ 411641 w 914400"/>
              <a:gd name="connsiteY7" fmla="*/ 114461 h 548640"/>
              <a:gd name="connsiteX8" fmla="*/ 411641 w 914400"/>
              <a:gd name="connsiteY8" fmla="*/ 320201 h 548640"/>
              <a:gd name="connsiteX9" fmla="*/ 91601 w 914400"/>
              <a:gd name="connsiteY9" fmla="*/ 320201 h 548640"/>
              <a:gd name="connsiteX10" fmla="*/ 91601 w 914400"/>
              <a:gd name="connsiteY10" fmla="*/ 23021 h 548640"/>
              <a:gd name="connsiteX11" fmla="*/ 68741 w 914400"/>
              <a:gd name="connsiteY11" fmla="*/ 161 h 548640"/>
              <a:gd name="connsiteX12" fmla="*/ 23021 w 914400"/>
              <a:gd name="connsiteY12" fmla="*/ 161 h 548640"/>
              <a:gd name="connsiteX13" fmla="*/ 161 w 914400"/>
              <a:gd name="connsiteY13" fmla="*/ 23021 h 548640"/>
              <a:gd name="connsiteX14" fmla="*/ 161 w 914400"/>
              <a:gd name="connsiteY14" fmla="*/ 525941 h 548640"/>
              <a:gd name="connsiteX15" fmla="*/ 23021 w 914400"/>
              <a:gd name="connsiteY15" fmla="*/ 548801 h 548640"/>
              <a:gd name="connsiteX16" fmla="*/ 68741 w 914400"/>
              <a:gd name="connsiteY16" fmla="*/ 548801 h 548640"/>
              <a:gd name="connsiteX17" fmla="*/ 91601 w 914400"/>
              <a:gd name="connsiteY17" fmla="*/ 525941 h 548640"/>
              <a:gd name="connsiteX18" fmla="*/ 91601 w 914400"/>
              <a:gd name="connsiteY18" fmla="*/ 457361 h 548640"/>
              <a:gd name="connsiteX19" fmla="*/ 823121 w 914400"/>
              <a:gd name="connsiteY19" fmla="*/ 457361 h 548640"/>
              <a:gd name="connsiteX20" fmla="*/ 823121 w 914400"/>
              <a:gd name="connsiteY20" fmla="*/ 525941 h 548640"/>
              <a:gd name="connsiteX21" fmla="*/ 845981 w 914400"/>
              <a:gd name="connsiteY21" fmla="*/ 548801 h 548640"/>
              <a:gd name="connsiteX22" fmla="*/ 891701 w 914400"/>
              <a:gd name="connsiteY22" fmla="*/ 548801 h 548640"/>
              <a:gd name="connsiteX23" fmla="*/ 914561 w 914400"/>
              <a:gd name="connsiteY23" fmla="*/ 525941 h 548640"/>
              <a:gd name="connsiteX24" fmla="*/ 914561 w 914400"/>
              <a:gd name="connsiteY24" fmla="*/ 251621 h 548640"/>
              <a:gd name="connsiteX25" fmla="*/ 754541 w 914400"/>
              <a:gd name="connsiteY25" fmla="*/ 9160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4400" h="548640">
                <a:moveTo>
                  <a:pt x="251621" y="274481"/>
                </a:moveTo>
                <a:cubicBezTo>
                  <a:pt x="314643" y="274481"/>
                  <a:pt x="365921" y="223203"/>
                  <a:pt x="365921" y="160181"/>
                </a:cubicBezTo>
                <a:cubicBezTo>
                  <a:pt x="365921" y="97159"/>
                  <a:pt x="314643" y="45881"/>
                  <a:pt x="251621" y="45881"/>
                </a:cubicBezTo>
                <a:cubicBezTo>
                  <a:pt x="188599" y="45881"/>
                  <a:pt x="137321" y="97159"/>
                  <a:pt x="137321" y="160181"/>
                </a:cubicBezTo>
                <a:cubicBezTo>
                  <a:pt x="137321" y="223203"/>
                  <a:pt x="188599" y="274481"/>
                  <a:pt x="251621" y="274481"/>
                </a:cubicBezTo>
                <a:close/>
                <a:moveTo>
                  <a:pt x="754541" y="91601"/>
                </a:moveTo>
                <a:lnTo>
                  <a:pt x="434501" y="91601"/>
                </a:lnTo>
                <a:cubicBezTo>
                  <a:pt x="421871" y="91601"/>
                  <a:pt x="411641" y="101831"/>
                  <a:pt x="411641" y="114461"/>
                </a:cubicBezTo>
                <a:lnTo>
                  <a:pt x="411641" y="320201"/>
                </a:lnTo>
                <a:lnTo>
                  <a:pt x="91601" y="320201"/>
                </a:lnTo>
                <a:lnTo>
                  <a:pt x="91601" y="23021"/>
                </a:lnTo>
                <a:cubicBezTo>
                  <a:pt x="91601" y="10391"/>
                  <a:pt x="81371" y="161"/>
                  <a:pt x="68741" y="161"/>
                </a:cubicBezTo>
                <a:lnTo>
                  <a:pt x="23021" y="161"/>
                </a:lnTo>
                <a:cubicBezTo>
                  <a:pt x="10391" y="161"/>
                  <a:pt x="161" y="10391"/>
                  <a:pt x="161" y="23021"/>
                </a:cubicBezTo>
                <a:lnTo>
                  <a:pt x="161" y="525941"/>
                </a:lnTo>
                <a:cubicBezTo>
                  <a:pt x="161" y="538571"/>
                  <a:pt x="10391" y="548801"/>
                  <a:pt x="23021" y="548801"/>
                </a:cubicBezTo>
                <a:lnTo>
                  <a:pt x="68741" y="548801"/>
                </a:lnTo>
                <a:cubicBezTo>
                  <a:pt x="81371" y="548801"/>
                  <a:pt x="91601" y="538571"/>
                  <a:pt x="91601" y="525941"/>
                </a:cubicBezTo>
                <a:lnTo>
                  <a:pt x="91601" y="457361"/>
                </a:lnTo>
                <a:lnTo>
                  <a:pt x="823121" y="457361"/>
                </a:lnTo>
                <a:lnTo>
                  <a:pt x="823121" y="525941"/>
                </a:lnTo>
                <a:cubicBezTo>
                  <a:pt x="823121" y="538571"/>
                  <a:pt x="833351" y="548801"/>
                  <a:pt x="845981" y="548801"/>
                </a:cubicBezTo>
                <a:lnTo>
                  <a:pt x="891701" y="548801"/>
                </a:lnTo>
                <a:cubicBezTo>
                  <a:pt x="904331" y="548801"/>
                  <a:pt x="914561" y="538571"/>
                  <a:pt x="914561" y="525941"/>
                </a:cubicBezTo>
                <a:lnTo>
                  <a:pt x="914561" y="251621"/>
                </a:lnTo>
                <a:cubicBezTo>
                  <a:pt x="914561" y="163238"/>
                  <a:pt x="842923" y="91601"/>
                  <a:pt x="754541" y="91601"/>
                </a:cubicBezTo>
                <a:close/>
              </a:path>
            </a:pathLst>
          </a:custGeom>
          <a:solidFill>
            <a:srgbClr val="910830"/>
          </a:solidFill>
          <a:ln w="1429" cap="flat">
            <a:noFill/>
            <a:prstDash val="solid"/>
            <a:miter/>
          </a:ln>
        </p:spPr>
        <p:txBody>
          <a:bodyPr rtlCol="0" anchor="ctr"/>
          <a:lstStyle/>
          <a:p>
            <a:endParaRPr lang="en-GB"/>
          </a:p>
        </p:txBody>
      </p:sp>
      <p:sp>
        <p:nvSpPr>
          <p:cNvPr id="344" name="Grafik 350">
            <a:extLst>
              <a:ext uri="{FF2B5EF4-FFF2-40B4-BE49-F238E27FC236}">
                <a16:creationId xmlns:a16="http://schemas.microsoft.com/office/drawing/2014/main" id="{D4B67823-F3BD-49DF-8658-9016D05EDC17}"/>
              </a:ext>
            </a:extLst>
          </p:cNvPr>
          <p:cNvSpPr/>
          <p:nvPr/>
        </p:nvSpPr>
        <p:spPr>
          <a:xfrm>
            <a:off x="6311805" y="3712662"/>
            <a:ext cx="413287" cy="412055"/>
          </a:xfrm>
          <a:custGeom>
            <a:avLst/>
            <a:gdLst>
              <a:gd name="connsiteX0" fmla="*/ 525940 w 640080"/>
              <a:gd name="connsiteY0" fmla="*/ 91600 h 640080"/>
              <a:gd name="connsiteX1" fmla="*/ 457360 w 640080"/>
              <a:gd name="connsiteY1" fmla="*/ 91600 h 640080"/>
              <a:gd name="connsiteX2" fmla="*/ 457360 w 640080"/>
              <a:gd name="connsiteY2" fmla="*/ 34450 h 640080"/>
              <a:gd name="connsiteX3" fmla="*/ 423070 w 640080"/>
              <a:gd name="connsiteY3" fmla="*/ 160 h 640080"/>
              <a:gd name="connsiteX4" fmla="*/ 34450 w 640080"/>
              <a:gd name="connsiteY4" fmla="*/ 160 h 640080"/>
              <a:gd name="connsiteX5" fmla="*/ 160 w 640080"/>
              <a:gd name="connsiteY5" fmla="*/ 34450 h 640080"/>
              <a:gd name="connsiteX6" fmla="*/ 160 w 640080"/>
              <a:gd name="connsiteY6" fmla="*/ 605950 h 640080"/>
              <a:gd name="connsiteX7" fmla="*/ 34450 w 640080"/>
              <a:gd name="connsiteY7" fmla="*/ 640240 h 640080"/>
              <a:gd name="connsiteX8" fmla="*/ 423070 w 640080"/>
              <a:gd name="connsiteY8" fmla="*/ 640240 h 640080"/>
              <a:gd name="connsiteX9" fmla="*/ 457360 w 640080"/>
              <a:gd name="connsiteY9" fmla="*/ 605950 h 640080"/>
              <a:gd name="connsiteX10" fmla="*/ 457360 w 640080"/>
              <a:gd name="connsiteY10" fmla="*/ 545786 h 640080"/>
              <a:gd name="connsiteX11" fmla="*/ 572526 w 640080"/>
              <a:gd name="connsiteY11" fmla="*/ 494383 h 640080"/>
              <a:gd name="connsiteX12" fmla="*/ 640240 w 640080"/>
              <a:gd name="connsiteY12" fmla="*/ 390009 h 640080"/>
              <a:gd name="connsiteX13" fmla="*/ 640240 w 640080"/>
              <a:gd name="connsiteY13" fmla="*/ 205900 h 640080"/>
              <a:gd name="connsiteX14" fmla="*/ 525940 w 640080"/>
              <a:gd name="connsiteY14" fmla="*/ 91600 h 640080"/>
              <a:gd name="connsiteX15" fmla="*/ 548800 w 640080"/>
              <a:gd name="connsiteY15" fmla="*/ 390009 h 640080"/>
              <a:gd name="connsiteX16" fmla="*/ 535257 w 640080"/>
              <a:gd name="connsiteY16" fmla="*/ 410884 h 640080"/>
              <a:gd name="connsiteX17" fmla="*/ 457360 w 640080"/>
              <a:gd name="connsiteY17" fmla="*/ 445652 h 640080"/>
              <a:gd name="connsiteX18" fmla="*/ 457360 w 640080"/>
              <a:gd name="connsiteY18" fmla="*/ 183040 h 640080"/>
              <a:gd name="connsiteX19" fmla="*/ 525940 w 640080"/>
              <a:gd name="connsiteY19" fmla="*/ 183040 h 640080"/>
              <a:gd name="connsiteX20" fmla="*/ 548800 w 640080"/>
              <a:gd name="connsiteY20" fmla="*/ 205900 h 640080"/>
              <a:gd name="connsiteX21" fmla="*/ 548800 w 640080"/>
              <a:gd name="connsiteY21" fmla="*/ 390009 h 640080"/>
              <a:gd name="connsiteX22" fmla="*/ 297340 w 640080"/>
              <a:gd name="connsiteY22" fmla="*/ 503080 h 640080"/>
              <a:gd name="connsiteX23" fmla="*/ 274480 w 640080"/>
              <a:gd name="connsiteY23" fmla="*/ 480220 h 640080"/>
              <a:gd name="connsiteX24" fmla="*/ 274480 w 640080"/>
              <a:gd name="connsiteY24" fmla="*/ 160180 h 640080"/>
              <a:gd name="connsiteX25" fmla="*/ 297340 w 640080"/>
              <a:gd name="connsiteY25" fmla="*/ 137320 h 640080"/>
              <a:gd name="connsiteX26" fmla="*/ 320200 w 640080"/>
              <a:gd name="connsiteY26" fmla="*/ 160180 h 640080"/>
              <a:gd name="connsiteX27" fmla="*/ 320200 w 640080"/>
              <a:gd name="connsiteY27" fmla="*/ 480220 h 640080"/>
              <a:gd name="connsiteX28" fmla="*/ 297340 w 640080"/>
              <a:gd name="connsiteY28" fmla="*/ 503080 h 640080"/>
              <a:gd name="connsiteX29" fmla="*/ 160180 w 640080"/>
              <a:gd name="connsiteY29" fmla="*/ 503080 h 640080"/>
              <a:gd name="connsiteX30" fmla="*/ 137320 w 640080"/>
              <a:gd name="connsiteY30" fmla="*/ 480220 h 640080"/>
              <a:gd name="connsiteX31" fmla="*/ 137320 w 640080"/>
              <a:gd name="connsiteY31" fmla="*/ 160180 h 640080"/>
              <a:gd name="connsiteX32" fmla="*/ 160180 w 640080"/>
              <a:gd name="connsiteY32" fmla="*/ 137320 h 640080"/>
              <a:gd name="connsiteX33" fmla="*/ 183040 w 640080"/>
              <a:gd name="connsiteY33" fmla="*/ 160180 h 640080"/>
              <a:gd name="connsiteX34" fmla="*/ 183040 w 640080"/>
              <a:gd name="connsiteY34" fmla="*/ 480220 h 640080"/>
              <a:gd name="connsiteX35" fmla="*/ 160180 w 640080"/>
              <a:gd name="connsiteY35" fmla="*/ 5030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40080">
                <a:moveTo>
                  <a:pt x="525940" y="91600"/>
                </a:moveTo>
                <a:lnTo>
                  <a:pt x="457360" y="91600"/>
                </a:lnTo>
                <a:lnTo>
                  <a:pt x="457360" y="34450"/>
                </a:lnTo>
                <a:cubicBezTo>
                  <a:pt x="457360" y="15512"/>
                  <a:pt x="442008" y="160"/>
                  <a:pt x="423070" y="160"/>
                </a:cubicBezTo>
                <a:lnTo>
                  <a:pt x="34450" y="160"/>
                </a:lnTo>
                <a:cubicBezTo>
                  <a:pt x="15512" y="160"/>
                  <a:pt x="160" y="15512"/>
                  <a:pt x="160" y="34450"/>
                </a:cubicBezTo>
                <a:lnTo>
                  <a:pt x="160" y="605950"/>
                </a:lnTo>
                <a:cubicBezTo>
                  <a:pt x="160" y="624888"/>
                  <a:pt x="15512" y="640240"/>
                  <a:pt x="34450" y="640240"/>
                </a:cubicBezTo>
                <a:lnTo>
                  <a:pt x="423070" y="640240"/>
                </a:lnTo>
                <a:cubicBezTo>
                  <a:pt x="442008" y="640240"/>
                  <a:pt x="457360" y="624888"/>
                  <a:pt x="457360" y="605950"/>
                </a:cubicBezTo>
                <a:lnTo>
                  <a:pt x="457360" y="545786"/>
                </a:lnTo>
                <a:lnTo>
                  <a:pt x="572526" y="494383"/>
                </a:lnTo>
                <a:cubicBezTo>
                  <a:pt x="613660" y="476024"/>
                  <a:pt x="640240" y="435055"/>
                  <a:pt x="640240" y="390009"/>
                </a:cubicBezTo>
                <a:lnTo>
                  <a:pt x="640240" y="205900"/>
                </a:lnTo>
                <a:cubicBezTo>
                  <a:pt x="640240" y="142875"/>
                  <a:pt x="588965" y="91600"/>
                  <a:pt x="525940" y="91600"/>
                </a:cubicBezTo>
                <a:close/>
                <a:moveTo>
                  <a:pt x="548800" y="390009"/>
                </a:moveTo>
                <a:cubicBezTo>
                  <a:pt x="548794" y="399028"/>
                  <a:pt x="543491" y="407203"/>
                  <a:pt x="535257" y="410884"/>
                </a:cubicBezTo>
                <a:lnTo>
                  <a:pt x="457360" y="445652"/>
                </a:lnTo>
                <a:lnTo>
                  <a:pt x="457360" y="183040"/>
                </a:lnTo>
                <a:lnTo>
                  <a:pt x="525940" y="183040"/>
                </a:lnTo>
                <a:cubicBezTo>
                  <a:pt x="538545" y="183040"/>
                  <a:pt x="548800" y="193296"/>
                  <a:pt x="548800" y="205900"/>
                </a:cubicBezTo>
                <a:lnTo>
                  <a:pt x="548800" y="390009"/>
                </a:lnTo>
                <a:close/>
                <a:moveTo>
                  <a:pt x="297340" y="503080"/>
                </a:moveTo>
                <a:cubicBezTo>
                  <a:pt x="284716" y="503080"/>
                  <a:pt x="274480" y="492845"/>
                  <a:pt x="274480" y="480220"/>
                </a:cubicBezTo>
                <a:lnTo>
                  <a:pt x="274480" y="160180"/>
                </a:lnTo>
                <a:cubicBezTo>
                  <a:pt x="274480" y="147556"/>
                  <a:pt x="284716" y="137320"/>
                  <a:pt x="297340" y="137320"/>
                </a:cubicBezTo>
                <a:cubicBezTo>
                  <a:pt x="309965" y="137320"/>
                  <a:pt x="320200" y="147556"/>
                  <a:pt x="320200" y="160180"/>
                </a:cubicBezTo>
                <a:lnTo>
                  <a:pt x="320200" y="480220"/>
                </a:lnTo>
                <a:cubicBezTo>
                  <a:pt x="320200" y="492845"/>
                  <a:pt x="309965" y="503080"/>
                  <a:pt x="297340" y="503080"/>
                </a:cubicBezTo>
                <a:close/>
                <a:moveTo>
                  <a:pt x="160180" y="503080"/>
                </a:moveTo>
                <a:cubicBezTo>
                  <a:pt x="147556" y="503080"/>
                  <a:pt x="137320" y="492845"/>
                  <a:pt x="137320" y="480220"/>
                </a:cubicBezTo>
                <a:lnTo>
                  <a:pt x="137320" y="160180"/>
                </a:lnTo>
                <a:cubicBezTo>
                  <a:pt x="137320" y="147556"/>
                  <a:pt x="147556" y="137320"/>
                  <a:pt x="160180" y="137320"/>
                </a:cubicBezTo>
                <a:cubicBezTo>
                  <a:pt x="172805" y="137320"/>
                  <a:pt x="183040" y="147556"/>
                  <a:pt x="183040" y="160180"/>
                </a:cubicBezTo>
                <a:lnTo>
                  <a:pt x="183040" y="480220"/>
                </a:lnTo>
                <a:cubicBezTo>
                  <a:pt x="183040" y="492845"/>
                  <a:pt x="172805" y="503080"/>
                  <a:pt x="160180" y="503080"/>
                </a:cubicBezTo>
                <a:close/>
              </a:path>
            </a:pathLst>
          </a:custGeom>
          <a:solidFill>
            <a:srgbClr val="910830"/>
          </a:solidFill>
          <a:ln w="1424" cap="flat">
            <a:noFill/>
            <a:prstDash val="solid"/>
            <a:miter/>
          </a:ln>
        </p:spPr>
        <p:txBody>
          <a:bodyPr rtlCol="0" anchor="ctr"/>
          <a:lstStyle/>
          <a:p>
            <a:endParaRPr lang="en-GB"/>
          </a:p>
        </p:txBody>
      </p:sp>
      <p:sp>
        <p:nvSpPr>
          <p:cNvPr id="345" name="Grafik 351">
            <a:extLst>
              <a:ext uri="{FF2B5EF4-FFF2-40B4-BE49-F238E27FC236}">
                <a16:creationId xmlns:a16="http://schemas.microsoft.com/office/drawing/2014/main" id="{BEA48632-E6B4-43E4-8336-9F3E13A0CE15}"/>
              </a:ext>
            </a:extLst>
          </p:cNvPr>
          <p:cNvSpPr/>
          <p:nvPr/>
        </p:nvSpPr>
        <p:spPr>
          <a:xfrm>
            <a:off x="6741082" y="3683229"/>
            <a:ext cx="413287" cy="470920"/>
          </a:xfrm>
          <a:custGeom>
            <a:avLst/>
            <a:gdLst>
              <a:gd name="connsiteX0" fmla="*/ 320201 w 640080"/>
              <a:gd name="connsiteY0" fmla="*/ 731680 h 731520"/>
              <a:gd name="connsiteX1" fmla="*/ 411598 w 640080"/>
              <a:gd name="connsiteY1" fmla="*/ 640240 h 731520"/>
              <a:gd name="connsiteX2" fmla="*/ 228804 w 640080"/>
              <a:gd name="connsiteY2" fmla="*/ 640240 h 731520"/>
              <a:gd name="connsiteX3" fmla="*/ 320201 w 640080"/>
              <a:gd name="connsiteY3" fmla="*/ 731680 h 731520"/>
              <a:gd name="connsiteX4" fmla="*/ 627940 w 640080"/>
              <a:gd name="connsiteY4" fmla="*/ 517782 h 731520"/>
              <a:gd name="connsiteX5" fmla="*/ 548687 w 640080"/>
              <a:gd name="connsiteY5" fmla="*/ 297340 h 731520"/>
              <a:gd name="connsiteX6" fmla="*/ 365893 w 640080"/>
              <a:gd name="connsiteY6" fmla="*/ 75655 h 731520"/>
              <a:gd name="connsiteX7" fmla="*/ 365893 w 640080"/>
              <a:gd name="connsiteY7" fmla="*/ 45880 h 731520"/>
              <a:gd name="connsiteX8" fmla="*/ 320201 w 640080"/>
              <a:gd name="connsiteY8" fmla="*/ 160 h 731520"/>
              <a:gd name="connsiteX9" fmla="*/ 274510 w 640080"/>
              <a:gd name="connsiteY9" fmla="*/ 45880 h 731520"/>
              <a:gd name="connsiteX10" fmla="*/ 274510 w 640080"/>
              <a:gd name="connsiteY10" fmla="*/ 75655 h 731520"/>
              <a:gd name="connsiteX11" fmla="*/ 91716 w 640080"/>
              <a:gd name="connsiteY11" fmla="*/ 297340 h 731520"/>
              <a:gd name="connsiteX12" fmla="*/ 12463 w 640080"/>
              <a:gd name="connsiteY12" fmla="*/ 517782 h 731520"/>
              <a:gd name="connsiteX13" fmla="*/ 161 w 640080"/>
              <a:gd name="connsiteY13" fmla="*/ 548800 h 731520"/>
              <a:gd name="connsiteX14" fmla="*/ 46024 w 640080"/>
              <a:gd name="connsiteY14" fmla="*/ 594520 h 731520"/>
              <a:gd name="connsiteX15" fmla="*/ 594378 w 640080"/>
              <a:gd name="connsiteY15" fmla="*/ 594520 h 731520"/>
              <a:gd name="connsiteX16" fmla="*/ 640241 w 640080"/>
              <a:gd name="connsiteY16" fmla="*/ 548800 h 731520"/>
              <a:gd name="connsiteX17" fmla="*/ 627940 w 640080"/>
              <a:gd name="connsiteY17" fmla="*/ 51778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080" h="731520">
                <a:moveTo>
                  <a:pt x="320201" y="731680"/>
                </a:moveTo>
                <a:cubicBezTo>
                  <a:pt x="370665" y="731680"/>
                  <a:pt x="411598" y="690747"/>
                  <a:pt x="411598" y="640240"/>
                </a:cubicBezTo>
                <a:lnTo>
                  <a:pt x="228804" y="640240"/>
                </a:lnTo>
                <a:cubicBezTo>
                  <a:pt x="228804" y="690747"/>
                  <a:pt x="269738" y="731680"/>
                  <a:pt x="320201" y="731680"/>
                </a:cubicBezTo>
                <a:close/>
                <a:moveTo>
                  <a:pt x="627940" y="517782"/>
                </a:moveTo>
                <a:cubicBezTo>
                  <a:pt x="600336" y="488121"/>
                  <a:pt x="548687" y="443501"/>
                  <a:pt x="548687" y="297340"/>
                </a:cubicBezTo>
                <a:cubicBezTo>
                  <a:pt x="548687" y="186326"/>
                  <a:pt x="470849" y="97458"/>
                  <a:pt x="365893" y="75655"/>
                </a:cubicBezTo>
                <a:lnTo>
                  <a:pt x="365893" y="45880"/>
                </a:lnTo>
                <a:cubicBezTo>
                  <a:pt x="365893" y="20634"/>
                  <a:pt x="345433" y="160"/>
                  <a:pt x="320201" y="160"/>
                </a:cubicBezTo>
                <a:cubicBezTo>
                  <a:pt x="294970" y="160"/>
                  <a:pt x="274510" y="20634"/>
                  <a:pt x="274510" y="45880"/>
                </a:cubicBezTo>
                <a:lnTo>
                  <a:pt x="274510" y="75655"/>
                </a:lnTo>
                <a:cubicBezTo>
                  <a:pt x="169554" y="97458"/>
                  <a:pt x="91716" y="186326"/>
                  <a:pt x="91716" y="297340"/>
                </a:cubicBezTo>
                <a:cubicBezTo>
                  <a:pt x="91716" y="443501"/>
                  <a:pt x="40066" y="488121"/>
                  <a:pt x="12463" y="517782"/>
                </a:cubicBezTo>
                <a:cubicBezTo>
                  <a:pt x="3890" y="526998"/>
                  <a:pt x="90" y="538013"/>
                  <a:pt x="161" y="548800"/>
                </a:cubicBezTo>
                <a:cubicBezTo>
                  <a:pt x="318" y="572232"/>
                  <a:pt x="18706" y="594520"/>
                  <a:pt x="46024" y="594520"/>
                </a:cubicBezTo>
                <a:lnTo>
                  <a:pt x="594378" y="594520"/>
                </a:lnTo>
                <a:cubicBezTo>
                  <a:pt x="621696" y="594520"/>
                  <a:pt x="640098" y="572232"/>
                  <a:pt x="640241" y="548800"/>
                </a:cubicBezTo>
                <a:cubicBezTo>
                  <a:pt x="640313" y="538013"/>
                  <a:pt x="636512" y="526983"/>
                  <a:pt x="627940" y="517782"/>
                </a:cubicBezTo>
                <a:close/>
              </a:path>
            </a:pathLst>
          </a:custGeom>
          <a:solidFill>
            <a:srgbClr val="910830"/>
          </a:solidFill>
          <a:ln w="1424" cap="flat">
            <a:noFill/>
            <a:prstDash val="solid"/>
            <a:miter/>
          </a:ln>
        </p:spPr>
        <p:txBody>
          <a:bodyPr rtlCol="0" anchor="ctr"/>
          <a:lstStyle/>
          <a:p>
            <a:endParaRPr lang="en-GB"/>
          </a:p>
        </p:txBody>
      </p:sp>
      <p:sp>
        <p:nvSpPr>
          <p:cNvPr id="346" name="Grafik 352">
            <a:extLst>
              <a:ext uri="{FF2B5EF4-FFF2-40B4-BE49-F238E27FC236}">
                <a16:creationId xmlns:a16="http://schemas.microsoft.com/office/drawing/2014/main" id="{7D185A2F-11E2-4021-84FD-BC8CF530C81A}"/>
              </a:ext>
            </a:extLst>
          </p:cNvPr>
          <p:cNvSpPr/>
          <p:nvPr/>
        </p:nvSpPr>
        <p:spPr>
          <a:xfrm>
            <a:off x="2968606" y="3683229"/>
            <a:ext cx="590411" cy="470920"/>
          </a:xfrm>
          <a:custGeom>
            <a:avLst/>
            <a:gdLst>
              <a:gd name="connsiteX0" fmla="*/ 905730 w 914400"/>
              <a:gd name="connsiteY0" fmla="*/ 654671 h 731520"/>
              <a:gd name="connsiteX1" fmla="*/ 776257 w 914400"/>
              <a:gd name="connsiteY1" fmla="*/ 554587 h 731520"/>
              <a:gd name="connsiteX2" fmla="*/ 777399 w 914400"/>
              <a:gd name="connsiteY2" fmla="*/ 548786 h 731520"/>
              <a:gd name="connsiteX3" fmla="*/ 765098 w 914400"/>
              <a:gd name="connsiteY3" fmla="*/ 517768 h 731520"/>
              <a:gd name="connsiteX4" fmla="*/ 685845 w 914400"/>
              <a:gd name="connsiteY4" fmla="*/ 297326 h 731520"/>
              <a:gd name="connsiteX5" fmla="*/ 503051 w 914400"/>
              <a:gd name="connsiteY5" fmla="*/ 75642 h 731520"/>
              <a:gd name="connsiteX6" fmla="*/ 503051 w 914400"/>
              <a:gd name="connsiteY6" fmla="*/ 45881 h 731520"/>
              <a:gd name="connsiteX7" fmla="*/ 457359 w 914400"/>
              <a:gd name="connsiteY7" fmla="*/ 161 h 731520"/>
              <a:gd name="connsiteX8" fmla="*/ 411668 w 914400"/>
              <a:gd name="connsiteY8" fmla="*/ 45881 h 731520"/>
              <a:gd name="connsiteX9" fmla="*/ 411668 w 914400"/>
              <a:gd name="connsiteY9" fmla="*/ 75656 h 731520"/>
              <a:gd name="connsiteX10" fmla="*/ 272236 w 914400"/>
              <a:gd name="connsiteY10" fmla="*/ 165053 h 731520"/>
              <a:gd name="connsiteX11" fmla="*/ 65125 w 914400"/>
              <a:gd name="connsiteY11" fmla="*/ 4976 h 731520"/>
              <a:gd name="connsiteX12" fmla="*/ 33035 w 914400"/>
              <a:gd name="connsiteY12" fmla="*/ 8990 h 731520"/>
              <a:gd name="connsiteX13" fmla="*/ 4974 w 914400"/>
              <a:gd name="connsiteY13" fmla="*/ 45095 h 731520"/>
              <a:gd name="connsiteX14" fmla="*/ 8989 w 914400"/>
              <a:gd name="connsiteY14" fmla="*/ 77170 h 731520"/>
              <a:gd name="connsiteX15" fmla="*/ 849594 w 914400"/>
              <a:gd name="connsiteY15" fmla="*/ 726866 h 731520"/>
              <a:gd name="connsiteX16" fmla="*/ 881684 w 914400"/>
              <a:gd name="connsiteY16" fmla="*/ 722851 h 731520"/>
              <a:gd name="connsiteX17" fmla="*/ 909745 w 914400"/>
              <a:gd name="connsiteY17" fmla="*/ 686747 h 731520"/>
              <a:gd name="connsiteX18" fmla="*/ 905730 w 914400"/>
              <a:gd name="connsiteY18" fmla="*/ 654671 h 731520"/>
              <a:gd name="connsiteX19" fmla="*/ 224802 w 914400"/>
              <a:gd name="connsiteY19" fmla="*/ 359549 h 731520"/>
              <a:gd name="connsiteX20" fmla="*/ 149621 w 914400"/>
              <a:gd name="connsiteY20" fmla="*/ 517783 h 731520"/>
              <a:gd name="connsiteX21" fmla="*/ 137319 w 914400"/>
              <a:gd name="connsiteY21" fmla="*/ 548801 h 731520"/>
              <a:gd name="connsiteX22" fmla="*/ 183182 w 914400"/>
              <a:gd name="connsiteY22" fmla="*/ 594521 h 731520"/>
              <a:gd name="connsiteX23" fmla="*/ 528826 w 914400"/>
              <a:gd name="connsiteY23" fmla="*/ 594521 h 731520"/>
              <a:gd name="connsiteX24" fmla="*/ 224802 w 914400"/>
              <a:gd name="connsiteY24" fmla="*/ 359549 h 731520"/>
              <a:gd name="connsiteX25" fmla="*/ 457359 w 914400"/>
              <a:gd name="connsiteY25" fmla="*/ 731681 h 731520"/>
              <a:gd name="connsiteX26" fmla="*/ 548757 w 914400"/>
              <a:gd name="connsiteY26" fmla="*/ 640241 h 731520"/>
              <a:gd name="connsiteX27" fmla="*/ 365962 w 914400"/>
              <a:gd name="connsiteY27" fmla="*/ 640241 h 731520"/>
              <a:gd name="connsiteX28" fmla="*/ 457359 w 914400"/>
              <a:gd name="connsiteY28" fmla="*/ 7316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731520">
                <a:moveTo>
                  <a:pt x="905730" y="654671"/>
                </a:moveTo>
                <a:lnTo>
                  <a:pt x="776257" y="554587"/>
                </a:lnTo>
                <a:cubicBezTo>
                  <a:pt x="776528" y="552616"/>
                  <a:pt x="777399" y="550787"/>
                  <a:pt x="777399" y="548786"/>
                </a:cubicBezTo>
                <a:cubicBezTo>
                  <a:pt x="777471" y="537999"/>
                  <a:pt x="773670" y="526969"/>
                  <a:pt x="765098" y="517768"/>
                </a:cubicBezTo>
                <a:cubicBezTo>
                  <a:pt x="737495" y="488107"/>
                  <a:pt x="685845" y="443488"/>
                  <a:pt x="685845" y="297326"/>
                </a:cubicBezTo>
                <a:cubicBezTo>
                  <a:pt x="685845" y="186313"/>
                  <a:pt x="608007" y="97444"/>
                  <a:pt x="503051" y="75642"/>
                </a:cubicBezTo>
                <a:lnTo>
                  <a:pt x="503051" y="45881"/>
                </a:lnTo>
                <a:cubicBezTo>
                  <a:pt x="503051" y="20635"/>
                  <a:pt x="482591" y="161"/>
                  <a:pt x="457359" y="161"/>
                </a:cubicBezTo>
                <a:cubicBezTo>
                  <a:pt x="432128" y="161"/>
                  <a:pt x="411668" y="20635"/>
                  <a:pt x="411668" y="45881"/>
                </a:cubicBezTo>
                <a:lnTo>
                  <a:pt x="411668" y="75656"/>
                </a:lnTo>
                <a:cubicBezTo>
                  <a:pt x="354047" y="87629"/>
                  <a:pt x="304998" y="120047"/>
                  <a:pt x="272236" y="165053"/>
                </a:cubicBezTo>
                <a:lnTo>
                  <a:pt x="65125" y="4976"/>
                </a:lnTo>
                <a:cubicBezTo>
                  <a:pt x="55152" y="-2768"/>
                  <a:pt x="40779" y="-982"/>
                  <a:pt x="33035" y="8990"/>
                </a:cubicBezTo>
                <a:lnTo>
                  <a:pt x="4974" y="45095"/>
                </a:lnTo>
                <a:cubicBezTo>
                  <a:pt x="-2769" y="55053"/>
                  <a:pt x="-984" y="69412"/>
                  <a:pt x="8989" y="77170"/>
                </a:cubicBezTo>
                <a:lnTo>
                  <a:pt x="849594" y="726866"/>
                </a:lnTo>
                <a:cubicBezTo>
                  <a:pt x="859567" y="734624"/>
                  <a:pt x="873926" y="732824"/>
                  <a:pt x="881684" y="722851"/>
                </a:cubicBezTo>
                <a:lnTo>
                  <a:pt x="909745" y="686747"/>
                </a:lnTo>
                <a:cubicBezTo>
                  <a:pt x="917488" y="676788"/>
                  <a:pt x="915702" y="662429"/>
                  <a:pt x="905730" y="654671"/>
                </a:cubicBezTo>
                <a:close/>
                <a:moveTo>
                  <a:pt x="224802" y="359549"/>
                </a:moveTo>
                <a:cubicBezTo>
                  <a:pt x="212500" y="456646"/>
                  <a:pt x="172781" y="492894"/>
                  <a:pt x="149621" y="517783"/>
                </a:cubicBezTo>
                <a:cubicBezTo>
                  <a:pt x="141049" y="526998"/>
                  <a:pt x="137248" y="538014"/>
                  <a:pt x="137319" y="548801"/>
                </a:cubicBezTo>
                <a:cubicBezTo>
                  <a:pt x="137477" y="572232"/>
                  <a:pt x="155865" y="594521"/>
                  <a:pt x="183182" y="594521"/>
                </a:cubicBezTo>
                <a:lnTo>
                  <a:pt x="528826" y="594521"/>
                </a:lnTo>
                <a:lnTo>
                  <a:pt x="224802" y="359549"/>
                </a:lnTo>
                <a:close/>
                <a:moveTo>
                  <a:pt x="457359" y="731681"/>
                </a:moveTo>
                <a:cubicBezTo>
                  <a:pt x="507823" y="731681"/>
                  <a:pt x="548757" y="690747"/>
                  <a:pt x="548757" y="640241"/>
                </a:cubicBezTo>
                <a:lnTo>
                  <a:pt x="365962" y="640241"/>
                </a:lnTo>
                <a:cubicBezTo>
                  <a:pt x="365962" y="690747"/>
                  <a:pt x="406896" y="731681"/>
                  <a:pt x="457359" y="731681"/>
                </a:cubicBezTo>
                <a:close/>
              </a:path>
            </a:pathLst>
          </a:custGeom>
          <a:solidFill>
            <a:srgbClr val="910830"/>
          </a:solidFill>
          <a:ln w="1429" cap="flat">
            <a:noFill/>
            <a:prstDash val="solid"/>
            <a:miter/>
          </a:ln>
        </p:spPr>
        <p:txBody>
          <a:bodyPr rtlCol="0" anchor="ctr"/>
          <a:lstStyle/>
          <a:p>
            <a:endParaRPr lang="en-GB"/>
          </a:p>
        </p:txBody>
      </p:sp>
      <p:sp>
        <p:nvSpPr>
          <p:cNvPr id="347" name="Grafik 353">
            <a:extLst>
              <a:ext uri="{FF2B5EF4-FFF2-40B4-BE49-F238E27FC236}">
                <a16:creationId xmlns:a16="http://schemas.microsoft.com/office/drawing/2014/main" id="{506D12F7-8F76-4ADA-B323-66548EB41D78}"/>
              </a:ext>
            </a:extLst>
          </p:cNvPr>
          <p:cNvSpPr/>
          <p:nvPr/>
        </p:nvSpPr>
        <p:spPr>
          <a:xfrm>
            <a:off x="3575005" y="3712661"/>
            <a:ext cx="590411" cy="412055"/>
          </a:xfrm>
          <a:custGeom>
            <a:avLst/>
            <a:gdLst>
              <a:gd name="connsiteX0" fmla="*/ 525941 w 914400"/>
              <a:gd name="connsiteY0" fmla="*/ 161 h 640080"/>
              <a:gd name="connsiteX1" fmla="*/ 388781 w 914400"/>
              <a:gd name="connsiteY1" fmla="*/ 161 h 640080"/>
              <a:gd name="connsiteX2" fmla="*/ 343061 w 914400"/>
              <a:gd name="connsiteY2" fmla="*/ 45881 h 640080"/>
              <a:gd name="connsiteX3" fmla="*/ 343061 w 914400"/>
              <a:gd name="connsiteY3" fmla="*/ 183041 h 640080"/>
              <a:gd name="connsiteX4" fmla="*/ 388781 w 914400"/>
              <a:gd name="connsiteY4" fmla="*/ 228761 h 640080"/>
              <a:gd name="connsiteX5" fmla="*/ 525941 w 914400"/>
              <a:gd name="connsiteY5" fmla="*/ 228761 h 640080"/>
              <a:gd name="connsiteX6" fmla="*/ 571661 w 914400"/>
              <a:gd name="connsiteY6" fmla="*/ 183041 h 640080"/>
              <a:gd name="connsiteX7" fmla="*/ 571661 w 914400"/>
              <a:gd name="connsiteY7" fmla="*/ 45881 h 640080"/>
              <a:gd name="connsiteX8" fmla="*/ 525941 w 914400"/>
              <a:gd name="connsiteY8" fmla="*/ 161 h 640080"/>
              <a:gd name="connsiteX9" fmla="*/ 297341 w 914400"/>
              <a:gd name="connsiteY9" fmla="*/ 80171 h 640080"/>
              <a:gd name="connsiteX10" fmla="*/ 176254 w 914400"/>
              <a:gd name="connsiteY10" fmla="*/ 80171 h 640080"/>
              <a:gd name="connsiteX11" fmla="*/ 91601 w 914400"/>
              <a:gd name="connsiteY11" fmla="*/ 23021 h 640080"/>
              <a:gd name="connsiteX12" fmla="*/ 161 w 914400"/>
              <a:gd name="connsiteY12" fmla="*/ 114461 h 640080"/>
              <a:gd name="connsiteX13" fmla="*/ 91601 w 914400"/>
              <a:gd name="connsiteY13" fmla="*/ 205901 h 640080"/>
              <a:gd name="connsiteX14" fmla="*/ 176254 w 914400"/>
              <a:gd name="connsiteY14" fmla="*/ 148751 h 640080"/>
              <a:gd name="connsiteX15" fmla="*/ 290168 w 914400"/>
              <a:gd name="connsiteY15" fmla="*/ 148751 h 640080"/>
              <a:gd name="connsiteX16" fmla="*/ 133663 w 914400"/>
              <a:gd name="connsiteY16" fmla="*/ 365921 h 640080"/>
              <a:gd name="connsiteX17" fmla="*/ 204243 w 914400"/>
              <a:gd name="connsiteY17" fmla="*/ 365921 h 640080"/>
              <a:gd name="connsiteX18" fmla="*/ 305742 w 914400"/>
              <a:gd name="connsiteY18" fmla="*/ 220817 h 640080"/>
              <a:gd name="connsiteX19" fmla="*/ 297341 w 914400"/>
              <a:gd name="connsiteY19" fmla="*/ 183041 h 640080"/>
              <a:gd name="connsiteX20" fmla="*/ 297341 w 914400"/>
              <a:gd name="connsiteY20" fmla="*/ 80171 h 640080"/>
              <a:gd name="connsiteX21" fmla="*/ 228761 w 914400"/>
              <a:gd name="connsiteY21" fmla="*/ 411641 h 640080"/>
              <a:gd name="connsiteX22" fmla="*/ 91601 w 914400"/>
              <a:gd name="connsiteY22" fmla="*/ 411641 h 640080"/>
              <a:gd name="connsiteX23" fmla="*/ 45881 w 914400"/>
              <a:gd name="connsiteY23" fmla="*/ 457361 h 640080"/>
              <a:gd name="connsiteX24" fmla="*/ 45881 w 914400"/>
              <a:gd name="connsiteY24" fmla="*/ 594521 h 640080"/>
              <a:gd name="connsiteX25" fmla="*/ 91601 w 914400"/>
              <a:gd name="connsiteY25" fmla="*/ 640241 h 640080"/>
              <a:gd name="connsiteX26" fmla="*/ 228761 w 914400"/>
              <a:gd name="connsiteY26" fmla="*/ 640241 h 640080"/>
              <a:gd name="connsiteX27" fmla="*/ 274481 w 914400"/>
              <a:gd name="connsiteY27" fmla="*/ 594521 h 640080"/>
              <a:gd name="connsiteX28" fmla="*/ 274481 w 914400"/>
              <a:gd name="connsiteY28" fmla="*/ 457361 h 640080"/>
              <a:gd name="connsiteX29" fmla="*/ 228761 w 914400"/>
              <a:gd name="connsiteY29" fmla="*/ 411641 h 640080"/>
              <a:gd name="connsiteX30" fmla="*/ 823121 w 914400"/>
              <a:gd name="connsiteY30" fmla="*/ 23021 h 640080"/>
              <a:gd name="connsiteX31" fmla="*/ 738467 w 914400"/>
              <a:gd name="connsiteY31" fmla="*/ 80171 h 640080"/>
              <a:gd name="connsiteX32" fmla="*/ 617381 w 914400"/>
              <a:gd name="connsiteY32" fmla="*/ 80171 h 640080"/>
              <a:gd name="connsiteX33" fmla="*/ 617381 w 914400"/>
              <a:gd name="connsiteY33" fmla="*/ 183041 h 640080"/>
              <a:gd name="connsiteX34" fmla="*/ 608980 w 914400"/>
              <a:gd name="connsiteY34" fmla="*/ 220817 h 640080"/>
              <a:gd name="connsiteX35" fmla="*/ 710478 w 914400"/>
              <a:gd name="connsiteY35" fmla="*/ 365921 h 640080"/>
              <a:gd name="connsiteX36" fmla="*/ 781058 w 914400"/>
              <a:gd name="connsiteY36" fmla="*/ 365921 h 640080"/>
              <a:gd name="connsiteX37" fmla="*/ 624553 w 914400"/>
              <a:gd name="connsiteY37" fmla="*/ 148751 h 640080"/>
              <a:gd name="connsiteX38" fmla="*/ 738467 w 914400"/>
              <a:gd name="connsiteY38" fmla="*/ 148751 h 640080"/>
              <a:gd name="connsiteX39" fmla="*/ 823121 w 914400"/>
              <a:gd name="connsiteY39" fmla="*/ 205901 h 640080"/>
              <a:gd name="connsiteX40" fmla="*/ 914561 w 914400"/>
              <a:gd name="connsiteY40" fmla="*/ 114461 h 640080"/>
              <a:gd name="connsiteX41" fmla="*/ 823121 w 914400"/>
              <a:gd name="connsiteY41" fmla="*/ 23021 h 640080"/>
              <a:gd name="connsiteX42" fmla="*/ 823121 w 914400"/>
              <a:gd name="connsiteY42" fmla="*/ 411641 h 640080"/>
              <a:gd name="connsiteX43" fmla="*/ 685961 w 914400"/>
              <a:gd name="connsiteY43" fmla="*/ 411641 h 640080"/>
              <a:gd name="connsiteX44" fmla="*/ 640241 w 914400"/>
              <a:gd name="connsiteY44" fmla="*/ 457361 h 640080"/>
              <a:gd name="connsiteX45" fmla="*/ 640241 w 914400"/>
              <a:gd name="connsiteY45" fmla="*/ 594521 h 640080"/>
              <a:gd name="connsiteX46" fmla="*/ 685961 w 914400"/>
              <a:gd name="connsiteY46" fmla="*/ 640241 h 640080"/>
              <a:gd name="connsiteX47" fmla="*/ 823121 w 914400"/>
              <a:gd name="connsiteY47" fmla="*/ 640241 h 640080"/>
              <a:gd name="connsiteX48" fmla="*/ 868841 w 914400"/>
              <a:gd name="connsiteY48" fmla="*/ 594521 h 640080"/>
              <a:gd name="connsiteX49" fmla="*/ 868841 w 914400"/>
              <a:gd name="connsiteY49" fmla="*/ 457361 h 640080"/>
              <a:gd name="connsiteX50" fmla="*/ 823121 w 914400"/>
              <a:gd name="connsiteY50" fmla="*/ 41164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14400" h="640080">
                <a:moveTo>
                  <a:pt x="525941" y="161"/>
                </a:moveTo>
                <a:lnTo>
                  <a:pt x="388781" y="161"/>
                </a:lnTo>
                <a:cubicBezTo>
                  <a:pt x="363535" y="161"/>
                  <a:pt x="343061" y="20635"/>
                  <a:pt x="343061" y="45881"/>
                </a:cubicBezTo>
                <a:lnTo>
                  <a:pt x="343061" y="183041"/>
                </a:lnTo>
                <a:cubicBezTo>
                  <a:pt x="343061" y="208287"/>
                  <a:pt x="363535" y="228761"/>
                  <a:pt x="388781" y="228761"/>
                </a:cubicBezTo>
                <a:lnTo>
                  <a:pt x="525941" y="228761"/>
                </a:lnTo>
                <a:cubicBezTo>
                  <a:pt x="551187" y="228761"/>
                  <a:pt x="571661" y="208287"/>
                  <a:pt x="571661" y="183041"/>
                </a:cubicBezTo>
                <a:lnTo>
                  <a:pt x="571661" y="45881"/>
                </a:lnTo>
                <a:cubicBezTo>
                  <a:pt x="571661" y="20635"/>
                  <a:pt x="551187" y="161"/>
                  <a:pt x="525941" y="161"/>
                </a:cubicBezTo>
                <a:close/>
                <a:moveTo>
                  <a:pt x="297341" y="80171"/>
                </a:moveTo>
                <a:lnTo>
                  <a:pt x="176254" y="80171"/>
                </a:lnTo>
                <a:cubicBezTo>
                  <a:pt x="162681" y="46681"/>
                  <a:pt x="129948" y="23021"/>
                  <a:pt x="91601" y="23021"/>
                </a:cubicBezTo>
                <a:cubicBezTo>
                  <a:pt x="41109" y="23021"/>
                  <a:pt x="161" y="63954"/>
                  <a:pt x="161" y="114461"/>
                </a:cubicBezTo>
                <a:cubicBezTo>
                  <a:pt x="161" y="164967"/>
                  <a:pt x="41109" y="205901"/>
                  <a:pt x="91601" y="205901"/>
                </a:cubicBezTo>
                <a:cubicBezTo>
                  <a:pt x="129948" y="205901"/>
                  <a:pt x="162681" y="182241"/>
                  <a:pt x="176254" y="148751"/>
                </a:cubicBezTo>
                <a:lnTo>
                  <a:pt x="290168" y="148751"/>
                </a:lnTo>
                <a:cubicBezTo>
                  <a:pt x="211059" y="195214"/>
                  <a:pt x="153208" y="273509"/>
                  <a:pt x="133663" y="365921"/>
                </a:cubicBezTo>
                <a:lnTo>
                  <a:pt x="204243" y="365921"/>
                </a:lnTo>
                <a:cubicBezTo>
                  <a:pt x="220388" y="306470"/>
                  <a:pt x="256779" y="255607"/>
                  <a:pt x="305742" y="220817"/>
                </a:cubicBezTo>
                <a:cubicBezTo>
                  <a:pt x="300455" y="209273"/>
                  <a:pt x="297341" y="196542"/>
                  <a:pt x="297341" y="183041"/>
                </a:cubicBezTo>
                <a:lnTo>
                  <a:pt x="297341" y="80171"/>
                </a:lnTo>
                <a:close/>
                <a:moveTo>
                  <a:pt x="228761" y="411641"/>
                </a:moveTo>
                <a:lnTo>
                  <a:pt x="91601" y="411641"/>
                </a:lnTo>
                <a:cubicBezTo>
                  <a:pt x="66355" y="411641"/>
                  <a:pt x="45881" y="432115"/>
                  <a:pt x="45881" y="457361"/>
                </a:cubicBezTo>
                <a:lnTo>
                  <a:pt x="45881" y="594521"/>
                </a:lnTo>
                <a:cubicBezTo>
                  <a:pt x="45881" y="619767"/>
                  <a:pt x="66355" y="640241"/>
                  <a:pt x="91601" y="640241"/>
                </a:cubicBezTo>
                <a:lnTo>
                  <a:pt x="228761" y="640241"/>
                </a:lnTo>
                <a:cubicBezTo>
                  <a:pt x="254007" y="640241"/>
                  <a:pt x="274481" y="619767"/>
                  <a:pt x="274481" y="594521"/>
                </a:cubicBezTo>
                <a:lnTo>
                  <a:pt x="274481" y="457361"/>
                </a:lnTo>
                <a:cubicBezTo>
                  <a:pt x="274481" y="432115"/>
                  <a:pt x="254007" y="411641"/>
                  <a:pt x="228761" y="411641"/>
                </a:cubicBezTo>
                <a:close/>
                <a:moveTo>
                  <a:pt x="823121" y="23021"/>
                </a:moveTo>
                <a:cubicBezTo>
                  <a:pt x="784773" y="23021"/>
                  <a:pt x="752040" y="46681"/>
                  <a:pt x="738467" y="80171"/>
                </a:cubicBezTo>
                <a:lnTo>
                  <a:pt x="617381" y="80171"/>
                </a:lnTo>
                <a:lnTo>
                  <a:pt x="617381" y="183041"/>
                </a:lnTo>
                <a:cubicBezTo>
                  <a:pt x="617381" y="196542"/>
                  <a:pt x="614252" y="209273"/>
                  <a:pt x="608980" y="220817"/>
                </a:cubicBezTo>
                <a:cubicBezTo>
                  <a:pt x="657943" y="255607"/>
                  <a:pt x="694333" y="306470"/>
                  <a:pt x="710478" y="365921"/>
                </a:cubicBezTo>
                <a:lnTo>
                  <a:pt x="781058" y="365921"/>
                </a:lnTo>
                <a:cubicBezTo>
                  <a:pt x="761513" y="273509"/>
                  <a:pt x="703663" y="195214"/>
                  <a:pt x="624553" y="148751"/>
                </a:cubicBezTo>
                <a:lnTo>
                  <a:pt x="738467" y="148751"/>
                </a:lnTo>
                <a:cubicBezTo>
                  <a:pt x="752040" y="182241"/>
                  <a:pt x="784773" y="205901"/>
                  <a:pt x="823121" y="205901"/>
                </a:cubicBezTo>
                <a:cubicBezTo>
                  <a:pt x="873613" y="205901"/>
                  <a:pt x="914561" y="164967"/>
                  <a:pt x="914561" y="114461"/>
                </a:cubicBezTo>
                <a:cubicBezTo>
                  <a:pt x="914561" y="63954"/>
                  <a:pt x="873613" y="23021"/>
                  <a:pt x="823121" y="23021"/>
                </a:cubicBezTo>
                <a:close/>
                <a:moveTo>
                  <a:pt x="823121" y="411641"/>
                </a:moveTo>
                <a:lnTo>
                  <a:pt x="685961" y="411641"/>
                </a:lnTo>
                <a:cubicBezTo>
                  <a:pt x="660715" y="411641"/>
                  <a:pt x="640241" y="432115"/>
                  <a:pt x="640241" y="457361"/>
                </a:cubicBezTo>
                <a:lnTo>
                  <a:pt x="640241" y="594521"/>
                </a:lnTo>
                <a:cubicBezTo>
                  <a:pt x="640241" y="619767"/>
                  <a:pt x="660715" y="640241"/>
                  <a:pt x="685961" y="640241"/>
                </a:cubicBezTo>
                <a:lnTo>
                  <a:pt x="823121" y="640241"/>
                </a:lnTo>
                <a:cubicBezTo>
                  <a:pt x="848367" y="640241"/>
                  <a:pt x="868841" y="619767"/>
                  <a:pt x="868841" y="594521"/>
                </a:cubicBezTo>
                <a:lnTo>
                  <a:pt x="868841" y="457361"/>
                </a:lnTo>
                <a:cubicBezTo>
                  <a:pt x="868841" y="432115"/>
                  <a:pt x="848367" y="411641"/>
                  <a:pt x="823121" y="411641"/>
                </a:cubicBezTo>
                <a:close/>
              </a:path>
            </a:pathLst>
          </a:custGeom>
          <a:solidFill>
            <a:srgbClr val="910830"/>
          </a:solidFill>
          <a:ln w="1429" cap="flat">
            <a:noFill/>
            <a:prstDash val="solid"/>
            <a:miter/>
          </a:ln>
        </p:spPr>
        <p:txBody>
          <a:bodyPr rtlCol="0" anchor="ctr"/>
          <a:lstStyle/>
          <a:p>
            <a:endParaRPr lang="en-GB"/>
          </a:p>
        </p:txBody>
      </p:sp>
      <p:sp>
        <p:nvSpPr>
          <p:cNvPr id="348" name="Grafik 354">
            <a:extLst>
              <a:ext uri="{FF2B5EF4-FFF2-40B4-BE49-F238E27FC236}">
                <a16:creationId xmlns:a16="http://schemas.microsoft.com/office/drawing/2014/main" id="{C28768C7-733C-4BB4-91C6-A85753C9A2BB}"/>
              </a:ext>
            </a:extLst>
          </p:cNvPr>
          <p:cNvSpPr/>
          <p:nvPr/>
        </p:nvSpPr>
        <p:spPr>
          <a:xfrm>
            <a:off x="7170361" y="3683229"/>
            <a:ext cx="413287" cy="470920"/>
          </a:xfrm>
          <a:custGeom>
            <a:avLst/>
            <a:gdLst>
              <a:gd name="connsiteX0" fmla="*/ 640240 w 640080"/>
              <a:gd name="connsiteY0" fmla="*/ 512224 h 731520"/>
              <a:gd name="connsiteX1" fmla="*/ 640240 w 640080"/>
              <a:gd name="connsiteY1" fmla="*/ 36736 h 731520"/>
              <a:gd name="connsiteX2" fmla="*/ 603664 w 640080"/>
              <a:gd name="connsiteY2" fmla="*/ 160 h 731520"/>
              <a:gd name="connsiteX3" fmla="*/ 137320 w 640080"/>
              <a:gd name="connsiteY3" fmla="*/ 160 h 731520"/>
              <a:gd name="connsiteX4" fmla="*/ 160 w 640080"/>
              <a:gd name="connsiteY4" fmla="*/ 137320 h 731520"/>
              <a:gd name="connsiteX5" fmla="*/ 160 w 640080"/>
              <a:gd name="connsiteY5" fmla="*/ 594520 h 731520"/>
              <a:gd name="connsiteX6" fmla="*/ 137320 w 640080"/>
              <a:gd name="connsiteY6" fmla="*/ 731680 h 731520"/>
              <a:gd name="connsiteX7" fmla="*/ 603664 w 640080"/>
              <a:gd name="connsiteY7" fmla="*/ 731680 h 731520"/>
              <a:gd name="connsiteX8" fmla="*/ 640240 w 640080"/>
              <a:gd name="connsiteY8" fmla="*/ 695104 h 731520"/>
              <a:gd name="connsiteX9" fmla="*/ 640240 w 640080"/>
              <a:gd name="connsiteY9" fmla="*/ 672244 h 731520"/>
              <a:gd name="connsiteX10" fmla="*/ 626524 w 640080"/>
              <a:gd name="connsiteY10" fmla="*/ 644812 h 731520"/>
              <a:gd name="connsiteX11" fmla="*/ 626524 w 640080"/>
              <a:gd name="connsiteY11" fmla="*/ 539656 h 731520"/>
              <a:gd name="connsiteX12" fmla="*/ 640240 w 640080"/>
              <a:gd name="connsiteY12" fmla="*/ 512224 h 731520"/>
              <a:gd name="connsiteX13" fmla="*/ 205900 w 640080"/>
              <a:gd name="connsiteY13" fmla="*/ 205900 h 731520"/>
              <a:gd name="connsiteX14" fmla="*/ 228760 w 640080"/>
              <a:gd name="connsiteY14" fmla="*/ 183040 h 731520"/>
              <a:gd name="connsiteX15" fmla="*/ 297340 w 640080"/>
              <a:gd name="connsiteY15" fmla="*/ 183040 h 731520"/>
              <a:gd name="connsiteX16" fmla="*/ 297340 w 640080"/>
              <a:gd name="connsiteY16" fmla="*/ 114460 h 731520"/>
              <a:gd name="connsiteX17" fmla="*/ 320200 w 640080"/>
              <a:gd name="connsiteY17" fmla="*/ 91600 h 731520"/>
              <a:gd name="connsiteX18" fmla="*/ 365920 w 640080"/>
              <a:gd name="connsiteY18" fmla="*/ 91600 h 731520"/>
              <a:gd name="connsiteX19" fmla="*/ 388780 w 640080"/>
              <a:gd name="connsiteY19" fmla="*/ 114460 h 731520"/>
              <a:gd name="connsiteX20" fmla="*/ 388780 w 640080"/>
              <a:gd name="connsiteY20" fmla="*/ 183040 h 731520"/>
              <a:gd name="connsiteX21" fmla="*/ 457360 w 640080"/>
              <a:gd name="connsiteY21" fmla="*/ 183040 h 731520"/>
              <a:gd name="connsiteX22" fmla="*/ 480220 w 640080"/>
              <a:gd name="connsiteY22" fmla="*/ 205900 h 731520"/>
              <a:gd name="connsiteX23" fmla="*/ 480220 w 640080"/>
              <a:gd name="connsiteY23" fmla="*/ 251620 h 731520"/>
              <a:gd name="connsiteX24" fmla="*/ 457360 w 640080"/>
              <a:gd name="connsiteY24" fmla="*/ 274480 h 731520"/>
              <a:gd name="connsiteX25" fmla="*/ 388780 w 640080"/>
              <a:gd name="connsiteY25" fmla="*/ 274480 h 731520"/>
              <a:gd name="connsiteX26" fmla="*/ 388780 w 640080"/>
              <a:gd name="connsiteY26" fmla="*/ 434500 h 731520"/>
              <a:gd name="connsiteX27" fmla="*/ 365920 w 640080"/>
              <a:gd name="connsiteY27" fmla="*/ 457360 h 731520"/>
              <a:gd name="connsiteX28" fmla="*/ 320200 w 640080"/>
              <a:gd name="connsiteY28" fmla="*/ 457360 h 731520"/>
              <a:gd name="connsiteX29" fmla="*/ 297340 w 640080"/>
              <a:gd name="connsiteY29" fmla="*/ 434500 h 731520"/>
              <a:gd name="connsiteX30" fmla="*/ 297340 w 640080"/>
              <a:gd name="connsiteY30" fmla="*/ 274480 h 731520"/>
              <a:gd name="connsiteX31" fmla="*/ 228760 w 640080"/>
              <a:gd name="connsiteY31" fmla="*/ 274480 h 731520"/>
              <a:gd name="connsiteX32" fmla="*/ 205900 w 640080"/>
              <a:gd name="connsiteY32" fmla="*/ 251620 h 731520"/>
              <a:gd name="connsiteX33" fmla="*/ 205900 w 640080"/>
              <a:gd name="connsiteY33" fmla="*/ 205900 h 731520"/>
              <a:gd name="connsiteX34" fmla="*/ 544228 w 640080"/>
              <a:gd name="connsiteY34" fmla="*/ 640240 h 731520"/>
              <a:gd name="connsiteX35" fmla="*/ 137320 w 640080"/>
              <a:gd name="connsiteY35" fmla="*/ 640240 h 731520"/>
              <a:gd name="connsiteX36" fmla="*/ 91600 w 640080"/>
              <a:gd name="connsiteY36" fmla="*/ 594520 h 731520"/>
              <a:gd name="connsiteX37" fmla="*/ 137320 w 640080"/>
              <a:gd name="connsiteY37" fmla="*/ 548800 h 731520"/>
              <a:gd name="connsiteX38" fmla="*/ 544228 w 640080"/>
              <a:gd name="connsiteY38" fmla="*/ 548800 h 731520"/>
              <a:gd name="connsiteX39" fmla="*/ 544228 w 640080"/>
              <a:gd name="connsiteY39"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0080" h="731520">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205900" y="205900"/>
                </a:moveTo>
                <a:cubicBezTo>
                  <a:pt x="205900" y="193270"/>
                  <a:pt x="216130" y="183040"/>
                  <a:pt x="228760" y="183040"/>
                </a:cubicBezTo>
                <a:lnTo>
                  <a:pt x="297340" y="183040"/>
                </a:lnTo>
                <a:lnTo>
                  <a:pt x="297340" y="114460"/>
                </a:lnTo>
                <a:cubicBezTo>
                  <a:pt x="297340" y="101830"/>
                  <a:pt x="307570" y="91600"/>
                  <a:pt x="320200" y="91600"/>
                </a:cubicBezTo>
                <a:lnTo>
                  <a:pt x="365920" y="91600"/>
                </a:lnTo>
                <a:cubicBezTo>
                  <a:pt x="378550" y="91600"/>
                  <a:pt x="388780" y="101830"/>
                  <a:pt x="388780" y="114460"/>
                </a:cubicBezTo>
                <a:lnTo>
                  <a:pt x="388780" y="183040"/>
                </a:lnTo>
                <a:lnTo>
                  <a:pt x="457360" y="183040"/>
                </a:lnTo>
                <a:cubicBezTo>
                  <a:pt x="469990" y="183040"/>
                  <a:pt x="480220" y="193270"/>
                  <a:pt x="480220" y="205900"/>
                </a:cubicBezTo>
                <a:lnTo>
                  <a:pt x="480220" y="251620"/>
                </a:lnTo>
                <a:cubicBezTo>
                  <a:pt x="480220" y="264250"/>
                  <a:pt x="469990" y="274480"/>
                  <a:pt x="457360" y="274480"/>
                </a:cubicBezTo>
                <a:lnTo>
                  <a:pt x="388780" y="274480"/>
                </a:lnTo>
                <a:lnTo>
                  <a:pt x="388780" y="434500"/>
                </a:lnTo>
                <a:cubicBezTo>
                  <a:pt x="388780" y="447130"/>
                  <a:pt x="378550" y="457360"/>
                  <a:pt x="365920" y="457360"/>
                </a:cubicBezTo>
                <a:lnTo>
                  <a:pt x="320200" y="457360"/>
                </a:lnTo>
                <a:cubicBezTo>
                  <a:pt x="307570" y="457360"/>
                  <a:pt x="297340" y="447130"/>
                  <a:pt x="297340" y="434500"/>
                </a:cubicBezTo>
                <a:lnTo>
                  <a:pt x="297340" y="274480"/>
                </a:lnTo>
                <a:lnTo>
                  <a:pt x="228760" y="274480"/>
                </a:lnTo>
                <a:cubicBezTo>
                  <a:pt x="216130" y="274480"/>
                  <a:pt x="205900" y="264250"/>
                  <a:pt x="205900" y="251620"/>
                </a:cubicBezTo>
                <a:lnTo>
                  <a:pt x="205900" y="205900"/>
                </a:lnTo>
                <a:close/>
                <a:moveTo>
                  <a:pt x="544228" y="640240"/>
                </a:moveTo>
                <a:lnTo>
                  <a:pt x="137320" y="640240"/>
                </a:lnTo>
                <a:cubicBezTo>
                  <a:pt x="109888" y="640240"/>
                  <a:pt x="91600" y="621952"/>
                  <a:pt x="91600" y="594520"/>
                </a:cubicBezTo>
                <a:cubicBezTo>
                  <a:pt x="91600" y="567088"/>
                  <a:pt x="114460" y="548800"/>
                  <a:pt x="137320" y="548800"/>
                </a:cubicBezTo>
                <a:lnTo>
                  <a:pt x="544228" y="548800"/>
                </a:lnTo>
                <a:lnTo>
                  <a:pt x="544228" y="640240"/>
                </a:lnTo>
                <a:close/>
              </a:path>
            </a:pathLst>
          </a:custGeom>
          <a:solidFill>
            <a:srgbClr val="910830"/>
          </a:solidFill>
          <a:ln w="1424" cap="flat">
            <a:noFill/>
            <a:prstDash val="solid"/>
            <a:miter/>
          </a:ln>
        </p:spPr>
        <p:txBody>
          <a:bodyPr rtlCol="0" anchor="ctr"/>
          <a:lstStyle/>
          <a:p>
            <a:endParaRPr lang="en-GB"/>
          </a:p>
        </p:txBody>
      </p:sp>
      <p:sp>
        <p:nvSpPr>
          <p:cNvPr id="349" name="Grafik 355">
            <a:extLst>
              <a:ext uri="{FF2B5EF4-FFF2-40B4-BE49-F238E27FC236}">
                <a16:creationId xmlns:a16="http://schemas.microsoft.com/office/drawing/2014/main" id="{536CB668-520A-4A08-85EB-82A565E155CD}"/>
              </a:ext>
            </a:extLst>
          </p:cNvPr>
          <p:cNvSpPr/>
          <p:nvPr/>
        </p:nvSpPr>
        <p:spPr>
          <a:xfrm>
            <a:off x="4181406" y="3742094"/>
            <a:ext cx="590411" cy="353190"/>
          </a:xfrm>
          <a:custGeom>
            <a:avLst/>
            <a:gdLst>
              <a:gd name="connsiteX0" fmla="*/ 732408 w 914400"/>
              <a:gd name="connsiteY0" fmla="*/ 183042 h 548640"/>
              <a:gd name="connsiteX1" fmla="*/ 666063 w 914400"/>
              <a:gd name="connsiteY1" fmla="*/ 195179 h 548640"/>
              <a:gd name="connsiteX2" fmla="*/ 555078 w 914400"/>
              <a:gd name="connsiteY2" fmla="*/ 16367 h 548640"/>
              <a:gd name="connsiteX3" fmla="*/ 525943 w 914400"/>
              <a:gd name="connsiteY3" fmla="*/ 161 h 548640"/>
              <a:gd name="connsiteX4" fmla="*/ 434503 w 914400"/>
              <a:gd name="connsiteY4" fmla="*/ 161 h 548640"/>
              <a:gd name="connsiteX5" fmla="*/ 411643 w 914400"/>
              <a:gd name="connsiteY5" fmla="*/ 23021 h 548640"/>
              <a:gd name="connsiteX6" fmla="*/ 411643 w 914400"/>
              <a:gd name="connsiteY6" fmla="*/ 45881 h 548640"/>
              <a:gd name="connsiteX7" fmla="*/ 434503 w 914400"/>
              <a:gd name="connsiteY7" fmla="*/ 68741 h 548640"/>
              <a:gd name="connsiteX8" fmla="*/ 506867 w 914400"/>
              <a:gd name="connsiteY8" fmla="*/ 68741 h 548640"/>
              <a:gd name="connsiteX9" fmla="*/ 528150 w 914400"/>
              <a:gd name="connsiteY9" fmla="*/ 103031 h 548640"/>
              <a:gd name="connsiteX10" fmla="*/ 365924 w 914400"/>
              <a:gd name="connsiteY10" fmla="*/ 103031 h 548640"/>
              <a:gd name="connsiteX11" fmla="*/ 365924 w 914400"/>
              <a:gd name="connsiteY11" fmla="*/ 80171 h 548640"/>
              <a:gd name="connsiteX12" fmla="*/ 343064 w 914400"/>
              <a:gd name="connsiteY12" fmla="*/ 57311 h 548640"/>
              <a:gd name="connsiteX13" fmla="*/ 218107 w 914400"/>
              <a:gd name="connsiteY13" fmla="*/ 57311 h 548640"/>
              <a:gd name="connsiteX14" fmla="*/ 183051 w 914400"/>
              <a:gd name="connsiteY14" fmla="*/ 92225 h 548640"/>
              <a:gd name="connsiteX15" fmla="*/ 217334 w 914400"/>
              <a:gd name="connsiteY15" fmla="*/ 125891 h 548640"/>
              <a:gd name="connsiteX16" fmla="*/ 286951 w 914400"/>
              <a:gd name="connsiteY16" fmla="*/ 125891 h 548640"/>
              <a:gd name="connsiteX17" fmla="*/ 244922 w 914400"/>
              <a:gd name="connsiteY17" fmla="*/ 193785 h 548640"/>
              <a:gd name="connsiteX18" fmla="*/ 183497 w 914400"/>
              <a:gd name="connsiteY18" fmla="*/ 183041 h 548640"/>
              <a:gd name="connsiteX19" fmla="*/ 164 w 914400"/>
              <a:gd name="connsiteY19" fmla="*/ 364829 h 548640"/>
              <a:gd name="connsiteX20" fmla="*/ 183044 w 914400"/>
              <a:gd name="connsiteY20" fmla="*/ 548801 h 548640"/>
              <a:gd name="connsiteX21" fmla="*/ 360162 w 914400"/>
              <a:gd name="connsiteY21" fmla="*/ 411641 h 548640"/>
              <a:gd name="connsiteX22" fmla="*/ 434504 w 914400"/>
              <a:gd name="connsiteY22" fmla="*/ 411641 h 548640"/>
              <a:gd name="connsiteX23" fmla="*/ 463659 w 914400"/>
              <a:gd name="connsiteY23" fmla="*/ 395400 h 548640"/>
              <a:gd name="connsiteX24" fmla="*/ 586477 w 914400"/>
              <a:gd name="connsiteY24" fmla="*/ 197000 h 548640"/>
              <a:gd name="connsiteX25" fmla="*/ 607820 w 914400"/>
              <a:gd name="connsiteY25" fmla="*/ 231385 h 548640"/>
              <a:gd name="connsiteX26" fmla="*/ 548803 w 914400"/>
              <a:gd name="connsiteY26" fmla="*/ 366312 h 548640"/>
              <a:gd name="connsiteX27" fmla="*/ 729867 w 914400"/>
              <a:gd name="connsiteY27" fmla="*/ 548791 h 548640"/>
              <a:gd name="connsiteX28" fmla="*/ 914540 w 914400"/>
              <a:gd name="connsiteY28" fmla="*/ 368774 h 548640"/>
              <a:gd name="connsiteX29" fmla="*/ 732408 w 914400"/>
              <a:gd name="connsiteY29" fmla="*/ 183042 h 548640"/>
              <a:gd name="connsiteX30" fmla="*/ 266980 w 914400"/>
              <a:gd name="connsiteY30" fmla="*/ 288442 h 548640"/>
              <a:gd name="connsiteX31" fmla="*/ 295044 w 914400"/>
              <a:gd name="connsiteY31" fmla="*/ 343061 h 548640"/>
              <a:gd name="connsiteX32" fmla="*/ 233170 w 914400"/>
              <a:gd name="connsiteY32" fmla="*/ 343061 h 548640"/>
              <a:gd name="connsiteX33" fmla="*/ 266980 w 914400"/>
              <a:gd name="connsiteY33" fmla="*/ 288442 h 548640"/>
              <a:gd name="connsiteX34" fmla="*/ 183044 w 914400"/>
              <a:gd name="connsiteY34" fmla="*/ 480221 h 548640"/>
              <a:gd name="connsiteX35" fmla="*/ 68744 w 914400"/>
              <a:gd name="connsiteY35" fmla="*/ 365921 h 548640"/>
              <a:gd name="connsiteX36" fmla="*/ 183044 w 914400"/>
              <a:gd name="connsiteY36" fmla="*/ 251621 h 548640"/>
              <a:gd name="connsiteX37" fmla="*/ 207474 w 914400"/>
              <a:gd name="connsiteY37" fmla="*/ 254277 h 548640"/>
              <a:gd name="connsiteX38" fmla="*/ 142459 w 914400"/>
              <a:gd name="connsiteY38" fmla="*/ 359303 h 548640"/>
              <a:gd name="connsiteX39" fmla="*/ 171614 w 914400"/>
              <a:gd name="connsiteY39" fmla="*/ 411641 h 548640"/>
              <a:gd name="connsiteX40" fmla="*/ 287771 w 914400"/>
              <a:gd name="connsiteY40" fmla="*/ 411641 h 548640"/>
              <a:gd name="connsiteX41" fmla="*/ 183044 w 914400"/>
              <a:gd name="connsiteY41" fmla="*/ 480221 h 548640"/>
              <a:gd name="connsiteX42" fmla="*/ 415402 w 914400"/>
              <a:gd name="connsiteY42" fmla="*/ 343061 h 548640"/>
              <a:gd name="connsiteX43" fmla="*/ 364504 w 914400"/>
              <a:gd name="connsiteY43" fmla="*/ 343061 h 548640"/>
              <a:gd name="connsiteX44" fmla="*/ 303949 w 914400"/>
              <a:gd name="connsiteY44" fmla="*/ 228724 h 548640"/>
              <a:gd name="connsiteX45" fmla="*/ 339305 w 914400"/>
              <a:gd name="connsiteY45" fmla="*/ 171611 h 548640"/>
              <a:gd name="connsiteX46" fmla="*/ 521538 w 914400"/>
              <a:gd name="connsiteY46" fmla="*/ 171611 h 548640"/>
              <a:gd name="connsiteX47" fmla="*/ 415402 w 914400"/>
              <a:gd name="connsiteY47" fmla="*/ 343061 h 548640"/>
              <a:gd name="connsiteX48" fmla="*/ 725522 w 914400"/>
              <a:gd name="connsiteY48" fmla="*/ 480058 h 548640"/>
              <a:gd name="connsiteX49" fmla="*/ 617470 w 914400"/>
              <a:gd name="connsiteY49" fmla="*/ 370394 h 548640"/>
              <a:gd name="connsiteX50" fmla="*/ 645095 w 914400"/>
              <a:gd name="connsiteY50" fmla="*/ 291437 h 548640"/>
              <a:gd name="connsiteX51" fmla="*/ 708578 w 914400"/>
              <a:gd name="connsiteY51" fmla="*/ 393716 h 548640"/>
              <a:gd name="connsiteX52" fmla="*/ 740056 w 914400"/>
              <a:gd name="connsiteY52" fmla="*/ 401082 h 548640"/>
              <a:gd name="connsiteX53" fmla="*/ 759479 w 914400"/>
              <a:gd name="connsiteY53" fmla="*/ 389028 h 548640"/>
              <a:gd name="connsiteX54" fmla="*/ 766845 w 914400"/>
              <a:gd name="connsiteY54" fmla="*/ 357550 h 548640"/>
              <a:gd name="connsiteX55" fmla="*/ 703312 w 914400"/>
              <a:gd name="connsiteY55" fmla="*/ 255190 h 548640"/>
              <a:gd name="connsiteX56" fmla="*/ 731684 w 914400"/>
              <a:gd name="connsiteY56" fmla="*/ 251622 h 548640"/>
              <a:gd name="connsiteX57" fmla="*/ 845984 w 914400"/>
              <a:gd name="connsiteY57" fmla="*/ 365922 h 548640"/>
              <a:gd name="connsiteX58" fmla="*/ 725522 w 914400"/>
              <a:gd name="connsiteY58" fmla="*/ 48005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914400" h="548640">
                <a:moveTo>
                  <a:pt x="732408" y="183042"/>
                </a:moveTo>
                <a:cubicBezTo>
                  <a:pt x="709015" y="182951"/>
                  <a:pt x="686645" y="187264"/>
                  <a:pt x="666063" y="195179"/>
                </a:cubicBezTo>
                <a:lnTo>
                  <a:pt x="555078" y="16367"/>
                </a:lnTo>
                <a:cubicBezTo>
                  <a:pt x="548822" y="6290"/>
                  <a:pt x="537804" y="160"/>
                  <a:pt x="525943" y="161"/>
                </a:cubicBezTo>
                <a:lnTo>
                  <a:pt x="434503" y="161"/>
                </a:lnTo>
                <a:cubicBezTo>
                  <a:pt x="421877" y="161"/>
                  <a:pt x="411643" y="10395"/>
                  <a:pt x="411643" y="23021"/>
                </a:cubicBezTo>
                <a:lnTo>
                  <a:pt x="411643" y="45881"/>
                </a:lnTo>
                <a:cubicBezTo>
                  <a:pt x="411643" y="58507"/>
                  <a:pt x="421877" y="68741"/>
                  <a:pt x="434503" y="68741"/>
                </a:cubicBezTo>
                <a:lnTo>
                  <a:pt x="506867" y="68741"/>
                </a:lnTo>
                <a:lnTo>
                  <a:pt x="528150" y="103031"/>
                </a:lnTo>
                <a:lnTo>
                  <a:pt x="365924" y="103031"/>
                </a:lnTo>
                <a:lnTo>
                  <a:pt x="365924" y="80171"/>
                </a:lnTo>
                <a:cubicBezTo>
                  <a:pt x="365924" y="67545"/>
                  <a:pt x="355690" y="57311"/>
                  <a:pt x="343064" y="57311"/>
                </a:cubicBezTo>
                <a:lnTo>
                  <a:pt x="218107" y="57311"/>
                </a:lnTo>
                <a:cubicBezTo>
                  <a:pt x="198903" y="57311"/>
                  <a:pt x="182707" y="73026"/>
                  <a:pt x="183051" y="92225"/>
                </a:cubicBezTo>
                <a:cubicBezTo>
                  <a:pt x="183383" y="110862"/>
                  <a:pt x="198590" y="125891"/>
                  <a:pt x="217334" y="125891"/>
                </a:cubicBezTo>
                <a:lnTo>
                  <a:pt x="286951" y="125891"/>
                </a:lnTo>
                <a:lnTo>
                  <a:pt x="244922" y="193785"/>
                </a:lnTo>
                <a:cubicBezTo>
                  <a:pt x="225729" y="186884"/>
                  <a:pt x="205054" y="183094"/>
                  <a:pt x="183497" y="183041"/>
                </a:cubicBezTo>
                <a:cubicBezTo>
                  <a:pt x="83163" y="182798"/>
                  <a:pt x="750" y="264497"/>
                  <a:pt x="164" y="364829"/>
                </a:cubicBezTo>
                <a:cubicBezTo>
                  <a:pt x="-429" y="466332"/>
                  <a:pt x="81678" y="548801"/>
                  <a:pt x="183044" y="548801"/>
                </a:cubicBezTo>
                <a:cubicBezTo>
                  <a:pt x="268257" y="548801"/>
                  <a:pt x="339861" y="490518"/>
                  <a:pt x="360162" y="411641"/>
                </a:cubicBezTo>
                <a:lnTo>
                  <a:pt x="434504" y="411641"/>
                </a:lnTo>
                <a:cubicBezTo>
                  <a:pt x="446379" y="411641"/>
                  <a:pt x="457408" y="405497"/>
                  <a:pt x="463659" y="395400"/>
                </a:cubicBezTo>
                <a:lnTo>
                  <a:pt x="586477" y="197000"/>
                </a:lnTo>
                <a:lnTo>
                  <a:pt x="607820" y="231385"/>
                </a:lnTo>
                <a:cubicBezTo>
                  <a:pt x="571451" y="264887"/>
                  <a:pt x="548691" y="312940"/>
                  <a:pt x="548803" y="366312"/>
                </a:cubicBezTo>
                <a:cubicBezTo>
                  <a:pt x="549010" y="464657"/>
                  <a:pt x="631526" y="547836"/>
                  <a:pt x="729867" y="548791"/>
                </a:cubicBezTo>
                <a:cubicBezTo>
                  <a:pt x="830745" y="549769"/>
                  <a:pt x="913005" y="469062"/>
                  <a:pt x="914540" y="368774"/>
                </a:cubicBezTo>
                <a:cubicBezTo>
                  <a:pt x="916091" y="267417"/>
                  <a:pt x="833778" y="183436"/>
                  <a:pt x="732408" y="183042"/>
                </a:cubicBezTo>
                <a:close/>
                <a:moveTo>
                  <a:pt x="266980" y="288442"/>
                </a:moveTo>
                <a:cubicBezTo>
                  <a:pt x="280878" y="303486"/>
                  <a:pt x="290802" y="322248"/>
                  <a:pt x="295044" y="343061"/>
                </a:cubicBezTo>
                <a:lnTo>
                  <a:pt x="233170" y="343061"/>
                </a:lnTo>
                <a:lnTo>
                  <a:pt x="266980" y="288442"/>
                </a:lnTo>
                <a:close/>
                <a:moveTo>
                  <a:pt x="183044" y="480221"/>
                </a:moveTo>
                <a:cubicBezTo>
                  <a:pt x="120019" y="480221"/>
                  <a:pt x="68744" y="428946"/>
                  <a:pt x="68744" y="365921"/>
                </a:cubicBezTo>
                <a:cubicBezTo>
                  <a:pt x="68744" y="302896"/>
                  <a:pt x="120019" y="251621"/>
                  <a:pt x="183044" y="251621"/>
                </a:cubicBezTo>
                <a:cubicBezTo>
                  <a:pt x="191429" y="251621"/>
                  <a:pt x="199597" y="252554"/>
                  <a:pt x="207474" y="254277"/>
                </a:cubicBezTo>
                <a:lnTo>
                  <a:pt x="142459" y="359303"/>
                </a:lnTo>
                <a:cubicBezTo>
                  <a:pt x="128341" y="382104"/>
                  <a:pt x="144769" y="411641"/>
                  <a:pt x="171614" y="411641"/>
                </a:cubicBezTo>
                <a:lnTo>
                  <a:pt x="287771" y="411641"/>
                </a:lnTo>
                <a:cubicBezTo>
                  <a:pt x="270098" y="451967"/>
                  <a:pt x="229818" y="480221"/>
                  <a:pt x="183044" y="480221"/>
                </a:cubicBezTo>
                <a:close/>
                <a:moveTo>
                  <a:pt x="415402" y="343061"/>
                </a:moveTo>
                <a:lnTo>
                  <a:pt x="364504" y="343061"/>
                </a:lnTo>
                <a:cubicBezTo>
                  <a:pt x="358846" y="297689"/>
                  <a:pt x="336563" y="257487"/>
                  <a:pt x="303949" y="228724"/>
                </a:cubicBezTo>
                <a:lnTo>
                  <a:pt x="339305" y="171611"/>
                </a:lnTo>
                <a:lnTo>
                  <a:pt x="521538" y="171611"/>
                </a:lnTo>
                <a:lnTo>
                  <a:pt x="415402" y="343061"/>
                </a:lnTo>
                <a:close/>
                <a:moveTo>
                  <a:pt x="725522" y="480058"/>
                </a:moveTo>
                <a:cubicBezTo>
                  <a:pt x="666892" y="476965"/>
                  <a:pt x="619724" y="429063"/>
                  <a:pt x="617470" y="370394"/>
                </a:cubicBezTo>
                <a:cubicBezTo>
                  <a:pt x="616310" y="340218"/>
                  <a:pt x="626947" y="312504"/>
                  <a:pt x="645095" y="291437"/>
                </a:cubicBezTo>
                <a:lnTo>
                  <a:pt x="708578" y="393716"/>
                </a:lnTo>
                <a:cubicBezTo>
                  <a:pt x="715236" y="404443"/>
                  <a:pt x="729329" y="407740"/>
                  <a:pt x="740056" y="401082"/>
                </a:cubicBezTo>
                <a:lnTo>
                  <a:pt x="759479" y="389028"/>
                </a:lnTo>
                <a:cubicBezTo>
                  <a:pt x="770206" y="382370"/>
                  <a:pt x="773505" y="368277"/>
                  <a:pt x="766845" y="357550"/>
                </a:cubicBezTo>
                <a:lnTo>
                  <a:pt x="703312" y="255190"/>
                </a:lnTo>
                <a:cubicBezTo>
                  <a:pt x="712582" y="252816"/>
                  <a:pt x="722114" y="251617"/>
                  <a:pt x="731684" y="251622"/>
                </a:cubicBezTo>
                <a:cubicBezTo>
                  <a:pt x="794709" y="251622"/>
                  <a:pt x="845984" y="302897"/>
                  <a:pt x="845984" y="365922"/>
                </a:cubicBezTo>
                <a:cubicBezTo>
                  <a:pt x="845982" y="430987"/>
                  <a:pt x="791331" y="483531"/>
                  <a:pt x="725522" y="480058"/>
                </a:cubicBezTo>
                <a:close/>
              </a:path>
            </a:pathLst>
          </a:custGeom>
          <a:solidFill>
            <a:srgbClr val="910830"/>
          </a:solidFill>
          <a:ln w="1429" cap="flat">
            <a:noFill/>
            <a:prstDash val="solid"/>
            <a:miter/>
          </a:ln>
        </p:spPr>
        <p:txBody>
          <a:bodyPr rtlCol="0" anchor="ctr"/>
          <a:lstStyle/>
          <a:p>
            <a:endParaRPr lang="en-GB"/>
          </a:p>
        </p:txBody>
      </p:sp>
      <p:sp>
        <p:nvSpPr>
          <p:cNvPr id="350" name="Grafik 356">
            <a:extLst>
              <a:ext uri="{FF2B5EF4-FFF2-40B4-BE49-F238E27FC236}">
                <a16:creationId xmlns:a16="http://schemas.microsoft.com/office/drawing/2014/main" id="{FA8FA3D3-5271-41EA-B5E3-EA7B4C0CCF09}"/>
              </a:ext>
            </a:extLst>
          </p:cNvPr>
          <p:cNvSpPr/>
          <p:nvPr/>
        </p:nvSpPr>
        <p:spPr>
          <a:xfrm>
            <a:off x="5335168" y="3712662"/>
            <a:ext cx="472328" cy="412055"/>
          </a:xfrm>
          <a:custGeom>
            <a:avLst/>
            <a:gdLst>
              <a:gd name="connsiteX0" fmla="*/ 594519 w 731520"/>
              <a:gd name="connsiteY0" fmla="*/ 23019 h 640080"/>
              <a:gd name="connsiteX1" fmla="*/ 571659 w 731520"/>
              <a:gd name="connsiteY1" fmla="*/ 159 h 640080"/>
              <a:gd name="connsiteX2" fmla="*/ 480219 w 731520"/>
              <a:gd name="connsiteY2" fmla="*/ 159 h 640080"/>
              <a:gd name="connsiteX3" fmla="*/ 457359 w 731520"/>
              <a:gd name="connsiteY3" fmla="*/ 23019 h 640080"/>
              <a:gd name="connsiteX4" fmla="*/ 457359 w 731520"/>
              <a:gd name="connsiteY4" fmla="*/ 91599 h 640080"/>
              <a:gd name="connsiteX5" fmla="*/ 594519 w 731520"/>
              <a:gd name="connsiteY5" fmla="*/ 91599 h 640080"/>
              <a:gd name="connsiteX6" fmla="*/ 594519 w 731520"/>
              <a:gd name="connsiteY6" fmla="*/ 23019 h 640080"/>
              <a:gd name="connsiteX7" fmla="*/ 91470 w 731520"/>
              <a:gd name="connsiteY7" fmla="*/ 183025 h 640080"/>
              <a:gd name="connsiteX8" fmla="*/ 159 w 731520"/>
              <a:gd name="connsiteY8" fmla="*/ 531654 h 640080"/>
              <a:gd name="connsiteX9" fmla="*/ 159 w 731520"/>
              <a:gd name="connsiteY9" fmla="*/ 594519 h 640080"/>
              <a:gd name="connsiteX10" fmla="*/ 45879 w 731520"/>
              <a:gd name="connsiteY10" fmla="*/ 640239 h 640080"/>
              <a:gd name="connsiteX11" fmla="*/ 183039 w 731520"/>
              <a:gd name="connsiteY11" fmla="*/ 640239 h 640080"/>
              <a:gd name="connsiteX12" fmla="*/ 228759 w 731520"/>
              <a:gd name="connsiteY12" fmla="*/ 594519 h 640080"/>
              <a:gd name="connsiteX13" fmla="*/ 228759 w 731520"/>
              <a:gd name="connsiteY13" fmla="*/ 365919 h 640080"/>
              <a:gd name="connsiteX14" fmla="*/ 274479 w 731520"/>
              <a:gd name="connsiteY14" fmla="*/ 365919 h 640080"/>
              <a:gd name="connsiteX15" fmla="*/ 274479 w 731520"/>
              <a:gd name="connsiteY15" fmla="*/ 137319 h 640080"/>
              <a:gd name="connsiteX16" fmla="*/ 137090 w 731520"/>
              <a:gd name="connsiteY16" fmla="*/ 137319 h 640080"/>
              <a:gd name="connsiteX17" fmla="*/ 91470 w 731520"/>
              <a:gd name="connsiteY17" fmla="*/ 183025 h 640080"/>
              <a:gd name="connsiteX18" fmla="*/ 640368 w 731520"/>
              <a:gd name="connsiteY18" fmla="*/ 183025 h 640080"/>
              <a:gd name="connsiteX19" fmla="*/ 594748 w 731520"/>
              <a:gd name="connsiteY19" fmla="*/ 137319 h 640080"/>
              <a:gd name="connsiteX20" fmla="*/ 457359 w 731520"/>
              <a:gd name="connsiteY20" fmla="*/ 137319 h 640080"/>
              <a:gd name="connsiteX21" fmla="*/ 457359 w 731520"/>
              <a:gd name="connsiteY21" fmla="*/ 365919 h 640080"/>
              <a:gd name="connsiteX22" fmla="*/ 503079 w 731520"/>
              <a:gd name="connsiteY22" fmla="*/ 365919 h 640080"/>
              <a:gd name="connsiteX23" fmla="*/ 503079 w 731520"/>
              <a:gd name="connsiteY23" fmla="*/ 594519 h 640080"/>
              <a:gd name="connsiteX24" fmla="*/ 548799 w 731520"/>
              <a:gd name="connsiteY24" fmla="*/ 640239 h 640080"/>
              <a:gd name="connsiteX25" fmla="*/ 685959 w 731520"/>
              <a:gd name="connsiteY25" fmla="*/ 640239 h 640080"/>
              <a:gd name="connsiteX26" fmla="*/ 731679 w 731520"/>
              <a:gd name="connsiteY26" fmla="*/ 594519 h 640080"/>
              <a:gd name="connsiteX27" fmla="*/ 731679 w 731520"/>
              <a:gd name="connsiteY27" fmla="*/ 531654 h 640080"/>
              <a:gd name="connsiteX28" fmla="*/ 640368 w 731520"/>
              <a:gd name="connsiteY28" fmla="*/ 183025 h 640080"/>
              <a:gd name="connsiteX29" fmla="*/ 251619 w 731520"/>
              <a:gd name="connsiteY29" fmla="*/ 159 h 640080"/>
              <a:gd name="connsiteX30" fmla="*/ 160179 w 731520"/>
              <a:gd name="connsiteY30" fmla="*/ 159 h 640080"/>
              <a:gd name="connsiteX31" fmla="*/ 137319 w 731520"/>
              <a:gd name="connsiteY31" fmla="*/ 23019 h 640080"/>
              <a:gd name="connsiteX32" fmla="*/ 137319 w 731520"/>
              <a:gd name="connsiteY32" fmla="*/ 91599 h 640080"/>
              <a:gd name="connsiteX33" fmla="*/ 274479 w 731520"/>
              <a:gd name="connsiteY33" fmla="*/ 91599 h 640080"/>
              <a:gd name="connsiteX34" fmla="*/ 274479 w 731520"/>
              <a:gd name="connsiteY34" fmla="*/ 23019 h 640080"/>
              <a:gd name="connsiteX35" fmla="*/ 251619 w 731520"/>
              <a:gd name="connsiteY35" fmla="*/ 159 h 640080"/>
              <a:gd name="connsiteX36" fmla="*/ 320199 w 731520"/>
              <a:gd name="connsiteY36" fmla="*/ 365919 h 640080"/>
              <a:gd name="connsiteX37" fmla="*/ 411639 w 731520"/>
              <a:gd name="connsiteY37" fmla="*/ 365919 h 640080"/>
              <a:gd name="connsiteX38" fmla="*/ 411639 w 731520"/>
              <a:gd name="connsiteY38" fmla="*/ 137319 h 640080"/>
              <a:gd name="connsiteX39" fmla="*/ 320199 w 731520"/>
              <a:gd name="connsiteY39" fmla="*/ 137319 h 640080"/>
              <a:gd name="connsiteX40" fmla="*/ 320199 w 731520"/>
              <a:gd name="connsiteY40" fmla="*/ 36591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640080">
                <a:moveTo>
                  <a:pt x="594519" y="23019"/>
                </a:moveTo>
                <a:cubicBezTo>
                  <a:pt x="594519" y="10389"/>
                  <a:pt x="584289" y="159"/>
                  <a:pt x="571659" y="159"/>
                </a:cubicBezTo>
                <a:lnTo>
                  <a:pt x="480219" y="159"/>
                </a:lnTo>
                <a:cubicBezTo>
                  <a:pt x="467589" y="159"/>
                  <a:pt x="457359" y="10389"/>
                  <a:pt x="457359" y="23019"/>
                </a:cubicBezTo>
                <a:lnTo>
                  <a:pt x="457359" y="91599"/>
                </a:lnTo>
                <a:lnTo>
                  <a:pt x="594519" y="91599"/>
                </a:lnTo>
                <a:lnTo>
                  <a:pt x="594519" y="23019"/>
                </a:lnTo>
                <a:close/>
                <a:moveTo>
                  <a:pt x="91470" y="183025"/>
                </a:moveTo>
                <a:cubicBezTo>
                  <a:pt x="87884" y="317113"/>
                  <a:pt x="5103" y="346231"/>
                  <a:pt x="159" y="531654"/>
                </a:cubicBezTo>
                <a:lnTo>
                  <a:pt x="159" y="594519"/>
                </a:lnTo>
                <a:cubicBezTo>
                  <a:pt x="159" y="619765"/>
                  <a:pt x="20633" y="640239"/>
                  <a:pt x="45879" y="640239"/>
                </a:cubicBezTo>
                <a:lnTo>
                  <a:pt x="183039" y="640239"/>
                </a:lnTo>
                <a:cubicBezTo>
                  <a:pt x="208285" y="640239"/>
                  <a:pt x="228759" y="619765"/>
                  <a:pt x="228759" y="594519"/>
                </a:cubicBezTo>
                <a:lnTo>
                  <a:pt x="228759" y="365919"/>
                </a:lnTo>
                <a:lnTo>
                  <a:pt x="274479" y="365919"/>
                </a:lnTo>
                <a:lnTo>
                  <a:pt x="274479" y="137319"/>
                </a:lnTo>
                <a:lnTo>
                  <a:pt x="137090" y="137319"/>
                </a:lnTo>
                <a:cubicBezTo>
                  <a:pt x="111902" y="137319"/>
                  <a:pt x="92156" y="157850"/>
                  <a:pt x="91470" y="183025"/>
                </a:cubicBezTo>
                <a:close/>
                <a:moveTo>
                  <a:pt x="640368" y="183025"/>
                </a:moveTo>
                <a:cubicBezTo>
                  <a:pt x="639682" y="157850"/>
                  <a:pt x="619937" y="137319"/>
                  <a:pt x="594748" y="137319"/>
                </a:cubicBezTo>
                <a:lnTo>
                  <a:pt x="457359" y="137319"/>
                </a:lnTo>
                <a:lnTo>
                  <a:pt x="457359" y="365919"/>
                </a:lnTo>
                <a:lnTo>
                  <a:pt x="503079" y="365919"/>
                </a:lnTo>
                <a:lnTo>
                  <a:pt x="503079" y="594519"/>
                </a:lnTo>
                <a:cubicBezTo>
                  <a:pt x="503079" y="619765"/>
                  <a:pt x="523553" y="640239"/>
                  <a:pt x="548799" y="640239"/>
                </a:cubicBezTo>
                <a:lnTo>
                  <a:pt x="685959" y="640239"/>
                </a:lnTo>
                <a:cubicBezTo>
                  <a:pt x="711205" y="640239"/>
                  <a:pt x="731679" y="619765"/>
                  <a:pt x="731679" y="594519"/>
                </a:cubicBezTo>
                <a:lnTo>
                  <a:pt x="731679" y="531654"/>
                </a:lnTo>
                <a:cubicBezTo>
                  <a:pt x="726736" y="346231"/>
                  <a:pt x="643954" y="317113"/>
                  <a:pt x="640368" y="183025"/>
                </a:cubicBezTo>
                <a:close/>
                <a:moveTo>
                  <a:pt x="251619" y="159"/>
                </a:moveTo>
                <a:lnTo>
                  <a:pt x="160179" y="159"/>
                </a:lnTo>
                <a:cubicBezTo>
                  <a:pt x="147549" y="159"/>
                  <a:pt x="137319" y="10389"/>
                  <a:pt x="137319" y="23019"/>
                </a:cubicBezTo>
                <a:lnTo>
                  <a:pt x="137319" y="91599"/>
                </a:lnTo>
                <a:lnTo>
                  <a:pt x="274479" y="91599"/>
                </a:lnTo>
                <a:lnTo>
                  <a:pt x="274479" y="23019"/>
                </a:lnTo>
                <a:cubicBezTo>
                  <a:pt x="274479" y="10389"/>
                  <a:pt x="264249" y="159"/>
                  <a:pt x="251619" y="159"/>
                </a:cubicBezTo>
                <a:close/>
                <a:moveTo>
                  <a:pt x="320199" y="365919"/>
                </a:moveTo>
                <a:lnTo>
                  <a:pt x="411639" y="365919"/>
                </a:lnTo>
                <a:lnTo>
                  <a:pt x="411639" y="137319"/>
                </a:lnTo>
                <a:lnTo>
                  <a:pt x="320199" y="137319"/>
                </a:lnTo>
                <a:lnTo>
                  <a:pt x="320199" y="365919"/>
                </a:lnTo>
                <a:close/>
              </a:path>
            </a:pathLst>
          </a:custGeom>
          <a:solidFill>
            <a:srgbClr val="910830"/>
          </a:solidFill>
          <a:ln w="1414" cap="flat">
            <a:noFill/>
            <a:prstDash val="solid"/>
            <a:miter/>
          </a:ln>
        </p:spPr>
        <p:txBody>
          <a:bodyPr rtlCol="0" anchor="ctr"/>
          <a:lstStyle/>
          <a:p>
            <a:endParaRPr lang="en-GB"/>
          </a:p>
        </p:txBody>
      </p:sp>
      <p:sp>
        <p:nvSpPr>
          <p:cNvPr id="351" name="Grafik 357">
            <a:extLst>
              <a:ext uri="{FF2B5EF4-FFF2-40B4-BE49-F238E27FC236}">
                <a16:creationId xmlns:a16="http://schemas.microsoft.com/office/drawing/2014/main" id="{01180B32-A714-4D53-AD41-DA05F9C4CD1B}"/>
              </a:ext>
            </a:extLst>
          </p:cNvPr>
          <p:cNvSpPr/>
          <p:nvPr/>
        </p:nvSpPr>
        <p:spPr>
          <a:xfrm>
            <a:off x="7599638" y="3683229"/>
            <a:ext cx="413287" cy="470920"/>
          </a:xfrm>
          <a:custGeom>
            <a:avLst/>
            <a:gdLst>
              <a:gd name="connsiteX0" fmla="*/ 640240 w 640080"/>
              <a:gd name="connsiteY0" fmla="*/ 548800 h 731520"/>
              <a:gd name="connsiteX1" fmla="*/ 533798 w 640080"/>
              <a:gd name="connsiteY1" fmla="*/ 503080 h 731520"/>
              <a:gd name="connsiteX2" fmla="*/ 426999 w 640080"/>
              <a:gd name="connsiteY2" fmla="*/ 548800 h 731520"/>
              <a:gd name="connsiteX3" fmla="*/ 320200 w 640080"/>
              <a:gd name="connsiteY3" fmla="*/ 503080 h 731520"/>
              <a:gd name="connsiteX4" fmla="*/ 213758 w 640080"/>
              <a:gd name="connsiteY4" fmla="*/ 548800 h 731520"/>
              <a:gd name="connsiteX5" fmla="*/ 106959 w 640080"/>
              <a:gd name="connsiteY5" fmla="*/ 503080 h 731520"/>
              <a:gd name="connsiteX6" fmla="*/ 160 w 640080"/>
              <a:gd name="connsiteY6" fmla="*/ 548800 h 731520"/>
              <a:gd name="connsiteX7" fmla="*/ 160 w 640080"/>
              <a:gd name="connsiteY7" fmla="*/ 434500 h 731520"/>
              <a:gd name="connsiteX8" fmla="*/ 68740 w 640080"/>
              <a:gd name="connsiteY8" fmla="*/ 365920 h 731520"/>
              <a:gd name="connsiteX9" fmla="*/ 91600 w 640080"/>
              <a:gd name="connsiteY9" fmla="*/ 365920 h 731520"/>
              <a:gd name="connsiteX10" fmla="*/ 91600 w 640080"/>
              <a:gd name="connsiteY10" fmla="*/ 160180 h 731520"/>
              <a:gd name="connsiteX11" fmla="*/ 183040 w 640080"/>
              <a:gd name="connsiteY11" fmla="*/ 160180 h 731520"/>
              <a:gd name="connsiteX12" fmla="*/ 183040 w 640080"/>
              <a:gd name="connsiteY12" fmla="*/ 365920 h 731520"/>
              <a:gd name="connsiteX13" fmla="*/ 274480 w 640080"/>
              <a:gd name="connsiteY13" fmla="*/ 365920 h 731520"/>
              <a:gd name="connsiteX14" fmla="*/ 274480 w 640080"/>
              <a:gd name="connsiteY14" fmla="*/ 160180 h 731520"/>
              <a:gd name="connsiteX15" fmla="*/ 365920 w 640080"/>
              <a:gd name="connsiteY15" fmla="*/ 160180 h 731520"/>
              <a:gd name="connsiteX16" fmla="*/ 365920 w 640080"/>
              <a:gd name="connsiteY16" fmla="*/ 365920 h 731520"/>
              <a:gd name="connsiteX17" fmla="*/ 457360 w 640080"/>
              <a:gd name="connsiteY17" fmla="*/ 365920 h 731520"/>
              <a:gd name="connsiteX18" fmla="*/ 457360 w 640080"/>
              <a:gd name="connsiteY18" fmla="*/ 160180 h 731520"/>
              <a:gd name="connsiteX19" fmla="*/ 548800 w 640080"/>
              <a:gd name="connsiteY19" fmla="*/ 160180 h 731520"/>
              <a:gd name="connsiteX20" fmla="*/ 548800 w 640080"/>
              <a:gd name="connsiteY20" fmla="*/ 365920 h 731520"/>
              <a:gd name="connsiteX21" fmla="*/ 571660 w 640080"/>
              <a:gd name="connsiteY21" fmla="*/ 365920 h 731520"/>
              <a:gd name="connsiteX22" fmla="*/ 640240 w 640080"/>
              <a:gd name="connsiteY22" fmla="*/ 434500 h 731520"/>
              <a:gd name="connsiteX23" fmla="*/ 640240 w 640080"/>
              <a:gd name="connsiteY23" fmla="*/ 548800 h 731520"/>
              <a:gd name="connsiteX24" fmla="*/ 640240 w 640080"/>
              <a:gd name="connsiteY24" fmla="*/ 731680 h 731520"/>
              <a:gd name="connsiteX25" fmla="*/ 160 w 640080"/>
              <a:gd name="connsiteY25" fmla="*/ 731680 h 731520"/>
              <a:gd name="connsiteX26" fmla="*/ 160 w 640080"/>
              <a:gd name="connsiteY26" fmla="*/ 594520 h 731520"/>
              <a:gd name="connsiteX27" fmla="*/ 106959 w 640080"/>
              <a:gd name="connsiteY27" fmla="*/ 548800 h 731520"/>
              <a:gd name="connsiteX28" fmla="*/ 213758 w 640080"/>
              <a:gd name="connsiteY28" fmla="*/ 594520 h 731520"/>
              <a:gd name="connsiteX29" fmla="*/ 320200 w 640080"/>
              <a:gd name="connsiteY29" fmla="*/ 548800 h 731520"/>
              <a:gd name="connsiteX30" fmla="*/ 426999 w 640080"/>
              <a:gd name="connsiteY30" fmla="*/ 594520 h 731520"/>
              <a:gd name="connsiteX31" fmla="*/ 533798 w 640080"/>
              <a:gd name="connsiteY31" fmla="*/ 548800 h 731520"/>
              <a:gd name="connsiteX32" fmla="*/ 640240 w 640080"/>
              <a:gd name="connsiteY32" fmla="*/ 594520 h 731520"/>
              <a:gd name="connsiteX33" fmla="*/ 640240 w 640080"/>
              <a:gd name="connsiteY33" fmla="*/ 731680 h 731520"/>
              <a:gd name="connsiteX34" fmla="*/ 137320 w 640080"/>
              <a:gd name="connsiteY34" fmla="*/ 137320 h 731520"/>
              <a:gd name="connsiteX35" fmla="*/ 91600 w 640080"/>
              <a:gd name="connsiteY35" fmla="*/ 91600 h 731520"/>
              <a:gd name="connsiteX36" fmla="*/ 137320 w 640080"/>
              <a:gd name="connsiteY36" fmla="*/ 160 h 731520"/>
              <a:gd name="connsiteX37" fmla="*/ 183040 w 640080"/>
              <a:gd name="connsiteY37" fmla="*/ 80170 h 731520"/>
              <a:gd name="connsiteX38" fmla="*/ 137320 w 640080"/>
              <a:gd name="connsiteY38" fmla="*/ 137320 h 731520"/>
              <a:gd name="connsiteX39" fmla="*/ 320200 w 640080"/>
              <a:gd name="connsiteY39" fmla="*/ 137320 h 731520"/>
              <a:gd name="connsiteX40" fmla="*/ 274480 w 640080"/>
              <a:gd name="connsiteY40" fmla="*/ 91600 h 731520"/>
              <a:gd name="connsiteX41" fmla="*/ 320200 w 640080"/>
              <a:gd name="connsiteY41" fmla="*/ 160 h 731520"/>
              <a:gd name="connsiteX42" fmla="*/ 365920 w 640080"/>
              <a:gd name="connsiteY42" fmla="*/ 80170 h 731520"/>
              <a:gd name="connsiteX43" fmla="*/ 320200 w 640080"/>
              <a:gd name="connsiteY43" fmla="*/ 137320 h 731520"/>
              <a:gd name="connsiteX44" fmla="*/ 503080 w 640080"/>
              <a:gd name="connsiteY44" fmla="*/ 137320 h 731520"/>
              <a:gd name="connsiteX45" fmla="*/ 457360 w 640080"/>
              <a:gd name="connsiteY45" fmla="*/ 91600 h 731520"/>
              <a:gd name="connsiteX46" fmla="*/ 503080 w 640080"/>
              <a:gd name="connsiteY46" fmla="*/ 160 h 731520"/>
              <a:gd name="connsiteX47" fmla="*/ 548800 w 640080"/>
              <a:gd name="connsiteY47" fmla="*/ 80170 h 731520"/>
              <a:gd name="connsiteX48" fmla="*/ 503080 w 640080"/>
              <a:gd name="connsiteY48"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40080" h="731520">
                <a:moveTo>
                  <a:pt x="640240" y="548800"/>
                </a:moveTo>
                <a:cubicBezTo>
                  <a:pt x="600207" y="548800"/>
                  <a:pt x="595578" y="503080"/>
                  <a:pt x="533798" y="503080"/>
                </a:cubicBezTo>
                <a:cubicBezTo>
                  <a:pt x="471748" y="503080"/>
                  <a:pt x="466897" y="548800"/>
                  <a:pt x="426999" y="548800"/>
                </a:cubicBezTo>
                <a:cubicBezTo>
                  <a:pt x="387430" y="548800"/>
                  <a:pt x="382059" y="503080"/>
                  <a:pt x="320200" y="503080"/>
                </a:cubicBezTo>
                <a:cubicBezTo>
                  <a:pt x="258990" y="503080"/>
                  <a:pt x="252738" y="548800"/>
                  <a:pt x="213758" y="548800"/>
                </a:cubicBezTo>
                <a:cubicBezTo>
                  <a:pt x="173542" y="548800"/>
                  <a:pt x="169179" y="503080"/>
                  <a:pt x="106959" y="503080"/>
                </a:cubicBezTo>
                <a:cubicBezTo>
                  <a:pt x="44742" y="503080"/>
                  <a:pt x="40304" y="548800"/>
                  <a:pt x="160" y="548800"/>
                </a:cubicBezTo>
                <a:lnTo>
                  <a:pt x="160" y="434500"/>
                </a:lnTo>
                <a:cubicBezTo>
                  <a:pt x="160" y="396638"/>
                  <a:pt x="30878" y="365920"/>
                  <a:pt x="68740" y="365920"/>
                </a:cubicBezTo>
                <a:lnTo>
                  <a:pt x="91600" y="365920"/>
                </a:lnTo>
                <a:lnTo>
                  <a:pt x="91600" y="160180"/>
                </a:lnTo>
                <a:lnTo>
                  <a:pt x="183040" y="160180"/>
                </a:lnTo>
                <a:lnTo>
                  <a:pt x="183040" y="365920"/>
                </a:lnTo>
                <a:lnTo>
                  <a:pt x="274480" y="365920"/>
                </a:lnTo>
                <a:lnTo>
                  <a:pt x="274480" y="160180"/>
                </a:lnTo>
                <a:lnTo>
                  <a:pt x="365920" y="160180"/>
                </a:lnTo>
                <a:lnTo>
                  <a:pt x="365920" y="365920"/>
                </a:lnTo>
                <a:lnTo>
                  <a:pt x="457360" y="365920"/>
                </a:lnTo>
                <a:lnTo>
                  <a:pt x="457360" y="160180"/>
                </a:lnTo>
                <a:lnTo>
                  <a:pt x="548800" y="160180"/>
                </a:lnTo>
                <a:lnTo>
                  <a:pt x="548800" y="365920"/>
                </a:lnTo>
                <a:lnTo>
                  <a:pt x="571660" y="365920"/>
                </a:lnTo>
                <a:cubicBezTo>
                  <a:pt x="609522" y="365920"/>
                  <a:pt x="640240" y="396638"/>
                  <a:pt x="640240" y="434500"/>
                </a:cubicBezTo>
                <a:lnTo>
                  <a:pt x="640240" y="548800"/>
                </a:lnTo>
                <a:close/>
                <a:moveTo>
                  <a:pt x="640240" y="731680"/>
                </a:moveTo>
                <a:lnTo>
                  <a:pt x="160" y="731680"/>
                </a:lnTo>
                <a:lnTo>
                  <a:pt x="160" y="594520"/>
                </a:lnTo>
                <a:cubicBezTo>
                  <a:pt x="62105" y="594520"/>
                  <a:pt x="66979" y="548800"/>
                  <a:pt x="106959" y="548800"/>
                </a:cubicBezTo>
                <a:cubicBezTo>
                  <a:pt x="146894" y="548800"/>
                  <a:pt x="151612" y="594520"/>
                  <a:pt x="213758" y="594520"/>
                </a:cubicBezTo>
                <a:cubicBezTo>
                  <a:pt x="274970" y="594520"/>
                  <a:pt x="281220" y="548800"/>
                  <a:pt x="320200" y="548800"/>
                </a:cubicBezTo>
                <a:cubicBezTo>
                  <a:pt x="360417" y="548800"/>
                  <a:pt x="364779" y="594520"/>
                  <a:pt x="426999" y="594520"/>
                </a:cubicBezTo>
                <a:cubicBezTo>
                  <a:pt x="488946" y="594520"/>
                  <a:pt x="493818" y="548800"/>
                  <a:pt x="533798" y="548800"/>
                </a:cubicBezTo>
                <a:cubicBezTo>
                  <a:pt x="573072" y="548800"/>
                  <a:pt x="578450" y="594520"/>
                  <a:pt x="640240" y="594520"/>
                </a:cubicBezTo>
                <a:lnTo>
                  <a:pt x="640240" y="731680"/>
                </a:lnTo>
                <a:close/>
                <a:moveTo>
                  <a:pt x="137320" y="137320"/>
                </a:moveTo>
                <a:cubicBezTo>
                  <a:pt x="111960" y="137320"/>
                  <a:pt x="91600" y="116961"/>
                  <a:pt x="91600" y="91600"/>
                </a:cubicBezTo>
                <a:cubicBezTo>
                  <a:pt x="91600" y="47309"/>
                  <a:pt x="137320" y="58739"/>
                  <a:pt x="137320" y="160"/>
                </a:cubicBezTo>
                <a:cubicBezTo>
                  <a:pt x="154465" y="160"/>
                  <a:pt x="183040" y="42308"/>
                  <a:pt x="183040" y="80170"/>
                </a:cubicBezTo>
                <a:cubicBezTo>
                  <a:pt x="183040" y="118032"/>
                  <a:pt x="162681" y="137320"/>
                  <a:pt x="137320" y="137320"/>
                </a:cubicBezTo>
                <a:close/>
                <a:moveTo>
                  <a:pt x="320200" y="137320"/>
                </a:moveTo>
                <a:cubicBezTo>
                  <a:pt x="294840" y="137320"/>
                  <a:pt x="274480" y="116961"/>
                  <a:pt x="274480" y="91600"/>
                </a:cubicBezTo>
                <a:cubicBezTo>
                  <a:pt x="274480" y="47309"/>
                  <a:pt x="320200" y="58739"/>
                  <a:pt x="320200" y="160"/>
                </a:cubicBezTo>
                <a:cubicBezTo>
                  <a:pt x="337345" y="160"/>
                  <a:pt x="365920" y="42308"/>
                  <a:pt x="365920" y="80170"/>
                </a:cubicBezTo>
                <a:cubicBezTo>
                  <a:pt x="365920" y="118032"/>
                  <a:pt x="345561" y="137320"/>
                  <a:pt x="320200" y="137320"/>
                </a:cubicBezTo>
                <a:close/>
                <a:moveTo>
                  <a:pt x="503080" y="137320"/>
                </a:moveTo>
                <a:cubicBezTo>
                  <a:pt x="477720" y="137320"/>
                  <a:pt x="457360" y="116961"/>
                  <a:pt x="457360" y="91600"/>
                </a:cubicBezTo>
                <a:cubicBezTo>
                  <a:pt x="457360" y="47309"/>
                  <a:pt x="503080" y="58739"/>
                  <a:pt x="503080" y="160"/>
                </a:cubicBezTo>
                <a:cubicBezTo>
                  <a:pt x="520225" y="160"/>
                  <a:pt x="548800" y="42308"/>
                  <a:pt x="548800" y="80170"/>
                </a:cubicBezTo>
                <a:cubicBezTo>
                  <a:pt x="548800" y="118032"/>
                  <a:pt x="528441" y="137320"/>
                  <a:pt x="503080" y="137320"/>
                </a:cubicBezTo>
                <a:close/>
              </a:path>
            </a:pathLst>
          </a:custGeom>
          <a:solidFill>
            <a:srgbClr val="910830"/>
          </a:solidFill>
          <a:ln w="1424" cap="flat">
            <a:noFill/>
            <a:prstDash val="solid"/>
            <a:miter/>
          </a:ln>
        </p:spPr>
        <p:txBody>
          <a:bodyPr rtlCol="0" anchor="ctr"/>
          <a:lstStyle/>
          <a:p>
            <a:endParaRPr lang="en-GB"/>
          </a:p>
        </p:txBody>
      </p:sp>
      <p:sp>
        <p:nvSpPr>
          <p:cNvPr id="352" name="Grafik 358">
            <a:extLst>
              <a:ext uri="{FF2B5EF4-FFF2-40B4-BE49-F238E27FC236}">
                <a16:creationId xmlns:a16="http://schemas.microsoft.com/office/drawing/2014/main" id="{ED406C71-42A7-4064-92C7-0BED2CBA31BF}"/>
              </a:ext>
            </a:extLst>
          </p:cNvPr>
          <p:cNvSpPr/>
          <p:nvPr/>
        </p:nvSpPr>
        <p:spPr>
          <a:xfrm>
            <a:off x="5823487" y="3683230"/>
            <a:ext cx="472328" cy="470920"/>
          </a:xfrm>
          <a:custGeom>
            <a:avLst/>
            <a:gdLst>
              <a:gd name="connsiteX0" fmla="*/ 594519 w 731520"/>
              <a:gd name="connsiteY0" fmla="*/ 548799 h 731520"/>
              <a:gd name="connsiteX1" fmla="*/ 228759 w 731520"/>
              <a:gd name="connsiteY1" fmla="*/ 548799 h 731520"/>
              <a:gd name="connsiteX2" fmla="*/ 137319 w 731520"/>
              <a:gd name="connsiteY2" fmla="*/ 640239 h 731520"/>
              <a:gd name="connsiteX3" fmla="*/ 137319 w 731520"/>
              <a:gd name="connsiteY3" fmla="*/ 685959 h 731520"/>
              <a:gd name="connsiteX4" fmla="*/ 183039 w 731520"/>
              <a:gd name="connsiteY4" fmla="*/ 731679 h 731520"/>
              <a:gd name="connsiteX5" fmla="*/ 640239 w 731520"/>
              <a:gd name="connsiteY5" fmla="*/ 731679 h 731520"/>
              <a:gd name="connsiteX6" fmla="*/ 685959 w 731520"/>
              <a:gd name="connsiteY6" fmla="*/ 685959 h 731520"/>
              <a:gd name="connsiteX7" fmla="*/ 685959 w 731520"/>
              <a:gd name="connsiteY7" fmla="*/ 640239 h 731520"/>
              <a:gd name="connsiteX8" fmla="*/ 594519 w 731520"/>
              <a:gd name="connsiteY8" fmla="*/ 548799 h 731520"/>
              <a:gd name="connsiteX9" fmla="*/ 411639 w 731520"/>
              <a:gd name="connsiteY9" fmla="*/ 685959 h 731520"/>
              <a:gd name="connsiteX10" fmla="*/ 365919 w 731520"/>
              <a:gd name="connsiteY10" fmla="*/ 640239 h 731520"/>
              <a:gd name="connsiteX11" fmla="*/ 411639 w 731520"/>
              <a:gd name="connsiteY11" fmla="*/ 594519 h 731520"/>
              <a:gd name="connsiteX12" fmla="*/ 457359 w 731520"/>
              <a:gd name="connsiteY12" fmla="*/ 640239 h 731520"/>
              <a:gd name="connsiteX13" fmla="*/ 411639 w 731520"/>
              <a:gd name="connsiteY13" fmla="*/ 685959 h 731520"/>
              <a:gd name="connsiteX14" fmla="*/ 468789 w 731520"/>
              <a:gd name="connsiteY14" fmla="*/ 91599 h 731520"/>
              <a:gd name="connsiteX15" fmla="*/ 706733 w 731520"/>
              <a:gd name="connsiteY15" fmla="*/ 91599 h 731520"/>
              <a:gd name="connsiteX16" fmla="*/ 731679 w 731520"/>
              <a:gd name="connsiteY16" fmla="*/ 159 h 731520"/>
              <a:gd name="connsiteX17" fmla="*/ 68739 w 731520"/>
              <a:gd name="connsiteY17" fmla="*/ 159 h 731520"/>
              <a:gd name="connsiteX18" fmla="*/ 159 w 731520"/>
              <a:gd name="connsiteY18" fmla="*/ 68739 h 731520"/>
              <a:gd name="connsiteX19" fmla="*/ 159 w 731520"/>
              <a:gd name="connsiteY19" fmla="*/ 297339 h 731520"/>
              <a:gd name="connsiteX20" fmla="*/ 68739 w 731520"/>
              <a:gd name="connsiteY20" fmla="*/ 365919 h 731520"/>
              <a:gd name="connsiteX21" fmla="*/ 216286 w 731520"/>
              <a:gd name="connsiteY21" fmla="*/ 365919 h 731520"/>
              <a:gd name="connsiteX22" fmla="*/ 228759 w 731520"/>
              <a:gd name="connsiteY22" fmla="*/ 503079 h 731520"/>
              <a:gd name="connsiteX23" fmla="*/ 594519 w 731520"/>
              <a:gd name="connsiteY23" fmla="*/ 503079 h 731520"/>
              <a:gd name="connsiteX24" fmla="*/ 619465 w 731520"/>
              <a:gd name="connsiteY24" fmla="*/ 411639 h 731520"/>
              <a:gd name="connsiteX25" fmla="*/ 468789 w 731520"/>
              <a:gd name="connsiteY25" fmla="*/ 411639 h 731520"/>
              <a:gd name="connsiteX26" fmla="*/ 457359 w 731520"/>
              <a:gd name="connsiteY26" fmla="*/ 400209 h 731520"/>
              <a:gd name="connsiteX27" fmla="*/ 457359 w 731520"/>
              <a:gd name="connsiteY27" fmla="*/ 377349 h 731520"/>
              <a:gd name="connsiteX28" fmla="*/ 468789 w 731520"/>
              <a:gd name="connsiteY28" fmla="*/ 365919 h 731520"/>
              <a:gd name="connsiteX29" fmla="*/ 631924 w 731520"/>
              <a:gd name="connsiteY29" fmla="*/ 365919 h 731520"/>
              <a:gd name="connsiteX30" fmla="*/ 656870 w 731520"/>
              <a:gd name="connsiteY30" fmla="*/ 274479 h 731520"/>
              <a:gd name="connsiteX31" fmla="*/ 468789 w 731520"/>
              <a:gd name="connsiteY31" fmla="*/ 274479 h 731520"/>
              <a:gd name="connsiteX32" fmla="*/ 457359 w 731520"/>
              <a:gd name="connsiteY32" fmla="*/ 263049 h 731520"/>
              <a:gd name="connsiteX33" fmla="*/ 457359 w 731520"/>
              <a:gd name="connsiteY33" fmla="*/ 240189 h 731520"/>
              <a:gd name="connsiteX34" fmla="*/ 468789 w 731520"/>
              <a:gd name="connsiteY34" fmla="*/ 228759 h 731520"/>
              <a:gd name="connsiteX35" fmla="*/ 669328 w 731520"/>
              <a:gd name="connsiteY35" fmla="*/ 228759 h 731520"/>
              <a:gd name="connsiteX36" fmla="*/ 694274 w 731520"/>
              <a:gd name="connsiteY36" fmla="*/ 137319 h 731520"/>
              <a:gd name="connsiteX37" fmla="*/ 468789 w 731520"/>
              <a:gd name="connsiteY37" fmla="*/ 137319 h 731520"/>
              <a:gd name="connsiteX38" fmla="*/ 457359 w 731520"/>
              <a:gd name="connsiteY38" fmla="*/ 125889 h 731520"/>
              <a:gd name="connsiteX39" fmla="*/ 457359 w 731520"/>
              <a:gd name="connsiteY39" fmla="*/ 103029 h 731520"/>
              <a:gd name="connsiteX40" fmla="*/ 468789 w 731520"/>
              <a:gd name="connsiteY40" fmla="*/ 91599 h 731520"/>
              <a:gd name="connsiteX41" fmla="*/ 91599 w 731520"/>
              <a:gd name="connsiteY41" fmla="*/ 274479 h 731520"/>
              <a:gd name="connsiteX42" fmla="*/ 91599 w 731520"/>
              <a:gd name="connsiteY42" fmla="*/ 91599 h 731520"/>
              <a:gd name="connsiteX43" fmla="*/ 191354 w 731520"/>
              <a:gd name="connsiteY43" fmla="*/ 91599 h 731520"/>
              <a:gd name="connsiteX44" fmla="*/ 207985 w 731520"/>
              <a:gd name="connsiteY44" fmla="*/ 274479 h 731520"/>
              <a:gd name="connsiteX45" fmla="*/ 91599 w 731520"/>
              <a:gd name="connsiteY45" fmla="*/ 2744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31520" h="731520">
                <a:moveTo>
                  <a:pt x="594519" y="548799"/>
                </a:moveTo>
                <a:lnTo>
                  <a:pt x="228759" y="548799"/>
                </a:lnTo>
                <a:cubicBezTo>
                  <a:pt x="178253" y="548799"/>
                  <a:pt x="137319" y="589733"/>
                  <a:pt x="137319" y="640239"/>
                </a:cubicBezTo>
                <a:lnTo>
                  <a:pt x="137319" y="685959"/>
                </a:lnTo>
                <a:cubicBezTo>
                  <a:pt x="137319" y="711205"/>
                  <a:pt x="157793" y="731679"/>
                  <a:pt x="183039" y="731679"/>
                </a:cubicBezTo>
                <a:lnTo>
                  <a:pt x="640239" y="731679"/>
                </a:lnTo>
                <a:cubicBezTo>
                  <a:pt x="665485" y="731679"/>
                  <a:pt x="685959" y="711205"/>
                  <a:pt x="685959" y="685959"/>
                </a:cubicBezTo>
                <a:lnTo>
                  <a:pt x="685959" y="640239"/>
                </a:lnTo>
                <a:cubicBezTo>
                  <a:pt x="685959" y="589733"/>
                  <a:pt x="645025" y="548799"/>
                  <a:pt x="594519" y="548799"/>
                </a:cubicBezTo>
                <a:close/>
                <a:moveTo>
                  <a:pt x="411639" y="685959"/>
                </a:moveTo>
                <a:cubicBezTo>
                  <a:pt x="386393" y="685959"/>
                  <a:pt x="365919" y="665485"/>
                  <a:pt x="365919" y="640239"/>
                </a:cubicBezTo>
                <a:cubicBezTo>
                  <a:pt x="365919" y="614993"/>
                  <a:pt x="386393" y="594519"/>
                  <a:pt x="411639" y="594519"/>
                </a:cubicBezTo>
                <a:cubicBezTo>
                  <a:pt x="436885" y="594519"/>
                  <a:pt x="457359" y="614993"/>
                  <a:pt x="457359" y="640239"/>
                </a:cubicBezTo>
                <a:cubicBezTo>
                  <a:pt x="457359" y="665485"/>
                  <a:pt x="436885" y="685959"/>
                  <a:pt x="411639" y="685959"/>
                </a:cubicBezTo>
                <a:close/>
                <a:moveTo>
                  <a:pt x="468789" y="91599"/>
                </a:moveTo>
                <a:lnTo>
                  <a:pt x="706733" y="91599"/>
                </a:lnTo>
                <a:lnTo>
                  <a:pt x="731679" y="159"/>
                </a:lnTo>
                <a:lnTo>
                  <a:pt x="68739" y="159"/>
                </a:lnTo>
                <a:cubicBezTo>
                  <a:pt x="30863" y="159"/>
                  <a:pt x="159" y="30863"/>
                  <a:pt x="159" y="68739"/>
                </a:cubicBezTo>
                <a:lnTo>
                  <a:pt x="159" y="297339"/>
                </a:lnTo>
                <a:cubicBezTo>
                  <a:pt x="159" y="335215"/>
                  <a:pt x="30863" y="365919"/>
                  <a:pt x="68739" y="365919"/>
                </a:cubicBezTo>
                <a:lnTo>
                  <a:pt x="216286" y="365919"/>
                </a:lnTo>
                <a:lnTo>
                  <a:pt x="228759" y="503079"/>
                </a:lnTo>
                <a:lnTo>
                  <a:pt x="594519" y="503079"/>
                </a:lnTo>
                <a:lnTo>
                  <a:pt x="619465" y="411639"/>
                </a:lnTo>
                <a:lnTo>
                  <a:pt x="468789" y="411639"/>
                </a:lnTo>
                <a:cubicBezTo>
                  <a:pt x="462474" y="411639"/>
                  <a:pt x="457359" y="406524"/>
                  <a:pt x="457359" y="400209"/>
                </a:cubicBezTo>
                <a:lnTo>
                  <a:pt x="457359" y="377349"/>
                </a:lnTo>
                <a:cubicBezTo>
                  <a:pt x="457359" y="371034"/>
                  <a:pt x="462474" y="365919"/>
                  <a:pt x="468789" y="365919"/>
                </a:cubicBezTo>
                <a:lnTo>
                  <a:pt x="631924" y="365919"/>
                </a:lnTo>
                <a:lnTo>
                  <a:pt x="656870" y="274479"/>
                </a:lnTo>
                <a:lnTo>
                  <a:pt x="468789" y="274479"/>
                </a:lnTo>
                <a:cubicBezTo>
                  <a:pt x="462474" y="274479"/>
                  <a:pt x="457359" y="269364"/>
                  <a:pt x="457359" y="263049"/>
                </a:cubicBezTo>
                <a:lnTo>
                  <a:pt x="457359" y="240189"/>
                </a:lnTo>
                <a:cubicBezTo>
                  <a:pt x="457359" y="233874"/>
                  <a:pt x="462474" y="228759"/>
                  <a:pt x="468789" y="228759"/>
                </a:cubicBezTo>
                <a:lnTo>
                  <a:pt x="669328" y="228759"/>
                </a:lnTo>
                <a:lnTo>
                  <a:pt x="694274" y="137319"/>
                </a:lnTo>
                <a:lnTo>
                  <a:pt x="468789" y="137319"/>
                </a:lnTo>
                <a:cubicBezTo>
                  <a:pt x="462474" y="137319"/>
                  <a:pt x="457359" y="132204"/>
                  <a:pt x="457359" y="125889"/>
                </a:cubicBezTo>
                <a:lnTo>
                  <a:pt x="457359" y="103029"/>
                </a:lnTo>
                <a:cubicBezTo>
                  <a:pt x="457359" y="96714"/>
                  <a:pt x="462474" y="91599"/>
                  <a:pt x="468789" y="91599"/>
                </a:cubicBezTo>
                <a:close/>
                <a:moveTo>
                  <a:pt x="91599" y="274479"/>
                </a:moveTo>
                <a:lnTo>
                  <a:pt x="91599" y="91599"/>
                </a:lnTo>
                <a:lnTo>
                  <a:pt x="191354" y="91599"/>
                </a:lnTo>
                <a:lnTo>
                  <a:pt x="207985" y="274479"/>
                </a:lnTo>
                <a:lnTo>
                  <a:pt x="91599" y="274479"/>
                </a:lnTo>
                <a:close/>
              </a:path>
            </a:pathLst>
          </a:custGeom>
          <a:solidFill>
            <a:srgbClr val="910830"/>
          </a:solidFill>
          <a:ln w="1414" cap="flat">
            <a:noFill/>
            <a:prstDash val="solid"/>
            <a:miter/>
          </a:ln>
        </p:spPr>
        <p:txBody>
          <a:bodyPr rtlCol="0" anchor="ctr"/>
          <a:lstStyle/>
          <a:p>
            <a:endParaRPr lang="en-GB"/>
          </a:p>
        </p:txBody>
      </p:sp>
      <p:sp>
        <p:nvSpPr>
          <p:cNvPr id="353" name="Grafik 359">
            <a:extLst>
              <a:ext uri="{FF2B5EF4-FFF2-40B4-BE49-F238E27FC236}">
                <a16:creationId xmlns:a16="http://schemas.microsoft.com/office/drawing/2014/main" id="{6EB48B7D-BDC7-47AC-8714-79437BD93800}"/>
              </a:ext>
            </a:extLst>
          </p:cNvPr>
          <p:cNvSpPr/>
          <p:nvPr/>
        </p:nvSpPr>
        <p:spPr>
          <a:xfrm>
            <a:off x="4787803" y="3683229"/>
            <a:ext cx="531370" cy="470920"/>
          </a:xfrm>
          <a:custGeom>
            <a:avLst/>
            <a:gdLst>
              <a:gd name="connsiteX0" fmla="*/ 560237 w 822960"/>
              <a:gd name="connsiteY0" fmla="*/ 91601 h 731520"/>
              <a:gd name="connsiteX1" fmla="*/ 798181 w 822960"/>
              <a:gd name="connsiteY1" fmla="*/ 91601 h 731520"/>
              <a:gd name="connsiteX2" fmla="*/ 823127 w 822960"/>
              <a:gd name="connsiteY2" fmla="*/ 161 h 731520"/>
              <a:gd name="connsiteX3" fmla="*/ 274487 w 822960"/>
              <a:gd name="connsiteY3" fmla="*/ 161 h 731520"/>
              <a:gd name="connsiteX4" fmla="*/ 274487 w 822960"/>
              <a:gd name="connsiteY4" fmla="*/ 503081 h 731520"/>
              <a:gd name="connsiteX5" fmla="*/ 685967 w 822960"/>
              <a:gd name="connsiteY5" fmla="*/ 503081 h 731520"/>
              <a:gd name="connsiteX6" fmla="*/ 710913 w 822960"/>
              <a:gd name="connsiteY6" fmla="*/ 411641 h 731520"/>
              <a:gd name="connsiteX7" fmla="*/ 560237 w 822960"/>
              <a:gd name="connsiteY7" fmla="*/ 411641 h 731520"/>
              <a:gd name="connsiteX8" fmla="*/ 548807 w 822960"/>
              <a:gd name="connsiteY8" fmla="*/ 400211 h 731520"/>
              <a:gd name="connsiteX9" fmla="*/ 548807 w 822960"/>
              <a:gd name="connsiteY9" fmla="*/ 377351 h 731520"/>
              <a:gd name="connsiteX10" fmla="*/ 560237 w 822960"/>
              <a:gd name="connsiteY10" fmla="*/ 365921 h 731520"/>
              <a:gd name="connsiteX11" fmla="*/ 723372 w 822960"/>
              <a:gd name="connsiteY11" fmla="*/ 365921 h 731520"/>
              <a:gd name="connsiteX12" fmla="*/ 748318 w 822960"/>
              <a:gd name="connsiteY12" fmla="*/ 274481 h 731520"/>
              <a:gd name="connsiteX13" fmla="*/ 560237 w 822960"/>
              <a:gd name="connsiteY13" fmla="*/ 274481 h 731520"/>
              <a:gd name="connsiteX14" fmla="*/ 548807 w 822960"/>
              <a:gd name="connsiteY14" fmla="*/ 263051 h 731520"/>
              <a:gd name="connsiteX15" fmla="*/ 548807 w 822960"/>
              <a:gd name="connsiteY15" fmla="*/ 240191 h 731520"/>
              <a:gd name="connsiteX16" fmla="*/ 560237 w 822960"/>
              <a:gd name="connsiteY16" fmla="*/ 228761 h 731520"/>
              <a:gd name="connsiteX17" fmla="*/ 760776 w 822960"/>
              <a:gd name="connsiteY17" fmla="*/ 228761 h 731520"/>
              <a:gd name="connsiteX18" fmla="*/ 785722 w 822960"/>
              <a:gd name="connsiteY18" fmla="*/ 137321 h 731520"/>
              <a:gd name="connsiteX19" fmla="*/ 560237 w 822960"/>
              <a:gd name="connsiteY19" fmla="*/ 137321 h 731520"/>
              <a:gd name="connsiteX20" fmla="*/ 548807 w 822960"/>
              <a:gd name="connsiteY20" fmla="*/ 125891 h 731520"/>
              <a:gd name="connsiteX21" fmla="*/ 548807 w 822960"/>
              <a:gd name="connsiteY21" fmla="*/ 103031 h 731520"/>
              <a:gd name="connsiteX22" fmla="*/ 560237 w 822960"/>
              <a:gd name="connsiteY22" fmla="*/ 91601 h 731520"/>
              <a:gd name="connsiteX23" fmla="*/ 227052 w 822960"/>
              <a:gd name="connsiteY23" fmla="*/ 478807 h 731520"/>
              <a:gd name="connsiteX24" fmla="*/ 190219 w 822960"/>
              <a:gd name="connsiteY24" fmla="*/ 388424 h 731520"/>
              <a:gd name="connsiteX25" fmla="*/ 165588 w 822960"/>
              <a:gd name="connsiteY25" fmla="*/ 373765 h 731520"/>
              <a:gd name="connsiteX26" fmla="*/ 101251 w 822960"/>
              <a:gd name="connsiteY26" fmla="*/ 380080 h 731520"/>
              <a:gd name="connsiteX27" fmla="*/ 101251 w 822960"/>
              <a:gd name="connsiteY27" fmla="*/ 169025 h 731520"/>
              <a:gd name="connsiteX28" fmla="*/ 165588 w 822960"/>
              <a:gd name="connsiteY28" fmla="*/ 175340 h 731520"/>
              <a:gd name="connsiteX29" fmla="*/ 190219 w 822960"/>
              <a:gd name="connsiteY29" fmla="*/ 160681 h 731520"/>
              <a:gd name="connsiteX30" fmla="*/ 227052 w 822960"/>
              <a:gd name="connsiteY30" fmla="*/ 70298 h 731520"/>
              <a:gd name="connsiteX31" fmla="*/ 217508 w 822960"/>
              <a:gd name="connsiteY31" fmla="*/ 41623 h 731520"/>
              <a:gd name="connsiteX32" fmla="*/ 161387 w 822960"/>
              <a:gd name="connsiteY32" fmla="*/ 7191 h 731520"/>
              <a:gd name="connsiteX33" fmla="*/ 98679 w 822960"/>
              <a:gd name="connsiteY33" fmla="*/ 17263 h 731520"/>
              <a:gd name="connsiteX34" fmla="*/ 101680 w 822960"/>
              <a:gd name="connsiteY34" fmla="*/ 535171 h 731520"/>
              <a:gd name="connsiteX35" fmla="*/ 161187 w 822960"/>
              <a:gd name="connsiteY35" fmla="*/ 542029 h 731520"/>
              <a:gd name="connsiteX36" fmla="*/ 217494 w 822960"/>
              <a:gd name="connsiteY36" fmla="*/ 507482 h 731520"/>
              <a:gd name="connsiteX37" fmla="*/ 227052 w 822960"/>
              <a:gd name="connsiteY37" fmla="*/ 478807 h 731520"/>
              <a:gd name="connsiteX38" fmla="*/ 685967 w 822960"/>
              <a:gd name="connsiteY38" fmla="*/ 548801 h 731520"/>
              <a:gd name="connsiteX39" fmla="*/ 274487 w 822960"/>
              <a:gd name="connsiteY39" fmla="*/ 548801 h 731520"/>
              <a:gd name="connsiteX40" fmla="*/ 183047 w 822960"/>
              <a:gd name="connsiteY40" fmla="*/ 640241 h 731520"/>
              <a:gd name="connsiteX41" fmla="*/ 183047 w 822960"/>
              <a:gd name="connsiteY41" fmla="*/ 685961 h 731520"/>
              <a:gd name="connsiteX42" fmla="*/ 228767 w 822960"/>
              <a:gd name="connsiteY42" fmla="*/ 731681 h 731520"/>
              <a:gd name="connsiteX43" fmla="*/ 731687 w 822960"/>
              <a:gd name="connsiteY43" fmla="*/ 731681 h 731520"/>
              <a:gd name="connsiteX44" fmla="*/ 777407 w 822960"/>
              <a:gd name="connsiteY44" fmla="*/ 685961 h 731520"/>
              <a:gd name="connsiteX45" fmla="*/ 777407 w 822960"/>
              <a:gd name="connsiteY45" fmla="*/ 640241 h 731520"/>
              <a:gd name="connsiteX46" fmla="*/ 685967 w 822960"/>
              <a:gd name="connsiteY46" fmla="*/ 548801 h 731520"/>
              <a:gd name="connsiteX47" fmla="*/ 480227 w 822960"/>
              <a:gd name="connsiteY47" fmla="*/ 685961 h 731520"/>
              <a:gd name="connsiteX48" fmla="*/ 434507 w 822960"/>
              <a:gd name="connsiteY48" fmla="*/ 640241 h 731520"/>
              <a:gd name="connsiteX49" fmla="*/ 480227 w 822960"/>
              <a:gd name="connsiteY49" fmla="*/ 594521 h 731520"/>
              <a:gd name="connsiteX50" fmla="*/ 525947 w 822960"/>
              <a:gd name="connsiteY50" fmla="*/ 640241 h 731520"/>
              <a:gd name="connsiteX51" fmla="*/ 480227 w 822960"/>
              <a:gd name="connsiteY51" fmla="*/ 6859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822960" h="731520">
                <a:moveTo>
                  <a:pt x="560237" y="91601"/>
                </a:moveTo>
                <a:lnTo>
                  <a:pt x="798181" y="91601"/>
                </a:lnTo>
                <a:lnTo>
                  <a:pt x="823127" y="161"/>
                </a:lnTo>
                <a:lnTo>
                  <a:pt x="274487" y="161"/>
                </a:lnTo>
                <a:lnTo>
                  <a:pt x="274487" y="503081"/>
                </a:lnTo>
                <a:lnTo>
                  <a:pt x="685967" y="503081"/>
                </a:lnTo>
                <a:lnTo>
                  <a:pt x="710913" y="411641"/>
                </a:lnTo>
                <a:lnTo>
                  <a:pt x="560237" y="411641"/>
                </a:lnTo>
                <a:cubicBezTo>
                  <a:pt x="553922" y="411641"/>
                  <a:pt x="548807" y="406526"/>
                  <a:pt x="548807" y="400211"/>
                </a:cubicBezTo>
                <a:lnTo>
                  <a:pt x="548807" y="377351"/>
                </a:lnTo>
                <a:cubicBezTo>
                  <a:pt x="548807" y="371036"/>
                  <a:pt x="553922" y="365921"/>
                  <a:pt x="560237" y="365921"/>
                </a:cubicBezTo>
                <a:lnTo>
                  <a:pt x="723372" y="365921"/>
                </a:lnTo>
                <a:lnTo>
                  <a:pt x="748318" y="274481"/>
                </a:lnTo>
                <a:lnTo>
                  <a:pt x="560237" y="274481"/>
                </a:lnTo>
                <a:cubicBezTo>
                  <a:pt x="553922" y="274481"/>
                  <a:pt x="548807" y="269366"/>
                  <a:pt x="548807" y="263051"/>
                </a:cubicBezTo>
                <a:lnTo>
                  <a:pt x="548807" y="240191"/>
                </a:lnTo>
                <a:cubicBezTo>
                  <a:pt x="548807" y="233876"/>
                  <a:pt x="553922" y="228761"/>
                  <a:pt x="560237" y="228761"/>
                </a:cubicBezTo>
                <a:lnTo>
                  <a:pt x="760776" y="228761"/>
                </a:lnTo>
                <a:lnTo>
                  <a:pt x="785722" y="137321"/>
                </a:lnTo>
                <a:lnTo>
                  <a:pt x="560237" y="137321"/>
                </a:lnTo>
                <a:cubicBezTo>
                  <a:pt x="553922" y="137321"/>
                  <a:pt x="548807" y="132206"/>
                  <a:pt x="548807" y="125891"/>
                </a:cubicBezTo>
                <a:lnTo>
                  <a:pt x="548807" y="103031"/>
                </a:lnTo>
                <a:cubicBezTo>
                  <a:pt x="548807" y="96716"/>
                  <a:pt x="553922" y="91601"/>
                  <a:pt x="560237" y="91601"/>
                </a:cubicBezTo>
                <a:close/>
                <a:moveTo>
                  <a:pt x="227052" y="478807"/>
                </a:moveTo>
                <a:lnTo>
                  <a:pt x="190219" y="388424"/>
                </a:lnTo>
                <a:cubicBezTo>
                  <a:pt x="186247" y="378694"/>
                  <a:pt x="176217" y="372722"/>
                  <a:pt x="165588" y="373765"/>
                </a:cubicBezTo>
                <a:lnTo>
                  <a:pt x="101251" y="380080"/>
                </a:lnTo>
                <a:cubicBezTo>
                  <a:pt x="76562" y="313015"/>
                  <a:pt x="76034" y="237519"/>
                  <a:pt x="101251" y="169025"/>
                </a:cubicBezTo>
                <a:lnTo>
                  <a:pt x="165588" y="175340"/>
                </a:lnTo>
                <a:cubicBezTo>
                  <a:pt x="176203" y="176383"/>
                  <a:pt x="186247" y="170397"/>
                  <a:pt x="190219" y="160681"/>
                </a:cubicBezTo>
                <a:lnTo>
                  <a:pt x="227052" y="70298"/>
                </a:lnTo>
                <a:cubicBezTo>
                  <a:pt x="231367" y="59740"/>
                  <a:pt x="227338" y="47653"/>
                  <a:pt x="217508" y="41623"/>
                </a:cubicBezTo>
                <a:lnTo>
                  <a:pt x="161387" y="7191"/>
                </a:lnTo>
                <a:cubicBezTo>
                  <a:pt x="140913" y="-5368"/>
                  <a:pt x="114595" y="-553"/>
                  <a:pt x="98679" y="17263"/>
                </a:cubicBezTo>
                <a:cubicBezTo>
                  <a:pt x="-33580" y="165282"/>
                  <a:pt x="-32766" y="388095"/>
                  <a:pt x="101680" y="535171"/>
                </a:cubicBezTo>
                <a:cubicBezTo>
                  <a:pt x="115781" y="550601"/>
                  <a:pt x="143285" y="553002"/>
                  <a:pt x="161187" y="542029"/>
                </a:cubicBezTo>
                <a:lnTo>
                  <a:pt x="217494" y="507482"/>
                </a:lnTo>
                <a:cubicBezTo>
                  <a:pt x="227338" y="501452"/>
                  <a:pt x="231353" y="489379"/>
                  <a:pt x="227052" y="478807"/>
                </a:cubicBezTo>
                <a:close/>
                <a:moveTo>
                  <a:pt x="685967" y="548801"/>
                </a:moveTo>
                <a:lnTo>
                  <a:pt x="274487" y="548801"/>
                </a:lnTo>
                <a:cubicBezTo>
                  <a:pt x="223981" y="548801"/>
                  <a:pt x="183047" y="589735"/>
                  <a:pt x="183047" y="640241"/>
                </a:cubicBezTo>
                <a:lnTo>
                  <a:pt x="183047" y="685961"/>
                </a:lnTo>
                <a:cubicBezTo>
                  <a:pt x="183047" y="711207"/>
                  <a:pt x="203521" y="731681"/>
                  <a:pt x="228767" y="731681"/>
                </a:cubicBezTo>
                <a:lnTo>
                  <a:pt x="731687" y="731681"/>
                </a:lnTo>
                <a:cubicBezTo>
                  <a:pt x="756933" y="731681"/>
                  <a:pt x="777407" y="711207"/>
                  <a:pt x="777407" y="685961"/>
                </a:cubicBezTo>
                <a:lnTo>
                  <a:pt x="777407" y="640241"/>
                </a:lnTo>
                <a:cubicBezTo>
                  <a:pt x="777407" y="589735"/>
                  <a:pt x="736473" y="548801"/>
                  <a:pt x="685967" y="548801"/>
                </a:cubicBezTo>
                <a:close/>
                <a:moveTo>
                  <a:pt x="480227" y="685961"/>
                </a:moveTo>
                <a:cubicBezTo>
                  <a:pt x="454981" y="685961"/>
                  <a:pt x="434507" y="665487"/>
                  <a:pt x="434507" y="640241"/>
                </a:cubicBezTo>
                <a:cubicBezTo>
                  <a:pt x="434507" y="614995"/>
                  <a:pt x="454981" y="594521"/>
                  <a:pt x="480227" y="594521"/>
                </a:cubicBezTo>
                <a:cubicBezTo>
                  <a:pt x="505473" y="594521"/>
                  <a:pt x="525947" y="614995"/>
                  <a:pt x="525947" y="640241"/>
                </a:cubicBezTo>
                <a:cubicBezTo>
                  <a:pt x="525947" y="665487"/>
                  <a:pt x="505473" y="685961"/>
                  <a:pt x="480227" y="685961"/>
                </a:cubicBezTo>
                <a:close/>
              </a:path>
            </a:pathLst>
          </a:custGeom>
          <a:solidFill>
            <a:srgbClr val="910830"/>
          </a:solidFill>
          <a:ln w="1422" cap="flat">
            <a:noFill/>
            <a:prstDash val="solid"/>
            <a:miter/>
          </a:ln>
        </p:spPr>
        <p:txBody>
          <a:bodyPr rtlCol="0" anchor="ctr"/>
          <a:lstStyle/>
          <a:p>
            <a:endParaRPr lang="en-GB"/>
          </a:p>
        </p:txBody>
      </p:sp>
      <p:sp>
        <p:nvSpPr>
          <p:cNvPr id="354" name="Grafik 360">
            <a:extLst>
              <a:ext uri="{FF2B5EF4-FFF2-40B4-BE49-F238E27FC236}">
                <a16:creationId xmlns:a16="http://schemas.microsoft.com/office/drawing/2014/main" id="{833A05A5-EE4E-42FC-B030-601F059EF4FA}"/>
              </a:ext>
            </a:extLst>
          </p:cNvPr>
          <p:cNvSpPr/>
          <p:nvPr/>
        </p:nvSpPr>
        <p:spPr>
          <a:xfrm>
            <a:off x="8028917" y="3683230"/>
            <a:ext cx="354246" cy="470920"/>
          </a:xfrm>
          <a:custGeom>
            <a:avLst/>
            <a:gdLst>
              <a:gd name="connsiteX0" fmla="*/ 543298 w 548640"/>
              <a:gd name="connsiteY0" fmla="*/ 730017 h 731520"/>
              <a:gd name="connsiteX1" fmla="*/ 527598 w 548640"/>
              <a:gd name="connsiteY1" fmla="*/ 726178 h 731520"/>
              <a:gd name="connsiteX2" fmla="*/ 348533 w 548640"/>
              <a:gd name="connsiteY2" fmla="*/ 431246 h 731520"/>
              <a:gd name="connsiteX3" fmla="*/ 367046 w 548640"/>
              <a:gd name="connsiteY3" fmla="*/ 417694 h 731520"/>
              <a:gd name="connsiteX4" fmla="*/ 547137 w 548640"/>
              <a:gd name="connsiteY4" fmla="*/ 714314 h 731520"/>
              <a:gd name="connsiteX5" fmla="*/ 543300 w 548640"/>
              <a:gd name="connsiteY5" fmla="*/ 730016 h 731520"/>
              <a:gd name="connsiteX6" fmla="*/ 543298 w 548640"/>
              <a:gd name="connsiteY6" fmla="*/ 730017 h 731520"/>
              <a:gd name="connsiteX7" fmla="*/ 204189 w 548640"/>
              <a:gd name="connsiteY7" fmla="*/ 449270 h 731520"/>
              <a:gd name="connsiteX8" fmla="*/ 157697 w 548640"/>
              <a:gd name="connsiteY8" fmla="*/ 577121 h 731520"/>
              <a:gd name="connsiteX9" fmla="*/ 209304 w 548640"/>
              <a:gd name="connsiteY9" fmla="*/ 703258 h 731520"/>
              <a:gd name="connsiteX10" fmla="*/ 268930 w 548640"/>
              <a:gd name="connsiteY10" fmla="*/ 728263 h 731520"/>
              <a:gd name="connsiteX11" fmla="*/ 293934 w 548640"/>
              <a:gd name="connsiteY11" fmla="*/ 668635 h 731520"/>
              <a:gd name="connsiteX12" fmla="*/ 204189 w 548640"/>
              <a:gd name="connsiteY12" fmla="*/ 449270 h 731520"/>
              <a:gd name="connsiteX13" fmla="*/ 137319 w 548640"/>
              <a:gd name="connsiteY13" fmla="*/ 125889 h 731520"/>
              <a:gd name="connsiteX14" fmla="*/ 200184 w 548640"/>
              <a:gd name="connsiteY14" fmla="*/ 63024 h 731520"/>
              <a:gd name="connsiteX15" fmla="*/ 137319 w 548640"/>
              <a:gd name="connsiteY15" fmla="*/ 159 h 731520"/>
              <a:gd name="connsiteX16" fmla="*/ 74454 w 548640"/>
              <a:gd name="connsiteY16" fmla="*/ 63024 h 731520"/>
              <a:gd name="connsiteX17" fmla="*/ 137319 w 548640"/>
              <a:gd name="connsiteY17" fmla="*/ 125889 h 731520"/>
              <a:gd name="connsiteX18" fmla="*/ 358542 w 548640"/>
              <a:gd name="connsiteY18" fmla="*/ 367531 h 731520"/>
              <a:gd name="connsiteX19" fmla="*/ 187092 w 548640"/>
              <a:gd name="connsiteY19" fmla="*/ 150361 h 731520"/>
              <a:gd name="connsiteX20" fmla="*/ 160179 w 548640"/>
              <a:gd name="connsiteY20" fmla="*/ 137342 h 731520"/>
              <a:gd name="connsiteX21" fmla="*/ 160179 w 548640"/>
              <a:gd name="connsiteY21" fmla="*/ 137319 h 731520"/>
              <a:gd name="connsiteX22" fmla="*/ 114459 w 548640"/>
              <a:gd name="connsiteY22" fmla="*/ 137319 h 731520"/>
              <a:gd name="connsiteX23" fmla="*/ 114459 w 548640"/>
              <a:gd name="connsiteY23" fmla="*/ 137356 h 731520"/>
              <a:gd name="connsiteX24" fmla="*/ 87393 w 548640"/>
              <a:gd name="connsiteY24" fmla="*/ 150558 h 731520"/>
              <a:gd name="connsiteX25" fmla="*/ 159 w 548640"/>
              <a:gd name="connsiteY25" fmla="*/ 262715 h 731520"/>
              <a:gd name="connsiteX26" fmla="*/ 159 w 548640"/>
              <a:gd name="connsiteY26" fmla="*/ 399438 h 731520"/>
              <a:gd name="connsiteX27" fmla="*/ 35112 w 548640"/>
              <a:gd name="connsiteY27" fmla="*/ 434493 h 731520"/>
              <a:gd name="connsiteX28" fmla="*/ 68739 w 548640"/>
              <a:gd name="connsiteY28" fmla="*/ 400209 h 731520"/>
              <a:gd name="connsiteX29" fmla="*/ 68739 w 548640"/>
              <a:gd name="connsiteY29" fmla="*/ 286243 h 731520"/>
              <a:gd name="connsiteX30" fmla="*/ 91599 w 548640"/>
              <a:gd name="connsiteY30" fmla="*/ 256853 h 731520"/>
              <a:gd name="connsiteX31" fmla="*/ 91599 w 548640"/>
              <a:gd name="connsiteY31" fmla="*/ 457875 h 731520"/>
              <a:gd name="connsiteX32" fmla="*/ 14342 w 548640"/>
              <a:gd name="connsiteY32" fmla="*/ 670321 h 731520"/>
              <a:gd name="connsiteX33" fmla="*/ 41686 w 548640"/>
              <a:gd name="connsiteY33" fmla="*/ 728913 h 731520"/>
              <a:gd name="connsiteX34" fmla="*/ 100277 w 548640"/>
              <a:gd name="connsiteY34" fmla="*/ 701570 h 731520"/>
              <a:gd name="connsiteX35" fmla="*/ 194469 w 548640"/>
              <a:gd name="connsiteY35" fmla="*/ 442554 h 731520"/>
              <a:gd name="connsiteX36" fmla="*/ 194469 w 548640"/>
              <a:gd name="connsiteY36" fmla="*/ 289397 h 731520"/>
              <a:gd name="connsiteX37" fmla="*/ 149598 w 548640"/>
              <a:gd name="connsiteY37" fmla="*/ 232510 h 731520"/>
              <a:gd name="connsiteX38" fmla="*/ 150525 w 548640"/>
              <a:gd name="connsiteY38" fmla="*/ 224480 h 731520"/>
              <a:gd name="connsiteX39" fmla="*/ 158555 w 548640"/>
              <a:gd name="connsiteY39" fmla="*/ 225407 h 731520"/>
              <a:gd name="connsiteX40" fmla="*/ 304716 w 548640"/>
              <a:gd name="connsiteY40" fmla="*/ 410026 h 731520"/>
              <a:gd name="connsiteX41" fmla="*/ 352876 w 548640"/>
              <a:gd name="connsiteY41" fmla="*/ 415691 h 731520"/>
              <a:gd name="connsiteX42" fmla="*/ 358542 w 548640"/>
              <a:gd name="connsiteY42" fmla="*/ 36753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48640" h="731520">
                <a:moveTo>
                  <a:pt x="543298" y="730017"/>
                </a:moveTo>
                <a:cubicBezTo>
                  <a:pt x="537903" y="733292"/>
                  <a:pt x="530874" y="731574"/>
                  <a:pt x="527598" y="726178"/>
                </a:cubicBezTo>
                <a:lnTo>
                  <a:pt x="348533" y="431246"/>
                </a:lnTo>
                <a:cubicBezTo>
                  <a:pt x="355758" y="428380"/>
                  <a:pt x="362131" y="423715"/>
                  <a:pt x="367046" y="417694"/>
                </a:cubicBezTo>
                <a:lnTo>
                  <a:pt x="547137" y="714314"/>
                </a:lnTo>
                <a:cubicBezTo>
                  <a:pt x="550414" y="719710"/>
                  <a:pt x="548696" y="726740"/>
                  <a:pt x="543300" y="730016"/>
                </a:cubicBezTo>
                <a:cubicBezTo>
                  <a:pt x="543300" y="730017"/>
                  <a:pt x="543299" y="730017"/>
                  <a:pt x="543298" y="730017"/>
                </a:cubicBezTo>
                <a:close/>
                <a:moveTo>
                  <a:pt x="204189" y="449270"/>
                </a:moveTo>
                <a:lnTo>
                  <a:pt x="157697" y="577121"/>
                </a:lnTo>
                <a:lnTo>
                  <a:pt x="209304" y="703258"/>
                </a:lnTo>
                <a:cubicBezTo>
                  <a:pt x="218866" y="726633"/>
                  <a:pt x="245561" y="737823"/>
                  <a:pt x="268930" y="728263"/>
                </a:cubicBezTo>
                <a:cubicBezTo>
                  <a:pt x="292300" y="718702"/>
                  <a:pt x="303496" y="692007"/>
                  <a:pt x="293934" y="668635"/>
                </a:cubicBezTo>
                <a:lnTo>
                  <a:pt x="204189" y="449270"/>
                </a:lnTo>
                <a:close/>
                <a:moveTo>
                  <a:pt x="137319" y="125889"/>
                </a:moveTo>
                <a:cubicBezTo>
                  <a:pt x="172039" y="125889"/>
                  <a:pt x="200184" y="97744"/>
                  <a:pt x="200184" y="63024"/>
                </a:cubicBezTo>
                <a:cubicBezTo>
                  <a:pt x="200184" y="28304"/>
                  <a:pt x="172039" y="159"/>
                  <a:pt x="137319" y="159"/>
                </a:cubicBezTo>
                <a:cubicBezTo>
                  <a:pt x="102599" y="159"/>
                  <a:pt x="74454" y="28304"/>
                  <a:pt x="74454" y="63024"/>
                </a:cubicBezTo>
                <a:cubicBezTo>
                  <a:pt x="74454" y="97744"/>
                  <a:pt x="102599" y="125889"/>
                  <a:pt x="137319" y="125889"/>
                </a:cubicBezTo>
                <a:close/>
                <a:moveTo>
                  <a:pt x="358542" y="367531"/>
                </a:moveTo>
                <a:lnTo>
                  <a:pt x="187092" y="150361"/>
                </a:lnTo>
                <a:cubicBezTo>
                  <a:pt x="180330" y="141795"/>
                  <a:pt x="170305" y="137348"/>
                  <a:pt x="160179" y="137342"/>
                </a:cubicBezTo>
                <a:lnTo>
                  <a:pt x="160179" y="137319"/>
                </a:lnTo>
                <a:lnTo>
                  <a:pt x="114459" y="137319"/>
                </a:lnTo>
                <a:lnTo>
                  <a:pt x="114459" y="137356"/>
                </a:lnTo>
                <a:cubicBezTo>
                  <a:pt x="104249" y="137361"/>
                  <a:pt x="94147" y="141872"/>
                  <a:pt x="87393" y="150558"/>
                </a:cubicBezTo>
                <a:lnTo>
                  <a:pt x="159" y="262715"/>
                </a:lnTo>
                <a:lnTo>
                  <a:pt x="159" y="399438"/>
                </a:lnTo>
                <a:cubicBezTo>
                  <a:pt x="159" y="418661"/>
                  <a:pt x="15891" y="434858"/>
                  <a:pt x="35112" y="434493"/>
                </a:cubicBezTo>
                <a:cubicBezTo>
                  <a:pt x="53744" y="434139"/>
                  <a:pt x="68739" y="418926"/>
                  <a:pt x="68739" y="400209"/>
                </a:cubicBezTo>
                <a:lnTo>
                  <a:pt x="68739" y="286243"/>
                </a:lnTo>
                <a:lnTo>
                  <a:pt x="91599" y="256853"/>
                </a:lnTo>
                <a:lnTo>
                  <a:pt x="91599" y="457875"/>
                </a:lnTo>
                <a:lnTo>
                  <a:pt x="14342" y="670321"/>
                </a:lnTo>
                <a:cubicBezTo>
                  <a:pt x="5713" y="694052"/>
                  <a:pt x="17954" y="720283"/>
                  <a:pt x="41686" y="728913"/>
                </a:cubicBezTo>
                <a:cubicBezTo>
                  <a:pt x="65406" y="737541"/>
                  <a:pt x="91646" y="725307"/>
                  <a:pt x="100277" y="701570"/>
                </a:cubicBezTo>
                <a:lnTo>
                  <a:pt x="194469" y="442554"/>
                </a:lnTo>
                <a:lnTo>
                  <a:pt x="194469" y="289397"/>
                </a:lnTo>
                <a:lnTo>
                  <a:pt x="149598" y="232510"/>
                </a:lnTo>
                <a:cubicBezTo>
                  <a:pt x="147636" y="230036"/>
                  <a:pt x="148052" y="226441"/>
                  <a:pt x="150525" y="224480"/>
                </a:cubicBezTo>
                <a:cubicBezTo>
                  <a:pt x="152998" y="222519"/>
                  <a:pt x="156593" y="222934"/>
                  <a:pt x="158555" y="225407"/>
                </a:cubicBezTo>
                <a:lnTo>
                  <a:pt x="304716" y="410026"/>
                </a:lnTo>
                <a:cubicBezTo>
                  <a:pt x="317782" y="426577"/>
                  <a:pt x="339532" y="426227"/>
                  <a:pt x="352876" y="415691"/>
                </a:cubicBezTo>
                <a:cubicBezTo>
                  <a:pt x="367749" y="403952"/>
                  <a:pt x="370248" y="382353"/>
                  <a:pt x="358542" y="367531"/>
                </a:cubicBezTo>
                <a:close/>
              </a:path>
            </a:pathLst>
          </a:custGeom>
          <a:solidFill>
            <a:srgbClr val="910830"/>
          </a:solidFill>
          <a:ln w="1414" cap="flat">
            <a:noFill/>
            <a:prstDash val="solid"/>
            <a:miter/>
          </a:ln>
        </p:spPr>
        <p:txBody>
          <a:bodyPr rtlCol="0" anchor="ctr"/>
          <a:lstStyle/>
          <a:p>
            <a:endParaRPr lang="en-GB"/>
          </a:p>
        </p:txBody>
      </p:sp>
      <p:sp>
        <p:nvSpPr>
          <p:cNvPr id="355" name="Grafik 361">
            <a:extLst>
              <a:ext uri="{FF2B5EF4-FFF2-40B4-BE49-F238E27FC236}">
                <a16:creationId xmlns:a16="http://schemas.microsoft.com/office/drawing/2014/main" id="{59C1B167-96B9-4775-B1EF-66FC938A97E5}"/>
              </a:ext>
            </a:extLst>
          </p:cNvPr>
          <p:cNvSpPr/>
          <p:nvPr/>
        </p:nvSpPr>
        <p:spPr>
          <a:xfrm>
            <a:off x="7233401" y="4183583"/>
            <a:ext cx="339486" cy="412055"/>
          </a:xfrm>
          <a:custGeom>
            <a:avLst/>
            <a:gdLst>
              <a:gd name="connsiteX0" fmla="*/ 424202 w 525780"/>
              <a:gd name="connsiteY0" fmla="*/ 302898 h 640080"/>
              <a:gd name="connsiteX1" fmla="*/ 500865 w 525780"/>
              <a:gd name="connsiteY1" fmla="*/ 166177 h 640080"/>
              <a:gd name="connsiteX2" fmla="*/ 402815 w 525780"/>
              <a:gd name="connsiteY2" fmla="*/ 17331 h 640080"/>
              <a:gd name="connsiteX3" fmla="*/ 288282 w 525780"/>
              <a:gd name="connsiteY3" fmla="*/ 159 h 640080"/>
              <a:gd name="connsiteX4" fmla="*/ 23019 w 525780"/>
              <a:gd name="connsiteY4" fmla="*/ 159 h 640080"/>
              <a:gd name="connsiteX5" fmla="*/ 159 w 525780"/>
              <a:gd name="connsiteY5" fmla="*/ 23019 h 640080"/>
              <a:gd name="connsiteX6" fmla="*/ 159 w 525780"/>
              <a:gd name="connsiteY6" fmla="*/ 70238 h 640080"/>
              <a:gd name="connsiteX7" fmla="*/ 23019 w 525780"/>
              <a:gd name="connsiteY7" fmla="*/ 93098 h 640080"/>
              <a:gd name="connsiteX8" fmla="*/ 70329 w 525780"/>
              <a:gd name="connsiteY8" fmla="*/ 93098 h 640080"/>
              <a:gd name="connsiteX9" fmla="*/ 70329 w 525780"/>
              <a:gd name="connsiteY9" fmla="*/ 548198 h 640080"/>
              <a:gd name="connsiteX10" fmla="*/ 23019 w 525780"/>
              <a:gd name="connsiteY10" fmla="*/ 548198 h 640080"/>
              <a:gd name="connsiteX11" fmla="*/ 159 w 525780"/>
              <a:gd name="connsiteY11" fmla="*/ 571058 h 640080"/>
              <a:gd name="connsiteX12" fmla="*/ 159 w 525780"/>
              <a:gd name="connsiteY12" fmla="*/ 617379 h 640080"/>
              <a:gd name="connsiteX13" fmla="*/ 23019 w 525780"/>
              <a:gd name="connsiteY13" fmla="*/ 640239 h 640080"/>
              <a:gd name="connsiteX14" fmla="*/ 302611 w 525780"/>
              <a:gd name="connsiteY14" fmla="*/ 640239 h 640080"/>
              <a:gd name="connsiteX15" fmla="*/ 398146 w 525780"/>
              <a:gd name="connsiteY15" fmla="*/ 629403 h 640080"/>
              <a:gd name="connsiteX16" fmla="*/ 525939 w 525780"/>
              <a:gd name="connsiteY16" fmla="*/ 454522 h 640080"/>
              <a:gd name="connsiteX17" fmla="*/ 424202 w 525780"/>
              <a:gd name="connsiteY17" fmla="*/ 302898 h 640080"/>
              <a:gd name="connsiteX18" fmla="*/ 191922 w 525780"/>
              <a:gd name="connsiteY18" fmla="*/ 98470 h 640080"/>
              <a:gd name="connsiteX19" fmla="*/ 288282 w 525780"/>
              <a:gd name="connsiteY19" fmla="*/ 98470 h 640080"/>
              <a:gd name="connsiteX20" fmla="*/ 341896 w 525780"/>
              <a:gd name="connsiteY20" fmla="*/ 108067 h 640080"/>
              <a:gd name="connsiteX21" fmla="*/ 377481 w 525780"/>
              <a:gd name="connsiteY21" fmla="*/ 178713 h 640080"/>
              <a:gd name="connsiteX22" fmla="*/ 301715 w 525780"/>
              <a:gd name="connsiteY22" fmla="*/ 259852 h 640080"/>
              <a:gd name="connsiteX23" fmla="*/ 191922 w 525780"/>
              <a:gd name="connsiteY23" fmla="*/ 259852 h 640080"/>
              <a:gd name="connsiteX24" fmla="*/ 191922 w 525780"/>
              <a:gd name="connsiteY24" fmla="*/ 98470 h 640080"/>
              <a:gd name="connsiteX25" fmla="*/ 352859 w 525780"/>
              <a:gd name="connsiteY25" fmla="*/ 534917 h 640080"/>
              <a:gd name="connsiteX26" fmla="*/ 307983 w 525780"/>
              <a:gd name="connsiteY26" fmla="*/ 541928 h 640080"/>
              <a:gd name="connsiteX27" fmla="*/ 191922 w 525780"/>
              <a:gd name="connsiteY27" fmla="*/ 541928 h 640080"/>
              <a:gd name="connsiteX28" fmla="*/ 191922 w 525780"/>
              <a:gd name="connsiteY28" fmla="*/ 357265 h 640080"/>
              <a:gd name="connsiteX29" fmla="*/ 312461 w 525780"/>
              <a:gd name="connsiteY29" fmla="*/ 357265 h 640080"/>
              <a:gd name="connsiteX30" fmla="*/ 402554 w 525780"/>
              <a:gd name="connsiteY30" fmla="*/ 447358 h 640080"/>
              <a:gd name="connsiteX31" fmla="*/ 352859 w 525780"/>
              <a:gd name="connsiteY31" fmla="*/ 53491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25780" h="640080">
                <a:moveTo>
                  <a:pt x="424202" y="302898"/>
                </a:moveTo>
                <a:cubicBezTo>
                  <a:pt x="472264" y="276414"/>
                  <a:pt x="500865" y="225517"/>
                  <a:pt x="500865" y="166177"/>
                </a:cubicBezTo>
                <a:cubicBezTo>
                  <a:pt x="500865" y="97260"/>
                  <a:pt x="463360" y="40981"/>
                  <a:pt x="402815" y="17331"/>
                </a:cubicBezTo>
                <a:cubicBezTo>
                  <a:pt x="367545" y="3031"/>
                  <a:pt x="332842" y="159"/>
                  <a:pt x="288282" y="159"/>
                </a:cubicBezTo>
                <a:lnTo>
                  <a:pt x="23019" y="159"/>
                </a:lnTo>
                <a:cubicBezTo>
                  <a:pt x="10393" y="159"/>
                  <a:pt x="159" y="10393"/>
                  <a:pt x="159" y="23019"/>
                </a:cubicBezTo>
                <a:lnTo>
                  <a:pt x="159" y="70238"/>
                </a:lnTo>
                <a:cubicBezTo>
                  <a:pt x="159" y="82864"/>
                  <a:pt x="10393" y="93098"/>
                  <a:pt x="23019" y="93098"/>
                </a:cubicBezTo>
                <a:lnTo>
                  <a:pt x="70329" y="93098"/>
                </a:lnTo>
                <a:lnTo>
                  <a:pt x="70329" y="548198"/>
                </a:lnTo>
                <a:lnTo>
                  <a:pt x="23019" y="548198"/>
                </a:lnTo>
                <a:cubicBezTo>
                  <a:pt x="10393" y="548198"/>
                  <a:pt x="159" y="558432"/>
                  <a:pt x="159" y="571058"/>
                </a:cubicBezTo>
                <a:lnTo>
                  <a:pt x="159" y="617379"/>
                </a:lnTo>
                <a:cubicBezTo>
                  <a:pt x="159" y="630005"/>
                  <a:pt x="10393" y="640239"/>
                  <a:pt x="23019" y="640239"/>
                </a:cubicBezTo>
                <a:lnTo>
                  <a:pt x="302611" y="640239"/>
                </a:lnTo>
                <a:cubicBezTo>
                  <a:pt x="337191" y="640239"/>
                  <a:pt x="366668" y="638397"/>
                  <a:pt x="398146" y="629403"/>
                </a:cubicBezTo>
                <a:cubicBezTo>
                  <a:pt x="470961" y="607654"/>
                  <a:pt x="525939" y="541151"/>
                  <a:pt x="525939" y="454522"/>
                </a:cubicBezTo>
                <a:cubicBezTo>
                  <a:pt x="525939" y="379987"/>
                  <a:pt x="487973" y="323528"/>
                  <a:pt x="424202" y="302898"/>
                </a:cubicBezTo>
                <a:close/>
                <a:moveTo>
                  <a:pt x="191922" y="98470"/>
                </a:moveTo>
                <a:lnTo>
                  <a:pt x="288282" y="98470"/>
                </a:lnTo>
                <a:cubicBezTo>
                  <a:pt x="311562" y="98470"/>
                  <a:pt x="327624" y="101355"/>
                  <a:pt x="341896" y="108067"/>
                </a:cubicBezTo>
                <a:cubicBezTo>
                  <a:pt x="364510" y="120181"/>
                  <a:pt x="377481" y="145932"/>
                  <a:pt x="377481" y="178713"/>
                </a:cubicBezTo>
                <a:cubicBezTo>
                  <a:pt x="377481" y="228761"/>
                  <a:pt x="348448" y="259852"/>
                  <a:pt x="301715" y="259852"/>
                </a:cubicBezTo>
                <a:lnTo>
                  <a:pt x="191922" y="259852"/>
                </a:lnTo>
                <a:lnTo>
                  <a:pt x="191922" y="98470"/>
                </a:lnTo>
                <a:close/>
                <a:moveTo>
                  <a:pt x="352859" y="534917"/>
                </a:moveTo>
                <a:cubicBezTo>
                  <a:pt x="338371" y="540712"/>
                  <a:pt x="320459" y="541928"/>
                  <a:pt x="307983" y="541928"/>
                </a:cubicBezTo>
                <a:lnTo>
                  <a:pt x="191922" y="541928"/>
                </a:lnTo>
                <a:lnTo>
                  <a:pt x="191922" y="357265"/>
                </a:lnTo>
                <a:lnTo>
                  <a:pt x="312461" y="357265"/>
                </a:lnTo>
                <a:cubicBezTo>
                  <a:pt x="369104" y="357265"/>
                  <a:pt x="402554" y="393527"/>
                  <a:pt x="402554" y="447358"/>
                </a:cubicBezTo>
                <a:cubicBezTo>
                  <a:pt x="402555" y="487970"/>
                  <a:pt x="383037" y="522343"/>
                  <a:pt x="352859" y="534917"/>
                </a:cubicBezTo>
                <a:close/>
              </a:path>
            </a:pathLst>
          </a:custGeom>
          <a:solidFill>
            <a:srgbClr val="910830"/>
          </a:solidFill>
          <a:ln w="1414" cap="flat">
            <a:noFill/>
            <a:prstDash val="solid"/>
            <a:miter/>
          </a:ln>
        </p:spPr>
        <p:txBody>
          <a:bodyPr rtlCol="0" anchor="ctr"/>
          <a:lstStyle/>
          <a:p>
            <a:endParaRPr lang="en-GB"/>
          </a:p>
        </p:txBody>
      </p:sp>
      <p:sp>
        <p:nvSpPr>
          <p:cNvPr id="356" name="Grafik 362">
            <a:extLst>
              <a:ext uri="{FF2B5EF4-FFF2-40B4-BE49-F238E27FC236}">
                <a16:creationId xmlns:a16="http://schemas.microsoft.com/office/drawing/2014/main" id="{42FE6E62-AE53-4E9F-88B1-6FCF95A8AB97}"/>
              </a:ext>
            </a:extLst>
          </p:cNvPr>
          <p:cNvSpPr/>
          <p:nvPr/>
        </p:nvSpPr>
        <p:spPr>
          <a:xfrm>
            <a:off x="8049510" y="4154149"/>
            <a:ext cx="295205" cy="470920"/>
          </a:xfrm>
          <a:custGeom>
            <a:avLst/>
            <a:gdLst>
              <a:gd name="connsiteX0" fmla="*/ 423086 w 457200"/>
              <a:gd name="connsiteY0" fmla="*/ 228761 h 731520"/>
              <a:gd name="connsiteX1" fmla="*/ 258208 w 457200"/>
              <a:gd name="connsiteY1" fmla="*/ 228761 h 731520"/>
              <a:gd name="connsiteX2" fmla="*/ 319073 w 457200"/>
              <a:gd name="connsiteY2" fmla="*/ 43309 h 731520"/>
              <a:gd name="connsiteX3" fmla="*/ 285926 w 457200"/>
              <a:gd name="connsiteY3" fmla="*/ 161 h 731520"/>
              <a:gd name="connsiteX4" fmla="*/ 80186 w 457200"/>
              <a:gd name="connsiteY4" fmla="*/ 161 h 731520"/>
              <a:gd name="connsiteX5" fmla="*/ 46182 w 457200"/>
              <a:gd name="connsiteY5" fmla="*/ 29879 h 731520"/>
              <a:gd name="connsiteX6" fmla="*/ 462 w 457200"/>
              <a:gd name="connsiteY6" fmla="*/ 372779 h 731520"/>
              <a:gd name="connsiteX7" fmla="*/ 34466 w 457200"/>
              <a:gd name="connsiteY7" fmla="*/ 411641 h 731520"/>
              <a:gd name="connsiteX8" fmla="*/ 204058 w 457200"/>
              <a:gd name="connsiteY8" fmla="*/ 411641 h 731520"/>
              <a:gd name="connsiteX9" fmla="*/ 138193 w 457200"/>
              <a:gd name="connsiteY9" fmla="*/ 689533 h 731520"/>
              <a:gd name="connsiteX10" fmla="*/ 171483 w 457200"/>
              <a:gd name="connsiteY10" fmla="*/ 731681 h 731520"/>
              <a:gd name="connsiteX11" fmla="*/ 201201 w 457200"/>
              <a:gd name="connsiteY11" fmla="*/ 714536 h 731520"/>
              <a:gd name="connsiteX12" fmla="*/ 452661 w 457200"/>
              <a:gd name="connsiteY12" fmla="*/ 280196 h 731520"/>
              <a:gd name="connsiteX13" fmla="*/ 423086 w 457200"/>
              <a:gd name="connsiteY13" fmla="*/ 2287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7200" h="731520">
                <a:moveTo>
                  <a:pt x="423086" y="228761"/>
                </a:moveTo>
                <a:lnTo>
                  <a:pt x="258208" y="228761"/>
                </a:lnTo>
                <a:lnTo>
                  <a:pt x="319073" y="43309"/>
                </a:lnTo>
                <a:cubicBezTo>
                  <a:pt x="324788" y="21592"/>
                  <a:pt x="308357" y="161"/>
                  <a:pt x="285926" y="161"/>
                </a:cubicBezTo>
                <a:lnTo>
                  <a:pt x="80186" y="161"/>
                </a:lnTo>
                <a:cubicBezTo>
                  <a:pt x="63041" y="161"/>
                  <a:pt x="48468" y="12877"/>
                  <a:pt x="46182" y="29879"/>
                </a:cubicBezTo>
                <a:lnTo>
                  <a:pt x="462" y="372779"/>
                </a:lnTo>
                <a:cubicBezTo>
                  <a:pt x="-2253" y="393353"/>
                  <a:pt x="13749" y="411641"/>
                  <a:pt x="34466" y="411641"/>
                </a:cubicBezTo>
                <a:lnTo>
                  <a:pt x="204058" y="411641"/>
                </a:lnTo>
                <a:lnTo>
                  <a:pt x="138193" y="689533"/>
                </a:lnTo>
                <a:cubicBezTo>
                  <a:pt x="133050" y="711250"/>
                  <a:pt x="149623" y="731681"/>
                  <a:pt x="171483" y="731681"/>
                </a:cubicBezTo>
                <a:cubicBezTo>
                  <a:pt x="183484" y="731681"/>
                  <a:pt x="194914" y="725394"/>
                  <a:pt x="201201" y="714536"/>
                </a:cubicBezTo>
                <a:lnTo>
                  <a:pt x="452661" y="280196"/>
                </a:lnTo>
                <a:cubicBezTo>
                  <a:pt x="465948" y="257479"/>
                  <a:pt x="449518" y="228761"/>
                  <a:pt x="423086" y="228761"/>
                </a:cubicBezTo>
                <a:close/>
              </a:path>
            </a:pathLst>
          </a:custGeom>
          <a:solidFill>
            <a:srgbClr val="910830"/>
          </a:solidFill>
          <a:ln w="1429" cap="flat">
            <a:noFill/>
            <a:prstDash val="solid"/>
            <a:miter/>
          </a:ln>
        </p:spPr>
        <p:txBody>
          <a:bodyPr rtlCol="0" anchor="ctr"/>
          <a:lstStyle/>
          <a:p>
            <a:endParaRPr lang="en-GB"/>
          </a:p>
        </p:txBody>
      </p:sp>
      <p:sp>
        <p:nvSpPr>
          <p:cNvPr id="357" name="Grafik 363">
            <a:extLst>
              <a:ext uri="{FF2B5EF4-FFF2-40B4-BE49-F238E27FC236}">
                <a16:creationId xmlns:a16="http://schemas.microsoft.com/office/drawing/2014/main" id="{F56DB58B-C96D-4F0F-AE0A-F0794621D5B7}"/>
              </a:ext>
            </a:extLst>
          </p:cNvPr>
          <p:cNvSpPr/>
          <p:nvPr/>
        </p:nvSpPr>
        <p:spPr>
          <a:xfrm>
            <a:off x="3709079" y="4154150"/>
            <a:ext cx="472328" cy="470920"/>
          </a:xfrm>
          <a:custGeom>
            <a:avLst/>
            <a:gdLst>
              <a:gd name="connsiteX0" fmla="*/ 629523 w 731520"/>
              <a:gd name="connsiteY0" fmla="*/ 126603 h 731520"/>
              <a:gd name="connsiteX1" fmla="*/ 555228 w 731520"/>
              <a:gd name="connsiteY1" fmla="*/ 200898 h 731520"/>
              <a:gd name="connsiteX2" fmla="*/ 593090 w 731520"/>
              <a:gd name="connsiteY2" fmla="*/ 238760 h 731520"/>
              <a:gd name="connsiteX3" fmla="*/ 593090 w 731520"/>
              <a:gd name="connsiteY3" fmla="*/ 287195 h 731520"/>
              <a:gd name="connsiteX4" fmla="*/ 568230 w 731520"/>
              <a:gd name="connsiteY4" fmla="*/ 312055 h 731520"/>
              <a:gd name="connsiteX5" fmla="*/ 594519 w 731520"/>
              <a:gd name="connsiteY5" fmla="*/ 434356 h 731520"/>
              <a:gd name="connsiteX6" fmla="*/ 297339 w 731520"/>
              <a:gd name="connsiteY6" fmla="*/ 731536 h 731520"/>
              <a:gd name="connsiteX7" fmla="*/ 159 w 731520"/>
              <a:gd name="connsiteY7" fmla="*/ 434499 h 731520"/>
              <a:gd name="connsiteX8" fmla="*/ 297339 w 731520"/>
              <a:gd name="connsiteY8" fmla="*/ 137319 h 731520"/>
              <a:gd name="connsiteX9" fmla="*/ 419640 w 731520"/>
              <a:gd name="connsiteY9" fmla="*/ 163608 h 731520"/>
              <a:gd name="connsiteX10" fmla="*/ 444500 w 731520"/>
              <a:gd name="connsiteY10" fmla="*/ 138748 h 731520"/>
              <a:gd name="connsiteX11" fmla="*/ 492935 w 731520"/>
              <a:gd name="connsiteY11" fmla="*/ 138748 h 731520"/>
              <a:gd name="connsiteX12" fmla="*/ 530797 w 731520"/>
              <a:gd name="connsiteY12" fmla="*/ 176610 h 731520"/>
              <a:gd name="connsiteX13" fmla="*/ 605092 w 731520"/>
              <a:gd name="connsiteY13" fmla="*/ 102315 h 731520"/>
              <a:gd name="connsiteX14" fmla="*/ 629523 w 731520"/>
              <a:gd name="connsiteY14" fmla="*/ 126603 h 731520"/>
              <a:gd name="connsiteX15" fmla="*/ 714534 w 731520"/>
              <a:gd name="connsiteY15" fmla="*/ 85884 h 731520"/>
              <a:gd name="connsiteX16" fmla="*/ 680244 w 731520"/>
              <a:gd name="connsiteY16" fmla="*/ 85884 h 731520"/>
              <a:gd name="connsiteX17" fmla="*/ 663099 w 731520"/>
              <a:gd name="connsiteY17" fmla="*/ 103029 h 731520"/>
              <a:gd name="connsiteX18" fmla="*/ 680244 w 731520"/>
              <a:gd name="connsiteY18" fmla="*/ 120174 h 731520"/>
              <a:gd name="connsiteX19" fmla="*/ 714534 w 731520"/>
              <a:gd name="connsiteY19" fmla="*/ 120174 h 731520"/>
              <a:gd name="connsiteX20" fmla="*/ 731679 w 731520"/>
              <a:gd name="connsiteY20" fmla="*/ 103029 h 731520"/>
              <a:gd name="connsiteX21" fmla="*/ 714534 w 731520"/>
              <a:gd name="connsiteY21" fmla="*/ 85884 h 731520"/>
              <a:gd name="connsiteX22" fmla="*/ 628809 w 731520"/>
              <a:gd name="connsiteY22" fmla="*/ 159 h 731520"/>
              <a:gd name="connsiteX23" fmla="*/ 611664 w 731520"/>
              <a:gd name="connsiteY23" fmla="*/ 17304 h 731520"/>
              <a:gd name="connsiteX24" fmla="*/ 611664 w 731520"/>
              <a:gd name="connsiteY24" fmla="*/ 51594 h 731520"/>
              <a:gd name="connsiteX25" fmla="*/ 628809 w 731520"/>
              <a:gd name="connsiteY25" fmla="*/ 68739 h 731520"/>
              <a:gd name="connsiteX26" fmla="*/ 645954 w 731520"/>
              <a:gd name="connsiteY26" fmla="*/ 51594 h 731520"/>
              <a:gd name="connsiteX27" fmla="*/ 645954 w 731520"/>
              <a:gd name="connsiteY27" fmla="*/ 17304 h 731520"/>
              <a:gd name="connsiteX28" fmla="*/ 628809 w 731520"/>
              <a:gd name="connsiteY28" fmla="*/ 159 h 731520"/>
              <a:gd name="connsiteX29" fmla="*/ 677244 w 731520"/>
              <a:gd name="connsiteY29" fmla="*/ 78740 h 731520"/>
              <a:gd name="connsiteX30" fmla="*/ 701532 w 731520"/>
              <a:gd name="connsiteY30" fmla="*/ 54452 h 731520"/>
              <a:gd name="connsiteX31" fmla="*/ 701532 w 731520"/>
              <a:gd name="connsiteY31" fmla="*/ 30163 h 731520"/>
              <a:gd name="connsiteX32" fmla="*/ 677244 w 731520"/>
              <a:gd name="connsiteY32" fmla="*/ 30163 h 731520"/>
              <a:gd name="connsiteX33" fmla="*/ 652955 w 731520"/>
              <a:gd name="connsiteY33" fmla="*/ 54452 h 731520"/>
              <a:gd name="connsiteX34" fmla="*/ 652955 w 731520"/>
              <a:gd name="connsiteY34" fmla="*/ 78740 h 731520"/>
              <a:gd name="connsiteX35" fmla="*/ 677244 w 731520"/>
              <a:gd name="connsiteY35" fmla="*/ 78740 h 731520"/>
              <a:gd name="connsiteX36" fmla="*/ 580374 w 731520"/>
              <a:gd name="connsiteY36" fmla="*/ 78740 h 731520"/>
              <a:gd name="connsiteX37" fmla="*/ 604663 w 731520"/>
              <a:gd name="connsiteY37" fmla="*/ 78740 h 731520"/>
              <a:gd name="connsiteX38" fmla="*/ 604663 w 731520"/>
              <a:gd name="connsiteY38" fmla="*/ 54452 h 731520"/>
              <a:gd name="connsiteX39" fmla="*/ 580374 w 731520"/>
              <a:gd name="connsiteY39" fmla="*/ 30163 h 731520"/>
              <a:gd name="connsiteX40" fmla="*/ 556086 w 731520"/>
              <a:gd name="connsiteY40" fmla="*/ 30163 h 731520"/>
              <a:gd name="connsiteX41" fmla="*/ 556086 w 731520"/>
              <a:gd name="connsiteY41" fmla="*/ 54452 h 731520"/>
              <a:gd name="connsiteX42" fmla="*/ 580374 w 731520"/>
              <a:gd name="connsiteY42" fmla="*/ 78740 h 731520"/>
              <a:gd name="connsiteX43" fmla="*/ 677244 w 731520"/>
              <a:gd name="connsiteY43" fmla="*/ 127318 h 731520"/>
              <a:gd name="connsiteX44" fmla="*/ 652955 w 731520"/>
              <a:gd name="connsiteY44" fmla="*/ 127318 h 731520"/>
              <a:gd name="connsiteX45" fmla="*/ 652955 w 731520"/>
              <a:gd name="connsiteY45" fmla="*/ 151607 h 731520"/>
              <a:gd name="connsiteX46" fmla="*/ 677244 w 731520"/>
              <a:gd name="connsiteY46" fmla="*/ 175895 h 731520"/>
              <a:gd name="connsiteX47" fmla="*/ 701532 w 731520"/>
              <a:gd name="connsiteY47" fmla="*/ 175895 h 731520"/>
              <a:gd name="connsiteX48" fmla="*/ 701532 w 731520"/>
              <a:gd name="connsiteY48" fmla="*/ 151607 h 731520"/>
              <a:gd name="connsiteX49" fmla="*/ 677244 w 731520"/>
              <a:gd name="connsiteY49" fmla="*/ 127318 h 731520"/>
              <a:gd name="connsiteX50" fmla="*/ 160179 w 731520"/>
              <a:gd name="connsiteY50" fmla="*/ 388779 h 731520"/>
              <a:gd name="connsiteX51" fmla="*/ 251619 w 731520"/>
              <a:gd name="connsiteY51" fmla="*/ 297339 h 731520"/>
              <a:gd name="connsiteX52" fmla="*/ 274479 w 731520"/>
              <a:gd name="connsiteY52" fmla="*/ 274479 h 731520"/>
              <a:gd name="connsiteX53" fmla="*/ 251619 w 731520"/>
              <a:gd name="connsiteY53" fmla="*/ 251619 h 731520"/>
              <a:gd name="connsiteX54" fmla="*/ 114459 w 731520"/>
              <a:gd name="connsiteY54" fmla="*/ 388779 h 731520"/>
              <a:gd name="connsiteX55" fmla="*/ 137319 w 731520"/>
              <a:gd name="connsiteY55" fmla="*/ 411639 h 731520"/>
              <a:gd name="connsiteX56" fmla="*/ 160179 w 731520"/>
              <a:gd name="connsiteY56" fmla="*/ 3887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31520" h="731520">
                <a:moveTo>
                  <a:pt x="629523" y="126603"/>
                </a:moveTo>
                <a:lnTo>
                  <a:pt x="555228" y="200898"/>
                </a:lnTo>
                <a:lnTo>
                  <a:pt x="593090" y="238760"/>
                </a:lnTo>
                <a:cubicBezTo>
                  <a:pt x="606521" y="252191"/>
                  <a:pt x="606521" y="273908"/>
                  <a:pt x="593090" y="287195"/>
                </a:cubicBezTo>
                <a:lnTo>
                  <a:pt x="568230" y="312055"/>
                </a:lnTo>
                <a:cubicBezTo>
                  <a:pt x="585089" y="349346"/>
                  <a:pt x="594519" y="390779"/>
                  <a:pt x="594519" y="434356"/>
                </a:cubicBezTo>
                <a:cubicBezTo>
                  <a:pt x="594519" y="598520"/>
                  <a:pt x="461502" y="731536"/>
                  <a:pt x="297339" y="731536"/>
                </a:cubicBezTo>
                <a:cubicBezTo>
                  <a:pt x="133176" y="731536"/>
                  <a:pt x="159" y="598662"/>
                  <a:pt x="159" y="434499"/>
                </a:cubicBezTo>
                <a:cubicBezTo>
                  <a:pt x="159" y="270336"/>
                  <a:pt x="133176" y="137319"/>
                  <a:pt x="297339" y="137319"/>
                </a:cubicBezTo>
                <a:cubicBezTo>
                  <a:pt x="340916" y="137319"/>
                  <a:pt x="382350" y="146749"/>
                  <a:pt x="419640" y="163608"/>
                </a:cubicBezTo>
                <a:lnTo>
                  <a:pt x="444500" y="138748"/>
                </a:lnTo>
                <a:cubicBezTo>
                  <a:pt x="457931" y="125318"/>
                  <a:pt x="479648" y="125318"/>
                  <a:pt x="492935" y="138748"/>
                </a:cubicBezTo>
                <a:lnTo>
                  <a:pt x="530797" y="176610"/>
                </a:lnTo>
                <a:lnTo>
                  <a:pt x="605092" y="102315"/>
                </a:lnTo>
                <a:lnTo>
                  <a:pt x="629523" y="126603"/>
                </a:lnTo>
                <a:close/>
                <a:moveTo>
                  <a:pt x="714534" y="85884"/>
                </a:moveTo>
                <a:lnTo>
                  <a:pt x="680244" y="85884"/>
                </a:lnTo>
                <a:cubicBezTo>
                  <a:pt x="670814" y="85884"/>
                  <a:pt x="663099" y="93599"/>
                  <a:pt x="663099" y="103029"/>
                </a:cubicBezTo>
                <a:cubicBezTo>
                  <a:pt x="663099" y="112459"/>
                  <a:pt x="670814" y="120174"/>
                  <a:pt x="680244" y="120174"/>
                </a:cubicBezTo>
                <a:lnTo>
                  <a:pt x="714534" y="120174"/>
                </a:lnTo>
                <a:cubicBezTo>
                  <a:pt x="723964" y="120174"/>
                  <a:pt x="731679" y="112459"/>
                  <a:pt x="731679" y="103029"/>
                </a:cubicBezTo>
                <a:cubicBezTo>
                  <a:pt x="731679" y="93599"/>
                  <a:pt x="723964" y="85884"/>
                  <a:pt x="714534" y="85884"/>
                </a:cubicBezTo>
                <a:close/>
                <a:moveTo>
                  <a:pt x="628809" y="159"/>
                </a:moveTo>
                <a:cubicBezTo>
                  <a:pt x="619379" y="159"/>
                  <a:pt x="611664" y="7874"/>
                  <a:pt x="611664" y="17304"/>
                </a:cubicBezTo>
                <a:lnTo>
                  <a:pt x="611664" y="51594"/>
                </a:lnTo>
                <a:cubicBezTo>
                  <a:pt x="611664" y="61024"/>
                  <a:pt x="619379" y="68739"/>
                  <a:pt x="628809" y="68739"/>
                </a:cubicBezTo>
                <a:cubicBezTo>
                  <a:pt x="638239" y="68739"/>
                  <a:pt x="645954" y="61024"/>
                  <a:pt x="645954" y="51594"/>
                </a:cubicBezTo>
                <a:lnTo>
                  <a:pt x="645954" y="17304"/>
                </a:lnTo>
                <a:cubicBezTo>
                  <a:pt x="645954" y="7874"/>
                  <a:pt x="638239" y="159"/>
                  <a:pt x="628809" y="159"/>
                </a:cubicBezTo>
                <a:close/>
                <a:moveTo>
                  <a:pt x="677244" y="78740"/>
                </a:moveTo>
                <a:lnTo>
                  <a:pt x="701532" y="54452"/>
                </a:lnTo>
                <a:cubicBezTo>
                  <a:pt x="708248" y="47736"/>
                  <a:pt x="708248" y="36878"/>
                  <a:pt x="701532" y="30163"/>
                </a:cubicBezTo>
                <a:cubicBezTo>
                  <a:pt x="694817" y="23448"/>
                  <a:pt x="683959" y="23448"/>
                  <a:pt x="677244" y="30163"/>
                </a:cubicBezTo>
                <a:lnTo>
                  <a:pt x="652955" y="54452"/>
                </a:lnTo>
                <a:cubicBezTo>
                  <a:pt x="646240" y="61167"/>
                  <a:pt x="646240" y="72025"/>
                  <a:pt x="652955" y="78740"/>
                </a:cubicBezTo>
                <a:cubicBezTo>
                  <a:pt x="659813" y="85455"/>
                  <a:pt x="670671" y="85455"/>
                  <a:pt x="677244" y="78740"/>
                </a:cubicBezTo>
                <a:close/>
                <a:moveTo>
                  <a:pt x="580374" y="78740"/>
                </a:moveTo>
                <a:cubicBezTo>
                  <a:pt x="587090" y="85455"/>
                  <a:pt x="597948" y="85455"/>
                  <a:pt x="604663" y="78740"/>
                </a:cubicBezTo>
                <a:cubicBezTo>
                  <a:pt x="611378" y="72025"/>
                  <a:pt x="611378" y="61167"/>
                  <a:pt x="604663" y="54452"/>
                </a:cubicBezTo>
                <a:lnTo>
                  <a:pt x="580374" y="30163"/>
                </a:lnTo>
                <a:cubicBezTo>
                  <a:pt x="573659" y="23448"/>
                  <a:pt x="562801" y="23448"/>
                  <a:pt x="556086" y="30163"/>
                </a:cubicBezTo>
                <a:cubicBezTo>
                  <a:pt x="549371" y="36878"/>
                  <a:pt x="549371" y="47736"/>
                  <a:pt x="556086" y="54452"/>
                </a:cubicBezTo>
                <a:lnTo>
                  <a:pt x="580374" y="78740"/>
                </a:lnTo>
                <a:close/>
                <a:moveTo>
                  <a:pt x="677244" y="127318"/>
                </a:moveTo>
                <a:cubicBezTo>
                  <a:pt x="670529" y="120603"/>
                  <a:pt x="659670" y="120603"/>
                  <a:pt x="652955" y="127318"/>
                </a:cubicBezTo>
                <a:cubicBezTo>
                  <a:pt x="646240" y="134033"/>
                  <a:pt x="646240" y="144891"/>
                  <a:pt x="652955" y="151607"/>
                </a:cubicBezTo>
                <a:lnTo>
                  <a:pt x="677244" y="175895"/>
                </a:lnTo>
                <a:cubicBezTo>
                  <a:pt x="683959" y="182610"/>
                  <a:pt x="694817" y="182610"/>
                  <a:pt x="701532" y="175895"/>
                </a:cubicBezTo>
                <a:cubicBezTo>
                  <a:pt x="708248" y="169180"/>
                  <a:pt x="708248" y="158322"/>
                  <a:pt x="701532" y="151607"/>
                </a:cubicBezTo>
                <a:lnTo>
                  <a:pt x="677244" y="127318"/>
                </a:lnTo>
                <a:close/>
                <a:moveTo>
                  <a:pt x="160179" y="388779"/>
                </a:moveTo>
                <a:cubicBezTo>
                  <a:pt x="160179" y="338344"/>
                  <a:pt x="201184" y="297339"/>
                  <a:pt x="251619" y="297339"/>
                </a:cubicBezTo>
                <a:cubicBezTo>
                  <a:pt x="264192" y="297339"/>
                  <a:pt x="274479" y="287052"/>
                  <a:pt x="274479" y="274479"/>
                </a:cubicBezTo>
                <a:cubicBezTo>
                  <a:pt x="274479" y="261906"/>
                  <a:pt x="264192" y="251619"/>
                  <a:pt x="251619" y="251619"/>
                </a:cubicBezTo>
                <a:cubicBezTo>
                  <a:pt x="176038" y="251619"/>
                  <a:pt x="114459" y="313198"/>
                  <a:pt x="114459" y="388779"/>
                </a:cubicBezTo>
                <a:cubicBezTo>
                  <a:pt x="114459" y="401352"/>
                  <a:pt x="124746" y="411639"/>
                  <a:pt x="137319" y="411639"/>
                </a:cubicBezTo>
                <a:cubicBezTo>
                  <a:pt x="149892" y="411639"/>
                  <a:pt x="160179" y="401352"/>
                  <a:pt x="160179" y="388779"/>
                </a:cubicBezTo>
                <a:close/>
              </a:path>
            </a:pathLst>
          </a:custGeom>
          <a:solidFill>
            <a:srgbClr val="910830"/>
          </a:solidFill>
          <a:ln w="1414" cap="flat">
            <a:noFill/>
            <a:prstDash val="solid"/>
            <a:miter/>
          </a:ln>
        </p:spPr>
        <p:txBody>
          <a:bodyPr rtlCol="0" anchor="ctr"/>
          <a:lstStyle/>
          <a:p>
            <a:endParaRPr lang="en-GB"/>
          </a:p>
        </p:txBody>
      </p:sp>
      <p:sp>
        <p:nvSpPr>
          <p:cNvPr id="358" name="Grafik 364">
            <a:extLst>
              <a:ext uri="{FF2B5EF4-FFF2-40B4-BE49-F238E27FC236}">
                <a16:creationId xmlns:a16="http://schemas.microsoft.com/office/drawing/2014/main" id="{AD6423E8-70BE-489B-BFF5-D09084E369CE}"/>
              </a:ext>
            </a:extLst>
          </p:cNvPr>
          <p:cNvSpPr/>
          <p:nvPr/>
        </p:nvSpPr>
        <p:spPr>
          <a:xfrm>
            <a:off x="587588" y="4242447"/>
            <a:ext cx="590411" cy="294325"/>
          </a:xfrm>
          <a:custGeom>
            <a:avLst/>
            <a:gdLst>
              <a:gd name="connsiteX0" fmla="*/ 855811 w 914400"/>
              <a:gd name="connsiteY0" fmla="*/ 212416 h 457200"/>
              <a:gd name="connsiteX1" fmla="*/ 914561 w 914400"/>
              <a:gd name="connsiteY1" fmla="*/ 117361 h 457200"/>
              <a:gd name="connsiteX2" fmla="*/ 914561 w 914400"/>
              <a:gd name="connsiteY2" fmla="*/ 106445 h 457200"/>
              <a:gd name="connsiteX3" fmla="*/ 808276 w 914400"/>
              <a:gd name="connsiteY3" fmla="*/ 161 h 457200"/>
              <a:gd name="connsiteX4" fmla="*/ 707449 w 914400"/>
              <a:gd name="connsiteY4" fmla="*/ 72827 h 457200"/>
              <a:gd name="connsiteX5" fmla="*/ 652999 w 914400"/>
              <a:gd name="connsiteY5" fmla="*/ 137321 h 457200"/>
              <a:gd name="connsiteX6" fmla="*/ 261708 w 914400"/>
              <a:gd name="connsiteY6" fmla="*/ 137321 h 457200"/>
              <a:gd name="connsiteX7" fmla="*/ 207258 w 914400"/>
              <a:gd name="connsiteY7" fmla="*/ 72827 h 457200"/>
              <a:gd name="connsiteX8" fmla="*/ 106445 w 914400"/>
              <a:gd name="connsiteY8" fmla="*/ 161 h 457200"/>
              <a:gd name="connsiteX9" fmla="*/ 161 w 914400"/>
              <a:gd name="connsiteY9" fmla="*/ 106445 h 457200"/>
              <a:gd name="connsiteX10" fmla="*/ 161 w 914400"/>
              <a:gd name="connsiteY10" fmla="*/ 117361 h 457200"/>
              <a:gd name="connsiteX11" fmla="*/ 58911 w 914400"/>
              <a:gd name="connsiteY11" fmla="*/ 212416 h 457200"/>
              <a:gd name="connsiteX12" fmla="*/ 58911 w 914400"/>
              <a:gd name="connsiteY12" fmla="*/ 245106 h 457200"/>
              <a:gd name="connsiteX13" fmla="*/ 161 w 914400"/>
              <a:gd name="connsiteY13" fmla="*/ 340160 h 457200"/>
              <a:gd name="connsiteX14" fmla="*/ 161 w 914400"/>
              <a:gd name="connsiteY14" fmla="*/ 351076 h 457200"/>
              <a:gd name="connsiteX15" fmla="*/ 106431 w 914400"/>
              <a:gd name="connsiteY15" fmla="*/ 457361 h 457200"/>
              <a:gd name="connsiteX16" fmla="*/ 207258 w 914400"/>
              <a:gd name="connsiteY16" fmla="*/ 384695 h 457200"/>
              <a:gd name="connsiteX17" fmla="*/ 261708 w 914400"/>
              <a:gd name="connsiteY17" fmla="*/ 320201 h 457200"/>
              <a:gd name="connsiteX18" fmla="*/ 652999 w 914400"/>
              <a:gd name="connsiteY18" fmla="*/ 320201 h 457200"/>
              <a:gd name="connsiteX19" fmla="*/ 707449 w 914400"/>
              <a:gd name="connsiteY19" fmla="*/ 384695 h 457200"/>
              <a:gd name="connsiteX20" fmla="*/ 808276 w 914400"/>
              <a:gd name="connsiteY20" fmla="*/ 457361 h 457200"/>
              <a:gd name="connsiteX21" fmla="*/ 914546 w 914400"/>
              <a:gd name="connsiteY21" fmla="*/ 351076 h 457200"/>
              <a:gd name="connsiteX22" fmla="*/ 914546 w 914400"/>
              <a:gd name="connsiteY22" fmla="*/ 340160 h 457200"/>
              <a:gd name="connsiteX23" fmla="*/ 855796 w 914400"/>
              <a:gd name="connsiteY23" fmla="*/ 245106 h 457200"/>
              <a:gd name="connsiteX24" fmla="*/ 855811 w 914400"/>
              <a:gd name="connsiteY24" fmla="*/ 212416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0" h="457200">
                <a:moveTo>
                  <a:pt x="855811" y="212416"/>
                </a:moveTo>
                <a:cubicBezTo>
                  <a:pt x="891815" y="194414"/>
                  <a:pt x="914561" y="157609"/>
                  <a:pt x="914561" y="117361"/>
                </a:cubicBezTo>
                <a:lnTo>
                  <a:pt x="914561" y="106445"/>
                </a:lnTo>
                <a:cubicBezTo>
                  <a:pt x="914561" y="47738"/>
                  <a:pt x="866983" y="161"/>
                  <a:pt x="808276" y="161"/>
                </a:cubicBezTo>
                <a:cubicBezTo>
                  <a:pt x="762528" y="161"/>
                  <a:pt x="721922" y="29436"/>
                  <a:pt x="707449" y="72827"/>
                </a:cubicBezTo>
                <a:cubicBezTo>
                  <a:pt x="696476" y="105731"/>
                  <a:pt x="690876" y="137321"/>
                  <a:pt x="652999" y="137321"/>
                </a:cubicBezTo>
                <a:lnTo>
                  <a:pt x="261708" y="137321"/>
                </a:lnTo>
                <a:cubicBezTo>
                  <a:pt x="222589" y="137321"/>
                  <a:pt x="216588" y="100830"/>
                  <a:pt x="207258" y="72827"/>
                </a:cubicBezTo>
                <a:cubicBezTo>
                  <a:pt x="192799" y="29436"/>
                  <a:pt x="152180" y="161"/>
                  <a:pt x="106445" y="161"/>
                </a:cubicBezTo>
                <a:cubicBezTo>
                  <a:pt x="47738" y="161"/>
                  <a:pt x="161" y="47738"/>
                  <a:pt x="161" y="106445"/>
                </a:cubicBezTo>
                <a:lnTo>
                  <a:pt x="161" y="117361"/>
                </a:lnTo>
                <a:cubicBezTo>
                  <a:pt x="161" y="157609"/>
                  <a:pt x="22906" y="194414"/>
                  <a:pt x="58911" y="212416"/>
                </a:cubicBezTo>
                <a:cubicBezTo>
                  <a:pt x="72384" y="219145"/>
                  <a:pt x="72384" y="238376"/>
                  <a:pt x="58911" y="245106"/>
                </a:cubicBezTo>
                <a:cubicBezTo>
                  <a:pt x="22906" y="263108"/>
                  <a:pt x="161" y="299912"/>
                  <a:pt x="161" y="340160"/>
                </a:cubicBezTo>
                <a:lnTo>
                  <a:pt x="161" y="351076"/>
                </a:lnTo>
                <a:cubicBezTo>
                  <a:pt x="161" y="409783"/>
                  <a:pt x="47738" y="457361"/>
                  <a:pt x="106431" y="457361"/>
                </a:cubicBezTo>
                <a:cubicBezTo>
                  <a:pt x="152180" y="457361"/>
                  <a:pt x="192785" y="428086"/>
                  <a:pt x="207258" y="384695"/>
                </a:cubicBezTo>
                <a:cubicBezTo>
                  <a:pt x="218231" y="351790"/>
                  <a:pt x="223832" y="320201"/>
                  <a:pt x="261708" y="320201"/>
                </a:cubicBezTo>
                <a:lnTo>
                  <a:pt x="652999" y="320201"/>
                </a:lnTo>
                <a:cubicBezTo>
                  <a:pt x="692119" y="320201"/>
                  <a:pt x="698119" y="356691"/>
                  <a:pt x="707449" y="384695"/>
                </a:cubicBezTo>
                <a:cubicBezTo>
                  <a:pt x="721922" y="428086"/>
                  <a:pt x="762542" y="457361"/>
                  <a:pt x="808276" y="457361"/>
                </a:cubicBezTo>
                <a:cubicBezTo>
                  <a:pt x="866969" y="457361"/>
                  <a:pt x="914546" y="409783"/>
                  <a:pt x="914546" y="351076"/>
                </a:cubicBezTo>
                <a:lnTo>
                  <a:pt x="914546" y="340160"/>
                </a:lnTo>
                <a:cubicBezTo>
                  <a:pt x="914546" y="299898"/>
                  <a:pt x="891801" y="263108"/>
                  <a:pt x="855796" y="245106"/>
                </a:cubicBezTo>
                <a:cubicBezTo>
                  <a:pt x="842337" y="238376"/>
                  <a:pt x="842337" y="219145"/>
                  <a:pt x="855811" y="212416"/>
                </a:cubicBezTo>
                <a:close/>
              </a:path>
            </a:pathLst>
          </a:custGeom>
          <a:solidFill>
            <a:srgbClr val="910830"/>
          </a:solidFill>
          <a:ln w="1429" cap="flat">
            <a:noFill/>
            <a:prstDash val="solid"/>
            <a:miter/>
          </a:ln>
        </p:spPr>
        <p:txBody>
          <a:bodyPr rtlCol="0" anchor="ctr"/>
          <a:lstStyle/>
          <a:p>
            <a:endParaRPr lang="en-GB"/>
          </a:p>
        </p:txBody>
      </p:sp>
      <p:sp>
        <p:nvSpPr>
          <p:cNvPr id="359" name="Grafik 365">
            <a:extLst>
              <a:ext uri="{FF2B5EF4-FFF2-40B4-BE49-F238E27FC236}">
                <a16:creationId xmlns:a16="http://schemas.microsoft.com/office/drawing/2014/main" id="{ACE2336F-680E-4191-AAC3-D9C82A4AB3B6}"/>
              </a:ext>
            </a:extLst>
          </p:cNvPr>
          <p:cNvSpPr/>
          <p:nvPr/>
        </p:nvSpPr>
        <p:spPr>
          <a:xfrm>
            <a:off x="5813647" y="4154150"/>
            <a:ext cx="413287" cy="470920"/>
          </a:xfrm>
          <a:custGeom>
            <a:avLst/>
            <a:gdLst>
              <a:gd name="connsiteX0" fmla="*/ 432357 w 640080"/>
              <a:gd name="connsiteY0" fmla="*/ 731680 h 731520"/>
              <a:gd name="connsiteX1" fmla="*/ 512367 w 640080"/>
              <a:gd name="connsiteY1" fmla="*/ 685017 h 731520"/>
              <a:gd name="connsiteX2" fmla="*/ 548800 w 640080"/>
              <a:gd name="connsiteY2" fmla="*/ 548800 h 731520"/>
              <a:gd name="connsiteX3" fmla="*/ 509595 w 640080"/>
              <a:gd name="connsiteY3" fmla="*/ 407897 h 731520"/>
              <a:gd name="connsiteX4" fmla="*/ 571660 w 640080"/>
              <a:gd name="connsiteY4" fmla="*/ 345832 h 731520"/>
              <a:gd name="connsiteX5" fmla="*/ 585062 w 640080"/>
              <a:gd name="connsiteY5" fmla="*/ 359234 h 731520"/>
              <a:gd name="connsiteX6" fmla="*/ 617395 w 640080"/>
              <a:gd name="connsiteY6" fmla="*/ 359234 h 731520"/>
              <a:gd name="connsiteX7" fmla="*/ 633539 w 640080"/>
              <a:gd name="connsiteY7" fmla="*/ 343060 h 731520"/>
              <a:gd name="connsiteX8" fmla="*/ 633539 w 640080"/>
              <a:gd name="connsiteY8" fmla="*/ 310728 h 731520"/>
              <a:gd name="connsiteX9" fmla="*/ 558259 w 640080"/>
              <a:gd name="connsiteY9" fmla="*/ 235447 h 731520"/>
              <a:gd name="connsiteX10" fmla="*/ 525926 w 640080"/>
              <a:gd name="connsiteY10" fmla="*/ 235447 h 731520"/>
              <a:gd name="connsiteX11" fmla="*/ 509767 w 640080"/>
              <a:gd name="connsiteY11" fmla="*/ 251606 h 731520"/>
              <a:gd name="connsiteX12" fmla="*/ 509767 w 640080"/>
              <a:gd name="connsiteY12" fmla="*/ 283939 h 731520"/>
              <a:gd name="connsiteX13" fmla="*/ 523168 w 640080"/>
              <a:gd name="connsiteY13" fmla="*/ 297340 h 731520"/>
              <a:gd name="connsiteX14" fmla="*/ 466861 w 640080"/>
              <a:gd name="connsiteY14" fmla="*/ 353647 h 731520"/>
              <a:gd name="connsiteX15" fmla="*/ 411640 w 640080"/>
              <a:gd name="connsiteY15" fmla="*/ 311485 h 731520"/>
              <a:gd name="connsiteX16" fmla="*/ 411640 w 640080"/>
              <a:gd name="connsiteY16" fmla="*/ 91229 h 731520"/>
              <a:gd name="connsiteX17" fmla="*/ 434457 w 640080"/>
              <a:gd name="connsiteY17" fmla="*/ 91200 h 731520"/>
              <a:gd name="connsiteX18" fmla="*/ 457289 w 640080"/>
              <a:gd name="connsiteY18" fmla="*/ 68369 h 731520"/>
              <a:gd name="connsiteX19" fmla="*/ 457346 w 640080"/>
              <a:gd name="connsiteY19" fmla="*/ 23049 h 731520"/>
              <a:gd name="connsiteX20" fmla="*/ 434457 w 640080"/>
              <a:gd name="connsiteY20" fmla="*/ 160 h 731520"/>
              <a:gd name="connsiteX21" fmla="*/ 114503 w 640080"/>
              <a:gd name="connsiteY21" fmla="*/ 532 h 731520"/>
              <a:gd name="connsiteX22" fmla="*/ 91672 w 640080"/>
              <a:gd name="connsiteY22" fmla="*/ 23363 h 731520"/>
              <a:gd name="connsiteX23" fmla="*/ 91615 w 640080"/>
              <a:gd name="connsiteY23" fmla="*/ 68697 h 731520"/>
              <a:gd name="connsiteX24" fmla="*/ 114503 w 640080"/>
              <a:gd name="connsiteY24" fmla="*/ 91572 h 731520"/>
              <a:gd name="connsiteX25" fmla="*/ 137320 w 640080"/>
              <a:gd name="connsiteY25" fmla="*/ 91543 h 731520"/>
              <a:gd name="connsiteX26" fmla="*/ 137320 w 640080"/>
              <a:gd name="connsiteY26" fmla="*/ 311471 h 731520"/>
              <a:gd name="connsiteX27" fmla="*/ 160 w 640080"/>
              <a:gd name="connsiteY27" fmla="*/ 548800 h 731520"/>
              <a:gd name="connsiteX28" fmla="*/ 36593 w 640080"/>
              <a:gd name="connsiteY28" fmla="*/ 685017 h 731520"/>
              <a:gd name="connsiteX29" fmla="*/ 116603 w 640080"/>
              <a:gd name="connsiteY29" fmla="*/ 731680 h 731520"/>
              <a:gd name="connsiteX30" fmla="*/ 432357 w 640080"/>
              <a:gd name="connsiteY30" fmla="*/ 731680 h 731520"/>
              <a:gd name="connsiteX31" fmla="*/ 171696 w 640080"/>
              <a:gd name="connsiteY31" fmla="*/ 370821 h 731520"/>
              <a:gd name="connsiteX32" fmla="*/ 205900 w 640080"/>
              <a:gd name="connsiteY32" fmla="*/ 351004 h 731520"/>
              <a:gd name="connsiteX33" fmla="*/ 205900 w 640080"/>
              <a:gd name="connsiteY33" fmla="*/ 91472 h 731520"/>
              <a:gd name="connsiteX34" fmla="*/ 343060 w 640080"/>
              <a:gd name="connsiteY34" fmla="*/ 91315 h 731520"/>
              <a:gd name="connsiteX35" fmla="*/ 343060 w 640080"/>
              <a:gd name="connsiteY35" fmla="*/ 351004 h 731520"/>
              <a:gd name="connsiteX36" fmla="*/ 377265 w 640080"/>
              <a:gd name="connsiteY36" fmla="*/ 370821 h 731520"/>
              <a:gd name="connsiteX37" fmla="*/ 458075 w 640080"/>
              <a:gd name="connsiteY37" fmla="*/ 457360 h 731520"/>
              <a:gd name="connsiteX38" fmla="*/ 90886 w 640080"/>
              <a:gd name="connsiteY38" fmla="*/ 457360 h 731520"/>
              <a:gd name="connsiteX39" fmla="*/ 171696 w 640080"/>
              <a:gd name="connsiteY39" fmla="*/ 3708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0080" h="731520">
                <a:moveTo>
                  <a:pt x="432357" y="731680"/>
                </a:moveTo>
                <a:cubicBezTo>
                  <a:pt x="465476" y="731680"/>
                  <a:pt x="495836" y="713707"/>
                  <a:pt x="512367" y="685017"/>
                </a:cubicBezTo>
                <a:cubicBezTo>
                  <a:pt x="535499" y="644898"/>
                  <a:pt x="548800" y="598449"/>
                  <a:pt x="548800" y="548800"/>
                </a:cubicBezTo>
                <a:cubicBezTo>
                  <a:pt x="548800" y="497194"/>
                  <a:pt x="534399" y="449059"/>
                  <a:pt x="509595" y="407897"/>
                </a:cubicBezTo>
                <a:lnTo>
                  <a:pt x="571660" y="345832"/>
                </a:lnTo>
                <a:lnTo>
                  <a:pt x="585062" y="359234"/>
                </a:lnTo>
                <a:cubicBezTo>
                  <a:pt x="593992" y="368163"/>
                  <a:pt x="608465" y="368163"/>
                  <a:pt x="617395" y="359234"/>
                </a:cubicBezTo>
                <a:lnTo>
                  <a:pt x="633539" y="343060"/>
                </a:lnTo>
                <a:cubicBezTo>
                  <a:pt x="642469" y="334131"/>
                  <a:pt x="642469" y="319657"/>
                  <a:pt x="633539" y="310728"/>
                </a:cubicBezTo>
                <a:lnTo>
                  <a:pt x="558259" y="235447"/>
                </a:lnTo>
                <a:cubicBezTo>
                  <a:pt x="549329" y="226517"/>
                  <a:pt x="534856" y="226517"/>
                  <a:pt x="525926" y="235447"/>
                </a:cubicBezTo>
                <a:lnTo>
                  <a:pt x="509767" y="251606"/>
                </a:lnTo>
                <a:cubicBezTo>
                  <a:pt x="500837" y="260536"/>
                  <a:pt x="500837" y="275009"/>
                  <a:pt x="509767" y="283939"/>
                </a:cubicBezTo>
                <a:lnTo>
                  <a:pt x="523168" y="297340"/>
                </a:lnTo>
                <a:lnTo>
                  <a:pt x="466861" y="353647"/>
                </a:lnTo>
                <a:cubicBezTo>
                  <a:pt x="450345" y="337402"/>
                  <a:pt x="431814" y="323172"/>
                  <a:pt x="411640" y="311485"/>
                </a:cubicBezTo>
                <a:lnTo>
                  <a:pt x="411640" y="91229"/>
                </a:lnTo>
                <a:lnTo>
                  <a:pt x="434457" y="91200"/>
                </a:lnTo>
                <a:cubicBezTo>
                  <a:pt x="447059" y="91186"/>
                  <a:pt x="457275" y="80970"/>
                  <a:pt x="457289" y="68369"/>
                </a:cubicBezTo>
                <a:lnTo>
                  <a:pt x="457346" y="23049"/>
                </a:lnTo>
                <a:cubicBezTo>
                  <a:pt x="457360" y="10404"/>
                  <a:pt x="447102" y="146"/>
                  <a:pt x="434457" y="160"/>
                </a:cubicBezTo>
                <a:lnTo>
                  <a:pt x="114503" y="532"/>
                </a:lnTo>
                <a:cubicBezTo>
                  <a:pt x="101902" y="546"/>
                  <a:pt x="91686" y="10762"/>
                  <a:pt x="91672" y="23363"/>
                </a:cubicBezTo>
                <a:lnTo>
                  <a:pt x="91615" y="68697"/>
                </a:lnTo>
                <a:cubicBezTo>
                  <a:pt x="91600" y="81342"/>
                  <a:pt x="101859" y="91586"/>
                  <a:pt x="114503" y="91572"/>
                </a:cubicBezTo>
                <a:lnTo>
                  <a:pt x="137320" y="91543"/>
                </a:lnTo>
                <a:lnTo>
                  <a:pt x="137320" y="311471"/>
                </a:lnTo>
                <a:cubicBezTo>
                  <a:pt x="55410" y="358919"/>
                  <a:pt x="160" y="447316"/>
                  <a:pt x="160" y="548800"/>
                </a:cubicBezTo>
                <a:cubicBezTo>
                  <a:pt x="160" y="598449"/>
                  <a:pt x="13462" y="644912"/>
                  <a:pt x="36593" y="685017"/>
                </a:cubicBezTo>
                <a:cubicBezTo>
                  <a:pt x="53138" y="713707"/>
                  <a:pt x="83499" y="731680"/>
                  <a:pt x="116603" y="731680"/>
                </a:cubicBezTo>
                <a:lnTo>
                  <a:pt x="432357" y="731680"/>
                </a:lnTo>
                <a:close/>
                <a:moveTo>
                  <a:pt x="171696" y="370821"/>
                </a:moveTo>
                <a:lnTo>
                  <a:pt x="205900" y="351004"/>
                </a:lnTo>
                <a:lnTo>
                  <a:pt x="205900" y="91472"/>
                </a:lnTo>
                <a:lnTo>
                  <a:pt x="343060" y="91315"/>
                </a:lnTo>
                <a:lnTo>
                  <a:pt x="343060" y="351004"/>
                </a:lnTo>
                <a:lnTo>
                  <a:pt x="377265" y="370821"/>
                </a:lnTo>
                <a:cubicBezTo>
                  <a:pt x="412712" y="391352"/>
                  <a:pt x="440301" y="421870"/>
                  <a:pt x="458075" y="457360"/>
                </a:cubicBezTo>
                <a:lnTo>
                  <a:pt x="90886" y="457360"/>
                </a:lnTo>
                <a:cubicBezTo>
                  <a:pt x="108674" y="421870"/>
                  <a:pt x="136249" y="391352"/>
                  <a:pt x="171696" y="370821"/>
                </a:cubicBezTo>
                <a:close/>
              </a:path>
            </a:pathLst>
          </a:custGeom>
          <a:solidFill>
            <a:srgbClr val="910830"/>
          </a:solidFill>
          <a:ln w="1424" cap="flat">
            <a:noFill/>
            <a:prstDash val="solid"/>
            <a:miter/>
          </a:ln>
        </p:spPr>
        <p:txBody>
          <a:bodyPr rtlCol="0" anchor="ctr"/>
          <a:lstStyle/>
          <a:p>
            <a:endParaRPr lang="en-GB"/>
          </a:p>
        </p:txBody>
      </p:sp>
      <p:sp>
        <p:nvSpPr>
          <p:cNvPr id="360" name="Grafik 366">
            <a:extLst>
              <a:ext uri="{FF2B5EF4-FFF2-40B4-BE49-F238E27FC236}">
                <a16:creationId xmlns:a16="http://schemas.microsoft.com/office/drawing/2014/main" id="{BB81FB1F-7CA8-4843-9939-33AB36799C61}"/>
              </a:ext>
            </a:extLst>
          </p:cNvPr>
          <p:cNvSpPr/>
          <p:nvPr/>
        </p:nvSpPr>
        <p:spPr>
          <a:xfrm>
            <a:off x="6284438" y="4154150"/>
            <a:ext cx="413287" cy="470920"/>
          </a:xfrm>
          <a:custGeom>
            <a:avLst/>
            <a:gdLst>
              <a:gd name="connsiteX0" fmla="*/ 640240 w 640080"/>
              <a:gd name="connsiteY0" fmla="*/ 514510 h 731520"/>
              <a:gd name="connsiteX1" fmla="*/ 640240 w 640080"/>
              <a:gd name="connsiteY1" fmla="*/ 34450 h 731520"/>
              <a:gd name="connsiteX2" fmla="*/ 605950 w 640080"/>
              <a:gd name="connsiteY2" fmla="*/ 160 h 731520"/>
              <a:gd name="connsiteX3" fmla="*/ 137320 w 640080"/>
              <a:gd name="connsiteY3" fmla="*/ 160 h 731520"/>
              <a:gd name="connsiteX4" fmla="*/ 160 w 640080"/>
              <a:gd name="connsiteY4" fmla="*/ 137320 h 731520"/>
              <a:gd name="connsiteX5" fmla="*/ 160 w 640080"/>
              <a:gd name="connsiteY5" fmla="*/ 594520 h 731520"/>
              <a:gd name="connsiteX6" fmla="*/ 137320 w 640080"/>
              <a:gd name="connsiteY6" fmla="*/ 731680 h 731520"/>
              <a:gd name="connsiteX7" fmla="*/ 605950 w 640080"/>
              <a:gd name="connsiteY7" fmla="*/ 731680 h 731520"/>
              <a:gd name="connsiteX8" fmla="*/ 640240 w 640080"/>
              <a:gd name="connsiteY8" fmla="*/ 697390 h 731520"/>
              <a:gd name="connsiteX9" fmla="*/ 640240 w 640080"/>
              <a:gd name="connsiteY9" fmla="*/ 674530 h 731520"/>
              <a:gd name="connsiteX10" fmla="*/ 627524 w 640080"/>
              <a:gd name="connsiteY10" fmla="*/ 647813 h 731520"/>
              <a:gd name="connsiteX11" fmla="*/ 627524 w 640080"/>
              <a:gd name="connsiteY11" fmla="*/ 541085 h 731520"/>
              <a:gd name="connsiteX12" fmla="*/ 640240 w 640080"/>
              <a:gd name="connsiteY12" fmla="*/ 514510 h 731520"/>
              <a:gd name="connsiteX13" fmla="*/ 183040 w 640080"/>
              <a:gd name="connsiteY13" fmla="*/ 191613 h 731520"/>
              <a:gd name="connsiteX14" fmla="*/ 191613 w 640080"/>
              <a:gd name="connsiteY14" fmla="*/ 183040 h 731520"/>
              <a:gd name="connsiteX15" fmla="*/ 494508 w 640080"/>
              <a:gd name="connsiteY15" fmla="*/ 183040 h 731520"/>
              <a:gd name="connsiteX16" fmla="*/ 503080 w 640080"/>
              <a:gd name="connsiteY16" fmla="*/ 191613 h 731520"/>
              <a:gd name="connsiteX17" fmla="*/ 503080 w 640080"/>
              <a:gd name="connsiteY17" fmla="*/ 220188 h 731520"/>
              <a:gd name="connsiteX18" fmla="*/ 494508 w 640080"/>
              <a:gd name="connsiteY18" fmla="*/ 228760 h 731520"/>
              <a:gd name="connsiteX19" fmla="*/ 191613 w 640080"/>
              <a:gd name="connsiteY19" fmla="*/ 228760 h 731520"/>
              <a:gd name="connsiteX20" fmla="*/ 183040 w 640080"/>
              <a:gd name="connsiteY20" fmla="*/ 220188 h 731520"/>
              <a:gd name="connsiteX21" fmla="*/ 183040 w 640080"/>
              <a:gd name="connsiteY21" fmla="*/ 191613 h 731520"/>
              <a:gd name="connsiteX22" fmla="*/ 183040 w 640080"/>
              <a:gd name="connsiteY22" fmla="*/ 283053 h 731520"/>
              <a:gd name="connsiteX23" fmla="*/ 191613 w 640080"/>
              <a:gd name="connsiteY23" fmla="*/ 274480 h 731520"/>
              <a:gd name="connsiteX24" fmla="*/ 494508 w 640080"/>
              <a:gd name="connsiteY24" fmla="*/ 274480 h 731520"/>
              <a:gd name="connsiteX25" fmla="*/ 503080 w 640080"/>
              <a:gd name="connsiteY25" fmla="*/ 283053 h 731520"/>
              <a:gd name="connsiteX26" fmla="*/ 503080 w 640080"/>
              <a:gd name="connsiteY26" fmla="*/ 311628 h 731520"/>
              <a:gd name="connsiteX27" fmla="*/ 494508 w 640080"/>
              <a:gd name="connsiteY27" fmla="*/ 320200 h 731520"/>
              <a:gd name="connsiteX28" fmla="*/ 191613 w 640080"/>
              <a:gd name="connsiteY28" fmla="*/ 320200 h 731520"/>
              <a:gd name="connsiteX29" fmla="*/ 183040 w 640080"/>
              <a:gd name="connsiteY29" fmla="*/ 311628 h 731520"/>
              <a:gd name="connsiteX30" fmla="*/ 183040 w 640080"/>
              <a:gd name="connsiteY30" fmla="*/ 283053 h 731520"/>
              <a:gd name="connsiteX31" fmla="*/ 545086 w 640080"/>
              <a:gd name="connsiteY31" fmla="*/ 640240 h 731520"/>
              <a:gd name="connsiteX32" fmla="*/ 137320 w 640080"/>
              <a:gd name="connsiteY32" fmla="*/ 640240 h 731520"/>
              <a:gd name="connsiteX33" fmla="*/ 91600 w 640080"/>
              <a:gd name="connsiteY33" fmla="*/ 594520 h 731520"/>
              <a:gd name="connsiteX34" fmla="*/ 137320 w 640080"/>
              <a:gd name="connsiteY34" fmla="*/ 548800 h 731520"/>
              <a:gd name="connsiteX35" fmla="*/ 545086 w 640080"/>
              <a:gd name="connsiteY35" fmla="*/ 548800 h 731520"/>
              <a:gd name="connsiteX36" fmla="*/ 545086 w 640080"/>
              <a:gd name="connsiteY36"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0080" h="731520">
                <a:moveTo>
                  <a:pt x="640240" y="514510"/>
                </a:moveTo>
                <a:lnTo>
                  <a:pt x="640240" y="34450"/>
                </a:lnTo>
                <a:cubicBezTo>
                  <a:pt x="640240" y="15448"/>
                  <a:pt x="624953" y="160"/>
                  <a:pt x="605950" y="160"/>
                </a:cubicBezTo>
                <a:lnTo>
                  <a:pt x="137320" y="160"/>
                </a:lnTo>
                <a:cubicBezTo>
                  <a:pt x="61597" y="160"/>
                  <a:pt x="160" y="61597"/>
                  <a:pt x="160" y="137320"/>
                </a:cubicBezTo>
                <a:lnTo>
                  <a:pt x="160" y="594520"/>
                </a:lnTo>
                <a:cubicBezTo>
                  <a:pt x="160" y="670244"/>
                  <a:pt x="61597" y="731680"/>
                  <a:pt x="137320" y="731680"/>
                </a:cubicBezTo>
                <a:lnTo>
                  <a:pt x="605950" y="731680"/>
                </a:lnTo>
                <a:cubicBezTo>
                  <a:pt x="624953" y="731680"/>
                  <a:pt x="640240" y="716393"/>
                  <a:pt x="640240" y="697390"/>
                </a:cubicBezTo>
                <a:lnTo>
                  <a:pt x="640240" y="674530"/>
                </a:lnTo>
                <a:cubicBezTo>
                  <a:pt x="640240" y="663815"/>
                  <a:pt x="635240" y="654099"/>
                  <a:pt x="627524" y="647813"/>
                </a:cubicBezTo>
                <a:cubicBezTo>
                  <a:pt x="621524" y="625810"/>
                  <a:pt x="621524" y="563088"/>
                  <a:pt x="627524" y="541085"/>
                </a:cubicBezTo>
                <a:cubicBezTo>
                  <a:pt x="635240" y="534941"/>
                  <a:pt x="640240" y="525226"/>
                  <a:pt x="640240" y="514510"/>
                </a:cubicBezTo>
                <a:close/>
                <a:moveTo>
                  <a:pt x="183040" y="191613"/>
                </a:moveTo>
                <a:cubicBezTo>
                  <a:pt x="183040" y="186898"/>
                  <a:pt x="186898" y="183040"/>
                  <a:pt x="191613" y="183040"/>
                </a:cubicBezTo>
                <a:lnTo>
                  <a:pt x="494508" y="183040"/>
                </a:lnTo>
                <a:cubicBezTo>
                  <a:pt x="499223" y="183040"/>
                  <a:pt x="503080" y="186898"/>
                  <a:pt x="503080" y="191613"/>
                </a:cubicBezTo>
                <a:lnTo>
                  <a:pt x="503080" y="220188"/>
                </a:lnTo>
                <a:cubicBezTo>
                  <a:pt x="503080" y="224903"/>
                  <a:pt x="499223" y="228760"/>
                  <a:pt x="494508" y="228760"/>
                </a:cubicBezTo>
                <a:lnTo>
                  <a:pt x="191613" y="228760"/>
                </a:lnTo>
                <a:cubicBezTo>
                  <a:pt x="186898" y="228760"/>
                  <a:pt x="183040" y="224903"/>
                  <a:pt x="183040" y="220188"/>
                </a:cubicBezTo>
                <a:lnTo>
                  <a:pt x="183040" y="191613"/>
                </a:lnTo>
                <a:close/>
                <a:moveTo>
                  <a:pt x="183040" y="283053"/>
                </a:moveTo>
                <a:cubicBezTo>
                  <a:pt x="183040" y="278338"/>
                  <a:pt x="186898" y="274480"/>
                  <a:pt x="191613" y="274480"/>
                </a:cubicBezTo>
                <a:lnTo>
                  <a:pt x="494508" y="274480"/>
                </a:lnTo>
                <a:cubicBezTo>
                  <a:pt x="499223" y="274480"/>
                  <a:pt x="503080" y="278338"/>
                  <a:pt x="503080" y="283053"/>
                </a:cubicBezTo>
                <a:lnTo>
                  <a:pt x="503080" y="311628"/>
                </a:lnTo>
                <a:cubicBezTo>
                  <a:pt x="503080" y="316343"/>
                  <a:pt x="499223" y="320200"/>
                  <a:pt x="494508" y="320200"/>
                </a:cubicBezTo>
                <a:lnTo>
                  <a:pt x="191613" y="320200"/>
                </a:lnTo>
                <a:cubicBezTo>
                  <a:pt x="186898" y="320200"/>
                  <a:pt x="183040" y="316343"/>
                  <a:pt x="183040" y="311628"/>
                </a:cubicBezTo>
                <a:lnTo>
                  <a:pt x="183040" y="283053"/>
                </a:lnTo>
                <a:close/>
                <a:moveTo>
                  <a:pt x="545086" y="640240"/>
                </a:moveTo>
                <a:lnTo>
                  <a:pt x="137320" y="640240"/>
                </a:lnTo>
                <a:cubicBezTo>
                  <a:pt x="112031" y="640240"/>
                  <a:pt x="91600" y="619809"/>
                  <a:pt x="91600" y="594520"/>
                </a:cubicBezTo>
                <a:cubicBezTo>
                  <a:pt x="91600" y="569374"/>
                  <a:pt x="112174" y="548800"/>
                  <a:pt x="137320" y="548800"/>
                </a:cubicBezTo>
                <a:lnTo>
                  <a:pt x="545086" y="548800"/>
                </a:lnTo>
                <a:cubicBezTo>
                  <a:pt x="542371" y="573232"/>
                  <a:pt x="542371" y="615809"/>
                  <a:pt x="545086" y="640240"/>
                </a:cubicBezTo>
                <a:close/>
              </a:path>
            </a:pathLst>
          </a:custGeom>
          <a:solidFill>
            <a:srgbClr val="910830"/>
          </a:solidFill>
          <a:ln w="1424" cap="flat">
            <a:noFill/>
            <a:prstDash val="solid"/>
            <a:miter/>
          </a:ln>
        </p:spPr>
        <p:txBody>
          <a:bodyPr rtlCol="0" anchor="ctr"/>
          <a:lstStyle/>
          <a:p>
            <a:endParaRPr lang="en-GB"/>
          </a:p>
        </p:txBody>
      </p:sp>
      <p:sp>
        <p:nvSpPr>
          <p:cNvPr id="361" name="Grafik 367">
            <a:extLst>
              <a:ext uri="{FF2B5EF4-FFF2-40B4-BE49-F238E27FC236}">
                <a16:creationId xmlns:a16="http://schemas.microsoft.com/office/drawing/2014/main" id="{36A9F650-24CC-4A7B-A549-A9F0A4565A61}"/>
              </a:ext>
            </a:extLst>
          </p:cNvPr>
          <p:cNvSpPr/>
          <p:nvPr/>
        </p:nvSpPr>
        <p:spPr>
          <a:xfrm>
            <a:off x="6755229" y="4154150"/>
            <a:ext cx="413287" cy="470920"/>
          </a:xfrm>
          <a:custGeom>
            <a:avLst/>
            <a:gdLst>
              <a:gd name="connsiteX0" fmla="*/ 388780 w 640080"/>
              <a:gd name="connsiteY0" fmla="*/ 194470 h 731520"/>
              <a:gd name="connsiteX1" fmla="*/ 411640 w 640080"/>
              <a:gd name="connsiteY1" fmla="*/ 171610 h 731520"/>
              <a:gd name="connsiteX2" fmla="*/ 388780 w 640080"/>
              <a:gd name="connsiteY2" fmla="*/ 148750 h 731520"/>
              <a:gd name="connsiteX3" fmla="*/ 365920 w 640080"/>
              <a:gd name="connsiteY3" fmla="*/ 171610 h 731520"/>
              <a:gd name="connsiteX4" fmla="*/ 388780 w 640080"/>
              <a:gd name="connsiteY4" fmla="*/ 194470 h 731520"/>
              <a:gd name="connsiteX5" fmla="*/ 640240 w 640080"/>
              <a:gd name="connsiteY5" fmla="*/ 512224 h 731520"/>
              <a:gd name="connsiteX6" fmla="*/ 640240 w 640080"/>
              <a:gd name="connsiteY6" fmla="*/ 36736 h 731520"/>
              <a:gd name="connsiteX7" fmla="*/ 603664 w 640080"/>
              <a:gd name="connsiteY7" fmla="*/ 160 h 731520"/>
              <a:gd name="connsiteX8" fmla="*/ 137320 w 640080"/>
              <a:gd name="connsiteY8" fmla="*/ 160 h 731520"/>
              <a:gd name="connsiteX9" fmla="*/ 160 w 640080"/>
              <a:gd name="connsiteY9" fmla="*/ 137320 h 731520"/>
              <a:gd name="connsiteX10" fmla="*/ 160 w 640080"/>
              <a:gd name="connsiteY10" fmla="*/ 594520 h 731520"/>
              <a:gd name="connsiteX11" fmla="*/ 137320 w 640080"/>
              <a:gd name="connsiteY11" fmla="*/ 731680 h 731520"/>
              <a:gd name="connsiteX12" fmla="*/ 603664 w 640080"/>
              <a:gd name="connsiteY12" fmla="*/ 731680 h 731520"/>
              <a:gd name="connsiteX13" fmla="*/ 640240 w 640080"/>
              <a:gd name="connsiteY13" fmla="*/ 695104 h 731520"/>
              <a:gd name="connsiteX14" fmla="*/ 640240 w 640080"/>
              <a:gd name="connsiteY14" fmla="*/ 672244 h 731520"/>
              <a:gd name="connsiteX15" fmla="*/ 626524 w 640080"/>
              <a:gd name="connsiteY15" fmla="*/ 644812 h 731520"/>
              <a:gd name="connsiteX16" fmla="*/ 626524 w 640080"/>
              <a:gd name="connsiteY16" fmla="*/ 539656 h 731520"/>
              <a:gd name="connsiteX17" fmla="*/ 640240 w 640080"/>
              <a:gd name="connsiteY17" fmla="*/ 512224 h 731520"/>
              <a:gd name="connsiteX18" fmla="*/ 343060 w 640080"/>
              <a:gd name="connsiteY18" fmla="*/ 80170 h 731520"/>
              <a:gd name="connsiteX19" fmla="*/ 457360 w 640080"/>
              <a:gd name="connsiteY19" fmla="*/ 171610 h 731520"/>
              <a:gd name="connsiteX20" fmla="*/ 411640 w 640080"/>
              <a:gd name="connsiteY20" fmla="*/ 244348 h 731520"/>
              <a:gd name="connsiteX21" fmla="*/ 411640 w 640080"/>
              <a:gd name="connsiteY21" fmla="*/ 263050 h 731520"/>
              <a:gd name="connsiteX22" fmla="*/ 388780 w 640080"/>
              <a:gd name="connsiteY22" fmla="*/ 285910 h 731520"/>
              <a:gd name="connsiteX23" fmla="*/ 297340 w 640080"/>
              <a:gd name="connsiteY23" fmla="*/ 285910 h 731520"/>
              <a:gd name="connsiteX24" fmla="*/ 274480 w 640080"/>
              <a:gd name="connsiteY24" fmla="*/ 263050 h 731520"/>
              <a:gd name="connsiteX25" fmla="*/ 274480 w 640080"/>
              <a:gd name="connsiteY25" fmla="*/ 244348 h 731520"/>
              <a:gd name="connsiteX26" fmla="*/ 228760 w 640080"/>
              <a:gd name="connsiteY26" fmla="*/ 171610 h 731520"/>
              <a:gd name="connsiteX27" fmla="*/ 343060 w 640080"/>
              <a:gd name="connsiteY27" fmla="*/ 80170 h 731520"/>
              <a:gd name="connsiteX28" fmla="*/ 184540 w 640080"/>
              <a:gd name="connsiteY28" fmla="*/ 334273 h 731520"/>
              <a:gd name="connsiteX29" fmla="*/ 178539 w 640080"/>
              <a:gd name="connsiteY29" fmla="*/ 319273 h 731520"/>
              <a:gd name="connsiteX30" fmla="*/ 178540 w 640080"/>
              <a:gd name="connsiteY30" fmla="*/ 319272 h 731520"/>
              <a:gd name="connsiteX31" fmla="*/ 187527 w 640080"/>
              <a:gd name="connsiteY31" fmla="*/ 298269 h 731520"/>
              <a:gd name="connsiteX32" fmla="*/ 202521 w 640080"/>
              <a:gd name="connsiteY32" fmla="*/ 292259 h 731520"/>
              <a:gd name="connsiteX33" fmla="*/ 202543 w 640080"/>
              <a:gd name="connsiteY33" fmla="*/ 292268 h 731520"/>
              <a:gd name="connsiteX34" fmla="*/ 343060 w 640080"/>
              <a:gd name="connsiteY34" fmla="*/ 352490 h 731520"/>
              <a:gd name="connsiteX35" fmla="*/ 483578 w 640080"/>
              <a:gd name="connsiteY35" fmla="*/ 292268 h 731520"/>
              <a:gd name="connsiteX36" fmla="*/ 498594 w 640080"/>
              <a:gd name="connsiteY36" fmla="*/ 298269 h 731520"/>
              <a:gd name="connsiteX37" fmla="*/ 507581 w 640080"/>
              <a:gd name="connsiteY37" fmla="*/ 319272 h 731520"/>
              <a:gd name="connsiteX38" fmla="*/ 501582 w 640080"/>
              <a:gd name="connsiteY38" fmla="*/ 334273 h 731520"/>
              <a:gd name="connsiteX39" fmla="*/ 501580 w 640080"/>
              <a:gd name="connsiteY39" fmla="*/ 334273 h 731520"/>
              <a:gd name="connsiteX40" fmla="*/ 401068 w 640080"/>
              <a:gd name="connsiteY40" fmla="*/ 377350 h 731520"/>
              <a:gd name="connsiteX41" fmla="*/ 501566 w 640080"/>
              <a:gd name="connsiteY41" fmla="*/ 420427 h 731520"/>
              <a:gd name="connsiteX42" fmla="*/ 507567 w 640080"/>
              <a:gd name="connsiteY42" fmla="*/ 435427 h 731520"/>
              <a:gd name="connsiteX43" fmla="*/ 507567 w 640080"/>
              <a:gd name="connsiteY43" fmla="*/ 435429 h 731520"/>
              <a:gd name="connsiteX44" fmla="*/ 498580 w 640080"/>
              <a:gd name="connsiteY44" fmla="*/ 456432 h 731520"/>
              <a:gd name="connsiteX45" fmla="*/ 483564 w 640080"/>
              <a:gd name="connsiteY45" fmla="*/ 462447 h 731520"/>
              <a:gd name="connsiteX46" fmla="*/ 343060 w 640080"/>
              <a:gd name="connsiteY46" fmla="*/ 402211 h 731520"/>
              <a:gd name="connsiteX47" fmla="*/ 202543 w 640080"/>
              <a:gd name="connsiteY47" fmla="*/ 462432 h 731520"/>
              <a:gd name="connsiteX48" fmla="*/ 187530 w 640080"/>
              <a:gd name="connsiteY48" fmla="*/ 456425 h 731520"/>
              <a:gd name="connsiteX49" fmla="*/ 187527 w 640080"/>
              <a:gd name="connsiteY49" fmla="*/ 456417 h 731520"/>
              <a:gd name="connsiteX50" fmla="*/ 178540 w 640080"/>
              <a:gd name="connsiteY50" fmla="*/ 435415 h 731520"/>
              <a:gd name="connsiteX51" fmla="*/ 184539 w 640080"/>
              <a:gd name="connsiteY51" fmla="*/ 420413 h 731520"/>
              <a:gd name="connsiteX52" fmla="*/ 184540 w 640080"/>
              <a:gd name="connsiteY52" fmla="*/ 420413 h 731520"/>
              <a:gd name="connsiteX53" fmla="*/ 285053 w 640080"/>
              <a:gd name="connsiteY53" fmla="*/ 377350 h 731520"/>
              <a:gd name="connsiteX54" fmla="*/ 184540 w 640080"/>
              <a:gd name="connsiteY54" fmla="*/ 334273 h 731520"/>
              <a:gd name="connsiteX55" fmla="*/ 544228 w 640080"/>
              <a:gd name="connsiteY55" fmla="*/ 640240 h 731520"/>
              <a:gd name="connsiteX56" fmla="*/ 137320 w 640080"/>
              <a:gd name="connsiteY56" fmla="*/ 640240 h 731520"/>
              <a:gd name="connsiteX57" fmla="*/ 91600 w 640080"/>
              <a:gd name="connsiteY57" fmla="*/ 594520 h 731520"/>
              <a:gd name="connsiteX58" fmla="*/ 137320 w 640080"/>
              <a:gd name="connsiteY58" fmla="*/ 548800 h 731520"/>
              <a:gd name="connsiteX59" fmla="*/ 544228 w 640080"/>
              <a:gd name="connsiteY59" fmla="*/ 548800 h 731520"/>
              <a:gd name="connsiteX60" fmla="*/ 544228 w 640080"/>
              <a:gd name="connsiteY60" fmla="*/ 640240 h 731520"/>
              <a:gd name="connsiteX61" fmla="*/ 297340 w 640080"/>
              <a:gd name="connsiteY61" fmla="*/ 194470 h 731520"/>
              <a:gd name="connsiteX62" fmla="*/ 320200 w 640080"/>
              <a:gd name="connsiteY62" fmla="*/ 171610 h 731520"/>
              <a:gd name="connsiteX63" fmla="*/ 297340 w 640080"/>
              <a:gd name="connsiteY63" fmla="*/ 148750 h 731520"/>
              <a:gd name="connsiteX64" fmla="*/ 274480 w 640080"/>
              <a:gd name="connsiteY64" fmla="*/ 171610 h 731520"/>
              <a:gd name="connsiteX65" fmla="*/ 297340 w 640080"/>
              <a:gd name="connsiteY65" fmla="*/ 1944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40080" h="731520">
                <a:moveTo>
                  <a:pt x="388780" y="194470"/>
                </a:moveTo>
                <a:cubicBezTo>
                  <a:pt x="401410" y="194470"/>
                  <a:pt x="411640" y="184240"/>
                  <a:pt x="411640" y="171610"/>
                </a:cubicBezTo>
                <a:cubicBezTo>
                  <a:pt x="411640" y="158980"/>
                  <a:pt x="401410" y="148750"/>
                  <a:pt x="388780" y="148750"/>
                </a:cubicBezTo>
                <a:cubicBezTo>
                  <a:pt x="376150" y="148750"/>
                  <a:pt x="365920" y="158980"/>
                  <a:pt x="365920" y="171610"/>
                </a:cubicBezTo>
                <a:cubicBezTo>
                  <a:pt x="365920" y="184240"/>
                  <a:pt x="376150" y="194470"/>
                  <a:pt x="388780" y="194470"/>
                </a:cubicBezTo>
                <a:close/>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343060" y="80170"/>
                </a:moveTo>
                <a:cubicBezTo>
                  <a:pt x="406182" y="80170"/>
                  <a:pt x="457360" y="121104"/>
                  <a:pt x="457360" y="171610"/>
                </a:cubicBezTo>
                <a:cubicBezTo>
                  <a:pt x="457360" y="201428"/>
                  <a:pt x="439244" y="227660"/>
                  <a:pt x="411640" y="244348"/>
                </a:cubicBezTo>
                <a:lnTo>
                  <a:pt x="411640" y="263050"/>
                </a:lnTo>
                <a:cubicBezTo>
                  <a:pt x="411640" y="275680"/>
                  <a:pt x="401410" y="285910"/>
                  <a:pt x="388780" y="285910"/>
                </a:cubicBezTo>
                <a:lnTo>
                  <a:pt x="297340" y="285910"/>
                </a:lnTo>
                <a:cubicBezTo>
                  <a:pt x="284710" y="285910"/>
                  <a:pt x="274480" y="275680"/>
                  <a:pt x="274480" y="263050"/>
                </a:cubicBezTo>
                <a:lnTo>
                  <a:pt x="274480" y="244348"/>
                </a:lnTo>
                <a:cubicBezTo>
                  <a:pt x="246877" y="227660"/>
                  <a:pt x="228760" y="201428"/>
                  <a:pt x="228760" y="171610"/>
                </a:cubicBezTo>
                <a:cubicBezTo>
                  <a:pt x="228760" y="121104"/>
                  <a:pt x="279938" y="80170"/>
                  <a:pt x="343060" y="80170"/>
                </a:cubicBezTo>
                <a:close/>
                <a:moveTo>
                  <a:pt x="184540" y="334273"/>
                </a:moveTo>
                <a:cubicBezTo>
                  <a:pt x="178741" y="331788"/>
                  <a:pt x="176054" y="325073"/>
                  <a:pt x="178539" y="319273"/>
                </a:cubicBezTo>
                <a:cubicBezTo>
                  <a:pt x="178539" y="319273"/>
                  <a:pt x="178540" y="319272"/>
                  <a:pt x="178540" y="319272"/>
                </a:cubicBezTo>
                <a:lnTo>
                  <a:pt x="187527" y="298269"/>
                </a:lnTo>
                <a:cubicBezTo>
                  <a:pt x="190008" y="292469"/>
                  <a:pt x="196721" y="289778"/>
                  <a:pt x="202521" y="292259"/>
                </a:cubicBezTo>
                <a:cubicBezTo>
                  <a:pt x="202528" y="292262"/>
                  <a:pt x="202536" y="292265"/>
                  <a:pt x="202543" y="292268"/>
                </a:cubicBezTo>
                <a:lnTo>
                  <a:pt x="343060" y="352490"/>
                </a:lnTo>
                <a:lnTo>
                  <a:pt x="483578" y="292268"/>
                </a:lnTo>
                <a:cubicBezTo>
                  <a:pt x="489379" y="289782"/>
                  <a:pt x="496108" y="292468"/>
                  <a:pt x="498594" y="298269"/>
                </a:cubicBezTo>
                <a:lnTo>
                  <a:pt x="507581" y="319272"/>
                </a:lnTo>
                <a:cubicBezTo>
                  <a:pt x="510067" y="325071"/>
                  <a:pt x="507381" y="331787"/>
                  <a:pt x="501582" y="334273"/>
                </a:cubicBezTo>
                <a:cubicBezTo>
                  <a:pt x="501581" y="334273"/>
                  <a:pt x="501581" y="334273"/>
                  <a:pt x="501580" y="334273"/>
                </a:cubicBezTo>
                <a:lnTo>
                  <a:pt x="401068" y="377350"/>
                </a:lnTo>
                <a:lnTo>
                  <a:pt x="501566" y="420427"/>
                </a:lnTo>
                <a:cubicBezTo>
                  <a:pt x="507365" y="422912"/>
                  <a:pt x="510052" y="429628"/>
                  <a:pt x="507567" y="435427"/>
                </a:cubicBezTo>
                <a:cubicBezTo>
                  <a:pt x="507567" y="435428"/>
                  <a:pt x="507567" y="435428"/>
                  <a:pt x="507567" y="435429"/>
                </a:cubicBezTo>
                <a:lnTo>
                  <a:pt x="498580" y="456432"/>
                </a:lnTo>
                <a:cubicBezTo>
                  <a:pt x="496093" y="462238"/>
                  <a:pt x="489371" y="464930"/>
                  <a:pt x="483564" y="462447"/>
                </a:cubicBezTo>
                <a:lnTo>
                  <a:pt x="343060" y="402211"/>
                </a:lnTo>
                <a:lnTo>
                  <a:pt x="202543" y="462432"/>
                </a:lnTo>
                <a:cubicBezTo>
                  <a:pt x="196738" y="464919"/>
                  <a:pt x="190016" y="462229"/>
                  <a:pt x="187530" y="456425"/>
                </a:cubicBezTo>
                <a:cubicBezTo>
                  <a:pt x="187529" y="456422"/>
                  <a:pt x="187528" y="456420"/>
                  <a:pt x="187527" y="456417"/>
                </a:cubicBezTo>
                <a:lnTo>
                  <a:pt x="178540" y="435415"/>
                </a:lnTo>
                <a:cubicBezTo>
                  <a:pt x="176054" y="429616"/>
                  <a:pt x="178740" y="422899"/>
                  <a:pt x="184539" y="420413"/>
                </a:cubicBezTo>
                <a:cubicBezTo>
                  <a:pt x="184539" y="420413"/>
                  <a:pt x="184540" y="420413"/>
                  <a:pt x="184540" y="420413"/>
                </a:cubicBezTo>
                <a:lnTo>
                  <a:pt x="285053" y="377350"/>
                </a:lnTo>
                <a:lnTo>
                  <a:pt x="184540" y="334273"/>
                </a:lnTo>
                <a:close/>
                <a:moveTo>
                  <a:pt x="544228" y="640240"/>
                </a:moveTo>
                <a:lnTo>
                  <a:pt x="137320" y="640240"/>
                </a:lnTo>
                <a:cubicBezTo>
                  <a:pt x="109888" y="640240"/>
                  <a:pt x="91600" y="621952"/>
                  <a:pt x="91600" y="594520"/>
                </a:cubicBezTo>
                <a:cubicBezTo>
                  <a:pt x="91600" y="567088"/>
                  <a:pt x="114460" y="548800"/>
                  <a:pt x="137320" y="548800"/>
                </a:cubicBezTo>
                <a:lnTo>
                  <a:pt x="544228" y="548800"/>
                </a:lnTo>
                <a:lnTo>
                  <a:pt x="544228" y="640240"/>
                </a:lnTo>
                <a:close/>
                <a:moveTo>
                  <a:pt x="297340" y="194470"/>
                </a:moveTo>
                <a:cubicBezTo>
                  <a:pt x="309970" y="194470"/>
                  <a:pt x="320200" y="184240"/>
                  <a:pt x="320200" y="171610"/>
                </a:cubicBezTo>
                <a:cubicBezTo>
                  <a:pt x="320200" y="158980"/>
                  <a:pt x="309970" y="148750"/>
                  <a:pt x="297340" y="148750"/>
                </a:cubicBezTo>
                <a:cubicBezTo>
                  <a:pt x="284710" y="148750"/>
                  <a:pt x="274480" y="158980"/>
                  <a:pt x="274480" y="171610"/>
                </a:cubicBezTo>
                <a:cubicBezTo>
                  <a:pt x="274480" y="184240"/>
                  <a:pt x="284710" y="194470"/>
                  <a:pt x="297340" y="194470"/>
                </a:cubicBezTo>
                <a:close/>
              </a:path>
            </a:pathLst>
          </a:custGeom>
          <a:solidFill>
            <a:srgbClr val="910830"/>
          </a:solidFill>
          <a:ln w="1424" cap="flat">
            <a:noFill/>
            <a:prstDash val="solid"/>
            <a:miter/>
          </a:ln>
        </p:spPr>
        <p:txBody>
          <a:bodyPr rtlCol="0" anchor="ctr"/>
          <a:lstStyle/>
          <a:p>
            <a:endParaRPr lang="en-GB"/>
          </a:p>
        </p:txBody>
      </p:sp>
      <p:sp>
        <p:nvSpPr>
          <p:cNvPr id="362" name="Grafik 368">
            <a:extLst>
              <a:ext uri="{FF2B5EF4-FFF2-40B4-BE49-F238E27FC236}">
                <a16:creationId xmlns:a16="http://schemas.microsoft.com/office/drawing/2014/main" id="{7D303AA3-F8D3-4662-BA43-B601876774D5}"/>
              </a:ext>
            </a:extLst>
          </p:cNvPr>
          <p:cNvSpPr/>
          <p:nvPr/>
        </p:nvSpPr>
        <p:spPr>
          <a:xfrm>
            <a:off x="7637771" y="4154150"/>
            <a:ext cx="354246" cy="470920"/>
          </a:xfrm>
          <a:custGeom>
            <a:avLst/>
            <a:gdLst>
              <a:gd name="connsiteX0" fmla="*/ 159 w 548640"/>
              <a:gd name="connsiteY0" fmla="*/ 731679 h 731520"/>
              <a:gd name="connsiteX1" fmla="*/ 159 w 548640"/>
              <a:gd name="connsiteY1" fmla="*/ 68739 h 731520"/>
              <a:gd name="connsiteX2" fmla="*/ 68739 w 548640"/>
              <a:gd name="connsiteY2" fmla="*/ 159 h 731520"/>
              <a:gd name="connsiteX3" fmla="*/ 480219 w 548640"/>
              <a:gd name="connsiteY3" fmla="*/ 159 h 731520"/>
              <a:gd name="connsiteX4" fmla="*/ 548799 w 548640"/>
              <a:gd name="connsiteY4" fmla="*/ 68739 h 731520"/>
              <a:gd name="connsiteX5" fmla="*/ 548799 w 548640"/>
              <a:gd name="connsiteY5" fmla="*/ 731679 h 731520"/>
              <a:gd name="connsiteX6" fmla="*/ 274479 w 548640"/>
              <a:gd name="connsiteY6" fmla="*/ 571659 h 731520"/>
              <a:gd name="connsiteX7" fmla="*/ 159 w 548640"/>
              <a:gd name="connsiteY7" fmla="*/ 7316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8640" h="731520">
                <a:moveTo>
                  <a:pt x="159" y="731679"/>
                </a:moveTo>
                <a:lnTo>
                  <a:pt x="159" y="68739"/>
                </a:lnTo>
                <a:cubicBezTo>
                  <a:pt x="159" y="30863"/>
                  <a:pt x="30863" y="159"/>
                  <a:pt x="68739" y="159"/>
                </a:cubicBezTo>
                <a:lnTo>
                  <a:pt x="480219" y="159"/>
                </a:lnTo>
                <a:cubicBezTo>
                  <a:pt x="518095" y="159"/>
                  <a:pt x="548799" y="30863"/>
                  <a:pt x="548799" y="68739"/>
                </a:cubicBezTo>
                <a:lnTo>
                  <a:pt x="548799" y="731679"/>
                </a:lnTo>
                <a:lnTo>
                  <a:pt x="274479" y="571659"/>
                </a:lnTo>
                <a:lnTo>
                  <a:pt x="159" y="731679"/>
                </a:lnTo>
                <a:close/>
              </a:path>
            </a:pathLst>
          </a:custGeom>
          <a:solidFill>
            <a:srgbClr val="910830"/>
          </a:solidFill>
          <a:ln w="1414" cap="flat">
            <a:noFill/>
            <a:prstDash val="solid"/>
            <a:miter/>
          </a:ln>
        </p:spPr>
        <p:txBody>
          <a:bodyPr rtlCol="0" anchor="ctr"/>
          <a:lstStyle/>
          <a:p>
            <a:endParaRPr lang="en-GB"/>
          </a:p>
        </p:txBody>
      </p:sp>
      <p:sp>
        <p:nvSpPr>
          <p:cNvPr id="363" name="Grafik 369">
            <a:extLst>
              <a:ext uri="{FF2B5EF4-FFF2-40B4-BE49-F238E27FC236}">
                <a16:creationId xmlns:a16="http://schemas.microsoft.com/office/drawing/2014/main" id="{1925DD44-FDBE-4897-9813-7C50A4744C33}"/>
              </a:ext>
            </a:extLst>
          </p:cNvPr>
          <p:cNvSpPr/>
          <p:nvPr/>
        </p:nvSpPr>
        <p:spPr>
          <a:xfrm>
            <a:off x="2531332" y="4183578"/>
            <a:ext cx="531370" cy="412055"/>
          </a:xfrm>
          <a:custGeom>
            <a:avLst/>
            <a:gdLst>
              <a:gd name="connsiteX0" fmla="*/ 774857 w 822960"/>
              <a:gd name="connsiteY0" fmla="*/ 238 h 640080"/>
              <a:gd name="connsiteX1" fmla="*/ 444873 w 822960"/>
              <a:gd name="connsiteY1" fmla="*/ 79662 h 640080"/>
              <a:gd name="connsiteX2" fmla="*/ 434486 w 822960"/>
              <a:gd name="connsiteY2" fmla="*/ 98478 h 640080"/>
              <a:gd name="connsiteX3" fmla="*/ 434486 w 822960"/>
              <a:gd name="connsiteY3" fmla="*/ 618358 h 640080"/>
              <a:gd name="connsiteX4" fmla="*/ 467747 w 822960"/>
              <a:gd name="connsiteY4" fmla="*/ 637632 h 640080"/>
              <a:gd name="connsiteX5" fmla="*/ 780215 w 822960"/>
              <a:gd name="connsiteY5" fmla="*/ 570595 h 640080"/>
              <a:gd name="connsiteX6" fmla="*/ 823106 w 822960"/>
              <a:gd name="connsiteY6" fmla="*/ 526789 h 640080"/>
              <a:gd name="connsiteX7" fmla="*/ 823106 w 822960"/>
              <a:gd name="connsiteY7" fmla="*/ 44100 h 640080"/>
              <a:gd name="connsiteX8" fmla="*/ 774857 w 822960"/>
              <a:gd name="connsiteY8" fmla="*/ 238 h 640080"/>
              <a:gd name="connsiteX9" fmla="*/ 378393 w 822960"/>
              <a:gd name="connsiteY9" fmla="*/ 79662 h 640080"/>
              <a:gd name="connsiteX10" fmla="*/ 48423 w 822960"/>
              <a:gd name="connsiteY10" fmla="*/ 238 h 640080"/>
              <a:gd name="connsiteX11" fmla="*/ 160 w 822960"/>
              <a:gd name="connsiteY11" fmla="*/ 44100 h 640080"/>
              <a:gd name="connsiteX12" fmla="*/ 160 w 822960"/>
              <a:gd name="connsiteY12" fmla="*/ 526803 h 640080"/>
              <a:gd name="connsiteX13" fmla="*/ 43051 w 822960"/>
              <a:gd name="connsiteY13" fmla="*/ 570609 h 640080"/>
              <a:gd name="connsiteX14" fmla="*/ 355619 w 822960"/>
              <a:gd name="connsiteY14" fmla="*/ 637689 h 640080"/>
              <a:gd name="connsiteX15" fmla="*/ 388780 w 822960"/>
              <a:gd name="connsiteY15" fmla="*/ 618458 h 640080"/>
              <a:gd name="connsiteX16" fmla="*/ 388780 w 822960"/>
              <a:gd name="connsiteY16" fmla="*/ 98221 h 640080"/>
              <a:gd name="connsiteX17" fmla="*/ 378393 w 822960"/>
              <a:gd name="connsiteY17" fmla="*/ 7966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2960" h="640080">
                <a:moveTo>
                  <a:pt x="774857" y="238"/>
                </a:moveTo>
                <a:cubicBezTo>
                  <a:pt x="696561" y="4681"/>
                  <a:pt x="540942" y="20854"/>
                  <a:pt x="444873" y="79662"/>
                </a:cubicBezTo>
                <a:cubicBezTo>
                  <a:pt x="438243" y="83719"/>
                  <a:pt x="434486" y="90935"/>
                  <a:pt x="434486" y="98478"/>
                </a:cubicBezTo>
                <a:lnTo>
                  <a:pt x="434486" y="618358"/>
                </a:lnTo>
                <a:cubicBezTo>
                  <a:pt x="434486" y="634860"/>
                  <a:pt x="452531" y="645290"/>
                  <a:pt x="467747" y="637632"/>
                </a:cubicBezTo>
                <a:cubicBezTo>
                  <a:pt x="566588" y="587882"/>
                  <a:pt x="709534" y="574309"/>
                  <a:pt x="780215" y="570595"/>
                </a:cubicBezTo>
                <a:cubicBezTo>
                  <a:pt x="804346" y="569323"/>
                  <a:pt x="823106" y="549978"/>
                  <a:pt x="823106" y="526789"/>
                </a:cubicBezTo>
                <a:lnTo>
                  <a:pt x="823106" y="44100"/>
                </a:lnTo>
                <a:cubicBezTo>
                  <a:pt x="823120" y="18797"/>
                  <a:pt x="801174" y="-1248"/>
                  <a:pt x="774857" y="238"/>
                </a:cubicBezTo>
                <a:close/>
                <a:moveTo>
                  <a:pt x="378393" y="79662"/>
                </a:moveTo>
                <a:cubicBezTo>
                  <a:pt x="282338" y="20854"/>
                  <a:pt x="126719" y="4695"/>
                  <a:pt x="48423" y="238"/>
                </a:cubicBezTo>
                <a:cubicBezTo>
                  <a:pt x="22106" y="-1248"/>
                  <a:pt x="160" y="18797"/>
                  <a:pt x="160" y="44100"/>
                </a:cubicBezTo>
                <a:lnTo>
                  <a:pt x="160" y="526803"/>
                </a:lnTo>
                <a:cubicBezTo>
                  <a:pt x="160" y="550006"/>
                  <a:pt x="18919" y="569352"/>
                  <a:pt x="43051" y="570609"/>
                </a:cubicBezTo>
                <a:cubicBezTo>
                  <a:pt x="113760" y="574324"/>
                  <a:pt x="256778" y="587911"/>
                  <a:pt x="355619" y="637689"/>
                </a:cubicBezTo>
                <a:cubicBezTo>
                  <a:pt x="370792" y="645333"/>
                  <a:pt x="388780" y="634917"/>
                  <a:pt x="388780" y="618458"/>
                </a:cubicBezTo>
                <a:lnTo>
                  <a:pt x="388780" y="98221"/>
                </a:lnTo>
                <a:cubicBezTo>
                  <a:pt x="388780" y="90663"/>
                  <a:pt x="385037" y="83734"/>
                  <a:pt x="378393" y="79662"/>
                </a:cubicBezTo>
                <a:close/>
              </a:path>
            </a:pathLst>
          </a:custGeom>
          <a:solidFill>
            <a:srgbClr val="910830"/>
          </a:solidFill>
          <a:ln w="1422" cap="flat">
            <a:noFill/>
            <a:prstDash val="solid"/>
            <a:miter/>
          </a:ln>
        </p:spPr>
        <p:txBody>
          <a:bodyPr rtlCol="0" anchor="ctr"/>
          <a:lstStyle/>
          <a:p>
            <a:endParaRPr lang="en-GB"/>
          </a:p>
        </p:txBody>
      </p:sp>
      <p:sp>
        <p:nvSpPr>
          <p:cNvPr id="364" name="Grafik 370">
            <a:extLst>
              <a:ext uri="{FF2B5EF4-FFF2-40B4-BE49-F238E27FC236}">
                <a16:creationId xmlns:a16="http://schemas.microsoft.com/office/drawing/2014/main" id="{0F3FC151-3A20-4ADA-BE91-BD7AC5556107}"/>
              </a:ext>
            </a:extLst>
          </p:cNvPr>
          <p:cNvSpPr/>
          <p:nvPr/>
        </p:nvSpPr>
        <p:spPr>
          <a:xfrm>
            <a:off x="4238911" y="4154150"/>
            <a:ext cx="472328" cy="470920"/>
          </a:xfrm>
          <a:custGeom>
            <a:avLst/>
            <a:gdLst>
              <a:gd name="connsiteX0" fmla="*/ 503079 w 731520"/>
              <a:gd name="connsiteY0" fmla="*/ 137319 h 731520"/>
              <a:gd name="connsiteX1" fmla="*/ 365919 w 731520"/>
              <a:gd name="connsiteY1" fmla="*/ 159 h 731520"/>
              <a:gd name="connsiteX2" fmla="*/ 228759 w 731520"/>
              <a:gd name="connsiteY2" fmla="*/ 137319 h 731520"/>
              <a:gd name="connsiteX3" fmla="*/ 365919 w 731520"/>
              <a:gd name="connsiteY3" fmla="*/ 274479 h 731520"/>
              <a:gd name="connsiteX4" fmla="*/ 503079 w 731520"/>
              <a:gd name="connsiteY4" fmla="*/ 137319 h 731520"/>
              <a:gd name="connsiteX5" fmla="*/ 333901 w 731520"/>
              <a:gd name="connsiteY5" fmla="*/ 344631 h 731520"/>
              <a:gd name="connsiteX6" fmla="*/ 42736 w 731520"/>
              <a:gd name="connsiteY6" fmla="*/ 274551 h 731520"/>
              <a:gd name="connsiteX7" fmla="*/ 159 w 731520"/>
              <a:gd name="connsiteY7" fmla="*/ 313255 h 731520"/>
              <a:gd name="connsiteX8" fmla="*/ 159 w 731520"/>
              <a:gd name="connsiteY8" fmla="*/ 631581 h 731520"/>
              <a:gd name="connsiteX9" fmla="*/ 38007 w 731520"/>
              <a:gd name="connsiteY9" fmla="*/ 670229 h 731520"/>
              <a:gd name="connsiteX10" fmla="*/ 313813 w 731520"/>
              <a:gd name="connsiteY10" fmla="*/ 729422 h 731520"/>
              <a:gd name="connsiteX11" fmla="*/ 343073 w 731520"/>
              <a:gd name="connsiteY11" fmla="*/ 712462 h 731520"/>
              <a:gd name="connsiteX12" fmla="*/ 343073 w 731520"/>
              <a:gd name="connsiteY12" fmla="*/ 361004 h 731520"/>
              <a:gd name="connsiteX13" fmla="*/ 333901 w 731520"/>
              <a:gd name="connsiteY13" fmla="*/ 344631 h 731520"/>
              <a:gd name="connsiteX14" fmla="*/ 689102 w 731520"/>
              <a:gd name="connsiteY14" fmla="*/ 274551 h 731520"/>
              <a:gd name="connsiteX15" fmla="*/ 397952 w 731520"/>
              <a:gd name="connsiteY15" fmla="*/ 344631 h 731520"/>
              <a:gd name="connsiteX16" fmla="*/ 388793 w 731520"/>
              <a:gd name="connsiteY16" fmla="*/ 361247 h 731520"/>
              <a:gd name="connsiteX17" fmla="*/ 388793 w 731520"/>
              <a:gd name="connsiteY17" fmla="*/ 712420 h 731520"/>
              <a:gd name="connsiteX18" fmla="*/ 418140 w 731520"/>
              <a:gd name="connsiteY18" fmla="*/ 729422 h 731520"/>
              <a:gd name="connsiteX19" fmla="*/ 693846 w 731520"/>
              <a:gd name="connsiteY19" fmla="*/ 670271 h 731520"/>
              <a:gd name="connsiteX20" fmla="*/ 731693 w 731520"/>
              <a:gd name="connsiteY20" fmla="*/ 631609 h 731520"/>
              <a:gd name="connsiteX21" fmla="*/ 731693 w 731520"/>
              <a:gd name="connsiteY21" fmla="*/ 313255 h 731520"/>
              <a:gd name="connsiteX22" fmla="*/ 689102 w 731520"/>
              <a:gd name="connsiteY22" fmla="*/ 27455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503079" y="137319"/>
                </a:moveTo>
                <a:cubicBezTo>
                  <a:pt x="503079" y="61567"/>
                  <a:pt x="441671" y="159"/>
                  <a:pt x="365919" y="159"/>
                </a:cubicBezTo>
                <a:cubicBezTo>
                  <a:pt x="290167" y="159"/>
                  <a:pt x="228759" y="61567"/>
                  <a:pt x="228759" y="137319"/>
                </a:cubicBezTo>
                <a:cubicBezTo>
                  <a:pt x="228759" y="213071"/>
                  <a:pt x="290167" y="274479"/>
                  <a:pt x="365919" y="274479"/>
                </a:cubicBezTo>
                <a:cubicBezTo>
                  <a:pt x="441671" y="274479"/>
                  <a:pt x="503079" y="213071"/>
                  <a:pt x="503079" y="137319"/>
                </a:cubicBezTo>
                <a:close/>
                <a:moveTo>
                  <a:pt x="333901" y="344631"/>
                </a:moveTo>
                <a:cubicBezTo>
                  <a:pt x="249133" y="292738"/>
                  <a:pt x="111830" y="278480"/>
                  <a:pt x="42736" y="274551"/>
                </a:cubicBezTo>
                <a:cubicBezTo>
                  <a:pt x="19519" y="273236"/>
                  <a:pt x="159" y="290924"/>
                  <a:pt x="159" y="313255"/>
                </a:cubicBezTo>
                <a:lnTo>
                  <a:pt x="159" y="631581"/>
                </a:lnTo>
                <a:cubicBezTo>
                  <a:pt x="159" y="652055"/>
                  <a:pt x="16718" y="669128"/>
                  <a:pt x="38007" y="670229"/>
                </a:cubicBezTo>
                <a:cubicBezTo>
                  <a:pt x="100386" y="673500"/>
                  <a:pt x="226587" y="685488"/>
                  <a:pt x="313813" y="729422"/>
                </a:cubicBezTo>
                <a:cubicBezTo>
                  <a:pt x="327200" y="736165"/>
                  <a:pt x="343073" y="726978"/>
                  <a:pt x="343073" y="712462"/>
                </a:cubicBezTo>
                <a:lnTo>
                  <a:pt x="343073" y="361004"/>
                </a:lnTo>
                <a:cubicBezTo>
                  <a:pt x="343059" y="354332"/>
                  <a:pt x="339759" y="348217"/>
                  <a:pt x="333901" y="344631"/>
                </a:cubicBezTo>
                <a:close/>
                <a:moveTo>
                  <a:pt x="689102" y="274551"/>
                </a:moveTo>
                <a:cubicBezTo>
                  <a:pt x="620022" y="278465"/>
                  <a:pt x="482705" y="292738"/>
                  <a:pt x="397952" y="344631"/>
                </a:cubicBezTo>
                <a:cubicBezTo>
                  <a:pt x="392094" y="348217"/>
                  <a:pt x="388793" y="354575"/>
                  <a:pt x="388793" y="361247"/>
                </a:cubicBezTo>
                <a:lnTo>
                  <a:pt x="388793" y="712420"/>
                </a:lnTo>
                <a:cubicBezTo>
                  <a:pt x="388793" y="726978"/>
                  <a:pt x="404710" y="736180"/>
                  <a:pt x="418140" y="729422"/>
                </a:cubicBezTo>
                <a:cubicBezTo>
                  <a:pt x="505351" y="685530"/>
                  <a:pt x="631481" y="673543"/>
                  <a:pt x="693846" y="670271"/>
                </a:cubicBezTo>
                <a:cubicBezTo>
                  <a:pt x="715134" y="669157"/>
                  <a:pt x="731693" y="652083"/>
                  <a:pt x="731693" y="631609"/>
                </a:cubicBezTo>
                <a:lnTo>
                  <a:pt x="731693" y="313255"/>
                </a:lnTo>
                <a:cubicBezTo>
                  <a:pt x="731679" y="290924"/>
                  <a:pt x="712320" y="273236"/>
                  <a:pt x="689102" y="274551"/>
                </a:cubicBezTo>
                <a:close/>
              </a:path>
            </a:pathLst>
          </a:custGeom>
          <a:solidFill>
            <a:srgbClr val="910830"/>
          </a:solidFill>
          <a:ln w="1414" cap="flat">
            <a:noFill/>
            <a:prstDash val="solid"/>
            <a:miter/>
          </a:ln>
        </p:spPr>
        <p:txBody>
          <a:bodyPr rtlCol="0" anchor="ctr"/>
          <a:lstStyle/>
          <a:p>
            <a:endParaRPr lang="en-GB"/>
          </a:p>
        </p:txBody>
      </p:sp>
      <p:sp>
        <p:nvSpPr>
          <p:cNvPr id="365" name="Grafik 371">
            <a:extLst>
              <a:ext uri="{FF2B5EF4-FFF2-40B4-BE49-F238E27FC236}">
                <a16:creationId xmlns:a16="http://schemas.microsoft.com/office/drawing/2014/main" id="{807860C9-00A2-48D0-8075-906CB7EFE9E9}"/>
              </a:ext>
            </a:extLst>
          </p:cNvPr>
          <p:cNvSpPr/>
          <p:nvPr/>
        </p:nvSpPr>
        <p:spPr>
          <a:xfrm>
            <a:off x="5298575" y="4161508"/>
            <a:ext cx="457568" cy="45620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71610 w 708660"/>
              <a:gd name="connsiteY5" fmla="*/ 263050 h 708660"/>
              <a:gd name="connsiteX6" fmla="*/ 125890 w 708660"/>
              <a:gd name="connsiteY6" fmla="*/ 217330 h 708660"/>
              <a:gd name="connsiteX7" fmla="*/ 171610 w 708660"/>
              <a:gd name="connsiteY7" fmla="*/ 171610 h 708660"/>
              <a:gd name="connsiteX8" fmla="*/ 217330 w 708660"/>
              <a:gd name="connsiteY8" fmla="*/ 217330 h 708660"/>
              <a:gd name="connsiteX9" fmla="*/ 171610 w 708660"/>
              <a:gd name="connsiteY9" fmla="*/ 263050 h 708660"/>
              <a:gd name="connsiteX10" fmla="*/ 263050 w 708660"/>
              <a:gd name="connsiteY10" fmla="*/ 125890 h 708660"/>
              <a:gd name="connsiteX11" fmla="*/ 308770 w 708660"/>
              <a:gd name="connsiteY11" fmla="*/ 80170 h 708660"/>
              <a:gd name="connsiteX12" fmla="*/ 354490 w 708660"/>
              <a:gd name="connsiteY12" fmla="*/ 125890 h 708660"/>
              <a:gd name="connsiteX13" fmla="*/ 308770 w 708660"/>
              <a:gd name="connsiteY13" fmla="*/ 171610 h 708660"/>
              <a:gd name="connsiteX14" fmla="*/ 263050 w 708660"/>
              <a:gd name="connsiteY14" fmla="*/ 125890 h 708660"/>
              <a:gd name="connsiteX15" fmla="*/ 331630 w 708660"/>
              <a:gd name="connsiteY15" fmla="*/ 331630 h 708660"/>
              <a:gd name="connsiteX16" fmla="*/ 285910 w 708660"/>
              <a:gd name="connsiteY16" fmla="*/ 285910 h 708660"/>
              <a:gd name="connsiteX17" fmla="*/ 331630 w 708660"/>
              <a:gd name="connsiteY17" fmla="*/ 240190 h 708660"/>
              <a:gd name="connsiteX18" fmla="*/ 377350 w 708660"/>
              <a:gd name="connsiteY18" fmla="*/ 285910 h 708660"/>
              <a:gd name="connsiteX19" fmla="*/ 331630 w 708660"/>
              <a:gd name="connsiteY19"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71610" y="263050"/>
                </a:moveTo>
                <a:cubicBezTo>
                  <a:pt x="146321" y="263050"/>
                  <a:pt x="125890" y="242619"/>
                  <a:pt x="125890" y="217330"/>
                </a:cubicBezTo>
                <a:cubicBezTo>
                  <a:pt x="125890" y="192041"/>
                  <a:pt x="146321" y="171610"/>
                  <a:pt x="171610" y="171610"/>
                </a:cubicBezTo>
                <a:cubicBezTo>
                  <a:pt x="196899" y="171610"/>
                  <a:pt x="217330" y="192041"/>
                  <a:pt x="217330" y="217330"/>
                </a:cubicBezTo>
                <a:cubicBezTo>
                  <a:pt x="217330" y="242619"/>
                  <a:pt x="196899" y="263050"/>
                  <a:pt x="171610" y="263050"/>
                </a:cubicBezTo>
                <a:close/>
                <a:moveTo>
                  <a:pt x="263050" y="125890"/>
                </a:moveTo>
                <a:cubicBezTo>
                  <a:pt x="263050" y="100601"/>
                  <a:pt x="283481" y="80170"/>
                  <a:pt x="308770" y="80170"/>
                </a:cubicBezTo>
                <a:cubicBezTo>
                  <a:pt x="334059" y="80170"/>
                  <a:pt x="354490" y="100601"/>
                  <a:pt x="354490" y="125890"/>
                </a:cubicBezTo>
                <a:cubicBezTo>
                  <a:pt x="354490" y="151179"/>
                  <a:pt x="334059" y="171610"/>
                  <a:pt x="308770" y="171610"/>
                </a:cubicBezTo>
                <a:cubicBezTo>
                  <a:pt x="283481" y="171610"/>
                  <a:pt x="263050" y="151179"/>
                  <a:pt x="263050" y="125890"/>
                </a:cubicBezTo>
                <a:close/>
                <a:moveTo>
                  <a:pt x="331630" y="331630"/>
                </a:moveTo>
                <a:cubicBezTo>
                  <a:pt x="306341" y="331630"/>
                  <a:pt x="285910" y="311199"/>
                  <a:pt x="285910" y="285910"/>
                </a:cubicBezTo>
                <a:cubicBezTo>
                  <a:pt x="285910" y="260621"/>
                  <a:pt x="306341" y="240190"/>
                  <a:pt x="331630" y="240190"/>
                </a:cubicBezTo>
                <a:cubicBezTo>
                  <a:pt x="356919" y="240190"/>
                  <a:pt x="377350" y="260621"/>
                  <a:pt x="377350" y="285910"/>
                </a:cubicBezTo>
                <a:cubicBezTo>
                  <a:pt x="377350" y="311199"/>
                  <a:pt x="356919" y="331630"/>
                  <a:pt x="331630" y="331630"/>
                </a:cubicBezTo>
                <a:close/>
              </a:path>
            </a:pathLst>
          </a:custGeom>
          <a:solidFill>
            <a:srgbClr val="910830"/>
          </a:solidFill>
          <a:ln w="1421" cap="flat">
            <a:noFill/>
            <a:prstDash val="solid"/>
            <a:miter/>
          </a:ln>
        </p:spPr>
        <p:txBody>
          <a:bodyPr rtlCol="0" anchor="ctr"/>
          <a:lstStyle/>
          <a:p>
            <a:endParaRPr lang="en-GB"/>
          </a:p>
        </p:txBody>
      </p:sp>
      <p:sp>
        <p:nvSpPr>
          <p:cNvPr id="366" name="Grafik 372">
            <a:extLst>
              <a:ext uri="{FF2B5EF4-FFF2-40B4-BE49-F238E27FC236}">
                <a16:creationId xmlns:a16="http://schemas.microsoft.com/office/drawing/2014/main" id="{D47144CE-AEDC-4D70-B59D-D5E2D7D25875}"/>
              </a:ext>
            </a:extLst>
          </p:cNvPr>
          <p:cNvSpPr/>
          <p:nvPr/>
        </p:nvSpPr>
        <p:spPr>
          <a:xfrm>
            <a:off x="4768743" y="4154150"/>
            <a:ext cx="472328" cy="470920"/>
          </a:xfrm>
          <a:custGeom>
            <a:avLst/>
            <a:gdLst>
              <a:gd name="connsiteX0" fmla="*/ 728107 w 731520"/>
              <a:gd name="connsiteY0" fmla="*/ 263906 h 731520"/>
              <a:gd name="connsiteX1" fmla="*/ 655812 w 731520"/>
              <a:gd name="connsiteY1" fmla="*/ 47022 h 731520"/>
              <a:gd name="connsiteX2" fmla="*/ 590804 w 731520"/>
              <a:gd name="connsiteY2" fmla="*/ 159 h 731520"/>
              <a:gd name="connsiteX3" fmla="*/ 388779 w 731520"/>
              <a:gd name="connsiteY3" fmla="*/ 159 h 731520"/>
              <a:gd name="connsiteX4" fmla="*/ 388779 w 731520"/>
              <a:gd name="connsiteY4" fmla="*/ 274479 h 731520"/>
              <a:gd name="connsiteX5" fmla="*/ 729822 w 731520"/>
              <a:gd name="connsiteY5" fmla="*/ 274479 h 731520"/>
              <a:gd name="connsiteX6" fmla="*/ 728107 w 731520"/>
              <a:gd name="connsiteY6" fmla="*/ 263906 h 731520"/>
              <a:gd name="connsiteX7" fmla="*/ 343059 w 731520"/>
              <a:gd name="connsiteY7" fmla="*/ 159 h 731520"/>
              <a:gd name="connsiteX8" fmla="*/ 141034 w 731520"/>
              <a:gd name="connsiteY8" fmla="*/ 159 h 731520"/>
              <a:gd name="connsiteX9" fmla="*/ 76026 w 731520"/>
              <a:gd name="connsiteY9" fmla="*/ 47022 h 731520"/>
              <a:gd name="connsiteX10" fmla="*/ 3731 w 731520"/>
              <a:gd name="connsiteY10" fmla="*/ 263906 h 731520"/>
              <a:gd name="connsiteX11" fmla="*/ 2016 w 731520"/>
              <a:gd name="connsiteY11" fmla="*/ 274479 h 731520"/>
              <a:gd name="connsiteX12" fmla="*/ 343059 w 731520"/>
              <a:gd name="connsiteY12" fmla="*/ 274479 h 731520"/>
              <a:gd name="connsiteX13" fmla="*/ 343059 w 731520"/>
              <a:gd name="connsiteY13" fmla="*/ 159 h 731520"/>
              <a:gd name="connsiteX14" fmla="*/ 159 w 731520"/>
              <a:gd name="connsiteY14" fmla="*/ 320199 h 731520"/>
              <a:gd name="connsiteX15" fmla="*/ 159 w 731520"/>
              <a:gd name="connsiteY15" fmla="*/ 663099 h 731520"/>
              <a:gd name="connsiteX16" fmla="*/ 68739 w 731520"/>
              <a:gd name="connsiteY16" fmla="*/ 731679 h 731520"/>
              <a:gd name="connsiteX17" fmla="*/ 663099 w 731520"/>
              <a:gd name="connsiteY17" fmla="*/ 731679 h 731520"/>
              <a:gd name="connsiteX18" fmla="*/ 731679 w 731520"/>
              <a:gd name="connsiteY18" fmla="*/ 663099 h 731520"/>
              <a:gd name="connsiteX19" fmla="*/ 731679 w 731520"/>
              <a:gd name="connsiteY19" fmla="*/ 320199 h 731520"/>
              <a:gd name="connsiteX20" fmla="*/ 159 w 731520"/>
              <a:gd name="connsiteY20"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731520">
                <a:moveTo>
                  <a:pt x="728107" y="263906"/>
                </a:moveTo>
                <a:lnTo>
                  <a:pt x="655812" y="47022"/>
                </a:lnTo>
                <a:cubicBezTo>
                  <a:pt x="646526" y="19019"/>
                  <a:pt x="620379" y="159"/>
                  <a:pt x="590804" y="159"/>
                </a:cubicBezTo>
                <a:lnTo>
                  <a:pt x="388779" y="159"/>
                </a:lnTo>
                <a:lnTo>
                  <a:pt x="388779" y="274479"/>
                </a:lnTo>
                <a:lnTo>
                  <a:pt x="729822" y="274479"/>
                </a:lnTo>
                <a:cubicBezTo>
                  <a:pt x="729250" y="270907"/>
                  <a:pt x="729250" y="267335"/>
                  <a:pt x="728107" y="263906"/>
                </a:cubicBezTo>
                <a:close/>
                <a:moveTo>
                  <a:pt x="343059" y="159"/>
                </a:moveTo>
                <a:lnTo>
                  <a:pt x="141034" y="159"/>
                </a:lnTo>
                <a:cubicBezTo>
                  <a:pt x="111459" y="159"/>
                  <a:pt x="85313" y="19019"/>
                  <a:pt x="76026" y="47022"/>
                </a:cubicBezTo>
                <a:lnTo>
                  <a:pt x="3731" y="263906"/>
                </a:lnTo>
                <a:cubicBezTo>
                  <a:pt x="2588" y="267335"/>
                  <a:pt x="2588" y="270907"/>
                  <a:pt x="2016" y="274479"/>
                </a:cubicBezTo>
                <a:lnTo>
                  <a:pt x="343059" y="274479"/>
                </a:lnTo>
                <a:lnTo>
                  <a:pt x="343059" y="159"/>
                </a:lnTo>
                <a:close/>
                <a:moveTo>
                  <a:pt x="159" y="320199"/>
                </a:moveTo>
                <a:lnTo>
                  <a:pt x="159" y="663099"/>
                </a:lnTo>
                <a:cubicBezTo>
                  <a:pt x="159" y="700961"/>
                  <a:pt x="30877" y="731679"/>
                  <a:pt x="68739" y="731679"/>
                </a:cubicBezTo>
                <a:lnTo>
                  <a:pt x="663099" y="731679"/>
                </a:lnTo>
                <a:cubicBezTo>
                  <a:pt x="700961" y="731679"/>
                  <a:pt x="731679" y="700961"/>
                  <a:pt x="731679" y="663099"/>
                </a:cubicBezTo>
                <a:lnTo>
                  <a:pt x="731679" y="320199"/>
                </a:lnTo>
                <a:lnTo>
                  <a:pt x="159" y="320199"/>
                </a:lnTo>
                <a:close/>
              </a:path>
            </a:pathLst>
          </a:custGeom>
          <a:solidFill>
            <a:srgbClr val="910830"/>
          </a:solidFill>
          <a:ln w="1414" cap="flat">
            <a:noFill/>
            <a:prstDash val="solid"/>
            <a:miter/>
          </a:ln>
        </p:spPr>
        <p:txBody>
          <a:bodyPr rtlCol="0" anchor="ctr"/>
          <a:lstStyle/>
          <a:p>
            <a:endParaRPr lang="en-GB"/>
          </a:p>
        </p:txBody>
      </p:sp>
      <p:sp>
        <p:nvSpPr>
          <p:cNvPr id="367" name="Grafik 373">
            <a:extLst>
              <a:ext uri="{FF2B5EF4-FFF2-40B4-BE49-F238E27FC236}">
                <a16:creationId xmlns:a16="http://schemas.microsoft.com/office/drawing/2014/main" id="{97DF7E35-5987-4FED-945B-6B0258C48733}"/>
              </a:ext>
            </a:extLst>
          </p:cNvPr>
          <p:cNvSpPr/>
          <p:nvPr/>
        </p:nvSpPr>
        <p:spPr>
          <a:xfrm>
            <a:off x="3120205" y="4154150"/>
            <a:ext cx="531370" cy="470920"/>
          </a:xfrm>
          <a:custGeom>
            <a:avLst/>
            <a:gdLst>
              <a:gd name="connsiteX0" fmla="*/ 800260 w 822960"/>
              <a:gd name="connsiteY0" fmla="*/ 411640 h 731520"/>
              <a:gd name="connsiteX1" fmla="*/ 685960 w 822960"/>
              <a:gd name="connsiteY1" fmla="*/ 411640 h 731520"/>
              <a:gd name="connsiteX2" fmla="*/ 685960 w 822960"/>
              <a:gd name="connsiteY2" fmla="*/ 548800 h 731520"/>
              <a:gd name="connsiteX3" fmla="*/ 640240 w 822960"/>
              <a:gd name="connsiteY3" fmla="*/ 518368 h 731520"/>
              <a:gd name="connsiteX4" fmla="*/ 594520 w 822960"/>
              <a:gd name="connsiteY4" fmla="*/ 548800 h 731520"/>
              <a:gd name="connsiteX5" fmla="*/ 594520 w 822960"/>
              <a:gd name="connsiteY5" fmla="*/ 411640 h 731520"/>
              <a:gd name="connsiteX6" fmla="*/ 480220 w 822960"/>
              <a:gd name="connsiteY6" fmla="*/ 411640 h 731520"/>
              <a:gd name="connsiteX7" fmla="*/ 457360 w 822960"/>
              <a:gd name="connsiteY7" fmla="*/ 434500 h 731520"/>
              <a:gd name="connsiteX8" fmla="*/ 457360 w 822960"/>
              <a:gd name="connsiteY8" fmla="*/ 708820 h 731520"/>
              <a:gd name="connsiteX9" fmla="*/ 480220 w 822960"/>
              <a:gd name="connsiteY9" fmla="*/ 731680 h 731520"/>
              <a:gd name="connsiteX10" fmla="*/ 800260 w 822960"/>
              <a:gd name="connsiteY10" fmla="*/ 731680 h 731520"/>
              <a:gd name="connsiteX11" fmla="*/ 823120 w 822960"/>
              <a:gd name="connsiteY11" fmla="*/ 708820 h 731520"/>
              <a:gd name="connsiteX12" fmla="*/ 823120 w 822960"/>
              <a:gd name="connsiteY12" fmla="*/ 434500 h 731520"/>
              <a:gd name="connsiteX13" fmla="*/ 800260 w 822960"/>
              <a:gd name="connsiteY13" fmla="*/ 411640 h 731520"/>
              <a:gd name="connsiteX14" fmla="*/ 251620 w 822960"/>
              <a:gd name="connsiteY14" fmla="*/ 320200 h 731520"/>
              <a:gd name="connsiteX15" fmla="*/ 571660 w 822960"/>
              <a:gd name="connsiteY15" fmla="*/ 320200 h 731520"/>
              <a:gd name="connsiteX16" fmla="*/ 594520 w 822960"/>
              <a:gd name="connsiteY16" fmla="*/ 297340 h 731520"/>
              <a:gd name="connsiteX17" fmla="*/ 594520 w 822960"/>
              <a:gd name="connsiteY17" fmla="*/ 23020 h 731520"/>
              <a:gd name="connsiteX18" fmla="*/ 571660 w 822960"/>
              <a:gd name="connsiteY18" fmla="*/ 160 h 731520"/>
              <a:gd name="connsiteX19" fmla="*/ 457360 w 822960"/>
              <a:gd name="connsiteY19" fmla="*/ 160 h 731520"/>
              <a:gd name="connsiteX20" fmla="*/ 457360 w 822960"/>
              <a:gd name="connsiteY20" fmla="*/ 137320 h 731520"/>
              <a:gd name="connsiteX21" fmla="*/ 411640 w 822960"/>
              <a:gd name="connsiteY21" fmla="*/ 106888 h 731520"/>
              <a:gd name="connsiteX22" fmla="*/ 365920 w 822960"/>
              <a:gd name="connsiteY22" fmla="*/ 137320 h 731520"/>
              <a:gd name="connsiteX23" fmla="*/ 365920 w 822960"/>
              <a:gd name="connsiteY23" fmla="*/ 160 h 731520"/>
              <a:gd name="connsiteX24" fmla="*/ 251620 w 822960"/>
              <a:gd name="connsiteY24" fmla="*/ 160 h 731520"/>
              <a:gd name="connsiteX25" fmla="*/ 228760 w 822960"/>
              <a:gd name="connsiteY25" fmla="*/ 23020 h 731520"/>
              <a:gd name="connsiteX26" fmla="*/ 228760 w 822960"/>
              <a:gd name="connsiteY26" fmla="*/ 297340 h 731520"/>
              <a:gd name="connsiteX27" fmla="*/ 251620 w 822960"/>
              <a:gd name="connsiteY27" fmla="*/ 320200 h 731520"/>
              <a:gd name="connsiteX28" fmla="*/ 343060 w 822960"/>
              <a:gd name="connsiteY28" fmla="*/ 411640 h 731520"/>
              <a:gd name="connsiteX29" fmla="*/ 228760 w 822960"/>
              <a:gd name="connsiteY29" fmla="*/ 411640 h 731520"/>
              <a:gd name="connsiteX30" fmla="*/ 228760 w 822960"/>
              <a:gd name="connsiteY30" fmla="*/ 548800 h 731520"/>
              <a:gd name="connsiteX31" fmla="*/ 183040 w 822960"/>
              <a:gd name="connsiteY31" fmla="*/ 518368 h 731520"/>
              <a:gd name="connsiteX32" fmla="*/ 137320 w 822960"/>
              <a:gd name="connsiteY32" fmla="*/ 548800 h 731520"/>
              <a:gd name="connsiteX33" fmla="*/ 137320 w 822960"/>
              <a:gd name="connsiteY33" fmla="*/ 411640 h 731520"/>
              <a:gd name="connsiteX34" fmla="*/ 23020 w 822960"/>
              <a:gd name="connsiteY34" fmla="*/ 411640 h 731520"/>
              <a:gd name="connsiteX35" fmla="*/ 160 w 822960"/>
              <a:gd name="connsiteY35" fmla="*/ 434500 h 731520"/>
              <a:gd name="connsiteX36" fmla="*/ 160 w 822960"/>
              <a:gd name="connsiteY36" fmla="*/ 708820 h 731520"/>
              <a:gd name="connsiteX37" fmla="*/ 23020 w 822960"/>
              <a:gd name="connsiteY37" fmla="*/ 731680 h 731520"/>
              <a:gd name="connsiteX38" fmla="*/ 343060 w 822960"/>
              <a:gd name="connsiteY38" fmla="*/ 731680 h 731520"/>
              <a:gd name="connsiteX39" fmla="*/ 365920 w 822960"/>
              <a:gd name="connsiteY39" fmla="*/ 708820 h 731520"/>
              <a:gd name="connsiteX40" fmla="*/ 365920 w 822960"/>
              <a:gd name="connsiteY40" fmla="*/ 434500 h 731520"/>
              <a:gd name="connsiteX41" fmla="*/ 343060 w 822960"/>
              <a:gd name="connsiteY41" fmla="*/ 4116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22960" h="731520">
                <a:moveTo>
                  <a:pt x="800260" y="411640"/>
                </a:moveTo>
                <a:lnTo>
                  <a:pt x="685960" y="411640"/>
                </a:lnTo>
                <a:lnTo>
                  <a:pt x="685960" y="548800"/>
                </a:lnTo>
                <a:lnTo>
                  <a:pt x="640240" y="518368"/>
                </a:lnTo>
                <a:lnTo>
                  <a:pt x="594520" y="548800"/>
                </a:lnTo>
                <a:lnTo>
                  <a:pt x="594520" y="411640"/>
                </a:lnTo>
                <a:lnTo>
                  <a:pt x="480220" y="411640"/>
                </a:lnTo>
                <a:cubicBezTo>
                  <a:pt x="467647" y="411640"/>
                  <a:pt x="457360" y="421927"/>
                  <a:pt x="457360" y="434500"/>
                </a:cubicBezTo>
                <a:lnTo>
                  <a:pt x="457360" y="708820"/>
                </a:lnTo>
                <a:cubicBezTo>
                  <a:pt x="457360" y="721393"/>
                  <a:pt x="467647" y="731680"/>
                  <a:pt x="480220" y="731680"/>
                </a:cubicBezTo>
                <a:lnTo>
                  <a:pt x="800260" y="731680"/>
                </a:lnTo>
                <a:cubicBezTo>
                  <a:pt x="812833" y="731680"/>
                  <a:pt x="823120" y="721393"/>
                  <a:pt x="823120" y="708820"/>
                </a:cubicBezTo>
                <a:lnTo>
                  <a:pt x="823120" y="434500"/>
                </a:lnTo>
                <a:cubicBezTo>
                  <a:pt x="823120" y="421927"/>
                  <a:pt x="812833" y="411640"/>
                  <a:pt x="800260" y="411640"/>
                </a:cubicBezTo>
                <a:close/>
                <a:moveTo>
                  <a:pt x="251620" y="320200"/>
                </a:moveTo>
                <a:lnTo>
                  <a:pt x="571660" y="320200"/>
                </a:lnTo>
                <a:cubicBezTo>
                  <a:pt x="584233" y="320200"/>
                  <a:pt x="594520" y="309913"/>
                  <a:pt x="594520" y="297340"/>
                </a:cubicBezTo>
                <a:lnTo>
                  <a:pt x="594520" y="23020"/>
                </a:lnTo>
                <a:cubicBezTo>
                  <a:pt x="594520" y="10447"/>
                  <a:pt x="584233" y="160"/>
                  <a:pt x="571660" y="160"/>
                </a:cubicBezTo>
                <a:lnTo>
                  <a:pt x="457360" y="160"/>
                </a:lnTo>
                <a:lnTo>
                  <a:pt x="457360" y="137320"/>
                </a:lnTo>
                <a:lnTo>
                  <a:pt x="411640" y="106888"/>
                </a:lnTo>
                <a:lnTo>
                  <a:pt x="365920" y="137320"/>
                </a:lnTo>
                <a:lnTo>
                  <a:pt x="365920" y="160"/>
                </a:lnTo>
                <a:lnTo>
                  <a:pt x="251620" y="160"/>
                </a:lnTo>
                <a:cubicBezTo>
                  <a:pt x="239047" y="160"/>
                  <a:pt x="228760" y="10447"/>
                  <a:pt x="228760" y="23020"/>
                </a:cubicBezTo>
                <a:lnTo>
                  <a:pt x="228760" y="297340"/>
                </a:lnTo>
                <a:cubicBezTo>
                  <a:pt x="228760" y="309913"/>
                  <a:pt x="239047" y="320200"/>
                  <a:pt x="251620" y="320200"/>
                </a:cubicBezTo>
                <a:close/>
                <a:moveTo>
                  <a:pt x="343060" y="411640"/>
                </a:moveTo>
                <a:lnTo>
                  <a:pt x="228760" y="411640"/>
                </a:lnTo>
                <a:lnTo>
                  <a:pt x="228760" y="548800"/>
                </a:lnTo>
                <a:lnTo>
                  <a:pt x="183040" y="518368"/>
                </a:lnTo>
                <a:lnTo>
                  <a:pt x="137320" y="548800"/>
                </a:lnTo>
                <a:lnTo>
                  <a:pt x="137320" y="411640"/>
                </a:lnTo>
                <a:lnTo>
                  <a:pt x="23020" y="411640"/>
                </a:lnTo>
                <a:cubicBezTo>
                  <a:pt x="10447" y="411640"/>
                  <a:pt x="160" y="421927"/>
                  <a:pt x="160" y="434500"/>
                </a:cubicBezTo>
                <a:lnTo>
                  <a:pt x="160" y="708820"/>
                </a:lnTo>
                <a:cubicBezTo>
                  <a:pt x="160" y="721393"/>
                  <a:pt x="10447" y="731680"/>
                  <a:pt x="23020" y="731680"/>
                </a:cubicBezTo>
                <a:lnTo>
                  <a:pt x="343060" y="731680"/>
                </a:lnTo>
                <a:cubicBezTo>
                  <a:pt x="355633" y="731680"/>
                  <a:pt x="365920" y="721393"/>
                  <a:pt x="365920" y="708820"/>
                </a:cubicBezTo>
                <a:lnTo>
                  <a:pt x="365920" y="434500"/>
                </a:lnTo>
                <a:cubicBezTo>
                  <a:pt x="365920" y="421927"/>
                  <a:pt x="355633" y="411640"/>
                  <a:pt x="343060" y="411640"/>
                </a:cubicBezTo>
                <a:close/>
              </a:path>
            </a:pathLst>
          </a:custGeom>
          <a:solidFill>
            <a:srgbClr val="910830"/>
          </a:solidFill>
          <a:ln w="1422" cap="flat">
            <a:noFill/>
            <a:prstDash val="solid"/>
            <a:miter/>
          </a:ln>
        </p:spPr>
        <p:txBody>
          <a:bodyPr rtlCol="0" anchor="ctr"/>
          <a:lstStyle/>
          <a:p>
            <a:endParaRPr lang="en-GB"/>
          </a:p>
        </p:txBody>
      </p:sp>
      <p:sp>
        <p:nvSpPr>
          <p:cNvPr id="368" name="Grafik 374">
            <a:extLst>
              <a:ext uri="{FF2B5EF4-FFF2-40B4-BE49-F238E27FC236}">
                <a16:creationId xmlns:a16="http://schemas.microsoft.com/office/drawing/2014/main" id="{B932E665-FDEA-4384-B620-1B945A5A8E35}"/>
              </a:ext>
            </a:extLst>
          </p:cNvPr>
          <p:cNvSpPr/>
          <p:nvPr/>
        </p:nvSpPr>
        <p:spPr>
          <a:xfrm>
            <a:off x="1235464" y="4183547"/>
            <a:ext cx="590411" cy="412055"/>
          </a:xfrm>
          <a:custGeom>
            <a:avLst/>
            <a:gdLst>
              <a:gd name="connsiteX0" fmla="*/ 76231 w 914400"/>
              <a:gd name="connsiteY0" fmla="*/ 13072 h 640080"/>
              <a:gd name="connsiteX1" fmla="*/ 2650 w 914400"/>
              <a:gd name="connsiteY1" fmla="*/ 159948 h 640080"/>
              <a:gd name="connsiteX2" fmla="*/ 17080 w 914400"/>
              <a:gd name="connsiteY2" fmla="*/ 192809 h 640080"/>
              <a:gd name="connsiteX3" fmla="*/ 299830 w 914400"/>
              <a:gd name="connsiteY3" fmla="*/ 273533 h 640080"/>
              <a:gd name="connsiteX4" fmla="*/ 326262 w 914400"/>
              <a:gd name="connsiteY4" fmla="*/ 263104 h 640080"/>
              <a:gd name="connsiteX5" fmla="*/ 457421 w 914400"/>
              <a:gd name="connsiteY5" fmla="*/ 45934 h 640080"/>
              <a:gd name="connsiteX6" fmla="*/ 99948 w 914400"/>
              <a:gd name="connsiteY6" fmla="*/ 356 h 640080"/>
              <a:gd name="connsiteX7" fmla="*/ 76231 w 914400"/>
              <a:gd name="connsiteY7" fmla="*/ 13072 h 640080"/>
              <a:gd name="connsiteX8" fmla="*/ 912192 w 914400"/>
              <a:gd name="connsiteY8" fmla="*/ 159948 h 640080"/>
              <a:gd name="connsiteX9" fmla="*/ 838612 w 914400"/>
              <a:gd name="connsiteY9" fmla="*/ 13072 h 640080"/>
              <a:gd name="connsiteX10" fmla="*/ 814752 w 914400"/>
              <a:gd name="connsiteY10" fmla="*/ 356 h 640080"/>
              <a:gd name="connsiteX11" fmla="*/ 457421 w 914400"/>
              <a:gd name="connsiteY11" fmla="*/ 45934 h 640080"/>
              <a:gd name="connsiteX12" fmla="*/ 588438 w 914400"/>
              <a:gd name="connsiteY12" fmla="*/ 263246 h 640080"/>
              <a:gd name="connsiteX13" fmla="*/ 614870 w 914400"/>
              <a:gd name="connsiteY13" fmla="*/ 273676 h 640080"/>
              <a:gd name="connsiteX14" fmla="*/ 897619 w 914400"/>
              <a:gd name="connsiteY14" fmla="*/ 192952 h 640080"/>
              <a:gd name="connsiteX15" fmla="*/ 912192 w 914400"/>
              <a:gd name="connsiteY15" fmla="*/ 159948 h 640080"/>
              <a:gd name="connsiteX16" fmla="*/ 608440 w 914400"/>
              <a:gd name="connsiteY16" fmla="*/ 320254 h 640080"/>
              <a:gd name="connsiteX17" fmla="*/ 549290 w 914400"/>
              <a:gd name="connsiteY17" fmla="*/ 286821 h 640080"/>
              <a:gd name="connsiteX18" fmla="*/ 457421 w 914400"/>
              <a:gd name="connsiteY18" fmla="*/ 134516 h 640080"/>
              <a:gd name="connsiteX19" fmla="*/ 365695 w 914400"/>
              <a:gd name="connsiteY19" fmla="*/ 286821 h 640080"/>
              <a:gd name="connsiteX20" fmla="*/ 306402 w 914400"/>
              <a:gd name="connsiteY20" fmla="*/ 320396 h 640080"/>
              <a:gd name="connsiteX21" fmla="*/ 287400 w 914400"/>
              <a:gd name="connsiteY21" fmla="*/ 317682 h 640080"/>
              <a:gd name="connsiteX22" fmla="*/ 91661 w 914400"/>
              <a:gd name="connsiteY22" fmla="*/ 261675 h 640080"/>
              <a:gd name="connsiteX23" fmla="*/ 91661 w 914400"/>
              <a:gd name="connsiteY23" fmla="*/ 515992 h 640080"/>
              <a:gd name="connsiteX24" fmla="*/ 126237 w 914400"/>
              <a:gd name="connsiteY24" fmla="*/ 560284 h 640080"/>
              <a:gd name="connsiteX25" fmla="*/ 435133 w 914400"/>
              <a:gd name="connsiteY25" fmla="*/ 637579 h 640080"/>
              <a:gd name="connsiteX26" fmla="*/ 479424 w 914400"/>
              <a:gd name="connsiteY26" fmla="*/ 637579 h 640080"/>
              <a:gd name="connsiteX27" fmla="*/ 788605 w 914400"/>
              <a:gd name="connsiteY27" fmla="*/ 560284 h 640080"/>
              <a:gd name="connsiteX28" fmla="*/ 823181 w 914400"/>
              <a:gd name="connsiteY28" fmla="*/ 515992 h 640080"/>
              <a:gd name="connsiteX29" fmla="*/ 823181 w 914400"/>
              <a:gd name="connsiteY29" fmla="*/ 261675 h 640080"/>
              <a:gd name="connsiteX30" fmla="*/ 627442 w 914400"/>
              <a:gd name="connsiteY30" fmla="*/ 317539 h 640080"/>
              <a:gd name="connsiteX31" fmla="*/ 608440 w 914400"/>
              <a:gd name="connsiteY31" fmla="*/ 32025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4400" h="640080">
                <a:moveTo>
                  <a:pt x="76231" y="13072"/>
                </a:moveTo>
                <a:lnTo>
                  <a:pt x="2650" y="159948"/>
                </a:lnTo>
                <a:cubicBezTo>
                  <a:pt x="-3922" y="173092"/>
                  <a:pt x="3079" y="188809"/>
                  <a:pt x="17080" y="192809"/>
                </a:cubicBezTo>
                <a:lnTo>
                  <a:pt x="299830" y="273533"/>
                </a:lnTo>
                <a:cubicBezTo>
                  <a:pt x="309974" y="276391"/>
                  <a:pt x="320833" y="272105"/>
                  <a:pt x="326262" y="263104"/>
                </a:cubicBezTo>
                <a:lnTo>
                  <a:pt x="457421" y="45934"/>
                </a:lnTo>
                <a:lnTo>
                  <a:pt x="99948" y="356"/>
                </a:lnTo>
                <a:cubicBezTo>
                  <a:pt x="90090" y="-787"/>
                  <a:pt x="80660" y="4214"/>
                  <a:pt x="76231" y="13072"/>
                </a:cubicBezTo>
                <a:close/>
                <a:moveTo>
                  <a:pt x="912192" y="159948"/>
                </a:moveTo>
                <a:lnTo>
                  <a:pt x="838612" y="13072"/>
                </a:lnTo>
                <a:cubicBezTo>
                  <a:pt x="834183" y="4214"/>
                  <a:pt x="824610" y="-929"/>
                  <a:pt x="814752" y="356"/>
                </a:cubicBezTo>
                <a:lnTo>
                  <a:pt x="457421" y="45934"/>
                </a:lnTo>
                <a:lnTo>
                  <a:pt x="588438" y="263246"/>
                </a:lnTo>
                <a:cubicBezTo>
                  <a:pt x="593867" y="272248"/>
                  <a:pt x="604725" y="276534"/>
                  <a:pt x="614870" y="273676"/>
                </a:cubicBezTo>
                <a:lnTo>
                  <a:pt x="897619" y="192952"/>
                </a:lnTo>
                <a:cubicBezTo>
                  <a:pt x="911764" y="188809"/>
                  <a:pt x="918622" y="173092"/>
                  <a:pt x="912192" y="159948"/>
                </a:cubicBezTo>
                <a:close/>
                <a:moveTo>
                  <a:pt x="608440" y="320254"/>
                </a:moveTo>
                <a:cubicBezTo>
                  <a:pt x="584294" y="320254"/>
                  <a:pt x="561577" y="307395"/>
                  <a:pt x="549290" y="286821"/>
                </a:cubicBezTo>
                <a:lnTo>
                  <a:pt x="457421" y="134516"/>
                </a:lnTo>
                <a:lnTo>
                  <a:pt x="365695" y="286821"/>
                </a:lnTo>
                <a:cubicBezTo>
                  <a:pt x="353265" y="307538"/>
                  <a:pt x="330548" y="320396"/>
                  <a:pt x="306402" y="320396"/>
                </a:cubicBezTo>
                <a:cubicBezTo>
                  <a:pt x="299973" y="320396"/>
                  <a:pt x="293544" y="319539"/>
                  <a:pt x="287400" y="317682"/>
                </a:cubicBezTo>
                <a:lnTo>
                  <a:pt x="91661" y="261675"/>
                </a:lnTo>
                <a:lnTo>
                  <a:pt x="91661" y="515992"/>
                </a:lnTo>
                <a:cubicBezTo>
                  <a:pt x="91661" y="536995"/>
                  <a:pt x="105949" y="555283"/>
                  <a:pt x="126237" y="560284"/>
                </a:cubicBezTo>
                <a:lnTo>
                  <a:pt x="435133" y="637579"/>
                </a:lnTo>
                <a:cubicBezTo>
                  <a:pt x="449706" y="641151"/>
                  <a:pt x="464994" y="641151"/>
                  <a:pt x="479424" y="637579"/>
                </a:cubicBezTo>
                <a:lnTo>
                  <a:pt x="788605" y="560284"/>
                </a:lnTo>
                <a:cubicBezTo>
                  <a:pt x="808894" y="555140"/>
                  <a:pt x="823181" y="536852"/>
                  <a:pt x="823181" y="515992"/>
                </a:cubicBezTo>
                <a:lnTo>
                  <a:pt x="823181" y="261675"/>
                </a:lnTo>
                <a:lnTo>
                  <a:pt x="627442" y="317539"/>
                </a:lnTo>
                <a:cubicBezTo>
                  <a:pt x="621299" y="319396"/>
                  <a:pt x="614870" y="320254"/>
                  <a:pt x="608440" y="320254"/>
                </a:cubicBezTo>
                <a:close/>
              </a:path>
            </a:pathLst>
          </a:custGeom>
          <a:solidFill>
            <a:srgbClr val="910830"/>
          </a:solidFill>
          <a:ln w="1429" cap="flat">
            <a:noFill/>
            <a:prstDash val="solid"/>
            <a:miter/>
          </a:ln>
        </p:spPr>
        <p:txBody>
          <a:bodyPr rtlCol="0" anchor="ctr"/>
          <a:lstStyle/>
          <a:p>
            <a:endParaRPr lang="en-GB"/>
          </a:p>
        </p:txBody>
      </p:sp>
      <p:sp>
        <p:nvSpPr>
          <p:cNvPr id="369" name="Grafik 375">
            <a:extLst>
              <a:ext uri="{FF2B5EF4-FFF2-40B4-BE49-F238E27FC236}">
                <a16:creationId xmlns:a16="http://schemas.microsoft.com/office/drawing/2014/main" id="{691B989E-9461-44F9-BDDA-BC03E006D1CB}"/>
              </a:ext>
            </a:extLst>
          </p:cNvPr>
          <p:cNvSpPr/>
          <p:nvPr/>
        </p:nvSpPr>
        <p:spPr>
          <a:xfrm>
            <a:off x="1883417" y="4183582"/>
            <a:ext cx="590411" cy="382623"/>
          </a:xfrm>
          <a:custGeom>
            <a:avLst/>
            <a:gdLst>
              <a:gd name="connsiteX0" fmla="*/ 183041 w 914400"/>
              <a:gd name="connsiteY0" fmla="*/ 320201 h 594360"/>
              <a:gd name="connsiteX1" fmla="*/ 91601 w 914400"/>
              <a:gd name="connsiteY1" fmla="*/ 411641 h 594360"/>
              <a:gd name="connsiteX2" fmla="*/ 161 w 914400"/>
              <a:gd name="connsiteY2" fmla="*/ 320201 h 594360"/>
              <a:gd name="connsiteX3" fmla="*/ 91601 w 914400"/>
              <a:gd name="connsiteY3" fmla="*/ 228761 h 594360"/>
              <a:gd name="connsiteX4" fmla="*/ 183041 w 914400"/>
              <a:gd name="connsiteY4" fmla="*/ 320201 h 594360"/>
              <a:gd name="connsiteX5" fmla="*/ 91601 w 914400"/>
              <a:gd name="connsiteY5" fmla="*/ 503081 h 594360"/>
              <a:gd name="connsiteX6" fmla="*/ 45881 w 914400"/>
              <a:gd name="connsiteY6" fmla="*/ 548801 h 594360"/>
              <a:gd name="connsiteX7" fmla="*/ 91601 w 914400"/>
              <a:gd name="connsiteY7" fmla="*/ 594521 h 594360"/>
              <a:gd name="connsiteX8" fmla="*/ 137321 w 914400"/>
              <a:gd name="connsiteY8" fmla="*/ 548801 h 594360"/>
              <a:gd name="connsiteX9" fmla="*/ 91601 w 914400"/>
              <a:gd name="connsiteY9" fmla="*/ 503081 h 594360"/>
              <a:gd name="connsiteX10" fmla="*/ 91601 w 914400"/>
              <a:gd name="connsiteY10" fmla="*/ 161 h 594360"/>
              <a:gd name="connsiteX11" fmla="*/ 161 w 914400"/>
              <a:gd name="connsiteY11" fmla="*/ 91601 h 594360"/>
              <a:gd name="connsiteX12" fmla="*/ 91601 w 914400"/>
              <a:gd name="connsiteY12" fmla="*/ 183041 h 594360"/>
              <a:gd name="connsiteX13" fmla="*/ 183041 w 914400"/>
              <a:gd name="connsiteY13" fmla="*/ 91601 h 594360"/>
              <a:gd name="connsiteX14" fmla="*/ 91601 w 914400"/>
              <a:gd name="connsiteY14" fmla="*/ 161 h 594360"/>
              <a:gd name="connsiteX15" fmla="*/ 320201 w 914400"/>
              <a:gd name="connsiteY15" fmla="*/ 274481 h 594360"/>
              <a:gd name="connsiteX16" fmla="*/ 274481 w 914400"/>
              <a:gd name="connsiteY16" fmla="*/ 320201 h 594360"/>
              <a:gd name="connsiteX17" fmla="*/ 320201 w 914400"/>
              <a:gd name="connsiteY17" fmla="*/ 365921 h 594360"/>
              <a:gd name="connsiteX18" fmla="*/ 365921 w 914400"/>
              <a:gd name="connsiteY18" fmla="*/ 320201 h 594360"/>
              <a:gd name="connsiteX19" fmla="*/ 320201 w 914400"/>
              <a:gd name="connsiteY19" fmla="*/ 274481 h 594360"/>
              <a:gd name="connsiteX20" fmla="*/ 320201 w 914400"/>
              <a:gd name="connsiteY20" fmla="*/ 503081 h 594360"/>
              <a:gd name="connsiteX21" fmla="*/ 274481 w 914400"/>
              <a:gd name="connsiteY21" fmla="*/ 548801 h 594360"/>
              <a:gd name="connsiteX22" fmla="*/ 320201 w 914400"/>
              <a:gd name="connsiteY22" fmla="*/ 594521 h 594360"/>
              <a:gd name="connsiteX23" fmla="*/ 365921 w 914400"/>
              <a:gd name="connsiteY23" fmla="*/ 548801 h 594360"/>
              <a:gd name="connsiteX24" fmla="*/ 320201 w 914400"/>
              <a:gd name="connsiteY24" fmla="*/ 503081 h 594360"/>
              <a:gd name="connsiteX25" fmla="*/ 320201 w 914400"/>
              <a:gd name="connsiteY25" fmla="*/ 161 h 594360"/>
              <a:gd name="connsiteX26" fmla="*/ 228761 w 914400"/>
              <a:gd name="connsiteY26" fmla="*/ 91601 h 594360"/>
              <a:gd name="connsiteX27" fmla="*/ 320201 w 914400"/>
              <a:gd name="connsiteY27" fmla="*/ 183041 h 594360"/>
              <a:gd name="connsiteX28" fmla="*/ 411641 w 914400"/>
              <a:gd name="connsiteY28" fmla="*/ 91601 h 594360"/>
              <a:gd name="connsiteX29" fmla="*/ 320201 w 914400"/>
              <a:gd name="connsiteY29" fmla="*/ 161 h 594360"/>
              <a:gd name="connsiteX30" fmla="*/ 640241 w 914400"/>
              <a:gd name="connsiteY30" fmla="*/ 274481 h 594360"/>
              <a:gd name="connsiteX31" fmla="*/ 594521 w 914400"/>
              <a:gd name="connsiteY31" fmla="*/ 320201 h 594360"/>
              <a:gd name="connsiteX32" fmla="*/ 640241 w 914400"/>
              <a:gd name="connsiteY32" fmla="*/ 365921 h 594360"/>
              <a:gd name="connsiteX33" fmla="*/ 685961 w 914400"/>
              <a:gd name="connsiteY33" fmla="*/ 320201 h 594360"/>
              <a:gd name="connsiteX34" fmla="*/ 640241 w 914400"/>
              <a:gd name="connsiteY34" fmla="*/ 274481 h 594360"/>
              <a:gd name="connsiteX35" fmla="*/ 640241 w 914400"/>
              <a:gd name="connsiteY35" fmla="*/ 503081 h 594360"/>
              <a:gd name="connsiteX36" fmla="*/ 594521 w 914400"/>
              <a:gd name="connsiteY36" fmla="*/ 548801 h 594360"/>
              <a:gd name="connsiteX37" fmla="*/ 640241 w 914400"/>
              <a:gd name="connsiteY37" fmla="*/ 594521 h 594360"/>
              <a:gd name="connsiteX38" fmla="*/ 685961 w 914400"/>
              <a:gd name="connsiteY38" fmla="*/ 548801 h 594360"/>
              <a:gd name="connsiteX39" fmla="*/ 640241 w 914400"/>
              <a:gd name="connsiteY39" fmla="*/ 503081 h 594360"/>
              <a:gd name="connsiteX40" fmla="*/ 640241 w 914400"/>
              <a:gd name="connsiteY40" fmla="*/ 161 h 594360"/>
              <a:gd name="connsiteX41" fmla="*/ 548801 w 914400"/>
              <a:gd name="connsiteY41" fmla="*/ 91601 h 594360"/>
              <a:gd name="connsiteX42" fmla="*/ 640241 w 914400"/>
              <a:gd name="connsiteY42" fmla="*/ 183041 h 594360"/>
              <a:gd name="connsiteX43" fmla="*/ 731681 w 914400"/>
              <a:gd name="connsiteY43" fmla="*/ 91601 h 594360"/>
              <a:gd name="connsiteX44" fmla="*/ 640241 w 914400"/>
              <a:gd name="connsiteY44" fmla="*/ 161 h 594360"/>
              <a:gd name="connsiteX45" fmla="*/ 868841 w 914400"/>
              <a:gd name="connsiteY45" fmla="*/ 274481 h 594360"/>
              <a:gd name="connsiteX46" fmla="*/ 823121 w 914400"/>
              <a:gd name="connsiteY46" fmla="*/ 320201 h 594360"/>
              <a:gd name="connsiteX47" fmla="*/ 868841 w 914400"/>
              <a:gd name="connsiteY47" fmla="*/ 365921 h 594360"/>
              <a:gd name="connsiteX48" fmla="*/ 914561 w 914400"/>
              <a:gd name="connsiteY48" fmla="*/ 320201 h 594360"/>
              <a:gd name="connsiteX49" fmla="*/ 868841 w 914400"/>
              <a:gd name="connsiteY49" fmla="*/ 274481 h 594360"/>
              <a:gd name="connsiteX50" fmla="*/ 868841 w 914400"/>
              <a:gd name="connsiteY50" fmla="*/ 503081 h 594360"/>
              <a:gd name="connsiteX51" fmla="*/ 823121 w 914400"/>
              <a:gd name="connsiteY51" fmla="*/ 548801 h 594360"/>
              <a:gd name="connsiteX52" fmla="*/ 868841 w 914400"/>
              <a:gd name="connsiteY52" fmla="*/ 594521 h 594360"/>
              <a:gd name="connsiteX53" fmla="*/ 914561 w 914400"/>
              <a:gd name="connsiteY53" fmla="*/ 548801 h 594360"/>
              <a:gd name="connsiteX54" fmla="*/ 868841 w 914400"/>
              <a:gd name="connsiteY54" fmla="*/ 503081 h 594360"/>
              <a:gd name="connsiteX55" fmla="*/ 868841 w 914400"/>
              <a:gd name="connsiteY55" fmla="*/ 45881 h 594360"/>
              <a:gd name="connsiteX56" fmla="*/ 823121 w 914400"/>
              <a:gd name="connsiteY56" fmla="*/ 91601 h 594360"/>
              <a:gd name="connsiteX57" fmla="*/ 868841 w 914400"/>
              <a:gd name="connsiteY57" fmla="*/ 137321 h 594360"/>
              <a:gd name="connsiteX58" fmla="*/ 914561 w 914400"/>
              <a:gd name="connsiteY58" fmla="*/ 91601 h 594360"/>
              <a:gd name="connsiteX59" fmla="*/ 868841 w 914400"/>
              <a:gd name="connsiteY59" fmla="*/ 45881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14400" h="594360">
                <a:moveTo>
                  <a:pt x="183041" y="320201"/>
                </a:moveTo>
                <a:cubicBezTo>
                  <a:pt x="183041" y="370701"/>
                  <a:pt x="142101" y="411641"/>
                  <a:pt x="91601" y="411641"/>
                </a:cubicBezTo>
                <a:cubicBezTo>
                  <a:pt x="41100" y="411641"/>
                  <a:pt x="161" y="370701"/>
                  <a:pt x="161" y="320201"/>
                </a:cubicBezTo>
                <a:cubicBezTo>
                  <a:pt x="161" y="269700"/>
                  <a:pt x="41100" y="228761"/>
                  <a:pt x="91601" y="228761"/>
                </a:cubicBezTo>
                <a:cubicBezTo>
                  <a:pt x="142101" y="228761"/>
                  <a:pt x="183041" y="269700"/>
                  <a:pt x="183041" y="320201"/>
                </a:cubicBezTo>
                <a:close/>
                <a:moveTo>
                  <a:pt x="91601" y="503081"/>
                </a:moveTo>
                <a:cubicBezTo>
                  <a:pt x="66350" y="503081"/>
                  <a:pt x="45881" y="523550"/>
                  <a:pt x="45881" y="548801"/>
                </a:cubicBezTo>
                <a:cubicBezTo>
                  <a:pt x="45881" y="574051"/>
                  <a:pt x="66350" y="594521"/>
                  <a:pt x="91601" y="594521"/>
                </a:cubicBezTo>
                <a:cubicBezTo>
                  <a:pt x="116851" y="594521"/>
                  <a:pt x="137321" y="574051"/>
                  <a:pt x="137321" y="548801"/>
                </a:cubicBezTo>
                <a:cubicBezTo>
                  <a:pt x="137321" y="523550"/>
                  <a:pt x="116851" y="503081"/>
                  <a:pt x="91601" y="503081"/>
                </a:cubicBezTo>
                <a:close/>
                <a:moveTo>
                  <a:pt x="91601" y="161"/>
                </a:moveTo>
                <a:cubicBezTo>
                  <a:pt x="41100" y="161"/>
                  <a:pt x="161" y="41100"/>
                  <a:pt x="161" y="91601"/>
                </a:cubicBezTo>
                <a:cubicBezTo>
                  <a:pt x="161" y="142101"/>
                  <a:pt x="41100" y="183041"/>
                  <a:pt x="91601" y="183041"/>
                </a:cubicBezTo>
                <a:cubicBezTo>
                  <a:pt x="142101" y="183041"/>
                  <a:pt x="183041" y="142101"/>
                  <a:pt x="183041" y="91601"/>
                </a:cubicBezTo>
                <a:cubicBezTo>
                  <a:pt x="183041" y="41100"/>
                  <a:pt x="142101" y="161"/>
                  <a:pt x="91601" y="161"/>
                </a:cubicBezTo>
                <a:close/>
                <a:moveTo>
                  <a:pt x="320201" y="274481"/>
                </a:moveTo>
                <a:cubicBezTo>
                  <a:pt x="294950" y="274481"/>
                  <a:pt x="274481" y="294950"/>
                  <a:pt x="274481" y="320201"/>
                </a:cubicBezTo>
                <a:cubicBezTo>
                  <a:pt x="274481" y="345451"/>
                  <a:pt x="294950" y="365921"/>
                  <a:pt x="320201" y="365921"/>
                </a:cubicBezTo>
                <a:cubicBezTo>
                  <a:pt x="345451" y="365921"/>
                  <a:pt x="365921" y="345451"/>
                  <a:pt x="365921" y="320201"/>
                </a:cubicBezTo>
                <a:cubicBezTo>
                  <a:pt x="365921" y="294950"/>
                  <a:pt x="345451" y="274481"/>
                  <a:pt x="320201" y="274481"/>
                </a:cubicBezTo>
                <a:close/>
                <a:moveTo>
                  <a:pt x="320201" y="503081"/>
                </a:moveTo>
                <a:cubicBezTo>
                  <a:pt x="294950" y="503081"/>
                  <a:pt x="274481" y="523550"/>
                  <a:pt x="274481" y="548801"/>
                </a:cubicBezTo>
                <a:cubicBezTo>
                  <a:pt x="274481" y="574051"/>
                  <a:pt x="294950" y="594521"/>
                  <a:pt x="320201" y="594521"/>
                </a:cubicBezTo>
                <a:cubicBezTo>
                  <a:pt x="345451" y="594521"/>
                  <a:pt x="365921" y="574051"/>
                  <a:pt x="365921" y="548801"/>
                </a:cubicBezTo>
                <a:cubicBezTo>
                  <a:pt x="365921" y="523550"/>
                  <a:pt x="345451" y="503081"/>
                  <a:pt x="320201" y="503081"/>
                </a:cubicBezTo>
                <a:close/>
                <a:moveTo>
                  <a:pt x="320201" y="161"/>
                </a:moveTo>
                <a:cubicBezTo>
                  <a:pt x="269700" y="161"/>
                  <a:pt x="228761" y="41100"/>
                  <a:pt x="228761" y="91601"/>
                </a:cubicBezTo>
                <a:cubicBezTo>
                  <a:pt x="228761" y="142101"/>
                  <a:pt x="269700" y="183041"/>
                  <a:pt x="320201" y="183041"/>
                </a:cubicBezTo>
                <a:cubicBezTo>
                  <a:pt x="370701" y="183041"/>
                  <a:pt x="411641" y="142101"/>
                  <a:pt x="411641" y="91601"/>
                </a:cubicBezTo>
                <a:cubicBezTo>
                  <a:pt x="411641" y="41100"/>
                  <a:pt x="370701" y="161"/>
                  <a:pt x="320201" y="161"/>
                </a:cubicBezTo>
                <a:close/>
                <a:moveTo>
                  <a:pt x="640241" y="274481"/>
                </a:moveTo>
                <a:cubicBezTo>
                  <a:pt x="614990" y="274481"/>
                  <a:pt x="594521" y="294950"/>
                  <a:pt x="594521" y="320201"/>
                </a:cubicBezTo>
                <a:cubicBezTo>
                  <a:pt x="594521" y="345451"/>
                  <a:pt x="614990" y="365921"/>
                  <a:pt x="640241" y="365921"/>
                </a:cubicBezTo>
                <a:cubicBezTo>
                  <a:pt x="665491" y="365921"/>
                  <a:pt x="685961" y="345451"/>
                  <a:pt x="685961" y="320201"/>
                </a:cubicBezTo>
                <a:cubicBezTo>
                  <a:pt x="685961" y="294950"/>
                  <a:pt x="665491" y="274481"/>
                  <a:pt x="640241" y="274481"/>
                </a:cubicBezTo>
                <a:close/>
                <a:moveTo>
                  <a:pt x="640241" y="503081"/>
                </a:moveTo>
                <a:cubicBezTo>
                  <a:pt x="614990" y="503081"/>
                  <a:pt x="594521" y="523550"/>
                  <a:pt x="594521" y="548801"/>
                </a:cubicBezTo>
                <a:cubicBezTo>
                  <a:pt x="594521" y="574051"/>
                  <a:pt x="614990" y="594521"/>
                  <a:pt x="640241" y="594521"/>
                </a:cubicBezTo>
                <a:cubicBezTo>
                  <a:pt x="665491" y="594521"/>
                  <a:pt x="685961" y="574051"/>
                  <a:pt x="685961" y="548801"/>
                </a:cubicBezTo>
                <a:cubicBezTo>
                  <a:pt x="685961" y="523550"/>
                  <a:pt x="665491" y="503081"/>
                  <a:pt x="640241" y="503081"/>
                </a:cubicBezTo>
                <a:close/>
                <a:moveTo>
                  <a:pt x="640241" y="161"/>
                </a:moveTo>
                <a:cubicBezTo>
                  <a:pt x="589740" y="161"/>
                  <a:pt x="548801" y="41100"/>
                  <a:pt x="548801" y="91601"/>
                </a:cubicBezTo>
                <a:cubicBezTo>
                  <a:pt x="548801" y="142101"/>
                  <a:pt x="589740" y="183041"/>
                  <a:pt x="640241" y="183041"/>
                </a:cubicBezTo>
                <a:cubicBezTo>
                  <a:pt x="690741" y="183041"/>
                  <a:pt x="731681" y="142101"/>
                  <a:pt x="731681" y="91601"/>
                </a:cubicBezTo>
                <a:cubicBezTo>
                  <a:pt x="731681" y="41100"/>
                  <a:pt x="690741" y="161"/>
                  <a:pt x="640241" y="161"/>
                </a:cubicBezTo>
                <a:close/>
                <a:moveTo>
                  <a:pt x="868841" y="274481"/>
                </a:moveTo>
                <a:cubicBezTo>
                  <a:pt x="843591" y="274481"/>
                  <a:pt x="823121" y="294950"/>
                  <a:pt x="823121" y="320201"/>
                </a:cubicBezTo>
                <a:cubicBezTo>
                  <a:pt x="823121" y="345451"/>
                  <a:pt x="843591" y="365921"/>
                  <a:pt x="868841" y="365921"/>
                </a:cubicBezTo>
                <a:cubicBezTo>
                  <a:pt x="894091" y="365921"/>
                  <a:pt x="914561" y="345451"/>
                  <a:pt x="914561" y="320201"/>
                </a:cubicBezTo>
                <a:cubicBezTo>
                  <a:pt x="914561" y="294950"/>
                  <a:pt x="894091" y="274481"/>
                  <a:pt x="868841" y="274481"/>
                </a:cubicBezTo>
                <a:close/>
                <a:moveTo>
                  <a:pt x="868841" y="503081"/>
                </a:moveTo>
                <a:cubicBezTo>
                  <a:pt x="843591" y="503081"/>
                  <a:pt x="823121" y="523550"/>
                  <a:pt x="823121" y="548801"/>
                </a:cubicBezTo>
                <a:cubicBezTo>
                  <a:pt x="823121" y="574051"/>
                  <a:pt x="843591" y="594521"/>
                  <a:pt x="868841" y="594521"/>
                </a:cubicBezTo>
                <a:cubicBezTo>
                  <a:pt x="894091" y="594521"/>
                  <a:pt x="914561" y="574051"/>
                  <a:pt x="914561" y="548801"/>
                </a:cubicBezTo>
                <a:cubicBezTo>
                  <a:pt x="914561" y="523550"/>
                  <a:pt x="894091" y="503081"/>
                  <a:pt x="868841" y="503081"/>
                </a:cubicBezTo>
                <a:close/>
                <a:moveTo>
                  <a:pt x="868841" y="45881"/>
                </a:moveTo>
                <a:cubicBezTo>
                  <a:pt x="843591" y="45881"/>
                  <a:pt x="823121" y="66350"/>
                  <a:pt x="823121" y="91601"/>
                </a:cubicBezTo>
                <a:cubicBezTo>
                  <a:pt x="823121" y="116851"/>
                  <a:pt x="843591" y="137321"/>
                  <a:pt x="868841" y="137321"/>
                </a:cubicBezTo>
                <a:cubicBezTo>
                  <a:pt x="894091" y="137321"/>
                  <a:pt x="914561" y="116851"/>
                  <a:pt x="914561" y="91601"/>
                </a:cubicBezTo>
                <a:cubicBezTo>
                  <a:pt x="914561" y="66350"/>
                  <a:pt x="894091" y="45881"/>
                  <a:pt x="868841" y="45881"/>
                </a:cubicBezTo>
                <a:close/>
              </a:path>
            </a:pathLst>
          </a:custGeom>
          <a:solidFill>
            <a:srgbClr val="910830"/>
          </a:solidFill>
          <a:ln w="1429" cap="flat">
            <a:noFill/>
            <a:prstDash val="solid"/>
            <a:miter/>
          </a:ln>
        </p:spPr>
        <p:txBody>
          <a:bodyPr rtlCol="0" anchor="ctr"/>
          <a:lstStyle/>
          <a:p>
            <a:endParaRPr lang="en-GB"/>
          </a:p>
        </p:txBody>
      </p:sp>
      <p:sp>
        <p:nvSpPr>
          <p:cNvPr id="370" name="Grafik 376">
            <a:extLst>
              <a:ext uri="{FF2B5EF4-FFF2-40B4-BE49-F238E27FC236}">
                <a16:creationId xmlns:a16="http://schemas.microsoft.com/office/drawing/2014/main" id="{808497EA-6E5E-44B6-9D41-0E8DA9B6D09F}"/>
              </a:ext>
            </a:extLst>
          </p:cNvPr>
          <p:cNvSpPr/>
          <p:nvPr/>
        </p:nvSpPr>
        <p:spPr>
          <a:xfrm>
            <a:off x="2458366" y="4625070"/>
            <a:ext cx="531370" cy="470920"/>
          </a:xfrm>
          <a:custGeom>
            <a:avLst/>
            <a:gdLst>
              <a:gd name="connsiteX0" fmla="*/ 297340 w 822960"/>
              <a:gd name="connsiteY0" fmla="*/ 160 h 731520"/>
              <a:gd name="connsiteX1" fmla="*/ 209043 w 822960"/>
              <a:gd name="connsiteY1" fmla="*/ 69054 h 731520"/>
              <a:gd name="connsiteX2" fmla="*/ 205900 w 822960"/>
              <a:gd name="connsiteY2" fmla="*/ 68740 h 731520"/>
              <a:gd name="connsiteX3" fmla="*/ 114460 w 822960"/>
              <a:gd name="connsiteY3" fmla="*/ 160180 h 731520"/>
              <a:gd name="connsiteX4" fmla="*/ 116832 w 822960"/>
              <a:gd name="connsiteY4" fmla="*/ 180240 h 731520"/>
              <a:gd name="connsiteX5" fmla="*/ 45880 w 822960"/>
              <a:gd name="connsiteY5" fmla="*/ 285910 h 731520"/>
              <a:gd name="connsiteX6" fmla="*/ 57796 w 822960"/>
              <a:gd name="connsiteY6" fmla="*/ 335788 h 731520"/>
              <a:gd name="connsiteX7" fmla="*/ 160 w 822960"/>
              <a:gd name="connsiteY7" fmla="*/ 434500 h 731520"/>
              <a:gd name="connsiteX8" fmla="*/ 70769 w 822960"/>
              <a:gd name="connsiteY8" fmla="*/ 540070 h 731520"/>
              <a:gd name="connsiteX9" fmla="*/ 68740 w 822960"/>
              <a:gd name="connsiteY9" fmla="*/ 560230 h 731520"/>
              <a:gd name="connsiteX10" fmla="*/ 171610 w 822960"/>
              <a:gd name="connsiteY10" fmla="*/ 663100 h 731520"/>
              <a:gd name="connsiteX11" fmla="*/ 188798 w 822960"/>
              <a:gd name="connsiteY11" fmla="*/ 661371 h 731520"/>
              <a:gd name="connsiteX12" fmla="*/ 285910 w 822960"/>
              <a:gd name="connsiteY12" fmla="*/ 731680 h 731520"/>
              <a:gd name="connsiteX13" fmla="*/ 388780 w 822960"/>
              <a:gd name="connsiteY13" fmla="*/ 628810 h 731520"/>
              <a:gd name="connsiteX14" fmla="*/ 388780 w 822960"/>
              <a:gd name="connsiteY14" fmla="*/ 293697 h 731520"/>
              <a:gd name="connsiteX15" fmla="*/ 333973 w 822960"/>
              <a:gd name="connsiteY15" fmla="*/ 319971 h 731520"/>
              <a:gd name="connsiteX16" fmla="*/ 320200 w 822960"/>
              <a:gd name="connsiteY16" fmla="*/ 308699 h 731520"/>
              <a:gd name="connsiteX17" fmla="*/ 320200 w 822960"/>
              <a:gd name="connsiteY17" fmla="*/ 285581 h 731520"/>
              <a:gd name="connsiteX18" fmla="*/ 328487 w 822960"/>
              <a:gd name="connsiteY18" fmla="*/ 274637 h 731520"/>
              <a:gd name="connsiteX19" fmla="*/ 388780 w 822960"/>
              <a:gd name="connsiteY19" fmla="*/ 197428 h 731520"/>
              <a:gd name="connsiteX20" fmla="*/ 388780 w 822960"/>
              <a:gd name="connsiteY20" fmla="*/ 91600 h 731520"/>
              <a:gd name="connsiteX21" fmla="*/ 297340 w 822960"/>
              <a:gd name="connsiteY21" fmla="*/ 160 h 731520"/>
              <a:gd name="connsiteX22" fmla="*/ 823120 w 822960"/>
              <a:gd name="connsiteY22" fmla="*/ 434500 h 731520"/>
              <a:gd name="connsiteX23" fmla="*/ 765484 w 822960"/>
              <a:gd name="connsiteY23" fmla="*/ 335788 h 731520"/>
              <a:gd name="connsiteX24" fmla="*/ 777400 w 822960"/>
              <a:gd name="connsiteY24" fmla="*/ 285910 h 731520"/>
              <a:gd name="connsiteX25" fmla="*/ 706448 w 822960"/>
              <a:gd name="connsiteY25" fmla="*/ 180240 h 731520"/>
              <a:gd name="connsiteX26" fmla="*/ 708820 w 822960"/>
              <a:gd name="connsiteY26" fmla="*/ 160180 h 731520"/>
              <a:gd name="connsiteX27" fmla="*/ 617380 w 822960"/>
              <a:gd name="connsiteY27" fmla="*/ 68740 h 731520"/>
              <a:gd name="connsiteX28" fmla="*/ 614237 w 822960"/>
              <a:gd name="connsiteY28" fmla="*/ 69054 h 731520"/>
              <a:gd name="connsiteX29" fmla="*/ 525940 w 822960"/>
              <a:gd name="connsiteY29" fmla="*/ 160 h 731520"/>
              <a:gd name="connsiteX30" fmla="*/ 434500 w 822960"/>
              <a:gd name="connsiteY30" fmla="*/ 91600 h 731520"/>
              <a:gd name="connsiteX31" fmla="*/ 434500 w 822960"/>
              <a:gd name="connsiteY31" fmla="*/ 197428 h 731520"/>
              <a:gd name="connsiteX32" fmla="*/ 494793 w 822960"/>
              <a:gd name="connsiteY32" fmla="*/ 274637 h 731520"/>
              <a:gd name="connsiteX33" fmla="*/ 503080 w 822960"/>
              <a:gd name="connsiteY33" fmla="*/ 285581 h 731520"/>
              <a:gd name="connsiteX34" fmla="*/ 503080 w 822960"/>
              <a:gd name="connsiteY34" fmla="*/ 308699 h 731520"/>
              <a:gd name="connsiteX35" fmla="*/ 489307 w 822960"/>
              <a:gd name="connsiteY35" fmla="*/ 319971 h 731520"/>
              <a:gd name="connsiteX36" fmla="*/ 434500 w 822960"/>
              <a:gd name="connsiteY36" fmla="*/ 293697 h 731520"/>
              <a:gd name="connsiteX37" fmla="*/ 434500 w 822960"/>
              <a:gd name="connsiteY37" fmla="*/ 628810 h 731520"/>
              <a:gd name="connsiteX38" fmla="*/ 537370 w 822960"/>
              <a:gd name="connsiteY38" fmla="*/ 731680 h 731520"/>
              <a:gd name="connsiteX39" fmla="*/ 634482 w 822960"/>
              <a:gd name="connsiteY39" fmla="*/ 661371 h 731520"/>
              <a:gd name="connsiteX40" fmla="*/ 651670 w 822960"/>
              <a:gd name="connsiteY40" fmla="*/ 663100 h 731520"/>
              <a:gd name="connsiteX41" fmla="*/ 754540 w 822960"/>
              <a:gd name="connsiteY41" fmla="*/ 560230 h 731520"/>
              <a:gd name="connsiteX42" fmla="*/ 752511 w 822960"/>
              <a:gd name="connsiteY42" fmla="*/ 540070 h 731520"/>
              <a:gd name="connsiteX43" fmla="*/ 823120 w 822960"/>
              <a:gd name="connsiteY43" fmla="*/ 4345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22960" h="731520">
                <a:moveTo>
                  <a:pt x="297340" y="160"/>
                </a:moveTo>
                <a:cubicBezTo>
                  <a:pt x="254663" y="160"/>
                  <a:pt x="219130" y="29521"/>
                  <a:pt x="209043" y="69054"/>
                </a:cubicBezTo>
                <a:cubicBezTo>
                  <a:pt x="207972" y="69026"/>
                  <a:pt x="206972" y="68740"/>
                  <a:pt x="205900" y="68740"/>
                </a:cubicBezTo>
                <a:cubicBezTo>
                  <a:pt x="155408" y="68740"/>
                  <a:pt x="114460" y="109674"/>
                  <a:pt x="114460" y="160180"/>
                </a:cubicBezTo>
                <a:cubicBezTo>
                  <a:pt x="114460" y="167095"/>
                  <a:pt x="115374" y="173767"/>
                  <a:pt x="116832" y="180240"/>
                </a:cubicBezTo>
                <a:cubicBezTo>
                  <a:pt x="75227" y="197327"/>
                  <a:pt x="45880" y="238147"/>
                  <a:pt x="45880" y="285910"/>
                </a:cubicBezTo>
                <a:cubicBezTo>
                  <a:pt x="45880" y="303884"/>
                  <a:pt x="50395" y="320657"/>
                  <a:pt x="57796" y="335788"/>
                </a:cubicBezTo>
                <a:cubicBezTo>
                  <a:pt x="23506" y="355519"/>
                  <a:pt x="160" y="392109"/>
                  <a:pt x="160" y="434500"/>
                </a:cubicBezTo>
                <a:cubicBezTo>
                  <a:pt x="160" y="482135"/>
                  <a:pt x="29335" y="522911"/>
                  <a:pt x="70769" y="540070"/>
                </a:cubicBezTo>
                <a:cubicBezTo>
                  <a:pt x="69483" y="546600"/>
                  <a:pt x="68740" y="553329"/>
                  <a:pt x="68740" y="560230"/>
                </a:cubicBezTo>
                <a:cubicBezTo>
                  <a:pt x="68740" y="617037"/>
                  <a:pt x="114789" y="663100"/>
                  <a:pt x="171610" y="663100"/>
                </a:cubicBezTo>
                <a:cubicBezTo>
                  <a:pt x="177496" y="663100"/>
                  <a:pt x="183183" y="662314"/>
                  <a:pt x="188798" y="661371"/>
                </a:cubicBezTo>
                <a:cubicBezTo>
                  <a:pt x="202485" y="702119"/>
                  <a:pt x="240547" y="731680"/>
                  <a:pt x="285910" y="731680"/>
                </a:cubicBezTo>
                <a:cubicBezTo>
                  <a:pt x="342731" y="731680"/>
                  <a:pt x="388780" y="685617"/>
                  <a:pt x="388780" y="628810"/>
                </a:cubicBezTo>
                <a:lnTo>
                  <a:pt x="388780" y="293697"/>
                </a:lnTo>
                <a:cubicBezTo>
                  <a:pt x="373192" y="306527"/>
                  <a:pt x="354519" y="315771"/>
                  <a:pt x="333973" y="319971"/>
                </a:cubicBezTo>
                <a:cubicBezTo>
                  <a:pt x="326872" y="321429"/>
                  <a:pt x="320200" y="315942"/>
                  <a:pt x="320200" y="308699"/>
                </a:cubicBezTo>
                <a:lnTo>
                  <a:pt x="320200" y="285581"/>
                </a:lnTo>
                <a:cubicBezTo>
                  <a:pt x="320200" y="280481"/>
                  <a:pt x="323558" y="275894"/>
                  <a:pt x="328487" y="274637"/>
                </a:cubicBezTo>
                <a:cubicBezTo>
                  <a:pt x="363063" y="265836"/>
                  <a:pt x="388780" y="234704"/>
                  <a:pt x="388780" y="197428"/>
                </a:cubicBezTo>
                <a:lnTo>
                  <a:pt x="388780" y="91600"/>
                </a:lnTo>
                <a:cubicBezTo>
                  <a:pt x="388780" y="41094"/>
                  <a:pt x="347832" y="160"/>
                  <a:pt x="297340" y="160"/>
                </a:cubicBezTo>
                <a:close/>
                <a:moveTo>
                  <a:pt x="823120" y="434500"/>
                </a:moveTo>
                <a:cubicBezTo>
                  <a:pt x="823120" y="392109"/>
                  <a:pt x="799774" y="355519"/>
                  <a:pt x="765484" y="335788"/>
                </a:cubicBezTo>
                <a:cubicBezTo>
                  <a:pt x="772871" y="320657"/>
                  <a:pt x="777400" y="303884"/>
                  <a:pt x="777400" y="285910"/>
                </a:cubicBezTo>
                <a:cubicBezTo>
                  <a:pt x="777400" y="238147"/>
                  <a:pt x="748054" y="197327"/>
                  <a:pt x="706448" y="180240"/>
                </a:cubicBezTo>
                <a:cubicBezTo>
                  <a:pt x="707906" y="173767"/>
                  <a:pt x="708820" y="167095"/>
                  <a:pt x="708820" y="160180"/>
                </a:cubicBezTo>
                <a:cubicBezTo>
                  <a:pt x="708820" y="109674"/>
                  <a:pt x="667872" y="68740"/>
                  <a:pt x="617380" y="68740"/>
                </a:cubicBezTo>
                <a:cubicBezTo>
                  <a:pt x="616308" y="68740"/>
                  <a:pt x="615308" y="69026"/>
                  <a:pt x="614237" y="69054"/>
                </a:cubicBezTo>
                <a:cubicBezTo>
                  <a:pt x="604150" y="29521"/>
                  <a:pt x="568617" y="160"/>
                  <a:pt x="525940" y="160"/>
                </a:cubicBezTo>
                <a:cubicBezTo>
                  <a:pt x="475448" y="160"/>
                  <a:pt x="434500" y="41094"/>
                  <a:pt x="434500" y="91600"/>
                </a:cubicBezTo>
                <a:lnTo>
                  <a:pt x="434500" y="197428"/>
                </a:lnTo>
                <a:cubicBezTo>
                  <a:pt x="434500" y="234704"/>
                  <a:pt x="460203" y="265836"/>
                  <a:pt x="494793" y="274637"/>
                </a:cubicBezTo>
                <a:cubicBezTo>
                  <a:pt x="499737" y="275894"/>
                  <a:pt x="503080" y="280481"/>
                  <a:pt x="503080" y="285581"/>
                </a:cubicBezTo>
                <a:lnTo>
                  <a:pt x="503080" y="308699"/>
                </a:lnTo>
                <a:cubicBezTo>
                  <a:pt x="503080" y="315942"/>
                  <a:pt x="496393" y="321429"/>
                  <a:pt x="489307" y="319971"/>
                </a:cubicBezTo>
                <a:cubicBezTo>
                  <a:pt x="468761" y="315771"/>
                  <a:pt x="450102" y="306527"/>
                  <a:pt x="434500" y="293697"/>
                </a:cubicBezTo>
                <a:lnTo>
                  <a:pt x="434500" y="628810"/>
                </a:lnTo>
                <a:cubicBezTo>
                  <a:pt x="434500" y="685617"/>
                  <a:pt x="480549" y="731680"/>
                  <a:pt x="537370" y="731680"/>
                </a:cubicBezTo>
                <a:cubicBezTo>
                  <a:pt x="582733" y="731680"/>
                  <a:pt x="620795" y="702119"/>
                  <a:pt x="634482" y="661371"/>
                </a:cubicBezTo>
                <a:cubicBezTo>
                  <a:pt x="640097" y="662328"/>
                  <a:pt x="645784" y="663100"/>
                  <a:pt x="651670" y="663100"/>
                </a:cubicBezTo>
                <a:cubicBezTo>
                  <a:pt x="708491" y="663100"/>
                  <a:pt x="754540" y="617037"/>
                  <a:pt x="754540" y="560230"/>
                </a:cubicBezTo>
                <a:cubicBezTo>
                  <a:pt x="754540" y="553329"/>
                  <a:pt x="753797" y="546600"/>
                  <a:pt x="752511" y="540070"/>
                </a:cubicBezTo>
                <a:cubicBezTo>
                  <a:pt x="793945" y="522911"/>
                  <a:pt x="823120" y="482135"/>
                  <a:pt x="823120" y="434500"/>
                </a:cubicBezTo>
                <a:close/>
              </a:path>
            </a:pathLst>
          </a:custGeom>
          <a:solidFill>
            <a:srgbClr val="910830"/>
          </a:solidFill>
          <a:ln w="1422" cap="flat">
            <a:noFill/>
            <a:prstDash val="solid"/>
            <a:miter/>
          </a:ln>
        </p:spPr>
        <p:txBody>
          <a:bodyPr rtlCol="0" anchor="ctr"/>
          <a:lstStyle/>
          <a:p>
            <a:endParaRPr lang="en-GB"/>
          </a:p>
        </p:txBody>
      </p:sp>
      <p:sp>
        <p:nvSpPr>
          <p:cNvPr id="371" name="Grafik 377">
            <a:extLst>
              <a:ext uri="{FF2B5EF4-FFF2-40B4-BE49-F238E27FC236}">
                <a16:creationId xmlns:a16="http://schemas.microsoft.com/office/drawing/2014/main" id="{4B6EAB92-B3F4-483B-A417-6F81989FBED7}"/>
              </a:ext>
            </a:extLst>
          </p:cNvPr>
          <p:cNvSpPr/>
          <p:nvPr/>
        </p:nvSpPr>
        <p:spPr>
          <a:xfrm>
            <a:off x="3606593" y="4654503"/>
            <a:ext cx="472328" cy="412055"/>
          </a:xfrm>
          <a:custGeom>
            <a:avLst/>
            <a:gdLst>
              <a:gd name="connsiteX0" fmla="*/ 457359 w 731520"/>
              <a:gd name="connsiteY0" fmla="*/ 434499 h 640080"/>
              <a:gd name="connsiteX1" fmla="*/ 434499 w 731520"/>
              <a:gd name="connsiteY1" fmla="*/ 457359 h 640080"/>
              <a:gd name="connsiteX2" fmla="*/ 297339 w 731520"/>
              <a:gd name="connsiteY2" fmla="*/ 457359 h 640080"/>
              <a:gd name="connsiteX3" fmla="*/ 274479 w 731520"/>
              <a:gd name="connsiteY3" fmla="*/ 434499 h 640080"/>
              <a:gd name="connsiteX4" fmla="*/ 274479 w 731520"/>
              <a:gd name="connsiteY4" fmla="*/ 365919 h 640080"/>
              <a:gd name="connsiteX5" fmla="*/ 159 w 731520"/>
              <a:gd name="connsiteY5" fmla="*/ 365919 h 640080"/>
              <a:gd name="connsiteX6" fmla="*/ 159 w 731520"/>
              <a:gd name="connsiteY6" fmla="*/ 571659 h 640080"/>
              <a:gd name="connsiteX7" fmla="*/ 68739 w 731520"/>
              <a:gd name="connsiteY7" fmla="*/ 640239 h 640080"/>
              <a:gd name="connsiteX8" fmla="*/ 663099 w 731520"/>
              <a:gd name="connsiteY8" fmla="*/ 640239 h 640080"/>
              <a:gd name="connsiteX9" fmla="*/ 731679 w 731520"/>
              <a:gd name="connsiteY9" fmla="*/ 571659 h 640080"/>
              <a:gd name="connsiteX10" fmla="*/ 731679 w 731520"/>
              <a:gd name="connsiteY10" fmla="*/ 365919 h 640080"/>
              <a:gd name="connsiteX11" fmla="*/ 457359 w 731520"/>
              <a:gd name="connsiteY11" fmla="*/ 365919 h 640080"/>
              <a:gd name="connsiteX12" fmla="*/ 457359 w 731520"/>
              <a:gd name="connsiteY12" fmla="*/ 434499 h 640080"/>
              <a:gd name="connsiteX13" fmla="*/ 663099 w 731520"/>
              <a:gd name="connsiteY13" fmla="*/ 137319 h 640080"/>
              <a:gd name="connsiteX14" fmla="*/ 548799 w 731520"/>
              <a:gd name="connsiteY14" fmla="*/ 137319 h 640080"/>
              <a:gd name="connsiteX15" fmla="*/ 548799 w 731520"/>
              <a:gd name="connsiteY15" fmla="*/ 68739 h 640080"/>
              <a:gd name="connsiteX16" fmla="*/ 480219 w 731520"/>
              <a:gd name="connsiteY16" fmla="*/ 159 h 640080"/>
              <a:gd name="connsiteX17" fmla="*/ 251619 w 731520"/>
              <a:gd name="connsiteY17" fmla="*/ 159 h 640080"/>
              <a:gd name="connsiteX18" fmla="*/ 183039 w 731520"/>
              <a:gd name="connsiteY18" fmla="*/ 68739 h 640080"/>
              <a:gd name="connsiteX19" fmla="*/ 183039 w 731520"/>
              <a:gd name="connsiteY19" fmla="*/ 137319 h 640080"/>
              <a:gd name="connsiteX20" fmla="*/ 68739 w 731520"/>
              <a:gd name="connsiteY20" fmla="*/ 137319 h 640080"/>
              <a:gd name="connsiteX21" fmla="*/ 159 w 731520"/>
              <a:gd name="connsiteY21" fmla="*/ 205899 h 640080"/>
              <a:gd name="connsiteX22" fmla="*/ 159 w 731520"/>
              <a:gd name="connsiteY22" fmla="*/ 320199 h 640080"/>
              <a:gd name="connsiteX23" fmla="*/ 731679 w 731520"/>
              <a:gd name="connsiteY23" fmla="*/ 320199 h 640080"/>
              <a:gd name="connsiteX24" fmla="*/ 731679 w 731520"/>
              <a:gd name="connsiteY24" fmla="*/ 205899 h 640080"/>
              <a:gd name="connsiteX25" fmla="*/ 663099 w 731520"/>
              <a:gd name="connsiteY25" fmla="*/ 137319 h 640080"/>
              <a:gd name="connsiteX26" fmla="*/ 457359 w 731520"/>
              <a:gd name="connsiteY26" fmla="*/ 137319 h 640080"/>
              <a:gd name="connsiteX27" fmla="*/ 274479 w 731520"/>
              <a:gd name="connsiteY27" fmla="*/ 137319 h 640080"/>
              <a:gd name="connsiteX28" fmla="*/ 274479 w 731520"/>
              <a:gd name="connsiteY28" fmla="*/ 91599 h 640080"/>
              <a:gd name="connsiteX29" fmla="*/ 457359 w 731520"/>
              <a:gd name="connsiteY29" fmla="*/ 91599 h 640080"/>
              <a:gd name="connsiteX30" fmla="*/ 457359 w 731520"/>
              <a:gd name="connsiteY30" fmla="*/ 13731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1520" h="640080">
                <a:moveTo>
                  <a:pt x="457359" y="434499"/>
                </a:moveTo>
                <a:cubicBezTo>
                  <a:pt x="457359" y="447129"/>
                  <a:pt x="447129" y="457359"/>
                  <a:pt x="434499" y="457359"/>
                </a:cubicBezTo>
                <a:lnTo>
                  <a:pt x="297339" y="457359"/>
                </a:lnTo>
                <a:cubicBezTo>
                  <a:pt x="284709" y="457359"/>
                  <a:pt x="274479" y="447129"/>
                  <a:pt x="274479" y="434499"/>
                </a:cubicBezTo>
                <a:lnTo>
                  <a:pt x="274479" y="365919"/>
                </a:lnTo>
                <a:lnTo>
                  <a:pt x="159" y="365919"/>
                </a:lnTo>
                <a:lnTo>
                  <a:pt x="159" y="571659"/>
                </a:lnTo>
                <a:cubicBezTo>
                  <a:pt x="159" y="608235"/>
                  <a:pt x="32163" y="640239"/>
                  <a:pt x="68739" y="640239"/>
                </a:cubicBezTo>
                <a:lnTo>
                  <a:pt x="663099" y="640239"/>
                </a:lnTo>
                <a:cubicBezTo>
                  <a:pt x="699675" y="640239"/>
                  <a:pt x="731679" y="608235"/>
                  <a:pt x="731679" y="571659"/>
                </a:cubicBezTo>
                <a:lnTo>
                  <a:pt x="731679" y="365919"/>
                </a:lnTo>
                <a:lnTo>
                  <a:pt x="457359" y="365919"/>
                </a:lnTo>
                <a:lnTo>
                  <a:pt x="457359" y="434499"/>
                </a:lnTo>
                <a:close/>
                <a:moveTo>
                  <a:pt x="663099" y="137319"/>
                </a:moveTo>
                <a:lnTo>
                  <a:pt x="548799" y="137319"/>
                </a:lnTo>
                <a:lnTo>
                  <a:pt x="548799" y="68739"/>
                </a:lnTo>
                <a:cubicBezTo>
                  <a:pt x="548799" y="32163"/>
                  <a:pt x="516795" y="159"/>
                  <a:pt x="480219" y="159"/>
                </a:cubicBezTo>
                <a:lnTo>
                  <a:pt x="251619" y="159"/>
                </a:lnTo>
                <a:cubicBezTo>
                  <a:pt x="215043" y="159"/>
                  <a:pt x="183039" y="32163"/>
                  <a:pt x="183039" y="68739"/>
                </a:cubicBezTo>
                <a:lnTo>
                  <a:pt x="183039" y="137319"/>
                </a:lnTo>
                <a:lnTo>
                  <a:pt x="68739" y="137319"/>
                </a:lnTo>
                <a:cubicBezTo>
                  <a:pt x="32163" y="137319"/>
                  <a:pt x="159" y="169323"/>
                  <a:pt x="159" y="205899"/>
                </a:cubicBezTo>
                <a:lnTo>
                  <a:pt x="159" y="320199"/>
                </a:lnTo>
                <a:lnTo>
                  <a:pt x="731679" y="320199"/>
                </a:lnTo>
                <a:lnTo>
                  <a:pt x="731679" y="205899"/>
                </a:lnTo>
                <a:cubicBezTo>
                  <a:pt x="731679" y="169323"/>
                  <a:pt x="699675" y="137319"/>
                  <a:pt x="663099" y="137319"/>
                </a:cubicBezTo>
                <a:close/>
                <a:moveTo>
                  <a:pt x="457359" y="137319"/>
                </a:moveTo>
                <a:lnTo>
                  <a:pt x="274479" y="137319"/>
                </a:lnTo>
                <a:lnTo>
                  <a:pt x="274479" y="91599"/>
                </a:lnTo>
                <a:lnTo>
                  <a:pt x="457359" y="91599"/>
                </a:lnTo>
                <a:lnTo>
                  <a:pt x="457359" y="137319"/>
                </a:lnTo>
                <a:close/>
              </a:path>
            </a:pathLst>
          </a:custGeom>
          <a:solidFill>
            <a:srgbClr val="910830"/>
          </a:solidFill>
          <a:ln w="1414" cap="flat">
            <a:noFill/>
            <a:prstDash val="solid"/>
            <a:miter/>
          </a:ln>
        </p:spPr>
        <p:txBody>
          <a:bodyPr rtlCol="0" anchor="ctr"/>
          <a:lstStyle/>
          <a:p>
            <a:endParaRPr lang="en-GB"/>
          </a:p>
        </p:txBody>
      </p:sp>
      <p:sp>
        <p:nvSpPr>
          <p:cNvPr id="372" name="Grafik 378">
            <a:extLst>
              <a:ext uri="{FF2B5EF4-FFF2-40B4-BE49-F238E27FC236}">
                <a16:creationId xmlns:a16="http://schemas.microsoft.com/office/drawing/2014/main" id="{A79A01EF-EA24-42FC-9C34-1E40A1C58FD7}"/>
              </a:ext>
            </a:extLst>
          </p:cNvPr>
          <p:cNvSpPr/>
          <p:nvPr/>
        </p:nvSpPr>
        <p:spPr>
          <a:xfrm>
            <a:off x="4121665" y="4654503"/>
            <a:ext cx="472328" cy="441488"/>
          </a:xfrm>
          <a:custGeom>
            <a:avLst/>
            <a:gdLst>
              <a:gd name="connsiteX0" fmla="*/ 663099 w 731520"/>
              <a:gd name="connsiteY0" fmla="*/ 137319 h 685800"/>
              <a:gd name="connsiteX1" fmla="*/ 548799 w 731520"/>
              <a:gd name="connsiteY1" fmla="*/ 137319 h 685800"/>
              <a:gd name="connsiteX2" fmla="*/ 548799 w 731520"/>
              <a:gd name="connsiteY2" fmla="*/ 68739 h 685800"/>
              <a:gd name="connsiteX3" fmla="*/ 480219 w 731520"/>
              <a:gd name="connsiteY3" fmla="*/ 159 h 685800"/>
              <a:gd name="connsiteX4" fmla="*/ 251619 w 731520"/>
              <a:gd name="connsiteY4" fmla="*/ 159 h 685800"/>
              <a:gd name="connsiteX5" fmla="*/ 183039 w 731520"/>
              <a:gd name="connsiteY5" fmla="*/ 68739 h 685800"/>
              <a:gd name="connsiteX6" fmla="*/ 183039 w 731520"/>
              <a:gd name="connsiteY6" fmla="*/ 137319 h 685800"/>
              <a:gd name="connsiteX7" fmla="*/ 68739 w 731520"/>
              <a:gd name="connsiteY7" fmla="*/ 137319 h 685800"/>
              <a:gd name="connsiteX8" fmla="*/ 159 w 731520"/>
              <a:gd name="connsiteY8" fmla="*/ 205899 h 685800"/>
              <a:gd name="connsiteX9" fmla="*/ 159 w 731520"/>
              <a:gd name="connsiteY9" fmla="*/ 617379 h 685800"/>
              <a:gd name="connsiteX10" fmla="*/ 68739 w 731520"/>
              <a:gd name="connsiteY10" fmla="*/ 685959 h 685800"/>
              <a:gd name="connsiteX11" fmla="*/ 663099 w 731520"/>
              <a:gd name="connsiteY11" fmla="*/ 685959 h 685800"/>
              <a:gd name="connsiteX12" fmla="*/ 731679 w 731520"/>
              <a:gd name="connsiteY12" fmla="*/ 617379 h 685800"/>
              <a:gd name="connsiteX13" fmla="*/ 731679 w 731520"/>
              <a:gd name="connsiteY13" fmla="*/ 205899 h 685800"/>
              <a:gd name="connsiteX14" fmla="*/ 663099 w 731520"/>
              <a:gd name="connsiteY14" fmla="*/ 137319 h 685800"/>
              <a:gd name="connsiteX15" fmla="*/ 274479 w 731520"/>
              <a:gd name="connsiteY15" fmla="*/ 91599 h 685800"/>
              <a:gd name="connsiteX16" fmla="*/ 457359 w 731520"/>
              <a:gd name="connsiteY16" fmla="*/ 91599 h 685800"/>
              <a:gd name="connsiteX17" fmla="*/ 457359 w 731520"/>
              <a:gd name="connsiteY17" fmla="*/ 137319 h 685800"/>
              <a:gd name="connsiteX18" fmla="*/ 274479 w 731520"/>
              <a:gd name="connsiteY18" fmla="*/ 137319 h 685800"/>
              <a:gd name="connsiteX19" fmla="*/ 274479 w 731520"/>
              <a:gd name="connsiteY19" fmla="*/ 91599 h 685800"/>
              <a:gd name="connsiteX20" fmla="*/ 503079 w 731520"/>
              <a:gd name="connsiteY20" fmla="*/ 445929 h 685800"/>
              <a:gd name="connsiteX21" fmla="*/ 491649 w 731520"/>
              <a:gd name="connsiteY21" fmla="*/ 457359 h 685800"/>
              <a:gd name="connsiteX22" fmla="*/ 411639 w 731520"/>
              <a:gd name="connsiteY22" fmla="*/ 457359 h 685800"/>
              <a:gd name="connsiteX23" fmla="*/ 411639 w 731520"/>
              <a:gd name="connsiteY23" fmla="*/ 537369 h 685800"/>
              <a:gd name="connsiteX24" fmla="*/ 400209 w 731520"/>
              <a:gd name="connsiteY24" fmla="*/ 548799 h 685800"/>
              <a:gd name="connsiteX25" fmla="*/ 331629 w 731520"/>
              <a:gd name="connsiteY25" fmla="*/ 548799 h 685800"/>
              <a:gd name="connsiteX26" fmla="*/ 320199 w 731520"/>
              <a:gd name="connsiteY26" fmla="*/ 537369 h 685800"/>
              <a:gd name="connsiteX27" fmla="*/ 320199 w 731520"/>
              <a:gd name="connsiteY27" fmla="*/ 457359 h 685800"/>
              <a:gd name="connsiteX28" fmla="*/ 240189 w 731520"/>
              <a:gd name="connsiteY28" fmla="*/ 457359 h 685800"/>
              <a:gd name="connsiteX29" fmla="*/ 228759 w 731520"/>
              <a:gd name="connsiteY29" fmla="*/ 445929 h 685800"/>
              <a:gd name="connsiteX30" fmla="*/ 228759 w 731520"/>
              <a:gd name="connsiteY30" fmla="*/ 377349 h 685800"/>
              <a:gd name="connsiteX31" fmla="*/ 240189 w 731520"/>
              <a:gd name="connsiteY31" fmla="*/ 365919 h 685800"/>
              <a:gd name="connsiteX32" fmla="*/ 320199 w 731520"/>
              <a:gd name="connsiteY32" fmla="*/ 365919 h 685800"/>
              <a:gd name="connsiteX33" fmla="*/ 320199 w 731520"/>
              <a:gd name="connsiteY33" fmla="*/ 285909 h 685800"/>
              <a:gd name="connsiteX34" fmla="*/ 331629 w 731520"/>
              <a:gd name="connsiteY34" fmla="*/ 274479 h 685800"/>
              <a:gd name="connsiteX35" fmla="*/ 400209 w 731520"/>
              <a:gd name="connsiteY35" fmla="*/ 274479 h 685800"/>
              <a:gd name="connsiteX36" fmla="*/ 411639 w 731520"/>
              <a:gd name="connsiteY36" fmla="*/ 285909 h 685800"/>
              <a:gd name="connsiteX37" fmla="*/ 411639 w 731520"/>
              <a:gd name="connsiteY37" fmla="*/ 365919 h 685800"/>
              <a:gd name="connsiteX38" fmla="*/ 491649 w 731520"/>
              <a:gd name="connsiteY38" fmla="*/ 365919 h 685800"/>
              <a:gd name="connsiteX39" fmla="*/ 503079 w 731520"/>
              <a:gd name="connsiteY39" fmla="*/ 377349 h 685800"/>
              <a:gd name="connsiteX40" fmla="*/ 503079 w 731520"/>
              <a:gd name="connsiteY40" fmla="*/ 44592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685800">
                <a:moveTo>
                  <a:pt x="663099" y="137319"/>
                </a:moveTo>
                <a:lnTo>
                  <a:pt x="548799" y="137319"/>
                </a:lnTo>
                <a:lnTo>
                  <a:pt x="548799" y="68739"/>
                </a:lnTo>
                <a:cubicBezTo>
                  <a:pt x="548799" y="30877"/>
                  <a:pt x="518081" y="159"/>
                  <a:pt x="480219" y="159"/>
                </a:cubicBezTo>
                <a:lnTo>
                  <a:pt x="251619" y="159"/>
                </a:lnTo>
                <a:cubicBezTo>
                  <a:pt x="213757" y="159"/>
                  <a:pt x="183039" y="30877"/>
                  <a:pt x="183039" y="68739"/>
                </a:cubicBezTo>
                <a:lnTo>
                  <a:pt x="183039" y="137319"/>
                </a:lnTo>
                <a:lnTo>
                  <a:pt x="68739" y="137319"/>
                </a:lnTo>
                <a:cubicBezTo>
                  <a:pt x="30877" y="137319"/>
                  <a:pt x="159" y="168037"/>
                  <a:pt x="159" y="205899"/>
                </a:cubicBezTo>
                <a:lnTo>
                  <a:pt x="159" y="617379"/>
                </a:lnTo>
                <a:cubicBezTo>
                  <a:pt x="159" y="655241"/>
                  <a:pt x="30877" y="685959"/>
                  <a:pt x="68739" y="685959"/>
                </a:cubicBezTo>
                <a:lnTo>
                  <a:pt x="663099" y="685959"/>
                </a:lnTo>
                <a:cubicBezTo>
                  <a:pt x="700961" y="685959"/>
                  <a:pt x="731679" y="655241"/>
                  <a:pt x="731679" y="617379"/>
                </a:cubicBezTo>
                <a:lnTo>
                  <a:pt x="731679" y="205899"/>
                </a:lnTo>
                <a:cubicBezTo>
                  <a:pt x="731679" y="168037"/>
                  <a:pt x="700961" y="137319"/>
                  <a:pt x="663099" y="137319"/>
                </a:cubicBezTo>
                <a:close/>
                <a:moveTo>
                  <a:pt x="274479" y="91599"/>
                </a:moveTo>
                <a:lnTo>
                  <a:pt x="457359" y="91599"/>
                </a:lnTo>
                <a:lnTo>
                  <a:pt x="457359" y="137319"/>
                </a:lnTo>
                <a:lnTo>
                  <a:pt x="274479" y="137319"/>
                </a:lnTo>
                <a:lnTo>
                  <a:pt x="274479" y="91599"/>
                </a:lnTo>
                <a:close/>
                <a:moveTo>
                  <a:pt x="503079" y="445929"/>
                </a:moveTo>
                <a:cubicBezTo>
                  <a:pt x="503079" y="452216"/>
                  <a:pt x="497936" y="457359"/>
                  <a:pt x="491649" y="457359"/>
                </a:cubicBezTo>
                <a:lnTo>
                  <a:pt x="411639" y="457359"/>
                </a:lnTo>
                <a:lnTo>
                  <a:pt x="411639" y="537369"/>
                </a:lnTo>
                <a:cubicBezTo>
                  <a:pt x="411639" y="543656"/>
                  <a:pt x="406496" y="548799"/>
                  <a:pt x="400209" y="548799"/>
                </a:cubicBezTo>
                <a:lnTo>
                  <a:pt x="331629" y="548799"/>
                </a:lnTo>
                <a:cubicBezTo>
                  <a:pt x="325343" y="548799"/>
                  <a:pt x="320199" y="543656"/>
                  <a:pt x="320199" y="537369"/>
                </a:cubicBezTo>
                <a:lnTo>
                  <a:pt x="320199" y="457359"/>
                </a:lnTo>
                <a:lnTo>
                  <a:pt x="240189" y="457359"/>
                </a:lnTo>
                <a:cubicBezTo>
                  <a:pt x="233903" y="457359"/>
                  <a:pt x="228759" y="452216"/>
                  <a:pt x="228759" y="445929"/>
                </a:cubicBezTo>
                <a:lnTo>
                  <a:pt x="228759" y="377349"/>
                </a:lnTo>
                <a:cubicBezTo>
                  <a:pt x="228759" y="371063"/>
                  <a:pt x="233903" y="365919"/>
                  <a:pt x="240189" y="365919"/>
                </a:cubicBezTo>
                <a:lnTo>
                  <a:pt x="320199" y="365919"/>
                </a:lnTo>
                <a:lnTo>
                  <a:pt x="320199" y="285909"/>
                </a:lnTo>
                <a:cubicBezTo>
                  <a:pt x="320199" y="279623"/>
                  <a:pt x="325343" y="274479"/>
                  <a:pt x="331629" y="274479"/>
                </a:cubicBezTo>
                <a:lnTo>
                  <a:pt x="400209" y="274479"/>
                </a:lnTo>
                <a:cubicBezTo>
                  <a:pt x="406496" y="274479"/>
                  <a:pt x="411639" y="279623"/>
                  <a:pt x="411639" y="285909"/>
                </a:cubicBezTo>
                <a:lnTo>
                  <a:pt x="411639" y="365919"/>
                </a:lnTo>
                <a:lnTo>
                  <a:pt x="491649" y="365919"/>
                </a:lnTo>
                <a:cubicBezTo>
                  <a:pt x="497936" y="365919"/>
                  <a:pt x="503079" y="371063"/>
                  <a:pt x="503079" y="377349"/>
                </a:cubicBezTo>
                <a:lnTo>
                  <a:pt x="503079" y="445929"/>
                </a:lnTo>
                <a:close/>
              </a:path>
            </a:pathLst>
          </a:custGeom>
          <a:solidFill>
            <a:srgbClr val="910830"/>
          </a:solidFill>
          <a:ln w="1414" cap="flat">
            <a:noFill/>
            <a:prstDash val="solid"/>
            <a:miter/>
          </a:ln>
        </p:spPr>
        <p:txBody>
          <a:bodyPr rtlCol="0" anchor="ctr"/>
          <a:lstStyle/>
          <a:p>
            <a:endParaRPr lang="en-GB"/>
          </a:p>
        </p:txBody>
      </p:sp>
      <p:sp>
        <p:nvSpPr>
          <p:cNvPr id="373" name="Grafik 379">
            <a:extLst>
              <a:ext uri="{FF2B5EF4-FFF2-40B4-BE49-F238E27FC236}">
                <a16:creationId xmlns:a16="http://schemas.microsoft.com/office/drawing/2014/main" id="{3AF093E6-77A0-4A64-8A49-5B09C29F6E95}"/>
              </a:ext>
            </a:extLst>
          </p:cNvPr>
          <p:cNvSpPr/>
          <p:nvPr/>
        </p:nvSpPr>
        <p:spPr>
          <a:xfrm>
            <a:off x="558903" y="4625069"/>
            <a:ext cx="590411" cy="470920"/>
          </a:xfrm>
          <a:custGeom>
            <a:avLst/>
            <a:gdLst>
              <a:gd name="connsiteX0" fmla="*/ 215816 w 914400"/>
              <a:gd name="connsiteY0" fmla="*/ 274481 h 731520"/>
              <a:gd name="connsiteX1" fmla="*/ 264008 w 914400"/>
              <a:gd name="connsiteY1" fmla="*/ 274481 h 731520"/>
              <a:gd name="connsiteX2" fmla="*/ 285239 w 914400"/>
              <a:gd name="connsiteY2" fmla="*/ 244220 h 731520"/>
              <a:gd name="connsiteX3" fmla="*/ 274452 w 914400"/>
              <a:gd name="connsiteY3" fmla="*/ 183041 h 731520"/>
              <a:gd name="connsiteX4" fmla="*/ 285239 w 914400"/>
              <a:gd name="connsiteY4" fmla="*/ 121862 h 731520"/>
              <a:gd name="connsiteX5" fmla="*/ 264008 w 914400"/>
              <a:gd name="connsiteY5" fmla="*/ 91601 h 731520"/>
              <a:gd name="connsiteX6" fmla="*/ 215816 w 914400"/>
              <a:gd name="connsiteY6" fmla="*/ 91601 h 731520"/>
              <a:gd name="connsiteX7" fmla="*/ 193799 w 914400"/>
              <a:gd name="connsiteY7" fmla="*/ 107646 h 731520"/>
              <a:gd name="connsiteX8" fmla="*/ 183041 w 914400"/>
              <a:gd name="connsiteY8" fmla="*/ 183041 h 731520"/>
              <a:gd name="connsiteX9" fmla="*/ 193814 w 914400"/>
              <a:gd name="connsiteY9" fmla="*/ 258422 h 731520"/>
              <a:gd name="connsiteX10" fmla="*/ 215816 w 914400"/>
              <a:gd name="connsiteY10" fmla="*/ 274481 h 731520"/>
              <a:gd name="connsiteX11" fmla="*/ 128634 w 914400"/>
              <a:gd name="connsiteY11" fmla="*/ 33508 h 731520"/>
              <a:gd name="connsiteX12" fmla="*/ 108689 w 914400"/>
              <a:gd name="connsiteY12" fmla="*/ 161 h 731520"/>
              <a:gd name="connsiteX13" fmla="*/ 58211 w 914400"/>
              <a:gd name="connsiteY13" fmla="*/ 161 h 731520"/>
              <a:gd name="connsiteX14" fmla="*/ 37151 w 914400"/>
              <a:gd name="connsiteY14" fmla="*/ 13462 h 731520"/>
              <a:gd name="connsiteX15" fmla="*/ 161 w 914400"/>
              <a:gd name="connsiteY15" fmla="*/ 183041 h 731520"/>
              <a:gd name="connsiteX16" fmla="*/ 38294 w 914400"/>
              <a:gd name="connsiteY16" fmla="*/ 352862 h 731520"/>
              <a:gd name="connsiteX17" fmla="*/ 59168 w 914400"/>
              <a:gd name="connsiteY17" fmla="*/ 365921 h 731520"/>
              <a:gd name="connsiteX18" fmla="*/ 108946 w 914400"/>
              <a:gd name="connsiteY18" fmla="*/ 365921 h 731520"/>
              <a:gd name="connsiteX19" fmla="*/ 128877 w 914400"/>
              <a:gd name="connsiteY19" fmla="*/ 332531 h 731520"/>
              <a:gd name="connsiteX20" fmla="*/ 128634 w 914400"/>
              <a:gd name="connsiteY20" fmla="*/ 33508 h 731520"/>
              <a:gd name="connsiteX21" fmla="*/ 877499 w 914400"/>
              <a:gd name="connsiteY21" fmla="*/ 13434 h 731520"/>
              <a:gd name="connsiteX22" fmla="*/ 856454 w 914400"/>
              <a:gd name="connsiteY22" fmla="*/ 161 h 731520"/>
              <a:gd name="connsiteX23" fmla="*/ 805847 w 914400"/>
              <a:gd name="connsiteY23" fmla="*/ 161 h 731520"/>
              <a:gd name="connsiteX24" fmla="*/ 785816 w 914400"/>
              <a:gd name="connsiteY24" fmla="*/ 33379 h 731520"/>
              <a:gd name="connsiteX25" fmla="*/ 786216 w 914400"/>
              <a:gd name="connsiteY25" fmla="*/ 332317 h 731520"/>
              <a:gd name="connsiteX26" fmla="*/ 806090 w 914400"/>
              <a:gd name="connsiteY26" fmla="*/ 365921 h 731520"/>
              <a:gd name="connsiteX27" fmla="*/ 856425 w 914400"/>
              <a:gd name="connsiteY27" fmla="*/ 365921 h 731520"/>
              <a:gd name="connsiteX28" fmla="*/ 877470 w 914400"/>
              <a:gd name="connsiteY28" fmla="*/ 352648 h 731520"/>
              <a:gd name="connsiteX29" fmla="*/ 914561 w 914400"/>
              <a:gd name="connsiteY29" fmla="*/ 183041 h 731520"/>
              <a:gd name="connsiteX30" fmla="*/ 877499 w 914400"/>
              <a:gd name="connsiteY30" fmla="*/ 13434 h 731520"/>
              <a:gd name="connsiteX31" fmla="*/ 698905 w 914400"/>
              <a:gd name="connsiteY31" fmla="*/ 91601 h 731520"/>
              <a:gd name="connsiteX32" fmla="*/ 650713 w 914400"/>
              <a:gd name="connsiteY32" fmla="*/ 91601 h 731520"/>
              <a:gd name="connsiteX33" fmla="*/ 629482 w 914400"/>
              <a:gd name="connsiteY33" fmla="*/ 121862 h 731520"/>
              <a:gd name="connsiteX34" fmla="*/ 640269 w 914400"/>
              <a:gd name="connsiteY34" fmla="*/ 183041 h 731520"/>
              <a:gd name="connsiteX35" fmla="*/ 629482 w 914400"/>
              <a:gd name="connsiteY35" fmla="*/ 244220 h 731520"/>
              <a:gd name="connsiteX36" fmla="*/ 650713 w 914400"/>
              <a:gd name="connsiteY36" fmla="*/ 274481 h 731520"/>
              <a:gd name="connsiteX37" fmla="*/ 698905 w 914400"/>
              <a:gd name="connsiteY37" fmla="*/ 274481 h 731520"/>
              <a:gd name="connsiteX38" fmla="*/ 720922 w 914400"/>
              <a:gd name="connsiteY38" fmla="*/ 258422 h 731520"/>
              <a:gd name="connsiteX39" fmla="*/ 731681 w 914400"/>
              <a:gd name="connsiteY39" fmla="*/ 183041 h 731520"/>
              <a:gd name="connsiteX40" fmla="*/ 720908 w 914400"/>
              <a:gd name="connsiteY40" fmla="*/ 107660 h 731520"/>
              <a:gd name="connsiteX41" fmla="*/ 698905 w 914400"/>
              <a:gd name="connsiteY41" fmla="*/ 91601 h 731520"/>
              <a:gd name="connsiteX42" fmla="*/ 532742 w 914400"/>
              <a:gd name="connsiteY42" fmla="*/ 234647 h 731520"/>
              <a:gd name="connsiteX43" fmla="*/ 548744 w 914400"/>
              <a:gd name="connsiteY43" fmla="*/ 183041 h 731520"/>
              <a:gd name="connsiteX44" fmla="*/ 457361 w 914400"/>
              <a:gd name="connsiteY44" fmla="*/ 91601 h 731520"/>
              <a:gd name="connsiteX45" fmla="*/ 365978 w 914400"/>
              <a:gd name="connsiteY45" fmla="*/ 183041 h 731520"/>
              <a:gd name="connsiteX46" fmla="*/ 381980 w 914400"/>
              <a:gd name="connsiteY46" fmla="*/ 234647 h 731520"/>
              <a:gd name="connsiteX47" fmla="*/ 195528 w 914400"/>
              <a:gd name="connsiteY47" fmla="*/ 682432 h 731520"/>
              <a:gd name="connsiteX48" fmla="*/ 207830 w 914400"/>
              <a:gd name="connsiteY48" fmla="*/ 712321 h 731520"/>
              <a:gd name="connsiteX49" fmla="*/ 249992 w 914400"/>
              <a:gd name="connsiteY49" fmla="*/ 729909 h 731520"/>
              <a:gd name="connsiteX50" fmla="*/ 279867 w 914400"/>
              <a:gd name="connsiteY50" fmla="*/ 717608 h 731520"/>
              <a:gd name="connsiteX51" fmla="*/ 350147 w 914400"/>
              <a:gd name="connsiteY51" fmla="*/ 548801 h 731520"/>
              <a:gd name="connsiteX52" fmla="*/ 564560 w 914400"/>
              <a:gd name="connsiteY52" fmla="*/ 548801 h 731520"/>
              <a:gd name="connsiteX53" fmla="*/ 634854 w 914400"/>
              <a:gd name="connsiteY53" fmla="*/ 717608 h 731520"/>
              <a:gd name="connsiteX54" fmla="*/ 664730 w 914400"/>
              <a:gd name="connsiteY54" fmla="*/ 729909 h 731520"/>
              <a:gd name="connsiteX55" fmla="*/ 706892 w 914400"/>
              <a:gd name="connsiteY55" fmla="*/ 712321 h 731520"/>
              <a:gd name="connsiteX56" fmla="*/ 719194 w 914400"/>
              <a:gd name="connsiteY56" fmla="*/ 682432 h 731520"/>
              <a:gd name="connsiteX57" fmla="*/ 532742 w 914400"/>
              <a:gd name="connsiteY57" fmla="*/ 234647 h 731520"/>
              <a:gd name="connsiteX58" fmla="*/ 388238 w 914400"/>
              <a:gd name="connsiteY58" fmla="*/ 457361 h 731520"/>
              <a:gd name="connsiteX59" fmla="*/ 457361 w 914400"/>
              <a:gd name="connsiteY59" fmla="*/ 291354 h 731520"/>
              <a:gd name="connsiteX60" fmla="*/ 526484 w 914400"/>
              <a:gd name="connsiteY60" fmla="*/ 457361 h 731520"/>
              <a:gd name="connsiteX61" fmla="*/ 388238 w 914400"/>
              <a:gd name="connsiteY61"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14400" h="731520">
                <a:moveTo>
                  <a:pt x="215816" y="274481"/>
                </a:moveTo>
                <a:lnTo>
                  <a:pt x="264008" y="274481"/>
                </a:lnTo>
                <a:cubicBezTo>
                  <a:pt x="279739" y="274481"/>
                  <a:pt x="290597" y="259007"/>
                  <a:pt x="285239" y="244220"/>
                </a:cubicBezTo>
                <a:cubicBezTo>
                  <a:pt x="278196" y="224817"/>
                  <a:pt x="274452" y="204243"/>
                  <a:pt x="274452" y="183041"/>
                </a:cubicBezTo>
                <a:cubicBezTo>
                  <a:pt x="274452" y="161838"/>
                  <a:pt x="278196" y="141264"/>
                  <a:pt x="285239" y="121862"/>
                </a:cubicBezTo>
                <a:cubicBezTo>
                  <a:pt x="290611" y="107074"/>
                  <a:pt x="279739" y="91601"/>
                  <a:pt x="264008" y="91601"/>
                </a:cubicBezTo>
                <a:lnTo>
                  <a:pt x="215816" y="91601"/>
                </a:lnTo>
                <a:cubicBezTo>
                  <a:pt x="205801" y="91601"/>
                  <a:pt x="196585" y="98016"/>
                  <a:pt x="193799" y="107646"/>
                </a:cubicBezTo>
                <a:cubicBezTo>
                  <a:pt x="186813" y="131906"/>
                  <a:pt x="183041" y="157152"/>
                  <a:pt x="183041" y="183041"/>
                </a:cubicBezTo>
                <a:cubicBezTo>
                  <a:pt x="183041" y="208930"/>
                  <a:pt x="186813" y="234176"/>
                  <a:pt x="193814" y="258422"/>
                </a:cubicBezTo>
                <a:cubicBezTo>
                  <a:pt x="196585" y="268051"/>
                  <a:pt x="205801" y="274481"/>
                  <a:pt x="215816" y="274481"/>
                </a:cubicBezTo>
                <a:close/>
                <a:moveTo>
                  <a:pt x="128634" y="33508"/>
                </a:moveTo>
                <a:cubicBezTo>
                  <a:pt x="136692" y="18334"/>
                  <a:pt x="125848" y="161"/>
                  <a:pt x="108689" y="161"/>
                </a:cubicBezTo>
                <a:lnTo>
                  <a:pt x="58211" y="161"/>
                </a:lnTo>
                <a:cubicBezTo>
                  <a:pt x="49253" y="161"/>
                  <a:pt x="40866" y="5290"/>
                  <a:pt x="37151" y="13462"/>
                </a:cubicBezTo>
                <a:cubicBezTo>
                  <a:pt x="13591" y="65226"/>
                  <a:pt x="161" y="122533"/>
                  <a:pt x="161" y="183041"/>
                </a:cubicBezTo>
                <a:cubicBezTo>
                  <a:pt x="161" y="218402"/>
                  <a:pt x="4618" y="280667"/>
                  <a:pt x="38294" y="352862"/>
                </a:cubicBezTo>
                <a:cubicBezTo>
                  <a:pt x="42037" y="360906"/>
                  <a:pt x="50324" y="365921"/>
                  <a:pt x="59168" y="365921"/>
                </a:cubicBezTo>
                <a:lnTo>
                  <a:pt x="108946" y="365921"/>
                </a:lnTo>
                <a:cubicBezTo>
                  <a:pt x="126119" y="365921"/>
                  <a:pt x="136964" y="347718"/>
                  <a:pt x="128877" y="332531"/>
                </a:cubicBezTo>
                <a:cubicBezTo>
                  <a:pt x="57754" y="199200"/>
                  <a:pt x="105002" y="77999"/>
                  <a:pt x="128634" y="33508"/>
                </a:cubicBezTo>
                <a:close/>
                <a:moveTo>
                  <a:pt x="877499" y="13434"/>
                </a:moveTo>
                <a:cubicBezTo>
                  <a:pt x="873784" y="5276"/>
                  <a:pt x="865412" y="161"/>
                  <a:pt x="856454" y="161"/>
                </a:cubicBezTo>
                <a:lnTo>
                  <a:pt x="805847" y="161"/>
                </a:lnTo>
                <a:cubicBezTo>
                  <a:pt x="788731" y="161"/>
                  <a:pt x="777758" y="18249"/>
                  <a:pt x="785816" y="33379"/>
                </a:cubicBezTo>
                <a:cubicBezTo>
                  <a:pt x="811919" y="82371"/>
                  <a:pt x="854996" y="204001"/>
                  <a:pt x="786216" y="332317"/>
                </a:cubicBezTo>
                <a:cubicBezTo>
                  <a:pt x="778044" y="347576"/>
                  <a:pt x="788788" y="365921"/>
                  <a:pt x="806090" y="365921"/>
                </a:cubicBezTo>
                <a:lnTo>
                  <a:pt x="856425" y="365921"/>
                </a:lnTo>
                <a:cubicBezTo>
                  <a:pt x="865383" y="365921"/>
                  <a:pt x="873756" y="360806"/>
                  <a:pt x="877470" y="352648"/>
                </a:cubicBezTo>
                <a:cubicBezTo>
                  <a:pt x="901088" y="300884"/>
                  <a:pt x="914561" y="243563"/>
                  <a:pt x="914561" y="183041"/>
                </a:cubicBezTo>
                <a:cubicBezTo>
                  <a:pt x="914561" y="122519"/>
                  <a:pt x="901102" y="65197"/>
                  <a:pt x="877499" y="13434"/>
                </a:cubicBezTo>
                <a:close/>
                <a:moveTo>
                  <a:pt x="698905" y="91601"/>
                </a:moveTo>
                <a:lnTo>
                  <a:pt x="650713" y="91601"/>
                </a:lnTo>
                <a:cubicBezTo>
                  <a:pt x="634983" y="91601"/>
                  <a:pt x="624124" y="107074"/>
                  <a:pt x="629482" y="121862"/>
                </a:cubicBezTo>
                <a:cubicBezTo>
                  <a:pt x="636526" y="141264"/>
                  <a:pt x="640269" y="161838"/>
                  <a:pt x="640269" y="183041"/>
                </a:cubicBezTo>
                <a:cubicBezTo>
                  <a:pt x="640269" y="204243"/>
                  <a:pt x="636526" y="224817"/>
                  <a:pt x="629482" y="244220"/>
                </a:cubicBezTo>
                <a:cubicBezTo>
                  <a:pt x="624110" y="259007"/>
                  <a:pt x="634983" y="274481"/>
                  <a:pt x="650713" y="274481"/>
                </a:cubicBezTo>
                <a:lnTo>
                  <a:pt x="698905" y="274481"/>
                </a:lnTo>
                <a:cubicBezTo>
                  <a:pt x="708935" y="274481"/>
                  <a:pt x="718136" y="268066"/>
                  <a:pt x="720922" y="258422"/>
                </a:cubicBezTo>
                <a:cubicBezTo>
                  <a:pt x="727923" y="234176"/>
                  <a:pt x="731681" y="208930"/>
                  <a:pt x="731681" y="183041"/>
                </a:cubicBezTo>
                <a:cubicBezTo>
                  <a:pt x="731681" y="157152"/>
                  <a:pt x="727909" y="131906"/>
                  <a:pt x="720908" y="107660"/>
                </a:cubicBezTo>
                <a:cubicBezTo>
                  <a:pt x="718136" y="98016"/>
                  <a:pt x="708921" y="91601"/>
                  <a:pt x="698905" y="91601"/>
                </a:cubicBezTo>
                <a:close/>
                <a:moveTo>
                  <a:pt x="532742" y="234647"/>
                </a:moveTo>
                <a:cubicBezTo>
                  <a:pt x="542814" y="219945"/>
                  <a:pt x="548744" y="202200"/>
                  <a:pt x="548744" y="183041"/>
                </a:cubicBezTo>
                <a:cubicBezTo>
                  <a:pt x="548744" y="132534"/>
                  <a:pt x="507838" y="91601"/>
                  <a:pt x="457361" y="91601"/>
                </a:cubicBezTo>
                <a:cubicBezTo>
                  <a:pt x="406897" y="91601"/>
                  <a:pt x="365978" y="132534"/>
                  <a:pt x="365978" y="183041"/>
                </a:cubicBezTo>
                <a:cubicBezTo>
                  <a:pt x="365978" y="202200"/>
                  <a:pt x="371907" y="219945"/>
                  <a:pt x="381980" y="234647"/>
                </a:cubicBezTo>
                <a:lnTo>
                  <a:pt x="195528" y="682432"/>
                </a:lnTo>
                <a:cubicBezTo>
                  <a:pt x="190670" y="694076"/>
                  <a:pt x="196185" y="707463"/>
                  <a:pt x="207830" y="712321"/>
                </a:cubicBezTo>
                <a:lnTo>
                  <a:pt x="249992" y="729909"/>
                </a:lnTo>
                <a:cubicBezTo>
                  <a:pt x="261636" y="734767"/>
                  <a:pt x="275024" y="729252"/>
                  <a:pt x="279867" y="717608"/>
                </a:cubicBezTo>
                <a:lnTo>
                  <a:pt x="350147" y="548801"/>
                </a:lnTo>
                <a:lnTo>
                  <a:pt x="564560" y="548801"/>
                </a:lnTo>
                <a:lnTo>
                  <a:pt x="634854" y="717608"/>
                </a:lnTo>
                <a:cubicBezTo>
                  <a:pt x="639712" y="729266"/>
                  <a:pt x="653085" y="734767"/>
                  <a:pt x="664730" y="729909"/>
                </a:cubicBezTo>
                <a:lnTo>
                  <a:pt x="706892" y="712321"/>
                </a:lnTo>
                <a:cubicBezTo>
                  <a:pt x="718536" y="707463"/>
                  <a:pt x="724037" y="694076"/>
                  <a:pt x="719194" y="682432"/>
                </a:cubicBezTo>
                <a:lnTo>
                  <a:pt x="532742" y="234647"/>
                </a:lnTo>
                <a:close/>
                <a:moveTo>
                  <a:pt x="388238" y="457361"/>
                </a:moveTo>
                <a:lnTo>
                  <a:pt x="457361" y="291354"/>
                </a:lnTo>
                <a:lnTo>
                  <a:pt x="526484" y="457361"/>
                </a:lnTo>
                <a:lnTo>
                  <a:pt x="388238" y="457361"/>
                </a:lnTo>
                <a:close/>
              </a:path>
            </a:pathLst>
          </a:custGeom>
          <a:solidFill>
            <a:srgbClr val="910830"/>
          </a:solidFill>
          <a:ln w="1429" cap="flat">
            <a:noFill/>
            <a:prstDash val="solid"/>
            <a:miter/>
          </a:ln>
        </p:spPr>
        <p:txBody>
          <a:bodyPr rtlCol="0" anchor="ctr"/>
          <a:lstStyle/>
          <a:p>
            <a:endParaRPr lang="en-GB"/>
          </a:p>
        </p:txBody>
      </p:sp>
      <p:sp>
        <p:nvSpPr>
          <p:cNvPr id="374" name="Grafik 380">
            <a:extLst>
              <a:ext uri="{FF2B5EF4-FFF2-40B4-BE49-F238E27FC236}">
                <a16:creationId xmlns:a16="http://schemas.microsoft.com/office/drawing/2014/main" id="{4D21594C-320A-4CFF-A07E-A28C3F7E9A6B}"/>
              </a:ext>
            </a:extLst>
          </p:cNvPr>
          <p:cNvSpPr/>
          <p:nvPr/>
        </p:nvSpPr>
        <p:spPr>
          <a:xfrm>
            <a:off x="1192057" y="4625069"/>
            <a:ext cx="590411" cy="470920"/>
          </a:xfrm>
          <a:custGeom>
            <a:avLst/>
            <a:gdLst>
              <a:gd name="connsiteX0" fmla="*/ 366592 w 914400"/>
              <a:gd name="connsiteY0" fmla="*/ 309871 h 731520"/>
              <a:gd name="connsiteX1" fmla="*/ 490508 w 914400"/>
              <a:gd name="connsiteY1" fmla="*/ 465862 h 731520"/>
              <a:gd name="connsiteX2" fmla="*/ 381108 w 914400"/>
              <a:gd name="connsiteY2" fmla="*/ 680346 h 731520"/>
              <a:gd name="connsiteX3" fmla="*/ 161 w 914400"/>
              <a:gd name="connsiteY3" fmla="*/ 729095 h 731520"/>
              <a:gd name="connsiteX4" fmla="*/ 15877 w 914400"/>
              <a:gd name="connsiteY4" fmla="*/ 649899 h 731520"/>
              <a:gd name="connsiteX5" fmla="*/ 151065 w 914400"/>
              <a:gd name="connsiteY5" fmla="*/ 489636 h 731520"/>
              <a:gd name="connsiteX6" fmla="*/ 141564 w 914400"/>
              <a:gd name="connsiteY6" fmla="*/ 476063 h 731520"/>
              <a:gd name="connsiteX7" fmla="*/ 55268 w 914400"/>
              <a:gd name="connsiteY7" fmla="*/ 507624 h 731520"/>
              <a:gd name="connsiteX8" fmla="*/ 133277 w 914400"/>
              <a:gd name="connsiteY8" fmla="*/ 368364 h 731520"/>
              <a:gd name="connsiteX9" fmla="*/ 366592 w 914400"/>
              <a:gd name="connsiteY9" fmla="*/ 309871 h 731520"/>
              <a:gd name="connsiteX10" fmla="*/ 909603 w 914400"/>
              <a:gd name="connsiteY10" fmla="*/ 44495 h 731520"/>
              <a:gd name="connsiteX11" fmla="*/ 881228 w 914400"/>
              <a:gd name="connsiteY11" fmla="*/ 8776 h 731520"/>
              <a:gd name="connsiteX12" fmla="*/ 849210 w 914400"/>
              <a:gd name="connsiteY12" fmla="*/ 5119 h 731520"/>
              <a:gd name="connsiteX13" fmla="*/ 517054 w 914400"/>
              <a:gd name="connsiteY13" fmla="*/ 259150 h 731520"/>
              <a:gd name="connsiteX14" fmla="*/ 468276 w 914400"/>
              <a:gd name="connsiteY14" fmla="*/ 197757 h 731520"/>
              <a:gd name="connsiteX15" fmla="*/ 441716 w 914400"/>
              <a:gd name="connsiteY15" fmla="*/ 200914 h 731520"/>
              <a:gd name="connsiteX16" fmla="*/ 405526 w 914400"/>
              <a:gd name="connsiteY16" fmla="*/ 278853 h 731520"/>
              <a:gd name="connsiteX17" fmla="*/ 529441 w 914400"/>
              <a:gd name="connsiteY17" fmla="*/ 434844 h 731520"/>
              <a:gd name="connsiteX18" fmla="*/ 613452 w 914400"/>
              <a:gd name="connsiteY18" fmla="*/ 417056 h 731520"/>
              <a:gd name="connsiteX19" fmla="*/ 622510 w 914400"/>
              <a:gd name="connsiteY19" fmla="*/ 391910 h 731520"/>
              <a:gd name="connsiteX20" fmla="*/ 573804 w 914400"/>
              <a:gd name="connsiteY20" fmla="*/ 330588 h 731520"/>
              <a:gd name="connsiteX21" fmla="*/ 905960 w 914400"/>
              <a:gd name="connsiteY21" fmla="*/ 76556 h 731520"/>
              <a:gd name="connsiteX22" fmla="*/ 909603 w 914400"/>
              <a:gd name="connsiteY22" fmla="*/ 4449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4400" h="731520">
                <a:moveTo>
                  <a:pt x="366592" y="309871"/>
                </a:moveTo>
                <a:lnTo>
                  <a:pt x="490508" y="465862"/>
                </a:lnTo>
                <a:cubicBezTo>
                  <a:pt x="490508" y="465862"/>
                  <a:pt x="466791" y="612109"/>
                  <a:pt x="381108" y="680346"/>
                </a:cubicBezTo>
                <a:cubicBezTo>
                  <a:pt x="295426" y="748611"/>
                  <a:pt x="161" y="729095"/>
                  <a:pt x="161" y="729095"/>
                </a:cubicBezTo>
                <a:cubicBezTo>
                  <a:pt x="161" y="729095"/>
                  <a:pt x="5590" y="696033"/>
                  <a:pt x="15877" y="649899"/>
                </a:cubicBezTo>
                <a:lnTo>
                  <a:pt x="151065" y="489636"/>
                </a:lnTo>
                <a:cubicBezTo>
                  <a:pt x="156737" y="482921"/>
                  <a:pt x="149822" y="473034"/>
                  <a:pt x="141564" y="476063"/>
                </a:cubicBezTo>
                <a:lnTo>
                  <a:pt x="55268" y="507624"/>
                </a:lnTo>
                <a:cubicBezTo>
                  <a:pt x="75899" y="448102"/>
                  <a:pt x="102016" y="393267"/>
                  <a:pt x="133277" y="368364"/>
                </a:cubicBezTo>
                <a:cubicBezTo>
                  <a:pt x="218960" y="300127"/>
                  <a:pt x="366592" y="309871"/>
                  <a:pt x="366592" y="309871"/>
                </a:cubicBezTo>
                <a:close/>
                <a:moveTo>
                  <a:pt x="909603" y="44495"/>
                </a:moveTo>
                <a:lnTo>
                  <a:pt x="881228" y="8776"/>
                </a:lnTo>
                <a:cubicBezTo>
                  <a:pt x="873384" y="-1082"/>
                  <a:pt x="859054" y="-2725"/>
                  <a:pt x="849210" y="5119"/>
                </a:cubicBezTo>
                <a:lnTo>
                  <a:pt x="517054" y="259150"/>
                </a:lnTo>
                <a:lnTo>
                  <a:pt x="468276" y="197757"/>
                </a:lnTo>
                <a:cubicBezTo>
                  <a:pt x="461004" y="188599"/>
                  <a:pt x="446645" y="190313"/>
                  <a:pt x="441716" y="200914"/>
                </a:cubicBezTo>
                <a:lnTo>
                  <a:pt x="405526" y="278853"/>
                </a:lnTo>
                <a:lnTo>
                  <a:pt x="529441" y="434844"/>
                </a:lnTo>
                <a:lnTo>
                  <a:pt x="613452" y="417056"/>
                </a:lnTo>
                <a:cubicBezTo>
                  <a:pt x="624882" y="414641"/>
                  <a:pt x="629768" y="401054"/>
                  <a:pt x="622510" y="391910"/>
                </a:cubicBezTo>
                <a:lnTo>
                  <a:pt x="573804" y="330588"/>
                </a:lnTo>
                <a:lnTo>
                  <a:pt x="905960" y="76556"/>
                </a:lnTo>
                <a:cubicBezTo>
                  <a:pt x="915804" y="68726"/>
                  <a:pt x="917447" y="54368"/>
                  <a:pt x="909603" y="44495"/>
                </a:cubicBezTo>
                <a:close/>
              </a:path>
            </a:pathLst>
          </a:custGeom>
          <a:solidFill>
            <a:srgbClr val="910830"/>
          </a:solidFill>
          <a:ln w="1429" cap="flat">
            <a:noFill/>
            <a:prstDash val="solid"/>
            <a:miter/>
          </a:ln>
        </p:spPr>
        <p:txBody>
          <a:bodyPr rtlCol="0" anchor="ctr"/>
          <a:lstStyle/>
          <a:p>
            <a:endParaRPr lang="en-GB"/>
          </a:p>
        </p:txBody>
      </p:sp>
      <p:sp>
        <p:nvSpPr>
          <p:cNvPr id="375" name="Grafik 381">
            <a:extLst>
              <a:ext uri="{FF2B5EF4-FFF2-40B4-BE49-F238E27FC236}">
                <a16:creationId xmlns:a16="http://schemas.microsoft.com/office/drawing/2014/main" id="{D6A0E275-B819-45C6-B17E-0E515A109646}"/>
              </a:ext>
            </a:extLst>
          </p:cNvPr>
          <p:cNvSpPr/>
          <p:nvPr/>
        </p:nvSpPr>
        <p:spPr>
          <a:xfrm>
            <a:off x="7594326" y="4625071"/>
            <a:ext cx="354246" cy="470920"/>
          </a:xfrm>
          <a:custGeom>
            <a:avLst/>
            <a:gdLst>
              <a:gd name="connsiteX0" fmla="*/ 503079 w 548640"/>
              <a:gd name="connsiteY0" fmla="*/ 159 h 731520"/>
              <a:gd name="connsiteX1" fmla="*/ 45879 w 548640"/>
              <a:gd name="connsiteY1" fmla="*/ 159 h 731520"/>
              <a:gd name="connsiteX2" fmla="*/ 159 w 548640"/>
              <a:gd name="connsiteY2" fmla="*/ 45879 h 731520"/>
              <a:gd name="connsiteX3" fmla="*/ 159 w 548640"/>
              <a:gd name="connsiteY3" fmla="*/ 365919 h 731520"/>
              <a:gd name="connsiteX4" fmla="*/ 548799 w 548640"/>
              <a:gd name="connsiteY4" fmla="*/ 365919 h 731520"/>
              <a:gd name="connsiteX5" fmla="*/ 548799 w 548640"/>
              <a:gd name="connsiteY5" fmla="*/ 45879 h 731520"/>
              <a:gd name="connsiteX6" fmla="*/ 503079 w 548640"/>
              <a:gd name="connsiteY6" fmla="*/ 159 h 731520"/>
              <a:gd name="connsiteX7" fmla="*/ 159 w 548640"/>
              <a:gd name="connsiteY7" fmla="*/ 457359 h 731520"/>
              <a:gd name="connsiteX8" fmla="*/ 91599 w 548640"/>
              <a:gd name="connsiteY8" fmla="*/ 548799 h 731520"/>
              <a:gd name="connsiteX9" fmla="*/ 183039 w 548640"/>
              <a:gd name="connsiteY9" fmla="*/ 548799 h 731520"/>
              <a:gd name="connsiteX10" fmla="*/ 183039 w 548640"/>
              <a:gd name="connsiteY10" fmla="*/ 640239 h 731520"/>
              <a:gd name="connsiteX11" fmla="*/ 274479 w 548640"/>
              <a:gd name="connsiteY11" fmla="*/ 731679 h 731520"/>
              <a:gd name="connsiteX12" fmla="*/ 365919 w 548640"/>
              <a:gd name="connsiteY12" fmla="*/ 640239 h 731520"/>
              <a:gd name="connsiteX13" fmla="*/ 365919 w 548640"/>
              <a:gd name="connsiteY13" fmla="*/ 548799 h 731520"/>
              <a:gd name="connsiteX14" fmla="*/ 457359 w 548640"/>
              <a:gd name="connsiteY14" fmla="*/ 548799 h 731520"/>
              <a:gd name="connsiteX15" fmla="*/ 548799 w 548640"/>
              <a:gd name="connsiteY15" fmla="*/ 457359 h 731520"/>
              <a:gd name="connsiteX16" fmla="*/ 548799 w 548640"/>
              <a:gd name="connsiteY16" fmla="*/ 411639 h 731520"/>
              <a:gd name="connsiteX17" fmla="*/ 159 w 548640"/>
              <a:gd name="connsiteY17" fmla="*/ 411639 h 731520"/>
              <a:gd name="connsiteX18" fmla="*/ 159 w 548640"/>
              <a:gd name="connsiteY18" fmla="*/ 457359 h 731520"/>
              <a:gd name="connsiteX19" fmla="*/ 274479 w 548640"/>
              <a:gd name="connsiteY19" fmla="*/ 605949 h 731520"/>
              <a:gd name="connsiteX20" fmla="*/ 308769 w 548640"/>
              <a:gd name="connsiteY20" fmla="*/ 640239 h 731520"/>
              <a:gd name="connsiteX21" fmla="*/ 274479 w 548640"/>
              <a:gd name="connsiteY21" fmla="*/ 674529 h 731520"/>
              <a:gd name="connsiteX22" fmla="*/ 240189 w 548640"/>
              <a:gd name="connsiteY22" fmla="*/ 640239 h 731520"/>
              <a:gd name="connsiteX23" fmla="*/ 274479 w 548640"/>
              <a:gd name="connsiteY23" fmla="*/ 60594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8640" h="731520">
                <a:moveTo>
                  <a:pt x="503079" y="159"/>
                </a:moveTo>
                <a:lnTo>
                  <a:pt x="45879" y="159"/>
                </a:lnTo>
                <a:cubicBezTo>
                  <a:pt x="20633" y="159"/>
                  <a:pt x="159" y="20633"/>
                  <a:pt x="159" y="45879"/>
                </a:cubicBezTo>
                <a:lnTo>
                  <a:pt x="159" y="365919"/>
                </a:lnTo>
                <a:lnTo>
                  <a:pt x="548799" y="365919"/>
                </a:lnTo>
                <a:lnTo>
                  <a:pt x="548799" y="45879"/>
                </a:lnTo>
                <a:cubicBezTo>
                  <a:pt x="548799" y="20633"/>
                  <a:pt x="528325" y="159"/>
                  <a:pt x="503079" y="159"/>
                </a:cubicBezTo>
                <a:close/>
                <a:moveTo>
                  <a:pt x="159" y="457359"/>
                </a:moveTo>
                <a:cubicBezTo>
                  <a:pt x="159" y="507865"/>
                  <a:pt x="41107" y="548799"/>
                  <a:pt x="91599" y="548799"/>
                </a:cubicBezTo>
                <a:lnTo>
                  <a:pt x="183039" y="548799"/>
                </a:lnTo>
                <a:lnTo>
                  <a:pt x="183039" y="640239"/>
                </a:lnTo>
                <a:cubicBezTo>
                  <a:pt x="183039" y="690745"/>
                  <a:pt x="223987" y="731679"/>
                  <a:pt x="274479" y="731679"/>
                </a:cubicBezTo>
                <a:cubicBezTo>
                  <a:pt x="324971" y="731679"/>
                  <a:pt x="365919" y="690745"/>
                  <a:pt x="365919" y="640239"/>
                </a:cubicBezTo>
                <a:lnTo>
                  <a:pt x="365919" y="548799"/>
                </a:lnTo>
                <a:lnTo>
                  <a:pt x="457359" y="548799"/>
                </a:lnTo>
                <a:cubicBezTo>
                  <a:pt x="507851" y="548799"/>
                  <a:pt x="548799" y="507865"/>
                  <a:pt x="548799" y="457359"/>
                </a:cubicBezTo>
                <a:lnTo>
                  <a:pt x="548799" y="411639"/>
                </a:lnTo>
                <a:lnTo>
                  <a:pt x="159" y="411639"/>
                </a:lnTo>
                <a:lnTo>
                  <a:pt x="159" y="457359"/>
                </a:lnTo>
                <a:close/>
                <a:moveTo>
                  <a:pt x="274479" y="605949"/>
                </a:moveTo>
                <a:cubicBezTo>
                  <a:pt x="293410" y="605949"/>
                  <a:pt x="308769" y="621294"/>
                  <a:pt x="308769" y="640239"/>
                </a:cubicBezTo>
                <a:cubicBezTo>
                  <a:pt x="308769" y="659170"/>
                  <a:pt x="293410" y="674529"/>
                  <a:pt x="274479" y="674529"/>
                </a:cubicBezTo>
                <a:cubicBezTo>
                  <a:pt x="255548" y="674529"/>
                  <a:pt x="240189" y="659170"/>
                  <a:pt x="240189" y="640239"/>
                </a:cubicBezTo>
                <a:cubicBezTo>
                  <a:pt x="240189" y="621294"/>
                  <a:pt x="255548" y="605949"/>
                  <a:pt x="274479" y="605949"/>
                </a:cubicBezTo>
                <a:close/>
              </a:path>
            </a:pathLst>
          </a:custGeom>
          <a:solidFill>
            <a:srgbClr val="910830"/>
          </a:solidFill>
          <a:ln w="1414" cap="flat">
            <a:noFill/>
            <a:prstDash val="solid"/>
            <a:miter/>
          </a:ln>
        </p:spPr>
        <p:txBody>
          <a:bodyPr rtlCol="0" anchor="ctr"/>
          <a:lstStyle/>
          <a:p>
            <a:endParaRPr lang="en-GB"/>
          </a:p>
        </p:txBody>
      </p:sp>
      <p:sp>
        <p:nvSpPr>
          <p:cNvPr id="376" name="Grafik 382">
            <a:extLst>
              <a:ext uri="{FF2B5EF4-FFF2-40B4-BE49-F238E27FC236}">
                <a16:creationId xmlns:a16="http://schemas.microsoft.com/office/drawing/2014/main" id="{69E0C948-6A3D-4614-B73B-19AEDBACA5E4}"/>
              </a:ext>
            </a:extLst>
          </p:cNvPr>
          <p:cNvSpPr/>
          <p:nvPr/>
        </p:nvSpPr>
        <p:spPr>
          <a:xfrm>
            <a:off x="4636737" y="4625071"/>
            <a:ext cx="472328" cy="470920"/>
          </a:xfrm>
          <a:custGeom>
            <a:avLst/>
            <a:gdLst>
              <a:gd name="connsiteX0" fmla="*/ 731661 w 731520"/>
              <a:gd name="connsiteY0" fmla="*/ 412925 h 731520"/>
              <a:gd name="connsiteX1" fmla="*/ 685008 w 731520"/>
              <a:gd name="connsiteY1" fmla="*/ 457359 h 731520"/>
              <a:gd name="connsiteX2" fmla="*/ 605948 w 731520"/>
              <a:gd name="connsiteY2" fmla="*/ 457359 h 731520"/>
              <a:gd name="connsiteX3" fmla="*/ 605948 w 731520"/>
              <a:gd name="connsiteY3" fmla="*/ 480219 h 731520"/>
              <a:gd name="connsiteX4" fmla="*/ 586517 w 731520"/>
              <a:gd name="connsiteY4" fmla="*/ 567580 h 731520"/>
              <a:gd name="connsiteX5" fmla="*/ 672568 w 731520"/>
              <a:gd name="connsiteY5" fmla="*/ 653631 h 731520"/>
              <a:gd name="connsiteX6" fmla="*/ 672568 w 731520"/>
              <a:gd name="connsiteY6" fmla="*/ 718289 h 731520"/>
              <a:gd name="connsiteX7" fmla="*/ 607908 w 731520"/>
              <a:gd name="connsiteY7" fmla="*/ 718289 h 731520"/>
              <a:gd name="connsiteX8" fmla="*/ 529704 w 731520"/>
              <a:gd name="connsiteY8" fmla="*/ 640085 h 731520"/>
              <a:gd name="connsiteX9" fmla="*/ 400208 w 731520"/>
              <a:gd name="connsiteY9" fmla="*/ 685959 h 731520"/>
              <a:gd name="connsiteX10" fmla="*/ 400208 w 731520"/>
              <a:gd name="connsiteY10" fmla="*/ 337344 h 731520"/>
              <a:gd name="connsiteX11" fmla="*/ 383063 w 731520"/>
              <a:gd name="connsiteY11" fmla="*/ 320199 h 731520"/>
              <a:gd name="connsiteX12" fmla="*/ 348773 w 731520"/>
              <a:gd name="connsiteY12" fmla="*/ 320199 h 731520"/>
              <a:gd name="connsiteX13" fmla="*/ 331628 w 731520"/>
              <a:gd name="connsiteY13" fmla="*/ 337344 h 731520"/>
              <a:gd name="connsiteX14" fmla="*/ 331628 w 731520"/>
              <a:gd name="connsiteY14" fmla="*/ 685959 h 731520"/>
              <a:gd name="connsiteX15" fmla="*/ 202132 w 731520"/>
              <a:gd name="connsiteY15" fmla="*/ 640085 h 731520"/>
              <a:gd name="connsiteX16" fmla="*/ 123928 w 731520"/>
              <a:gd name="connsiteY16" fmla="*/ 718289 h 731520"/>
              <a:gd name="connsiteX17" fmla="*/ 59268 w 731520"/>
              <a:gd name="connsiteY17" fmla="*/ 718289 h 731520"/>
              <a:gd name="connsiteX18" fmla="*/ 59268 w 731520"/>
              <a:gd name="connsiteY18" fmla="*/ 653631 h 731520"/>
              <a:gd name="connsiteX19" fmla="*/ 145319 w 731520"/>
              <a:gd name="connsiteY19" fmla="*/ 567580 h 731520"/>
              <a:gd name="connsiteX20" fmla="*/ 125888 w 731520"/>
              <a:gd name="connsiteY20" fmla="*/ 480219 h 731520"/>
              <a:gd name="connsiteX21" fmla="*/ 125888 w 731520"/>
              <a:gd name="connsiteY21" fmla="*/ 457359 h 731520"/>
              <a:gd name="connsiteX22" fmla="*/ 46830 w 731520"/>
              <a:gd name="connsiteY22" fmla="*/ 457359 h 731520"/>
              <a:gd name="connsiteX23" fmla="*/ 177 w 731520"/>
              <a:gd name="connsiteY23" fmla="*/ 412925 h 731520"/>
              <a:gd name="connsiteX24" fmla="*/ 45878 w 731520"/>
              <a:gd name="connsiteY24" fmla="*/ 365919 h 731520"/>
              <a:gd name="connsiteX25" fmla="*/ 125888 w 731520"/>
              <a:gd name="connsiteY25" fmla="*/ 365919 h 731520"/>
              <a:gd name="connsiteX26" fmla="*/ 125888 w 731520"/>
              <a:gd name="connsiteY26" fmla="*/ 281987 h 731520"/>
              <a:gd name="connsiteX27" fmla="*/ 59268 w 731520"/>
              <a:gd name="connsiteY27" fmla="*/ 215367 h 731520"/>
              <a:gd name="connsiteX28" fmla="*/ 59268 w 731520"/>
              <a:gd name="connsiteY28" fmla="*/ 150709 h 731520"/>
              <a:gd name="connsiteX29" fmla="*/ 123928 w 731520"/>
              <a:gd name="connsiteY29" fmla="*/ 150709 h 731520"/>
              <a:gd name="connsiteX30" fmla="*/ 201976 w 731520"/>
              <a:gd name="connsiteY30" fmla="*/ 228759 h 731520"/>
              <a:gd name="connsiteX31" fmla="*/ 529859 w 731520"/>
              <a:gd name="connsiteY31" fmla="*/ 228759 h 731520"/>
              <a:gd name="connsiteX32" fmla="*/ 607907 w 731520"/>
              <a:gd name="connsiteY32" fmla="*/ 150711 h 731520"/>
              <a:gd name="connsiteX33" fmla="*/ 672567 w 731520"/>
              <a:gd name="connsiteY33" fmla="*/ 150711 h 731520"/>
              <a:gd name="connsiteX34" fmla="*/ 672567 w 731520"/>
              <a:gd name="connsiteY34" fmla="*/ 215369 h 731520"/>
              <a:gd name="connsiteX35" fmla="*/ 605948 w 731520"/>
              <a:gd name="connsiteY35" fmla="*/ 281987 h 731520"/>
              <a:gd name="connsiteX36" fmla="*/ 605948 w 731520"/>
              <a:gd name="connsiteY36" fmla="*/ 365919 h 731520"/>
              <a:gd name="connsiteX37" fmla="*/ 685958 w 731520"/>
              <a:gd name="connsiteY37" fmla="*/ 365919 h 731520"/>
              <a:gd name="connsiteX38" fmla="*/ 731661 w 731520"/>
              <a:gd name="connsiteY38" fmla="*/ 412925 h 731520"/>
              <a:gd name="connsiteX39" fmla="*/ 367347 w 731520"/>
              <a:gd name="connsiteY39" fmla="*/ 159 h 731520"/>
              <a:gd name="connsiteX40" fmla="*/ 207327 w 731520"/>
              <a:gd name="connsiteY40" fmla="*/ 160179 h 731520"/>
              <a:gd name="connsiteX41" fmla="*/ 527367 w 731520"/>
              <a:gd name="connsiteY41" fmla="*/ 160179 h 731520"/>
              <a:gd name="connsiteX42" fmla="*/ 367347 w 731520"/>
              <a:gd name="connsiteY42"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731520">
                <a:moveTo>
                  <a:pt x="731661" y="412925"/>
                </a:moveTo>
                <a:cubicBezTo>
                  <a:pt x="730978" y="437828"/>
                  <a:pt x="709920" y="457359"/>
                  <a:pt x="685008" y="457359"/>
                </a:cubicBezTo>
                <a:lnTo>
                  <a:pt x="605948" y="457359"/>
                </a:lnTo>
                <a:lnTo>
                  <a:pt x="605948" y="480219"/>
                </a:lnTo>
                <a:cubicBezTo>
                  <a:pt x="605948" y="511457"/>
                  <a:pt x="598973" y="541061"/>
                  <a:pt x="586517" y="567580"/>
                </a:cubicBezTo>
                <a:lnTo>
                  <a:pt x="672568" y="653631"/>
                </a:lnTo>
                <a:cubicBezTo>
                  <a:pt x="690422" y="671486"/>
                  <a:pt x="690422" y="700434"/>
                  <a:pt x="672568" y="718289"/>
                </a:cubicBezTo>
                <a:cubicBezTo>
                  <a:pt x="654711" y="736144"/>
                  <a:pt x="625764" y="736143"/>
                  <a:pt x="607908" y="718289"/>
                </a:cubicBezTo>
                <a:lnTo>
                  <a:pt x="529704" y="640085"/>
                </a:lnTo>
                <a:cubicBezTo>
                  <a:pt x="494343" y="668764"/>
                  <a:pt x="449287" y="685959"/>
                  <a:pt x="400208" y="685959"/>
                </a:cubicBezTo>
                <a:lnTo>
                  <a:pt x="400208" y="337344"/>
                </a:lnTo>
                <a:cubicBezTo>
                  <a:pt x="400208" y="327876"/>
                  <a:pt x="392532" y="320199"/>
                  <a:pt x="383063" y="320199"/>
                </a:cubicBezTo>
                <a:lnTo>
                  <a:pt x="348773" y="320199"/>
                </a:lnTo>
                <a:cubicBezTo>
                  <a:pt x="339305" y="320199"/>
                  <a:pt x="331628" y="327876"/>
                  <a:pt x="331628" y="337344"/>
                </a:cubicBezTo>
                <a:lnTo>
                  <a:pt x="331628" y="685959"/>
                </a:lnTo>
                <a:cubicBezTo>
                  <a:pt x="282549" y="685959"/>
                  <a:pt x="237494" y="668764"/>
                  <a:pt x="202132" y="640085"/>
                </a:cubicBezTo>
                <a:lnTo>
                  <a:pt x="123928" y="718289"/>
                </a:lnTo>
                <a:cubicBezTo>
                  <a:pt x="106071" y="736144"/>
                  <a:pt x="77124" y="736143"/>
                  <a:pt x="59268" y="718289"/>
                </a:cubicBezTo>
                <a:cubicBezTo>
                  <a:pt x="41415" y="700434"/>
                  <a:pt x="41415" y="671486"/>
                  <a:pt x="59268" y="653631"/>
                </a:cubicBezTo>
                <a:lnTo>
                  <a:pt x="145319" y="567580"/>
                </a:lnTo>
                <a:cubicBezTo>
                  <a:pt x="132863" y="541061"/>
                  <a:pt x="125888" y="511457"/>
                  <a:pt x="125888" y="480219"/>
                </a:cubicBezTo>
                <a:lnTo>
                  <a:pt x="125888" y="457359"/>
                </a:lnTo>
                <a:lnTo>
                  <a:pt x="46830" y="457359"/>
                </a:lnTo>
                <a:cubicBezTo>
                  <a:pt x="21918" y="457359"/>
                  <a:pt x="860" y="437828"/>
                  <a:pt x="177" y="412925"/>
                </a:cubicBezTo>
                <a:cubicBezTo>
                  <a:pt x="-533" y="387087"/>
                  <a:pt x="20201" y="365919"/>
                  <a:pt x="45878" y="365919"/>
                </a:cubicBezTo>
                <a:lnTo>
                  <a:pt x="125888" y="365919"/>
                </a:lnTo>
                <a:lnTo>
                  <a:pt x="125888" y="281987"/>
                </a:lnTo>
                <a:lnTo>
                  <a:pt x="59268" y="215367"/>
                </a:lnTo>
                <a:cubicBezTo>
                  <a:pt x="41415" y="197512"/>
                  <a:pt x="41415" y="168564"/>
                  <a:pt x="59268" y="150709"/>
                </a:cubicBezTo>
                <a:cubicBezTo>
                  <a:pt x="77125" y="132854"/>
                  <a:pt x="106071" y="132854"/>
                  <a:pt x="123928" y="150709"/>
                </a:cubicBezTo>
                <a:lnTo>
                  <a:pt x="201976" y="228759"/>
                </a:lnTo>
                <a:lnTo>
                  <a:pt x="529859" y="228759"/>
                </a:lnTo>
                <a:lnTo>
                  <a:pt x="607907" y="150711"/>
                </a:lnTo>
                <a:cubicBezTo>
                  <a:pt x="625764" y="132856"/>
                  <a:pt x="654710" y="132856"/>
                  <a:pt x="672567" y="150711"/>
                </a:cubicBezTo>
                <a:cubicBezTo>
                  <a:pt x="690420" y="168566"/>
                  <a:pt x="690420" y="197514"/>
                  <a:pt x="672567" y="215369"/>
                </a:cubicBezTo>
                <a:lnTo>
                  <a:pt x="605948" y="281987"/>
                </a:lnTo>
                <a:lnTo>
                  <a:pt x="605948" y="365919"/>
                </a:lnTo>
                <a:lnTo>
                  <a:pt x="685958" y="365919"/>
                </a:lnTo>
                <a:cubicBezTo>
                  <a:pt x="711636" y="365919"/>
                  <a:pt x="732370" y="387087"/>
                  <a:pt x="731661" y="412925"/>
                </a:cubicBezTo>
                <a:close/>
                <a:moveTo>
                  <a:pt x="367347" y="159"/>
                </a:moveTo>
                <a:cubicBezTo>
                  <a:pt x="278970" y="159"/>
                  <a:pt x="207327" y="71802"/>
                  <a:pt x="207327" y="160179"/>
                </a:cubicBezTo>
                <a:lnTo>
                  <a:pt x="527367" y="160179"/>
                </a:lnTo>
                <a:cubicBezTo>
                  <a:pt x="527367" y="71802"/>
                  <a:pt x="455724" y="159"/>
                  <a:pt x="367347" y="159"/>
                </a:cubicBezTo>
                <a:close/>
              </a:path>
            </a:pathLst>
          </a:custGeom>
          <a:solidFill>
            <a:srgbClr val="910830"/>
          </a:solidFill>
          <a:ln w="1414" cap="flat">
            <a:noFill/>
            <a:prstDash val="solid"/>
            <a:miter/>
          </a:ln>
        </p:spPr>
        <p:txBody>
          <a:bodyPr rtlCol="0" anchor="ctr"/>
          <a:lstStyle/>
          <a:p>
            <a:endParaRPr lang="en-GB"/>
          </a:p>
        </p:txBody>
      </p:sp>
      <p:sp>
        <p:nvSpPr>
          <p:cNvPr id="377" name="Grafik 383">
            <a:extLst>
              <a:ext uri="{FF2B5EF4-FFF2-40B4-BE49-F238E27FC236}">
                <a16:creationId xmlns:a16="http://schemas.microsoft.com/office/drawing/2014/main" id="{A00B9DB6-771A-425A-8EBE-38FCDE524806}"/>
              </a:ext>
            </a:extLst>
          </p:cNvPr>
          <p:cNvSpPr/>
          <p:nvPr/>
        </p:nvSpPr>
        <p:spPr>
          <a:xfrm>
            <a:off x="6682263" y="4625070"/>
            <a:ext cx="413287" cy="470920"/>
          </a:xfrm>
          <a:custGeom>
            <a:avLst/>
            <a:gdLst>
              <a:gd name="connsiteX0" fmla="*/ 623095 w 640080"/>
              <a:gd name="connsiteY0" fmla="*/ 685960 h 731520"/>
              <a:gd name="connsiteX1" fmla="*/ 594520 w 640080"/>
              <a:gd name="connsiteY1" fmla="*/ 685960 h 731520"/>
              <a:gd name="connsiteX2" fmla="*/ 594520 w 640080"/>
              <a:gd name="connsiteY2" fmla="*/ 34450 h 731520"/>
              <a:gd name="connsiteX3" fmla="*/ 560230 w 640080"/>
              <a:gd name="connsiteY3" fmla="*/ 160 h 731520"/>
              <a:gd name="connsiteX4" fmla="*/ 80170 w 640080"/>
              <a:gd name="connsiteY4" fmla="*/ 160 h 731520"/>
              <a:gd name="connsiteX5" fmla="*/ 45880 w 640080"/>
              <a:gd name="connsiteY5" fmla="*/ 34450 h 731520"/>
              <a:gd name="connsiteX6" fmla="*/ 45880 w 640080"/>
              <a:gd name="connsiteY6" fmla="*/ 685960 h 731520"/>
              <a:gd name="connsiteX7" fmla="*/ 17305 w 640080"/>
              <a:gd name="connsiteY7" fmla="*/ 685960 h 731520"/>
              <a:gd name="connsiteX8" fmla="*/ 160 w 640080"/>
              <a:gd name="connsiteY8" fmla="*/ 703105 h 731520"/>
              <a:gd name="connsiteX9" fmla="*/ 160 w 640080"/>
              <a:gd name="connsiteY9" fmla="*/ 731680 h 731520"/>
              <a:gd name="connsiteX10" fmla="*/ 640240 w 640080"/>
              <a:gd name="connsiteY10" fmla="*/ 731680 h 731520"/>
              <a:gd name="connsiteX11" fmla="*/ 640240 w 640080"/>
              <a:gd name="connsiteY11" fmla="*/ 703105 h 731520"/>
              <a:gd name="connsiteX12" fmla="*/ 623095 w 640080"/>
              <a:gd name="connsiteY12" fmla="*/ 685960 h 731520"/>
              <a:gd name="connsiteX13" fmla="*/ 183040 w 640080"/>
              <a:gd name="connsiteY13" fmla="*/ 108745 h 731520"/>
              <a:gd name="connsiteX14" fmla="*/ 200185 w 640080"/>
              <a:gd name="connsiteY14" fmla="*/ 91600 h 731520"/>
              <a:gd name="connsiteX15" fmla="*/ 257335 w 640080"/>
              <a:gd name="connsiteY15" fmla="*/ 91600 h 731520"/>
              <a:gd name="connsiteX16" fmla="*/ 274480 w 640080"/>
              <a:gd name="connsiteY16" fmla="*/ 108745 h 731520"/>
              <a:gd name="connsiteX17" fmla="*/ 274480 w 640080"/>
              <a:gd name="connsiteY17" fmla="*/ 165895 h 731520"/>
              <a:gd name="connsiteX18" fmla="*/ 257335 w 640080"/>
              <a:gd name="connsiteY18" fmla="*/ 183040 h 731520"/>
              <a:gd name="connsiteX19" fmla="*/ 200185 w 640080"/>
              <a:gd name="connsiteY19" fmla="*/ 183040 h 731520"/>
              <a:gd name="connsiteX20" fmla="*/ 183040 w 640080"/>
              <a:gd name="connsiteY20" fmla="*/ 165895 h 731520"/>
              <a:gd name="connsiteX21" fmla="*/ 183040 w 640080"/>
              <a:gd name="connsiteY21" fmla="*/ 108745 h 731520"/>
              <a:gd name="connsiteX22" fmla="*/ 183040 w 640080"/>
              <a:gd name="connsiteY22" fmla="*/ 245905 h 731520"/>
              <a:gd name="connsiteX23" fmla="*/ 200185 w 640080"/>
              <a:gd name="connsiteY23" fmla="*/ 228760 h 731520"/>
              <a:gd name="connsiteX24" fmla="*/ 257335 w 640080"/>
              <a:gd name="connsiteY24" fmla="*/ 228760 h 731520"/>
              <a:gd name="connsiteX25" fmla="*/ 274480 w 640080"/>
              <a:gd name="connsiteY25" fmla="*/ 245905 h 731520"/>
              <a:gd name="connsiteX26" fmla="*/ 274480 w 640080"/>
              <a:gd name="connsiteY26" fmla="*/ 303055 h 731520"/>
              <a:gd name="connsiteX27" fmla="*/ 257335 w 640080"/>
              <a:gd name="connsiteY27" fmla="*/ 320200 h 731520"/>
              <a:gd name="connsiteX28" fmla="*/ 200185 w 640080"/>
              <a:gd name="connsiteY28" fmla="*/ 320200 h 731520"/>
              <a:gd name="connsiteX29" fmla="*/ 183040 w 640080"/>
              <a:gd name="connsiteY29" fmla="*/ 303055 h 731520"/>
              <a:gd name="connsiteX30" fmla="*/ 183040 w 640080"/>
              <a:gd name="connsiteY30" fmla="*/ 245905 h 731520"/>
              <a:gd name="connsiteX31" fmla="*/ 257335 w 640080"/>
              <a:gd name="connsiteY31" fmla="*/ 457360 h 731520"/>
              <a:gd name="connsiteX32" fmla="*/ 200185 w 640080"/>
              <a:gd name="connsiteY32" fmla="*/ 457360 h 731520"/>
              <a:gd name="connsiteX33" fmla="*/ 183040 w 640080"/>
              <a:gd name="connsiteY33" fmla="*/ 440215 h 731520"/>
              <a:gd name="connsiteX34" fmla="*/ 183040 w 640080"/>
              <a:gd name="connsiteY34" fmla="*/ 383065 h 731520"/>
              <a:gd name="connsiteX35" fmla="*/ 200185 w 640080"/>
              <a:gd name="connsiteY35" fmla="*/ 365920 h 731520"/>
              <a:gd name="connsiteX36" fmla="*/ 257335 w 640080"/>
              <a:gd name="connsiteY36" fmla="*/ 365920 h 731520"/>
              <a:gd name="connsiteX37" fmla="*/ 274480 w 640080"/>
              <a:gd name="connsiteY37" fmla="*/ 383065 h 731520"/>
              <a:gd name="connsiteX38" fmla="*/ 274480 w 640080"/>
              <a:gd name="connsiteY38" fmla="*/ 440215 h 731520"/>
              <a:gd name="connsiteX39" fmla="*/ 257335 w 640080"/>
              <a:gd name="connsiteY39" fmla="*/ 457360 h 731520"/>
              <a:gd name="connsiteX40" fmla="*/ 365920 w 640080"/>
              <a:gd name="connsiteY40" fmla="*/ 685960 h 731520"/>
              <a:gd name="connsiteX41" fmla="*/ 274480 w 640080"/>
              <a:gd name="connsiteY41" fmla="*/ 685960 h 731520"/>
              <a:gd name="connsiteX42" fmla="*/ 274480 w 640080"/>
              <a:gd name="connsiteY42" fmla="*/ 565945 h 731520"/>
              <a:gd name="connsiteX43" fmla="*/ 291625 w 640080"/>
              <a:gd name="connsiteY43" fmla="*/ 548800 h 731520"/>
              <a:gd name="connsiteX44" fmla="*/ 348775 w 640080"/>
              <a:gd name="connsiteY44" fmla="*/ 548800 h 731520"/>
              <a:gd name="connsiteX45" fmla="*/ 365920 w 640080"/>
              <a:gd name="connsiteY45" fmla="*/ 565945 h 731520"/>
              <a:gd name="connsiteX46" fmla="*/ 365920 w 640080"/>
              <a:gd name="connsiteY46" fmla="*/ 685960 h 731520"/>
              <a:gd name="connsiteX47" fmla="*/ 457360 w 640080"/>
              <a:gd name="connsiteY47" fmla="*/ 440215 h 731520"/>
              <a:gd name="connsiteX48" fmla="*/ 440215 w 640080"/>
              <a:gd name="connsiteY48" fmla="*/ 457360 h 731520"/>
              <a:gd name="connsiteX49" fmla="*/ 383065 w 640080"/>
              <a:gd name="connsiteY49" fmla="*/ 457360 h 731520"/>
              <a:gd name="connsiteX50" fmla="*/ 365920 w 640080"/>
              <a:gd name="connsiteY50" fmla="*/ 440215 h 731520"/>
              <a:gd name="connsiteX51" fmla="*/ 365920 w 640080"/>
              <a:gd name="connsiteY51" fmla="*/ 383065 h 731520"/>
              <a:gd name="connsiteX52" fmla="*/ 383065 w 640080"/>
              <a:gd name="connsiteY52" fmla="*/ 365920 h 731520"/>
              <a:gd name="connsiteX53" fmla="*/ 440215 w 640080"/>
              <a:gd name="connsiteY53" fmla="*/ 365920 h 731520"/>
              <a:gd name="connsiteX54" fmla="*/ 457360 w 640080"/>
              <a:gd name="connsiteY54" fmla="*/ 383065 h 731520"/>
              <a:gd name="connsiteX55" fmla="*/ 457360 w 640080"/>
              <a:gd name="connsiteY55" fmla="*/ 440215 h 731520"/>
              <a:gd name="connsiteX56" fmla="*/ 457360 w 640080"/>
              <a:gd name="connsiteY56" fmla="*/ 303055 h 731520"/>
              <a:gd name="connsiteX57" fmla="*/ 440215 w 640080"/>
              <a:gd name="connsiteY57" fmla="*/ 320200 h 731520"/>
              <a:gd name="connsiteX58" fmla="*/ 383065 w 640080"/>
              <a:gd name="connsiteY58" fmla="*/ 320200 h 731520"/>
              <a:gd name="connsiteX59" fmla="*/ 365920 w 640080"/>
              <a:gd name="connsiteY59" fmla="*/ 303055 h 731520"/>
              <a:gd name="connsiteX60" fmla="*/ 365920 w 640080"/>
              <a:gd name="connsiteY60" fmla="*/ 245905 h 731520"/>
              <a:gd name="connsiteX61" fmla="*/ 383065 w 640080"/>
              <a:gd name="connsiteY61" fmla="*/ 228760 h 731520"/>
              <a:gd name="connsiteX62" fmla="*/ 440215 w 640080"/>
              <a:gd name="connsiteY62" fmla="*/ 228760 h 731520"/>
              <a:gd name="connsiteX63" fmla="*/ 457360 w 640080"/>
              <a:gd name="connsiteY63" fmla="*/ 245905 h 731520"/>
              <a:gd name="connsiteX64" fmla="*/ 457360 w 640080"/>
              <a:gd name="connsiteY64" fmla="*/ 303055 h 731520"/>
              <a:gd name="connsiteX65" fmla="*/ 457360 w 640080"/>
              <a:gd name="connsiteY65" fmla="*/ 165895 h 731520"/>
              <a:gd name="connsiteX66" fmla="*/ 440215 w 640080"/>
              <a:gd name="connsiteY66" fmla="*/ 183040 h 731520"/>
              <a:gd name="connsiteX67" fmla="*/ 383065 w 640080"/>
              <a:gd name="connsiteY67" fmla="*/ 183040 h 731520"/>
              <a:gd name="connsiteX68" fmla="*/ 365920 w 640080"/>
              <a:gd name="connsiteY68" fmla="*/ 165895 h 731520"/>
              <a:gd name="connsiteX69" fmla="*/ 365920 w 640080"/>
              <a:gd name="connsiteY69" fmla="*/ 108745 h 731520"/>
              <a:gd name="connsiteX70" fmla="*/ 383065 w 640080"/>
              <a:gd name="connsiteY70" fmla="*/ 91600 h 731520"/>
              <a:gd name="connsiteX71" fmla="*/ 440215 w 640080"/>
              <a:gd name="connsiteY71" fmla="*/ 91600 h 731520"/>
              <a:gd name="connsiteX72" fmla="*/ 457360 w 640080"/>
              <a:gd name="connsiteY72" fmla="*/ 108745 h 731520"/>
              <a:gd name="connsiteX73" fmla="*/ 457360 w 640080"/>
              <a:gd name="connsiteY73" fmla="*/ 16589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640080" h="731520">
                <a:moveTo>
                  <a:pt x="623095" y="685960"/>
                </a:moveTo>
                <a:lnTo>
                  <a:pt x="594520" y="685960"/>
                </a:lnTo>
                <a:lnTo>
                  <a:pt x="594520" y="34450"/>
                </a:lnTo>
                <a:cubicBezTo>
                  <a:pt x="594520" y="15512"/>
                  <a:pt x="579168" y="160"/>
                  <a:pt x="560230" y="160"/>
                </a:cubicBezTo>
                <a:lnTo>
                  <a:pt x="80170" y="160"/>
                </a:lnTo>
                <a:cubicBezTo>
                  <a:pt x="61232" y="160"/>
                  <a:pt x="45880" y="15512"/>
                  <a:pt x="45880" y="34450"/>
                </a:cubicBezTo>
                <a:lnTo>
                  <a:pt x="45880" y="685960"/>
                </a:lnTo>
                <a:lnTo>
                  <a:pt x="17305" y="685960"/>
                </a:lnTo>
                <a:cubicBezTo>
                  <a:pt x="7837" y="685960"/>
                  <a:pt x="160" y="693637"/>
                  <a:pt x="160" y="703105"/>
                </a:cubicBezTo>
                <a:lnTo>
                  <a:pt x="160" y="731680"/>
                </a:lnTo>
                <a:lnTo>
                  <a:pt x="640240" y="731680"/>
                </a:lnTo>
                <a:lnTo>
                  <a:pt x="640240" y="703105"/>
                </a:lnTo>
                <a:cubicBezTo>
                  <a:pt x="640240" y="693637"/>
                  <a:pt x="632564" y="685960"/>
                  <a:pt x="623095" y="685960"/>
                </a:cubicBezTo>
                <a:close/>
                <a:moveTo>
                  <a:pt x="183040" y="108745"/>
                </a:moveTo>
                <a:cubicBezTo>
                  <a:pt x="183040" y="99277"/>
                  <a:pt x="190717" y="91600"/>
                  <a:pt x="200185" y="91600"/>
                </a:cubicBezTo>
                <a:lnTo>
                  <a:pt x="257335" y="91600"/>
                </a:lnTo>
                <a:cubicBezTo>
                  <a:pt x="266804" y="91600"/>
                  <a:pt x="274480" y="99277"/>
                  <a:pt x="274480" y="108745"/>
                </a:cubicBezTo>
                <a:lnTo>
                  <a:pt x="274480" y="165895"/>
                </a:lnTo>
                <a:cubicBezTo>
                  <a:pt x="274480" y="175364"/>
                  <a:pt x="266804" y="183040"/>
                  <a:pt x="257335" y="183040"/>
                </a:cubicBezTo>
                <a:lnTo>
                  <a:pt x="200185" y="183040"/>
                </a:lnTo>
                <a:cubicBezTo>
                  <a:pt x="190717" y="183040"/>
                  <a:pt x="183040" y="175364"/>
                  <a:pt x="183040" y="165895"/>
                </a:cubicBezTo>
                <a:lnTo>
                  <a:pt x="183040" y="108745"/>
                </a:lnTo>
                <a:close/>
                <a:moveTo>
                  <a:pt x="183040" y="245905"/>
                </a:moveTo>
                <a:cubicBezTo>
                  <a:pt x="183040" y="236437"/>
                  <a:pt x="190717" y="228760"/>
                  <a:pt x="200185" y="228760"/>
                </a:cubicBezTo>
                <a:lnTo>
                  <a:pt x="257335" y="228760"/>
                </a:lnTo>
                <a:cubicBezTo>
                  <a:pt x="266804" y="228760"/>
                  <a:pt x="274480" y="236437"/>
                  <a:pt x="274480" y="245905"/>
                </a:cubicBezTo>
                <a:lnTo>
                  <a:pt x="274480" y="303055"/>
                </a:lnTo>
                <a:cubicBezTo>
                  <a:pt x="274480" y="312524"/>
                  <a:pt x="266804" y="320200"/>
                  <a:pt x="257335" y="320200"/>
                </a:cubicBezTo>
                <a:lnTo>
                  <a:pt x="200185" y="320200"/>
                </a:lnTo>
                <a:cubicBezTo>
                  <a:pt x="190717" y="320200"/>
                  <a:pt x="183040" y="312524"/>
                  <a:pt x="183040" y="303055"/>
                </a:cubicBezTo>
                <a:lnTo>
                  <a:pt x="183040" y="245905"/>
                </a:lnTo>
                <a:close/>
                <a:moveTo>
                  <a:pt x="257335" y="457360"/>
                </a:moveTo>
                <a:lnTo>
                  <a:pt x="200185" y="457360"/>
                </a:lnTo>
                <a:cubicBezTo>
                  <a:pt x="190717" y="457360"/>
                  <a:pt x="183040" y="449684"/>
                  <a:pt x="183040" y="440215"/>
                </a:cubicBezTo>
                <a:lnTo>
                  <a:pt x="183040" y="383065"/>
                </a:lnTo>
                <a:cubicBezTo>
                  <a:pt x="183040" y="373597"/>
                  <a:pt x="190717" y="365920"/>
                  <a:pt x="200185" y="365920"/>
                </a:cubicBezTo>
                <a:lnTo>
                  <a:pt x="257335" y="365920"/>
                </a:lnTo>
                <a:cubicBezTo>
                  <a:pt x="266804" y="365920"/>
                  <a:pt x="274480" y="373597"/>
                  <a:pt x="274480" y="383065"/>
                </a:cubicBezTo>
                <a:lnTo>
                  <a:pt x="274480" y="440215"/>
                </a:lnTo>
                <a:cubicBezTo>
                  <a:pt x="274480" y="449684"/>
                  <a:pt x="266804" y="457360"/>
                  <a:pt x="257335" y="457360"/>
                </a:cubicBezTo>
                <a:close/>
                <a:moveTo>
                  <a:pt x="365920" y="685960"/>
                </a:moveTo>
                <a:lnTo>
                  <a:pt x="274480" y="685960"/>
                </a:lnTo>
                <a:lnTo>
                  <a:pt x="274480" y="565945"/>
                </a:lnTo>
                <a:cubicBezTo>
                  <a:pt x="274480" y="556477"/>
                  <a:pt x="282157" y="548800"/>
                  <a:pt x="291625" y="548800"/>
                </a:cubicBezTo>
                <a:lnTo>
                  <a:pt x="348775" y="548800"/>
                </a:lnTo>
                <a:cubicBezTo>
                  <a:pt x="358244" y="548800"/>
                  <a:pt x="365920" y="556477"/>
                  <a:pt x="365920" y="565945"/>
                </a:cubicBezTo>
                <a:lnTo>
                  <a:pt x="365920" y="685960"/>
                </a:lnTo>
                <a:close/>
                <a:moveTo>
                  <a:pt x="457360" y="440215"/>
                </a:moveTo>
                <a:cubicBezTo>
                  <a:pt x="457360" y="449684"/>
                  <a:pt x="449684" y="457360"/>
                  <a:pt x="440215" y="457360"/>
                </a:cubicBezTo>
                <a:lnTo>
                  <a:pt x="383065" y="457360"/>
                </a:lnTo>
                <a:cubicBezTo>
                  <a:pt x="373597" y="457360"/>
                  <a:pt x="365920" y="449684"/>
                  <a:pt x="365920" y="440215"/>
                </a:cubicBezTo>
                <a:lnTo>
                  <a:pt x="365920" y="383065"/>
                </a:lnTo>
                <a:cubicBezTo>
                  <a:pt x="365920" y="373597"/>
                  <a:pt x="373597" y="365920"/>
                  <a:pt x="383065" y="365920"/>
                </a:cubicBezTo>
                <a:lnTo>
                  <a:pt x="440215" y="365920"/>
                </a:lnTo>
                <a:cubicBezTo>
                  <a:pt x="449684" y="365920"/>
                  <a:pt x="457360" y="373597"/>
                  <a:pt x="457360" y="383065"/>
                </a:cubicBezTo>
                <a:lnTo>
                  <a:pt x="457360" y="440215"/>
                </a:lnTo>
                <a:close/>
                <a:moveTo>
                  <a:pt x="457360" y="303055"/>
                </a:moveTo>
                <a:cubicBezTo>
                  <a:pt x="457360" y="312524"/>
                  <a:pt x="449684" y="320200"/>
                  <a:pt x="440215" y="320200"/>
                </a:cubicBezTo>
                <a:lnTo>
                  <a:pt x="383065" y="320200"/>
                </a:lnTo>
                <a:cubicBezTo>
                  <a:pt x="373597" y="320200"/>
                  <a:pt x="365920" y="312524"/>
                  <a:pt x="365920" y="303055"/>
                </a:cubicBezTo>
                <a:lnTo>
                  <a:pt x="365920" y="245905"/>
                </a:lnTo>
                <a:cubicBezTo>
                  <a:pt x="365920" y="236437"/>
                  <a:pt x="373597" y="228760"/>
                  <a:pt x="383065" y="228760"/>
                </a:cubicBezTo>
                <a:lnTo>
                  <a:pt x="440215" y="228760"/>
                </a:lnTo>
                <a:cubicBezTo>
                  <a:pt x="449684" y="228760"/>
                  <a:pt x="457360" y="236437"/>
                  <a:pt x="457360" y="245905"/>
                </a:cubicBezTo>
                <a:lnTo>
                  <a:pt x="457360" y="303055"/>
                </a:lnTo>
                <a:close/>
                <a:moveTo>
                  <a:pt x="457360" y="165895"/>
                </a:moveTo>
                <a:cubicBezTo>
                  <a:pt x="457360" y="175364"/>
                  <a:pt x="449684" y="183040"/>
                  <a:pt x="440215" y="183040"/>
                </a:cubicBezTo>
                <a:lnTo>
                  <a:pt x="383065" y="183040"/>
                </a:lnTo>
                <a:cubicBezTo>
                  <a:pt x="373597" y="183040"/>
                  <a:pt x="365920" y="175364"/>
                  <a:pt x="365920" y="165895"/>
                </a:cubicBezTo>
                <a:lnTo>
                  <a:pt x="365920" y="108745"/>
                </a:lnTo>
                <a:cubicBezTo>
                  <a:pt x="365920" y="99277"/>
                  <a:pt x="373597" y="91600"/>
                  <a:pt x="383065" y="91600"/>
                </a:cubicBezTo>
                <a:lnTo>
                  <a:pt x="440215" y="91600"/>
                </a:lnTo>
                <a:cubicBezTo>
                  <a:pt x="449684" y="91600"/>
                  <a:pt x="457360" y="99277"/>
                  <a:pt x="457360" y="108745"/>
                </a:cubicBezTo>
                <a:lnTo>
                  <a:pt x="457360" y="165895"/>
                </a:lnTo>
                <a:close/>
              </a:path>
            </a:pathLst>
          </a:custGeom>
          <a:solidFill>
            <a:srgbClr val="910830"/>
          </a:solidFill>
          <a:ln w="1424" cap="flat">
            <a:noFill/>
            <a:prstDash val="solid"/>
            <a:miter/>
          </a:ln>
        </p:spPr>
        <p:txBody>
          <a:bodyPr rtlCol="0" anchor="ctr"/>
          <a:lstStyle/>
          <a:p>
            <a:endParaRPr lang="en-GB"/>
          </a:p>
        </p:txBody>
      </p:sp>
      <p:sp>
        <p:nvSpPr>
          <p:cNvPr id="378" name="Grafik 384">
            <a:extLst>
              <a:ext uri="{FF2B5EF4-FFF2-40B4-BE49-F238E27FC236}">
                <a16:creationId xmlns:a16="http://schemas.microsoft.com/office/drawing/2014/main" id="{43D55408-FB01-4CEA-974A-E822D3F6F8B6}"/>
              </a:ext>
            </a:extLst>
          </p:cNvPr>
          <p:cNvSpPr/>
          <p:nvPr/>
        </p:nvSpPr>
        <p:spPr>
          <a:xfrm>
            <a:off x="3032479" y="4625070"/>
            <a:ext cx="531370" cy="470920"/>
          </a:xfrm>
          <a:custGeom>
            <a:avLst/>
            <a:gdLst>
              <a:gd name="connsiteX0" fmla="*/ 823120 w 822960"/>
              <a:gd name="connsiteY0" fmla="*/ 343060 h 731520"/>
              <a:gd name="connsiteX1" fmla="*/ 777400 w 822960"/>
              <a:gd name="connsiteY1" fmla="*/ 264307 h 731520"/>
              <a:gd name="connsiteX2" fmla="*/ 777400 w 822960"/>
              <a:gd name="connsiteY2" fmla="*/ 45894 h 731520"/>
              <a:gd name="connsiteX3" fmla="*/ 731680 w 822960"/>
              <a:gd name="connsiteY3" fmla="*/ 160 h 731520"/>
              <a:gd name="connsiteX4" fmla="*/ 703134 w 822960"/>
              <a:gd name="connsiteY4" fmla="*/ 10190 h 731520"/>
              <a:gd name="connsiteX5" fmla="*/ 581647 w 822960"/>
              <a:gd name="connsiteY5" fmla="*/ 107388 h 731520"/>
              <a:gd name="connsiteX6" fmla="*/ 365920 w 822960"/>
              <a:gd name="connsiteY6" fmla="*/ 183040 h 731520"/>
              <a:gd name="connsiteX7" fmla="*/ 91600 w 822960"/>
              <a:gd name="connsiteY7" fmla="*/ 183040 h 731520"/>
              <a:gd name="connsiteX8" fmla="*/ 160 w 822960"/>
              <a:gd name="connsiteY8" fmla="*/ 274480 h 731520"/>
              <a:gd name="connsiteX9" fmla="*/ 160 w 822960"/>
              <a:gd name="connsiteY9" fmla="*/ 411640 h 731520"/>
              <a:gd name="connsiteX10" fmla="*/ 91600 w 822960"/>
              <a:gd name="connsiteY10" fmla="*/ 503080 h 731520"/>
              <a:gd name="connsiteX11" fmla="*/ 139749 w 822960"/>
              <a:gd name="connsiteY11" fmla="*/ 503080 h 731520"/>
              <a:gd name="connsiteX12" fmla="*/ 136634 w 822960"/>
              <a:gd name="connsiteY12" fmla="*/ 548800 h 731520"/>
              <a:gd name="connsiteX13" fmla="*/ 173153 w 822960"/>
              <a:gd name="connsiteY13" fmla="*/ 707306 h 731520"/>
              <a:gd name="connsiteX14" fmla="*/ 213730 w 822960"/>
              <a:gd name="connsiteY14" fmla="*/ 731680 h 731520"/>
              <a:gd name="connsiteX15" fmla="*/ 319857 w 822960"/>
              <a:gd name="connsiteY15" fmla="*/ 731680 h 731520"/>
              <a:gd name="connsiteX16" fmla="*/ 356862 w 822960"/>
              <a:gd name="connsiteY16" fmla="*/ 659442 h 731520"/>
              <a:gd name="connsiteX17" fmla="*/ 319500 w 822960"/>
              <a:gd name="connsiteY17" fmla="*/ 548800 h 731520"/>
              <a:gd name="connsiteX18" fmla="*/ 325801 w 822960"/>
              <a:gd name="connsiteY18" fmla="*/ 503080 h 731520"/>
              <a:gd name="connsiteX19" fmla="*/ 365920 w 822960"/>
              <a:gd name="connsiteY19" fmla="*/ 503080 h 731520"/>
              <a:gd name="connsiteX20" fmla="*/ 581633 w 822960"/>
              <a:gd name="connsiteY20" fmla="*/ 578732 h 731520"/>
              <a:gd name="connsiteX21" fmla="*/ 703119 w 822960"/>
              <a:gd name="connsiteY21" fmla="*/ 675930 h 731520"/>
              <a:gd name="connsiteX22" fmla="*/ 731666 w 822960"/>
              <a:gd name="connsiteY22" fmla="*/ 685960 h 731520"/>
              <a:gd name="connsiteX23" fmla="*/ 777386 w 822960"/>
              <a:gd name="connsiteY23" fmla="*/ 640240 h 731520"/>
              <a:gd name="connsiteX24" fmla="*/ 777386 w 822960"/>
              <a:gd name="connsiteY24" fmla="*/ 421827 h 731520"/>
              <a:gd name="connsiteX25" fmla="*/ 823120 w 822960"/>
              <a:gd name="connsiteY25" fmla="*/ 343060 h 731520"/>
              <a:gd name="connsiteX26" fmla="*/ 685960 w 822960"/>
              <a:gd name="connsiteY26" fmla="*/ 545114 h 731520"/>
              <a:gd name="connsiteX27" fmla="*/ 638740 w 822960"/>
              <a:gd name="connsiteY27" fmla="*/ 507338 h 731520"/>
              <a:gd name="connsiteX28" fmla="*/ 365920 w 822960"/>
              <a:gd name="connsiteY28" fmla="*/ 411640 h 731520"/>
              <a:gd name="connsiteX29" fmla="*/ 365920 w 822960"/>
              <a:gd name="connsiteY29" fmla="*/ 274480 h 731520"/>
              <a:gd name="connsiteX30" fmla="*/ 638740 w 822960"/>
              <a:gd name="connsiteY30" fmla="*/ 178782 h 731520"/>
              <a:gd name="connsiteX31" fmla="*/ 685960 w 822960"/>
              <a:gd name="connsiteY31" fmla="*/ 141006 h 731520"/>
              <a:gd name="connsiteX32" fmla="*/ 685960 w 822960"/>
              <a:gd name="connsiteY32" fmla="*/ 54511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22960" h="731520">
                <a:moveTo>
                  <a:pt x="823120" y="343060"/>
                </a:moveTo>
                <a:cubicBezTo>
                  <a:pt x="823120" y="309299"/>
                  <a:pt x="804618" y="280138"/>
                  <a:pt x="777400" y="264307"/>
                </a:cubicBezTo>
                <a:lnTo>
                  <a:pt x="777400" y="45894"/>
                </a:lnTo>
                <a:cubicBezTo>
                  <a:pt x="777400" y="33393"/>
                  <a:pt x="767427" y="160"/>
                  <a:pt x="731680" y="160"/>
                </a:cubicBezTo>
                <a:cubicBezTo>
                  <a:pt x="721507" y="160"/>
                  <a:pt x="711406" y="3560"/>
                  <a:pt x="703134" y="10190"/>
                </a:cubicBezTo>
                <a:lnTo>
                  <a:pt x="581647" y="107388"/>
                </a:lnTo>
                <a:cubicBezTo>
                  <a:pt x="520625" y="156165"/>
                  <a:pt x="444015" y="183040"/>
                  <a:pt x="365920" y="183040"/>
                </a:cubicBezTo>
                <a:lnTo>
                  <a:pt x="91600" y="183040"/>
                </a:lnTo>
                <a:cubicBezTo>
                  <a:pt x="41094" y="183040"/>
                  <a:pt x="160" y="223974"/>
                  <a:pt x="160" y="274480"/>
                </a:cubicBezTo>
                <a:lnTo>
                  <a:pt x="160" y="411640"/>
                </a:lnTo>
                <a:cubicBezTo>
                  <a:pt x="160" y="462146"/>
                  <a:pt x="41094" y="503080"/>
                  <a:pt x="91600" y="503080"/>
                </a:cubicBezTo>
                <a:lnTo>
                  <a:pt x="139749" y="503080"/>
                </a:lnTo>
                <a:cubicBezTo>
                  <a:pt x="137763" y="518053"/>
                  <a:pt x="136634" y="533284"/>
                  <a:pt x="136634" y="548800"/>
                </a:cubicBezTo>
                <a:cubicBezTo>
                  <a:pt x="136634" y="605621"/>
                  <a:pt x="149864" y="659314"/>
                  <a:pt x="173153" y="707306"/>
                </a:cubicBezTo>
                <a:cubicBezTo>
                  <a:pt x="180568" y="722579"/>
                  <a:pt x="196756" y="731680"/>
                  <a:pt x="213730" y="731680"/>
                </a:cubicBezTo>
                <a:lnTo>
                  <a:pt x="319857" y="731680"/>
                </a:lnTo>
                <a:cubicBezTo>
                  <a:pt x="357076" y="731680"/>
                  <a:pt x="379422" y="689046"/>
                  <a:pt x="356862" y="659442"/>
                </a:cubicBezTo>
                <a:cubicBezTo>
                  <a:pt x="333430" y="628696"/>
                  <a:pt x="319500" y="590348"/>
                  <a:pt x="319500" y="548800"/>
                </a:cubicBezTo>
                <a:cubicBezTo>
                  <a:pt x="319500" y="532927"/>
                  <a:pt x="321815" y="517668"/>
                  <a:pt x="325801" y="503080"/>
                </a:cubicBezTo>
                <a:lnTo>
                  <a:pt x="365920" y="503080"/>
                </a:lnTo>
                <a:cubicBezTo>
                  <a:pt x="444015" y="503080"/>
                  <a:pt x="520625" y="529955"/>
                  <a:pt x="581633" y="578732"/>
                </a:cubicBezTo>
                <a:lnTo>
                  <a:pt x="703119" y="675930"/>
                </a:lnTo>
                <a:cubicBezTo>
                  <a:pt x="711222" y="682414"/>
                  <a:pt x="721288" y="685951"/>
                  <a:pt x="731666" y="685960"/>
                </a:cubicBezTo>
                <a:cubicBezTo>
                  <a:pt x="767270" y="685960"/>
                  <a:pt x="777386" y="653413"/>
                  <a:pt x="777386" y="640240"/>
                </a:cubicBezTo>
                <a:lnTo>
                  <a:pt x="777386" y="421827"/>
                </a:lnTo>
                <a:cubicBezTo>
                  <a:pt x="804618" y="405982"/>
                  <a:pt x="823120" y="376821"/>
                  <a:pt x="823120" y="343060"/>
                </a:cubicBezTo>
                <a:close/>
                <a:moveTo>
                  <a:pt x="685960" y="545114"/>
                </a:moveTo>
                <a:lnTo>
                  <a:pt x="638740" y="507338"/>
                </a:lnTo>
                <a:cubicBezTo>
                  <a:pt x="561587" y="445616"/>
                  <a:pt x="464675" y="411640"/>
                  <a:pt x="365920" y="411640"/>
                </a:cubicBezTo>
                <a:lnTo>
                  <a:pt x="365920" y="274480"/>
                </a:lnTo>
                <a:cubicBezTo>
                  <a:pt x="464675" y="274480"/>
                  <a:pt x="561587" y="240504"/>
                  <a:pt x="638740" y="178782"/>
                </a:cubicBezTo>
                <a:lnTo>
                  <a:pt x="685960" y="141006"/>
                </a:lnTo>
                <a:lnTo>
                  <a:pt x="685960" y="545114"/>
                </a:lnTo>
                <a:close/>
              </a:path>
            </a:pathLst>
          </a:custGeom>
          <a:solidFill>
            <a:srgbClr val="910830"/>
          </a:solidFill>
          <a:ln w="1422" cap="flat">
            <a:noFill/>
            <a:prstDash val="solid"/>
            <a:miter/>
          </a:ln>
        </p:spPr>
        <p:txBody>
          <a:bodyPr rtlCol="0" anchor="ctr"/>
          <a:lstStyle/>
          <a:p>
            <a:endParaRPr lang="en-GB"/>
          </a:p>
        </p:txBody>
      </p:sp>
      <p:sp>
        <p:nvSpPr>
          <p:cNvPr id="379" name="Grafik 385">
            <a:extLst>
              <a:ext uri="{FF2B5EF4-FFF2-40B4-BE49-F238E27FC236}">
                <a16:creationId xmlns:a16="http://schemas.microsoft.com/office/drawing/2014/main" id="{6EB24A81-8453-4716-99F2-8DDEBAFDB6B0}"/>
              </a:ext>
            </a:extLst>
          </p:cNvPr>
          <p:cNvSpPr/>
          <p:nvPr/>
        </p:nvSpPr>
        <p:spPr>
          <a:xfrm>
            <a:off x="6181952" y="4632428"/>
            <a:ext cx="457568" cy="45620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617380 h 708660"/>
              <a:gd name="connsiteX6" fmla="*/ 91600 w 708660"/>
              <a:gd name="connsiteY6" fmla="*/ 354490 h 708660"/>
              <a:gd name="connsiteX7" fmla="*/ 354490 w 708660"/>
              <a:gd name="connsiteY7" fmla="*/ 91600 h 708660"/>
              <a:gd name="connsiteX8" fmla="*/ 617380 w 708660"/>
              <a:gd name="connsiteY8" fmla="*/ 354490 h 708660"/>
              <a:gd name="connsiteX9" fmla="*/ 354490 w 708660"/>
              <a:gd name="connsiteY9" fmla="*/ 617380 h 708660"/>
              <a:gd name="connsiteX10" fmla="*/ 354490 w 708660"/>
              <a:gd name="connsiteY10" fmla="*/ 171610 h 708660"/>
              <a:gd name="connsiteX11" fmla="*/ 171610 w 708660"/>
              <a:gd name="connsiteY11" fmla="*/ 354490 h 708660"/>
              <a:gd name="connsiteX12" fmla="*/ 354490 w 708660"/>
              <a:gd name="connsiteY12" fmla="*/ 537370 h 708660"/>
              <a:gd name="connsiteX13" fmla="*/ 537370 w 708660"/>
              <a:gd name="connsiteY13" fmla="*/ 354490 h 708660"/>
              <a:gd name="connsiteX14" fmla="*/ 354490 w 708660"/>
              <a:gd name="connsiteY14" fmla="*/ 171610 h 708660"/>
              <a:gd name="connsiteX15" fmla="*/ 354490 w 708660"/>
              <a:gd name="connsiteY15" fmla="*/ 445930 h 708660"/>
              <a:gd name="connsiteX16" fmla="*/ 263050 w 708660"/>
              <a:gd name="connsiteY16" fmla="*/ 354490 h 708660"/>
              <a:gd name="connsiteX17" fmla="*/ 354490 w 708660"/>
              <a:gd name="connsiteY17" fmla="*/ 263050 h 708660"/>
              <a:gd name="connsiteX18" fmla="*/ 445930 w 708660"/>
              <a:gd name="connsiteY18" fmla="*/ 354490 h 708660"/>
              <a:gd name="connsiteX19" fmla="*/ 354490 w 708660"/>
              <a:gd name="connsiteY19" fmla="*/ 4459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354490" y="617380"/>
                </a:moveTo>
                <a:cubicBezTo>
                  <a:pt x="209200" y="617380"/>
                  <a:pt x="91600" y="499808"/>
                  <a:pt x="91600" y="354490"/>
                </a:cubicBezTo>
                <a:cubicBezTo>
                  <a:pt x="91600" y="209200"/>
                  <a:pt x="209172" y="91600"/>
                  <a:pt x="354490" y="91600"/>
                </a:cubicBezTo>
                <a:cubicBezTo>
                  <a:pt x="499779" y="91600"/>
                  <a:pt x="617380" y="209172"/>
                  <a:pt x="617380" y="354490"/>
                </a:cubicBezTo>
                <a:cubicBezTo>
                  <a:pt x="617380" y="499779"/>
                  <a:pt x="499808" y="617380"/>
                  <a:pt x="354490" y="617380"/>
                </a:cubicBezTo>
                <a:close/>
                <a:moveTo>
                  <a:pt x="354490" y="171610"/>
                </a:moveTo>
                <a:cubicBezTo>
                  <a:pt x="253492" y="171610"/>
                  <a:pt x="171610" y="253492"/>
                  <a:pt x="171610" y="354490"/>
                </a:cubicBezTo>
                <a:cubicBezTo>
                  <a:pt x="171610" y="455488"/>
                  <a:pt x="253492" y="537370"/>
                  <a:pt x="354490" y="537370"/>
                </a:cubicBezTo>
                <a:cubicBezTo>
                  <a:pt x="455488" y="537370"/>
                  <a:pt x="537370" y="455488"/>
                  <a:pt x="537370" y="354490"/>
                </a:cubicBezTo>
                <a:cubicBezTo>
                  <a:pt x="537370" y="253492"/>
                  <a:pt x="455488" y="171610"/>
                  <a:pt x="354490" y="171610"/>
                </a:cubicBezTo>
                <a:close/>
                <a:moveTo>
                  <a:pt x="354490" y="445930"/>
                </a:moveTo>
                <a:cubicBezTo>
                  <a:pt x="304069" y="445930"/>
                  <a:pt x="263050" y="404910"/>
                  <a:pt x="263050" y="354490"/>
                </a:cubicBezTo>
                <a:cubicBezTo>
                  <a:pt x="263050" y="304069"/>
                  <a:pt x="304069" y="263050"/>
                  <a:pt x="354490" y="263050"/>
                </a:cubicBezTo>
                <a:cubicBezTo>
                  <a:pt x="404910" y="263050"/>
                  <a:pt x="445930" y="304069"/>
                  <a:pt x="445930" y="354490"/>
                </a:cubicBezTo>
                <a:cubicBezTo>
                  <a:pt x="445930" y="404910"/>
                  <a:pt x="404910" y="445930"/>
                  <a:pt x="354490" y="445930"/>
                </a:cubicBezTo>
                <a:close/>
              </a:path>
            </a:pathLst>
          </a:custGeom>
          <a:solidFill>
            <a:srgbClr val="910830"/>
          </a:solidFill>
          <a:ln w="1421" cap="flat">
            <a:noFill/>
            <a:prstDash val="solid"/>
            <a:miter/>
          </a:ln>
        </p:spPr>
        <p:txBody>
          <a:bodyPr rtlCol="0" anchor="ctr"/>
          <a:lstStyle/>
          <a:p>
            <a:endParaRPr lang="en-GB"/>
          </a:p>
        </p:txBody>
      </p:sp>
      <p:sp>
        <p:nvSpPr>
          <p:cNvPr id="380" name="Grafik 386">
            <a:extLst>
              <a:ext uri="{FF2B5EF4-FFF2-40B4-BE49-F238E27FC236}">
                <a16:creationId xmlns:a16="http://schemas.microsoft.com/office/drawing/2014/main" id="{93B7ADA9-7254-458C-B249-5C9A61766FC3}"/>
              </a:ext>
            </a:extLst>
          </p:cNvPr>
          <p:cNvSpPr/>
          <p:nvPr/>
        </p:nvSpPr>
        <p:spPr>
          <a:xfrm>
            <a:off x="7991315" y="4625071"/>
            <a:ext cx="354246" cy="470920"/>
          </a:xfrm>
          <a:custGeom>
            <a:avLst/>
            <a:gdLst>
              <a:gd name="connsiteX0" fmla="*/ 274479 w 548640"/>
              <a:gd name="connsiteY0" fmla="*/ 159 h 731520"/>
              <a:gd name="connsiteX1" fmla="*/ 159 w 548640"/>
              <a:gd name="connsiteY1" fmla="*/ 429498 h 731520"/>
              <a:gd name="connsiteX2" fmla="*/ 274479 w 548640"/>
              <a:gd name="connsiteY2" fmla="*/ 731679 h 731520"/>
              <a:gd name="connsiteX3" fmla="*/ 548799 w 548640"/>
              <a:gd name="connsiteY3" fmla="*/ 429498 h 731520"/>
              <a:gd name="connsiteX4" fmla="*/ 274479 w 548640"/>
              <a:gd name="connsiteY4" fmla="*/ 159 h 731520"/>
              <a:gd name="connsiteX5" fmla="*/ 274479 w 548640"/>
              <a:gd name="connsiteY5" fmla="*/ 640239 h 731520"/>
              <a:gd name="connsiteX6" fmla="*/ 137319 w 548640"/>
              <a:gd name="connsiteY6" fmla="*/ 504794 h 731520"/>
              <a:gd name="connsiteX7" fmla="*/ 274479 w 548640"/>
              <a:gd name="connsiteY7" fmla="*/ 274479 h 731520"/>
              <a:gd name="connsiteX8" fmla="*/ 411639 w 548640"/>
              <a:gd name="connsiteY8" fmla="*/ 504794 h 731520"/>
              <a:gd name="connsiteX9" fmla="*/ 274479 w 548640"/>
              <a:gd name="connsiteY9" fmla="*/ 6402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8640" h="731520">
                <a:moveTo>
                  <a:pt x="274479" y="159"/>
                </a:moveTo>
                <a:cubicBezTo>
                  <a:pt x="114030" y="144891"/>
                  <a:pt x="159" y="315770"/>
                  <a:pt x="159" y="429498"/>
                </a:cubicBezTo>
                <a:cubicBezTo>
                  <a:pt x="159" y="607378"/>
                  <a:pt x="113030" y="731679"/>
                  <a:pt x="274479" y="731679"/>
                </a:cubicBezTo>
                <a:cubicBezTo>
                  <a:pt x="435928" y="731679"/>
                  <a:pt x="548799" y="607378"/>
                  <a:pt x="548799" y="429498"/>
                </a:cubicBezTo>
                <a:cubicBezTo>
                  <a:pt x="548799" y="315341"/>
                  <a:pt x="434213" y="144320"/>
                  <a:pt x="274479" y="159"/>
                </a:cubicBezTo>
                <a:close/>
                <a:moveTo>
                  <a:pt x="274479" y="640239"/>
                </a:moveTo>
                <a:cubicBezTo>
                  <a:pt x="193755" y="640239"/>
                  <a:pt x="137319" y="584518"/>
                  <a:pt x="137319" y="504794"/>
                </a:cubicBezTo>
                <a:cubicBezTo>
                  <a:pt x="137319" y="485505"/>
                  <a:pt x="143891" y="416925"/>
                  <a:pt x="274479" y="274479"/>
                </a:cubicBezTo>
                <a:cubicBezTo>
                  <a:pt x="405067" y="416925"/>
                  <a:pt x="411639" y="485505"/>
                  <a:pt x="411639" y="504794"/>
                </a:cubicBezTo>
                <a:cubicBezTo>
                  <a:pt x="411639" y="584518"/>
                  <a:pt x="355203" y="640239"/>
                  <a:pt x="274479" y="640239"/>
                </a:cubicBezTo>
                <a:close/>
              </a:path>
            </a:pathLst>
          </a:custGeom>
          <a:solidFill>
            <a:srgbClr val="910830"/>
          </a:solidFill>
          <a:ln w="1414" cap="flat">
            <a:noFill/>
            <a:prstDash val="solid"/>
            <a:miter/>
          </a:ln>
        </p:spPr>
        <p:txBody>
          <a:bodyPr rtlCol="0" anchor="ctr"/>
          <a:lstStyle/>
          <a:p>
            <a:endParaRPr lang="en-GB"/>
          </a:p>
        </p:txBody>
      </p:sp>
      <p:sp>
        <p:nvSpPr>
          <p:cNvPr id="381" name="Grafik 387">
            <a:extLst>
              <a:ext uri="{FF2B5EF4-FFF2-40B4-BE49-F238E27FC236}">
                <a16:creationId xmlns:a16="http://schemas.microsoft.com/office/drawing/2014/main" id="{45817B58-0BE7-4FAA-B203-262799AB85DA}"/>
              </a:ext>
            </a:extLst>
          </p:cNvPr>
          <p:cNvSpPr/>
          <p:nvPr/>
        </p:nvSpPr>
        <p:spPr>
          <a:xfrm>
            <a:off x="5151808" y="4625071"/>
            <a:ext cx="472328" cy="470920"/>
          </a:xfrm>
          <a:custGeom>
            <a:avLst/>
            <a:gdLst>
              <a:gd name="connsiteX0" fmla="*/ 697389 w 731520"/>
              <a:gd name="connsiteY0" fmla="*/ 183039 h 731520"/>
              <a:gd name="connsiteX1" fmla="*/ 685959 w 731520"/>
              <a:gd name="connsiteY1" fmla="*/ 183039 h 731520"/>
              <a:gd name="connsiteX2" fmla="*/ 685959 w 731520"/>
              <a:gd name="connsiteY2" fmla="*/ 114459 h 731520"/>
              <a:gd name="connsiteX3" fmla="*/ 365919 w 731520"/>
              <a:gd name="connsiteY3" fmla="*/ 159 h 731520"/>
              <a:gd name="connsiteX4" fmla="*/ 45879 w 731520"/>
              <a:gd name="connsiteY4" fmla="*/ 114459 h 731520"/>
              <a:gd name="connsiteX5" fmla="*/ 45879 w 731520"/>
              <a:gd name="connsiteY5" fmla="*/ 183039 h 731520"/>
              <a:gd name="connsiteX6" fmla="*/ 34449 w 731520"/>
              <a:gd name="connsiteY6" fmla="*/ 183039 h 731520"/>
              <a:gd name="connsiteX7" fmla="*/ 159 w 731520"/>
              <a:gd name="connsiteY7" fmla="*/ 217329 h 731520"/>
              <a:gd name="connsiteX8" fmla="*/ 159 w 731520"/>
              <a:gd name="connsiteY8" fmla="*/ 331629 h 731520"/>
              <a:gd name="connsiteX9" fmla="*/ 34449 w 731520"/>
              <a:gd name="connsiteY9" fmla="*/ 365919 h 731520"/>
              <a:gd name="connsiteX10" fmla="*/ 45879 w 731520"/>
              <a:gd name="connsiteY10" fmla="*/ 365919 h 731520"/>
              <a:gd name="connsiteX11" fmla="*/ 45879 w 731520"/>
              <a:gd name="connsiteY11" fmla="*/ 594519 h 731520"/>
              <a:gd name="connsiteX12" fmla="*/ 91599 w 731520"/>
              <a:gd name="connsiteY12" fmla="*/ 640239 h 731520"/>
              <a:gd name="connsiteX13" fmla="*/ 91599 w 731520"/>
              <a:gd name="connsiteY13" fmla="*/ 685959 h 731520"/>
              <a:gd name="connsiteX14" fmla="*/ 137319 w 731520"/>
              <a:gd name="connsiteY14" fmla="*/ 731679 h 731520"/>
              <a:gd name="connsiteX15" fmla="*/ 183039 w 731520"/>
              <a:gd name="connsiteY15" fmla="*/ 731679 h 731520"/>
              <a:gd name="connsiteX16" fmla="*/ 228759 w 731520"/>
              <a:gd name="connsiteY16" fmla="*/ 685959 h 731520"/>
              <a:gd name="connsiteX17" fmla="*/ 228759 w 731520"/>
              <a:gd name="connsiteY17" fmla="*/ 640239 h 731520"/>
              <a:gd name="connsiteX18" fmla="*/ 503079 w 731520"/>
              <a:gd name="connsiteY18" fmla="*/ 640239 h 731520"/>
              <a:gd name="connsiteX19" fmla="*/ 503079 w 731520"/>
              <a:gd name="connsiteY19" fmla="*/ 685959 h 731520"/>
              <a:gd name="connsiteX20" fmla="*/ 548799 w 731520"/>
              <a:gd name="connsiteY20" fmla="*/ 731679 h 731520"/>
              <a:gd name="connsiteX21" fmla="*/ 594519 w 731520"/>
              <a:gd name="connsiteY21" fmla="*/ 731679 h 731520"/>
              <a:gd name="connsiteX22" fmla="*/ 640239 w 731520"/>
              <a:gd name="connsiteY22" fmla="*/ 685959 h 731520"/>
              <a:gd name="connsiteX23" fmla="*/ 640239 w 731520"/>
              <a:gd name="connsiteY23" fmla="*/ 640239 h 731520"/>
              <a:gd name="connsiteX24" fmla="*/ 649383 w 731520"/>
              <a:gd name="connsiteY24" fmla="*/ 640239 h 731520"/>
              <a:gd name="connsiteX25" fmla="*/ 685959 w 731520"/>
              <a:gd name="connsiteY25" fmla="*/ 603663 h 731520"/>
              <a:gd name="connsiteX26" fmla="*/ 685959 w 731520"/>
              <a:gd name="connsiteY26" fmla="*/ 365919 h 731520"/>
              <a:gd name="connsiteX27" fmla="*/ 697389 w 731520"/>
              <a:gd name="connsiteY27" fmla="*/ 365919 h 731520"/>
              <a:gd name="connsiteX28" fmla="*/ 731679 w 731520"/>
              <a:gd name="connsiteY28" fmla="*/ 331629 h 731520"/>
              <a:gd name="connsiteX29" fmla="*/ 731679 w 731520"/>
              <a:gd name="connsiteY29" fmla="*/ 217329 h 731520"/>
              <a:gd name="connsiteX30" fmla="*/ 697389 w 731520"/>
              <a:gd name="connsiteY30" fmla="*/ 183039 h 731520"/>
              <a:gd name="connsiteX31" fmla="*/ 160179 w 731520"/>
              <a:gd name="connsiteY31" fmla="*/ 571659 h 731520"/>
              <a:gd name="connsiteX32" fmla="*/ 114459 w 731520"/>
              <a:gd name="connsiteY32" fmla="*/ 525939 h 731520"/>
              <a:gd name="connsiteX33" fmla="*/ 160179 w 731520"/>
              <a:gd name="connsiteY33" fmla="*/ 480219 h 731520"/>
              <a:gd name="connsiteX34" fmla="*/ 205899 w 731520"/>
              <a:gd name="connsiteY34" fmla="*/ 525939 h 731520"/>
              <a:gd name="connsiteX35" fmla="*/ 160179 w 731520"/>
              <a:gd name="connsiteY35" fmla="*/ 571659 h 731520"/>
              <a:gd name="connsiteX36" fmla="*/ 183039 w 731520"/>
              <a:gd name="connsiteY36" fmla="*/ 411639 h 731520"/>
              <a:gd name="connsiteX37" fmla="*/ 137319 w 731520"/>
              <a:gd name="connsiteY37" fmla="*/ 365919 h 731520"/>
              <a:gd name="connsiteX38" fmla="*/ 137319 w 731520"/>
              <a:gd name="connsiteY38" fmla="*/ 183039 h 731520"/>
              <a:gd name="connsiteX39" fmla="*/ 183039 w 731520"/>
              <a:gd name="connsiteY39" fmla="*/ 137319 h 731520"/>
              <a:gd name="connsiteX40" fmla="*/ 548799 w 731520"/>
              <a:gd name="connsiteY40" fmla="*/ 137319 h 731520"/>
              <a:gd name="connsiteX41" fmla="*/ 594519 w 731520"/>
              <a:gd name="connsiteY41" fmla="*/ 183039 h 731520"/>
              <a:gd name="connsiteX42" fmla="*/ 594519 w 731520"/>
              <a:gd name="connsiteY42" fmla="*/ 365919 h 731520"/>
              <a:gd name="connsiteX43" fmla="*/ 548799 w 731520"/>
              <a:gd name="connsiteY43" fmla="*/ 411639 h 731520"/>
              <a:gd name="connsiteX44" fmla="*/ 183039 w 731520"/>
              <a:gd name="connsiteY44" fmla="*/ 411639 h 731520"/>
              <a:gd name="connsiteX45" fmla="*/ 571659 w 731520"/>
              <a:gd name="connsiteY45" fmla="*/ 571659 h 731520"/>
              <a:gd name="connsiteX46" fmla="*/ 525939 w 731520"/>
              <a:gd name="connsiteY46" fmla="*/ 525939 h 731520"/>
              <a:gd name="connsiteX47" fmla="*/ 571659 w 731520"/>
              <a:gd name="connsiteY47" fmla="*/ 480219 h 731520"/>
              <a:gd name="connsiteX48" fmla="*/ 617379 w 731520"/>
              <a:gd name="connsiteY48" fmla="*/ 525939 h 731520"/>
              <a:gd name="connsiteX49" fmla="*/ 571659 w 731520"/>
              <a:gd name="connsiteY49" fmla="*/ 5716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31520" h="731520">
                <a:moveTo>
                  <a:pt x="697389" y="183039"/>
                </a:moveTo>
                <a:lnTo>
                  <a:pt x="685959" y="183039"/>
                </a:lnTo>
                <a:lnTo>
                  <a:pt x="685959" y="114459"/>
                </a:lnTo>
                <a:cubicBezTo>
                  <a:pt x="685959" y="50451"/>
                  <a:pt x="544227" y="159"/>
                  <a:pt x="365919" y="159"/>
                </a:cubicBezTo>
                <a:cubicBezTo>
                  <a:pt x="187611" y="159"/>
                  <a:pt x="45879" y="50451"/>
                  <a:pt x="45879" y="114459"/>
                </a:cubicBezTo>
                <a:lnTo>
                  <a:pt x="45879" y="183039"/>
                </a:lnTo>
                <a:lnTo>
                  <a:pt x="34449" y="183039"/>
                </a:lnTo>
                <a:cubicBezTo>
                  <a:pt x="15518" y="183039"/>
                  <a:pt x="159" y="198384"/>
                  <a:pt x="159" y="217329"/>
                </a:cubicBezTo>
                <a:lnTo>
                  <a:pt x="159" y="331629"/>
                </a:lnTo>
                <a:cubicBezTo>
                  <a:pt x="159" y="350560"/>
                  <a:pt x="15518" y="365919"/>
                  <a:pt x="34449" y="365919"/>
                </a:cubicBezTo>
                <a:lnTo>
                  <a:pt x="45879" y="365919"/>
                </a:lnTo>
                <a:lnTo>
                  <a:pt x="45879" y="594519"/>
                </a:lnTo>
                <a:cubicBezTo>
                  <a:pt x="45879" y="619765"/>
                  <a:pt x="66353" y="640239"/>
                  <a:pt x="91599" y="640239"/>
                </a:cubicBezTo>
                <a:lnTo>
                  <a:pt x="91599" y="685959"/>
                </a:lnTo>
                <a:cubicBezTo>
                  <a:pt x="91599" y="711205"/>
                  <a:pt x="112073" y="731679"/>
                  <a:pt x="137319" y="731679"/>
                </a:cubicBezTo>
                <a:lnTo>
                  <a:pt x="183039" y="731679"/>
                </a:lnTo>
                <a:cubicBezTo>
                  <a:pt x="208285" y="731679"/>
                  <a:pt x="228759" y="711205"/>
                  <a:pt x="228759" y="685959"/>
                </a:cubicBezTo>
                <a:lnTo>
                  <a:pt x="228759" y="640239"/>
                </a:lnTo>
                <a:lnTo>
                  <a:pt x="503079" y="640239"/>
                </a:lnTo>
                <a:lnTo>
                  <a:pt x="503079" y="685959"/>
                </a:lnTo>
                <a:cubicBezTo>
                  <a:pt x="503079" y="711205"/>
                  <a:pt x="523553" y="731679"/>
                  <a:pt x="548799" y="731679"/>
                </a:cubicBezTo>
                <a:lnTo>
                  <a:pt x="594519" y="731679"/>
                </a:lnTo>
                <a:cubicBezTo>
                  <a:pt x="619765" y="731679"/>
                  <a:pt x="640239" y="711205"/>
                  <a:pt x="640239" y="685959"/>
                </a:cubicBezTo>
                <a:lnTo>
                  <a:pt x="640239" y="640239"/>
                </a:lnTo>
                <a:lnTo>
                  <a:pt x="649383" y="640239"/>
                </a:lnTo>
                <a:cubicBezTo>
                  <a:pt x="672243" y="640239"/>
                  <a:pt x="685959" y="621951"/>
                  <a:pt x="685959" y="603663"/>
                </a:cubicBezTo>
                <a:lnTo>
                  <a:pt x="685959" y="365919"/>
                </a:lnTo>
                <a:lnTo>
                  <a:pt x="697389" y="365919"/>
                </a:lnTo>
                <a:cubicBezTo>
                  <a:pt x="716320" y="365919"/>
                  <a:pt x="731679" y="350560"/>
                  <a:pt x="731679" y="331629"/>
                </a:cubicBezTo>
                <a:lnTo>
                  <a:pt x="731679" y="217329"/>
                </a:lnTo>
                <a:cubicBezTo>
                  <a:pt x="731679" y="198384"/>
                  <a:pt x="716320" y="183039"/>
                  <a:pt x="697389" y="183039"/>
                </a:cubicBezTo>
                <a:close/>
                <a:moveTo>
                  <a:pt x="160179" y="571659"/>
                </a:moveTo>
                <a:cubicBezTo>
                  <a:pt x="134933" y="571659"/>
                  <a:pt x="114459" y="551185"/>
                  <a:pt x="114459" y="525939"/>
                </a:cubicBezTo>
                <a:cubicBezTo>
                  <a:pt x="114459" y="500693"/>
                  <a:pt x="134933" y="480219"/>
                  <a:pt x="160179" y="480219"/>
                </a:cubicBezTo>
                <a:cubicBezTo>
                  <a:pt x="185425" y="480219"/>
                  <a:pt x="205899" y="500693"/>
                  <a:pt x="205899" y="525939"/>
                </a:cubicBezTo>
                <a:cubicBezTo>
                  <a:pt x="205899" y="551185"/>
                  <a:pt x="185425" y="571659"/>
                  <a:pt x="160179" y="571659"/>
                </a:cubicBezTo>
                <a:close/>
                <a:moveTo>
                  <a:pt x="183039" y="411639"/>
                </a:moveTo>
                <a:cubicBezTo>
                  <a:pt x="157793" y="411639"/>
                  <a:pt x="137319" y="391165"/>
                  <a:pt x="137319" y="365919"/>
                </a:cubicBezTo>
                <a:lnTo>
                  <a:pt x="137319" y="183039"/>
                </a:lnTo>
                <a:cubicBezTo>
                  <a:pt x="137319" y="157793"/>
                  <a:pt x="157793" y="137319"/>
                  <a:pt x="183039" y="137319"/>
                </a:cubicBezTo>
                <a:lnTo>
                  <a:pt x="548799" y="137319"/>
                </a:lnTo>
                <a:cubicBezTo>
                  <a:pt x="574045" y="137319"/>
                  <a:pt x="594519" y="157793"/>
                  <a:pt x="594519" y="183039"/>
                </a:cubicBezTo>
                <a:lnTo>
                  <a:pt x="594519" y="365919"/>
                </a:lnTo>
                <a:cubicBezTo>
                  <a:pt x="594519" y="391165"/>
                  <a:pt x="574045" y="411639"/>
                  <a:pt x="548799" y="411639"/>
                </a:cubicBezTo>
                <a:lnTo>
                  <a:pt x="183039" y="411639"/>
                </a:lnTo>
                <a:close/>
                <a:moveTo>
                  <a:pt x="571659" y="571659"/>
                </a:moveTo>
                <a:cubicBezTo>
                  <a:pt x="546413" y="571659"/>
                  <a:pt x="525939" y="551185"/>
                  <a:pt x="525939" y="525939"/>
                </a:cubicBezTo>
                <a:cubicBezTo>
                  <a:pt x="525939" y="500693"/>
                  <a:pt x="546413" y="480219"/>
                  <a:pt x="571659" y="480219"/>
                </a:cubicBezTo>
                <a:cubicBezTo>
                  <a:pt x="596905" y="480219"/>
                  <a:pt x="617379" y="500693"/>
                  <a:pt x="617379" y="525939"/>
                </a:cubicBezTo>
                <a:cubicBezTo>
                  <a:pt x="617379" y="551185"/>
                  <a:pt x="596905" y="571659"/>
                  <a:pt x="571659" y="571659"/>
                </a:cubicBezTo>
                <a:close/>
              </a:path>
            </a:pathLst>
          </a:custGeom>
          <a:solidFill>
            <a:srgbClr val="910830"/>
          </a:solidFill>
          <a:ln w="1414" cap="flat">
            <a:noFill/>
            <a:prstDash val="solid"/>
            <a:miter/>
          </a:ln>
        </p:spPr>
        <p:txBody>
          <a:bodyPr rtlCol="0" anchor="ctr"/>
          <a:lstStyle/>
          <a:p>
            <a:endParaRPr lang="en-GB"/>
          </a:p>
        </p:txBody>
      </p:sp>
      <p:sp>
        <p:nvSpPr>
          <p:cNvPr id="382" name="Grafik 388">
            <a:extLst>
              <a:ext uri="{FF2B5EF4-FFF2-40B4-BE49-F238E27FC236}">
                <a16:creationId xmlns:a16="http://schemas.microsoft.com/office/drawing/2014/main" id="{7A2E772D-ACC7-4BE6-BB56-C7B50E86FB44}"/>
              </a:ext>
            </a:extLst>
          </p:cNvPr>
          <p:cNvSpPr/>
          <p:nvPr/>
        </p:nvSpPr>
        <p:spPr>
          <a:xfrm>
            <a:off x="5666880" y="4625071"/>
            <a:ext cx="472328" cy="470920"/>
          </a:xfrm>
          <a:custGeom>
            <a:avLst/>
            <a:gdLst>
              <a:gd name="connsiteX0" fmla="*/ 697389 w 731520"/>
              <a:gd name="connsiteY0" fmla="*/ 183039 h 731520"/>
              <a:gd name="connsiteX1" fmla="*/ 685959 w 731520"/>
              <a:gd name="connsiteY1" fmla="*/ 183039 h 731520"/>
              <a:gd name="connsiteX2" fmla="*/ 685959 w 731520"/>
              <a:gd name="connsiteY2" fmla="*/ 114459 h 731520"/>
              <a:gd name="connsiteX3" fmla="*/ 365919 w 731520"/>
              <a:gd name="connsiteY3" fmla="*/ 159 h 731520"/>
              <a:gd name="connsiteX4" fmla="*/ 45879 w 731520"/>
              <a:gd name="connsiteY4" fmla="*/ 114459 h 731520"/>
              <a:gd name="connsiteX5" fmla="*/ 45879 w 731520"/>
              <a:gd name="connsiteY5" fmla="*/ 183039 h 731520"/>
              <a:gd name="connsiteX6" fmla="*/ 34449 w 731520"/>
              <a:gd name="connsiteY6" fmla="*/ 183039 h 731520"/>
              <a:gd name="connsiteX7" fmla="*/ 159 w 731520"/>
              <a:gd name="connsiteY7" fmla="*/ 217329 h 731520"/>
              <a:gd name="connsiteX8" fmla="*/ 159 w 731520"/>
              <a:gd name="connsiteY8" fmla="*/ 331629 h 731520"/>
              <a:gd name="connsiteX9" fmla="*/ 34449 w 731520"/>
              <a:gd name="connsiteY9" fmla="*/ 365919 h 731520"/>
              <a:gd name="connsiteX10" fmla="*/ 45879 w 731520"/>
              <a:gd name="connsiteY10" fmla="*/ 365919 h 731520"/>
              <a:gd name="connsiteX11" fmla="*/ 45879 w 731520"/>
              <a:gd name="connsiteY11" fmla="*/ 594519 h 731520"/>
              <a:gd name="connsiteX12" fmla="*/ 91599 w 731520"/>
              <a:gd name="connsiteY12" fmla="*/ 640239 h 731520"/>
              <a:gd name="connsiteX13" fmla="*/ 91599 w 731520"/>
              <a:gd name="connsiteY13" fmla="*/ 685959 h 731520"/>
              <a:gd name="connsiteX14" fmla="*/ 137319 w 731520"/>
              <a:gd name="connsiteY14" fmla="*/ 731679 h 731520"/>
              <a:gd name="connsiteX15" fmla="*/ 183039 w 731520"/>
              <a:gd name="connsiteY15" fmla="*/ 731679 h 731520"/>
              <a:gd name="connsiteX16" fmla="*/ 228759 w 731520"/>
              <a:gd name="connsiteY16" fmla="*/ 685959 h 731520"/>
              <a:gd name="connsiteX17" fmla="*/ 228759 w 731520"/>
              <a:gd name="connsiteY17" fmla="*/ 640239 h 731520"/>
              <a:gd name="connsiteX18" fmla="*/ 503079 w 731520"/>
              <a:gd name="connsiteY18" fmla="*/ 640239 h 731520"/>
              <a:gd name="connsiteX19" fmla="*/ 503079 w 731520"/>
              <a:gd name="connsiteY19" fmla="*/ 685959 h 731520"/>
              <a:gd name="connsiteX20" fmla="*/ 548799 w 731520"/>
              <a:gd name="connsiteY20" fmla="*/ 731679 h 731520"/>
              <a:gd name="connsiteX21" fmla="*/ 594519 w 731520"/>
              <a:gd name="connsiteY21" fmla="*/ 731679 h 731520"/>
              <a:gd name="connsiteX22" fmla="*/ 640239 w 731520"/>
              <a:gd name="connsiteY22" fmla="*/ 685959 h 731520"/>
              <a:gd name="connsiteX23" fmla="*/ 640239 w 731520"/>
              <a:gd name="connsiteY23" fmla="*/ 640239 h 731520"/>
              <a:gd name="connsiteX24" fmla="*/ 649383 w 731520"/>
              <a:gd name="connsiteY24" fmla="*/ 640239 h 731520"/>
              <a:gd name="connsiteX25" fmla="*/ 685959 w 731520"/>
              <a:gd name="connsiteY25" fmla="*/ 603663 h 731520"/>
              <a:gd name="connsiteX26" fmla="*/ 685959 w 731520"/>
              <a:gd name="connsiteY26" fmla="*/ 365919 h 731520"/>
              <a:gd name="connsiteX27" fmla="*/ 697389 w 731520"/>
              <a:gd name="connsiteY27" fmla="*/ 365919 h 731520"/>
              <a:gd name="connsiteX28" fmla="*/ 731679 w 731520"/>
              <a:gd name="connsiteY28" fmla="*/ 331629 h 731520"/>
              <a:gd name="connsiteX29" fmla="*/ 731679 w 731520"/>
              <a:gd name="connsiteY29" fmla="*/ 217329 h 731520"/>
              <a:gd name="connsiteX30" fmla="*/ 697389 w 731520"/>
              <a:gd name="connsiteY30" fmla="*/ 183039 h 731520"/>
              <a:gd name="connsiteX31" fmla="*/ 228759 w 731520"/>
              <a:gd name="connsiteY31" fmla="*/ 103029 h 731520"/>
              <a:gd name="connsiteX32" fmla="*/ 240189 w 731520"/>
              <a:gd name="connsiteY32" fmla="*/ 91599 h 731520"/>
              <a:gd name="connsiteX33" fmla="*/ 491649 w 731520"/>
              <a:gd name="connsiteY33" fmla="*/ 91599 h 731520"/>
              <a:gd name="connsiteX34" fmla="*/ 503079 w 731520"/>
              <a:gd name="connsiteY34" fmla="*/ 103029 h 731520"/>
              <a:gd name="connsiteX35" fmla="*/ 503079 w 731520"/>
              <a:gd name="connsiteY35" fmla="*/ 125889 h 731520"/>
              <a:gd name="connsiteX36" fmla="*/ 491649 w 731520"/>
              <a:gd name="connsiteY36" fmla="*/ 137319 h 731520"/>
              <a:gd name="connsiteX37" fmla="*/ 240189 w 731520"/>
              <a:gd name="connsiteY37" fmla="*/ 137319 h 731520"/>
              <a:gd name="connsiteX38" fmla="*/ 228759 w 731520"/>
              <a:gd name="connsiteY38" fmla="*/ 125889 h 731520"/>
              <a:gd name="connsiteX39" fmla="*/ 228759 w 731520"/>
              <a:gd name="connsiteY39" fmla="*/ 103029 h 731520"/>
              <a:gd name="connsiteX40" fmla="*/ 160179 w 731520"/>
              <a:gd name="connsiteY40" fmla="*/ 571659 h 731520"/>
              <a:gd name="connsiteX41" fmla="*/ 114459 w 731520"/>
              <a:gd name="connsiteY41" fmla="*/ 525939 h 731520"/>
              <a:gd name="connsiteX42" fmla="*/ 160179 w 731520"/>
              <a:gd name="connsiteY42" fmla="*/ 480219 h 731520"/>
              <a:gd name="connsiteX43" fmla="*/ 205899 w 731520"/>
              <a:gd name="connsiteY43" fmla="*/ 525939 h 731520"/>
              <a:gd name="connsiteX44" fmla="*/ 160179 w 731520"/>
              <a:gd name="connsiteY44" fmla="*/ 571659 h 731520"/>
              <a:gd name="connsiteX45" fmla="*/ 343059 w 731520"/>
              <a:gd name="connsiteY45" fmla="*/ 411639 h 731520"/>
              <a:gd name="connsiteX46" fmla="*/ 183039 w 731520"/>
              <a:gd name="connsiteY46" fmla="*/ 411639 h 731520"/>
              <a:gd name="connsiteX47" fmla="*/ 137319 w 731520"/>
              <a:gd name="connsiteY47" fmla="*/ 365919 h 731520"/>
              <a:gd name="connsiteX48" fmla="*/ 137319 w 731520"/>
              <a:gd name="connsiteY48" fmla="*/ 228759 h 731520"/>
              <a:gd name="connsiteX49" fmla="*/ 183039 w 731520"/>
              <a:gd name="connsiteY49" fmla="*/ 183039 h 731520"/>
              <a:gd name="connsiteX50" fmla="*/ 343059 w 731520"/>
              <a:gd name="connsiteY50" fmla="*/ 183039 h 731520"/>
              <a:gd name="connsiteX51" fmla="*/ 343059 w 731520"/>
              <a:gd name="connsiteY51" fmla="*/ 411639 h 731520"/>
              <a:gd name="connsiteX52" fmla="*/ 388779 w 731520"/>
              <a:gd name="connsiteY52" fmla="*/ 411639 h 731520"/>
              <a:gd name="connsiteX53" fmla="*/ 388779 w 731520"/>
              <a:gd name="connsiteY53" fmla="*/ 183039 h 731520"/>
              <a:gd name="connsiteX54" fmla="*/ 548799 w 731520"/>
              <a:gd name="connsiteY54" fmla="*/ 183039 h 731520"/>
              <a:gd name="connsiteX55" fmla="*/ 594519 w 731520"/>
              <a:gd name="connsiteY55" fmla="*/ 228759 h 731520"/>
              <a:gd name="connsiteX56" fmla="*/ 594519 w 731520"/>
              <a:gd name="connsiteY56" fmla="*/ 365919 h 731520"/>
              <a:gd name="connsiteX57" fmla="*/ 548799 w 731520"/>
              <a:gd name="connsiteY57" fmla="*/ 411639 h 731520"/>
              <a:gd name="connsiteX58" fmla="*/ 388779 w 731520"/>
              <a:gd name="connsiteY58" fmla="*/ 411639 h 731520"/>
              <a:gd name="connsiteX59" fmla="*/ 571659 w 731520"/>
              <a:gd name="connsiteY59" fmla="*/ 571659 h 731520"/>
              <a:gd name="connsiteX60" fmla="*/ 525939 w 731520"/>
              <a:gd name="connsiteY60" fmla="*/ 525939 h 731520"/>
              <a:gd name="connsiteX61" fmla="*/ 571659 w 731520"/>
              <a:gd name="connsiteY61" fmla="*/ 480219 h 731520"/>
              <a:gd name="connsiteX62" fmla="*/ 617379 w 731520"/>
              <a:gd name="connsiteY62" fmla="*/ 525939 h 731520"/>
              <a:gd name="connsiteX63" fmla="*/ 571659 w 731520"/>
              <a:gd name="connsiteY63" fmla="*/ 5716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731520" h="731520">
                <a:moveTo>
                  <a:pt x="697389" y="183039"/>
                </a:moveTo>
                <a:lnTo>
                  <a:pt x="685959" y="183039"/>
                </a:lnTo>
                <a:lnTo>
                  <a:pt x="685959" y="114459"/>
                </a:lnTo>
                <a:cubicBezTo>
                  <a:pt x="685959" y="50451"/>
                  <a:pt x="544227" y="159"/>
                  <a:pt x="365919" y="159"/>
                </a:cubicBezTo>
                <a:cubicBezTo>
                  <a:pt x="187611" y="159"/>
                  <a:pt x="45879" y="50451"/>
                  <a:pt x="45879" y="114459"/>
                </a:cubicBezTo>
                <a:lnTo>
                  <a:pt x="45879" y="183039"/>
                </a:lnTo>
                <a:lnTo>
                  <a:pt x="34449" y="183039"/>
                </a:lnTo>
                <a:cubicBezTo>
                  <a:pt x="15518" y="183039"/>
                  <a:pt x="159" y="198384"/>
                  <a:pt x="159" y="217329"/>
                </a:cubicBezTo>
                <a:lnTo>
                  <a:pt x="159" y="331629"/>
                </a:lnTo>
                <a:cubicBezTo>
                  <a:pt x="159" y="350560"/>
                  <a:pt x="15518" y="365919"/>
                  <a:pt x="34449" y="365919"/>
                </a:cubicBezTo>
                <a:lnTo>
                  <a:pt x="45879" y="365919"/>
                </a:lnTo>
                <a:lnTo>
                  <a:pt x="45879" y="594519"/>
                </a:lnTo>
                <a:cubicBezTo>
                  <a:pt x="45879" y="619765"/>
                  <a:pt x="66353" y="640239"/>
                  <a:pt x="91599" y="640239"/>
                </a:cubicBezTo>
                <a:lnTo>
                  <a:pt x="91599" y="685959"/>
                </a:lnTo>
                <a:cubicBezTo>
                  <a:pt x="91599" y="711205"/>
                  <a:pt x="112073" y="731679"/>
                  <a:pt x="137319" y="731679"/>
                </a:cubicBezTo>
                <a:lnTo>
                  <a:pt x="183039" y="731679"/>
                </a:lnTo>
                <a:cubicBezTo>
                  <a:pt x="208285" y="731679"/>
                  <a:pt x="228759" y="711205"/>
                  <a:pt x="228759" y="685959"/>
                </a:cubicBezTo>
                <a:lnTo>
                  <a:pt x="228759" y="640239"/>
                </a:lnTo>
                <a:lnTo>
                  <a:pt x="503079" y="640239"/>
                </a:lnTo>
                <a:lnTo>
                  <a:pt x="503079" y="685959"/>
                </a:lnTo>
                <a:cubicBezTo>
                  <a:pt x="503079" y="711205"/>
                  <a:pt x="523553" y="731679"/>
                  <a:pt x="548799" y="731679"/>
                </a:cubicBezTo>
                <a:lnTo>
                  <a:pt x="594519" y="731679"/>
                </a:lnTo>
                <a:cubicBezTo>
                  <a:pt x="619765" y="731679"/>
                  <a:pt x="640239" y="711205"/>
                  <a:pt x="640239" y="685959"/>
                </a:cubicBezTo>
                <a:lnTo>
                  <a:pt x="640239" y="640239"/>
                </a:lnTo>
                <a:lnTo>
                  <a:pt x="649383" y="640239"/>
                </a:lnTo>
                <a:cubicBezTo>
                  <a:pt x="672243" y="640239"/>
                  <a:pt x="685959" y="621951"/>
                  <a:pt x="685959" y="603663"/>
                </a:cubicBezTo>
                <a:lnTo>
                  <a:pt x="685959" y="365919"/>
                </a:lnTo>
                <a:lnTo>
                  <a:pt x="697389" y="365919"/>
                </a:lnTo>
                <a:cubicBezTo>
                  <a:pt x="716320" y="365919"/>
                  <a:pt x="731679" y="350560"/>
                  <a:pt x="731679" y="331629"/>
                </a:cubicBezTo>
                <a:lnTo>
                  <a:pt x="731679" y="217329"/>
                </a:lnTo>
                <a:cubicBezTo>
                  <a:pt x="731679" y="198384"/>
                  <a:pt x="716320" y="183039"/>
                  <a:pt x="697389" y="183039"/>
                </a:cubicBezTo>
                <a:close/>
                <a:moveTo>
                  <a:pt x="228759" y="103029"/>
                </a:moveTo>
                <a:cubicBezTo>
                  <a:pt x="228759" y="96714"/>
                  <a:pt x="233874" y="91599"/>
                  <a:pt x="240189" y="91599"/>
                </a:cubicBezTo>
                <a:lnTo>
                  <a:pt x="491649" y="91599"/>
                </a:lnTo>
                <a:cubicBezTo>
                  <a:pt x="497964" y="91599"/>
                  <a:pt x="503079" y="96714"/>
                  <a:pt x="503079" y="103029"/>
                </a:cubicBezTo>
                <a:lnTo>
                  <a:pt x="503079" y="125889"/>
                </a:lnTo>
                <a:cubicBezTo>
                  <a:pt x="503079" y="132204"/>
                  <a:pt x="497964" y="137319"/>
                  <a:pt x="491649" y="137319"/>
                </a:cubicBezTo>
                <a:lnTo>
                  <a:pt x="240189" y="137319"/>
                </a:lnTo>
                <a:cubicBezTo>
                  <a:pt x="233874" y="137319"/>
                  <a:pt x="228759" y="132204"/>
                  <a:pt x="228759" y="125889"/>
                </a:cubicBezTo>
                <a:lnTo>
                  <a:pt x="228759" y="103029"/>
                </a:lnTo>
                <a:close/>
                <a:moveTo>
                  <a:pt x="160179" y="571659"/>
                </a:moveTo>
                <a:cubicBezTo>
                  <a:pt x="134933" y="571659"/>
                  <a:pt x="114459" y="551185"/>
                  <a:pt x="114459" y="525939"/>
                </a:cubicBezTo>
                <a:cubicBezTo>
                  <a:pt x="114459" y="500693"/>
                  <a:pt x="134933" y="480219"/>
                  <a:pt x="160179" y="480219"/>
                </a:cubicBezTo>
                <a:cubicBezTo>
                  <a:pt x="185425" y="480219"/>
                  <a:pt x="205899" y="500693"/>
                  <a:pt x="205899" y="525939"/>
                </a:cubicBezTo>
                <a:cubicBezTo>
                  <a:pt x="205899" y="551185"/>
                  <a:pt x="185425" y="571659"/>
                  <a:pt x="160179" y="571659"/>
                </a:cubicBezTo>
                <a:close/>
                <a:moveTo>
                  <a:pt x="343059" y="411639"/>
                </a:moveTo>
                <a:lnTo>
                  <a:pt x="183039" y="411639"/>
                </a:lnTo>
                <a:cubicBezTo>
                  <a:pt x="157793" y="411639"/>
                  <a:pt x="137319" y="391165"/>
                  <a:pt x="137319" y="365919"/>
                </a:cubicBezTo>
                <a:lnTo>
                  <a:pt x="137319" y="228759"/>
                </a:lnTo>
                <a:cubicBezTo>
                  <a:pt x="137319" y="203513"/>
                  <a:pt x="157793" y="183039"/>
                  <a:pt x="183039" y="183039"/>
                </a:cubicBezTo>
                <a:lnTo>
                  <a:pt x="343059" y="183039"/>
                </a:lnTo>
                <a:lnTo>
                  <a:pt x="343059" y="411639"/>
                </a:lnTo>
                <a:close/>
                <a:moveTo>
                  <a:pt x="388779" y="411639"/>
                </a:moveTo>
                <a:lnTo>
                  <a:pt x="388779" y="183039"/>
                </a:lnTo>
                <a:lnTo>
                  <a:pt x="548799" y="183039"/>
                </a:lnTo>
                <a:cubicBezTo>
                  <a:pt x="574045" y="183039"/>
                  <a:pt x="594519" y="203513"/>
                  <a:pt x="594519" y="228759"/>
                </a:cubicBezTo>
                <a:lnTo>
                  <a:pt x="594519" y="365919"/>
                </a:lnTo>
                <a:cubicBezTo>
                  <a:pt x="594519" y="391165"/>
                  <a:pt x="574045" y="411639"/>
                  <a:pt x="548799" y="411639"/>
                </a:cubicBezTo>
                <a:lnTo>
                  <a:pt x="388779" y="411639"/>
                </a:lnTo>
                <a:close/>
                <a:moveTo>
                  <a:pt x="571659" y="571659"/>
                </a:moveTo>
                <a:cubicBezTo>
                  <a:pt x="546413" y="571659"/>
                  <a:pt x="525939" y="551185"/>
                  <a:pt x="525939" y="525939"/>
                </a:cubicBezTo>
                <a:cubicBezTo>
                  <a:pt x="525939" y="500693"/>
                  <a:pt x="546413" y="480219"/>
                  <a:pt x="571659" y="480219"/>
                </a:cubicBezTo>
                <a:cubicBezTo>
                  <a:pt x="596905" y="480219"/>
                  <a:pt x="617379" y="500693"/>
                  <a:pt x="617379" y="525939"/>
                </a:cubicBezTo>
                <a:cubicBezTo>
                  <a:pt x="617379" y="551185"/>
                  <a:pt x="596905" y="571659"/>
                  <a:pt x="571659" y="571659"/>
                </a:cubicBezTo>
                <a:close/>
              </a:path>
            </a:pathLst>
          </a:custGeom>
          <a:solidFill>
            <a:srgbClr val="910830"/>
          </a:solidFill>
          <a:ln w="1414" cap="flat">
            <a:noFill/>
            <a:prstDash val="solid"/>
            <a:miter/>
          </a:ln>
        </p:spPr>
        <p:txBody>
          <a:bodyPr rtlCol="0" anchor="ctr"/>
          <a:lstStyle/>
          <a:p>
            <a:endParaRPr lang="en-GB"/>
          </a:p>
        </p:txBody>
      </p:sp>
      <p:sp>
        <p:nvSpPr>
          <p:cNvPr id="383" name="Grafik 389">
            <a:extLst>
              <a:ext uri="{FF2B5EF4-FFF2-40B4-BE49-F238E27FC236}">
                <a16:creationId xmlns:a16="http://schemas.microsoft.com/office/drawing/2014/main" id="{F2C08670-C121-446A-A471-B036F88903E9}"/>
              </a:ext>
            </a:extLst>
          </p:cNvPr>
          <p:cNvSpPr/>
          <p:nvPr/>
        </p:nvSpPr>
        <p:spPr>
          <a:xfrm>
            <a:off x="1825212" y="4625069"/>
            <a:ext cx="590411" cy="470920"/>
          </a:xfrm>
          <a:custGeom>
            <a:avLst/>
            <a:gdLst>
              <a:gd name="connsiteX0" fmla="*/ 708821 w 914400"/>
              <a:gd name="connsiteY0" fmla="*/ 320201 h 731520"/>
              <a:gd name="connsiteX1" fmla="*/ 503081 w 914400"/>
              <a:gd name="connsiteY1" fmla="*/ 525941 h 731520"/>
              <a:gd name="connsiteX2" fmla="*/ 708821 w 914400"/>
              <a:gd name="connsiteY2" fmla="*/ 731681 h 731520"/>
              <a:gd name="connsiteX3" fmla="*/ 914561 w 914400"/>
              <a:gd name="connsiteY3" fmla="*/ 525941 h 731520"/>
              <a:gd name="connsiteX4" fmla="*/ 708821 w 914400"/>
              <a:gd name="connsiteY4" fmla="*/ 320201 h 731520"/>
              <a:gd name="connsiteX5" fmla="*/ 800261 w 914400"/>
              <a:gd name="connsiteY5" fmla="*/ 534928 h 731520"/>
              <a:gd name="connsiteX6" fmla="*/ 786388 w 914400"/>
              <a:gd name="connsiteY6" fmla="*/ 548801 h 731520"/>
              <a:gd name="connsiteX7" fmla="*/ 699848 w 914400"/>
              <a:gd name="connsiteY7" fmla="*/ 548801 h 731520"/>
              <a:gd name="connsiteX8" fmla="*/ 685975 w 914400"/>
              <a:gd name="connsiteY8" fmla="*/ 534928 h 731520"/>
              <a:gd name="connsiteX9" fmla="*/ 685975 w 914400"/>
              <a:gd name="connsiteY9" fmla="*/ 425528 h 731520"/>
              <a:gd name="connsiteX10" fmla="*/ 699848 w 914400"/>
              <a:gd name="connsiteY10" fmla="*/ 411655 h 731520"/>
              <a:gd name="connsiteX11" fmla="*/ 717808 w 914400"/>
              <a:gd name="connsiteY11" fmla="*/ 411655 h 731520"/>
              <a:gd name="connsiteX12" fmla="*/ 731681 w 914400"/>
              <a:gd name="connsiteY12" fmla="*/ 425528 h 731520"/>
              <a:gd name="connsiteX13" fmla="*/ 731681 w 914400"/>
              <a:gd name="connsiteY13" fmla="*/ 503081 h 731520"/>
              <a:gd name="connsiteX14" fmla="*/ 786388 w 914400"/>
              <a:gd name="connsiteY14" fmla="*/ 503081 h 731520"/>
              <a:gd name="connsiteX15" fmla="*/ 800261 w 914400"/>
              <a:gd name="connsiteY15" fmla="*/ 516954 h 731520"/>
              <a:gd name="connsiteX16" fmla="*/ 800261 w 914400"/>
              <a:gd name="connsiteY16" fmla="*/ 534928 h 731520"/>
              <a:gd name="connsiteX17" fmla="*/ 708821 w 914400"/>
              <a:gd name="connsiteY17" fmla="*/ 274481 h 731520"/>
              <a:gd name="connsiteX18" fmla="*/ 731681 w 914400"/>
              <a:gd name="connsiteY18" fmla="*/ 275638 h 731520"/>
              <a:gd name="connsiteX19" fmla="*/ 731681 w 914400"/>
              <a:gd name="connsiteY19" fmla="*/ 205901 h 731520"/>
              <a:gd name="connsiteX20" fmla="*/ 663101 w 914400"/>
              <a:gd name="connsiteY20" fmla="*/ 137321 h 731520"/>
              <a:gd name="connsiteX21" fmla="*/ 548801 w 914400"/>
              <a:gd name="connsiteY21" fmla="*/ 137321 h 731520"/>
              <a:gd name="connsiteX22" fmla="*/ 548801 w 914400"/>
              <a:gd name="connsiteY22" fmla="*/ 68741 h 731520"/>
              <a:gd name="connsiteX23" fmla="*/ 480221 w 914400"/>
              <a:gd name="connsiteY23" fmla="*/ 161 h 731520"/>
              <a:gd name="connsiteX24" fmla="*/ 251621 w 914400"/>
              <a:gd name="connsiteY24" fmla="*/ 161 h 731520"/>
              <a:gd name="connsiteX25" fmla="*/ 183041 w 914400"/>
              <a:gd name="connsiteY25" fmla="*/ 68741 h 731520"/>
              <a:gd name="connsiteX26" fmla="*/ 183041 w 914400"/>
              <a:gd name="connsiteY26" fmla="*/ 137321 h 731520"/>
              <a:gd name="connsiteX27" fmla="*/ 68741 w 914400"/>
              <a:gd name="connsiteY27" fmla="*/ 137321 h 731520"/>
              <a:gd name="connsiteX28" fmla="*/ 161 w 914400"/>
              <a:gd name="connsiteY28" fmla="*/ 205901 h 731520"/>
              <a:gd name="connsiteX29" fmla="*/ 161 w 914400"/>
              <a:gd name="connsiteY29" fmla="*/ 320201 h 731520"/>
              <a:gd name="connsiteX30" fmla="*/ 564688 w 914400"/>
              <a:gd name="connsiteY30" fmla="*/ 320201 h 731520"/>
              <a:gd name="connsiteX31" fmla="*/ 708821 w 914400"/>
              <a:gd name="connsiteY31" fmla="*/ 274481 h 731520"/>
              <a:gd name="connsiteX32" fmla="*/ 457361 w 914400"/>
              <a:gd name="connsiteY32" fmla="*/ 137321 h 731520"/>
              <a:gd name="connsiteX33" fmla="*/ 274481 w 914400"/>
              <a:gd name="connsiteY33" fmla="*/ 137321 h 731520"/>
              <a:gd name="connsiteX34" fmla="*/ 274481 w 914400"/>
              <a:gd name="connsiteY34" fmla="*/ 91601 h 731520"/>
              <a:gd name="connsiteX35" fmla="*/ 457361 w 914400"/>
              <a:gd name="connsiteY35" fmla="*/ 91601 h 731520"/>
              <a:gd name="connsiteX36" fmla="*/ 457361 w 914400"/>
              <a:gd name="connsiteY36" fmla="*/ 137321 h 731520"/>
              <a:gd name="connsiteX37" fmla="*/ 467105 w 914400"/>
              <a:gd name="connsiteY37" fmla="*/ 457361 h 731520"/>
              <a:gd name="connsiteX38" fmla="*/ 297341 w 914400"/>
              <a:gd name="connsiteY38" fmla="*/ 457361 h 731520"/>
              <a:gd name="connsiteX39" fmla="*/ 274481 w 914400"/>
              <a:gd name="connsiteY39" fmla="*/ 434501 h 731520"/>
              <a:gd name="connsiteX40" fmla="*/ 274481 w 914400"/>
              <a:gd name="connsiteY40" fmla="*/ 365921 h 731520"/>
              <a:gd name="connsiteX41" fmla="*/ 161 w 914400"/>
              <a:gd name="connsiteY41" fmla="*/ 365921 h 731520"/>
              <a:gd name="connsiteX42" fmla="*/ 161 w 914400"/>
              <a:gd name="connsiteY42" fmla="*/ 571661 h 731520"/>
              <a:gd name="connsiteX43" fmla="*/ 68741 w 914400"/>
              <a:gd name="connsiteY43" fmla="*/ 640241 h 731520"/>
              <a:gd name="connsiteX44" fmla="*/ 485121 w 914400"/>
              <a:gd name="connsiteY44" fmla="*/ 640241 h 731520"/>
              <a:gd name="connsiteX45" fmla="*/ 457361 w 914400"/>
              <a:gd name="connsiteY45" fmla="*/ 525941 h 731520"/>
              <a:gd name="connsiteX46" fmla="*/ 467105 w 914400"/>
              <a:gd name="connsiteY46"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14400" h="731520">
                <a:moveTo>
                  <a:pt x="708821" y="320201"/>
                </a:moveTo>
                <a:cubicBezTo>
                  <a:pt x="595107" y="320201"/>
                  <a:pt x="503081" y="412227"/>
                  <a:pt x="503081" y="525941"/>
                </a:cubicBezTo>
                <a:cubicBezTo>
                  <a:pt x="503081" y="639655"/>
                  <a:pt x="595107" y="731681"/>
                  <a:pt x="708821" y="731681"/>
                </a:cubicBezTo>
                <a:cubicBezTo>
                  <a:pt x="822535" y="731681"/>
                  <a:pt x="914561" y="639655"/>
                  <a:pt x="914561" y="525941"/>
                </a:cubicBezTo>
                <a:cubicBezTo>
                  <a:pt x="914561" y="412227"/>
                  <a:pt x="822535" y="320201"/>
                  <a:pt x="708821" y="320201"/>
                </a:cubicBezTo>
                <a:close/>
                <a:moveTo>
                  <a:pt x="800261" y="534928"/>
                </a:moveTo>
                <a:cubicBezTo>
                  <a:pt x="800261" y="542557"/>
                  <a:pt x="794017" y="548801"/>
                  <a:pt x="786388" y="548801"/>
                </a:cubicBezTo>
                <a:lnTo>
                  <a:pt x="699848" y="548801"/>
                </a:lnTo>
                <a:cubicBezTo>
                  <a:pt x="692219" y="548801"/>
                  <a:pt x="685975" y="542557"/>
                  <a:pt x="685975" y="534928"/>
                </a:cubicBezTo>
                <a:lnTo>
                  <a:pt x="685975" y="425528"/>
                </a:lnTo>
                <a:cubicBezTo>
                  <a:pt x="685975" y="417899"/>
                  <a:pt x="692219" y="411655"/>
                  <a:pt x="699848" y="411655"/>
                </a:cubicBezTo>
                <a:lnTo>
                  <a:pt x="717808" y="411655"/>
                </a:lnTo>
                <a:cubicBezTo>
                  <a:pt x="725437" y="411655"/>
                  <a:pt x="731681" y="417899"/>
                  <a:pt x="731681" y="425528"/>
                </a:cubicBezTo>
                <a:lnTo>
                  <a:pt x="731681" y="503081"/>
                </a:lnTo>
                <a:lnTo>
                  <a:pt x="786388" y="503081"/>
                </a:lnTo>
                <a:cubicBezTo>
                  <a:pt x="794017" y="503081"/>
                  <a:pt x="800261" y="509324"/>
                  <a:pt x="800261" y="516954"/>
                </a:cubicBezTo>
                <a:lnTo>
                  <a:pt x="800261" y="534928"/>
                </a:lnTo>
                <a:close/>
                <a:moveTo>
                  <a:pt x="708821" y="274481"/>
                </a:moveTo>
                <a:cubicBezTo>
                  <a:pt x="716536" y="274481"/>
                  <a:pt x="724137" y="274952"/>
                  <a:pt x="731681" y="275638"/>
                </a:cubicBezTo>
                <a:lnTo>
                  <a:pt x="731681" y="205901"/>
                </a:lnTo>
                <a:cubicBezTo>
                  <a:pt x="731681" y="169325"/>
                  <a:pt x="699677" y="137321"/>
                  <a:pt x="663101" y="137321"/>
                </a:cubicBezTo>
                <a:lnTo>
                  <a:pt x="548801" y="137321"/>
                </a:lnTo>
                <a:lnTo>
                  <a:pt x="548801" y="68741"/>
                </a:lnTo>
                <a:cubicBezTo>
                  <a:pt x="548801" y="32165"/>
                  <a:pt x="516797" y="161"/>
                  <a:pt x="480221" y="161"/>
                </a:cubicBezTo>
                <a:lnTo>
                  <a:pt x="251621" y="161"/>
                </a:lnTo>
                <a:cubicBezTo>
                  <a:pt x="215045" y="161"/>
                  <a:pt x="183041" y="32165"/>
                  <a:pt x="183041" y="68741"/>
                </a:cubicBezTo>
                <a:lnTo>
                  <a:pt x="183041" y="137321"/>
                </a:lnTo>
                <a:lnTo>
                  <a:pt x="68741" y="137321"/>
                </a:lnTo>
                <a:cubicBezTo>
                  <a:pt x="32165" y="137321"/>
                  <a:pt x="161" y="169325"/>
                  <a:pt x="161" y="205901"/>
                </a:cubicBezTo>
                <a:lnTo>
                  <a:pt x="161" y="320201"/>
                </a:lnTo>
                <a:lnTo>
                  <a:pt x="564688" y="320201"/>
                </a:lnTo>
                <a:cubicBezTo>
                  <a:pt x="605551" y="291497"/>
                  <a:pt x="655200" y="274481"/>
                  <a:pt x="708821" y="274481"/>
                </a:cubicBezTo>
                <a:close/>
                <a:moveTo>
                  <a:pt x="457361" y="137321"/>
                </a:moveTo>
                <a:lnTo>
                  <a:pt x="274481" y="137321"/>
                </a:lnTo>
                <a:lnTo>
                  <a:pt x="274481" y="91601"/>
                </a:lnTo>
                <a:lnTo>
                  <a:pt x="457361" y="91601"/>
                </a:lnTo>
                <a:lnTo>
                  <a:pt x="457361" y="137321"/>
                </a:lnTo>
                <a:close/>
                <a:moveTo>
                  <a:pt x="467105" y="457361"/>
                </a:moveTo>
                <a:lnTo>
                  <a:pt x="297341" y="457361"/>
                </a:lnTo>
                <a:cubicBezTo>
                  <a:pt x="284711" y="457361"/>
                  <a:pt x="274481" y="447131"/>
                  <a:pt x="274481" y="434501"/>
                </a:cubicBezTo>
                <a:lnTo>
                  <a:pt x="274481" y="365921"/>
                </a:lnTo>
                <a:lnTo>
                  <a:pt x="161" y="365921"/>
                </a:lnTo>
                <a:lnTo>
                  <a:pt x="161" y="571661"/>
                </a:lnTo>
                <a:cubicBezTo>
                  <a:pt x="161" y="608237"/>
                  <a:pt x="32165" y="640241"/>
                  <a:pt x="68741" y="640241"/>
                </a:cubicBezTo>
                <a:lnTo>
                  <a:pt x="485121" y="640241"/>
                </a:lnTo>
                <a:cubicBezTo>
                  <a:pt x="467505" y="605894"/>
                  <a:pt x="457361" y="567117"/>
                  <a:pt x="457361" y="525941"/>
                </a:cubicBezTo>
                <a:cubicBezTo>
                  <a:pt x="457361" y="502138"/>
                  <a:pt x="460904" y="479192"/>
                  <a:pt x="467105" y="457361"/>
                </a:cubicBezTo>
                <a:close/>
              </a:path>
            </a:pathLst>
          </a:custGeom>
          <a:solidFill>
            <a:srgbClr val="910830"/>
          </a:solidFill>
          <a:ln w="1429" cap="flat">
            <a:noFill/>
            <a:prstDash val="solid"/>
            <a:miter/>
          </a:ln>
        </p:spPr>
        <p:txBody>
          <a:bodyPr rtlCol="0" anchor="ctr"/>
          <a:lstStyle/>
          <a:p>
            <a:endParaRPr lang="en-GB"/>
          </a:p>
        </p:txBody>
      </p:sp>
      <p:sp>
        <p:nvSpPr>
          <p:cNvPr id="384" name="Grafik 390">
            <a:extLst>
              <a:ext uri="{FF2B5EF4-FFF2-40B4-BE49-F238E27FC236}">
                <a16:creationId xmlns:a16="http://schemas.microsoft.com/office/drawing/2014/main" id="{A8A638DB-EF6A-4C40-B552-1B2F44FC34DC}"/>
              </a:ext>
            </a:extLst>
          </p:cNvPr>
          <p:cNvSpPr/>
          <p:nvPr/>
        </p:nvSpPr>
        <p:spPr>
          <a:xfrm>
            <a:off x="7138294" y="4625070"/>
            <a:ext cx="413287" cy="470920"/>
          </a:xfrm>
          <a:custGeom>
            <a:avLst/>
            <a:gdLst>
              <a:gd name="connsiteX0" fmla="*/ 571660 w 640080"/>
              <a:gd name="connsiteY0" fmla="*/ 160 h 731520"/>
              <a:gd name="connsiteX1" fmla="*/ 68740 w 640080"/>
              <a:gd name="connsiteY1" fmla="*/ 160 h 731520"/>
              <a:gd name="connsiteX2" fmla="*/ 160 w 640080"/>
              <a:gd name="connsiteY2" fmla="*/ 68740 h 731520"/>
              <a:gd name="connsiteX3" fmla="*/ 160 w 640080"/>
              <a:gd name="connsiteY3" fmla="*/ 663100 h 731520"/>
              <a:gd name="connsiteX4" fmla="*/ 68740 w 640080"/>
              <a:gd name="connsiteY4" fmla="*/ 731680 h 731520"/>
              <a:gd name="connsiteX5" fmla="*/ 571660 w 640080"/>
              <a:gd name="connsiteY5" fmla="*/ 731680 h 731520"/>
              <a:gd name="connsiteX6" fmla="*/ 640240 w 640080"/>
              <a:gd name="connsiteY6" fmla="*/ 663100 h 731520"/>
              <a:gd name="connsiteX7" fmla="*/ 640240 w 640080"/>
              <a:gd name="connsiteY7" fmla="*/ 68740 h 731520"/>
              <a:gd name="connsiteX8" fmla="*/ 571660 w 640080"/>
              <a:gd name="connsiteY8" fmla="*/ 160 h 731520"/>
              <a:gd name="connsiteX9" fmla="*/ 183040 w 640080"/>
              <a:gd name="connsiteY9" fmla="*/ 621952 h 731520"/>
              <a:gd name="connsiteX10" fmla="*/ 164752 w 640080"/>
              <a:gd name="connsiteY10" fmla="*/ 640240 h 731520"/>
              <a:gd name="connsiteX11" fmla="*/ 109888 w 640080"/>
              <a:gd name="connsiteY11" fmla="*/ 640240 h 731520"/>
              <a:gd name="connsiteX12" fmla="*/ 91600 w 640080"/>
              <a:gd name="connsiteY12" fmla="*/ 621952 h 731520"/>
              <a:gd name="connsiteX13" fmla="*/ 91600 w 640080"/>
              <a:gd name="connsiteY13" fmla="*/ 567088 h 731520"/>
              <a:gd name="connsiteX14" fmla="*/ 109888 w 640080"/>
              <a:gd name="connsiteY14" fmla="*/ 548800 h 731520"/>
              <a:gd name="connsiteX15" fmla="*/ 164752 w 640080"/>
              <a:gd name="connsiteY15" fmla="*/ 548800 h 731520"/>
              <a:gd name="connsiteX16" fmla="*/ 183040 w 640080"/>
              <a:gd name="connsiteY16" fmla="*/ 567088 h 731520"/>
              <a:gd name="connsiteX17" fmla="*/ 183040 w 640080"/>
              <a:gd name="connsiteY17" fmla="*/ 621952 h 731520"/>
              <a:gd name="connsiteX18" fmla="*/ 183040 w 640080"/>
              <a:gd name="connsiteY18" fmla="*/ 439072 h 731520"/>
              <a:gd name="connsiteX19" fmla="*/ 164752 w 640080"/>
              <a:gd name="connsiteY19" fmla="*/ 457360 h 731520"/>
              <a:gd name="connsiteX20" fmla="*/ 109888 w 640080"/>
              <a:gd name="connsiteY20" fmla="*/ 457360 h 731520"/>
              <a:gd name="connsiteX21" fmla="*/ 91600 w 640080"/>
              <a:gd name="connsiteY21" fmla="*/ 439072 h 731520"/>
              <a:gd name="connsiteX22" fmla="*/ 91600 w 640080"/>
              <a:gd name="connsiteY22" fmla="*/ 384208 h 731520"/>
              <a:gd name="connsiteX23" fmla="*/ 109888 w 640080"/>
              <a:gd name="connsiteY23" fmla="*/ 365920 h 731520"/>
              <a:gd name="connsiteX24" fmla="*/ 164752 w 640080"/>
              <a:gd name="connsiteY24" fmla="*/ 365920 h 731520"/>
              <a:gd name="connsiteX25" fmla="*/ 183040 w 640080"/>
              <a:gd name="connsiteY25" fmla="*/ 384208 h 731520"/>
              <a:gd name="connsiteX26" fmla="*/ 183040 w 640080"/>
              <a:gd name="connsiteY26" fmla="*/ 439072 h 731520"/>
              <a:gd name="connsiteX27" fmla="*/ 365920 w 640080"/>
              <a:gd name="connsiteY27" fmla="*/ 621952 h 731520"/>
              <a:gd name="connsiteX28" fmla="*/ 347632 w 640080"/>
              <a:gd name="connsiteY28" fmla="*/ 640240 h 731520"/>
              <a:gd name="connsiteX29" fmla="*/ 292768 w 640080"/>
              <a:gd name="connsiteY29" fmla="*/ 640240 h 731520"/>
              <a:gd name="connsiteX30" fmla="*/ 274480 w 640080"/>
              <a:gd name="connsiteY30" fmla="*/ 621952 h 731520"/>
              <a:gd name="connsiteX31" fmla="*/ 274480 w 640080"/>
              <a:gd name="connsiteY31" fmla="*/ 567088 h 731520"/>
              <a:gd name="connsiteX32" fmla="*/ 292768 w 640080"/>
              <a:gd name="connsiteY32" fmla="*/ 548800 h 731520"/>
              <a:gd name="connsiteX33" fmla="*/ 347632 w 640080"/>
              <a:gd name="connsiteY33" fmla="*/ 548800 h 731520"/>
              <a:gd name="connsiteX34" fmla="*/ 365920 w 640080"/>
              <a:gd name="connsiteY34" fmla="*/ 567088 h 731520"/>
              <a:gd name="connsiteX35" fmla="*/ 365920 w 640080"/>
              <a:gd name="connsiteY35" fmla="*/ 621952 h 731520"/>
              <a:gd name="connsiteX36" fmla="*/ 365920 w 640080"/>
              <a:gd name="connsiteY36" fmla="*/ 439072 h 731520"/>
              <a:gd name="connsiteX37" fmla="*/ 347632 w 640080"/>
              <a:gd name="connsiteY37" fmla="*/ 457360 h 731520"/>
              <a:gd name="connsiteX38" fmla="*/ 292768 w 640080"/>
              <a:gd name="connsiteY38" fmla="*/ 457360 h 731520"/>
              <a:gd name="connsiteX39" fmla="*/ 274480 w 640080"/>
              <a:gd name="connsiteY39" fmla="*/ 439072 h 731520"/>
              <a:gd name="connsiteX40" fmla="*/ 274480 w 640080"/>
              <a:gd name="connsiteY40" fmla="*/ 384208 h 731520"/>
              <a:gd name="connsiteX41" fmla="*/ 292768 w 640080"/>
              <a:gd name="connsiteY41" fmla="*/ 365920 h 731520"/>
              <a:gd name="connsiteX42" fmla="*/ 347632 w 640080"/>
              <a:gd name="connsiteY42" fmla="*/ 365920 h 731520"/>
              <a:gd name="connsiteX43" fmla="*/ 365920 w 640080"/>
              <a:gd name="connsiteY43" fmla="*/ 384208 h 731520"/>
              <a:gd name="connsiteX44" fmla="*/ 365920 w 640080"/>
              <a:gd name="connsiteY44" fmla="*/ 439072 h 731520"/>
              <a:gd name="connsiteX45" fmla="*/ 548800 w 640080"/>
              <a:gd name="connsiteY45" fmla="*/ 621952 h 731520"/>
              <a:gd name="connsiteX46" fmla="*/ 530512 w 640080"/>
              <a:gd name="connsiteY46" fmla="*/ 640240 h 731520"/>
              <a:gd name="connsiteX47" fmla="*/ 475648 w 640080"/>
              <a:gd name="connsiteY47" fmla="*/ 640240 h 731520"/>
              <a:gd name="connsiteX48" fmla="*/ 457360 w 640080"/>
              <a:gd name="connsiteY48" fmla="*/ 621952 h 731520"/>
              <a:gd name="connsiteX49" fmla="*/ 457360 w 640080"/>
              <a:gd name="connsiteY49" fmla="*/ 384208 h 731520"/>
              <a:gd name="connsiteX50" fmla="*/ 475648 w 640080"/>
              <a:gd name="connsiteY50" fmla="*/ 365920 h 731520"/>
              <a:gd name="connsiteX51" fmla="*/ 530512 w 640080"/>
              <a:gd name="connsiteY51" fmla="*/ 365920 h 731520"/>
              <a:gd name="connsiteX52" fmla="*/ 548800 w 640080"/>
              <a:gd name="connsiteY52" fmla="*/ 384208 h 731520"/>
              <a:gd name="connsiteX53" fmla="*/ 548800 w 640080"/>
              <a:gd name="connsiteY53" fmla="*/ 621952 h 731520"/>
              <a:gd name="connsiteX54" fmla="*/ 548800 w 640080"/>
              <a:gd name="connsiteY54" fmla="*/ 256192 h 731520"/>
              <a:gd name="connsiteX55" fmla="*/ 530512 w 640080"/>
              <a:gd name="connsiteY55" fmla="*/ 274480 h 731520"/>
              <a:gd name="connsiteX56" fmla="*/ 109888 w 640080"/>
              <a:gd name="connsiteY56" fmla="*/ 274480 h 731520"/>
              <a:gd name="connsiteX57" fmla="*/ 91600 w 640080"/>
              <a:gd name="connsiteY57" fmla="*/ 256192 h 731520"/>
              <a:gd name="connsiteX58" fmla="*/ 91600 w 640080"/>
              <a:gd name="connsiteY58" fmla="*/ 109888 h 731520"/>
              <a:gd name="connsiteX59" fmla="*/ 109888 w 640080"/>
              <a:gd name="connsiteY59" fmla="*/ 91600 h 731520"/>
              <a:gd name="connsiteX60" fmla="*/ 530512 w 640080"/>
              <a:gd name="connsiteY60" fmla="*/ 91600 h 731520"/>
              <a:gd name="connsiteX61" fmla="*/ 548800 w 640080"/>
              <a:gd name="connsiteY61" fmla="*/ 109888 h 731520"/>
              <a:gd name="connsiteX62" fmla="*/ 548800 w 640080"/>
              <a:gd name="connsiteY62" fmla="*/ 2561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40080" h="731520">
                <a:moveTo>
                  <a:pt x="571660" y="160"/>
                </a:moveTo>
                <a:lnTo>
                  <a:pt x="68740" y="160"/>
                </a:lnTo>
                <a:cubicBezTo>
                  <a:pt x="32164" y="160"/>
                  <a:pt x="160" y="32164"/>
                  <a:pt x="160" y="68740"/>
                </a:cubicBezTo>
                <a:lnTo>
                  <a:pt x="160" y="663100"/>
                </a:lnTo>
                <a:cubicBezTo>
                  <a:pt x="160" y="699676"/>
                  <a:pt x="32164" y="731680"/>
                  <a:pt x="68740" y="731680"/>
                </a:cubicBezTo>
                <a:lnTo>
                  <a:pt x="571660" y="731680"/>
                </a:lnTo>
                <a:cubicBezTo>
                  <a:pt x="608236" y="731680"/>
                  <a:pt x="640240" y="699676"/>
                  <a:pt x="640240" y="663100"/>
                </a:cubicBezTo>
                <a:lnTo>
                  <a:pt x="640240" y="68740"/>
                </a:lnTo>
                <a:cubicBezTo>
                  <a:pt x="640240" y="32164"/>
                  <a:pt x="608236" y="160"/>
                  <a:pt x="571660" y="160"/>
                </a:cubicBezTo>
                <a:close/>
                <a:moveTo>
                  <a:pt x="183040" y="621952"/>
                </a:moveTo>
                <a:cubicBezTo>
                  <a:pt x="183040" y="631096"/>
                  <a:pt x="173896" y="640240"/>
                  <a:pt x="164752" y="640240"/>
                </a:cubicBezTo>
                <a:lnTo>
                  <a:pt x="109888" y="640240"/>
                </a:lnTo>
                <a:cubicBezTo>
                  <a:pt x="100744" y="640240"/>
                  <a:pt x="91600" y="631096"/>
                  <a:pt x="91600" y="621952"/>
                </a:cubicBezTo>
                <a:lnTo>
                  <a:pt x="91600" y="567088"/>
                </a:lnTo>
                <a:cubicBezTo>
                  <a:pt x="91600" y="557944"/>
                  <a:pt x="100744" y="548800"/>
                  <a:pt x="109888" y="548800"/>
                </a:cubicBezTo>
                <a:lnTo>
                  <a:pt x="164752" y="548800"/>
                </a:lnTo>
                <a:cubicBezTo>
                  <a:pt x="173896" y="548800"/>
                  <a:pt x="183040" y="557944"/>
                  <a:pt x="183040" y="567088"/>
                </a:cubicBezTo>
                <a:lnTo>
                  <a:pt x="183040" y="621952"/>
                </a:lnTo>
                <a:close/>
                <a:moveTo>
                  <a:pt x="183040" y="439072"/>
                </a:moveTo>
                <a:cubicBezTo>
                  <a:pt x="183040" y="448216"/>
                  <a:pt x="173896" y="457360"/>
                  <a:pt x="164752" y="457360"/>
                </a:cubicBezTo>
                <a:lnTo>
                  <a:pt x="109888" y="457360"/>
                </a:lnTo>
                <a:cubicBezTo>
                  <a:pt x="100744" y="457360"/>
                  <a:pt x="91600" y="448216"/>
                  <a:pt x="91600" y="439072"/>
                </a:cubicBezTo>
                <a:lnTo>
                  <a:pt x="91600" y="384208"/>
                </a:lnTo>
                <a:cubicBezTo>
                  <a:pt x="91600" y="375064"/>
                  <a:pt x="100744" y="365920"/>
                  <a:pt x="109888" y="365920"/>
                </a:cubicBezTo>
                <a:lnTo>
                  <a:pt x="164752" y="365920"/>
                </a:lnTo>
                <a:cubicBezTo>
                  <a:pt x="173896" y="365920"/>
                  <a:pt x="183040" y="375064"/>
                  <a:pt x="183040" y="384208"/>
                </a:cubicBezTo>
                <a:lnTo>
                  <a:pt x="183040" y="439072"/>
                </a:lnTo>
                <a:close/>
                <a:moveTo>
                  <a:pt x="365920" y="621952"/>
                </a:moveTo>
                <a:cubicBezTo>
                  <a:pt x="365920" y="631096"/>
                  <a:pt x="356776" y="640240"/>
                  <a:pt x="347632" y="640240"/>
                </a:cubicBezTo>
                <a:lnTo>
                  <a:pt x="292768" y="640240"/>
                </a:lnTo>
                <a:cubicBezTo>
                  <a:pt x="283624" y="640240"/>
                  <a:pt x="274480" y="631096"/>
                  <a:pt x="274480" y="621952"/>
                </a:cubicBezTo>
                <a:lnTo>
                  <a:pt x="274480" y="567088"/>
                </a:lnTo>
                <a:cubicBezTo>
                  <a:pt x="274480" y="557944"/>
                  <a:pt x="283624" y="548800"/>
                  <a:pt x="292768" y="548800"/>
                </a:cubicBezTo>
                <a:lnTo>
                  <a:pt x="347632" y="548800"/>
                </a:lnTo>
                <a:cubicBezTo>
                  <a:pt x="356776" y="548800"/>
                  <a:pt x="365920" y="557944"/>
                  <a:pt x="365920" y="567088"/>
                </a:cubicBezTo>
                <a:lnTo>
                  <a:pt x="365920" y="621952"/>
                </a:lnTo>
                <a:close/>
                <a:moveTo>
                  <a:pt x="365920" y="439072"/>
                </a:moveTo>
                <a:cubicBezTo>
                  <a:pt x="365920" y="448216"/>
                  <a:pt x="356776" y="457360"/>
                  <a:pt x="347632" y="457360"/>
                </a:cubicBezTo>
                <a:lnTo>
                  <a:pt x="292768" y="457360"/>
                </a:lnTo>
                <a:cubicBezTo>
                  <a:pt x="283624" y="457360"/>
                  <a:pt x="274480" y="448216"/>
                  <a:pt x="274480" y="439072"/>
                </a:cubicBezTo>
                <a:lnTo>
                  <a:pt x="274480" y="384208"/>
                </a:lnTo>
                <a:cubicBezTo>
                  <a:pt x="274480" y="375064"/>
                  <a:pt x="283624" y="365920"/>
                  <a:pt x="292768" y="365920"/>
                </a:cubicBezTo>
                <a:lnTo>
                  <a:pt x="347632" y="365920"/>
                </a:lnTo>
                <a:cubicBezTo>
                  <a:pt x="356776" y="365920"/>
                  <a:pt x="365920" y="375064"/>
                  <a:pt x="365920" y="384208"/>
                </a:cubicBezTo>
                <a:lnTo>
                  <a:pt x="365920" y="439072"/>
                </a:lnTo>
                <a:close/>
                <a:moveTo>
                  <a:pt x="548800" y="621952"/>
                </a:moveTo>
                <a:cubicBezTo>
                  <a:pt x="548800" y="631096"/>
                  <a:pt x="539656" y="640240"/>
                  <a:pt x="530512" y="640240"/>
                </a:cubicBezTo>
                <a:lnTo>
                  <a:pt x="475648" y="640240"/>
                </a:lnTo>
                <a:cubicBezTo>
                  <a:pt x="466504" y="640240"/>
                  <a:pt x="457360" y="631096"/>
                  <a:pt x="457360" y="621952"/>
                </a:cubicBezTo>
                <a:lnTo>
                  <a:pt x="457360" y="384208"/>
                </a:lnTo>
                <a:cubicBezTo>
                  <a:pt x="457360" y="375064"/>
                  <a:pt x="466504" y="365920"/>
                  <a:pt x="475648" y="365920"/>
                </a:cubicBezTo>
                <a:lnTo>
                  <a:pt x="530512" y="365920"/>
                </a:lnTo>
                <a:cubicBezTo>
                  <a:pt x="539656" y="365920"/>
                  <a:pt x="548800" y="375064"/>
                  <a:pt x="548800" y="384208"/>
                </a:cubicBezTo>
                <a:lnTo>
                  <a:pt x="548800" y="621952"/>
                </a:lnTo>
                <a:close/>
                <a:moveTo>
                  <a:pt x="548800" y="256192"/>
                </a:moveTo>
                <a:cubicBezTo>
                  <a:pt x="548800" y="265336"/>
                  <a:pt x="539656" y="274480"/>
                  <a:pt x="530512" y="274480"/>
                </a:cubicBezTo>
                <a:lnTo>
                  <a:pt x="109888" y="274480"/>
                </a:lnTo>
                <a:cubicBezTo>
                  <a:pt x="100744" y="274480"/>
                  <a:pt x="91600" y="265336"/>
                  <a:pt x="91600" y="256192"/>
                </a:cubicBezTo>
                <a:lnTo>
                  <a:pt x="91600" y="109888"/>
                </a:lnTo>
                <a:cubicBezTo>
                  <a:pt x="91600" y="100744"/>
                  <a:pt x="100744" y="91600"/>
                  <a:pt x="109888" y="91600"/>
                </a:cubicBezTo>
                <a:lnTo>
                  <a:pt x="530512" y="91600"/>
                </a:lnTo>
                <a:cubicBezTo>
                  <a:pt x="539656" y="91600"/>
                  <a:pt x="548800" y="100744"/>
                  <a:pt x="548800" y="109888"/>
                </a:cubicBezTo>
                <a:lnTo>
                  <a:pt x="548800" y="256192"/>
                </a:lnTo>
                <a:close/>
              </a:path>
            </a:pathLst>
          </a:custGeom>
          <a:solidFill>
            <a:srgbClr val="910830"/>
          </a:solidFill>
          <a:ln w="1424" cap="flat">
            <a:noFill/>
            <a:prstDash val="solid"/>
            <a:miter/>
          </a:ln>
        </p:spPr>
        <p:txBody>
          <a:bodyPr rtlCol="0" anchor="ctr"/>
          <a:lstStyle/>
          <a:p>
            <a:endParaRPr lang="en-GB"/>
          </a:p>
        </p:txBody>
      </p:sp>
      <p:sp>
        <p:nvSpPr>
          <p:cNvPr id="385" name="Grafik 391">
            <a:extLst>
              <a:ext uri="{FF2B5EF4-FFF2-40B4-BE49-F238E27FC236}">
                <a16:creationId xmlns:a16="http://schemas.microsoft.com/office/drawing/2014/main" id="{BC3C08A7-2819-49A6-B4D3-2DDA320ABAA0}"/>
              </a:ext>
            </a:extLst>
          </p:cNvPr>
          <p:cNvSpPr/>
          <p:nvPr/>
        </p:nvSpPr>
        <p:spPr>
          <a:xfrm>
            <a:off x="5574409" y="5095991"/>
            <a:ext cx="413287" cy="470920"/>
          </a:xfrm>
          <a:custGeom>
            <a:avLst/>
            <a:gdLst>
              <a:gd name="connsiteX0" fmla="*/ 17305 w 640080"/>
              <a:gd name="connsiteY0" fmla="*/ 274480 h 731520"/>
              <a:gd name="connsiteX1" fmla="*/ 623095 w 640080"/>
              <a:gd name="connsiteY1" fmla="*/ 274480 h 731520"/>
              <a:gd name="connsiteX2" fmla="*/ 640240 w 640080"/>
              <a:gd name="connsiteY2" fmla="*/ 291625 h 731520"/>
              <a:gd name="connsiteX3" fmla="*/ 640240 w 640080"/>
              <a:gd name="connsiteY3" fmla="*/ 663100 h 731520"/>
              <a:gd name="connsiteX4" fmla="*/ 571660 w 640080"/>
              <a:gd name="connsiteY4" fmla="*/ 731680 h 731520"/>
              <a:gd name="connsiteX5" fmla="*/ 68740 w 640080"/>
              <a:gd name="connsiteY5" fmla="*/ 731680 h 731520"/>
              <a:gd name="connsiteX6" fmla="*/ 160 w 640080"/>
              <a:gd name="connsiteY6" fmla="*/ 663100 h 731520"/>
              <a:gd name="connsiteX7" fmla="*/ 160 w 640080"/>
              <a:gd name="connsiteY7" fmla="*/ 291625 h 731520"/>
              <a:gd name="connsiteX8" fmla="*/ 17305 w 640080"/>
              <a:gd name="connsiteY8" fmla="*/ 274480 h 731520"/>
              <a:gd name="connsiteX9" fmla="*/ 640240 w 640080"/>
              <a:gd name="connsiteY9" fmla="*/ 211615 h 731520"/>
              <a:gd name="connsiteX10" fmla="*/ 640240 w 640080"/>
              <a:gd name="connsiteY10" fmla="*/ 160180 h 731520"/>
              <a:gd name="connsiteX11" fmla="*/ 571660 w 640080"/>
              <a:gd name="connsiteY11" fmla="*/ 91600 h 731520"/>
              <a:gd name="connsiteX12" fmla="*/ 503080 w 640080"/>
              <a:gd name="connsiteY12" fmla="*/ 91600 h 731520"/>
              <a:gd name="connsiteX13" fmla="*/ 503080 w 640080"/>
              <a:gd name="connsiteY13" fmla="*/ 17305 h 731520"/>
              <a:gd name="connsiteX14" fmla="*/ 485935 w 640080"/>
              <a:gd name="connsiteY14" fmla="*/ 160 h 731520"/>
              <a:gd name="connsiteX15" fmla="*/ 428785 w 640080"/>
              <a:gd name="connsiteY15" fmla="*/ 160 h 731520"/>
              <a:gd name="connsiteX16" fmla="*/ 411640 w 640080"/>
              <a:gd name="connsiteY16" fmla="*/ 17305 h 731520"/>
              <a:gd name="connsiteX17" fmla="*/ 411640 w 640080"/>
              <a:gd name="connsiteY17" fmla="*/ 91600 h 731520"/>
              <a:gd name="connsiteX18" fmla="*/ 228760 w 640080"/>
              <a:gd name="connsiteY18" fmla="*/ 91600 h 731520"/>
              <a:gd name="connsiteX19" fmla="*/ 228760 w 640080"/>
              <a:gd name="connsiteY19" fmla="*/ 17305 h 731520"/>
              <a:gd name="connsiteX20" fmla="*/ 211615 w 640080"/>
              <a:gd name="connsiteY20" fmla="*/ 160 h 731520"/>
              <a:gd name="connsiteX21" fmla="*/ 154465 w 640080"/>
              <a:gd name="connsiteY21" fmla="*/ 160 h 731520"/>
              <a:gd name="connsiteX22" fmla="*/ 137320 w 640080"/>
              <a:gd name="connsiteY22" fmla="*/ 17305 h 731520"/>
              <a:gd name="connsiteX23" fmla="*/ 137320 w 640080"/>
              <a:gd name="connsiteY23" fmla="*/ 91600 h 731520"/>
              <a:gd name="connsiteX24" fmla="*/ 68740 w 640080"/>
              <a:gd name="connsiteY24" fmla="*/ 91600 h 731520"/>
              <a:gd name="connsiteX25" fmla="*/ 160 w 640080"/>
              <a:gd name="connsiteY25" fmla="*/ 160180 h 731520"/>
              <a:gd name="connsiteX26" fmla="*/ 160 w 640080"/>
              <a:gd name="connsiteY26" fmla="*/ 211615 h 731520"/>
              <a:gd name="connsiteX27" fmla="*/ 17305 w 640080"/>
              <a:gd name="connsiteY27" fmla="*/ 228760 h 731520"/>
              <a:gd name="connsiteX28" fmla="*/ 623095 w 640080"/>
              <a:gd name="connsiteY28" fmla="*/ 228760 h 731520"/>
              <a:gd name="connsiteX29" fmla="*/ 640240 w 640080"/>
              <a:gd name="connsiteY29" fmla="*/ 21161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0080" h="731520">
                <a:moveTo>
                  <a:pt x="17305" y="274480"/>
                </a:moveTo>
                <a:lnTo>
                  <a:pt x="623095" y="274480"/>
                </a:lnTo>
                <a:cubicBezTo>
                  <a:pt x="632525" y="274480"/>
                  <a:pt x="640240" y="282196"/>
                  <a:pt x="640240" y="291625"/>
                </a:cubicBezTo>
                <a:lnTo>
                  <a:pt x="640240" y="663100"/>
                </a:lnTo>
                <a:cubicBezTo>
                  <a:pt x="640240" y="700962"/>
                  <a:pt x="609522" y="731680"/>
                  <a:pt x="571660" y="731680"/>
                </a:cubicBezTo>
                <a:lnTo>
                  <a:pt x="68740" y="731680"/>
                </a:lnTo>
                <a:cubicBezTo>
                  <a:pt x="30878" y="731680"/>
                  <a:pt x="160" y="700962"/>
                  <a:pt x="160" y="663100"/>
                </a:cubicBezTo>
                <a:lnTo>
                  <a:pt x="160" y="291625"/>
                </a:lnTo>
                <a:cubicBezTo>
                  <a:pt x="160" y="282196"/>
                  <a:pt x="7876" y="274480"/>
                  <a:pt x="17305" y="274480"/>
                </a:cubicBezTo>
                <a:close/>
                <a:moveTo>
                  <a:pt x="640240" y="211615"/>
                </a:moveTo>
                <a:lnTo>
                  <a:pt x="640240" y="160180"/>
                </a:lnTo>
                <a:cubicBezTo>
                  <a:pt x="640240" y="122318"/>
                  <a:pt x="609522" y="91600"/>
                  <a:pt x="571660" y="91600"/>
                </a:cubicBezTo>
                <a:lnTo>
                  <a:pt x="503080" y="91600"/>
                </a:lnTo>
                <a:lnTo>
                  <a:pt x="503080" y="17305"/>
                </a:lnTo>
                <a:cubicBezTo>
                  <a:pt x="503080" y="7876"/>
                  <a:pt x="495365" y="160"/>
                  <a:pt x="485935" y="160"/>
                </a:cubicBezTo>
                <a:lnTo>
                  <a:pt x="428785" y="160"/>
                </a:lnTo>
                <a:cubicBezTo>
                  <a:pt x="419356" y="160"/>
                  <a:pt x="411640" y="7876"/>
                  <a:pt x="411640" y="17305"/>
                </a:cubicBezTo>
                <a:lnTo>
                  <a:pt x="411640" y="91600"/>
                </a:lnTo>
                <a:lnTo>
                  <a:pt x="228760" y="91600"/>
                </a:lnTo>
                <a:lnTo>
                  <a:pt x="228760" y="17305"/>
                </a:lnTo>
                <a:cubicBezTo>
                  <a:pt x="228760" y="7876"/>
                  <a:pt x="221045" y="160"/>
                  <a:pt x="211615" y="160"/>
                </a:cubicBezTo>
                <a:lnTo>
                  <a:pt x="154465" y="160"/>
                </a:lnTo>
                <a:cubicBezTo>
                  <a:pt x="145036" y="160"/>
                  <a:pt x="137320" y="7876"/>
                  <a:pt x="137320" y="17305"/>
                </a:cubicBezTo>
                <a:lnTo>
                  <a:pt x="137320" y="91600"/>
                </a:lnTo>
                <a:lnTo>
                  <a:pt x="68740" y="91600"/>
                </a:lnTo>
                <a:cubicBezTo>
                  <a:pt x="30878" y="91600"/>
                  <a:pt x="160" y="122318"/>
                  <a:pt x="160" y="160180"/>
                </a:cubicBezTo>
                <a:lnTo>
                  <a:pt x="160" y="211615"/>
                </a:lnTo>
                <a:cubicBezTo>
                  <a:pt x="160" y="221045"/>
                  <a:pt x="7876" y="228760"/>
                  <a:pt x="17305" y="228760"/>
                </a:cubicBezTo>
                <a:lnTo>
                  <a:pt x="623095" y="228760"/>
                </a:lnTo>
                <a:cubicBezTo>
                  <a:pt x="632525" y="228760"/>
                  <a:pt x="640240" y="221045"/>
                  <a:pt x="640240" y="211615"/>
                </a:cubicBezTo>
                <a:close/>
              </a:path>
            </a:pathLst>
          </a:custGeom>
          <a:solidFill>
            <a:srgbClr val="910830"/>
          </a:solidFill>
          <a:ln w="1424" cap="flat">
            <a:noFill/>
            <a:prstDash val="solid"/>
            <a:miter/>
          </a:ln>
        </p:spPr>
        <p:txBody>
          <a:bodyPr rtlCol="0" anchor="ctr"/>
          <a:lstStyle/>
          <a:p>
            <a:endParaRPr lang="en-GB"/>
          </a:p>
        </p:txBody>
      </p:sp>
      <p:sp>
        <p:nvSpPr>
          <p:cNvPr id="386" name="Grafik 392">
            <a:extLst>
              <a:ext uri="{FF2B5EF4-FFF2-40B4-BE49-F238E27FC236}">
                <a16:creationId xmlns:a16="http://schemas.microsoft.com/office/drawing/2014/main" id="{1272ACE0-880A-4A12-85A3-857C010A7C25}"/>
              </a:ext>
            </a:extLst>
          </p:cNvPr>
          <p:cNvSpPr/>
          <p:nvPr/>
        </p:nvSpPr>
        <p:spPr>
          <a:xfrm>
            <a:off x="6042432" y="5095991"/>
            <a:ext cx="413287" cy="470920"/>
          </a:xfrm>
          <a:custGeom>
            <a:avLst/>
            <a:gdLst>
              <a:gd name="connsiteX0" fmla="*/ 623095 w 640080"/>
              <a:gd name="connsiteY0" fmla="*/ 228760 h 731520"/>
              <a:gd name="connsiteX1" fmla="*/ 17305 w 640080"/>
              <a:gd name="connsiteY1" fmla="*/ 228760 h 731520"/>
              <a:gd name="connsiteX2" fmla="*/ 160 w 640080"/>
              <a:gd name="connsiteY2" fmla="*/ 211615 h 731520"/>
              <a:gd name="connsiteX3" fmla="*/ 160 w 640080"/>
              <a:gd name="connsiteY3" fmla="*/ 160180 h 731520"/>
              <a:gd name="connsiteX4" fmla="*/ 68740 w 640080"/>
              <a:gd name="connsiteY4" fmla="*/ 91600 h 731520"/>
              <a:gd name="connsiteX5" fmla="*/ 137320 w 640080"/>
              <a:gd name="connsiteY5" fmla="*/ 91600 h 731520"/>
              <a:gd name="connsiteX6" fmla="*/ 137320 w 640080"/>
              <a:gd name="connsiteY6" fmla="*/ 17305 h 731520"/>
              <a:gd name="connsiteX7" fmla="*/ 154465 w 640080"/>
              <a:gd name="connsiteY7" fmla="*/ 160 h 731520"/>
              <a:gd name="connsiteX8" fmla="*/ 211615 w 640080"/>
              <a:gd name="connsiteY8" fmla="*/ 160 h 731520"/>
              <a:gd name="connsiteX9" fmla="*/ 228760 w 640080"/>
              <a:gd name="connsiteY9" fmla="*/ 17305 h 731520"/>
              <a:gd name="connsiteX10" fmla="*/ 228760 w 640080"/>
              <a:gd name="connsiteY10" fmla="*/ 91600 h 731520"/>
              <a:gd name="connsiteX11" fmla="*/ 411640 w 640080"/>
              <a:gd name="connsiteY11" fmla="*/ 91600 h 731520"/>
              <a:gd name="connsiteX12" fmla="*/ 411640 w 640080"/>
              <a:gd name="connsiteY12" fmla="*/ 17305 h 731520"/>
              <a:gd name="connsiteX13" fmla="*/ 428785 w 640080"/>
              <a:gd name="connsiteY13" fmla="*/ 160 h 731520"/>
              <a:gd name="connsiteX14" fmla="*/ 485935 w 640080"/>
              <a:gd name="connsiteY14" fmla="*/ 160 h 731520"/>
              <a:gd name="connsiteX15" fmla="*/ 503080 w 640080"/>
              <a:gd name="connsiteY15" fmla="*/ 17305 h 731520"/>
              <a:gd name="connsiteX16" fmla="*/ 503080 w 640080"/>
              <a:gd name="connsiteY16" fmla="*/ 91600 h 731520"/>
              <a:gd name="connsiteX17" fmla="*/ 571660 w 640080"/>
              <a:gd name="connsiteY17" fmla="*/ 91600 h 731520"/>
              <a:gd name="connsiteX18" fmla="*/ 640240 w 640080"/>
              <a:gd name="connsiteY18" fmla="*/ 160180 h 731520"/>
              <a:gd name="connsiteX19" fmla="*/ 640240 w 640080"/>
              <a:gd name="connsiteY19" fmla="*/ 211615 h 731520"/>
              <a:gd name="connsiteX20" fmla="*/ 623095 w 640080"/>
              <a:gd name="connsiteY20" fmla="*/ 228760 h 731520"/>
              <a:gd name="connsiteX21" fmla="*/ 17305 w 640080"/>
              <a:gd name="connsiteY21" fmla="*/ 274480 h 731520"/>
              <a:gd name="connsiteX22" fmla="*/ 623095 w 640080"/>
              <a:gd name="connsiteY22" fmla="*/ 274480 h 731520"/>
              <a:gd name="connsiteX23" fmla="*/ 640240 w 640080"/>
              <a:gd name="connsiteY23" fmla="*/ 291625 h 731520"/>
              <a:gd name="connsiteX24" fmla="*/ 640240 w 640080"/>
              <a:gd name="connsiteY24" fmla="*/ 663100 h 731520"/>
              <a:gd name="connsiteX25" fmla="*/ 571660 w 640080"/>
              <a:gd name="connsiteY25" fmla="*/ 731680 h 731520"/>
              <a:gd name="connsiteX26" fmla="*/ 68740 w 640080"/>
              <a:gd name="connsiteY26" fmla="*/ 731680 h 731520"/>
              <a:gd name="connsiteX27" fmla="*/ 160 w 640080"/>
              <a:gd name="connsiteY27" fmla="*/ 663100 h 731520"/>
              <a:gd name="connsiteX28" fmla="*/ 160 w 640080"/>
              <a:gd name="connsiteY28" fmla="*/ 291625 h 731520"/>
              <a:gd name="connsiteX29" fmla="*/ 17305 w 640080"/>
              <a:gd name="connsiteY29" fmla="*/ 274480 h 731520"/>
              <a:gd name="connsiteX30" fmla="*/ 183040 w 640080"/>
              <a:gd name="connsiteY30" fmla="*/ 565945 h 731520"/>
              <a:gd name="connsiteX31" fmla="*/ 165895 w 640080"/>
              <a:gd name="connsiteY31" fmla="*/ 548800 h 731520"/>
              <a:gd name="connsiteX32" fmla="*/ 108745 w 640080"/>
              <a:gd name="connsiteY32" fmla="*/ 548800 h 731520"/>
              <a:gd name="connsiteX33" fmla="*/ 91600 w 640080"/>
              <a:gd name="connsiteY33" fmla="*/ 565945 h 731520"/>
              <a:gd name="connsiteX34" fmla="*/ 91600 w 640080"/>
              <a:gd name="connsiteY34" fmla="*/ 623095 h 731520"/>
              <a:gd name="connsiteX35" fmla="*/ 108745 w 640080"/>
              <a:gd name="connsiteY35" fmla="*/ 640240 h 731520"/>
              <a:gd name="connsiteX36" fmla="*/ 165895 w 640080"/>
              <a:gd name="connsiteY36" fmla="*/ 640240 h 731520"/>
              <a:gd name="connsiteX37" fmla="*/ 183040 w 640080"/>
              <a:gd name="connsiteY37" fmla="*/ 623095 h 731520"/>
              <a:gd name="connsiteX38" fmla="*/ 183040 w 640080"/>
              <a:gd name="connsiteY38" fmla="*/ 565945 h 731520"/>
              <a:gd name="connsiteX39" fmla="*/ 183040 w 640080"/>
              <a:gd name="connsiteY39" fmla="*/ 383065 h 731520"/>
              <a:gd name="connsiteX40" fmla="*/ 165895 w 640080"/>
              <a:gd name="connsiteY40" fmla="*/ 365920 h 731520"/>
              <a:gd name="connsiteX41" fmla="*/ 108745 w 640080"/>
              <a:gd name="connsiteY41" fmla="*/ 365920 h 731520"/>
              <a:gd name="connsiteX42" fmla="*/ 91600 w 640080"/>
              <a:gd name="connsiteY42" fmla="*/ 383065 h 731520"/>
              <a:gd name="connsiteX43" fmla="*/ 91600 w 640080"/>
              <a:gd name="connsiteY43" fmla="*/ 440215 h 731520"/>
              <a:gd name="connsiteX44" fmla="*/ 108745 w 640080"/>
              <a:gd name="connsiteY44" fmla="*/ 457360 h 731520"/>
              <a:gd name="connsiteX45" fmla="*/ 165895 w 640080"/>
              <a:gd name="connsiteY45" fmla="*/ 457360 h 731520"/>
              <a:gd name="connsiteX46" fmla="*/ 183040 w 640080"/>
              <a:gd name="connsiteY46" fmla="*/ 440215 h 731520"/>
              <a:gd name="connsiteX47" fmla="*/ 183040 w 640080"/>
              <a:gd name="connsiteY47" fmla="*/ 383065 h 731520"/>
              <a:gd name="connsiteX48" fmla="*/ 365920 w 640080"/>
              <a:gd name="connsiteY48" fmla="*/ 565945 h 731520"/>
              <a:gd name="connsiteX49" fmla="*/ 348775 w 640080"/>
              <a:gd name="connsiteY49" fmla="*/ 548800 h 731520"/>
              <a:gd name="connsiteX50" fmla="*/ 291625 w 640080"/>
              <a:gd name="connsiteY50" fmla="*/ 548800 h 731520"/>
              <a:gd name="connsiteX51" fmla="*/ 274480 w 640080"/>
              <a:gd name="connsiteY51" fmla="*/ 565945 h 731520"/>
              <a:gd name="connsiteX52" fmla="*/ 274480 w 640080"/>
              <a:gd name="connsiteY52" fmla="*/ 623095 h 731520"/>
              <a:gd name="connsiteX53" fmla="*/ 291625 w 640080"/>
              <a:gd name="connsiteY53" fmla="*/ 640240 h 731520"/>
              <a:gd name="connsiteX54" fmla="*/ 348775 w 640080"/>
              <a:gd name="connsiteY54" fmla="*/ 640240 h 731520"/>
              <a:gd name="connsiteX55" fmla="*/ 365920 w 640080"/>
              <a:gd name="connsiteY55" fmla="*/ 623095 h 731520"/>
              <a:gd name="connsiteX56" fmla="*/ 365920 w 640080"/>
              <a:gd name="connsiteY56" fmla="*/ 565945 h 731520"/>
              <a:gd name="connsiteX57" fmla="*/ 365920 w 640080"/>
              <a:gd name="connsiteY57" fmla="*/ 383065 h 731520"/>
              <a:gd name="connsiteX58" fmla="*/ 348775 w 640080"/>
              <a:gd name="connsiteY58" fmla="*/ 365920 h 731520"/>
              <a:gd name="connsiteX59" fmla="*/ 291625 w 640080"/>
              <a:gd name="connsiteY59" fmla="*/ 365920 h 731520"/>
              <a:gd name="connsiteX60" fmla="*/ 274480 w 640080"/>
              <a:gd name="connsiteY60" fmla="*/ 383065 h 731520"/>
              <a:gd name="connsiteX61" fmla="*/ 274480 w 640080"/>
              <a:gd name="connsiteY61" fmla="*/ 440215 h 731520"/>
              <a:gd name="connsiteX62" fmla="*/ 291625 w 640080"/>
              <a:gd name="connsiteY62" fmla="*/ 457360 h 731520"/>
              <a:gd name="connsiteX63" fmla="*/ 348775 w 640080"/>
              <a:gd name="connsiteY63" fmla="*/ 457360 h 731520"/>
              <a:gd name="connsiteX64" fmla="*/ 365920 w 640080"/>
              <a:gd name="connsiteY64" fmla="*/ 440215 h 731520"/>
              <a:gd name="connsiteX65" fmla="*/ 365920 w 640080"/>
              <a:gd name="connsiteY65" fmla="*/ 383065 h 731520"/>
              <a:gd name="connsiteX66" fmla="*/ 548800 w 640080"/>
              <a:gd name="connsiteY66" fmla="*/ 565945 h 731520"/>
              <a:gd name="connsiteX67" fmla="*/ 531655 w 640080"/>
              <a:gd name="connsiteY67" fmla="*/ 548800 h 731520"/>
              <a:gd name="connsiteX68" fmla="*/ 474505 w 640080"/>
              <a:gd name="connsiteY68" fmla="*/ 548800 h 731520"/>
              <a:gd name="connsiteX69" fmla="*/ 457360 w 640080"/>
              <a:gd name="connsiteY69" fmla="*/ 565945 h 731520"/>
              <a:gd name="connsiteX70" fmla="*/ 457360 w 640080"/>
              <a:gd name="connsiteY70" fmla="*/ 623095 h 731520"/>
              <a:gd name="connsiteX71" fmla="*/ 474505 w 640080"/>
              <a:gd name="connsiteY71" fmla="*/ 640240 h 731520"/>
              <a:gd name="connsiteX72" fmla="*/ 531655 w 640080"/>
              <a:gd name="connsiteY72" fmla="*/ 640240 h 731520"/>
              <a:gd name="connsiteX73" fmla="*/ 548800 w 640080"/>
              <a:gd name="connsiteY73" fmla="*/ 623095 h 731520"/>
              <a:gd name="connsiteX74" fmla="*/ 548800 w 640080"/>
              <a:gd name="connsiteY74" fmla="*/ 565945 h 731520"/>
              <a:gd name="connsiteX75" fmla="*/ 548800 w 640080"/>
              <a:gd name="connsiteY75" fmla="*/ 383065 h 731520"/>
              <a:gd name="connsiteX76" fmla="*/ 531655 w 640080"/>
              <a:gd name="connsiteY76" fmla="*/ 365920 h 731520"/>
              <a:gd name="connsiteX77" fmla="*/ 474505 w 640080"/>
              <a:gd name="connsiteY77" fmla="*/ 365920 h 731520"/>
              <a:gd name="connsiteX78" fmla="*/ 457360 w 640080"/>
              <a:gd name="connsiteY78" fmla="*/ 383065 h 731520"/>
              <a:gd name="connsiteX79" fmla="*/ 457360 w 640080"/>
              <a:gd name="connsiteY79" fmla="*/ 440215 h 731520"/>
              <a:gd name="connsiteX80" fmla="*/ 474505 w 640080"/>
              <a:gd name="connsiteY80" fmla="*/ 457360 h 731520"/>
              <a:gd name="connsiteX81" fmla="*/ 531655 w 640080"/>
              <a:gd name="connsiteY81" fmla="*/ 457360 h 731520"/>
              <a:gd name="connsiteX82" fmla="*/ 548800 w 640080"/>
              <a:gd name="connsiteY82" fmla="*/ 440215 h 731520"/>
              <a:gd name="connsiteX83" fmla="*/ 548800 w 640080"/>
              <a:gd name="connsiteY83" fmla="*/ 38306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640080" h="731520">
                <a:moveTo>
                  <a:pt x="623095" y="228760"/>
                </a:moveTo>
                <a:lnTo>
                  <a:pt x="17305" y="228760"/>
                </a:lnTo>
                <a:cubicBezTo>
                  <a:pt x="7876" y="228760"/>
                  <a:pt x="160" y="221045"/>
                  <a:pt x="160" y="211615"/>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lnTo>
                  <a:pt x="640240" y="211615"/>
                </a:lnTo>
                <a:cubicBezTo>
                  <a:pt x="640240" y="221045"/>
                  <a:pt x="632525" y="228760"/>
                  <a:pt x="623095" y="228760"/>
                </a:cubicBezTo>
                <a:close/>
                <a:moveTo>
                  <a:pt x="17305" y="274480"/>
                </a:moveTo>
                <a:lnTo>
                  <a:pt x="623095" y="274480"/>
                </a:lnTo>
                <a:cubicBezTo>
                  <a:pt x="632525" y="274480"/>
                  <a:pt x="640240" y="282196"/>
                  <a:pt x="640240" y="291625"/>
                </a:cubicBezTo>
                <a:lnTo>
                  <a:pt x="640240" y="663100"/>
                </a:lnTo>
                <a:cubicBezTo>
                  <a:pt x="640240" y="700962"/>
                  <a:pt x="609522" y="731680"/>
                  <a:pt x="571660" y="731680"/>
                </a:cubicBezTo>
                <a:lnTo>
                  <a:pt x="68740" y="731680"/>
                </a:lnTo>
                <a:cubicBezTo>
                  <a:pt x="30878" y="731680"/>
                  <a:pt x="160" y="700962"/>
                  <a:pt x="160" y="663100"/>
                </a:cubicBezTo>
                <a:lnTo>
                  <a:pt x="160" y="291625"/>
                </a:lnTo>
                <a:cubicBezTo>
                  <a:pt x="160" y="282196"/>
                  <a:pt x="7876" y="274480"/>
                  <a:pt x="17305" y="274480"/>
                </a:cubicBezTo>
                <a:close/>
                <a:moveTo>
                  <a:pt x="183040" y="565945"/>
                </a:moveTo>
                <a:cubicBezTo>
                  <a:pt x="183040" y="556516"/>
                  <a:pt x="175325" y="548800"/>
                  <a:pt x="165895" y="548800"/>
                </a:cubicBezTo>
                <a:lnTo>
                  <a:pt x="108745" y="548800"/>
                </a:lnTo>
                <a:cubicBezTo>
                  <a:pt x="99316" y="548800"/>
                  <a:pt x="91600" y="556516"/>
                  <a:pt x="91600" y="565945"/>
                </a:cubicBezTo>
                <a:lnTo>
                  <a:pt x="91600" y="623095"/>
                </a:lnTo>
                <a:cubicBezTo>
                  <a:pt x="91600" y="632525"/>
                  <a:pt x="99316" y="640240"/>
                  <a:pt x="108745" y="640240"/>
                </a:cubicBezTo>
                <a:lnTo>
                  <a:pt x="165895" y="640240"/>
                </a:lnTo>
                <a:cubicBezTo>
                  <a:pt x="175325" y="640240"/>
                  <a:pt x="183040" y="632525"/>
                  <a:pt x="183040" y="623095"/>
                </a:cubicBezTo>
                <a:lnTo>
                  <a:pt x="183040" y="565945"/>
                </a:lnTo>
                <a:close/>
                <a:moveTo>
                  <a:pt x="183040" y="383065"/>
                </a:moveTo>
                <a:cubicBezTo>
                  <a:pt x="183040" y="373636"/>
                  <a:pt x="175325" y="365920"/>
                  <a:pt x="165895" y="365920"/>
                </a:cubicBezTo>
                <a:lnTo>
                  <a:pt x="108745" y="365920"/>
                </a:lnTo>
                <a:cubicBezTo>
                  <a:pt x="99316" y="365920"/>
                  <a:pt x="91600" y="373636"/>
                  <a:pt x="91600" y="383065"/>
                </a:cubicBezTo>
                <a:lnTo>
                  <a:pt x="91600" y="440215"/>
                </a:lnTo>
                <a:cubicBezTo>
                  <a:pt x="91600" y="449645"/>
                  <a:pt x="99316" y="457360"/>
                  <a:pt x="108745" y="457360"/>
                </a:cubicBezTo>
                <a:lnTo>
                  <a:pt x="165895" y="457360"/>
                </a:lnTo>
                <a:cubicBezTo>
                  <a:pt x="175325" y="457360"/>
                  <a:pt x="183040" y="449645"/>
                  <a:pt x="183040" y="440215"/>
                </a:cubicBezTo>
                <a:lnTo>
                  <a:pt x="183040" y="383065"/>
                </a:lnTo>
                <a:close/>
                <a:moveTo>
                  <a:pt x="365920" y="565945"/>
                </a:moveTo>
                <a:cubicBezTo>
                  <a:pt x="365920" y="556516"/>
                  <a:pt x="358205" y="548800"/>
                  <a:pt x="348775" y="548800"/>
                </a:cubicBezTo>
                <a:lnTo>
                  <a:pt x="291625" y="548800"/>
                </a:lnTo>
                <a:cubicBezTo>
                  <a:pt x="282196" y="548800"/>
                  <a:pt x="274480" y="556516"/>
                  <a:pt x="274480" y="565945"/>
                </a:cubicBezTo>
                <a:lnTo>
                  <a:pt x="274480" y="623095"/>
                </a:lnTo>
                <a:cubicBezTo>
                  <a:pt x="274480" y="632525"/>
                  <a:pt x="282196" y="640240"/>
                  <a:pt x="291625" y="640240"/>
                </a:cubicBezTo>
                <a:lnTo>
                  <a:pt x="348775" y="640240"/>
                </a:lnTo>
                <a:cubicBezTo>
                  <a:pt x="358205" y="640240"/>
                  <a:pt x="365920" y="632525"/>
                  <a:pt x="365920" y="623095"/>
                </a:cubicBezTo>
                <a:lnTo>
                  <a:pt x="365920" y="565945"/>
                </a:lnTo>
                <a:close/>
                <a:moveTo>
                  <a:pt x="365920" y="383065"/>
                </a:moveTo>
                <a:cubicBezTo>
                  <a:pt x="365920" y="373636"/>
                  <a:pt x="358205" y="365920"/>
                  <a:pt x="348775" y="365920"/>
                </a:cubicBezTo>
                <a:lnTo>
                  <a:pt x="291625" y="365920"/>
                </a:lnTo>
                <a:cubicBezTo>
                  <a:pt x="282196" y="365920"/>
                  <a:pt x="274480" y="373636"/>
                  <a:pt x="274480" y="383065"/>
                </a:cubicBezTo>
                <a:lnTo>
                  <a:pt x="274480" y="440215"/>
                </a:lnTo>
                <a:cubicBezTo>
                  <a:pt x="274480" y="449645"/>
                  <a:pt x="282196" y="457360"/>
                  <a:pt x="291625" y="457360"/>
                </a:cubicBezTo>
                <a:lnTo>
                  <a:pt x="348775" y="457360"/>
                </a:lnTo>
                <a:cubicBezTo>
                  <a:pt x="358205" y="457360"/>
                  <a:pt x="365920" y="449645"/>
                  <a:pt x="365920" y="440215"/>
                </a:cubicBezTo>
                <a:lnTo>
                  <a:pt x="365920" y="383065"/>
                </a:lnTo>
                <a:close/>
                <a:moveTo>
                  <a:pt x="548800" y="565945"/>
                </a:moveTo>
                <a:cubicBezTo>
                  <a:pt x="548800" y="556516"/>
                  <a:pt x="541085" y="548800"/>
                  <a:pt x="531655" y="548800"/>
                </a:cubicBezTo>
                <a:lnTo>
                  <a:pt x="474505" y="548800"/>
                </a:lnTo>
                <a:cubicBezTo>
                  <a:pt x="465076" y="548800"/>
                  <a:pt x="457360" y="556516"/>
                  <a:pt x="457360" y="565945"/>
                </a:cubicBezTo>
                <a:lnTo>
                  <a:pt x="457360" y="623095"/>
                </a:lnTo>
                <a:cubicBezTo>
                  <a:pt x="457360" y="632525"/>
                  <a:pt x="465076" y="640240"/>
                  <a:pt x="474505" y="640240"/>
                </a:cubicBezTo>
                <a:lnTo>
                  <a:pt x="531655" y="640240"/>
                </a:lnTo>
                <a:cubicBezTo>
                  <a:pt x="541085" y="640240"/>
                  <a:pt x="548800" y="632525"/>
                  <a:pt x="548800" y="623095"/>
                </a:cubicBezTo>
                <a:lnTo>
                  <a:pt x="548800" y="565945"/>
                </a:lnTo>
                <a:close/>
                <a:moveTo>
                  <a:pt x="548800" y="383065"/>
                </a:moveTo>
                <a:cubicBezTo>
                  <a:pt x="548800" y="373636"/>
                  <a:pt x="541085" y="365920"/>
                  <a:pt x="531655" y="365920"/>
                </a:cubicBezTo>
                <a:lnTo>
                  <a:pt x="474505" y="365920"/>
                </a:lnTo>
                <a:cubicBezTo>
                  <a:pt x="465076" y="365920"/>
                  <a:pt x="457360" y="373636"/>
                  <a:pt x="457360" y="383065"/>
                </a:cubicBezTo>
                <a:lnTo>
                  <a:pt x="457360" y="440215"/>
                </a:lnTo>
                <a:cubicBezTo>
                  <a:pt x="457360" y="449645"/>
                  <a:pt x="465076" y="457360"/>
                  <a:pt x="474505" y="457360"/>
                </a:cubicBezTo>
                <a:lnTo>
                  <a:pt x="531655" y="457360"/>
                </a:lnTo>
                <a:cubicBezTo>
                  <a:pt x="541085" y="457360"/>
                  <a:pt x="548800" y="449645"/>
                  <a:pt x="548800" y="440215"/>
                </a:cubicBezTo>
                <a:lnTo>
                  <a:pt x="548800" y="383065"/>
                </a:lnTo>
                <a:close/>
              </a:path>
            </a:pathLst>
          </a:custGeom>
          <a:solidFill>
            <a:srgbClr val="910830"/>
          </a:solidFill>
          <a:ln w="1424" cap="flat">
            <a:noFill/>
            <a:prstDash val="solid"/>
            <a:miter/>
          </a:ln>
        </p:spPr>
        <p:txBody>
          <a:bodyPr rtlCol="0" anchor="ctr"/>
          <a:lstStyle/>
          <a:p>
            <a:endParaRPr lang="en-GB"/>
          </a:p>
        </p:txBody>
      </p:sp>
      <p:sp>
        <p:nvSpPr>
          <p:cNvPr id="387" name="Grafik 393">
            <a:extLst>
              <a:ext uri="{FF2B5EF4-FFF2-40B4-BE49-F238E27FC236}">
                <a16:creationId xmlns:a16="http://schemas.microsoft.com/office/drawing/2014/main" id="{2332C15B-E41C-4955-A599-C734EDFBF9E3}"/>
              </a:ext>
            </a:extLst>
          </p:cNvPr>
          <p:cNvSpPr/>
          <p:nvPr/>
        </p:nvSpPr>
        <p:spPr>
          <a:xfrm>
            <a:off x="6510456" y="5095991"/>
            <a:ext cx="413287" cy="470920"/>
          </a:xfrm>
          <a:custGeom>
            <a:avLst/>
            <a:gdLst>
              <a:gd name="connsiteX0" fmla="*/ 623095 w 640080"/>
              <a:gd name="connsiteY0" fmla="*/ 228760 h 731520"/>
              <a:gd name="connsiteX1" fmla="*/ 17305 w 640080"/>
              <a:gd name="connsiteY1" fmla="*/ 228760 h 731520"/>
              <a:gd name="connsiteX2" fmla="*/ 160 w 640080"/>
              <a:gd name="connsiteY2" fmla="*/ 211615 h 731520"/>
              <a:gd name="connsiteX3" fmla="*/ 160 w 640080"/>
              <a:gd name="connsiteY3" fmla="*/ 160180 h 731520"/>
              <a:gd name="connsiteX4" fmla="*/ 68740 w 640080"/>
              <a:gd name="connsiteY4" fmla="*/ 91600 h 731520"/>
              <a:gd name="connsiteX5" fmla="*/ 137320 w 640080"/>
              <a:gd name="connsiteY5" fmla="*/ 91600 h 731520"/>
              <a:gd name="connsiteX6" fmla="*/ 137320 w 640080"/>
              <a:gd name="connsiteY6" fmla="*/ 17305 h 731520"/>
              <a:gd name="connsiteX7" fmla="*/ 154465 w 640080"/>
              <a:gd name="connsiteY7" fmla="*/ 160 h 731520"/>
              <a:gd name="connsiteX8" fmla="*/ 211615 w 640080"/>
              <a:gd name="connsiteY8" fmla="*/ 160 h 731520"/>
              <a:gd name="connsiteX9" fmla="*/ 228760 w 640080"/>
              <a:gd name="connsiteY9" fmla="*/ 17305 h 731520"/>
              <a:gd name="connsiteX10" fmla="*/ 228760 w 640080"/>
              <a:gd name="connsiteY10" fmla="*/ 91600 h 731520"/>
              <a:gd name="connsiteX11" fmla="*/ 411640 w 640080"/>
              <a:gd name="connsiteY11" fmla="*/ 91600 h 731520"/>
              <a:gd name="connsiteX12" fmla="*/ 411640 w 640080"/>
              <a:gd name="connsiteY12" fmla="*/ 17305 h 731520"/>
              <a:gd name="connsiteX13" fmla="*/ 428785 w 640080"/>
              <a:gd name="connsiteY13" fmla="*/ 160 h 731520"/>
              <a:gd name="connsiteX14" fmla="*/ 485935 w 640080"/>
              <a:gd name="connsiteY14" fmla="*/ 160 h 731520"/>
              <a:gd name="connsiteX15" fmla="*/ 503080 w 640080"/>
              <a:gd name="connsiteY15" fmla="*/ 17305 h 731520"/>
              <a:gd name="connsiteX16" fmla="*/ 503080 w 640080"/>
              <a:gd name="connsiteY16" fmla="*/ 91600 h 731520"/>
              <a:gd name="connsiteX17" fmla="*/ 571660 w 640080"/>
              <a:gd name="connsiteY17" fmla="*/ 91600 h 731520"/>
              <a:gd name="connsiteX18" fmla="*/ 640240 w 640080"/>
              <a:gd name="connsiteY18" fmla="*/ 160180 h 731520"/>
              <a:gd name="connsiteX19" fmla="*/ 640240 w 640080"/>
              <a:gd name="connsiteY19" fmla="*/ 211615 h 731520"/>
              <a:gd name="connsiteX20" fmla="*/ 623095 w 640080"/>
              <a:gd name="connsiteY20" fmla="*/ 228760 h 731520"/>
              <a:gd name="connsiteX21" fmla="*/ 17305 w 640080"/>
              <a:gd name="connsiteY21" fmla="*/ 274480 h 731520"/>
              <a:gd name="connsiteX22" fmla="*/ 623095 w 640080"/>
              <a:gd name="connsiteY22" fmla="*/ 274480 h 731520"/>
              <a:gd name="connsiteX23" fmla="*/ 640240 w 640080"/>
              <a:gd name="connsiteY23" fmla="*/ 291625 h 731520"/>
              <a:gd name="connsiteX24" fmla="*/ 640240 w 640080"/>
              <a:gd name="connsiteY24" fmla="*/ 663100 h 731520"/>
              <a:gd name="connsiteX25" fmla="*/ 571660 w 640080"/>
              <a:gd name="connsiteY25" fmla="*/ 731680 h 731520"/>
              <a:gd name="connsiteX26" fmla="*/ 68740 w 640080"/>
              <a:gd name="connsiteY26" fmla="*/ 731680 h 731520"/>
              <a:gd name="connsiteX27" fmla="*/ 160 w 640080"/>
              <a:gd name="connsiteY27" fmla="*/ 663100 h 731520"/>
              <a:gd name="connsiteX28" fmla="*/ 160 w 640080"/>
              <a:gd name="connsiteY28" fmla="*/ 291625 h 731520"/>
              <a:gd name="connsiteX29" fmla="*/ 17305 w 640080"/>
              <a:gd name="connsiteY29" fmla="*/ 274480 h 731520"/>
              <a:gd name="connsiteX30" fmla="*/ 493502 w 640080"/>
              <a:gd name="connsiteY30" fmla="*/ 411565 h 731520"/>
              <a:gd name="connsiteX31" fmla="*/ 453255 w 640080"/>
              <a:gd name="connsiteY31" fmla="*/ 370991 h 731520"/>
              <a:gd name="connsiteX32" fmla="*/ 429010 w 640080"/>
              <a:gd name="connsiteY32" fmla="*/ 370894 h 731520"/>
              <a:gd name="connsiteX33" fmla="*/ 277509 w 640080"/>
              <a:gd name="connsiteY33" fmla="*/ 521175 h 731520"/>
              <a:gd name="connsiteX34" fmla="*/ 211815 w 640080"/>
              <a:gd name="connsiteY34" fmla="*/ 454950 h 731520"/>
              <a:gd name="connsiteX35" fmla="*/ 187568 w 640080"/>
              <a:gd name="connsiteY35" fmla="*/ 454853 h 731520"/>
              <a:gd name="connsiteX36" fmla="*/ 146996 w 640080"/>
              <a:gd name="connsiteY36" fmla="*/ 495101 h 731520"/>
              <a:gd name="connsiteX37" fmla="*/ 146899 w 640080"/>
              <a:gd name="connsiteY37" fmla="*/ 519347 h 731520"/>
              <a:gd name="connsiteX38" fmla="*/ 264915 w 640080"/>
              <a:gd name="connsiteY38" fmla="*/ 638317 h 731520"/>
              <a:gd name="connsiteX39" fmla="*/ 289161 w 640080"/>
              <a:gd name="connsiteY39" fmla="*/ 638414 h 731520"/>
              <a:gd name="connsiteX40" fmla="*/ 493405 w 640080"/>
              <a:gd name="connsiteY40" fmla="*/ 435810 h 731520"/>
              <a:gd name="connsiteX41" fmla="*/ 493502 w 640080"/>
              <a:gd name="connsiteY41" fmla="*/ 41156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0080" h="731520">
                <a:moveTo>
                  <a:pt x="623095" y="228760"/>
                </a:moveTo>
                <a:lnTo>
                  <a:pt x="17305" y="228760"/>
                </a:lnTo>
                <a:cubicBezTo>
                  <a:pt x="7837" y="228760"/>
                  <a:pt x="160" y="221084"/>
                  <a:pt x="160" y="211615"/>
                </a:cubicBezTo>
                <a:lnTo>
                  <a:pt x="160" y="160180"/>
                </a:lnTo>
                <a:cubicBezTo>
                  <a:pt x="160" y="122304"/>
                  <a:pt x="30864" y="91600"/>
                  <a:pt x="68740" y="91600"/>
                </a:cubicBezTo>
                <a:lnTo>
                  <a:pt x="137320" y="91600"/>
                </a:lnTo>
                <a:lnTo>
                  <a:pt x="137320" y="17305"/>
                </a:lnTo>
                <a:cubicBezTo>
                  <a:pt x="137320" y="7837"/>
                  <a:pt x="144997" y="160"/>
                  <a:pt x="154465" y="160"/>
                </a:cubicBezTo>
                <a:lnTo>
                  <a:pt x="211615" y="160"/>
                </a:lnTo>
                <a:cubicBezTo>
                  <a:pt x="221084" y="160"/>
                  <a:pt x="228760" y="7837"/>
                  <a:pt x="228760" y="17305"/>
                </a:cubicBezTo>
                <a:lnTo>
                  <a:pt x="228760" y="91600"/>
                </a:lnTo>
                <a:lnTo>
                  <a:pt x="411640" y="91600"/>
                </a:lnTo>
                <a:lnTo>
                  <a:pt x="411640" y="17305"/>
                </a:lnTo>
                <a:cubicBezTo>
                  <a:pt x="411640" y="7837"/>
                  <a:pt x="419317" y="160"/>
                  <a:pt x="428785" y="160"/>
                </a:cubicBezTo>
                <a:lnTo>
                  <a:pt x="485935" y="160"/>
                </a:lnTo>
                <a:cubicBezTo>
                  <a:pt x="495404" y="160"/>
                  <a:pt x="503080" y="7837"/>
                  <a:pt x="503080" y="17305"/>
                </a:cubicBezTo>
                <a:lnTo>
                  <a:pt x="503080" y="91600"/>
                </a:lnTo>
                <a:lnTo>
                  <a:pt x="571660" y="91600"/>
                </a:lnTo>
                <a:cubicBezTo>
                  <a:pt x="609536" y="91600"/>
                  <a:pt x="640240" y="122304"/>
                  <a:pt x="640240" y="160180"/>
                </a:cubicBezTo>
                <a:lnTo>
                  <a:pt x="640240" y="211615"/>
                </a:lnTo>
                <a:cubicBezTo>
                  <a:pt x="640240" y="221084"/>
                  <a:pt x="632564" y="228760"/>
                  <a:pt x="623095" y="228760"/>
                </a:cubicBezTo>
                <a:close/>
                <a:moveTo>
                  <a:pt x="17305" y="274480"/>
                </a:moveTo>
                <a:lnTo>
                  <a:pt x="623095" y="274480"/>
                </a:lnTo>
                <a:cubicBezTo>
                  <a:pt x="632564" y="274480"/>
                  <a:pt x="640240" y="282157"/>
                  <a:pt x="640240" y="291625"/>
                </a:cubicBezTo>
                <a:lnTo>
                  <a:pt x="640240" y="663100"/>
                </a:lnTo>
                <a:cubicBezTo>
                  <a:pt x="640240" y="700976"/>
                  <a:pt x="609536" y="731680"/>
                  <a:pt x="571660" y="731680"/>
                </a:cubicBezTo>
                <a:lnTo>
                  <a:pt x="68740" y="731680"/>
                </a:lnTo>
                <a:cubicBezTo>
                  <a:pt x="30864" y="731680"/>
                  <a:pt x="160" y="700976"/>
                  <a:pt x="160" y="663100"/>
                </a:cubicBezTo>
                <a:lnTo>
                  <a:pt x="160" y="291625"/>
                </a:lnTo>
                <a:cubicBezTo>
                  <a:pt x="160" y="282157"/>
                  <a:pt x="7837" y="274480"/>
                  <a:pt x="17305" y="274480"/>
                </a:cubicBezTo>
                <a:close/>
                <a:moveTo>
                  <a:pt x="493502" y="411565"/>
                </a:moveTo>
                <a:lnTo>
                  <a:pt x="453255" y="370991"/>
                </a:lnTo>
                <a:cubicBezTo>
                  <a:pt x="446587" y="364269"/>
                  <a:pt x="435732" y="364224"/>
                  <a:pt x="429010" y="370894"/>
                </a:cubicBezTo>
                <a:lnTo>
                  <a:pt x="277509" y="521175"/>
                </a:lnTo>
                <a:lnTo>
                  <a:pt x="211815" y="454950"/>
                </a:lnTo>
                <a:cubicBezTo>
                  <a:pt x="205147" y="448228"/>
                  <a:pt x="194290" y="448183"/>
                  <a:pt x="187568" y="454853"/>
                </a:cubicBezTo>
                <a:lnTo>
                  <a:pt x="146996" y="495101"/>
                </a:lnTo>
                <a:cubicBezTo>
                  <a:pt x="140273" y="501769"/>
                  <a:pt x="140229" y="512624"/>
                  <a:pt x="146899" y="519347"/>
                </a:cubicBezTo>
                <a:lnTo>
                  <a:pt x="264915" y="638317"/>
                </a:lnTo>
                <a:cubicBezTo>
                  <a:pt x="271583" y="645039"/>
                  <a:pt x="282438" y="645084"/>
                  <a:pt x="289161" y="638414"/>
                </a:cubicBezTo>
                <a:lnTo>
                  <a:pt x="493405" y="435810"/>
                </a:lnTo>
                <a:cubicBezTo>
                  <a:pt x="500127" y="429142"/>
                  <a:pt x="500171" y="418287"/>
                  <a:pt x="493502" y="411565"/>
                </a:cubicBezTo>
                <a:close/>
              </a:path>
            </a:pathLst>
          </a:custGeom>
          <a:solidFill>
            <a:srgbClr val="910830"/>
          </a:solidFill>
          <a:ln w="1424" cap="flat">
            <a:noFill/>
            <a:prstDash val="solid"/>
            <a:miter/>
          </a:ln>
        </p:spPr>
        <p:txBody>
          <a:bodyPr rtlCol="0" anchor="ctr"/>
          <a:lstStyle/>
          <a:p>
            <a:endParaRPr lang="en-GB"/>
          </a:p>
        </p:txBody>
      </p:sp>
      <p:sp>
        <p:nvSpPr>
          <p:cNvPr id="388" name="Grafik 394">
            <a:extLst>
              <a:ext uri="{FF2B5EF4-FFF2-40B4-BE49-F238E27FC236}">
                <a16:creationId xmlns:a16="http://schemas.microsoft.com/office/drawing/2014/main" id="{22CD5007-6EF7-47FB-B461-1B9125153B6D}"/>
              </a:ext>
            </a:extLst>
          </p:cNvPr>
          <p:cNvSpPr/>
          <p:nvPr/>
        </p:nvSpPr>
        <p:spPr>
          <a:xfrm>
            <a:off x="6978480" y="5095991"/>
            <a:ext cx="413287" cy="470920"/>
          </a:xfrm>
          <a:custGeom>
            <a:avLst/>
            <a:gdLst>
              <a:gd name="connsiteX0" fmla="*/ 623095 w 640080"/>
              <a:gd name="connsiteY0" fmla="*/ 228760 h 731520"/>
              <a:gd name="connsiteX1" fmla="*/ 17305 w 640080"/>
              <a:gd name="connsiteY1" fmla="*/ 228760 h 731520"/>
              <a:gd name="connsiteX2" fmla="*/ 160 w 640080"/>
              <a:gd name="connsiteY2" fmla="*/ 211615 h 731520"/>
              <a:gd name="connsiteX3" fmla="*/ 160 w 640080"/>
              <a:gd name="connsiteY3" fmla="*/ 160180 h 731520"/>
              <a:gd name="connsiteX4" fmla="*/ 68740 w 640080"/>
              <a:gd name="connsiteY4" fmla="*/ 91600 h 731520"/>
              <a:gd name="connsiteX5" fmla="*/ 137320 w 640080"/>
              <a:gd name="connsiteY5" fmla="*/ 91600 h 731520"/>
              <a:gd name="connsiteX6" fmla="*/ 137320 w 640080"/>
              <a:gd name="connsiteY6" fmla="*/ 17305 h 731520"/>
              <a:gd name="connsiteX7" fmla="*/ 154465 w 640080"/>
              <a:gd name="connsiteY7" fmla="*/ 160 h 731520"/>
              <a:gd name="connsiteX8" fmla="*/ 211615 w 640080"/>
              <a:gd name="connsiteY8" fmla="*/ 160 h 731520"/>
              <a:gd name="connsiteX9" fmla="*/ 228760 w 640080"/>
              <a:gd name="connsiteY9" fmla="*/ 17305 h 731520"/>
              <a:gd name="connsiteX10" fmla="*/ 228760 w 640080"/>
              <a:gd name="connsiteY10" fmla="*/ 91600 h 731520"/>
              <a:gd name="connsiteX11" fmla="*/ 411640 w 640080"/>
              <a:gd name="connsiteY11" fmla="*/ 91600 h 731520"/>
              <a:gd name="connsiteX12" fmla="*/ 411640 w 640080"/>
              <a:gd name="connsiteY12" fmla="*/ 17305 h 731520"/>
              <a:gd name="connsiteX13" fmla="*/ 428785 w 640080"/>
              <a:gd name="connsiteY13" fmla="*/ 160 h 731520"/>
              <a:gd name="connsiteX14" fmla="*/ 485935 w 640080"/>
              <a:gd name="connsiteY14" fmla="*/ 160 h 731520"/>
              <a:gd name="connsiteX15" fmla="*/ 503080 w 640080"/>
              <a:gd name="connsiteY15" fmla="*/ 17305 h 731520"/>
              <a:gd name="connsiteX16" fmla="*/ 503080 w 640080"/>
              <a:gd name="connsiteY16" fmla="*/ 91600 h 731520"/>
              <a:gd name="connsiteX17" fmla="*/ 571660 w 640080"/>
              <a:gd name="connsiteY17" fmla="*/ 91600 h 731520"/>
              <a:gd name="connsiteX18" fmla="*/ 640240 w 640080"/>
              <a:gd name="connsiteY18" fmla="*/ 160180 h 731520"/>
              <a:gd name="connsiteX19" fmla="*/ 640240 w 640080"/>
              <a:gd name="connsiteY19" fmla="*/ 211615 h 731520"/>
              <a:gd name="connsiteX20" fmla="*/ 623095 w 640080"/>
              <a:gd name="connsiteY20" fmla="*/ 228760 h 731520"/>
              <a:gd name="connsiteX21" fmla="*/ 17305 w 640080"/>
              <a:gd name="connsiteY21" fmla="*/ 274480 h 731520"/>
              <a:gd name="connsiteX22" fmla="*/ 623095 w 640080"/>
              <a:gd name="connsiteY22" fmla="*/ 274480 h 731520"/>
              <a:gd name="connsiteX23" fmla="*/ 640240 w 640080"/>
              <a:gd name="connsiteY23" fmla="*/ 291625 h 731520"/>
              <a:gd name="connsiteX24" fmla="*/ 640240 w 640080"/>
              <a:gd name="connsiteY24" fmla="*/ 663100 h 731520"/>
              <a:gd name="connsiteX25" fmla="*/ 571660 w 640080"/>
              <a:gd name="connsiteY25" fmla="*/ 731680 h 731520"/>
              <a:gd name="connsiteX26" fmla="*/ 68740 w 640080"/>
              <a:gd name="connsiteY26" fmla="*/ 731680 h 731520"/>
              <a:gd name="connsiteX27" fmla="*/ 160 w 640080"/>
              <a:gd name="connsiteY27" fmla="*/ 663100 h 731520"/>
              <a:gd name="connsiteX28" fmla="*/ 160 w 640080"/>
              <a:gd name="connsiteY28" fmla="*/ 291625 h 731520"/>
              <a:gd name="connsiteX29" fmla="*/ 17305 w 640080"/>
              <a:gd name="connsiteY29" fmla="*/ 274480 h 731520"/>
              <a:gd name="connsiteX30" fmla="*/ 451645 w 640080"/>
              <a:gd name="connsiteY30" fmla="*/ 548800 h 731520"/>
              <a:gd name="connsiteX31" fmla="*/ 468790 w 640080"/>
              <a:gd name="connsiteY31" fmla="*/ 531655 h 731520"/>
              <a:gd name="connsiteX32" fmla="*/ 468790 w 640080"/>
              <a:gd name="connsiteY32" fmla="*/ 474505 h 731520"/>
              <a:gd name="connsiteX33" fmla="*/ 451645 w 640080"/>
              <a:gd name="connsiteY33" fmla="*/ 457360 h 731520"/>
              <a:gd name="connsiteX34" fmla="*/ 188755 w 640080"/>
              <a:gd name="connsiteY34" fmla="*/ 457360 h 731520"/>
              <a:gd name="connsiteX35" fmla="*/ 171610 w 640080"/>
              <a:gd name="connsiteY35" fmla="*/ 474505 h 731520"/>
              <a:gd name="connsiteX36" fmla="*/ 171610 w 640080"/>
              <a:gd name="connsiteY36" fmla="*/ 531655 h 731520"/>
              <a:gd name="connsiteX37" fmla="*/ 188755 w 640080"/>
              <a:gd name="connsiteY37" fmla="*/ 548800 h 731520"/>
              <a:gd name="connsiteX38" fmla="*/ 451645 w 640080"/>
              <a:gd name="connsiteY38" fmla="*/ 5488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40080" h="731520">
                <a:moveTo>
                  <a:pt x="623095" y="228760"/>
                </a:moveTo>
                <a:lnTo>
                  <a:pt x="17305" y="228760"/>
                </a:lnTo>
                <a:cubicBezTo>
                  <a:pt x="7876" y="228760"/>
                  <a:pt x="160" y="221045"/>
                  <a:pt x="160" y="211615"/>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lnTo>
                  <a:pt x="640240" y="211615"/>
                </a:lnTo>
                <a:cubicBezTo>
                  <a:pt x="640240" y="221045"/>
                  <a:pt x="632525" y="228760"/>
                  <a:pt x="623095" y="228760"/>
                </a:cubicBezTo>
                <a:close/>
                <a:moveTo>
                  <a:pt x="17305" y="274480"/>
                </a:moveTo>
                <a:lnTo>
                  <a:pt x="623095" y="274480"/>
                </a:lnTo>
                <a:cubicBezTo>
                  <a:pt x="632525" y="274480"/>
                  <a:pt x="640240" y="282196"/>
                  <a:pt x="640240" y="291625"/>
                </a:cubicBezTo>
                <a:lnTo>
                  <a:pt x="640240" y="663100"/>
                </a:lnTo>
                <a:cubicBezTo>
                  <a:pt x="640240" y="700962"/>
                  <a:pt x="609522" y="731680"/>
                  <a:pt x="571660" y="731680"/>
                </a:cubicBezTo>
                <a:lnTo>
                  <a:pt x="68740" y="731680"/>
                </a:lnTo>
                <a:cubicBezTo>
                  <a:pt x="30878" y="731680"/>
                  <a:pt x="160" y="700962"/>
                  <a:pt x="160" y="663100"/>
                </a:cubicBezTo>
                <a:lnTo>
                  <a:pt x="160" y="291625"/>
                </a:lnTo>
                <a:cubicBezTo>
                  <a:pt x="160" y="282196"/>
                  <a:pt x="7876" y="274480"/>
                  <a:pt x="17305" y="274480"/>
                </a:cubicBezTo>
                <a:close/>
                <a:moveTo>
                  <a:pt x="451645" y="548800"/>
                </a:moveTo>
                <a:cubicBezTo>
                  <a:pt x="461075" y="548800"/>
                  <a:pt x="468790" y="541085"/>
                  <a:pt x="468790" y="531655"/>
                </a:cubicBezTo>
                <a:lnTo>
                  <a:pt x="468790" y="474505"/>
                </a:lnTo>
                <a:cubicBezTo>
                  <a:pt x="468790" y="465076"/>
                  <a:pt x="461075" y="457360"/>
                  <a:pt x="451645" y="457360"/>
                </a:cubicBezTo>
                <a:lnTo>
                  <a:pt x="188755" y="457360"/>
                </a:lnTo>
                <a:cubicBezTo>
                  <a:pt x="179326" y="457360"/>
                  <a:pt x="171610" y="465076"/>
                  <a:pt x="171610" y="474505"/>
                </a:cubicBezTo>
                <a:lnTo>
                  <a:pt x="171610" y="531655"/>
                </a:lnTo>
                <a:cubicBezTo>
                  <a:pt x="171610" y="541085"/>
                  <a:pt x="179326" y="548800"/>
                  <a:pt x="188755" y="548800"/>
                </a:cubicBezTo>
                <a:lnTo>
                  <a:pt x="451645" y="548800"/>
                </a:lnTo>
                <a:close/>
              </a:path>
            </a:pathLst>
          </a:custGeom>
          <a:solidFill>
            <a:srgbClr val="910830"/>
          </a:solidFill>
          <a:ln w="1424" cap="flat">
            <a:noFill/>
            <a:prstDash val="solid"/>
            <a:miter/>
          </a:ln>
        </p:spPr>
        <p:txBody>
          <a:bodyPr rtlCol="0" anchor="ctr"/>
          <a:lstStyle/>
          <a:p>
            <a:endParaRPr lang="en-GB"/>
          </a:p>
        </p:txBody>
      </p:sp>
      <p:sp>
        <p:nvSpPr>
          <p:cNvPr id="389" name="Grafik 395">
            <a:extLst>
              <a:ext uri="{FF2B5EF4-FFF2-40B4-BE49-F238E27FC236}">
                <a16:creationId xmlns:a16="http://schemas.microsoft.com/office/drawing/2014/main" id="{ADB69F92-B9F3-422D-9C2E-83B630018B9B}"/>
              </a:ext>
            </a:extLst>
          </p:cNvPr>
          <p:cNvSpPr/>
          <p:nvPr/>
        </p:nvSpPr>
        <p:spPr>
          <a:xfrm>
            <a:off x="7446503" y="5095991"/>
            <a:ext cx="413287" cy="470920"/>
          </a:xfrm>
          <a:custGeom>
            <a:avLst/>
            <a:gdLst>
              <a:gd name="connsiteX0" fmla="*/ 623095 w 640080"/>
              <a:gd name="connsiteY0" fmla="*/ 228760 h 731520"/>
              <a:gd name="connsiteX1" fmla="*/ 17305 w 640080"/>
              <a:gd name="connsiteY1" fmla="*/ 228760 h 731520"/>
              <a:gd name="connsiteX2" fmla="*/ 160 w 640080"/>
              <a:gd name="connsiteY2" fmla="*/ 211615 h 731520"/>
              <a:gd name="connsiteX3" fmla="*/ 160 w 640080"/>
              <a:gd name="connsiteY3" fmla="*/ 160180 h 731520"/>
              <a:gd name="connsiteX4" fmla="*/ 68740 w 640080"/>
              <a:gd name="connsiteY4" fmla="*/ 91600 h 731520"/>
              <a:gd name="connsiteX5" fmla="*/ 137320 w 640080"/>
              <a:gd name="connsiteY5" fmla="*/ 91600 h 731520"/>
              <a:gd name="connsiteX6" fmla="*/ 137320 w 640080"/>
              <a:gd name="connsiteY6" fmla="*/ 17305 h 731520"/>
              <a:gd name="connsiteX7" fmla="*/ 154465 w 640080"/>
              <a:gd name="connsiteY7" fmla="*/ 160 h 731520"/>
              <a:gd name="connsiteX8" fmla="*/ 211615 w 640080"/>
              <a:gd name="connsiteY8" fmla="*/ 160 h 731520"/>
              <a:gd name="connsiteX9" fmla="*/ 228760 w 640080"/>
              <a:gd name="connsiteY9" fmla="*/ 17305 h 731520"/>
              <a:gd name="connsiteX10" fmla="*/ 228760 w 640080"/>
              <a:gd name="connsiteY10" fmla="*/ 91600 h 731520"/>
              <a:gd name="connsiteX11" fmla="*/ 411640 w 640080"/>
              <a:gd name="connsiteY11" fmla="*/ 91600 h 731520"/>
              <a:gd name="connsiteX12" fmla="*/ 411640 w 640080"/>
              <a:gd name="connsiteY12" fmla="*/ 17305 h 731520"/>
              <a:gd name="connsiteX13" fmla="*/ 428785 w 640080"/>
              <a:gd name="connsiteY13" fmla="*/ 160 h 731520"/>
              <a:gd name="connsiteX14" fmla="*/ 485935 w 640080"/>
              <a:gd name="connsiteY14" fmla="*/ 160 h 731520"/>
              <a:gd name="connsiteX15" fmla="*/ 503080 w 640080"/>
              <a:gd name="connsiteY15" fmla="*/ 17305 h 731520"/>
              <a:gd name="connsiteX16" fmla="*/ 503080 w 640080"/>
              <a:gd name="connsiteY16" fmla="*/ 91600 h 731520"/>
              <a:gd name="connsiteX17" fmla="*/ 571660 w 640080"/>
              <a:gd name="connsiteY17" fmla="*/ 91600 h 731520"/>
              <a:gd name="connsiteX18" fmla="*/ 640240 w 640080"/>
              <a:gd name="connsiteY18" fmla="*/ 160180 h 731520"/>
              <a:gd name="connsiteX19" fmla="*/ 640240 w 640080"/>
              <a:gd name="connsiteY19" fmla="*/ 211615 h 731520"/>
              <a:gd name="connsiteX20" fmla="*/ 623095 w 640080"/>
              <a:gd name="connsiteY20" fmla="*/ 228760 h 731520"/>
              <a:gd name="connsiteX21" fmla="*/ 17305 w 640080"/>
              <a:gd name="connsiteY21" fmla="*/ 274480 h 731520"/>
              <a:gd name="connsiteX22" fmla="*/ 623095 w 640080"/>
              <a:gd name="connsiteY22" fmla="*/ 274480 h 731520"/>
              <a:gd name="connsiteX23" fmla="*/ 640240 w 640080"/>
              <a:gd name="connsiteY23" fmla="*/ 291625 h 731520"/>
              <a:gd name="connsiteX24" fmla="*/ 640240 w 640080"/>
              <a:gd name="connsiteY24" fmla="*/ 663100 h 731520"/>
              <a:gd name="connsiteX25" fmla="*/ 571660 w 640080"/>
              <a:gd name="connsiteY25" fmla="*/ 731680 h 731520"/>
              <a:gd name="connsiteX26" fmla="*/ 68740 w 640080"/>
              <a:gd name="connsiteY26" fmla="*/ 731680 h 731520"/>
              <a:gd name="connsiteX27" fmla="*/ 160 w 640080"/>
              <a:gd name="connsiteY27" fmla="*/ 663100 h 731520"/>
              <a:gd name="connsiteX28" fmla="*/ 160 w 640080"/>
              <a:gd name="connsiteY28" fmla="*/ 291625 h 731520"/>
              <a:gd name="connsiteX29" fmla="*/ 17305 w 640080"/>
              <a:gd name="connsiteY29" fmla="*/ 274480 h 731520"/>
              <a:gd name="connsiteX30" fmla="*/ 468790 w 640080"/>
              <a:gd name="connsiteY30" fmla="*/ 474505 h 731520"/>
              <a:gd name="connsiteX31" fmla="*/ 451645 w 640080"/>
              <a:gd name="connsiteY31" fmla="*/ 457360 h 731520"/>
              <a:gd name="connsiteX32" fmla="*/ 365920 w 640080"/>
              <a:gd name="connsiteY32" fmla="*/ 457360 h 731520"/>
              <a:gd name="connsiteX33" fmla="*/ 365920 w 640080"/>
              <a:gd name="connsiteY33" fmla="*/ 371635 h 731520"/>
              <a:gd name="connsiteX34" fmla="*/ 348775 w 640080"/>
              <a:gd name="connsiteY34" fmla="*/ 354490 h 731520"/>
              <a:gd name="connsiteX35" fmla="*/ 291625 w 640080"/>
              <a:gd name="connsiteY35" fmla="*/ 354490 h 731520"/>
              <a:gd name="connsiteX36" fmla="*/ 274480 w 640080"/>
              <a:gd name="connsiteY36" fmla="*/ 371635 h 731520"/>
              <a:gd name="connsiteX37" fmla="*/ 274480 w 640080"/>
              <a:gd name="connsiteY37" fmla="*/ 457360 h 731520"/>
              <a:gd name="connsiteX38" fmla="*/ 188755 w 640080"/>
              <a:gd name="connsiteY38" fmla="*/ 457360 h 731520"/>
              <a:gd name="connsiteX39" fmla="*/ 171610 w 640080"/>
              <a:gd name="connsiteY39" fmla="*/ 474505 h 731520"/>
              <a:gd name="connsiteX40" fmla="*/ 171610 w 640080"/>
              <a:gd name="connsiteY40" fmla="*/ 531655 h 731520"/>
              <a:gd name="connsiteX41" fmla="*/ 188755 w 640080"/>
              <a:gd name="connsiteY41" fmla="*/ 548800 h 731520"/>
              <a:gd name="connsiteX42" fmla="*/ 274480 w 640080"/>
              <a:gd name="connsiteY42" fmla="*/ 548800 h 731520"/>
              <a:gd name="connsiteX43" fmla="*/ 274480 w 640080"/>
              <a:gd name="connsiteY43" fmla="*/ 634525 h 731520"/>
              <a:gd name="connsiteX44" fmla="*/ 291625 w 640080"/>
              <a:gd name="connsiteY44" fmla="*/ 651670 h 731520"/>
              <a:gd name="connsiteX45" fmla="*/ 348775 w 640080"/>
              <a:gd name="connsiteY45" fmla="*/ 651670 h 731520"/>
              <a:gd name="connsiteX46" fmla="*/ 365920 w 640080"/>
              <a:gd name="connsiteY46" fmla="*/ 634525 h 731520"/>
              <a:gd name="connsiteX47" fmla="*/ 365920 w 640080"/>
              <a:gd name="connsiteY47" fmla="*/ 548800 h 731520"/>
              <a:gd name="connsiteX48" fmla="*/ 451645 w 640080"/>
              <a:gd name="connsiteY48" fmla="*/ 548800 h 731520"/>
              <a:gd name="connsiteX49" fmla="*/ 468790 w 640080"/>
              <a:gd name="connsiteY49" fmla="*/ 531655 h 731520"/>
              <a:gd name="connsiteX50" fmla="*/ 468790 w 640080"/>
              <a:gd name="connsiteY50" fmla="*/ 47450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40080" h="731520">
                <a:moveTo>
                  <a:pt x="623095" y="228760"/>
                </a:moveTo>
                <a:lnTo>
                  <a:pt x="17305" y="228760"/>
                </a:lnTo>
                <a:cubicBezTo>
                  <a:pt x="7876" y="228760"/>
                  <a:pt x="160" y="221045"/>
                  <a:pt x="160" y="211615"/>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lnTo>
                  <a:pt x="640240" y="211615"/>
                </a:lnTo>
                <a:cubicBezTo>
                  <a:pt x="640240" y="221045"/>
                  <a:pt x="632525" y="228760"/>
                  <a:pt x="623095" y="228760"/>
                </a:cubicBezTo>
                <a:close/>
                <a:moveTo>
                  <a:pt x="17305" y="274480"/>
                </a:moveTo>
                <a:lnTo>
                  <a:pt x="623095" y="274480"/>
                </a:lnTo>
                <a:cubicBezTo>
                  <a:pt x="632525" y="274480"/>
                  <a:pt x="640240" y="282196"/>
                  <a:pt x="640240" y="291625"/>
                </a:cubicBezTo>
                <a:lnTo>
                  <a:pt x="640240" y="663100"/>
                </a:lnTo>
                <a:cubicBezTo>
                  <a:pt x="640240" y="700962"/>
                  <a:pt x="609522" y="731680"/>
                  <a:pt x="571660" y="731680"/>
                </a:cubicBezTo>
                <a:lnTo>
                  <a:pt x="68740" y="731680"/>
                </a:lnTo>
                <a:cubicBezTo>
                  <a:pt x="30878" y="731680"/>
                  <a:pt x="160" y="700962"/>
                  <a:pt x="160" y="663100"/>
                </a:cubicBezTo>
                <a:lnTo>
                  <a:pt x="160" y="291625"/>
                </a:lnTo>
                <a:cubicBezTo>
                  <a:pt x="160" y="282196"/>
                  <a:pt x="7876" y="274480"/>
                  <a:pt x="17305" y="274480"/>
                </a:cubicBezTo>
                <a:close/>
                <a:moveTo>
                  <a:pt x="468790" y="474505"/>
                </a:moveTo>
                <a:cubicBezTo>
                  <a:pt x="468790" y="465076"/>
                  <a:pt x="461075" y="457360"/>
                  <a:pt x="451645" y="457360"/>
                </a:cubicBezTo>
                <a:lnTo>
                  <a:pt x="365920" y="457360"/>
                </a:lnTo>
                <a:lnTo>
                  <a:pt x="365920" y="371635"/>
                </a:lnTo>
                <a:cubicBezTo>
                  <a:pt x="365920" y="362206"/>
                  <a:pt x="358205" y="354490"/>
                  <a:pt x="348775" y="354490"/>
                </a:cubicBezTo>
                <a:lnTo>
                  <a:pt x="291625" y="354490"/>
                </a:lnTo>
                <a:cubicBezTo>
                  <a:pt x="282196" y="354490"/>
                  <a:pt x="274480" y="362206"/>
                  <a:pt x="274480" y="371635"/>
                </a:cubicBezTo>
                <a:lnTo>
                  <a:pt x="274480" y="457360"/>
                </a:lnTo>
                <a:lnTo>
                  <a:pt x="188755" y="457360"/>
                </a:lnTo>
                <a:cubicBezTo>
                  <a:pt x="179326" y="457360"/>
                  <a:pt x="171610" y="465076"/>
                  <a:pt x="171610" y="474505"/>
                </a:cubicBezTo>
                <a:lnTo>
                  <a:pt x="171610" y="531655"/>
                </a:lnTo>
                <a:cubicBezTo>
                  <a:pt x="171610" y="541085"/>
                  <a:pt x="179326" y="548800"/>
                  <a:pt x="188755" y="548800"/>
                </a:cubicBezTo>
                <a:lnTo>
                  <a:pt x="274480" y="548800"/>
                </a:lnTo>
                <a:lnTo>
                  <a:pt x="274480" y="634525"/>
                </a:lnTo>
                <a:cubicBezTo>
                  <a:pt x="274480" y="643955"/>
                  <a:pt x="282196" y="651670"/>
                  <a:pt x="291625" y="651670"/>
                </a:cubicBezTo>
                <a:lnTo>
                  <a:pt x="348775" y="651670"/>
                </a:lnTo>
                <a:cubicBezTo>
                  <a:pt x="358205" y="651670"/>
                  <a:pt x="365920" y="643955"/>
                  <a:pt x="365920" y="634525"/>
                </a:cubicBezTo>
                <a:lnTo>
                  <a:pt x="365920" y="548800"/>
                </a:lnTo>
                <a:lnTo>
                  <a:pt x="451645" y="548800"/>
                </a:lnTo>
                <a:cubicBezTo>
                  <a:pt x="461075" y="548800"/>
                  <a:pt x="468790" y="541085"/>
                  <a:pt x="468790" y="531655"/>
                </a:cubicBezTo>
                <a:lnTo>
                  <a:pt x="468790" y="474505"/>
                </a:lnTo>
                <a:close/>
              </a:path>
            </a:pathLst>
          </a:custGeom>
          <a:solidFill>
            <a:srgbClr val="910830"/>
          </a:solidFill>
          <a:ln w="1424" cap="flat">
            <a:noFill/>
            <a:prstDash val="solid"/>
            <a:miter/>
          </a:ln>
        </p:spPr>
        <p:txBody>
          <a:bodyPr rtlCol="0" anchor="ctr"/>
          <a:lstStyle/>
          <a:p>
            <a:endParaRPr lang="en-GB"/>
          </a:p>
        </p:txBody>
      </p:sp>
      <p:sp>
        <p:nvSpPr>
          <p:cNvPr id="390" name="Grafik 396">
            <a:extLst>
              <a:ext uri="{FF2B5EF4-FFF2-40B4-BE49-F238E27FC236}">
                <a16:creationId xmlns:a16="http://schemas.microsoft.com/office/drawing/2014/main" id="{50FD3EFB-004B-4C8C-9465-72D6968E3AF4}"/>
              </a:ext>
            </a:extLst>
          </p:cNvPr>
          <p:cNvSpPr/>
          <p:nvPr/>
        </p:nvSpPr>
        <p:spPr>
          <a:xfrm>
            <a:off x="7914527" y="5095991"/>
            <a:ext cx="413287" cy="470920"/>
          </a:xfrm>
          <a:custGeom>
            <a:avLst/>
            <a:gdLst>
              <a:gd name="connsiteX0" fmla="*/ 623095 w 640080"/>
              <a:gd name="connsiteY0" fmla="*/ 228760 h 731520"/>
              <a:gd name="connsiteX1" fmla="*/ 17305 w 640080"/>
              <a:gd name="connsiteY1" fmla="*/ 228760 h 731520"/>
              <a:gd name="connsiteX2" fmla="*/ 160 w 640080"/>
              <a:gd name="connsiteY2" fmla="*/ 211615 h 731520"/>
              <a:gd name="connsiteX3" fmla="*/ 160 w 640080"/>
              <a:gd name="connsiteY3" fmla="*/ 160180 h 731520"/>
              <a:gd name="connsiteX4" fmla="*/ 68740 w 640080"/>
              <a:gd name="connsiteY4" fmla="*/ 91600 h 731520"/>
              <a:gd name="connsiteX5" fmla="*/ 137320 w 640080"/>
              <a:gd name="connsiteY5" fmla="*/ 91600 h 731520"/>
              <a:gd name="connsiteX6" fmla="*/ 137320 w 640080"/>
              <a:gd name="connsiteY6" fmla="*/ 17305 h 731520"/>
              <a:gd name="connsiteX7" fmla="*/ 154465 w 640080"/>
              <a:gd name="connsiteY7" fmla="*/ 160 h 731520"/>
              <a:gd name="connsiteX8" fmla="*/ 211615 w 640080"/>
              <a:gd name="connsiteY8" fmla="*/ 160 h 731520"/>
              <a:gd name="connsiteX9" fmla="*/ 228760 w 640080"/>
              <a:gd name="connsiteY9" fmla="*/ 17305 h 731520"/>
              <a:gd name="connsiteX10" fmla="*/ 228760 w 640080"/>
              <a:gd name="connsiteY10" fmla="*/ 91600 h 731520"/>
              <a:gd name="connsiteX11" fmla="*/ 411640 w 640080"/>
              <a:gd name="connsiteY11" fmla="*/ 91600 h 731520"/>
              <a:gd name="connsiteX12" fmla="*/ 411640 w 640080"/>
              <a:gd name="connsiteY12" fmla="*/ 17305 h 731520"/>
              <a:gd name="connsiteX13" fmla="*/ 428785 w 640080"/>
              <a:gd name="connsiteY13" fmla="*/ 160 h 731520"/>
              <a:gd name="connsiteX14" fmla="*/ 485935 w 640080"/>
              <a:gd name="connsiteY14" fmla="*/ 160 h 731520"/>
              <a:gd name="connsiteX15" fmla="*/ 503080 w 640080"/>
              <a:gd name="connsiteY15" fmla="*/ 17305 h 731520"/>
              <a:gd name="connsiteX16" fmla="*/ 503080 w 640080"/>
              <a:gd name="connsiteY16" fmla="*/ 91600 h 731520"/>
              <a:gd name="connsiteX17" fmla="*/ 571660 w 640080"/>
              <a:gd name="connsiteY17" fmla="*/ 91600 h 731520"/>
              <a:gd name="connsiteX18" fmla="*/ 640240 w 640080"/>
              <a:gd name="connsiteY18" fmla="*/ 160180 h 731520"/>
              <a:gd name="connsiteX19" fmla="*/ 640240 w 640080"/>
              <a:gd name="connsiteY19" fmla="*/ 211615 h 731520"/>
              <a:gd name="connsiteX20" fmla="*/ 623095 w 640080"/>
              <a:gd name="connsiteY20" fmla="*/ 228760 h 731520"/>
              <a:gd name="connsiteX21" fmla="*/ 17305 w 640080"/>
              <a:gd name="connsiteY21" fmla="*/ 274480 h 731520"/>
              <a:gd name="connsiteX22" fmla="*/ 623095 w 640080"/>
              <a:gd name="connsiteY22" fmla="*/ 274480 h 731520"/>
              <a:gd name="connsiteX23" fmla="*/ 640240 w 640080"/>
              <a:gd name="connsiteY23" fmla="*/ 291625 h 731520"/>
              <a:gd name="connsiteX24" fmla="*/ 640240 w 640080"/>
              <a:gd name="connsiteY24" fmla="*/ 663100 h 731520"/>
              <a:gd name="connsiteX25" fmla="*/ 571660 w 640080"/>
              <a:gd name="connsiteY25" fmla="*/ 731680 h 731520"/>
              <a:gd name="connsiteX26" fmla="*/ 68740 w 640080"/>
              <a:gd name="connsiteY26" fmla="*/ 731680 h 731520"/>
              <a:gd name="connsiteX27" fmla="*/ 160 w 640080"/>
              <a:gd name="connsiteY27" fmla="*/ 663100 h 731520"/>
              <a:gd name="connsiteX28" fmla="*/ 160 w 640080"/>
              <a:gd name="connsiteY28" fmla="*/ 291625 h 731520"/>
              <a:gd name="connsiteX29" fmla="*/ 17305 w 640080"/>
              <a:gd name="connsiteY29" fmla="*/ 274480 h 731520"/>
              <a:gd name="connsiteX30" fmla="*/ 384923 w 640080"/>
              <a:gd name="connsiteY30" fmla="*/ 503080 h 731520"/>
              <a:gd name="connsiteX31" fmla="*/ 453646 w 640080"/>
              <a:gd name="connsiteY31" fmla="*/ 434357 h 731520"/>
              <a:gd name="connsiteX32" fmla="*/ 453646 w 640080"/>
              <a:gd name="connsiteY32" fmla="*/ 410069 h 731520"/>
              <a:gd name="connsiteX33" fmla="*/ 413212 w 640080"/>
              <a:gd name="connsiteY33" fmla="*/ 369635 h 731520"/>
              <a:gd name="connsiteX34" fmla="*/ 388923 w 640080"/>
              <a:gd name="connsiteY34" fmla="*/ 369635 h 731520"/>
              <a:gd name="connsiteX35" fmla="*/ 320200 w 640080"/>
              <a:gd name="connsiteY35" fmla="*/ 438358 h 731520"/>
              <a:gd name="connsiteX36" fmla="*/ 251477 w 640080"/>
              <a:gd name="connsiteY36" fmla="*/ 369635 h 731520"/>
              <a:gd name="connsiteX37" fmla="*/ 227189 w 640080"/>
              <a:gd name="connsiteY37" fmla="*/ 369635 h 731520"/>
              <a:gd name="connsiteX38" fmla="*/ 186755 w 640080"/>
              <a:gd name="connsiteY38" fmla="*/ 410069 h 731520"/>
              <a:gd name="connsiteX39" fmla="*/ 186755 w 640080"/>
              <a:gd name="connsiteY39" fmla="*/ 434357 h 731520"/>
              <a:gd name="connsiteX40" fmla="*/ 255478 w 640080"/>
              <a:gd name="connsiteY40" fmla="*/ 503080 h 731520"/>
              <a:gd name="connsiteX41" fmla="*/ 186755 w 640080"/>
              <a:gd name="connsiteY41" fmla="*/ 571803 h 731520"/>
              <a:gd name="connsiteX42" fmla="*/ 186755 w 640080"/>
              <a:gd name="connsiteY42" fmla="*/ 596092 h 731520"/>
              <a:gd name="connsiteX43" fmla="*/ 227189 w 640080"/>
              <a:gd name="connsiteY43" fmla="*/ 636526 h 731520"/>
              <a:gd name="connsiteX44" fmla="*/ 251477 w 640080"/>
              <a:gd name="connsiteY44" fmla="*/ 636526 h 731520"/>
              <a:gd name="connsiteX45" fmla="*/ 320200 w 640080"/>
              <a:gd name="connsiteY45" fmla="*/ 567803 h 731520"/>
              <a:gd name="connsiteX46" fmla="*/ 388923 w 640080"/>
              <a:gd name="connsiteY46" fmla="*/ 636526 h 731520"/>
              <a:gd name="connsiteX47" fmla="*/ 413212 w 640080"/>
              <a:gd name="connsiteY47" fmla="*/ 636526 h 731520"/>
              <a:gd name="connsiteX48" fmla="*/ 453646 w 640080"/>
              <a:gd name="connsiteY48" fmla="*/ 596092 h 731520"/>
              <a:gd name="connsiteX49" fmla="*/ 453646 w 640080"/>
              <a:gd name="connsiteY49" fmla="*/ 571803 h 731520"/>
              <a:gd name="connsiteX50" fmla="*/ 384923 w 640080"/>
              <a:gd name="connsiteY50" fmla="*/ 5030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40080" h="731520">
                <a:moveTo>
                  <a:pt x="623095" y="228760"/>
                </a:moveTo>
                <a:lnTo>
                  <a:pt x="17305" y="228760"/>
                </a:lnTo>
                <a:cubicBezTo>
                  <a:pt x="7876" y="228760"/>
                  <a:pt x="160" y="221045"/>
                  <a:pt x="160" y="211615"/>
                </a:cubicBezTo>
                <a:lnTo>
                  <a:pt x="160" y="160180"/>
                </a:lnTo>
                <a:cubicBezTo>
                  <a:pt x="160" y="122318"/>
                  <a:pt x="30878" y="91600"/>
                  <a:pt x="68740" y="91600"/>
                </a:cubicBezTo>
                <a:lnTo>
                  <a:pt x="137320" y="91600"/>
                </a:lnTo>
                <a:lnTo>
                  <a:pt x="137320" y="17305"/>
                </a:lnTo>
                <a:cubicBezTo>
                  <a:pt x="137320" y="7876"/>
                  <a:pt x="145036" y="160"/>
                  <a:pt x="154465" y="160"/>
                </a:cubicBezTo>
                <a:lnTo>
                  <a:pt x="211615" y="160"/>
                </a:lnTo>
                <a:cubicBezTo>
                  <a:pt x="221045" y="160"/>
                  <a:pt x="228760" y="7876"/>
                  <a:pt x="228760" y="17305"/>
                </a:cubicBezTo>
                <a:lnTo>
                  <a:pt x="228760" y="91600"/>
                </a:lnTo>
                <a:lnTo>
                  <a:pt x="411640" y="91600"/>
                </a:lnTo>
                <a:lnTo>
                  <a:pt x="411640" y="17305"/>
                </a:lnTo>
                <a:cubicBezTo>
                  <a:pt x="411640" y="7876"/>
                  <a:pt x="419356" y="160"/>
                  <a:pt x="428785" y="160"/>
                </a:cubicBezTo>
                <a:lnTo>
                  <a:pt x="485935" y="160"/>
                </a:lnTo>
                <a:cubicBezTo>
                  <a:pt x="495365" y="160"/>
                  <a:pt x="503080" y="7876"/>
                  <a:pt x="503080" y="17305"/>
                </a:cubicBezTo>
                <a:lnTo>
                  <a:pt x="503080" y="91600"/>
                </a:lnTo>
                <a:lnTo>
                  <a:pt x="571660" y="91600"/>
                </a:lnTo>
                <a:cubicBezTo>
                  <a:pt x="609522" y="91600"/>
                  <a:pt x="640240" y="122318"/>
                  <a:pt x="640240" y="160180"/>
                </a:cubicBezTo>
                <a:lnTo>
                  <a:pt x="640240" y="211615"/>
                </a:lnTo>
                <a:cubicBezTo>
                  <a:pt x="640240" y="221045"/>
                  <a:pt x="632525" y="228760"/>
                  <a:pt x="623095" y="228760"/>
                </a:cubicBezTo>
                <a:close/>
                <a:moveTo>
                  <a:pt x="17305" y="274480"/>
                </a:moveTo>
                <a:lnTo>
                  <a:pt x="623095" y="274480"/>
                </a:lnTo>
                <a:cubicBezTo>
                  <a:pt x="632525" y="274480"/>
                  <a:pt x="640240" y="282196"/>
                  <a:pt x="640240" y="291625"/>
                </a:cubicBezTo>
                <a:lnTo>
                  <a:pt x="640240" y="663100"/>
                </a:lnTo>
                <a:cubicBezTo>
                  <a:pt x="640240" y="700962"/>
                  <a:pt x="609522" y="731680"/>
                  <a:pt x="571660" y="731680"/>
                </a:cubicBezTo>
                <a:lnTo>
                  <a:pt x="68740" y="731680"/>
                </a:lnTo>
                <a:cubicBezTo>
                  <a:pt x="30878" y="731680"/>
                  <a:pt x="160" y="700962"/>
                  <a:pt x="160" y="663100"/>
                </a:cubicBezTo>
                <a:lnTo>
                  <a:pt x="160" y="291625"/>
                </a:lnTo>
                <a:cubicBezTo>
                  <a:pt x="160" y="282196"/>
                  <a:pt x="7876" y="274480"/>
                  <a:pt x="17305" y="274480"/>
                </a:cubicBezTo>
                <a:close/>
                <a:moveTo>
                  <a:pt x="384923" y="503080"/>
                </a:moveTo>
                <a:lnTo>
                  <a:pt x="453646" y="434357"/>
                </a:lnTo>
                <a:cubicBezTo>
                  <a:pt x="460361" y="427642"/>
                  <a:pt x="460361" y="416784"/>
                  <a:pt x="453646" y="410069"/>
                </a:cubicBezTo>
                <a:lnTo>
                  <a:pt x="413212" y="369635"/>
                </a:lnTo>
                <a:cubicBezTo>
                  <a:pt x="406497" y="362920"/>
                  <a:pt x="395638" y="362920"/>
                  <a:pt x="388923" y="369635"/>
                </a:cubicBezTo>
                <a:lnTo>
                  <a:pt x="320200" y="438358"/>
                </a:lnTo>
                <a:lnTo>
                  <a:pt x="251477" y="369635"/>
                </a:lnTo>
                <a:cubicBezTo>
                  <a:pt x="244762" y="362920"/>
                  <a:pt x="233904" y="362920"/>
                  <a:pt x="227189" y="369635"/>
                </a:cubicBezTo>
                <a:lnTo>
                  <a:pt x="186755" y="410069"/>
                </a:lnTo>
                <a:cubicBezTo>
                  <a:pt x="180040" y="416784"/>
                  <a:pt x="180040" y="427642"/>
                  <a:pt x="186755" y="434357"/>
                </a:cubicBezTo>
                <a:lnTo>
                  <a:pt x="255478" y="503080"/>
                </a:lnTo>
                <a:lnTo>
                  <a:pt x="186755" y="571803"/>
                </a:lnTo>
                <a:cubicBezTo>
                  <a:pt x="180040" y="578518"/>
                  <a:pt x="180040" y="589377"/>
                  <a:pt x="186755" y="596092"/>
                </a:cubicBezTo>
                <a:lnTo>
                  <a:pt x="227189" y="636526"/>
                </a:lnTo>
                <a:cubicBezTo>
                  <a:pt x="233904" y="643241"/>
                  <a:pt x="244762" y="643241"/>
                  <a:pt x="251477" y="636526"/>
                </a:cubicBezTo>
                <a:lnTo>
                  <a:pt x="320200" y="567803"/>
                </a:lnTo>
                <a:lnTo>
                  <a:pt x="388923" y="636526"/>
                </a:lnTo>
                <a:cubicBezTo>
                  <a:pt x="395638" y="643241"/>
                  <a:pt x="406497" y="643241"/>
                  <a:pt x="413212" y="636526"/>
                </a:cubicBezTo>
                <a:lnTo>
                  <a:pt x="453646" y="596092"/>
                </a:lnTo>
                <a:cubicBezTo>
                  <a:pt x="460361" y="589377"/>
                  <a:pt x="460361" y="578518"/>
                  <a:pt x="453646" y="571803"/>
                </a:cubicBezTo>
                <a:lnTo>
                  <a:pt x="384923" y="503080"/>
                </a:lnTo>
                <a:close/>
              </a:path>
            </a:pathLst>
          </a:custGeom>
          <a:solidFill>
            <a:srgbClr val="910830"/>
          </a:solidFill>
          <a:ln w="1424" cap="flat">
            <a:noFill/>
            <a:prstDash val="solid"/>
            <a:miter/>
          </a:ln>
        </p:spPr>
        <p:txBody>
          <a:bodyPr rtlCol="0" anchor="ctr"/>
          <a:lstStyle/>
          <a:p>
            <a:endParaRPr lang="en-GB"/>
          </a:p>
        </p:txBody>
      </p:sp>
      <p:sp>
        <p:nvSpPr>
          <p:cNvPr id="391" name="Grafik 397">
            <a:extLst>
              <a:ext uri="{FF2B5EF4-FFF2-40B4-BE49-F238E27FC236}">
                <a16:creationId xmlns:a16="http://schemas.microsoft.com/office/drawing/2014/main" id="{F3B30EAF-F58B-4CAD-8A7F-CDC2E611C577}"/>
              </a:ext>
            </a:extLst>
          </p:cNvPr>
          <p:cNvSpPr/>
          <p:nvPr/>
        </p:nvSpPr>
        <p:spPr>
          <a:xfrm>
            <a:off x="2441541" y="5125424"/>
            <a:ext cx="472328" cy="412055"/>
          </a:xfrm>
          <a:custGeom>
            <a:avLst/>
            <a:gdLst>
              <a:gd name="connsiteX0" fmla="*/ 731679 w 731520"/>
              <a:gd name="connsiteY0" fmla="*/ 160179 h 640080"/>
              <a:gd name="connsiteX1" fmla="*/ 731679 w 731520"/>
              <a:gd name="connsiteY1" fmla="*/ 571659 h 640080"/>
              <a:gd name="connsiteX2" fmla="*/ 663099 w 731520"/>
              <a:gd name="connsiteY2" fmla="*/ 640239 h 640080"/>
              <a:gd name="connsiteX3" fmla="*/ 68739 w 731520"/>
              <a:gd name="connsiteY3" fmla="*/ 640239 h 640080"/>
              <a:gd name="connsiteX4" fmla="*/ 159 w 731520"/>
              <a:gd name="connsiteY4" fmla="*/ 571659 h 640080"/>
              <a:gd name="connsiteX5" fmla="*/ 159 w 731520"/>
              <a:gd name="connsiteY5" fmla="*/ 160179 h 640080"/>
              <a:gd name="connsiteX6" fmla="*/ 68739 w 731520"/>
              <a:gd name="connsiteY6" fmla="*/ 91599 h 640080"/>
              <a:gd name="connsiteX7" fmla="*/ 194469 w 731520"/>
              <a:gd name="connsiteY7" fmla="*/ 91599 h 640080"/>
              <a:gd name="connsiteX8" fmla="*/ 212043 w 731520"/>
              <a:gd name="connsiteY8" fmla="*/ 44593 h 640080"/>
              <a:gd name="connsiteX9" fmla="*/ 276194 w 731520"/>
              <a:gd name="connsiteY9" fmla="*/ 159 h 640080"/>
              <a:gd name="connsiteX10" fmla="*/ 455502 w 731520"/>
              <a:gd name="connsiteY10" fmla="*/ 159 h 640080"/>
              <a:gd name="connsiteX11" fmla="*/ 519653 w 731520"/>
              <a:gd name="connsiteY11" fmla="*/ 44593 h 640080"/>
              <a:gd name="connsiteX12" fmla="*/ 537369 w 731520"/>
              <a:gd name="connsiteY12" fmla="*/ 91599 h 640080"/>
              <a:gd name="connsiteX13" fmla="*/ 663099 w 731520"/>
              <a:gd name="connsiteY13" fmla="*/ 91599 h 640080"/>
              <a:gd name="connsiteX14" fmla="*/ 731679 w 731520"/>
              <a:gd name="connsiteY14" fmla="*/ 160179 h 640080"/>
              <a:gd name="connsiteX15" fmla="*/ 537369 w 731520"/>
              <a:gd name="connsiteY15" fmla="*/ 365919 h 640080"/>
              <a:gd name="connsiteX16" fmla="*/ 365919 w 731520"/>
              <a:gd name="connsiteY16" fmla="*/ 194469 h 640080"/>
              <a:gd name="connsiteX17" fmla="*/ 194469 w 731520"/>
              <a:gd name="connsiteY17" fmla="*/ 365919 h 640080"/>
              <a:gd name="connsiteX18" fmla="*/ 365919 w 731520"/>
              <a:gd name="connsiteY18" fmla="*/ 537369 h 640080"/>
              <a:gd name="connsiteX19" fmla="*/ 537369 w 731520"/>
              <a:gd name="connsiteY19" fmla="*/ 365919 h 640080"/>
              <a:gd name="connsiteX20" fmla="*/ 491649 w 731520"/>
              <a:gd name="connsiteY20" fmla="*/ 365919 h 640080"/>
              <a:gd name="connsiteX21" fmla="*/ 365919 w 731520"/>
              <a:gd name="connsiteY21" fmla="*/ 491649 h 640080"/>
              <a:gd name="connsiteX22" fmla="*/ 240189 w 731520"/>
              <a:gd name="connsiteY22" fmla="*/ 365919 h 640080"/>
              <a:gd name="connsiteX23" fmla="*/ 365919 w 731520"/>
              <a:gd name="connsiteY23" fmla="*/ 240189 h 640080"/>
              <a:gd name="connsiteX24" fmla="*/ 491649 w 731520"/>
              <a:gd name="connsiteY24" fmla="*/ 36591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640080">
                <a:moveTo>
                  <a:pt x="731679" y="160179"/>
                </a:moveTo>
                <a:lnTo>
                  <a:pt x="731679" y="571659"/>
                </a:lnTo>
                <a:cubicBezTo>
                  <a:pt x="731679" y="609521"/>
                  <a:pt x="700961" y="640239"/>
                  <a:pt x="663099" y="640239"/>
                </a:cubicBezTo>
                <a:lnTo>
                  <a:pt x="68739" y="640239"/>
                </a:lnTo>
                <a:cubicBezTo>
                  <a:pt x="30877" y="640239"/>
                  <a:pt x="159" y="609521"/>
                  <a:pt x="159" y="571659"/>
                </a:cubicBezTo>
                <a:lnTo>
                  <a:pt x="159" y="160179"/>
                </a:lnTo>
                <a:cubicBezTo>
                  <a:pt x="159" y="122317"/>
                  <a:pt x="30877" y="91599"/>
                  <a:pt x="68739" y="91599"/>
                </a:cubicBezTo>
                <a:lnTo>
                  <a:pt x="194469" y="91599"/>
                </a:lnTo>
                <a:lnTo>
                  <a:pt x="212043" y="44593"/>
                </a:lnTo>
                <a:cubicBezTo>
                  <a:pt x="222044" y="17876"/>
                  <a:pt x="247619" y="159"/>
                  <a:pt x="276194" y="159"/>
                </a:cubicBezTo>
                <a:lnTo>
                  <a:pt x="455502" y="159"/>
                </a:lnTo>
                <a:cubicBezTo>
                  <a:pt x="484077" y="159"/>
                  <a:pt x="509651" y="17876"/>
                  <a:pt x="519653" y="44593"/>
                </a:cubicBezTo>
                <a:lnTo>
                  <a:pt x="537369" y="91599"/>
                </a:lnTo>
                <a:lnTo>
                  <a:pt x="663099" y="91599"/>
                </a:lnTo>
                <a:cubicBezTo>
                  <a:pt x="700961" y="91599"/>
                  <a:pt x="731679" y="122317"/>
                  <a:pt x="731679" y="160179"/>
                </a:cubicBezTo>
                <a:close/>
                <a:moveTo>
                  <a:pt x="537369" y="365919"/>
                </a:moveTo>
                <a:cubicBezTo>
                  <a:pt x="537369" y="271336"/>
                  <a:pt x="460502" y="194469"/>
                  <a:pt x="365919" y="194469"/>
                </a:cubicBezTo>
                <a:cubicBezTo>
                  <a:pt x="271336" y="194469"/>
                  <a:pt x="194469" y="271336"/>
                  <a:pt x="194469" y="365919"/>
                </a:cubicBezTo>
                <a:cubicBezTo>
                  <a:pt x="194469" y="460502"/>
                  <a:pt x="271336" y="537369"/>
                  <a:pt x="365919" y="537369"/>
                </a:cubicBezTo>
                <a:cubicBezTo>
                  <a:pt x="460502" y="537369"/>
                  <a:pt x="537369" y="460502"/>
                  <a:pt x="537369" y="365919"/>
                </a:cubicBezTo>
                <a:close/>
                <a:moveTo>
                  <a:pt x="491649" y="365919"/>
                </a:moveTo>
                <a:cubicBezTo>
                  <a:pt x="491649" y="435213"/>
                  <a:pt x="435213" y="491649"/>
                  <a:pt x="365919" y="491649"/>
                </a:cubicBezTo>
                <a:cubicBezTo>
                  <a:pt x="296625" y="491649"/>
                  <a:pt x="240189" y="435213"/>
                  <a:pt x="240189" y="365919"/>
                </a:cubicBezTo>
                <a:cubicBezTo>
                  <a:pt x="240189" y="296625"/>
                  <a:pt x="296625" y="240189"/>
                  <a:pt x="365919" y="240189"/>
                </a:cubicBezTo>
                <a:cubicBezTo>
                  <a:pt x="435213" y="240189"/>
                  <a:pt x="491649" y="296625"/>
                  <a:pt x="491649" y="365919"/>
                </a:cubicBezTo>
                <a:close/>
              </a:path>
            </a:pathLst>
          </a:custGeom>
          <a:solidFill>
            <a:srgbClr val="910830"/>
          </a:solidFill>
          <a:ln w="1414" cap="flat">
            <a:noFill/>
            <a:prstDash val="solid"/>
            <a:miter/>
          </a:ln>
        </p:spPr>
        <p:txBody>
          <a:bodyPr rtlCol="0" anchor="ctr"/>
          <a:lstStyle/>
          <a:p>
            <a:endParaRPr lang="en-GB"/>
          </a:p>
        </p:txBody>
      </p:sp>
      <p:sp>
        <p:nvSpPr>
          <p:cNvPr id="392" name="Grafik 398">
            <a:extLst>
              <a:ext uri="{FF2B5EF4-FFF2-40B4-BE49-F238E27FC236}">
                <a16:creationId xmlns:a16="http://schemas.microsoft.com/office/drawing/2014/main" id="{0C2FA8BA-75D5-49D4-9AAA-2A6F9F5D58E2}"/>
              </a:ext>
            </a:extLst>
          </p:cNvPr>
          <p:cNvSpPr/>
          <p:nvPr/>
        </p:nvSpPr>
        <p:spPr>
          <a:xfrm>
            <a:off x="2968606" y="5125424"/>
            <a:ext cx="472328" cy="412055"/>
          </a:xfrm>
          <a:custGeom>
            <a:avLst/>
            <a:gdLst>
              <a:gd name="connsiteX0" fmla="*/ 68739 w 731520"/>
              <a:gd name="connsiteY0" fmla="*/ 159 h 640080"/>
              <a:gd name="connsiteX1" fmla="*/ 159 w 731520"/>
              <a:gd name="connsiteY1" fmla="*/ 68739 h 640080"/>
              <a:gd name="connsiteX2" fmla="*/ 159 w 731520"/>
              <a:gd name="connsiteY2" fmla="*/ 571659 h 640080"/>
              <a:gd name="connsiteX3" fmla="*/ 68739 w 731520"/>
              <a:gd name="connsiteY3" fmla="*/ 640239 h 640080"/>
              <a:gd name="connsiteX4" fmla="*/ 663099 w 731520"/>
              <a:gd name="connsiteY4" fmla="*/ 640239 h 640080"/>
              <a:gd name="connsiteX5" fmla="*/ 731679 w 731520"/>
              <a:gd name="connsiteY5" fmla="*/ 571659 h 640080"/>
              <a:gd name="connsiteX6" fmla="*/ 731679 w 731520"/>
              <a:gd name="connsiteY6" fmla="*/ 68739 h 640080"/>
              <a:gd name="connsiteX7" fmla="*/ 663099 w 731520"/>
              <a:gd name="connsiteY7" fmla="*/ 159 h 640080"/>
              <a:gd name="connsiteX8" fmla="*/ 68739 w 731520"/>
              <a:gd name="connsiteY8" fmla="*/ 159 h 640080"/>
              <a:gd name="connsiteX9" fmla="*/ 68739 w 731520"/>
              <a:gd name="connsiteY9" fmla="*/ 45879 h 640080"/>
              <a:gd name="connsiteX10" fmla="*/ 220187 w 731520"/>
              <a:gd name="connsiteY10" fmla="*/ 45879 h 640080"/>
              <a:gd name="connsiteX11" fmla="*/ 228759 w 731520"/>
              <a:gd name="connsiteY11" fmla="*/ 54452 h 640080"/>
              <a:gd name="connsiteX12" fmla="*/ 228759 w 731520"/>
              <a:gd name="connsiteY12" fmla="*/ 83027 h 640080"/>
              <a:gd name="connsiteX13" fmla="*/ 220187 w 731520"/>
              <a:gd name="connsiteY13" fmla="*/ 91599 h 640080"/>
              <a:gd name="connsiteX14" fmla="*/ 54452 w 731520"/>
              <a:gd name="connsiteY14" fmla="*/ 91599 h 640080"/>
              <a:gd name="connsiteX15" fmla="*/ 45879 w 731520"/>
              <a:gd name="connsiteY15" fmla="*/ 83027 h 640080"/>
              <a:gd name="connsiteX16" fmla="*/ 45879 w 731520"/>
              <a:gd name="connsiteY16" fmla="*/ 68739 h 640080"/>
              <a:gd name="connsiteX17" fmla="*/ 68739 w 731520"/>
              <a:gd name="connsiteY17" fmla="*/ 45879 h 640080"/>
              <a:gd name="connsiteX18" fmla="*/ 677387 w 731520"/>
              <a:gd name="connsiteY18" fmla="*/ 183039 h 640080"/>
              <a:gd name="connsiteX19" fmla="*/ 54452 w 731520"/>
              <a:gd name="connsiteY19" fmla="*/ 183039 h 640080"/>
              <a:gd name="connsiteX20" fmla="*/ 45879 w 731520"/>
              <a:gd name="connsiteY20" fmla="*/ 174467 h 640080"/>
              <a:gd name="connsiteX21" fmla="*/ 45879 w 731520"/>
              <a:gd name="connsiteY21" fmla="*/ 123032 h 640080"/>
              <a:gd name="connsiteX22" fmla="*/ 54452 w 731520"/>
              <a:gd name="connsiteY22" fmla="*/ 114459 h 640080"/>
              <a:gd name="connsiteX23" fmla="*/ 251619 w 731520"/>
              <a:gd name="connsiteY23" fmla="*/ 114459 h 640080"/>
              <a:gd name="connsiteX24" fmla="*/ 294767 w 731520"/>
              <a:gd name="connsiteY24" fmla="*/ 49737 h 640080"/>
              <a:gd name="connsiteX25" fmla="*/ 301911 w 731520"/>
              <a:gd name="connsiteY25" fmla="*/ 45879 h 640080"/>
              <a:gd name="connsiteX26" fmla="*/ 663099 w 731520"/>
              <a:gd name="connsiteY26" fmla="*/ 45879 h 640080"/>
              <a:gd name="connsiteX27" fmla="*/ 685959 w 731520"/>
              <a:gd name="connsiteY27" fmla="*/ 68739 h 640080"/>
              <a:gd name="connsiteX28" fmla="*/ 685959 w 731520"/>
              <a:gd name="connsiteY28" fmla="*/ 174467 h 640080"/>
              <a:gd name="connsiteX29" fmla="*/ 677387 w 731520"/>
              <a:gd name="connsiteY29" fmla="*/ 183039 h 640080"/>
              <a:gd name="connsiteX30" fmla="*/ 365919 w 731520"/>
              <a:gd name="connsiteY30" fmla="*/ 560229 h 640080"/>
              <a:gd name="connsiteX31" fmla="*/ 194469 w 731520"/>
              <a:gd name="connsiteY31" fmla="*/ 388779 h 640080"/>
              <a:gd name="connsiteX32" fmla="*/ 365919 w 731520"/>
              <a:gd name="connsiteY32" fmla="*/ 217329 h 640080"/>
              <a:gd name="connsiteX33" fmla="*/ 537369 w 731520"/>
              <a:gd name="connsiteY33" fmla="*/ 388779 h 640080"/>
              <a:gd name="connsiteX34" fmla="*/ 365919 w 731520"/>
              <a:gd name="connsiteY34" fmla="*/ 560229 h 640080"/>
              <a:gd name="connsiteX35" fmla="*/ 365919 w 731520"/>
              <a:gd name="connsiteY35" fmla="*/ 263049 h 640080"/>
              <a:gd name="connsiteX36" fmla="*/ 240189 w 731520"/>
              <a:gd name="connsiteY36" fmla="*/ 388779 h 640080"/>
              <a:gd name="connsiteX37" fmla="*/ 365919 w 731520"/>
              <a:gd name="connsiteY37" fmla="*/ 514509 h 640080"/>
              <a:gd name="connsiteX38" fmla="*/ 491649 w 731520"/>
              <a:gd name="connsiteY38" fmla="*/ 388779 h 640080"/>
              <a:gd name="connsiteX39" fmla="*/ 365919 w 731520"/>
              <a:gd name="connsiteY39" fmla="*/ 263049 h 640080"/>
              <a:gd name="connsiteX40" fmla="*/ 297339 w 731520"/>
              <a:gd name="connsiteY40" fmla="*/ 411639 h 640080"/>
              <a:gd name="connsiteX41" fmla="*/ 274479 w 731520"/>
              <a:gd name="connsiteY41" fmla="*/ 388779 h 640080"/>
              <a:gd name="connsiteX42" fmla="*/ 365919 w 731520"/>
              <a:gd name="connsiteY42" fmla="*/ 297339 h 640080"/>
              <a:gd name="connsiteX43" fmla="*/ 388779 w 731520"/>
              <a:gd name="connsiteY43" fmla="*/ 320199 h 640080"/>
              <a:gd name="connsiteX44" fmla="*/ 365919 w 731520"/>
              <a:gd name="connsiteY44" fmla="*/ 343059 h 640080"/>
              <a:gd name="connsiteX45" fmla="*/ 320199 w 731520"/>
              <a:gd name="connsiteY45" fmla="*/ 388779 h 640080"/>
              <a:gd name="connsiteX46" fmla="*/ 297339 w 731520"/>
              <a:gd name="connsiteY46" fmla="*/ 4116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31520" h="640080">
                <a:moveTo>
                  <a:pt x="68739" y="159"/>
                </a:moveTo>
                <a:cubicBezTo>
                  <a:pt x="30877" y="159"/>
                  <a:pt x="159" y="30877"/>
                  <a:pt x="159" y="68739"/>
                </a:cubicBezTo>
                <a:lnTo>
                  <a:pt x="159" y="571659"/>
                </a:lnTo>
                <a:cubicBezTo>
                  <a:pt x="159" y="609521"/>
                  <a:pt x="30877" y="640239"/>
                  <a:pt x="68739" y="640239"/>
                </a:cubicBezTo>
                <a:lnTo>
                  <a:pt x="663099" y="640239"/>
                </a:lnTo>
                <a:cubicBezTo>
                  <a:pt x="700961" y="640239"/>
                  <a:pt x="731679" y="609521"/>
                  <a:pt x="731679" y="571659"/>
                </a:cubicBezTo>
                <a:lnTo>
                  <a:pt x="731679" y="68739"/>
                </a:lnTo>
                <a:cubicBezTo>
                  <a:pt x="731679" y="30877"/>
                  <a:pt x="700961" y="159"/>
                  <a:pt x="663099" y="159"/>
                </a:cubicBezTo>
                <a:lnTo>
                  <a:pt x="68739" y="159"/>
                </a:lnTo>
                <a:close/>
                <a:moveTo>
                  <a:pt x="68739" y="45879"/>
                </a:moveTo>
                <a:lnTo>
                  <a:pt x="220187" y="45879"/>
                </a:lnTo>
                <a:cubicBezTo>
                  <a:pt x="224901" y="45879"/>
                  <a:pt x="228759" y="49737"/>
                  <a:pt x="228759" y="54452"/>
                </a:cubicBezTo>
                <a:lnTo>
                  <a:pt x="228759" y="83027"/>
                </a:lnTo>
                <a:cubicBezTo>
                  <a:pt x="228759" y="87741"/>
                  <a:pt x="224901" y="91599"/>
                  <a:pt x="220187" y="91599"/>
                </a:cubicBezTo>
                <a:lnTo>
                  <a:pt x="54452" y="91599"/>
                </a:lnTo>
                <a:cubicBezTo>
                  <a:pt x="49737" y="91599"/>
                  <a:pt x="45879" y="87741"/>
                  <a:pt x="45879" y="83027"/>
                </a:cubicBezTo>
                <a:lnTo>
                  <a:pt x="45879" y="68739"/>
                </a:lnTo>
                <a:cubicBezTo>
                  <a:pt x="45879" y="56166"/>
                  <a:pt x="56166" y="45879"/>
                  <a:pt x="68739" y="45879"/>
                </a:cubicBezTo>
                <a:close/>
                <a:moveTo>
                  <a:pt x="677387" y="183039"/>
                </a:moveTo>
                <a:lnTo>
                  <a:pt x="54452" y="183039"/>
                </a:lnTo>
                <a:cubicBezTo>
                  <a:pt x="49737" y="183039"/>
                  <a:pt x="45879" y="179181"/>
                  <a:pt x="45879" y="174467"/>
                </a:cubicBezTo>
                <a:lnTo>
                  <a:pt x="45879" y="123032"/>
                </a:lnTo>
                <a:cubicBezTo>
                  <a:pt x="45879" y="118317"/>
                  <a:pt x="49737" y="114459"/>
                  <a:pt x="54452" y="114459"/>
                </a:cubicBezTo>
                <a:lnTo>
                  <a:pt x="251619" y="114459"/>
                </a:lnTo>
                <a:lnTo>
                  <a:pt x="294767" y="49737"/>
                </a:lnTo>
                <a:cubicBezTo>
                  <a:pt x="296339" y="47308"/>
                  <a:pt x="299054" y="45879"/>
                  <a:pt x="301911" y="45879"/>
                </a:cubicBezTo>
                <a:lnTo>
                  <a:pt x="663099" y="45879"/>
                </a:lnTo>
                <a:cubicBezTo>
                  <a:pt x="675672" y="45879"/>
                  <a:pt x="685959" y="56166"/>
                  <a:pt x="685959" y="68739"/>
                </a:cubicBezTo>
                <a:lnTo>
                  <a:pt x="685959" y="174467"/>
                </a:lnTo>
                <a:cubicBezTo>
                  <a:pt x="685959" y="179181"/>
                  <a:pt x="682101" y="183039"/>
                  <a:pt x="677387" y="183039"/>
                </a:cubicBezTo>
                <a:close/>
                <a:moveTo>
                  <a:pt x="365919" y="560229"/>
                </a:moveTo>
                <a:cubicBezTo>
                  <a:pt x="271336" y="560229"/>
                  <a:pt x="194469" y="483362"/>
                  <a:pt x="194469" y="388779"/>
                </a:cubicBezTo>
                <a:cubicBezTo>
                  <a:pt x="194469" y="294196"/>
                  <a:pt x="271336" y="217329"/>
                  <a:pt x="365919" y="217329"/>
                </a:cubicBezTo>
                <a:cubicBezTo>
                  <a:pt x="460502" y="217329"/>
                  <a:pt x="537369" y="294196"/>
                  <a:pt x="537369" y="388779"/>
                </a:cubicBezTo>
                <a:cubicBezTo>
                  <a:pt x="537369" y="483362"/>
                  <a:pt x="460502" y="560229"/>
                  <a:pt x="365919" y="560229"/>
                </a:cubicBezTo>
                <a:close/>
                <a:moveTo>
                  <a:pt x="365919" y="263049"/>
                </a:moveTo>
                <a:cubicBezTo>
                  <a:pt x="296625" y="263049"/>
                  <a:pt x="240189" y="319485"/>
                  <a:pt x="240189" y="388779"/>
                </a:cubicBezTo>
                <a:cubicBezTo>
                  <a:pt x="240189" y="458073"/>
                  <a:pt x="296625" y="514509"/>
                  <a:pt x="365919" y="514509"/>
                </a:cubicBezTo>
                <a:cubicBezTo>
                  <a:pt x="435213" y="514509"/>
                  <a:pt x="491649" y="458073"/>
                  <a:pt x="491649" y="388779"/>
                </a:cubicBezTo>
                <a:cubicBezTo>
                  <a:pt x="491649" y="319485"/>
                  <a:pt x="435213" y="263049"/>
                  <a:pt x="365919" y="263049"/>
                </a:cubicBezTo>
                <a:close/>
                <a:moveTo>
                  <a:pt x="297339" y="411639"/>
                </a:moveTo>
                <a:cubicBezTo>
                  <a:pt x="284766" y="411639"/>
                  <a:pt x="274479" y="401352"/>
                  <a:pt x="274479" y="388779"/>
                </a:cubicBezTo>
                <a:cubicBezTo>
                  <a:pt x="274479" y="338344"/>
                  <a:pt x="315484" y="297339"/>
                  <a:pt x="365919" y="297339"/>
                </a:cubicBezTo>
                <a:cubicBezTo>
                  <a:pt x="378492" y="297339"/>
                  <a:pt x="388779" y="307626"/>
                  <a:pt x="388779" y="320199"/>
                </a:cubicBezTo>
                <a:cubicBezTo>
                  <a:pt x="388779" y="332772"/>
                  <a:pt x="378492" y="343059"/>
                  <a:pt x="365919" y="343059"/>
                </a:cubicBezTo>
                <a:cubicBezTo>
                  <a:pt x="340773" y="343059"/>
                  <a:pt x="320199" y="363633"/>
                  <a:pt x="320199" y="388779"/>
                </a:cubicBezTo>
                <a:cubicBezTo>
                  <a:pt x="320199" y="401352"/>
                  <a:pt x="309912" y="411639"/>
                  <a:pt x="297339" y="411639"/>
                </a:cubicBezTo>
                <a:close/>
              </a:path>
            </a:pathLst>
          </a:custGeom>
          <a:solidFill>
            <a:srgbClr val="910830"/>
          </a:solidFill>
          <a:ln w="1414" cap="flat">
            <a:noFill/>
            <a:prstDash val="solid"/>
            <a:miter/>
          </a:ln>
        </p:spPr>
        <p:txBody>
          <a:bodyPr rtlCol="0" anchor="ctr"/>
          <a:lstStyle/>
          <a:p>
            <a:endParaRPr lang="en-GB"/>
          </a:p>
        </p:txBody>
      </p:sp>
      <p:sp>
        <p:nvSpPr>
          <p:cNvPr id="393" name="Grafik 399">
            <a:extLst>
              <a:ext uri="{FF2B5EF4-FFF2-40B4-BE49-F238E27FC236}">
                <a16:creationId xmlns:a16="http://schemas.microsoft.com/office/drawing/2014/main" id="{FA3CE5AC-81CB-4E14-937D-9B6FBB2E147F}"/>
              </a:ext>
            </a:extLst>
          </p:cNvPr>
          <p:cNvSpPr/>
          <p:nvPr/>
        </p:nvSpPr>
        <p:spPr>
          <a:xfrm>
            <a:off x="565142" y="5095989"/>
            <a:ext cx="590411" cy="470920"/>
          </a:xfrm>
          <a:custGeom>
            <a:avLst/>
            <a:gdLst>
              <a:gd name="connsiteX0" fmla="*/ 891701 w 914400"/>
              <a:gd name="connsiteY0" fmla="*/ 640243 h 731520"/>
              <a:gd name="connsiteX1" fmla="*/ 856439 w 914400"/>
              <a:gd name="connsiteY1" fmla="*/ 640243 h 731520"/>
              <a:gd name="connsiteX2" fmla="*/ 513854 w 914400"/>
              <a:gd name="connsiteY2" fmla="*/ 168399 h 731520"/>
              <a:gd name="connsiteX3" fmla="*/ 590163 w 914400"/>
              <a:gd name="connsiteY3" fmla="*/ 63314 h 731520"/>
              <a:gd name="connsiteX4" fmla="*/ 585105 w 914400"/>
              <a:gd name="connsiteY4" fmla="*/ 31382 h 731520"/>
              <a:gd name="connsiteX5" fmla="*/ 548101 w 914400"/>
              <a:gd name="connsiteY5" fmla="*/ 4535 h 731520"/>
              <a:gd name="connsiteX6" fmla="*/ 516168 w 914400"/>
              <a:gd name="connsiteY6" fmla="*/ 9607 h 731520"/>
              <a:gd name="connsiteX7" fmla="*/ 457361 w 914400"/>
              <a:gd name="connsiteY7" fmla="*/ 90603 h 731520"/>
              <a:gd name="connsiteX8" fmla="*/ 398539 w 914400"/>
              <a:gd name="connsiteY8" fmla="*/ 9593 h 731520"/>
              <a:gd name="connsiteX9" fmla="*/ 366607 w 914400"/>
              <a:gd name="connsiteY9" fmla="*/ 4521 h 731520"/>
              <a:gd name="connsiteX10" fmla="*/ 329631 w 914400"/>
              <a:gd name="connsiteY10" fmla="*/ 31382 h 731520"/>
              <a:gd name="connsiteX11" fmla="*/ 324573 w 914400"/>
              <a:gd name="connsiteY11" fmla="*/ 63314 h 731520"/>
              <a:gd name="connsiteX12" fmla="*/ 400882 w 914400"/>
              <a:gd name="connsiteY12" fmla="*/ 168399 h 731520"/>
              <a:gd name="connsiteX13" fmla="*/ 58282 w 914400"/>
              <a:gd name="connsiteY13" fmla="*/ 640243 h 731520"/>
              <a:gd name="connsiteX14" fmla="*/ 23021 w 914400"/>
              <a:gd name="connsiteY14" fmla="*/ 640243 h 731520"/>
              <a:gd name="connsiteX15" fmla="*/ 161 w 914400"/>
              <a:gd name="connsiteY15" fmla="*/ 663103 h 731520"/>
              <a:gd name="connsiteX16" fmla="*/ 161 w 914400"/>
              <a:gd name="connsiteY16" fmla="*/ 708823 h 731520"/>
              <a:gd name="connsiteX17" fmla="*/ 23021 w 914400"/>
              <a:gd name="connsiteY17" fmla="*/ 731683 h 731520"/>
              <a:gd name="connsiteX18" fmla="*/ 891701 w 914400"/>
              <a:gd name="connsiteY18" fmla="*/ 731683 h 731520"/>
              <a:gd name="connsiteX19" fmla="*/ 914561 w 914400"/>
              <a:gd name="connsiteY19" fmla="*/ 708823 h 731520"/>
              <a:gd name="connsiteX20" fmla="*/ 914561 w 914400"/>
              <a:gd name="connsiteY20" fmla="*/ 663103 h 731520"/>
              <a:gd name="connsiteX21" fmla="*/ 891701 w 914400"/>
              <a:gd name="connsiteY21" fmla="*/ 640243 h 731520"/>
              <a:gd name="connsiteX22" fmla="*/ 457361 w 914400"/>
              <a:gd name="connsiteY22" fmla="*/ 411643 h 731520"/>
              <a:gd name="connsiteX23" fmla="*/ 623610 w 914400"/>
              <a:gd name="connsiteY23" fmla="*/ 640243 h 731520"/>
              <a:gd name="connsiteX24" fmla="*/ 291111 w 914400"/>
              <a:gd name="connsiteY24" fmla="*/ 640243 h 731520"/>
              <a:gd name="connsiteX25" fmla="*/ 457361 w 914400"/>
              <a:gd name="connsiteY25" fmla="*/ 41164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4400" h="731520">
                <a:moveTo>
                  <a:pt x="891701" y="640243"/>
                </a:moveTo>
                <a:lnTo>
                  <a:pt x="856439" y="640243"/>
                </a:lnTo>
                <a:lnTo>
                  <a:pt x="513854" y="168399"/>
                </a:lnTo>
                <a:lnTo>
                  <a:pt x="590163" y="63314"/>
                </a:lnTo>
                <a:cubicBezTo>
                  <a:pt x="597578" y="53099"/>
                  <a:pt x="595321" y="38797"/>
                  <a:pt x="585105" y="31382"/>
                </a:cubicBezTo>
                <a:lnTo>
                  <a:pt x="548101" y="4535"/>
                </a:lnTo>
                <a:cubicBezTo>
                  <a:pt x="537885" y="-2880"/>
                  <a:pt x="523598" y="-622"/>
                  <a:pt x="516168" y="9607"/>
                </a:cubicBezTo>
                <a:lnTo>
                  <a:pt x="457361" y="90603"/>
                </a:lnTo>
                <a:lnTo>
                  <a:pt x="398539" y="9593"/>
                </a:lnTo>
                <a:cubicBezTo>
                  <a:pt x="391124" y="-622"/>
                  <a:pt x="376822" y="-2894"/>
                  <a:pt x="366607" y="4521"/>
                </a:cubicBezTo>
                <a:lnTo>
                  <a:pt x="329631" y="31382"/>
                </a:lnTo>
                <a:cubicBezTo>
                  <a:pt x="319415" y="38797"/>
                  <a:pt x="317143" y="53099"/>
                  <a:pt x="324573" y="63314"/>
                </a:cubicBezTo>
                <a:lnTo>
                  <a:pt x="400882" y="168399"/>
                </a:lnTo>
                <a:lnTo>
                  <a:pt x="58282" y="640243"/>
                </a:lnTo>
                <a:lnTo>
                  <a:pt x="23021" y="640243"/>
                </a:lnTo>
                <a:cubicBezTo>
                  <a:pt x="10391" y="640243"/>
                  <a:pt x="161" y="650473"/>
                  <a:pt x="161" y="663103"/>
                </a:cubicBezTo>
                <a:lnTo>
                  <a:pt x="161" y="708823"/>
                </a:lnTo>
                <a:cubicBezTo>
                  <a:pt x="161" y="721454"/>
                  <a:pt x="10391" y="731683"/>
                  <a:pt x="23021" y="731683"/>
                </a:cubicBezTo>
                <a:lnTo>
                  <a:pt x="891701" y="731683"/>
                </a:lnTo>
                <a:cubicBezTo>
                  <a:pt x="904331" y="731683"/>
                  <a:pt x="914561" y="721454"/>
                  <a:pt x="914561" y="708823"/>
                </a:cubicBezTo>
                <a:lnTo>
                  <a:pt x="914561" y="663103"/>
                </a:lnTo>
                <a:cubicBezTo>
                  <a:pt x="914561" y="650473"/>
                  <a:pt x="904331" y="640243"/>
                  <a:pt x="891701" y="640243"/>
                </a:cubicBezTo>
                <a:close/>
                <a:moveTo>
                  <a:pt x="457361" y="411643"/>
                </a:moveTo>
                <a:lnTo>
                  <a:pt x="623610" y="640243"/>
                </a:lnTo>
                <a:lnTo>
                  <a:pt x="291111" y="640243"/>
                </a:lnTo>
                <a:lnTo>
                  <a:pt x="457361" y="411643"/>
                </a:lnTo>
                <a:close/>
              </a:path>
            </a:pathLst>
          </a:custGeom>
          <a:solidFill>
            <a:srgbClr val="910830"/>
          </a:solidFill>
          <a:ln w="1429" cap="flat">
            <a:noFill/>
            <a:prstDash val="solid"/>
            <a:miter/>
          </a:ln>
        </p:spPr>
        <p:txBody>
          <a:bodyPr rtlCol="0" anchor="ctr"/>
          <a:lstStyle/>
          <a:p>
            <a:endParaRPr lang="en-GB"/>
          </a:p>
        </p:txBody>
      </p:sp>
      <p:sp>
        <p:nvSpPr>
          <p:cNvPr id="394" name="Grafik 400">
            <a:extLst>
              <a:ext uri="{FF2B5EF4-FFF2-40B4-BE49-F238E27FC236}">
                <a16:creationId xmlns:a16="http://schemas.microsoft.com/office/drawing/2014/main" id="{83B46F1D-3649-4C6D-8EA9-6457CD9661A4}"/>
              </a:ext>
            </a:extLst>
          </p:cNvPr>
          <p:cNvSpPr/>
          <p:nvPr/>
        </p:nvSpPr>
        <p:spPr>
          <a:xfrm>
            <a:off x="3495668" y="5095991"/>
            <a:ext cx="472328" cy="470920"/>
          </a:xfrm>
          <a:custGeom>
            <a:avLst/>
            <a:gdLst>
              <a:gd name="connsiteX0" fmla="*/ 719496 w 731520"/>
              <a:gd name="connsiteY0" fmla="*/ 514866 h 731520"/>
              <a:gd name="connsiteX1" fmla="*/ 609796 w 731520"/>
              <a:gd name="connsiteY1" fmla="*/ 477990 h 731520"/>
              <a:gd name="connsiteX2" fmla="*/ 731140 w 731520"/>
              <a:gd name="connsiteY2" fmla="*/ 241332 h 731520"/>
              <a:gd name="connsiteX3" fmla="*/ 724997 w 731520"/>
              <a:gd name="connsiteY3" fmla="*/ 220229 h 731520"/>
              <a:gd name="connsiteX4" fmla="*/ 708823 w 731520"/>
              <a:gd name="connsiteY4" fmla="*/ 213514 h 731520"/>
              <a:gd name="connsiteX5" fmla="*/ 703908 w 731520"/>
              <a:gd name="connsiteY5" fmla="*/ 214057 h 731520"/>
              <a:gd name="connsiteX6" fmla="*/ 474479 w 731520"/>
              <a:gd name="connsiteY6" fmla="*/ 328014 h 731520"/>
              <a:gd name="connsiteX7" fmla="*/ 474494 w 731520"/>
              <a:gd name="connsiteY7" fmla="*/ 321728 h 731520"/>
              <a:gd name="connsiteX8" fmla="*/ 385154 w 731520"/>
              <a:gd name="connsiteY8" fmla="*/ 10689 h 731520"/>
              <a:gd name="connsiteX9" fmla="*/ 365923 w 731520"/>
              <a:gd name="connsiteY9" fmla="*/ 159 h 731520"/>
              <a:gd name="connsiteX10" fmla="*/ 346678 w 731520"/>
              <a:gd name="connsiteY10" fmla="*/ 10689 h 731520"/>
              <a:gd name="connsiteX11" fmla="*/ 257338 w 731520"/>
              <a:gd name="connsiteY11" fmla="*/ 321728 h 731520"/>
              <a:gd name="connsiteX12" fmla="*/ 257352 w 731520"/>
              <a:gd name="connsiteY12" fmla="*/ 328014 h 731520"/>
              <a:gd name="connsiteX13" fmla="*/ 27924 w 731520"/>
              <a:gd name="connsiteY13" fmla="*/ 214057 h 731520"/>
              <a:gd name="connsiteX14" fmla="*/ 23009 w 731520"/>
              <a:gd name="connsiteY14" fmla="*/ 213514 h 731520"/>
              <a:gd name="connsiteX15" fmla="*/ 6835 w 731520"/>
              <a:gd name="connsiteY15" fmla="*/ 220229 h 731520"/>
              <a:gd name="connsiteX16" fmla="*/ 706 w 731520"/>
              <a:gd name="connsiteY16" fmla="*/ 241332 h 731520"/>
              <a:gd name="connsiteX17" fmla="*/ 122050 w 731520"/>
              <a:gd name="connsiteY17" fmla="*/ 477990 h 731520"/>
              <a:gd name="connsiteX18" fmla="*/ 12350 w 731520"/>
              <a:gd name="connsiteY18" fmla="*/ 514866 h 731520"/>
              <a:gd name="connsiteX19" fmla="*/ 2812 w 731520"/>
              <a:gd name="connsiteY19" fmla="*/ 545762 h 731520"/>
              <a:gd name="connsiteX20" fmla="*/ 12322 w 731520"/>
              <a:gd name="connsiteY20" fmla="*/ 555286 h 731520"/>
              <a:gd name="connsiteX21" fmla="*/ 203046 w 731520"/>
              <a:gd name="connsiteY21" fmla="*/ 600606 h 731520"/>
              <a:gd name="connsiteX22" fmla="*/ 228049 w 731520"/>
              <a:gd name="connsiteY22" fmla="*/ 600163 h 731520"/>
              <a:gd name="connsiteX23" fmla="*/ 204031 w 731520"/>
              <a:gd name="connsiteY23" fmla="*/ 656198 h 731520"/>
              <a:gd name="connsiteX24" fmla="*/ 209618 w 731520"/>
              <a:gd name="connsiteY24" fmla="*/ 679215 h 731520"/>
              <a:gd name="connsiteX25" fmla="*/ 232621 w 731520"/>
              <a:gd name="connsiteY25" fmla="*/ 684916 h 731520"/>
              <a:gd name="connsiteX26" fmla="*/ 343063 w 731520"/>
              <a:gd name="connsiteY26" fmla="*/ 628781 h 731520"/>
              <a:gd name="connsiteX27" fmla="*/ 343063 w 731520"/>
              <a:gd name="connsiteY27" fmla="*/ 720249 h 731520"/>
              <a:gd name="connsiteX28" fmla="*/ 354493 w 731520"/>
              <a:gd name="connsiteY28" fmla="*/ 731679 h 731520"/>
              <a:gd name="connsiteX29" fmla="*/ 377353 w 731520"/>
              <a:gd name="connsiteY29" fmla="*/ 731679 h 731520"/>
              <a:gd name="connsiteX30" fmla="*/ 388783 w 731520"/>
              <a:gd name="connsiteY30" fmla="*/ 720249 h 731520"/>
              <a:gd name="connsiteX31" fmla="*/ 388783 w 731520"/>
              <a:gd name="connsiteY31" fmla="*/ 628795 h 731520"/>
              <a:gd name="connsiteX32" fmla="*/ 499225 w 731520"/>
              <a:gd name="connsiteY32" fmla="*/ 684930 h 731520"/>
              <a:gd name="connsiteX33" fmla="*/ 522228 w 731520"/>
              <a:gd name="connsiteY33" fmla="*/ 679230 h 731520"/>
              <a:gd name="connsiteX34" fmla="*/ 527815 w 731520"/>
              <a:gd name="connsiteY34" fmla="*/ 656213 h 731520"/>
              <a:gd name="connsiteX35" fmla="*/ 503797 w 731520"/>
              <a:gd name="connsiteY35" fmla="*/ 600177 h 731520"/>
              <a:gd name="connsiteX36" fmla="*/ 528801 w 731520"/>
              <a:gd name="connsiteY36" fmla="*/ 600620 h 731520"/>
              <a:gd name="connsiteX37" fmla="*/ 719524 w 731520"/>
              <a:gd name="connsiteY37" fmla="*/ 555300 h 731520"/>
              <a:gd name="connsiteX38" fmla="*/ 731683 w 731520"/>
              <a:gd name="connsiteY38" fmla="*/ 535083 h 731520"/>
              <a:gd name="connsiteX39" fmla="*/ 719496 w 731520"/>
              <a:gd name="connsiteY39" fmla="*/ 51486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31520" h="731520">
                <a:moveTo>
                  <a:pt x="719496" y="514866"/>
                </a:moveTo>
                <a:cubicBezTo>
                  <a:pt x="717267" y="513695"/>
                  <a:pt x="673219" y="490735"/>
                  <a:pt x="609796" y="477990"/>
                </a:cubicBezTo>
                <a:cubicBezTo>
                  <a:pt x="701594" y="370663"/>
                  <a:pt x="729883" y="247004"/>
                  <a:pt x="731140" y="241332"/>
                </a:cubicBezTo>
                <a:cubicBezTo>
                  <a:pt x="732826" y="233717"/>
                  <a:pt x="730511" y="225759"/>
                  <a:pt x="724997" y="220229"/>
                </a:cubicBezTo>
                <a:cubicBezTo>
                  <a:pt x="720667" y="215886"/>
                  <a:pt x="714824" y="213514"/>
                  <a:pt x="708823" y="213514"/>
                </a:cubicBezTo>
                <a:cubicBezTo>
                  <a:pt x="707194" y="213514"/>
                  <a:pt x="705551" y="213686"/>
                  <a:pt x="703908" y="214057"/>
                </a:cubicBezTo>
                <a:cubicBezTo>
                  <a:pt x="698365" y="215272"/>
                  <a:pt x="580264" y="242046"/>
                  <a:pt x="474479" y="328014"/>
                </a:cubicBezTo>
                <a:cubicBezTo>
                  <a:pt x="474494" y="325928"/>
                  <a:pt x="474494" y="323828"/>
                  <a:pt x="474494" y="321728"/>
                </a:cubicBezTo>
                <a:cubicBezTo>
                  <a:pt x="474494" y="152007"/>
                  <a:pt x="388797" y="16375"/>
                  <a:pt x="385154" y="10689"/>
                </a:cubicBezTo>
                <a:cubicBezTo>
                  <a:pt x="380960" y="4128"/>
                  <a:pt x="373710" y="158"/>
                  <a:pt x="365923" y="159"/>
                </a:cubicBezTo>
                <a:cubicBezTo>
                  <a:pt x="358136" y="159"/>
                  <a:pt x="350878" y="4131"/>
                  <a:pt x="346678" y="10689"/>
                </a:cubicBezTo>
                <a:cubicBezTo>
                  <a:pt x="343034" y="16375"/>
                  <a:pt x="257338" y="152007"/>
                  <a:pt x="257338" y="321728"/>
                </a:cubicBezTo>
                <a:cubicBezTo>
                  <a:pt x="257338" y="323828"/>
                  <a:pt x="257352" y="325928"/>
                  <a:pt x="257352" y="328014"/>
                </a:cubicBezTo>
                <a:cubicBezTo>
                  <a:pt x="151582" y="242061"/>
                  <a:pt x="33481" y="215286"/>
                  <a:pt x="27924" y="214057"/>
                </a:cubicBezTo>
                <a:cubicBezTo>
                  <a:pt x="26295" y="213700"/>
                  <a:pt x="24652" y="213514"/>
                  <a:pt x="23009" y="213514"/>
                </a:cubicBezTo>
                <a:cubicBezTo>
                  <a:pt x="17008" y="213514"/>
                  <a:pt x="11164" y="215886"/>
                  <a:pt x="6835" y="220229"/>
                </a:cubicBezTo>
                <a:cubicBezTo>
                  <a:pt x="1320" y="225754"/>
                  <a:pt x="-991" y="233713"/>
                  <a:pt x="706" y="241332"/>
                </a:cubicBezTo>
                <a:cubicBezTo>
                  <a:pt x="1963" y="247004"/>
                  <a:pt x="30252" y="370663"/>
                  <a:pt x="122050" y="477990"/>
                </a:cubicBezTo>
                <a:cubicBezTo>
                  <a:pt x="58627" y="490735"/>
                  <a:pt x="14593" y="513695"/>
                  <a:pt x="12350" y="514866"/>
                </a:cubicBezTo>
                <a:cubicBezTo>
                  <a:pt x="1185" y="520764"/>
                  <a:pt x="-3086" y="534597"/>
                  <a:pt x="2812" y="545762"/>
                </a:cubicBezTo>
                <a:cubicBezTo>
                  <a:pt x="4955" y="549819"/>
                  <a:pt x="8268" y="553137"/>
                  <a:pt x="12322" y="555286"/>
                </a:cubicBezTo>
                <a:cubicBezTo>
                  <a:pt x="15822" y="557129"/>
                  <a:pt x="99133" y="600606"/>
                  <a:pt x="203046" y="600606"/>
                </a:cubicBezTo>
                <a:cubicBezTo>
                  <a:pt x="211818" y="600606"/>
                  <a:pt x="220133" y="600463"/>
                  <a:pt x="228049" y="600163"/>
                </a:cubicBezTo>
                <a:cubicBezTo>
                  <a:pt x="211804" y="631924"/>
                  <a:pt x="204446" y="654898"/>
                  <a:pt x="204031" y="656198"/>
                </a:cubicBezTo>
                <a:cubicBezTo>
                  <a:pt x="201460" y="664314"/>
                  <a:pt x="203617" y="673186"/>
                  <a:pt x="209618" y="679215"/>
                </a:cubicBezTo>
                <a:cubicBezTo>
                  <a:pt x="215628" y="685247"/>
                  <a:pt x="224490" y="687443"/>
                  <a:pt x="232621" y="684916"/>
                </a:cubicBezTo>
                <a:cubicBezTo>
                  <a:pt x="235235" y="684102"/>
                  <a:pt x="286513" y="667785"/>
                  <a:pt x="343063" y="628781"/>
                </a:cubicBezTo>
                <a:lnTo>
                  <a:pt x="343063" y="720249"/>
                </a:lnTo>
                <a:cubicBezTo>
                  <a:pt x="343063" y="726564"/>
                  <a:pt x="348178" y="731679"/>
                  <a:pt x="354493" y="731679"/>
                </a:cubicBezTo>
                <a:lnTo>
                  <a:pt x="377353" y="731679"/>
                </a:lnTo>
                <a:cubicBezTo>
                  <a:pt x="383668" y="731679"/>
                  <a:pt x="388783" y="726564"/>
                  <a:pt x="388783" y="720249"/>
                </a:cubicBezTo>
                <a:lnTo>
                  <a:pt x="388783" y="628795"/>
                </a:lnTo>
                <a:cubicBezTo>
                  <a:pt x="445333" y="667800"/>
                  <a:pt x="496611" y="684102"/>
                  <a:pt x="499225" y="684930"/>
                </a:cubicBezTo>
                <a:cubicBezTo>
                  <a:pt x="507356" y="687457"/>
                  <a:pt x="516218" y="685261"/>
                  <a:pt x="522228" y="679230"/>
                </a:cubicBezTo>
                <a:cubicBezTo>
                  <a:pt x="528229" y="673200"/>
                  <a:pt x="530386" y="664328"/>
                  <a:pt x="527815" y="656213"/>
                </a:cubicBezTo>
                <a:cubicBezTo>
                  <a:pt x="527400" y="654912"/>
                  <a:pt x="520028" y="631938"/>
                  <a:pt x="503797" y="600177"/>
                </a:cubicBezTo>
                <a:cubicBezTo>
                  <a:pt x="511713" y="600477"/>
                  <a:pt x="520042" y="600620"/>
                  <a:pt x="528801" y="600620"/>
                </a:cubicBezTo>
                <a:cubicBezTo>
                  <a:pt x="632699" y="600620"/>
                  <a:pt x="716024" y="557143"/>
                  <a:pt x="719524" y="555300"/>
                </a:cubicBezTo>
                <a:cubicBezTo>
                  <a:pt x="727011" y="551328"/>
                  <a:pt x="731697" y="543556"/>
                  <a:pt x="731683" y="535083"/>
                </a:cubicBezTo>
                <a:cubicBezTo>
                  <a:pt x="731669" y="526596"/>
                  <a:pt x="726982" y="518810"/>
                  <a:pt x="719496" y="514866"/>
                </a:cubicBezTo>
                <a:close/>
              </a:path>
            </a:pathLst>
          </a:custGeom>
          <a:solidFill>
            <a:srgbClr val="910830"/>
          </a:solidFill>
          <a:ln w="1414" cap="flat">
            <a:noFill/>
            <a:prstDash val="solid"/>
            <a:miter/>
          </a:ln>
        </p:spPr>
        <p:txBody>
          <a:bodyPr rtlCol="0" anchor="ctr"/>
          <a:lstStyle/>
          <a:p>
            <a:endParaRPr lang="en-GB"/>
          </a:p>
        </p:txBody>
      </p:sp>
      <p:sp>
        <p:nvSpPr>
          <p:cNvPr id="395" name="Grafik 401">
            <a:extLst>
              <a:ext uri="{FF2B5EF4-FFF2-40B4-BE49-F238E27FC236}">
                <a16:creationId xmlns:a16="http://schemas.microsoft.com/office/drawing/2014/main" id="{BE2C87F4-A95E-4507-B470-DA3A03142FB0}"/>
              </a:ext>
            </a:extLst>
          </p:cNvPr>
          <p:cNvSpPr/>
          <p:nvPr/>
        </p:nvSpPr>
        <p:spPr>
          <a:xfrm>
            <a:off x="1855435" y="5125423"/>
            <a:ext cx="531370" cy="412055"/>
          </a:xfrm>
          <a:custGeom>
            <a:avLst/>
            <a:gdLst>
              <a:gd name="connsiteX0" fmla="*/ 793545 w 822960"/>
              <a:gd name="connsiteY0" fmla="*/ 383208 h 640080"/>
              <a:gd name="connsiteX1" fmla="*/ 606236 w 822960"/>
              <a:gd name="connsiteY1" fmla="*/ 115603 h 640080"/>
              <a:gd name="connsiteX2" fmla="*/ 472219 w 822960"/>
              <a:gd name="connsiteY2" fmla="*/ 45880 h 640080"/>
              <a:gd name="connsiteX3" fmla="*/ 378636 w 822960"/>
              <a:gd name="connsiteY3" fmla="*/ 75455 h 640080"/>
              <a:gd name="connsiteX4" fmla="*/ 319343 w 822960"/>
              <a:gd name="connsiteY4" fmla="*/ 152322 h 640080"/>
              <a:gd name="connsiteX5" fmla="*/ 160180 w 822960"/>
              <a:gd name="connsiteY5" fmla="*/ 160 h 640080"/>
              <a:gd name="connsiteX6" fmla="*/ 160 w 822960"/>
              <a:gd name="connsiteY6" fmla="*/ 160180 h 640080"/>
              <a:gd name="connsiteX7" fmla="*/ 160 w 822960"/>
              <a:gd name="connsiteY7" fmla="*/ 480220 h 640080"/>
              <a:gd name="connsiteX8" fmla="*/ 160180 w 822960"/>
              <a:gd name="connsiteY8" fmla="*/ 640240 h 640080"/>
              <a:gd name="connsiteX9" fmla="*/ 320200 w 822960"/>
              <a:gd name="connsiteY9" fmla="*/ 480220 h 640080"/>
              <a:gd name="connsiteX10" fmla="*/ 320200 w 822960"/>
              <a:gd name="connsiteY10" fmla="*/ 267193 h 640080"/>
              <a:gd name="connsiteX11" fmla="*/ 338488 w 822960"/>
              <a:gd name="connsiteY11" fmla="*/ 302912 h 640080"/>
              <a:gd name="connsiteX12" fmla="*/ 525940 w 822960"/>
              <a:gd name="connsiteY12" fmla="*/ 570517 h 640080"/>
              <a:gd name="connsiteX13" fmla="*/ 659957 w 822960"/>
              <a:gd name="connsiteY13" fmla="*/ 640240 h 640080"/>
              <a:gd name="connsiteX14" fmla="*/ 753540 w 822960"/>
              <a:gd name="connsiteY14" fmla="*/ 610665 h 640080"/>
              <a:gd name="connsiteX15" fmla="*/ 793545 w 822960"/>
              <a:gd name="connsiteY15" fmla="*/ 383208 h 640080"/>
              <a:gd name="connsiteX16" fmla="*/ 228760 w 822960"/>
              <a:gd name="connsiteY16" fmla="*/ 320200 h 640080"/>
              <a:gd name="connsiteX17" fmla="*/ 91600 w 822960"/>
              <a:gd name="connsiteY17" fmla="*/ 320200 h 640080"/>
              <a:gd name="connsiteX18" fmla="*/ 91600 w 822960"/>
              <a:gd name="connsiteY18" fmla="*/ 160180 h 640080"/>
              <a:gd name="connsiteX19" fmla="*/ 160180 w 822960"/>
              <a:gd name="connsiteY19" fmla="*/ 91600 h 640080"/>
              <a:gd name="connsiteX20" fmla="*/ 228760 w 822960"/>
              <a:gd name="connsiteY20" fmla="*/ 160180 h 640080"/>
              <a:gd name="connsiteX21" fmla="*/ 228760 w 822960"/>
              <a:gd name="connsiteY21" fmla="*/ 320200 h 640080"/>
              <a:gd name="connsiteX22" fmla="*/ 507080 w 822960"/>
              <a:gd name="connsiteY22" fmla="*/ 384351 h 640080"/>
              <a:gd name="connsiteX23" fmla="*/ 413355 w 822960"/>
              <a:gd name="connsiteY23" fmla="*/ 250477 h 640080"/>
              <a:gd name="connsiteX24" fmla="*/ 401496 w 822960"/>
              <a:gd name="connsiteY24" fmla="*/ 196756 h 640080"/>
              <a:gd name="connsiteX25" fmla="*/ 431071 w 822960"/>
              <a:gd name="connsiteY25" fmla="*/ 150322 h 640080"/>
              <a:gd name="connsiteX26" fmla="*/ 472219 w 822960"/>
              <a:gd name="connsiteY26" fmla="*/ 137320 h 640080"/>
              <a:gd name="connsiteX27" fmla="*/ 531226 w 822960"/>
              <a:gd name="connsiteY27" fmla="*/ 168038 h 640080"/>
              <a:gd name="connsiteX28" fmla="*/ 624952 w 822960"/>
              <a:gd name="connsiteY28" fmla="*/ 301912 h 640080"/>
              <a:gd name="connsiteX29" fmla="*/ 507080 w 822960"/>
              <a:gd name="connsiteY29" fmla="*/ 38435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2960" h="640080">
                <a:moveTo>
                  <a:pt x="793545" y="383208"/>
                </a:moveTo>
                <a:lnTo>
                  <a:pt x="606236" y="115603"/>
                </a:lnTo>
                <a:cubicBezTo>
                  <a:pt x="574375" y="70169"/>
                  <a:pt x="523654" y="45880"/>
                  <a:pt x="472219" y="45880"/>
                </a:cubicBezTo>
                <a:cubicBezTo>
                  <a:pt x="439929" y="45880"/>
                  <a:pt x="407211" y="55453"/>
                  <a:pt x="378636" y="75455"/>
                </a:cubicBezTo>
                <a:cubicBezTo>
                  <a:pt x="350490" y="95172"/>
                  <a:pt x="330487" y="122318"/>
                  <a:pt x="319343" y="152322"/>
                </a:cubicBezTo>
                <a:cubicBezTo>
                  <a:pt x="315199" y="67597"/>
                  <a:pt x="245905" y="160"/>
                  <a:pt x="160180" y="160"/>
                </a:cubicBezTo>
                <a:cubicBezTo>
                  <a:pt x="71740" y="160"/>
                  <a:pt x="160" y="71740"/>
                  <a:pt x="160" y="160180"/>
                </a:cubicBezTo>
                <a:lnTo>
                  <a:pt x="160" y="480220"/>
                </a:lnTo>
                <a:cubicBezTo>
                  <a:pt x="160" y="568660"/>
                  <a:pt x="71740" y="640240"/>
                  <a:pt x="160180" y="640240"/>
                </a:cubicBezTo>
                <a:cubicBezTo>
                  <a:pt x="248620" y="640240"/>
                  <a:pt x="320200" y="568660"/>
                  <a:pt x="320200" y="480220"/>
                </a:cubicBezTo>
                <a:lnTo>
                  <a:pt x="320200" y="267193"/>
                </a:lnTo>
                <a:cubicBezTo>
                  <a:pt x="324915" y="279481"/>
                  <a:pt x="330630" y="291625"/>
                  <a:pt x="338488" y="302912"/>
                </a:cubicBezTo>
                <a:lnTo>
                  <a:pt x="525940" y="570517"/>
                </a:lnTo>
                <a:cubicBezTo>
                  <a:pt x="557658" y="615951"/>
                  <a:pt x="608379" y="640240"/>
                  <a:pt x="659957" y="640240"/>
                </a:cubicBezTo>
                <a:cubicBezTo>
                  <a:pt x="692389" y="640240"/>
                  <a:pt x="724965" y="630667"/>
                  <a:pt x="753540" y="610665"/>
                </a:cubicBezTo>
                <a:cubicBezTo>
                  <a:pt x="827406" y="558944"/>
                  <a:pt x="845266" y="457074"/>
                  <a:pt x="793545" y="383208"/>
                </a:cubicBezTo>
                <a:close/>
                <a:moveTo>
                  <a:pt x="228760" y="320200"/>
                </a:moveTo>
                <a:lnTo>
                  <a:pt x="91600" y="320200"/>
                </a:lnTo>
                <a:lnTo>
                  <a:pt x="91600" y="160180"/>
                </a:lnTo>
                <a:cubicBezTo>
                  <a:pt x="91600" y="122318"/>
                  <a:pt x="122318" y="91600"/>
                  <a:pt x="160180" y="91600"/>
                </a:cubicBezTo>
                <a:cubicBezTo>
                  <a:pt x="198042" y="91600"/>
                  <a:pt x="228760" y="122318"/>
                  <a:pt x="228760" y="160180"/>
                </a:cubicBezTo>
                <a:lnTo>
                  <a:pt x="228760" y="320200"/>
                </a:lnTo>
                <a:close/>
                <a:moveTo>
                  <a:pt x="507080" y="384351"/>
                </a:moveTo>
                <a:lnTo>
                  <a:pt x="413355" y="250477"/>
                </a:lnTo>
                <a:cubicBezTo>
                  <a:pt x="402353" y="234761"/>
                  <a:pt x="398067" y="215616"/>
                  <a:pt x="401496" y="196756"/>
                </a:cubicBezTo>
                <a:cubicBezTo>
                  <a:pt x="404782" y="177896"/>
                  <a:pt x="415355" y="161323"/>
                  <a:pt x="431071" y="150322"/>
                </a:cubicBezTo>
                <a:cubicBezTo>
                  <a:pt x="443215" y="141749"/>
                  <a:pt x="457503" y="137320"/>
                  <a:pt x="472219" y="137320"/>
                </a:cubicBezTo>
                <a:cubicBezTo>
                  <a:pt x="495793" y="137320"/>
                  <a:pt x="517796" y="148750"/>
                  <a:pt x="531226" y="168038"/>
                </a:cubicBezTo>
                <a:lnTo>
                  <a:pt x="624952" y="301912"/>
                </a:lnTo>
                <a:lnTo>
                  <a:pt x="507080" y="384351"/>
                </a:lnTo>
                <a:close/>
              </a:path>
            </a:pathLst>
          </a:custGeom>
          <a:solidFill>
            <a:srgbClr val="910830"/>
          </a:solidFill>
          <a:ln w="1422" cap="flat">
            <a:noFill/>
            <a:prstDash val="solid"/>
            <a:miter/>
          </a:ln>
        </p:spPr>
        <p:txBody>
          <a:bodyPr rtlCol="0" anchor="ctr"/>
          <a:lstStyle/>
          <a:p>
            <a:endParaRPr lang="en-GB"/>
          </a:p>
        </p:txBody>
      </p:sp>
      <p:sp>
        <p:nvSpPr>
          <p:cNvPr id="396" name="Grafik 402">
            <a:extLst>
              <a:ext uri="{FF2B5EF4-FFF2-40B4-BE49-F238E27FC236}">
                <a16:creationId xmlns:a16="http://schemas.microsoft.com/office/drawing/2014/main" id="{FEB6B4FA-D422-4043-9F2C-9FDC19B4819F}"/>
              </a:ext>
            </a:extLst>
          </p:cNvPr>
          <p:cNvSpPr/>
          <p:nvPr/>
        </p:nvSpPr>
        <p:spPr>
          <a:xfrm>
            <a:off x="4022739" y="5154856"/>
            <a:ext cx="472328" cy="353190"/>
          </a:xfrm>
          <a:custGeom>
            <a:avLst/>
            <a:gdLst>
              <a:gd name="connsiteX0" fmla="*/ 714515 w 731520"/>
              <a:gd name="connsiteY0" fmla="*/ 160179 h 548640"/>
              <a:gd name="connsiteX1" fmla="*/ 628975 w 731520"/>
              <a:gd name="connsiteY1" fmla="*/ 160179 h 548640"/>
              <a:gd name="connsiteX2" fmla="*/ 605201 w 731520"/>
              <a:gd name="connsiteY2" fmla="*/ 100743 h 548640"/>
              <a:gd name="connsiteX3" fmla="*/ 456640 w 731520"/>
              <a:gd name="connsiteY3" fmla="*/ 159 h 548640"/>
              <a:gd name="connsiteX4" fmla="*/ 275188 w 731520"/>
              <a:gd name="connsiteY4" fmla="*/ 159 h 548640"/>
              <a:gd name="connsiteX5" fmla="*/ 126613 w 731520"/>
              <a:gd name="connsiteY5" fmla="*/ 100743 h 548640"/>
              <a:gd name="connsiteX6" fmla="*/ 102838 w 731520"/>
              <a:gd name="connsiteY6" fmla="*/ 160179 h 548640"/>
              <a:gd name="connsiteX7" fmla="*/ 17313 w 731520"/>
              <a:gd name="connsiteY7" fmla="*/ 160179 h 548640"/>
              <a:gd name="connsiteX8" fmla="*/ 683 w 731520"/>
              <a:gd name="connsiteY8" fmla="*/ 181482 h 548640"/>
              <a:gd name="connsiteX9" fmla="*/ 9255 w 731520"/>
              <a:gd name="connsiteY9" fmla="*/ 215772 h 548640"/>
              <a:gd name="connsiteX10" fmla="*/ 25886 w 731520"/>
              <a:gd name="connsiteY10" fmla="*/ 228759 h 548640"/>
              <a:gd name="connsiteX11" fmla="*/ 54561 w 731520"/>
              <a:gd name="connsiteY11" fmla="*/ 228759 h 548640"/>
              <a:gd name="connsiteX12" fmla="*/ 23014 w 731520"/>
              <a:gd name="connsiteY12" fmla="*/ 297339 h 548640"/>
              <a:gd name="connsiteX13" fmla="*/ 23014 w 731520"/>
              <a:gd name="connsiteY13" fmla="*/ 365919 h 548640"/>
              <a:gd name="connsiteX14" fmla="*/ 45874 w 731520"/>
              <a:gd name="connsiteY14" fmla="*/ 425827 h 548640"/>
              <a:gd name="connsiteX15" fmla="*/ 45874 w 731520"/>
              <a:gd name="connsiteY15" fmla="*/ 503079 h 548640"/>
              <a:gd name="connsiteX16" fmla="*/ 91594 w 731520"/>
              <a:gd name="connsiteY16" fmla="*/ 548799 h 548640"/>
              <a:gd name="connsiteX17" fmla="*/ 137314 w 731520"/>
              <a:gd name="connsiteY17" fmla="*/ 548799 h 548640"/>
              <a:gd name="connsiteX18" fmla="*/ 183034 w 731520"/>
              <a:gd name="connsiteY18" fmla="*/ 503079 h 548640"/>
              <a:gd name="connsiteX19" fmla="*/ 183034 w 731520"/>
              <a:gd name="connsiteY19" fmla="*/ 457359 h 548640"/>
              <a:gd name="connsiteX20" fmla="*/ 548794 w 731520"/>
              <a:gd name="connsiteY20" fmla="*/ 457359 h 548640"/>
              <a:gd name="connsiteX21" fmla="*/ 548794 w 731520"/>
              <a:gd name="connsiteY21" fmla="*/ 503079 h 548640"/>
              <a:gd name="connsiteX22" fmla="*/ 594514 w 731520"/>
              <a:gd name="connsiteY22" fmla="*/ 548799 h 548640"/>
              <a:gd name="connsiteX23" fmla="*/ 640234 w 731520"/>
              <a:gd name="connsiteY23" fmla="*/ 548799 h 548640"/>
              <a:gd name="connsiteX24" fmla="*/ 685954 w 731520"/>
              <a:gd name="connsiteY24" fmla="*/ 503079 h 548640"/>
              <a:gd name="connsiteX25" fmla="*/ 685954 w 731520"/>
              <a:gd name="connsiteY25" fmla="*/ 425827 h 548640"/>
              <a:gd name="connsiteX26" fmla="*/ 708814 w 731520"/>
              <a:gd name="connsiteY26" fmla="*/ 365919 h 548640"/>
              <a:gd name="connsiteX27" fmla="*/ 708814 w 731520"/>
              <a:gd name="connsiteY27" fmla="*/ 297339 h 548640"/>
              <a:gd name="connsiteX28" fmla="*/ 677281 w 731520"/>
              <a:gd name="connsiteY28" fmla="*/ 228759 h 548640"/>
              <a:gd name="connsiteX29" fmla="*/ 705956 w 731520"/>
              <a:gd name="connsiteY29" fmla="*/ 228759 h 548640"/>
              <a:gd name="connsiteX30" fmla="*/ 722587 w 731520"/>
              <a:gd name="connsiteY30" fmla="*/ 215772 h 548640"/>
              <a:gd name="connsiteX31" fmla="*/ 731160 w 731520"/>
              <a:gd name="connsiteY31" fmla="*/ 181482 h 548640"/>
              <a:gd name="connsiteX32" fmla="*/ 714515 w 731520"/>
              <a:gd name="connsiteY32" fmla="*/ 160179 h 548640"/>
              <a:gd name="connsiteX33" fmla="*/ 211509 w 731520"/>
              <a:gd name="connsiteY33" fmla="*/ 134704 h 548640"/>
              <a:gd name="connsiteX34" fmla="*/ 275188 w 731520"/>
              <a:gd name="connsiteY34" fmla="*/ 91599 h 548640"/>
              <a:gd name="connsiteX35" fmla="*/ 456640 w 731520"/>
              <a:gd name="connsiteY35" fmla="*/ 91599 h 548640"/>
              <a:gd name="connsiteX36" fmla="*/ 520319 w 731520"/>
              <a:gd name="connsiteY36" fmla="*/ 134704 h 548640"/>
              <a:gd name="connsiteX37" fmla="*/ 548794 w 731520"/>
              <a:gd name="connsiteY37" fmla="*/ 205899 h 548640"/>
              <a:gd name="connsiteX38" fmla="*/ 183034 w 731520"/>
              <a:gd name="connsiteY38" fmla="*/ 205899 h 548640"/>
              <a:gd name="connsiteX39" fmla="*/ 211509 w 731520"/>
              <a:gd name="connsiteY39" fmla="*/ 134704 h 548640"/>
              <a:gd name="connsiteX40" fmla="*/ 137314 w 731520"/>
              <a:gd name="connsiteY40" fmla="*/ 365633 h 548640"/>
              <a:gd name="connsiteX41" fmla="*/ 91594 w 731520"/>
              <a:gd name="connsiteY41" fmla="*/ 320056 h 548640"/>
              <a:gd name="connsiteX42" fmla="*/ 137314 w 731520"/>
              <a:gd name="connsiteY42" fmla="*/ 274479 h 548640"/>
              <a:gd name="connsiteX43" fmla="*/ 205894 w 731520"/>
              <a:gd name="connsiteY43" fmla="*/ 342845 h 548640"/>
              <a:gd name="connsiteX44" fmla="*/ 137314 w 731520"/>
              <a:gd name="connsiteY44" fmla="*/ 365633 h 548640"/>
              <a:gd name="connsiteX45" fmla="*/ 594514 w 731520"/>
              <a:gd name="connsiteY45" fmla="*/ 365633 h 548640"/>
              <a:gd name="connsiteX46" fmla="*/ 525934 w 731520"/>
              <a:gd name="connsiteY46" fmla="*/ 342845 h 548640"/>
              <a:gd name="connsiteX47" fmla="*/ 594514 w 731520"/>
              <a:gd name="connsiteY47" fmla="*/ 274479 h 548640"/>
              <a:gd name="connsiteX48" fmla="*/ 640234 w 731520"/>
              <a:gd name="connsiteY48" fmla="*/ 320056 h 548640"/>
              <a:gd name="connsiteX49" fmla="*/ 594514 w 731520"/>
              <a:gd name="connsiteY49" fmla="*/ 365633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31520" h="548640">
                <a:moveTo>
                  <a:pt x="714515" y="160179"/>
                </a:moveTo>
                <a:lnTo>
                  <a:pt x="628975" y="160179"/>
                </a:lnTo>
                <a:lnTo>
                  <a:pt x="605201" y="100743"/>
                </a:lnTo>
                <a:cubicBezTo>
                  <a:pt x="580769" y="39635"/>
                  <a:pt x="522462" y="159"/>
                  <a:pt x="456640" y="159"/>
                </a:cubicBezTo>
                <a:lnTo>
                  <a:pt x="275188" y="159"/>
                </a:lnTo>
                <a:cubicBezTo>
                  <a:pt x="209380" y="159"/>
                  <a:pt x="151058" y="39635"/>
                  <a:pt x="126613" y="100743"/>
                </a:cubicBezTo>
                <a:lnTo>
                  <a:pt x="102838" y="160179"/>
                </a:lnTo>
                <a:lnTo>
                  <a:pt x="17313" y="160179"/>
                </a:lnTo>
                <a:cubicBezTo>
                  <a:pt x="6155" y="160179"/>
                  <a:pt x="-2032" y="170666"/>
                  <a:pt x="683" y="181482"/>
                </a:cubicBezTo>
                <a:lnTo>
                  <a:pt x="9255" y="215772"/>
                </a:lnTo>
                <a:cubicBezTo>
                  <a:pt x="11155" y="223401"/>
                  <a:pt x="18013" y="228759"/>
                  <a:pt x="25886" y="228759"/>
                </a:cubicBezTo>
                <a:lnTo>
                  <a:pt x="54561" y="228759"/>
                </a:lnTo>
                <a:cubicBezTo>
                  <a:pt x="35373" y="245518"/>
                  <a:pt x="23014" y="269878"/>
                  <a:pt x="23014" y="297339"/>
                </a:cubicBezTo>
                <a:lnTo>
                  <a:pt x="23014" y="365919"/>
                </a:lnTo>
                <a:cubicBezTo>
                  <a:pt x="23014" y="388951"/>
                  <a:pt x="31815" y="409739"/>
                  <a:pt x="45874" y="425827"/>
                </a:cubicBezTo>
                <a:lnTo>
                  <a:pt x="45874" y="503079"/>
                </a:lnTo>
                <a:cubicBezTo>
                  <a:pt x="45874" y="528325"/>
                  <a:pt x="66348" y="548799"/>
                  <a:pt x="91594" y="548799"/>
                </a:cubicBezTo>
                <a:lnTo>
                  <a:pt x="137314" y="548799"/>
                </a:lnTo>
                <a:cubicBezTo>
                  <a:pt x="162560" y="548799"/>
                  <a:pt x="183034" y="528325"/>
                  <a:pt x="183034" y="503079"/>
                </a:cubicBezTo>
                <a:lnTo>
                  <a:pt x="183034" y="457359"/>
                </a:lnTo>
                <a:lnTo>
                  <a:pt x="548794" y="457359"/>
                </a:lnTo>
                <a:lnTo>
                  <a:pt x="548794" y="503079"/>
                </a:lnTo>
                <a:cubicBezTo>
                  <a:pt x="548794" y="528325"/>
                  <a:pt x="569268" y="548799"/>
                  <a:pt x="594514" y="548799"/>
                </a:cubicBezTo>
                <a:lnTo>
                  <a:pt x="640234" y="548799"/>
                </a:lnTo>
                <a:cubicBezTo>
                  <a:pt x="665480" y="548799"/>
                  <a:pt x="685954" y="528325"/>
                  <a:pt x="685954" y="503079"/>
                </a:cubicBezTo>
                <a:lnTo>
                  <a:pt x="685954" y="425827"/>
                </a:lnTo>
                <a:cubicBezTo>
                  <a:pt x="700013" y="409753"/>
                  <a:pt x="708814" y="388965"/>
                  <a:pt x="708814" y="365919"/>
                </a:cubicBezTo>
                <a:lnTo>
                  <a:pt x="708814" y="297339"/>
                </a:lnTo>
                <a:cubicBezTo>
                  <a:pt x="708814" y="269878"/>
                  <a:pt x="696455" y="245518"/>
                  <a:pt x="677281" y="228759"/>
                </a:cubicBezTo>
                <a:lnTo>
                  <a:pt x="705956" y="228759"/>
                </a:lnTo>
                <a:cubicBezTo>
                  <a:pt x="713829" y="228759"/>
                  <a:pt x="720687" y="223401"/>
                  <a:pt x="722587" y="215772"/>
                </a:cubicBezTo>
                <a:lnTo>
                  <a:pt x="731160" y="181482"/>
                </a:lnTo>
                <a:cubicBezTo>
                  <a:pt x="733860" y="170666"/>
                  <a:pt x="725673" y="160179"/>
                  <a:pt x="714515" y="160179"/>
                </a:cubicBezTo>
                <a:close/>
                <a:moveTo>
                  <a:pt x="211509" y="134704"/>
                </a:moveTo>
                <a:cubicBezTo>
                  <a:pt x="221924" y="108673"/>
                  <a:pt x="247142" y="91599"/>
                  <a:pt x="275188" y="91599"/>
                </a:cubicBezTo>
                <a:lnTo>
                  <a:pt x="456640" y="91599"/>
                </a:lnTo>
                <a:cubicBezTo>
                  <a:pt x="484686" y="91599"/>
                  <a:pt x="509903" y="108673"/>
                  <a:pt x="520319" y="134704"/>
                </a:cubicBezTo>
                <a:lnTo>
                  <a:pt x="548794" y="205899"/>
                </a:lnTo>
                <a:lnTo>
                  <a:pt x="183034" y="205899"/>
                </a:lnTo>
                <a:lnTo>
                  <a:pt x="211509" y="134704"/>
                </a:lnTo>
                <a:close/>
                <a:moveTo>
                  <a:pt x="137314" y="365633"/>
                </a:moveTo>
                <a:cubicBezTo>
                  <a:pt x="109882" y="365633"/>
                  <a:pt x="91594" y="347402"/>
                  <a:pt x="91594" y="320056"/>
                </a:cubicBezTo>
                <a:cubicBezTo>
                  <a:pt x="91594" y="292710"/>
                  <a:pt x="109882" y="274479"/>
                  <a:pt x="137314" y="274479"/>
                </a:cubicBezTo>
                <a:cubicBezTo>
                  <a:pt x="164746" y="274479"/>
                  <a:pt x="205894" y="315498"/>
                  <a:pt x="205894" y="342845"/>
                </a:cubicBezTo>
                <a:cubicBezTo>
                  <a:pt x="205894" y="370191"/>
                  <a:pt x="164746" y="365633"/>
                  <a:pt x="137314" y="365633"/>
                </a:cubicBezTo>
                <a:close/>
                <a:moveTo>
                  <a:pt x="594514" y="365633"/>
                </a:moveTo>
                <a:cubicBezTo>
                  <a:pt x="567082" y="365633"/>
                  <a:pt x="525934" y="370191"/>
                  <a:pt x="525934" y="342845"/>
                </a:cubicBezTo>
                <a:cubicBezTo>
                  <a:pt x="525934" y="315498"/>
                  <a:pt x="567082" y="274479"/>
                  <a:pt x="594514" y="274479"/>
                </a:cubicBezTo>
                <a:cubicBezTo>
                  <a:pt x="621946" y="274479"/>
                  <a:pt x="640234" y="292710"/>
                  <a:pt x="640234" y="320056"/>
                </a:cubicBezTo>
                <a:cubicBezTo>
                  <a:pt x="640234" y="347402"/>
                  <a:pt x="621946" y="365633"/>
                  <a:pt x="594514" y="365633"/>
                </a:cubicBezTo>
                <a:close/>
              </a:path>
            </a:pathLst>
          </a:custGeom>
          <a:solidFill>
            <a:srgbClr val="910830"/>
          </a:solidFill>
          <a:ln w="1414" cap="flat">
            <a:noFill/>
            <a:prstDash val="solid"/>
            <a:miter/>
          </a:ln>
        </p:spPr>
        <p:txBody>
          <a:bodyPr rtlCol="0" anchor="ctr"/>
          <a:lstStyle/>
          <a:p>
            <a:endParaRPr lang="en-GB"/>
          </a:p>
        </p:txBody>
      </p:sp>
      <p:sp>
        <p:nvSpPr>
          <p:cNvPr id="397" name="Grafik 403">
            <a:extLst>
              <a:ext uri="{FF2B5EF4-FFF2-40B4-BE49-F238E27FC236}">
                <a16:creationId xmlns:a16="http://schemas.microsoft.com/office/drawing/2014/main" id="{1C4EFE7E-3326-43F4-AA96-7F81392450FC}"/>
              </a:ext>
            </a:extLst>
          </p:cNvPr>
          <p:cNvSpPr/>
          <p:nvPr/>
        </p:nvSpPr>
        <p:spPr>
          <a:xfrm>
            <a:off x="5076864" y="5154855"/>
            <a:ext cx="442808" cy="353190"/>
          </a:xfrm>
          <a:custGeom>
            <a:avLst/>
            <a:gdLst>
              <a:gd name="connsiteX0" fmla="*/ 626896 w 685800"/>
              <a:gd name="connsiteY0" fmla="*/ 212087 h 548640"/>
              <a:gd name="connsiteX1" fmla="*/ 610837 w 685800"/>
              <a:gd name="connsiteY1" fmla="*/ 171939 h 548640"/>
              <a:gd name="connsiteX2" fmla="*/ 582362 w 685800"/>
              <a:gd name="connsiteY2" fmla="*/ 100745 h 548640"/>
              <a:gd name="connsiteX3" fmla="*/ 433786 w 685800"/>
              <a:gd name="connsiteY3" fmla="*/ 161 h 548640"/>
              <a:gd name="connsiteX4" fmla="*/ 252335 w 685800"/>
              <a:gd name="connsiteY4" fmla="*/ 161 h 548640"/>
              <a:gd name="connsiteX5" fmla="*/ 103759 w 685800"/>
              <a:gd name="connsiteY5" fmla="*/ 100745 h 548640"/>
              <a:gd name="connsiteX6" fmla="*/ 75284 w 685800"/>
              <a:gd name="connsiteY6" fmla="*/ 171939 h 548640"/>
              <a:gd name="connsiteX7" fmla="*/ 59225 w 685800"/>
              <a:gd name="connsiteY7" fmla="*/ 212087 h 548640"/>
              <a:gd name="connsiteX8" fmla="*/ 161 w 685800"/>
              <a:gd name="connsiteY8" fmla="*/ 297341 h 548640"/>
              <a:gd name="connsiteX9" fmla="*/ 161 w 685800"/>
              <a:gd name="connsiteY9" fmla="*/ 365921 h 548640"/>
              <a:gd name="connsiteX10" fmla="*/ 23021 w 685800"/>
              <a:gd name="connsiteY10" fmla="*/ 425828 h 548640"/>
              <a:gd name="connsiteX11" fmla="*/ 23021 w 685800"/>
              <a:gd name="connsiteY11" fmla="*/ 503081 h 548640"/>
              <a:gd name="connsiteX12" fmla="*/ 68741 w 685800"/>
              <a:gd name="connsiteY12" fmla="*/ 548801 h 548640"/>
              <a:gd name="connsiteX13" fmla="*/ 114461 w 685800"/>
              <a:gd name="connsiteY13" fmla="*/ 548801 h 548640"/>
              <a:gd name="connsiteX14" fmla="*/ 160181 w 685800"/>
              <a:gd name="connsiteY14" fmla="*/ 503081 h 548640"/>
              <a:gd name="connsiteX15" fmla="*/ 160181 w 685800"/>
              <a:gd name="connsiteY15" fmla="*/ 457361 h 548640"/>
              <a:gd name="connsiteX16" fmla="*/ 525941 w 685800"/>
              <a:gd name="connsiteY16" fmla="*/ 457361 h 548640"/>
              <a:gd name="connsiteX17" fmla="*/ 525941 w 685800"/>
              <a:gd name="connsiteY17" fmla="*/ 503081 h 548640"/>
              <a:gd name="connsiteX18" fmla="*/ 571661 w 685800"/>
              <a:gd name="connsiteY18" fmla="*/ 548801 h 548640"/>
              <a:gd name="connsiteX19" fmla="*/ 617381 w 685800"/>
              <a:gd name="connsiteY19" fmla="*/ 548801 h 548640"/>
              <a:gd name="connsiteX20" fmla="*/ 663101 w 685800"/>
              <a:gd name="connsiteY20" fmla="*/ 503081 h 548640"/>
              <a:gd name="connsiteX21" fmla="*/ 663101 w 685800"/>
              <a:gd name="connsiteY21" fmla="*/ 425828 h 548640"/>
              <a:gd name="connsiteX22" fmla="*/ 685961 w 685800"/>
              <a:gd name="connsiteY22" fmla="*/ 365921 h 548640"/>
              <a:gd name="connsiteX23" fmla="*/ 685961 w 685800"/>
              <a:gd name="connsiteY23" fmla="*/ 297341 h 548640"/>
              <a:gd name="connsiteX24" fmla="*/ 626896 w 685800"/>
              <a:gd name="connsiteY24" fmla="*/ 212087 h 548640"/>
              <a:gd name="connsiteX25" fmla="*/ 188656 w 685800"/>
              <a:gd name="connsiteY25" fmla="*/ 134706 h 548640"/>
              <a:gd name="connsiteX26" fmla="*/ 252335 w 685800"/>
              <a:gd name="connsiteY26" fmla="*/ 91601 h 548640"/>
              <a:gd name="connsiteX27" fmla="*/ 433786 w 685800"/>
              <a:gd name="connsiteY27" fmla="*/ 91601 h 548640"/>
              <a:gd name="connsiteX28" fmla="*/ 497466 w 685800"/>
              <a:gd name="connsiteY28" fmla="*/ 134706 h 548640"/>
              <a:gd name="connsiteX29" fmla="*/ 525941 w 685800"/>
              <a:gd name="connsiteY29" fmla="*/ 205901 h 548640"/>
              <a:gd name="connsiteX30" fmla="*/ 160181 w 685800"/>
              <a:gd name="connsiteY30" fmla="*/ 205901 h 548640"/>
              <a:gd name="connsiteX31" fmla="*/ 188656 w 685800"/>
              <a:gd name="connsiteY31" fmla="*/ 134706 h 548640"/>
              <a:gd name="connsiteX32" fmla="*/ 114461 w 685800"/>
              <a:gd name="connsiteY32" fmla="*/ 365635 h 548640"/>
              <a:gd name="connsiteX33" fmla="*/ 68741 w 685800"/>
              <a:gd name="connsiteY33" fmla="*/ 320058 h 548640"/>
              <a:gd name="connsiteX34" fmla="*/ 114461 w 685800"/>
              <a:gd name="connsiteY34" fmla="*/ 274481 h 548640"/>
              <a:gd name="connsiteX35" fmla="*/ 183041 w 685800"/>
              <a:gd name="connsiteY35" fmla="*/ 342846 h 548640"/>
              <a:gd name="connsiteX36" fmla="*/ 114461 w 685800"/>
              <a:gd name="connsiteY36" fmla="*/ 365635 h 548640"/>
              <a:gd name="connsiteX37" fmla="*/ 571661 w 685800"/>
              <a:gd name="connsiteY37" fmla="*/ 365635 h 548640"/>
              <a:gd name="connsiteX38" fmla="*/ 503081 w 685800"/>
              <a:gd name="connsiteY38" fmla="*/ 342846 h 548640"/>
              <a:gd name="connsiteX39" fmla="*/ 571661 w 685800"/>
              <a:gd name="connsiteY39" fmla="*/ 274481 h 548640"/>
              <a:gd name="connsiteX40" fmla="*/ 617381 w 685800"/>
              <a:gd name="connsiteY40" fmla="*/ 320058 h 548640"/>
              <a:gd name="connsiteX41" fmla="*/ 571661 w 685800"/>
              <a:gd name="connsiteY41" fmla="*/ 365635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85800" h="548640">
                <a:moveTo>
                  <a:pt x="626896" y="212087"/>
                </a:moveTo>
                <a:lnTo>
                  <a:pt x="610837" y="171939"/>
                </a:lnTo>
                <a:lnTo>
                  <a:pt x="582362" y="100745"/>
                </a:lnTo>
                <a:cubicBezTo>
                  <a:pt x="557916" y="39637"/>
                  <a:pt x="499609" y="161"/>
                  <a:pt x="433786" y="161"/>
                </a:cubicBezTo>
                <a:lnTo>
                  <a:pt x="252335" y="161"/>
                </a:lnTo>
                <a:cubicBezTo>
                  <a:pt x="186527" y="161"/>
                  <a:pt x="128205" y="39637"/>
                  <a:pt x="103759" y="100745"/>
                </a:cubicBezTo>
                <a:lnTo>
                  <a:pt x="75284" y="171939"/>
                </a:lnTo>
                <a:lnTo>
                  <a:pt x="59225" y="212087"/>
                </a:lnTo>
                <a:cubicBezTo>
                  <a:pt x="24764" y="225189"/>
                  <a:pt x="161" y="258279"/>
                  <a:pt x="161" y="297341"/>
                </a:cubicBezTo>
                <a:lnTo>
                  <a:pt x="161" y="365921"/>
                </a:lnTo>
                <a:cubicBezTo>
                  <a:pt x="161" y="388952"/>
                  <a:pt x="8962" y="409741"/>
                  <a:pt x="23021" y="425828"/>
                </a:cubicBezTo>
                <a:lnTo>
                  <a:pt x="23021" y="503081"/>
                </a:lnTo>
                <a:cubicBezTo>
                  <a:pt x="23021" y="528327"/>
                  <a:pt x="43495" y="548801"/>
                  <a:pt x="68741" y="548801"/>
                </a:cubicBezTo>
                <a:lnTo>
                  <a:pt x="114461" y="548801"/>
                </a:lnTo>
                <a:cubicBezTo>
                  <a:pt x="139707" y="548801"/>
                  <a:pt x="160181" y="528327"/>
                  <a:pt x="160181" y="503081"/>
                </a:cubicBezTo>
                <a:lnTo>
                  <a:pt x="160181" y="457361"/>
                </a:lnTo>
                <a:lnTo>
                  <a:pt x="525941" y="457361"/>
                </a:lnTo>
                <a:lnTo>
                  <a:pt x="525941" y="503081"/>
                </a:lnTo>
                <a:cubicBezTo>
                  <a:pt x="525941" y="528327"/>
                  <a:pt x="546415" y="548801"/>
                  <a:pt x="571661" y="548801"/>
                </a:cubicBezTo>
                <a:lnTo>
                  <a:pt x="617381" y="548801"/>
                </a:lnTo>
                <a:cubicBezTo>
                  <a:pt x="642627" y="548801"/>
                  <a:pt x="663101" y="528327"/>
                  <a:pt x="663101" y="503081"/>
                </a:cubicBezTo>
                <a:lnTo>
                  <a:pt x="663101" y="425828"/>
                </a:lnTo>
                <a:cubicBezTo>
                  <a:pt x="677160" y="409755"/>
                  <a:pt x="685961" y="388966"/>
                  <a:pt x="685961" y="365921"/>
                </a:cubicBezTo>
                <a:lnTo>
                  <a:pt x="685961" y="297341"/>
                </a:lnTo>
                <a:cubicBezTo>
                  <a:pt x="685961" y="258279"/>
                  <a:pt x="661358" y="225189"/>
                  <a:pt x="626896" y="212087"/>
                </a:cubicBezTo>
                <a:close/>
                <a:moveTo>
                  <a:pt x="188656" y="134706"/>
                </a:moveTo>
                <a:cubicBezTo>
                  <a:pt x="199071" y="108674"/>
                  <a:pt x="224289" y="91601"/>
                  <a:pt x="252335" y="91601"/>
                </a:cubicBezTo>
                <a:lnTo>
                  <a:pt x="433786" y="91601"/>
                </a:lnTo>
                <a:cubicBezTo>
                  <a:pt x="461833" y="91601"/>
                  <a:pt x="487050" y="108674"/>
                  <a:pt x="497466" y="134706"/>
                </a:cubicBezTo>
                <a:lnTo>
                  <a:pt x="525941" y="205901"/>
                </a:lnTo>
                <a:lnTo>
                  <a:pt x="160181" y="205901"/>
                </a:lnTo>
                <a:lnTo>
                  <a:pt x="188656" y="134706"/>
                </a:lnTo>
                <a:close/>
                <a:moveTo>
                  <a:pt x="114461" y="365635"/>
                </a:moveTo>
                <a:cubicBezTo>
                  <a:pt x="87029" y="365635"/>
                  <a:pt x="68741" y="347404"/>
                  <a:pt x="68741" y="320058"/>
                </a:cubicBezTo>
                <a:cubicBezTo>
                  <a:pt x="68741" y="292712"/>
                  <a:pt x="87029" y="274481"/>
                  <a:pt x="114461" y="274481"/>
                </a:cubicBezTo>
                <a:cubicBezTo>
                  <a:pt x="141893" y="274481"/>
                  <a:pt x="183041" y="315500"/>
                  <a:pt x="183041" y="342846"/>
                </a:cubicBezTo>
                <a:cubicBezTo>
                  <a:pt x="183041" y="370193"/>
                  <a:pt x="141893" y="365635"/>
                  <a:pt x="114461" y="365635"/>
                </a:cubicBezTo>
                <a:close/>
                <a:moveTo>
                  <a:pt x="571661" y="365635"/>
                </a:moveTo>
                <a:cubicBezTo>
                  <a:pt x="544229" y="365635"/>
                  <a:pt x="503081" y="370193"/>
                  <a:pt x="503081" y="342846"/>
                </a:cubicBezTo>
                <a:cubicBezTo>
                  <a:pt x="503081" y="315500"/>
                  <a:pt x="544229" y="274481"/>
                  <a:pt x="571661" y="274481"/>
                </a:cubicBezTo>
                <a:cubicBezTo>
                  <a:pt x="599093" y="274481"/>
                  <a:pt x="617381" y="292712"/>
                  <a:pt x="617381" y="320058"/>
                </a:cubicBezTo>
                <a:cubicBezTo>
                  <a:pt x="617381" y="347404"/>
                  <a:pt x="599093" y="365635"/>
                  <a:pt x="571661" y="365635"/>
                </a:cubicBezTo>
                <a:close/>
              </a:path>
            </a:pathLst>
          </a:custGeom>
          <a:solidFill>
            <a:srgbClr val="910830"/>
          </a:solidFill>
          <a:ln w="1429" cap="flat">
            <a:noFill/>
            <a:prstDash val="solid"/>
            <a:miter/>
          </a:ln>
        </p:spPr>
        <p:txBody>
          <a:bodyPr rtlCol="0" anchor="ctr"/>
          <a:lstStyle/>
          <a:p>
            <a:endParaRPr lang="en-GB"/>
          </a:p>
        </p:txBody>
      </p:sp>
      <p:sp>
        <p:nvSpPr>
          <p:cNvPr id="398" name="Grafik 404">
            <a:extLst>
              <a:ext uri="{FF2B5EF4-FFF2-40B4-BE49-F238E27FC236}">
                <a16:creationId xmlns:a16="http://schemas.microsoft.com/office/drawing/2014/main" id="{2779EB29-8D02-4D63-A559-E11B531936C0}"/>
              </a:ext>
            </a:extLst>
          </p:cNvPr>
          <p:cNvSpPr/>
          <p:nvPr/>
        </p:nvSpPr>
        <p:spPr>
          <a:xfrm>
            <a:off x="4549800" y="5154856"/>
            <a:ext cx="472328" cy="353190"/>
          </a:xfrm>
          <a:custGeom>
            <a:avLst/>
            <a:gdLst>
              <a:gd name="connsiteX0" fmla="*/ 685959 w 731520"/>
              <a:gd name="connsiteY0" fmla="*/ 91599 h 548640"/>
              <a:gd name="connsiteX1" fmla="*/ 640239 w 731520"/>
              <a:gd name="connsiteY1" fmla="*/ 91599 h 548640"/>
              <a:gd name="connsiteX2" fmla="*/ 640239 w 731520"/>
              <a:gd name="connsiteY2" fmla="*/ 23019 h 548640"/>
              <a:gd name="connsiteX3" fmla="*/ 617379 w 731520"/>
              <a:gd name="connsiteY3" fmla="*/ 159 h 548640"/>
              <a:gd name="connsiteX4" fmla="*/ 480219 w 731520"/>
              <a:gd name="connsiteY4" fmla="*/ 159 h 548640"/>
              <a:gd name="connsiteX5" fmla="*/ 457359 w 731520"/>
              <a:gd name="connsiteY5" fmla="*/ 23019 h 548640"/>
              <a:gd name="connsiteX6" fmla="*/ 457359 w 731520"/>
              <a:gd name="connsiteY6" fmla="*/ 91599 h 548640"/>
              <a:gd name="connsiteX7" fmla="*/ 274479 w 731520"/>
              <a:gd name="connsiteY7" fmla="*/ 91599 h 548640"/>
              <a:gd name="connsiteX8" fmla="*/ 274479 w 731520"/>
              <a:gd name="connsiteY8" fmla="*/ 23019 h 548640"/>
              <a:gd name="connsiteX9" fmla="*/ 251619 w 731520"/>
              <a:gd name="connsiteY9" fmla="*/ 159 h 548640"/>
              <a:gd name="connsiteX10" fmla="*/ 114459 w 731520"/>
              <a:gd name="connsiteY10" fmla="*/ 159 h 548640"/>
              <a:gd name="connsiteX11" fmla="*/ 91599 w 731520"/>
              <a:gd name="connsiteY11" fmla="*/ 23019 h 548640"/>
              <a:gd name="connsiteX12" fmla="*/ 91599 w 731520"/>
              <a:gd name="connsiteY12" fmla="*/ 91599 h 548640"/>
              <a:gd name="connsiteX13" fmla="*/ 45879 w 731520"/>
              <a:gd name="connsiteY13" fmla="*/ 91599 h 548640"/>
              <a:gd name="connsiteX14" fmla="*/ 159 w 731520"/>
              <a:gd name="connsiteY14" fmla="*/ 137319 h 548640"/>
              <a:gd name="connsiteX15" fmla="*/ 159 w 731520"/>
              <a:gd name="connsiteY15" fmla="*/ 503079 h 548640"/>
              <a:gd name="connsiteX16" fmla="*/ 45879 w 731520"/>
              <a:gd name="connsiteY16" fmla="*/ 548799 h 548640"/>
              <a:gd name="connsiteX17" fmla="*/ 685959 w 731520"/>
              <a:gd name="connsiteY17" fmla="*/ 548799 h 548640"/>
              <a:gd name="connsiteX18" fmla="*/ 731679 w 731520"/>
              <a:gd name="connsiteY18" fmla="*/ 503079 h 548640"/>
              <a:gd name="connsiteX19" fmla="*/ 731679 w 731520"/>
              <a:gd name="connsiteY19" fmla="*/ 137319 h 548640"/>
              <a:gd name="connsiteX20" fmla="*/ 685959 w 731520"/>
              <a:gd name="connsiteY20" fmla="*/ 91599 h 548640"/>
              <a:gd name="connsiteX21" fmla="*/ 274479 w 731520"/>
              <a:gd name="connsiteY21" fmla="*/ 285909 h 548640"/>
              <a:gd name="connsiteX22" fmla="*/ 263049 w 731520"/>
              <a:gd name="connsiteY22" fmla="*/ 297339 h 548640"/>
              <a:gd name="connsiteX23" fmla="*/ 103029 w 731520"/>
              <a:gd name="connsiteY23" fmla="*/ 297339 h 548640"/>
              <a:gd name="connsiteX24" fmla="*/ 91599 w 731520"/>
              <a:gd name="connsiteY24" fmla="*/ 285909 h 548640"/>
              <a:gd name="connsiteX25" fmla="*/ 91599 w 731520"/>
              <a:gd name="connsiteY25" fmla="*/ 263049 h 548640"/>
              <a:gd name="connsiteX26" fmla="*/ 103029 w 731520"/>
              <a:gd name="connsiteY26" fmla="*/ 251619 h 548640"/>
              <a:gd name="connsiteX27" fmla="*/ 263049 w 731520"/>
              <a:gd name="connsiteY27" fmla="*/ 251619 h 548640"/>
              <a:gd name="connsiteX28" fmla="*/ 274479 w 731520"/>
              <a:gd name="connsiteY28" fmla="*/ 263049 h 548640"/>
              <a:gd name="connsiteX29" fmla="*/ 274479 w 731520"/>
              <a:gd name="connsiteY29" fmla="*/ 285909 h 548640"/>
              <a:gd name="connsiteX30" fmla="*/ 640239 w 731520"/>
              <a:gd name="connsiteY30" fmla="*/ 285909 h 548640"/>
              <a:gd name="connsiteX31" fmla="*/ 628809 w 731520"/>
              <a:gd name="connsiteY31" fmla="*/ 297339 h 548640"/>
              <a:gd name="connsiteX32" fmla="*/ 571659 w 731520"/>
              <a:gd name="connsiteY32" fmla="*/ 297339 h 548640"/>
              <a:gd name="connsiteX33" fmla="*/ 571659 w 731520"/>
              <a:gd name="connsiteY33" fmla="*/ 354489 h 548640"/>
              <a:gd name="connsiteX34" fmla="*/ 560229 w 731520"/>
              <a:gd name="connsiteY34" fmla="*/ 365919 h 548640"/>
              <a:gd name="connsiteX35" fmla="*/ 537369 w 731520"/>
              <a:gd name="connsiteY35" fmla="*/ 365919 h 548640"/>
              <a:gd name="connsiteX36" fmla="*/ 525939 w 731520"/>
              <a:gd name="connsiteY36" fmla="*/ 354489 h 548640"/>
              <a:gd name="connsiteX37" fmla="*/ 525939 w 731520"/>
              <a:gd name="connsiteY37" fmla="*/ 297339 h 548640"/>
              <a:gd name="connsiteX38" fmla="*/ 468789 w 731520"/>
              <a:gd name="connsiteY38" fmla="*/ 297339 h 548640"/>
              <a:gd name="connsiteX39" fmla="*/ 457359 w 731520"/>
              <a:gd name="connsiteY39" fmla="*/ 285909 h 548640"/>
              <a:gd name="connsiteX40" fmla="*/ 457359 w 731520"/>
              <a:gd name="connsiteY40" fmla="*/ 263049 h 548640"/>
              <a:gd name="connsiteX41" fmla="*/ 468789 w 731520"/>
              <a:gd name="connsiteY41" fmla="*/ 251619 h 548640"/>
              <a:gd name="connsiteX42" fmla="*/ 525939 w 731520"/>
              <a:gd name="connsiteY42" fmla="*/ 251619 h 548640"/>
              <a:gd name="connsiteX43" fmla="*/ 525939 w 731520"/>
              <a:gd name="connsiteY43" fmla="*/ 194469 h 548640"/>
              <a:gd name="connsiteX44" fmla="*/ 537369 w 731520"/>
              <a:gd name="connsiteY44" fmla="*/ 183039 h 548640"/>
              <a:gd name="connsiteX45" fmla="*/ 560229 w 731520"/>
              <a:gd name="connsiteY45" fmla="*/ 183039 h 548640"/>
              <a:gd name="connsiteX46" fmla="*/ 571659 w 731520"/>
              <a:gd name="connsiteY46" fmla="*/ 194469 h 548640"/>
              <a:gd name="connsiteX47" fmla="*/ 571659 w 731520"/>
              <a:gd name="connsiteY47" fmla="*/ 251619 h 548640"/>
              <a:gd name="connsiteX48" fmla="*/ 628809 w 731520"/>
              <a:gd name="connsiteY48" fmla="*/ 251619 h 548640"/>
              <a:gd name="connsiteX49" fmla="*/ 640239 w 731520"/>
              <a:gd name="connsiteY49" fmla="*/ 263049 h 548640"/>
              <a:gd name="connsiteX50" fmla="*/ 640239 w 731520"/>
              <a:gd name="connsiteY50" fmla="*/ 28590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548640">
                <a:moveTo>
                  <a:pt x="685959" y="91599"/>
                </a:moveTo>
                <a:lnTo>
                  <a:pt x="640239" y="91599"/>
                </a:lnTo>
                <a:lnTo>
                  <a:pt x="640239" y="23019"/>
                </a:lnTo>
                <a:cubicBezTo>
                  <a:pt x="640239" y="10389"/>
                  <a:pt x="630009" y="159"/>
                  <a:pt x="617379" y="159"/>
                </a:cubicBezTo>
                <a:lnTo>
                  <a:pt x="480219" y="159"/>
                </a:lnTo>
                <a:cubicBezTo>
                  <a:pt x="467589" y="159"/>
                  <a:pt x="457359" y="10389"/>
                  <a:pt x="457359" y="23019"/>
                </a:cubicBezTo>
                <a:lnTo>
                  <a:pt x="457359" y="91599"/>
                </a:lnTo>
                <a:lnTo>
                  <a:pt x="274479" y="91599"/>
                </a:lnTo>
                <a:lnTo>
                  <a:pt x="274479" y="23019"/>
                </a:lnTo>
                <a:cubicBezTo>
                  <a:pt x="274479" y="10389"/>
                  <a:pt x="264249" y="159"/>
                  <a:pt x="251619" y="159"/>
                </a:cubicBezTo>
                <a:lnTo>
                  <a:pt x="114459" y="159"/>
                </a:lnTo>
                <a:cubicBezTo>
                  <a:pt x="101829" y="159"/>
                  <a:pt x="91599" y="10389"/>
                  <a:pt x="91599" y="23019"/>
                </a:cubicBezTo>
                <a:lnTo>
                  <a:pt x="91599" y="91599"/>
                </a:lnTo>
                <a:lnTo>
                  <a:pt x="45879" y="91599"/>
                </a:lnTo>
                <a:cubicBezTo>
                  <a:pt x="20633" y="91599"/>
                  <a:pt x="159" y="112073"/>
                  <a:pt x="159" y="137319"/>
                </a:cubicBezTo>
                <a:lnTo>
                  <a:pt x="159" y="503079"/>
                </a:lnTo>
                <a:cubicBezTo>
                  <a:pt x="159" y="528325"/>
                  <a:pt x="20633" y="548799"/>
                  <a:pt x="45879" y="548799"/>
                </a:cubicBezTo>
                <a:lnTo>
                  <a:pt x="685959" y="548799"/>
                </a:lnTo>
                <a:cubicBezTo>
                  <a:pt x="711205" y="548799"/>
                  <a:pt x="731679" y="528325"/>
                  <a:pt x="731679" y="503079"/>
                </a:cubicBezTo>
                <a:lnTo>
                  <a:pt x="731679" y="137319"/>
                </a:lnTo>
                <a:cubicBezTo>
                  <a:pt x="731679" y="112073"/>
                  <a:pt x="711205" y="91599"/>
                  <a:pt x="685959" y="91599"/>
                </a:cubicBezTo>
                <a:close/>
                <a:moveTo>
                  <a:pt x="274479" y="285909"/>
                </a:moveTo>
                <a:cubicBezTo>
                  <a:pt x="274479" y="292224"/>
                  <a:pt x="269364" y="297339"/>
                  <a:pt x="263049" y="297339"/>
                </a:cubicBezTo>
                <a:lnTo>
                  <a:pt x="103029" y="297339"/>
                </a:lnTo>
                <a:cubicBezTo>
                  <a:pt x="96714" y="297339"/>
                  <a:pt x="91599" y="292224"/>
                  <a:pt x="91599" y="285909"/>
                </a:cubicBezTo>
                <a:lnTo>
                  <a:pt x="91599" y="263049"/>
                </a:lnTo>
                <a:cubicBezTo>
                  <a:pt x="91599" y="256734"/>
                  <a:pt x="96714" y="251619"/>
                  <a:pt x="103029" y="251619"/>
                </a:cubicBezTo>
                <a:lnTo>
                  <a:pt x="263049" y="251619"/>
                </a:lnTo>
                <a:cubicBezTo>
                  <a:pt x="269364" y="251619"/>
                  <a:pt x="274479" y="256734"/>
                  <a:pt x="274479" y="263049"/>
                </a:cubicBezTo>
                <a:lnTo>
                  <a:pt x="274479" y="285909"/>
                </a:lnTo>
                <a:close/>
                <a:moveTo>
                  <a:pt x="640239" y="285909"/>
                </a:moveTo>
                <a:cubicBezTo>
                  <a:pt x="640239" y="292224"/>
                  <a:pt x="635124" y="297339"/>
                  <a:pt x="628809" y="297339"/>
                </a:cubicBezTo>
                <a:lnTo>
                  <a:pt x="571659" y="297339"/>
                </a:lnTo>
                <a:lnTo>
                  <a:pt x="571659" y="354489"/>
                </a:lnTo>
                <a:cubicBezTo>
                  <a:pt x="571659" y="360804"/>
                  <a:pt x="566544" y="365919"/>
                  <a:pt x="560229" y="365919"/>
                </a:cubicBezTo>
                <a:lnTo>
                  <a:pt x="537369" y="365919"/>
                </a:lnTo>
                <a:cubicBezTo>
                  <a:pt x="531054" y="365919"/>
                  <a:pt x="525939" y="360804"/>
                  <a:pt x="525939" y="354489"/>
                </a:cubicBezTo>
                <a:lnTo>
                  <a:pt x="525939" y="297339"/>
                </a:lnTo>
                <a:lnTo>
                  <a:pt x="468789" y="297339"/>
                </a:lnTo>
                <a:cubicBezTo>
                  <a:pt x="462474" y="297339"/>
                  <a:pt x="457359" y="292224"/>
                  <a:pt x="457359" y="285909"/>
                </a:cubicBezTo>
                <a:lnTo>
                  <a:pt x="457359" y="263049"/>
                </a:lnTo>
                <a:cubicBezTo>
                  <a:pt x="457359" y="256734"/>
                  <a:pt x="462474" y="251619"/>
                  <a:pt x="468789" y="251619"/>
                </a:cubicBezTo>
                <a:lnTo>
                  <a:pt x="525939" y="251619"/>
                </a:lnTo>
                <a:lnTo>
                  <a:pt x="525939" y="194469"/>
                </a:lnTo>
                <a:cubicBezTo>
                  <a:pt x="525939" y="188154"/>
                  <a:pt x="531054" y="183039"/>
                  <a:pt x="537369" y="183039"/>
                </a:cubicBezTo>
                <a:lnTo>
                  <a:pt x="560229" y="183039"/>
                </a:lnTo>
                <a:cubicBezTo>
                  <a:pt x="566544" y="183039"/>
                  <a:pt x="571659" y="188154"/>
                  <a:pt x="571659" y="194469"/>
                </a:cubicBezTo>
                <a:lnTo>
                  <a:pt x="571659" y="251619"/>
                </a:lnTo>
                <a:lnTo>
                  <a:pt x="628809" y="251619"/>
                </a:lnTo>
                <a:cubicBezTo>
                  <a:pt x="635124" y="251619"/>
                  <a:pt x="640239" y="256734"/>
                  <a:pt x="640239" y="263049"/>
                </a:cubicBezTo>
                <a:lnTo>
                  <a:pt x="640239" y="285909"/>
                </a:lnTo>
                <a:close/>
              </a:path>
            </a:pathLst>
          </a:custGeom>
          <a:solidFill>
            <a:srgbClr val="910830"/>
          </a:solidFill>
          <a:ln w="1414" cap="flat">
            <a:noFill/>
            <a:prstDash val="solid"/>
            <a:miter/>
          </a:ln>
        </p:spPr>
        <p:txBody>
          <a:bodyPr rtlCol="0" anchor="ctr"/>
          <a:lstStyle/>
          <a:p>
            <a:endParaRPr lang="en-GB"/>
          </a:p>
        </p:txBody>
      </p:sp>
      <p:sp>
        <p:nvSpPr>
          <p:cNvPr id="399" name="Grafik 405">
            <a:extLst>
              <a:ext uri="{FF2B5EF4-FFF2-40B4-BE49-F238E27FC236}">
                <a16:creationId xmlns:a16="http://schemas.microsoft.com/office/drawing/2014/main" id="{2BB50B81-3B2F-46A9-9491-BC98CE0B07EF}"/>
              </a:ext>
            </a:extLst>
          </p:cNvPr>
          <p:cNvSpPr/>
          <p:nvPr/>
        </p:nvSpPr>
        <p:spPr>
          <a:xfrm>
            <a:off x="1210282" y="5095982"/>
            <a:ext cx="590411" cy="470920"/>
          </a:xfrm>
          <a:custGeom>
            <a:avLst/>
            <a:gdLst>
              <a:gd name="connsiteX0" fmla="*/ 204838 w 914400"/>
              <a:gd name="connsiteY0" fmla="*/ 315656 h 731520"/>
              <a:gd name="connsiteX1" fmla="*/ 187093 w 914400"/>
              <a:gd name="connsiteY1" fmla="*/ 381907 h 731520"/>
              <a:gd name="connsiteX2" fmla="*/ 183650 w 914400"/>
              <a:gd name="connsiteY2" fmla="*/ 431042 h 731520"/>
              <a:gd name="connsiteX3" fmla="*/ 133358 w 914400"/>
              <a:gd name="connsiteY3" fmla="*/ 472447 h 731520"/>
              <a:gd name="connsiteX4" fmla="*/ 112470 w 914400"/>
              <a:gd name="connsiteY4" fmla="*/ 459917 h 731520"/>
              <a:gd name="connsiteX5" fmla="*/ 134530 w 914400"/>
              <a:gd name="connsiteY5" fmla="*/ 350361 h 731520"/>
              <a:gd name="connsiteX6" fmla="*/ 123100 w 914400"/>
              <a:gd name="connsiteY6" fmla="*/ 334944 h 731520"/>
              <a:gd name="connsiteX7" fmla="*/ 11857 w 914400"/>
              <a:gd name="connsiteY7" fmla="*/ 324157 h 731520"/>
              <a:gd name="connsiteX8" fmla="*/ 5942 w 914400"/>
              <a:gd name="connsiteY8" fmla="*/ 300526 h 731520"/>
              <a:gd name="connsiteX9" fmla="*/ 99025 w 914400"/>
              <a:gd name="connsiteY9" fmla="*/ 238661 h 731520"/>
              <a:gd name="connsiteX10" fmla="*/ 101854 w 914400"/>
              <a:gd name="connsiteY10" fmla="*/ 219673 h 731520"/>
              <a:gd name="connsiteX11" fmla="*/ 30831 w 914400"/>
              <a:gd name="connsiteY11" fmla="*/ 133362 h 731520"/>
              <a:gd name="connsiteX12" fmla="*/ 43375 w 914400"/>
              <a:gd name="connsiteY12" fmla="*/ 112474 h 731520"/>
              <a:gd name="connsiteX13" fmla="*/ 152932 w 914400"/>
              <a:gd name="connsiteY13" fmla="*/ 134534 h 731520"/>
              <a:gd name="connsiteX14" fmla="*/ 168362 w 914400"/>
              <a:gd name="connsiteY14" fmla="*/ 123104 h 731520"/>
              <a:gd name="connsiteX15" fmla="*/ 179149 w 914400"/>
              <a:gd name="connsiteY15" fmla="*/ 11861 h 731520"/>
              <a:gd name="connsiteX16" fmla="*/ 202795 w 914400"/>
              <a:gd name="connsiteY16" fmla="*/ 5946 h 731520"/>
              <a:gd name="connsiteX17" fmla="*/ 264660 w 914400"/>
              <a:gd name="connsiteY17" fmla="*/ 99015 h 731520"/>
              <a:gd name="connsiteX18" fmla="*/ 283648 w 914400"/>
              <a:gd name="connsiteY18" fmla="*/ 101844 h 731520"/>
              <a:gd name="connsiteX19" fmla="*/ 369945 w 914400"/>
              <a:gd name="connsiteY19" fmla="*/ 30821 h 731520"/>
              <a:gd name="connsiteX20" fmla="*/ 390833 w 914400"/>
              <a:gd name="connsiteY20" fmla="*/ 43351 h 731520"/>
              <a:gd name="connsiteX21" fmla="*/ 374645 w 914400"/>
              <a:gd name="connsiteY21" fmla="*/ 123589 h 731520"/>
              <a:gd name="connsiteX22" fmla="*/ 363344 w 914400"/>
              <a:gd name="connsiteY22" fmla="*/ 137020 h 731520"/>
              <a:gd name="connsiteX23" fmla="*/ 317410 w 914400"/>
              <a:gd name="connsiteY23" fmla="*/ 198413 h 731520"/>
              <a:gd name="connsiteX24" fmla="*/ 302108 w 914400"/>
              <a:gd name="connsiteY24" fmla="*/ 218873 h 731520"/>
              <a:gd name="connsiteX25" fmla="*/ 204838 w 914400"/>
              <a:gd name="connsiteY25" fmla="*/ 315656 h 731520"/>
              <a:gd name="connsiteX26" fmla="*/ 911455 w 914400"/>
              <a:gd name="connsiteY26" fmla="*/ 504980 h 731520"/>
              <a:gd name="connsiteX27" fmla="*/ 893710 w 914400"/>
              <a:gd name="connsiteY27" fmla="*/ 571217 h 731520"/>
              <a:gd name="connsiteX28" fmla="*/ 868636 w 914400"/>
              <a:gd name="connsiteY28" fmla="*/ 613165 h 731520"/>
              <a:gd name="connsiteX29" fmla="*/ 856120 w 914400"/>
              <a:gd name="connsiteY29" fmla="*/ 623166 h 731520"/>
              <a:gd name="connsiteX30" fmla="*/ 836132 w 914400"/>
              <a:gd name="connsiteY30" fmla="*/ 697790 h 731520"/>
              <a:gd name="connsiteX31" fmla="*/ 828059 w 914400"/>
              <a:gd name="connsiteY31" fmla="*/ 714049 h 731520"/>
              <a:gd name="connsiteX32" fmla="*/ 780139 w 914400"/>
              <a:gd name="connsiteY32" fmla="*/ 730122 h 731520"/>
              <a:gd name="connsiteX33" fmla="*/ 735976 w 914400"/>
              <a:gd name="connsiteY33" fmla="*/ 718292 h 731520"/>
              <a:gd name="connsiteX34" fmla="*/ 703644 w 914400"/>
              <a:gd name="connsiteY34" fmla="*/ 662300 h 731520"/>
              <a:gd name="connsiteX35" fmla="*/ 715474 w 914400"/>
              <a:gd name="connsiteY35" fmla="*/ 618137 h 731520"/>
              <a:gd name="connsiteX36" fmla="*/ 362172 w 914400"/>
              <a:gd name="connsiteY36" fmla="*/ 523468 h 731520"/>
              <a:gd name="connsiteX37" fmla="*/ 350342 w 914400"/>
              <a:gd name="connsiteY37" fmla="*/ 567631 h 731520"/>
              <a:gd name="connsiteX38" fmla="*/ 294350 w 914400"/>
              <a:gd name="connsiteY38" fmla="*/ 599963 h 731520"/>
              <a:gd name="connsiteX39" fmla="*/ 250187 w 914400"/>
              <a:gd name="connsiteY39" fmla="*/ 588133 h 731520"/>
              <a:gd name="connsiteX40" fmla="*/ 216726 w 914400"/>
              <a:gd name="connsiteY40" fmla="*/ 550257 h 731520"/>
              <a:gd name="connsiteX41" fmla="*/ 217854 w 914400"/>
              <a:gd name="connsiteY41" fmla="*/ 532140 h 731520"/>
              <a:gd name="connsiteX42" fmla="*/ 237843 w 914400"/>
              <a:gd name="connsiteY42" fmla="*/ 457517 h 731520"/>
              <a:gd name="connsiteX43" fmla="*/ 231999 w 914400"/>
              <a:gd name="connsiteY43" fmla="*/ 442586 h 731520"/>
              <a:gd name="connsiteX44" fmla="*/ 231256 w 914400"/>
              <a:gd name="connsiteY44" fmla="*/ 393723 h 731520"/>
              <a:gd name="connsiteX45" fmla="*/ 249001 w 914400"/>
              <a:gd name="connsiteY45" fmla="*/ 327472 h 731520"/>
              <a:gd name="connsiteX46" fmla="*/ 301708 w 914400"/>
              <a:gd name="connsiteY46" fmla="*/ 267164 h 731520"/>
              <a:gd name="connsiteX47" fmla="*/ 328125 w 914400"/>
              <a:gd name="connsiteY47" fmla="*/ 260421 h 731520"/>
              <a:gd name="connsiteX48" fmla="*/ 354028 w 914400"/>
              <a:gd name="connsiteY48" fmla="*/ 225802 h 731520"/>
              <a:gd name="connsiteX49" fmla="*/ 399963 w 914400"/>
              <a:gd name="connsiteY49" fmla="*/ 164409 h 731520"/>
              <a:gd name="connsiteX50" fmla="*/ 415965 w 914400"/>
              <a:gd name="connsiteY50" fmla="*/ 146064 h 731520"/>
              <a:gd name="connsiteX51" fmla="*/ 454170 w 914400"/>
              <a:gd name="connsiteY51" fmla="*/ 118189 h 731520"/>
              <a:gd name="connsiteX52" fmla="*/ 475672 w 914400"/>
              <a:gd name="connsiteY52" fmla="*/ 108916 h 731520"/>
              <a:gd name="connsiteX53" fmla="*/ 521735 w 914400"/>
              <a:gd name="connsiteY53" fmla="*/ 100286 h 731520"/>
              <a:gd name="connsiteX54" fmla="*/ 569498 w 914400"/>
              <a:gd name="connsiteY54" fmla="*/ 105716 h 731520"/>
              <a:gd name="connsiteX55" fmla="*/ 744777 w 914400"/>
              <a:gd name="connsiteY55" fmla="*/ 152679 h 731520"/>
              <a:gd name="connsiteX56" fmla="*/ 788854 w 914400"/>
              <a:gd name="connsiteY56" fmla="*/ 171867 h 731520"/>
              <a:gd name="connsiteX57" fmla="*/ 838418 w 914400"/>
              <a:gd name="connsiteY57" fmla="*/ 221159 h 731520"/>
              <a:gd name="connsiteX58" fmla="*/ 862249 w 914400"/>
              <a:gd name="connsiteY58" fmla="*/ 288296 h 731520"/>
              <a:gd name="connsiteX59" fmla="*/ 871336 w 914400"/>
              <a:gd name="connsiteY59" fmla="*/ 364434 h 731520"/>
              <a:gd name="connsiteX60" fmla="*/ 876465 w 914400"/>
              <a:gd name="connsiteY60" fmla="*/ 407368 h 731520"/>
              <a:gd name="connsiteX61" fmla="*/ 908955 w 914400"/>
              <a:gd name="connsiteY61" fmla="*/ 450130 h 731520"/>
              <a:gd name="connsiteX62" fmla="*/ 911455 w 914400"/>
              <a:gd name="connsiteY62" fmla="*/ 504980 h 731520"/>
              <a:gd name="connsiteX63" fmla="*/ 365330 w 914400"/>
              <a:gd name="connsiteY63" fmla="*/ 334987 h 731520"/>
              <a:gd name="connsiteX64" fmla="*/ 309366 w 914400"/>
              <a:gd name="connsiteY64" fmla="*/ 367177 h 731520"/>
              <a:gd name="connsiteX65" fmla="*/ 341727 w 914400"/>
              <a:gd name="connsiteY65" fmla="*/ 423027 h 731520"/>
              <a:gd name="connsiteX66" fmla="*/ 413865 w 914400"/>
              <a:gd name="connsiteY66" fmla="*/ 418769 h 731520"/>
              <a:gd name="connsiteX67" fmla="*/ 365330 w 914400"/>
              <a:gd name="connsiteY67" fmla="*/ 334987 h 731520"/>
              <a:gd name="connsiteX68" fmla="*/ 780539 w 914400"/>
              <a:gd name="connsiteY68" fmla="*/ 375235 h 731520"/>
              <a:gd name="connsiteX69" fmla="*/ 771452 w 914400"/>
              <a:gd name="connsiteY69" fmla="*/ 299097 h 731520"/>
              <a:gd name="connsiteX70" fmla="*/ 765994 w 914400"/>
              <a:gd name="connsiteY70" fmla="*/ 279295 h 731520"/>
              <a:gd name="connsiteX71" fmla="*/ 721103 w 914400"/>
              <a:gd name="connsiteY71" fmla="*/ 240975 h 731520"/>
              <a:gd name="connsiteX72" fmla="*/ 545824 w 914400"/>
              <a:gd name="connsiteY72" fmla="*/ 194012 h 731520"/>
              <a:gd name="connsiteX73" fmla="*/ 473158 w 914400"/>
              <a:gd name="connsiteY73" fmla="*/ 219173 h 731520"/>
              <a:gd name="connsiteX74" fmla="*/ 427223 w 914400"/>
              <a:gd name="connsiteY74" fmla="*/ 280566 h 731520"/>
              <a:gd name="connsiteX75" fmla="*/ 672968 w 914400"/>
              <a:gd name="connsiteY75" fmla="*/ 346403 h 731520"/>
              <a:gd name="connsiteX76" fmla="*/ 780539 w 914400"/>
              <a:gd name="connsiteY76" fmla="*/ 375235 h 731520"/>
              <a:gd name="connsiteX77" fmla="*/ 806957 w 914400"/>
              <a:gd name="connsiteY77" fmla="*/ 453316 h 731520"/>
              <a:gd name="connsiteX78" fmla="*/ 723017 w 914400"/>
              <a:gd name="connsiteY78" fmla="*/ 501594 h 731520"/>
              <a:gd name="connsiteX79" fmla="*/ 783368 w 914400"/>
              <a:gd name="connsiteY79" fmla="*/ 541356 h 731520"/>
              <a:gd name="connsiteX80" fmla="*/ 839332 w 914400"/>
              <a:gd name="connsiteY80" fmla="*/ 509166 h 731520"/>
              <a:gd name="connsiteX81" fmla="*/ 806957 w 914400"/>
              <a:gd name="connsiteY81" fmla="*/ 45331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914400" h="731520">
                <a:moveTo>
                  <a:pt x="204838" y="315656"/>
                </a:moveTo>
                <a:lnTo>
                  <a:pt x="187093" y="381907"/>
                </a:lnTo>
                <a:cubicBezTo>
                  <a:pt x="182793" y="397981"/>
                  <a:pt x="181907" y="414611"/>
                  <a:pt x="183650" y="431042"/>
                </a:cubicBezTo>
                <a:lnTo>
                  <a:pt x="133358" y="472447"/>
                </a:lnTo>
                <a:cubicBezTo>
                  <a:pt x="123971" y="480177"/>
                  <a:pt x="110055" y="471833"/>
                  <a:pt x="112470" y="459917"/>
                </a:cubicBezTo>
                <a:lnTo>
                  <a:pt x="134530" y="350361"/>
                </a:lnTo>
                <a:cubicBezTo>
                  <a:pt x="136044" y="342845"/>
                  <a:pt x="130729" y="335673"/>
                  <a:pt x="123100" y="334944"/>
                </a:cubicBezTo>
                <a:lnTo>
                  <a:pt x="11857" y="324157"/>
                </a:lnTo>
                <a:cubicBezTo>
                  <a:pt x="-244" y="322986"/>
                  <a:pt x="-4188" y="307255"/>
                  <a:pt x="5942" y="300526"/>
                </a:cubicBezTo>
                <a:lnTo>
                  <a:pt x="99025" y="238661"/>
                </a:lnTo>
                <a:cubicBezTo>
                  <a:pt x="105397" y="234418"/>
                  <a:pt x="106712" y="225588"/>
                  <a:pt x="101854" y="219673"/>
                </a:cubicBezTo>
                <a:lnTo>
                  <a:pt x="30831" y="133362"/>
                </a:lnTo>
                <a:cubicBezTo>
                  <a:pt x="23101" y="123975"/>
                  <a:pt x="31445" y="110073"/>
                  <a:pt x="43375" y="112474"/>
                </a:cubicBezTo>
                <a:lnTo>
                  <a:pt x="152932" y="134534"/>
                </a:lnTo>
                <a:cubicBezTo>
                  <a:pt x="160447" y="136048"/>
                  <a:pt x="167619" y="130733"/>
                  <a:pt x="168362" y="123104"/>
                </a:cubicBezTo>
                <a:lnTo>
                  <a:pt x="179149" y="11861"/>
                </a:lnTo>
                <a:cubicBezTo>
                  <a:pt x="180321" y="-255"/>
                  <a:pt x="196052" y="-4184"/>
                  <a:pt x="202795" y="5946"/>
                </a:cubicBezTo>
                <a:lnTo>
                  <a:pt x="264660" y="99015"/>
                </a:lnTo>
                <a:cubicBezTo>
                  <a:pt x="268904" y="105387"/>
                  <a:pt x="277733" y="106702"/>
                  <a:pt x="283648" y="101844"/>
                </a:cubicBezTo>
                <a:lnTo>
                  <a:pt x="369945" y="30821"/>
                </a:lnTo>
                <a:cubicBezTo>
                  <a:pt x="379332" y="23091"/>
                  <a:pt x="393233" y="31435"/>
                  <a:pt x="390833" y="43351"/>
                </a:cubicBezTo>
                <a:lnTo>
                  <a:pt x="374645" y="123589"/>
                </a:lnTo>
                <a:cubicBezTo>
                  <a:pt x="370773" y="127947"/>
                  <a:pt x="366887" y="132290"/>
                  <a:pt x="363344" y="137020"/>
                </a:cubicBezTo>
                <a:lnTo>
                  <a:pt x="317410" y="198413"/>
                </a:lnTo>
                <a:lnTo>
                  <a:pt x="302108" y="218873"/>
                </a:lnTo>
                <a:cubicBezTo>
                  <a:pt x="255345" y="231389"/>
                  <a:pt x="217554" y="268207"/>
                  <a:pt x="204838" y="315656"/>
                </a:cubicBezTo>
                <a:close/>
                <a:moveTo>
                  <a:pt x="911455" y="504980"/>
                </a:moveTo>
                <a:lnTo>
                  <a:pt x="893710" y="571217"/>
                </a:lnTo>
                <a:cubicBezTo>
                  <a:pt x="889238" y="587905"/>
                  <a:pt x="880309" y="602092"/>
                  <a:pt x="868636" y="613165"/>
                </a:cubicBezTo>
                <a:cubicBezTo>
                  <a:pt x="864751" y="616843"/>
                  <a:pt x="860564" y="620189"/>
                  <a:pt x="856120" y="623166"/>
                </a:cubicBezTo>
                <a:lnTo>
                  <a:pt x="836132" y="697790"/>
                </a:lnTo>
                <a:cubicBezTo>
                  <a:pt x="834503" y="703891"/>
                  <a:pt x="831702" y="709363"/>
                  <a:pt x="828059" y="714049"/>
                </a:cubicBezTo>
                <a:cubicBezTo>
                  <a:pt x="817101" y="728108"/>
                  <a:pt x="798427" y="735023"/>
                  <a:pt x="780139" y="730122"/>
                </a:cubicBezTo>
                <a:lnTo>
                  <a:pt x="735976" y="718292"/>
                </a:lnTo>
                <a:cubicBezTo>
                  <a:pt x="711587" y="711763"/>
                  <a:pt x="697114" y="686688"/>
                  <a:pt x="703644" y="662300"/>
                </a:cubicBezTo>
                <a:lnTo>
                  <a:pt x="715474" y="618137"/>
                </a:lnTo>
                <a:lnTo>
                  <a:pt x="362172" y="523468"/>
                </a:lnTo>
                <a:lnTo>
                  <a:pt x="350342" y="567631"/>
                </a:lnTo>
                <a:cubicBezTo>
                  <a:pt x="343813" y="592019"/>
                  <a:pt x="318738" y="606493"/>
                  <a:pt x="294350" y="599963"/>
                </a:cubicBezTo>
                <a:lnTo>
                  <a:pt x="250187" y="588133"/>
                </a:lnTo>
                <a:cubicBezTo>
                  <a:pt x="231899" y="583233"/>
                  <a:pt x="219183" y="567902"/>
                  <a:pt x="216726" y="550257"/>
                </a:cubicBezTo>
                <a:cubicBezTo>
                  <a:pt x="215911" y="544371"/>
                  <a:pt x="216226" y="538227"/>
                  <a:pt x="217854" y="532140"/>
                </a:cubicBezTo>
                <a:lnTo>
                  <a:pt x="237843" y="457517"/>
                </a:lnTo>
                <a:cubicBezTo>
                  <a:pt x="235478" y="452713"/>
                  <a:pt x="233523" y="447719"/>
                  <a:pt x="231999" y="442586"/>
                </a:cubicBezTo>
                <a:cubicBezTo>
                  <a:pt x="227427" y="427170"/>
                  <a:pt x="226784" y="410411"/>
                  <a:pt x="231256" y="393723"/>
                </a:cubicBezTo>
                <a:lnTo>
                  <a:pt x="249001" y="327472"/>
                </a:lnTo>
                <a:cubicBezTo>
                  <a:pt x="256588" y="299183"/>
                  <a:pt x="276662" y="277709"/>
                  <a:pt x="301708" y="267164"/>
                </a:cubicBezTo>
                <a:cubicBezTo>
                  <a:pt x="310129" y="263616"/>
                  <a:pt x="319033" y="261343"/>
                  <a:pt x="328125" y="260421"/>
                </a:cubicBezTo>
                <a:lnTo>
                  <a:pt x="354028" y="225802"/>
                </a:lnTo>
                <a:lnTo>
                  <a:pt x="399963" y="164409"/>
                </a:lnTo>
                <a:cubicBezTo>
                  <a:pt x="404892" y="157822"/>
                  <a:pt x="410236" y="151693"/>
                  <a:pt x="415965" y="146064"/>
                </a:cubicBezTo>
                <a:cubicBezTo>
                  <a:pt x="427395" y="134791"/>
                  <a:pt x="440296" y="125432"/>
                  <a:pt x="454170" y="118189"/>
                </a:cubicBezTo>
                <a:cubicBezTo>
                  <a:pt x="461113" y="114560"/>
                  <a:pt x="468300" y="111459"/>
                  <a:pt x="475672" y="108916"/>
                </a:cubicBezTo>
                <a:cubicBezTo>
                  <a:pt x="490431" y="103801"/>
                  <a:pt x="505947" y="100872"/>
                  <a:pt x="521735" y="100286"/>
                </a:cubicBezTo>
                <a:cubicBezTo>
                  <a:pt x="537523" y="99701"/>
                  <a:pt x="553611" y="101458"/>
                  <a:pt x="569498" y="105716"/>
                </a:cubicBezTo>
                <a:lnTo>
                  <a:pt x="744777" y="152679"/>
                </a:lnTo>
                <a:cubicBezTo>
                  <a:pt x="760665" y="156936"/>
                  <a:pt x="775467" y="163452"/>
                  <a:pt x="788854" y="171867"/>
                </a:cubicBezTo>
                <a:cubicBezTo>
                  <a:pt x="808833" y="184411"/>
                  <a:pt x="825764" y="201250"/>
                  <a:pt x="838418" y="221159"/>
                </a:cubicBezTo>
                <a:cubicBezTo>
                  <a:pt x="851019" y="240990"/>
                  <a:pt x="859335" y="263793"/>
                  <a:pt x="862249" y="288296"/>
                </a:cubicBezTo>
                <a:lnTo>
                  <a:pt x="871336" y="364434"/>
                </a:lnTo>
                <a:lnTo>
                  <a:pt x="876465" y="407368"/>
                </a:lnTo>
                <a:cubicBezTo>
                  <a:pt x="891301" y="418079"/>
                  <a:pt x="902612" y="432966"/>
                  <a:pt x="908955" y="450130"/>
                </a:cubicBezTo>
                <a:cubicBezTo>
                  <a:pt x="915227" y="467104"/>
                  <a:pt x="916513" y="486120"/>
                  <a:pt x="911455" y="504980"/>
                </a:cubicBezTo>
                <a:close/>
                <a:moveTo>
                  <a:pt x="365330" y="334987"/>
                </a:moveTo>
                <a:cubicBezTo>
                  <a:pt x="338827" y="327886"/>
                  <a:pt x="316452" y="340759"/>
                  <a:pt x="309366" y="367177"/>
                </a:cubicBezTo>
                <a:cubicBezTo>
                  <a:pt x="302279" y="393595"/>
                  <a:pt x="315238" y="415926"/>
                  <a:pt x="341727" y="423027"/>
                </a:cubicBezTo>
                <a:cubicBezTo>
                  <a:pt x="368230" y="430128"/>
                  <a:pt x="406792" y="445187"/>
                  <a:pt x="413865" y="418769"/>
                </a:cubicBezTo>
                <a:cubicBezTo>
                  <a:pt x="420951" y="392352"/>
                  <a:pt x="391819" y="342088"/>
                  <a:pt x="365330" y="334987"/>
                </a:cubicBezTo>
                <a:close/>
                <a:moveTo>
                  <a:pt x="780539" y="375235"/>
                </a:moveTo>
                <a:lnTo>
                  <a:pt x="771452" y="299097"/>
                </a:lnTo>
                <a:cubicBezTo>
                  <a:pt x="770623" y="292139"/>
                  <a:pt x="768752" y="285481"/>
                  <a:pt x="765994" y="279295"/>
                </a:cubicBezTo>
                <a:cubicBezTo>
                  <a:pt x="757708" y="260735"/>
                  <a:pt x="741420" y="246419"/>
                  <a:pt x="721103" y="240975"/>
                </a:cubicBezTo>
                <a:lnTo>
                  <a:pt x="545824" y="194012"/>
                </a:lnTo>
                <a:cubicBezTo>
                  <a:pt x="518736" y="186756"/>
                  <a:pt x="489959" y="196720"/>
                  <a:pt x="473158" y="219173"/>
                </a:cubicBezTo>
                <a:lnTo>
                  <a:pt x="427223" y="280566"/>
                </a:lnTo>
                <a:lnTo>
                  <a:pt x="672968" y="346403"/>
                </a:lnTo>
                <a:lnTo>
                  <a:pt x="780539" y="375235"/>
                </a:lnTo>
                <a:close/>
                <a:moveTo>
                  <a:pt x="806957" y="453316"/>
                </a:moveTo>
                <a:cubicBezTo>
                  <a:pt x="780453" y="446215"/>
                  <a:pt x="730090" y="475190"/>
                  <a:pt x="723017" y="501594"/>
                </a:cubicBezTo>
                <a:cubicBezTo>
                  <a:pt x="715945" y="528011"/>
                  <a:pt x="756865" y="534255"/>
                  <a:pt x="783368" y="541356"/>
                </a:cubicBezTo>
                <a:cubicBezTo>
                  <a:pt x="809871" y="548457"/>
                  <a:pt x="832245" y="535584"/>
                  <a:pt x="839332" y="509166"/>
                </a:cubicBezTo>
                <a:cubicBezTo>
                  <a:pt x="846404" y="482763"/>
                  <a:pt x="833460" y="460417"/>
                  <a:pt x="806957" y="453316"/>
                </a:cubicBezTo>
                <a:close/>
              </a:path>
            </a:pathLst>
          </a:custGeom>
          <a:solidFill>
            <a:srgbClr val="910830"/>
          </a:solidFill>
          <a:ln w="1429" cap="flat">
            <a:noFill/>
            <a:prstDash val="solid"/>
            <a:miter/>
          </a:ln>
        </p:spPr>
        <p:txBody>
          <a:bodyPr rtlCol="0" anchor="ctr"/>
          <a:lstStyle/>
          <a:p>
            <a:endParaRPr lang="en-GB"/>
          </a:p>
        </p:txBody>
      </p:sp>
      <p:sp>
        <p:nvSpPr>
          <p:cNvPr id="400" name="Grafik 406">
            <a:extLst>
              <a:ext uri="{FF2B5EF4-FFF2-40B4-BE49-F238E27FC236}">
                <a16:creationId xmlns:a16="http://schemas.microsoft.com/office/drawing/2014/main" id="{D990ED0E-8D6F-4FEB-82BC-466C4695EE78}"/>
              </a:ext>
            </a:extLst>
          </p:cNvPr>
          <p:cNvSpPr/>
          <p:nvPr/>
        </p:nvSpPr>
        <p:spPr>
          <a:xfrm>
            <a:off x="7048415" y="5743505"/>
            <a:ext cx="273988" cy="154521"/>
          </a:xfrm>
          <a:custGeom>
            <a:avLst/>
            <a:gdLst>
              <a:gd name="connsiteX0" fmla="*/ 28743 w 424338"/>
              <a:gd name="connsiteY0" fmla="*/ 161 h 240030"/>
              <a:gd name="connsiteX1" fmla="*/ 396360 w 424338"/>
              <a:gd name="connsiteY1" fmla="*/ 161 h 240030"/>
              <a:gd name="connsiteX2" fmla="*/ 416505 w 424338"/>
              <a:gd name="connsiteY2" fmla="*/ 48881 h 240030"/>
              <a:gd name="connsiteX3" fmla="*/ 232768 w 424338"/>
              <a:gd name="connsiteY3" fmla="*/ 232761 h 240030"/>
              <a:gd name="connsiteX4" fmla="*/ 192334 w 424338"/>
              <a:gd name="connsiteY4" fmla="*/ 232761 h 240030"/>
              <a:gd name="connsiteX5" fmla="*/ 8597 w 424338"/>
              <a:gd name="connsiteY5" fmla="*/ 48881 h 240030"/>
              <a:gd name="connsiteX6" fmla="*/ 28743 w 424338"/>
              <a:gd name="connsiteY6" fmla="*/ 161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338" h="240030">
                <a:moveTo>
                  <a:pt x="28743" y="161"/>
                </a:moveTo>
                <a:lnTo>
                  <a:pt x="396360" y="161"/>
                </a:lnTo>
                <a:cubicBezTo>
                  <a:pt x="421792" y="161"/>
                  <a:pt x="434508" y="30879"/>
                  <a:pt x="416505" y="48881"/>
                </a:cubicBezTo>
                <a:lnTo>
                  <a:pt x="232768" y="232761"/>
                </a:lnTo>
                <a:cubicBezTo>
                  <a:pt x="221624" y="243906"/>
                  <a:pt x="203479" y="243906"/>
                  <a:pt x="192334" y="232761"/>
                </a:cubicBezTo>
                <a:lnTo>
                  <a:pt x="8597" y="48881"/>
                </a:lnTo>
                <a:cubicBezTo>
                  <a:pt x="-9405" y="30879"/>
                  <a:pt x="3311" y="161"/>
                  <a:pt x="28743" y="161"/>
                </a:cubicBezTo>
                <a:close/>
              </a:path>
            </a:pathLst>
          </a:custGeom>
          <a:solidFill>
            <a:srgbClr val="910830"/>
          </a:solidFill>
          <a:ln w="1429" cap="flat">
            <a:noFill/>
            <a:prstDash val="solid"/>
            <a:miter/>
          </a:ln>
        </p:spPr>
        <p:txBody>
          <a:bodyPr rtlCol="0" anchor="ctr"/>
          <a:lstStyle/>
          <a:p>
            <a:endParaRPr lang="en-GB"/>
          </a:p>
        </p:txBody>
      </p:sp>
      <p:sp>
        <p:nvSpPr>
          <p:cNvPr id="401" name="Grafik 407">
            <a:extLst>
              <a:ext uri="{FF2B5EF4-FFF2-40B4-BE49-F238E27FC236}">
                <a16:creationId xmlns:a16="http://schemas.microsoft.com/office/drawing/2014/main" id="{7D2577BF-BABF-4CA8-94B9-D880D8908CB3}"/>
              </a:ext>
            </a:extLst>
          </p:cNvPr>
          <p:cNvSpPr/>
          <p:nvPr/>
        </p:nvSpPr>
        <p:spPr>
          <a:xfrm>
            <a:off x="7859043" y="5665602"/>
            <a:ext cx="154983" cy="273171"/>
          </a:xfrm>
          <a:custGeom>
            <a:avLst/>
            <a:gdLst>
              <a:gd name="connsiteX0" fmla="*/ 241131 w 240030"/>
              <a:gd name="connsiteY0" fmla="*/ 28789 h 424338"/>
              <a:gd name="connsiteX1" fmla="*/ 241131 w 240030"/>
              <a:gd name="connsiteY1" fmla="*/ 396440 h 424338"/>
              <a:gd name="connsiteX2" fmla="*/ 192351 w 240030"/>
              <a:gd name="connsiteY2" fmla="*/ 416646 h 424338"/>
              <a:gd name="connsiteX3" fmla="*/ 8525 w 240030"/>
              <a:gd name="connsiteY3" fmla="*/ 232820 h 424338"/>
              <a:gd name="connsiteX4" fmla="*/ 8525 w 240030"/>
              <a:gd name="connsiteY4" fmla="*/ 192409 h 424338"/>
              <a:gd name="connsiteX5" fmla="*/ 192351 w 240030"/>
              <a:gd name="connsiteY5" fmla="*/ 8583 h 424338"/>
              <a:gd name="connsiteX6" fmla="*/ 241131 w 240030"/>
              <a:gd name="connsiteY6" fmla="*/ 28789 h 4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30" h="424338">
                <a:moveTo>
                  <a:pt x="241131" y="28789"/>
                </a:moveTo>
                <a:lnTo>
                  <a:pt x="241131" y="396440"/>
                </a:lnTo>
                <a:cubicBezTo>
                  <a:pt x="241131" y="421898"/>
                  <a:pt x="210352" y="434647"/>
                  <a:pt x="192351" y="416646"/>
                </a:cubicBezTo>
                <a:lnTo>
                  <a:pt x="8525" y="232820"/>
                </a:lnTo>
                <a:cubicBezTo>
                  <a:pt x="-2633" y="221662"/>
                  <a:pt x="-2633" y="203568"/>
                  <a:pt x="8525" y="192409"/>
                </a:cubicBezTo>
                <a:lnTo>
                  <a:pt x="192351" y="8583"/>
                </a:lnTo>
                <a:cubicBezTo>
                  <a:pt x="210352" y="-9419"/>
                  <a:pt x="241131" y="3331"/>
                  <a:pt x="241131" y="28789"/>
                </a:cubicBezTo>
                <a:close/>
              </a:path>
            </a:pathLst>
          </a:custGeom>
          <a:solidFill>
            <a:srgbClr val="910830"/>
          </a:solidFill>
          <a:ln w="1389" cap="flat">
            <a:noFill/>
            <a:prstDash val="solid"/>
            <a:miter/>
          </a:ln>
        </p:spPr>
        <p:txBody>
          <a:bodyPr rtlCol="0" anchor="ctr"/>
          <a:lstStyle/>
          <a:p>
            <a:endParaRPr lang="en-GB"/>
          </a:p>
        </p:txBody>
      </p:sp>
      <p:sp>
        <p:nvSpPr>
          <p:cNvPr id="402" name="Grafik 408">
            <a:extLst>
              <a:ext uri="{FF2B5EF4-FFF2-40B4-BE49-F238E27FC236}">
                <a16:creationId xmlns:a16="http://schemas.microsoft.com/office/drawing/2014/main" id="{A83DB87D-02A7-4134-B317-119A2CDEC13D}"/>
              </a:ext>
            </a:extLst>
          </p:cNvPr>
          <p:cNvSpPr/>
          <p:nvPr/>
        </p:nvSpPr>
        <p:spPr>
          <a:xfrm>
            <a:off x="8119188" y="5665603"/>
            <a:ext cx="154983" cy="273171"/>
          </a:xfrm>
          <a:custGeom>
            <a:avLst/>
            <a:gdLst>
              <a:gd name="connsiteX0" fmla="*/ 156 w 240030"/>
              <a:gd name="connsiteY0" fmla="*/ 396440 h 424338"/>
              <a:gd name="connsiteX1" fmla="*/ 156 w 240030"/>
              <a:gd name="connsiteY1" fmla="*/ 28788 h 424338"/>
              <a:gd name="connsiteX2" fmla="*/ 48937 w 240030"/>
              <a:gd name="connsiteY2" fmla="*/ 8583 h 424338"/>
              <a:gd name="connsiteX3" fmla="*/ 232762 w 240030"/>
              <a:gd name="connsiteY3" fmla="*/ 192409 h 424338"/>
              <a:gd name="connsiteX4" fmla="*/ 232762 w 240030"/>
              <a:gd name="connsiteY4" fmla="*/ 232819 h 424338"/>
              <a:gd name="connsiteX5" fmla="*/ 48937 w 240030"/>
              <a:gd name="connsiteY5" fmla="*/ 416645 h 424338"/>
              <a:gd name="connsiteX6" fmla="*/ 156 w 240030"/>
              <a:gd name="connsiteY6" fmla="*/ 396440 h 42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030" h="424338">
                <a:moveTo>
                  <a:pt x="156" y="396440"/>
                </a:moveTo>
                <a:lnTo>
                  <a:pt x="156" y="28788"/>
                </a:lnTo>
                <a:cubicBezTo>
                  <a:pt x="156" y="3331"/>
                  <a:pt x="30936" y="-9418"/>
                  <a:pt x="48937" y="8583"/>
                </a:cubicBezTo>
                <a:lnTo>
                  <a:pt x="232762" y="192409"/>
                </a:lnTo>
                <a:cubicBezTo>
                  <a:pt x="243921" y="203567"/>
                  <a:pt x="243921" y="221661"/>
                  <a:pt x="232762" y="232819"/>
                </a:cubicBezTo>
                <a:lnTo>
                  <a:pt x="48937" y="416645"/>
                </a:lnTo>
                <a:cubicBezTo>
                  <a:pt x="30936" y="434647"/>
                  <a:pt x="156" y="421897"/>
                  <a:pt x="156" y="396440"/>
                </a:cubicBezTo>
                <a:close/>
              </a:path>
            </a:pathLst>
          </a:custGeom>
          <a:solidFill>
            <a:srgbClr val="910830"/>
          </a:solidFill>
          <a:ln w="1389" cap="flat">
            <a:noFill/>
            <a:prstDash val="solid"/>
            <a:miter/>
          </a:ln>
        </p:spPr>
        <p:txBody>
          <a:bodyPr rtlCol="0" anchor="ctr"/>
          <a:lstStyle/>
          <a:p>
            <a:endParaRPr lang="en-GB"/>
          </a:p>
        </p:txBody>
      </p:sp>
      <p:sp>
        <p:nvSpPr>
          <p:cNvPr id="403" name="Grafik 409">
            <a:extLst>
              <a:ext uri="{FF2B5EF4-FFF2-40B4-BE49-F238E27FC236}">
                <a16:creationId xmlns:a16="http://schemas.microsoft.com/office/drawing/2014/main" id="{58873333-434D-4A98-8C58-7435D962D3B5}"/>
              </a:ext>
            </a:extLst>
          </p:cNvPr>
          <p:cNvSpPr/>
          <p:nvPr/>
        </p:nvSpPr>
        <p:spPr>
          <a:xfrm>
            <a:off x="4448800" y="5596343"/>
            <a:ext cx="413287" cy="412055"/>
          </a:xfrm>
          <a:custGeom>
            <a:avLst/>
            <a:gdLst>
              <a:gd name="connsiteX0" fmla="*/ 640240 w 640080"/>
              <a:gd name="connsiteY0" fmla="*/ 68740 h 640080"/>
              <a:gd name="connsiteX1" fmla="*/ 640240 w 640080"/>
              <a:gd name="connsiteY1" fmla="*/ 571660 h 640080"/>
              <a:gd name="connsiteX2" fmla="*/ 571660 w 640080"/>
              <a:gd name="connsiteY2" fmla="*/ 640240 h 640080"/>
              <a:gd name="connsiteX3" fmla="*/ 68740 w 640080"/>
              <a:gd name="connsiteY3" fmla="*/ 640240 h 640080"/>
              <a:gd name="connsiteX4" fmla="*/ 160 w 640080"/>
              <a:gd name="connsiteY4" fmla="*/ 571660 h 640080"/>
              <a:gd name="connsiteX5" fmla="*/ 160 w 640080"/>
              <a:gd name="connsiteY5" fmla="*/ 68740 h 640080"/>
              <a:gd name="connsiteX6" fmla="*/ 68740 w 640080"/>
              <a:gd name="connsiteY6" fmla="*/ 160 h 640080"/>
              <a:gd name="connsiteX7" fmla="*/ 571660 w 640080"/>
              <a:gd name="connsiteY7" fmla="*/ 160 h 640080"/>
              <a:gd name="connsiteX8" fmla="*/ 640240 w 640080"/>
              <a:gd name="connsiteY8" fmla="*/ 68740 h 640080"/>
              <a:gd name="connsiteX9" fmla="*/ 132320 w 640080"/>
              <a:gd name="connsiteY9" fmla="*/ 269480 h 640080"/>
              <a:gd name="connsiteX10" fmla="*/ 308056 w 640080"/>
              <a:gd name="connsiteY10" fmla="*/ 445216 h 640080"/>
              <a:gd name="connsiteX11" fmla="*/ 332345 w 640080"/>
              <a:gd name="connsiteY11" fmla="*/ 445216 h 640080"/>
              <a:gd name="connsiteX12" fmla="*/ 508081 w 640080"/>
              <a:gd name="connsiteY12" fmla="*/ 269480 h 640080"/>
              <a:gd name="connsiteX13" fmla="*/ 495937 w 640080"/>
              <a:gd name="connsiteY13" fmla="*/ 240190 h 640080"/>
              <a:gd name="connsiteX14" fmla="*/ 144464 w 640080"/>
              <a:gd name="connsiteY14" fmla="*/ 240190 h 640080"/>
              <a:gd name="connsiteX15" fmla="*/ 132320 w 640080"/>
              <a:gd name="connsiteY15" fmla="*/ 2694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 h="640080">
                <a:moveTo>
                  <a:pt x="640240" y="68740"/>
                </a:moveTo>
                <a:lnTo>
                  <a:pt x="640240" y="571660"/>
                </a:lnTo>
                <a:cubicBezTo>
                  <a:pt x="640240" y="609522"/>
                  <a:pt x="609522" y="640240"/>
                  <a:pt x="571660" y="640240"/>
                </a:cubicBez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close/>
                <a:moveTo>
                  <a:pt x="132320" y="269480"/>
                </a:moveTo>
                <a:lnTo>
                  <a:pt x="308056" y="445216"/>
                </a:lnTo>
                <a:cubicBezTo>
                  <a:pt x="314771" y="451931"/>
                  <a:pt x="325630" y="451931"/>
                  <a:pt x="332345" y="445216"/>
                </a:cubicBezTo>
                <a:lnTo>
                  <a:pt x="508081" y="269480"/>
                </a:lnTo>
                <a:cubicBezTo>
                  <a:pt x="518939" y="258621"/>
                  <a:pt x="511224" y="240190"/>
                  <a:pt x="495937" y="240190"/>
                </a:cubicBezTo>
                <a:lnTo>
                  <a:pt x="144464" y="240190"/>
                </a:lnTo>
                <a:cubicBezTo>
                  <a:pt x="129176" y="240190"/>
                  <a:pt x="121461" y="258621"/>
                  <a:pt x="132320" y="269480"/>
                </a:cubicBezTo>
                <a:close/>
              </a:path>
            </a:pathLst>
          </a:custGeom>
          <a:solidFill>
            <a:srgbClr val="910830"/>
          </a:solidFill>
          <a:ln w="1424" cap="flat">
            <a:noFill/>
            <a:prstDash val="solid"/>
            <a:miter/>
          </a:ln>
        </p:spPr>
        <p:txBody>
          <a:bodyPr rtlCol="0" anchor="ctr"/>
          <a:lstStyle/>
          <a:p>
            <a:endParaRPr lang="en-GB"/>
          </a:p>
        </p:txBody>
      </p:sp>
      <p:sp>
        <p:nvSpPr>
          <p:cNvPr id="404" name="Grafik 410">
            <a:extLst>
              <a:ext uri="{FF2B5EF4-FFF2-40B4-BE49-F238E27FC236}">
                <a16:creationId xmlns:a16="http://schemas.microsoft.com/office/drawing/2014/main" id="{87387B08-FBF9-46B9-B01A-22A9ABAD4380}"/>
              </a:ext>
            </a:extLst>
          </p:cNvPr>
          <p:cNvSpPr/>
          <p:nvPr/>
        </p:nvSpPr>
        <p:spPr>
          <a:xfrm>
            <a:off x="4966639" y="5596343"/>
            <a:ext cx="413287" cy="412055"/>
          </a:xfrm>
          <a:custGeom>
            <a:avLst/>
            <a:gdLst>
              <a:gd name="connsiteX0" fmla="*/ 571660 w 640080"/>
              <a:gd name="connsiteY0" fmla="*/ 640240 h 640080"/>
              <a:gd name="connsiteX1" fmla="*/ 68740 w 640080"/>
              <a:gd name="connsiteY1" fmla="*/ 640240 h 640080"/>
              <a:gd name="connsiteX2" fmla="*/ 160 w 640080"/>
              <a:gd name="connsiteY2" fmla="*/ 571660 h 640080"/>
              <a:gd name="connsiteX3" fmla="*/ 160 w 640080"/>
              <a:gd name="connsiteY3" fmla="*/ 68740 h 640080"/>
              <a:gd name="connsiteX4" fmla="*/ 68740 w 640080"/>
              <a:gd name="connsiteY4" fmla="*/ 160 h 640080"/>
              <a:gd name="connsiteX5" fmla="*/ 571660 w 640080"/>
              <a:gd name="connsiteY5" fmla="*/ 160 h 640080"/>
              <a:gd name="connsiteX6" fmla="*/ 640240 w 640080"/>
              <a:gd name="connsiteY6" fmla="*/ 68740 h 640080"/>
              <a:gd name="connsiteX7" fmla="*/ 640240 w 640080"/>
              <a:gd name="connsiteY7" fmla="*/ 571660 h 640080"/>
              <a:gd name="connsiteX8" fmla="*/ 571660 w 640080"/>
              <a:gd name="connsiteY8" fmla="*/ 640240 h 640080"/>
              <a:gd name="connsiteX9" fmla="*/ 370942 w 640080"/>
              <a:gd name="connsiteY9" fmla="*/ 132298 h 640080"/>
              <a:gd name="connsiteX10" fmla="*/ 195163 w 640080"/>
              <a:gd name="connsiteY10" fmla="*/ 308077 h 640080"/>
              <a:gd name="connsiteX11" fmla="*/ 195163 w 640080"/>
              <a:gd name="connsiteY11" fmla="*/ 332325 h 640080"/>
              <a:gd name="connsiteX12" fmla="*/ 370941 w 640080"/>
              <a:gd name="connsiteY12" fmla="*/ 508102 h 640080"/>
              <a:gd name="connsiteX13" fmla="*/ 400209 w 640080"/>
              <a:gd name="connsiteY13" fmla="*/ 495979 h 640080"/>
              <a:gd name="connsiteX14" fmla="*/ 400209 w 640080"/>
              <a:gd name="connsiteY14" fmla="*/ 144423 h 640080"/>
              <a:gd name="connsiteX15" fmla="*/ 370942 w 640080"/>
              <a:gd name="connsiteY15" fmla="*/ 13229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 h="640080">
                <a:moveTo>
                  <a:pt x="571660" y="640240"/>
                </a:moveTo>
                <a:lnTo>
                  <a:pt x="68740" y="640240"/>
                </a:lnTo>
                <a:cubicBezTo>
                  <a:pt x="30864" y="640240"/>
                  <a:pt x="160" y="609536"/>
                  <a:pt x="160" y="571660"/>
                </a:cubicBezTo>
                <a:lnTo>
                  <a:pt x="160" y="68740"/>
                </a:lnTo>
                <a:cubicBezTo>
                  <a:pt x="160" y="30864"/>
                  <a:pt x="30864" y="160"/>
                  <a:pt x="68740" y="160"/>
                </a:cubicBezTo>
                <a:lnTo>
                  <a:pt x="571660" y="160"/>
                </a:lnTo>
                <a:cubicBezTo>
                  <a:pt x="609536" y="160"/>
                  <a:pt x="640240" y="30864"/>
                  <a:pt x="640240" y="68740"/>
                </a:cubicBezTo>
                <a:lnTo>
                  <a:pt x="640240" y="571660"/>
                </a:lnTo>
                <a:cubicBezTo>
                  <a:pt x="640240" y="609536"/>
                  <a:pt x="609536" y="640240"/>
                  <a:pt x="571660" y="640240"/>
                </a:cubicBezTo>
                <a:close/>
                <a:moveTo>
                  <a:pt x="370942" y="132298"/>
                </a:moveTo>
                <a:lnTo>
                  <a:pt x="195163" y="308077"/>
                </a:lnTo>
                <a:cubicBezTo>
                  <a:pt x="188468" y="314772"/>
                  <a:pt x="188468" y="325628"/>
                  <a:pt x="195163" y="332325"/>
                </a:cubicBezTo>
                <a:lnTo>
                  <a:pt x="370941" y="508102"/>
                </a:lnTo>
                <a:cubicBezTo>
                  <a:pt x="381742" y="518904"/>
                  <a:pt x="400209" y="511254"/>
                  <a:pt x="400209" y="495979"/>
                </a:cubicBezTo>
                <a:lnTo>
                  <a:pt x="400209" y="144423"/>
                </a:lnTo>
                <a:cubicBezTo>
                  <a:pt x="400210" y="129148"/>
                  <a:pt x="381742" y="121498"/>
                  <a:pt x="370942" y="132298"/>
                </a:cubicBezTo>
                <a:close/>
              </a:path>
            </a:pathLst>
          </a:custGeom>
          <a:solidFill>
            <a:srgbClr val="910830"/>
          </a:solidFill>
          <a:ln w="1424" cap="flat">
            <a:noFill/>
            <a:prstDash val="solid"/>
            <a:miter/>
          </a:ln>
        </p:spPr>
        <p:txBody>
          <a:bodyPr rtlCol="0" anchor="ctr"/>
          <a:lstStyle/>
          <a:p>
            <a:endParaRPr lang="en-GB"/>
          </a:p>
        </p:txBody>
      </p:sp>
      <p:sp>
        <p:nvSpPr>
          <p:cNvPr id="405" name="Grafik 411">
            <a:extLst>
              <a:ext uri="{FF2B5EF4-FFF2-40B4-BE49-F238E27FC236}">
                <a16:creationId xmlns:a16="http://schemas.microsoft.com/office/drawing/2014/main" id="{717C9004-010F-4036-92CA-711C7D05C837}"/>
              </a:ext>
            </a:extLst>
          </p:cNvPr>
          <p:cNvSpPr/>
          <p:nvPr/>
        </p:nvSpPr>
        <p:spPr>
          <a:xfrm>
            <a:off x="5484478" y="5596343"/>
            <a:ext cx="413287" cy="412055"/>
          </a:xfrm>
          <a:custGeom>
            <a:avLst/>
            <a:gdLst>
              <a:gd name="connsiteX0" fmla="*/ 68740 w 640080"/>
              <a:gd name="connsiteY0" fmla="*/ 160 h 640080"/>
              <a:gd name="connsiteX1" fmla="*/ 571660 w 640080"/>
              <a:gd name="connsiteY1" fmla="*/ 160 h 640080"/>
              <a:gd name="connsiteX2" fmla="*/ 640240 w 640080"/>
              <a:gd name="connsiteY2" fmla="*/ 68740 h 640080"/>
              <a:gd name="connsiteX3" fmla="*/ 640240 w 640080"/>
              <a:gd name="connsiteY3" fmla="*/ 571660 h 640080"/>
              <a:gd name="connsiteX4" fmla="*/ 571660 w 640080"/>
              <a:gd name="connsiteY4" fmla="*/ 640240 h 640080"/>
              <a:gd name="connsiteX5" fmla="*/ 68740 w 640080"/>
              <a:gd name="connsiteY5" fmla="*/ 640240 h 640080"/>
              <a:gd name="connsiteX6" fmla="*/ 160 w 640080"/>
              <a:gd name="connsiteY6" fmla="*/ 571660 h 640080"/>
              <a:gd name="connsiteX7" fmla="*/ 160 w 640080"/>
              <a:gd name="connsiteY7" fmla="*/ 68740 h 640080"/>
              <a:gd name="connsiteX8" fmla="*/ 68740 w 640080"/>
              <a:gd name="connsiteY8" fmla="*/ 160 h 640080"/>
              <a:gd name="connsiteX9" fmla="*/ 269458 w 640080"/>
              <a:gd name="connsiteY9" fmla="*/ 508102 h 640080"/>
              <a:gd name="connsiteX10" fmla="*/ 445236 w 640080"/>
              <a:gd name="connsiteY10" fmla="*/ 332325 h 640080"/>
              <a:gd name="connsiteX11" fmla="*/ 445236 w 640080"/>
              <a:gd name="connsiteY11" fmla="*/ 308077 h 640080"/>
              <a:gd name="connsiteX12" fmla="*/ 269458 w 640080"/>
              <a:gd name="connsiteY12" fmla="*/ 132298 h 640080"/>
              <a:gd name="connsiteX13" fmla="*/ 240190 w 640080"/>
              <a:gd name="connsiteY13" fmla="*/ 144421 h 640080"/>
              <a:gd name="connsiteX14" fmla="*/ 240190 w 640080"/>
              <a:gd name="connsiteY14" fmla="*/ 495978 h 640080"/>
              <a:gd name="connsiteX15" fmla="*/ 269458 w 640080"/>
              <a:gd name="connsiteY15" fmla="*/ 50810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 h="640080">
                <a:moveTo>
                  <a:pt x="68740" y="160"/>
                </a:moveTo>
                <a:lnTo>
                  <a:pt x="571660" y="160"/>
                </a:lnTo>
                <a:cubicBezTo>
                  <a:pt x="609536" y="160"/>
                  <a:pt x="640240" y="30864"/>
                  <a:pt x="640240" y="68740"/>
                </a:cubicBezTo>
                <a:lnTo>
                  <a:pt x="640240" y="571660"/>
                </a:lnTo>
                <a:cubicBezTo>
                  <a:pt x="640240" y="609536"/>
                  <a:pt x="609536" y="640240"/>
                  <a:pt x="571660" y="640240"/>
                </a:cubicBezTo>
                <a:lnTo>
                  <a:pt x="68740" y="640240"/>
                </a:lnTo>
                <a:cubicBezTo>
                  <a:pt x="30864" y="640240"/>
                  <a:pt x="160" y="609536"/>
                  <a:pt x="160" y="571660"/>
                </a:cubicBezTo>
                <a:lnTo>
                  <a:pt x="160" y="68740"/>
                </a:lnTo>
                <a:cubicBezTo>
                  <a:pt x="160" y="30864"/>
                  <a:pt x="30864" y="160"/>
                  <a:pt x="68740" y="160"/>
                </a:cubicBezTo>
                <a:close/>
                <a:moveTo>
                  <a:pt x="269458" y="508102"/>
                </a:moveTo>
                <a:lnTo>
                  <a:pt x="445236" y="332325"/>
                </a:lnTo>
                <a:cubicBezTo>
                  <a:pt x="451931" y="325630"/>
                  <a:pt x="451931" y="314774"/>
                  <a:pt x="445236" y="308077"/>
                </a:cubicBezTo>
                <a:lnTo>
                  <a:pt x="269458" y="132298"/>
                </a:lnTo>
                <a:cubicBezTo>
                  <a:pt x="258657" y="121497"/>
                  <a:pt x="240190" y="129146"/>
                  <a:pt x="240190" y="144421"/>
                </a:cubicBezTo>
                <a:lnTo>
                  <a:pt x="240190" y="495978"/>
                </a:lnTo>
                <a:cubicBezTo>
                  <a:pt x="240190" y="511253"/>
                  <a:pt x="258658" y="518902"/>
                  <a:pt x="269458" y="508102"/>
                </a:cubicBezTo>
                <a:close/>
              </a:path>
            </a:pathLst>
          </a:custGeom>
          <a:solidFill>
            <a:srgbClr val="910830"/>
          </a:solidFill>
          <a:ln w="1424" cap="flat">
            <a:noFill/>
            <a:prstDash val="solid"/>
            <a:miter/>
          </a:ln>
        </p:spPr>
        <p:txBody>
          <a:bodyPr rtlCol="0" anchor="ctr"/>
          <a:lstStyle/>
          <a:p>
            <a:endParaRPr lang="en-GB"/>
          </a:p>
        </p:txBody>
      </p:sp>
      <p:sp>
        <p:nvSpPr>
          <p:cNvPr id="406" name="Grafik 412">
            <a:extLst>
              <a:ext uri="{FF2B5EF4-FFF2-40B4-BE49-F238E27FC236}">
                <a16:creationId xmlns:a16="http://schemas.microsoft.com/office/drawing/2014/main" id="{69EAC5EB-FF18-4383-A8E0-9F7248CE56DD}"/>
              </a:ext>
            </a:extLst>
          </p:cNvPr>
          <p:cNvSpPr/>
          <p:nvPr/>
        </p:nvSpPr>
        <p:spPr>
          <a:xfrm>
            <a:off x="6002317" y="5596343"/>
            <a:ext cx="413287" cy="412055"/>
          </a:xfrm>
          <a:custGeom>
            <a:avLst/>
            <a:gdLst>
              <a:gd name="connsiteX0" fmla="*/ 160 w 640080"/>
              <a:gd name="connsiteY0" fmla="*/ 571660 h 640080"/>
              <a:gd name="connsiteX1" fmla="*/ 160 w 640080"/>
              <a:gd name="connsiteY1" fmla="*/ 68740 h 640080"/>
              <a:gd name="connsiteX2" fmla="*/ 68740 w 640080"/>
              <a:gd name="connsiteY2" fmla="*/ 160 h 640080"/>
              <a:gd name="connsiteX3" fmla="*/ 571660 w 640080"/>
              <a:gd name="connsiteY3" fmla="*/ 160 h 640080"/>
              <a:gd name="connsiteX4" fmla="*/ 640240 w 640080"/>
              <a:gd name="connsiteY4" fmla="*/ 68740 h 640080"/>
              <a:gd name="connsiteX5" fmla="*/ 640240 w 640080"/>
              <a:gd name="connsiteY5" fmla="*/ 571660 h 640080"/>
              <a:gd name="connsiteX6" fmla="*/ 571660 w 640080"/>
              <a:gd name="connsiteY6" fmla="*/ 640240 h 640080"/>
              <a:gd name="connsiteX7" fmla="*/ 68740 w 640080"/>
              <a:gd name="connsiteY7" fmla="*/ 640240 h 640080"/>
              <a:gd name="connsiteX8" fmla="*/ 160 w 640080"/>
              <a:gd name="connsiteY8" fmla="*/ 571660 h 640080"/>
              <a:gd name="connsiteX9" fmla="*/ 508102 w 640080"/>
              <a:gd name="connsiteY9" fmla="*/ 370942 h 640080"/>
              <a:gd name="connsiteX10" fmla="*/ 332323 w 640080"/>
              <a:gd name="connsiteY10" fmla="*/ 195163 h 640080"/>
              <a:gd name="connsiteX11" fmla="*/ 308076 w 640080"/>
              <a:gd name="connsiteY11" fmla="*/ 195163 h 640080"/>
              <a:gd name="connsiteX12" fmla="*/ 132298 w 640080"/>
              <a:gd name="connsiteY12" fmla="*/ 370942 h 640080"/>
              <a:gd name="connsiteX13" fmla="*/ 144421 w 640080"/>
              <a:gd name="connsiteY13" fmla="*/ 400210 h 640080"/>
              <a:gd name="connsiteX14" fmla="*/ 495978 w 640080"/>
              <a:gd name="connsiteY14" fmla="*/ 400210 h 640080"/>
              <a:gd name="connsiteX15" fmla="*/ 508102 w 640080"/>
              <a:gd name="connsiteY15" fmla="*/ 37094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 h="640080">
                <a:moveTo>
                  <a:pt x="160" y="571660"/>
                </a:moveTo>
                <a:lnTo>
                  <a:pt x="160" y="68740"/>
                </a:lnTo>
                <a:cubicBezTo>
                  <a:pt x="160" y="30864"/>
                  <a:pt x="30864" y="160"/>
                  <a:pt x="68740" y="160"/>
                </a:cubicBezTo>
                <a:lnTo>
                  <a:pt x="571660" y="160"/>
                </a:lnTo>
                <a:cubicBezTo>
                  <a:pt x="609536" y="160"/>
                  <a:pt x="640240" y="30864"/>
                  <a:pt x="640240" y="68740"/>
                </a:cubicBezTo>
                <a:lnTo>
                  <a:pt x="640240" y="571660"/>
                </a:lnTo>
                <a:cubicBezTo>
                  <a:pt x="640240" y="609536"/>
                  <a:pt x="609536" y="640240"/>
                  <a:pt x="571660" y="640240"/>
                </a:cubicBezTo>
                <a:lnTo>
                  <a:pt x="68740" y="640240"/>
                </a:lnTo>
                <a:cubicBezTo>
                  <a:pt x="30864" y="640240"/>
                  <a:pt x="160" y="609536"/>
                  <a:pt x="160" y="571660"/>
                </a:cubicBezTo>
                <a:close/>
                <a:moveTo>
                  <a:pt x="508102" y="370942"/>
                </a:moveTo>
                <a:lnTo>
                  <a:pt x="332323" y="195163"/>
                </a:lnTo>
                <a:cubicBezTo>
                  <a:pt x="325628" y="188468"/>
                  <a:pt x="314772" y="188468"/>
                  <a:pt x="308076" y="195163"/>
                </a:cubicBezTo>
                <a:lnTo>
                  <a:pt x="132298" y="370942"/>
                </a:lnTo>
                <a:cubicBezTo>
                  <a:pt x="121497" y="381744"/>
                  <a:pt x="129146" y="400210"/>
                  <a:pt x="144421" y="400210"/>
                </a:cubicBezTo>
                <a:lnTo>
                  <a:pt x="495978" y="400210"/>
                </a:lnTo>
                <a:cubicBezTo>
                  <a:pt x="511253" y="400210"/>
                  <a:pt x="518902" y="381742"/>
                  <a:pt x="508102" y="370942"/>
                </a:cubicBezTo>
                <a:close/>
              </a:path>
            </a:pathLst>
          </a:custGeom>
          <a:solidFill>
            <a:srgbClr val="910830"/>
          </a:solidFill>
          <a:ln w="1424" cap="flat">
            <a:noFill/>
            <a:prstDash val="solid"/>
            <a:miter/>
          </a:ln>
        </p:spPr>
        <p:txBody>
          <a:bodyPr rtlCol="0" anchor="ctr"/>
          <a:lstStyle/>
          <a:p>
            <a:endParaRPr lang="en-GB"/>
          </a:p>
        </p:txBody>
      </p:sp>
      <p:sp>
        <p:nvSpPr>
          <p:cNvPr id="407" name="Grafik 413">
            <a:extLst>
              <a:ext uri="{FF2B5EF4-FFF2-40B4-BE49-F238E27FC236}">
                <a16:creationId xmlns:a16="http://schemas.microsoft.com/office/drawing/2014/main" id="{25D65684-D07C-44DA-952D-8C5FF02ECE07}"/>
              </a:ext>
            </a:extLst>
          </p:cNvPr>
          <p:cNvSpPr/>
          <p:nvPr/>
        </p:nvSpPr>
        <p:spPr>
          <a:xfrm>
            <a:off x="7448176" y="5735539"/>
            <a:ext cx="273988" cy="154521"/>
          </a:xfrm>
          <a:custGeom>
            <a:avLst/>
            <a:gdLst>
              <a:gd name="connsiteX0" fmla="*/ 396444 w 424338"/>
              <a:gd name="connsiteY0" fmla="*/ 241136 h 240030"/>
              <a:gd name="connsiteX1" fmla="*/ 28793 w 424338"/>
              <a:gd name="connsiteY1" fmla="*/ 241136 h 240030"/>
              <a:gd name="connsiteX2" fmla="*/ 8587 w 424338"/>
              <a:gd name="connsiteY2" fmla="*/ 192355 h 240030"/>
              <a:gd name="connsiteX3" fmla="*/ 192413 w 424338"/>
              <a:gd name="connsiteY3" fmla="*/ 8530 h 240030"/>
              <a:gd name="connsiteX4" fmla="*/ 232824 w 424338"/>
              <a:gd name="connsiteY4" fmla="*/ 8530 h 240030"/>
              <a:gd name="connsiteX5" fmla="*/ 416650 w 424338"/>
              <a:gd name="connsiteY5" fmla="*/ 192355 h 240030"/>
              <a:gd name="connsiteX6" fmla="*/ 396444 w 424338"/>
              <a:gd name="connsiteY6" fmla="*/ 241136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338" h="240030">
                <a:moveTo>
                  <a:pt x="396444" y="241136"/>
                </a:moveTo>
                <a:lnTo>
                  <a:pt x="28793" y="241136"/>
                </a:lnTo>
                <a:cubicBezTo>
                  <a:pt x="3335" y="241136"/>
                  <a:pt x="-9414" y="210356"/>
                  <a:pt x="8587" y="192355"/>
                </a:cubicBezTo>
                <a:lnTo>
                  <a:pt x="192413" y="8530"/>
                </a:lnTo>
                <a:cubicBezTo>
                  <a:pt x="203572" y="-2629"/>
                  <a:pt x="221665" y="-2629"/>
                  <a:pt x="232824" y="8530"/>
                </a:cubicBezTo>
                <a:lnTo>
                  <a:pt x="416650" y="192355"/>
                </a:lnTo>
                <a:cubicBezTo>
                  <a:pt x="434652" y="210356"/>
                  <a:pt x="421902" y="241136"/>
                  <a:pt x="396444" y="241136"/>
                </a:cubicBezTo>
                <a:close/>
              </a:path>
            </a:pathLst>
          </a:custGeom>
          <a:solidFill>
            <a:srgbClr val="910830"/>
          </a:solidFill>
          <a:ln w="1429" cap="flat">
            <a:noFill/>
            <a:prstDash val="solid"/>
            <a:miter/>
          </a:ln>
        </p:spPr>
        <p:txBody>
          <a:bodyPr rtlCol="0" anchor="ctr"/>
          <a:lstStyle/>
          <a:p>
            <a:endParaRPr lang="en-GB"/>
          </a:p>
        </p:txBody>
      </p:sp>
      <p:sp>
        <p:nvSpPr>
          <p:cNvPr id="408" name="Grafik 414">
            <a:extLst>
              <a:ext uri="{FF2B5EF4-FFF2-40B4-BE49-F238E27FC236}">
                <a16:creationId xmlns:a16="http://schemas.microsoft.com/office/drawing/2014/main" id="{2B464532-E1BB-42C5-8796-97B5F4EFAFBE}"/>
              </a:ext>
            </a:extLst>
          </p:cNvPr>
          <p:cNvSpPr/>
          <p:nvPr/>
        </p:nvSpPr>
        <p:spPr>
          <a:xfrm>
            <a:off x="633270" y="5596343"/>
            <a:ext cx="590411" cy="412055"/>
          </a:xfrm>
          <a:custGeom>
            <a:avLst/>
            <a:gdLst>
              <a:gd name="connsiteX0" fmla="*/ 777401 w 914400"/>
              <a:gd name="connsiteY0" fmla="*/ 228761 h 640080"/>
              <a:gd name="connsiteX1" fmla="*/ 754541 w 914400"/>
              <a:gd name="connsiteY1" fmla="*/ 228761 h 640080"/>
              <a:gd name="connsiteX2" fmla="*/ 599121 w 914400"/>
              <a:gd name="connsiteY2" fmla="*/ 34479 h 640080"/>
              <a:gd name="connsiteX3" fmla="*/ 527712 w 914400"/>
              <a:gd name="connsiteY3" fmla="*/ 161 h 640080"/>
              <a:gd name="connsiteX4" fmla="*/ 222088 w 914400"/>
              <a:gd name="connsiteY4" fmla="*/ 161 h 640080"/>
              <a:gd name="connsiteX5" fmla="*/ 137192 w 914400"/>
              <a:gd name="connsiteY5" fmla="*/ 57639 h 640080"/>
              <a:gd name="connsiteX6" fmla="*/ 68741 w 914400"/>
              <a:gd name="connsiteY6" fmla="*/ 231990 h 640080"/>
              <a:gd name="connsiteX7" fmla="*/ 161 w 914400"/>
              <a:gd name="connsiteY7" fmla="*/ 320201 h 640080"/>
              <a:gd name="connsiteX8" fmla="*/ 161 w 914400"/>
              <a:gd name="connsiteY8" fmla="*/ 480221 h 640080"/>
              <a:gd name="connsiteX9" fmla="*/ 23021 w 914400"/>
              <a:gd name="connsiteY9" fmla="*/ 503081 h 640080"/>
              <a:gd name="connsiteX10" fmla="*/ 91601 w 914400"/>
              <a:gd name="connsiteY10" fmla="*/ 503081 h 640080"/>
              <a:gd name="connsiteX11" fmla="*/ 228761 w 914400"/>
              <a:gd name="connsiteY11" fmla="*/ 640241 h 640080"/>
              <a:gd name="connsiteX12" fmla="*/ 365921 w 914400"/>
              <a:gd name="connsiteY12" fmla="*/ 503081 h 640080"/>
              <a:gd name="connsiteX13" fmla="*/ 548801 w 914400"/>
              <a:gd name="connsiteY13" fmla="*/ 503081 h 640080"/>
              <a:gd name="connsiteX14" fmla="*/ 685961 w 914400"/>
              <a:gd name="connsiteY14" fmla="*/ 640241 h 640080"/>
              <a:gd name="connsiteX15" fmla="*/ 823121 w 914400"/>
              <a:gd name="connsiteY15" fmla="*/ 503081 h 640080"/>
              <a:gd name="connsiteX16" fmla="*/ 891701 w 914400"/>
              <a:gd name="connsiteY16" fmla="*/ 503081 h 640080"/>
              <a:gd name="connsiteX17" fmla="*/ 914561 w 914400"/>
              <a:gd name="connsiteY17" fmla="*/ 480221 h 640080"/>
              <a:gd name="connsiteX18" fmla="*/ 914561 w 914400"/>
              <a:gd name="connsiteY18" fmla="*/ 365921 h 640080"/>
              <a:gd name="connsiteX19" fmla="*/ 777401 w 914400"/>
              <a:gd name="connsiteY19" fmla="*/ 228761 h 640080"/>
              <a:gd name="connsiteX20" fmla="*/ 228761 w 914400"/>
              <a:gd name="connsiteY20" fmla="*/ 571661 h 640080"/>
              <a:gd name="connsiteX21" fmla="*/ 160181 w 914400"/>
              <a:gd name="connsiteY21" fmla="*/ 503081 h 640080"/>
              <a:gd name="connsiteX22" fmla="*/ 228761 w 914400"/>
              <a:gd name="connsiteY22" fmla="*/ 434501 h 640080"/>
              <a:gd name="connsiteX23" fmla="*/ 297341 w 914400"/>
              <a:gd name="connsiteY23" fmla="*/ 503081 h 640080"/>
              <a:gd name="connsiteX24" fmla="*/ 228761 w 914400"/>
              <a:gd name="connsiteY24" fmla="*/ 571661 h 640080"/>
              <a:gd name="connsiteX25" fmla="*/ 331631 w 914400"/>
              <a:gd name="connsiteY25" fmla="*/ 228761 h 640080"/>
              <a:gd name="connsiteX26" fmla="*/ 167224 w 914400"/>
              <a:gd name="connsiteY26" fmla="*/ 228761 h 640080"/>
              <a:gd name="connsiteX27" fmla="*/ 222088 w 914400"/>
              <a:gd name="connsiteY27" fmla="*/ 91601 h 640080"/>
              <a:gd name="connsiteX28" fmla="*/ 331631 w 914400"/>
              <a:gd name="connsiteY28" fmla="*/ 91601 h 640080"/>
              <a:gd name="connsiteX29" fmla="*/ 331631 w 914400"/>
              <a:gd name="connsiteY29" fmla="*/ 228761 h 640080"/>
              <a:gd name="connsiteX30" fmla="*/ 400211 w 914400"/>
              <a:gd name="connsiteY30" fmla="*/ 228761 h 640080"/>
              <a:gd name="connsiteX31" fmla="*/ 400211 w 914400"/>
              <a:gd name="connsiteY31" fmla="*/ 91601 h 640080"/>
              <a:gd name="connsiteX32" fmla="*/ 527712 w 914400"/>
              <a:gd name="connsiteY32" fmla="*/ 91601 h 640080"/>
              <a:gd name="connsiteX33" fmla="*/ 637440 w 914400"/>
              <a:gd name="connsiteY33" fmla="*/ 228761 h 640080"/>
              <a:gd name="connsiteX34" fmla="*/ 400211 w 914400"/>
              <a:gd name="connsiteY34" fmla="*/ 228761 h 640080"/>
              <a:gd name="connsiteX35" fmla="*/ 685961 w 914400"/>
              <a:gd name="connsiteY35" fmla="*/ 571661 h 640080"/>
              <a:gd name="connsiteX36" fmla="*/ 617381 w 914400"/>
              <a:gd name="connsiteY36" fmla="*/ 503081 h 640080"/>
              <a:gd name="connsiteX37" fmla="*/ 685961 w 914400"/>
              <a:gd name="connsiteY37" fmla="*/ 434501 h 640080"/>
              <a:gd name="connsiteX38" fmla="*/ 754541 w 914400"/>
              <a:gd name="connsiteY38" fmla="*/ 503081 h 640080"/>
              <a:gd name="connsiteX39" fmla="*/ 685961 w 914400"/>
              <a:gd name="connsiteY39" fmla="*/ 5716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640080">
                <a:moveTo>
                  <a:pt x="777401" y="228761"/>
                </a:moveTo>
                <a:lnTo>
                  <a:pt x="754541" y="228761"/>
                </a:lnTo>
                <a:lnTo>
                  <a:pt x="599121" y="34479"/>
                </a:lnTo>
                <a:cubicBezTo>
                  <a:pt x="581764" y="12791"/>
                  <a:pt x="555492" y="164"/>
                  <a:pt x="527712" y="161"/>
                </a:cubicBezTo>
                <a:lnTo>
                  <a:pt x="222088" y="161"/>
                </a:lnTo>
                <a:cubicBezTo>
                  <a:pt x="184698" y="161"/>
                  <a:pt x="151080" y="22921"/>
                  <a:pt x="137192" y="57639"/>
                </a:cubicBezTo>
                <a:lnTo>
                  <a:pt x="68741" y="231990"/>
                </a:lnTo>
                <a:cubicBezTo>
                  <a:pt x="29364" y="242191"/>
                  <a:pt x="161" y="277638"/>
                  <a:pt x="161" y="320201"/>
                </a:cubicBezTo>
                <a:lnTo>
                  <a:pt x="161" y="480221"/>
                </a:lnTo>
                <a:cubicBezTo>
                  <a:pt x="161" y="492851"/>
                  <a:pt x="10391" y="503081"/>
                  <a:pt x="23021" y="503081"/>
                </a:cubicBezTo>
                <a:lnTo>
                  <a:pt x="91601" y="503081"/>
                </a:lnTo>
                <a:cubicBezTo>
                  <a:pt x="91601" y="578833"/>
                  <a:pt x="153008" y="640241"/>
                  <a:pt x="228761" y="640241"/>
                </a:cubicBezTo>
                <a:cubicBezTo>
                  <a:pt x="304513" y="640241"/>
                  <a:pt x="365921" y="578833"/>
                  <a:pt x="365921" y="503081"/>
                </a:cubicBezTo>
                <a:lnTo>
                  <a:pt x="548801" y="503081"/>
                </a:lnTo>
                <a:cubicBezTo>
                  <a:pt x="548801" y="578833"/>
                  <a:pt x="610208" y="640241"/>
                  <a:pt x="685961" y="640241"/>
                </a:cubicBezTo>
                <a:cubicBezTo>
                  <a:pt x="761713" y="640241"/>
                  <a:pt x="823121" y="578833"/>
                  <a:pt x="823121" y="503081"/>
                </a:cubicBezTo>
                <a:lnTo>
                  <a:pt x="891701" y="503081"/>
                </a:lnTo>
                <a:cubicBezTo>
                  <a:pt x="904331" y="503081"/>
                  <a:pt x="914561" y="492851"/>
                  <a:pt x="914561" y="480221"/>
                </a:cubicBezTo>
                <a:lnTo>
                  <a:pt x="914561" y="365921"/>
                </a:lnTo>
                <a:cubicBezTo>
                  <a:pt x="914561" y="290168"/>
                  <a:pt x="853153" y="228761"/>
                  <a:pt x="777401" y="228761"/>
                </a:cubicBezTo>
                <a:close/>
                <a:moveTo>
                  <a:pt x="228761" y="571661"/>
                </a:moveTo>
                <a:cubicBezTo>
                  <a:pt x="190942" y="571661"/>
                  <a:pt x="160181" y="540900"/>
                  <a:pt x="160181" y="503081"/>
                </a:cubicBezTo>
                <a:cubicBezTo>
                  <a:pt x="160181" y="465262"/>
                  <a:pt x="190942" y="434501"/>
                  <a:pt x="228761" y="434501"/>
                </a:cubicBezTo>
                <a:cubicBezTo>
                  <a:pt x="266580" y="434501"/>
                  <a:pt x="297341" y="465262"/>
                  <a:pt x="297341" y="503081"/>
                </a:cubicBezTo>
                <a:cubicBezTo>
                  <a:pt x="297341" y="540900"/>
                  <a:pt x="266580" y="571661"/>
                  <a:pt x="228761" y="571661"/>
                </a:cubicBezTo>
                <a:close/>
                <a:moveTo>
                  <a:pt x="331631" y="228761"/>
                </a:moveTo>
                <a:lnTo>
                  <a:pt x="167224" y="228761"/>
                </a:lnTo>
                <a:lnTo>
                  <a:pt x="222088" y="91601"/>
                </a:lnTo>
                <a:lnTo>
                  <a:pt x="331631" y="91601"/>
                </a:lnTo>
                <a:lnTo>
                  <a:pt x="331631" y="228761"/>
                </a:lnTo>
                <a:close/>
                <a:moveTo>
                  <a:pt x="400211" y="228761"/>
                </a:moveTo>
                <a:lnTo>
                  <a:pt x="400211" y="91601"/>
                </a:lnTo>
                <a:lnTo>
                  <a:pt x="527712" y="91601"/>
                </a:lnTo>
                <a:lnTo>
                  <a:pt x="637440" y="228761"/>
                </a:lnTo>
                <a:lnTo>
                  <a:pt x="400211" y="228761"/>
                </a:lnTo>
                <a:close/>
                <a:moveTo>
                  <a:pt x="685961" y="571661"/>
                </a:moveTo>
                <a:cubicBezTo>
                  <a:pt x="648142" y="571661"/>
                  <a:pt x="617381" y="540900"/>
                  <a:pt x="617381" y="503081"/>
                </a:cubicBezTo>
                <a:cubicBezTo>
                  <a:pt x="617381" y="465262"/>
                  <a:pt x="648142" y="434501"/>
                  <a:pt x="685961" y="434501"/>
                </a:cubicBezTo>
                <a:cubicBezTo>
                  <a:pt x="723780" y="434501"/>
                  <a:pt x="754541" y="465262"/>
                  <a:pt x="754541" y="503081"/>
                </a:cubicBezTo>
                <a:cubicBezTo>
                  <a:pt x="754541" y="540900"/>
                  <a:pt x="723780" y="571661"/>
                  <a:pt x="685961" y="571661"/>
                </a:cubicBezTo>
                <a:close/>
              </a:path>
            </a:pathLst>
          </a:custGeom>
          <a:solidFill>
            <a:srgbClr val="910830"/>
          </a:solidFill>
          <a:ln w="1429" cap="flat">
            <a:noFill/>
            <a:prstDash val="solid"/>
            <a:miter/>
          </a:ln>
        </p:spPr>
        <p:txBody>
          <a:bodyPr rtlCol="0" anchor="ctr"/>
          <a:lstStyle/>
          <a:p>
            <a:endParaRPr lang="en-GB"/>
          </a:p>
        </p:txBody>
      </p:sp>
      <p:sp>
        <p:nvSpPr>
          <p:cNvPr id="409" name="Grafik 415">
            <a:extLst>
              <a:ext uri="{FF2B5EF4-FFF2-40B4-BE49-F238E27FC236}">
                <a16:creationId xmlns:a16="http://schemas.microsoft.com/office/drawing/2014/main" id="{484D288A-BE5B-499E-BDBE-C508292015B0}"/>
              </a:ext>
            </a:extLst>
          </p:cNvPr>
          <p:cNvSpPr/>
          <p:nvPr/>
        </p:nvSpPr>
        <p:spPr>
          <a:xfrm>
            <a:off x="2023196" y="5566911"/>
            <a:ext cx="531370" cy="470920"/>
          </a:xfrm>
          <a:custGeom>
            <a:avLst/>
            <a:gdLst>
              <a:gd name="connsiteX0" fmla="*/ 721274 w 822960"/>
              <a:gd name="connsiteY0" fmla="*/ 457360 h 731520"/>
              <a:gd name="connsiteX1" fmla="*/ 302444 w 822960"/>
              <a:gd name="connsiteY1" fmla="*/ 457360 h 731520"/>
              <a:gd name="connsiteX2" fmla="*/ 311795 w 822960"/>
              <a:gd name="connsiteY2" fmla="*/ 503080 h 731520"/>
              <a:gd name="connsiteX3" fmla="*/ 695297 w 822960"/>
              <a:gd name="connsiteY3" fmla="*/ 503080 h 731520"/>
              <a:gd name="connsiteX4" fmla="*/ 728734 w 822960"/>
              <a:gd name="connsiteY4" fmla="*/ 544970 h 731520"/>
              <a:gd name="connsiteX5" fmla="*/ 720852 w 822960"/>
              <a:gd name="connsiteY5" fmla="*/ 579654 h 731520"/>
              <a:gd name="connsiteX6" fmla="*/ 765970 w 822960"/>
              <a:gd name="connsiteY6" fmla="*/ 651670 h 731520"/>
              <a:gd name="connsiteX7" fmla="*/ 684783 w 822960"/>
              <a:gd name="connsiteY7" fmla="*/ 731671 h 731520"/>
              <a:gd name="connsiteX8" fmla="*/ 605980 w 822960"/>
              <a:gd name="connsiteY8" fmla="*/ 653880 h 731520"/>
              <a:gd name="connsiteX9" fmla="*/ 629987 w 822960"/>
              <a:gd name="connsiteY9" fmla="*/ 594519 h 731520"/>
              <a:gd name="connsiteX10" fmla="*/ 330453 w 822960"/>
              <a:gd name="connsiteY10" fmla="*/ 594519 h 731520"/>
              <a:gd name="connsiteX11" fmla="*/ 354490 w 822960"/>
              <a:gd name="connsiteY11" fmla="*/ 651670 h 731520"/>
              <a:gd name="connsiteX12" fmla="*/ 270665 w 822960"/>
              <a:gd name="connsiteY12" fmla="*/ 731591 h 731520"/>
              <a:gd name="connsiteX13" fmla="*/ 194583 w 822960"/>
              <a:gd name="connsiteY13" fmla="*/ 655986 h 731520"/>
              <a:gd name="connsiteX14" fmla="*/ 234661 w 822960"/>
              <a:gd name="connsiteY14" fmla="*/ 582283 h 731520"/>
              <a:gd name="connsiteX15" fmla="*/ 134295 w 822960"/>
              <a:gd name="connsiteY15" fmla="*/ 91600 h 731520"/>
              <a:gd name="connsiteX16" fmla="*/ 34450 w 822960"/>
              <a:gd name="connsiteY16" fmla="*/ 91600 h 731520"/>
              <a:gd name="connsiteX17" fmla="*/ 160 w 822960"/>
              <a:gd name="connsiteY17" fmla="*/ 57310 h 731520"/>
              <a:gd name="connsiteX18" fmla="*/ 160 w 822960"/>
              <a:gd name="connsiteY18" fmla="*/ 34450 h 731520"/>
              <a:gd name="connsiteX19" fmla="*/ 34450 w 822960"/>
              <a:gd name="connsiteY19" fmla="*/ 160 h 731520"/>
              <a:gd name="connsiteX20" fmla="*/ 180938 w 822960"/>
              <a:gd name="connsiteY20" fmla="*/ 160 h 731520"/>
              <a:gd name="connsiteX21" fmla="*/ 214533 w 822960"/>
              <a:gd name="connsiteY21" fmla="*/ 27578 h 731520"/>
              <a:gd name="connsiteX22" fmla="*/ 227628 w 822960"/>
              <a:gd name="connsiteY22" fmla="*/ 91600 h 731520"/>
              <a:gd name="connsiteX23" fmla="*/ 788816 w 822960"/>
              <a:gd name="connsiteY23" fmla="*/ 91600 h 731520"/>
              <a:gd name="connsiteX24" fmla="*/ 822253 w 822960"/>
              <a:gd name="connsiteY24" fmla="*/ 133490 h 731520"/>
              <a:gd name="connsiteX25" fmla="*/ 754711 w 822960"/>
              <a:gd name="connsiteY25" fmla="*/ 430670 h 731520"/>
              <a:gd name="connsiteX26" fmla="*/ 721274 w 822960"/>
              <a:gd name="connsiteY26" fmla="*/ 457360 h 731520"/>
              <a:gd name="connsiteX27" fmla="*/ 575988 w 822960"/>
              <a:gd name="connsiteY27" fmla="*/ 274480 h 731520"/>
              <a:gd name="connsiteX28" fmla="*/ 514510 w 822960"/>
              <a:gd name="connsiteY28" fmla="*/ 274480 h 731520"/>
              <a:gd name="connsiteX29" fmla="*/ 514510 w 822960"/>
              <a:gd name="connsiteY29" fmla="*/ 188755 h 731520"/>
              <a:gd name="connsiteX30" fmla="*/ 497365 w 822960"/>
              <a:gd name="connsiteY30" fmla="*/ 171610 h 731520"/>
              <a:gd name="connsiteX31" fmla="*/ 463075 w 822960"/>
              <a:gd name="connsiteY31" fmla="*/ 171610 h 731520"/>
              <a:gd name="connsiteX32" fmla="*/ 445930 w 822960"/>
              <a:gd name="connsiteY32" fmla="*/ 188755 h 731520"/>
              <a:gd name="connsiteX33" fmla="*/ 445930 w 822960"/>
              <a:gd name="connsiteY33" fmla="*/ 274480 h 731520"/>
              <a:gd name="connsiteX34" fmla="*/ 384452 w 822960"/>
              <a:gd name="connsiteY34" fmla="*/ 274480 h 731520"/>
              <a:gd name="connsiteX35" fmla="*/ 372329 w 822960"/>
              <a:gd name="connsiteY35" fmla="*/ 303748 h 731520"/>
              <a:gd name="connsiteX36" fmla="*/ 468097 w 822960"/>
              <a:gd name="connsiteY36" fmla="*/ 399516 h 731520"/>
              <a:gd name="connsiteX37" fmla="*/ 492344 w 822960"/>
              <a:gd name="connsiteY37" fmla="*/ 399516 h 731520"/>
              <a:gd name="connsiteX38" fmla="*/ 588112 w 822960"/>
              <a:gd name="connsiteY38" fmla="*/ 303748 h 731520"/>
              <a:gd name="connsiteX39" fmla="*/ 575988 w 822960"/>
              <a:gd name="connsiteY39" fmla="*/ 2744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22960" h="731520">
                <a:moveTo>
                  <a:pt x="721274" y="457360"/>
                </a:moveTo>
                <a:lnTo>
                  <a:pt x="302444" y="457360"/>
                </a:lnTo>
                <a:lnTo>
                  <a:pt x="311795" y="503080"/>
                </a:lnTo>
                <a:lnTo>
                  <a:pt x="695297" y="503080"/>
                </a:lnTo>
                <a:cubicBezTo>
                  <a:pt x="717301" y="503080"/>
                  <a:pt x="733610" y="523513"/>
                  <a:pt x="728734" y="544970"/>
                </a:cubicBezTo>
                <a:lnTo>
                  <a:pt x="720852" y="579654"/>
                </a:lnTo>
                <a:cubicBezTo>
                  <a:pt x="747556" y="592617"/>
                  <a:pt x="765970" y="619992"/>
                  <a:pt x="765970" y="651670"/>
                </a:cubicBezTo>
                <a:cubicBezTo>
                  <a:pt x="765970" y="696250"/>
                  <a:pt x="729510" y="732314"/>
                  <a:pt x="684783" y="731671"/>
                </a:cubicBezTo>
                <a:cubicBezTo>
                  <a:pt x="642173" y="731059"/>
                  <a:pt x="607130" y="696480"/>
                  <a:pt x="605980" y="653880"/>
                </a:cubicBezTo>
                <a:cubicBezTo>
                  <a:pt x="605351" y="630610"/>
                  <a:pt x="614674" y="609519"/>
                  <a:pt x="629987" y="594519"/>
                </a:cubicBezTo>
                <a:lnTo>
                  <a:pt x="330453" y="594519"/>
                </a:lnTo>
                <a:cubicBezTo>
                  <a:pt x="345279" y="609043"/>
                  <a:pt x="354490" y="629276"/>
                  <a:pt x="354490" y="651670"/>
                </a:cubicBezTo>
                <a:cubicBezTo>
                  <a:pt x="354490" y="697123"/>
                  <a:pt x="316588" y="733725"/>
                  <a:pt x="270665" y="731591"/>
                </a:cubicBezTo>
                <a:cubicBezTo>
                  <a:pt x="229889" y="729698"/>
                  <a:pt x="196726" y="696751"/>
                  <a:pt x="194583" y="655986"/>
                </a:cubicBezTo>
                <a:cubicBezTo>
                  <a:pt x="192928" y="624505"/>
                  <a:pt x="209493" y="596757"/>
                  <a:pt x="234661" y="582283"/>
                </a:cubicBezTo>
                <a:lnTo>
                  <a:pt x="134295" y="91600"/>
                </a:lnTo>
                <a:lnTo>
                  <a:pt x="34450" y="91600"/>
                </a:lnTo>
                <a:cubicBezTo>
                  <a:pt x="15512" y="91600"/>
                  <a:pt x="160" y="76248"/>
                  <a:pt x="160" y="57310"/>
                </a:cubicBezTo>
                <a:lnTo>
                  <a:pt x="160" y="34450"/>
                </a:lnTo>
                <a:cubicBezTo>
                  <a:pt x="160" y="15512"/>
                  <a:pt x="15512" y="160"/>
                  <a:pt x="34450" y="160"/>
                </a:cubicBezTo>
                <a:lnTo>
                  <a:pt x="180938" y="160"/>
                </a:lnTo>
                <a:cubicBezTo>
                  <a:pt x="197227" y="160"/>
                  <a:pt x="211268" y="11620"/>
                  <a:pt x="214533" y="27578"/>
                </a:cubicBezTo>
                <a:lnTo>
                  <a:pt x="227628" y="91600"/>
                </a:lnTo>
                <a:lnTo>
                  <a:pt x="788816" y="91600"/>
                </a:lnTo>
                <a:cubicBezTo>
                  <a:pt x="810820" y="91600"/>
                  <a:pt x="827129" y="112033"/>
                  <a:pt x="822253" y="133490"/>
                </a:cubicBezTo>
                <a:lnTo>
                  <a:pt x="754711" y="430670"/>
                </a:lnTo>
                <a:cubicBezTo>
                  <a:pt x="751164" y="446281"/>
                  <a:pt x="737285" y="457360"/>
                  <a:pt x="721274" y="457360"/>
                </a:cubicBezTo>
                <a:close/>
                <a:moveTo>
                  <a:pt x="575988" y="274480"/>
                </a:moveTo>
                <a:lnTo>
                  <a:pt x="514510" y="274480"/>
                </a:lnTo>
                <a:lnTo>
                  <a:pt x="514510" y="188755"/>
                </a:lnTo>
                <a:cubicBezTo>
                  <a:pt x="514510" y="179287"/>
                  <a:pt x="506833" y="171610"/>
                  <a:pt x="497365" y="171610"/>
                </a:cubicBezTo>
                <a:lnTo>
                  <a:pt x="463075" y="171610"/>
                </a:lnTo>
                <a:cubicBezTo>
                  <a:pt x="453607" y="171610"/>
                  <a:pt x="445930" y="179287"/>
                  <a:pt x="445930" y="188755"/>
                </a:cubicBezTo>
                <a:lnTo>
                  <a:pt x="445930" y="274480"/>
                </a:lnTo>
                <a:lnTo>
                  <a:pt x="384452" y="274480"/>
                </a:lnTo>
                <a:cubicBezTo>
                  <a:pt x="369178" y="274480"/>
                  <a:pt x="361528" y="292948"/>
                  <a:pt x="372329" y="303748"/>
                </a:cubicBezTo>
                <a:lnTo>
                  <a:pt x="468097" y="399516"/>
                </a:lnTo>
                <a:cubicBezTo>
                  <a:pt x="474792" y="406211"/>
                  <a:pt x="485648" y="406211"/>
                  <a:pt x="492344" y="399516"/>
                </a:cubicBezTo>
                <a:lnTo>
                  <a:pt x="588112" y="303748"/>
                </a:lnTo>
                <a:cubicBezTo>
                  <a:pt x="598912" y="292948"/>
                  <a:pt x="591262" y="274480"/>
                  <a:pt x="575988" y="274480"/>
                </a:cubicBezTo>
                <a:close/>
              </a:path>
            </a:pathLst>
          </a:custGeom>
          <a:solidFill>
            <a:srgbClr val="910830"/>
          </a:solidFill>
          <a:ln w="1422" cap="flat">
            <a:noFill/>
            <a:prstDash val="solid"/>
            <a:miter/>
          </a:ln>
        </p:spPr>
        <p:txBody>
          <a:bodyPr rtlCol="0" anchor="ctr"/>
          <a:lstStyle/>
          <a:p>
            <a:endParaRPr lang="en-GB"/>
          </a:p>
        </p:txBody>
      </p:sp>
      <p:sp>
        <p:nvSpPr>
          <p:cNvPr id="410" name="Grafik 416">
            <a:extLst>
              <a:ext uri="{FF2B5EF4-FFF2-40B4-BE49-F238E27FC236}">
                <a16:creationId xmlns:a16="http://schemas.microsoft.com/office/drawing/2014/main" id="{F3456DB3-E744-4AA7-866A-E839958EA642}"/>
              </a:ext>
            </a:extLst>
          </p:cNvPr>
          <p:cNvSpPr/>
          <p:nvPr/>
        </p:nvSpPr>
        <p:spPr>
          <a:xfrm>
            <a:off x="2659117" y="5566911"/>
            <a:ext cx="531370" cy="470920"/>
          </a:xfrm>
          <a:custGeom>
            <a:avLst/>
            <a:gdLst>
              <a:gd name="connsiteX0" fmla="*/ 721274 w 822960"/>
              <a:gd name="connsiteY0" fmla="*/ 457360 h 731520"/>
              <a:gd name="connsiteX1" fmla="*/ 302444 w 822960"/>
              <a:gd name="connsiteY1" fmla="*/ 457360 h 731520"/>
              <a:gd name="connsiteX2" fmla="*/ 311795 w 822960"/>
              <a:gd name="connsiteY2" fmla="*/ 503080 h 731520"/>
              <a:gd name="connsiteX3" fmla="*/ 695297 w 822960"/>
              <a:gd name="connsiteY3" fmla="*/ 503080 h 731520"/>
              <a:gd name="connsiteX4" fmla="*/ 728734 w 822960"/>
              <a:gd name="connsiteY4" fmla="*/ 544970 h 731520"/>
              <a:gd name="connsiteX5" fmla="*/ 720852 w 822960"/>
              <a:gd name="connsiteY5" fmla="*/ 579654 h 731520"/>
              <a:gd name="connsiteX6" fmla="*/ 765970 w 822960"/>
              <a:gd name="connsiteY6" fmla="*/ 651670 h 731520"/>
              <a:gd name="connsiteX7" fmla="*/ 684783 w 822960"/>
              <a:gd name="connsiteY7" fmla="*/ 731671 h 731520"/>
              <a:gd name="connsiteX8" fmla="*/ 605980 w 822960"/>
              <a:gd name="connsiteY8" fmla="*/ 653880 h 731520"/>
              <a:gd name="connsiteX9" fmla="*/ 629987 w 822960"/>
              <a:gd name="connsiteY9" fmla="*/ 594519 h 731520"/>
              <a:gd name="connsiteX10" fmla="*/ 330453 w 822960"/>
              <a:gd name="connsiteY10" fmla="*/ 594519 h 731520"/>
              <a:gd name="connsiteX11" fmla="*/ 354490 w 822960"/>
              <a:gd name="connsiteY11" fmla="*/ 651670 h 731520"/>
              <a:gd name="connsiteX12" fmla="*/ 270665 w 822960"/>
              <a:gd name="connsiteY12" fmla="*/ 731591 h 731520"/>
              <a:gd name="connsiteX13" fmla="*/ 194583 w 822960"/>
              <a:gd name="connsiteY13" fmla="*/ 655986 h 731520"/>
              <a:gd name="connsiteX14" fmla="*/ 234661 w 822960"/>
              <a:gd name="connsiteY14" fmla="*/ 582283 h 731520"/>
              <a:gd name="connsiteX15" fmla="*/ 134295 w 822960"/>
              <a:gd name="connsiteY15" fmla="*/ 91600 h 731520"/>
              <a:gd name="connsiteX16" fmla="*/ 34450 w 822960"/>
              <a:gd name="connsiteY16" fmla="*/ 91600 h 731520"/>
              <a:gd name="connsiteX17" fmla="*/ 160 w 822960"/>
              <a:gd name="connsiteY17" fmla="*/ 57310 h 731520"/>
              <a:gd name="connsiteX18" fmla="*/ 160 w 822960"/>
              <a:gd name="connsiteY18" fmla="*/ 34450 h 731520"/>
              <a:gd name="connsiteX19" fmla="*/ 34450 w 822960"/>
              <a:gd name="connsiteY19" fmla="*/ 160 h 731520"/>
              <a:gd name="connsiteX20" fmla="*/ 180938 w 822960"/>
              <a:gd name="connsiteY20" fmla="*/ 160 h 731520"/>
              <a:gd name="connsiteX21" fmla="*/ 214533 w 822960"/>
              <a:gd name="connsiteY21" fmla="*/ 27578 h 731520"/>
              <a:gd name="connsiteX22" fmla="*/ 227628 w 822960"/>
              <a:gd name="connsiteY22" fmla="*/ 91600 h 731520"/>
              <a:gd name="connsiteX23" fmla="*/ 788816 w 822960"/>
              <a:gd name="connsiteY23" fmla="*/ 91600 h 731520"/>
              <a:gd name="connsiteX24" fmla="*/ 822253 w 822960"/>
              <a:gd name="connsiteY24" fmla="*/ 133490 h 731520"/>
              <a:gd name="connsiteX25" fmla="*/ 754711 w 822960"/>
              <a:gd name="connsiteY25" fmla="*/ 430670 h 731520"/>
              <a:gd name="connsiteX26" fmla="*/ 721274 w 822960"/>
              <a:gd name="connsiteY26" fmla="*/ 457360 h 731520"/>
              <a:gd name="connsiteX27" fmla="*/ 583090 w 822960"/>
              <a:gd name="connsiteY27" fmla="*/ 240190 h 731520"/>
              <a:gd name="connsiteX28" fmla="*/ 514510 w 822960"/>
              <a:gd name="connsiteY28" fmla="*/ 240190 h 731520"/>
              <a:gd name="connsiteX29" fmla="*/ 514510 w 822960"/>
              <a:gd name="connsiteY29" fmla="*/ 183040 h 731520"/>
              <a:gd name="connsiteX30" fmla="*/ 491650 w 822960"/>
              <a:gd name="connsiteY30" fmla="*/ 160180 h 731520"/>
              <a:gd name="connsiteX31" fmla="*/ 468790 w 822960"/>
              <a:gd name="connsiteY31" fmla="*/ 160180 h 731520"/>
              <a:gd name="connsiteX32" fmla="*/ 445930 w 822960"/>
              <a:gd name="connsiteY32" fmla="*/ 183040 h 731520"/>
              <a:gd name="connsiteX33" fmla="*/ 445930 w 822960"/>
              <a:gd name="connsiteY33" fmla="*/ 240190 h 731520"/>
              <a:gd name="connsiteX34" fmla="*/ 377350 w 822960"/>
              <a:gd name="connsiteY34" fmla="*/ 240190 h 731520"/>
              <a:gd name="connsiteX35" fmla="*/ 354490 w 822960"/>
              <a:gd name="connsiteY35" fmla="*/ 263050 h 731520"/>
              <a:gd name="connsiteX36" fmla="*/ 354490 w 822960"/>
              <a:gd name="connsiteY36" fmla="*/ 285910 h 731520"/>
              <a:gd name="connsiteX37" fmla="*/ 377350 w 822960"/>
              <a:gd name="connsiteY37" fmla="*/ 308770 h 731520"/>
              <a:gd name="connsiteX38" fmla="*/ 445930 w 822960"/>
              <a:gd name="connsiteY38" fmla="*/ 308770 h 731520"/>
              <a:gd name="connsiteX39" fmla="*/ 445930 w 822960"/>
              <a:gd name="connsiteY39" fmla="*/ 365920 h 731520"/>
              <a:gd name="connsiteX40" fmla="*/ 468790 w 822960"/>
              <a:gd name="connsiteY40" fmla="*/ 388780 h 731520"/>
              <a:gd name="connsiteX41" fmla="*/ 491650 w 822960"/>
              <a:gd name="connsiteY41" fmla="*/ 388780 h 731520"/>
              <a:gd name="connsiteX42" fmla="*/ 514510 w 822960"/>
              <a:gd name="connsiteY42" fmla="*/ 365920 h 731520"/>
              <a:gd name="connsiteX43" fmla="*/ 514510 w 822960"/>
              <a:gd name="connsiteY43" fmla="*/ 308770 h 731520"/>
              <a:gd name="connsiteX44" fmla="*/ 583090 w 822960"/>
              <a:gd name="connsiteY44" fmla="*/ 308770 h 731520"/>
              <a:gd name="connsiteX45" fmla="*/ 605950 w 822960"/>
              <a:gd name="connsiteY45" fmla="*/ 285910 h 731520"/>
              <a:gd name="connsiteX46" fmla="*/ 605950 w 822960"/>
              <a:gd name="connsiteY46" fmla="*/ 263050 h 731520"/>
              <a:gd name="connsiteX47" fmla="*/ 583090 w 822960"/>
              <a:gd name="connsiteY47" fmla="*/ 24019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22960" h="731520">
                <a:moveTo>
                  <a:pt x="721274" y="457360"/>
                </a:moveTo>
                <a:lnTo>
                  <a:pt x="302444" y="457360"/>
                </a:lnTo>
                <a:lnTo>
                  <a:pt x="311795" y="503080"/>
                </a:lnTo>
                <a:lnTo>
                  <a:pt x="695297" y="503080"/>
                </a:lnTo>
                <a:cubicBezTo>
                  <a:pt x="717301" y="503080"/>
                  <a:pt x="733610" y="523513"/>
                  <a:pt x="728734" y="544970"/>
                </a:cubicBezTo>
                <a:lnTo>
                  <a:pt x="720852" y="579654"/>
                </a:lnTo>
                <a:cubicBezTo>
                  <a:pt x="747556" y="592617"/>
                  <a:pt x="765970" y="619992"/>
                  <a:pt x="765970" y="651670"/>
                </a:cubicBezTo>
                <a:cubicBezTo>
                  <a:pt x="765970" y="696250"/>
                  <a:pt x="729510" y="732314"/>
                  <a:pt x="684783" y="731671"/>
                </a:cubicBezTo>
                <a:cubicBezTo>
                  <a:pt x="642173" y="731059"/>
                  <a:pt x="607130" y="696480"/>
                  <a:pt x="605980" y="653880"/>
                </a:cubicBezTo>
                <a:cubicBezTo>
                  <a:pt x="605351" y="630610"/>
                  <a:pt x="614674" y="609519"/>
                  <a:pt x="629987" y="594519"/>
                </a:cubicBezTo>
                <a:lnTo>
                  <a:pt x="330453" y="594519"/>
                </a:lnTo>
                <a:cubicBezTo>
                  <a:pt x="345279" y="609043"/>
                  <a:pt x="354490" y="629276"/>
                  <a:pt x="354490" y="651670"/>
                </a:cubicBezTo>
                <a:cubicBezTo>
                  <a:pt x="354490" y="697123"/>
                  <a:pt x="316588" y="733725"/>
                  <a:pt x="270665" y="731591"/>
                </a:cubicBezTo>
                <a:cubicBezTo>
                  <a:pt x="229889" y="729698"/>
                  <a:pt x="196726" y="696751"/>
                  <a:pt x="194583" y="655986"/>
                </a:cubicBezTo>
                <a:cubicBezTo>
                  <a:pt x="192928" y="624505"/>
                  <a:pt x="209493" y="596757"/>
                  <a:pt x="234661" y="582283"/>
                </a:cubicBezTo>
                <a:lnTo>
                  <a:pt x="134295" y="91600"/>
                </a:lnTo>
                <a:lnTo>
                  <a:pt x="34450" y="91600"/>
                </a:lnTo>
                <a:cubicBezTo>
                  <a:pt x="15512" y="91600"/>
                  <a:pt x="160" y="76248"/>
                  <a:pt x="160" y="57310"/>
                </a:cubicBezTo>
                <a:lnTo>
                  <a:pt x="160" y="34450"/>
                </a:lnTo>
                <a:cubicBezTo>
                  <a:pt x="160" y="15512"/>
                  <a:pt x="15512" y="160"/>
                  <a:pt x="34450" y="160"/>
                </a:cubicBezTo>
                <a:lnTo>
                  <a:pt x="180938" y="160"/>
                </a:lnTo>
                <a:cubicBezTo>
                  <a:pt x="197227" y="160"/>
                  <a:pt x="211268" y="11620"/>
                  <a:pt x="214533" y="27578"/>
                </a:cubicBezTo>
                <a:lnTo>
                  <a:pt x="227628" y="91600"/>
                </a:lnTo>
                <a:lnTo>
                  <a:pt x="788816" y="91600"/>
                </a:lnTo>
                <a:cubicBezTo>
                  <a:pt x="810820" y="91600"/>
                  <a:pt x="827129" y="112033"/>
                  <a:pt x="822253" y="133490"/>
                </a:cubicBezTo>
                <a:lnTo>
                  <a:pt x="754711" y="430670"/>
                </a:lnTo>
                <a:cubicBezTo>
                  <a:pt x="751164" y="446281"/>
                  <a:pt x="737285" y="457360"/>
                  <a:pt x="721274" y="457360"/>
                </a:cubicBezTo>
                <a:close/>
                <a:moveTo>
                  <a:pt x="583090" y="240190"/>
                </a:moveTo>
                <a:lnTo>
                  <a:pt x="514510" y="240190"/>
                </a:lnTo>
                <a:lnTo>
                  <a:pt x="514510" y="183040"/>
                </a:lnTo>
                <a:cubicBezTo>
                  <a:pt x="514510" y="170414"/>
                  <a:pt x="504276" y="160180"/>
                  <a:pt x="491650" y="160180"/>
                </a:cubicBezTo>
                <a:lnTo>
                  <a:pt x="468790" y="160180"/>
                </a:lnTo>
                <a:cubicBezTo>
                  <a:pt x="456164" y="160180"/>
                  <a:pt x="445930" y="170414"/>
                  <a:pt x="445930" y="183040"/>
                </a:cubicBezTo>
                <a:lnTo>
                  <a:pt x="445930" y="240190"/>
                </a:lnTo>
                <a:lnTo>
                  <a:pt x="377350" y="240190"/>
                </a:lnTo>
                <a:cubicBezTo>
                  <a:pt x="364724" y="240190"/>
                  <a:pt x="354490" y="250424"/>
                  <a:pt x="354490" y="263050"/>
                </a:cubicBezTo>
                <a:lnTo>
                  <a:pt x="354490" y="285910"/>
                </a:lnTo>
                <a:cubicBezTo>
                  <a:pt x="354490" y="298536"/>
                  <a:pt x="364724" y="308770"/>
                  <a:pt x="377350" y="308770"/>
                </a:cubicBezTo>
                <a:lnTo>
                  <a:pt x="445930" y="308770"/>
                </a:lnTo>
                <a:lnTo>
                  <a:pt x="445930" y="365920"/>
                </a:lnTo>
                <a:cubicBezTo>
                  <a:pt x="445930" y="378546"/>
                  <a:pt x="456164" y="388780"/>
                  <a:pt x="468790" y="388780"/>
                </a:cubicBezTo>
                <a:lnTo>
                  <a:pt x="491650" y="388780"/>
                </a:lnTo>
                <a:cubicBezTo>
                  <a:pt x="504276" y="388780"/>
                  <a:pt x="514510" y="378546"/>
                  <a:pt x="514510" y="365920"/>
                </a:cubicBezTo>
                <a:lnTo>
                  <a:pt x="514510" y="308770"/>
                </a:lnTo>
                <a:lnTo>
                  <a:pt x="583090" y="308770"/>
                </a:lnTo>
                <a:cubicBezTo>
                  <a:pt x="595716" y="308770"/>
                  <a:pt x="605950" y="298536"/>
                  <a:pt x="605950" y="285910"/>
                </a:cubicBezTo>
                <a:lnTo>
                  <a:pt x="605950" y="263050"/>
                </a:lnTo>
                <a:cubicBezTo>
                  <a:pt x="605950" y="250424"/>
                  <a:pt x="595716" y="240190"/>
                  <a:pt x="583090" y="240190"/>
                </a:cubicBezTo>
                <a:close/>
              </a:path>
            </a:pathLst>
          </a:custGeom>
          <a:solidFill>
            <a:srgbClr val="910830"/>
          </a:solidFill>
          <a:ln w="1422" cap="flat">
            <a:noFill/>
            <a:prstDash val="solid"/>
            <a:miter/>
          </a:ln>
        </p:spPr>
        <p:txBody>
          <a:bodyPr rtlCol="0" anchor="ctr"/>
          <a:lstStyle/>
          <a:p>
            <a:endParaRPr lang="en-GB"/>
          </a:p>
        </p:txBody>
      </p:sp>
      <p:sp>
        <p:nvSpPr>
          <p:cNvPr id="411" name="Grafik 417">
            <a:extLst>
              <a:ext uri="{FF2B5EF4-FFF2-40B4-BE49-F238E27FC236}">
                <a16:creationId xmlns:a16="http://schemas.microsoft.com/office/drawing/2014/main" id="{60CE1673-35DD-4C96-BEDD-388CAF825CE0}"/>
              </a:ext>
            </a:extLst>
          </p:cNvPr>
          <p:cNvSpPr/>
          <p:nvPr/>
        </p:nvSpPr>
        <p:spPr>
          <a:xfrm>
            <a:off x="3295039" y="5596344"/>
            <a:ext cx="472328" cy="441488"/>
          </a:xfrm>
          <a:custGeom>
            <a:avLst/>
            <a:gdLst>
              <a:gd name="connsiteX0" fmla="*/ 415340 w 731520"/>
              <a:gd name="connsiteY0" fmla="*/ 228759 h 685800"/>
              <a:gd name="connsiteX1" fmla="*/ 183039 w 731520"/>
              <a:gd name="connsiteY1" fmla="*/ 351560 h 685800"/>
              <a:gd name="connsiteX2" fmla="*/ 183039 w 731520"/>
              <a:gd name="connsiteY2" fmla="*/ 228759 h 685800"/>
              <a:gd name="connsiteX3" fmla="*/ 45879 w 731520"/>
              <a:gd name="connsiteY3" fmla="*/ 91599 h 685800"/>
              <a:gd name="connsiteX4" fmla="*/ 159 w 731520"/>
              <a:gd name="connsiteY4" fmla="*/ 137319 h 685800"/>
              <a:gd name="connsiteX5" fmla="*/ 45879 w 731520"/>
              <a:gd name="connsiteY5" fmla="*/ 183039 h 685800"/>
              <a:gd name="connsiteX6" fmla="*/ 91599 w 731520"/>
              <a:gd name="connsiteY6" fmla="*/ 228759 h 685800"/>
              <a:gd name="connsiteX7" fmla="*/ 91599 w 731520"/>
              <a:gd name="connsiteY7" fmla="*/ 594519 h 685800"/>
              <a:gd name="connsiteX8" fmla="*/ 183039 w 731520"/>
              <a:gd name="connsiteY8" fmla="*/ 685959 h 685800"/>
              <a:gd name="connsiteX9" fmla="*/ 434499 w 731520"/>
              <a:gd name="connsiteY9" fmla="*/ 685959 h 685800"/>
              <a:gd name="connsiteX10" fmla="*/ 457359 w 731520"/>
              <a:gd name="connsiteY10" fmla="*/ 663099 h 685800"/>
              <a:gd name="connsiteX11" fmla="*/ 457359 w 731520"/>
              <a:gd name="connsiteY11" fmla="*/ 640239 h 685800"/>
              <a:gd name="connsiteX12" fmla="*/ 411639 w 731520"/>
              <a:gd name="connsiteY12" fmla="*/ 594519 h 685800"/>
              <a:gd name="connsiteX13" fmla="*/ 365919 w 731520"/>
              <a:gd name="connsiteY13" fmla="*/ 594519 h 685800"/>
              <a:gd name="connsiteX14" fmla="*/ 548799 w 731520"/>
              <a:gd name="connsiteY14" fmla="*/ 457359 h 685800"/>
              <a:gd name="connsiteX15" fmla="*/ 548799 w 731520"/>
              <a:gd name="connsiteY15" fmla="*/ 663099 h 685800"/>
              <a:gd name="connsiteX16" fmla="*/ 571659 w 731520"/>
              <a:gd name="connsiteY16" fmla="*/ 685959 h 685800"/>
              <a:gd name="connsiteX17" fmla="*/ 617379 w 731520"/>
              <a:gd name="connsiteY17" fmla="*/ 685959 h 685800"/>
              <a:gd name="connsiteX18" fmla="*/ 640239 w 731520"/>
              <a:gd name="connsiteY18" fmla="*/ 663099 h 685800"/>
              <a:gd name="connsiteX19" fmla="*/ 640239 w 731520"/>
              <a:gd name="connsiteY19" fmla="*/ 368577 h 685800"/>
              <a:gd name="connsiteX20" fmla="*/ 594519 w 731520"/>
              <a:gd name="connsiteY20" fmla="*/ 375063 h 685800"/>
              <a:gd name="connsiteX21" fmla="*/ 415340 w 731520"/>
              <a:gd name="connsiteY21" fmla="*/ 228759 h 685800"/>
              <a:gd name="connsiteX22" fmla="*/ 640239 w 731520"/>
              <a:gd name="connsiteY22" fmla="*/ 91599 h 685800"/>
              <a:gd name="connsiteX23" fmla="*/ 548799 w 731520"/>
              <a:gd name="connsiteY23" fmla="*/ 91599 h 685800"/>
              <a:gd name="connsiteX24" fmla="*/ 457359 w 731520"/>
              <a:gd name="connsiteY24" fmla="*/ 159 h 685800"/>
              <a:gd name="connsiteX25" fmla="*/ 457359 w 731520"/>
              <a:gd name="connsiteY25" fmla="*/ 192183 h 685800"/>
              <a:gd name="connsiteX26" fmla="*/ 594519 w 731520"/>
              <a:gd name="connsiteY26" fmla="*/ 329343 h 685800"/>
              <a:gd name="connsiteX27" fmla="*/ 731679 w 731520"/>
              <a:gd name="connsiteY27" fmla="*/ 192183 h 685800"/>
              <a:gd name="connsiteX28" fmla="*/ 731679 w 731520"/>
              <a:gd name="connsiteY28" fmla="*/ 159 h 685800"/>
              <a:gd name="connsiteX29" fmla="*/ 640239 w 731520"/>
              <a:gd name="connsiteY29" fmla="*/ 91599 h 685800"/>
              <a:gd name="connsiteX30" fmla="*/ 537369 w 731520"/>
              <a:gd name="connsiteY30" fmla="*/ 205899 h 685800"/>
              <a:gd name="connsiteX31" fmla="*/ 514509 w 731520"/>
              <a:gd name="connsiteY31" fmla="*/ 183039 h 685800"/>
              <a:gd name="connsiteX32" fmla="*/ 537369 w 731520"/>
              <a:gd name="connsiteY32" fmla="*/ 160179 h 685800"/>
              <a:gd name="connsiteX33" fmla="*/ 560229 w 731520"/>
              <a:gd name="connsiteY33" fmla="*/ 183039 h 685800"/>
              <a:gd name="connsiteX34" fmla="*/ 537369 w 731520"/>
              <a:gd name="connsiteY34" fmla="*/ 205899 h 685800"/>
              <a:gd name="connsiteX35" fmla="*/ 651669 w 731520"/>
              <a:gd name="connsiteY35" fmla="*/ 205899 h 685800"/>
              <a:gd name="connsiteX36" fmla="*/ 628809 w 731520"/>
              <a:gd name="connsiteY36" fmla="*/ 183039 h 685800"/>
              <a:gd name="connsiteX37" fmla="*/ 651669 w 731520"/>
              <a:gd name="connsiteY37" fmla="*/ 160179 h 685800"/>
              <a:gd name="connsiteX38" fmla="*/ 674529 w 731520"/>
              <a:gd name="connsiteY38" fmla="*/ 183039 h 685800"/>
              <a:gd name="connsiteX39" fmla="*/ 651669 w 731520"/>
              <a:gd name="connsiteY39" fmla="*/ 20589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31520" h="685800">
                <a:moveTo>
                  <a:pt x="415340" y="228759"/>
                </a:moveTo>
                <a:cubicBezTo>
                  <a:pt x="386507" y="228759"/>
                  <a:pt x="262720" y="231588"/>
                  <a:pt x="183039" y="351560"/>
                </a:cubicBezTo>
                <a:lnTo>
                  <a:pt x="183039" y="228759"/>
                </a:lnTo>
                <a:cubicBezTo>
                  <a:pt x="183039" y="153121"/>
                  <a:pt x="121517" y="91599"/>
                  <a:pt x="45879" y="91599"/>
                </a:cubicBezTo>
                <a:cubicBezTo>
                  <a:pt x="20633" y="91599"/>
                  <a:pt x="159" y="112073"/>
                  <a:pt x="159" y="137319"/>
                </a:cubicBezTo>
                <a:cubicBezTo>
                  <a:pt x="159" y="162565"/>
                  <a:pt x="20633" y="183039"/>
                  <a:pt x="45879" y="183039"/>
                </a:cubicBezTo>
                <a:cubicBezTo>
                  <a:pt x="71082" y="183039"/>
                  <a:pt x="91599" y="203556"/>
                  <a:pt x="91599" y="228759"/>
                </a:cubicBezTo>
                <a:lnTo>
                  <a:pt x="91599" y="594519"/>
                </a:lnTo>
                <a:cubicBezTo>
                  <a:pt x="91599" y="644954"/>
                  <a:pt x="132604" y="685959"/>
                  <a:pt x="183039" y="685959"/>
                </a:cubicBezTo>
                <a:lnTo>
                  <a:pt x="434499" y="685959"/>
                </a:lnTo>
                <a:cubicBezTo>
                  <a:pt x="447129" y="685959"/>
                  <a:pt x="457359" y="675729"/>
                  <a:pt x="457359" y="663099"/>
                </a:cubicBezTo>
                <a:lnTo>
                  <a:pt x="457359" y="640239"/>
                </a:lnTo>
                <a:cubicBezTo>
                  <a:pt x="457359" y="614993"/>
                  <a:pt x="436885" y="594519"/>
                  <a:pt x="411639" y="594519"/>
                </a:cubicBezTo>
                <a:lnTo>
                  <a:pt x="365919" y="594519"/>
                </a:lnTo>
                <a:lnTo>
                  <a:pt x="548799" y="457359"/>
                </a:lnTo>
                <a:lnTo>
                  <a:pt x="548799" y="663099"/>
                </a:lnTo>
                <a:cubicBezTo>
                  <a:pt x="548799" y="675729"/>
                  <a:pt x="559029" y="685959"/>
                  <a:pt x="571659" y="685959"/>
                </a:cubicBezTo>
                <a:lnTo>
                  <a:pt x="617379" y="685959"/>
                </a:lnTo>
                <a:cubicBezTo>
                  <a:pt x="630009" y="685959"/>
                  <a:pt x="640239" y="675729"/>
                  <a:pt x="640239" y="663099"/>
                </a:cubicBezTo>
                <a:lnTo>
                  <a:pt x="640239" y="368577"/>
                </a:lnTo>
                <a:cubicBezTo>
                  <a:pt x="625537" y="372391"/>
                  <a:pt x="610392" y="375063"/>
                  <a:pt x="594519" y="375063"/>
                </a:cubicBezTo>
                <a:cubicBezTo>
                  <a:pt x="506208" y="375063"/>
                  <a:pt x="432327" y="312127"/>
                  <a:pt x="415340" y="228759"/>
                </a:cubicBezTo>
                <a:close/>
                <a:moveTo>
                  <a:pt x="640239" y="91599"/>
                </a:moveTo>
                <a:lnTo>
                  <a:pt x="548799" y="91599"/>
                </a:lnTo>
                <a:lnTo>
                  <a:pt x="457359" y="159"/>
                </a:lnTo>
                <a:lnTo>
                  <a:pt x="457359" y="192183"/>
                </a:lnTo>
                <a:cubicBezTo>
                  <a:pt x="457359" y="267935"/>
                  <a:pt x="518767" y="329343"/>
                  <a:pt x="594519" y="329343"/>
                </a:cubicBezTo>
                <a:cubicBezTo>
                  <a:pt x="670271" y="329343"/>
                  <a:pt x="731679" y="267935"/>
                  <a:pt x="731679" y="192183"/>
                </a:cubicBezTo>
                <a:lnTo>
                  <a:pt x="731679" y="159"/>
                </a:lnTo>
                <a:lnTo>
                  <a:pt x="640239" y="91599"/>
                </a:lnTo>
                <a:close/>
                <a:moveTo>
                  <a:pt x="537369" y="205899"/>
                </a:moveTo>
                <a:cubicBezTo>
                  <a:pt x="524739" y="205899"/>
                  <a:pt x="514509" y="195669"/>
                  <a:pt x="514509" y="183039"/>
                </a:cubicBezTo>
                <a:cubicBezTo>
                  <a:pt x="514509" y="170409"/>
                  <a:pt x="524739" y="160179"/>
                  <a:pt x="537369" y="160179"/>
                </a:cubicBezTo>
                <a:cubicBezTo>
                  <a:pt x="549999" y="160179"/>
                  <a:pt x="560229" y="170409"/>
                  <a:pt x="560229" y="183039"/>
                </a:cubicBezTo>
                <a:cubicBezTo>
                  <a:pt x="560229" y="195669"/>
                  <a:pt x="549999" y="205899"/>
                  <a:pt x="537369" y="205899"/>
                </a:cubicBezTo>
                <a:close/>
                <a:moveTo>
                  <a:pt x="651669" y="205899"/>
                </a:moveTo>
                <a:cubicBezTo>
                  <a:pt x="639039" y="205899"/>
                  <a:pt x="628809" y="195669"/>
                  <a:pt x="628809" y="183039"/>
                </a:cubicBezTo>
                <a:cubicBezTo>
                  <a:pt x="628809" y="170409"/>
                  <a:pt x="639039" y="160179"/>
                  <a:pt x="651669" y="160179"/>
                </a:cubicBezTo>
                <a:cubicBezTo>
                  <a:pt x="664299" y="160179"/>
                  <a:pt x="674529" y="170409"/>
                  <a:pt x="674529" y="183039"/>
                </a:cubicBezTo>
                <a:cubicBezTo>
                  <a:pt x="674529" y="195669"/>
                  <a:pt x="664299" y="205899"/>
                  <a:pt x="651669" y="205899"/>
                </a:cubicBezTo>
                <a:close/>
              </a:path>
            </a:pathLst>
          </a:custGeom>
          <a:solidFill>
            <a:srgbClr val="910830"/>
          </a:solidFill>
          <a:ln w="1414" cap="flat">
            <a:noFill/>
            <a:prstDash val="solid"/>
            <a:miter/>
          </a:ln>
        </p:spPr>
        <p:txBody>
          <a:bodyPr rtlCol="0" anchor="ctr"/>
          <a:lstStyle/>
          <a:p>
            <a:endParaRPr lang="en-GB"/>
          </a:p>
        </p:txBody>
      </p:sp>
      <p:sp>
        <p:nvSpPr>
          <p:cNvPr id="412" name="Grafik 418">
            <a:extLst>
              <a:ext uri="{FF2B5EF4-FFF2-40B4-BE49-F238E27FC236}">
                <a16:creationId xmlns:a16="http://schemas.microsoft.com/office/drawing/2014/main" id="{83FB80A9-B87B-47E1-A3CC-B7B6983D56F5}"/>
              </a:ext>
            </a:extLst>
          </p:cNvPr>
          <p:cNvSpPr/>
          <p:nvPr/>
        </p:nvSpPr>
        <p:spPr>
          <a:xfrm>
            <a:off x="3871920" y="5566911"/>
            <a:ext cx="472328" cy="470920"/>
          </a:xfrm>
          <a:custGeom>
            <a:avLst/>
            <a:gdLst>
              <a:gd name="connsiteX0" fmla="*/ 655415 w 731520"/>
              <a:gd name="connsiteY0" fmla="*/ 365805 h 731520"/>
              <a:gd name="connsiteX1" fmla="*/ 721116 w 731520"/>
              <a:gd name="connsiteY1" fmla="*/ 301505 h 731520"/>
              <a:gd name="connsiteX2" fmla="*/ 705880 w 731520"/>
              <a:gd name="connsiteY2" fmla="*/ 243870 h 731520"/>
              <a:gd name="connsiteX3" fmla="*/ 616369 w 731520"/>
              <a:gd name="connsiteY3" fmla="*/ 221024 h 731520"/>
              <a:gd name="connsiteX4" fmla="*/ 641602 w 731520"/>
              <a:gd name="connsiteY4" fmla="*/ 132421 h 731520"/>
              <a:gd name="connsiteX5" fmla="*/ 599224 w 731520"/>
              <a:gd name="connsiteY5" fmla="*/ 90028 h 731520"/>
              <a:gd name="connsiteX6" fmla="*/ 510650 w 731520"/>
              <a:gd name="connsiteY6" fmla="*/ 115270 h 731520"/>
              <a:gd name="connsiteX7" fmla="*/ 487813 w 731520"/>
              <a:gd name="connsiteY7" fmla="*/ 25729 h 731520"/>
              <a:gd name="connsiteX8" fmla="*/ 430198 w 731520"/>
              <a:gd name="connsiteY8" fmla="*/ 10487 h 731520"/>
              <a:gd name="connsiteX9" fmla="*/ 365919 w 731520"/>
              <a:gd name="connsiteY9" fmla="*/ 76698 h 731520"/>
              <a:gd name="connsiteX10" fmla="*/ 301641 w 731520"/>
              <a:gd name="connsiteY10" fmla="*/ 10488 h 731520"/>
              <a:gd name="connsiteX11" fmla="*/ 244027 w 731520"/>
              <a:gd name="connsiteY11" fmla="*/ 25730 h 731520"/>
              <a:gd name="connsiteX12" fmla="*/ 221189 w 731520"/>
              <a:gd name="connsiteY12" fmla="*/ 115271 h 731520"/>
              <a:gd name="connsiteX13" fmla="*/ 132614 w 731520"/>
              <a:gd name="connsiteY13" fmla="*/ 90030 h 731520"/>
              <a:gd name="connsiteX14" fmla="*/ 90236 w 731520"/>
              <a:gd name="connsiteY14" fmla="*/ 132422 h 731520"/>
              <a:gd name="connsiteX15" fmla="*/ 115469 w 731520"/>
              <a:gd name="connsiteY15" fmla="*/ 221026 h 731520"/>
              <a:gd name="connsiteX16" fmla="*/ 25958 w 731520"/>
              <a:gd name="connsiteY16" fmla="*/ 243872 h 731520"/>
              <a:gd name="connsiteX17" fmla="*/ 10720 w 731520"/>
              <a:gd name="connsiteY17" fmla="*/ 301505 h 731520"/>
              <a:gd name="connsiteX18" fmla="*/ 76421 w 731520"/>
              <a:gd name="connsiteY18" fmla="*/ 365805 h 731520"/>
              <a:gd name="connsiteX19" fmla="*/ 10720 w 731520"/>
              <a:gd name="connsiteY19" fmla="*/ 430105 h 731520"/>
              <a:gd name="connsiteX20" fmla="*/ 25957 w 731520"/>
              <a:gd name="connsiteY20" fmla="*/ 487739 h 731520"/>
              <a:gd name="connsiteX21" fmla="*/ 115468 w 731520"/>
              <a:gd name="connsiteY21" fmla="*/ 510585 h 731520"/>
              <a:gd name="connsiteX22" fmla="*/ 90235 w 731520"/>
              <a:gd name="connsiteY22" fmla="*/ 599189 h 731520"/>
              <a:gd name="connsiteX23" fmla="*/ 132613 w 731520"/>
              <a:gd name="connsiteY23" fmla="*/ 641581 h 731520"/>
              <a:gd name="connsiteX24" fmla="*/ 221187 w 731520"/>
              <a:gd name="connsiteY24" fmla="*/ 616340 h 731520"/>
              <a:gd name="connsiteX25" fmla="*/ 244024 w 731520"/>
              <a:gd name="connsiteY25" fmla="*/ 705881 h 731520"/>
              <a:gd name="connsiteX26" fmla="*/ 301638 w 731520"/>
              <a:gd name="connsiteY26" fmla="*/ 721123 h 731520"/>
              <a:gd name="connsiteX27" fmla="*/ 365919 w 731520"/>
              <a:gd name="connsiteY27" fmla="*/ 655399 h 731520"/>
              <a:gd name="connsiteX28" fmla="*/ 430197 w 731520"/>
              <a:gd name="connsiteY28" fmla="*/ 721123 h 731520"/>
              <a:gd name="connsiteX29" fmla="*/ 487811 w 731520"/>
              <a:gd name="connsiteY29" fmla="*/ 705881 h 731520"/>
              <a:gd name="connsiteX30" fmla="*/ 510649 w 731520"/>
              <a:gd name="connsiteY30" fmla="*/ 616340 h 731520"/>
              <a:gd name="connsiteX31" fmla="*/ 599222 w 731520"/>
              <a:gd name="connsiteY31" fmla="*/ 641581 h 731520"/>
              <a:gd name="connsiteX32" fmla="*/ 641601 w 731520"/>
              <a:gd name="connsiteY32" fmla="*/ 599189 h 731520"/>
              <a:gd name="connsiteX33" fmla="*/ 616367 w 731520"/>
              <a:gd name="connsiteY33" fmla="*/ 510585 h 731520"/>
              <a:gd name="connsiteX34" fmla="*/ 705879 w 731520"/>
              <a:gd name="connsiteY34" fmla="*/ 487739 h 731520"/>
              <a:gd name="connsiteX35" fmla="*/ 721115 w 731520"/>
              <a:gd name="connsiteY35" fmla="*/ 430105 h 731520"/>
              <a:gd name="connsiteX36" fmla="*/ 655415 w 731520"/>
              <a:gd name="connsiteY36" fmla="*/ 36580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731520">
                <a:moveTo>
                  <a:pt x="655415" y="365805"/>
                </a:moveTo>
                <a:lnTo>
                  <a:pt x="721116" y="301505"/>
                </a:lnTo>
                <a:cubicBezTo>
                  <a:pt x="740702" y="282964"/>
                  <a:pt x="731569" y="250014"/>
                  <a:pt x="705880" y="243870"/>
                </a:cubicBezTo>
                <a:lnTo>
                  <a:pt x="616369" y="221024"/>
                </a:lnTo>
                <a:lnTo>
                  <a:pt x="641602" y="132421"/>
                </a:lnTo>
                <a:cubicBezTo>
                  <a:pt x="648733" y="106934"/>
                  <a:pt x="624701" y="82896"/>
                  <a:pt x="599224" y="90028"/>
                </a:cubicBezTo>
                <a:lnTo>
                  <a:pt x="510650" y="115270"/>
                </a:lnTo>
                <a:lnTo>
                  <a:pt x="487813" y="25729"/>
                </a:lnTo>
                <a:cubicBezTo>
                  <a:pt x="481769" y="441"/>
                  <a:pt x="448451" y="-8807"/>
                  <a:pt x="430198" y="10487"/>
                </a:cubicBezTo>
                <a:lnTo>
                  <a:pt x="365919" y="76698"/>
                </a:lnTo>
                <a:lnTo>
                  <a:pt x="301641" y="10488"/>
                </a:lnTo>
                <a:cubicBezTo>
                  <a:pt x="283596" y="-8587"/>
                  <a:pt x="250139" y="153"/>
                  <a:pt x="244027" y="25730"/>
                </a:cubicBezTo>
                <a:lnTo>
                  <a:pt x="221189" y="115271"/>
                </a:lnTo>
                <a:lnTo>
                  <a:pt x="132614" y="90030"/>
                </a:lnTo>
                <a:cubicBezTo>
                  <a:pt x="107130" y="82894"/>
                  <a:pt x="83107" y="106942"/>
                  <a:pt x="90236" y="132422"/>
                </a:cubicBezTo>
                <a:lnTo>
                  <a:pt x="115469" y="221026"/>
                </a:lnTo>
                <a:lnTo>
                  <a:pt x="25958" y="243872"/>
                </a:lnTo>
                <a:cubicBezTo>
                  <a:pt x="258" y="250017"/>
                  <a:pt x="-8856" y="282972"/>
                  <a:pt x="10720" y="301505"/>
                </a:cubicBezTo>
                <a:lnTo>
                  <a:pt x="76421" y="365805"/>
                </a:lnTo>
                <a:lnTo>
                  <a:pt x="10720" y="430105"/>
                </a:lnTo>
                <a:cubicBezTo>
                  <a:pt x="-8865" y="448646"/>
                  <a:pt x="268" y="481596"/>
                  <a:pt x="25957" y="487739"/>
                </a:cubicBezTo>
                <a:lnTo>
                  <a:pt x="115468" y="510585"/>
                </a:lnTo>
                <a:lnTo>
                  <a:pt x="90235" y="599189"/>
                </a:lnTo>
                <a:cubicBezTo>
                  <a:pt x="83104" y="624675"/>
                  <a:pt x="107135" y="648714"/>
                  <a:pt x="132613" y="641581"/>
                </a:cubicBezTo>
                <a:lnTo>
                  <a:pt x="221187" y="616340"/>
                </a:lnTo>
                <a:lnTo>
                  <a:pt x="244024" y="705881"/>
                </a:lnTo>
                <a:cubicBezTo>
                  <a:pt x="250366" y="732420"/>
                  <a:pt x="283594" y="740197"/>
                  <a:pt x="301638" y="721123"/>
                </a:cubicBezTo>
                <a:lnTo>
                  <a:pt x="365919" y="655399"/>
                </a:lnTo>
                <a:lnTo>
                  <a:pt x="430197" y="721123"/>
                </a:lnTo>
                <a:cubicBezTo>
                  <a:pt x="448056" y="740394"/>
                  <a:pt x="481614" y="731818"/>
                  <a:pt x="487811" y="705881"/>
                </a:cubicBezTo>
                <a:lnTo>
                  <a:pt x="510649" y="616340"/>
                </a:lnTo>
                <a:lnTo>
                  <a:pt x="599222" y="641581"/>
                </a:lnTo>
                <a:cubicBezTo>
                  <a:pt x="624706" y="648717"/>
                  <a:pt x="648730" y="624669"/>
                  <a:pt x="641601" y="599189"/>
                </a:cubicBezTo>
                <a:lnTo>
                  <a:pt x="616367" y="510585"/>
                </a:lnTo>
                <a:lnTo>
                  <a:pt x="705879" y="487739"/>
                </a:lnTo>
                <a:cubicBezTo>
                  <a:pt x="731578" y="481593"/>
                  <a:pt x="740692" y="448639"/>
                  <a:pt x="721115" y="430105"/>
                </a:cubicBezTo>
                <a:lnTo>
                  <a:pt x="655415" y="365805"/>
                </a:lnTo>
                <a:close/>
              </a:path>
            </a:pathLst>
          </a:custGeom>
          <a:solidFill>
            <a:srgbClr val="910830"/>
          </a:solidFill>
          <a:ln w="1414" cap="flat">
            <a:noFill/>
            <a:prstDash val="solid"/>
            <a:miter/>
          </a:ln>
        </p:spPr>
        <p:txBody>
          <a:bodyPr rtlCol="0" anchor="ctr"/>
          <a:lstStyle/>
          <a:p>
            <a:endParaRPr lang="en-GB"/>
          </a:p>
        </p:txBody>
      </p:sp>
      <p:sp>
        <p:nvSpPr>
          <p:cNvPr id="413" name="Grafik 419">
            <a:extLst>
              <a:ext uri="{FF2B5EF4-FFF2-40B4-BE49-F238E27FC236}">
                <a16:creationId xmlns:a16="http://schemas.microsoft.com/office/drawing/2014/main" id="{09EE2CDC-B5A1-470F-8007-4C02E2300F24}"/>
              </a:ext>
            </a:extLst>
          </p:cNvPr>
          <p:cNvSpPr/>
          <p:nvPr/>
        </p:nvSpPr>
        <p:spPr>
          <a:xfrm>
            <a:off x="6520153" y="5566911"/>
            <a:ext cx="413287" cy="470920"/>
          </a:xfrm>
          <a:custGeom>
            <a:avLst/>
            <a:gdLst>
              <a:gd name="connsiteX0" fmla="*/ 637860 w 640080"/>
              <a:gd name="connsiteY0" fmla="*/ 488621 h 731520"/>
              <a:gd name="connsiteX1" fmla="*/ 622615 w 640080"/>
              <a:gd name="connsiteY1" fmla="*/ 442901 h 731520"/>
              <a:gd name="connsiteX2" fmla="*/ 579238 w 640080"/>
              <a:gd name="connsiteY2" fmla="*/ 411640 h 731520"/>
              <a:gd name="connsiteX3" fmla="*/ 61159 w 640080"/>
              <a:gd name="connsiteY3" fmla="*/ 411640 h 731520"/>
              <a:gd name="connsiteX4" fmla="*/ 17782 w 640080"/>
              <a:gd name="connsiteY4" fmla="*/ 442901 h 731520"/>
              <a:gd name="connsiteX5" fmla="*/ 2538 w 640080"/>
              <a:gd name="connsiteY5" fmla="*/ 488621 h 731520"/>
              <a:gd name="connsiteX6" fmla="*/ 45929 w 640080"/>
              <a:gd name="connsiteY6" fmla="*/ 548800 h 731520"/>
              <a:gd name="connsiteX7" fmla="*/ 45886 w 640080"/>
              <a:gd name="connsiteY7" fmla="*/ 548800 h 731520"/>
              <a:gd name="connsiteX8" fmla="*/ 45886 w 640080"/>
              <a:gd name="connsiteY8" fmla="*/ 708820 h 731520"/>
              <a:gd name="connsiteX9" fmla="*/ 68746 w 640080"/>
              <a:gd name="connsiteY9" fmla="*/ 731680 h 731520"/>
              <a:gd name="connsiteX10" fmla="*/ 114466 w 640080"/>
              <a:gd name="connsiteY10" fmla="*/ 731680 h 731520"/>
              <a:gd name="connsiteX11" fmla="*/ 137326 w 640080"/>
              <a:gd name="connsiteY11" fmla="*/ 708820 h 731520"/>
              <a:gd name="connsiteX12" fmla="*/ 137326 w 640080"/>
              <a:gd name="connsiteY12" fmla="*/ 548800 h 731520"/>
              <a:gd name="connsiteX13" fmla="*/ 503086 w 640080"/>
              <a:gd name="connsiteY13" fmla="*/ 548800 h 731520"/>
              <a:gd name="connsiteX14" fmla="*/ 503086 w 640080"/>
              <a:gd name="connsiteY14" fmla="*/ 708820 h 731520"/>
              <a:gd name="connsiteX15" fmla="*/ 525946 w 640080"/>
              <a:gd name="connsiteY15" fmla="*/ 731680 h 731520"/>
              <a:gd name="connsiteX16" fmla="*/ 571666 w 640080"/>
              <a:gd name="connsiteY16" fmla="*/ 731680 h 731520"/>
              <a:gd name="connsiteX17" fmla="*/ 594526 w 640080"/>
              <a:gd name="connsiteY17" fmla="*/ 708820 h 731520"/>
              <a:gd name="connsiteX18" fmla="*/ 594526 w 640080"/>
              <a:gd name="connsiteY18" fmla="*/ 548800 h 731520"/>
              <a:gd name="connsiteX19" fmla="*/ 594483 w 640080"/>
              <a:gd name="connsiteY19" fmla="*/ 548800 h 731520"/>
              <a:gd name="connsiteX20" fmla="*/ 637860 w 640080"/>
              <a:gd name="connsiteY20" fmla="*/ 488621 h 731520"/>
              <a:gd name="connsiteX21" fmla="*/ 160186 w 640080"/>
              <a:gd name="connsiteY21" fmla="*/ 183040 h 731520"/>
              <a:gd name="connsiteX22" fmla="*/ 217336 w 640080"/>
              <a:gd name="connsiteY22" fmla="*/ 84642 h 731520"/>
              <a:gd name="connsiteX23" fmla="*/ 217336 w 640080"/>
              <a:gd name="connsiteY23" fmla="*/ 365920 h 731520"/>
              <a:gd name="connsiteX24" fmla="*/ 285916 w 640080"/>
              <a:gd name="connsiteY24" fmla="*/ 365920 h 731520"/>
              <a:gd name="connsiteX25" fmla="*/ 285916 w 640080"/>
              <a:gd name="connsiteY25" fmla="*/ 68740 h 731520"/>
              <a:gd name="connsiteX26" fmla="*/ 354496 w 640080"/>
              <a:gd name="connsiteY26" fmla="*/ 68740 h 731520"/>
              <a:gd name="connsiteX27" fmla="*/ 354496 w 640080"/>
              <a:gd name="connsiteY27" fmla="*/ 365920 h 731520"/>
              <a:gd name="connsiteX28" fmla="*/ 423076 w 640080"/>
              <a:gd name="connsiteY28" fmla="*/ 365920 h 731520"/>
              <a:gd name="connsiteX29" fmla="*/ 423076 w 640080"/>
              <a:gd name="connsiteY29" fmla="*/ 84642 h 731520"/>
              <a:gd name="connsiteX30" fmla="*/ 480226 w 640080"/>
              <a:gd name="connsiteY30" fmla="*/ 183040 h 731520"/>
              <a:gd name="connsiteX31" fmla="*/ 480226 w 640080"/>
              <a:gd name="connsiteY31" fmla="*/ 365920 h 731520"/>
              <a:gd name="connsiteX32" fmla="*/ 548806 w 640080"/>
              <a:gd name="connsiteY32" fmla="*/ 365920 h 731520"/>
              <a:gd name="connsiteX33" fmla="*/ 548806 w 640080"/>
              <a:gd name="connsiteY33" fmla="*/ 183040 h 731520"/>
              <a:gd name="connsiteX34" fmla="*/ 365926 w 640080"/>
              <a:gd name="connsiteY34" fmla="*/ 160 h 731520"/>
              <a:gd name="connsiteX35" fmla="*/ 274486 w 640080"/>
              <a:gd name="connsiteY35" fmla="*/ 160 h 731520"/>
              <a:gd name="connsiteX36" fmla="*/ 91606 w 640080"/>
              <a:gd name="connsiteY36" fmla="*/ 183040 h 731520"/>
              <a:gd name="connsiteX37" fmla="*/ 91606 w 640080"/>
              <a:gd name="connsiteY37" fmla="*/ 365920 h 731520"/>
              <a:gd name="connsiteX38" fmla="*/ 160186 w 640080"/>
              <a:gd name="connsiteY38" fmla="*/ 365920 h 731520"/>
              <a:gd name="connsiteX39" fmla="*/ 160186 w 640080"/>
              <a:gd name="connsiteY39" fmla="*/ 1830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0080" h="731520">
                <a:moveTo>
                  <a:pt x="637860" y="488621"/>
                </a:moveTo>
                <a:lnTo>
                  <a:pt x="622615" y="442901"/>
                </a:lnTo>
                <a:cubicBezTo>
                  <a:pt x="616393" y="424230"/>
                  <a:pt x="598919" y="411637"/>
                  <a:pt x="579238" y="411640"/>
                </a:cubicBezTo>
                <a:lnTo>
                  <a:pt x="61159" y="411640"/>
                </a:lnTo>
                <a:cubicBezTo>
                  <a:pt x="41485" y="411640"/>
                  <a:pt x="24012" y="424228"/>
                  <a:pt x="17782" y="442901"/>
                </a:cubicBezTo>
                <a:lnTo>
                  <a:pt x="2538" y="488621"/>
                </a:lnTo>
                <a:cubicBezTo>
                  <a:pt x="-7321" y="518225"/>
                  <a:pt x="14711" y="548800"/>
                  <a:pt x="45929" y="548800"/>
                </a:cubicBezTo>
                <a:lnTo>
                  <a:pt x="45886" y="548800"/>
                </a:lnTo>
                <a:lnTo>
                  <a:pt x="45886" y="708820"/>
                </a:lnTo>
                <a:cubicBezTo>
                  <a:pt x="45886" y="721450"/>
                  <a:pt x="56116" y="731680"/>
                  <a:pt x="68746" y="731680"/>
                </a:cubicBezTo>
                <a:lnTo>
                  <a:pt x="114466" y="731680"/>
                </a:lnTo>
                <a:cubicBezTo>
                  <a:pt x="127096" y="731680"/>
                  <a:pt x="137326" y="721450"/>
                  <a:pt x="137326" y="708820"/>
                </a:cubicBezTo>
                <a:lnTo>
                  <a:pt x="137326" y="548800"/>
                </a:lnTo>
                <a:lnTo>
                  <a:pt x="503086" y="548800"/>
                </a:lnTo>
                <a:lnTo>
                  <a:pt x="503086" y="708820"/>
                </a:lnTo>
                <a:cubicBezTo>
                  <a:pt x="503086" y="721450"/>
                  <a:pt x="513316" y="731680"/>
                  <a:pt x="525946" y="731680"/>
                </a:cubicBezTo>
                <a:lnTo>
                  <a:pt x="571666" y="731680"/>
                </a:lnTo>
                <a:cubicBezTo>
                  <a:pt x="584296" y="731680"/>
                  <a:pt x="594526" y="721450"/>
                  <a:pt x="594526" y="708820"/>
                </a:cubicBezTo>
                <a:lnTo>
                  <a:pt x="594526" y="548800"/>
                </a:lnTo>
                <a:lnTo>
                  <a:pt x="594483" y="548800"/>
                </a:lnTo>
                <a:cubicBezTo>
                  <a:pt x="625701" y="548800"/>
                  <a:pt x="647733" y="518225"/>
                  <a:pt x="637860" y="488621"/>
                </a:cubicBezTo>
                <a:close/>
                <a:moveTo>
                  <a:pt x="160186" y="183040"/>
                </a:moveTo>
                <a:cubicBezTo>
                  <a:pt x="160186" y="140921"/>
                  <a:pt x="183332" y="104473"/>
                  <a:pt x="217336" y="84642"/>
                </a:cubicBezTo>
                <a:lnTo>
                  <a:pt x="217336" y="365920"/>
                </a:lnTo>
                <a:lnTo>
                  <a:pt x="285916" y="365920"/>
                </a:lnTo>
                <a:lnTo>
                  <a:pt x="285916" y="68740"/>
                </a:lnTo>
                <a:lnTo>
                  <a:pt x="354496" y="68740"/>
                </a:lnTo>
                <a:lnTo>
                  <a:pt x="354496" y="365920"/>
                </a:lnTo>
                <a:lnTo>
                  <a:pt x="423076" y="365920"/>
                </a:lnTo>
                <a:lnTo>
                  <a:pt x="423076" y="84642"/>
                </a:lnTo>
                <a:cubicBezTo>
                  <a:pt x="457080" y="104473"/>
                  <a:pt x="480226" y="140921"/>
                  <a:pt x="480226" y="183040"/>
                </a:cubicBezTo>
                <a:lnTo>
                  <a:pt x="480226" y="365920"/>
                </a:lnTo>
                <a:lnTo>
                  <a:pt x="548806" y="365920"/>
                </a:lnTo>
                <a:lnTo>
                  <a:pt x="548806" y="183040"/>
                </a:lnTo>
                <a:cubicBezTo>
                  <a:pt x="548806" y="82042"/>
                  <a:pt x="466924" y="160"/>
                  <a:pt x="365926" y="160"/>
                </a:cubicBezTo>
                <a:lnTo>
                  <a:pt x="274486" y="160"/>
                </a:lnTo>
                <a:cubicBezTo>
                  <a:pt x="173488" y="160"/>
                  <a:pt x="91606" y="82042"/>
                  <a:pt x="91606" y="183040"/>
                </a:cubicBezTo>
                <a:lnTo>
                  <a:pt x="91606" y="365920"/>
                </a:lnTo>
                <a:lnTo>
                  <a:pt x="160186" y="365920"/>
                </a:lnTo>
                <a:lnTo>
                  <a:pt x="160186" y="183040"/>
                </a:lnTo>
                <a:close/>
              </a:path>
            </a:pathLst>
          </a:custGeom>
          <a:solidFill>
            <a:srgbClr val="910830"/>
          </a:solidFill>
          <a:ln w="1424" cap="flat">
            <a:noFill/>
            <a:prstDash val="solid"/>
            <a:miter/>
          </a:ln>
        </p:spPr>
        <p:txBody>
          <a:bodyPr rtlCol="0" anchor="ctr"/>
          <a:lstStyle/>
          <a:p>
            <a:endParaRPr lang="en-GB"/>
          </a:p>
        </p:txBody>
      </p:sp>
      <p:sp>
        <p:nvSpPr>
          <p:cNvPr id="414" name="Grafik 420">
            <a:extLst>
              <a:ext uri="{FF2B5EF4-FFF2-40B4-BE49-F238E27FC236}">
                <a16:creationId xmlns:a16="http://schemas.microsoft.com/office/drawing/2014/main" id="{1959892D-B571-4068-82CB-96CD8857778C}"/>
              </a:ext>
            </a:extLst>
          </p:cNvPr>
          <p:cNvSpPr/>
          <p:nvPr/>
        </p:nvSpPr>
        <p:spPr>
          <a:xfrm>
            <a:off x="1328233" y="5566910"/>
            <a:ext cx="590411" cy="470920"/>
          </a:xfrm>
          <a:custGeom>
            <a:avLst/>
            <a:gdLst>
              <a:gd name="connsiteX0" fmla="*/ 137321 w 914400"/>
              <a:gd name="connsiteY0" fmla="*/ 91601 h 731520"/>
              <a:gd name="connsiteX1" fmla="*/ 777401 w 914400"/>
              <a:gd name="connsiteY1" fmla="*/ 91601 h 731520"/>
              <a:gd name="connsiteX2" fmla="*/ 777401 w 914400"/>
              <a:gd name="connsiteY2" fmla="*/ 594521 h 731520"/>
              <a:gd name="connsiteX3" fmla="*/ 868841 w 914400"/>
              <a:gd name="connsiteY3" fmla="*/ 594521 h 731520"/>
              <a:gd name="connsiteX4" fmla="*/ 868841 w 914400"/>
              <a:gd name="connsiteY4" fmla="*/ 57311 h 731520"/>
              <a:gd name="connsiteX5" fmla="*/ 811691 w 914400"/>
              <a:gd name="connsiteY5" fmla="*/ 161 h 731520"/>
              <a:gd name="connsiteX6" fmla="*/ 103031 w 914400"/>
              <a:gd name="connsiteY6" fmla="*/ 161 h 731520"/>
              <a:gd name="connsiteX7" fmla="*/ 45881 w 914400"/>
              <a:gd name="connsiteY7" fmla="*/ 57311 h 731520"/>
              <a:gd name="connsiteX8" fmla="*/ 45881 w 914400"/>
              <a:gd name="connsiteY8" fmla="*/ 594521 h 731520"/>
              <a:gd name="connsiteX9" fmla="*/ 137321 w 914400"/>
              <a:gd name="connsiteY9" fmla="*/ 594521 h 731520"/>
              <a:gd name="connsiteX10" fmla="*/ 137321 w 914400"/>
              <a:gd name="connsiteY10" fmla="*/ 91601 h 731520"/>
              <a:gd name="connsiteX11" fmla="*/ 891701 w 914400"/>
              <a:gd name="connsiteY11" fmla="*/ 640241 h 731520"/>
              <a:gd name="connsiteX12" fmla="*/ 685961 w 914400"/>
              <a:gd name="connsiteY12" fmla="*/ 640241 h 731520"/>
              <a:gd name="connsiteX13" fmla="*/ 685961 w 914400"/>
              <a:gd name="connsiteY13" fmla="*/ 548801 h 731520"/>
              <a:gd name="connsiteX14" fmla="*/ 411641 w 914400"/>
              <a:gd name="connsiteY14" fmla="*/ 548801 h 731520"/>
              <a:gd name="connsiteX15" fmla="*/ 411641 w 914400"/>
              <a:gd name="connsiteY15" fmla="*/ 640241 h 731520"/>
              <a:gd name="connsiteX16" fmla="*/ 23021 w 914400"/>
              <a:gd name="connsiteY16" fmla="*/ 640241 h 731520"/>
              <a:gd name="connsiteX17" fmla="*/ 161 w 914400"/>
              <a:gd name="connsiteY17" fmla="*/ 663101 h 731520"/>
              <a:gd name="connsiteX18" fmla="*/ 161 w 914400"/>
              <a:gd name="connsiteY18" fmla="*/ 708821 h 731520"/>
              <a:gd name="connsiteX19" fmla="*/ 23021 w 914400"/>
              <a:gd name="connsiteY19" fmla="*/ 731681 h 731520"/>
              <a:gd name="connsiteX20" fmla="*/ 891701 w 914400"/>
              <a:gd name="connsiteY20" fmla="*/ 731681 h 731520"/>
              <a:gd name="connsiteX21" fmla="*/ 914561 w 914400"/>
              <a:gd name="connsiteY21" fmla="*/ 708821 h 731520"/>
              <a:gd name="connsiteX22" fmla="*/ 914561 w 914400"/>
              <a:gd name="connsiteY22" fmla="*/ 663101 h 731520"/>
              <a:gd name="connsiteX23" fmla="*/ 891701 w 914400"/>
              <a:gd name="connsiteY23"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 h="731520">
                <a:moveTo>
                  <a:pt x="137321" y="91601"/>
                </a:moveTo>
                <a:lnTo>
                  <a:pt x="777401" y="91601"/>
                </a:lnTo>
                <a:lnTo>
                  <a:pt x="777401" y="594521"/>
                </a:lnTo>
                <a:lnTo>
                  <a:pt x="868841" y="594521"/>
                </a:lnTo>
                <a:lnTo>
                  <a:pt x="868841" y="57311"/>
                </a:lnTo>
                <a:cubicBezTo>
                  <a:pt x="868841" y="25793"/>
                  <a:pt x="843209" y="161"/>
                  <a:pt x="811691" y="161"/>
                </a:cubicBezTo>
                <a:lnTo>
                  <a:pt x="103031" y="161"/>
                </a:lnTo>
                <a:cubicBezTo>
                  <a:pt x="71513" y="161"/>
                  <a:pt x="45881" y="25793"/>
                  <a:pt x="45881" y="57311"/>
                </a:cubicBezTo>
                <a:lnTo>
                  <a:pt x="45881" y="594521"/>
                </a:lnTo>
                <a:lnTo>
                  <a:pt x="137321" y="594521"/>
                </a:lnTo>
                <a:lnTo>
                  <a:pt x="137321" y="91601"/>
                </a:lnTo>
                <a:close/>
                <a:moveTo>
                  <a:pt x="891701" y="640241"/>
                </a:moveTo>
                <a:lnTo>
                  <a:pt x="685961" y="640241"/>
                </a:lnTo>
                <a:lnTo>
                  <a:pt x="685961" y="548801"/>
                </a:lnTo>
                <a:lnTo>
                  <a:pt x="411641" y="548801"/>
                </a:lnTo>
                <a:lnTo>
                  <a:pt x="411641" y="640241"/>
                </a:lnTo>
                <a:lnTo>
                  <a:pt x="23021" y="640241"/>
                </a:lnTo>
                <a:cubicBezTo>
                  <a:pt x="10391" y="640241"/>
                  <a:pt x="161" y="650471"/>
                  <a:pt x="161" y="663101"/>
                </a:cubicBezTo>
                <a:lnTo>
                  <a:pt x="161" y="708821"/>
                </a:lnTo>
                <a:cubicBezTo>
                  <a:pt x="161" y="721451"/>
                  <a:pt x="10391" y="731681"/>
                  <a:pt x="23021" y="731681"/>
                </a:cubicBezTo>
                <a:lnTo>
                  <a:pt x="891701" y="731681"/>
                </a:lnTo>
                <a:cubicBezTo>
                  <a:pt x="904331" y="731681"/>
                  <a:pt x="914561" y="721451"/>
                  <a:pt x="914561" y="708821"/>
                </a:cubicBezTo>
                <a:lnTo>
                  <a:pt x="914561" y="663101"/>
                </a:lnTo>
                <a:cubicBezTo>
                  <a:pt x="914561" y="650471"/>
                  <a:pt x="904331" y="640241"/>
                  <a:pt x="891701" y="640241"/>
                </a:cubicBezTo>
                <a:close/>
              </a:path>
            </a:pathLst>
          </a:custGeom>
          <a:solidFill>
            <a:srgbClr val="910830"/>
          </a:solidFill>
          <a:ln w="1429" cap="flat">
            <a:noFill/>
            <a:prstDash val="solid"/>
            <a:miter/>
          </a:ln>
        </p:spPr>
        <p:txBody>
          <a:bodyPr rtlCol="0" anchor="ctr"/>
          <a:lstStyle/>
          <a:p>
            <a:endParaRPr lang="en-GB"/>
          </a:p>
        </p:txBody>
      </p:sp>
    </p:spTree>
    <p:extLst>
      <p:ext uri="{BB962C8B-B14F-4D97-AF65-F5344CB8AC3E}">
        <p14:creationId xmlns:p14="http://schemas.microsoft.com/office/powerpoint/2010/main" val="671159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39E4955-F8C0-4280-9543-F1293513EEA6}"/>
              </a:ext>
            </a:extLst>
          </p:cNvPr>
          <p:cNvSpPr>
            <a:spLocks noGrp="1"/>
          </p:cNvSpPr>
          <p:nvPr>
            <p:ph type="title"/>
          </p:nvPr>
        </p:nvSpPr>
        <p:spPr/>
        <p:txBody>
          <a:bodyPr/>
          <a:lstStyle/>
          <a:p>
            <a:r>
              <a:rPr lang="en-US" noProof="0" dirty="0"/>
              <a:t>Aims of the new design</a:t>
            </a:r>
          </a:p>
        </p:txBody>
      </p:sp>
      <p:sp>
        <p:nvSpPr>
          <p:cNvPr id="7" name="Textplatzhalter 6">
            <a:extLst>
              <a:ext uri="{FF2B5EF4-FFF2-40B4-BE49-F238E27FC236}">
                <a16:creationId xmlns:a16="http://schemas.microsoft.com/office/drawing/2014/main" id="{A06478EF-711A-4AE6-9B86-8088531304BE}"/>
              </a:ext>
            </a:extLst>
          </p:cNvPr>
          <p:cNvSpPr>
            <a:spLocks noGrp="1"/>
          </p:cNvSpPr>
          <p:nvPr>
            <p:ph type="body" sz="quarter" idx="13"/>
          </p:nvPr>
        </p:nvSpPr>
        <p:spPr>
          <a:xfrm>
            <a:off x="479425" y="1184641"/>
            <a:ext cx="9469438" cy="682238"/>
          </a:xfrm>
        </p:spPr>
        <p:txBody>
          <a:bodyPr/>
          <a:lstStyle/>
          <a:p>
            <a:r>
              <a:rPr lang="en-US" noProof="0" dirty="0"/>
              <a:t>Pared-down and minimalist design in an up-to-date 16:9-format</a:t>
            </a:r>
          </a:p>
          <a:p>
            <a:endParaRPr lang="en-US" noProof="0" dirty="0"/>
          </a:p>
        </p:txBody>
      </p:sp>
      <p:sp>
        <p:nvSpPr>
          <p:cNvPr id="4" name="Foliennummernplatzhalter 3">
            <a:extLst>
              <a:ext uri="{FF2B5EF4-FFF2-40B4-BE49-F238E27FC236}">
                <a16:creationId xmlns:a16="http://schemas.microsoft.com/office/drawing/2014/main" id="{944B427A-B6A7-46EB-8D65-BFC17A907DF2}"/>
              </a:ext>
            </a:extLst>
          </p:cNvPr>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solidFill>
                  <a:srgbClr val="585858"/>
                </a:solidFill>
              </a:rPr>
              <a:pPr>
                <a:lnSpc>
                  <a:spcPct val="90000"/>
                </a:lnSpc>
                <a:spcBef>
                  <a:spcPts val="1000"/>
                </a:spcBef>
                <a:buFont typeface="Arial" panose="020B0604020202020204" pitchFamily="34" charset="0"/>
                <a:buNone/>
              </a:pPr>
              <a:t>3</a:t>
            </a:fld>
            <a:endParaRPr lang="en-US" dirty="0">
              <a:solidFill>
                <a:srgbClr val="585858"/>
              </a:solidFill>
            </a:endParaRPr>
          </a:p>
        </p:txBody>
      </p:sp>
      <p:sp>
        <p:nvSpPr>
          <p:cNvPr id="8" name="Textplatzhalter 7">
            <a:extLst>
              <a:ext uri="{FF2B5EF4-FFF2-40B4-BE49-F238E27FC236}">
                <a16:creationId xmlns:a16="http://schemas.microsoft.com/office/drawing/2014/main" id="{04C943C1-9140-490C-9CF1-528DF6031420}"/>
              </a:ext>
            </a:extLst>
          </p:cNvPr>
          <p:cNvSpPr>
            <a:spLocks noGrp="1"/>
          </p:cNvSpPr>
          <p:nvPr>
            <p:ph type="body" sz="quarter" idx="18"/>
          </p:nvPr>
        </p:nvSpPr>
        <p:spPr>
          <a:xfrm>
            <a:off x="1981199" y="1752600"/>
            <a:ext cx="7967663" cy="4349750"/>
          </a:xfrm>
        </p:spPr>
        <p:txBody>
          <a:bodyPr/>
          <a:lstStyle/>
          <a:p>
            <a:r>
              <a:rPr lang="en-US" b="1" noProof="0" dirty="0"/>
              <a:t>The main aim of the redesign </a:t>
            </a:r>
            <a:r>
              <a:rPr lang="en-US" noProof="0" dirty="0"/>
              <a:t>is the conversion of the previous 4:3-format into the </a:t>
            </a:r>
            <a:r>
              <a:rPr lang="en-US" b="1" noProof="0" dirty="0"/>
              <a:t>modern 16:9-widescreen format</a:t>
            </a:r>
          </a:p>
          <a:p>
            <a:endParaRPr lang="en-US" b="1" noProof="0" dirty="0"/>
          </a:p>
          <a:p>
            <a:r>
              <a:rPr lang="en-US" noProof="0" dirty="0"/>
              <a:t>At the same time the central design elements have been revised with so that there is a </a:t>
            </a:r>
            <a:r>
              <a:rPr lang="en-US" b="1" noProof="0" dirty="0"/>
              <a:t>cleaner</a:t>
            </a:r>
            <a:r>
              <a:rPr lang="en-US" noProof="0" dirty="0"/>
              <a:t> and </a:t>
            </a:r>
            <a:r>
              <a:rPr lang="en-US" b="1" noProof="0" dirty="0"/>
              <a:t>minimalist look </a:t>
            </a:r>
            <a:r>
              <a:rPr lang="en-US" noProof="0" dirty="0"/>
              <a:t>altogether</a:t>
            </a:r>
          </a:p>
          <a:p>
            <a:endParaRPr lang="en-US" noProof="0" dirty="0"/>
          </a:p>
          <a:p>
            <a:r>
              <a:rPr lang="en-US" noProof="0" dirty="0"/>
              <a:t>This master contains </a:t>
            </a:r>
            <a:r>
              <a:rPr lang="en-US" b="1" noProof="0" dirty="0"/>
              <a:t>various layout templates </a:t>
            </a:r>
            <a:r>
              <a:rPr lang="en-US" noProof="0" dirty="0"/>
              <a:t>that can be gladly used and should be used (!) in order to increase the </a:t>
            </a:r>
            <a:r>
              <a:rPr lang="en-US" b="1" noProof="0" dirty="0"/>
              <a:t>consistency of our appearance.</a:t>
            </a:r>
            <a:r>
              <a:rPr lang="en-US" noProof="0" dirty="0"/>
              <a:t> </a:t>
            </a:r>
          </a:p>
          <a:p>
            <a:endParaRPr lang="en-US" noProof="0" dirty="0"/>
          </a:p>
          <a:p>
            <a:r>
              <a:rPr lang="en-US" noProof="0" dirty="0"/>
              <a:t>At the end of this presentation, there will be </a:t>
            </a:r>
            <a:r>
              <a:rPr lang="en-US" b="1" noProof="0" dirty="0"/>
              <a:t>more examples for slide designs </a:t>
            </a:r>
            <a:r>
              <a:rPr lang="en-US" noProof="0" dirty="0"/>
              <a:t>that will not be contained in the layout of the master, but conduce to inspiration. </a:t>
            </a:r>
          </a:p>
          <a:p>
            <a:endParaRPr lang="en-US" noProof="0" dirty="0"/>
          </a:p>
        </p:txBody>
      </p:sp>
      <p:grpSp>
        <p:nvGrpSpPr>
          <p:cNvPr id="15" name="Gruppieren 14"/>
          <p:cNvGrpSpPr/>
          <p:nvPr/>
        </p:nvGrpSpPr>
        <p:grpSpPr>
          <a:xfrm>
            <a:off x="889416" y="1846876"/>
            <a:ext cx="786765" cy="613699"/>
            <a:chOff x="819150" y="1866879"/>
            <a:chExt cx="714375" cy="557233"/>
          </a:xfrm>
        </p:grpSpPr>
        <p:grpSp>
          <p:nvGrpSpPr>
            <p:cNvPr id="3" name="Gruppieren 2"/>
            <p:cNvGrpSpPr/>
            <p:nvPr/>
          </p:nvGrpSpPr>
          <p:grpSpPr>
            <a:xfrm>
              <a:off x="819150" y="1866879"/>
              <a:ext cx="714375" cy="557233"/>
              <a:chOff x="819150" y="1866879"/>
              <a:chExt cx="714375" cy="557233"/>
            </a:xfrm>
          </p:grpSpPr>
          <p:sp>
            <p:nvSpPr>
              <p:cNvPr id="2" name="Abgerundetes Rechteck 1"/>
              <p:cNvSpPr/>
              <p:nvPr/>
            </p:nvSpPr>
            <p:spPr>
              <a:xfrm>
                <a:off x="819150" y="1866879"/>
                <a:ext cx="714375" cy="452458"/>
              </a:xfrm>
              <a:prstGeom prst="roundRect">
                <a:avLst>
                  <a:gd name="adj" fmla="val 9749"/>
                </a:avLst>
              </a:prstGeom>
              <a:solidFill>
                <a:schemeClr val="bg1"/>
              </a:solidFill>
              <a:ln w="57150">
                <a:solidFill>
                  <a:srgbClr val="91083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Abgerundetes Rechteck 8"/>
              <p:cNvSpPr/>
              <p:nvPr/>
            </p:nvSpPr>
            <p:spPr>
              <a:xfrm>
                <a:off x="1155700" y="2319337"/>
                <a:ext cx="69850" cy="104775"/>
              </a:xfrm>
              <a:prstGeom prst="roundRect">
                <a:avLst/>
              </a:prstGeom>
              <a:solidFill>
                <a:srgbClr val="91083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Abgerundetes Rechteck 10"/>
              <p:cNvSpPr/>
              <p:nvPr/>
            </p:nvSpPr>
            <p:spPr>
              <a:xfrm>
                <a:off x="975519" y="2378393"/>
                <a:ext cx="430212" cy="45719"/>
              </a:xfrm>
              <a:prstGeom prst="round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cxnSp>
          <p:nvCxnSpPr>
            <p:cNvPr id="12" name="Gerade Verbindung mit Pfeil 11"/>
            <p:cNvCxnSpPr/>
            <p:nvPr/>
          </p:nvCxnSpPr>
          <p:spPr>
            <a:xfrm>
              <a:off x="961231" y="2101850"/>
              <a:ext cx="430212" cy="0"/>
            </a:xfrm>
            <a:prstGeom prst="straightConnector1">
              <a:avLst/>
            </a:prstGeom>
            <a:ln w="41275">
              <a:headEnd type="triangle"/>
              <a:tailEnd type="triangle"/>
            </a:ln>
          </p:spPr>
          <p:style>
            <a:lnRef idx="1">
              <a:schemeClr val="accent1"/>
            </a:lnRef>
            <a:fillRef idx="0">
              <a:schemeClr val="accent1"/>
            </a:fillRef>
            <a:effectRef idx="0">
              <a:schemeClr val="accent1"/>
            </a:effectRef>
            <a:fontRef idx="minor">
              <a:schemeClr val="tx1"/>
            </a:fontRef>
          </p:style>
        </p:cxnSp>
      </p:grpSp>
      <p:pic>
        <p:nvPicPr>
          <p:cNvPr id="16" name="Grafik 15"/>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77378" y="2870750"/>
            <a:ext cx="810841" cy="810841"/>
          </a:xfrm>
          <a:prstGeom prst="rect">
            <a:avLst/>
          </a:prstGeom>
        </p:spPr>
      </p:pic>
      <p:pic>
        <p:nvPicPr>
          <p:cNvPr id="18" name="Grafik 17"/>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06799" y="5188460"/>
            <a:ext cx="751998" cy="751998"/>
          </a:xfrm>
          <a:prstGeom prst="rect">
            <a:avLst/>
          </a:prstGeom>
        </p:spPr>
      </p:pic>
      <p:pic>
        <p:nvPicPr>
          <p:cNvPr id="19" name="Grafik 18"/>
          <p:cNvPicPr>
            <a:picLocks noChangeAspect="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951909" y="4008183"/>
            <a:ext cx="661778" cy="661778"/>
          </a:xfrm>
          <a:prstGeom prst="rect">
            <a:avLst/>
          </a:prstGeom>
        </p:spPr>
      </p:pic>
    </p:spTree>
    <p:extLst>
      <p:ext uri="{BB962C8B-B14F-4D97-AF65-F5344CB8AC3E}">
        <p14:creationId xmlns:p14="http://schemas.microsoft.com/office/powerpoint/2010/main" val="17088682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3/9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30</a:t>
            </a:fld>
            <a:endParaRPr lang="en-US" dirty="0"/>
          </a:p>
        </p:txBody>
      </p:sp>
      <p:sp>
        <p:nvSpPr>
          <p:cNvPr id="141" name="Grafik 448">
            <a:extLst>
              <a:ext uri="{FF2B5EF4-FFF2-40B4-BE49-F238E27FC236}">
                <a16:creationId xmlns:a16="http://schemas.microsoft.com/office/drawing/2014/main" id="{1DFFEC13-C92C-4140-9E98-72E55EB3C099}"/>
              </a:ext>
            </a:extLst>
          </p:cNvPr>
          <p:cNvSpPr/>
          <p:nvPr/>
        </p:nvSpPr>
        <p:spPr>
          <a:xfrm>
            <a:off x="578590" y="1802349"/>
            <a:ext cx="596027" cy="476822"/>
          </a:xfrm>
          <a:custGeom>
            <a:avLst/>
            <a:gdLst>
              <a:gd name="connsiteX0" fmla="*/ 297343 w 914400"/>
              <a:gd name="connsiteY0" fmla="*/ 503081 h 731520"/>
              <a:gd name="connsiteX1" fmla="*/ 287256 w 914400"/>
              <a:gd name="connsiteY1" fmla="*/ 504638 h 731520"/>
              <a:gd name="connsiteX2" fmla="*/ 228763 w 914400"/>
              <a:gd name="connsiteY2" fmla="*/ 514511 h 731520"/>
              <a:gd name="connsiteX3" fmla="*/ 170256 w 914400"/>
              <a:gd name="connsiteY3" fmla="*/ 504638 h 731520"/>
              <a:gd name="connsiteX4" fmla="*/ 160183 w 914400"/>
              <a:gd name="connsiteY4" fmla="*/ 503081 h 731520"/>
              <a:gd name="connsiteX5" fmla="*/ 163 w 914400"/>
              <a:gd name="connsiteY5" fmla="*/ 663987 h 731520"/>
              <a:gd name="connsiteX6" fmla="*/ 68743 w 914400"/>
              <a:gd name="connsiteY6" fmla="*/ 731681 h 731520"/>
              <a:gd name="connsiteX7" fmla="*/ 388783 w 914400"/>
              <a:gd name="connsiteY7" fmla="*/ 731681 h 731520"/>
              <a:gd name="connsiteX8" fmla="*/ 457363 w 914400"/>
              <a:gd name="connsiteY8" fmla="*/ 663987 h 731520"/>
              <a:gd name="connsiteX9" fmla="*/ 297343 w 914400"/>
              <a:gd name="connsiteY9" fmla="*/ 503081 h 731520"/>
              <a:gd name="connsiteX10" fmla="*/ 228763 w 914400"/>
              <a:gd name="connsiteY10" fmla="*/ 457361 h 731520"/>
              <a:gd name="connsiteX11" fmla="*/ 365923 w 914400"/>
              <a:gd name="connsiteY11" fmla="*/ 320201 h 731520"/>
              <a:gd name="connsiteX12" fmla="*/ 228763 w 914400"/>
              <a:gd name="connsiteY12" fmla="*/ 183041 h 731520"/>
              <a:gd name="connsiteX13" fmla="*/ 91603 w 914400"/>
              <a:gd name="connsiteY13" fmla="*/ 320201 h 731520"/>
              <a:gd name="connsiteX14" fmla="*/ 228763 w 914400"/>
              <a:gd name="connsiteY14" fmla="*/ 457361 h 731520"/>
              <a:gd name="connsiteX15" fmla="*/ 845983 w 914400"/>
              <a:gd name="connsiteY15" fmla="*/ 161 h 731520"/>
              <a:gd name="connsiteX16" fmla="*/ 297343 w 914400"/>
              <a:gd name="connsiteY16" fmla="*/ 161 h 731520"/>
              <a:gd name="connsiteX17" fmla="*/ 228763 w 914400"/>
              <a:gd name="connsiteY17" fmla="*/ 71012 h 731520"/>
              <a:gd name="connsiteX18" fmla="*/ 228763 w 914400"/>
              <a:gd name="connsiteY18" fmla="*/ 137321 h 731520"/>
              <a:gd name="connsiteX19" fmla="*/ 320203 w 914400"/>
              <a:gd name="connsiteY19" fmla="*/ 162752 h 731520"/>
              <a:gd name="connsiteX20" fmla="*/ 320203 w 914400"/>
              <a:gd name="connsiteY20" fmla="*/ 91601 h 731520"/>
              <a:gd name="connsiteX21" fmla="*/ 823123 w 914400"/>
              <a:gd name="connsiteY21" fmla="*/ 91601 h 731520"/>
              <a:gd name="connsiteX22" fmla="*/ 823123 w 914400"/>
              <a:gd name="connsiteY22" fmla="*/ 503081 h 731520"/>
              <a:gd name="connsiteX23" fmla="*/ 731683 w 914400"/>
              <a:gd name="connsiteY23" fmla="*/ 503081 h 731520"/>
              <a:gd name="connsiteX24" fmla="*/ 731683 w 914400"/>
              <a:gd name="connsiteY24" fmla="*/ 411641 h 731520"/>
              <a:gd name="connsiteX25" fmla="*/ 548803 w 914400"/>
              <a:gd name="connsiteY25" fmla="*/ 411641 h 731520"/>
              <a:gd name="connsiteX26" fmla="*/ 548803 w 914400"/>
              <a:gd name="connsiteY26" fmla="*/ 503081 h 731520"/>
              <a:gd name="connsiteX27" fmla="*/ 439875 w 914400"/>
              <a:gd name="connsiteY27" fmla="*/ 503081 h 731520"/>
              <a:gd name="connsiteX28" fmla="*/ 496582 w 914400"/>
              <a:gd name="connsiteY28" fmla="*/ 594521 h 731520"/>
              <a:gd name="connsiteX29" fmla="*/ 845983 w 914400"/>
              <a:gd name="connsiteY29" fmla="*/ 594521 h 731520"/>
              <a:gd name="connsiteX30" fmla="*/ 914563 w 914400"/>
              <a:gd name="connsiteY30" fmla="*/ 523669 h 731520"/>
              <a:gd name="connsiteX31" fmla="*/ 914563 w 914400"/>
              <a:gd name="connsiteY31" fmla="*/ 71012 h 731520"/>
              <a:gd name="connsiteX32" fmla="*/ 845983 w 914400"/>
              <a:gd name="connsiteY32"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4400" h="731520">
                <a:moveTo>
                  <a:pt x="297343" y="503081"/>
                </a:moveTo>
                <a:cubicBezTo>
                  <a:pt x="293928" y="503081"/>
                  <a:pt x="290514" y="503581"/>
                  <a:pt x="287256" y="504638"/>
                </a:cubicBezTo>
                <a:cubicBezTo>
                  <a:pt x="268739" y="510653"/>
                  <a:pt x="249266" y="514511"/>
                  <a:pt x="228763" y="514511"/>
                </a:cubicBezTo>
                <a:cubicBezTo>
                  <a:pt x="208260" y="514511"/>
                  <a:pt x="188787" y="510653"/>
                  <a:pt x="170256" y="504638"/>
                </a:cubicBezTo>
                <a:cubicBezTo>
                  <a:pt x="166998" y="503581"/>
                  <a:pt x="163598" y="503081"/>
                  <a:pt x="160183" y="503081"/>
                </a:cubicBezTo>
                <a:cubicBezTo>
                  <a:pt x="71515" y="503081"/>
                  <a:pt x="-308" y="575204"/>
                  <a:pt x="163" y="663987"/>
                </a:cubicBezTo>
                <a:cubicBezTo>
                  <a:pt x="363" y="701506"/>
                  <a:pt x="31210" y="731681"/>
                  <a:pt x="68743" y="731681"/>
                </a:cubicBezTo>
                <a:lnTo>
                  <a:pt x="388783" y="731681"/>
                </a:lnTo>
                <a:cubicBezTo>
                  <a:pt x="426316" y="731681"/>
                  <a:pt x="457163" y="701506"/>
                  <a:pt x="457363" y="663987"/>
                </a:cubicBezTo>
                <a:cubicBezTo>
                  <a:pt x="457835" y="575204"/>
                  <a:pt x="386011" y="503081"/>
                  <a:pt x="297343" y="503081"/>
                </a:cubicBezTo>
                <a:close/>
                <a:moveTo>
                  <a:pt x="228763" y="457361"/>
                </a:moveTo>
                <a:cubicBezTo>
                  <a:pt x="304515" y="457361"/>
                  <a:pt x="365923" y="395953"/>
                  <a:pt x="365923" y="320201"/>
                </a:cubicBezTo>
                <a:cubicBezTo>
                  <a:pt x="365923" y="244448"/>
                  <a:pt x="304515" y="183041"/>
                  <a:pt x="228763" y="183041"/>
                </a:cubicBezTo>
                <a:cubicBezTo>
                  <a:pt x="153011" y="183041"/>
                  <a:pt x="91603" y="244448"/>
                  <a:pt x="91603" y="320201"/>
                </a:cubicBezTo>
                <a:cubicBezTo>
                  <a:pt x="91603" y="395953"/>
                  <a:pt x="153011" y="457361"/>
                  <a:pt x="228763" y="457361"/>
                </a:cubicBezTo>
                <a:close/>
                <a:moveTo>
                  <a:pt x="845983" y="161"/>
                </a:moveTo>
                <a:lnTo>
                  <a:pt x="297343" y="161"/>
                </a:lnTo>
                <a:cubicBezTo>
                  <a:pt x="259524" y="161"/>
                  <a:pt x="228763" y="31950"/>
                  <a:pt x="228763" y="71012"/>
                </a:cubicBezTo>
                <a:lnTo>
                  <a:pt x="228763" y="137321"/>
                </a:lnTo>
                <a:cubicBezTo>
                  <a:pt x="262224" y="137321"/>
                  <a:pt x="293200" y="147008"/>
                  <a:pt x="320203" y="162752"/>
                </a:cubicBezTo>
                <a:lnTo>
                  <a:pt x="320203" y="91601"/>
                </a:lnTo>
                <a:lnTo>
                  <a:pt x="823123" y="91601"/>
                </a:lnTo>
                <a:lnTo>
                  <a:pt x="823123" y="503081"/>
                </a:lnTo>
                <a:lnTo>
                  <a:pt x="731683" y="503081"/>
                </a:lnTo>
                <a:lnTo>
                  <a:pt x="731683" y="411641"/>
                </a:lnTo>
                <a:lnTo>
                  <a:pt x="548803" y="411641"/>
                </a:lnTo>
                <a:lnTo>
                  <a:pt x="548803" y="503081"/>
                </a:lnTo>
                <a:lnTo>
                  <a:pt x="439875" y="503081"/>
                </a:lnTo>
                <a:cubicBezTo>
                  <a:pt x="467164" y="526927"/>
                  <a:pt x="487195" y="558416"/>
                  <a:pt x="496582" y="594521"/>
                </a:cubicBezTo>
                <a:lnTo>
                  <a:pt x="845983" y="594521"/>
                </a:lnTo>
                <a:cubicBezTo>
                  <a:pt x="883802" y="594521"/>
                  <a:pt x="914563" y="562731"/>
                  <a:pt x="914563" y="523669"/>
                </a:cubicBezTo>
                <a:lnTo>
                  <a:pt x="914563" y="71012"/>
                </a:lnTo>
                <a:cubicBezTo>
                  <a:pt x="914563" y="31950"/>
                  <a:pt x="883802" y="161"/>
                  <a:pt x="845983" y="161"/>
                </a:cubicBezTo>
                <a:close/>
              </a:path>
            </a:pathLst>
          </a:custGeom>
          <a:solidFill>
            <a:srgbClr val="910830"/>
          </a:solidFill>
          <a:ln w="1429" cap="flat">
            <a:noFill/>
            <a:prstDash val="solid"/>
            <a:miter/>
          </a:ln>
        </p:spPr>
        <p:txBody>
          <a:bodyPr rtlCol="0" anchor="ctr"/>
          <a:lstStyle/>
          <a:p>
            <a:endParaRPr lang="en-GB"/>
          </a:p>
        </p:txBody>
      </p:sp>
      <p:sp>
        <p:nvSpPr>
          <p:cNvPr id="142" name="Grafik 449">
            <a:extLst>
              <a:ext uri="{FF2B5EF4-FFF2-40B4-BE49-F238E27FC236}">
                <a16:creationId xmlns:a16="http://schemas.microsoft.com/office/drawing/2014/main" id="{D2634975-49C2-4C07-B418-D1D66C57D580}"/>
              </a:ext>
            </a:extLst>
          </p:cNvPr>
          <p:cNvSpPr/>
          <p:nvPr/>
        </p:nvSpPr>
        <p:spPr>
          <a:xfrm>
            <a:off x="1237326" y="1802350"/>
            <a:ext cx="536424" cy="476822"/>
          </a:xfrm>
          <a:custGeom>
            <a:avLst/>
            <a:gdLst>
              <a:gd name="connsiteX0" fmla="*/ 480220 w 822960"/>
              <a:gd name="connsiteY0" fmla="*/ 640240 h 731520"/>
              <a:gd name="connsiteX1" fmla="*/ 23020 w 822960"/>
              <a:gd name="connsiteY1" fmla="*/ 640240 h 731520"/>
              <a:gd name="connsiteX2" fmla="*/ 160 w 822960"/>
              <a:gd name="connsiteY2" fmla="*/ 663100 h 731520"/>
              <a:gd name="connsiteX3" fmla="*/ 160 w 822960"/>
              <a:gd name="connsiteY3" fmla="*/ 708820 h 731520"/>
              <a:gd name="connsiteX4" fmla="*/ 23020 w 822960"/>
              <a:gd name="connsiteY4" fmla="*/ 731680 h 731520"/>
              <a:gd name="connsiteX5" fmla="*/ 480220 w 822960"/>
              <a:gd name="connsiteY5" fmla="*/ 731680 h 731520"/>
              <a:gd name="connsiteX6" fmla="*/ 503080 w 822960"/>
              <a:gd name="connsiteY6" fmla="*/ 708820 h 731520"/>
              <a:gd name="connsiteX7" fmla="*/ 503080 w 822960"/>
              <a:gd name="connsiteY7" fmla="*/ 663100 h 731520"/>
              <a:gd name="connsiteX8" fmla="*/ 480220 w 822960"/>
              <a:gd name="connsiteY8" fmla="*/ 640240 h 731520"/>
              <a:gd name="connsiteX9" fmla="*/ 777400 w 822960"/>
              <a:gd name="connsiteY9" fmla="*/ 183040 h 731520"/>
              <a:gd name="connsiteX10" fmla="*/ 777400 w 822960"/>
              <a:gd name="connsiteY10" fmla="*/ 114460 h 731520"/>
              <a:gd name="connsiteX11" fmla="*/ 754540 w 822960"/>
              <a:gd name="connsiteY11" fmla="*/ 91600 h 731520"/>
              <a:gd name="connsiteX12" fmla="*/ 731680 w 822960"/>
              <a:gd name="connsiteY12" fmla="*/ 114460 h 731520"/>
              <a:gd name="connsiteX13" fmla="*/ 731680 w 822960"/>
              <a:gd name="connsiteY13" fmla="*/ 183040 h 731520"/>
              <a:gd name="connsiteX14" fmla="*/ 685960 w 822960"/>
              <a:gd name="connsiteY14" fmla="*/ 183040 h 731520"/>
              <a:gd name="connsiteX15" fmla="*/ 685960 w 822960"/>
              <a:gd name="connsiteY15" fmla="*/ 114460 h 731520"/>
              <a:gd name="connsiteX16" fmla="*/ 663100 w 822960"/>
              <a:gd name="connsiteY16" fmla="*/ 91600 h 731520"/>
              <a:gd name="connsiteX17" fmla="*/ 640240 w 822960"/>
              <a:gd name="connsiteY17" fmla="*/ 114460 h 731520"/>
              <a:gd name="connsiteX18" fmla="*/ 640240 w 822960"/>
              <a:gd name="connsiteY18" fmla="*/ 183040 h 731520"/>
              <a:gd name="connsiteX19" fmla="*/ 617380 w 822960"/>
              <a:gd name="connsiteY19" fmla="*/ 183040 h 731520"/>
              <a:gd name="connsiteX20" fmla="*/ 594520 w 822960"/>
              <a:gd name="connsiteY20" fmla="*/ 205900 h 731520"/>
              <a:gd name="connsiteX21" fmla="*/ 594520 w 822960"/>
              <a:gd name="connsiteY21" fmla="*/ 251620 h 731520"/>
              <a:gd name="connsiteX22" fmla="*/ 674530 w 822960"/>
              <a:gd name="connsiteY22" fmla="*/ 360105 h 731520"/>
              <a:gd name="connsiteX23" fmla="*/ 674530 w 822960"/>
              <a:gd name="connsiteY23" fmla="*/ 529398 h 731520"/>
              <a:gd name="connsiteX24" fmla="*/ 641297 w 822960"/>
              <a:gd name="connsiteY24" fmla="*/ 571103 h 731520"/>
              <a:gd name="connsiteX25" fmla="*/ 594520 w 822960"/>
              <a:gd name="connsiteY25" fmla="*/ 531655 h 731520"/>
              <a:gd name="connsiteX26" fmla="*/ 594520 w 822960"/>
              <a:gd name="connsiteY26" fmla="*/ 491650 h 731520"/>
              <a:gd name="connsiteX27" fmla="*/ 468790 w 822960"/>
              <a:gd name="connsiteY27" fmla="*/ 365920 h 731520"/>
              <a:gd name="connsiteX28" fmla="*/ 457360 w 822960"/>
              <a:gd name="connsiteY28" fmla="*/ 365920 h 731520"/>
              <a:gd name="connsiteX29" fmla="*/ 457360 w 822960"/>
              <a:gd name="connsiteY29" fmla="*/ 91600 h 731520"/>
              <a:gd name="connsiteX30" fmla="*/ 365920 w 822960"/>
              <a:gd name="connsiteY30" fmla="*/ 160 h 731520"/>
              <a:gd name="connsiteX31" fmla="*/ 137320 w 822960"/>
              <a:gd name="connsiteY31" fmla="*/ 160 h 731520"/>
              <a:gd name="connsiteX32" fmla="*/ 45880 w 822960"/>
              <a:gd name="connsiteY32" fmla="*/ 91600 h 731520"/>
              <a:gd name="connsiteX33" fmla="*/ 45880 w 822960"/>
              <a:gd name="connsiteY33" fmla="*/ 594520 h 731520"/>
              <a:gd name="connsiteX34" fmla="*/ 457360 w 822960"/>
              <a:gd name="connsiteY34" fmla="*/ 594520 h 731520"/>
              <a:gd name="connsiteX35" fmla="*/ 457360 w 822960"/>
              <a:gd name="connsiteY35" fmla="*/ 434500 h 731520"/>
              <a:gd name="connsiteX36" fmla="*/ 468790 w 822960"/>
              <a:gd name="connsiteY36" fmla="*/ 434500 h 731520"/>
              <a:gd name="connsiteX37" fmla="*/ 525940 w 822960"/>
              <a:gd name="connsiteY37" fmla="*/ 491650 h 731520"/>
              <a:gd name="connsiteX38" fmla="*/ 525940 w 822960"/>
              <a:gd name="connsiteY38" fmla="*/ 526812 h 731520"/>
              <a:gd name="connsiteX39" fmla="*/ 623681 w 822960"/>
              <a:gd name="connsiteY39" fmla="*/ 639697 h 731520"/>
              <a:gd name="connsiteX40" fmla="*/ 743110 w 822960"/>
              <a:gd name="connsiteY40" fmla="*/ 531655 h 731520"/>
              <a:gd name="connsiteX41" fmla="*/ 743110 w 822960"/>
              <a:gd name="connsiteY41" fmla="*/ 360105 h 731520"/>
              <a:gd name="connsiteX42" fmla="*/ 823120 w 822960"/>
              <a:gd name="connsiteY42" fmla="*/ 251620 h 731520"/>
              <a:gd name="connsiteX43" fmla="*/ 823120 w 822960"/>
              <a:gd name="connsiteY43" fmla="*/ 205900 h 731520"/>
              <a:gd name="connsiteX44" fmla="*/ 800260 w 822960"/>
              <a:gd name="connsiteY44" fmla="*/ 183040 h 731520"/>
              <a:gd name="connsiteX45" fmla="*/ 777400 w 822960"/>
              <a:gd name="connsiteY45" fmla="*/ 183040 h 731520"/>
              <a:gd name="connsiteX46" fmla="*/ 371764 w 822960"/>
              <a:gd name="connsiteY46" fmla="*/ 251277 h 731520"/>
              <a:gd name="connsiteX47" fmla="*/ 237890 w 822960"/>
              <a:gd name="connsiteY47" fmla="*/ 449873 h 731520"/>
              <a:gd name="connsiteX48" fmla="*/ 223045 w 822960"/>
              <a:gd name="connsiteY48" fmla="*/ 457360 h 731520"/>
              <a:gd name="connsiteX49" fmla="*/ 206371 w 822960"/>
              <a:gd name="connsiteY49" fmla="*/ 438901 h 731520"/>
              <a:gd name="connsiteX50" fmla="*/ 239261 w 822960"/>
              <a:gd name="connsiteY50" fmla="*/ 320200 h 731520"/>
              <a:gd name="connsiteX51" fmla="*/ 154465 w 822960"/>
              <a:gd name="connsiteY51" fmla="*/ 320200 h 731520"/>
              <a:gd name="connsiteX52" fmla="*/ 137477 w 822960"/>
              <a:gd name="connsiteY52" fmla="*/ 303212 h 731520"/>
              <a:gd name="connsiteX53" fmla="*/ 160337 w 822960"/>
              <a:gd name="connsiteY53" fmla="*/ 150336 h 731520"/>
              <a:gd name="connsiteX54" fmla="*/ 177325 w 822960"/>
              <a:gd name="connsiteY54" fmla="*/ 137320 h 731520"/>
              <a:gd name="connsiteX55" fmla="*/ 274480 w 822960"/>
              <a:gd name="connsiteY55" fmla="*/ 137320 h 731520"/>
              <a:gd name="connsiteX56" fmla="*/ 291054 w 822960"/>
              <a:gd name="connsiteY56" fmla="*/ 156194 h 731520"/>
              <a:gd name="connsiteX57" fmla="*/ 274480 w 822960"/>
              <a:gd name="connsiteY57" fmla="*/ 228760 h 731520"/>
              <a:gd name="connsiteX58" fmla="*/ 356919 w 822960"/>
              <a:gd name="connsiteY58" fmla="*/ 228760 h 731520"/>
              <a:gd name="connsiteX59" fmla="*/ 371764 w 822960"/>
              <a:gd name="connsiteY59" fmla="*/ 25127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822960" h="731520">
                <a:moveTo>
                  <a:pt x="480220" y="640240"/>
                </a:moveTo>
                <a:lnTo>
                  <a:pt x="23020" y="640240"/>
                </a:lnTo>
                <a:cubicBezTo>
                  <a:pt x="10390" y="640240"/>
                  <a:pt x="160" y="650470"/>
                  <a:pt x="160" y="663100"/>
                </a:cubicBezTo>
                <a:lnTo>
                  <a:pt x="160" y="708820"/>
                </a:lnTo>
                <a:cubicBezTo>
                  <a:pt x="160" y="721450"/>
                  <a:pt x="10390" y="731680"/>
                  <a:pt x="23020" y="731680"/>
                </a:cubicBezTo>
                <a:lnTo>
                  <a:pt x="480220" y="731680"/>
                </a:lnTo>
                <a:cubicBezTo>
                  <a:pt x="492850" y="731680"/>
                  <a:pt x="503080" y="721450"/>
                  <a:pt x="503080" y="708820"/>
                </a:cubicBezTo>
                <a:lnTo>
                  <a:pt x="503080" y="663100"/>
                </a:lnTo>
                <a:cubicBezTo>
                  <a:pt x="503080" y="650470"/>
                  <a:pt x="492850" y="640240"/>
                  <a:pt x="480220" y="640240"/>
                </a:cubicBezTo>
                <a:close/>
                <a:moveTo>
                  <a:pt x="777400" y="183040"/>
                </a:moveTo>
                <a:lnTo>
                  <a:pt x="777400" y="114460"/>
                </a:lnTo>
                <a:cubicBezTo>
                  <a:pt x="777400" y="101830"/>
                  <a:pt x="767170" y="91600"/>
                  <a:pt x="754540" y="91600"/>
                </a:cubicBezTo>
                <a:cubicBezTo>
                  <a:pt x="741910" y="91600"/>
                  <a:pt x="731680" y="101830"/>
                  <a:pt x="731680" y="114460"/>
                </a:cubicBezTo>
                <a:lnTo>
                  <a:pt x="731680" y="183040"/>
                </a:lnTo>
                <a:lnTo>
                  <a:pt x="685960" y="183040"/>
                </a:lnTo>
                <a:lnTo>
                  <a:pt x="685960" y="114460"/>
                </a:lnTo>
                <a:cubicBezTo>
                  <a:pt x="685960" y="101830"/>
                  <a:pt x="675730" y="91600"/>
                  <a:pt x="663100" y="91600"/>
                </a:cubicBezTo>
                <a:cubicBezTo>
                  <a:pt x="650470" y="91600"/>
                  <a:pt x="640240" y="101830"/>
                  <a:pt x="640240" y="114460"/>
                </a:cubicBezTo>
                <a:lnTo>
                  <a:pt x="640240" y="183040"/>
                </a:lnTo>
                <a:lnTo>
                  <a:pt x="617380" y="183040"/>
                </a:lnTo>
                <a:cubicBezTo>
                  <a:pt x="604750" y="183040"/>
                  <a:pt x="594520" y="193270"/>
                  <a:pt x="594520" y="205900"/>
                </a:cubicBezTo>
                <a:lnTo>
                  <a:pt x="594520" y="251620"/>
                </a:lnTo>
                <a:cubicBezTo>
                  <a:pt x="594520" y="302712"/>
                  <a:pt x="628267" y="345475"/>
                  <a:pt x="674530" y="360105"/>
                </a:cubicBezTo>
                <a:lnTo>
                  <a:pt x="674530" y="529398"/>
                </a:lnTo>
                <a:cubicBezTo>
                  <a:pt x="674530" y="549329"/>
                  <a:pt x="660957" y="567860"/>
                  <a:pt x="641297" y="571103"/>
                </a:cubicBezTo>
                <a:cubicBezTo>
                  <a:pt x="616266" y="575232"/>
                  <a:pt x="594520" y="555929"/>
                  <a:pt x="594520" y="531655"/>
                </a:cubicBezTo>
                <a:lnTo>
                  <a:pt x="594520" y="491650"/>
                </a:lnTo>
                <a:cubicBezTo>
                  <a:pt x="594520" y="422213"/>
                  <a:pt x="538227" y="365920"/>
                  <a:pt x="468790" y="365920"/>
                </a:cubicBezTo>
                <a:lnTo>
                  <a:pt x="457360" y="365920"/>
                </a:lnTo>
                <a:lnTo>
                  <a:pt x="457360" y="91600"/>
                </a:lnTo>
                <a:cubicBezTo>
                  <a:pt x="457360" y="41094"/>
                  <a:pt x="416426" y="160"/>
                  <a:pt x="365920" y="160"/>
                </a:cubicBezTo>
                <a:lnTo>
                  <a:pt x="137320" y="160"/>
                </a:lnTo>
                <a:cubicBezTo>
                  <a:pt x="86814" y="160"/>
                  <a:pt x="45880" y="41094"/>
                  <a:pt x="45880" y="91600"/>
                </a:cubicBezTo>
                <a:lnTo>
                  <a:pt x="45880" y="594520"/>
                </a:lnTo>
                <a:lnTo>
                  <a:pt x="457360" y="594520"/>
                </a:lnTo>
                <a:lnTo>
                  <a:pt x="457360" y="434500"/>
                </a:lnTo>
                <a:lnTo>
                  <a:pt x="468790" y="434500"/>
                </a:lnTo>
                <a:cubicBezTo>
                  <a:pt x="500351" y="434500"/>
                  <a:pt x="525940" y="460089"/>
                  <a:pt x="525940" y="491650"/>
                </a:cubicBezTo>
                <a:lnTo>
                  <a:pt x="525940" y="526812"/>
                </a:lnTo>
                <a:cubicBezTo>
                  <a:pt x="525940" y="583490"/>
                  <a:pt x="567259" y="634196"/>
                  <a:pt x="623681" y="639697"/>
                </a:cubicBezTo>
                <a:cubicBezTo>
                  <a:pt x="688403" y="646026"/>
                  <a:pt x="743110" y="595106"/>
                  <a:pt x="743110" y="531655"/>
                </a:cubicBezTo>
                <a:lnTo>
                  <a:pt x="743110" y="360105"/>
                </a:lnTo>
                <a:cubicBezTo>
                  <a:pt x="789373" y="345475"/>
                  <a:pt x="823120" y="302712"/>
                  <a:pt x="823120" y="251620"/>
                </a:cubicBezTo>
                <a:lnTo>
                  <a:pt x="823120" y="205900"/>
                </a:lnTo>
                <a:cubicBezTo>
                  <a:pt x="823120" y="193270"/>
                  <a:pt x="812890" y="183040"/>
                  <a:pt x="800260" y="183040"/>
                </a:cubicBezTo>
                <a:lnTo>
                  <a:pt x="777400" y="183040"/>
                </a:lnTo>
                <a:close/>
                <a:moveTo>
                  <a:pt x="371764" y="251277"/>
                </a:moveTo>
                <a:lnTo>
                  <a:pt x="237890" y="449873"/>
                </a:lnTo>
                <a:cubicBezTo>
                  <a:pt x="234746" y="454631"/>
                  <a:pt x="229017" y="457360"/>
                  <a:pt x="223045" y="457360"/>
                </a:cubicBezTo>
                <a:cubicBezTo>
                  <a:pt x="212086" y="457360"/>
                  <a:pt x="203800" y="448387"/>
                  <a:pt x="206371" y="438901"/>
                </a:cubicBezTo>
                <a:lnTo>
                  <a:pt x="239261" y="320200"/>
                </a:lnTo>
                <a:lnTo>
                  <a:pt x="154465" y="320200"/>
                </a:lnTo>
                <a:cubicBezTo>
                  <a:pt x="144107" y="320200"/>
                  <a:pt x="136106" y="312213"/>
                  <a:pt x="137477" y="303212"/>
                </a:cubicBezTo>
                <a:lnTo>
                  <a:pt x="160337" y="150336"/>
                </a:lnTo>
                <a:cubicBezTo>
                  <a:pt x="161466" y="142892"/>
                  <a:pt x="168724" y="137320"/>
                  <a:pt x="177325" y="137320"/>
                </a:cubicBezTo>
                <a:lnTo>
                  <a:pt x="274480" y="137320"/>
                </a:lnTo>
                <a:cubicBezTo>
                  <a:pt x="285739" y="137320"/>
                  <a:pt x="293940" y="146664"/>
                  <a:pt x="291054" y="156194"/>
                </a:cubicBezTo>
                <a:lnTo>
                  <a:pt x="274480" y="228760"/>
                </a:lnTo>
                <a:lnTo>
                  <a:pt x="356919" y="228760"/>
                </a:lnTo>
                <a:cubicBezTo>
                  <a:pt x="370121" y="228760"/>
                  <a:pt x="378364" y="241304"/>
                  <a:pt x="371764" y="251277"/>
                </a:cubicBezTo>
                <a:close/>
              </a:path>
            </a:pathLst>
          </a:custGeom>
          <a:solidFill>
            <a:srgbClr val="910830"/>
          </a:solidFill>
          <a:ln w="1422" cap="flat">
            <a:noFill/>
            <a:prstDash val="solid"/>
            <a:miter/>
          </a:ln>
        </p:spPr>
        <p:txBody>
          <a:bodyPr rtlCol="0" anchor="ctr"/>
          <a:lstStyle/>
          <a:p>
            <a:endParaRPr lang="en-GB"/>
          </a:p>
        </p:txBody>
      </p:sp>
      <p:sp>
        <p:nvSpPr>
          <p:cNvPr id="143" name="Grafik 450">
            <a:extLst>
              <a:ext uri="{FF2B5EF4-FFF2-40B4-BE49-F238E27FC236}">
                <a16:creationId xmlns:a16="http://schemas.microsoft.com/office/drawing/2014/main" id="{1AD916AA-0C43-4BF5-A389-B82E7276FF9C}"/>
              </a:ext>
            </a:extLst>
          </p:cNvPr>
          <p:cNvSpPr/>
          <p:nvPr/>
        </p:nvSpPr>
        <p:spPr>
          <a:xfrm>
            <a:off x="2405787" y="1861953"/>
            <a:ext cx="476822" cy="357616"/>
          </a:xfrm>
          <a:custGeom>
            <a:avLst/>
            <a:gdLst>
              <a:gd name="connsiteX0" fmla="*/ 714534 w 731520"/>
              <a:gd name="connsiteY0" fmla="*/ 457359 h 548640"/>
              <a:gd name="connsiteX1" fmla="*/ 731679 w 731520"/>
              <a:gd name="connsiteY1" fmla="*/ 474504 h 548640"/>
              <a:gd name="connsiteX2" fmla="*/ 731679 w 731520"/>
              <a:gd name="connsiteY2" fmla="*/ 531654 h 548640"/>
              <a:gd name="connsiteX3" fmla="*/ 714534 w 731520"/>
              <a:gd name="connsiteY3" fmla="*/ 548799 h 548640"/>
              <a:gd name="connsiteX4" fmla="*/ 17304 w 731520"/>
              <a:gd name="connsiteY4" fmla="*/ 548799 h 548640"/>
              <a:gd name="connsiteX5" fmla="*/ 159 w 731520"/>
              <a:gd name="connsiteY5" fmla="*/ 531654 h 548640"/>
              <a:gd name="connsiteX6" fmla="*/ 159 w 731520"/>
              <a:gd name="connsiteY6" fmla="*/ 17304 h 548640"/>
              <a:gd name="connsiteX7" fmla="*/ 17304 w 731520"/>
              <a:gd name="connsiteY7" fmla="*/ 159 h 548640"/>
              <a:gd name="connsiteX8" fmla="*/ 74454 w 731520"/>
              <a:gd name="connsiteY8" fmla="*/ 159 h 548640"/>
              <a:gd name="connsiteX9" fmla="*/ 91599 w 731520"/>
              <a:gd name="connsiteY9" fmla="*/ 17304 h 548640"/>
              <a:gd name="connsiteX10" fmla="*/ 91599 w 731520"/>
              <a:gd name="connsiteY10" fmla="*/ 457359 h 548640"/>
              <a:gd name="connsiteX11" fmla="*/ 714534 w 731520"/>
              <a:gd name="connsiteY11" fmla="*/ 457359 h 548640"/>
              <a:gd name="connsiteX12" fmla="*/ 532654 w 731520"/>
              <a:gd name="connsiteY12" fmla="*/ 136605 h 548640"/>
              <a:gd name="connsiteX13" fmla="*/ 411639 w 731520"/>
              <a:gd name="connsiteY13" fmla="*/ 217329 h 548640"/>
              <a:gd name="connsiteX14" fmla="*/ 289767 w 731520"/>
              <a:gd name="connsiteY14" fmla="*/ 54880 h 548640"/>
              <a:gd name="connsiteX15" fmla="*/ 261335 w 731520"/>
              <a:gd name="connsiteY15" fmla="*/ 56309 h 548640"/>
              <a:gd name="connsiteX16" fmla="*/ 137319 w 731520"/>
              <a:gd name="connsiteY16" fmla="*/ 263049 h 548640"/>
              <a:gd name="connsiteX17" fmla="*/ 137319 w 731520"/>
              <a:gd name="connsiteY17" fmla="*/ 411639 h 548640"/>
              <a:gd name="connsiteX18" fmla="*/ 685959 w 731520"/>
              <a:gd name="connsiteY18" fmla="*/ 411639 h 548640"/>
              <a:gd name="connsiteX19" fmla="*/ 557514 w 731520"/>
              <a:gd name="connsiteY19" fmla="*/ 143320 h 548640"/>
              <a:gd name="connsiteX20" fmla="*/ 532654 w 731520"/>
              <a:gd name="connsiteY20" fmla="*/ 136605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548640">
                <a:moveTo>
                  <a:pt x="714534" y="457359"/>
                </a:moveTo>
                <a:cubicBezTo>
                  <a:pt x="723964" y="457359"/>
                  <a:pt x="731679" y="465074"/>
                  <a:pt x="731679" y="474504"/>
                </a:cubicBezTo>
                <a:lnTo>
                  <a:pt x="731679" y="531654"/>
                </a:lnTo>
                <a:cubicBezTo>
                  <a:pt x="731679" y="541084"/>
                  <a:pt x="723964" y="548799"/>
                  <a:pt x="714534" y="548799"/>
                </a:cubicBezTo>
                <a:lnTo>
                  <a:pt x="17304" y="548799"/>
                </a:lnTo>
                <a:cubicBezTo>
                  <a:pt x="7874" y="548799"/>
                  <a:pt x="159" y="541084"/>
                  <a:pt x="159" y="531654"/>
                </a:cubicBezTo>
                <a:lnTo>
                  <a:pt x="159" y="17304"/>
                </a:lnTo>
                <a:cubicBezTo>
                  <a:pt x="159" y="7874"/>
                  <a:pt x="7874" y="159"/>
                  <a:pt x="17304" y="159"/>
                </a:cubicBezTo>
                <a:lnTo>
                  <a:pt x="74454" y="159"/>
                </a:lnTo>
                <a:cubicBezTo>
                  <a:pt x="83884" y="159"/>
                  <a:pt x="91599" y="7874"/>
                  <a:pt x="91599" y="17304"/>
                </a:cubicBezTo>
                <a:lnTo>
                  <a:pt x="91599" y="457359"/>
                </a:lnTo>
                <a:lnTo>
                  <a:pt x="714534" y="457359"/>
                </a:lnTo>
                <a:close/>
                <a:moveTo>
                  <a:pt x="532654" y="136605"/>
                </a:moveTo>
                <a:lnTo>
                  <a:pt x="411639" y="217329"/>
                </a:lnTo>
                <a:lnTo>
                  <a:pt x="289767" y="54880"/>
                </a:lnTo>
                <a:cubicBezTo>
                  <a:pt x="282480" y="45165"/>
                  <a:pt x="267621" y="45879"/>
                  <a:pt x="261335" y="56309"/>
                </a:cubicBezTo>
                <a:lnTo>
                  <a:pt x="137319" y="263049"/>
                </a:lnTo>
                <a:lnTo>
                  <a:pt x="137319" y="411639"/>
                </a:lnTo>
                <a:lnTo>
                  <a:pt x="685959" y="411639"/>
                </a:lnTo>
                <a:lnTo>
                  <a:pt x="557514" y="143320"/>
                </a:lnTo>
                <a:cubicBezTo>
                  <a:pt x="552942" y="134033"/>
                  <a:pt x="541227" y="130890"/>
                  <a:pt x="532654" y="136605"/>
                </a:cubicBezTo>
                <a:close/>
              </a:path>
            </a:pathLst>
          </a:custGeom>
          <a:solidFill>
            <a:srgbClr val="910830"/>
          </a:solidFill>
          <a:ln w="1414" cap="flat">
            <a:noFill/>
            <a:prstDash val="solid"/>
            <a:miter/>
          </a:ln>
        </p:spPr>
        <p:txBody>
          <a:bodyPr rtlCol="0" anchor="ctr"/>
          <a:lstStyle/>
          <a:p>
            <a:endParaRPr lang="en-GB"/>
          </a:p>
        </p:txBody>
      </p:sp>
      <p:sp>
        <p:nvSpPr>
          <p:cNvPr id="144" name="Grafik 451">
            <a:extLst>
              <a:ext uri="{FF2B5EF4-FFF2-40B4-BE49-F238E27FC236}">
                <a16:creationId xmlns:a16="http://schemas.microsoft.com/office/drawing/2014/main" id="{AE25ADD6-D3B2-4D60-BA48-0DFA43F75BD2}"/>
              </a:ext>
            </a:extLst>
          </p:cNvPr>
          <p:cNvSpPr/>
          <p:nvPr/>
        </p:nvSpPr>
        <p:spPr>
          <a:xfrm>
            <a:off x="2945316" y="1861953"/>
            <a:ext cx="476822" cy="357616"/>
          </a:xfrm>
          <a:custGeom>
            <a:avLst/>
            <a:gdLst>
              <a:gd name="connsiteX0" fmla="*/ 475647 w 731520"/>
              <a:gd name="connsiteY0" fmla="*/ 365919 h 548640"/>
              <a:gd name="connsiteX1" fmla="*/ 530511 w 731520"/>
              <a:gd name="connsiteY1" fmla="*/ 365919 h 548640"/>
              <a:gd name="connsiteX2" fmla="*/ 548799 w 731520"/>
              <a:gd name="connsiteY2" fmla="*/ 347631 h 548640"/>
              <a:gd name="connsiteX3" fmla="*/ 548799 w 731520"/>
              <a:gd name="connsiteY3" fmla="*/ 155607 h 548640"/>
              <a:gd name="connsiteX4" fmla="*/ 530511 w 731520"/>
              <a:gd name="connsiteY4" fmla="*/ 137319 h 548640"/>
              <a:gd name="connsiteX5" fmla="*/ 475647 w 731520"/>
              <a:gd name="connsiteY5" fmla="*/ 137319 h 548640"/>
              <a:gd name="connsiteX6" fmla="*/ 457359 w 731520"/>
              <a:gd name="connsiteY6" fmla="*/ 155607 h 548640"/>
              <a:gd name="connsiteX7" fmla="*/ 457359 w 731520"/>
              <a:gd name="connsiteY7" fmla="*/ 347631 h 548640"/>
              <a:gd name="connsiteX8" fmla="*/ 475647 w 731520"/>
              <a:gd name="connsiteY8" fmla="*/ 365919 h 548640"/>
              <a:gd name="connsiteX9" fmla="*/ 612807 w 731520"/>
              <a:gd name="connsiteY9" fmla="*/ 365919 h 548640"/>
              <a:gd name="connsiteX10" fmla="*/ 667671 w 731520"/>
              <a:gd name="connsiteY10" fmla="*/ 365919 h 548640"/>
              <a:gd name="connsiteX11" fmla="*/ 685959 w 731520"/>
              <a:gd name="connsiteY11" fmla="*/ 347631 h 548640"/>
              <a:gd name="connsiteX12" fmla="*/ 685959 w 731520"/>
              <a:gd name="connsiteY12" fmla="*/ 18447 h 548640"/>
              <a:gd name="connsiteX13" fmla="*/ 667671 w 731520"/>
              <a:gd name="connsiteY13" fmla="*/ 159 h 548640"/>
              <a:gd name="connsiteX14" fmla="*/ 612807 w 731520"/>
              <a:gd name="connsiteY14" fmla="*/ 159 h 548640"/>
              <a:gd name="connsiteX15" fmla="*/ 594519 w 731520"/>
              <a:gd name="connsiteY15" fmla="*/ 18447 h 548640"/>
              <a:gd name="connsiteX16" fmla="*/ 594519 w 731520"/>
              <a:gd name="connsiteY16" fmla="*/ 347631 h 548640"/>
              <a:gd name="connsiteX17" fmla="*/ 612807 w 731520"/>
              <a:gd name="connsiteY17" fmla="*/ 365919 h 548640"/>
              <a:gd name="connsiteX18" fmla="*/ 201327 w 731520"/>
              <a:gd name="connsiteY18" fmla="*/ 365919 h 548640"/>
              <a:gd name="connsiteX19" fmla="*/ 256191 w 731520"/>
              <a:gd name="connsiteY19" fmla="*/ 365919 h 548640"/>
              <a:gd name="connsiteX20" fmla="*/ 274479 w 731520"/>
              <a:gd name="connsiteY20" fmla="*/ 347631 h 548640"/>
              <a:gd name="connsiteX21" fmla="*/ 274479 w 731520"/>
              <a:gd name="connsiteY21" fmla="*/ 247047 h 548640"/>
              <a:gd name="connsiteX22" fmla="*/ 256191 w 731520"/>
              <a:gd name="connsiteY22" fmla="*/ 228759 h 548640"/>
              <a:gd name="connsiteX23" fmla="*/ 201327 w 731520"/>
              <a:gd name="connsiteY23" fmla="*/ 228759 h 548640"/>
              <a:gd name="connsiteX24" fmla="*/ 183039 w 731520"/>
              <a:gd name="connsiteY24" fmla="*/ 247047 h 548640"/>
              <a:gd name="connsiteX25" fmla="*/ 183039 w 731520"/>
              <a:gd name="connsiteY25" fmla="*/ 347631 h 548640"/>
              <a:gd name="connsiteX26" fmla="*/ 201327 w 731520"/>
              <a:gd name="connsiteY26" fmla="*/ 365919 h 548640"/>
              <a:gd name="connsiteX27" fmla="*/ 338487 w 731520"/>
              <a:gd name="connsiteY27" fmla="*/ 365919 h 548640"/>
              <a:gd name="connsiteX28" fmla="*/ 393351 w 731520"/>
              <a:gd name="connsiteY28" fmla="*/ 365919 h 548640"/>
              <a:gd name="connsiteX29" fmla="*/ 411639 w 731520"/>
              <a:gd name="connsiteY29" fmla="*/ 347631 h 548640"/>
              <a:gd name="connsiteX30" fmla="*/ 411639 w 731520"/>
              <a:gd name="connsiteY30" fmla="*/ 64167 h 548640"/>
              <a:gd name="connsiteX31" fmla="*/ 393351 w 731520"/>
              <a:gd name="connsiteY31" fmla="*/ 45879 h 548640"/>
              <a:gd name="connsiteX32" fmla="*/ 338487 w 731520"/>
              <a:gd name="connsiteY32" fmla="*/ 45879 h 548640"/>
              <a:gd name="connsiteX33" fmla="*/ 320199 w 731520"/>
              <a:gd name="connsiteY33" fmla="*/ 64167 h 548640"/>
              <a:gd name="connsiteX34" fmla="*/ 320199 w 731520"/>
              <a:gd name="connsiteY34" fmla="*/ 347631 h 548640"/>
              <a:gd name="connsiteX35" fmla="*/ 338487 w 731520"/>
              <a:gd name="connsiteY35" fmla="*/ 365919 h 548640"/>
              <a:gd name="connsiteX36" fmla="*/ 708819 w 731520"/>
              <a:gd name="connsiteY36" fmla="*/ 457359 h 548640"/>
              <a:gd name="connsiteX37" fmla="*/ 91599 w 731520"/>
              <a:gd name="connsiteY37" fmla="*/ 457359 h 548640"/>
              <a:gd name="connsiteX38" fmla="*/ 91599 w 731520"/>
              <a:gd name="connsiteY38" fmla="*/ 23019 h 548640"/>
              <a:gd name="connsiteX39" fmla="*/ 68739 w 731520"/>
              <a:gd name="connsiteY39" fmla="*/ 159 h 548640"/>
              <a:gd name="connsiteX40" fmla="*/ 23019 w 731520"/>
              <a:gd name="connsiteY40" fmla="*/ 159 h 548640"/>
              <a:gd name="connsiteX41" fmla="*/ 159 w 731520"/>
              <a:gd name="connsiteY41" fmla="*/ 23019 h 548640"/>
              <a:gd name="connsiteX42" fmla="*/ 159 w 731520"/>
              <a:gd name="connsiteY42" fmla="*/ 503079 h 548640"/>
              <a:gd name="connsiteX43" fmla="*/ 45879 w 731520"/>
              <a:gd name="connsiteY43" fmla="*/ 548799 h 548640"/>
              <a:gd name="connsiteX44" fmla="*/ 708819 w 731520"/>
              <a:gd name="connsiteY44" fmla="*/ 548799 h 548640"/>
              <a:gd name="connsiteX45" fmla="*/ 731679 w 731520"/>
              <a:gd name="connsiteY45" fmla="*/ 525939 h 548640"/>
              <a:gd name="connsiteX46" fmla="*/ 731679 w 731520"/>
              <a:gd name="connsiteY46" fmla="*/ 480219 h 548640"/>
              <a:gd name="connsiteX47" fmla="*/ 708819 w 731520"/>
              <a:gd name="connsiteY47" fmla="*/ 45735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31520" h="548640">
                <a:moveTo>
                  <a:pt x="475647" y="365919"/>
                </a:moveTo>
                <a:lnTo>
                  <a:pt x="530511" y="365919"/>
                </a:lnTo>
                <a:cubicBezTo>
                  <a:pt x="539655" y="365919"/>
                  <a:pt x="548799" y="356775"/>
                  <a:pt x="548799" y="347631"/>
                </a:cubicBezTo>
                <a:lnTo>
                  <a:pt x="548799" y="155607"/>
                </a:lnTo>
                <a:cubicBezTo>
                  <a:pt x="548799" y="146463"/>
                  <a:pt x="539655" y="137319"/>
                  <a:pt x="530511" y="137319"/>
                </a:cubicBezTo>
                <a:lnTo>
                  <a:pt x="475647" y="137319"/>
                </a:lnTo>
                <a:cubicBezTo>
                  <a:pt x="466503" y="137319"/>
                  <a:pt x="457359" y="146463"/>
                  <a:pt x="457359" y="155607"/>
                </a:cubicBezTo>
                <a:lnTo>
                  <a:pt x="457359" y="347631"/>
                </a:lnTo>
                <a:cubicBezTo>
                  <a:pt x="457359" y="356775"/>
                  <a:pt x="466503" y="365919"/>
                  <a:pt x="475647" y="365919"/>
                </a:cubicBezTo>
                <a:close/>
                <a:moveTo>
                  <a:pt x="612807" y="365919"/>
                </a:moveTo>
                <a:lnTo>
                  <a:pt x="667671" y="365919"/>
                </a:lnTo>
                <a:cubicBezTo>
                  <a:pt x="676815" y="365919"/>
                  <a:pt x="685959" y="356775"/>
                  <a:pt x="685959" y="347631"/>
                </a:cubicBezTo>
                <a:lnTo>
                  <a:pt x="685959" y="18447"/>
                </a:lnTo>
                <a:cubicBezTo>
                  <a:pt x="685959" y="9303"/>
                  <a:pt x="676815" y="159"/>
                  <a:pt x="667671" y="159"/>
                </a:cubicBezTo>
                <a:lnTo>
                  <a:pt x="612807" y="159"/>
                </a:lnTo>
                <a:cubicBezTo>
                  <a:pt x="603663" y="159"/>
                  <a:pt x="594519" y="9303"/>
                  <a:pt x="594519" y="18447"/>
                </a:cubicBezTo>
                <a:lnTo>
                  <a:pt x="594519" y="347631"/>
                </a:lnTo>
                <a:cubicBezTo>
                  <a:pt x="594519" y="356775"/>
                  <a:pt x="603663" y="365919"/>
                  <a:pt x="612807" y="365919"/>
                </a:cubicBezTo>
                <a:close/>
                <a:moveTo>
                  <a:pt x="201327" y="365919"/>
                </a:moveTo>
                <a:lnTo>
                  <a:pt x="256191" y="365919"/>
                </a:lnTo>
                <a:cubicBezTo>
                  <a:pt x="265335" y="365919"/>
                  <a:pt x="274479" y="356775"/>
                  <a:pt x="274479" y="347631"/>
                </a:cubicBezTo>
                <a:lnTo>
                  <a:pt x="274479" y="247047"/>
                </a:lnTo>
                <a:cubicBezTo>
                  <a:pt x="274479" y="237903"/>
                  <a:pt x="265335" y="228759"/>
                  <a:pt x="256191" y="228759"/>
                </a:cubicBezTo>
                <a:lnTo>
                  <a:pt x="201327" y="228759"/>
                </a:lnTo>
                <a:cubicBezTo>
                  <a:pt x="192183" y="228759"/>
                  <a:pt x="183039" y="237903"/>
                  <a:pt x="183039" y="247047"/>
                </a:cubicBezTo>
                <a:lnTo>
                  <a:pt x="183039" y="347631"/>
                </a:lnTo>
                <a:cubicBezTo>
                  <a:pt x="183039" y="356775"/>
                  <a:pt x="192183" y="365919"/>
                  <a:pt x="201327" y="365919"/>
                </a:cubicBezTo>
                <a:close/>
                <a:moveTo>
                  <a:pt x="338487" y="365919"/>
                </a:moveTo>
                <a:lnTo>
                  <a:pt x="393351" y="365919"/>
                </a:lnTo>
                <a:cubicBezTo>
                  <a:pt x="402495" y="365919"/>
                  <a:pt x="411639" y="356775"/>
                  <a:pt x="411639" y="347631"/>
                </a:cubicBezTo>
                <a:lnTo>
                  <a:pt x="411639" y="64167"/>
                </a:lnTo>
                <a:cubicBezTo>
                  <a:pt x="411639" y="55023"/>
                  <a:pt x="402495" y="45879"/>
                  <a:pt x="393351" y="45879"/>
                </a:cubicBezTo>
                <a:lnTo>
                  <a:pt x="338487" y="45879"/>
                </a:lnTo>
                <a:cubicBezTo>
                  <a:pt x="329343" y="45879"/>
                  <a:pt x="320199" y="55023"/>
                  <a:pt x="320199" y="64167"/>
                </a:cubicBezTo>
                <a:lnTo>
                  <a:pt x="320199" y="347631"/>
                </a:lnTo>
                <a:cubicBezTo>
                  <a:pt x="320199" y="356775"/>
                  <a:pt x="329343" y="365919"/>
                  <a:pt x="338487" y="365919"/>
                </a:cubicBezTo>
                <a:close/>
                <a:moveTo>
                  <a:pt x="708819" y="457359"/>
                </a:moveTo>
                <a:lnTo>
                  <a:pt x="91599" y="457359"/>
                </a:lnTo>
                <a:lnTo>
                  <a:pt x="91599" y="23019"/>
                </a:lnTo>
                <a:cubicBezTo>
                  <a:pt x="91599" y="10389"/>
                  <a:pt x="81369" y="159"/>
                  <a:pt x="68739" y="159"/>
                </a:cubicBezTo>
                <a:lnTo>
                  <a:pt x="23019" y="159"/>
                </a:lnTo>
                <a:cubicBezTo>
                  <a:pt x="10389" y="159"/>
                  <a:pt x="159" y="10389"/>
                  <a:pt x="159" y="23019"/>
                </a:cubicBezTo>
                <a:lnTo>
                  <a:pt x="159" y="503079"/>
                </a:lnTo>
                <a:cubicBezTo>
                  <a:pt x="159" y="528325"/>
                  <a:pt x="20633" y="548799"/>
                  <a:pt x="45879" y="548799"/>
                </a:cubicBezTo>
                <a:lnTo>
                  <a:pt x="708819" y="548799"/>
                </a:lnTo>
                <a:cubicBezTo>
                  <a:pt x="721449" y="548799"/>
                  <a:pt x="731679" y="538569"/>
                  <a:pt x="731679" y="525939"/>
                </a:cubicBezTo>
                <a:lnTo>
                  <a:pt x="731679" y="480219"/>
                </a:lnTo>
                <a:cubicBezTo>
                  <a:pt x="731679" y="467589"/>
                  <a:pt x="721449" y="457359"/>
                  <a:pt x="708819" y="457359"/>
                </a:cubicBezTo>
                <a:close/>
              </a:path>
            </a:pathLst>
          </a:custGeom>
          <a:solidFill>
            <a:srgbClr val="910830"/>
          </a:solidFill>
          <a:ln w="1414" cap="flat">
            <a:noFill/>
            <a:prstDash val="solid"/>
            <a:miter/>
          </a:ln>
        </p:spPr>
        <p:txBody>
          <a:bodyPr rtlCol="0" anchor="ctr"/>
          <a:lstStyle/>
          <a:p>
            <a:endParaRPr lang="en-GB"/>
          </a:p>
        </p:txBody>
      </p:sp>
      <p:sp>
        <p:nvSpPr>
          <p:cNvPr id="145" name="Grafik 452">
            <a:extLst>
              <a:ext uri="{FF2B5EF4-FFF2-40B4-BE49-F238E27FC236}">
                <a16:creationId xmlns:a16="http://schemas.microsoft.com/office/drawing/2014/main" id="{477E5889-7DE7-4DBB-9705-4559BCB624BF}"/>
              </a:ext>
            </a:extLst>
          </p:cNvPr>
          <p:cNvSpPr/>
          <p:nvPr/>
        </p:nvSpPr>
        <p:spPr>
          <a:xfrm>
            <a:off x="3484845" y="1861953"/>
            <a:ext cx="476822" cy="357616"/>
          </a:xfrm>
          <a:custGeom>
            <a:avLst/>
            <a:gdLst>
              <a:gd name="connsiteX0" fmla="*/ 708819 w 731520"/>
              <a:gd name="connsiteY0" fmla="*/ 457359 h 548640"/>
              <a:gd name="connsiteX1" fmla="*/ 91599 w 731520"/>
              <a:gd name="connsiteY1" fmla="*/ 457359 h 548640"/>
              <a:gd name="connsiteX2" fmla="*/ 91599 w 731520"/>
              <a:gd name="connsiteY2" fmla="*/ 23019 h 548640"/>
              <a:gd name="connsiteX3" fmla="*/ 68739 w 731520"/>
              <a:gd name="connsiteY3" fmla="*/ 159 h 548640"/>
              <a:gd name="connsiteX4" fmla="*/ 23019 w 731520"/>
              <a:gd name="connsiteY4" fmla="*/ 159 h 548640"/>
              <a:gd name="connsiteX5" fmla="*/ 159 w 731520"/>
              <a:gd name="connsiteY5" fmla="*/ 23019 h 548640"/>
              <a:gd name="connsiteX6" fmla="*/ 159 w 731520"/>
              <a:gd name="connsiteY6" fmla="*/ 503079 h 548640"/>
              <a:gd name="connsiteX7" fmla="*/ 45879 w 731520"/>
              <a:gd name="connsiteY7" fmla="*/ 548799 h 548640"/>
              <a:gd name="connsiteX8" fmla="*/ 708819 w 731520"/>
              <a:gd name="connsiteY8" fmla="*/ 548799 h 548640"/>
              <a:gd name="connsiteX9" fmla="*/ 731679 w 731520"/>
              <a:gd name="connsiteY9" fmla="*/ 525939 h 548640"/>
              <a:gd name="connsiteX10" fmla="*/ 731679 w 731520"/>
              <a:gd name="connsiteY10" fmla="*/ 480219 h 548640"/>
              <a:gd name="connsiteX11" fmla="*/ 708819 w 731520"/>
              <a:gd name="connsiteY11" fmla="*/ 457359 h 548640"/>
              <a:gd name="connsiteX12" fmla="*/ 663099 w 731520"/>
              <a:gd name="connsiteY12" fmla="*/ 45879 h 548640"/>
              <a:gd name="connsiteX13" fmla="*/ 494421 w 731520"/>
              <a:gd name="connsiteY13" fmla="*/ 45879 h 548640"/>
              <a:gd name="connsiteX14" fmla="*/ 470175 w 731520"/>
              <a:gd name="connsiteY14" fmla="*/ 104415 h 548640"/>
              <a:gd name="connsiteX15" fmla="*/ 516466 w 731520"/>
              <a:gd name="connsiteY15" fmla="*/ 150706 h 548640"/>
              <a:gd name="connsiteX16" fmla="*/ 411639 w 731520"/>
              <a:gd name="connsiteY16" fmla="*/ 255548 h 548640"/>
              <a:gd name="connsiteX17" fmla="*/ 306812 w 731520"/>
              <a:gd name="connsiteY17" fmla="*/ 150721 h 548640"/>
              <a:gd name="connsiteX18" fmla="*/ 242161 w 731520"/>
              <a:gd name="connsiteY18" fmla="*/ 150721 h 548640"/>
              <a:gd name="connsiteX19" fmla="*/ 144020 w 731520"/>
              <a:gd name="connsiteY19" fmla="*/ 248862 h 548640"/>
              <a:gd name="connsiteX20" fmla="*/ 144020 w 731520"/>
              <a:gd name="connsiteY20" fmla="*/ 281194 h 548640"/>
              <a:gd name="connsiteX21" fmla="*/ 176338 w 731520"/>
              <a:gd name="connsiteY21" fmla="*/ 313513 h 548640"/>
              <a:gd name="connsiteX22" fmla="*/ 208671 w 731520"/>
              <a:gd name="connsiteY22" fmla="*/ 313513 h 548640"/>
              <a:gd name="connsiteX23" fmla="*/ 274479 w 731520"/>
              <a:gd name="connsiteY23" fmla="*/ 247690 h 548640"/>
              <a:gd name="connsiteX24" fmla="*/ 379306 w 731520"/>
              <a:gd name="connsiteY24" fmla="*/ 352517 h 548640"/>
              <a:gd name="connsiteX25" fmla="*/ 443957 w 731520"/>
              <a:gd name="connsiteY25" fmla="*/ 352517 h 548640"/>
              <a:gd name="connsiteX26" fmla="*/ 581117 w 731520"/>
              <a:gd name="connsiteY26" fmla="*/ 215357 h 548640"/>
              <a:gd name="connsiteX27" fmla="*/ 627409 w 731520"/>
              <a:gd name="connsiteY27" fmla="*/ 261649 h 548640"/>
              <a:gd name="connsiteX28" fmla="*/ 685945 w 731520"/>
              <a:gd name="connsiteY28" fmla="*/ 237403 h 548640"/>
              <a:gd name="connsiteX29" fmla="*/ 685945 w 731520"/>
              <a:gd name="connsiteY29" fmla="*/ 68739 h 548640"/>
              <a:gd name="connsiteX30" fmla="*/ 663099 w 731520"/>
              <a:gd name="connsiteY30" fmla="*/ 4587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1520" h="548640">
                <a:moveTo>
                  <a:pt x="708819" y="457359"/>
                </a:moveTo>
                <a:lnTo>
                  <a:pt x="91599" y="457359"/>
                </a:lnTo>
                <a:lnTo>
                  <a:pt x="91599" y="23019"/>
                </a:lnTo>
                <a:cubicBezTo>
                  <a:pt x="91599" y="10389"/>
                  <a:pt x="81369" y="159"/>
                  <a:pt x="68739" y="159"/>
                </a:cubicBezTo>
                <a:lnTo>
                  <a:pt x="23019" y="159"/>
                </a:lnTo>
                <a:cubicBezTo>
                  <a:pt x="10389" y="159"/>
                  <a:pt x="159" y="10389"/>
                  <a:pt x="159" y="23019"/>
                </a:cubicBezTo>
                <a:lnTo>
                  <a:pt x="159" y="503079"/>
                </a:lnTo>
                <a:cubicBezTo>
                  <a:pt x="159" y="528325"/>
                  <a:pt x="20633" y="548799"/>
                  <a:pt x="45879" y="548799"/>
                </a:cubicBezTo>
                <a:lnTo>
                  <a:pt x="708819" y="548799"/>
                </a:lnTo>
                <a:cubicBezTo>
                  <a:pt x="721449" y="548799"/>
                  <a:pt x="731679" y="538569"/>
                  <a:pt x="731679" y="525939"/>
                </a:cubicBezTo>
                <a:lnTo>
                  <a:pt x="731679" y="480219"/>
                </a:lnTo>
                <a:cubicBezTo>
                  <a:pt x="731679" y="467589"/>
                  <a:pt x="721449" y="457359"/>
                  <a:pt x="708819" y="457359"/>
                </a:cubicBezTo>
                <a:close/>
                <a:moveTo>
                  <a:pt x="663099" y="45879"/>
                </a:moveTo>
                <a:lnTo>
                  <a:pt x="494421" y="45879"/>
                </a:lnTo>
                <a:cubicBezTo>
                  <a:pt x="463874" y="45879"/>
                  <a:pt x="448572" y="82812"/>
                  <a:pt x="470175" y="104415"/>
                </a:cubicBezTo>
                <a:lnTo>
                  <a:pt x="516466" y="150706"/>
                </a:lnTo>
                <a:lnTo>
                  <a:pt x="411639" y="255548"/>
                </a:lnTo>
                <a:lnTo>
                  <a:pt x="306812" y="150721"/>
                </a:lnTo>
                <a:cubicBezTo>
                  <a:pt x="288952" y="132861"/>
                  <a:pt x="260006" y="132861"/>
                  <a:pt x="242161" y="150721"/>
                </a:cubicBezTo>
                <a:lnTo>
                  <a:pt x="144020" y="248862"/>
                </a:lnTo>
                <a:cubicBezTo>
                  <a:pt x="135090" y="257791"/>
                  <a:pt x="135090" y="272265"/>
                  <a:pt x="144020" y="281194"/>
                </a:cubicBezTo>
                <a:lnTo>
                  <a:pt x="176338" y="313513"/>
                </a:lnTo>
                <a:cubicBezTo>
                  <a:pt x="185268" y="322442"/>
                  <a:pt x="199741" y="322442"/>
                  <a:pt x="208671" y="313513"/>
                </a:cubicBezTo>
                <a:lnTo>
                  <a:pt x="274479" y="247690"/>
                </a:lnTo>
                <a:lnTo>
                  <a:pt x="379306" y="352517"/>
                </a:lnTo>
                <a:cubicBezTo>
                  <a:pt x="397166" y="370377"/>
                  <a:pt x="426112" y="370377"/>
                  <a:pt x="443957" y="352517"/>
                </a:cubicBezTo>
                <a:lnTo>
                  <a:pt x="581117" y="215357"/>
                </a:lnTo>
                <a:lnTo>
                  <a:pt x="627409" y="261649"/>
                </a:lnTo>
                <a:cubicBezTo>
                  <a:pt x="649012" y="283252"/>
                  <a:pt x="685945" y="267950"/>
                  <a:pt x="685945" y="237403"/>
                </a:cubicBezTo>
                <a:lnTo>
                  <a:pt x="685945" y="68739"/>
                </a:lnTo>
                <a:cubicBezTo>
                  <a:pt x="685959" y="56109"/>
                  <a:pt x="675729" y="45879"/>
                  <a:pt x="663099" y="45879"/>
                </a:cubicBezTo>
                <a:close/>
              </a:path>
            </a:pathLst>
          </a:custGeom>
          <a:solidFill>
            <a:srgbClr val="910830"/>
          </a:solidFill>
          <a:ln w="1414" cap="flat">
            <a:noFill/>
            <a:prstDash val="solid"/>
            <a:miter/>
          </a:ln>
        </p:spPr>
        <p:txBody>
          <a:bodyPr rtlCol="0" anchor="ctr"/>
          <a:lstStyle/>
          <a:p>
            <a:endParaRPr lang="en-GB"/>
          </a:p>
        </p:txBody>
      </p:sp>
      <p:sp>
        <p:nvSpPr>
          <p:cNvPr id="146" name="Grafik 453">
            <a:extLst>
              <a:ext uri="{FF2B5EF4-FFF2-40B4-BE49-F238E27FC236}">
                <a16:creationId xmlns:a16="http://schemas.microsoft.com/office/drawing/2014/main" id="{88195E92-7AA8-479D-8067-1625D6C8CD9A}"/>
              </a:ext>
            </a:extLst>
          </p:cNvPr>
          <p:cNvSpPr/>
          <p:nvPr/>
        </p:nvSpPr>
        <p:spPr>
          <a:xfrm>
            <a:off x="1836455" y="1802354"/>
            <a:ext cx="506623" cy="476822"/>
          </a:xfrm>
          <a:custGeom>
            <a:avLst/>
            <a:gdLst>
              <a:gd name="connsiteX0" fmla="*/ 754243 w 777240"/>
              <a:gd name="connsiteY0" fmla="*/ 411634 h 731520"/>
              <a:gd name="connsiteX1" fmla="*/ 415215 w 777240"/>
              <a:gd name="connsiteY1" fmla="*/ 411634 h 731520"/>
              <a:gd name="connsiteX2" fmla="*/ 641000 w 777240"/>
              <a:gd name="connsiteY2" fmla="*/ 637419 h 731520"/>
              <a:gd name="connsiteX3" fmla="*/ 672704 w 777240"/>
              <a:gd name="connsiteY3" fmla="*/ 638391 h 731520"/>
              <a:gd name="connsiteX4" fmla="*/ 777188 w 777240"/>
              <a:gd name="connsiteY4" fmla="*/ 437137 h 731520"/>
              <a:gd name="connsiteX5" fmla="*/ 754243 w 777240"/>
              <a:gd name="connsiteY5" fmla="*/ 411634 h 731520"/>
              <a:gd name="connsiteX6" fmla="*/ 731626 w 777240"/>
              <a:gd name="connsiteY6" fmla="*/ 319051 h 731520"/>
              <a:gd name="connsiteX7" fmla="*/ 412786 w 777240"/>
              <a:gd name="connsiteY7" fmla="*/ 211 h 731520"/>
              <a:gd name="connsiteX8" fmla="*/ 388783 w 777240"/>
              <a:gd name="connsiteY8" fmla="*/ 23357 h 731520"/>
              <a:gd name="connsiteX9" fmla="*/ 388783 w 777240"/>
              <a:gd name="connsiteY9" fmla="*/ 343054 h 731520"/>
              <a:gd name="connsiteX10" fmla="*/ 708494 w 777240"/>
              <a:gd name="connsiteY10" fmla="*/ 343054 h 731520"/>
              <a:gd name="connsiteX11" fmla="*/ 731626 w 777240"/>
              <a:gd name="connsiteY11" fmla="*/ 319051 h 731520"/>
              <a:gd name="connsiteX12" fmla="*/ 320203 w 777240"/>
              <a:gd name="connsiteY12" fmla="*/ 411634 h 731520"/>
              <a:gd name="connsiteX13" fmla="*/ 320203 w 777240"/>
              <a:gd name="connsiteY13" fmla="*/ 72606 h 731520"/>
              <a:gd name="connsiteX14" fmla="*/ 294714 w 777240"/>
              <a:gd name="connsiteY14" fmla="*/ 49660 h 731520"/>
              <a:gd name="connsiteX15" fmla="*/ 363 w 777240"/>
              <a:gd name="connsiteY15" fmla="*/ 400733 h 731520"/>
              <a:gd name="connsiteX16" fmla="*/ 347392 w 777240"/>
              <a:gd name="connsiteY16" fmla="*/ 731646 h 731520"/>
              <a:gd name="connsiteX17" fmla="*/ 540645 w 777240"/>
              <a:gd name="connsiteY17" fmla="*/ 668738 h 731520"/>
              <a:gd name="connsiteX18" fmla="*/ 542888 w 777240"/>
              <a:gd name="connsiteY18" fmla="*/ 634333 h 731520"/>
              <a:gd name="connsiteX19" fmla="*/ 320203 w 777240"/>
              <a:gd name="connsiteY19" fmla="*/ 41163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77240" h="731520">
                <a:moveTo>
                  <a:pt x="754243" y="411634"/>
                </a:moveTo>
                <a:lnTo>
                  <a:pt x="415215" y="411634"/>
                </a:lnTo>
                <a:lnTo>
                  <a:pt x="641000" y="637419"/>
                </a:lnTo>
                <a:cubicBezTo>
                  <a:pt x="649630" y="646049"/>
                  <a:pt x="663831" y="646749"/>
                  <a:pt x="672704" y="638391"/>
                </a:cubicBezTo>
                <a:cubicBezTo>
                  <a:pt x="727997" y="586299"/>
                  <a:pt x="766030" y="516076"/>
                  <a:pt x="777188" y="437137"/>
                </a:cubicBezTo>
                <a:cubicBezTo>
                  <a:pt x="779103" y="423621"/>
                  <a:pt x="767887" y="411634"/>
                  <a:pt x="754243" y="411634"/>
                </a:cubicBezTo>
                <a:close/>
                <a:moveTo>
                  <a:pt x="731626" y="319051"/>
                </a:moveTo>
                <a:cubicBezTo>
                  <a:pt x="719853" y="148373"/>
                  <a:pt x="583464" y="11984"/>
                  <a:pt x="412786" y="211"/>
                </a:cubicBezTo>
                <a:cubicBezTo>
                  <a:pt x="399755" y="-689"/>
                  <a:pt x="388783" y="10298"/>
                  <a:pt x="388783" y="23357"/>
                </a:cubicBezTo>
                <a:lnTo>
                  <a:pt x="388783" y="343054"/>
                </a:lnTo>
                <a:lnTo>
                  <a:pt x="708494" y="343054"/>
                </a:lnTo>
                <a:cubicBezTo>
                  <a:pt x="721553" y="343054"/>
                  <a:pt x="732526" y="332081"/>
                  <a:pt x="731626" y="319051"/>
                </a:cubicBezTo>
                <a:close/>
                <a:moveTo>
                  <a:pt x="320203" y="411634"/>
                </a:moveTo>
                <a:lnTo>
                  <a:pt x="320203" y="72606"/>
                </a:lnTo>
                <a:cubicBezTo>
                  <a:pt x="320203" y="58961"/>
                  <a:pt x="308215" y="47746"/>
                  <a:pt x="294714" y="49660"/>
                </a:cubicBezTo>
                <a:cubicBezTo>
                  <a:pt x="124450" y="73720"/>
                  <a:pt x="-5695" y="222468"/>
                  <a:pt x="363" y="400733"/>
                </a:cubicBezTo>
                <a:cubicBezTo>
                  <a:pt x="6592" y="583813"/>
                  <a:pt x="164226" y="733946"/>
                  <a:pt x="347392" y="731646"/>
                </a:cubicBezTo>
                <a:cubicBezTo>
                  <a:pt x="419401" y="730745"/>
                  <a:pt x="485938" y="707542"/>
                  <a:pt x="540645" y="668738"/>
                </a:cubicBezTo>
                <a:cubicBezTo>
                  <a:pt x="551932" y="660737"/>
                  <a:pt x="552675" y="644120"/>
                  <a:pt x="542888" y="634333"/>
                </a:cubicBezTo>
                <a:lnTo>
                  <a:pt x="320203" y="411634"/>
                </a:lnTo>
                <a:close/>
              </a:path>
            </a:pathLst>
          </a:custGeom>
          <a:solidFill>
            <a:srgbClr val="910830"/>
          </a:solidFill>
          <a:ln w="1418" cap="flat">
            <a:noFill/>
            <a:prstDash val="solid"/>
            <a:miter/>
          </a:ln>
        </p:spPr>
        <p:txBody>
          <a:bodyPr rtlCol="0" anchor="ctr"/>
          <a:lstStyle/>
          <a:p>
            <a:endParaRPr lang="en-GB"/>
          </a:p>
        </p:txBody>
      </p:sp>
      <p:sp>
        <p:nvSpPr>
          <p:cNvPr id="147" name="Grafik 454">
            <a:extLst>
              <a:ext uri="{FF2B5EF4-FFF2-40B4-BE49-F238E27FC236}">
                <a16:creationId xmlns:a16="http://schemas.microsoft.com/office/drawing/2014/main" id="{DFD24B3D-CF65-44BE-A8F3-6BB45FF71909}"/>
              </a:ext>
            </a:extLst>
          </p:cNvPr>
          <p:cNvSpPr/>
          <p:nvPr/>
        </p:nvSpPr>
        <p:spPr>
          <a:xfrm>
            <a:off x="4024374" y="1862976"/>
            <a:ext cx="476822" cy="355754"/>
          </a:xfrm>
          <a:custGeom>
            <a:avLst/>
            <a:gdLst>
              <a:gd name="connsiteX0" fmla="*/ 248615 w 731520"/>
              <a:gd name="connsiteY0" fmla="*/ 534948 h 545782"/>
              <a:gd name="connsiteX1" fmla="*/ 10871 w 731520"/>
              <a:gd name="connsiteY1" fmla="*/ 297204 h 545782"/>
              <a:gd name="connsiteX2" fmla="*/ 10871 w 731520"/>
              <a:gd name="connsiteY2" fmla="*/ 245478 h 545782"/>
              <a:gd name="connsiteX3" fmla="*/ 62597 w 731520"/>
              <a:gd name="connsiteY3" fmla="*/ 193751 h 545782"/>
              <a:gd name="connsiteX4" fmla="*/ 114323 w 731520"/>
              <a:gd name="connsiteY4" fmla="*/ 193751 h 545782"/>
              <a:gd name="connsiteX5" fmla="*/ 274479 w 731520"/>
              <a:gd name="connsiteY5" fmla="*/ 353906 h 545782"/>
              <a:gd name="connsiteX6" fmla="*/ 617514 w 731520"/>
              <a:gd name="connsiteY6" fmla="*/ 10871 h 545782"/>
              <a:gd name="connsiteX7" fmla="*/ 669241 w 731520"/>
              <a:gd name="connsiteY7" fmla="*/ 10871 h 545782"/>
              <a:gd name="connsiteX8" fmla="*/ 720966 w 731520"/>
              <a:gd name="connsiteY8" fmla="*/ 62598 h 545782"/>
              <a:gd name="connsiteX9" fmla="*/ 720966 w 731520"/>
              <a:gd name="connsiteY9" fmla="*/ 114324 h 545782"/>
              <a:gd name="connsiteX10" fmla="*/ 300342 w 731520"/>
              <a:gd name="connsiteY10" fmla="*/ 534950 h 545782"/>
              <a:gd name="connsiteX11" fmla="*/ 248615 w 731520"/>
              <a:gd name="connsiteY11" fmla="*/ 534948 h 54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1520" h="545782">
                <a:moveTo>
                  <a:pt x="248615" y="534948"/>
                </a:moveTo>
                <a:lnTo>
                  <a:pt x="10871" y="297204"/>
                </a:lnTo>
                <a:cubicBezTo>
                  <a:pt x="-3412" y="282921"/>
                  <a:pt x="-3412" y="259763"/>
                  <a:pt x="10871" y="245478"/>
                </a:cubicBezTo>
                <a:lnTo>
                  <a:pt x="62597" y="193751"/>
                </a:lnTo>
                <a:cubicBezTo>
                  <a:pt x="76880" y="179467"/>
                  <a:pt x="100040" y="179467"/>
                  <a:pt x="114323" y="193751"/>
                </a:cubicBezTo>
                <a:lnTo>
                  <a:pt x="274479" y="353906"/>
                </a:lnTo>
                <a:lnTo>
                  <a:pt x="617514" y="10871"/>
                </a:lnTo>
                <a:cubicBezTo>
                  <a:pt x="631798" y="-3412"/>
                  <a:pt x="654958" y="-3412"/>
                  <a:pt x="669241" y="10871"/>
                </a:cubicBezTo>
                <a:lnTo>
                  <a:pt x="720966" y="62598"/>
                </a:lnTo>
                <a:cubicBezTo>
                  <a:pt x="735249" y="76881"/>
                  <a:pt x="735249" y="100040"/>
                  <a:pt x="720966" y="114324"/>
                </a:cubicBezTo>
                <a:lnTo>
                  <a:pt x="300342" y="534950"/>
                </a:lnTo>
                <a:cubicBezTo>
                  <a:pt x="286057" y="549233"/>
                  <a:pt x="262899" y="549233"/>
                  <a:pt x="248615" y="534948"/>
                </a:cubicBezTo>
                <a:close/>
              </a:path>
            </a:pathLst>
          </a:custGeom>
          <a:solidFill>
            <a:srgbClr val="910830"/>
          </a:solidFill>
          <a:ln w="1414" cap="flat">
            <a:noFill/>
            <a:prstDash val="solid"/>
            <a:miter/>
          </a:ln>
        </p:spPr>
        <p:txBody>
          <a:bodyPr rtlCol="0" anchor="ctr"/>
          <a:lstStyle/>
          <a:p>
            <a:endParaRPr lang="en-GB"/>
          </a:p>
        </p:txBody>
      </p:sp>
      <p:sp>
        <p:nvSpPr>
          <p:cNvPr id="148" name="Grafik 455">
            <a:extLst>
              <a:ext uri="{FF2B5EF4-FFF2-40B4-BE49-F238E27FC236}">
                <a16:creationId xmlns:a16="http://schemas.microsoft.com/office/drawing/2014/main" id="{0E97EC97-D45F-450B-807C-351D9C71F5DF}"/>
              </a:ext>
            </a:extLst>
          </p:cNvPr>
          <p:cNvSpPr/>
          <p:nvPr/>
        </p:nvSpPr>
        <p:spPr>
          <a:xfrm>
            <a:off x="4571354" y="1809801"/>
            <a:ext cx="461921" cy="461921"/>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313504 w 708660"/>
              <a:gd name="connsiteY5" fmla="*/ 542104 h 708660"/>
              <a:gd name="connsiteX6" fmla="*/ 576394 w 708660"/>
              <a:gd name="connsiteY6" fmla="*/ 279214 h 708660"/>
              <a:gd name="connsiteX7" fmla="*/ 576394 w 708660"/>
              <a:gd name="connsiteY7" fmla="*/ 246886 h 708660"/>
              <a:gd name="connsiteX8" fmla="*/ 544066 w 708660"/>
              <a:gd name="connsiteY8" fmla="*/ 214557 h 708660"/>
              <a:gd name="connsiteX9" fmla="*/ 511736 w 708660"/>
              <a:gd name="connsiteY9" fmla="*/ 214557 h 708660"/>
              <a:gd name="connsiteX10" fmla="*/ 297339 w 708660"/>
              <a:gd name="connsiteY10" fmla="*/ 428953 h 708660"/>
              <a:gd name="connsiteX11" fmla="*/ 197242 w 708660"/>
              <a:gd name="connsiteY11" fmla="*/ 328856 h 708660"/>
              <a:gd name="connsiteX12" fmla="*/ 164913 w 708660"/>
              <a:gd name="connsiteY12" fmla="*/ 328856 h 708660"/>
              <a:gd name="connsiteX13" fmla="*/ 132584 w 708660"/>
              <a:gd name="connsiteY13" fmla="*/ 361184 h 708660"/>
              <a:gd name="connsiteX14" fmla="*/ 132584 w 708660"/>
              <a:gd name="connsiteY14" fmla="*/ 393513 h 708660"/>
              <a:gd name="connsiteX15" fmla="*/ 281174 w 708660"/>
              <a:gd name="connsiteY15" fmla="*/ 542103 h 708660"/>
              <a:gd name="connsiteX16" fmla="*/ 313504 w 708660"/>
              <a:gd name="connsiteY16" fmla="*/ 54210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708819" y="354489"/>
                </a:moveTo>
                <a:cubicBezTo>
                  <a:pt x="708819" y="550181"/>
                  <a:pt x="550181" y="708819"/>
                  <a:pt x="354489" y="708819"/>
                </a:cubicBezTo>
                <a:cubicBezTo>
                  <a:pt x="158797" y="708819"/>
                  <a:pt x="159" y="550181"/>
                  <a:pt x="159" y="354489"/>
                </a:cubicBezTo>
                <a:cubicBezTo>
                  <a:pt x="159" y="158797"/>
                  <a:pt x="158797" y="159"/>
                  <a:pt x="354489" y="159"/>
                </a:cubicBezTo>
                <a:cubicBezTo>
                  <a:pt x="550181" y="159"/>
                  <a:pt x="708819" y="158797"/>
                  <a:pt x="708819" y="354489"/>
                </a:cubicBezTo>
                <a:close/>
                <a:moveTo>
                  <a:pt x="313504" y="542104"/>
                </a:moveTo>
                <a:lnTo>
                  <a:pt x="576394" y="279214"/>
                </a:lnTo>
                <a:cubicBezTo>
                  <a:pt x="585321" y="270287"/>
                  <a:pt x="585321" y="255812"/>
                  <a:pt x="576394" y="246886"/>
                </a:cubicBezTo>
                <a:lnTo>
                  <a:pt x="544066" y="214557"/>
                </a:lnTo>
                <a:cubicBezTo>
                  <a:pt x="535139" y="205629"/>
                  <a:pt x="520664" y="205629"/>
                  <a:pt x="511736" y="214557"/>
                </a:cubicBezTo>
                <a:lnTo>
                  <a:pt x="297339" y="428953"/>
                </a:lnTo>
                <a:lnTo>
                  <a:pt x="197242" y="328856"/>
                </a:lnTo>
                <a:cubicBezTo>
                  <a:pt x="188315" y="319929"/>
                  <a:pt x="173841" y="319929"/>
                  <a:pt x="164913" y="328856"/>
                </a:cubicBezTo>
                <a:lnTo>
                  <a:pt x="132584" y="361184"/>
                </a:lnTo>
                <a:cubicBezTo>
                  <a:pt x="123657" y="370111"/>
                  <a:pt x="123657" y="384586"/>
                  <a:pt x="132584" y="393513"/>
                </a:cubicBezTo>
                <a:lnTo>
                  <a:pt x="281174" y="542103"/>
                </a:lnTo>
                <a:cubicBezTo>
                  <a:pt x="290102" y="551031"/>
                  <a:pt x="304576" y="551031"/>
                  <a:pt x="313504" y="542104"/>
                </a:cubicBezTo>
                <a:close/>
              </a:path>
            </a:pathLst>
          </a:custGeom>
          <a:solidFill>
            <a:srgbClr val="910830"/>
          </a:solidFill>
          <a:ln w="1414" cap="flat">
            <a:noFill/>
            <a:prstDash val="solid"/>
            <a:miter/>
          </a:ln>
        </p:spPr>
        <p:txBody>
          <a:bodyPr rtlCol="0" anchor="ctr"/>
          <a:lstStyle/>
          <a:p>
            <a:endParaRPr lang="en-GB"/>
          </a:p>
        </p:txBody>
      </p:sp>
      <p:sp>
        <p:nvSpPr>
          <p:cNvPr id="149" name="Grafik 456">
            <a:extLst>
              <a:ext uri="{FF2B5EF4-FFF2-40B4-BE49-F238E27FC236}">
                <a16:creationId xmlns:a16="http://schemas.microsoft.com/office/drawing/2014/main" id="{C0488768-EECF-489B-9212-23220F589F1E}"/>
              </a:ext>
            </a:extLst>
          </p:cNvPr>
          <p:cNvSpPr/>
          <p:nvPr/>
        </p:nvSpPr>
        <p:spPr>
          <a:xfrm>
            <a:off x="5103433" y="1802352"/>
            <a:ext cx="476822" cy="476822"/>
          </a:xfrm>
          <a:custGeom>
            <a:avLst/>
            <a:gdLst>
              <a:gd name="connsiteX0" fmla="*/ 720963 w 731520"/>
              <a:gd name="connsiteY0" fmla="*/ 245829 h 731520"/>
              <a:gd name="connsiteX1" fmla="*/ 669243 w 731520"/>
              <a:gd name="connsiteY1" fmla="*/ 193809 h 731520"/>
              <a:gd name="connsiteX2" fmla="*/ 617522 w 731520"/>
              <a:gd name="connsiteY2" fmla="*/ 193809 h 731520"/>
              <a:gd name="connsiteX3" fmla="*/ 274479 w 731520"/>
              <a:gd name="connsiteY3" fmla="*/ 538823 h 731520"/>
              <a:gd name="connsiteX4" fmla="*/ 114316 w 731520"/>
              <a:gd name="connsiteY4" fmla="*/ 377746 h 731520"/>
              <a:gd name="connsiteX5" fmla="*/ 62595 w 731520"/>
              <a:gd name="connsiteY5" fmla="*/ 377746 h 731520"/>
              <a:gd name="connsiteX6" fmla="*/ 10875 w 731520"/>
              <a:gd name="connsiteY6" fmla="*/ 429767 h 731520"/>
              <a:gd name="connsiteX7" fmla="*/ 10875 w 731520"/>
              <a:gd name="connsiteY7" fmla="*/ 481787 h 731520"/>
              <a:gd name="connsiteX8" fmla="*/ 248619 w 731520"/>
              <a:gd name="connsiteY8" fmla="*/ 720903 h 731520"/>
              <a:gd name="connsiteX9" fmla="*/ 300339 w 731520"/>
              <a:gd name="connsiteY9" fmla="*/ 720903 h 731520"/>
              <a:gd name="connsiteX10" fmla="*/ 720963 w 731520"/>
              <a:gd name="connsiteY10" fmla="*/ 297864 h 731520"/>
              <a:gd name="connsiteX11" fmla="*/ 720963 w 731520"/>
              <a:gd name="connsiteY11" fmla="*/ 245829 h 731520"/>
              <a:gd name="connsiteX12" fmla="*/ 238146 w 731520"/>
              <a:gd name="connsiteY12" fmla="*/ 404078 h 731520"/>
              <a:gd name="connsiteX13" fmla="*/ 274165 w 731520"/>
              <a:gd name="connsiteY13" fmla="*/ 404335 h 731520"/>
              <a:gd name="connsiteX14" fmla="*/ 577160 w 731520"/>
              <a:gd name="connsiteY14" fmla="*/ 103912 h 731520"/>
              <a:gd name="connsiteX15" fmla="*/ 577417 w 731520"/>
              <a:gd name="connsiteY15" fmla="*/ 67893 h 731520"/>
              <a:gd name="connsiteX16" fmla="*/ 517481 w 731520"/>
              <a:gd name="connsiteY16" fmla="*/ 7714 h 731520"/>
              <a:gd name="connsiteX17" fmla="*/ 481462 w 731520"/>
              <a:gd name="connsiteY17" fmla="*/ 7457 h 731520"/>
              <a:gd name="connsiteX18" fmla="*/ 256920 w 731520"/>
              <a:gd name="connsiteY18" fmla="*/ 230456 h 731520"/>
              <a:gd name="connsiteX19" fmla="*/ 159436 w 731520"/>
              <a:gd name="connsiteY19" fmla="*/ 132201 h 731520"/>
              <a:gd name="connsiteX20" fmla="*/ 123432 w 731520"/>
              <a:gd name="connsiteY20" fmla="*/ 131944 h 731520"/>
              <a:gd name="connsiteX21" fmla="*/ 63238 w 731520"/>
              <a:gd name="connsiteY21" fmla="*/ 191623 h 731520"/>
              <a:gd name="connsiteX22" fmla="*/ 62981 w 731520"/>
              <a:gd name="connsiteY22" fmla="*/ 227627 h 731520"/>
              <a:gd name="connsiteX23" fmla="*/ 238146 w 731520"/>
              <a:gd name="connsiteY23" fmla="*/ 4040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731520">
                <a:moveTo>
                  <a:pt x="720963" y="245829"/>
                </a:moveTo>
                <a:lnTo>
                  <a:pt x="669243" y="193809"/>
                </a:lnTo>
                <a:cubicBezTo>
                  <a:pt x="654955" y="179450"/>
                  <a:pt x="631795" y="179450"/>
                  <a:pt x="617522" y="193809"/>
                </a:cubicBezTo>
                <a:lnTo>
                  <a:pt x="274479" y="538823"/>
                </a:lnTo>
                <a:lnTo>
                  <a:pt x="114316" y="377746"/>
                </a:lnTo>
                <a:cubicBezTo>
                  <a:pt x="100029" y="363373"/>
                  <a:pt x="76869" y="363373"/>
                  <a:pt x="62595" y="377746"/>
                </a:cubicBezTo>
                <a:lnTo>
                  <a:pt x="10875" y="429767"/>
                </a:lnTo>
                <a:cubicBezTo>
                  <a:pt x="-3413" y="444126"/>
                  <a:pt x="-3413" y="467428"/>
                  <a:pt x="10875" y="481787"/>
                </a:cubicBezTo>
                <a:lnTo>
                  <a:pt x="248619" y="720903"/>
                </a:lnTo>
                <a:cubicBezTo>
                  <a:pt x="262906" y="735276"/>
                  <a:pt x="286066" y="735276"/>
                  <a:pt x="300339" y="720903"/>
                </a:cubicBezTo>
                <a:lnTo>
                  <a:pt x="720963" y="297864"/>
                </a:lnTo>
                <a:cubicBezTo>
                  <a:pt x="735251" y="283491"/>
                  <a:pt x="735251" y="260203"/>
                  <a:pt x="720963" y="245829"/>
                </a:cubicBezTo>
                <a:close/>
                <a:moveTo>
                  <a:pt x="238146" y="404078"/>
                </a:moveTo>
                <a:cubicBezTo>
                  <a:pt x="247919" y="414108"/>
                  <a:pt x="264121" y="414108"/>
                  <a:pt x="274165" y="404335"/>
                </a:cubicBezTo>
                <a:lnTo>
                  <a:pt x="577160" y="103912"/>
                </a:lnTo>
                <a:cubicBezTo>
                  <a:pt x="587190" y="94139"/>
                  <a:pt x="587190" y="77937"/>
                  <a:pt x="577417" y="67893"/>
                </a:cubicBezTo>
                <a:lnTo>
                  <a:pt x="517481" y="7714"/>
                </a:lnTo>
                <a:cubicBezTo>
                  <a:pt x="507708" y="-2316"/>
                  <a:pt x="491506" y="-2316"/>
                  <a:pt x="481462" y="7457"/>
                </a:cubicBezTo>
                <a:lnTo>
                  <a:pt x="256920" y="230456"/>
                </a:lnTo>
                <a:lnTo>
                  <a:pt x="159436" y="132201"/>
                </a:lnTo>
                <a:cubicBezTo>
                  <a:pt x="149663" y="122171"/>
                  <a:pt x="133461" y="122171"/>
                  <a:pt x="123432" y="131944"/>
                </a:cubicBezTo>
                <a:lnTo>
                  <a:pt x="63238" y="191623"/>
                </a:lnTo>
                <a:cubicBezTo>
                  <a:pt x="53209" y="201395"/>
                  <a:pt x="53209" y="217597"/>
                  <a:pt x="62981" y="227627"/>
                </a:cubicBezTo>
                <a:lnTo>
                  <a:pt x="238146" y="404078"/>
                </a:lnTo>
                <a:close/>
              </a:path>
            </a:pathLst>
          </a:custGeom>
          <a:solidFill>
            <a:srgbClr val="910830"/>
          </a:solidFill>
          <a:ln w="1414" cap="flat">
            <a:noFill/>
            <a:prstDash val="solid"/>
            <a:miter/>
          </a:ln>
        </p:spPr>
        <p:txBody>
          <a:bodyPr rtlCol="0" anchor="ctr"/>
          <a:lstStyle/>
          <a:p>
            <a:endParaRPr lang="en-GB"/>
          </a:p>
        </p:txBody>
      </p:sp>
      <p:sp>
        <p:nvSpPr>
          <p:cNvPr id="150" name="Grafik 457">
            <a:extLst>
              <a:ext uri="{FF2B5EF4-FFF2-40B4-BE49-F238E27FC236}">
                <a16:creationId xmlns:a16="http://schemas.microsoft.com/office/drawing/2014/main" id="{18F6CC2D-EE9B-4E61-97F9-1061AA53F344}"/>
              </a:ext>
            </a:extLst>
          </p:cNvPr>
          <p:cNvSpPr/>
          <p:nvPr/>
        </p:nvSpPr>
        <p:spPr>
          <a:xfrm>
            <a:off x="6722019" y="1832151"/>
            <a:ext cx="417219" cy="417219"/>
          </a:xfrm>
          <a:custGeom>
            <a:avLst/>
            <a:gdLst>
              <a:gd name="connsiteX0" fmla="*/ 571660 w 640080"/>
              <a:gd name="connsiteY0" fmla="*/ 640240 h 640080"/>
              <a:gd name="connsiteX1" fmla="*/ 68740 w 640080"/>
              <a:gd name="connsiteY1" fmla="*/ 640240 h 640080"/>
              <a:gd name="connsiteX2" fmla="*/ 160 w 640080"/>
              <a:gd name="connsiteY2" fmla="*/ 571660 h 640080"/>
              <a:gd name="connsiteX3" fmla="*/ 160 w 640080"/>
              <a:gd name="connsiteY3" fmla="*/ 68740 h 640080"/>
              <a:gd name="connsiteX4" fmla="*/ 68740 w 640080"/>
              <a:gd name="connsiteY4" fmla="*/ 160 h 640080"/>
              <a:gd name="connsiteX5" fmla="*/ 571660 w 640080"/>
              <a:gd name="connsiteY5" fmla="*/ 160 h 640080"/>
              <a:gd name="connsiteX6" fmla="*/ 640240 w 640080"/>
              <a:gd name="connsiteY6" fmla="*/ 68740 h 640080"/>
              <a:gd name="connsiteX7" fmla="*/ 640240 w 640080"/>
              <a:gd name="connsiteY7" fmla="*/ 571660 h 640080"/>
              <a:gd name="connsiteX8" fmla="*/ 571660 w 640080"/>
              <a:gd name="connsiteY8" fmla="*/ 640240 h 640080"/>
              <a:gd name="connsiteX9" fmla="*/ 279215 w 640080"/>
              <a:gd name="connsiteY9" fmla="*/ 500138 h 640080"/>
              <a:gd name="connsiteX10" fmla="*/ 542105 w 640080"/>
              <a:gd name="connsiteY10" fmla="*/ 237248 h 640080"/>
              <a:gd name="connsiteX11" fmla="*/ 542105 w 640080"/>
              <a:gd name="connsiteY11" fmla="*/ 204920 h 640080"/>
              <a:gd name="connsiteX12" fmla="*/ 509777 w 640080"/>
              <a:gd name="connsiteY12" fmla="*/ 172592 h 640080"/>
              <a:gd name="connsiteX13" fmla="*/ 477447 w 640080"/>
              <a:gd name="connsiteY13" fmla="*/ 172592 h 640080"/>
              <a:gd name="connsiteX14" fmla="*/ 263050 w 640080"/>
              <a:gd name="connsiteY14" fmla="*/ 386987 h 640080"/>
              <a:gd name="connsiteX15" fmla="*/ 162953 w 640080"/>
              <a:gd name="connsiteY15" fmla="*/ 286890 h 640080"/>
              <a:gd name="connsiteX16" fmla="*/ 130624 w 640080"/>
              <a:gd name="connsiteY16" fmla="*/ 286890 h 640080"/>
              <a:gd name="connsiteX17" fmla="*/ 98295 w 640080"/>
              <a:gd name="connsiteY17" fmla="*/ 319219 h 640080"/>
              <a:gd name="connsiteX18" fmla="*/ 98295 w 640080"/>
              <a:gd name="connsiteY18" fmla="*/ 351547 h 640080"/>
              <a:gd name="connsiteX19" fmla="*/ 246885 w 640080"/>
              <a:gd name="connsiteY19" fmla="*/ 500137 h 640080"/>
              <a:gd name="connsiteX20" fmla="*/ 279215 w 640080"/>
              <a:gd name="connsiteY20" fmla="*/ 50013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0080" h="640080">
                <a:moveTo>
                  <a:pt x="571660" y="640240"/>
                </a:moveTo>
                <a:lnTo>
                  <a:pt x="68740" y="640240"/>
                </a:lnTo>
                <a:cubicBezTo>
                  <a:pt x="30864" y="640240"/>
                  <a:pt x="160" y="609536"/>
                  <a:pt x="160" y="571660"/>
                </a:cubicBezTo>
                <a:lnTo>
                  <a:pt x="160" y="68740"/>
                </a:lnTo>
                <a:cubicBezTo>
                  <a:pt x="160" y="30864"/>
                  <a:pt x="30864" y="160"/>
                  <a:pt x="68740" y="160"/>
                </a:cubicBezTo>
                <a:lnTo>
                  <a:pt x="571660" y="160"/>
                </a:lnTo>
                <a:cubicBezTo>
                  <a:pt x="609536" y="160"/>
                  <a:pt x="640240" y="30864"/>
                  <a:pt x="640240" y="68740"/>
                </a:cubicBezTo>
                <a:lnTo>
                  <a:pt x="640240" y="571660"/>
                </a:lnTo>
                <a:cubicBezTo>
                  <a:pt x="640240" y="609536"/>
                  <a:pt x="609536" y="640240"/>
                  <a:pt x="571660" y="640240"/>
                </a:cubicBezTo>
                <a:close/>
                <a:moveTo>
                  <a:pt x="279215" y="500138"/>
                </a:moveTo>
                <a:lnTo>
                  <a:pt x="542105" y="237248"/>
                </a:lnTo>
                <a:cubicBezTo>
                  <a:pt x="551032" y="228322"/>
                  <a:pt x="551032" y="213847"/>
                  <a:pt x="542105" y="204920"/>
                </a:cubicBezTo>
                <a:lnTo>
                  <a:pt x="509777" y="172592"/>
                </a:lnTo>
                <a:cubicBezTo>
                  <a:pt x="500850" y="163665"/>
                  <a:pt x="486375" y="163664"/>
                  <a:pt x="477447" y="172592"/>
                </a:cubicBezTo>
                <a:lnTo>
                  <a:pt x="263050" y="386987"/>
                </a:lnTo>
                <a:lnTo>
                  <a:pt x="162953" y="286890"/>
                </a:lnTo>
                <a:cubicBezTo>
                  <a:pt x="154027" y="277964"/>
                  <a:pt x="139552" y="277964"/>
                  <a:pt x="130624" y="286890"/>
                </a:cubicBezTo>
                <a:lnTo>
                  <a:pt x="98295" y="319219"/>
                </a:lnTo>
                <a:cubicBezTo>
                  <a:pt x="89369" y="328146"/>
                  <a:pt x="89369" y="342620"/>
                  <a:pt x="98295" y="351547"/>
                </a:cubicBezTo>
                <a:lnTo>
                  <a:pt x="246885" y="500137"/>
                </a:lnTo>
                <a:cubicBezTo>
                  <a:pt x="255814" y="509067"/>
                  <a:pt x="270287" y="509067"/>
                  <a:pt x="279215" y="500138"/>
                </a:cubicBezTo>
                <a:close/>
              </a:path>
            </a:pathLst>
          </a:custGeom>
          <a:solidFill>
            <a:srgbClr val="910830"/>
          </a:solidFill>
          <a:ln w="1424" cap="flat">
            <a:noFill/>
            <a:prstDash val="solid"/>
            <a:miter/>
          </a:ln>
        </p:spPr>
        <p:txBody>
          <a:bodyPr rtlCol="0" anchor="ctr"/>
          <a:lstStyle/>
          <a:p>
            <a:endParaRPr lang="en-GB"/>
          </a:p>
        </p:txBody>
      </p:sp>
      <p:sp>
        <p:nvSpPr>
          <p:cNvPr id="151" name="Grafik 458">
            <a:extLst>
              <a:ext uri="{FF2B5EF4-FFF2-40B4-BE49-F238E27FC236}">
                <a16:creationId xmlns:a16="http://schemas.microsoft.com/office/drawing/2014/main" id="{A30C88BB-9CC6-40A0-8E1A-62F895B5C90A}"/>
              </a:ext>
            </a:extLst>
          </p:cNvPr>
          <p:cNvSpPr/>
          <p:nvPr/>
        </p:nvSpPr>
        <p:spPr>
          <a:xfrm>
            <a:off x="5650791" y="1802350"/>
            <a:ext cx="462852" cy="476822"/>
          </a:xfrm>
          <a:custGeom>
            <a:avLst/>
            <a:gdLst>
              <a:gd name="connsiteX0" fmla="*/ 273642 w 710088"/>
              <a:gd name="connsiteY0" fmla="*/ 311102 h 731520"/>
              <a:gd name="connsiteX1" fmla="*/ 282214 w 710088"/>
              <a:gd name="connsiteY1" fmla="*/ 319675 h 731520"/>
              <a:gd name="connsiteX2" fmla="*/ 282213 w 710088"/>
              <a:gd name="connsiteY2" fmla="*/ 349344 h 731520"/>
              <a:gd name="connsiteX3" fmla="*/ 273640 w 710088"/>
              <a:gd name="connsiteY3" fmla="*/ 357917 h 731520"/>
              <a:gd name="connsiteX4" fmla="*/ 236771 w 710088"/>
              <a:gd name="connsiteY4" fmla="*/ 357917 h 731520"/>
              <a:gd name="connsiteX5" fmla="*/ 261629 w 710088"/>
              <a:gd name="connsiteY5" fmla="*/ 576843 h 731520"/>
              <a:gd name="connsiteX6" fmla="*/ 80441 w 710088"/>
              <a:gd name="connsiteY6" fmla="*/ 576843 h 731520"/>
              <a:gd name="connsiteX7" fmla="*/ 105334 w 710088"/>
              <a:gd name="connsiteY7" fmla="*/ 357917 h 731520"/>
              <a:gd name="connsiteX8" fmla="*/ 68419 w 710088"/>
              <a:gd name="connsiteY8" fmla="*/ 357917 h 731520"/>
              <a:gd name="connsiteX9" fmla="*/ 59847 w 710088"/>
              <a:gd name="connsiteY9" fmla="*/ 349344 h 731520"/>
              <a:gd name="connsiteX10" fmla="*/ 59849 w 710088"/>
              <a:gd name="connsiteY10" fmla="*/ 319675 h 731520"/>
              <a:gd name="connsiteX11" fmla="*/ 68422 w 710088"/>
              <a:gd name="connsiteY11" fmla="*/ 311102 h 731520"/>
              <a:gd name="connsiteX12" fmla="*/ 273642 w 710088"/>
              <a:gd name="connsiteY12" fmla="*/ 311102 h 731520"/>
              <a:gd name="connsiteX13" fmla="*/ 47518 w 710088"/>
              <a:gd name="connsiteY13" fmla="*/ 164591 h 731520"/>
              <a:gd name="connsiteX14" fmla="*/ 96924 w 710088"/>
              <a:gd name="connsiteY14" fmla="*/ 300424 h 731520"/>
              <a:gd name="connsiteX15" fmla="*/ 245134 w 710088"/>
              <a:gd name="connsiteY15" fmla="*/ 300424 h 731520"/>
              <a:gd name="connsiteX16" fmla="*/ 294529 w 710088"/>
              <a:gd name="connsiteY16" fmla="*/ 164590 h 731520"/>
              <a:gd name="connsiteX17" fmla="*/ 278415 w 710088"/>
              <a:gd name="connsiteY17" fmla="*/ 141585 h 731520"/>
              <a:gd name="connsiteX18" fmla="*/ 205318 w 710088"/>
              <a:gd name="connsiteY18" fmla="*/ 141585 h 731520"/>
              <a:gd name="connsiteX19" fmla="*/ 205318 w 710088"/>
              <a:gd name="connsiteY19" fmla="*/ 98408 h 731520"/>
              <a:gd name="connsiteX20" fmla="*/ 236136 w 710088"/>
              <a:gd name="connsiteY20" fmla="*/ 98408 h 731520"/>
              <a:gd name="connsiteX21" fmla="*/ 244708 w 710088"/>
              <a:gd name="connsiteY21" fmla="*/ 89836 h 731520"/>
              <a:gd name="connsiteX22" fmla="*/ 244708 w 710088"/>
              <a:gd name="connsiteY22" fmla="*/ 57856 h 731520"/>
              <a:gd name="connsiteX23" fmla="*/ 236136 w 710088"/>
              <a:gd name="connsiteY23" fmla="*/ 49284 h 731520"/>
              <a:gd name="connsiteX24" fmla="*/ 195606 w 710088"/>
              <a:gd name="connsiteY24" fmla="*/ 49284 h 731520"/>
              <a:gd name="connsiteX25" fmla="*/ 195606 w 710088"/>
              <a:gd name="connsiteY25" fmla="*/ 8732 h 731520"/>
              <a:gd name="connsiteX26" fmla="*/ 187034 w 710088"/>
              <a:gd name="connsiteY26" fmla="*/ 159 h 731520"/>
              <a:gd name="connsiteX27" fmla="*/ 155054 w 710088"/>
              <a:gd name="connsiteY27" fmla="*/ 159 h 731520"/>
              <a:gd name="connsiteX28" fmla="*/ 146482 w 710088"/>
              <a:gd name="connsiteY28" fmla="*/ 8732 h 731520"/>
              <a:gd name="connsiteX29" fmla="*/ 146482 w 710088"/>
              <a:gd name="connsiteY29" fmla="*/ 49284 h 731520"/>
              <a:gd name="connsiteX30" fmla="*/ 105907 w 710088"/>
              <a:gd name="connsiteY30" fmla="*/ 49284 h 731520"/>
              <a:gd name="connsiteX31" fmla="*/ 97334 w 710088"/>
              <a:gd name="connsiteY31" fmla="*/ 57856 h 731520"/>
              <a:gd name="connsiteX32" fmla="*/ 97334 w 710088"/>
              <a:gd name="connsiteY32" fmla="*/ 89836 h 731520"/>
              <a:gd name="connsiteX33" fmla="*/ 105907 w 710088"/>
              <a:gd name="connsiteY33" fmla="*/ 98408 h 731520"/>
              <a:gd name="connsiteX34" fmla="*/ 136738 w 710088"/>
              <a:gd name="connsiteY34" fmla="*/ 98408 h 731520"/>
              <a:gd name="connsiteX35" fmla="*/ 136738 w 710088"/>
              <a:gd name="connsiteY35" fmla="*/ 141584 h 731520"/>
              <a:gd name="connsiteX36" fmla="*/ 63630 w 710088"/>
              <a:gd name="connsiteY36" fmla="*/ 141584 h 731520"/>
              <a:gd name="connsiteX37" fmla="*/ 47518 w 710088"/>
              <a:gd name="connsiteY37" fmla="*/ 164591 h 731520"/>
              <a:gd name="connsiteX38" fmla="*/ 306299 w 710088"/>
              <a:gd name="connsiteY38" fmla="*/ 636196 h 731520"/>
              <a:gd name="connsiteX39" fmla="*/ 306299 w 710088"/>
              <a:gd name="connsiteY39" fmla="*/ 596095 h 731520"/>
              <a:gd name="connsiteX40" fmla="*/ 297726 w 710088"/>
              <a:gd name="connsiteY40" fmla="*/ 587522 h 731520"/>
              <a:gd name="connsiteX41" fmla="*/ 44329 w 710088"/>
              <a:gd name="connsiteY41" fmla="*/ 587522 h 731520"/>
              <a:gd name="connsiteX42" fmla="*/ 35756 w 710088"/>
              <a:gd name="connsiteY42" fmla="*/ 596095 h 731520"/>
              <a:gd name="connsiteX43" fmla="*/ 35756 w 710088"/>
              <a:gd name="connsiteY43" fmla="*/ 636196 h 731520"/>
              <a:gd name="connsiteX44" fmla="*/ 4112 w 710088"/>
              <a:gd name="connsiteY44" fmla="*/ 656433 h 731520"/>
              <a:gd name="connsiteX45" fmla="*/ 159 w 710088"/>
              <a:gd name="connsiteY45" fmla="*/ 663655 h 731520"/>
              <a:gd name="connsiteX46" fmla="*/ 159 w 710088"/>
              <a:gd name="connsiteY46" fmla="*/ 723107 h 731520"/>
              <a:gd name="connsiteX47" fmla="*/ 8732 w 710088"/>
              <a:gd name="connsiteY47" fmla="*/ 731679 h 731520"/>
              <a:gd name="connsiteX48" fmla="*/ 333325 w 710088"/>
              <a:gd name="connsiteY48" fmla="*/ 731679 h 731520"/>
              <a:gd name="connsiteX49" fmla="*/ 341897 w 710088"/>
              <a:gd name="connsiteY49" fmla="*/ 723107 h 731520"/>
              <a:gd name="connsiteX50" fmla="*/ 341897 w 710088"/>
              <a:gd name="connsiteY50" fmla="*/ 663653 h 731520"/>
              <a:gd name="connsiteX51" fmla="*/ 337944 w 710088"/>
              <a:gd name="connsiteY51" fmla="*/ 656431 h 731520"/>
              <a:gd name="connsiteX52" fmla="*/ 306299 w 710088"/>
              <a:gd name="connsiteY52" fmla="*/ 636196 h 731520"/>
              <a:gd name="connsiteX53" fmla="*/ 435712 w 710088"/>
              <a:gd name="connsiteY53" fmla="*/ 430134 h 731520"/>
              <a:gd name="connsiteX54" fmla="*/ 471259 w 710088"/>
              <a:gd name="connsiteY54" fmla="*/ 454370 h 731520"/>
              <a:gd name="connsiteX55" fmla="*/ 454250 w 710088"/>
              <a:gd name="connsiteY55" fmla="*/ 617993 h 731520"/>
              <a:gd name="connsiteX56" fmla="*/ 665028 w 710088"/>
              <a:gd name="connsiteY56" fmla="*/ 617993 h 731520"/>
              <a:gd name="connsiteX57" fmla="*/ 648051 w 710088"/>
              <a:gd name="connsiteY57" fmla="*/ 454349 h 731520"/>
              <a:gd name="connsiteX58" fmla="*/ 683569 w 710088"/>
              <a:gd name="connsiteY58" fmla="*/ 430133 h 731520"/>
              <a:gd name="connsiteX59" fmla="*/ 685975 w 710088"/>
              <a:gd name="connsiteY59" fmla="*/ 425579 h 731520"/>
              <a:gd name="connsiteX60" fmla="*/ 685975 w 710088"/>
              <a:gd name="connsiteY60" fmla="*/ 325708 h 731520"/>
              <a:gd name="connsiteX61" fmla="*/ 680464 w 710088"/>
              <a:gd name="connsiteY61" fmla="*/ 320198 h 731520"/>
              <a:gd name="connsiteX62" fmla="*/ 640952 w 710088"/>
              <a:gd name="connsiteY62" fmla="*/ 320198 h 731520"/>
              <a:gd name="connsiteX63" fmla="*/ 635441 w 710088"/>
              <a:gd name="connsiteY63" fmla="*/ 325708 h 731520"/>
              <a:gd name="connsiteX64" fmla="*/ 635441 w 710088"/>
              <a:gd name="connsiteY64" fmla="*/ 370734 h 731520"/>
              <a:gd name="connsiteX65" fmla="*/ 602956 w 710088"/>
              <a:gd name="connsiteY65" fmla="*/ 370734 h 731520"/>
              <a:gd name="connsiteX66" fmla="*/ 602956 w 710088"/>
              <a:gd name="connsiteY66" fmla="*/ 325708 h 731520"/>
              <a:gd name="connsiteX67" fmla="*/ 597445 w 710088"/>
              <a:gd name="connsiteY67" fmla="*/ 320198 h 731520"/>
              <a:gd name="connsiteX68" fmla="*/ 597444 w 710088"/>
              <a:gd name="connsiteY68" fmla="*/ 320198 h 731520"/>
              <a:gd name="connsiteX69" fmla="*/ 521837 w 710088"/>
              <a:gd name="connsiteY69" fmla="*/ 320198 h 731520"/>
              <a:gd name="connsiteX70" fmla="*/ 516326 w 710088"/>
              <a:gd name="connsiteY70" fmla="*/ 325708 h 731520"/>
              <a:gd name="connsiteX71" fmla="*/ 516326 w 710088"/>
              <a:gd name="connsiteY71" fmla="*/ 370734 h 731520"/>
              <a:gd name="connsiteX72" fmla="*/ 483841 w 710088"/>
              <a:gd name="connsiteY72" fmla="*/ 370734 h 731520"/>
              <a:gd name="connsiteX73" fmla="*/ 483841 w 710088"/>
              <a:gd name="connsiteY73" fmla="*/ 325708 h 731520"/>
              <a:gd name="connsiteX74" fmla="*/ 478330 w 710088"/>
              <a:gd name="connsiteY74" fmla="*/ 320198 h 731520"/>
              <a:gd name="connsiteX75" fmla="*/ 438818 w 710088"/>
              <a:gd name="connsiteY75" fmla="*/ 320198 h 731520"/>
              <a:gd name="connsiteX76" fmla="*/ 433307 w 710088"/>
              <a:gd name="connsiteY76" fmla="*/ 325708 h 731520"/>
              <a:gd name="connsiteX77" fmla="*/ 433307 w 710088"/>
              <a:gd name="connsiteY77" fmla="*/ 425579 h 731520"/>
              <a:gd name="connsiteX78" fmla="*/ 435712 w 710088"/>
              <a:gd name="connsiteY78" fmla="*/ 430134 h 731520"/>
              <a:gd name="connsiteX79" fmla="*/ 537989 w 710088"/>
              <a:gd name="connsiteY79" fmla="*/ 504295 h 731520"/>
              <a:gd name="connsiteX80" fmla="*/ 559648 w 710088"/>
              <a:gd name="connsiteY80" fmla="*/ 482638 h 731520"/>
              <a:gd name="connsiteX81" fmla="*/ 581305 w 710088"/>
              <a:gd name="connsiteY81" fmla="*/ 504295 h 731520"/>
              <a:gd name="connsiteX82" fmla="*/ 581305 w 710088"/>
              <a:gd name="connsiteY82" fmla="*/ 547612 h 731520"/>
              <a:gd name="connsiteX83" fmla="*/ 537989 w 710088"/>
              <a:gd name="connsiteY83" fmla="*/ 547612 h 731520"/>
              <a:gd name="connsiteX84" fmla="*/ 537989 w 710088"/>
              <a:gd name="connsiteY84" fmla="*/ 504295 h 731520"/>
              <a:gd name="connsiteX85" fmla="*/ 709123 w 710088"/>
              <a:gd name="connsiteY85" fmla="*/ 671756 h 731520"/>
              <a:gd name="connsiteX86" fmla="*/ 689601 w 710088"/>
              <a:gd name="connsiteY86" fmla="*/ 656555 h 731520"/>
              <a:gd name="connsiteX87" fmla="*/ 689601 w 710088"/>
              <a:gd name="connsiteY87" fmla="*/ 634336 h 731520"/>
              <a:gd name="connsiteX88" fmla="*/ 684090 w 710088"/>
              <a:gd name="connsiteY88" fmla="*/ 628825 h 731520"/>
              <a:gd name="connsiteX89" fmla="*/ 435225 w 710088"/>
              <a:gd name="connsiteY89" fmla="*/ 628825 h 731520"/>
              <a:gd name="connsiteX90" fmla="*/ 429714 w 710088"/>
              <a:gd name="connsiteY90" fmla="*/ 634335 h 731520"/>
              <a:gd name="connsiteX91" fmla="*/ 429714 w 710088"/>
              <a:gd name="connsiteY91" fmla="*/ 656555 h 731520"/>
              <a:gd name="connsiteX92" fmla="*/ 410173 w 710088"/>
              <a:gd name="connsiteY92" fmla="*/ 671756 h 731520"/>
              <a:gd name="connsiteX93" fmla="*/ 408047 w 710088"/>
              <a:gd name="connsiteY93" fmla="*/ 676105 h 731520"/>
              <a:gd name="connsiteX94" fmla="*/ 408047 w 710088"/>
              <a:gd name="connsiteY94" fmla="*/ 726167 h 731520"/>
              <a:gd name="connsiteX95" fmla="*/ 413558 w 710088"/>
              <a:gd name="connsiteY95" fmla="*/ 731678 h 731520"/>
              <a:gd name="connsiteX96" fmla="*/ 705737 w 710088"/>
              <a:gd name="connsiteY96" fmla="*/ 731678 h 731520"/>
              <a:gd name="connsiteX97" fmla="*/ 711248 w 710088"/>
              <a:gd name="connsiteY97" fmla="*/ 726167 h 731520"/>
              <a:gd name="connsiteX98" fmla="*/ 711248 w 710088"/>
              <a:gd name="connsiteY98" fmla="*/ 676104 h 731520"/>
              <a:gd name="connsiteX99" fmla="*/ 709123 w 710088"/>
              <a:gd name="connsiteY99" fmla="*/ 67175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710088" h="731520">
                <a:moveTo>
                  <a:pt x="273642" y="311102"/>
                </a:moveTo>
                <a:cubicBezTo>
                  <a:pt x="278376" y="311102"/>
                  <a:pt x="282214" y="314940"/>
                  <a:pt x="282214" y="319675"/>
                </a:cubicBezTo>
                <a:lnTo>
                  <a:pt x="282213" y="349344"/>
                </a:lnTo>
                <a:cubicBezTo>
                  <a:pt x="282213" y="354079"/>
                  <a:pt x="278375" y="357917"/>
                  <a:pt x="273640" y="357917"/>
                </a:cubicBezTo>
                <a:lnTo>
                  <a:pt x="236771" y="357917"/>
                </a:lnTo>
                <a:cubicBezTo>
                  <a:pt x="236771" y="403229"/>
                  <a:pt x="233695" y="495364"/>
                  <a:pt x="261629" y="576843"/>
                </a:cubicBezTo>
                <a:lnTo>
                  <a:pt x="80441" y="576843"/>
                </a:lnTo>
                <a:cubicBezTo>
                  <a:pt x="108934" y="493724"/>
                  <a:pt x="105334" y="399130"/>
                  <a:pt x="105334" y="357917"/>
                </a:cubicBezTo>
                <a:lnTo>
                  <a:pt x="68419" y="357917"/>
                </a:lnTo>
                <a:cubicBezTo>
                  <a:pt x="63685" y="357917"/>
                  <a:pt x="59847" y="354079"/>
                  <a:pt x="59847" y="349344"/>
                </a:cubicBezTo>
                <a:lnTo>
                  <a:pt x="59849" y="319675"/>
                </a:lnTo>
                <a:cubicBezTo>
                  <a:pt x="59849" y="314940"/>
                  <a:pt x="63687" y="311102"/>
                  <a:pt x="68422" y="311102"/>
                </a:cubicBezTo>
                <a:lnTo>
                  <a:pt x="273642" y="311102"/>
                </a:lnTo>
                <a:close/>
                <a:moveTo>
                  <a:pt x="47518" y="164591"/>
                </a:moveTo>
                <a:lnTo>
                  <a:pt x="96924" y="300424"/>
                </a:lnTo>
                <a:lnTo>
                  <a:pt x="245134" y="300424"/>
                </a:lnTo>
                <a:lnTo>
                  <a:pt x="294529" y="164590"/>
                </a:lnTo>
                <a:cubicBezTo>
                  <a:pt x="298595" y="153408"/>
                  <a:pt x="290314" y="141585"/>
                  <a:pt x="278415" y="141585"/>
                </a:cubicBezTo>
                <a:lnTo>
                  <a:pt x="205318" y="141585"/>
                </a:lnTo>
                <a:lnTo>
                  <a:pt x="205318" y="98408"/>
                </a:lnTo>
                <a:lnTo>
                  <a:pt x="236136" y="98408"/>
                </a:lnTo>
                <a:cubicBezTo>
                  <a:pt x="240870" y="98408"/>
                  <a:pt x="244708" y="94570"/>
                  <a:pt x="244708" y="89836"/>
                </a:cubicBezTo>
                <a:lnTo>
                  <a:pt x="244708" y="57856"/>
                </a:lnTo>
                <a:cubicBezTo>
                  <a:pt x="244708" y="53122"/>
                  <a:pt x="240870" y="49284"/>
                  <a:pt x="236136" y="49284"/>
                </a:cubicBezTo>
                <a:lnTo>
                  <a:pt x="195606" y="49284"/>
                </a:lnTo>
                <a:lnTo>
                  <a:pt x="195606" y="8732"/>
                </a:lnTo>
                <a:cubicBezTo>
                  <a:pt x="195606" y="3997"/>
                  <a:pt x="191768" y="159"/>
                  <a:pt x="187034" y="159"/>
                </a:cubicBezTo>
                <a:lnTo>
                  <a:pt x="155054" y="159"/>
                </a:lnTo>
                <a:cubicBezTo>
                  <a:pt x="150320" y="159"/>
                  <a:pt x="146482" y="3997"/>
                  <a:pt x="146482" y="8732"/>
                </a:cubicBezTo>
                <a:lnTo>
                  <a:pt x="146482" y="49284"/>
                </a:lnTo>
                <a:lnTo>
                  <a:pt x="105907" y="49284"/>
                </a:lnTo>
                <a:cubicBezTo>
                  <a:pt x="101172" y="49284"/>
                  <a:pt x="97334" y="53122"/>
                  <a:pt x="97334" y="57856"/>
                </a:cubicBezTo>
                <a:lnTo>
                  <a:pt x="97334" y="89836"/>
                </a:lnTo>
                <a:cubicBezTo>
                  <a:pt x="97334" y="94570"/>
                  <a:pt x="101172" y="98408"/>
                  <a:pt x="105907" y="98408"/>
                </a:cubicBezTo>
                <a:lnTo>
                  <a:pt x="136738" y="98408"/>
                </a:lnTo>
                <a:lnTo>
                  <a:pt x="136738" y="141584"/>
                </a:lnTo>
                <a:lnTo>
                  <a:pt x="63630" y="141584"/>
                </a:lnTo>
                <a:cubicBezTo>
                  <a:pt x="51731" y="141585"/>
                  <a:pt x="43450" y="153408"/>
                  <a:pt x="47518" y="164591"/>
                </a:cubicBezTo>
                <a:close/>
                <a:moveTo>
                  <a:pt x="306299" y="636196"/>
                </a:moveTo>
                <a:lnTo>
                  <a:pt x="306299" y="596095"/>
                </a:lnTo>
                <a:cubicBezTo>
                  <a:pt x="306299" y="591361"/>
                  <a:pt x="302461" y="587522"/>
                  <a:pt x="297726" y="587522"/>
                </a:cubicBezTo>
                <a:lnTo>
                  <a:pt x="44329" y="587522"/>
                </a:lnTo>
                <a:cubicBezTo>
                  <a:pt x="39594" y="587522"/>
                  <a:pt x="35756" y="591361"/>
                  <a:pt x="35756" y="596095"/>
                </a:cubicBezTo>
                <a:lnTo>
                  <a:pt x="35756" y="636196"/>
                </a:lnTo>
                <a:lnTo>
                  <a:pt x="4112" y="656433"/>
                </a:lnTo>
                <a:cubicBezTo>
                  <a:pt x="1649" y="658008"/>
                  <a:pt x="159" y="660731"/>
                  <a:pt x="159" y="663655"/>
                </a:cubicBezTo>
                <a:lnTo>
                  <a:pt x="159" y="723107"/>
                </a:lnTo>
                <a:cubicBezTo>
                  <a:pt x="159" y="727841"/>
                  <a:pt x="3997" y="731679"/>
                  <a:pt x="8732" y="731679"/>
                </a:cubicBezTo>
                <a:lnTo>
                  <a:pt x="333325" y="731679"/>
                </a:lnTo>
                <a:cubicBezTo>
                  <a:pt x="338059" y="731679"/>
                  <a:pt x="341897" y="727841"/>
                  <a:pt x="341897" y="723107"/>
                </a:cubicBezTo>
                <a:lnTo>
                  <a:pt x="341897" y="663653"/>
                </a:lnTo>
                <a:cubicBezTo>
                  <a:pt x="341898" y="660729"/>
                  <a:pt x="340407" y="658007"/>
                  <a:pt x="337944" y="656431"/>
                </a:cubicBezTo>
                <a:lnTo>
                  <a:pt x="306299" y="636196"/>
                </a:lnTo>
                <a:close/>
                <a:moveTo>
                  <a:pt x="435712" y="430134"/>
                </a:moveTo>
                <a:lnTo>
                  <a:pt x="471259" y="454370"/>
                </a:lnTo>
                <a:cubicBezTo>
                  <a:pt x="471388" y="480265"/>
                  <a:pt x="471021" y="545673"/>
                  <a:pt x="454250" y="617993"/>
                </a:cubicBezTo>
                <a:lnTo>
                  <a:pt x="665028" y="617993"/>
                </a:lnTo>
                <a:cubicBezTo>
                  <a:pt x="648293" y="545877"/>
                  <a:pt x="647927" y="480371"/>
                  <a:pt x="648051" y="454349"/>
                </a:cubicBezTo>
                <a:lnTo>
                  <a:pt x="683569" y="430133"/>
                </a:lnTo>
                <a:cubicBezTo>
                  <a:pt x="685075" y="429106"/>
                  <a:pt x="685975" y="427402"/>
                  <a:pt x="685975" y="425579"/>
                </a:cubicBezTo>
                <a:lnTo>
                  <a:pt x="685975" y="325708"/>
                </a:lnTo>
                <a:cubicBezTo>
                  <a:pt x="685975" y="322665"/>
                  <a:pt x="683508" y="320198"/>
                  <a:pt x="680464" y="320198"/>
                </a:cubicBezTo>
                <a:lnTo>
                  <a:pt x="640952" y="320198"/>
                </a:lnTo>
                <a:cubicBezTo>
                  <a:pt x="637909" y="320198"/>
                  <a:pt x="635441" y="322665"/>
                  <a:pt x="635441" y="325708"/>
                </a:cubicBezTo>
                <a:lnTo>
                  <a:pt x="635441" y="370734"/>
                </a:lnTo>
                <a:lnTo>
                  <a:pt x="602956" y="370734"/>
                </a:lnTo>
                <a:lnTo>
                  <a:pt x="602956" y="325708"/>
                </a:lnTo>
                <a:cubicBezTo>
                  <a:pt x="602956" y="322665"/>
                  <a:pt x="600489" y="320198"/>
                  <a:pt x="597445" y="320198"/>
                </a:cubicBezTo>
                <a:cubicBezTo>
                  <a:pt x="597445" y="320198"/>
                  <a:pt x="597444" y="320198"/>
                  <a:pt x="597444" y="320198"/>
                </a:cubicBezTo>
                <a:lnTo>
                  <a:pt x="521837" y="320198"/>
                </a:lnTo>
                <a:cubicBezTo>
                  <a:pt x="518794" y="320198"/>
                  <a:pt x="516326" y="322665"/>
                  <a:pt x="516326" y="325708"/>
                </a:cubicBezTo>
                <a:lnTo>
                  <a:pt x="516326" y="370734"/>
                </a:lnTo>
                <a:lnTo>
                  <a:pt x="483841" y="370734"/>
                </a:lnTo>
                <a:lnTo>
                  <a:pt x="483841" y="325708"/>
                </a:lnTo>
                <a:cubicBezTo>
                  <a:pt x="483841" y="322665"/>
                  <a:pt x="481374" y="320198"/>
                  <a:pt x="478330" y="320198"/>
                </a:cubicBezTo>
                <a:lnTo>
                  <a:pt x="438818" y="320198"/>
                </a:lnTo>
                <a:cubicBezTo>
                  <a:pt x="435775" y="320198"/>
                  <a:pt x="433307" y="322665"/>
                  <a:pt x="433307" y="325708"/>
                </a:cubicBezTo>
                <a:lnTo>
                  <a:pt x="433307" y="425579"/>
                </a:lnTo>
                <a:cubicBezTo>
                  <a:pt x="433306" y="427402"/>
                  <a:pt x="434206" y="429107"/>
                  <a:pt x="435712" y="430134"/>
                </a:cubicBezTo>
                <a:close/>
                <a:moveTo>
                  <a:pt x="537989" y="504295"/>
                </a:moveTo>
                <a:cubicBezTo>
                  <a:pt x="537989" y="492333"/>
                  <a:pt x="547686" y="482638"/>
                  <a:pt x="559648" y="482638"/>
                </a:cubicBezTo>
                <a:cubicBezTo>
                  <a:pt x="571609" y="482638"/>
                  <a:pt x="581305" y="492335"/>
                  <a:pt x="581305" y="504295"/>
                </a:cubicBezTo>
                <a:lnTo>
                  <a:pt x="581305" y="547612"/>
                </a:lnTo>
                <a:lnTo>
                  <a:pt x="537989" y="547612"/>
                </a:lnTo>
                <a:lnTo>
                  <a:pt x="537989" y="504295"/>
                </a:lnTo>
                <a:close/>
                <a:moveTo>
                  <a:pt x="709123" y="671756"/>
                </a:moveTo>
                <a:lnTo>
                  <a:pt x="689601" y="656555"/>
                </a:lnTo>
                <a:lnTo>
                  <a:pt x="689601" y="634336"/>
                </a:lnTo>
                <a:cubicBezTo>
                  <a:pt x="689601" y="631292"/>
                  <a:pt x="687134" y="628825"/>
                  <a:pt x="684090" y="628825"/>
                </a:cubicBezTo>
                <a:lnTo>
                  <a:pt x="435225" y="628825"/>
                </a:lnTo>
                <a:cubicBezTo>
                  <a:pt x="432181" y="628825"/>
                  <a:pt x="429714" y="631292"/>
                  <a:pt x="429714" y="634335"/>
                </a:cubicBezTo>
                <a:lnTo>
                  <a:pt x="429714" y="656555"/>
                </a:lnTo>
                <a:lnTo>
                  <a:pt x="410173" y="671756"/>
                </a:lnTo>
                <a:cubicBezTo>
                  <a:pt x="408832" y="672800"/>
                  <a:pt x="408047" y="674405"/>
                  <a:pt x="408047" y="676105"/>
                </a:cubicBezTo>
                <a:lnTo>
                  <a:pt x="408047" y="726167"/>
                </a:lnTo>
                <a:cubicBezTo>
                  <a:pt x="408047" y="729210"/>
                  <a:pt x="410514" y="731678"/>
                  <a:pt x="413558" y="731678"/>
                </a:cubicBezTo>
                <a:lnTo>
                  <a:pt x="705737" y="731678"/>
                </a:lnTo>
                <a:cubicBezTo>
                  <a:pt x="708781" y="731678"/>
                  <a:pt x="711248" y="729210"/>
                  <a:pt x="711248" y="726167"/>
                </a:cubicBezTo>
                <a:lnTo>
                  <a:pt x="711248" y="676104"/>
                </a:lnTo>
                <a:cubicBezTo>
                  <a:pt x="711248" y="674404"/>
                  <a:pt x="710464" y="672800"/>
                  <a:pt x="709123" y="671756"/>
                </a:cubicBezTo>
                <a:close/>
              </a:path>
            </a:pathLst>
          </a:custGeom>
          <a:solidFill>
            <a:srgbClr val="910830"/>
          </a:solidFill>
          <a:ln w="1414" cap="flat">
            <a:noFill/>
            <a:prstDash val="solid"/>
            <a:miter/>
          </a:ln>
        </p:spPr>
        <p:txBody>
          <a:bodyPr rtlCol="0" anchor="ctr"/>
          <a:lstStyle/>
          <a:p>
            <a:endParaRPr lang="en-GB"/>
          </a:p>
        </p:txBody>
      </p:sp>
      <p:sp>
        <p:nvSpPr>
          <p:cNvPr id="152" name="Grafik 459">
            <a:extLst>
              <a:ext uri="{FF2B5EF4-FFF2-40B4-BE49-F238E27FC236}">
                <a16:creationId xmlns:a16="http://schemas.microsoft.com/office/drawing/2014/main" id="{98059D1C-C0EC-4E80-8FC9-92A0761A6D5F}"/>
              </a:ext>
            </a:extLst>
          </p:cNvPr>
          <p:cNvSpPr/>
          <p:nvPr/>
        </p:nvSpPr>
        <p:spPr>
          <a:xfrm>
            <a:off x="8102195" y="1802349"/>
            <a:ext cx="298014" cy="476822"/>
          </a:xfrm>
          <a:custGeom>
            <a:avLst/>
            <a:gdLst>
              <a:gd name="connsiteX0" fmla="*/ 176123 w 457200"/>
              <a:gd name="connsiteY0" fmla="*/ 111433 h 731520"/>
              <a:gd name="connsiteX1" fmla="*/ 137321 w 457200"/>
              <a:gd name="connsiteY1" fmla="*/ 57311 h 731520"/>
              <a:gd name="connsiteX2" fmla="*/ 194471 w 457200"/>
              <a:gd name="connsiteY2" fmla="*/ 161 h 731520"/>
              <a:gd name="connsiteX3" fmla="*/ 262759 w 457200"/>
              <a:gd name="connsiteY3" fmla="*/ 161 h 731520"/>
              <a:gd name="connsiteX4" fmla="*/ 319909 w 457200"/>
              <a:gd name="connsiteY4" fmla="*/ 57311 h 731520"/>
              <a:gd name="connsiteX5" fmla="*/ 281326 w 457200"/>
              <a:gd name="connsiteY5" fmla="*/ 111359 h 731520"/>
              <a:gd name="connsiteX6" fmla="*/ 379485 w 457200"/>
              <a:gd name="connsiteY6" fmla="*/ 228588 h 731520"/>
              <a:gd name="connsiteX7" fmla="*/ 207228 w 457200"/>
              <a:gd name="connsiteY7" fmla="*/ 400844 h 731520"/>
              <a:gd name="connsiteX8" fmla="*/ 207228 w 457200"/>
              <a:gd name="connsiteY8" fmla="*/ 412967 h 731520"/>
              <a:gd name="connsiteX9" fmla="*/ 227433 w 457200"/>
              <a:gd name="connsiteY9" fmla="*/ 433172 h 731520"/>
              <a:gd name="connsiteX10" fmla="*/ 239556 w 457200"/>
              <a:gd name="connsiteY10" fmla="*/ 433172 h 731520"/>
              <a:gd name="connsiteX11" fmla="*/ 401497 w 457200"/>
              <a:gd name="connsiteY11" fmla="*/ 271232 h 731520"/>
              <a:gd name="connsiteX12" fmla="*/ 443460 w 457200"/>
              <a:gd name="connsiteY12" fmla="*/ 434499 h 731520"/>
              <a:gd name="connsiteX13" fmla="*/ 359956 w 457200"/>
              <a:gd name="connsiteY13" fmla="*/ 557419 h 731520"/>
              <a:gd name="connsiteX14" fmla="*/ 359956 w 457200"/>
              <a:gd name="connsiteY14" fmla="*/ 640241 h 731520"/>
              <a:gd name="connsiteX15" fmla="*/ 97564 w 457200"/>
              <a:gd name="connsiteY15" fmla="*/ 640241 h 731520"/>
              <a:gd name="connsiteX16" fmla="*/ 97564 w 457200"/>
              <a:gd name="connsiteY16" fmla="*/ 557416 h 731520"/>
              <a:gd name="connsiteX17" fmla="*/ 14075 w 457200"/>
              <a:gd name="connsiteY17" fmla="*/ 434501 h 731520"/>
              <a:gd name="connsiteX18" fmla="*/ 176123 w 457200"/>
              <a:gd name="connsiteY18" fmla="*/ 111433 h 731520"/>
              <a:gd name="connsiteX19" fmla="*/ 457361 w 457200"/>
              <a:gd name="connsiteY19" fmla="*/ 714536 h 731520"/>
              <a:gd name="connsiteX20" fmla="*/ 457361 w 457200"/>
              <a:gd name="connsiteY20" fmla="*/ 680246 h 731520"/>
              <a:gd name="connsiteX21" fmla="*/ 440216 w 457200"/>
              <a:gd name="connsiteY21" fmla="*/ 663101 h 731520"/>
              <a:gd name="connsiteX22" fmla="*/ 17306 w 457200"/>
              <a:gd name="connsiteY22" fmla="*/ 663101 h 731520"/>
              <a:gd name="connsiteX23" fmla="*/ 161 w 457200"/>
              <a:gd name="connsiteY23" fmla="*/ 680246 h 731520"/>
              <a:gd name="connsiteX24" fmla="*/ 161 w 457200"/>
              <a:gd name="connsiteY24" fmla="*/ 714536 h 731520"/>
              <a:gd name="connsiteX25" fmla="*/ 17306 w 457200"/>
              <a:gd name="connsiteY25" fmla="*/ 731681 h 731520"/>
              <a:gd name="connsiteX26" fmla="*/ 440216 w 457200"/>
              <a:gd name="connsiteY26" fmla="*/ 731681 h 731520"/>
              <a:gd name="connsiteX27" fmla="*/ 457361 w 457200"/>
              <a:gd name="connsiteY27" fmla="*/ 71453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57200" h="731520">
                <a:moveTo>
                  <a:pt x="176123" y="111433"/>
                </a:moveTo>
                <a:cubicBezTo>
                  <a:pt x="153564" y="103788"/>
                  <a:pt x="137321" y="82452"/>
                  <a:pt x="137321" y="57311"/>
                </a:cubicBezTo>
                <a:cubicBezTo>
                  <a:pt x="137321" y="25748"/>
                  <a:pt x="162908" y="161"/>
                  <a:pt x="194471" y="161"/>
                </a:cubicBezTo>
                <a:lnTo>
                  <a:pt x="262759" y="161"/>
                </a:lnTo>
                <a:cubicBezTo>
                  <a:pt x="294322" y="161"/>
                  <a:pt x="319909" y="25748"/>
                  <a:pt x="319909" y="57311"/>
                </a:cubicBezTo>
                <a:cubicBezTo>
                  <a:pt x="319909" y="82372"/>
                  <a:pt x="303772" y="103651"/>
                  <a:pt x="281326" y="111359"/>
                </a:cubicBezTo>
                <a:cubicBezTo>
                  <a:pt x="315606" y="135158"/>
                  <a:pt x="350730" y="178280"/>
                  <a:pt x="379485" y="228588"/>
                </a:cubicBezTo>
                <a:lnTo>
                  <a:pt x="207228" y="400844"/>
                </a:lnTo>
                <a:cubicBezTo>
                  <a:pt x="203881" y="404191"/>
                  <a:pt x="203881" y="409619"/>
                  <a:pt x="207228" y="412967"/>
                </a:cubicBezTo>
                <a:lnTo>
                  <a:pt x="227433" y="433172"/>
                </a:lnTo>
                <a:cubicBezTo>
                  <a:pt x="230781" y="436520"/>
                  <a:pt x="236209" y="436520"/>
                  <a:pt x="239556" y="433172"/>
                </a:cubicBezTo>
                <a:lnTo>
                  <a:pt x="401497" y="271232"/>
                </a:lnTo>
                <a:cubicBezTo>
                  <a:pt x="426868" y="325949"/>
                  <a:pt x="443460" y="384736"/>
                  <a:pt x="443460" y="434499"/>
                </a:cubicBezTo>
                <a:cubicBezTo>
                  <a:pt x="443460" y="511346"/>
                  <a:pt x="410746" y="542781"/>
                  <a:pt x="359956" y="557419"/>
                </a:cubicBezTo>
                <a:lnTo>
                  <a:pt x="359956" y="640241"/>
                </a:lnTo>
                <a:lnTo>
                  <a:pt x="97564" y="640241"/>
                </a:lnTo>
                <a:lnTo>
                  <a:pt x="97564" y="557416"/>
                </a:lnTo>
                <a:cubicBezTo>
                  <a:pt x="46782" y="542777"/>
                  <a:pt x="14075" y="511340"/>
                  <a:pt x="14075" y="434501"/>
                </a:cubicBezTo>
                <a:cubicBezTo>
                  <a:pt x="14075" y="323017"/>
                  <a:pt x="97344" y="166230"/>
                  <a:pt x="176123" y="111433"/>
                </a:cubicBezTo>
                <a:close/>
                <a:moveTo>
                  <a:pt x="457361" y="714536"/>
                </a:moveTo>
                <a:lnTo>
                  <a:pt x="457361" y="680246"/>
                </a:lnTo>
                <a:cubicBezTo>
                  <a:pt x="457361" y="670777"/>
                  <a:pt x="449684" y="663101"/>
                  <a:pt x="440216" y="663101"/>
                </a:cubicBezTo>
                <a:lnTo>
                  <a:pt x="17306" y="663101"/>
                </a:lnTo>
                <a:cubicBezTo>
                  <a:pt x="7837" y="663101"/>
                  <a:pt x="161" y="670777"/>
                  <a:pt x="161" y="680246"/>
                </a:cubicBezTo>
                <a:lnTo>
                  <a:pt x="161" y="714536"/>
                </a:lnTo>
                <a:cubicBezTo>
                  <a:pt x="161" y="724004"/>
                  <a:pt x="7837" y="731681"/>
                  <a:pt x="17306" y="731681"/>
                </a:cubicBezTo>
                <a:lnTo>
                  <a:pt x="440216" y="731681"/>
                </a:lnTo>
                <a:cubicBezTo>
                  <a:pt x="449684" y="731681"/>
                  <a:pt x="457361" y="724004"/>
                  <a:pt x="457361" y="714536"/>
                </a:cubicBezTo>
                <a:close/>
              </a:path>
            </a:pathLst>
          </a:custGeom>
          <a:solidFill>
            <a:srgbClr val="910830"/>
          </a:solidFill>
          <a:ln w="1429" cap="flat">
            <a:noFill/>
            <a:prstDash val="solid"/>
            <a:miter/>
          </a:ln>
        </p:spPr>
        <p:txBody>
          <a:bodyPr rtlCol="0" anchor="ctr"/>
          <a:lstStyle/>
          <a:p>
            <a:endParaRPr lang="en-GB"/>
          </a:p>
        </p:txBody>
      </p:sp>
      <p:sp>
        <p:nvSpPr>
          <p:cNvPr id="153" name="Grafik 460">
            <a:extLst>
              <a:ext uri="{FF2B5EF4-FFF2-40B4-BE49-F238E27FC236}">
                <a16:creationId xmlns:a16="http://schemas.microsoft.com/office/drawing/2014/main" id="{314B4082-A1D1-4500-AFD0-F2395377DA21}"/>
              </a:ext>
            </a:extLst>
          </p:cNvPr>
          <p:cNvSpPr/>
          <p:nvPr/>
        </p:nvSpPr>
        <p:spPr>
          <a:xfrm>
            <a:off x="6182491" y="1802350"/>
            <a:ext cx="476822" cy="476822"/>
          </a:xfrm>
          <a:custGeom>
            <a:avLst/>
            <a:gdLst>
              <a:gd name="connsiteX0" fmla="*/ 365919 w 731520"/>
              <a:gd name="connsiteY0" fmla="*/ 365919 h 731520"/>
              <a:gd name="connsiteX1" fmla="*/ 365919 w 731520"/>
              <a:gd name="connsiteY1" fmla="*/ 457359 h 731520"/>
              <a:gd name="connsiteX2" fmla="*/ 274479 w 731520"/>
              <a:gd name="connsiteY2" fmla="*/ 457359 h 731520"/>
              <a:gd name="connsiteX3" fmla="*/ 274479 w 731520"/>
              <a:gd name="connsiteY3" fmla="*/ 365919 h 731520"/>
              <a:gd name="connsiteX4" fmla="*/ 365919 w 731520"/>
              <a:gd name="connsiteY4" fmla="*/ 365919 h 731520"/>
              <a:gd name="connsiteX5" fmla="*/ 365919 w 731520"/>
              <a:gd name="connsiteY5" fmla="*/ 159 h 731520"/>
              <a:gd name="connsiteX6" fmla="*/ 274479 w 731520"/>
              <a:gd name="connsiteY6" fmla="*/ 159 h 731520"/>
              <a:gd name="connsiteX7" fmla="*/ 274479 w 731520"/>
              <a:gd name="connsiteY7" fmla="*/ 91599 h 731520"/>
              <a:gd name="connsiteX8" fmla="*/ 365919 w 731520"/>
              <a:gd name="connsiteY8" fmla="*/ 91599 h 731520"/>
              <a:gd name="connsiteX9" fmla="*/ 365919 w 731520"/>
              <a:gd name="connsiteY9" fmla="*/ 159 h 731520"/>
              <a:gd name="connsiteX10" fmla="*/ 365919 w 731520"/>
              <a:gd name="connsiteY10" fmla="*/ 365919 h 731520"/>
              <a:gd name="connsiteX11" fmla="*/ 457359 w 731520"/>
              <a:gd name="connsiteY11" fmla="*/ 365919 h 731520"/>
              <a:gd name="connsiteX12" fmla="*/ 457359 w 731520"/>
              <a:gd name="connsiteY12" fmla="*/ 274479 h 731520"/>
              <a:gd name="connsiteX13" fmla="*/ 365919 w 731520"/>
              <a:gd name="connsiteY13" fmla="*/ 274479 h 731520"/>
              <a:gd name="connsiteX14" fmla="*/ 365919 w 731520"/>
              <a:gd name="connsiteY14" fmla="*/ 365919 h 731520"/>
              <a:gd name="connsiteX15" fmla="*/ 548799 w 731520"/>
              <a:gd name="connsiteY15" fmla="*/ 159 h 731520"/>
              <a:gd name="connsiteX16" fmla="*/ 457359 w 731520"/>
              <a:gd name="connsiteY16" fmla="*/ 159 h 731520"/>
              <a:gd name="connsiteX17" fmla="*/ 457359 w 731520"/>
              <a:gd name="connsiteY17" fmla="*/ 91599 h 731520"/>
              <a:gd name="connsiteX18" fmla="*/ 548799 w 731520"/>
              <a:gd name="connsiteY18" fmla="*/ 91599 h 731520"/>
              <a:gd name="connsiteX19" fmla="*/ 548799 w 731520"/>
              <a:gd name="connsiteY19" fmla="*/ 159 h 731520"/>
              <a:gd name="connsiteX20" fmla="*/ 548799 w 731520"/>
              <a:gd name="connsiteY20" fmla="*/ 731679 h 731520"/>
              <a:gd name="connsiteX21" fmla="*/ 640239 w 731520"/>
              <a:gd name="connsiteY21" fmla="*/ 731679 h 731520"/>
              <a:gd name="connsiteX22" fmla="*/ 640239 w 731520"/>
              <a:gd name="connsiteY22" fmla="*/ 640239 h 731520"/>
              <a:gd name="connsiteX23" fmla="*/ 548799 w 731520"/>
              <a:gd name="connsiteY23" fmla="*/ 640239 h 731520"/>
              <a:gd name="connsiteX24" fmla="*/ 548799 w 731520"/>
              <a:gd name="connsiteY24" fmla="*/ 731679 h 731520"/>
              <a:gd name="connsiteX25" fmla="*/ 731679 w 731520"/>
              <a:gd name="connsiteY25" fmla="*/ 640239 h 731520"/>
              <a:gd name="connsiteX26" fmla="*/ 731679 w 731520"/>
              <a:gd name="connsiteY26" fmla="*/ 548799 h 731520"/>
              <a:gd name="connsiteX27" fmla="*/ 640239 w 731520"/>
              <a:gd name="connsiteY27" fmla="*/ 548799 h 731520"/>
              <a:gd name="connsiteX28" fmla="*/ 640239 w 731520"/>
              <a:gd name="connsiteY28" fmla="*/ 640239 h 731520"/>
              <a:gd name="connsiteX29" fmla="*/ 731679 w 731520"/>
              <a:gd name="connsiteY29" fmla="*/ 640239 h 731520"/>
              <a:gd name="connsiteX30" fmla="*/ 183039 w 731520"/>
              <a:gd name="connsiteY30" fmla="*/ 731679 h 731520"/>
              <a:gd name="connsiteX31" fmla="*/ 274479 w 731520"/>
              <a:gd name="connsiteY31" fmla="*/ 731679 h 731520"/>
              <a:gd name="connsiteX32" fmla="*/ 274479 w 731520"/>
              <a:gd name="connsiteY32" fmla="*/ 640239 h 731520"/>
              <a:gd name="connsiteX33" fmla="*/ 183039 w 731520"/>
              <a:gd name="connsiteY33" fmla="*/ 640239 h 731520"/>
              <a:gd name="connsiteX34" fmla="*/ 183039 w 731520"/>
              <a:gd name="connsiteY34" fmla="*/ 731679 h 731520"/>
              <a:gd name="connsiteX35" fmla="*/ 183039 w 731520"/>
              <a:gd name="connsiteY35" fmla="*/ 159 h 731520"/>
              <a:gd name="connsiteX36" fmla="*/ 91599 w 731520"/>
              <a:gd name="connsiteY36" fmla="*/ 159 h 731520"/>
              <a:gd name="connsiteX37" fmla="*/ 91599 w 731520"/>
              <a:gd name="connsiteY37" fmla="*/ 91599 h 731520"/>
              <a:gd name="connsiteX38" fmla="*/ 183039 w 731520"/>
              <a:gd name="connsiteY38" fmla="*/ 91599 h 731520"/>
              <a:gd name="connsiteX39" fmla="*/ 183039 w 731520"/>
              <a:gd name="connsiteY39" fmla="*/ 159 h 731520"/>
              <a:gd name="connsiteX40" fmla="*/ 731679 w 731520"/>
              <a:gd name="connsiteY40" fmla="*/ 274479 h 731520"/>
              <a:gd name="connsiteX41" fmla="*/ 731679 w 731520"/>
              <a:gd name="connsiteY41" fmla="*/ 183039 h 731520"/>
              <a:gd name="connsiteX42" fmla="*/ 640239 w 731520"/>
              <a:gd name="connsiteY42" fmla="*/ 183039 h 731520"/>
              <a:gd name="connsiteX43" fmla="*/ 640239 w 731520"/>
              <a:gd name="connsiteY43" fmla="*/ 274479 h 731520"/>
              <a:gd name="connsiteX44" fmla="*/ 731679 w 731520"/>
              <a:gd name="connsiteY44" fmla="*/ 274479 h 731520"/>
              <a:gd name="connsiteX45" fmla="*/ 731679 w 731520"/>
              <a:gd name="connsiteY45" fmla="*/ 457359 h 731520"/>
              <a:gd name="connsiteX46" fmla="*/ 731679 w 731520"/>
              <a:gd name="connsiteY46" fmla="*/ 365919 h 731520"/>
              <a:gd name="connsiteX47" fmla="*/ 640239 w 731520"/>
              <a:gd name="connsiteY47" fmla="*/ 365919 h 731520"/>
              <a:gd name="connsiteX48" fmla="*/ 640239 w 731520"/>
              <a:gd name="connsiteY48" fmla="*/ 457359 h 731520"/>
              <a:gd name="connsiteX49" fmla="*/ 731679 w 731520"/>
              <a:gd name="connsiteY49" fmla="*/ 457359 h 731520"/>
              <a:gd name="connsiteX50" fmla="*/ 159 w 731520"/>
              <a:gd name="connsiteY50" fmla="*/ 731679 h 731520"/>
              <a:gd name="connsiteX51" fmla="*/ 91599 w 731520"/>
              <a:gd name="connsiteY51" fmla="*/ 731679 h 731520"/>
              <a:gd name="connsiteX52" fmla="*/ 91599 w 731520"/>
              <a:gd name="connsiteY52" fmla="*/ 640239 h 731520"/>
              <a:gd name="connsiteX53" fmla="*/ 159 w 731520"/>
              <a:gd name="connsiteY53" fmla="*/ 640239 h 731520"/>
              <a:gd name="connsiteX54" fmla="*/ 159 w 731520"/>
              <a:gd name="connsiteY54" fmla="*/ 731679 h 731520"/>
              <a:gd name="connsiteX55" fmla="*/ 159 w 731520"/>
              <a:gd name="connsiteY55" fmla="*/ 91599 h 731520"/>
              <a:gd name="connsiteX56" fmla="*/ 159 w 731520"/>
              <a:gd name="connsiteY56" fmla="*/ 183039 h 731520"/>
              <a:gd name="connsiteX57" fmla="*/ 91599 w 731520"/>
              <a:gd name="connsiteY57" fmla="*/ 183039 h 731520"/>
              <a:gd name="connsiteX58" fmla="*/ 91599 w 731520"/>
              <a:gd name="connsiteY58" fmla="*/ 91599 h 731520"/>
              <a:gd name="connsiteX59" fmla="*/ 159 w 731520"/>
              <a:gd name="connsiteY59" fmla="*/ 91599 h 731520"/>
              <a:gd name="connsiteX60" fmla="*/ 159 w 731520"/>
              <a:gd name="connsiteY60" fmla="*/ 274479 h 731520"/>
              <a:gd name="connsiteX61" fmla="*/ 159 w 731520"/>
              <a:gd name="connsiteY61" fmla="*/ 365919 h 731520"/>
              <a:gd name="connsiteX62" fmla="*/ 91599 w 731520"/>
              <a:gd name="connsiteY62" fmla="*/ 365919 h 731520"/>
              <a:gd name="connsiteX63" fmla="*/ 91599 w 731520"/>
              <a:gd name="connsiteY63" fmla="*/ 274479 h 731520"/>
              <a:gd name="connsiteX64" fmla="*/ 159 w 731520"/>
              <a:gd name="connsiteY64" fmla="*/ 274479 h 731520"/>
              <a:gd name="connsiteX65" fmla="*/ 159 w 731520"/>
              <a:gd name="connsiteY65" fmla="*/ 457359 h 731520"/>
              <a:gd name="connsiteX66" fmla="*/ 159 w 731520"/>
              <a:gd name="connsiteY66" fmla="*/ 548799 h 731520"/>
              <a:gd name="connsiteX67" fmla="*/ 91599 w 731520"/>
              <a:gd name="connsiteY67" fmla="*/ 548799 h 731520"/>
              <a:gd name="connsiteX68" fmla="*/ 91599 w 731520"/>
              <a:gd name="connsiteY68" fmla="*/ 457359 h 731520"/>
              <a:gd name="connsiteX69" fmla="*/ 159 w 731520"/>
              <a:gd name="connsiteY69" fmla="*/ 457359 h 731520"/>
              <a:gd name="connsiteX70" fmla="*/ 365919 w 731520"/>
              <a:gd name="connsiteY70" fmla="*/ 731679 h 731520"/>
              <a:gd name="connsiteX71" fmla="*/ 457359 w 731520"/>
              <a:gd name="connsiteY71" fmla="*/ 731679 h 731520"/>
              <a:gd name="connsiteX72" fmla="*/ 457359 w 731520"/>
              <a:gd name="connsiteY72" fmla="*/ 640239 h 731520"/>
              <a:gd name="connsiteX73" fmla="*/ 365919 w 731520"/>
              <a:gd name="connsiteY73" fmla="*/ 640239 h 731520"/>
              <a:gd name="connsiteX74" fmla="*/ 365919 w 731520"/>
              <a:gd name="connsiteY74" fmla="*/ 731679 h 731520"/>
              <a:gd name="connsiteX75" fmla="*/ 274479 w 731520"/>
              <a:gd name="connsiteY75" fmla="*/ 548799 h 731520"/>
              <a:gd name="connsiteX76" fmla="*/ 274479 w 731520"/>
              <a:gd name="connsiteY76" fmla="*/ 640239 h 731520"/>
              <a:gd name="connsiteX77" fmla="*/ 365919 w 731520"/>
              <a:gd name="connsiteY77" fmla="*/ 640239 h 731520"/>
              <a:gd name="connsiteX78" fmla="*/ 365919 w 731520"/>
              <a:gd name="connsiteY78" fmla="*/ 548799 h 731520"/>
              <a:gd name="connsiteX79" fmla="*/ 274479 w 731520"/>
              <a:gd name="connsiteY79" fmla="*/ 548799 h 731520"/>
              <a:gd name="connsiteX80" fmla="*/ 365919 w 731520"/>
              <a:gd name="connsiteY80" fmla="*/ 274479 h 731520"/>
              <a:gd name="connsiteX81" fmla="*/ 365919 w 731520"/>
              <a:gd name="connsiteY81" fmla="*/ 183039 h 731520"/>
              <a:gd name="connsiteX82" fmla="*/ 274479 w 731520"/>
              <a:gd name="connsiteY82" fmla="*/ 183039 h 731520"/>
              <a:gd name="connsiteX83" fmla="*/ 274479 w 731520"/>
              <a:gd name="connsiteY83" fmla="*/ 274479 h 731520"/>
              <a:gd name="connsiteX84" fmla="*/ 365919 w 731520"/>
              <a:gd name="connsiteY84" fmla="*/ 274479 h 731520"/>
              <a:gd name="connsiteX85" fmla="*/ 91599 w 731520"/>
              <a:gd name="connsiteY85" fmla="*/ 548799 h 731520"/>
              <a:gd name="connsiteX86" fmla="*/ 91599 w 731520"/>
              <a:gd name="connsiteY86" fmla="*/ 640239 h 731520"/>
              <a:gd name="connsiteX87" fmla="*/ 183039 w 731520"/>
              <a:gd name="connsiteY87" fmla="*/ 640239 h 731520"/>
              <a:gd name="connsiteX88" fmla="*/ 183039 w 731520"/>
              <a:gd name="connsiteY88" fmla="*/ 548799 h 731520"/>
              <a:gd name="connsiteX89" fmla="*/ 91599 w 731520"/>
              <a:gd name="connsiteY89" fmla="*/ 548799 h 731520"/>
              <a:gd name="connsiteX90" fmla="*/ 183039 w 731520"/>
              <a:gd name="connsiteY90" fmla="*/ 365919 h 731520"/>
              <a:gd name="connsiteX91" fmla="*/ 91599 w 731520"/>
              <a:gd name="connsiteY91" fmla="*/ 365919 h 731520"/>
              <a:gd name="connsiteX92" fmla="*/ 91599 w 731520"/>
              <a:gd name="connsiteY92" fmla="*/ 457359 h 731520"/>
              <a:gd name="connsiteX93" fmla="*/ 183039 w 731520"/>
              <a:gd name="connsiteY93" fmla="*/ 457359 h 731520"/>
              <a:gd name="connsiteX94" fmla="*/ 183039 w 731520"/>
              <a:gd name="connsiteY94" fmla="*/ 365919 h 731520"/>
              <a:gd name="connsiteX95" fmla="*/ 548799 w 731520"/>
              <a:gd name="connsiteY95" fmla="*/ 548799 h 731520"/>
              <a:gd name="connsiteX96" fmla="*/ 640239 w 731520"/>
              <a:gd name="connsiteY96" fmla="*/ 548799 h 731520"/>
              <a:gd name="connsiteX97" fmla="*/ 640239 w 731520"/>
              <a:gd name="connsiteY97" fmla="*/ 457359 h 731520"/>
              <a:gd name="connsiteX98" fmla="*/ 548799 w 731520"/>
              <a:gd name="connsiteY98" fmla="*/ 457359 h 731520"/>
              <a:gd name="connsiteX99" fmla="*/ 548799 w 731520"/>
              <a:gd name="connsiteY99" fmla="*/ 548799 h 731520"/>
              <a:gd name="connsiteX100" fmla="*/ 731679 w 731520"/>
              <a:gd name="connsiteY100" fmla="*/ 159 h 731520"/>
              <a:gd name="connsiteX101" fmla="*/ 640239 w 731520"/>
              <a:gd name="connsiteY101" fmla="*/ 159 h 731520"/>
              <a:gd name="connsiteX102" fmla="*/ 640239 w 731520"/>
              <a:gd name="connsiteY102" fmla="*/ 91599 h 731520"/>
              <a:gd name="connsiteX103" fmla="*/ 731679 w 731520"/>
              <a:gd name="connsiteY103" fmla="*/ 91599 h 731520"/>
              <a:gd name="connsiteX104" fmla="*/ 731679 w 731520"/>
              <a:gd name="connsiteY104" fmla="*/ 159 h 731520"/>
              <a:gd name="connsiteX105" fmla="*/ 548799 w 731520"/>
              <a:gd name="connsiteY105" fmla="*/ 365919 h 731520"/>
              <a:gd name="connsiteX106" fmla="*/ 640239 w 731520"/>
              <a:gd name="connsiteY106" fmla="*/ 365919 h 731520"/>
              <a:gd name="connsiteX107" fmla="*/ 640239 w 731520"/>
              <a:gd name="connsiteY107" fmla="*/ 274479 h 731520"/>
              <a:gd name="connsiteX108" fmla="*/ 548799 w 731520"/>
              <a:gd name="connsiteY108" fmla="*/ 274479 h 731520"/>
              <a:gd name="connsiteX109" fmla="*/ 548799 w 731520"/>
              <a:gd name="connsiteY109" fmla="*/ 365919 h 731520"/>
              <a:gd name="connsiteX110" fmla="*/ 548799 w 731520"/>
              <a:gd name="connsiteY110" fmla="*/ 91599 h 731520"/>
              <a:gd name="connsiteX111" fmla="*/ 548799 w 731520"/>
              <a:gd name="connsiteY111" fmla="*/ 183039 h 731520"/>
              <a:gd name="connsiteX112" fmla="*/ 640239 w 731520"/>
              <a:gd name="connsiteY112" fmla="*/ 183039 h 731520"/>
              <a:gd name="connsiteX113" fmla="*/ 640239 w 731520"/>
              <a:gd name="connsiteY113" fmla="*/ 91599 h 731520"/>
              <a:gd name="connsiteX114" fmla="*/ 548799 w 731520"/>
              <a:gd name="connsiteY114" fmla="*/ 91599 h 731520"/>
              <a:gd name="connsiteX115" fmla="*/ 457359 w 731520"/>
              <a:gd name="connsiteY115" fmla="*/ 548799 h 731520"/>
              <a:gd name="connsiteX116" fmla="*/ 457359 w 731520"/>
              <a:gd name="connsiteY116" fmla="*/ 640239 h 731520"/>
              <a:gd name="connsiteX117" fmla="*/ 548799 w 731520"/>
              <a:gd name="connsiteY117" fmla="*/ 640239 h 731520"/>
              <a:gd name="connsiteX118" fmla="*/ 548799 w 731520"/>
              <a:gd name="connsiteY118" fmla="*/ 548799 h 731520"/>
              <a:gd name="connsiteX119" fmla="*/ 457359 w 731520"/>
              <a:gd name="connsiteY119" fmla="*/ 548799 h 731520"/>
              <a:gd name="connsiteX120" fmla="*/ 183039 w 731520"/>
              <a:gd name="connsiteY120" fmla="*/ 457359 h 731520"/>
              <a:gd name="connsiteX121" fmla="*/ 183039 w 731520"/>
              <a:gd name="connsiteY121" fmla="*/ 548799 h 731520"/>
              <a:gd name="connsiteX122" fmla="*/ 274479 w 731520"/>
              <a:gd name="connsiteY122" fmla="*/ 548799 h 731520"/>
              <a:gd name="connsiteX123" fmla="*/ 274479 w 731520"/>
              <a:gd name="connsiteY123" fmla="*/ 457359 h 731520"/>
              <a:gd name="connsiteX124" fmla="*/ 183039 w 731520"/>
              <a:gd name="connsiteY124" fmla="*/ 457359 h 731520"/>
              <a:gd name="connsiteX125" fmla="*/ 365919 w 731520"/>
              <a:gd name="connsiteY125" fmla="*/ 457359 h 731520"/>
              <a:gd name="connsiteX126" fmla="*/ 365919 w 731520"/>
              <a:gd name="connsiteY126" fmla="*/ 548799 h 731520"/>
              <a:gd name="connsiteX127" fmla="*/ 457359 w 731520"/>
              <a:gd name="connsiteY127" fmla="*/ 548799 h 731520"/>
              <a:gd name="connsiteX128" fmla="*/ 457359 w 731520"/>
              <a:gd name="connsiteY128" fmla="*/ 457359 h 731520"/>
              <a:gd name="connsiteX129" fmla="*/ 365919 w 731520"/>
              <a:gd name="connsiteY129" fmla="*/ 457359 h 731520"/>
              <a:gd name="connsiteX130" fmla="*/ 274479 w 731520"/>
              <a:gd name="connsiteY130" fmla="*/ 274479 h 731520"/>
              <a:gd name="connsiteX131" fmla="*/ 183039 w 731520"/>
              <a:gd name="connsiteY131" fmla="*/ 274479 h 731520"/>
              <a:gd name="connsiteX132" fmla="*/ 183039 w 731520"/>
              <a:gd name="connsiteY132" fmla="*/ 365919 h 731520"/>
              <a:gd name="connsiteX133" fmla="*/ 274479 w 731520"/>
              <a:gd name="connsiteY133" fmla="*/ 365919 h 731520"/>
              <a:gd name="connsiteX134" fmla="*/ 274479 w 731520"/>
              <a:gd name="connsiteY134" fmla="*/ 274479 h 731520"/>
              <a:gd name="connsiteX135" fmla="*/ 183039 w 731520"/>
              <a:gd name="connsiteY135" fmla="*/ 183039 h 731520"/>
              <a:gd name="connsiteX136" fmla="*/ 91599 w 731520"/>
              <a:gd name="connsiteY136" fmla="*/ 183039 h 731520"/>
              <a:gd name="connsiteX137" fmla="*/ 91599 w 731520"/>
              <a:gd name="connsiteY137" fmla="*/ 274479 h 731520"/>
              <a:gd name="connsiteX138" fmla="*/ 183039 w 731520"/>
              <a:gd name="connsiteY138" fmla="*/ 274479 h 731520"/>
              <a:gd name="connsiteX139" fmla="*/ 183039 w 731520"/>
              <a:gd name="connsiteY139" fmla="*/ 183039 h 731520"/>
              <a:gd name="connsiteX140" fmla="*/ 457359 w 731520"/>
              <a:gd name="connsiteY140" fmla="*/ 457359 h 731520"/>
              <a:gd name="connsiteX141" fmla="*/ 548799 w 731520"/>
              <a:gd name="connsiteY141" fmla="*/ 457359 h 731520"/>
              <a:gd name="connsiteX142" fmla="*/ 548799 w 731520"/>
              <a:gd name="connsiteY142" fmla="*/ 365919 h 731520"/>
              <a:gd name="connsiteX143" fmla="*/ 457359 w 731520"/>
              <a:gd name="connsiteY143" fmla="*/ 365919 h 731520"/>
              <a:gd name="connsiteX144" fmla="*/ 457359 w 731520"/>
              <a:gd name="connsiteY144" fmla="*/ 457359 h 731520"/>
              <a:gd name="connsiteX145" fmla="*/ 274479 w 731520"/>
              <a:gd name="connsiteY145" fmla="*/ 183039 h 731520"/>
              <a:gd name="connsiteX146" fmla="*/ 274479 w 731520"/>
              <a:gd name="connsiteY146" fmla="*/ 91599 h 731520"/>
              <a:gd name="connsiteX147" fmla="*/ 183039 w 731520"/>
              <a:gd name="connsiteY147" fmla="*/ 91599 h 731520"/>
              <a:gd name="connsiteX148" fmla="*/ 183039 w 731520"/>
              <a:gd name="connsiteY148" fmla="*/ 183039 h 731520"/>
              <a:gd name="connsiteX149" fmla="*/ 274479 w 731520"/>
              <a:gd name="connsiteY149" fmla="*/ 183039 h 731520"/>
              <a:gd name="connsiteX150" fmla="*/ 457359 w 731520"/>
              <a:gd name="connsiteY150" fmla="*/ 183039 h 731520"/>
              <a:gd name="connsiteX151" fmla="*/ 457359 w 731520"/>
              <a:gd name="connsiteY151" fmla="*/ 91599 h 731520"/>
              <a:gd name="connsiteX152" fmla="*/ 365919 w 731520"/>
              <a:gd name="connsiteY152" fmla="*/ 91599 h 731520"/>
              <a:gd name="connsiteX153" fmla="*/ 365919 w 731520"/>
              <a:gd name="connsiteY153" fmla="*/ 183039 h 731520"/>
              <a:gd name="connsiteX154" fmla="*/ 457359 w 731520"/>
              <a:gd name="connsiteY154" fmla="*/ 183039 h 731520"/>
              <a:gd name="connsiteX155" fmla="*/ 457359 w 731520"/>
              <a:gd name="connsiteY155" fmla="*/ 274479 h 731520"/>
              <a:gd name="connsiteX156" fmla="*/ 548799 w 731520"/>
              <a:gd name="connsiteY156" fmla="*/ 274479 h 731520"/>
              <a:gd name="connsiteX157" fmla="*/ 548799 w 731520"/>
              <a:gd name="connsiteY157" fmla="*/ 183039 h 731520"/>
              <a:gd name="connsiteX158" fmla="*/ 457359 w 731520"/>
              <a:gd name="connsiteY158" fmla="*/ 183039 h 731520"/>
              <a:gd name="connsiteX159" fmla="*/ 457359 w 731520"/>
              <a:gd name="connsiteY159" fmla="*/ 2744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731520" h="731520">
                <a:moveTo>
                  <a:pt x="365919" y="365919"/>
                </a:moveTo>
                <a:lnTo>
                  <a:pt x="365919" y="457359"/>
                </a:lnTo>
                <a:lnTo>
                  <a:pt x="274479" y="457359"/>
                </a:lnTo>
                <a:lnTo>
                  <a:pt x="274479" y="365919"/>
                </a:lnTo>
                <a:lnTo>
                  <a:pt x="365919" y="365919"/>
                </a:lnTo>
                <a:close/>
                <a:moveTo>
                  <a:pt x="365919" y="159"/>
                </a:moveTo>
                <a:lnTo>
                  <a:pt x="274479" y="159"/>
                </a:lnTo>
                <a:lnTo>
                  <a:pt x="274479" y="91599"/>
                </a:lnTo>
                <a:lnTo>
                  <a:pt x="365919" y="91599"/>
                </a:lnTo>
                <a:lnTo>
                  <a:pt x="365919" y="159"/>
                </a:lnTo>
                <a:close/>
                <a:moveTo>
                  <a:pt x="365919" y="365919"/>
                </a:moveTo>
                <a:lnTo>
                  <a:pt x="457359" y="365919"/>
                </a:lnTo>
                <a:lnTo>
                  <a:pt x="457359" y="274479"/>
                </a:lnTo>
                <a:lnTo>
                  <a:pt x="365919" y="274479"/>
                </a:lnTo>
                <a:lnTo>
                  <a:pt x="365919" y="365919"/>
                </a:lnTo>
                <a:close/>
                <a:moveTo>
                  <a:pt x="548799" y="159"/>
                </a:moveTo>
                <a:lnTo>
                  <a:pt x="457359" y="159"/>
                </a:lnTo>
                <a:lnTo>
                  <a:pt x="457359" y="91599"/>
                </a:lnTo>
                <a:lnTo>
                  <a:pt x="548799" y="91599"/>
                </a:lnTo>
                <a:lnTo>
                  <a:pt x="548799" y="159"/>
                </a:lnTo>
                <a:close/>
                <a:moveTo>
                  <a:pt x="548799" y="731679"/>
                </a:moveTo>
                <a:lnTo>
                  <a:pt x="640239" y="731679"/>
                </a:lnTo>
                <a:lnTo>
                  <a:pt x="640239" y="640239"/>
                </a:lnTo>
                <a:lnTo>
                  <a:pt x="548799" y="640239"/>
                </a:lnTo>
                <a:lnTo>
                  <a:pt x="548799" y="731679"/>
                </a:lnTo>
                <a:close/>
                <a:moveTo>
                  <a:pt x="731679" y="640239"/>
                </a:moveTo>
                <a:lnTo>
                  <a:pt x="731679" y="548799"/>
                </a:lnTo>
                <a:lnTo>
                  <a:pt x="640239" y="548799"/>
                </a:lnTo>
                <a:lnTo>
                  <a:pt x="640239" y="640239"/>
                </a:lnTo>
                <a:lnTo>
                  <a:pt x="731679" y="640239"/>
                </a:lnTo>
                <a:close/>
                <a:moveTo>
                  <a:pt x="183039" y="731679"/>
                </a:moveTo>
                <a:lnTo>
                  <a:pt x="274479" y="731679"/>
                </a:lnTo>
                <a:lnTo>
                  <a:pt x="274479" y="640239"/>
                </a:lnTo>
                <a:lnTo>
                  <a:pt x="183039" y="640239"/>
                </a:lnTo>
                <a:lnTo>
                  <a:pt x="183039" y="731679"/>
                </a:lnTo>
                <a:close/>
                <a:moveTo>
                  <a:pt x="183039" y="159"/>
                </a:moveTo>
                <a:lnTo>
                  <a:pt x="91599" y="159"/>
                </a:lnTo>
                <a:lnTo>
                  <a:pt x="91599" y="91599"/>
                </a:lnTo>
                <a:lnTo>
                  <a:pt x="183039" y="91599"/>
                </a:lnTo>
                <a:lnTo>
                  <a:pt x="183039" y="159"/>
                </a:lnTo>
                <a:close/>
                <a:moveTo>
                  <a:pt x="731679" y="274479"/>
                </a:moveTo>
                <a:lnTo>
                  <a:pt x="731679" y="183039"/>
                </a:lnTo>
                <a:lnTo>
                  <a:pt x="640239" y="183039"/>
                </a:lnTo>
                <a:lnTo>
                  <a:pt x="640239" y="274479"/>
                </a:lnTo>
                <a:lnTo>
                  <a:pt x="731679" y="274479"/>
                </a:lnTo>
                <a:close/>
                <a:moveTo>
                  <a:pt x="731679" y="457359"/>
                </a:moveTo>
                <a:lnTo>
                  <a:pt x="731679" y="365919"/>
                </a:lnTo>
                <a:lnTo>
                  <a:pt x="640239" y="365919"/>
                </a:lnTo>
                <a:lnTo>
                  <a:pt x="640239" y="457359"/>
                </a:lnTo>
                <a:lnTo>
                  <a:pt x="731679" y="457359"/>
                </a:lnTo>
                <a:close/>
                <a:moveTo>
                  <a:pt x="159" y="731679"/>
                </a:moveTo>
                <a:lnTo>
                  <a:pt x="91599" y="731679"/>
                </a:lnTo>
                <a:lnTo>
                  <a:pt x="91599" y="640239"/>
                </a:lnTo>
                <a:lnTo>
                  <a:pt x="159" y="640239"/>
                </a:lnTo>
                <a:lnTo>
                  <a:pt x="159" y="731679"/>
                </a:lnTo>
                <a:close/>
                <a:moveTo>
                  <a:pt x="159" y="91599"/>
                </a:moveTo>
                <a:lnTo>
                  <a:pt x="159" y="183039"/>
                </a:lnTo>
                <a:lnTo>
                  <a:pt x="91599" y="183039"/>
                </a:lnTo>
                <a:lnTo>
                  <a:pt x="91599" y="91599"/>
                </a:lnTo>
                <a:lnTo>
                  <a:pt x="159" y="91599"/>
                </a:lnTo>
                <a:close/>
                <a:moveTo>
                  <a:pt x="159" y="274479"/>
                </a:moveTo>
                <a:lnTo>
                  <a:pt x="159" y="365919"/>
                </a:lnTo>
                <a:lnTo>
                  <a:pt x="91599" y="365919"/>
                </a:lnTo>
                <a:lnTo>
                  <a:pt x="91599" y="274479"/>
                </a:lnTo>
                <a:lnTo>
                  <a:pt x="159" y="274479"/>
                </a:lnTo>
                <a:close/>
                <a:moveTo>
                  <a:pt x="159" y="457359"/>
                </a:moveTo>
                <a:lnTo>
                  <a:pt x="159" y="548799"/>
                </a:lnTo>
                <a:lnTo>
                  <a:pt x="91599" y="548799"/>
                </a:lnTo>
                <a:lnTo>
                  <a:pt x="91599" y="457359"/>
                </a:lnTo>
                <a:lnTo>
                  <a:pt x="159" y="457359"/>
                </a:lnTo>
                <a:close/>
                <a:moveTo>
                  <a:pt x="365919" y="731679"/>
                </a:moveTo>
                <a:lnTo>
                  <a:pt x="457359" y="731679"/>
                </a:lnTo>
                <a:lnTo>
                  <a:pt x="457359" y="640239"/>
                </a:lnTo>
                <a:lnTo>
                  <a:pt x="365919" y="640239"/>
                </a:lnTo>
                <a:lnTo>
                  <a:pt x="365919" y="731679"/>
                </a:lnTo>
                <a:close/>
                <a:moveTo>
                  <a:pt x="274479" y="548799"/>
                </a:moveTo>
                <a:lnTo>
                  <a:pt x="274479" y="640239"/>
                </a:lnTo>
                <a:lnTo>
                  <a:pt x="365919" y="640239"/>
                </a:lnTo>
                <a:lnTo>
                  <a:pt x="365919" y="548799"/>
                </a:lnTo>
                <a:lnTo>
                  <a:pt x="274479" y="548799"/>
                </a:lnTo>
                <a:close/>
                <a:moveTo>
                  <a:pt x="365919" y="274479"/>
                </a:moveTo>
                <a:lnTo>
                  <a:pt x="365919" y="183039"/>
                </a:lnTo>
                <a:lnTo>
                  <a:pt x="274479" y="183039"/>
                </a:lnTo>
                <a:lnTo>
                  <a:pt x="274479" y="274479"/>
                </a:lnTo>
                <a:lnTo>
                  <a:pt x="365919" y="274479"/>
                </a:lnTo>
                <a:close/>
                <a:moveTo>
                  <a:pt x="91599" y="548799"/>
                </a:moveTo>
                <a:lnTo>
                  <a:pt x="91599" y="640239"/>
                </a:lnTo>
                <a:lnTo>
                  <a:pt x="183039" y="640239"/>
                </a:lnTo>
                <a:lnTo>
                  <a:pt x="183039" y="548799"/>
                </a:lnTo>
                <a:lnTo>
                  <a:pt x="91599" y="548799"/>
                </a:lnTo>
                <a:close/>
                <a:moveTo>
                  <a:pt x="183039" y="365919"/>
                </a:moveTo>
                <a:lnTo>
                  <a:pt x="91599" y="365919"/>
                </a:lnTo>
                <a:lnTo>
                  <a:pt x="91599" y="457359"/>
                </a:lnTo>
                <a:lnTo>
                  <a:pt x="183039" y="457359"/>
                </a:lnTo>
                <a:lnTo>
                  <a:pt x="183039" y="365919"/>
                </a:lnTo>
                <a:close/>
                <a:moveTo>
                  <a:pt x="548799" y="548799"/>
                </a:moveTo>
                <a:lnTo>
                  <a:pt x="640239" y="548799"/>
                </a:lnTo>
                <a:lnTo>
                  <a:pt x="640239" y="457359"/>
                </a:lnTo>
                <a:lnTo>
                  <a:pt x="548799" y="457359"/>
                </a:lnTo>
                <a:lnTo>
                  <a:pt x="548799" y="548799"/>
                </a:lnTo>
                <a:close/>
                <a:moveTo>
                  <a:pt x="731679" y="159"/>
                </a:moveTo>
                <a:lnTo>
                  <a:pt x="640239" y="159"/>
                </a:lnTo>
                <a:lnTo>
                  <a:pt x="640239" y="91599"/>
                </a:lnTo>
                <a:lnTo>
                  <a:pt x="731679" y="91599"/>
                </a:lnTo>
                <a:lnTo>
                  <a:pt x="731679" y="159"/>
                </a:lnTo>
                <a:close/>
                <a:moveTo>
                  <a:pt x="548799" y="365919"/>
                </a:moveTo>
                <a:lnTo>
                  <a:pt x="640239" y="365919"/>
                </a:lnTo>
                <a:lnTo>
                  <a:pt x="640239" y="274479"/>
                </a:lnTo>
                <a:lnTo>
                  <a:pt x="548799" y="274479"/>
                </a:lnTo>
                <a:lnTo>
                  <a:pt x="548799" y="365919"/>
                </a:lnTo>
                <a:close/>
                <a:moveTo>
                  <a:pt x="548799" y="91599"/>
                </a:moveTo>
                <a:lnTo>
                  <a:pt x="548799" y="183039"/>
                </a:lnTo>
                <a:lnTo>
                  <a:pt x="640239" y="183039"/>
                </a:lnTo>
                <a:lnTo>
                  <a:pt x="640239" y="91599"/>
                </a:lnTo>
                <a:lnTo>
                  <a:pt x="548799" y="91599"/>
                </a:lnTo>
                <a:close/>
                <a:moveTo>
                  <a:pt x="457359" y="548799"/>
                </a:moveTo>
                <a:lnTo>
                  <a:pt x="457359" y="640239"/>
                </a:lnTo>
                <a:lnTo>
                  <a:pt x="548799" y="640239"/>
                </a:lnTo>
                <a:lnTo>
                  <a:pt x="548799" y="548799"/>
                </a:lnTo>
                <a:lnTo>
                  <a:pt x="457359" y="548799"/>
                </a:lnTo>
                <a:close/>
                <a:moveTo>
                  <a:pt x="183039" y="457359"/>
                </a:moveTo>
                <a:lnTo>
                  <a:pt x="183039" y="548799"/>
                </a:lnTo>
                <a:lnTo>
                  <a:pt x="274479" y="548799"/>
                </a:lnTo>
                <a:lnTo>
                  <a:pt x="274479" y="457359"/>
                </a:lnTo>
                <a:lnTo>
                  <a:pt x="183039" y="457359"/>
                </a:lnTo>
                <a:close/>
                <a:moveTo>
                  <a:pt x="365919" y="457359"/>
                </a:moveTo>
                <a:lnTo>
                  <a:pt x="365919" y="548799"/>
                </a:lnTo>
                <a:lnTo>
                  <a:pt x="457359" y="548799"/>
                </a:lnTo>
                <a:lnTo>
                  <a:pt x="457359" y="457359"/>
                </a:lnTo>
                <a:lnTo>
                  <a:pt x="365919" y="457359"/>
                </a:lnTo>
                <a:close/>
                <a:moveTo>
                  <a:pt x="274479" y="274479"/>
                </a:moveTo>
                <a:lnTo>
                  <a:pt x="183039" y="274479"/>
                </a:lnTo>
                <a:lnTo>
                  <a:pt x="183039" y="365919"/>
                </a:lnTo>
                <a:lnTo>
                  <a:pt x="274479" y="365919"/>
                </a:lnTo>
                <a:lnTo>
                  <a:pt x="274479" y="274479"/>
                </a:lnTo>
                <a:close/>
                <a:moveTo>
                  <a:pt x="183039" y="183039"/>
                </a:moveTo>
                <a:lnTo>
                  <a:pt x="91599" y="183039"/>
                </a:lnTo>
                <a:lnTo>
                  <a:pt x="91599" y="274479"/>
                </a:lnTo>
                <a:lnTo>
                  <a:pt x="183039" y="274479"/>
                </a:lnTo>
                <a:lnTo>
                  <a:pt x="183039" y="183039"/>
                </a:lnTo>
                <a:close/>
                <a:moveTo>
                  <a:pt x="457359" y="457359"/>
                </a:moveTo>
                <a:lnTo>
                  <a:pt x="548799" y="457359"/>
                </a:lnTo>
                <a:lnTo>
                  <a:pt x="548799" y="365919"/>
                </a:lnTo>
                <a:lnTo>
                  <a:pt x="457359" y="365919"/>
                </a:lnTo>
                <a:lnTo>
                  <a:pt x="457359" y="457359"/>
                </a:lnTo>
                <a:close/>
                <a:moveTo>
                  <a:pt x="274479" y="183039"/>
                </a:moveTo>
                <a:lnTo>
                  <a:pt x="274479" y="91599"/>
                </a:lnTo>
                <a:lnTo>
                  <a:pt x="183039" y="91599"/>
                </a:lnTo>
                <a:lnTo>
                  <a:pt x="183039" y="183039"/>
                </a:lnTo>
                <a:lnTo>
                  <a:pt x="274479" y="183039"/>
                </a:lnTo>
                <a:close/>
                <a:moveTo>
                  <a:pt x="457359" y="183039"/>
                </a:moveTo>
                <a:lnTo>
                  <a:pt x="457359" y="91599"/>
                </a:lnTo>
                <a:lnTo>
                  <a:pt x="365919" y="91599"/>
                </a:lnTo>
                <a:lnTo>
                  <a:pt x="365919" y="183039"/>
                </a:lnTo>
                <a:lnTo>
                  <a:pt x="457359" y="183039"/>
                </a:lnTo>
                <a:close/>
                <a:moveTo>
                  <a:pt x="457359" y="274479"/>
                </a:moveTo>
                <a:lnTo>
                  <a:pt x="548799" y="274479"/>
                </a:lnTo>
                <a:lnTo>
                  <a:pt x="548799" y="183039"/>
                </a:lnTo>
                <a:lnTo>
                  <a:pt x="457359" y="183039"/>
                </a:lnTo>
                <a:lnTo>
                  <a:pt x="457359" y="274479"/>
                </a:lnTo>
                <a:close/>
              </a:path>
            </a:pathLst>
          </a:custGeom>
          <a:solidFill>
            <a:srgbClr val="910830"/>
          </a:solidFill>
          <a:ln w="1414" cap="flat">
            <a:noFill/>
            <a:prstDash val="solid"/>
            <a:miter/>
          </a:ln>
        </p:spPr>
        <p:txBody>
          <a:bodyPr rtlCol="0" anchor="ctr"/>
          <a:lstStyle/>
          <a:p>
            <a:endParaRPr lang="en-GB"/>
          </a:p>
        </p:txBody>
      </p:sp>
      <p:sp>
        <p:nvSpPr>
          <p:cNvPr id="154" name="Grafik 461">
            <a:extLst>
              <a:ext uri="{FF2B5EF4-FFF2-40B4-BE49-F238E27FC236}">
                <a16:creationId xmlns:a16="http://schemas.microsoft.com/office/drawing/2014/main" id="{BEBDD1BF-F943-4C9C-AC96-C37D326726CF}"/>
              </a:ext>
            </a:extLst>
          </p:cNvPr>
          <p:cNvSpPr/>
          <p:nvPr/>
        </p:nvSpPr>
        <p:spPr>
          <a:xfrm>
            <a:off x="7201945" y="1802350"/>
            <a:ext cx="417219" cy="476822"/>
          </a:xfrm>
          <a:custGeom>
            <a:avLst/>
            <a:gdLst>
              <a:gd name="connsiteX0" fmla="*/ 594520 w 640080"/>
              <a:gd name="connsiteY0" fmla="*/ 680245 h 731520"/>
              <a:gd name="connsiteX1" fmla="*/ 594520 w 640080"/>
              <a:gd name="connsiteY1" fmla="*/ 714535 h 731520"/>
              <a:gd name="connsiteX2" fmla="*/ 577375 w 640080"/>
              <a:gd name="connsiteY2" fmla="*/ 731680 h 731520"/>
              <a:gd name="connsiteX3" fmla="*/ 63025 w 640080"/>
              <a:gd name="connsiteY3" fmla="*/ 731680 h 731520"/>
              <a:gd name="connsiteX4" fmla="*/ 45880 w 640080"/>
              <a:gd name="connsiteY4" fmla="*/ 714535 h 731520"/>
              <a:gd name="connsiteX5" fmla="*/ 45880 w 640080"/>
              <a:gd name="connsiteY5" fmla="*/ 680245 h 731520"/>
              <a:gd name="connsiteX6" fmla="*/ 63025 w 640080"/>
              <a:gd name="connsiteY6" fmla="*/ 663100 h 731520"/>
              <a:gd name="connsiteX7" fmla="*/ 577375 w 640080"/>
              <a:gd name="connsiteY7" fmla="*/ 663100 h 731520"/>
              <a:gd name="connsiteX8" fmla="*/ 594520 w 640080"/>
              <a:gd name="connsiteY8" fmla="*/ 680245 h 731520"/>
              <a:gd name="connsiteX9" fmla="*/ 583043 w 640080"/>
              <a:gd name="connsiteY9" fmla="*/ 217330 h 731520"/>
              <a:gd name="connsiteX10" fmla="*/ 354490 w 640080"/>
              <a:gd name="connsiteY10" fmla="*/ 217330 h 731520"/>
              <a:gd name="connsiteX11" fmla="*/ 354490 w 640080"/>
              <a:gd name="connsiteY11" fmla="*/ 148750 h 731520"/>
              <a:gd name="connsiteX12" fmla="*/ 425928 w 640080"/>
              <a:gd name="connsiteY12" fmla="*/ 148750 h 731520"/>
              <a:gd name="connsiteX13" fmla="*/ 434500 w 640080"/>
              <a:gd name="connsiteY13" fmla="*/ 140178 h 731520"/>
              <a:gd name="connsiteX14" fmla="*/ 434500 w 640080"/>
              <a:gd name="connsiteY14" fmla="*/ 88743 h 731520"/>
              <a:gd name="connsiteX15" fmla="*/ 425928 w 640080"/>
              <a:gd name="connsiteY15" fmla="*/ 80170 h 731520"/>
              <a:gd name="connsiteX16" fmla="*/ 354490 w 640080"/>
              <a:gd name="connsiteY16" fmla="*/ 80170 h 731520"/>
              <a:gd name="connsiteX17" fmla="*/ 354490 w 640080"/>
              <a:gd name="connsiteY17" fmla="*/ 8733 h 731520"/>
              <a:gd name="connsiteX18" fmla="*/ 345918 w 640080"/>
              <a:gd name="connsiteY18" fmla="*/ 160 h 731520"/>
              <a:gd name="connsiteX19" fmla="*/ 294483 w 640080"/>
              <a:gd name="connsiteY19" fmla="*/ 160 h 731520"/>
              <a:gd name="connsiteX20" fmla="*/ 285910 w 640080"/>
              <a:gd name="connsiteY20" fmla="*/ 8733 h 731520"/>
              <a:gd name="connsiteX21" fmla="*/ 285910 w 640080"/>
              <a:gd name="connsiteY21" fmla="*/ 80170 h 731520"/>
              <a:gd name="connsiteX22" fmla="*/ 214473 w 640080"/>
              <a:gd name="connsiteY22" fmla="*/ 80170 h 731520"/>
              <a:gd name="connsiteX23" fmla="*/ 205900 w 640080"/>
              <a:gd name="connsiteY23" fmla="*/ 88743 h 731520"/>
              <a:gd name="connsiteX24" fmla="*/ 205900 w 640080"/>
              <a:gd name="connsiteY24" fmla="*/ 140178 h 731520"/>
              <a:gd name="connsiteX25" fmla="*/ 214473 w 640080"/>
              <a:gd name="connsiteY25" fmla="*/ 148750 h 731520"/>
              <a:gd name="connsiteX26" fmla="*/ 285910 w 640080"/>
              <a:gd name="connsiteY26" fmla="*/ 148750 h 731520"/>
              <a:gd name="connsiteX27" fmla="*/ 285910 w 640080"/>
              <a:gd name="connsiteY27" fmla="*/ 217330 h 731520"/>
              <a:gd name="connsiteX28" fmla="*/ 57357 w 640080"/>
              <a:gd name="connsiteY28" fmla="*/ 217330 h 731520"/>
              <a:gd name="connsiteX29" fmla="*/ 3439 w 640080"/>
              <a:gd name="connsiteY29" fmla="*/ 293424 h 731520"/>
              <a:gd name="connsiteX30" fmla="*/ 125293 w 640080"/>
              <a:gd name="connsiteY30" fmla="*/ 640240 h 731520"/>
              <a:gd name="connsiteX31" fmla="*/ 515107 w 640080"/>
              <a:gd name="connsiteY31" fmla="*/ 640240 h 731520"/>
              <a:gd name="connsiteX32" fmla="*/ 636961 w 640080"/>
              <a:gd name="connsiteY32" fmla="*/ 293424 h 731520"/>
              <a:gd name="connsiteX33" fmla="*/ 583043 w 640080"/>
              <a:gd name="connsiteY33" fmla="*/ 2173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0080" h="731520">
                <a:moveTo>
                  <a:pt x="594520" y="680245"/>
                </a:moveTo>
                <a:lnTo>
                  <a:pt x="594520" y="714535"/>
                </a:lnTo>
                <a:cubicBezTo>
                  <a:pt x="594520" y="724004"/>
                  <a:pt x="586843" y="731680"/>
                  <a:pt x="577375" y="731680"/>
                </a:cubicBezTo>
                <a:lnTo>
                  <a:pt x="63025" y="731680"/>
                </a:lnTo>
                <a:cubicBezTo>
                  <a:pt x="53557" y="731680"/>
                  <a:pt x="45880" y="724004"/>
                  <a:pt x="45880" y="714535"/>
                </a:cubicBezTo>
                <a:lnTo>
                  <a:pt x="45880" y="680245"/>
                </a:lnTo>
                <a:cubicBezTo>
                  <a:pt x="45880" y="670777"/>
                  <a:pt x="53557" y="663100"/>
                  <a:pt x="63025" y="663100"/>
                </a:cubicBezTo>
                <a:lnTo>
                  <a:pt x="577375" y="663100"/>
                </a:lnTo>
                <a:cubicBezTo>
                  <a:pt x="586843" y="663100"/>
                  <a:pt x="594520" y="670777"/>
                  <a:pt x="594520" y="680245"/>
                </a:cubicBezTo>
                <a:close/>
                <a:moveTo>
                  <a:pt x="583043" y="217330"/>
                </a:moveTo>
                <a:lnTo>
                  <a:pt x="354490" y="217330"/>
                </a:lnTo>
                <a:lnTo>
                  <a:pt x="354490" y="148750"/>
                </a:lnTo>
                <a:lnTo>
                  <a:pt x="425928" y="148750"/>
                </a:lnTo>
                <a:cubicBezTo>
                  <a:pt x="430662" y="148750"/>
                  <a:pt x="434500" y="144912"/>
                  <a:pt x="434500" y="140178"/>
                </a:cubicBezTo>
                <a:lnTo>
                  <a:pt x="434500" y="88743"/>
                </a:lnTo>
                <a:cubicBezTo>
                  <a:pt x="434500" y="84008"/>
                  <a:pt x="430662" y="80170"/>
                  <a:pt x="425928" y="80170"/>
                </a:cubicBezTo>
                <a:lnTo>
                  <a:pt x="354490" y="80170"/>
                </a:lnTo>
                <a:lnTo>
                  <a:pt x="354490" y="8733"/>
                </a:lnTo>
                <a:cubicBezTo>
                  <a:pt x="354490" y="3998"/>
                  <a:pt x="350652" y="160"/>
                  <a:pt x="345918" y="160"/>
                </a:cubicBezTo>
                <a:lnTo>
                  <a:pt x="294483" y="160"/>
                </a:lnTo>
                <a:cubicBezTo>
                  <a:pt x="289748" y="160"/>
                  <a:pt x="285910" y="3998"/>
                  <a:pt x="285910" y="8733"/>
                </a:cubicBezTo>
                <a:lnTo>
                  <a:pt x="285910" y="80170"/>
                </a:lnTo>
                <a:lnTo>
                  <a:pt x="214473" y="80170"/>
                </a:lnTo>
                <a:cubicBezTo>
                  <a:pt x="209738" y="80170"/>
                  <a:pt x="205900" y="84008"/>
                  <a:pt x="205900" y="88743"/>
                </a:cubicBezTo>
                <a:lnTo>
                  <a:pt x="205900" y="140178"/>
                </a:lnTo>
                <a:cubicBezTo>
                  <a:pt x="205900" y="144912"/>
                  <a:pt x="209738" y="148750"/>
                  <a:pt x="214473" y="148750"/>
                </a:cubicBezTo>
                <a:lnTo>
                  <a:pt x="285910" y="148750"/>
                </a:lnTo>
                <a:lnTo>
                  <a:pt x="285910" y="217330"/>
                </a:lnTo>
                <a:lnTo>
                  <a:pt x="57357" y="217330"/>
                </a:lnTo>
                <a:cubicBezTo>
                  <a:pt x="17961" y="217330"/>
                  <a:pt x="-9621" y="256255"/>
                  <a:pt x="3439" y="293424"/>
                </a:cubicBezTo>
                <a:lnTo>
                  <a:pt x="125293" y="640240"/>
                </a:lnTo>
                <a:lnTo>
                  <a:pt x="515107" y="640240"/>
                </a:lnTo>
                <a:lnTo>
                  <a:pt x="636961" y="293424"/>
                </a:lnTo>
                <a:cubicBezTo>
                  <a:pt x="650021" y="256255"/>
                  <a:pt x="622439" y="217330"/>
                  <a:pt x="583043" y="217330"/>
                </a:cubicBezTo>
                <a:close/>
              </a:path>
            </a:pathLst>
          </a:custGeom>
          <a:solidFill>
            <a:srgbClr val="910830"/>
          </a:solidFill>
          <a:ln w="1424" cap="flat">
            <a:noFill/>
            <a:prstDash val="solid"/>
            <a:miter/>
          </a:ln>
        </p:spPr>
        <p:txBody>
          <a:bodyPr rtlCol="0" anchor="ctr"/>
          <a:lstStyle/>
          <a:p>
            <a:endParaRPr lang="en-GB"/>
          </a:p>
        </p:txBody>
      </p:sp>
      <p:sp>
        <p:nvSpPr>
          <p:cNvPr id="155" name="Grafik 462">
            <a:extLst>
              <a:ext uri="{FF2B5EF4-FFF2-40B4-BE49-F238E27FC236}">
                <a16:creationId xmlns:a16="http://schemas.microsoft.com/office/drawing/2014/main" id="{8F9FFBB4-B343-48CD-8E69-DD42E6EC837E}"/>
              </a:ext>
            </a:extLst>
          </p:cNvPr>
          <p:cNvSpPr/>
          <p:nvPr/>
        </p:nvSpPr>
        <p:spPr>
          <a:xfrm>
            <a:off x="7681872" y="1832152"/>
            <a:ext cx="357616" cy="447020"/>
          </a:xfrm>
          <a:custGeom>
            <a:avLst/>
            <a:gdLst>
              <a:gd name="connsiteX0" fmla="*/ 503079 w 548640"/>
              <a:gd name="connsiteY0" fmla="*/ 274479 h 685800"/>
              <a:gd name="connsiteX1" fmla="*/ 503079 w 548640"/>
              <a:gd name="connsiteY1" fmla="*/ 594519 h 685800"/>
              <a:gd name="connsiteX2" fmla="*/ 45879 w 548640"/>
              <a:gd name="connsiteY2" fmla="*/ 594519 h 685800"/>
              <a:gd name="connsiteX3" fmla="*/ 45879 w 548640"/>
              <a:gd name="connsiteY3" fmla="*/ 528001 h 685800"/>
              <a:gd name="connsiteX4" fmla="*/ 109063 w 548640"/>
              <a:gd name="connsiteY4" fmla="*/ 425768 h 685800"/>
              <a:gd name="connsiteX5" fmla="*/ 190849 w 548640"/>
              <a:gd name="connsiteY5" fmla="*/ 384874 h 685800"/>
              <a:gd name="connsiteX6" fmla="*/ 228759 w 548640"/>
              <a:gd name="connsiteY6" fmla="*/ 323534 h 685800"/>
              <a:gd name="connsiteX7" fmla="*/ 228759 w 548640"/>
              <a:gd name="connsiteY7" fmla="*/ 251619 h 685800"/>
              <a:gd name="connsiteX8" fmla="*/ 197145 w 548640"/>
              <a:gd name="connsiteY8" fmla="*/ 267425 h 685800"/>
              <a:gd name="connsiteX9" fmla="*/ 179214 w 548640"/>
              <a:gd name="connsiteY9" fmla="*/ 289778 h 685800"/>
              <a:gd name="connsiteX10" fmla="*/ 162305 w 548640"/>
              <a:gd name="connsiteY10" fmla="*/ 357412 h 685800"/>
              <a:gd name="connsiteX11" fmla="*/ 152039 w 548640"/>
              <a:gd name="connsiteY11" fmla="*/ 369172 h 685800"/>
              <a:gd name="connsiteX12" fmla="*/ 109747 w 548640"/>
              <a:gd name="connsiteY12" fmla="*/ 386089 h 685800"/>
              <a:gd name="connsiteX13" fmla="*/ 96417 w 548640"/>
              <a:gd name="connsiteY13" fmla="*/ 385837 h 685800"/>
              <a:gd name="connsiteX14" fmla="*/ 10340 w 548640"/>
              <a:gd name="connsiteY14" fmla="*/ 347584 h 685800"/>
              <a:gd name="connsiteX15" fmla="*/ 159 w 548640"/>
              <a:gd name="connsiteY15" fmla="*/ 331916 h 685800"/>
              <a:gd name="connsiteX16" fmla="*/ 159 w 548640"/>
              <a:gd name="connsiteY16" fmla="*/ 105802 h 685800"/>
              <a:gd name="connsiteX17" fmla="*/ 10203 w 548640"/>
              <a:gd name="connsiteY17" fmla="*/ 81555 h 685800"/>
              <a:gd name="connsiteX18" fmla="*/ 23019 w 548640"/>
              <a:gd name="connsiteY18" fmla="*/ 68739 h 685800"/>
              <a:gd name="connsiteX19" fmla="*/ 2715 w 548640"/>
              <a:gd name="connsiteY19" fmla="*/ 28131 h 685800"/>
              <a:gd name="connsiteX20" fmla="*/ 159 w 548640"/>
              <a:gd name="connsiteY20" fmla="*/ 17304 h 685800"/>
              <a:gd name="connsiteX21" fmla="*/ 17304 w 548640"/>
              <a:gd name="connsiteY21" fmla="*/ 159 h 685800"/>
              <a:gd name="connsiteX22" fmla="*/ 228759 w 548640"/>
              <a:gd name="connsiteY22" fmla="*/ 159 h 685800"/>
              <a:gd name="connsiteX23" fmla="*/ 503079 w 548640"/>
              <a:gd name="connsiteY23" fmla="*/ 274479 h 685800"/>
              <a:gd name="connsiteX24" fmla="*/ 531654 w 548640"/>
              <a:gd name="connsiteY24" fmla="*/ 617379 h 685800"/>
              <a:gd name="connsiteX25" fmla="*/ 17304 w 548640"/>
              <a:gd name="connsiteY25" fmla="*/ 617379 h 685800"/>
              <a:gd name="connsiteX26" fmla="*/ 159 w 548640"/>
              <a:gd name="connsiteY26" fmla="*/ 634524 h 685800"/>
              <a:gd name="connsiteX27" fmla="*/ 159 w 548640"/>
              <a:gd name="connsiteY27" fmla="*/ 668814 h 685800"/>
              <a:gd name="connsiteX28" fmla="*/ 17304 w 548640"/>
              <a:gd name="connsiteY28" fmla="*/ 685959 h 685800"/>
              <a:gd name="connsiteX29" fmla="*/ 531654 w 548640"/>
              <a:gd name="connsiteY29" fmla="*/ 685959 h 685800"/>
              <a:gd name="connsiteX30" fmla="*/ 548799 w 548640"/>
              <a:gd name="connsiteY30" fmla="*/ 668814 h 685800"/>
              <a:gd name="connsiteX31" fmla="*/ 548799 w 548640"/>
              <a:gd name="connsiteY31" fmla="*/ 634524 h 685800"/>
              <a:gd name="connsiteX32" fmla="*/ 531654 w 548640"/>
              <a:gd name="connsiteY32" fmla="*/ 617379 h 685800"/>
              <a:gd name="connsiteX33" fmla="*/ 74454 w 548640"/>
              <a:gd name="connsiteY33" fmla="*/ 137319 h 685800"/>
              <a:gd name="connsiteX34" fmla="*/ 45879 w 548640"/>
              <a:gd name="connsiteY34" fmla="*/ 165894 h 685800"/>
              <a:gd name="connsiteX35" fmla="*/ 74454 w 548640"/>
              <a:gd name="connsiteY35" fmla="*/ 194469 h 685800"/>
              <a:gd name="connsiteX36" fmla="*/ 103029 w 548640"/>
              <a:gd name="connsiteY36" fmla="*/ 165894 h 685800"/>
              <a:gd name="connsiteX37" fmla="*/ 74454 w 548640"/>
              <a:gd name="connsiteY37" fmla="*/ 13731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48640" h="685800">
                <a:moveTo>
                  <a:pt x="503079" y="274479"/>
                </a:moveTo>
                <a:lnTo>
                  <a:pt x="503079" y="594519"/>
                </a:lnTo>
                <a:lnTo>
                  <a:pt x="45879" y="594519"/>
                </a:lnTo>
                <a:lnTo>
                  <a:pt x="45879" y="528001"/>
                </a:lnTo>
                <a:cubicBezTo>
                  <a:pt x="45879" y="484707"/>
                  <a:pt x="70339" y="445129"/>
                  <a:pt x="109063" y="425768"/>
                </a:cubicBezTo>
                <a:lnTo>
                  <a:pt x="190849" y="384874"/>
                </a:lnTo>
                <a:cubicBezTo>
                  <a:pt x="214083" y="373257"/>
                  <a:pt x="228759" y="349510"/>
                  <a:pt x="228759" y="323534"/>
                </a:cubicBezTo>
                <a:lnTo>
                  <a:pt x="228759" y="251619"/>
                </a:lnTo>
                <a:lnTo>
                  <a:pt x="197145" y="267425"/>
                </a:lnTo>
                <a:cubicBezTo>
                  <a:pt x="188192" y="271901"/>
                  <a:pt x="181641" y="280067"/>
                  <a:pt x="179214" y="289778"/>
                </a:cubicBezTo>
                <a:lnTo>
                  <a:pt x="162305" y="357412"/>
                </a:lnTo>
                <a:cubicBezTo>
                  <a:pt x="160970" y="362753"/>
                  <a:pt x="157151" y="367128"/>
                  <a:pt x="152039" y="369172"/>
                </a:cubicBezTo>
                <a:lnTo>
                  <a:pt x="109747" y="386089"/>
                </a:lnTo>
                <a:cubicBezTo>
                  <a:pt x="105452" y="387807"/>
                  <a:pt x="100644" y="387716"/>
                  <a:pt x="96417" y="385837"/>
                </a:cubicBezTo>
                <a:lnTo>
                  <a:pt x="10340" y="347584"/>
                </a:lnTo>
                <a:cubicBezTo>
                  <a:pt x="4149" y="344832"/>
                  <a:pt x="159" y="338692"/>
                  <a:pt x="159" y="331916"/>
                </a:cubicBezTo>
                <a:lnTo>
                  <a:pt x="159" y="105802"/>
                </a:lnTo>
                <a:cubicBezTo>
                  <a:pt x="159" y="96708"/>
                  <a:pt x="3772" y="87986"/>
                  <a:pt x="10203" y="81555"/>
                </a:cubicBezTo>
                <a:lnTo>
                  <a:pt x="23019" y="68739"/>
                </a:lnTo>
                <a:lnTo>
                  <a:pt x="2715" y="28131"/>
                </a:lnTo>
                <a:cubicBezTo>
                  <a:pt x="1034" y="24770"/>
                  <a:pt x="159" y="21063"/>
                  <a:pt x="159" y="17304"/>
                </a:cubicBezTo>
                <a:cubicBezTo>
                  <a:pt x="159" y="7836"/>
                  <a:pt x="7836" y="159"/>
                  <a:pt x="17304" y="159"/>
                </a:cubicBezTo>
                <a:lnTo>
                  <a:pt x="228759" y="159"/>
                </a:lnTo>
                <a:cubicBezTo>
                  <a:pt x="380262" y="159"/>
                  <a:pt x="503079" y="122976"/>
                  <a:pt x="503079" y="274479"/>
                </a:cubicBezTo>
                <a:close/>
                <a:moveTo>
                  <a:pt x="531654" y="617379"/>
                </a:moveTo>
                <a:lnTo>
                  <a:pt x="17304" y="617379"/>
                </a:lnTo>
                <a:cubicBezTo>
                  <a:pt x="7836" y="617379"/>
                  <a:pt x="159" y="625056"/>
                  <a:pt x="159" y="634524"/>
                </a:cubicBezTo>
                <a:lnTo>
                  <a:pt x="159" y="668814"/>
                </a:lnTo>
                <a:cubicBezTo>
                  <a:pt x="159" y="678282"/>
                  <a:pt x="7836" y="685959"/>
                  <a:pt x="17304" y="685959"/>
                </a:cubicBezTo>
                <a:lnTo>
                  <a:pt x="531654" y="685959"/>
                </a:lnTo>
                <a:cubicBezTo>
                  <a:pt x="541122" y="685959"/>
                  <a:pt x="548799" y="678282"/>
                  <a:pt x="548799" y="668814"/>
                </a:cubicBezTo>
                <a:lnTo>
                  <a:pt x="548799" y="634524"/>
                </a:lnTo>
                <a:cubicBezTo>
                  <a:pt x="548799" y="625056"/>
                  <a:pt x="541122" y="617379"/>
                  <a:pt x="531654" y="617379"/>
                </a:cubicBezTo>
                <a:close/>
                <a:moveTo>
                  <a:pt x="74454" y="137319"/>
                </a:moveTo>
                <a:cubicBezTo>
                  <a:pt x="58672" y="137319"/>
                  <a:pt x="45879" y="150112"/>
                  <a:pt x="45879" y="165894"/>
                </a:cubicBezTo>
                <a:cubicBezTo>
                  <a:pt x="45879" y="181676"/>
                  <a:pt x="58672" y="194469"/>
                  <a:pt x="74454" y="194469"/>
                </a:cubicBezTo>
                <a:cubicBezTo>
                  <a:pt x="90236" y="194469"/>
                  <a:pt x="103029" y="181676"/>
                  <a:pt x="103029" y="165894"/>
                </a:cubicBezTo>
                <a:cubicBezTo>
                  <a:pt x="103029" y="150112"/>
                  <a:pt x="90236" y="137319"/>
                  <a:pt x="74454" y="137319"/>
                </a:cubicBezTo>
                <a:close/>
              </a:path>
            </a:pathLst>
          </a:custGeom>
          <a:solidFill>
            <a:srgbClr val="910830"/>
          </a:solidFill>
          <a:ln w="1414" cap="flat">
            <a:noFill/>
            <a:prstDash val="solid"/>
            <a:miter/>
          </a:ln>
        </p:spPr>
        <p:txBody>
          <a:bodyPr rtlCol="0" anchor="ctr"/>
          <a:lstStyle/>
          <a:p>
            <a:endParaRPr lang="en-GB"/>
          </a:p>
        </p:txBody>
      </p:sp>
      <p:sp>
        <p:nvSpPr>
          <p:cNvPr id="156" name="Grafik 463">
            <a:extLst>
              <a:ext uri="{FF2B5EF4-FFF2-40B4-BE49-F238E27FC236}">
                <a16:creationId xmlns:a16="http://schemas.microsoft.com/office/drawing/2014/main" id="{DCB07683-6374-4382-BD25-9B31228F4740}"/>
              </a:ext>
            </a:extLst>
          </p:cNvPr>
          <p:cNvSpPr/>
          <p:nvPr/>
        </p:nvSpPr>
        <p:spPr>
          <a:xfrm>
            <a:off x="7272720" y="2338773"/>
            <a:ext cx="268212" cy="417219"/>
          </a:xfrm>
          <a:custGeom>
            <a:avLst/>
            <a:gdLst>
              <a:gd name="connsiteX0" fmla="*/ 354491 w 411480"/>
              <a:gd name="connsiteY0" fmla="*/ 548801 h 640080"/>
              <a:gd name="connsiteX1" fmla="*/ 57311 w 411480"/>
              <a:gd name="connsiteY1" fmla="*/ 548801 h 640080"/>
              <a:gd name="connsiteX2" fmla="*/ 143036 w 411480"/>
              <a:gd name="connsiteY2" fmla="*/ 297341 h 640080"/>
              <a:gd name="connsiteX3" fmla="*/ 97316 w 411480"/>
              <a:gd name="connsiteY3" fmla="*/ 297341 h 640080"/>
              <a:gd name="connsiteX4" fmla="*/ 80171 w 411480"/>
              <a:gd name="connsiteY4" fmla="*/ 280196 h 640080"/>
              <a:gd name="connsiteX5" fmla="*/ 80171 w 411480"/>
              <a:gd name="connsiteY5" fmla="*/ 245906 h 640080"/>
              <a:gd name="connsiteX6" fmla="*/ 97316 w 411480"/>
              <a:gd name="connsiteY6" fmla="*/ 228761 h 640080"/>
              <a:gd name="connsiteX7" fmla="*/ 154764 w 411480"/>
              <a:gd name="connsiteY7" fmla="*/ 228761 h 640080"/>
              <a:gd name="connsiteX8" fmla="*/ 85886 w 411480"/>
              <a:gd name="connsiteY8" fmla="*/ 120176 h 640080"/>
              <a:gd name="connsiteX9" fmla="*/ 205901 w 411480"/>
              <a:gd name="connsiteY9" fmla="*/ 161 h 640080"/>
              <a:gd name="connsiteX10" fmla="*/ 325916 w 411480"/>
              <a:gd name="connsiteY10" fmla="*/ 120176 h 640080"/>
              <a:gd name="connsiteX11" fmla="*/ 257037 w 411480"/>
              <a:gd name="connsiteY11" fmla="*/ 228761 h 640080"/>
              <a:gd name="connsiteX12" fmla="*/ 314486 w 411480"/>
              <a:gd name="connsiteY12" fmla="*/ 228761 h 640080"/>
              <a:gd name="connsiteX13" fmla="*/ 331631 w 411480"/>
              <a:gd name="connsiteY13" fmla="*/ 245906 h 640080"/>
              <a:gd name="connsiteX14" fmla="*/ 331631 w 411480"/>
              <a:gd name="connsiteY14" fmla="*/ 280196 h 640080"/>
              <a:gd name="connsiteX15" fmla="*/ 314486 w 411480"/>
              <a:gd name="connsiteY15" fmla="*/ 297341 h 640080"/>
              <a:gd name="connsiteX16" fmla="*/ 268766 w 411480"/>
              <a:gd name="connsiteY16" fmla="*/ 297341 h 640080"/>
              <a:gd name="connsiteX17" fmla="*/ 354491 w 411480"/>
              <a:gd name="connsiteY17" fmla="*/ 548801 h 640080"/>
              <a:gd name="connsiteX18" fmla="*/ 394496 w 411480"/>
              <a:gd name="connsiteY18" fmla="*/ 571661 h 640080"/>
              <a:gd name="connsiteX19" fmla="*/ 17306 w 411480"/>
              <a:gd name="connsiteY19" fmla="*/ 571661 h 640080"/>
              <a:gd name="connsiteX20" fmla="*/ 161 w 411480"/>
              <a:gd name="connsiteY20" fmla="*/ 588806 h 640080"/>
              <a:gd name="connsiteX21" fmla="*/ 161 w 411480"/>
              <a:gd name="connsiteY21" fmla="*/ 623096 h 640080"/>
              <a:gd name="connsiteX22" fmla="*/ 17306 w 411480"/>
              <a:gd name="connsiteY22" fmla="*/ 640241 h 640080"/>
              <a:gd name="connsiteX23" fmla="*/ 394496 w 411480"/>
              <a:gd name="connsiteY23" fmla="*/ 640241 h 640080"/>
              <a:gd name="connsiteX24" fmla="*/ 411641 w 411480"/>
              <a:gd name="connsiteY24" fmla="*/ 623096 h 640080"/>
              <a:gd name="connsiteX25" fmla="*/ 411641 w 411480"/>
              <a:gd name="connsiteY25" fmla="*/ 588806 h 640080"/>
              <a:gd name="connsiteX26" fmla="*/ 394496 w 411480"/>
              <a:gd name="connsiteY26" fmla="*/ 5716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11480" h="640080">
                <a:moveTo>
                  <a:pt x="354491" y="548801"/>
                </a:moveTo>
                <a:lnTo>
                  <a:pt x="57311" y="548801"/>
                </a:lnTo>
                <a:cubicBezTo>
                  <a:pt x="57311" y="548801"/>
                  <a:pt x="143036" y="487732"/>
                  <a:pt x="143036" y="297341"/>
                </a:cubicBezTo>
                <a:lnTo>
                  <a:pt x="97316" y="297341"/>
                </a:lnTo>
                <a:cubicBezTo>
                  <a:pt x="87847" y="297341"/>
                  <a:pt x="80171" y="289664"/>
                  <a:pt x="80171" y="280196"/>
                </a:cubicBezTo>
                <a:lnTo>
                  <a:pt x="80171" y="245906"/>
                </a:lnTo>
                <a:cubicBezTo>
                  <a:pt x="80171" y="236437"/>
                  <a:pt x="87847" y="228761"/>
                  <a:pt x="97316" y="228761"/>
                </a:cubicBezTo>
                <a:lnTo>
                  <a:pt x="154764" y="228761"/>
                </a:lnTo>
                <a:cubicBezTo>
                  <a:pt x="114062" y="209558"/>
                  <a:pt x="85886" y="168165"/>
                  <a:pt x="85886" y="120176"/>
                </a:cubicBezTo>
                <a:cubicBezTo>
                  <a:pt x="85886" y="53893"/>
                  <a:pt x="139618" y="161"/>
                  <a:pt x="205901" y="161"/>
                </a:cubicBezTo>
                <a:cubicBezTo>
                  <a:pt x="272183" y="161"/>
                  <a:pt x="325916" y="53893"/>
                  <a:pt x="325916" y="120176"/>
                </a:cubicBezTo>
                <a:cubicBezTo>
                  <a:pt x="325916" y="168165"/>
                  <a:pt x="297739" y="209558"/>
                  <a:pt x="257037" y="228761"/>
                </a:cubicBezTo>
                <a:lnTo>
                  <a:pt x="314486" y="228761"/>
                </a:lnTo>
                <a:cubicBezTo>
                  <a:pt x="323954" y="228761"/>
                  <a:pt x="331631" y="236437"/>
                  <a:pt x="331631" y="245906"/>
                </a:cubicBezTo>
                <a:lnTo>
                  <a:pt x="331631" y="280196"/>
                </a:lnTo>
                <a:cubicBezTo>
                  <a:pt x="331631" y="289664"/>
                  <a:pt x="323954" y="297341"/>
                  <a:pt x="314486" y="297341"/>
                </a:cubicBezTo>
                <a:lnTo>
                  <a:pt x="268766" y="297341"/>
                </a:lnTo>
                <a:cubicBezTo>
                  <a:pt x="268766" y="487732"/>
                  <a:pt x="354491" y="548801"/>
                  <a:pt x="354491" y="548801"/>
                </a:cubicBezTo>
                <a:close/>
                <a:moveTo>
                  <a:pt x="394496" y="571661"/>
                </a:moveTo>
                <a:lnTo>
                  <a:pt x="17306" y="571661"/>
                </a:lnTo>
                <a:cubicBezTo>
                  <a:pt x="7837" y="571661"/>
                  <a:pt x="161" y="579337"/>
                  <a:pt x="161" y="588806"/>
                </a:cubicBezTo>
                <a:lnTo>
                  <a:pt x="161" y="623096"/>
                </a:lnTo>
                <a:cubicBezTo>
                  <a:pt x="161" y="632564"/>
                  <a:pt x="7837" y="640241"/>
                  <a:pt x="17306" y="640241"/>
                </a:cubicBezTo>
                <a:lnTo>
                  <a:pt x="394496" y="640241"/>
                </a:lnTo>
                <a:cubicBezTo>
                  <a:pt x="403964" y="640241"/>
                  <a:pt x="411641" y="632564"/>
                  <a:pt x="411641" y="623096"/>
                </a:cubicBezTo>
                <a:lnTo>
                  <a:pt x="411641" y="588806"/>
                </a:lnTo>
                <a:cubicBezTo>
                  <a:pt x="411641" y="579337"/>
                  <a:pt x="403964" y="571661"/>
                  <a:pt x="394496" y="571661"/>
                </a:cubicBezTo>
                <a:close/>
              </a:path>
            </a:pathLst>
          </a:custGeom>
          <a:solidFill>
            <a:srgbClr val="910830"/>
          </a:solidFill>
          <a:ln w="1429" cap="flat">
            <a:noFill/>
            <a:prstDash val="solid"/>
            <a:miter/>
          </a:ln>
        </p:spPr>
        <p:txBody>
          <a:bodyPr rtlCol="0" anchor="ctr"/>
          <a:lstStyle/>
          <a:p>
            <a:endParaRPr lang="en-GB"/>
          </a:p>
        </p:txBody>
      </p:sp>
      <p:sp>
        <p:nvSpPr>
          <p:cNvPr id="157" name="Grafik 464">
            <a:extLst>
              <a:ext uri="{FF2B5EF4-FFF2-40B4-BE49-F238E27FC236}">
                <a16:creationId xmlns:a16="http://schemas.microsoft.com/office/drawing/2014/main" id="{EFEC5865-DC19-4C97-917D-92E043034EFB}"/>
              </a:ext>
            </a:extLst>
          </p:cNvPr>
          <p:cNvSpPr/>
          <p:nvPr/>
        </p:nvSpPr>
        <p:spPr>
          <a:xfrm>
            <a:off x="1297017" y="2279172"/>
            <a:ext cx="465646" cy="476822"/>
          </a:xfrm>
          <a:custGeom>
            <a:avLst/>
            <a:gdLst>
              <a:gd name="connsiteX0" fmla="*/ 614386 w 714375"/>
              <a:gd name="connsiteY0" fmla="*/ 731679 h 731520"/>
              <a:gd name="connsiteX1" fmla="*/ 100036 w 714375"/>
              <a:gd name="connsiteY1" fmla="*/ 731679 h 731520"/>
              <a:gd name="connsiteX2" fmla="*/ 82891 w 714375"/>
              <a:gd name="connsiteY2" fmla="*/ 714534 h 731520"/>
              <a:gd name="connsiteX3" fmla="*/ 82891 w 714375"/>
              <a:gd name="connsiteY3" fmla="*/ 680244 h 731520"/>
              <a:gd name="connsiteX4" fmla="*/ 100036 w 714375"/>
              <a:gd name="connsiteY4" fmla="*/ 663099 h 731520"/>
              <a:gd name="connsiteX5" fmla="*/ 614386 w 714375"/>
              <a:gd name="connsiteY5" fmla="*/ 663099 h 731520"/>
              <a:gd name="connsiteX6" fmla="*/ 631531 w 714375"/>
              <a:gd name="connsiteY6" fmla="*/ 680244 h 731520"/>
              <a:gd name="connsiteX7" fmla="*/ 631531 w 714375"/>
              <a:gd name="connsiteY7" fmla="*/ 714534 h 731520"/>
              <a:gd name="connsiteX8" fmla="*/ 614386 w 714375"/>
              <a:gd name="connsiteY8" fmla="*/ 731679 h 731520"/>
              <a:gd name="connsiteX9" fmla="*/ 356609 w 714375"/>
              <a:gd name="connsiteY9" fmla="*/ 159 h 731520"/>
              <a:gd name="connsiteX10" fmla="*/ 276599 w 714375"/>
              <a:gd name="connsiteY10" fmla="*/ 80169 h 731520"/>
              <a:gd name="connsiteX11" fmla="*/ 356609 w 714375"/>
              <a:gd name="connsiteY11" fmla="*/ 160179 h 731520"/>
              <a:gd name="connsiteX12" fmla="*/ 436619 w 714375"/>
              <a:gd name="connsiteY12" fmla="*/ 80169 h 731520"/>
              <a:gd name="connsiteX13" fmla="*/ 356609 w 714375"/>
              <a:gd name="connsiteY13" fmla="*/ 159 h 731520"/>
              <a:gd name="connsiteX14" fmla="*/ 648886 w 714375"/>
              <a:gd name="connsiteY14" fmla="*/ 221092 h 731520"/>
              <a:gd name="connsiteX15" fmla="*/ 625909 w 714375"/>
              <a:gd name="connsiteY15" fmla="*/ 227908 h 731520"/>
              <a:gd name="connsiteX16" fmla="*/ 562951 w 714375"/>
              <a:gd name="connsiteY16" fmla="*/ 281916 h 731520"/>
              <a:gd name="connsiteX17" fmla="*/ 517679 w 714375"/>
              <a:gd name="connsiteY17" fmla="*/ 199703 h 731520"/>
              <a:gd name="connsiteX18" fmla="*/ 500541 w 714375"/>
              <a:gd name="connsiteY18" fmla="*/ 183038 h 731520"/>
              <a:gd name="connsiteX19" fmla="*/ 441954 w 714375"/>
              <a:gd name="connsiteY19" fmla="*/ 183038 h 731520"/>
              <a:gd name="connsiteX20" fmla="*/ 425684 w 714375"/>
              <a:gd name="connsiteY20" fmla="*/ 194808 h 731520"/>
              <a:gd name="connsiteX21" fmla="*/ 357211 w 714375"/>
              <a:gd name="connsiteY21" fmla="*/ 253375 h 731520"/>
              <a:gd name="connsiteX22" fmla="*/ 288738 w 714375"/>
              <a:gd name="connsiteY22" fmla="*/ 194808 h 731520"/>
              <a:gd name="connsiteX23" fmla="*/ 272467 w 714375"/>
              <a:gd name="connsiteY23" fmla="*/ 183038 h 731520"/>
              <a:gd name="connsiteX24" fmla="*/ 213881 w 714375"/>
              <a:gd name="connsiteY24" fmla="*/ 183038 h 731520"/>
              <a:gd name="connsiteX25" fmla="*/ 196744 w 714375"/>
              <a:gd name="connsiteY25" fmla="*/ 199707 h 731520"/>
              <a:gd name="connsiteX26" fmla="*/ 151469 w 714375"/>
              <a:gd name="connsiteY26" fmla="*/ 281916 h 731520"/>
              <a:gd name="connsiteX27" fmla="*/ 87997 w 714375"/>
              <a:gd name="connsiteY27" fmla="*/ 227587 h 731520"/>
              <a:gd name="connsiteX28" fmla="*/ 65281 w 714375"/>
              <a:gd name="connsiteY28" fmla="*/ 221225 h 731520"/>
              <a:gd name="connsiteX29" fmla="*/ 9304 w 714375"/>
              <a:gd name="connsiteY29" fmla="*/ 250770 h 731520"/>
              <a:gd name="connsiteX30" fmla="*/ 1432 w 714375"/>
              <a:gd name="connsiteY30" fmla="*/ 272409 h 731520"/>
              <a:gd name="connsiteX31" fmla="*/ 151471 w 714375"/>
              <a:gd name="connsiteY31" fmla="*/ 640239 h 731520"/>
              <a:gd name="connsiteX32" fmla="*/ 562951 w 714375"/>
              <a:gd name="connsiteY32" fmla="*/ 640239 h 731520"/>
              <a:gd name="connsiteX33" fmla="*/ 712989 w 714375"/>
              <a:gd name="connsiteY33" fmla="*/ 272410 h 731520"/>
              <a:gd name="connsiteX34" fmla="*/ 705117 w 714375"/>
              <a:gd name="connsiteY34" fmla="*/ 250772 h 731520"/>
              <a:gd name="connsiteX35" fmla="*/ 648886 w 714375"/>
              <a:gd name="connsiteY35" fmla="*/ 2210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14375" h="731520">
                <a:moveTo>
                  <a:pt x="614386" y="731679"/>
                </a:moveTo>
                <a:lnTo>
                  <a:pt x="100036" y="731679"/>
                </a:lnTo>
                <a:cubicBezTo>
                  <a:pt x="90567" y="731679"/>
                  <a:pt x="82891" y="724002"/>
                  <a:pt x="82891" y="714534"/>
                </a:cubicBezTo>
                <a:lnTo>
                  <a:pt x="82891" y="680244"/>
                </a:lnTo>
                <a:cubicBezTo>
                  <a:pt x="82891" y="670776"/>
                  <a:pt x="90567" y="663099"/>
                  <a:pt x="100036" y="663099"/>
                </a:cubicBezTo>
                <a:lnTo>
                  <a:pt x="614386" y="663099"/>
                </a:lnTo>
                <a:cubicBezTo>
                  <a:pt x="623854" y="663099"/>
                  <a:pt x="631531" y="670776"/>
                  <a:pt x="631531" y="680244"/>
                </a:cubicBezTo>
                <a:lnTo>
                  <a:pt x="631531" y="714534"/>
                </a:lnTo>
                <a:cubicBezTo>
                  <a:pt x="631531" y="724002"/>
                  <a:pt x="623854" y="731679"/>
                  <a:pt x="614386" y="731679"/>
                </a:cubicBezTo>
                <a:close/>
                <a:moveTo>
                  <a:pt x="356609" y="159"/>
                </a:moveTo>
                <a:cubicBezTo>
                  <a:pt x="312421" y="159"/>
                  <a:pt x="276599" y="35981"/>
                  <a:pt x="276599" y="80169"/>
                </a:cubicBezTo>
                <a:cubicBezTo>
                  <a:pt x="276599" y="124357"/>
                  <a:pt x="312421" y="160179"/>
                  <a:pt x="356609" y="160179"/>
                </a:cubicBezTo>
                <a:cubicBezTo>
                  <a:pt x="400798" y="160179"/>
                  <a:pt x="436619" y="124357"/>
                  <a:pt x="436619" y="80169"/>
                </a:cubicBezTo>
                <a:cubicBezTo>
                  <a:pt x="436619" y="35981"/>
                  <a:pt x="400798" y="159"/>
                  <a:pt x="356609" y="159"/>
                </a:cubicBezTo>
                <a:close/>
                <a:moveTo>
                  <a:pt x="648886" y="221092"/>
                </a:moveTo>
                <a:cubicBezTo>
                  <a:pt x="640645" y="216742"/>
                  <a:pt x="630432" y="219761"/>
                  <a:pt x="625909" y="227908"/>
                </a:cubicBezTo>
                <a:cubicBezTo>
                  <a:pt x="613599" y="250076"/>
                  <a:pt x="593409" y="281916"/>
                  <a:pt x="562951" y="281916"/>
                </a:cubicBezTo>
                <a:cubicBezTo>
                  <a:pt x="521926" y="281916"/>
                  <a:pt x="519195" y="253621"/>
                  <a:pt x="517679" y="199703"/>
                </a:cubicBezTo>
                <a:cubicBezTo>
                  <a:pt x="517418" y="190427"/>
                  <a:pt x="509820" y="183038"/>
                  <a:pt x="500541" y="183038"/>
                </a:cubicBezTo>
                <a:lnTo>
                  <a:pt x="441954" y="183038"/>
                </a:lnTo>
                <a:cubicBezTo>
                  <a:pt x="434560" y="183038"/>
                  <a:pt x="428018" y="187793"/>
                  <a:pt x="425684" y="194808"/>
                </a:cubicBezTo>
                <a:cubicBezTo>
                  <a:pt x="412982" y="232968"/>
                  <a:pt x="388432" y="253375"/>
                  <a:pt x="357211" y="253375"/>
                </a:cubicBezTo>
                <a:cubicBezTo>
                  <a:pt x="325990" y="253375"/>
                  <a:pt x="301441" y="232968"/>
                  <a:pt x="288738" y="194808"/>
                </a:cubicBezTo>
                <a:cubicBezTo>
                  <a:pt x="286403" y="187793"/>
                  <a:pt x="279861" y="183038"/>
                  <a:pt x="272467" y="183038"/>
                </a:cubicBezTo>
                <a:lnTo>
                  <a:pt x="213881" y="183038"/>
                </a:lnTo>
                <a:cubicBezTo>
                  <a:pt x="204602" y="183038"/>
                  <a:pt x="197004" y="190430"/>
                  <a:pt x="196744" y="199707"/>
                </a:cubicBezTo>
                <a:cubicBezTo>
                  <a:pt x="195240" y="253488"/>
                  <a:pt x="192552" y="281916"/>
                  <a:pt x="151469" y="281916"/>
                </a:cubicBezTo>
                <a:cubicBezTo>
                  <a:pt x="121907" y="281916"/>
                  <a:pt x="103153" y="253021"/>
                  <a:pt x="87997" y="227587"/>
                </a:cubicBezTo>
                <a:cubicBezTo>
                  <a:pt x="83331" y="219758"/>
                  <a:pt x="73341" y="216970"/>
                  <a:pt x="65281" y="221225"/>
                </a:cubicBezTo>
                <a:lnTo>
                  <a:pt x="9304" y="250770"/>
                </a:lnTo>
                <a:cubicBezTo>
                  <a:pt x="1507" y="254886"/>
                  <a:pt x="-1898" y="264245"/>
                  <a:pt x="1432" y="272409"/>
                </a:cubicBezTo>
                <a:lnTo>
                  <a:pt x="151471" y="640239"/>
                </a:lnTo>
                <a:lnTo>
                  <a:pt x="562951" y="640239"/>
                </a:lnTo>
                <a:lnTo>
                  <a:pt x="712989" y="272410"/>
                </a:lnTo>
                <a:cubicBezTo>
                  <a:pt x="716320" y="264246"/>
                  <a:pt x="712915" y="254887"/>
                  <a:pt x="705117" y="250772"/>
                </a:cubicBezTo>
                <a:lnTo>
                  <a:pt x="648886" y="221092"/>
                </a:lnTo>
                <a:close/>
              </a:path>
            </a:pathLst>
          </a:custGeom>
          <a:solidFill>
            <a:srgbClr val="910830"/>
          </a:solidFill>
          <a:ln w="1414" cap="flat">
            <a:noFill/>
            <a:prstDash val="solid"/>
            <a:miter/>
          </a:ln>
        </p:spPr>
        <p:txBody>
          <a:bodyPr rtlCol="0" anchor="ctr"/>
          <a:lstStyle/>
          <a:p>
            <a:endParaRPr lang="en-GB"/>
          </a:p>
        </p:txBody>
      </p:sp>
      <p:sp>
        <p:nvSpPr>
          <p:cNvPr id="158" name="Grafik 465">
            <a:extLst>
              <a:ext uri="{FF2B5EF4-FFF2-40B4-BE49-F238E27FC236}">
                <a16:creationId xmlns:a16="http://schemas.microsoft.com/office/drawing/2014/main" id="{7194655E-5A95-42B3-9D01-23CAB55D96B7}"/>
              </a:ext>
            </a:extLst>
          </p:cNvPr>
          <p:cNvSpPr/>
          <p:nvPr/>
        </p:nvSpPr>
        <p:spPr>
          <a:xfrm>
            <a:off x="6346396" y="2308973"/>
            <a:ext cx="357616" cy="447020"/>
          </a:xfrm>
          <a:custGeom>
            <a:avLst/>
            <a:gdLst>
              <a:gd name="connsiteX0" fmla="*/ 116232 w 548640"/>
              <a:gd name="connsiteY0" fmla="*/ 261659 h 685800"/>
              <a:gd name="connsiteX1" fmla="*/ 68739 w 548640"/>
              <a:gd name="connsiteY1" fmla="*/ 594519 h 685800"/>
              <a:gd name="connsiteX2" fmla="*/ 480193 w 548640"/>
              <a:gd name="connsiteY2" fmla="*/ 594519 h 685800"/>
              <a:gd name="connsiteX3" fmla="*/ 432729 w 548640"/>
              <a:gd name="connsiteY3" fmla="*/ 261656 h 685800"/>
              <a:gd name="connsiteX4" fmla="*/ 497620 w 548640"/>
              <a:gd name="connsiteY4" fmla="*/ 201203 h 685800"/>
              <a:gd name="connsiteX5" fmla="*/ 503078 w 548640"/>
              <a:gd name="connsiteY5" fmla="*/ 188658 h 685800"/>
              <a:gd name="connsiteX6" fmla="*/ 503078 w 548640"/>
              <a:gd name="connsiteY6" fmla="*/ 17304 h 685800"/>
              <a:gd name="connsiteX7" fmla="*/ 485933 w 548640"/>
              <a:gd name="connsiteY7" fmla="*/ 159 h 685800"/>
              <a:gd name="connsiteX8" fmla="*/ 428783 w 548640"/>
              <a:gd name="connsiteY8" fmla="*/ 159 h 685800"/>
              <a:gd name="connsiteX9" fmla="*/ 411638 w 548640"/>
              <a:gd name="connsiteY9" fmla="*/ 17304 h 685800"/>
              <a:gd name="connsiteX10" fmla="*/ 411638 w 548640"/>
              <a:gd name="connsiteY10" fmla="*/ 80169 h 685800"/>
              <a:gd name="connsiteX11" fmla="*/ 343058 w 548640"/>
              <a:gd name="connsiteY11" fmla="*/ 80169 h 685800"/>
              <a:gd name="connsiteX12" fmla="*/ 343058 w 548640"/>
              <a:gd name="connsiteY12" fmla="*/ 17304 h 685800"/>
              <a:gd name="connsiteX13" fmla="*/ 325913 w 548640"/>
              <a:gd name="connsiteY13" fmla="*/ 159 h 685800"/>
              <a:gd name="connsiteX14" fmla="*/ 223043 w 548640"/>
              <a:gd name="connsiteY14" fmla="*/ 159 h 685800"/>
              <a:gd name="connsiteX15" fmla="*/ 205898 w 548640"/>
              <a:gd name="connsiteY15" fmla="*/ 17304 h 685800"/>
              <a:gd name="connsiteX16" fmla="*/ 205898 w 548640"/>
              <a:gd name="connsiteY16" fmla="*/ 80169 h 685800"/>
              <a:gd name="connsiteX17" fmla="*/ 137319 w 548640"/>
              <a:gd name="connsiteY17" fmla="*/ 80169 h 685800"/>
              <a:gd name="connsiteX18" fmla="*/ 137319 w 548640"/>
              <a:gd name="connsiteY18" fmla="*/ 17304 h 685800"/>
              <a:gd name="connsiteX19" fmla="*/ 120174 w 548640"/>
              <a:gd name="connsiteY19" fmla="*/ 159 h 685800"/>
              <a:gd name="connsiteX20" fmla="*/ 63024 w 548640"/>
              <a:gd name="connsiteY20" fmla="*/ 159 h 685800"/>
              <a:gd name="connsiteX21" fmla="*/ 45879 w 548640"/>
              <a:gd name="connsiteY21" fmla="*/ 17304 h 685800"/>
              <a:gd name="connsiteX22" fmla="*/ 45879 w 548640"/>
              <a:gd name="connsiteY22" fmla="*/ 188657 h 685800"/>
              <a:gd name="connsiteX23" fmla="*/ 51337 w 548640"/>
              <a:gd name="connsiteY23" fmla="*/ 201201 h 685800"/>
              <a:gd name="connsiteX24" fmla="*/ 116232 w 548640"/>
              <a:gd name="connsiteY24" fmla="*/ 261659 h 685800"/>
              <a:gd name="connsiteX25" fmla="*/ 228759 w 548640"/>
              <a:gd name="connsiteY25" fmla="*/ 320199 h 685800"/>
              <a:gd name="connsiteX26" fmla="*/ 274479 w 548640"/>
              <a:gd name="connsiteY26" fmla="*/ 274479 h 685800"/>
              <a:gd name="connsiteX27" fmla="*/ 320199 w 548640"/>
              <a:gd name="connsiteY27" fmla="*/ 320199 h 685800"/>
              <a:gd name="connsiteX28" fmla="*/ 320199 w 548640"/>
              <a:gd name="connsiteY28" fmla="*/ 411645 h 685800"/>
              <a:gd name="connsiteX29" fmla="*/ 228759 w 548640"/>
              <a:gd name="connsiteY29" fmla="*/ 411645 h 685800"/>
              <a:gd name="connsiteX30" fmla="*/ 228759 w 548640"/>
              <a:gd name="connsiteY30" fmla="*/ 320199 h 685800"/>
              <a:gd name="connsiteX31" fmla="*/ 548799 w 548640"/>
              <a:gd name="connsiteY31" fmla="*/ 634524 h 685800"/>
              <a:gd name="connsiteX32" fmla="*/ 548799 w 548640"/>
              <a:gd name="connsiteY32" fmla="*/ 668814 h 685800"/>
              <a:gd name="connsiteX33" fmla="*/ 531654 w 548640"/>
              <a:gd name="connsiteY33" fmla="*/ 685959 h 685800"/>
              <a:gd name="connsiteX34" fmla="*/ 17304 w 548640"/>
              <a:gd name="connsiteY34" fmla="*/ 685959 h 685800"/>
              <a:gd name="connsiteX35" fmla="*/ 159 w 548640"/>
              <a:gd name="connsiteY35" fmla="*/ 668814 h 685800"/>
              <a:gd name="connsiteX36" fmla="*/ 159 w 548640"/>
              <a:gd name="connsiteY36" fmla="*/ 634524 h 685800"/>
              <a:gd name="connsiteX37" fmla="*/ 17304 w 548640"/>
              <a:gd name="connsiteY37" fmla="*/ 617379 h 685800"/>
              <a:gd name="connsiteX38" fmla="*/ 531654 w 548640"/>
              <a:gd name="connsiteY38" fmla="*/ 617379 h 685800"/>
              <a:gd name="connsiteX39" fmla="*/ 548799 w 548640"/>
              <a:gd name="connsiteY39" fmla="*/ 634524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48640" h="685800">
                <a:moveTo>
                  <a:pt x="116232" y="261659"/>
                </a:moveTo>
                <a:cubicBezTo>
                  <a:pt x="115826" y="324371"/>
                  <a:pt x="110760" y="451753"/>
                  <a:pt x="68739" y="594519"/>
                </a:cubicBezTo>
                <a:lnTo>
                  <a:pt x="480193" y="594519"/>
                </a:lnTo>
                <a:cubicBezTo>
                  <a:pt x="438188" y="452210"/>
                  <a:pt x="433136" y="324611"/>
                  <a:pt x="432729" y="261656"/>
                </a:cubicBezTo>
                <a:lnTo>
                  <a:pt x="497620" y="201203"/>
                </a:lnTo>
                <a:cubicBezTo>
                  <a:pt x="501101" y="197960"/>
                  <a:pt x="503078" y="193416"/>
                  <a:pt x="503078" y="188658"/>
                </a:cubicBezTo>
                <a:lnTo>
                  <a:pt x="503078" y="17304"/>
                </a:lnTo>
                <a:cubicBezTo>
                  <a:pt x="503078" y="7836"/>
                  <a:pt x="495401" y="159"/>
                  <a:pt x="485933" y="159"/>
                </a:cubicBezTo>
                <a:lnTo>
                  <a:pt x="428783" y="159"/>
                </a:lnTo>
                <a:cubicBezTo>
                  <a:pt x="419314" y="159"/>
                  <a:pt x="411638" y="7836"/>
                  <a:pt x="411638" y="17304"/>
                </a:cubicBezTo>
                <a:lnTo>
                  <a:pt x="411638" y="80169"/>
                </a:lnTo>
                <a:lnTo>
                  <a:pt x="343058" y="80169"/>
                </a:lnTo>
                <a:lnTo>
                  <a:pt x="343058" y="17304"/>
                </a:lnTo>
                <a:cubicBezTo>
                  <a:pt x="343058" y="7836"/>
                  <a:pt x="335381" y="159"/>
                  <a:pt x="325913" y="159"/>
                </a:cubicBezTo>
                <a:lnTo>
                  <a:pt x="223043" y="159"/>
                </a:lnTo>
                <a:cubicBezTo>
                  <a:pt x="213574" y="159"/>
                  <a:pt x="205898" y="7836"/>
                  <a:pt x="205898" y="17304"/>
                </a:cubicBezTo>
                <a:lnTo>
                  <a:pt x="205898" y="80169"/>
                </a:lnTo>
                <a:lnTo>
                  <a:pt x="137319" y="80169"/>
                </a:lnTo>
                <a:lnTo>
                  <a:pt x="137319" y="17304"/>
                </a:lnTo>
                <a:cubicBezTo>
                  <a:pt x="137319" y="7836"/>
                  <a:pt x="129642" y="159"/>
                  <a:pt x="120174" y="159"/>
                </a:cubicBezTo>
                <a:lnTo>
                  <a:pt x="63024" y="159"/>
                </a:lnTo>
                <a:cubicBezTo>
                  <a:pt x="53556" y="159"/>
                  <a:pt x="45879" y="7836"/>
                  <a:pt x="45879" y="17304"/>
                </a:cubicBezTo>
                <a:lnTo>
                  <a:pt x="45879" y="188657"/>
                </a:lnTo>
                <a:cubicBezTo>
                  <a:pt x="45879" y="193415"/>
                  <a:pt x="47856" y="197958"/>
                  <a:pt x="51337" y="201201"/>
                </a:cubicBezTo>
                <a:lnTo>
                  <a:pt x="116232" y="261659"/>
                </a:lnTo>
                <a:close/>
                <a:moveTo>
                  <a:pt x="228759" y="320199"/>
                </a:moveTo>
                <a:cubicBezTo>
                  <a:pt x="228759" y="294949"/>
                  <a:pt x="249229" y="274479"/>
                  <a:pt x="274479" y="274479"/>
                </a:cubicBezTo>
                <a:cubicBezTo>
                  <a:pt x="299729" y="274479"/>
                  <a:pt x="320199" y="294949"/>
                  <a:pt x="320199" y="320199"/>
                </a:cubicBezTo>
                <a:lnTo>
                  <a:pt x="320199" y="411645"/>
                </a:lnTo>
                <a:lnTo>
                  <a:pt x="228759" y="411645"/>
                </a:lnTo>
                <a:lnTo>
                  <a:pt x="228759" y="320199"/>
                </a:lnTo>
                <a:close/>
                <a:moveTo>
                  <a:pt x="548799" y="634524"/>
                </a:moveTo>
                <a:lnTo>
                  <a:pt x="548799" y="668814"/>
                </a:lnTo>
                <a:cubicBezTo>
                  <a:pt x="548799" y="678282"/>
                  <a:pt x="541122" y="685959"/>
                  <a:pt x="531654" y="685959"/>
                </a:cubicBezTo>
                <a:lnTo>
                  <a:pt x="17304" y="685959"/>
                </a:lnTo>
                <a:cubicBezTo>
                  <a:pt x="7836" y="685959"/>
                  <a:pt x="159" y="678282"/>
                  <a:pt x="159" y="668814"/>
                </a:cubicBezTo>
                <a:lnTo>
                  <a:pt x="159" y="634524"/>
                </a:lnTo>
                <a:cubicBezTo>
                  <a:pt x="159" y="625056"/>
                  <a:pt x="7836" y="617379"/>
                  <a:pt x="17304" y="617379"/>
                </a:cubicBezTo>
                <a:lnTo>
                  <a:pt x="531654" y="617379"/>
                </a:lnTo>
                <a:cubicBezTo>
                  <a:pt x="541122" y="617379"/>
                  <a:pt x="548799" y="625056"/>
                  <a:pt x="548799" y="634524"/>
                </a:cubicBezTo>
                <a:close/>
              </a:path>
            </a:pathLst>
          </a:custGeom>
          <a:solidFill>
            <a:srgbClr val="910830"/>
          </a:solidFill>
          <a:ln w="1414" cap="flat">
            <a:noFill/>
            <a:prstDash val="solid"/>
            <a:miter/>
          </a:ln>
        </p:spPr>
        <p:txBody>
          <a:bodyPr rtlCol="0" anchor="ctr"/>
          <a:lstStyle/>
          <a:p>
            <a:endParaRPr lang="en-GB"/>
          </a:p>
        </p:txBody>
      </p:sp>
      <p:sp>
        <p:nvSpPr>
          <p:cNvPr id="159" name="Grafik 466">
            <a:extLst>
              <a:ext uri="{FF2B5EF4-FFF2-40B4-BE49-F238E27FC236}">
                <a16:creationId xmlns:a16="http://schemas.microsoft.com/office/drawing/2014/main" id="{D8AA5C57-3DEB-4EA5-9099-D0225B1860A2}"/>
              </a:ext>
            </a:extLst>
          </p:cNvPr>
          <p:cNvSpPr/>
          <p:nvPr/>
        </p:nvSpPr>
        <p:spPr>
          <a:xfrm>
            <a:off x="1873709" y="2286622"/>
            <a:ext cx="461921" cy="461921"/>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378778 w 708660"/>
              <a:gd name="connsiteY5" fmla="*/ 517224 h 708660"/>
              <a:gd name="connsiteX6" fmla="*/ 572373 w 708660"/>
              <a:gd name="connsiteY6" fmla="*/ 323628 h 708660"/>
              <a:gd name="connsiteX7" fmla="*/ 572373 w 708660"/>
              <a:gd name="connsiteY7" fmla="*/ 275193 h 708660"/>
              <a:gd name="connsiteX8" fmla="*/ 548085 w 708660"/>
              <a:gd name="connsiteY8" fmla="*/ 250905 h 708660"/>
              <a:gd name="connsiteX9" fmla="*/ 499650 w 708660"/>
              <a:gd name="connsiteY9" fmla="*/ 250905 h 708660"/>
              <a:gd name="connsiteX10" fmla="*/ 354489 w 708660"/>
              <a:gd name="connsiteY10" fmla="*/ 396066 h 708660"/>
              <a:gd name="connsiteX11" fmla="*/ 209328 w 708660"/>
              <a:gd name="connsiteY11" fmla="*/ 250905 h 708660"/>
              <a:gd name="connsiteX12" fmla="*/ 160893 w 708660"/>
              <a:gd name="connsiteY12" fmla="*/ 250905 h 708660"/>
              <a:gd name="connsiteX13" fmla="*/ 136605 w 708660"/>
              <a:gd name="connsiteY13" fmla="*/ 275193 h 708660"/>
              <a:gd name="connsiteX14" fmla="*/ 136605 w 708660"/>
              <a:gd name="connsiteY14" fmla="*/ 323628 h 708660"/>
              <a:gd name="connsiteX15" fmla="*/ 330200 w 708660"/>
              <a:gd name="connsiteY15" fmla="*/ 517224 h 708660"/>
              <a:gd name="connsiteX16" fmla="*/ 378778 w 708660"/>
              <a:gd name="connsiteY16" fmla="*/ 51722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708819" y="354489"/>
                </a:moveTo>
                <a:cubicBezTo>
                  <a:pt x="708819" y="550228"/>
                  <a:pt x="550228" y="708819"/>
                  <a:pt x="354489" y="708819"/>
                </a:cubicBezTo>
                <a:cubicBezTo>
                  <a:pt x="158750" y="708819"/>
                  <a:pt x="159" y="550228"/>
                  <a:pt x="159" y="354489"/>
                </a:cubicBezTo>
                <a:cubicBezTo>
                  <a:pt x="159" y="158750"/>
                  <a:pt x="158750" y="159"/>
                  <a:pt x="354489" y="159"/>
                </a:cubicBezTo>
                <a:cubicBezTo>
                  <a:pt x="550228" y="159"/>
                  <a:pt x="708819" y="158750"/>
                  <a:pt x="708819" y="354489"/>
                </a:cubicBezTo>
                <a:close/>
                <a:moveTo>
                  <a:pt x="378778" y="517224"/>
                </a:moveTo>
                <a:lnTo>
                  <a:pt x="572373" y="323628"/>
                </a:lnTo>
                <a:cubicBezTo>
                  <a:pt x="585804" y="310198"/>
                  <a:pt x="585804" y="288481"/>
                  <a:pt x="572373" y="275193"/>
                </a:cubicBezTo>
                <a:lnTo>
                  <a:pt x="548085" y="250905"/>
                </a:lnTo>
                <a:cubicBezTo>
                  <a:pt x="534654" y="237474"/>
                  <a:pt x="512937" y="237474"/>
                  <a:pt x="499650" y="250905"/>
                </a:cubicBezTo>
                <a:lnTo>
                  <a:pt x="354489" y="396066"/>
                </a:lnTo>
                <a:lnTo>
                  <a:pt x="209328" y="250905"/>
                </a:lnTo>
                <a:cubicBezTo>
                  <a:pt x="195898" y="237474"/>
                  <a:pt x="174181" y="237474"/>
                  <a:pt x="160893" y="250905"/>
                </a:cubicBezTo>
                <a:lnTo>
                  <a:pt x="136605" y="275193"/>
                </a:lnTo>
                <a:cubicBezTo>
                  <a:pt x="123174" y="288624"/>
                  <a:pt x="123174" y="310341"/>
                  <a:pt x="136605" y="323628"/>
                </a:cubicBezTo>
                <a:lnTo>
                  <a:pt x="330200" y="517224"/>
                </a:lnTo>
                <a:cubicBezTo>
                  <a:pt x="343631" y="530654"/>
                  <a:pt x="365348" y="530654"/>
                  <a:pt x="378778" y="517224"/>
                </a:cubicBezTo>
                <a:close/>
              </a:path>
            </a:pathLst>
          </a:custGeom>
          <a:solidFill>
            <a:srgbClr val="910830"/>
          </a:solidFill>
          <a:ln w="1414" cap="flat">
            <a:noFill/>
            <a:prstDash val="solid"/>
            <a:miter/>
          </a:ln>
        </p:spPr>
        <p:txBody>
          <a:bodyPr rtlCol="0" anchor="ctr"/>
          <a:lstStyle/>
          <a:p>
            <a:endParaRPr lang="en-GB"/>
          </a:p>
        </p:txBody>
      </p:sp>
      <p:sp>
        <p:nvSpPr>
          <p:cNvPr id="160" name="Grafik 467">
            <a:extLst>
              <a:ext uri="{FF2B5EF4-FFF2-40B4-BE49-F238E27FC236}">
                <a16:creationId xmlns:a16="http://schemas.microsoft.com/office/drawing/2014/main" id="{638014AF-FB6D-4382-AD27-C3B966468B4D}"/>
              </a:ext>
            </a:extLst>
          </p:cNvPr>
          <p:cNvSpPr/>
          <p:nvPr/>
        </p:nvSpPr>
        <p:spPr>
          <a:xfrm>
            <a:off x="2448627" y="2286622"/>
            <a:ext cx="461921" cy="461921"/>
          </a:xfrm>
          <a:custGeom>
            <a:avLst/>
            <a:gdLst>
              <a:gd name="connsiteX0" fmla="*/ 354489 w 708660"/>
              <a:gd name="connsiteY0" fmla="*/ 708819 h 708660"/>
              <a:gd name="connsiteX1" fmla="*/ 159 w 708660"/>
              <a:gd name="connsiteY1" fmla="*/ 354489 h 708660"/>
              <a:gd name="connsiteX2" fmla="*/ 354489 w 708660"/>
              <a:gd name="connsiteY2" fmla="*/ 159 h 708660"/>
              <a:gd name="connsiteX3" fmla="*/ 708819 w 708660"/>
              <a:gd name="connsiteY3" fmla="*/ 354489 h 708660"/>
              <a:gd name="connsiteX4" fmla="*/ 354489 w 708660"/>
              <a:gd name="connsiteY4" fmla="*/ 708819 h 708660"/>
              <a:gd name="connsiteX5" fmla="*/ 191754 w 708660"/>
              <a:gd name="connsiteY5" fmla="*/ 378778 h 708660"/>
              <a:gd name="connsiteX6" fmla="*/ 385350 w 708660"/>
              <a:gd name="connsiteY6" fmla="*/ 572373 h 708660"/>
              <a:gd name="connsiteX7" fmla="*/ 433785 w 708660"/>
              <a:gd name="connsiteY7" fmla="*/ 572373 h 708660"/>
              <a:gd name="connsiteX8" fmla="*/ 458073 w 708660"/>
              <a:gd name="connsiteY8" fmla="*/ 548085 h 708660"/>
              <a:gd name="connsiteX9" fmla="*/ 458073 w 708660"/>
              <a:gd name="connsiteY9" fmla="*/ 499650 h 708660"/>
              <a:gd name="connsiteX10" fmla="*/ 312912 w 708660"/>
              <a:gd name="connsiteY10" fmla="*/ 354489 h 708660"/>
              <a:gd name="connsiteX11" fmla="*/ 458073 w 708660"/>
              <a:gd name="connsiteY11" fmla="*/ 209328 h 708660"/>
              <a:gd name="connsiteX12" fmla="*/ 458073 w 708660"/>
              <a:gd name="connsiteY12" fmla="*/ 160893 h 708660"/>
              <a:gd name="connsiteX13" fmla="*/ 433785 w 708660"/>
              <a:gd name="connsiteY13" fmla="*/ 136605 h 708660"/>
              <a:gd name="connsiteX14" fmla="*/ 385350 w 708660"/>
              <a:gd name="connsiteY14" fmla="*/ 136605 h 708660"/>
              <a:gd name="connsiteX15" fmla="*/ 191754 w 708660"/>
              <a:gd name="connsiteY15" fmla="*/ 330200 h 708660"/>
              <a:gd name="connsiteX16" fmla="*/ 191754 w 708660"/>
              <a:gd name="connsiteY16" fmla="*/ 37877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354489" y="708819"/>
                </a:moveTo>
                <a:cubicBezTo>
                  <a:pt x="158750" y="708819"/>
                  <a:pt x="159" y="550228"/>
                  <a:pt x="159" y="354489"/>
                </a:cubicBezTo>
                <a:cubicBezTo>
                  <a:pt x="159" y="158750"/>
                  <a:pt x="158750" y="159"/>
                  <a:pt x="354489" y="159"/>
                </a:cubicBezTo>
                <a:cubicBezTo>
                  <a:pt x="550228" y="159"/>
                  <a:pt x="708819" y="158750"/>
                  <a:pt x="708819" y="354489"/>
                </a:cubicBezTo>
                <a:cubicBezTo>
                  <a:pt x="708819" y="550228"/>
                  <a:pt x="550228" y="708819"/>
                  <a:pt x="354489" y="708819"/>
                </a:cubicBezTo>
                <a:close/>
                <a:moveTo>
                  <a:pt x="191754" y="378778"/>
                </a:moveTo>
                <a:lnTo>
                  <a:pt x="385350" y="572373"/>
                </a:lnTo>
                <a:cubicBezTo>
                  <a:pt x="398780" y="585804"/>
                  <a:pt x="420497" y="585804"/>
                  <a:pt x="433785" y="572373"/>
                </a:cubicBezTo>
                <a:lnTo>
                  <a:pt x="458073" y="548085"/>
                </a:lnTo>
                <a:cubicBezTo>
                  <a:pt x="471504" y="534654"/>
                  <a:pt x="471504" y="512937"/>
                  <a:pt x="458073" y="499650"/>
                </a:cubicBezTo>
                <a:lnTo>
                  <a:pt x="312912" y="354489"/>
                </a:lnTo>
                <a:lnTo>
                  <a:pt x="458073" y="209328"/>
                </a:lnTo>
                <a:cubicBezTo>
                  <a:pt x="471504" y="195898"/>
                  <a:pt x="471504" y="174181"/>
                  <a:pt x="458073" y="160893"/>
                </a:cubicBezTo>
                <a:lnTo>
                  <a:pt x="433785" y="136605"/>
                </a:lnTo>
                <a:cubicBezTo>
                  <a:pt x="420354" y="123174"/>
                  <a:pt x="398637" y="123174"/>
                  <a:pt x="385350" y="136605"/>
                </a:cubicBezTo>
                <a:lnTo>
                  <a:pt x="191754" y="330200"/>
                </a:lnTo>
                <a:cubicBezTo>
                  <a:pt x="178324" y="343631"/>
                  <a:pt x="178324" y="365348"/>
                  <a:pt x="191754" y="378778"/>
                </a:cubicBezTo>
                <a:close/>
              </a:path>
            </a:pathLst>
          </a:custGeom>
          <a:solidFill>
            <a:srgbClr val="910830"/>
          </a:solidFill>
          <a:ln w="1414" cap="flat">
            <a:noFill/>
            <a:prstDash val="solid"/>
            <a:miter/>
          </a:ln>
        </p:spPr>
        <p:txBody>
          <a:bodyPr rtlCol="0" anchor="ctr"/>
          <a:lstStyle/>
          <a:p>
            <a:endParaRPr lang="en-GB"/>
          </a:p>
        </p:txBody>
      </p:sp>
      <p:sp>
        <p:nvSpPr>
          <p:cNvPr id="161" name="Grafik 468">
            <a:extLst>
              <a:ext uri="{FF2B5EF4-FFF2-40B4-BE49-F238E27FC236}">
                <a16:creationId xmlns:a16="http://schemas.microsoft.com/office/drawing/2014/main" id="{47AC9BBE-E0B2-499E-959F-F958DE430F38}"/>
              </a:ext>
            </a:extLst>
          </p:cNvPr>
          <p:cNvSpPr/>
          <p:nvPr/>
        </p:nvSpPr>
        <p:spPr>
          <a:xfrm>
            <a:off x="3023545" y="2286622"/>
            <a:ext cx="461921" cy="461921"/>
          </a:xfrm>
          <a:custGeom>
            <a:avLst/>
            <a:gdLst>
              <a:gd name="connsiteX0" fmla="*/ 354489 w 708660"/>
              <a:gd name="connsiteY0" fmla="*/ 159 h 708660"/>
              <a:gd name="connsiteX1" fmla="*/ 708819 w 708660"/>
              <a:gd name="connsiteY1" fmla="*/ 354489 h 708660"/>
              <a:gd name="connsiteX2" fmla="*/ 354489 w 708660"/>
              <a:gd name="connsiteY2" fmla="*/ 708819 h 708660"/>
              <a:gd name="connsiteX3" fmla="*/ 159 w 708660"/>
              <a:gd name="connsiteY3" fmla="*/ 354489 h 708660"/>
              <a:gd name="connsiteX4" fmla="*/ 354489 w 708660"/>
              <a:gd name="connsiteY4" fmla="*/ 159 h 708660"/>
              <a:gd name="connsiteX5" fmla="*/ 517224 w 708660"/>
              <a:gd name="connsiteY5" fmla="*/ 330200 h 708660"/>
              <a:gd name="connsiteX6" fmla="*/ 323628 w 708660"/>
              <a:gd name="connsiteY6" fmla="*/ 136605 h 708660"/>
              <a:gd name="connsiteX7" fmla="*/ 275193 w 708660"/>
              <a:gd name="connsiteY7" fmla="*/ 136605 h 708660"/>
              <a:gd name="connsiteX8" fmla="*/ 250905 w 708660"/>
              <a:gd name="connsiteY8" fmla="*/ 160893 h 708660"/>
              <a:gd name="connsiteX9" fmla="*/ 250905 w 708660"/>
              <a:gd name="connsiteY9" fmla="*/ 209328 h 708660"/>
              <a:gd name="connsiteX10" fmla="*/ 396066 w 708660"/>
              <a:gd name="connsiteY10" fmla="*/ 354489 h 708660"/>
              <a:gd name="connsiteX11" fmla="*/ 250905 w 708660"/>
              <a:gd name="connsiteY11" fmla="*/ 499650 h 708660"/>
              <a:gd name="connsiteX12" fmla="*/ 250905 w 708660"/>
              <a:gd name="connsiteY12" fmla="*/ 548085 h 708660"/>
              <a:gd name="connsiteX13" fmla="*/ 275193 w 708660"/>
              <a:gd name="connsiteY13" fmla="*/ 572373 h 708660"/>
              <a:gd name="connsiteX14" fmla="*/ 323628 w 708660"/>
              <a:gd name="connsiteY14" fmla="*/ 572373 h 708660"/>
              <a:gd name="connsiteX15" fmla="*/ 517224 w 708660"/>
              <a:gd name="connsiteY15" fmla="*/ 378778 h 708660"/>
              <a:gd name="connsiteX16" fmla="*/ 517224 w 708660"/>
              <a:gd name="connsiteY16" fmla="*/ 33020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354489" y="159"/>
                </a:moveTo>
                <a:cubicBezTo>
                  <a:pt x="550228" y="159"/>
                  <a:pt x="708819" y="158750"/>
                  <a:pt x="708819" y="354489"/>
                </a:cubicBezTo>
                <a:cubicBezTo>
                  <a:pt x="708819" y="550228"/>
                  <a:pt x="550228" y="708819"/>
                  <a:pt x="354489" y="708819"/>
                </a:cubicBezTo>
                <a:cubicBezTo>
                  <a:pt x="158750" y="708819"/>
                  <a:pt x="159" y="550228"/>
                  <a:pt x="159" y="354489"/>
                </a:cubicBezTo>
                <a:cubicBezTo>
                  <a:pt x="159" y="158750"/>
                  <a:pt x="158750" y="159"/>
                  <a:pt x="354489" y="159"/>
                </a:cubicBezTo>
                <a:close/>
                <a:moveTo>
                  <a:pt x="517224" y="330200"/>
                </a:moveTo>
                <a:lnTo>
                  <a:pt x="323628" y="136605"/>
                </a:lnTo>
                <a:cubicBezTo>
                  <a:pt x="310198" y="123174"/>
                  <a:pt x="288481" y="123174"/>
                  <a:pt x="275193" y="136605"/>
                </a:cubicBezTo>
                <a:lnTo>
                  <a:pt x="250905" y="160893"/>
                </a:lnTo>
                <a:cubicBezTo>
                  <a:pt x="237474" y="174324"/>
                  <a:pt x="237474" y="196041"/>
                  <a:pt x="250905" y="209328"/>
                </a:cubicBezTo>
                <a:lnTo>
                  <a:pt x="396066" y="354489"/>
                </a:lnTo>
                <a:lnTo>
                  <a:pt x="250905" y="499650"/>
                </a:lnTo>
                <a:cubicBezTo>
                  <a:pt x="237474" y="513080"/>
                  <a:pt x="237474" y="534797"/>
                  <a:pt x="250905" y="548085"/>
                </a:cubicBezTo>
                <a:lnTo>
                  <a:pt x="275193" y="572373"/>
                </a:lnTo>
                <a:cubicBezTo>
                  <a:pt x="288624" y="585804"/>
                  <a:pt x="310341" y="585804"/>
                  <a:pt x="323628" y="572373"/>
                </a:cubicBezTo>
                <a:lnTo>
                  <a:pt x="517224" y="378778"/>
                </a:lnTo>
                <a:cubicBezTo>
                  <a:pt x="530654" y="365348"/>
                  <a:pt x="530654" y="343631"/>
                  <a:pt x="517224" y="330200"/>
                </a:cubicBezTo>
                <a:close/>
              </a:path>
            </a:pathLst>
          </a:custGeom>
          <a:solidFill>
            <a:srgbClr val="910830"/>
          </a:solidFill>
          <a:ln w="1414" cap="flat">
            <a:noFill/>
            <a:prstDash val="solid"/>
            <a:miter/>
          </a:ln>
        </p:spPr>
        <p:txBody>
          <a:bodyPr rtlCol="0" anchor="ctr"/>
          <a:lstStyle/>
          <a:p>
            <a:endParaRPr lang="en-GB"/>
          </a:p>
        </p:txBody>
      </p:sp>
      <p:sp>
        <p:nvSpPr>
          <p:cNvPr id="162" name="Grafik 469">
            <a:extLst>
              <a:ext uri="{FF2B5EF4-FFF2-40B4-BE49-F238E27FC236}">
                <a16:creationId xmlns:a16="http://schemas.microsoft.com/office/drawing/2014/main" id="{EC20DA9B-F9C6-4B1F-955A-9BDE6EC36C74}"/>
              </a:ext>
            </a:extLst>
          </p:cNvPr>
          <p:cNvSpPr/>
          <p:nvPr/>
        </p:nvSpPr>
        <p:spPr>
          <a:xfrm>
            <a:off x="3598463" y="2286622"/>
            <a:ext cx="461921" cy="461921"/>
          </a:xfrm>
          <a:custGeom>
            <a:avLst/>
            <a:gdLst>
              <a:gd name="connsiteX0" fmla="*/ 159 w 708660"/>
              <a:gd name="connsiteY0" fmla="*/ 354489 h 708660"/>
              <a:gd name="connsiteX1" fmla="*/ 354489 w 708660"/>
              <a:gd name="connsiteY1" fmla="*/ 159 h 708660"/>
              <a:gd name="connsiteX2" fmla="*/ 708819 w 708660"/>
              <a:gd name="connsiteY2" fmla="*/ 354489 h 708660"/>
              <a:gd name="connsiteX3" fmla="*/ 354489 w 708660"/>
              <a:gd name="connsiteY3" fmla="*/ 708819 h 708660"/>
              <a:gd name="connsiteX4" fmla="*/ 159 w 708660"/>
              <a:gd name="connsiteY4" fmla="*/ 354489 h 708660"/>
              <a:gd name="connsiteX5" fmla="*/ 330200 w 708660"/>
              <a:gd name="connsiteY5" fmla="*/ 191754 h 708660"/>
              <a:gd name="connsiteX6" fmla="*/ 136605 w 708660"/>
              <a:gd name="connsiteY6" fmla="*/ 385350 h 708660"/>
              <a:gd name="connsiteX7" fmla="*/ 136605 w 708660"/>
              <a:gd name="connsiteY7" fmla="*/ 433785 h 708660"/>
              <a:gd name="connsiteX8" fmla="*/ 160893 w 708660"/>
              <a:gd name="connsiteY8" fmla="*/ 458073 h 708660"/>
              <a:gd name="connsiteX9" fmla="*/ 209328 w 708660"/>
              <a:gd name="connsiteY9" fmla="*/ 458073 h 708660"/>
              <a:gd name="connsiteX10" fmla="*/ 354489 w 708660"/>
              <a:gd name="connsiteY10" fmla="*/ 312912 h 708660"/>
              <a:gd name="connsiteX11" fmla="*/ 499650 w 708660"/>
              <a:gd name="connsiteY11" fmla="*/ 458073 h 708660"/>
              <a:gd name="connsiteX12" fmla="*/ 548085 w 708660"/>
              <a:gd name="connsiteY12" fmla="*/ 458073 h 708660"/>
              <a:gd name="connsiteX13" fmla="*/ 572373 w 708660"/>
              <a:gd name="connsiteY13" fmla="*/ 433785 h 708660"/>
              <a:gd name="connsiteX14" fmla="*/ 572373 w 708660"/>
              <a:gd name="connsiteY14" fmla="*/ 385350 h 708660"/>
              <a:gd name="connsiteX15" fmla="*/ 378778 w 708660"/>
              <a:gd name="connsiteY15" fmla="*/ 191754 h 708660"/>
              <a:gd name="connsiteX16" fmla="*/ 330200 w 708660"/>
              <a:gd name="connsiteY16" fmla="*/ 19175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159" y="354489"/>
                </a:moveTo>
                <a:cubicBezTo>
                  <a:pt x="159" y="158750"/>
                  <a:pt x="158750" y="159"/>
                  <a:pt x="354489" y="159"/>
                </a:cubicBezTo>
                <a:cubicBezTo>
                  <a:pt x="550228" y="159"/>
                  <a:pt x="708819" y="158750"/>
                  <a:pt x="708819" y="354489"/>
                </a:cubicBezTo>
                <a:cubicBezTo>
                  <a:pt x="708819" y="550228"/>
                  <a:pt x="550228" y="708819"/>
                  <a:pt x="354489" y="708819"/>
                </a:cubicBezTo>
                <a:cubicBezTo>
                  <a:pt x="158750" y="708819"/>
                  <a:pt x="159" y="550228"/>
                  <a:pt x="159" y="354489"/>
                </a:cubicBezTo>
                <a:close/>
                <a:moveTo>
                  <a:pt x="330200" y="191754"/>
                </a:moveTo>
                <a:lnTo>
                  <a:pt x="136605" y="385350"/>
                </a:lnTo>
                <a:cubicBezTo>
                  <a:pt x="123174" y="398780"/>
                  <a:pt x="123174" y="420497"/>
                  <a:pt x="136605" y="433785"/>
                </a:cubicBezTo>
                <a:lnTo>
                  <a:pt x="160893" y="458073"/>
                </a:lnTo>
                <a:cubicBezTo>
                  <a:pt x="174324" y="471504"/>
                  <a:pt x="196041" y="471504"/>
                  <a:pt x="209328" y="458073"/>
                </a:cubicBezTo>
                <a:lnTo>
                  <a:pt x="354489" y="312912"/>
                </a:lnTo>
                <a:lnTo>
                  <a:pt x="499650" y="458073"/>
                </a:lnTo>
                <a:cubicBezTo>
                  <a:pt x="513080" y="471504"/>
                  <a:pt x="534797" y="471504"/>
                  <a:pt x="548085" y="458073"/>
                </a:cubicBezTo>
                <a:lnTo>
                  <a:pt x="572373" y="433785"/>
                </a:lnTo>
                <a:cubicBezTo>
                  <a:pt x="585804" y="420354"/>
                  <a:pt x="585804" y="398637"/>
                  <a:pt x="572373" y="385350"/>
                </a:cubicBezTo>
                <a:lnTo>
                  <a:pt x="378778" y="191754"/>
                </a:lnTo>
                <a:cubicBezTo>
                  <a:pt x="365348" y="178324"/>
                  <a:pt x="343631" y="178324"/>
                  <a:pt x="330200" y="191754"/>
                </a:cubicBezTo>
                <a:close/>
              </a:path>
            </a:pathLst>
          </a:custGeom>
          <a:solidFill>
            <a:srgbClr val="910830"/>
          </a:solidFill>
          <a:ln w="1414" cap="flat">
            <a:noFill/>
            <a:prstDash val="solid"/>
            <a:miter/>
          </a:ln>
        </p:spPr>
        <p:txBody>
          <a:bodyPr rtlCol="0" anchor="ctr"/>
          <a:lstStyle/>
          <a:p>
            <a:endParaRPr lang="en-GB"/>
          </a:p>
        </p:txBody>
      </p:sp>
      <p:sp>
        <p:nvSpPr>
          <p:cNvPr id="163" name="Grafik 470">
            <a:extLst>
              <a:ext uri="{FF2B5EF4-FFF2-40B4-BE49-F238E27FC236}">
                <a16:creationId xmlns:a16="http://schemas.microsoft.com/office/drawing/2014/main" id="{7FEBCE1C-AEE6-498A-B301-0320E416C440}"/>
              </a:ext>
            </a:extLst>
          </p:cNvPr>
          <p:cNvSpPr/>
          <p:nvPr/>
        </p:nvSpPr>
        <p:spPr>
          <a:xfrm>
            <a:off x="5321033" y="2394180"/>
            <a:ext cx="406043" cy="246793"/>
          </a:xfrm>
          <a:custGeom>
            <a:avLst/>
            <a:gdLst>
              <a:gd name="connsiteX0" fmla="*/ 287872 w 622935"/>
              <a:gd name="connsiteY0" fmla="*/ 368751 h 378618"/>
              <a:gd name="connsiteX1" fmla="*/ 10204 w 622935"/>
              <a:gd name="connsiteY1" fmla="*/ 91082 h 378618"/>
              <a:gd name="connsiteX2" fmla="*/ 10204 w 622935"/>
              <a:gd name="connsiteY2" fmla="*/ 42589 h 378618"/>
              <a:gd name="connsiteX3" fmla="*/ 42589 w 622935"/>
              <a:gd name="connsiteY3" fmla="*/ 10204 h 378618"/>
              <a:gd name="connsiteX4" fmla="*/ 91026 w 622935"/>
              <a:gd name="connsiteY4" fmla="*/ 10147 h 378618"/>
              <a:gd name="connsiteX5" fmla="*/ 312119 w 622935"/>
              <a:gd name="connsiteY5" fmla="*/ 230204 h 378618"/>
              <a:gd name="connsiteX6" fmla="*/ 533211 w 622935"/>
              <a:gd name="connsiteY6" fmla="*/ 10147 h 378618"/>
              <a:gd name="connsiteX7" fmla="*/ 581647 w 622935"/>
              <a:gd name="connsiteY7" fmla="*/ 10204 h 378618"/>
              <a:gd name="connsiteX8" fmla="*/ 614032 w 622935"/>
              <a:gd name="connsiteY8" fmla="*/ 42589 h 378618"/>
              <a:gd name="connsiteX9" fmla="*/ 614032 w 622935"/>
              <a:gd name="connsiteY9" fmla="*/ 91082 h 378618"/>
              <a:gd name="connsiteX10" fmla="*/ 336366 w 622935"/>
              <a:gd name="connsiteY10" fmla="*/ 368751 h 378618"/>
              <a:gd name="connsiteX11" fmla="*/ 287872 w 622935"/>
              <a:gd name="connsiteY11" fmla="*/ 368751 h 37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2935" h="378618">
                <a:moveTo>
                  <a:pt x="287872" y="368751"/>
                </a:moveTo>
                <a:lnTo>
                  <a:pt x="10204" y="91082"/>
                </a:lnTo>
                <a:cubicBezTo>
                  <a:pt x="-3188" y="77691"/>
                  <a:pt x="-3188" y="55979"/>
                  <a:pt x="10204" y="42589"/>
                </a:cubicBezTo>
                <a:lnTo>
                  <a:pt x="42589" y="10204"/>
                </a:lnTo>
                <a:cubicBezTo>
                  <a:pt x="55958" y="-3165"/>
                  <a:pt x="77625" y="-3191"/>
                  <a:pt x="91026" y="10147"/>
                </a:cubicBezTo>
                <a:lnTo>
                  <a:pt x="312119" y="230204"/>
                </a:lnTo>
                <a:lnTo>
                  <a:pt x="533211" y="10147"/>
                </a:lnTo>
                <a:cubicBezTo>
                  <a:pt x="546611" y="-3191"/>
                  <a:pt x="568278" y="-3165"/>
                  <a:pt x="581647" y="10204"/>
                </a:cubicBezTo>
                <a:lnTo>
                  <a:pt x="614032" y="42589"/>
                </a:lnTo>
                <a:cubicBezTo>
                  <a:pt x="627424" y="55981"/>
                  <a:pt x="627424" y="77692"/>
                  <a:pt x="614032" y="91082"/>
                </a:cubicBezTo>
                <a:lnTo>
                  <a:pt x="336366" y="368751"/>
                </a:lnTo>
                <a:cubicBezTo>
                  <a:pt x="322975" y="382142"/>
                  <a:pt x="301263" y="382142"/>
                  <a:pt x="287872" y="368751"/>
                </a:cubicBezTo>
                <a:close/>
              </a:path>
            </a:pathLst>
          </a:custGeom>
          <a:solidFill>
            <a:srgbClr val="910830"/>
          </a:solidFill>
          <a:ln w="1424" cap="flat">
            <a:noFill/>
            <a:prstDash val="solid"/>
            <a:miter/>
          </a:ln>
        </p:spPr>
        <p:txBody>
          <a:bodyPr rtlCol="0" anchor="ctr"/>
          <a:lstStyle/>
          <a:p>
            <a:endParaRPr lang="en-GB"/>
          </a:p>
        </p:txBody>
      </p:sp>
      <p:sp>
        <p:nvSpPr>
          <p:cNvPr id="164" name="Grafik 471">
            <a:extLst>
              <a:ext uri="{FF2B5EF4-FFF2-40B4-BE49-F238E27FC236}">
                <a16:creationId xmlns:a16="http://schemas.microsoft.com/office/drawing/2014/main" id="{CF6C4ACA-C240-4558-8005-9A7339E0EE14}"/>
              </a:ext>
            </a:extLst>
          </p:cNvPr>
          <p:cNvSpPr/>
          <p:nvPr/>
        </p:nvSpPr>
        <p:spPr>
          <a:xfrm>
            <a:off x="7679533" y="2314246"/>
            <a:ext cx="246793" cy="406043"/>
          </a:xfrm>
          <a:custGeom>
            <a:avLst/>
            <a:gdLst>
              <a:gd name="connsiteX0" fmla="*/ 10201 w 378618"/>
              <a:gd name="connsiteY0" fmla="*/ 287865 h 622935"/>
              <a:gd name="connsiteX1" fmla="*/ 287879 w 378618"/>
              <a:gd name="connsiteY1" fmla="*/ 10201 h 622935"/>
              <a:gd name="connsiteX2" fmla="*/ 336371 w 378618"/>
              <a:gd name="connsiteY2" fmla="*/ 10201 h 622935"/>
              <a:gd name="connsiteX3" fmla="*/ 368760 w 378618"/>
              <a:gd name="connsiteY3" fmla="*/ 42591 h 622935"/>
              <a:gd name="connsiteX4" fmla="*/ 368818 w 378618"/>
              <a:gd name="connsiteY4" fmla="*/ 91026 h 622935"/>
              <a:gd name="connsiteX5" fmla="*/ 148747 w 378618"/>
              <a:gd name="connsiteY5" fmla="*/ 312110 h 622935"/>
              <a:gd name="connsiteX6" fmla="*/ 368803 w 378618"/>
              <a:gd name="connsiteY6" fmla="*/ 533210 h 622935"/>
              <a:gd name="connsiteX7" fmla="*/ 368746 w 378618"/>
              <a:gd name="connsiteY7" fmla="*/ 581644 h 622935"/>
              <a:gd name="connsiteX8" fmla="*/ 336356 w 378618"/>
              <a:gd name="connsiteY8" fmla="*/ 614034 h 622935"/>
              <a:gd name="connsiteX9" fmla="*/ 287865 w 378618"/>
              <a:gd name="connsiteY9" fmla="*/ 614034 h 622935"/>
              <a:gd name="connsiteX10" fmla="*/ 10201 w 378618"/>
              <a:gd name="connsiteY10" fmla="*/ 336356 h 622935"/>
              <a:gd name="connsiteX11" fmla="*/ 10201 w 378618"/>
              <a:gd name="connsiteY11" fmla="*/ 287865 h 62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618" h="622935">
                <a:moveTo>
                  <a:pt x="10201" y="287865"/>
                </a:moveTo>
                <a:lnTo>
                  <a:pt x="287879" y="10201"/>
                </a:lnTo>
                <a:cubicBezTo>
                  <a:pt x="301266" y="-3186"/>
                  <a:pt x="322983" y="-3186"/>
                  <a:pt x="336371" y="10201"/>
                </a:cubicBezTo>
                <a:lnTo>
                  <a:pt x="368760" y="42591"/>
                </a:lnTo>
                <a:cubicBezTo>
                  <a:pt x="382133" y="55964"/>
                  <a:pt x="382148" y="77624"/>
                  <a:pt x="368818" y="91026"/>
                </a:cubicBezTo>
                <a:lnTo>
                  <a:pt x="148747" y="312110"/>
                </a:lnTo>
                <a:lnTo>
                  <a:pt x="368803" y="533210"/>
                </a:lnTo>
                <a:cubicBezTo>
                  <a:pt x="382148" y="546611"/>
                  <a:pt x="382119" y="568271"/>
                  <a:pt x="368746" y="581644"/>
                </a:cubicBezTo>
                <a:lnTo>
                  <a:pt x="336356" y="614034"/>
                </a:lnTo>
                <a:cubicBezTo>
                  <a:pt x="322969" y="627421"/>
                  <a:pt x="301252" y="627421"/>
                  <a:pt x="287865" y="614034"/>
                </a:cubicBezTo>
                <a:lnTo>
                  <a:pt x="10201" y="336356"/>
                </a:lnTo>
                <a:cubicBezTo>
                  <a:pt x="-3186" y="322969"/>
                  <a:pt x="-3186" y="301252"/>
                  <a:pt x="10201" y="287865"/>
                </a:cubicBezTo>
                <a:close/>
              </a:path>
            </a:pathLst>
          </a:custGeom>
          <a:solidFill>
            <a:srgbClr val="910830"/>
          </a:solidFill>
          <a:ln w="1429" cap="flat">
            <a:noFill/>
            <a:prstDash val="solid"/>
            <a:miter/>
          </a:ln>
        </p:spPr>
        <p:txBody>
          <a:bodyPr rtlCol="0" anchor="ctr"/>
          <a:lstStyle/>
          <a:p>
            <a:endParaRPr lang="en-GB"/>
          </a:p>
        </p:txBody>
      </p:sp>
      <p:sp>
        <p:nvSpPr>
          <p:cNvPr id="165" name="Grafik 472">
            <a:extLst>
              <a:ext uri="{FF2B5EF4-FFF2-40B4-BE49-F238E27FC236}">
                <a16:creationId xmlns:a16="http://schemas.microsoft.com/office/drawing/2014/main" id="{1355DD9F-E230-4DD4-8BB6-2DF21FA88629}"/>
              </a:ext>
            </a:extLst>
          </p:cNvPr>
          <p:cNvSpPr/>
          <p:nvPr/>
        </p:nvSpPr>
        <p:spPr>
          <a:xfrm>
            <a:off x="8075645" y="2314241"/>
            <a:ext cx="246793" cy="406043"/>
          </a:xfrm>
          <a:custGeom>
            <a:avLst/>
            <a:gdLst>
              <a:gd name="connsiteX0" fmla="*/ 368752 w 378618"/>
              <a:gd name="connsiteY0" fmla="*/ 336365 h 622935"/>
              <a:gd name="connsiteX1" fmla="*/ 91083 w 378618"/>
              <a:gd name="connsiteY1" fmla="*/ 614033 h 622935"/>
              <a:gd name="connsiteX2" fmla="*/ 42590 w 378618"/>
              <a:gd name="connsiteY2" fmla="*/ 614033 h 622935"/>
              <a:gd name="connsiteX3" fmla="*/ 10204 w 378618"/>
              <a:gd name="connsiteY3" fmla="*/ 581647 h 622935"/>
              <a:gd name="connsiteX4" fmla="*/ 10147 w 378618"/>
              <a:gd name="connsiteY4" fmla="*/ 533211 h 622935"/>
              <a:gd name="connsiteX5" fmla="*/ 230205 w 378618"/>
              <a:gd name="connsiteY5" fmla="*/ 312118 h 622935"/>
              <a:gd name="connsiteX6" fmla="*/ 10147 w 378618"/>
              <a:gd name="connsiteY6" fmla="*/ 91026 h 622935"/>
              <a:gd name="connsiteX7" fmla="*/ 10204 w 378618"/>
              <a:gd name="connsiteY7" fmla="*/ 42590 h 622935"/>
              <a:gd name="connsiteX8" fmla="*/ 42590 w 378618"/>
              <a:gd name="connsiteY8" fmla="*/ 10204 h 622935"/>
              <a:gd name="connsiteX9" fmla="*/ 91083 w 378618"/>
              <a:gd name="connsiteY9" fmla="*/ 10204 h 622935"/>
              <a:gd name="connsiteX10" fmla="*/ 368750 w 378618"/>
              <a:gd name="connsiteY10" fmla="*/ 287872 h 622935"/>
              <a:gd name="connsiteX11" fmla="*/ 368752 w 378618"/>
              <a:gd name="connsiteY11" fmla="*/ 336365 h 622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618" h="622935">
                <a:moveTo>
                  <a:pt x="368752" y="336365"/>
                </a:moveTo>
                <a:lnTo>
                  <a:pt x="91083" y="614033"/>
                </a:lnTo>
                <a:cubicBezTo>
                  <a:pt x="77691" y="627425"/>
                  <a:pt x="55980" y="627425"/>
                  <a:pt x="42590" y="614033"/>
                </a:cubicBezTo>
                <a:lnTo>
                  <a:pt x="10204" y="581647"/>
                </a:lnTo>
                <a:cubicBezTo>
                  <a:pt x="-3165" y="568279"/>
                  <a:pt x="-3190" y="546612"/>
                  <a:pt x="10147" y="533211"/>
                </a:cubicBezTo>
                <a:lnTo>
                  <a:pt x="230205" y="312118"/>
                </a:lnTo>
                <a:lnTo>
                  <a:pt x="10147" y="91026"/>
                </a:lnTo>
                <a:cubicBezTo>
                  <a:pt x="-3190" y="77626"/>
                  <a:pt x="-3165" y="55959"/>
                  <a:pt x="10204" y="42590"/>
                </a:cubicBezTo>
                <a:lnTo>
                  <a:pt x="42590" y="10204"/>
                </a:lnTo>
                <a:cubicBezTo>
                  <a:pt x="55981" y="-3187"/>
                  <a:pt x="77693" y="-3187"/>
                  <a:pt x="91083" y="10204"/>
                </a:cubicBezTo>
                <a:lnTo>
                  <a:pt x="368750" y="287872"/>
                </a:lnTo>
                <a:cubicBezTo>
                  <a:pt x="382142" y="301262"/>
                  <a:pt x="382142" y="322974"/>
                  <a:pt x="368752" y="336365"/>
                </a:cubicBezTo>
                <a:close/>
              </a:path>
            </a:pathLst>
          </a:custGeom>
          <a:solidFill>
            <a:srgbClr val="910830"/>
          </a:solidFill>
          <a:ln w="1429" cap="flat">
            <a:noFill/>
            <a:prstDash val="solid"/>
            <a:miter/>
          </a:ln>
        </p:spPr>
        <p:txBody>
          <a:bodyPr rtlCol="0" anchor="ctr"/>
          <a:lstStyle/>
          <a:p>
            <a:endParaRPr lang="en-GB"/>
          </a:p>
        </p:txBody>
      </p:sp>
      <p:sp>
        <p:nvSpPr>
          <p:cNvPr id="166" name="Grafik 473">
            <a:extLst>
              <a:ext uri="{FF2B5EF4-FFF2-40B4-BE49-F238E27FC236}">
                <a16:creationId xmlns:a16="http://schemas.microsoft.com/office/drawing/2014/main" id="{D7FA1339-BAC8-48D5-9DF4-8AFE6477EF33}"/>
              </a:ext>
            </a:extLst>
          </p:cNvPr>
          <p:cNvSpPr/>
          <p:nvPr/>
        </p:nvSpPr>
        <p:spPr>
          <a:xfrm>
            <a:off x="5836349" y="2394181"/>
            <a:ext cx="406043" cy="246793"/>
          </a:xfrm>
          <a:custGeom>
            <a:avLst/>
            <a:gdLst>
              <a:gd name="connsiteX0" fmla="*/ 336365 w 622935"/>
              <a:gd name="connsiteY0" fmla="*/ 10203 h 378618"/>
              <a:gd name="connsiteX1" fmla="*/ 614032 w 622935"/>
              <a:gd name="connsiteY1" fmla="*/ 287870 h 378618"/>
              <a:gd name="connsiteX2" fmla="*/ 614032 w 622935"/>
              <a:gd name="connsiteY2" fmla="*/ 336364 h 378618"/>
              <a:gd name="connsiteX3" fmla="*/ 581647 w 622935"/>
              <a:gd name="connsiteY3" fmla="*/ 368749 h 378618"/>
              <a:gd name="connsiteX4" fmla="*/ 533211 w 622935"/>
              <a:gd name="connsiteY4" fmla="*/ 368806 h 378618"/>
              <a:gd name="connsiteX5" fmla="*/ 312117 w 622935"/>
              <a:gd name="connsiteY5" fmla="*/ 148750 h 378618"/>
              <a:gd name="connsiteX6" fmla="*/ 91026 w 622935"/>
              <a:gd name="connsiteY6" fmla="*/ 368808 h 378618"/>
              <a:gd name="connsiteX7" fmla="*/ 42589 w 622935"/>
              <a:gd name="connsiteY7" fmla="*/ 368750 h 378618"/>
              <a:gd name="connsiteX8" fmla="*/ 10204 w 622935"/>
              <a:gd name="connsiteY8" fmla="*/ 336365 h 378618"/>
              <a:gd name="connsiteX9" fmla="*/ 10204 w 622935"/>
              <a:gd name="connsiteY9" fmla="*/ 287872 h 378618"/>
              <a:gd name="connsiteX10" fmla="*/ 287872 w 622935"/>
              <a:gd name="connsiteY10" fmla="*/ 10204 h 378618"/>
              <a:gd name="connsiteX11" fmla="*/ 336365 w 622935"/>
              <a:gd name="connsiteY11" fmla="*/ 10203 h 378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22935" h="378618">
                <a:moveTo>
                  <a:pt x="336365" y="10203"/>
                </a:moveTo>
                <a:lnTo>
                  <a:pt x="614032" y="287870"/>
                </a:lnTo>
                <a:cubicBezTo>
                  <a:pt x="627424" y="301262"/>
                  <a:pt x="627424" y="322973"/>
                  <a:pt x="614032" y="336364"/>
                </a:cubicBezTo>
                <a:lnTo>
                  <a:pt x="581647" y="368749"/>
                </a:lnTo>
                <a:cubicBezTo>
                  <a:pt x="568278" y="382118"/>
                  <a:pt x="546611" y="382144"/>
                  <a:pt x="533211" y="368806"/>
                </a:cubicBezTo>
                <a:lnTo>
                  <a:pt x="312117" y="148750"/>
                </a:lnTo>
                <a:lnTo>
                  <a:pt x="91026" y="368808"/>
                </a:lnTo>
                <a:cubicBezTo>
                  <a:pt x="77625" y="382145"/>
                  <a:pt x="55958" y="382119"/>
                  <a:pt x="42589" y="368750"/>
                </a:cubicBezTo>
                <a:lnTo>
                  <a:pt x="10204" y="336365"/>
                </a:lnTo>
                <a:cubicBezTo>
                  <a:pt x="-3188" y="322973"/>
                  <a:pt x="-3188" y="301262"/>
                  <a:pt x="10204" y="287872"/>
                </a:cubicBezTo>
                <a:lnTo>
                  <a:pt x="287872" y="10204"/>
                </a:lnTo>
                <a:cubicBezTo>
                  <a:pt x="301262" y="-3187"/>
                  <a:pt x="322973" y="-3187"/>
                  <a:pt x="336365" y="10203"/>
                </a:cubicBezTo>
                <a:close/>
              </a:path>
            </a:pathLst>
          </a:custGeom>
          <a:solidFill>
            <a:srgbClr val="910830"/>
          </a:solidFill>
          <a:ln w="1424" cap="flat">
            <a:noFill/>
            <a:prstDash val="solid"/>
            <a:miter/>
          </a:ln>
        </p:spPr>
        <p:txBody>
          <a:bodyPr rtlCol="0" anchor="ctr"/>
          <a:lstStyle/>
          <a:p>
            <a:endParaRPr lang="en-GB"/>
          </a:p>
        </p:txBody>
      </p:sp>
      <p:sp>
        <p:nvSpPr>
          <p:cNvPr id="167" name="Grafik 474">
            <a:extLst>
              <a:ext uri="{FF2B5EF4-FFF2-40B4-BE49-F238E27FC236}">
                <a16:creationId xmlns:a16="http://schemas.microsoft.com/office/drawing/2014/main" id="{A4EF4C15-8DE3-4E88-8087-940BABF0C38D}"/>
              </a:ext>
            </a:extLst>
          </p:cNvPr>
          <p:cNvSpPr/>
          <p:nvPr/>
        </p:nvSpPr>
        <p:spPr>
          <a:xfrm>
            <a:off x="6802109" y="2279172"/>
            <a:ext cx="357616" cy="476822"/>
          </a:xfrm>
          <a:custGeom>
            <a:avLst/>
            <a:gdLst>
              <a:gd name="connsiteX0" fmla="*/ 171609 w 548640"/>
              <a:gd name="connsiteY0" fmla="*/ 103029 h 731520"/>
              <a:gd name="connsiteX1" fmla="*/ 274479 w 548640"/>
              <a:gd name="connsiteY1" fmla="*/ 159 h 731520"/>
              <a:gd name="connsiteX2" fmla="*/ 377349 w 548640"/>
              <a:gd name="connsiteY2" fmla="*/ 103029 h 731520"/>
              <a:gd name="connsiteX3" fmla="*/ 274479 w 548640"/>
              <a:gd name="connsiteY3" fmla="*/ 205899 h 731520"/>
              <a:gd name="connsiteX4" fmla="*/ 171609 w 548640"/>
              <a:gd name="connsiteY4" fmla="*/ 103029 h 731520"/>
              <a:gd name="connsiteX5" fmla="*/ 535407 w 548640"/>
              <a:gd name="connsiteY5" fmla="*/ 104991 h 731520"/>
              <a:gd name="connsiteX6" fmla="*/ 470750 w 548640"/>
              <a:gd name="connsiteY6" fmla="*/ 104991 h 731520"/>
              <a:gd name="connsiteX7" fmla="*/ 346981 w 548640"/>
              <a:gd name="connsiteY7" fmla="*/ 228759 h 731520"/>
              <a:gd name="connsiteX8" fmla="*/ 201975 w 548640"/>
              <a:gd name="connsiteY8" fmla="*/ 228759 h 731520"/>
              <a:gd name="connsiteX9" fmla="*/ 78207 w 548640"/>
              <a:gd name="connsiteY9" fmla="*/ 104991 h 731520"/>
              <a:gd name="connsiteX10" fmla="*/ 13550 w 548640"/>
              <a:gd name="connsiteY10" fmla="*/ 104991 h 731520"/>
              <a:gd name="connsiteX11" fmla="*/ 13550 w 548640"/>
              <a:gd name="connsiteY11" fmla="*/ 169649 h 731520"/>
              <a:gd name="connsiteX12" fmla="*/ 148749 w 548640"/>
              <a:gd name="connsiteY12" fmla="*/ 304846 h 731520"/>
              <a:gd name="connsiteX13" fmla="*/ 148749 w 548640"/>
              <a:gd name="connsiteY13" fmla="*/ 685959 h 731520"/>
              <a:gd name="connsiteX14" fmla="*/ 194469 w 548640"/>
              <a:gd name="connsiteY14" fmla="*/ 731679 h 731520"/>
              <a:gd name="connsiteX15" fmla="*/ 217329 w 548640"/>
              <a:gd name="connsiteY15" fmla="*/ 731679 h 731520"/>
              <a:gd name="connsiteX16" fmla="*/ 263049 w 548640"/>
              <a:gd name="connsiteY16" fmla="*/ 685959 h 731520"/>
              <a:gd name="connsiteX17" fmla="*/ 263049 w 548640"/>
              <a:gd name="connsiteY17" fmla="*/ 525939 h 731520"/>
              <a:gd name="connsiteX18" fmla="*/ 285909 w 548640"/>
              <a:gd name="connsiteY18" fmla="*/ 525939 h 731520"/>
              <a:gd name="connsiteX19" fmla="*/ 285909 w 548640"/>
              <a:gd name="connsiteY19" fmla="*/ 685959 h 731520"/>
              <a:gd name="connsiteX20" fmla="*/ 331629 w 548640"/>
              <a:gd name="connsiteY20" fmla="*/ 731679 h 731520"/>
              <a:gd name="connsiteX21" fmla="*/ 354489 w 548640"/>
              <a:gd name="connsiteY21" fmla="*/ 731679 h 731520"/>
              <a:gd name="connsiteX22" fmla="*/ 400209 w 548640"/>
              <a:gd name="connsiteY22" fmla="*/ 685959 h 731520"/>
              <a:gd name="connsiteX23" fmla="*/ 400209 w 548640"/>
              <a:gd name="connsiteY23" fmla="*/ 304846 h 731520"/>
              <a:gd name="connsiteX24" fmla="*/ 535407 w 548640"/>
              <a:gd name="connsiteY24" fmla="*/ 169647 h 731520"/>
              <a:gd name="connsiteX25" fmla="*/ 535407 w 548640"/>
              <a:gd name="connsiteY25" fmla="*/ 10499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640" h="731520">
                <a:moveTo>
                  <a:pt x="171609" y="103029"/>
                </a:moveTo>
                <a:cubicBezTo>
                  <a:pt x="171609" y="46215"/>
                  <a:pt x="217664" y="159"/>
                  <a:pt x="274479" y="159"/>
                </a:cubicBezTo>
                <a:cubicBezTo>
                  <a:pt x="331293" y="159"/>
                  <a:pt x="377349" y="46215"/>
                  <a:pt x="377349" y="103029"/>
                </a:cubicBezTo>
                <a:cubicBezTo>
                  <a:pt x="377349" y="159842"/>
                  <a:pt x="331293" y="205899"/>
                  <a:pt x="274479" y="205899"/>
                </a:cubicBezTo>
                <a:cubicBezTo>
                  <a:pt x="217664" y="205899"/>
                  <a:pt x="171609" y="159842"/>
                  <a:pt x="171609" y="103029"/>
                </a:cubicBezTo>
                <a:close/>
                <a:moveTo>
                  <a:pt x="535407" y="104991"/>
                </a:moveTo>
                <a:cubicBezTo>
                  <a:pt x="517553" y="87136"/>
                  <a:pt x="488604" y="87136"/>
                  <a:pt x="470750" y="104991"/>
                </a:cubicBezTo>
                <a:lnTo>
                  <a:pt x="346981" y="228759"/>
                </a:lnTo>
                <a:lnTo>
                  <a:pt x="201975" y="228759"/>
                </a:lnTo>
                <a:lnTo>
                  <a:pt x="78207" y="104991"/>
                </a:lnTo>
                <a:cubicBezTo>
                  <a:pt x="60353" y="87136"/>
                  <a:pt x="31404" y="87136"/>
                  <a:pt x="13550" y="104991"/>
                </a:cubicBezTo>
                <a:cubicBezTo>
                  <a:pt x="-4305" y="122846"/>
                  <a:pt x="-4305" y="151794"/>
                  <a:pt x="13550" y="169649"/>
                </a:cubicBezTo>
                <a:lnTo>
                  <a:pt x="148749" y="304846"/>
                </a:lnTo>
                <a:lnTo>
                  <a:pt x="148749" y="685959"/>
                </a:lnTo>
                <a:cubicBezTo>
                  <a:pt x="148749" y="711209"/>
                  <a:pt x="169218" y="731679"/>
                  <a:pt x="194469" y="731679"/>
                </a:cubicBezTo>
                <a:lnTo>
                  <a:pt x="217329" y="731679"/>
                </a:lnTo>
                <a:cubicBezTo>
                  <a:pt x="242579" y="731679"/>
                  <a:pt x="263049" y="711209"/>
                  <a:pt x="263049" y="685959"/>
                </a:cubicBezTo>
                <a:lnTo>
                  <a:pt x="263049" y="525939"/>
                </a:lnTo>
                <a:lnTo>
                  <a:pt x="285909" y="525939"/>
                </a:lnTo>
                <a:lnTo>
                  <a:pt x="285909" y="685959"/>
                </a:lnTo>
                <a:cubicBezTo>
                  <a:pt x="285909" y="711209"/>
                  <a:pt x="306378" y="731679"/>
                  <a:pt x="331629" y="731679"/>
                </a:cubicBezTo>
                <a:lnTo>
                  <a:pt x="354489" y="731679"/>
                </a:lnTo>
                <a:cubicBezTo>
                  <a:pt x="379739" y="731679"/>
                  <a:pt x="400209" y="711209"/>
                  <a:pt x="400209" y="685959"/>
                </a:cubicBezTo>
                <a:lnTo>
                  <a:pt x="400209" y="304846"/>
                </a:lnTo>
                <a:lnTo>
                  <a:pt x="535407" y="169647"/>
                </a:lnTo>
                <a:cubicBezTo>
                  <a:pt x="553262" y="151792"/>
                  <a:pt x="553262" y="122846"/>
                  <a:pt x="535407" y="104991"/>
                </a:cubicBezTo>
                <a:close/>
              </a:path>
            </a:pathLst>
          </a:custGeom>
          <a:solidFill>
            <a:srgbClr val="910830"/>
          </a:solidFill>
          <a:ln w="1414" cap="flat">
            <a:noFill/>
            <a:prstDash val="solid"/>
            <a:miter/>
          </a:ln>
        </p:spPr>
        <p:txBody>
          <a:bodyPr rtlCol="0" anchor="ctr"/>
          <a:lstStyle/>
          <a:p>
            <a:endParaRPr lang="en-GB"/>
          </a:p>
        </p:txBody>
      </p:sp>
      <p:sp>
        <p:nvSpPr>
          <p:cNvPr id="168" name="Grafik 475">
            <a:extLst>
              <a:ext uri="{FF2B5EF4-FFF2-40B4-BE49-F238E27FC236}">
                <a16:creationId xmlns:a16="http://schemas.microsoft.com/office/drawing/2014/main" id="{916E121E-4F84-4F01-8151-94562048A9EF}"/>
              </a:ext>
            </a:extLst>
          </p:cNvPr>
          <p:cNvSpPr/>
          <p:nvPr/>
        </p:nvSpPr>
        <p:spPr>
          <a:xfrm>
            <a:off x="597217" y="2279171"/>
            <a:ext cx="596027" cy="476822"/>
          </a:xfrm>
          <a:custGeom>
            <a:avLst/>
            <a:gdLst>
              <a:gd name="connsiteX0" fmla="*/ 663758 w 914400"/>
              <a:gd name="connsiteY0" fmla="*/ 352605 h 731520"/>
              <a:gd name="connsiteX1" fmla="*/ 503081 w 914400"/>
              <a:gd name="connsiteY1" fmla="*/ 256193 h 731520"/>
              <a:gd name="connsiteX2" fmla="*/ 503081 w 914400"/>
              <a:gd name="connsiteY2" fmla="*/ 183041 h 731520"/>
              <a:gd name="connsiteX3" fmla="*/ 571661 w 914400"/>
              <a:gd name="connsiteY3" fmla="*/ 183041 h 731520"/>
              <a:gd name="connsiteX4" fmla="*/ 594521 w 914400"/>
              <a:gd name="connsiteY4" fmla="*/ 160181 h 731520"/>
              <a:gd name="connsiteX5" fmla="*/ 594521 w 914400"/>
              <a:gd name="connsiteY5" fmla="*/ 114461 h 731520"/>
              <a:gd name="connsiteX6" fmla="*/ 571661 w 914400"/>
              <a:gd name="connsiteY6" fmla="*/ 91601 h 731520"/>
              <a:gd name="connsiteX7" fmla="*/ 503081 w 914400"/>
              <a:gd name="connsiteY7" fmla="*/ 91601 h 731520"/>
              <a:gd name="connsiteX8" fmla="*/ 503081 w 914400"/>
              <a:gd name="connsiteY8" fmla="*/ 23021 h 731520"/>
              <a:gd name="connsiteX9" fmla="*/ 480221 w 914400"/>
              <a:gd name="connsiteY9" fmla="*/ 161 h 731520"/>
              <a:gd name="connsiteX10" fmla="*/ 434501 w 914400"/>
              <a:gd name="connsiteY10" fmla="*/ 161 h 731520"/>
              <a:gd name="connsiteX11" fmla="*/ 411641 w 914400"/>
              <a:gd name="connsiteY11" fmla="*/ 23021 h 731520"/>
              <a:gd name="connsiteX12" fmla="*/ 411641 w 914400"/>
              <a:gd name="connsiteY12" fmla="*/ 91601 h 731520"/>
              <a:gd name="connsiteX13" fmla="*/ 343061 w 914400"/>
              <a:gd name="connsiteY13" fmla="*/ 91601 h 731520"/>
              <a:gd name="connsiteX14" fmla="*/ 320201 w 914400"/>
              <a:gd name="connsiteY14" fmla="*/ 114461 h 731520"/>
              <a:gd name="connsiteX15" fmla="*/ 320201 w 914400"/>
              <a:gd name="connsiteY15" fmla="*/ 160181 h 731520"/>
              <a:gd name="connsiteX16" fmla="*/ 343061 w 914400"/>
              <a:gd name="connsiteY16" fmla="*/ 183041 h 731520"/>
              <a:gd name="connsiteX17" fmla="*/ 411641 w 914400"/>
              <a:gd name="connsiteY17" fmla="*/ 183041 h 731520"/>
              <a:gd name="connsiteX18" fmla="*/ 411641 w 914400"/>
              <a:gd name="connsiteY18" fmla="*/ 256193 h 731520"/>
              <a:gd name="connsiteX19" fmla="*/ 250964 w 914400"/>
              <a:gd name="connsiteY19" fmla="*/ 352605 h 731520"/>
              <a:gd name="connsiteX20" fmla="*/ 228761 w 914400"/>
              <a:gd name="connsiteY20" fmla="*/ 391810 h 731520"/>
              <a:gd name="connsiteX21" fmla="*/ 228761 w 914400"/>
              <a:gd name="connsiteY21" fmla="*/ 731681 h 731520"/>
              <a:gd name="connsiteX22" fmla="*/ 365921 w 914400"/>
              <a:gd name="connsiteY22" fmla="*/ 731681 h 731520"/>
              <a:gd name="connsiteX23" fmla="*/ 365921 w 914400"/>
              <a:gd name="connsiteY23" fmla="*/ 594521 h 731520"/>
              <a:gd name="connsiteX24" fmla="*/ 457361 w 914400"/>
              <a:gd name="connsiteY24" fmla="*/ 503081 h 731520"/>
              <a:gd name="connsiteX25" fmla="*/ 548801 w 914400"/>
              <a:gd name="connsiteY25" fmla="*/ 594521 h 731520"/>
              <a:gd name="connsiteX26" fmla="*/ 548801 w 914400"/>
              <a:gd name="connsiteY26" fmla="*/ 731681 h 731520"/>
              <a:gd name="connsiteX27" fmla="*/ 685961 w 914400"/>
              <a:gd name="connsiteY27" fmla="*/ 731681 h 731520"/>
              <a:gd name="connsiteX28" fmla="*/ 685961 w 914400"/>
              <a:gd name="connsiteY28" fmla="*/ 391810 h 731520"/>
              <a:gd name="connsiteX29" fmla="*/ 663758 w 914400"/>
              <a:gd name="connsiteY29" fmla="*/ 352605 h 731520"/>
              <a:gd name="connsiteX30" fmla="*/ 161 w 914400"/>
              <a:gd name="connsiteY30" fmla="*/ 565889 h 731520"/>
              <a:gd name="connsiteX31" fmla="*/ 161 w 914400"/>
              <a:gd name="connsiteY31" fmla="*/ 708821 h 731520"/>
              <a:gd name="connsiteX32" fmla="*/ 23021 w 914400"/>
              <a:gd name="connsiteY32" fmla="*/ 731681 h 731520"/>
              <a:gd name="connsiteX33" fmla="*/ 183041 w 914400"/>
              <a:gd name="connsiteY33" fmla="*/ 731681 h 731520"/>
              <a:gd name="connsiteX34" fmla="*/ 183041 w 914400"/>
              <a:gd name="connsiteY34" fmla="*/ 457361 h 731520"/>
              <a:gd name="connsiteX35" fmla="*/ 27864 w 914400"/>
              <a:gd name="connsiteY35" fmla="*/ 523855 h 731520"/>
              <a:gd name="connsiteX36" fmla="*/ 161 w 914400"/>
              <a:gd name="connsiteY36" fmla="*/ 565889 h 731520"/>
              <a:gd name="connsiteX37" fmla="*/ 886857 w 914400"/>
              <a:gd name="connsiteY37" fmla="*/ 523855 h 731520"/>
              <a:gd name="connsiteX38" fmla="*/ 731681 w 914400"/>
              <a:gd name="connsiteY38" fmla="*/ 457361 h 731520"/>
              <a:gd name="connsiteX39" fmla="*/ 731681 w 914400"/>
              <a:gd name="connsiteY39" fmla="*/ 731681 h 731520"/>
              <a:gd name="connsiteX40" fmla="*/ 891701 w 914400"/>
              <a:gd name="connsiteY40" fmla="*/ 731681 h 731520"/>
              <a:gd name="connsiteX41" fmla="*/ 914561 w 914400"/>
              <a:gd name="connsiteY41" fmla="*/ 708821 h 731520"/>
              <a:gd name="connsiteX42" fmla="*/ 914561 w 914400"/>
              <a:gd name="connsiteY42" fmla="*/ 565889 h 731520"/>
              <a:gd name="connsiteX43" fmla="*/ 886857 w 914400"/>
              <a:gd name="connsiteY43" fmla="*/ 52385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 h="731520">
                <a:moveTo>
                  <a:pt x="663758" y="352605"/>
                </a:moveTo>
                <a:lnTo>
                  <a:pt x="503081" y="256193"/>
                </a:lnTo>
                <a:lnTo>
                  <a:pt x="503081" y="183041"/>
                </a:lnTo>
                <a:lnTo>
                  <a:pt x="571661" y="183041"/>
                </a:lnTo>
                <a:cubicBezTo>
                  <a:pt x="584291" y="183041"/>
                  <a:pt x="594521" y="172811"/>
                  <a:pt x="594521" y="160181"/>
                </a:cubicBezTo>
                <a:lnTo>
                  <a:pt x="594521" y="114461"/>
                </a:lnTo>
                <a:cubicBezTo>
                  <a:pt x="594521" y="101831"/>
                  <a:pt x="584291" y="91601"/>
                  <a:pt x="571661" y="91601"/>
                </a:cubicBezTo>
                <a:lnTo>
                  <a:pt x="503081" y="91601"/>
                </a:lnTo>
                <a:lnTo>
                  <a:pt x="503081" y="23021"/>
                </a:lnTo>
                <a:cubicBezTo>
                  <a:pt x="503081" y="10391"/>
                  <a:pt x="492851" y="161"/>
                  <a:pt x="480221" y="161"/>
                </a:cubicBezTo>
                <a:lnTo>
                  <a:pt x="434501" y="161"/>
                </a:lnTo>
                <a:cubicBezTo>
                  <a:pt x="421871" y="161"/>
                  <a:pt x="411641" y="10391"/>
                  <a:pt x="411641" y="23021"/>
                </a:cubicBezTo>
                <a:lnTo>
                  <a:pt x="411641" y="91601"/>
                </a:lnTo>
                <a:lnTo>
                  <a:pt x="343061" y="91601"/>
                </a:lnTo>
                <a:cubicBezTo>
                  <a:pt x="330431" y="91601"/>
                  <a:pt x="320201" y="101831"/>
                  <a:pt x="320201" y="114461"/>
                </a:cubicBezTo>
                <a:lnTo>
                  <a:pt x="320201" y="160181"/>
                </a:lnTo>
                <a:cubicBezTo>
                  <a:pt x="320201" y="172811"/>
                  <a:pt x="330431" y="183041"/>
                  <a:pt x="343061" y="183041"/>
                </a:cubicBezTo>
                <a:lnTo>
                  <a:pt x="411641" y="183041"/>
                </a:lnTo>
                <a:lnTo>
                  <a:pt x="411641" y="256193"/>
                </a:lnTo>
                <a:lnTo>
                  <a:pt x="250964" y="352605"/>
                </a:lnTo>
                <a:cubicBezTo>
                  <a:pt x="237190" y="360866"/>
                  <a:pt x="228761" y="375749"/>
                  <a:pt x="228761" y="391810"/>
                </a:cubicBezTo>
                <a:lnTo>
                  <a:pt x="228761" y="731681"/>
                </a:lnTo>
                <a:lnTo>
                  <a:pt x="365921" y="731681"/>
                </a:lnTo>
                <a:lnTo>
                  <a:pt x="365921" y="594521"/>
                </a:lnTo>
                <a:cubicBezTo>
                  <a:pt x="365921" y="544014"/>
                  <a:pt x="406854" y="503081"/>
                  <a:pt x="457361" y="503081"/>
                </a:cubicBezTo>
                <a:cubicBezTo>
                  <a:pt x="507867" y="503081"/>
                  <a:pt x="548801" y="544014"/>
                  <a:pt x="548801" y="594521"/>
                </a:cubicBezTo>
                <a:lnTo>
                  <a:pt x="548801" y="731681"/>
                </a:lnTo>
                <a:lnTo>
                  <a:pt x="685961" y="731681"/>
                </a:lnTo>
                <a:lnTo>
                  <a:pt x="685961" y="391810"/>
                </a:lnTo>
                <a:cubicBezTo>
                  <a:pt x="685961" y="375751"/>
                  <a:pt x="677531" y="360863"/>
                  <a:pt x="663758" y="352605"/>
                </a:cubicBezTo>
                <a:close/>
                <a:moveTo>
                  <a:pt x="161" y="565889"/>
                </a:moveTo>
                <a:lnTo>
                  <a:pt x="161" y="708821"/>
                </a:lnTo>
                <a:cubicBezTo>
                  <a:pt x="161" y="721451"/>
                  <a:pt x="10391" y="731681"/>
                  <a:pt x="23021" y="731681"/>
                </a:cubicBezTo>
                <a:lnTo>
                  <a:pt x="183041" y="731681"/>
                </a:lnTo>
                <a:lnTo>
                  <a:pt x="183041" y="457361"/>
                </a:lnTo>
                <a:lnTo>
                  <a:pt x="27864" y="523855"/>
                </a:lnTo>
                <a:cubicBezTo>
                  <a:pt x="11059" y="531070"/>
                  <a:pt x="164" y="547600"/>
                  <a:pt x="161" y="565889"/>
                </a:cubicBezTo>
                <a:close/>
                <a:moveTo>
                  <a:pt x="886857" y="523855"/>
                </a:moveTo>
                <a:lnTo>
                  <a:pt x="731681" y="457361"/>
                </a:lnTo>
                <a:lnTo>
                  <a:pt x="731681" y="731681"/>
                </a:lnTo>
                <a:lnTo>
                  <a:pt x="891701" y="731681"/>
                </a:lnTo>
                <a:cubicBezTo>
                  <a:pt x="904331" y="731681"/>
                  <a:pt x="914561" y="721451"/>
                  <a:pt x="914561" y="708821"/>
                </a:cubicBezTo>
                <a:lnTo>
                  <a:pt x="914561" y="565889"/>
                </a:lnTo>
                <a:cubicBezTo>
                  <a:pt x="914561" y="547601"/>
                  <a:pt x="903659" y="531070"/>
                  <a:pt x="886857" y="523855"/>
                </a:cubicBezTo>
                <a:close/>
              </a:path>
            </a:pathLst>
          </a:custGeom>
          <a:solidFill>
            <a:srgbClr val="910830"/>
          </a:solidFill>
          <a:ln w="1429" cap="flat">
            <a:noFill/>
            <a:prstDash val="solid"/>
            <a:miter/>
          </a:ln>
        </p:spPr>
        <p:txBody>
          <a:bodyPr rtlCol="0" anchor="ctr"/>
          <a:lstStyle/>
          <a:p>
            <a:endParaRPr lang="en-GB"/>
          </a:p>
        </p:txBody>
      </p:sp>
      <p:sp>
        <p:nvSpPr>
          <p:cNvPr id="169" name="Grafik 476">
            <a:extLst>
              <a:ext uri="{FF2B5EF4-FFF2-40B4-BE49-F238E27FC236}">
                <a16:creationId xmlns:a16="http://schemas.microsoft.com/office/drawing/2014/main" id="{5E4708B5-75E7-4322-B5C3-8AE63BB9C848}"/>
              </a:ext>
            </a:extLst>
          </p:cNvPr>
          <p:cNvSpPr/>
          <p:nvPr/>
        </p:nvSpPr>
        <p:spPr>
          <a:xfrm>
            <a:off x="4173381" y="2286622"/>
            <a:ext cx="461921" cy="461921"/>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path>
            </a:pathLst>
          </a:custGeom>
          <a:solidFill>
            <a:srgbClr val="910830"/>
          </a:solidFill>
          <a:ln w="1414" cap="flat">
            <a:noFill/>
            <a:prstDash val="solid"/>
            <a:miter/>
          </a:ln>
        </p:spPr>
        <p:txBody>
          <a:bodyPr rtlCol="0" anchor="ctr"/>
          <a:lstStyle/>
          <a:p>
            <a:endParaRPr lang="en-GB"/>
          </a:p>
        </p:txBody>
      </p:sp>
      <p:sp>
        <p:nvSpPr>
          <p:cNvPr id="170" name="Grafik 477">
            <a:extLst>
              <a:ext uri="{FF2B5EF4-FFF2-40B4-BE49-F238E27FC236}">
                <a16:creationId xmlns:a16="http://schemas.microsoft.com/office/drawing/2014/main" id="{45F4BF2A-09E5-46BF-8D17-B075E90DC893}"/>
              </a:ext>
            </a:extLst>
          </p:cNvPr>
          <p:cNvSpPr/>
          <p:nvPr/>
        </p:nvSpPr>
        <p:spPr>
          <a:xfrm>
            <a:off x="4748298" y="2293151"/>
            <a:ext cx="461921" cy="455402"/>
          </a:xfrm>
          <a:custGeom>
            <a:avLst/>
            <a:gdLst>
              <a:gd name="connsiteX0" fmla="*/ 400210 w 708660"/>
              <a:gd name="connsiteY0" fmla="*/ 34514 h 698658"/>
              <a:gd name="connsiteX1" fmla="*/ 400210 w 708660"/>
              <a:gd name="connsiteY1" fmla="*/ 58316 h 698658"/>
              <a:gd name="connsiteX2" fmla="*/ 425479 w 708660"/>
              <a:gd name="connsiteY2" fmla="*/ 91271 h 698658"/>
              <a:gd name="connsiteX3" fmla="*/ 617380 w 708660"/>
              <a:gd name="connsiteY3" fmla="*/ 344473 h 698658"/>
              <a:gd name="connsiteX4" fmla="*/ 354490 w 708660"/>
              <a:gd name="connsiteY4" fmla="*/ 607363 h 698658"/>
              <a:gd name="connsiteX5" fmla="*/ 91600 w 708660"/>
              <a:gd name="connsiteY5" fmla="*/ 344473 h 698658"/>
              <a:gd name="connsiteX6" fmla="*/ 283498 w 708660"/>
              <a:gd name="connsiteY6" fmla="*/ 91271 h 698658"/>
              <a:gd name="connsiteX7" fmla="*/ 308770 w 708660"/>
              <a:gd name="connsiteY7" fmla="*/ 58311 h 698658"/>
              <a:gd name="connsiteX8" fmla="*/ 308770 w 708660"/>
              <a:gd name="connsiteY8" fmla="*/ 34526 h 698658"/>
              <a:gd name="connsiteX9" fmla="*/ 265842 w 708660"/>
              <a:gd name="connsiteY9" fmla="*/ 1330 h 698658"/>
              <a:gd name="connsiteX10" fmla="*/ 164 w 708660"/>
              <a:gd name="connsiteY10" fmla="*/ 346376 h 698658"/>
              <a:gd name="connsiteX11" fmla="*/ 355253 w 708660"/>
              <a:gd name="connsiteY11" fmla="*/ 698801 h 698658"/>
              <a:gd name="connsiteX12" fmla="*/ 708820 w 708660"/>
              <a:gd name="connsiteY12" fmla="*/ 344473 h 698658"/>
              <a:gd name="connsiteX13" fmla="*/ 442771 w 708660"/>
              <a:gd name="connsiteY13" fmla="*/ 1236 h 698658"/>
              <a:gd name="connsiteX14" fmla="*/ 400210 w 708660"/>
              <a:gd name="connsiteY14" fmla="*/ 34514 h 69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8660" h="698658">
                <a:moveTo>
                  <a:pt x="400210" y="34514"/>
                </a:moveTo>
                <a:lnTo>
                  <a:pt x="400210" y="58316"/>
                </a:lnTo>
                <a:cubicBezTo>
                  <a:pt x="400210" y="73752"/>
                  <a:pt x="410613" y="87118"/>
                  <a:pt x="425479" y="91271"/>
                </a:cubicBezTo>
                <a:cubicBezTo>
                  <a:pt x="536233" y="122208"/>
                  <a:pt x="617380" y="223769"/>
                  <a:pt x="617380" y="344473"/>
                </a:cubicBezTo>
                <a:cubicBezTo>
                  <a:pt x="617380" y="489761"/>
                  <a:pt x="499801" y="607363"/>
                  <a:pt x="354490" y="607363"/>
                </a:cubicBezTo>
                <a:cubicBezTo>
                  <a:pt x="209202" y="607363"/>
                  <a:pt x="91600" y="489784"/>
                  <a:pt x="91600" y="344473"/>
                </a:cubicBezTo>
                <a:cubicBezTo>
                  <a:pt x="91600" y="223786"/>
                  <a:pt x="172733" y="122211"/>
                  <a:pt x="283498" y="91271"/>
                </a:cubicBezTo>
                <a:cubicBezTo>
                  <a:pt x="298367" y="87118"/>
                  <a:pt x="308770" y="73749"/>
                  <a:pt x="308770" y="58311"/>
                </a:cubicBezTo>
                <a:lnTo>
                  <a:pt x="308770" y="34526"/>
                </a:lnTo>
                <a:cubicBezTo>
                  <a:pt x="308770" y="12081"/>
                  <a:pt x="287576" y="-4269"/>
                  <a:pt x="265842" y="1330"/>
                </a:cubicBezTo>
                <a:cubicBezTo>
                  <a:pt x="112464" y="40838"/>
                  <a:pt x="-706" y="180461"/>
                  <a:pt x="164" y="346376"/>
                </a:cubicBezTo>
                <a:cubicBezTo>
                  <a:pt x="1193" y="542189"/>
                  <a:pt x="159437" y="699214"/>
                  <a:pt x="355253" y="698801"/>
                </a:cubicBezTo>
                <a:cubicBezTo>
                  <a:pt x="550593" y="698390"/>
                  <a:pt x="708820" y="539909"/>
                  <a:pt x="708820" y="344473"/>
                </a:cubicBezTo>
                <a:cubicBezTo>
                  <a:pt x="708820" y="179262"/>
                  <a:pt x="595748" y="40465"/>
                  <a:pt x="442771" y="1236"/>
                </a:cubicBezTo>
                <a:cubicBezTo>
                  <a:pt x="421181" y="-4301"/>
                  <a:pt x="400210" y="12226"/>
                  <a:pt x="400210" y="34514"/>
                </a:cubicBezTo>
                <a:close/>
              </a:path>
            </a:pathLst>
          </a:custGeom>
          <a:solidFill>
            <a:srgbClr val="910830"/>
          </a:solidFill>
          <a:ln w="1414" cap="flat">
            <a:noFill/>
            <a:prstDash val="solid"/>
            <a:miter/>
          </a:ln>
        </p:spPr>
        <p:txBody>
          <a:bodyPr rtlCol="0" anchor="ctr"/>
          <a:lstStyle/>
          <a:p>
            <a:endParaRPr lang="en-GB"/>
          </a:p>
        </p:txBody>
      </p:sp>
      <p:sp>
        <p:nvSpPr>
          <p:cNvPr id="171" name="Grafik 478">
            <a:extLst>
              <a:ext uri="{FF2B5EF4-FFF2-40B4-BE49-F238E27FC236}">
                <a16:creationId xmlns:a16="http://schemas.microsoft.com/office/drawing/2014/main" id="{FE4CF11D-D776-4A01-A164-4ACA1775C115}"/>
              </a:ext>
            </a:extLst>
          </p:cNvPr>
          <p:cNvSpPr/>
          <p:nvPr/>
        </p:nvSpPr>
        <p:spPr>
          <a:xfrm>
            <a:off x="578591" y="2755992"/>
            <a:ext cx="596027" cy="476822"/>
          </a:xfrm>
          <a:custGeom>
            <a:avLst/>
            <a:gdLst>
              <a:gd name="connsiteX0" fmla="*/ 880271 w 914400"/>
              <a:gd name="connsiteY0" fmla="*/ 274481 h 731520"/>
              <a:gd name="connsiteX1" fmla="*/ 685961 w 914400"/>
              <a:gd name="connsiteY1" fmla="*/ 274481 h 731520"/>
              <a:gd name="connsiteX2" fmla="*/ 685961 w 914400"/>
              <a:gd name="connsiteY2" fmla="*/ 34451 h 731520"/>
              <a:gd name="connsiteX3" fmla="*/ 651671 w 914400"/>
              <a:gd name="connsiteY3" fmla="*/ 161 h 731520"/>
              <a:gd name="connsiteX4" fmla="*/ 445931 w 914400"/>
              <a:gd name="connsiteY4" fmla="*/ 161 h 731520"/>
              <a:gd name="connsiteX5" fmla="*/ 411641 w 914400"/>
              <a:gd name="connsiteY5" fmla="*/ 34451 h 731520"/>
              <a:gd name="connsiteX6" fmla="*/ 411641 w 914400"/>
              <a:gd name="connsiteY6" fmla="*/ 137321 h 731520"/>
              <a:gd name="connsiteX7" fmla="*/ 320201 w 914400"/>
              <a:gd name="connsiteY7" fmla="*/ 137321 h 731520"/>
              <a:gd name="connsiteX8" fmla="*/ 320201 w 914400"/>
              <a:gd name="connsiteY8" fmla="*/ 23021 h 731520"/>
              <a:gd name="connsiteX9" fmla="*/ 297341 w 914400"/>
              <a:gd name="connsiteY9" fmla="*/ 161 h 731520"/>
              <a:gd name="connsiteX10" fmla="*/ 274481 w 914400"/>
              <a:gd name="connsiteY10" fmla="*/ 161 h 731520"/>
              <a:gd name="connsiteX11" fmla="*/ 251621 w 914400"/>
              <a:gd name="connsiteY11" fmla="*/ 23021 h 731520"/>
              <a:gd name="connsiteX12" fmla="*/ 251621 w 914400"/>
              <a:gd name="connsiteY12" fmla="*/ 137321 h 731520"/>
              <a:gd name="connsiteX13" fmla="*/ 160181 w 914400"/>
              <a:gd name="connsiteY13" fmla="*/ 137321 h 731520"/>
              <a:gd name="connsiteX14" fmla="*/ 160181 w 914400"/>
              <a:gd name="connsiteY14" fmla="*/ 23021 h 731520"/>
              <a:gd name="connsiteX15" fmla="*/ 137321 w 914400"/>
              <a:gd name="connsiteY15" fmla="*/ 161 h 731520"/>
              <a:gd name="connsiteX16" fmla="*/ 114461 w 914400"/>
              <a:gd name="connsiteY16" fmla="*/ 161 h 731520"/>
              <a:gd name="connsiteX17" fmla="*/ 91601 w 914400"/>
              <a:gd name="connsiteY17" fmla="*/ 23021 h 731520"/>
              <a:gd name="connsiteX18" fmla="*/ 91601 w 914400"/>
              <a:gd name="connsiteY18" fmla="*/ 137321 h 731520"/>
              <a:gd name="connsiteX19" fmla="*/ 34451 w 914400"/>
              <a:gd name="connsiteY19" fmla="*/ 137321 h 731520"/>
              <a:gd name="connsiteX20" fmla="*/ 161 w 914400"/>
              <a:gd name="connsiteY20" fmla="*/ 171611 h 731520"/>
              <a:gd name="connsiteX21" fmla="*/ 161 w 914400"/>
              <a:gd name="connsiteY21" fmla="*/ 685961 h 731520"/>
              <a:gd name="connsiteX22" fmla="*/ 45881 w 914400"/>
              <a:gd name="connsiteY22" fmla="*/ 731681 h 731520"/>
              <a:gd name="connsiteX23" fmla="*/ 868841 w 914400"/>
              <a:gd name="connsiteY23" fmla="*/ 731681 h 731520"/>
              <a:gd name="connsiteX24" fmla="*/ 914561 w 914400"/>
              <a:gd name="connsiteY24" fmla="*/ 685961 h 731520"/>
              <a:gd name="connsiteX25" fmla="*/ 914561 w 914400"/>
              <a:gd name="connsiteY25" fmla="*/ 308771 h 731520"/>
              <a:gd name="connsiteX26" fmla="*/ 880271 w 914400"/>
              <a:gd name="connsiteY26" fmla="*/ 274481 h 731520"/>
              <a:gd name="connsiteX27" fmla="*/ 183041 w 914400"/>
              <a:gd name="connsiteY27" fmla="*/ 577376 h 731520"/>
              <a:gd name="connsiteX28" fmla="*/ 165896 w 914400"/>
              <a:gd name="connsiteY28" fmla="*/ 594521 h 731520"/>
              <a:gd name="connsiteX29" fmla="*/ 108746 w 914400"/>
              <a:gd name="connsiteY29" fmla="*/ 594521 h 731520"/>
              <a:gd name="connsiteX30" fmla="*/ 91601 w 914400"/>
              <a:gd name="connsiteY30" fmla="*/ 577376 h 731520"/>
              <a:gd name="connsiteX31" fmla="*/ 91601 w 914400"/>
              <a:gd name="connsiteY31" fmla="*/ 520226 h 731520"/>
              <a:gd name="connsiteX32" fmla="*/ 108746 w 914400"/>
              <a:gd name="connsiteY32" fmla="*/ 503081 h 731520"/>
              <a:gd name="connsiteX33" fmla="*/ 165896 w 914400"/>
              <a:gd name="connsiteY33" fmla="*/ 503081 h 731520"/>
              <a:gd name="connsiteX34" fmla="*/ 183041 w 914400"/>
              <a:gd name="connsiteY34" fmla="*/ 520226 h 731520"/>
              <a:gd name="connsiteX35" fmla="*/ 183041 w 914400"/>
              <a:gd name="connsiteY35" fmla="*/ 577376 h 731520"/>
              <a:gd name="connsiteX36" fmla="*/ 183041 w 914400"/>
              <a:gd name="connsiteY36" fmla="*/ 440216 h 731520"/>
              <a:gd name="connsiteX37" fmla="*/ 165896 w 914400"/>
              <a:gd name="connsiteY37" fmla="*/ 457361 h 731520"/>
              <a:gd name="connsiteX38" fmla="*/ 108746 w 914400"/>
              <a:gd name="connsiteY38" fmla="*/ 457361 h 731520"/>
              <a:gd name="connsiteX39" fmla="*/ 91601 w 914400"/>
              <a:gd name="connsiteY39" fmla="*/ 440216 h 731520"/>
              <a:gd name="connsiteX40" fmla="*/ 91601 w 914400"/>
              <a:gd name="connsiteY40" fmla="*/ 383066 h 731520"/>
              <a:gd name="connsiteX41" fmla="*/ 108746 w 914400"/>
              <a:gd name="connsiteY41" fmla="*/ 365921 h 731520"/>
              <a:gd name="connsiteX42" fmla="*/ 165896 w 914400"/>
              <a:gd name="connsiteY42" fmla="*/ 365921 h 731520"/>
              <a:gd name="connsiteX43" fmla="*/ 183041 w 914400"/>
              <a:gd name="connsiteY43" fmla="*/ 383066 h 731520"/>
              <a:gd name="connsiteX44" fmla="*/ 183041 w 914400"/>
              <a:gd name="connsiteY44" fmla="*/ 440216 h 731520"/>
              <a:gd name="connsiteX45" fmla="*/ 183041 w 914400"/>
              <a:gd name="connsiteY45" fmla="*/ 303056 h 731520"/>
              <a:gd name="connsiteX46" fmla="*/ 165896 w 914400"/>
              <a:gd name="connsiteY46" fmla="*/ 320201 h 731520"/>
              <a:gd name="connsiteX47" fmla="*/ 108746 w 914400"/>
              <a:gd name="connsiteY47" fmla="*/ 320201 h 731520"/>
              <a:gd name="connsiteX48" fmla="*/ 91601 w 914400"/>
              <a:gd name="connsiteY48" fmla="*/ 303056 h 731520"/>
              <a:gd name="connsiteX49" fmla="*/ 91601 w 914400"/>
              <a:gd name="connsiteY49" fmla="*/ 245906 h 731520"/>
              <a:gd name="connsiteX50" fmla="*/ 108746 w 914400"/>
              <a:gd name="connsiteY50" fmla="*/ 228761 h 731520"/>
              <a:gd name="connsiteX51" fmla="*/ 165896 w 914400"/>
              <a:gd name="connsiteY51" fmla="*/ 228761 h 731520"/>
              <a:gd name="connsiteX52" fmla="*/ 183041 w 914400"/>
              <a:gd name="connsiteY52" fmla="*/ 245906 h 731520"/>
              <a:gd name="connsiteX53" fmla="*/ 183041 w 914400"/>
              <a:gd name="connsiteY53" fmla="*/ 303056 h 731520"/>
              <a:gd name="connsiteX54" fmla="*/ 365921 w 914400"/>
              <a:gd name="connsiteY54" fmla="*/ 577376 h 731520"/>
              <a:gd name="connsiteX55" fmla="*/ 348776 w 914400"/>
              <a:gd name="connsiteY55" fmla="*/ 594521 h 731520"/>
              <a:gd name="connsiteX56" fmla="*/ 291626 w 914400"/>
              <a:gd name="connsiteY56" fmla="*/ 594521 h 731520"/>
              <a:gd name="connsiteX57" fmla="*/ 274481 w 914400"/>
              <a:gd name="connsiteY57" fmla="*/ 577376 h 731520"/>
              <a:gd name="connsiteX58" fmla="*/ 274481 w 914400"/>
              <a:gd name="connsiteY58" fmla="*/ 520226 h 731520"/>
              <a:gd name="connsiteX59" fmla="*/ 291626 w 914400"/>
              <a:gd name="connsiteY59" fmla="*/ 503081 h 731520"/>
              <a:gd name="connsiteX60" fmla="*/ 348776 w 914400"/>
              <a:gd name="connsiteY60" fmla="*/ 503081 h 731520"/>
              <a:gd name="connsiteX61" fmla="*/ 365921 w 914400"/>
              <a:gd name="connsiteY61" fmla="*/ 520226 h 731520"/>
              <a:gd name="connsiteX62" fmla="*/ 365921 w 914400"/>
              <a:gd name="connsiteY62" fmla="*/ 577376 h 731520"/>
              <a:gd name="connsiteX63" fmla="*/ 365921 w 914400"/>
              <a:gd name="connsiteY63" fmla="*/ 440216 h 731520"/>
              <a:gd name="connsiteX64" fmla="*/ 348776 w 914400"/>
              <a:gd name="connsiteY64" fmla="*/ 457361 h 731520"/>
              <a:gd name="connsiteX65" fmla="*/ 291626 w 914400"/>
              <a:gd name="connsiteY65" fmla="*/ 457361 h 731520"/>
              <a:gd name="connsiteX66" fmla="*/ 274481 w 914400"/>
              <a:gd name="connsiteY66" fmla="*/ 440216 h 731520"/>
              <a:gd name="connsiteX67" fmla="*/ 274481 w 914400"/>
              <a:gd name="connsiteY67" fmla="*/ 383066 h 731520"/>
              <a:gd name="connsiteX68" fmla="*/ 291626 w 914400"/>
              <a:gd name="connsiteY68" fmla="*/ 365921 h 731520"/>
              <a:gd name="connsiteX69" fmla="*/ 348776 w 914400"/>
              <a:gd name="connsiteY69" fmla="*/ 365921 h 731520"/>
              <a:gd name="connsiteX70" fmla="*/ 365921 w 914400"/>
              <a:gd name="connsiteY70" fmla="*/ 383066 h 731520"/>
              <a:gd name="connsiteX71" fmla="*/ 365921 w 914400"/>
              <a:gd name="connsiteY71" fmla="*/ 440216 h 731520"/>
              <a:gd name="connsiteX72" fmla="*/ 365921 w 914400"/>
              <a:gd name="connsiteY72" fmla="*/ 303056 h 731520"/>
              <a:gd name="connsiteX73" fmla="*/ 348776 w 914400"/>
              <a:gd name="connsiteY73" fmla="*/ 320201 h 731520"/>
              <a:gd name="connsiteX74" fmla="*/ 291626 w 914400"/>
              <a:gd name="connsiteY74" fmla="*/ 320201 h 731520"/>
              <a:gd name="connsiteX75" fmla="*/ 274481 w 914400"/>
              <a:gd name="connsiteY75" fmla="*/ 303056 h 731520"/>
              <a:gd name="connsiteX76" fmla="*/ 274481 w 914400"/>
              <a:gd name="connsiteY76" fmla="*/ 245906 h 731520"/>
              <a:gd name="connsiteX77" fmla="*/ 291626 w 914400"/>
              <a:gd name="connsiteY77" fmla="*/ 228761 h 731520"/>
              <a:gd name="connsiteX78" fmla="*/ 348776 w 914400"/>
              <a:gd name="connsiteY78" fmla="*/ 228761 h 731520"/>
              <a:gd name="connsiteX79" fmla="*/ 365921 w 914400"/>
              <a:gd name="connsiteY79" fmla="*/ 245906 h 731520"/>
              <a:gd name="connsiteX80" fmla="*/ 365921 w 914400"/>
              <a:gd name="connsiteY80" fmla="*/ 303056 h 731520"/>
              <a:gd name="connsiteX81" fmla="*/ 594521 w 914400"/>
              <a:gd name="connsiteY81" fmla="*/ 440216 h 731520"/>
              <a:gd name="connsiteX82" fmla="*/ 577376 w 914400"/>
              <a:gd name="connsiteY82" fmla="*/ 457361 h 731520"/>
              <a:gd name="connsiteX83" fmla="*/ 520226 w 914400"/>
              <a:gd name="connsiteY83" fmla="*/ 457361 h 731520"/>
              <a:gd name="connsiteX84" fmla="*/ 503081 w 914400"/>
              <a:gd name="connsiteY84" fmla="*/ 440216 h 731520"/>
              <a:gd name="connsiteX85" fmla="*/ 503081 w 914400"/>
              <a:gd name="connsiteY85" fmla="*/ 383066 h 731520"/>
              <a:gd name="connsiteX86" fmla="*/ 520226 w 914400"/>
              <a:gd name="connsiteY86" fmla="*/ 365921 h 731520"/>
              <a:gd name="connsiteX87" fmla="*/ 577376 w 914400"/>
              <a:gd name="connsiteY87" fmla="*/ 365921 h 731520"/>
              <a:gd name="connsiteX88" fmla="*/ 594521 w 914400"/>
              <a:gd name="connsiteY88" fmla="*/ 383066 h 731520"/>
              <a:gd name="connsiteX89" fmla="*/ 594521 w 914400"/>
              <a:gd name="connsiteY89" fmla="*/ 440216 h 731520"/>
              <a:gd name="connsiteX90" fmla="*/ 594521 w 914400"/>
              <a:gd name="connsiteY90" fmla="*/ 303056 h 731520"/>
              <a:gd name="connsiteX91" fmla="*/ 577376 w 914400"/>
              <a:gd name="connsiteY91" fmla="*/ 320201 h 731520"/>
              <a:gd name="connsiteX92" fmla="*/ 520226 w 914400"/>
              <a:gd name="connsiteY92" fmla="*/ 320201 h 731520"/>
              <a:gd name="connsiteX93" fmla="*/ 503081 w 914400"/>
              <a:gd name="connsiteY93" fmla="*/ 303056 h 731520"/>
              <a:gd name="connsiteX94" fmla="*/ 503081 w 914400"/>
              <a:gd name="connsiteY94" fmla="*/ 245906 h 731520"/>
              <a:gd name="connsiteX95" fmla="*/ 520226 w 914400"/>
              <a:gd name="connsiteY95" fmla="*/ 228761 h 731520"/>
              <a:gd name="connsiteX96" fmla="*/ 577376 w 914400"/>
              <a:gd name="connsiteY96" fmla="*/ 228761 h 731520"/>
              <a:gd name="connsiteX97" fmla="*/ 594521 w 914400"/>
              <a:gd name="connsiteY97" fmla="*/ 245906 h 731520"/>
              <a:gd name="connsiteX98" fmla="*/ 594521 w 914400"/>
              <a:gd name="connsiteY98" fmla="*/ 303056 h 731520"/>
              <a:gd name="connsiteX99" fmla="*/ 594521 w 914400"/>
              <a:gd name="connsiteY99" fmla="*/ 165896 h 731520"/>
              <a:gd name="connsiteX100" fmla="*/ 577376 w 914400"/>
              <a:gd name="connsiteY100" fmla="*/ 183041 h 731520"/>
              <a:gd name="connsiteX101" fmla="*/ 520226 w 914400"/>
              <a:gd name="connsiteY101" fmla="*/ 183041 h 731520"/>
              <a:gd name="connsiteX102" fmla="*/ 503081 w 914400"/>
              <a:gd name="connsiteY102" fmla="*/ 165896 h 731520"/>
              <a:gd name="connsiteX103" fmla="*/ 503081 w 914400"/>
              <a:gd name="connsiteY103" fmla="*/ 108746 h 731520"/>
              <a:gd name="connsiteX104" fmla="*/ 520226 w 914400"/>
              <a:gd name="connsiteY104" fmla="*/ 91601 h 731520"/>
              <a:gd name="connsiteX105" fmla="*/ 577376 w 914400"/>
              <a:gd name="connsiteY105" fmla="*/ 91601 h 731520"/>
              <a:gd name="connsiteX106" fmla="*/ 594521 w 914400"/>
              <a:gd name="connsiteY106" fmla="*/ 108746 h 731520"/>
              <a:gd name="connsiteX107" fmla="*/ 594521 w 914400"/>
              <a:gd name="connsiteY107" fmla="*/ 165896 h 731520"/>
              <a:gd name="connsiteX108" fmla="*/ 823121 w 914400"/>
              <a:gd name="connsiteY108" fmla="*/ 577376 h 731520"/>
              <a:gd name="connsiteX109" fmla="*/ 805976 w 914400"/>
              <a:gd name="connsiteY109" fmla="*/ 594521 h 731520"/>
              <a:gd name="connsiteX110" fmla="*/ 748826 w 914400"/>
              <a:gd name="connsiteY110" fmla="*/ 594521 h 731520"/>
              <a:gd name="connsiteX111" fmla="*/ 731681 w 914400"/>
              <a:gd name="connsiteY111" fmla="*/ 577376 h 731520"/>
              <a:gd name="connsiteX112" fmla="*/ 731681 w 914400"/>
              <a:gd name="connsiteY112" fmla="*/ 520226 h 731520"/>
              <a:gd name="connsiteX113" fmla="*/ 748826 w 914400"/>
              <a:gd name="connsiteY113" fmla="*/ 503081 h 731520"/>
              <a:gd name="connsiteX114" fmla="*/ 805976 w 914400"/>
              <a:gd name="connsiteY114" fmla="*/ 503081 h 731520"/>
              <a:gd name="connsiteX115" fmla="*/ 823121 w 914400"/>
              <a:gd name="connsiteY115" fmla="*/ 520226 h 731520"/>
              <a:gd name="connsiteX116" fmla="*/ 823121 w 914400"/>
              <a:gd name="connsiteY116" fmla="*/ 577376 h 731520"/>
              <a:gd name="connsiteX117" fmla="*/ 823121 w 914400"/>
              <a:gd name="connsiteY117" fmla="*/ 440216 h 731520"/>
              <a:gd name="connsiteX118" fmla="*/ 805976 w 914400"/>
              <a:gd name="connsiteY118" fmla="*/ 457361 h 731520"/>
              <a:gd name="connsiteX119" fmla="*/ 748826 w 914400"/>
              <a:gd name="connsiteY119" fmla="*/ 457361 h 731520"/>
              <a:gd name="connsiteX120" fmla="*/ 731681 w 914400"/>
              <a:gd name="connsiteY120" fmla="*/ 440216 h 731520"/>
              <a:gd name="connsiteX121" fmla="*/ 731681 w 914400"/>
              <a:gd name="connsiteY121" fmla="*/ 383066 h 731520"/>
              <a:gd name="connsiteX122" fmla="*/ 748826 w 914400"/>
              <a:gd name="connsiteY122" fmla="*/ 365921 h 731520"/>
              <a:gd name="connsiteX123" fmla="*/ 805976 w 914400"/>
              <a:gd name="connsiteY123" fmla="*/ 365921 h 731520"/>
              <a:gd name="connsiteX124" fmla="*/ 823121 w 914400"/>
              <a:gd name="connsiteY124" fmla="*/ 383066 h 731520"/>
              <a:gd name="connsiteX125" fmla="*/ 823121 w 914400"/>
              <a:gd name="connsiteY125" fmla="*/ 44021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914400" h="731520">
                <a:moveTo>
                  <a:pt x="880271" y="274481"/>
                </a:moveTo>
                <a:lnTo>
                  <a:pt x="685961" y="274481"/>
                </a:lnTo>
                <a:lnTo>
                  <a:pt x="685961" y="34451"/>
                </a:lnTo>
                <a:cubicBezTo>
                  <a:pt x="685961" y="15506"/>
                  <a:pt x="670616" y="161"/>
                  <a:pt x="651671" y="161"/>
                </a:cubicBezTo>
                <a:lnTo>
                  <a:pt x="445931" y="161"/>
                </a:lnTo>
                <a:cubicBezTo>
                  <a:pt x="426986" y="161"/>
                  <a:pt x="411641" y="15506"/>
                  <a:pt x="411641" y="34451"/>
                </a:cubicBezTo>
                <a:lnTo>
                  <a:pt x="411641" y="137321"/>
                </a:lnTo>
                <a:lnTo>
                  <a:pt x="320201" y="137321"/>
                </a:lnTo>
                <a:lnTo>
                  <a:pt x="320201" y="23021"/>
                </a:lnTo>
                <a:cubicBezTo>
                  <a:pt x="320201" y="10391"/>
                  <a:pt x="309971" y="161"/>
                  <a:pt x="297341" y="161"/>
                </a:cubicBezTo>
                <a:lnTo>
                  <a:pt x="274481" y="161"/>
                </a:lnTo>
                <a:cubicBezTo>
                  <a:pt x="261851" y="161"/>
                  <a:pt x="251621" y="10391"/>
                  <a:pt x="251621" y="23021"/>
                </a:cubicBezTo>
                <a:lnTo>
                  <a:pt x="251621" y="137321"/>
                </a:lnTo>
                <a:lnTo>
                  <a:pt x="160181" y="137321"/>
                </a:lnTo>
                <a:lnTo>
                  <a:pt x="160181" y="23021"/>
                </a:lnTo>
                <a:cubicBezTo>
                  <a:pt x="160181" y="10391"/>
                  <a:pt x="149951" y="161"/>
                  <a:pt x="137321" y="161"/>
                </a:cubicBezTo>
                <a:lnTo>
                  <a:pt x="114461" y="161"/>
                </a:lnTo>
                <a:cubicBezTo>
                  <a:pt x="101831" y="161"/>
                  <a:pt x="91601" y="10391"/>
                  <a:pt x="91601" y="23021"/>
                </a:cubicBezTo>
                <a:lnTo>
                  <a:pt x="91601" y="137321"/>
                </a:lnTo>
                <a:lnTo>
                  <a:pt x="34451" y="137321"/>
                </a:lnTo>
                <a:cubicBezTo>
                  <a:pt x="15506" y="137321"/>
                  <a:pt x="161" y="152666"/>
                  <a:pt x="161" y="171611"/>
                </a:cubicBezTo>
                <a:lnTo>
                  <a:pt x="161" y="685961"/>
                </a:lnTo>
                <a:cubicBezTo>
                  <a:pt x="161" y="711207"/>
                  <a:pt x="20635" y="731681"/>
                  <a:pt x="45881" y="731681"/>
                </a:cubicBezTo>
                <a:lnTo>
                  <a:pt x="868841" y="731681"/>
                </a:lnTo>
                <a:cubicBezTo>
                  <a:pt x="894087" y="731681"/>
                  <a:pt x="914561" y="711207"/>
                  <a:pt x="914561" y="685961"/>
                </a:cubicBezTo>
                <a:lnTo>
                  <a:pt x="914561" y="308771"/>
                </a:lnTo>
                <a:cubicBezTo>
                  <a:pt x="914561" y="289826"/>
                  <a:pt x="899202" y="274481"/>
                  <a:pt x="880271" y="274481"/>
                </a:cubicBezTo>
                <a:close/>
                <a:moveTo>
                  <a:pt x="183041" y="577376"/>
                </a:moveTo>
                <a:cubicBezTo>
                  <a:pt x="183041" y="586848"/>
                  <a:pt x="175368" y="594521"/>
                  <a:pt x="165896" y="594521"/>
                </a:cubicBezTo>
                <a:lnTo>
                  <a:pt x="108746" y="594521"/>
                </a:lnTo>
                <a:cubicBezTo>
                  <a:pt x="99273" y="594521"/>
                  <a:pt x="91601" y="586848"/>
                  <a:pt x="91601" y="577376"/>
                </a:cubicBezTo>
                <a:lnTo>
                  <a:pt x="91601" y="520226"/>
                </a:lnTo>
                <a:cubicBezTo>
                  <a:pt x="91601" y="510753"/>
                  <a:pt x="99273" y="503081"/>
                  <a:pt x="108746" y="503081"/>
                </a:cubicBezTo>
                <a:lnTo>
                  <a:pt x="165896" y="503081"/>
                </a:lnTo>
                <a:cubicBezTo>
                  <a:pt x="175368" y="503081"/>
                  <a:pt x="183041" y="510753"/>
                  <a:pt x="183041" y="520226"/>
                </a:cubicBezTo>
                <a:lnTo>
                  <a:pt x="183041" y="577376"/>
                </a:lnTo>
                <a:close/>
                <a:moveTo>
                  <a:pt x="183041" y="440216"/>
                </a:moveTo>
                <a:cubicBezTo>
                  <a:pt x="183041" y="449688"/>
                  <a:pt x="175368" y="457361"/>
                  <a:pt x="165896" y="457361"/>
                </a:cubicBezTo>
                <a:lnTo>
                  <a:pt x="108746" y="457361"/>
                </a:lnTo>
                <a:cubicBezTo>
                  <a:pt x="99273" y="457361"/>
                  <a:pt x="91601" y="449688"/>
                  <a:pt x="91601" y="440216"/>
                </a:cubicBezTo>
                <a:lnTo>
                  <a:pt x="91601" y="383066"/>
                </a:lnTo>
                <a:cubicBezTo>
                  <a:pt x="91601" y="373593"/>
                  <a:pt x="99273" y="365921"/>
                  <a:pt x="108746" y="365921"/>
                </a:cubicBezTo>
                <a:lnTo>
                  <a:pt x="165896" y="365921"/>
                </a:lnTo>
                <a:cubicBezTo>
                  <a:pt x="175368" y="365921"/>
                  <a:pt x="183041" y="373593"/>
                  <a:pt x="183041" y="383066"/>
                </a:cubicBezTo>
                <a:lnTo>
                  <a:pt x="183041" y="440216"/>
                </a:lnTo>
                <a:close/>
                <a:moveTo>
                  <a:pt x="183041" y="303056"/>
                </a:moveTo>
                <a:cubicBezTo>
                  <a:pt x="183041" y="312528"/>
                  <a:pt x="175368" y="320201"/>
                  <a:pt x="165896" y="320201"/>
                </a:cubicBezTo>
                <a:lnTo>
                  <a:pt x="108746" y="320201"/>
                </a:lnTo>
                <a:cubicBezTo>
                  <a:pt x="99273" y="320201"/>
                  <a:pt x="91601" y="312528"/>
                  <a:pt x="91601" y="303056"/>
                </a:cubicBezTo>
                <a:lnTo>
                  <a:pt x="91601" y="245906"/>
                </a:lnTo>
                <a:cubicBezTo>
                  <a:pt x="91601" y="236433"/>
                  <a:pt x="99273" y="228761"/>
                  <a:pt x="108746" y="228761"/>
                </a:cubicBezTo>
                <a:lnTo>
                  <a:pt x="165896" y="228761"/>
                </a:lnTo>
                <a:cubicBezTo>
                  <a:pt x="175368" y="228761"/>
                  <a:pt x="183041" y="236433"/>
                  <a:pt x="183041" y="245906"/>
                </a:cubicBezTo>
                <a:lnTo>
                  <a:pt x="183041" y="303056"/>
                </a:lnTo>
                <a:close/>
                <a:moveTo>
                  <a:pt x="365921" y="577376"/>
                </a:moveTo>
                <a:cubicBezTo>
                  <a:pt x="365921" y="586848"/>
                  <a:pt x="358248" y="594521"/>
                  <a:pt x="348776" y="594521"/>
                </a:cubicBezTo>
                <a:lnTo>
                  <a:pt x="291626" y="594521"/>
                </a:lnTo>
                <a:cubicBezTo>
                  <a:pt x="282153" y="594521"/>
                  <a:pt x="274481" y="586848"/>
                  <a:pt x="274481" y="577376"/>
                </a:cubicBezTo>
                <a:lnTo>
                  <a:pt x="274481" y="520226"/>
                </a:lnTo>
                <a:cubicBezTo>
                  <a:pt x="274481" y="510753"/>
                  <a:pt x="282153" y="503081"/>
                  <a:pt x="291626" y="503081"/>
                </a:cubicBezTo>
                <a:lnTo>
                  <a:pt x="348776" y="503081"/>
                </a:lnTo>
                <a:cubicBezTo>
                  <a:pt x="358248" y="503081"/>
                  <a:pt x="365921" y="510753"/>
                  <a:pt x="365921" y="520226"/>
                </a:cubicBezTo>
                <a:lnTo>
                  <a:pt x="365921" y="577376"/>
                </a:lnTo>
                <a:close/>
                <a:moveTo>
                  <a:pt x="365921" y="440216"/>
                </a:moveTo>
                <a:cubicBezTo>
                  <a:pt x="365921" y="449688"/>
                  <a:pt x="358248" y="457361"/>
                  <a:pt x="348776" y="457361"/>
                </a:cubicBezTo>
                <a:lnTo>
                  <a:pt x="291626" y="457361"/>
                </a:lnTo>
                <a:cubicBezTo>
                  <a:pt x="282153" y="457361"/>
                  <a:pt x="274481" y="449688"/>
                  <a:pt x="274481" y="440216"/>
                </a:cubicBezTo>
                <a:lnTo>
                  <a:pt x="274481" y="383066"/>
                </a:lnTo>
                <a:cubicBezTo>
                  <a:pt x="274481" y="373593"/>
                  <a:pt x="282153" y="365921"/>
                  <a:pt x="291626" y="365921"/>
                </a:cubicBezTo>
                <a:lnTo>
                  <a:pt x="348776" y="365921"/>
                </a:lnTo>
                <a:cubicBezTo>
                  <a:pt x="358248" y="365921"/>
                  <a:pt x="365921" y="373593"/>
                  <a:pt x="365921" y="383066"/>
                </a:cubicBezTo>
                <a:lnTo>
                  <a:pt x="365921" y="440216"/>
                </a:lnTo>
                <a:close/>
                <a:moveTo>
                  <a:pt x="365921" y="303056"/>
                </a:moveTo>
                <a:cubicBezTo>
                  <a:pt x="365921" y="312528"/>
                  <a:pt x="358248" y="320201"/>
                  <a:pt x="348776" y="320201"/>
                </a:cubicBezTo>
                <a:lnTo>
                  <a:pt x="291626" y="320201"/>
                </a:lnTo>
                <a:cubicBezTo>
                  <a:pt x="282153" y="320201"/>
                  <a:pt x="274481" y="312528"/>
                  <a:pt x="274481" y="303056"/>
                </a:cubicBezTo>
                <a:lnTo>
                  <a:pt x="274481" y="245906"/>
                </a:lnTo>
                <a:cubicBezTo>
                  <a:pt x="274481" y="236433"/>
                  <a:pt x="282153" y="228761"/>
                  <a:pt x="291626" y="228761"/>
                </a:cubicBezTo>
                <a:lnTo>
                  <a:pt x="348776" y="228761"/>
                </a:lnTo>
                <a:cubicBezTo>
                  <a:pt x="358248" y="228761"/>
                  <a:pt x="365921" y="236433"/>
                  <a:pt x="365921" y="245906"/>
                </a:cubicBezTo>
                <a:lnTo>
                  <a:pt x="365921" y="303056"/>
                </a:lnTo>
                <a:close/>
                <a:moveTo>
                  <a:pt x="594521" y="440216"/>
                </a:moveTo>
                <a:cubicBezTo>
                  <a:pt x="594521" y="449688"/>
                  <a:pt x="586848" y="457361"/>
                  <a:pt x="577376" y="457361"/>
                </a:cubicBezTo>
                <a:lnTo>
                  <a:pt x="520226" y="457361"/>
                </a:lnTo>
                <a:cubicBezTo>
                  <a:pt x="510753" y="457361"/>
                  <a:pt x="503081" y="449688"/>
                  <a:pt x="503081" y="440216"/>
                </a:cubicBezTo>
                <a:lnTo>
                  <a:pt x="503081" y="383066"/>
                </a:lnTo>
                <a:cubicBezTo>
                  <a:pt x="503081" y="373593"/>
                  <a:pt x="510753" y="365921"/>
                  <a:pt x="520226" y="365921"/>
                </a:cubicBezTo>
                <a:lnTo>
                  <a:pt x="577376" y="365921"/>
                </a:lnTo>
                <a:cubicBezTo>
                  <a:pt x="586848" y="365921"/>
                  <a:pt x="594521" y="373593"/>
                  <a:pt x="594521" y="383066"/>
                </a:cubicBezTo>
                <a:lnTo>
                  <a:pt x="594521" y="440216"/>
                </a:lnTo>
                <a:close/>
                <a:moveTo>
                  <a:pt x="594521" y="303056"/>
                </a:moveTo>
                <a:cubicBezTo>
                  <a:pt x="594521" y="312528"/>
                  <a:pt x="586848" y="320201"/>
                  <a:pt x="577376" y="320201"/>
                </a:cubicBezTo>
                <a:lnTo>
                  <a:pt x="520226" y="320201"/>
                </a:lnTo>
                <a:cubicBezTo>
                  <a:pt x="510753" y="320201"/>
                  <a:pt x="503081" y="312528"/>
                  <a:pt x="503081" y="303056"/>
                </a:cubicBezTo>
                <a:lnTo>
                  <a:pt x="503081" y="245906"/>
                </a:lnTo>
                <a:cubicBezTo>
                  <a:pt x="503081" y="236433"/>
                  <a:pt x="510753" y="228761"/>
                  <a:pt x="520226" y="228761"/>
                </a:cubicBezTo>
                <a:lnTo>
                  <a:pt x="577376" y="228761"/>
                </a:lnTo>
                <a:cubicBezTo>
                  <a:pt x="586848" y="228761"/>
                  <a:pt x="594521" y="236433"/>
                  <a:pt x="594521" y="245906"/>
                </a:cubicBezTo>
                <a:lnTo>
                  <a:pt x="594521" y="303056"/>
                </a:lnTo>
                <a:close/>
                <a:moveTo>
                  <a:pt x="594521" y="165896"/>
                </a:moveTo>
                <a:cubicBezTo>
                  <a:pt x="594521" y="175368"/>
                  <a:pt x="586848" y="183041"/>
                  <a:pt x="577376" y="183041"/>
                </a:cubicBezTo>
                <a:lnTo>
                  <a:pt x="520226" y="183041"/>
                </a:lnTo>
                <a:cubicBezTo>
                  <a:pt x="510753" y="183041"/>
                  <a:pt x="503081" y="175368"/>
                  <a:pt x="503081" y="165896"/>
                </a:cubicBezTo>
                <a:lnTo>
                  <a:pt x="503081" y="108746"/>
                </a:lnTo>
                <a:cubicBezTo>
                  <a:pt x="503081" y="99273"/>
                  <a:pt x="510753" y="91601"/>
                  <a:pt x="520226" y="91601"/>
                </a:cubicBezTo>
                <a:lnTo>
                  <a:pt x="577376" y="91601"/>
                </a:lnTo>
                <a:cubicBezTo>
                  <a:pt x="586848" y="91601"/>
                  <a:pt x="594521" y="99273"/>
                  <a:pt x="594521" y="108746"/>
                </a:cubicBezTo>
                <a:lnTo>
                  <a:pt x="594521" y="165896"/>
                </a:lnTo>
                <a:close/>
                <a:moveTo>
                  <a:pt x="823121" y="577376"/>
                </a:moveTo>
                <a:cubicBezTo>
                  <a:pt x="823121" y="586848"/>
                  <a:pt x="815448" y="594521"/>
                  <a:pt x="805976" y="594521"/>
                </a:cubicBezTo>
                <a:lnTo>
                  <a:pt x="748826" y="594521"/>
                </a:lnTo>
                <a:cubicBezTo>
                  <a:pt x="739353" y="594521"/>
                  <a:pt x="731681" y="586848"/>
                  <a:pt x="731681" y="577376"/>
                </a:cubicBezTo>
                <a:lnTo>
                  <a:pt x="731681" y="520226"/>
                </a:lnTo>
                <a:cubicBezTo>
                  <a:pt x="731681" y="510753"/>
                  <a:pt x="739353" y="503081"/>
                  <a:pt x="748826" y="503081"/>
                </a:cubicBezTo>
                <a:lnTo>
                  <a:pt x="805976" y="503081"/>
                </a:lnTo>
                <a:cubicBezTo>
                  <a:pt x="815448" y="503081"/>
                  <a:pt x="823121" y="510753"/>
                  <a:pt x="823121" y="520226"/>
                </a:cubicBezTo>
                <a:lnTo>
                  <a:pt x="823121" y="577376"/>
                </a:lnTo>
                <a:close/>
                <a:moveTo>
                  <a:pt x="823121" y="440216"/>
                </a:moveTo>
                <a:cubicBezTo>
                  <a:pt x="823121" y="449688"/>
                  <a:pt x="815448" y="457361"/>
                  <a:pt x="805976" y="457361"/>
                </a:cubicBezTo>
                <a:lnTo>
                  <a:pt x="748826" y="457361"/>
                </a:lnTo>
                <a:cubicBezTo>
                  <a:pt x="739353" y="457361"/>
                  <a:pt x="731681" y="449688"/>
                  <a:pt x="731681" y="440216"/>
                </a:cubicBezTo>
                <a:lnTo>
                  <a:pt x="731681" y="383066"/>
                </a:lnTo>
                <a:cubicBezTo>
                  <a:pt x="731681" y="373593"/>
                  <a:pt x="739353" y="365921"/>
                  <a:pt x="748826" y="365921"/>
                </a:cubicBezTo>
                <a:lnTo>
                  <a:pt x="805976" y="365921"/>
                </a:lnTo>
                <a:cubicBezTo>
                  <a:pt x="815448" y="365921"/>
                  <a:pt x="823121" y="373593"/>
                  <a:pt x="823121" y="383066"/>
                </a:cubicBezTo>
                <a:lnTo>
                  <a:pt x="823121" y="440216"/>
                </a:lnTo>
                <a:close/>
              </a:path>
            </a:pathLst>
          </a:custGeom>
          <a:solidFill>
            <a:srgbClr val="910830"/>
          </a:solidFill>
          <a:ln w="1429" cap="flat">
            <a:noFill/>
            <a:prstDash val="solid"/>
            <a:miter/>
          </a:ln>
        </p:spPr>
        <p:txBody>
          <a:bodyPr rtlCol="0" anchor="ctr"/>
          <a:lstStyle/>
          <a:p>
            <a:endParaRPr lang="en-GB"/>
          </a:p>
        </p:txBody>
      </p:sp>
      <p:sp>
        <p:nvSpPr>
          <p:cNvPr id="172" name="Grafik 479">
            <a:extLst>
              <a:ext uri="{FF2B5EF4-FFF2-40B4-BE49-F238E27FC236}">
                <a16:creationId xmlns:a16="http://schemas.microsoft.com/office/drawing/2014/main" id="{DDDE0BDB-C81F-44EC-B2CC-769301E9AFD1}"/>
              </a:ext>
            </a:extLst>
          </p:cNvPr>
          <p:cNvSpPr/>
          <p:nvPr/>
        </p:nvSpPr>
        <p:spPr>
          <a:xfrm>
            <a:off x="7313699" y="2755994"/>
            <a:ext cx="357616" cy="476822"/>
          </a:xfrm>
          <a:custGeom>
            <a:avLst/>
            <a:gdLst>
              <a:gd name="connsiteX0" fmla="*/ 548799 w 548640"/>
              <a:gd name="connsiteY0" fmla="*/ 160179 h 731520"/>
              <a:gd name="connsiteX1" fmla="*/ 548799 w 548640"/>
              <a:gd name="connsiteY1" fmla="*/ 663099 h 731520"/>
              <a:gd name="connsiteX2" fmla="*/ 480219 w 548640"/>
              <a:gd name="connsiteY2" fmla="*/ 731679 h 731520"/>
              <a:gd name="connsiteX3" fmla="*/ 68739 w 548640"/>
              <a:gd name="connsiteY3" fmla="*/ 731679 h 731520"/>
              <a:gd name="connsiteX4" fmla="*/ 159 w 548640"/>
              <a:gd name="connsiteY4" fmla="*/ 663099 h 731520"/>
              <a:gd name="connsiteX5" fmla="*/ 159 w 548640"/>
              <a:gd name="connsiteY5" fmla="*/ 160179 h 731520"/>
              <a:gd name="connsiteX6" fmla="*/ 68739 w 548640"/>
              <a:gd name="connsiteY6" fmla="*/ 91599 h 731520"/>
              <a:gd name="connsiteX7" fmla="*/ 183039 w 548640"/>
              <a:gd name="connsiteY7" fmla="*/ 91599 h 731520"/>
              <a:gd name="connsiteX8" fmla="*/ 274479 w 548640"/>
              <a:gd name="connsiteY8" fmla="*/ 159 h 731520"/>
              <a:gd name="connsiteX9" fmla="*/ 365919 w 548640"/>
              <a:gd name="connsiteY9" fmla="*/ 91599 h 731520"/>
              <a:gd name="connsiteX10" fmla="*/ 480219 w 548640"/>
              <a:gd name="connsiteY10" fmla="*/ 91599 h 731520"/>
              <a:gd name="connsiteX11" fmla="*/ 548799 w 548640"/>
              <a:gd name="connsiteY11" fmla="*/ 160179 h 731520"/>
              <a:gd name="connsiteX12" fmla="*/ 274479 w 548640"/>
              <a:gd name="connsiteY12" fmla="*/ 57309 h 731520"/>
              <a:gd name="connsiteX13" fmla="*/ 240189 w 548640"/>
              <a:gd name="connsiteY13" fmla="*/ 91599 h 731520"/>
              <a:gd name="connsiteX14" fmla="*/ 274479 w 548640"/>
              <a:gd name="connsiteY14" fmla="*/ 125889 h 731520"/>
              <a:gd name="connsiteX15" fmla="*/ 308769 w 548640"/>
              <a:gd name="connsiteY15" fmla="*/ 91599 h 731520"/>
              <a:gd name="connsiteX16" fmla="*/ 274479 w 548640"/>
              <a:gd name="connsiteY16" fmla="*/ 57309 h 731520"/>
              <a:gd name="connsiteX17" fmla="*/ 411639 w 548640"/>
              <a:gd name="connsiteY17" fmla="*/ 220187 h 731520"/>
              <a:gd name="connsiteX18" fmla="*/ 411639 w 548640"/>
              <a:gd name="connsiteY18" fmla="*/ 191612 h 731520"/>
              <a:gd name="connsiteX19" fmla="*/ 403067 w 548640"/>
              <a:gd name="connsiteY19" fmla="*/ 183039 h 731520"/>
              <a:gd name="connsiteX20" fmla="*/ 145892 w 548640"/>
              <a:gd name="connsiteY20" fmla="*/ 183039 h 731520"/>
              <a:gd name="connsiteX21" fmla="*/ 137319 w 548640"/>
              <a:gd name="connsiteY21" fmla="*/ 191612 h 731520"/>
              <a:gd name="connsiteX22" fmla="*/ 137319 w 548640"/>
              <a:gd name="connsiteY22" fmla="*/ 220187 h 731520"/>
              <a:gd name="connsiteX23" fmla="*/ 145892 w 548640"/>
              <a:gd name="connsiteY23" fmla="*/ 228759 h 731520"/>
              <a:gd name="connsiteX24" fmla="*/ 403067 w 548640"/>
              <a:gd name="connsiteY24" fmla="*/ 228759 h 731520"/>
              <a:gd name="connsiteX25" fmla="*/ 411639 w 548640"/>
              <a:gd name="connsiteY25" fmla="*/ 22018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640" h="731520">
                <a:moveTo>
                  <a:pt x="548799" y="160179"/>
                </a:moveTo>
                <a:lnTo>
                  <a:pt x="548799" y="663099"/>
                </a:lnTo>
                <a:cubicBezTo>
                  <a:pt x="548799" y="700975"/>
                  <a:pt x="518095" y="731679"/>
                  <a:pt x="480219" y="731679"/>
                </a:cubicBezTo>
                <a:lnTo>
                  <a:pt x="68739" y="731679"/>
                </a:lnTo>
                <a:cubicBezTo>
                  <a:pt x="30863" y="731679"/>
                  <a:pt x="159" y="700975"/>
                  <a:pt x="159" y="663099"/>
                </a:cubicBezTo>
                <a:lnTo>
                  <a:pt x="159" y="160179"/>
                </a:lnTo>
                <a:cubicBezTo>
                  <a:pt x="159" y="122303"/>
                  <a:pt x="30863" y="91599"/>
                  <a:pt x="68739" y="91599"/>
                </a:cubicBezTo>
                <a:lnTo>
                  <a:pt x="183039" y="91599"/>
                </a:lnTo>
                <a:cubicBezTo>
                  <a:pt x="183039" y="41178"/>
                  <a:pt x="224058" y="159"/>
                  <a:pt x="274479" y="159"/>
                </a:cubicBezTo>
                <a:cubicBezTo>
                  <a:pt x="324900" y="159"/>
                  <a:pt x="365919" y="41178"/>
                  <a:pt x="365919" y="91599"/>
                </a:cubicBezTo>
                <a:lnTo>
                  <a:pt x="480219" y="91599"/>
                </a:lnTo>
                <a:cubicBezTo>
                  <a:pt x="518095" y="91599"/>
                  <a:pt x="548799" y="122303"/>
                  <a:pt x="548799" y="160179"/>
                </a:cubicBezTo>
                <a:close/>
                <a:moveTo>
                  <a:pt x="274479" y="57309"/>
                </a:moveTo>
                <a:cubicBezTo>
                  <a:pt x="255541" y="57309"/>
                  <a:pt x="240189" y="72661"/>
                  <a:pt x="240189" y="91599"/>
                </a:cubicBezTo>
                <a:cubicBezTo>
                  <a:pt x="240189" y="110537"/>
                  <a:pt x="255541" y="125889"/>
                  <a:pt x="274479" y="125889"/>
                </a:cubicBezTo>
                <a:cubicBezTo>
                  <a:pt x="293417" y="125889"/>
                  <a:pt x="308769" y="110537"/>
                  <a:pt x="308769" y="91599"/>
                </a:cubicBezTo>
                <a:cubicBezTo>
                  <a:pt x="308769" y="72661"/>
                  <a:pt x="293417" y="57309"/>
                  <a:pt x="274479" y="57309"/>
                </a:cubicBezTo>
                <a:moveTo>
                  <a:pt x="411639" y="220187"/>
                </a:moveTo>
                <a:lnTo>
                  <a:pt x="411639" y="191612"/>
                </a:lnTo>
                <a:cubicBezTo>
                  <a:pt x="411639" y="186877"/>
                  <a:pt x="407801" y="183039"/>
                  <a:pt x="403067" y="183039"/>
                </a:cubicBezTo>
                <a:lnTo>
                  <a:pt x="145892" y="183039"/>
                </a:lnTo>
                <a:cubicBezTo>
                  <a:pt x="141157" y="183039"/>
                  <a:pt x="137319" y="186877"/>
                  <a:pt x="137319" y="191612"/>
                </a:cubicBezTo>
                <a:lnTo>
                  <a:pt x="137319" y="220187"/>
                </a:lnTo>
                <a:cubicBezTo>
                  <a:pt x="137319" y="224921"/>
                  <a:pt x="141157" y="228759"/>
                  <a:pt x="145892" y="228759"/>
                </a:cubicBezTo>
                <a:lnTo>
                  <a:pt x="403067" y="228759"/>
                </a:lnTo>
                <a:cubicBezTo>
                  <a:pt x="407801" y="228759"/>
                  <a:pt x="411639" y="224921"/>
                  <a:pt x="411639" y="220187"/>
                </a:cubicBezTo>
                <a:close/>
              </a:path>
            </a:pathLst>
          </a:custGeom>
          <a:solidFill>
            <a:srgbClr val="910830"/>
          </a:solidFill>
          <a:ln w="1414" cap="flat">
            <a:noFill/>
            <a:prstDash val="solid"/>
            <a:miter/>
          </a:ln>
        </p:spPr>
        <p:txBody>
          <a:bodyPr rtlCol="0" anchor="ctr"/>
          <a:lstStyle/>
          <a:p>
            <a:endParaRPr lang="en-GB"/>
          </a:p>
        </p:txBody>
      </p:sp>
      <p:sp>
        <p:nvSpPr>
          <p:cNvPr id="173" name="Grafik 480">
            <a:extLst>
              <a:ext uri="{FF2B5EF4-FFF2-40B4-BE49-F238E27FC236}">
                <a16:creationId xmlns:a16="http://schemas.microsoft.com/office/drawing/2014/main" id="{422AA228-6900-467F-BDF9-3132EF06CCBA}"/>
              </a:ext>
            </a:extLst>
          </p:cNvPr>
          <p:cNvSpPr/>
          <p:nvPr/>
        </p:nvSpPr>
        <p:spPr>
          <a:xfrm>
            <a:off x="7706084" y="2755994"/>
            <a:ext cx="357616" cy="476822"/>
          </a:xfrm>
          <a:custGeom>
            <a:avLst/>
            <a:gdLst>
              <a:gd name="connsiteX0" fmla="*/ 480219 w 548640"/>
              <a:gd name="connsiteY0" fmla="*/ 91599 h 731520"/>
              <a:gd name="connsiteX1" fmla="*/ 365919 w 548640"/>
              <a:gd name="connsiteY1" fmla="*/ 91599 h 731520"/>
              <a:gd name="connsiteX2" fmla="*/ 274479 w 548640"/>
              <a:gd name="connsiteY2" fmla="*/ 159 h 731520"/>
              <a:gd name="connsiteX3" fmla="*/ 183039 w 548640"/>
              <a:gd name="connsiteY3" fmla="*/ 91599 h 731520"/>
              <a:gd name="connsiteX4" fmla="*/ 68739 w 548640"/>
              <a:gd name="connsiteY4" fmla="*/ 91599 h 731520"/>
              <a:gd name="connsiteX5" fmla="*/ 159 w 548640"/>
              <a:gd name="connsiteY5" fmla="*/ 160179 h 731520"/>
              <a:gd name="connsiteX6" fmla="*/ 159 w 548640"/>
              <a:gd name="connsiteY6" fmla="*/ 663099 h 731520"/>
              <a:gd name="connsiteX7" fmla="*/ 68739 w 548640"/>
              <a:gd name="connsiteY7" fmla="*/ 731679 h 731520"/>
              <a:gd name="connsiteX8" fmla="*/ 480219 w 548640"/>
              <a:gd name="connsiteY8" fmla="*/ 731679 h 731520"/>
              <a:gd name="connsiteX9" fmla="*/ 548799 w 548640"/>
              <a:gd name="connsiteY9" fmla="*/ 663099 h 731520"/>
              <a:gd name="connsiteX10" fmla="*/ 548799 w 548640"/>
              <a:gd name="connsiteY10" fmla="*/ 160179 h 731520"/>
              <a:gd name="connsiteX11" fmla="*/ 480219 w 548640"/>
              <a:gd name="connsiteY11" fmla="*/ 91599 h 731520"/>
              <a:gd name="connsiteX12" fmla="*/ 274479 w 548640"/>
              <a:gd name="connsiteY12" fmla="*/ 57309 h 731520"/>
              <a:gd name="connsiteX13" fmla="*/ 308769 w 548640"/>
              <a:gd name="connsiteY13" fmla="*/ 91599 h 731520"/>
              <a:gd name="connsiteX14" fmla="*/ 274479 w 548640"/>
              <a:gd name="connsiteY14" fmla="*/ 125889 h 731520"/>
              <a:gd name="connsiteX15" fmla="*/ 240189 w 548640"/>
              <a:gd name="connsiteY15" fmla="*/ 91599 h 731520"/>
              <a:gd name="connsiteX16" fmla="*/ 274479 w 548640"/>
              <a:gd name="connsiteY16" fmla="*/ 57309 h 731520"/>
              <a:gd name="connsiteX17" fmla="*/ 447644 w 548640"/>
              <a:gd name="connsiteY17" fmla="*/ 388493 h 731520"/>
              <a:gd name="connsiteX18" fmla="*/ 243332 w 548640"/>
              <a:gd name="connsiteY18" fmla="*/ 591090 h 731520"/>
              <a:gd name="connsiteX19" fmla="*/ 219044 w 548640"/>
              <a:gd name="connsiteY19" fmla="*/ 590947 h 731520"/>
              <a:gd name="connsiteX20" fmla="*/ 101029 w 548640"/>
              <a:gd name="connsiteY20" fmla="*/ 471932 h 731520"/>
              <a:gd name="connsiteX21" fmla="*/ 101172 w 548640"/>
              <a:gd name="connsiteY21" fmla="*/ 447644 h 731520"/>
              <a:gd name="connsiteX22" fmla="*/ 141748 w 548640"/>
              <a:gd name="connsiteY22" fmla="*/ 407353 h 731520"/>
              <a:gd name="connsiteX23" fmla="*/ 166037 w 548640"/>
              <a:gd name="connsiteY23" fmla="*/ 407496 h 731520"/>
              <a:gd name="connsiteX24" fmla="*/ 231759 w 548640"/>
              <a:gd name="connsiteY24" fmla="*/ 473790 h 731520"/>
              <a:gd name="connsiteX25" fmla="*/ 383207 w 548640"/>
              <a:gd name="connsiteY25" fmla="*/ 323485 h 731520"/>
              <a:gd name="connsiteX26" fmla="*/ 407496 w 548640"/>
              <a:gd name="connsiteY26" fmla="*/ 323628 h 731520"/>
              <a:gd name="connsiteX27" fmla="*/ 447786 w 548640"/>
              <a:gd name="connsiteY27" fmla="*/ 364205 h 731520"/>
              <a:gd name="connsiteX28" fmla="*/ 447644 w 548640"/>
              <a:gd name="connsiteY28" fmla="*/ 38849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8640" h="731520">
                <a:moveTo>
                  <a:pt x="480219" y="91599"/>
                </a:moveTo>
                <a:lnTo>
                  <a:pt x="365919" y="91599"/>
                </a:lnTo>
                <a:cubicBezTo>
                  <a:pt x="365919" y="41164"/>
                  <a:pt x="324914" y="159"/>
                  <a:pt x="274479" y="159"/>
                </a:cubicBezTo>
                <a:cubicBezTo>
                  <a:pt x="224044" y="159"/>
                  <a:pt x="183039" y="41164"/>
                  <a:pt x="183039" y="91599"/>
                </a:cubicBezTo>
                <a:lnTo>
                  <a:pt x="68739" y="91599"/>
                </a:lnTo>
                <a:cubicBezTo>
                  <a:pt x="30877" y="91599"/>
                  <a:pt x="159" y="122317"/>
                  <a:pt x="159" y="160179"/>
                </a:cubicBezTo>
                <a:lnTo>
                  <a:pt x="159" y="663099"/>
                </a:lnTo>
                <a:cubicBezTo>
                  <a:pt x="159" y="700961"/>
                  <a:pt x="30877" y="731679"/>
                  <a:pt x="68739" y="731679"/>
                </a:cubicBezTo>
                <a:lnTo>
                  <a:pt x="480219" y="731679"/>
                </a:lnTo>
                <a:cubicBezTo>
                  <a:pt x="518081" y="731679"/>
                  <a:pt x="548799" y="700961"/>
                  <a:pt x="548799" y="663099"/>
                </a:cubicBezTo>
                <a:lnTo>
                  <a:pt x="548799" y="160179"/>
                </a:lnTo>
                <a:cubicBezTo>
                  <a:pt x="548799" y="122317"/>
                  <a:pt x="518081" y="91599"/>
                  <a:pt x="480219" y="91599"/>
                </a:cubicBezTo>
                <a:close/>
                <a:moveTo>
                  <a:pt x="274479" y="57309"/>
                </a:moveTo>
                <a:cubicBezTo>
                  <a:pt x="293481" y="57309"/>
                  <a:pt x="308769" y="72597"/>
                  <a:pt x="308769" y="91599"/>
                </a:cubicBezTo>
                <a:cubicBezTo>
                  <a:pt x="308769" y="110601"/>
                  <a:pt x="293481" y="125889"/>
                  <a:pt x="274479" y="125889"/>
                </a:cubicBezTo>
                <a:cubicBezTo>
                  <a:pt x="255477" y="125889"/>
                  <a:pt x="240189" y="110601"/>
                  <a:pt x="240189" y="91599"/>
                </a:cubicBezTo>
                <a:cubicBezTo>
                  <a:pt x="240189" y="72597"/>
                  <a:pt x="255477" y="57309"/>
                  <a:pt x="274479" y="57309"/>
                </a:cubicBezTo>
                <a:close/>
                <a:moveTo>
                  <a:pt x="447644" y="388493"/>
                </a:moveTo>
                <a:lnTo>
                  <a:pt x="243332" y="591090"/>
                </a:lnTo>
                <a:cubicBezTo>
                  <a:pt x="236617" y="597805"/>
                  <a:pt x="225759" y="597662"/>
                  <a:pt x="219044" y="590947"/>
                </a:cubicBezTo>
                <a:lnTo>
                  <a:pt x="101029" y="471932"/>
                </a:lnTo>
                <a:cubicBezTo>
                  <a:pt x="94314" y="465217"/>
                  <a:pt x="94457" y="454359"/>
                  <a:pt x="101172" y="447644"/>
                </a:cubicBezTo>
                <a:lnTo>
                  <a:pt x="141748" y="407353"/>
                </a:lnTo>
                <a:cubicBezTo>
                  <a:pt x="148463" y="400638"/>
                  <a:pt x="159322" y="400781"/>
                  <a:pt x="166037" y="407496"/>
                </a:cubicBezTo>
                <a:lnTo>
                  <a:pt x="231759" y="473790"/>
                </a:lnTo>
                <a:lnTo>
                  <a:pt x="383207" y="323485"/>
                </a:lnTo>
                <a:cubicBezTo>
                  <a:pt x="389922" y="316770"/>
                  <a:pt x="400781" y="316913"/>
                  <a:pt x="407496" y="323628"/>
                </a:cubicBezTo>
                <a:lnTo>
                  <a:pt x="447786" y="364205"/>
                </a:lnTo>
                <a:cubicBezTo>
                  <a:pt x="454502" y="371063"/>
                  <a:pt x="454359" y="381778"/>
                  <a:pt x="447644" y="388493"/>
                </a:cubicBezTo>
                <a:close/>
              </a:path>
            </a:pathLst>
          </a:custGeom>
          <a:solidFill>
            <a:srgbClr val="910830"/>
          </a:solidFill>
          <a:ln w="1414" cap="flat">
            <a:noFill/>
            <a:prstDash val="solid"/>
            <a:miter/>
          </a:ln>
        </p:spPr>
        <p:txBody>
          <a:bodyPr rtlCol="0" anchor="ctr"/>
          <a:lstStyle/>
          <a:p>
            <a:endParaRPr lang="en-GB"/>
          </a:p>
        </p:txBody>
      </p:sp>
      <p:sp>
        <p:nvSpPr>
          <p:cNvPr id="174" name="Grafik 481">
            <a:extLst>
              <a:ext uri="{FF2B5EF4-FFF2-40B4-BE49-F238E27FC236}">
                <a16:creationId xmlns:a16="http://schemas.microsoft.com/office/drawing/2014/main" id="{B0E5E65A-D65D-4EE5-AFAE-FF16224C3CF4}"/>
              </a:ext>
            </a:extLst>
          </p:cNvPr>
          <p:cNvSpPr/>
          <p:nvPr/>
        </p:nvSpPr>
        <p:spPr>
          <a:xfrm>
            <a:off x="8098468" y="2755994"/>
            <a:ext cx="357616" cy="476822"/>
          </a:xfrm>
          <a:custGeom>
            <a:avLst/>
            <a:gdLst>
              <a:gd name="connsiteX0" fmla="*/ 480219 w 548640"/>
              <a:gd name="connsiteY0" fmla="*/ 91599 h 731520"/>
              <a:gd name="connsiteX1" fmla="*/ 365919 w 548640"/>
              <a:gd name="connsiteY1" fmla="*/ 91599 h 731520"/>
              <a:gd name="connsiteX2" fmla="*/ 274479 w 548640"/>
              <a:gd name="connsiteY2" fmla="*/ 159 h 731520"/>
              <a:gd name="connsiteX3" fmla="*/ 183039 w 548640"/>
              <a:gd name="connsiteY3" fmla="*/ 91599 h 731520"/>
              <a:gd name="connsiteX4" fmla="*/ 68739 w 548640"/>
              <a:gd name="connsiteY4" fmla="*/ 91599 h 731520"/>
              <a:gd name="connsiteX5" fmla="*/ 159 w 548640"/>
              <a:gd name="connsiteY5" fmla="*/ 160179 h 731520"/>
              <a:gd name="connsiteX6" fmla="*/ 159 w 548640"/>
              <a:gd name="connsiteY6" fmla="*/ 663099 h 731520"/>
              <a:gd name="connsiteX7" fmla="*/ 68739 w 548640"/>
              <a:gd name="connsiteY7" fmla="*/ 731679 h 731520"/>
              <a:gd name="connsiteX8" fmla="*/ 480219 w 548640"/>
              <a:gd name="connsiteY8" fmla="*/ 731679 h 731520"/>
              <a:gd name="connsiteX9" fmla="*/ 548799 w 548640"/>
              <a:gd name="connsiteY9" fmla="*/ 663099 h 731520"/>
              <a:gd name="connsiteX10" fmla="*/ 548799 w 548640"/>
              <a:gd name="connsiteY10" fmla="*/ 160179 h 731520"/>
              <a:gd name="connsiteX11" fmla="*/ 480219 w 548640"/>
              <a:gd name="connsiteY11" fmla="*/ 91599 h 731520"/>
              <a:gd name="connsiteX12" fmla="*/ 137319 w 548640"/>
              <a:gd name="connsiteY12" fmla="*/ 605949 h 731520"/>
              <a:gd name="connsiteX13" fmla="*/ 103029 w 548640"/>
              <a:gd name="connsiteY13" fmla="*/ 571659 h 731520"/>
              <a:gd name="connsiteX14" fmla="*/ 137319 w 548640"/>
              <a:gd name="connsiteY14" fmla="*/ 537369 h 731520"/>
              <a:gd name="connsiteX15" fmla="*/ 171609 w 548640"/>
              <a:gd name="connsiteY15" fmla="*/ 571659 h 731520"/>
              <a:gd name="connsiteX16" fmla="*/ 137319 w 548640"/>
              <a:gd name="connsiteY16" fmla="*/ 605949 h 731520"/>
              <a:gd name="connsiteX17" fmla="*/ 137319 w 548640"/>
              <a:gd name="connsiteY17" fmla="*/ 468789 h 731520"/>
              <a:gd name="connsiteX18" fmla="*/ 103029 w 548640"/>
              <a:gd name="connsiteY18" fmla="*/ 434499 h 731520"/>
              <a:gd name="connsiteX19" fmla="*/ 137319 w 548640"/>
              <a:gd name="connsiteY19" fmla="*/ 400209 h 731520"/>
              <a:gd name="connsiteX20" fmla="*/ 171609 w 548640"/>
              <a:gd name="connsiteY20" fmla="*/ 434499 h 731520"/>
              <a:gd name="connsiteX21" fmla="*/ 137319 w 548640"/>
              <a:gd name="connsiteY21" fmla="*/ 468789 h 731520"/>
              <a:gd name="connsiteX22" fmla="*/ 137319 w 548640"/>
              <a:gd name="connsiteY22" fmla="*/ 331629 h 731520"/>
              <a:gd name="connsiteX23" fmla="*/ 103029 w 548640"/>
              <a:gd name="connsiteY23" fmla="*/ 297339 h 731520"/>
              <a:gd name="connsiteX24" fmla="*/ 137319 w 548640"/>
              <a:gd name="connsiteY24" fmla="*/ 263049 h 731520"/>
              <a:gd name="connsiteX25" fmla="*/ 171609 w 548640"/>
              <a:gd name="connsiteY25" fmla="*/ 297339 h 731520"/>
              <a:gd name="connsiteX26" fmla="*/ 137319 w 548640"/>
              <a:gd name="connsiteY26" fmla="*/ 331629 h 731520"/>
              <a:gd name="connsiteX27" fmla="*/ 274479 w 548640"/>
              <a:gd name="connsiteY27" fmla="*/ 57309 h 731520"/>
              <a:gd name="connsiteX28" fmla="*/ 308769 w 548640"/>
              <a:gd name="connsiteY28" fmla="*/ 91599 h 731520"/>
              <a:gd name="connsiteX29" fmla="*/ 274479 w 548640"/>
              <a:gd name="connsiteY29" fmla="*/ 125889 h 731520"/>
              <a:gd name="connsiteX30" fmla="*/ 240189 w 548640"/>
              <a:gd name="connsiteY30" fmla="*/ 91599 h 731520"/>
              <a:gd name="connsiteX31" fmla="*/ 274479 w 548640"/>
              <a:gd name="connsiteY31" fmla="*/ 57309 h 731520"/>
              <a:gd name="connsiteX32" fmla="*/ 457359 w 548640"/>
              <a:gd name="connsiteY32" fmla="*/ 583089 h 731520"/>
              <a:gd name="connsiteX33" fmla="*/ 445929 w 548640"/>
              <a:gd name="connsiteY33" fmla="*/ 594519 h 731520"/>
              <a:gd name="connsiteX34" fmla="*/ 240189 w 548640"/>
              <a:gd name="connsiteY34" fmla="*/ 594519 h 731520"/>
              <a:gd name="connsiteX35" fmla="*/ 228759 w 548640"/>
              <a:gd name="connsiteY35" fmla="*/ 583089 h 731520"/>
              <a:gd name="connsiteX36" fmla="*/ 228759 w 548640"/>
              <a:gd name="connsiteY36" fmla="*/ 560229 h 731520"/>
              <a:gd name="connsiteX37" fmla="*/ 240189 w 548640"/>
              <a:gd name="connsiteY37" fmla="*/ 548799 h 731520"/>
              <a:gd name="connsiteX38" fmla="*/ 445929 w 548640"/>
              <a:gd name="connsiteY38" fmla="*/ 548799 h 731520"/>
              <a:gd name="connsiteX39" fmla="*/ 457359 w 548640"/>
              <a:gd name="connsiteY39" fmla="*/ 560229 h 731520"/>
              <a:gd name="connsiteX40" fmla="*/ 457359 w 548640"/>
              <a:gd name="connsiteY40" fmla="*/ 583089 h 731520"/>
              <a:gd name="connsiteX41" fmla="*/ 457359 w 548640"/>
              <a:gd name="connsiteY41" fmla="*/ 445929 h 731520"/>
              <a:gd name="connsiteX42" fmla="*/ 445929 w 548640"/>
              <a:gd name="connsiteY42" fmla="*/ 457359 h 731520"/>
              <a:gd name="connsiteX43" fmla="*/ 240189 w 548640"/>
              <a:gd name="connsiteY43" fmla="*/ 457359 h 731520"/>
              <a:gd name="connsiteX44" fmla="*/ 228759 w 548640"/>
              <a:gd name="connsiteY44" fmla="*/ 445929 h 731520"/>
              <a:gd name="connsiteX45" fmla="*/ 228759 w 548640"/>
              <a:gd name="connsiteY45" fmla="*/ 423069 h 731520"/>
              <a:gd name="connsiteX46" fmla="*/ 240189 w 548640"/>
              <a:gd name="connsiteY46" fmla="*/ 411639 h 731520"/>
              <a:gd name="connsiteX47" fmla="*/ 445929 w 548640"/>
              <a:gd name="connsiteY47" fmla="*/ 411639 h 731520"/>
              <a:gd name="connsiteX48" fmla="*/ 457359 w 548640"/>
              <a:gd name="connsiteY48" fmla="*/ 423069 h 731520"/>
              <a:gd name="connsiteX49" fmla="*/ 457359 w 548640"/>
              <a:gd name="connsiteY49" fmla="*/ 445929 h 731520"/>
              <a:gd name="connsiteX50" fmla="*/ 457359 w 548640"/>
              <a:gd name="connsiteY50" fmla="*/ 308769 h 731520"/>
              <a:gd name="connsiteX51" fmla="*/ 445929 w 548640"/>
              <a:gd name="connsiteY51" fmla="*/ 320199 h 731520"/>
              <a:gd name="connsiteX52" fmla="*/ 240189 w 548640"/>
              <a:gd name="connsiteY52" fmla="*/ 320199 h 731520"/>
              <a:gd name="connsiteX53" fmla="*/ 228759 w 548640"/>
              <a:gd name="connsiteY53" fmla="*/ 308769 h 731520"/>
              <a:gd name="connsiteX54" fmla="*/ 228759 w 548640"/>
              <a:gd name="connsiteY54" fmla="*/ 285909 h 731520"/>
              <a:gd name="connsiteX55" fmla="*/ 240189 w 548640"/>
              <a:gd name="connsiteY55" fmla="*/ 274479 h 731520"/>
              <a:gd name="connsiteX56" fmla="*/ 445929 w 548640"/>
              <a:gd name="connsiteY56" fmla="*/ 274479 h 731520"/>
              <a:gd name="connsiteX57" fmla="*/ 457359 w 548640"/>
              <a:gd name="connsiteY57" fmla="*/ 285909 h 731520"/>
              <a:gd name="connsiteX58" fmla="*/ 457359 w 548640"/>
              <a:gd name="connsiteY58" fmla="*/ 3087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548640" h="731520">
                <a:moveTo>
                  <a:pt x="480219" y="91599"/>
                </a:moveTo>
                <a:lnTo>
                  <a:pt x="365919" y="91599"/>
                </a:lnTo>
                <a:cubicBezTo>
                  <a:pt x="365919" y="41164"/>
                  <a:pt x="324914" y="159"/>
                  <a:pt x="274479" y="159"/>
                </a:cubicBezTo>
                <a:cubicBezTo>
                  <a:pt x="224044" y="159"/>
                  <a:pt x="183039" y="41164"/>
                  <a:pt x="183039" y="91599"/>
                </a:cubicBezTo>
                <a:lnTo>
                  <a:pt x="68739" y="91599"/>
                </a:lnTo>
                <a:cubicBezTo>
                  <a:pt x="30877" y="91599"/>
                  <a:pt x="159" y="122317"/>
                  <a:pt x="159" y="160179"/>
                </a:cubicBezTo>
                <a:lnTo>
                  <a:pt x="159" y="663099"/>
                </a:lnTo>
                <a:cubicBezTo>
                  <a:pt x="159" y="700961"/>
                  <a:pt x="30877" y="731679"/>
                  <a:pt x="68739" y="731679"/>
                </a:cubicBezTo>
                <a:lnTo>
                  <a:pt x="480219" y="731679"/>
                </a:lnTo>
                <a:cubicBezTo>
                  <a:pt x="518081" y="731679"/>
                  <a:pt x="548799" y="700961"/>
                  <a:pt x="548799" y="663099"/>
                </a:cubicBezTo>
                <a:lnTo>
                  <a:pt x="548799" y="160179"/>
                </a:lnTo>
                <a:cubicBezTo>
                  <a:pt x="548799" y="122317"/>
                  <a:pt x="518081" y="91599"/>
                  <a:pt x="480219" y="91599"/>
                </a:cubicBezTo>
                <a:close/>
                <a:moveTo>
                  <a:pt x="137319" y="605949"/>
                </a:moveTo>
                <a:cubicBezTo>
                  <a:pt x="118317" y="605949"/>
                  <a:pt x="103029" y="590661"/>
                  <a:pt x="103029" y="571659"/>
                </a:cubicBezTo>
                <a:cubicBezTo>
                  <a:pt x="103029" y="552657"/>
                  <a:pt x="118317" y="537369"/>
                  <a:pt x="137319" y="537369"/>
                </a:cubicBezTo>
                <a:cubicBezTo>
                  <a:pt x="156321" y="537369"/>
                  <a:pt x="171609" y="552657"/>
                  <a:pt x="171609" y="571659"/>
                </a:cubicBezTo>
                <a:cubicBezTo>
                  <a:pt x="171609" y="590661"/>
                  <a:pt x="156321" y="605949"/>
                  <a:pt x="137319" y="605949"/>
                </a:cubicBezTo>
                <a:close/>
                <a:moveTo>
                  <a:pt x="137319" y="468789"/>
                </a:moveTo>
                <a:cubicBezTo>
                  <a:pt x="118317" y="468789"/>
                  <a:pt x="103029" y="453501"/>
                  <a:pt x="103029" y="434499"/>
                </a:cubicBezTo>
                <a:cubicBezTo>
                  <a:pt x="103029" y="415497"/>
                  <a:pt x="118317" y="400209"/>
                  <a:pt x="137319" y="400209"/>
                </a:cubicBezTo>
                <a:cubicBezTo>
                  <a:pt x="156321" y="400209"/>
                  <a:pt x="171609" y="415497"/>
                  <a:pt x="171609" y="434499"/>
                </a:cubicBezTo>
                <a:cubicBezTo>
                  <a:pt x="171609" y="453501"/>
                  <a:pt x="156321" y="468789"/>
                  <a:pt x="137319" y="468789"/>
                </a:cubicBezTo>
                <a:close/>
                <a:moveTo>
                  <a:pt x="137319" y="331629"/>
                </a:moveTo>
                <a:cubicBezTo>
                  <a:pt x="118317" y="331629"/>
                  <a:pt x="103029" y="316341"/>
                  <a:pt x="103029" y="297339"/>
                </a:cubicBezTo>
                <a:cubicBezTo>
                  <a:pt x="103029" y="278337"/>
                  <a:pt x="118317" y="263049"/>
                  <a:pt x="137319" y="263049"/>
                </a:cubicBezTo>
                <a:cubicBezTo>
                  <a:pt x="156321" y="263049"/>
                  <a:pt x="171609" y="278337"/>
                  <a:pt x="171609" y="297339"/>
                </a:cubicBezTo>
                <a:cubicBezTo>
                  <a:pt x="171609" y="316341"/>
                  <a:pt x="156321" y="331629"/>
                  <a:pt x="137319" y="331629"/>
                </a:cubicBezTo>
                <a:close/>
                <a:moveTo>
                  <a:pt x="274479" y="57309"/>
                </a:moveTo>
                <a:cubicBezTo>
                  <a:pt x="293481" y="57309"/>
                  <a:pt x="308769" y="72597"/>
                  <a:pt x="308769" y="91599"/>
                </a:cubicBezTo>
                <a:cubicBezTo>
                  <a:pt x="308769" y="110601"/>
                  <a:pt x="293481" y="125889"/>
                  <a:pt x="274479" y="125889"/>
                </a:cubicBezTo>
                <a:cubicBezTo>
                  <a:pt x="255477" y="125889"/>
                  <a:pt x="240189" y="110601"/>
                  <a:pt x="240189" y="91599"/>
                </a:cubicBezTo>
                <a:cubicBezTo>
                  <a:pt x="240189" y="72597"/>
                  <a:pt x="255477" y="57309"/>
                  <a:pt x="274479" y="57309"/>
                </a:cubicBezTo>
                <a:close/>
                <a:moveTo>
                  <a:pt x="457359" y="583089"/>
                </a:moveTo>
                <a:cubicBezTo>
                  <a:pt x="457359" y="589376"/>
                  <a:pt x="452216" y="594519"/>
                  <a:pt x="445929" y="594519"/>
                </a:cubicBezTo>
                <a:lnTo>
                  <a:pt x="240189" y="594519"/>
                </a:lnTo>
                <a:cubicBezTo>
                  <a:pt x="233903" y="594519"/>
                  <a:pt x="228759" y="589376"/>
                  <a:pt x="228759" y="583089"/>
                </a:cubicBezTo>
                <a:lnTo>
                  <a:pt x="228759" y="560229"/>
                </a:lnTo>
                <a:cubicBezTo>
                  <a:pt x="228759" y="553943"/>
                  <a:pt x="233903" y="548799"/>
                  <a:pt x="240189" y="548799"/>
                </a:cubicBezTo>
                <a:lnTo>
                  <a:pt x="445929" y="548799"/>
                </a:lnTo>
                <a:cubicBezTo>
                  <a:pt x="452216" y="548799"/>
                  <a:pt x="457359" y="553943"/>
                  <a:pt x="457359" y="560229"/>
                </a:cubicBezTo>
                <a:lnTo>
                  <a:pt x="457359" y="583089"/>
                </a:lnTo>
                <a:close/>
                <a:moveTo>
                  <a:pt x="457359" y="445929"/>
                </a:moveTo>
                <a:cubicBezTo>
                  <a:pt x="457359" y="452216"/>
                  <a:pt x="452216" y="457359"/>
                  <a:pt x="445929" y="457359"/>
                </a:cubicBezTo>
                <a:lnTo>
                  <a:pt x="240189" y="457359"/>
                </a:lnTo>
                <a:cubicBezTo>
                  <a:pt x="233903" y="457359"/>
                  <a:pt x="228759" y="452216"/>
                  <a:pt x="228759" y="445929"/>
                </a:cubicBezTo>
                <a:lnTo>
                  <a:pt x="228759" y="423069"/>
                </a:lnTo>
                <a:cubicBezTo>
                  <a:pt x="228759" y="416783"/>
                  <a:pt x="233903" y="411639"/>
                  <a:pt x="240189" y="411639"/>
                </a:cubicBezTo>
                <a:lnTo>
                  <a:pt x="445929" y="411639"/>
                </a:lnTo>
                <a:cubicBezTo>
                  <a:pt x="452216" y="411639"/>
                  <a:pt x="457359" y="416783"/>
                  <a:pt x="457359" y="423069"/>
                </a:cubicBezTo>
                <a:lnTo>
                  <a:pt x="457359" y="445929"/>
                </a:lnTo>
                <a:close/>
                <a:moveTo>
                  <a:pt x="457359" y="308769"/>
                </a:moveTo>
                <a:cubicBezTo>
                  <a:pt x="457359" y="315056"/>
                  <a:pt x="452216" y="320199"/>
                  <a:pt x="445929" y="320199"/>
                </a:cubicBezTo>
                <a:lnTo>
                  <a:pt x="240189" y="320199"/>
                </a:lnTo>
                <a:cubicBezTo>
                  <a:pt x="233903" y="320199"/>
                  <a:pt x="228759" y="315056"/>
                  <a:pt x="228759" y="308769"/>
                </a:cubicBezTo>
                <a:lnTo>
                  <a:pt x="228759" y="285909"/>
                </a:lnTo>
                <a:cubicBezTo>
                  <a:pt x="228759" y="279623"/>
                  <a:pt x="233903" y="274479"/>
                  <a:pt x="240189" y="274479"/>
                </a:cubicBezTo>
                <a:lnTo>
                  <a:pt x="445929" y="274479"/>
                </a:lnTo>
                <a:cubicBezTo>
                  <a:pt x="452216" y="274479"/>
                  <a:pt x="457359" y="279623"/>
                  <a:pt x="457359" y="285909"/>
                </a:cubicBezTo>
                <a:lnTo>
                  <a:pt x="457359" y="308769"/>
                </a:lnTo>
                <a:close/>
              </a:path>
            </a:pathLst>
          </a:custGeom>
          <a:solidFill>
            <a:srgbClr val="910830"/>
          </a:solidFill>
          <a:ln w="1414" cap="flat">
            <a:noFill/>
            <a:prstDash val="solid"/>
            <a:miter/>
          </a:ln>
        </p:spPr>
        <p:txBody>
          <a:bodyPr rtlCol="0" anchor="ctr"/>
          <a:lstStyle/>
          <a:p>
            <a:endParaRPr lang="en-GB"/>
          </a:p>
        </p:txBody>
      </p:sp>
      <p:sp>
        <p:nvSpPr>
          <p:cNvPr id="175" name="Grafik 482">
            <a:extLst>
              <a:ext uri="{FF2B5EF4-FFF2-40B4-BE49-F238E27FC236}">
                <a16:creationId xmlns:a16="http://schemas.microsoft.com/office/drawing/2014/main" id="{B765B3BA-41C1-4FA0-B094-9B078F46F47E}"/>
              </a:ext>
            </a:extLst>
          </p:cNvPr>
          <p:cNvSpPr/>
          <p:nvPr/>
        </p:nvSpPr>
        <p:spPr>
          <a:xfrm>
            <a:off x="4251610" y="2763444"/>
            <a:ext cx="461921" cy="461921"/>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436071 w 708660"/>
              <a:gd name="connsiteY5" fmla="*/ 500364 h 708660"/>
              <a:gd name="connsiteX6" fmla="*/ 310055 w 708660"/>
              <a:gd name="connsiteY6" fmla="*/ 408782 h 708660"/>
              <a:gd name="connsiteX7" fmla="*/ 303054 w 708660"/>
              <a:gd name="connsiteY7" fmla="*/ 394923 h 708660"/>
              <a:gd name="connsiteX8" fmla="*/ 303054 w 708660"/>
              <a:gd name="connsiteY8" fmla="*/ 154464 h 708660"/>
              <a:gd name="connsiteX9" fmla="*/ 320199 w 708660"/>
              <a:gd name="connsiteY9" fmla="*/ 137319 h 708660"/>
              <a:gd name="connsiteX10" fmla="*/ 388779 w 708660"/>
              <a:gd name="connsiteY10" fmla="*/ 137319 h 708660"/>
              <a:gd name="connsiteX11" fmla="*/ 405924 w 708660"/>
              <a:gd name="connsiteY11" fmla="*/ 154464 h 708660"/>
              <a:gd name="connsiteX12" fmla="*/ 405924 w 708660"/>
              <a:gd name="connsiteY12" fmla="*/ 351203 h 708660"/>
              <a:gd name="connsiteX13" fmla="*/ 496650 w 708660"/>
              <a:gd name="connsiteY13" fmla="*/ 417211 h 708660"/>
              <a:gd name="connsiteX14" fmla="*/ 500364 w 708660"/>
              <a:gd name="connsiteY14" fmla="*/ 441214 h 708660"/>
              <a:gd name="connsiteX15" fmla="*/ 460074 w 708660"/>
              <a:gd name="connsiteY15" fmla="*/ 496650 h 708660"/>
              <a:gd name="connsiteX16" fmla="*/ 436071 w 708660"/>
              <a:gd name="connsiteY16" fmla="*/ 50036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436071" y="500364"/>
                </a:moveTo>
                <a:lnTo>
                  <a:pt x="310055" y="408782"/>
                </a:lnTo>
                <a:cubicBezTo>
                  <a:pt x="305626" y="405495"/>
                  <a:pt x="303054" y="400352"/>
                  <a:pt x="303054" y="394923"/>
                </a:cubicBezTo>
                <a:lnTo>
                  <a:pt x="303054" y="154464"/>
                </a:lnTo>
                <a:cubicBezTo>
                  <a:pt x="303054" y="145034"/>
                  <a:pt x="310769" y="137319"/>
                  <a:pt x="320199" y="137319"/>
                </a:cubicBezTo>
                <a:lnTo>
                  <a:pt x="388779" y="137319"/>
                </a:lnTo>
                <a:cubicBezTo>
                  <a:pt x="398209" y="137319"/>
                  <a:pt x="405924" y="145034"/>
                  <a:pt x="405924" y="154464"/>
                </a:cubicBezTo>
                <a:lnTo>
                  <a:pt x="405924" y="351203"/>
                </a:lnTo>
                <a:lnTo>
                  <a:pt x="496650" y="417211"/>
                </a:lnTo>
                <a:cubicBezTo>
                  <a:pt x="504365" y="422783"/>
                  <a:pt x="505937" y="433499"/>
                  <a:pt x="500364" y="441214"/>
                </a:cubicBezTo>
                <a:lnTo>
                  <a:pt x="460074" y="496650"/>
                </a:lnTo>
                <a:cubicBezTo>
                  <a:pt x="454502" y="504222"/>
                  <a:pt x="443786" y="505937"/>
                  <a:pt x="436071" y="500364"/>
                </a:cubicBezTo>
                <a:close/>
              </a:path>
            </a:pathLst>
          </a:custGeom>
          <a:solidFill>
            <a:srgbClr val="910830"/>
          </a:solidFill>
          <a:ln w="1414" cap="flat">
            <a:noFill/>
            <a:prstDash val="solid"/>
            <a:miter/>
          </a:ln>
        </p:spPr>
        <p:txBody>
          <a:bodyPr rtlCol="0" anchor="ctr"/>
          <a:lstStyle/>
          <a:p>
            <a:endParaRPr lang="en-GB"/>
          </a:p>
        </p:txBody>
      </p:sp>
      <p:sp>
        <p:nvSpPr>
          <p:cNvPr id="176" name="Grafik 483">
            <a:extLst>
              <a:ext uri="{FF2B5EF4-FFF2-40B4-BE49-F238E27FC236}">
                <a16:creationId xmlns:a16="http://schemas.microsoft.com/office/drawing/2014/main" id="{8489B06C-CAAD-4D08-B978-EFC894195333}"/>
              </a:ext>
            </a:extLst>
          </p:cNvPr>
          <p:cNvSpPr/>
          <p:nvPr/>
        </p:nvSpPr>
        <p:spPr>
          <a:xfrm>
            <a:off x="4755749" y="2755994"/>
            <a:ext cx="476822" cy="476822"/>
          </a:xfrm>
          <a:custGeom>
            <a:avLst/>
            <a:gdLst>
              <a:gd name="connsiteX0" fmla="*/ 663099 w 731520"/>
              <a:gd name="connsiteY0" fmla="*/ 159 h 731520"/>
              <a:gd name="connsiteX1" fmla="*/ 731679 w 731520"/>
              <a:gd name="connsiteY1" fmla="*/ 68739 h 731520"/>
              <a:gd name="connsiteX2" fmla="*/ 731679 w 731520"/>
              <a:gd name="connsiteY2" fmla="*/ 480219 h 731520"/>
              <a:gd name="connsiteX3" fmla="*/ 663099 w 731520"/>
              <a:gd name="connsiteY3" fmla="*/ 548799 h 731520"/>
              <a:gd name="connsiteX4" fmla="*/ 251619 w 731520"/>
              <a:gd name="connsiteY4" fmla="*/ 548799 h 731520"/>
              <a:gd name="connsiteX5" fmla="*/ 183039 w 731520"/>
              <a:gd name="connsiteY5" fmla="*/ 480219 h 731520"/>
              <a:gd name="connsiteX6" fmla="*/ 183039 w 731520"/>
              <a:gd name="connsiteY6" fmla="*/ 68739 h 731520"/>
              <a:gd name="connsiteX7" fmla="*/ 251619 w 731520"/>
              <a:gd name="connsiteY7" fmla="*/ 159 h 731520"/>
              <a:gd name="connsiteX8" fmla="*/ 663099 w 731520"/>
              <a:gd name="connsiteY8" fmla="*/ 159 h 731520"/>
              <a:gd name="connsiteX9" fmla="*/ 251619 w 731520"/>
              <a:gd name="connsiteY9" fmla="*/ 594519 h 731520"/>
              <a:gd name="connsiteX10" fmla="*/ 137319 w 731520"/>
              <a:gd name="connsiteY10" fmla="*/ 480219 h 731520"/>
              <a:gd name="connsiteX11" fmla="*/ 137319 w 731520"/>
              <a:gd name="connsiteY11" fmla="*/ 183039 h 731520"/>
              <a:gd name="connsiteX12" fmla="*/ 68739 w 731520"/>
              <a:gd name="connsiteY12" fmla="*/ 183039 h 731520"/>
              <a:gd name="connsiteX13" fmla="*/ 159 w 731520"/>
              <a:gd name="connsiteY13" fmla="*/ 251619 h 731520"/>
              <a:gd name="connsiteX14" fmla="*/ 159 w 731520"/>
              <a:gd name="connsiteY14" fmla="*/ 663099 h 731520"/>
              <a:gd name="connsiteX15" fmla="*/ 68739 w 731520"/>
              <a:gd name="connsiteY15" fmla="*/ 731679 h 731520"/>
              <a:gd name="connsiteX16" fmla="*/ 480219 w 731520"/>
              <a:gd name="connsiteY16" fmla="*/ 731679 h 731520"/>
              <a:gd name="connsiteX17" fmla="*/ 548799 w 731520"/>
              <a:gd name="connsiteY17" fmla="*/ 663099 h 731520"/>
              <a:gd name="connsiteX18" fmla="*/ 548799 w 731520"/>
              <a:gd name="connsiteY18" fmla="*/ 594519 h 731520"/>
              <a:gd name="connsiteX19" fmla="*/ 251619 w 731520"/>
              <a:gd name="connsiteY19" fmla="*/ 5945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731520">
                <a:moveTo>
                  <a:pt x="663099" y="159"/>
                </a:moveTo>
                <a:cubicBezTo>
                  <a:pt x="700975" y="159"/>
                  <a:pt x="731679" y="30863"/>
                  <a:pt x="731679" y="68739"/>
                </a:cubicBezTo>
                <a:lnTo>
                  <a:pt x="731679" y="480219"/>
                </a:lnTo>
                <a:cubicBezTo>
                  <a:pt x="731679" y="518095"/>
                  <a:pt x="700975" y="548799"/>
                  <a:pt x="663099" y="548799"/>
                </a:cubicBezTo>
                <a:lnTo>
                  <a:pt x="251619" y="548799"/>
                </a:lnTo>
                <a:cubicBezTo>
                  <a:pt x="213743" y="548799"/>
                  <a:pt x="183039" y="518095"/>
                  <a:pt x="183039" y="480219"/>
                </a:cubicBezTo>
                <a:lnTo>
                  <a:pt x="183039" y="68739"/>
                </a:lnTo>
                <a:cubicBezTo>
                  <a:pt x="183039" y="30863"/>
                  <a:pt x="213743" y="159"/>
                  <a:pt x="251619" y="159"/>
                </a:cubicBezTo>
                <a:lnTo>
                  <a:pt x="663099" y="159"/>
                </a:lnTo>
                <a:moveTo>
                  <a:pt x="251619" y="594519"/>
                </a:moveTo>
                <a:cubicBezTo>
                  <a:pt x="188594" y="594519"/>
                  <a:pt x="137319" y="543244"/>
                  <a:pt x="137319" y="480219"/>
                </a:cubicBezTo>
                <a:lnTo>
                  <a:pt x="137319" y="183039"/>
                </a:lnTo>
                <a:lnTo>
                  <a:pt x="68739" y="183039"/>
                </a:lnTo>
                <a:cubicBezTo>
                  <a:pt x="30863" y="183039"/>
                  <a:pt x="159" y="213743"/>
                  <a:pt x="159" y="251619"/>
                </a:cubicBezTo>
                <a:lnTo>
                  <a:pt x="159" y="663099"/>
                </a:lnTo>
                <a:cubicBezTo>
                  <a:pt x="159" y="700975"/>
                  <a:pt x="30863" y="731679"/>
                  <a:pt x="68739" y="731679"/>
                </a:cubicBezTo>
                <a:lnTo>
                  <a:pt x="480219" y="731679"/>
                </a:lnTo>
                <a:cubicBezTo>
                  <a:pt x="518095" y="731679"/>
                  <a:pt x="548799" y="700975"/>
                  <a:pt x="548799" y="663099"/>
                </a:cubicBezTo>
                <a:lnTo>
                  <a:pt x="548799" y="594519"/>
                </a:lnTo>
                <a:lnTo>
                  <a:pt x="251619" y="594519"/>
                </a:lnTo>
                <a:close/>
              </a:path>
            </a:pathLst>
          </a:custGeom>
          <a:solidFill>
            <a:srgbClr val="910830"/>
          </a:solidFill>
          <a:ln w="1414" cap="flat">
            <a:noFill/>
            <a:prstDash val="solid"/>
            <a:miter/>
          </a:ln>
        </p:spPr>
        <p:txBody>
          <a:bodyPr rtlCol="0" anchor="ctr"/>
          <a:lstStyle/>
          <a:p>
            <a:endParaRPr lang="en-GB"/>
          </a:p>
        </p:txBody>
      </p:sp>
      <p:sp>
        <p:nvSpPr>
          <p:cNvPr id="177" name="Grafik 484">
            <a:extLst>
              <a:ext uri="{FF2B5EF4-FFF2-40B4-BE49-F238E27FC236}">
                <a16:creationId xmlns:a16="http://schemas.microsoft.com/office/drawing/2014/main" id="{EF04AF4D-65CF-4A47-9522-7D675CB73910}"/>
              </a:ext>
            </a:extLst>
          </p:cNvPr>
          <p:cNvSpPr/>
          <p:nvPr/>
        </p:nvSpPr>
        <p:spPr>
          <a:xfrm>
            <a:off x="5267339" y="2815596"/>
            <a:ext cx="476822" cy="357616"/>
          </a:xfrm>
          <a:custGeom>
            <a:avLst/>
            <a:gdLst>
              <a:gd name="connsiteX0" fmla="*/ 663099 w 731520"/>
              <a:gd name="connsiteY0" fmla="*/ 159 h 548640"/>
              <a:gd name="connsiteX1" fmla="*/ 68739 w 731520"/>
              <a:gd name="connsiteY1" fmla="*/ 159 h 548640"/>
              <a:gd name="connsiteX2" fmla="*/ 159 w 731520"/>
              <a:gd name="connsiteY2" fmla="*/ 68739 h 548640"/>
              <a:gd name="connsiteX3" fmla="*/ 159 w 731520"/>
              <a:gd name="connsiteY3" fmla="*/ 480219 h 548640"/>
              <a:gd name="connsiteX4" fmla="*/ 68739 w 731520"/>
              <a:gd name="connsiteY4" fmla="*/ 548799 h 548640"/>
              <a:gd name="connsiteX5" fmla="*/ 663099 w 731520"/>
              <a:gd name="connsiteY5" fmla="*/ 548799 h 548640"/>
              <a:gd name="connsiteX6" fmla="*/ 731679 w 731520"/>
              <a:gd name="connsiteY6" fmla="*/ 480219 h 548640"/>
              <a:gd name="connsiteX7" fmla="*/ 731679 w 731520"/>
              <a:gd name="connsiteY7" fmla="*/ 68739 h 548640"/>
              <a:gd name="connsiteX8" fmla="*/ 663099 w 731520"/>
              <a:gd name="connsiteY8" fmla="*/ 159 h 548640"/>
              <a:gd name="connsiteX9" fmla="*/ 311769 w 731520"/>
              <a:gd name="connsiteY9" fmla="*/ 319770 h 548640"/>
              <a:gd name="connsiteX10" fmla="*/ 324914 w 731520"/>
              <a:gd name="connsiteY10" fmla="*/ 321056 h 548640"/>
              <a:gd name="connsiteX11" fmla="*/ 352775 w 731520"/>
              <a:gd name="connsiteY11" fmla="*/ 360633 h 548640"/>
              <a:gd name="connsiteX12" fmla="*/ 352060 w 731520"/>
              <a:gd name="connsiteY12" fmla="*/ 371634 h 548640"/>
              <a:gd name="connsiteX13" fmla="*/ 105172 w 731520"/>
              <a:gd name="connsiteY13" fmla="*/ 274622 h 548640"/>
              <a:gd name="connsiteX14" fmla="*/ 351632 w 731520"/>
              <a:gd name="connsiteY14" fmla="*/ 174467 h 548640"/>
              <a:gd name="connsiteX15" fmla="*/ 353060 w 731520"/>
              <a:gd name="connsiteY15" fmla="*/ 182610 h 548640"/>
              <a:gd name="connsiteX16" fmla="*/ 328057 w 731520"/>
              <a:gd name="connsiteY16" fmla="*/ 226187 h 548640"/>
              <a:gd name="connsiteX17" fmla="*/ 315056 w 731520"/>
              <a:gd name="connsiteY17" fmla="*/ 228616 h 548640"/>
              <a:gd name="connsiteX18" fmla="*/ 179896 w 731520"/>
              <a:gd name="connsiteY18" fmla="*/ 273193 h 548640"/>
              <a:gd name="connsiteX19" fmla="*/ 311769 w 731520"/>
              <a:gd name="connsiteY19" fmla="*/ 319770 h 548640"/>
              <a:gd name="connsiteX20" fmla="*/ 583803 w 731520"/>
              <a:gd name="connsiteY20" fmla="*/ 319770 h 548640"/>
              <a:gd name="connsiteX21" fmla="*/ 596948 w 731520"/>
              <a:gd name="connsiteY21" fmla="*/ 321056 h 548640"/>
              <a:gd name="connsiteX22" fmla="*/ 624809 w 731520"/>
              <a:gd name="connsiteY22" fmla="*/ 360633 h 548640"/>
              <a:gd name="connsiteX23" fmla="*/ 624094 w 731520"/>
              <a:gd name="connsiteY23" fmla="*/ 371634 h 548640"/>
              <a:gd name="connsiteX24" fmla="*/ 377349 w 731520"/>
              <a:gd name="connsiteY24" fmla="*/ 274622 h 548640"/>
              <a:gd name="connsiteX25" fmla="*/ 623808 w 731520"/>
              <a:gd name="connsiteY25" fmla="*/ 174467 h 548640"/>
              <a:gd name="connsiteX26" fmla="*/ 625237 w 731520"/>
              <a:gd name="connsiteY26" fmla="*/ 182610 h 548640"/>
              <a:gd name="connsiteX27" fmla="*/ 600234 w 731520"/>
              <a:gd name="connsiteY27" fmla="*/ 226187 h 548640"/>
              <a:gd name="connsiteX28" fmla="*/ 587232 w 731520"/>
              <a:gd name="connsiteY28" fmla="*/ 228616 h 548640"/>
              <a:gd name="connsiteX29" fmla="*/ 452073 w 731520"/>
              <a:gd name="connsiteY29" fmla="*/ 273193 h 548640"/>
              <a:gd name="connsiteX30" fmla="*/ 583803 w 731520"/>
              <a:gd name="connsiteY30" fmla="*/ 31977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1520" h="548640">
                <a:moveTo>
                  <a:pt x="663099" y="159"/>
                </a:moveTo>
                <a:lnTo>
                  <a:pt x="68739" y="159"/>
                </a:lnTo>
                <a:cubicBezTo>
                  <a:pt x="30877" y="159"/>
                  <a:pt x="159" y="30877"/>
                  <a:pt x="159" y="68739"/>
                </a:cubicBezTo>
                <a:lnTo>
                  <a:pt x="159" y="480219"/>
                </a:lnTo>
                <a:cubicBezTo>
                  <a:pt x="159" y="518081"/>
                  <a:pt x="30877" y="548799"/>
                  <a:pt x="68739" y="548799"/>
                </a:cubicBezTo>
                <a:lnTo>
                  <a:pt x="663099" y="548799"/>
                </a:lnTo>
                <a:cubicBezTo>
                  <a:pt x="700961" y="548799"/>
                  <a:pt x="731679" y="518081"/>
                  <a:pt x="731679" y="480219"/>
                </a:cubicBezTo>
                <a:lnTo>
                  <a:pt x="731679" y="68739"/>
                </a:lnTo>
                <a:cubicBezTo>
                  <a:pt x="731679" y="30877"/>
                  <a:pt x="700961" y="159"/>
                  <a:pt x="663099" y="159"/>
                </a:cubicBezTo>
                <a:close/>
                <a:moveTo>
                  <a:pt x="311769" y="319770"/>
                </a:moveTo>
                <a:cubicBezTo>
                  <a:pt x="315770" y="316199"/>
                  <a:pt x="321914" y="316770"/>
                  <a:pt x="324914" y="321056"/>
                </a:cubicBezTo>
                <a:lnTo>
                  <a:pt x="352775" y="360633"/>
                </a:lnTo>
                <a:cubicBezTo>
                  <a:pt x="355203" y="364062"/>
                  <a:pt x="354918" y="368634"/>
                  <a:pt x="352060" y="371634"/>
                </a:cubicBezTo>
                <a:cubicBezTo>
                  <a:pt x="275479" y="452787"/>
                  <a:pt x="105172" y="417497"/>
                  <a:pt x="105172" y="274622"/>
                </a:cubicBezTo>
                <a:cubicBezTo>
                  <a:pt x="105172" y="135605"/>
                  <a:pt x="279051" y="103886"/>
                  <a:pt x="351632" y="174467"/>
                </a:cubicBezTo>
                <a:cubicBezTo>
                  <a:pt x="354632" y="177324"/>
                  <a:pt x="355203" y="179039"/>
                  <a:pt x="353060" y="182610"/>
                </a:cubicBezTo>
                <a:lnTo>
                  <a:pt x="328057" y="226187"/>
                </a:lnTo>
                <a:cubicBezTo>
                  <a:pt x="325343" y="230616"/>
                  <a:pt x="319199" y="231902"/>
                  <a:pt x="315056" y="228616"/>
                </a:cubicBezTo>
                <a:cubicBezTo>
                  <a:pt x="256763" y="182896"/>
                  <a:pt x="179896" y="207328"/>
                  <a:pt x="179896" y="273193"/>
                </a:cubicBezTo>
                <a:cubicBezTo>
                  <a:pt x="180039" y="341773"/>
                  <a:pt x="252905" y="373920"/>
                  <a:pt x="311769" y="319770"/>
                </a:cubicBezTo>
                <a:close/>
                <a:moveTo>
                  <a:pt x="583803" y="319770"/>
                </a:moveTo>
                <a:cubicBezTo>
                  <a:pt x="587804" y="316199"/>
                  <a:pt x="593948" y="316770"/>
                  <a:pt x="596948" y="321056"/>
                </a:cubicBezTo>
                <a:lnTo>
                  <a:pt x="624809" y="360633"/>
                </a:lnTo>
                <a:cubicBezTo>
                  <a:pt x="627237" y="364062"/>
                  <a:pt x="626952" y="368634"/>
                  <a:pt x="624094" y="371634"/>
                </a:cubicBezTo>
                <a:cubicBezTo>
                  <a:pt x="547656" y="452930"/>
                  <a:pt x="377349" y="417497"/>
                  <a:pt x="377349" y="274622"/>
                </a:cubicBezTo>
                <a:cubicBezTo>
                  <a:pt x="377349" y="135605"/>
                  <a:pt x="551228" y="103886"/>
                  <a:pt x="623808" y="174467"/>
                </a:cubicBezTo>
                <a:cubicBezTo>
                  <a:pt x="626809" y="177324"/>
                  <a:pt x="627380" y="179039"/>
                  <a:pt x="625237" y="182610"/>
                </a:cubicBezTo>
                <a:lnTo>
                  <a:pt x="600234" y="226187"/>
                </a:lnTo>
                <a:cubicBezTo>
                  <a:pt x="597519" y="230616"/>
                  <a:pt x="591376" y="231902"/>
                  <a:pt x="587232" y="228616"/>
                </a:cubicBezTo>
                <a:cubicBezTo>
                  <a:pt x="528939" y="182896"/>
                  <a:pt x="452073" y="207328"/>
                  <a:pt x="452073" y="273193"/>
                </a:cubicBezTo>
                <a:cubicBezTo>
                  <a:pt x="452073" y="341773"/>
                  <a:pt x="524939" y="373920"/>
                  <a:pt x="583803" y="319770"/>
                </a:cubicBezTo>
                <a:close/>
              </a:path>
            </a:pathLst>
          </a:custGeom>
          <a:solidFill>
            <a:srgbClr val="910830"/>
          </a:solidFill>
          <a:ln w="1414" cap="flat">
            <a:noFill/>
            <a:prstDash val="solid"/>
            <a:miter/>
          </a:ln>
        </p:spPr>
        <p:txBody>
          <a:bodyPr rtlCol="0" anchor="ctr"/>
          <a:lstStyle/>
          <a:p>
            <a:endParaRPr lang="en-GB"/>
          </a:p>
        </p:txBody>
      </p:sp>
      <p:sp>
        <p:nvSpPr>
          <p:cNvPr id="178" name="Grafik 485">
            <a:extLst>
              <a:ext uri="{FF2B5EF4-FFF2-40B4-BE49-F238E27FC236}">
                <a16:creationId xmlns:a16="http://schemas.microsoft.com/office/drawing/2014/main" id="{33B22B6C-DF47-4ED7-A398-9C2E041EF52D}"/>
              </a:ext>
            </a:extLst>
          </p:cNvPr>
          <p:cNvSpPr/>
          <p:nvPr/>
        </p:nvSpPr>
        <p:spPr>
          <a:xfrm>
            <a:off x="1209387" y="2785794"/>
            <a:ext cx="596027" cy="417219"/>
          </a:xfrm>
          <a:custGeom>
            <a:avLst/>
            <a:gdLst>
              <a:gd name="connsiteX0" fmla="*/ 768257 w 914400"/>
              <a:gd name="connsiteY0" fmla="*/ 278196 h 640080"/>
              <a:gd name="connsiteX1" fmla="*/ 777401 w 914400"/>
              <a:gd name="connsiteY1" fmla="*/ 228761 h 640080"/>
              <a:gd name="connsiteX2" fmla="*/ 640241 w 914400"/>
              <a:gd name="connsiteY2" fmla="*/ 91601 h 640080"/>
              <a:gd name="connsiteX3" fmla="*/ 564088 w 914400"/>
              <a:gd name="connsiteY3" fmla="*/ 114746 h 640080"/>
              <a:gd name="connsiteX4" fmla="*/ 365921 w 914400"/>
              <a:gd name="connsiteY4" fmla="*/ 161 h 640080"/>
              <a:gd name="connsiteX5" fmla="*/ 137321 w 914400"/>
              <a:gd name="connsiteY5" fmla="*/ 228761 h 640080"/>
              <a:gd name="connsiteX6" fmla="*/ 137606 w 914400"/>
              <a:gd name="connsiteY6" fmla="*/ 240334 h 640080"/>
              <a:gd name="connsiteX7" fmla="*/ 161 w 914400"/>
              <a:gd name="connsiteY7" fmla="*/ 434501 h 640080"/>
              <a:gd name="connsiteX8" fmla="*/ 205901 w 914400"/>
              <a:gd name="connsiteY8" fmla="*/ 640241 h 640080"/>
              <a:gd name="connsiteX9" fmla="*/ 731681 w 914400"/>
              <a:gd name="connsiteY9" fmla="*/ 640241 h 640080"/>
              <a:gd name="connsiteX10" fmla="*/ 914561 w 914400"/>
              <a:gd name="connsiteY10" fmla="*/ 457361 h 640080"/>
              <a:gd name="connsiteX11" fmla="*/ 768257 w 914400"/>
              <a:gd name="connsiteY11" fmla="*/ 278196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 h="640080">
                <a:moveTo>
                  <a:pt x="768257" y="278196"/>
                </a:moveTo>
                <a:cubicBezTo>
                  <a:pt x="774115" y="262908"/>
                  <a:pt x="777401" y="246191"/>
                  <a:pt x="777401" y="228761"/>
                </a:cubicBezTo>
                <a:cubicBezTo>
                  <a:pt x="777401" y="153037"/>
                  <a:pt x="715965" y="91601"/>
                  <a:pt x="640241" y="91601"/>
                </a:cubicBezTo>
                <a:cubicBezTo>
                  <a:pt x="612094" y="91601"/>
                  <a:pt x="585805" y="100173"/>
                  <a:pt x="564088" y="114746"/>
                </a:cubicBezTo>
                <a:cubicBezTo>
                  <a:pt x="524512" y="46166"/>
                  <a:pt x="450646" y="161"/>
                  <a:pt x="365921" y="161"/>
                </a:cubicBezTo>
                <a:cubicBezTo>
                  <a:pt x="239619" y="161"/>
                  <a:pt x="137321" y="102459"/>
                  <a:pt x="137321" y="228761"/>
                </a:cubicBezTo>
                <a:cubicBezTo>
                  <a:pt x="137321" y="232618"/>
                  <a:pt x="137464" y="236476"/>
                  <a:pt x="137606" y="240334"/>
                </a:cubicBezTo>
                <a:cubicBezTo>
                  <a:pt x="57596" y="268480"/>
                  <a:pt x="161" y="344775"/>
                  <a:pt x="161" y="434501"/>
                </a:cubicBezTo>
                <a:cubicBezTo>
                  <a:pt x="161" y="548086"/>
                  <a:pt x="92315" y="640241"/>
                  <a:pt x="205901" y="640241"/>
                </a:cubicBezTo>
                <a:lnTo>
                  <a:pt x="731681" y="640241"/>
                </a:lnTo>
                <a:cubicBezTo>
                  <a:pt x="832693" y="640241"/>
                  <a:pt x="914561" y="558373"/>
                  <a:pt x="914561" y="457361"/>
                </a:cubicBezTo>
                <a:cubicBezTo>
                  <a:pt x="914561" y="368921"/>
                  <a:pt x="851696" y="295055"/>
                  <a:pt x="768257" y="278196"/>
                </a:cubicBezTo>
                <a:close/>
              </a:path>
            </a:pathLst>
          </a:custGeom>
          <a:solidFill>
            <a:srgbClr val="910830"/>
          </a:solidFill>
          <a:ln w="1429" cap="flat">
            <a:noFill/>
            <a:prstDash val="solid"/>
            <a:miter/>
          </a:ln>
        </p:spPr>
        <p:txBody>
          <a:bodyPr rtlCol="0" anchor="ctr"/>
          <a:lstStyle/>
          <a:p>
            <a:endParaRPr lang="en-GB"/>
          </a:p>
        </p:txBody>
      </p:sp>
      <p:sp>
        <p:nvSpPr>
          <p:cNvPr id="179" name="Grafik 486">
            <a:extLst>
              <a:ext uri="{FF2B5EF4-FFF2-40B4-BE49-F238E27FC236}">
                <a16:creationId xmlns:a16="http://schemas.microsoft.com/office/drawing/2014/main" id="{DDA28BBD-1354-4913-8E2E-910D79A466CB}"/>
              </a:ext>
            </a:extLst>
          </p:cNvPr>
          <p:cNvSpPr/>
          <p:nvPr/>
        </p:nvSpPr>
        <p:spPr>
          <a:xfrm>
            <a:off x="1840182" y="2785794"/>
            <a:ext cx="596027" cy="417219"/>
          </a:xfrm>
          <a:custGeom>
            <a:avLst/>
            <a:gdLst>
              <a:gd name="connsiteX0" fmla="*/ 768257 w 914400"/>
              <a:gd name="connsiteY0" fmla="*/ 278196 h 640080"/>
              <a:gd name="connsiteX1" fmla="*/ 777401 w 914400"/>
              <a:gd name="connsiteY1" fmla="*/ 228761 h 640080"/>
              <a:gd name="connsiteX2" fmla="*/ 640241 w 914400"/>
              <a:gd name="connsiteY2" fmla="*/ 91601 h 640080"/>
              <a:gd name="connsiteX3" fmla="*/ 564088 w 914400"/>
              <a:gd name="connsiteY3" fmla="*/ 114746 h 640080"/>
              <a:gd name="connsiteX4" fmla="*/ 365921 w 914400"/>
              <a:gd name="connsiteY4" fmla="*/ 161 h 640080"/>
              <a:gd name="connsiteX5" fmla="*/ 137321 w 914400"/>
              <a:gd name="connsiteY5" fmla="*/ 228761 h 640080"/>
              <a:gd name="connsiteX6" fmla="*/ 137606 w 914400"/>
              <a:gd name="connsiteY6" fmla="*/ 240334 h 640080"/>
              <a:gd name="connsiteX7" fmla="*/ 161 w 914400"/>
              <a:gd name="connsiteY7" fmla="*/ 434501 h 640080"/>
              <a:gd name="connsiteX8" fmla="*/ 205901 w 914400"/>
              <a:gd name="connsiteY8" fmla="*/ 640241 h 640080"/>
              <a:gd name="connsiteX9" fmla="*/ 731681 w 914400"/>
              <a:gd name="connsiteY9" fmla="*/ 640241 h 640080"/>
              <a:gd name="connsiteX10" fmla="*/ 914561 w 914400"/>
              <a:gd name="connsiteY10" fmla="*/ 457361 h 640080"/>
              <a:gd name="connsiteX11" fmla="*/ 768257 w 914400"/>
              <a:gd name="connsiteY11" fmla="*/ 278196 h 640080"/>
              <a:gd name="connsiteX12" fmla="*/ 578376 w 914400"/>
              <a:gd name="connsiteY12" fmla="*/ 404926 h 640080"/>
              <a:gd name="connsiteX13" fmla="*/ 427786 w 914400"/>
              <a:gd name="connsiteY13" fmla="*/ 555516 h 640080"/>
              <a:gd name="connsiteX14" fmla="*/ 395496 w 914400"/>
              <a:gd name="connsiteY14" fmla="*/ 555516 h 640080"/>
              <a:gd name="connsiteX15" fmla="*/ 244906 w 914400"/>
              <a:gd name="connsiteY15" fmla="*/ 404926 h 640080"/>
              <a:gd name="connsiteX16" fmla="*/ 261051 w 914400"/>
              <a:gd name="connsiteY16" fmla="*/ 365921 h 640080"/>
              <a:gd name="connsiteX17" fmla="*/ 354491 w 914400"/>
              <a:gd name="connsiteY17" fmla="*/ 365921 h 640080"/>
              <a:gd name="connsiteX18" fmla="*/ 354491 w 914400"/>
              <a:gd name="connsiteY18" fmla="*/ 205901 h 640080"/>
              <a:gd name="connsiteX19" fmla="*/ 377351 w 914400"/>
              <a:gd name="connsiteY19" fmla="*/ 183041 h 640080"/>
              <a:gd name="connsiteX20" fmla="*/ 445931 w 914400"/>
              <a:gd name="connsiteY20" fmla="*/ 183041 h 640080"/>
              <a:gd name="connsiteX21" fmla="*/ 468791 w 914400"/>
              <a:gd name="connsiteY21" fmla="*/ 205901 h 640080"/>
              <a:gd name="connsiteX22" fmla="*/ 468791 w 914400"/>
              <a:gd name="connsiteY22" fmla="*/ 365921 h 640080"/>
              <a:gd name="connsiteX23" fmla="*/ 562231 w 914400"/>
              <a:gd name="connsiteY23" fmla="*/ 365921 h 640080"/>
              <a:gd name="connsiteX24" fmla="*/ 578376 w 914400"/>
              <a:gd name="connsiteY24" fmla="*/ 404926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0" h="640080">
                <a:moveTo>
                  <a:pt x="768257" y="278196"/>
                </a:moveTo>
                <a:cubicBezTo>
                  <a:pt x="774115" y="262908"/>
                  <a:pt x="777401" y="246191"/>
                  <a:pt x="777401" y="228761"/>
                </a:cubicBezTo>
                <a:cubicBezTo>
                  <a:pt x="777401" y="153037"/>
                  <a:pt x="715965" y="91601"/>
                  <a:pt x="640241" y="91601"/>
                </a:cubicBezTo>
                <a:cubicBezTo>
                  <a:pt x="612094" y="91601"/>
                  <a:pt x="585805" y="100173"/>
                  <a:pt x="564088" y="114746"/>
                </a:cubicBezTo>
                <a:cubicBezTo>
                  <a:pt x="524512" y="46166"/>
                  <a:pt x="450646" y="161"/>
                  <a:pt x="365921" y="161"/>
                </a:cubicBezTo>
                <a:cubicBezTo>
                  <a:pt x="239619" y="161"/>
                  <a:pt x="137321" y="102459"/>
                  <a:pt x="137321" y="228761"/>
                </a:cubicBezTo>
                <a:cubicBezTo>
                  <a:pt x="137321" y="232618"/>
                  <a:pt x="137464" y="236476"/>
                  <a:pt x="137606" y="240334"/>
                </a:cubicBezTo>
                <a:cubicBezTo>
                  <a:pt x="57596" y="268480"/>
                  <a:pt x="161" y="344775"/>
                  <a:pt x="161" y="434501"/>
                </a:cubicBezTo>
                <a:cubicBezTo>
                  <a:pt x="161" y="548086"/>
                  <a:pt x="92315" y="640241"/>
                  <a:pt x="205901" y="640241"/>
                </a:cubicBezTo>
                <a:lnTo>
                  <a:pt x="731681" y="640241"/>
                </a:lnTo>
                <a:cubicBezTo>
                  <a:pt x="832693" y="640241"/>
                  <a:pt x="914561" y="558373"/>
                  <a:pt x="914561" y="457361"/>
                </a:cubicBezTo>
                <a:cubicBezTo>
                  <a:pt x="914561" y="368921"/>
                  <a:pt x="851696" y="295055"/>
                  <a:pt x="768257" y="278196"/>
                </a:cubicBezTo>
                <a:close/>
                <a:moveTo>
                  <a:pt x="578376" y="404926"/>
                </a:moveTo>
                <a:lnTo>
                  <a:pt x="427786" y="555516"/>
                </a:lnTo>
                <a:cubicBezTo>
                  <a:pt x="418927" y="564374"/>
                  <a:pt x="404354" y="564374"/>
                  <a:pt x="395496" y="555516"/>
                </a:cubicBezTo>
                <a:lnTo>
                  <a:pt x="244906" y="404926"/>
                </a:lnTo>
                <a:cubicBezTo>
                  <a:pt x="230475" y="390495"/>
                  <a:pt x="240762" y="365921"/>
                  <a:pt x="261051" y="365921"/>
                </a:cubicBezTo>
                <a:lnTo>
                  <a:pt x="354491" y="365921"/>
                </a:lnTo>
                <a:lnTo>
                  <a:pt x="354491" y="205901"/>
                </a:lnTo>
                <a:cubicBezTo>
                  <a:pt x="354491" y="193328"/>
                  <a:pt x="364778" y="183041"/>
                  <a:pt x="377351" y="183041"/>
                </a:cubicBezTo>
                <a:lnTo>
                  <a:pt x="445931" y="183041"/>
                </a:lnTo>
                <a:cubicBezTo>
                  <a:pt x="458504" y="183041"/>
                  <a:pt x="468791" y="193328"/>
                  <a:pt x="468791" y="205901"/>
                </a:cubicBezTo>
                <a:lnTo>
                  <a:pt x="468791" y="365921"/>
                </a:lnTo>
                <a:lnTo>
                  <a:pt x="562231" y="365921"/>
                </a:lnTo>
                <a:cubicBezTo>
                  <a:pt x="582519" y="365921"/>
                  <a:pt x="592806" y="390495"/>
                  <a:pt x="578376" y="404926"/>
                </a:cubicBezTo>
                <a:close/>
              </a:path>
            </a:pathLst>
          </a:custGeom>
          <a:solidFill>
            <a:srgbClr val="910830"/>
          </a:solidFill>
          <a:ln w="1429" cap="flat">
            <a:noFill/>
            <a:prstDash val="solid"/>
            <a:miter/>
          </a:ln>
        </p:spPr>
        <p:txBody>
          <a:bodyPr rtlCol="0" anchor="ctr"/>
          <a:lstStyle/>
          <a:p>
            <a:endParaRPr lang="en-GB"/>
          </a:p>
        </p:txBody>
      </p:sp>
      <p:sp>
        <p:nvSpPr>
          <p:cNvPr id="180" name="Grafik 487">
            <a:extLst>
              <a:ext uri="{FF2B5EF4-FFF2-40B4-BE49-F238E27FC236}">
                <a16:creationId xmlns:a16="http://schemas.microsoft.com/office/drawing/2014/main" id="{873CD83B-8028-4215-8214-E47F6B8BA9DB}"/>
              </a:ext>
            </a:extLst>
          </p:cNvPr>
          <p:cNvSpPr/>
          <p:nvPr/>
        </p:nvSpPr>
        <p:spPr>
          <a:xfrm>
            <a:off x="5778929" y="2755994"/>
            <a:ext cx="476822" cy="476822"/>
          </a:xfrm>
          <a:custGeom>
            <a:avLst/>
            <a:gdLst>
              <a:gd name="connsiteX0" fmla="*/ 68739 w 731520"/>
              <a:gd name="connsiteY0" fmla="*/ 503079 h 731520"/>
              <a:gd name="connsiteX1" fmla="*/ 159 w 731520"/>
              <a:gd name="connsiteY1" fmla="*/ 571659 h 731520"/>
              <a:gd name="connsiteX2" fmla="*/ 68739 w 731520"/>
              <a:gd name="connsiteY2" fmla="*/ 640239 h 731520"/>
              <a:gd name="connsiteX3" fmla="*/ 137319 w 731520"/>
              <a:gd name="connsiteY3" fmla="*/ 571659 h 731520"/>
              <a:gd name="connsiteX4" fmla="*/ 68739 w 731520"/>
              <a:gd name="connsiteY4" fmla="*/ 503079 h 731520"/>
              <a:gd name="connsiteX5" fmla="*/ 663099 w 731520"/>
              <a:gd name="connsiteY5" fmla="*/ 503079 h 731520"/>
              <a:gd name="connsiteX6" fmla="*/ 594519 w 731520"/>
              <a:gd name="connsiteY6" fmla="*/ 571659 h 731520"/>
              <a:gd name="connsiteX7" fmla="*/ 663099 w 731520"/>
              <a:gd name="connsiteY7" fmla="*/ 640239 h 731520"/>
              <a:gd name="connsiteX8" fmla="*/ 731679 w 731520"/>
              <a:gd name="connsiteY8" fmla="*/ 571659 h 731520"/>
              <a:gd name="connsiteX9" fmla="*/ 663099 w 731520"/>
              <a:gd name="connsiteY9" fmla="*/ 503079 h 731520"/>
              <a:gd name="connsiteX10" fmla="*/ 493078 w 731520"/>
              <a:gd name="connsiteY10" fmla="*/ 518938 h 731520"/>
              <a:gd name="connsiteX11" fmla="*/ 479076 w 731520"/>
              <a:gd name="connsiteY11" fmla="*/ 458502 h 731520"/>
              <a:gd name="connsiteX12" fmla="*/ 418640 w 731520"/>
              <a:gd name="connsiteY12" fmla="*/ 444357 h 731520"/>
              <a:gd name="connsiteX13" fmla="*/ 365919 w 731520"/>
              <a:gd name="connsiteY13" fmla="*/ 411496 h 731520"/>
              <a:gd name="connsiteX14" fmla="*/ 313198 w 731520"/>
              <a:gd name="connsiteY14" fmla="*/ 444357 h 731520"/>
              <a:gd name="connsiteX15" fmla="*/ 252762 w 731520"/>
              <a:gd name="connsiteY15" fmla="*/ 458502 h 731520"/>
              <a:gd name="connsiteX16" fmla="*/ 238617 w 731520"/>
              <a:gd name="connsiteY16" fmla="*/ 518938 h 731520"/>
              <a:gd name="connsiteX17" fmla="*/ 205756 w 731520"/>
              <a:gd name="connsiteY17" fmla="*/ 571659 h 731520"/>
              <a:gd name="connsiteX18" fmla="*/ 238617 w 731520"/>
              <a:gd name="connsiteY18" fmla="*/ 624380 h 731520"/>
              <a:gd name="connsiteX19" fmla="*/ 252762 w 731520"/>
              <a:gd name="connsiteY19" fmla="*/ 684816 h 731520"/>
              <a:gd name="connsiteX20" fmla="*/ 295196 w 731520"/>
              <a:gd name="connsiteY20" fmla="*/ 702390 h 731520"/>
              <a:gd name="connsiteX21" fmla="*/ 313198 w 731520"/>
              <a:gd name="connsiteY21" fmla="*/ 698818 h 731520"/>
              <a:gd name="connsiteX22" fmla="*/ 365919 w 731520"/>
              <a:gd name="connsiteY22" fmla="*/ 731679 h 731520"/>
              <a:gd name="connsiteX23" fmla="*/ 418640 w 731520"/>
              <a:gd name="connsiteY23" fmla="*/ 698818 h 731520"/>
              <a:gd name="connsiteX24" fmla="*/ 436642 w 731520"/>
              <a:gd name="connsiteY24" fmla="*/ 702390 h 731520"/>
              <a:gd name="connsiteX25" fmla="*/ 479076 w 731520"/>
              <a:gd name="connsiteY25" fmla="*/ 684816 h 731520"/>
              <a:gd name="connsiteX26" fmla="*/ 493078 w 731520"/>
              <a:gd name="connsiteY26" fmla="*/ 624380 h 731520"/>
              <a:gd name="connsiteX27" fmla="*/ 525939 w 731520"/>
              <a:gd name="connsiteY27" fmla="*/ 571659 h 731520"/>
              <a:gd name="connsiteX28" fmla="*/ 493078 w 731520"/>
              <a:gd name="connsiteY28" fmla="*/ 518938 h 731520"/>
              <a:gd name="connsiteX29" fmla="*/ 731679 w 731520"/>
              <a:gd name="connsiteY29" fmla="*/ 320199 h 731520"/>
              <a:gd name="connsiteX30" fmla="*/ 594519 w 731520"/>
              <a:gd name="connsiteY30" fmla="*/ 183039 h 731520"/>
              <a:gd name="connsiteX31" fmla="*/ 592233 w 731520"/>
              <a:gd name="connsiteY31" fmla="*/ 183325 h 731520"/>
              <a:gd name="connsiteX32" fmla="*/ 594519 w 731520"/>
              <a:gd name="connsiteY32" fmla="*/ 160179 h 731520"/>
              <a:gd name="connsiteX33" fmla="*/ 480219 w 731520"/>
              <a:gd name="connsiteY33" fmla="*/ 45879 h 731520"/>
              <a:gd name="connsiteX34" fmla="*/ 393065 w 731520"/>
              <a:gd name="connsiteY34" fmla="*/ 87027 h 731520"/>
              <a:gd name="connsiteX35" fmla="*/ 251619 w 731520"/>
              <a:gd name="connsiteY35" fmla="*/ 159 h 731520"/>
              <a:gd name="connsiteX36" fmla="*/ 91599 w 731520"/>
              <a:gd name="connsiteY36" fmla="*/ 160179 h 731520"/>
              <a:gd name="connsiteX37" fmla="*/ 94599 w 731520"/>
              <a:gd name="connsiteY37" fmla="*/ 190469 h 731520"/>
              <a:gd name="connsiteX38" fmla="*/ 159 w 731520"/>
              <a:gd name="connsiteY38" fmla="*/ 320199 h 731520"/>
              <a:gd name="connsiteX39" fmla="*/ 137319 w 731520"/>
              <a:gd name="connsiteY39" fmla="*/ 457359 h 731520"/>
              <a:gd name="connsiteX40" fmla="*/ 199327 w 731520"/>
              <a:gd name="connsiteY40" fmla="*/ 457359 h 731520"/>
              <a:gd name="connsiteX41" fmla="*/ 220472 w 731520"/>
              <a:gd name="connsiteY41" fmla="*/ 426212 h 731520"/>
              <a:gd name="connsiteX42" fmla="*/ 293053 w 731520"/>
              <a:gd name="connsiteY42" fmla="*/ 395780 h 731520"/>
              <a:gd name="connsiteX43" fmla="*/ 365919 w 731520"/>
              <a:gd name="connsiteY43" fmla="*/ 365919 h 731520"/>
              <a:gd name="connsiteX44" fmla="*/ 438785 w 731520"/>
              <a:gd name="connsiteY44" fmla="*/ 395780 h 731520"/>
              <a:gd name="connsiteX45" fmla="*/ 511366 w 731520"/>
              <a:gd name="connsiteY45" fmla="*/ 426212 h 731520"/>
              <a:gd name="connsiteX46" fmla="*/ 532511 w 731520"/>
              <a:gd name="connsiteY46" fmla="*/ 457359 h 731520"/>
              <a:gd name="connsiteX47" fmla="*/ 594519 w 731520"/>
              <a:gd name="connsiteY47" fmla="*/ 457359 h 731520"/>
              <a:gd name="connsiteX48" fmla="*/ 731679 w 731520"/>
              <a:gd name="connsiteY48"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31520" h="731520">
                <a:moveTo>
                  <a:pt x="68739" y="503079"/>
                </a:moveTo>
                <a:cubicBezTo>
                  <a:pt x="30877" y="503079"/>
                  <a:pt x="159" y="533797"/>
                  <a:pt x="159" y="571659"/>
                </a:cubicBezTo>
                <a:cubicBezTo>
                  <a:pt x="159" y="609521"/>
                  <a:pt x="30877" y="640239"/>
                  <a:pt x="68739" y="640239"/>
                </a:cubicBezTo>
                <a:cubicBezTo>
                  <a:pt x="106601" y="640239"/>
                  <a:pt x="137319" y="609521"/>
                  <a:pt x="137319" y="571659"/>
                </a:cubicBezTo>
                <a:cubicBezTo>
                  <a:pt x="137319" y="533797"/>
                  <a:pt x="106601" y="503079"/>
                  <a:pt x="68739" y="503079"/>
                </a:cubicBezTo>
                <a:close/>
                <a:moveTo>
                  <a:pt x="663099" y="503079"/>
                </a:moveTo>
                <a:cubicBezTo>
                  <a:pt x="625237" y="503079"/>
                  <a:pt x="594519" y="533797"/>
                  <a:pt x="594519" y="571659"/>
                </a:cubicBezTo>
                <a:cubicBezTo>
                  <a:pt x="594519" y="609521"/>
                  <a:pt x="625237" y="640239"/>
                  <a:pt x="663099" y="640239"/>
                </a:cubicBezTo>
                <a:cubicBezTo>
                  <a:pt x="700961" y="640239"/>
                  <a:pt x="731679" y="609521"/>
                  <a:pt x="731679" y="571659"/>
                </a:cubicBezTo>
                <a:cubicBezTo>
                  <a:pt x="731679" y="533797"/>
                  <a:pt x="700961" y="503079"/>
                  <a:pt x="663099" y="503079"/>
                </a:cubicBezTo>
                <a:close/>
                <a:moveTo>
                  <a:pt x="493078" y="518938"/>
                </a:moveTo>
                <a:cubicBezTo>
                  <a:pt x="499650" y="498221"/>
                  <a:pt x="495364" y="474933"/>
                  <a:pt x="479076" y="458502"/>
                </a:cubicBezTo>
                <a:cubicBezTo>
                  <a:pt x="462645" y="442071"/>
                  <a:pt x="439357" y="437928"/>
                  <a:pt x="418640" y="444357"/>
                </a:cubicBezTo>
                <a:cubicBezTo>
                  <a:pt x="408639" y="425069"/>
                  <a:pt x="389065" y="411496"/>
                  <a:pt x="365919" y="411496"/>
                </a:cubicBezTo>
                <a:cubicBezTo>
                  <a:pt x="342773" y="411496"/>
                  <a:pt x="323199" y="425069"/>
                  <a:pt x="313198" y="444357"/>
                </a:cubicBezTo>
                <a:cubicBezTo>
                  <a:pt x="292481" y="437785"/>
                  <a:pt x="269193" y="442071"/>
                  <a:pt x="252762" y="458502"/>
                </a:cubicBezTo>
                <a:cubicBezTo>
                  <a:pt x="236331" y="474933"/>
                  <a:pt x="232188" y="498221"/>
                  <a:pt x="238617" y="518938"/>
                </a:cubicBezTo>
                <a:cubicBezTo>
                  <a:pt x="219329" y="528939"/>
                  <a:pt x="205756" y="548513"/>
                  <a:pt x="205756" y="571659"/>
                </a:cubicBezTo>
                <a:cubicBezTo>
                  <a:pt x="205756" y="594805"/>
                  <a:pt x="219329" y="614379"/>
                  <a:pt x="238617" y="624380"/>
                </a:cubicBezTo>
                <a:cubicBezTo>
                  <a:pt x="232045" y="645097"/>
                  <a:pt x="236331" y="668385"/>
                  <a:pt x="252762" y="684816"/>
                </a:cubicBezTo>
                <a:cubicBezTo>
                  <a:pt x="264478" y="696532"/>
                  <a:pt x="279765" y="702390"/>
                  <a:pt x="295196" y="702390"/>
                </a:cubicBezTo>
                <a:cubicBezTo>
                  <a:pt x="301340" y="702390"/>
                  <a:pt x="307340" y="700818"/>
                  <a:pt x="313198" y="698818"/>
                </a:cubicBezTo>
                <a:cubicBezTo>
                  <a:pt x="323199" y="718106"/>
                  <a:pt x="342773" y="731679"/>
                  <a:pt x="365919" y="731679"/>
                </a:cubicBezTo>
                <a:cubicBezTo>
                  <a:pt x="389065" y="731679"/>
                  <a:pt x="408639" y="718106"/>
                  <a:pt x="418640" y="698818"/>
                </a:cubicBezTo>
                <a:cubicBezTo>
                  <a:pt x="424498" y="700675"/>
                  <a:pt x="430499" y="702390"/>
                  <a:pt x="436642" y="702390"/>
                </a:cubicBezTo>
                <a:cubicBezTo>
                  <a:pt x="452073" y="702390"/>
                  <a:pt x="467360" y="696532"/>
                  <a:pt x="479076" y="684816"/>
                </a:cubicBezTo>
                <a:cubicBezTo>
                  <a:pt x="495507" y="668385"/>
                  <a:pt x="499650" y="645097"/>
                  <a:pt x="493078" y="624380"/>
                </a:cubicBezTo>
                <a:cubicBezTo>
                  <a:pt x="512366" y="614379"/>
                  <a:pt x="525939" y="594805"/>
                  <a:pt x="525939" y="571659"/>
                </a:cubicBezTo>
                <a:cubicBezTo>
                  <a:pt x="525939" y="548513"/>
                  <a:pt x="512366" y="528939"/>
                  <a:pt x="493078" y="518938"/>
                </a:cubicBezTo>
                <a:close/>
                <a:moveTo>
                  <a:pt x="731679" y="320199"/>
                </a:moveTo>
                <a:cubicBezTo>
                  <a:pt x="731679" y="244475"/>
                  <a:pt x="670243" y="183039"/>
                  <a:pt x="594519" y="183039"/>
                </a:cubicBezTo>
                <a:cubicBezTo>
                  <a:pt x="593662" y="183039"/>
                  <a:pt x="592947" y="183325"/>
                  <a:pt x="592233" y="183325"/>
                </a:cubicBezTo>
                <a:cubicBezTo>
                  <a:pt x="593805" y="175895"/>
                  <a:pt x="594519" y="168180"/>
                  <a:pt x="594519" y="160179"/>
                </a:cubicBezTo>
                <a:cubicBezTo>
                  <a:pt x="594519" y="97028"/>
                  <a:pt x="543370" y="45879"/>
                  <a:pt x="480219" y="45879"/>
                </a:cubicBezTo>
                <a:cubicBezTo>
                  <a:pt x="445072" y="45879"/>
                  <a:pt x="414068" y="62024"/>
                  <a:pt x="393065" y="87027"/>
                </a:cubicBezTo>
                <a:cubicBezTo>
                  <a:pt x="366491" y="35592"/>
                  <a:pt x="313484" y="159"/>
                  <a:pt x="251619" y="159"/>
                </a:cubicBezTo>
                <a:cubicBezTo>
                  <a:pt x="163179" y="159"/>
                  <a:pt x="91599" y="71739"/>
                  <a:pt x="91599" y="160179"/>
                </a:cubicBezTo>
                <a:cubicBezTo>
                  <a:pt x="91599" y="170609"/>
                  <a:pt x="92742" y="180610"/>
                  <a:pt x="94599" y="190469"/>
                </a:cubicBezTo>
                <a:cubicBezTo>
                  <a:pt x="39878" y="208471"/>
                  <a:pt x="159" y="259477"/>
                  <a:pt x="159" y="320199"/>
                </a:cubicBezTo>
                <a:cubicBezTo>
                  <a:pt x="159" y="395923"/>
                  <a:pt x="61595" y="457359"/>
                  <a:pt x="137319" y="457359"/>
                </a:cubicBezTo>
                <a:lnTo>
                  <a:pt x="199327" y="457359"/>
                </a:lnTo>
                <a:cubicBezTo>
                  <a:pt x="204470" y="445929"/>
                  <a:pt x="211328" y="435356"/>
                  <a:pt x="220472" y="426212"/>
                </a:cubicBezTo>
                <a:cubicBezTo>
                  <a:pt x="239760" y="406924"/>
                  <a:pt x="265478" y="396066"/>
                  <a:pt x="293053" y="395780"/>
                </a:cubicBezTo>
                <a:cubicBezTo>
                  <a:pt x="312341" y="376920"/>
                  <a:pt x="338344" y="365919"/>
                  <a:pt x="365919" y="365919"/>
                </a:cubicBezTo>
                <a:cubicBezTo>
                  <a:pt x="393494" y="365919"/>
                  <a:pt x="419497" y="376920"/>
                  <a:pt x="438785" y="395780"/>
                </a:cubicBezTo>
                <a:cubicBezTo>
                  <a:pt x="466360" y="396066"/>
                  <a:pt x="492078" y="406924"/>
                  <a:pt x="511366" y="426212"/>
                </a:cubicBezTo>
                <a:cubicBezTo>
                  <a:pt x="520510" y="435356"/>
                  <a:pt x="527511" y="445929"/>
                  <a:pt x="532511" y="457359"/>
                </a:cubicBezTo>
                <a:lnTo>
                  <a:pt x="594519" y="457359"/>
                </a:lnTo>
                <a:cubicBezTo>
                  <a:pt x="670243" y="457359"/>
                  <a:pt x="731679" y="395923"/>
                  <a:pt x="731679" y="320199"/>
                </a:cubicBezTo>
                <a:close/>
              </a:path>
            </a:pathLst>
          </a:custGeom>
          <a:solidFill>
            <a:srgbClr val="910830"/>
          </a:solidFill>
          <a:ln w="1414" cap="flat">
            <a:noFill/>
            <a:prstDash val="solid"/>
            <a:miter/>
          </a:ln>
        </p:spPr>
        <p:txBody>
          <a:bodyPr rtlCol="0" anchor="ctr"/>
          <a:lstStyle/>
          <a:p>
            <a:endParaRPr lang="en-GB"/>
          </a:p>
        </p:txBody>
      </p:sp>
      <p:sp>
        <p:nvSpPr>
          <p:cNvPr id="181" name="Grafik 488">
            <a:extLst>
              <a:ext uri="{FF2B5EF4-FFF2-40B4-BE49-F238E27FC236}">
                <a16:creationId xmlns:a16="http://schemas.microsoft.com/office/drawing/2014/main" id="{6E6F021E-EE16-484B-90B5-6D9C4C030D69}"/>
              </a:ext>
            </a:extLst>
          </p:cNvPr>
          <p:cNvSpPr/>
          <p:nvPr/>
        </p:nvSpPr>
        <p:spPr>
          <a:xfrm>
            <a:off x="3101774" y="2755993"/>
            <a:ext cx="536424" cy="476822"/>
          </a:xfrm>
          <a:custGeom>
            <a:avLst/>
            <a:gdLst>
              <a:gd name="connsiteX0" fmla="*/ 489935 w 822960"/>
              <a:gd name="connsiteY0" fmla="*/ 504080 h 731520"/>
              <a:gd name="connsiteX1" fmla="*/ 503080 w 822960"/>
              <a:gd name="connsiteY1" fmla="*/ 457360 h 731520"/>
              <a:gd name="connsiteX2" fmla="*/ 411640 w 822960"/>
              <a:gd name="connsiteY2" fmla="*/ 365920 h 731520"/>
              <a:gd name="connsiteX3" fmla="*/ 348346 w 822960"/>
              <a:gd name="connsiteY3" fmla="*/ 391495 h 731520"/>
              <a:gd name="connsiteX4" fmla="*/ 228760 w 822960"/>
              <a:gd name="connsiteY4" fmla="*/ 320200 h 731520"/>
              <a:gd name="connsiteX5" fmla="*/ 91600 w 822960"/>
              <a:gd name="connsiteY5" fmla="*/ 457360 h 731520"/>
              <a:gd name="connsiteX6" fmla="*/ 92457 w 822960"/>
              <a:gd name="connsiteY6" fmla="*/ 465504 h 731520"/>
              <a:gd name="connsiteX7" fmla="*/ 160 w 822960"/>
              <a:gd name="connsiteY7" fmla="*/ 594520 h 731520"/>
              <a:gd name="connsiteX8" fmla="*/ 137320 w 822960"/>
              <a:gd name="connsiteY8" fmla="*/ 731680 h 731520"/>
              <a:gd name="connsiteX9" fmla="*/ 480220 w 822960"/>
              <a:gd name="connsiteY9" fmla="*/ 731680 h 731520"/>
              <a:gd name="connsiteX10" fmla="*/ 594520 w 822960"/>
              <a:gd name="connsiteY10" fmla="*/ 617380 h 731520"/>
              <a:gd name="connsiteX11" fmla="*/ 489935 w 822960"/>
              <a:gd name="connsiteY11" fmla="*/ 504080 h 731520"/>
              <a:gd name="connsiteX12" fmla="*/ 807832 w 822960"/>
              <a:gd name="connsiteY12" fmla="*/ 426499 h 731520"/>
              <a:gd name="connsiteX13" fmla="*/ 552801 w 822960"/>
              <a:gd name="connsiteY13" fmla="*/ 215473 h 731520"/>
              <a:gd name="connsiteX14" fmla="*/ 661528 w 822960"/>
              <a:gd name="connsiteY14" fmla="*/ 28592 h 731520"/>
              <a:gd name="connsiteX15" fmla="*/ 657528 w 822960"/>
              <a:gd name="connsiteY15" fmla="*/ 4732 h 731520"/>
              <a:gd name="connsiteX16" fmla="*/ 607379 w 822960"/>
              <a:gd name="connsiteY16" fmla="*/ 160 h 731520"/>
              <a:gd name="connsiteX17" fmla="*/ 333202 w 822960"/>
              <a:gd name="connsiteY17" fmla="*/ 274480 h 731520"/>
              <a:gd name="connsiteX18" fmla="*/ 335773 w 822960"/>
              <a:gd name="connsiteY18" fmla="*/ 310199 h 731520"/>
              <a:gd name="connsiteX19" fmla="*/ 359634 w 822960"/>
              <a:gd name="connsiteY19" fmla="*/ 330487 h 731520"/>
              <a:gd name="connsiteX20" fmla="*/ 411640 w 822960"/>
              <a:gd name="connsiteY20" fmla="*/ 320200 h 731520"/>
              <a:gd name="connsiteX21" fmla="*/ 548800 w 822960"/>
              <a:gd name="connsiteY21" fmla="*/ 457360 h 731520"/>
              <a:gd name="connsiteX22" fmla="*/ 547943 w 822960"/>
              <a:gd name="connsiteY22" fmla="*/ 472648 h 731520"/>
              <a:gd name="connsiteX23" fmla="*/ 624381 w 822960"/>
              <a:gd name="connsiteY23" fmla="*/ 547800 h 731520"/>
              <a:gd name="connsiteX24" fmla="*/ 820263 w 822960"/>
              <a:gd name="connsiteY24" fmla="*/ 447216 h 731520"/>
              <a:gd name="connsiteX25" fmla="*/ 807832 w 822960"/>
              <a:gd name="connsiteY25" fmla="*/ 4264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2960" h="731520">
                <a:moveTo>
                  <a:pt x="489935" y="504080"/>
                </a:moveTo>
                <a:cubicBezTo>
                  <a:pt x="498079" y="490364"/>
                  <a:pt x="503080" y="474505"/>
                  <a:pt x="503080" y="457360"/>
                </a:cubicBezTo>
                <a:cubicBezTo>
                  <a:pt x="503080" y="406925"/>
                  <a:pt x="462075" y="365920"/>
                  <a:pt x="411640" y="365920"/>
                </a:cubicBezTo>
                <a:cubicBezTo>
                  <a:pt x="387065" y="365920"/>
                  <a:pt x="364777" y="375778"/>
                  <a:pt x="348346" y="391495"/>
                </a:cubicBezTo>
                <a:cubicBezTo>
                  <a:pt x="325058" y="349204"/>
                  <a:pt x="280481" y="320200"/>
                  <a:pt x="228760" y="320200"/>
                </a:cubicBezTo>
                <a:cubicBezTo>
                  <a:pt x="153036" y="320200"/>
                  <a:pt x="91600" y="381636"/>
                  <a:pt x="91600" y="457360"/>
                </a:cubicBezTo>
                <a:cubicBezTo>
                  <a:pt x="91600" y="460218"/>
                  <a:pt x="92314" y="462789"/>
                  <a:pt x="92457" y="465504"/>
                </a:cubicBezTo>
                <a:cubicBezTo>
                  <a:pt x="38879" y="484220"/>
                  <a:pt x="160" y="534655"/>
                  <a:pt x="160" y="594520"/>
                </a:cubicBezTo>
                <a:cubicBezTo>
                  <a:pt x="160" y="670244"/>
                  <a:pt x="61596" y="731680"/>
                  <a:pt x="137320" y="731680"/>
                </a:cubicBezTo>
                <a:lnTo>
                  <a:pt x="480220" y="731680"/>
                </a:lnTo>
                <a:cubicBezTo>
                  <a:pt x="543371" y="731680"/>
                  <a:pt x="594520" y="680531"/>
                  <a:pt x="594520" y="617380"/>
                </a:cubicBezTo>
                <a:cubicBezTo>
                  <a:pt x="594520" y="557515"/>
                  <a:pt x="548371" y="509081"/>
                  <a:pt x="489935" y="504080"/>
                </a:cubicBezTo>
                <a:close/>
                <a:moveTo>
                  <a:pt x="807832" y="426499"/>
                </a:moveTo>
                <a:cubicBezTo>
                  <a:pt x="674816" y="451788"/>
                  <a:pt x="552801" y="349775"/>
                  <a:pt x="552801" y="215473"/>
                </a:cubicBezTo>
                <a:cubicBezTo>
                  <a:pt x="552801" y="138034"/>
                  <a:pt x="594234" y="66883"/>
                  <a:pt x="661528" y="28592"/>
                </a:cubicBezTo>
                <a:cubicBezTo>
                  <a:pt x="671958" y="22734"/>
                  <a:pt x="669244" y="7018"/>
                  <a:pt x="657528" y="4732"/>
                </a:cubicBezTo>
                <a:cubicBezTo>
                  <a:pt x="640812" y="1732"/>
                  <a:pt x="624095" y="160"/>
                  <a:pt x="607379" y="160"/>
                </a:cubicBezTo>
                <a:cubicBezTo>
                  <a:pt x="456074" y="160"/>
                  <a:pt x="333202" y="122890"/>
                  <a:pt x="333202" y="274480"/>
                </a:cubicBezTo>
                <a:cubicBezTo>
                  <a:pt x="333202" y="286624"/>
                  <a:pt x="334202" y="298483"/>
                  <a:pt x="335773" y="310199"/>
                </a:cubicBezTo>
                <a:cubicBezTo>
                  <a:pt x="344203" y="316342"/>
                  <a:pt x="352347" y="322915"/>
                  <a:pt x="359634" y="330487"/>
                </a:cubicBezTo>
                <a:cubicBezTo>
                  <a:pt x="375921" y="323772"/>
                  <a:pt x="393495" y="320200"/>
                  <a:pt x="411640" y="320200"/>
                </a:cubicBezTo>
                <a:cubicBezTo>
                  <a:pt x="487221" y="320200"/>
                  <a:pt x="548800" y="381779"/>
                  <a:pt x="548800" y="457360"/>
                </a:cubicBezTo>
                <a:cubicBezTo>
                  <a:pt x="548800" y="462504"/>
                  <a:pt x="548514" y="467647"/>
                  <a:pt x="547943" y="472648"/>
                </a:cubicBezTo>
                <a:cubicBezTo>
                  <a:pt x="581661" y="488078"/>
                  <a:pt x="608522" y="514796"/>
                  <a:pt x="624381" y="547800"/>
                </a:cubicBezTo>
                <a:cubicBezTo>
                  <a:pt x="702105" y="542942"/>
                  <a:pt x="772542" y="505938"/>
                  <a:pt x="820263" y="447216"/>
                </a:cubicBezTo>
                <a:cubicBezTo>
                  <a:pt x="827835" y="437929"/>
                  <a:pt x="819548" y="424213"/>
                  <a:pt x="807832" y="426499"/>
                </a:cubicBezTo>
                <a:close/>
              </a:path>
            </a:pathLst>
          </a:custGeom>
          <a:solidFill>
            <a:srgbClr val="910830"/>
          </a:solidFill>
          <a:ln w="1422" cap="flat">
            <a:noFill/>
            <a:prstDash val="solid"/>
            <a:miter/>
          </a:ln>
        </p:spPr>
        <p:txBody>
          <a:bodyPr rtlCol="0" anchor="ctr"/>
          <a:lstStyle/>
          <a:p>
            <a:endParaRPr lang="en-GB"/>
          </a:p>
        </p:txBody>
      </p:sp>
      <p:sp>
        <p:nvSpPr>
          <p:cNvPr id="182" name="Grafik 489">
            <a:extLst>
              <a:ext uri="{FF2B5EF4-FFF2-40B4-BE49-F238E27FC236}">
                <a16:creationId xmlns:a16="http://schemas.microsoft.com/office/drawing/2014/main" id="{A9906BD6-610C-4057-882E-EEB1D3D13339}"/>
              </a:ext>
            </a:extLst>
          </p:cNvPr>
          <p:cNvSpPr/>
          <p:nvPr/>
        </p:nvSpPr>
        <p:spPr>
          <a:xfrm>
            <a:off x="3672966" y="2755993"/>
            <a:ext cx="536424" cy="476822"/>
          </a:xfrm>
          <a:custGeom>
            <a:avLst/>
            <a:gdLst>
              <a:gd name="connsiteX0" fmla="*/ 500937 w 822960"/>
              <a:gd name="connsiteY0" fmla="*/ 322343 h 731520"/>
              <a:gd name="connsiteX1" fmla="*/ 388780 w 822960"/>
              <a:gd name="connsiteY1" fmla="*/ 228760 h 731520"/>
              <a:gd name="connsiteX2" fmla="*/ 339774 w 822960"/>
              <a:gd name="connsiteY2" fmla="*/ 240190 h 731520"/>
              <a:gd name="connsiteX3" fmla="*/ 228760 w 822960"/>
              <a:gd name="connsiteY3" fmla="*/ 183040 h 731520"/>
              <a:gd name="connsiteX4" fmla="*/ 91600 w 822960"/>
              <a:gd name="connsiteY4" fmla="*/ 320200 h 731520"/>
              <a:gd name="connsiteX5" fmla="*/ 91886 w 822960"/>
              <a:gd name="connsiteY5" fmla="*/ 322486 h 731520"/>
              <a:gd name="connsiteX6" fmla="*/ 160 w 822960"/>
              <a:gd name="connsiteY6" fmla="*/ 434500 h 731520"/>
              <a:gd name="connsiteX7" fmla="*/ 114460 w 822960"/>
              <a:gd name="connsiteY7" fmla="*/ 548800 h 731520"/>
              <a:gd name="connsiteX8" fmla="*/ 480220 w 822960"/>
              <a:gd name="connsiteY8" fmla="*/ 548800 h 731520"/>
              <a:gd name="connsiteX9" fmla="*/ 594520 w 822960"/>
              <a:gd name="connsiteY9" fmla="*/ 434500 h 731520"/>
              <a:gd name="connsiteX10" fmla="*/ 500937 w 822960"/>
              <a:gd name="connsiteY10" fmla="*/ 322343 h 731520"/>
              <a:gd name="connsiteX11" fmla="*/ 811547 w 822960"/>
              <a:gd name="connsiteY11" fmla="*/ 319914 h 731520"/>
              <a:gd name="connsiteX12" fmla="*/ 618666 w 822960"/>
              <a:gd name="connsiteY12" fmla="*/ 161609 h 731520"/>
              <a:gd name="connsiteX13" fmla="*/ 700819 w 822960"/>
              <a:gd name="connsiteY13" fmla="*/ 21448 h 731520"/>
              <a:gd name="connsiteX14" fmla="*/ 697819 w 822960"/>
              <a:gd name="connsiteY14" fmla="*/ 3589 h 731520"/>
              <a:gd name="connsiteX15" fmla="*/ 659957 w 822960"/>
              <a:gd name="connsiteY15" fmla="*/ 160 h 731520"/>
              <a:gd name="connsiteX16" fmla="*/ 453645 w 822960"/>
              <a:gd name="connsiteY16" fmla="*/ 197185 h 731520"/>
              <a:gd name="connsiteX17" fmla="*/ 537799 w 822960"/>
              <a:gd name="connsiteY17" fmla="*/ 285339 h 731520"/>
              <a:gd name="connsiteX18" fmla="*/ 638097 w 822960"/>
              <a:gd name="connsiteY18" fmla="*/ 409354 h 731520"/>
              <a:gd name="connsiteX19" fmla="*/ 659814 w 822960"/>
              <a:gd name="connsiteY19" fmla="*/ 411497 h 731520"/>
              <a:gd name="connsiteX20" fmla="*/ 820691 w 822960"/>
              <a:gd name="connsiteY20" fmla="*/ 335345 h 731520"/>
              <a:gd name="connsiteX21" fmla="*/ 811547 w 822960"/>
              <a:gd name="connsiteY21" fmla="*/ 319914 h 731520"/>
              <a:gd name="connsiteX22" fmla="*/ 520939 w 822960"/>
              <a:gd name="connsiteY22" fmla="*/ 597520 h 731520"/>
              <a:gd name="connsiteX23" fmla="*/ 489793 w 822960"/>
              <a:gd name="connsiteY23" fmla="*/ 606093 h 731520"/>
              <a:gd name="connsiteX24" fmla="*/ 437500 w 822960"/>
              <a:gd name="connsiteY24" fmla="*/ 697533 h 731520"/>
              <a:gd name="connsiteX25" fmla="*/ 446073 w 822960"/>
              <a:gd name="connsiteY25" fmla="*/ 728680 h 731520"/>
              <a:gd name="connsiteX26" fmla="*/ 457360 w 822960"/>
              <a:gd name="connsiteY26" fmla="*/ 731680 h 731520"/>
              <a:gd name="connsiteX27" fmla="*/ 477220 w 822960"/>
              <a:gd name="connsiteY27" fmla="*/ 720107 h 731520"/>
              <a:gd name="connsiteX28" fmla="*/ 529512 w 822960"/>
              <a:gd name="connsiteY28" fmla="*/ 628667 h 731520"/>
              <a:gd name="connsiteX29" fmla="*/ 520939 w 822960"/>
              <a:gd name="connsiteY29" fmla="*/ 597520 h 731520"/>
              <a:gd name="connsiteX30" fmla="*/ 383779 w 822960"/>
              <a:gd name="connsiteY30" fmla="*/ 597520 h 731520"/>
              <a:gd name="connsiteX31" fmla="*/ 352633 w 822960"/>
              <a:gd name="connsiteY31" fmla="*/ 606093 h 731520"/>
              <a:gd name="connsiteX32" fmla="*/ 300340 w 822960"/>
              <a:gd name="connsiteY32" fmla="*/ 697533 h 731520"/>
              <a:gd name="connsiteX33" fmla="*/ 308913 w 822960"/>
              <a:gd name="connsiteY33" fmla="*/ 728680 h 731520"/>
              <a:gd name="connsiteX34" fmla="*/ 320200 w 822960"/>
              <a:gd name="connsiteY34" fmla="*/ 731680 h 731520"/>
              <a:gd name="connsiteX35" fmla="*/ 340060 w 822960"/>
              <a:gd name="connsiteY35" fmla="*/ 720107 h 731520"/>
              <a:gd name="connsiteX36" fmla="*/ 392352 w 822960"/>
              <a:gd name="connsiteY36" fmla="*/ 628667 h 731520"/>
              <a:gd name="connsiteX37" fmla="*/ 383779 w 822960"/>
              <a:gd name="connsiteY37" fmla="*/ 597520 h 731520"/>
              <a:gd name="connsiteX38" fmla="*/ 246619 w 822960"/>
              <a:gd name="connsiteY38" fmla="*/ 597520 h 731520"/>
              <a:gd name="connsiteX39" fmla="*/ 215473 w 822960"/>
              <a:gd name="connsiteY39" fmla="*/ 606093 h 731520"/>
              <a:gd name="connsiteX40" fmla="*/ 163180 w 822960"/>
              <a:gd name="connsiteY40" fmla="*/ 697533 h 731520"/>
              <a:gd name="connsiteX41" fmla="*/ 171753 w 822960"/>
              <a:gd name="connsiteY41" fmla="*/ 728680 h 731520"/>
              <a:gd name="connsiteX42" fmla="*/ 183040 w 822960"/>
              <a:gd name="connsiteY42" fmla="*/ 731680 h 731520"/>
              <a:gd name="connsiteX43" fmla="*/ 202900 w 822960"/>
              <a:gd name="connsiteY43" fmla="*/ 720107 h 731520"/>
              <a:gd name="connsiteX44" fmla="*/ 255192 w 822960"/>
              <a:gd name="connsiteY44" fmla="*/ 628667 h 731520"/>
              <a:gd name="connsiteX45" fmla="*/ 246619 w 822960"/>
              <a:gd name="connsiteY45" fmla="*/ 597520 h 731520"/>
              <a:gd name="connsiteX46" fmla="*/ 109459 w 822960"/>
              <a:gd name="connsiteY46" fmla="*/ 597520 h 731520"/>
              <a:gd name="connsiteX47" fmla="*/ 78313 w 822960"/>
              <a:gd name="connsiteY47" fmla="*/ 606093 h 731520"/>
              <a:gd name="connsiteX48" fmla="*/ 26020 w 822960"/>
              <a:gd name="connsiteY48" fmla="*/ 697533 h 731520"/>
              <a:gd name="connsiteX49" fmla="*/ 34593 w 822960"/>
              <a:gd name="connsiteY49" fmla="*/ 728680 h 731520"/>
              <a:gd name="connsiteX50" fmla="*/ 45880 w 822960"/>
              <a:gd name="connsiteY50" fmla="*/ 731680 h 731520"/>
              <a:gd name="connsiteX51" fmla="*/ 65740 w 822960"/>
              <a:gd name="connsiteY51" fmla="*/ 720107 h 731520"/>
              <a:gd name="connsiteX52" fmla="*/ 118032 w 822960"/>
              <a:gd name="connsiteY52" fmla="*/ 628667 h 731520"/>
              <a:gd name="connsiteX53" fmla="*/ 109459 w 822960"/>
              <a:gd name="connsiteY53" fmla="*/ 5975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22960" h="731520">
                <a:moveTo>
                  <a:pt x="500937" y="322343"/>
                </a:moveTo>
                <a:cubicBezTo>
                  <a:pt x="491079" y="269194"/>
                  <a:pt x="444787" y="228760"/>
                  <a:pt x="388780" y="228760"/>
                </a:cubicBezTo>
                <a:cubicBezTo>
                  <a:pt x="371206" y="228760"/>
                  <a:pt x="354633" y="233046"/>
                  <a:pt x="339774" y="240190"/>
                </a:cubicBezTo>
                <a:cubicBezTo>
                  <a:pt x="314914" y="205757"/>
                  <a:pt x="274623" y="183040"/>
                  <a:pt x="228760" y="183040"/>
                </a:cubicBezTo>
                <a:cubicBezTo>
                  <a:pt x="153036" y="183040"/>
                  <a:pt x="91600" y="244476"/>
                  <a:pt x="91600" y="320200"/>
                </a:cubicBezTo>
                <a:cubicBezTo>
                  <a:pt x="91600" y="320914"/>
                  <a:pt x="91886" y="321772"/>
                  <a:pt x="91886" y="322486"/>
                </a:cubicBezTo>
                <a:cubicBezTo>
                  <a:pt x="39593" y="332916"/>
                  <a:pt x="160" y="379065"/>
                  <a:pt x="160" y="434500"/>
                </a:cubicBezTo>
                <a:cubicBezTo>
                  <a:pt x="160" y="497651"/>
                  <a:pt x="51309" y="548800"/>
                  <a:pt x="114460" y="548800"/>
                </a:cubicBezTo>
                <a:lnTo>
                  <a:pt x="480220" y="548800"/>
                </a:lnTo>
                <a:cubicBezTo>
                  <a:pt x="543371" y="548800"/>
                  <a:pt x="594520" y="497651"/>
                  <a:pt x="594520" y="434500"/>
                </a:cubicBezTo>
                <a:cubicBezTo>
                  <a:pt x="594520" y="378493"/>
                  <a:pt x="554229" y="332059"/>
                  <a:pt x="500937" y="322343"/>
                </a:cubicBezTo>
                <a:close/>
                <a:moveTo>
                  <a:pt x="811547" y="319914"/>
                </a:moveTo>
                <a:cubicBezTo>
                  <a:pt x="710963" y="338917"/>
                  <a:pt x="618666" y="262336"/>
                  <a:pt x="618666" y="161609"/>
                </a:cubicBezTo>
                <a:cubicBezTo>
                  <a:pt x="618666" y="103601"/>
                  <a:pt x="649956" y="50166"/>
                  <a:pt x="700819" y="21448"/>
                </a:cubicBezTo>
                <a:cubicBezTo>
                  <a:pt x="708677" y="17019"/>
                  <a:pt x="706677" y="5161"/>
                  <a:pt x="697819" y="3589"/>
                </a:cubicBezTo>
                <a:cubicBezTo>
                  <a:pt x="685389" y="1303"/>
                  <a:pt x="672673" y="160"/>
                  <a:pt x="659957" y="160"/>
                </a:cubicBezTo>
                <a:cubicBezTo>
                  <a:pt x="548657" y="160"/>
                  <a:pt x="458360" y="87599"/>
                  <a:pt x="453645" y="197185"/>
                </a:cubicBezTo>
                <a:cubicBezTo>
                  <a:pt x="491793" y="214187"/>
                  <a:pt x="522511" y="245476"/>
                  <a:pt x="537799" y="285339"/>
                </a:cubicBezTo>
                <a:cubicBezTo>
                  <a:pt x="590805" y="305770"/>
                  <a:pt x="629239" y="353061"/>
                  <a:pt x="638097" y="409354"/>
                </a:cubicBezTo>
                <a:cubicBezTo>
                  <a:pt x="645384" y="410068"/>
                  <a:pt x="652384" y="411497"/>
                  <a:pt x="659814" y="411497"/>
                </a:cubicBezTo>
                <a:cubicBezTo>
                  <a:pt x="723679" y="411497"/>
                  <a:pt x="782115" y="382636"/>
                  <a:pt x="820691" y="335345"/>
                </a:cubicBezTo>
                <a:cubicBezTo>
                  <a:pt x="826692" y="328487"/>
                  <a:pt x="820405" y="318200"/>
                  <a:pt x="811547" y="319914"/>
                </a:cubicBezTo>
                <a:close/>
                <a:moveTo>
                  <a:pt x="520939" y="597520"/>
                </a:moveTo>
                <a:cubicBezTo>
                  <a:pt x="510081" y="591377"/>
                  <a:pt x="496079" y="594949"/>
                  <a:pt x="489793" y="606093"/>
                </a:cubicBezTo>
                <a:lnTo>
                  <a:pt x="437500" y="697533"/>
                </a:lnTo>
                <a:cubicBezTo>
                  <a:pt x="431214" y="708534"/>
                  <a:pt x="435071" y="722393"/>
                  <a:pt x="446073" y="728680"/>
                </a:cubicBezTo>
                <a:cubicBezTo>
                  <a:pt x="449645" y="730680"/>
                  <a:pt x="453502" y="731680"/>
                  <a:pt x="457360" y="731680"/>
                </a:cubicBezTo>
                <a:cubicBezTo>
                  <a:pt x="465218" y="731680"/>
                  <a:pt x="472933" y="727537"/>
                  <a:pt x="477220" y="720107"/>
                </a:cubicBezTo>
                <a:lnTo>
                  <a:pt x="529512" y="628667"/>
                </a:lnTo>
                <a:cubicBezTo>
                  <a:pt x="535656" y="617666"/>
                  <a:pt x="531941" y="603807"/>
                  <a:pt x="520939" y="597520"/>
                </a:cubicBezTo>
                <a:close/>
                <a:moveTo>
                  <a:pt x="383779" y="597520"/>
                </a:moveTo>
                <a:cubicBezTo>
                  <a:pt x="372921" y="591377"/>
                  <a:pt x="358919" y="594949"/>
                  <a:pt x="352633" y="606093"/>
                </a:cubicBezTo>
                <a:lnTo>
                  <a:pt x="300340" y="697533"/>
                </a:lnTo>
                <a:cubicBezTo>
                  <a:pt x="294054" y="708534"/>
                  <a:pt x="297911" y="722393"/>
                  <a:pt x="308913" y="728680"/>
                </a:cubicBezTo>
                <a:cubicBezTo>
                  <a:pt x="312485" y="730680"/>
                  <a:pt x="316342" y="731680"/>
                  <a:pt x="320200" y="731680"/>
                </a:cubicBezTo>
                <a:cubicBezTo>
                  <a:pt x="328058" y="731680"/>
                  <a:pt x="335773" y="727537"/>
                  <a:pt x="340060" y="720107"/>
                </a:cubicBezTo>
                <a:lnTo>
                  <a:pt x="392352" y="628667"/>
                </a:lnTo>
                <a:cubicBezTo>
                  <a:pt x="398495" y="617666"/>
                  <a:pt x="394781" y="603807"/>
                  <a:pt x="383779" y="597520"/>
                </a:cubicBezTo>
                <a:close/>
                <a:moveTo>
                  <a:pt x="246619" y="597520"/>
                </a:moveTo>
                <a:cubicBezTo>
                  <a:pt x="235761" y="591377"/>
                  <a:pt x="221759" y="594949"/>
                  <a:pt x="215473" y="606093"/>
                </a:cubicBezTo>
                <a:lnTo>
                  <a:pt x="163180" y="697533"/>
                </a:lnTo>
                <a:cubicBezTo>
                  <a:pt x="156894" y="708534"/>
                  <a:pt x="160752" y="722393"/>
                  <a:pt x="171753" y="728680"/>
                </a:cubicBezTo>
                <a:cubicBezTo>
                  <a:pt x="175325" y="730680"/>
                  <a:pt x="179182" y="731680"/>
                  <a:pt x="183040" y="731680"/>
                </a:cubicBezTo>
                <a:cubicBezTo>
                  <a:pt x="190898" y="731680"/>
                  <a:pt x="198613" y="727537"/>
                  <a:pt x="202900" y="720107"/>
                </a:cubicBezTo>
                <a:lnTo>
                  <a:pt x="255192" y="628667"/>
                </a:lnTo>
                <a:cubicBezTo>
                  <a:pt x="261336" y="617666"/>
                  <a:pt x="257621" y="603807"/>
                  <a:pt x="246619" y="597520"/>
                </a:cubicBezTo>
                <a:close/>
                <a:moveTo>
                  <a:pt x="109459" y="597520"/>
                </a:moveTo>
                <a:cubicBezTo>
                  <a:pt x="98601" y="591377"/>
                  <a:pt x="84599" y="594949"/>
                  <a:pt x="78313" y="606093"/>
                </a:cubicBezTo>
                <a:lnTo>
                  <a:pt x="26020" y="697533"/>
                </a:lnTo>
                <a:cubicBezTo>
                  <a:pt x="19734" y="708534"/>
                  <a:pt x="23591" y="722393"/>
                  <a:pt x="34593" y="728680"/>
                </a:cubicBezTo>
                <a:cubicBezTo>
                  <a:pt x="38165" y="730680"/>
                  <a:pt x="42022" y="731680"/>
                  <a:pt x="45880" y="731680"/>
                </a:cubicBezTo>
                <a:cubicBezTo>
                  <a:pt x="53738" y="731680"/>
                  <a:pt x="61453" y="727537"/>
                  <a:pt x="65740" y="720107"/>
                </a:cubicBezTo>
                <a:lnTo>
                  <a:pt x="118032" y="628667"/>
                </a:lnTo>
                <a:cubicBezTo>
                  <a:pt x="124175" y="617666"/>
                  <a:pt x="120461" y="603807"/>
                  <a:pt x="109459" y="597520"/>
                </a:cubicBezTo>
                <a:close/>
              </a:path>
            </a:pathLst>
          </a:custGeom>
          <a:solidFill>
            <a:srgbClr val="910830"/>
          </a:solidFill>
          <a:ln w="1422" cap="flat">
            <a:noFill/>
            <a:prstDash val="solid"/>
            <a:miter/>
          </a:ln>
        </p:spPr>
        <p:txBody>
          <a:bodyPr rtlCol="0" anchor="ctr"/>
          <a:lstStyle/>
          <a:p>
            <a:endParaRPr lang="en-GB"/>
          </a:p>
        </p:txBody>
      </p:sp>
      <p:sp>
        <p:nvSpPr>
          <p:cNvPr id="183" name="Grafik 490">
            <a:extLst>
              <a:ext uri="{FF2B5EF4-FFF2-40B4-BE49-F238E27FC236}">
                <a16:creationId xmlns:a16="http://schemas.microsoft.com/office/drawing/2014/main" id="{8C3F8F60-1CED-4CDF-A0D3-A455002A76C1}"/>
              </a:ext>
            </a:extLst>
          </p:cNvPr>
          <p:cNvSpPr/>
          <p:nvPr/>
        </p:nvSpPr>
        <p:spPr>
          <a:xfrm>
            <a:off x="6290519" y="2755994"/>
            <a:ext cx="476822" cy="476822"/>
          </a:xfrm>
          <a:custGeom>
            <a:avLst/>
            <a:gdLst>
              <a:gd name="connsiteX0" fmla="*/ 594519 w 731520"/>
              <a:gd name="connsiteY0" fmla="*/ 183039 h 731520"/>
              <a:gd name="connsiteX1" fmla="*/ 592233 w 731520"/>
              <a:gd name="connsiteY1" fmla="*/ 183325 h 731520"/>
              <a:gd name="connsiteX2" fmla="*/ 594519 w 731520"/>
              <a:gd name="connsiteY2" fmla="*/ 160179 h 731520"/>
              <a:gd name="connsiteX3" fmla="*/ 480219 w 731520"/>
              <a:gd name="connsiteY3" fmla="*/ 45879 h 731520"/>
              <a:gd name="connsiteX4" fmla="*/ 393065 w 731520"/>
              <a:gd name="connsiteY4" fmla="*/ 87027 h 731520"/>
              <a:gd name="connsiteX5" fmla="*/ 251619 w 731520"/>
              <a:gd name="connsiteY5" fmla="*/ 159 h 731520"/>
              <a:gd name="connsiteX6" fmla="*/ 91599 w 731520"/>
              <a:gd name="connsiteY6" fmla="*/ 160179 h 731520"/>
              <a:gd name="connsiteX7" fmla="*/ 94599 w 731520"/>
              <a:gd name="connsiteY7" fmla="*/ 190469 h 731520"/>
              <a:gd name="connsiteX8" fmla="*/ 159 w 731520"/>
              <a:gd name="connsiteY8" fmla="*/ 320199 h 731520"/>
              <a:gd name="connsiteX9" fmla="*/ 137319 w 731520"/>
              <a:gd name="connsiteY9" fmla="*/ 457359 h 731520"/>
              <a:gd name="connsiteX10" fmla="*/ 594519 w 731520"/>
              <a:gd name="connsiteY10" fmla="*/ 457359 h 731520"/>
              <a:gd name="connsiteX11" fmla="*/ 731679 w 731520"/>
              <a:gd name="connsiteY11" fmla="*/ 320199 h 731520"/>
              <a:gd name="connsiteX12" fmla="*/ 594519 w 731520"/>
              <a:gd name="connsiteY12" fmla="*/ 183039 h 731520"/>
              <a:gd name="connsiteX13" fmla="*/ 125889 w 731520"/>
              <a:gd name="connsiteY13" fmla="*/ 534797 h 731520"/>
              <a:gd name="connsiteX14" fmla="*/ 68739 w 731520"/>
              <a:gd name="connsiteY14" fmla="*/ 660099 h 731520"/>
              <a:gd name="connsiteX15" fmla="*/ 137319 w 731520"/>
              <a:gd name="connsiteY15" fmla="*/ 731679 h 731520"/>
              <a:gd name="connsiteX16" fmla="*/ 205899 w 731520"/>
              <a:gd name="connsiteY16" fmla="*/ 660099 h 731520"/>
              <a:gd name="connsiteX17" fmla="*/ 148749 w 731520"/>
              <a:gd name="connsiteY17" fmla="*/ 534797 h 731520"/>
              <a:gd name="connsiteX18" fmla="*/ 125889 w 731520"/>
              <a:gd name="connsiteY18" fmla="*/ 534797 h 731520"/>
              <a:gd name="connsiteX19" fmla="*/ 354489 w 731520"/>
              <a:gd name="connsiteY19" fmla="*/ 534797 h 731520"/>
              <a:gd name="connsiteX20" fmla="*/ 297339 w 731520"/>
              <a:gd name="connsiteY20" fmla="*/ 660099 h 731520"/>
              <a:gd name="connsiteX21" fmla="*/ 365919 w 731520"/>
              <a:gd name="connsiteY21" fmla="*/ 731679 h 731520"/>
              <a:gd name="connsiteX22" fmla="*/ 434499 w 731520"/>
              <a:gd name="connsiteY22" fmla="*/ 660099 h 731520"/>
              <a:gd name="connsiteX23" fmla="*/ 377349 w 731520"/>
              <a:gd name="connsiteY23" fmla="*/ 534797 h 731520"/>
              <a:gd name="connsiteX24" fmla="*/ 354489 w 731520"/>
              <a:gd name="connsiteY24" fmla="*/ 534797 h 731520"/>
              <a:gd name="connsiteX25" fmla="*/ 583089 w 731520"/>
              <a:gd name="connsiteY25" fmla="*/ 534797 h 731520"/>
              <a:gd name="connsiteX26" fmla="*/ 525939 w 731520"/>
              <a:gd name="connsiteY26" fmla="*/ 660099 h 731520"/>
              <a:gd name="connsiteX27" fmla="*/ 594519 w 731520"/>
              <a:gd name="connsiteY27" fmla="*/ 731679 h 731520"/>
              <a:gd name="connsiteX28" fmla="*/ 663099 w 731520"/>
              <a:gd name="connsiteY28" fmla="*/ 660099 h 731520"/>
              <a:gd name="connsiteX29" fmla="*/ 605949 w 731520"/>
              <a:gd name="connsiteY29" fmla="*/ 534797 h 731520"/>
              <a:gd name="connsiteX30" fmla="*/ 583089 w 731520"/>
              <a:gd name="connsiteY30" fmla="*/ 53479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1520" h="731520">
                <a:moveTo>
                  <a:pt x="594519" y="183039"/>
                </a:moveTo>
                <a:cubicBezTo>
                  <a:pt x="593662" y="183039"/>
                  <a:pt x="592947" y="183325"/>
                  <a:pt x="592233" y="183325"/>
                </a:cubicBezTo>
                <a:cubicBezTo>
                  <a:pt x="593805" y="175895"/>
                  <a:pt x="594519" y="168180"/>
                  <a:pt x="594519" y="160179"/>
                </a:cubicBezTo>
                <a:cubicBezTo>
                  <a:pt x="594519" y="97028"/>
                  <a:pt x="543370" y="45879"/>
                  <a:pt x="480219" y="45879"/>
                </a:cubicBezTo>
                <a:cubicBezTo>
                  <a:pt x="445072" y="45879"/>
                  <a:pt x="414068" y="62024"/>
                  <a:pt x="393065" y="87027"/>
                </a:cubicBezTo>
                <a:cubicBezTo>
                  <a:pt x="366491" y="35592"/>
                  <a:pt x="313484" y="159"/>
                  <a:pt x="251619" y="159"/>
                </a:cubicBezTo>
                <a:cubicBezTo>
                  <a:pt x="163179" y="159"/>
                  <a:pt x="91599" y="71739"/>
                  <a:pt x="91599" y="160179"/>
                </a:cubicBezTo>
                <a:cubicBezTo>
                  <a:pt x="91599" y="170609"/>
                  <a:pt x="92742" y="180610"/>
                  <a:pt x="94599" y="190469"/>
                </a:cubicBezTo>
                <a:cubicBezTo>
                  <a:pt x="39878" y="208471"/>
                  <a:pt x="159" y="259477"/>
                  <a:pt x="159" y="320199"/>
                </a:cubicBezTo>
                <a:cubicBezTo>
                  <a:pt x="159" y="395923"/>
                  <a:pt x="61595" y="457359"/>
                  <a:pt x="137319" y="457359"/>
                </a:cubicBezTo>
                <a:lnTo>
                  <a:pt x="594519" y="457359"/>
                </a:lnTo>
                <a:cubicBezTo>
                  <a:pt x="670243" y="457359"/>
                  <a:pt x="731679" y="395923"/>
                  <a:pt x="731679" y="320199"/>
                </a:cubicBezTo>
                <a:cubicBezTo>
                  <a:pt x="731679" y="244475"/>
                  <a:pt x="670243" y="183039"/>
                  <a:pt x="594519" y="183039"/>
                </a:cubicBezTo>
                <a:close/>
                <a:moveTo>
                  <a:pt x="125889" y="534797"/>
                </a:moveTo>
                <a:cubicBezTo>
                  <a:pt x="107601" y="598234"/>
                  <a:pt x="68739" y="615379"/>
                  <a:pt x="68739" y="660099"/>
                </a:cubicBezTo>
                <a:cubicBezTo>
                  <a:pt x="68739" y="699675"/>
                  <a:pt x="99457" y="731679"/>
                  <a:pt x="137319" y="731679"/>
                </a:cubicBezTo>
                <a:cubicBezTo>
                  <a:pt x="175181" y="731679"/>
                  <a:pt x="205899" y="699675"/>
                  <a:pt x="205899" y="660099"/>
                </a:cubicBezTo>
                <a:cubicBezTo>
                  <a:pt x="205899" y="615236"/>
                  <a:pt x="167037" y="598520"/>
                  <a:pt x="148749" y="534797"/>
                </a:cubicBezTo>
                <a:cubicBezTo>
                  <a:pt x="145606" y="523224"/>
                  <a:pt x="129461" y="522653"/>
                  <a:pt x="125889" y="534797"/>
                </a:cubicBezTo>
                <a:close/>
                <a:moveTo>
                  <a:pt x="354489" y="534797"/>
                </a:moveTo>
                <a:cubicBezTo>
                  <a:pt x="336201" y="598234"/>
                  <a:pt x="297339" y="615379"/>
                  <a:pt x="297339" y="660099"/>
                </a:cubicBezTo>
                <a:cubicBezTo>
                  <a:pt x="297339" y="699675"/>
                  <a:pt x="328057" y="731679"/>
                  <a:pt x="365919" y="731679"/>
                </a:cubicBezTo>
                <a:cubicBezTo>
                  <a:pt x="403781" y="731679"/>
                  <a:pt x="434499" y="699675"/>
                  <a:pt x="434499" y="660099"/>
                </a:cubicBezTo>
                <a:cubicBezTo>
                  <a:pt x="434499" y="615236"/>
                  <a:pt x="395637" y="598520"/>
                  <a:pt x="377349" y="534797"/>
                </a:cubicBezTo>
                <a:cubicBezTo>
                  <a:pt x="374206" y="523224"/>
                  <a:pt x="358061" y="522653"/>
                  <a:pt x="354489" y="534797"/>
                </a:cubicBezTo>
                <a:close/>
                <a:moveTo>
                  <a:pt x="583089" y="534797"/>
                </a:moveTo>
                <a:cubicBezTo>
                  <a:pt x="564801" y="598234"/>
                  <a:pt x="525939" y="615379"/>
                  <a:pt x="525939" y="660099"/>
                </a:cubicBezTo>
                <a:cubicBezTo>
                  <a:pt x="525939" y="699675"/>
                  <a:pt x="556657" y="731679"/>
                  <a:pt x="594519" y="731679"/>
                </a:cubicBezTo>
                <a:cubicBezTo>
                  <a:pt x="632381" y="731679"/>
                  <a:pt x="663099" y="699675"/>
                  <a:pt x="663099" y="660099"/>
                </a:cubicBezTo>
                <a:cubicBezTo>
                  <a:pt x="663099" y="615236"/>
                  <a:pt x="624237" y="598520"/>
                  <a:pt x="605949" y="534797"/>
                </a:cubicBezTo>
                <a:cubicBezTo>
                  <a:pt x="602806" y="523224"/>
                  <a:pt x="586661" y="522653"/>
                  <a:pt x="583089" y="534797"/>
                </a:cubicBezTo>
                <a:close/>
              </a:path>
            </a:pathLst>
          </a:custGeom>
          <a:solidFill>
            <a:srgbClr val="910830"/>
          </a:solidFill>
          <a:ln w="1414" cap="flat">
            <a:noFill/>
            <a:prstDash val="solid"/>
            <a:miter/>
          </a:ln>
        </p:spPr>
        <p:txBody>
          <a:bodyPr rtlCol="0" anchor="ctr"/>
          <a:lstStyle/>
          <a:p>
            <a:endParaRPr lang="en-GB"/>
          </a:p>
        </p:txBody>
      </p:sp>
      <p:sp>
        <p:nvSpPr>
          <p:cNvPr id="184" name="Grafik 491">
            <a:extLst>
              <a:ext uri="{FF2B5EF4-FFF2-40B4-BE49-F238E27FC236}">
                <a16:creationId xmlns:a16="http://schemas.microsoft.com/office/drawing/2014/main" id="{A1A9FFED-AF9A-4B47-9990-DA4365B91434}"/>
              </a:ext>
            </a:extLst>
          </p:cNvPr>
          <p:cNvSpPr/>
          <p:nvPr/>
        </p:nvSpPr>
        <p:spPr>
          <a:xfrm>
            <a:off x="6802098" y="2755994"/>
            <a:ext cx="476822" cy="476822"/>
          </a:xfrm>
          <a:custGeom>
            <a:avLst/>
            <a:gdLst>
              <a:gd name="connsiteX0" fmla="*/ 262924 w 731520"/>
              <a:gd name="connsiteY0" fmla="*/ 528939 h 731520"/>
              <a:gd name="connsiteX1" fmla="*/ 231777 w 731520"/>
              <a:gd name="connsiteY1" fmla="*/ 537512 h 731520"/>
              <a:gd name="connsiteX2" fmla="*/ 140337 w 731520"/>
              <a:gd name="connsiteY2" fmla="*/ 697532 h 731520"/>
              <a:gd name="connsiteX3" fmla="*/ 148909 w 731520"/>
              <a:gd name="connsiteY3" fmla="*/ 728679 h 731520"/>
              <a:gd name="connsiteX4" fmla="*/ 160197 w 731520"/>
              <a:gd name="connsiteY4" fmla="*/ 731679 h 731520"/>
              <a:gd name="connsiteX5" fmla="*/ 180056 w 731520"/>
              <a:gd name="connsiteY5" fmla="*/ 720106 h 731520"/>
              <a:gd name="connsiteX6" fmla="*/ 271496 w 731520"/>
              <a:gd name="connsiteY6" fmla="*/ 560086 h 731520"/>
              <a:gd name="connsiteX7" fmla="*/ 262924 w 731520"/>
              <a:gd name="connsiteY7" fmla="*/ 528939 h 731520"/>
              <a:gd name="connsiteX8" fmla="*/ 400084 w 731520"/>
              <a:gd name="connsiteY8" fmla="*/ 528939 h 731520"/>
              <a:gd name="connsiteX9" fmla="*/ 368937 w 731520"/>
              <a:gd name="connsiteY9" fmla="*/ 537512 h 731520"/>
              <a:gd name="connsiteX10" fmla="*/ 277497 w 731520"/>
              <a:gd name="connsiteY10" fmla="*/ 697532 h 731520"/>
              <a:gd name="connsiteX11" fmla="*/ 286070 w 731520"/>
              <a:gd name="connsiteY11" fmla="*/ 728679 h 731520"/>
              <a:gd name="connsiteX12" fmla="*/ 297357 w 731520"/>
              <a:gd name="connsiteY12" fmla="*/ 731679 h 731520"/>
              <a:gd name="connsiteX13" fmla="*/ 317216 w 731520"/>
              <a:gd name="connsiteY13" fmla="*/ 720106 h 731520"/>
              <a:gd name="connsiteX14" fmla="*/ 408656 w 731520"/>
              <a:gd name="connsiteY14" fmla="*/ 560086 h 731520"/>
              <a:gd name="connsiteX15" fmla="*/ 400084 w 731520"/>
              <a:gd name="connsiteY15" fmla="*/ 528939 h 731520"/>
              <a:gd name="connsiteX16" fmla="*/ 125764 w 731520"/>
              <a:gd name="connsiteY16" fmla="*/ 528939 h 731520"/>
              <a:gd name="connsiteX17" fmla="*/ 94617 w 731520"/>
              <a:gd name="connsiteY17" fmla="*/ 537512 h 731520"/>
              <a:gd name="connsiteX18" fmla="*/ 3177 w 731520"/>
              <a:gd name="connsiteY18" fmla="*/ 697532 h 731520"/>
              <a:gd name="connsiteX19" fmla="*/ 11749 w 731520"/>
              <a:gd name="connsiteY19" fmla="*/ 728679 h 731520"/>
              <a:gd name="connsiteX20" fmla="*/ 23037 w 731520"/>
              <a:gd name="connsiteY20" fmla="*/ 731679 h 731520"/>
              <a:gd name="connsiteX21" fmla="*/ 42896 w 731520"/>
              <a:gd name="connsiteY21" fmla="*/ 720106 h 731520"/>
              <a:gd name="connsiteX22" fmla="*/ 134336 w 731520"/>
              <a:gd name="connsiteY22" fmla="*/ 560086 h 731520"/>
              <a:gd name="connsiteX23" fmla="*/ 125764 w 731520"/>
              <a:gd name="connsiteY23" fmla="*/ 528939 h 731520"/>
              <a:gd name="connsiteX24" fmla="*/ 674404 w 731520"/>
              <a:gd name="connsiteY24" fmla="*/ 528939 h 731520"/>
              <a:gd name="connsiteX25" fmla="*/ 643257 w 731520"/>
              <a:gd name="connsiteY25" fmla="*/ 537512 h 731520"/>
              <a:gd name="connsiteX26" fmla="*/ 551817 w 731520"/>
              <a:gd name="connsiteY26" fmla="*/ 697532 h 731520"/>
              <a:gd name="connsiteX27" fmla="*/ 560390 w 731520"/>
              <a:gd name="connsiteY27" fmla="*/ 728679 h 731520"/>
              <a:gd name="connsiteX28" fmla="*/ 571677 w 731520"/>
              <a:gd name="connsiteY28" fmla="*/ 731679 h 731520"/>
              <a:gd name="connsiteX29" fmla="*/ 591536 w 731520"/>
              <a:gd name="connsiteY29" fmla="*/ 720106 h 731520"/>
              <a:gd name="connsiteX30" fmla="*/ 682976 w 731520"/>
              <a:gd name="connsiteY30" fmla="*/ 560086 h 731520"/>
              <a:gd name="connsiteX31" fmla="*/ 674404 w 731520"/>
              <a:gd name="connsiteY31" fmla="*/ 528939 h 731520"/>
              <a:gd name="connsiteX32" fmla="*/ 537244 w 731520"/>
              <a:gd name="connsiteY32" fmla="*/ 528939 h 731520"/>
              <a:gd name="connsiteX33" fmla="*/ 506097 w 731520"/>
              <a:gd name="connsiteY33" fmla="*/ 537512 h 731520"/>
              <a:gd name="connsiteX34" fmla="*/ 414657 w 731520"/>
              <a:gd name="connsiteY34" fmla="*/ 697532 h 731520"/>
              <a:gd name="connsiteX35" fmla="*/ 423230 w 731520"/>
              <a:gd name="connsiteY35" fmla="*/ 728679 h 731520"/>
              <a:gd name="connsiteX36" fmla="*/ 434517 w 731520"/>
              <a:gd name="connsiteY36" fmla="*/ 731679 h 731520"/>
              <a:gd name="connsiteX37" fmla="*/ 454376 w 731520"/>
              <a:gd name="connsiteY37" fmla="*/ 720106 h 731520"/>
              <a:gd name="connsiteX38" fmla="*/ 545816 w 731520"/>
              <a:gd name="connsiteY38" fmla="*/ 560086 h 731520"/>
              <a:gd name="connsiteX39" fmla="*/ 537244 w 731520"/>
              <a:gd name="connsiteY39" fmla="*/ 528939 h 731520"/>
              <a:gd name="connsiteX40" fmla="*/ 594537 w 731520"/>
              <a:gd name="connsiteY40" fmla="*/ 183039 h 731520"/>
              <a:gd name="connsiteX41" fmla="*/ 592251 w 731520"/>
              <a:gd name="connsiteY41" fmla="*/ 183325 h 731520"/>
              <a:gd name="connsiteX42" fmla="*/ 594537 w 731520"/>
              <a:gd name="connsiteY42" fmla="*/ 160179 h 731520"/>
              <a:gd name="connsiteX43" fmla="*/ 480237 w 731520"/>
              <a:gd name="connsiteY43" fmla="*/ 45879 h 731520"/>
              <a:gd name="connsiteX44" fmla="*/ 393083 w 731520"/>
              <a:gd name="connsiteY44" fmla="*/ 87027 h 731520"/>
              <a:gd name="connsiteX45" fmla="*/ 251637 w 731520"/>
              <a:gd name="connsiteY45" fmla="*/ 159 h 731520"/>
              <a:gd name="connsiteX46" fmla="*/ 91617 w 731520"/>
              <a:gd name="connsiteY46" fmla="*/ 160179 h 731520"/>
              <a:gd name="connsiteX47" fmla="*/ 94617 w 731520"/>
              <a:gd name="connsiteY47" fmla="*/ 190469 h 731520"/>
              <a:gd name="connsiteX48" fmla="*/ 177 w 731520"/>
              <a:gd name="connsiteY48" fmla="*/ 320199 h 731520"/>
              <a:gd name="connsiteX49" fmla="*/ 137337 w 731520"/>
              <a:gd name="connsiteY49" fmla="*/ 457359 h 731520"/>
              <a:gd name="connsiteX50" fmla="*/ 594537 w 731520"/>
              <a:gd name="connsiteY50" fmla="*/ 457359 h 731520"/>
              <a:gd name="connsiteX51" fmla="*/ 731697 w 731520"/>
              <a:gd name="connsiteY51" fmla="*/ 320199 h 731520"/>
              <a:gd name="connsiteX52" fmla="*/ 594537 w 731520"/>
              <a:gd name="connsiteY52"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31520" h="731520">
                <a:moveTo>
                  <a:pt x="262924" y="528939"/>
                </a:moveTo>
                <a:cubicBezTo>
                  <a:pt x="252065" y="522653"/>
                  <a:pt x="238063" y="526368"/>
                  <a:pt x="231777" y="537512"/>
                </a:cubicBezTo>
                <a:lnTo>
                  <a:pt x="140337" y="697532"/>
                </a:lnTo>
                <a:cubicBezTo>
                  <a:pt x="134050" y="708533"/>
                  <a:pt x="137908" y="722535"/>
                  <a:pt x="148909" y="728679"/>
                </a:cubicBezTo>
                <a:cubicBezTo>
                  <a:pt x="152481" y="730679"/>
                  <a:pt x="156339" y="731679"/>
                  <a:pt x="160197" y="731679"/>
                </a:cubicBezTo>
                <a:cubicBezTo>
                  <a:pt x="168055" y="731679"/>
                  <a:pt x="175770" y="727536"/>
                  <a:pt x="180056" y="720106"/>
                </a:cubicBezTo>
                <a:lnTo>
                  <a:pt x="271496" y="560086"/>
                </a:lnTo>
                <a:cubicBezTo>
                  <a:pt x="277783" y="549228"/>
                  <a:pt x="273925" y="535226"/>
                  <a:pt x="262924" y="528939"/>
                </a:cubicBezTo>
                <a:close/>
                <a:moveTo>
                  <a:pt x="400084" y="528939"/>
                </a:moveTo>
                <a:cubicBezTo>
                  <a:pt x="389225" y="522653"/>
                  <a:pt x="375223" y="526368"/>
                  <a:pt x="368937" y="537512"/>
                </a:cubicBezTo>
                <a:lnTo>
                  <a:pt x="277497" y="697532"/>
                </a:lnTo>
                <a:cubicBezTo>
                  <a:pt x="271210" y="708533"/>
                  <a:pt x="275068" y="722535"/>
                  <a:pt x="286070" y="728679"/>
                </a:cubicBezTo>
                <a:cubicBezTo>
                  <a:pt x="289641" y="730679"/>
                  <a:pt x="293499" y="731679"/>
                  <a:pt x="297357" y="731679"/>
                </a:cubicBezTo>
                <a:cubicBezTo>
                  <a:pt x="305215" y="731679"/>
                  <a:pt x="312930" y="727536"/>
                  <a:pt x="317216" y="720106"/>
                </a:cubicBezTo>
                <a:lnTo>
                  <a:pt x="408656" y="560086"/>
                </a:lnTo>
                <a:cubicBezTo>
                  <a:pt x="414943" y="549228"/>
                  <a:pt x="411085" y="535226"/>
                  <a:pt x="400084" y="528939"/>
                </a:cubicBezTo>
                <a:close/>
                <a:moveTo>
                  <a:pt x="125764" y="528939"/>
                </a:moveTo>
                <a:cubicBezTo>
                  <a:pt x="114905" y="522653"/>
                  <a:pt x="100903" y="526368"/>
                  <a:pt x="94617" y="537512"/>
                </a:cubicBezTo>
                <a:lnTo>
                  <a:pt x="3177" y="697532"/>
                </a:lnTo>
                <a:cubicBezTo>
                  <a:pt x="-3110" y="708533"/>
                  <a:pt x="748" y="722535"/>
                  <a:pt x="11749" y="728679"/>
                </a:cubicBezTo>
                <a:cubicBezTo>
                  <a:pt x="15321" y="730679"/>
                  <a:pt x="19179" y="731679"/>
                  <a:pt x="23037" y="731679"/>
                </a:cubicBezTo>
                <a:cubicBezTo>
                  <a:pt x="30895" y="731679"/>
                  <a:pt x="38610" y="727536"/>
                  <a:pt x="42896" y="720106"/>
                </a:cubicBezTo>
                <a:lnTo>
                  <a:pt x="134336" y="560086"/>
                </a:lnTo>
                <a:cubicBezTo>
                  <a:pt x="140623" y="549228"/>
                  <a:pt x="136765" y="535226"/>
                  <a:pt x="125764" y="528939"/>
                </a:cubicBezTo>
                <a:close/>
                <a:moveTo>
                  <a:pt x="674404" y="528939"/>
                </a:moveTo>
                <a:cubicBezTo>
                  <a:pt x="663545" y="522653"/>
                  <a:pt x="649544" y="526368"/>
                  <a:pt x="643257" y="537512"/>
                </a:cubicBezTo>
                <a:lnTo>
                  <a:pt x="551817" y="697532"/>
                </a:lnTo>
                <a:cubicBezTo>
                  <a:pt x="545531" y="708533"/>
                  <a:pt x="549388" y="722535"/>
                  <a:pt x="560390" y="728679"/>
                </a:cubicBezTo>
                <a:cubicBezTo>
                  <a:pt x="563961" y="730679"/>
                  <a:pt x="567819" y="731679"/>
                  <a:pt x="571677" y="731679"/>
                </a:cubicBezTo>
                <a:cubicBezTo>
                  <a:pt x="579535" y="731679"/>
                  <a:pt x="587250" y="727536"/>
                  <a:pt x="591536" y="720106"/>
                </a:cubicBezTo>
                <a:lnTo>
                  <a:pt x="682976" y="560086"/>
                </a:lnTo>
                <a:cubicBezTo>
                  <a:pt x="689263" y="549228"/>
                  <a:pt x="685405" y="535226"/>
                  <a:pt x="674404" y="528939"/>
                </a:cubicBezTo>
                <a:close/>
                <a:moveTo>
                  <a:pt x="537244" y="528939"/>
                </a:moveTo>
                <a:cubicBezTo>
                  <a:pt x="526385" y="522653"/>
                  <a:pt x="512383" y="526368"/>
                  <a:pt x="506097" y="537512"/>
                </a:cubicBezTo>
                <a:lnTo>
                  <a:pt x="414657" y="697532"/>
                </a:lnTo>
                <a:cubicBezTo>
                  <a:pt x="408371" y="708533"/>
                  <a:pt x="412228" y="722535"/>
                  <a:pt x="423230" y="728679"/>
                </a:cubicBezTo>
                <a:cubicBezTo>
                  <a:pt x="426801" y="730679"/>
                  <a:pt x="430659" y="731679"/>
                  <a:pt x="434517" y="731679"/>
                </a:cubicBezTo>
                <a:cubicBezTo>
                  <a:pt x="442375" y="731679"/>
                  <a:pt x="450090" y="727536"/>
                  <a:pt x="454376" y="720106"/>
                </a:cubicBezTo>
                <a:lnTo>
                  <a:pt x="545816" y="560086"/>
                </a:lnTo>
                <a:cubicBezTo>
                  <a:pt x="552103" y="549228"/>
                  <a:pt x="548245" y="535226"/>
                  <a:pt x="537244" y="528939"/>
                </a:cubicBezTo>
                <a:close/>
                <a:moveTo>
                  <a:pt x="594537" y="183039"/>
                </a:moveTo>
                <a:cubicBezTo>
                  <a:pt x="593679" y="183039"/>
                  <a:pt x="592965" y="183325"/>
                  <a:pt x="592251" y="183325"/>
                </a:cubicBezTo>
                <a:cubicBezTo>
                  <a:pt x="593822" y="175895"/>
                  <a:pt x="594537" y="168180"/>
                  <a:pt x="594537" y="160179"/>
                </a:cubicBezTo>
                <a:cubicBezTo>
                  <a:pt x="594537" y="97028"/>
                  <a:pt x="543387" y="45879"/>
                  <a:pt x="480237" y="45879"/>
                </a:cubicBezTo>
                <a:cubicBezTo>
                  <a:pt x="445089" y="45879"/>
                  <a:pt x="414086" y="62024"/>
                  <a:pt x="393083" y="87027"/>
                </a:cubicBezTo>
                <a:cubicBezTo>
                  <a:pt x="366508" y="35592"/>
                  <a:pt x="313502" y="159"/>
                  <a:pt x="251637" y="159"/>
                </a:cubicBezTo>
                <a:cubicBezTo>
                  <a:pt x="163340" y="159"/>
                  <a:pt x="91617" y="71739"/>
                  <a:pt x="91617" y="160179"/>
                </a:cubicBezTo>
                <a:cubicBezTo>
                  <a:pt x="91617" y="170609"/>
                  <a:pt x="92760" y="180610"/>
                  <a:pt x="94617" y="190469"/>
                </a:cubicBezTo>
                <a:cubicBezTo>
                  <a:pt x="39896" y="208471"/>
                  <a:pt x="177" y="259477"/>
                  <a:pt x="177" y="320199"/>
                </a:cubicBezTo>
                <a:cubicBezTo>
                  <a:pt x="177" y="395923"/>
                  <a:pt x="61613" y="457359"/>
                  <a:pt x="137337" y="457359"/>
                </a:cubicBezTo>
                <a:lnTo>
                  <a:pt x="594537" y="457359"/>
                </a:lnTo>
                <a:cubicBezTo>
                  <a:pt x="670260" y="457359"/>
                  <a:pt x="731697" y="395923"/>
                  <a:pt x="731697" y="320199"/>
                </a:cubicBezTo>
                <a:cubicBezTo>
                  <a:pt x="731697" y="244475"/>
                  <a:pt x="670260" y="183039"/>
                  <a:pt x="594537" y="183039"/>
                </a:cubicBezTo>
                <a:close/>
              </a:path>
            </a:pathLst>
          </a:custGeom>
          <a:solidFill>
            <a:srgbClr val="910830"/>
          </a:solidFill>
          <a:ln w="1414" cap="flat">
            <a:noFill/>
            <a:prstDash val="solid"/>
            <a:miter/>
          </a:ln>
        </p:spPr>
        <p:txBody>
          <a:bodyPr rtlCol="0" anchor="ctr"/>
          <a:lstStyle/>
          <a:p>
            <a:endParaRPr lang="en-GB"/>
          </a:p>
        </p:txBody>
      </p:sp>
      <p:sp>
        <p:nvSpPr>
          <p:cNvPr id="185" name="Grafik 492">
            <a:extLst>
              <a:ext uri="{FF2B5EF4-FFF2-40B4-BE49-F238E27FC236}">
                <a16:creationId xmlns:a16="http://schemas.microsoft.com/office/drawing/2014/main" id="{F7B686FC-6855-4EE9-82DC-CA55416D19C0}"/>
              </a:ext>
            </a:extLst>
          </p:cNvPr>
          <p:cNvSpPr/>
          <p:nvPr/>
        </p:nvSpPr>
        <p:spPr>
          <a:xfrm>
            <a:off x="2470977" y="2755992"/>
            <a:ext cx="596027" cy="476822"/>
          </a:xfrm>
          <a:custGeom>
            <a:avLst/>
            <a:gdLst>
              <a:gd name="connsiteX0" fmla="*/ 821978 w 914400"/>
              <a:gd name="connsiteY0" fmla="*/ 465505 h 731520"/>
              <a:gd name="connsiteX1" fmla="*/ 823121 w 914400"/>
              <a:gd name="connsiteY1" fmla="*/ 457504 h 731520"/>
              <a:gd name="connsiteX2" fmla="*/ 731681 w 914400"/>
              <a:gd name="connsiteY2" fmla="*/ 366064 h 731520"/>
              <a:gd name="connsiteX3" fmla="*/ 682960 w 914400"/>
              <a:gd name="connsiteY3" fmla="*/ 380351 h 731520"/>
              <a:gd name="connsiteX4" fmla="*/ 537371 w 914400"/>
              <a:gd name="connsiteY4" fmla="*/ 286054 h 731520"/>
              <a:gd name="connsiteX5" fmla="*/ 377351 w 914400"/>
              <a:gd name="connsiteY5" fmla="*/ 446074 h 731520"/>
              <a:gd name="connsiteX6" fmla="*/ 378637 w 914400"/>
              <a:gd name="connsiteY6" fmla="*/ 458504 h 731520"/>
              <a:gd name="connsiteX7" fmla="*/ 251621 w 914400"/>
              <a:gd name="connsiteY7" fmla="*/ 594664 h 731520"/>
              <a:gd name="connsiteX8" fmla="*/ 388781 w 914400"/>
              <a:gd name="connsiteY8" fmla="*/ 731824 h 731520"/>
              <a:gd name="connsiteX9" fmla="*/ 777401 w 914400"/>
              <a:gd name="connsiteY9" fmla="*/ 731824 h 731520"/>
              <a:gd name="connsiteX10" fmla="*/ 914561 w 914400"/>
              <a:gd name="connsiteY10" fmla="*/ 594664 h 731520"/>
              <a:gd name="connsiteX11" fmla="*/ 821978 w 914400"/>
              <a:gd name="connsiteY11" fmla="*/ 465505 h 731520"/>
              <a:gd name="connsiteX12" fmla="*/ 207044 w 914400"/>
              <a:gd name="connsiteY12" fmla="*/ 433215 h 731520"/>
              <a:gd name="connsiteX13" fmla="*/ 207044 w 914400"/>
              <a:gd name="connsiteY13" fmla="*/ 207044 h 731520"/>
              <a:gd name="connsiteX14" fmla="*/ 433358 w 914400"/>
              <a:gd name="connsiteY14" fmla="*/ 207044 h 731520"/>
              <a:gd name="connsiteX15" fmla="*/ 465219 w 914400"/>
              <a:gd name="connsiteY15" fmla="*/ 253764 h 731520"/>
              <a:gd name="connsiteX16" fmla="*/ 509082 w 914400"/>
              <a:gd name="connsiteY16" fmla="*/ 243048 h 731520"/>
              <a:gd name="connsiteX17" fmla="*/ 551658 w 914400"/>
              <a:gd name="connsiteY17" fmla="*/ 116032 h 731520"/>
              <a:gd name="connsiteX18" fmla="*/ 524226 w 914400"/>
              <a:gd name="connsiteY18" fmla="*/ 88600 h 731520"/>
              <a:gd name="connsiteX19" fmla="*/ 398782 w 914400"/>
              <a:gd name="connsiteY19" fmla="*/ 130463 h 731520"/>
              <a:gd name="connsiteX20" fmla="*/ 339489 w 914400"/>
              <a:gd name="connsiteY20" fmla="*/ 12162 h 731520"/>
              <a:gd name="connsiteX21" fmla="*/ 300770 w 914400"/>
              <a:gd name="connsiteY21" fmla="*/ 12162 h 731520"/>
              <a:gd name="connsiteX22" fmla="*/ 241619 w 914400"/>
              <a:gd name="connsiteY22" fmla="*/ 130463 h 731520"/>
              <a:gd name="connsiteX23" fmla="*/ 116032 w 914400"/>
              <a:gd name="connsiteY23" fmla="*/ 88600 h 731520"/>
              <a:gd name="connsiteX24" fmla="*/ 88600 w 914400"/>
              <a:gd name="connsiteY24" fmla="*/ 116032 h 731520"/>
              <a:gd name="connsiteX25" fmla="*/ 130463 w 914400"/>
              <a:gd name="connsiteY25" fmla="*/ 241477 h 731520"/>
              <a:gd name="connsiteX26" fmla="*/ 12162 w 914400"/>
              <a:gd name="connsiteY26" fmla="*/ 300770 h 731520"/>
              <a:gd name="connsiteX27" fmla="*/ 12162 w 914400"/>
              <a:gd name="connsiteY27" fmla="*/ 339489 h 731520"/>
              <a:gd name="connsiteX28" fmla="*/ 130463 w 914400"/>
              <a:gd name="connsiteY28" fmla="*/ 398639 h 731520"/>
              <a:gd name="connsiteX29" fmla="*/ 88600 w 914400"/>
              <a:gd name="connsiteY29" fmla="*/ 524083 h 731520"/>
              <a:gd name="connsiteX30" fmla="*/ 116032 w 914400"/>
              <a:gd name="connsiteY30" fmla="*/ 551515 h 731520"/>
              <a:gd name="connsiteX31" fmla="*/ 224760 w 914400"/>
              <a:gd name="connsiteY31" fmla="*/ 515368 h 731520"/>
              <a:gd name="connsiteX32" fmla="*/ 258479 w 914400"/>
              <a:gd name="connsiteY32" fmla="*/ 467505 h 731520"/>
              <a:gd name="connsiteX33" fmla="*/ 207044 w 914400"/>
              <a:gd name="connsiteY33" fmla="*/ 433215 h 731520"/>
              <a:gd name="connsiteX34" fmla="*/ 200186 w 914400"/>
              <a:gd name="connsiteY34" fmla="*/ 320058 h 731520"/>
              <a:gd name="connsiteX35" fmla="*/ 297198 w 914400"/>
              <a:gd name="connsiteY35" fmla="*/ 437644 h 731520"/>
              <a:gd name="connsiteX36" fmla="*/ 333202 w 914400"/>
              <a:gd name="connsiteY36" fmla="*/ 420928 h 731520"/>
              <a:gd name="connsiteX37" fmla="*/ 429500 w 914400"/>
              <a:gd name="connsiteY37" fmla="*/ 270909 h 731520"/>
              <a:gd name="connsiteX38" fmla="*/ 320201 w 914400"/>
              <a:gd name="connsiteY38" fmla="*/ 200186 h 731520"/>
              <a:gd name="connsiteX39" fmla="*/ 200186 w 914400"/>
              <a:gd name="connsiteY39" fmla="*/ 32005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731520">
                <a:moveTo>
                  <a:pt x="821978" y="465505"/>
                </a:moveTo>
                <a:cubicBezTo>
                  <a:pt x="822264" y="462790"/>
                  <a:pt x="823121" y="460218"/>
                  <a:pt x="823121" y="457504"/>
                </a:cubicBezTo>
                <a:cubicBezTo>
                  <a:pt x="823121" y="407069"/>
                  <a:pt x="782116" y="366064"/>
                  <a:pt x="731681" y="366064"/>
                </a:cubicBezTo>
                <a:cubicBezTo>
                  <a:pt x="713679" y="366064"/>
                  <a:pt x="697105" y="371493"/>
                  <a:pt x="682960" y="380351"/>
                </a:cubicBezTo>
                <a:cubicBezTo>
                  <a:pt x="657814" y="324916"/>
                  <a:pt x="602236" y="286054"/>
                  <a:pt x="537371" y="286054"/>
                </a:cubicBezTo>
                <a:cubicBezTo>
                  <a:pt x="449074" y="286054"/>
                  <a:pt x="377351" y="357634"/>
                  <a:pt x="377351" y="446074"/>
                </a:cubicBezTo>
                <a:cubicBezTo>
                  <a:pt x="377351" y="450360"/>
                  <a:pt x="378351" y="454360"/>
                  <a:pt x="378637" y="458504"/>
                </a:cubicBezTo>
                <a:cubicBezTo>
                  <a:pt x="307771" y="463790"/>
                  <a:pt x="251621" y="522369"/>
                  <a:pt x="251621" y="594664"/>
                </a:cubicBezTo>
                <a:cubicBezTo>
                  <a:pt x="251621" y="670387"/>
                  <a:pt x="313057" y="731824"/>
                  <a:pt x="388781" y="731824"/>
                </a:cubicBezTo>
                <a:lnTo>
                  <a:pt x="777401" y="731824"/>
                </a:lnTo>
                <a:cubicBezTo>
                  <a:pt x="853125" y="731824"/>
                  <a:pt x="914561" y="670387"/>
                  <a:pt x="914561" y="594664"/>
                </a:cubicBezTo>
                <a:cubicBezTo>
                  <a:pt x="914561" y="534513"/>
                  <a:pt x="875699" y="484078"/>
                  <a:pt x="821978" y="465505"/>
                </a:cubicBezTo>
                <a:close/>
                <a:moveTo>
                  <a:pt x="207044" y="433215"/>
                </a:moveTo>
                <a:cubicBezTo>
                  <a:pt x="144607" y="370778"/>
                  <a:pt x="144607" y="269337"/>
                  <a:pt x="207044" y="207044"/>
                </a:cubicBezTo>
                <a:cubicBezTo>
                  <a:pt x="269480" y="144607"/>
                  <a:pt x="370921" y="144607"/>
                  <a:pt x="433358" y="207044"/>
                </a:cubicBezTo>
                <a:cubicBezTo>
                  <a:pt x="447217" y="220903"/>
                  <a:pt x="457504" y="236905"/>
                  <a:pt x="465219" y="253764"/>
                </a:cubicBezTo>
                <a:cubicBezTo>
                  <a:pt x="479221" y="248477"/>
                  <a:pt x="493937" y="245191"/>
                  <a:pt x="509082" y="243048"/>
                </a:cubicBezTo>
                <a:lnTo>
                  <a:pt x="551658" y="116032"/>
                </a:lnTo>
                <a:cubicBezTo>
                  <a:pt x="557373" y="99030"/>
                  <a:pt x="541228" y="83028"/>
                  <a:pt x="524226" y="88600"/>
                </a:cubicBezTo>
                <a:lnTo>
                  <a:pt x="398782" y="130463"/>
                </a:lnTo>
                <a:lnTo>
                  <a:pt x="339489" y="12162"/>
                </a:lnTo>
                <a:cubicBezTo>
                  <a:pt x="331631" y="-3840"/>
                  <a:pt x="308771" y="-3840"/>
                  <a:pt x="300770" y="12162"/>
                </a:cubicBezTo>
                <a:lnTo>
                  <a:pt x="241619" y="130463"/>
                </a:lnTo>
                <a:lnTo>
                  <a:pt x="116032" y="88600"/>
                </a:lnTo>
                <a:cubicBezTo>
                  <a:pt x="99173" y="83028"/>
                  <a:pt x="83028" y="99173"/>
                  <a:pt x="88600" y="116032"/>
                </a:cubicBezTo>
                <a:lnTo>
                  <a:pt x="130463" y="241477"/>
                </a:lnTo>
                <a:lnTo>
                  <a:pt x="12162" y="300770"/>
                </a:lnTo>
                <a:cubicBezTo>
                  <a:pt x="-3840" y="308771"/>
                  <a:pt x="-3840" y="331488"/>
                  <a:pt x="12162" y="339489"/>
                </a:cubicBezTo>
                <a:lnTo>
                  <a:pt x="130463" y="398639"/>
                </a:lnTo>
                <a:lnTo>
                  <a:pt x="88600" y="524083"/>
                </a:lnTo>
                <a:cubicBezTo>
                  <a:pt x="82885" y="541086"/>
                  <a:pt x="99030" y="557087"/>
                  <a:pt x="116032" y="551515"/>
                </a:cubicBezTo>
                <a:lnTo>
                  <a:pt x="224760" y="515368"/>
                </a:lnTo>
                <a:cubicBezTo>
                  <a:pt x="233476" y="497652"/>
                  <a:pt x="244763" y="481507"/>
                  <a:pt x="258479" y="467505"/>
                </a:cubicBezTo>
                <a:cubicBezTo>
                  <a:pt x="239762" y="459790"/>
                  <a:pt x="222188" y="448360"/>
                  <a:pt x="207044" y="433215"/>
                </a:cubicBezTo>
                <a:close/>
                <a:moveTo>
                  <a:pt x="200186" y="320058"/>
                </a:moveTo>
                <a:cubicBezTo>
                  <a:pt x="200186" y="378351"/>
                  <a:pt x="242048" y="426928"/>
                  <a:pt x="297198" y="437644"/>
                </a:cubicBezTo>
                <a:cubicBezTo>
                  <a:pt x="308628" y="430929"/>
                  <a:pt x="320486" y="425071"/>
                  <a:pt x="333202" y="420928"/>
                </a:cubicBezTo>
                <a:cubicBezTo>
                  <a:pt x="340918" y="357634"/>
                  <a:pt x="377494" y="303056"/>
                  <a:pt x="429500" y="270909"/>
                </a:cubicBezTo>
                <a:cubicBezTo>
                  <a:pt x="410641" y="229332"/>
                  <a:pt x="368778" y="200186"/>
                  <a:pt x="320201" y="200186"/>
                </a:cubicBezTo>
                <a:cubicBezTo>
                  <a:pt x="254050" y="200186"/>
                  <a:pt x="200186" y="253907"/>
                  <a:pt x="200186" y="320058"/>
                </a:cubicBezTo>
                <a:close/>
              </a:path>
            </a:pathLst>
          </a:custGeom>
          <a:solidFill>
            <a:srgbClr val="910830"/>
          </a:solidFill>
          <a:ln w="1429" cap="flat">
            <a:noFill/>
            <a:prstDash val="solid"/>
            <a:miter/>
          </a:ln>
        </p:spPr>
        <p:txBody>
          <a:bodyPr rtlCol="0" anchor="ctr"/>
          <a:lstStyle/>
          <a:p>
            <a:endParaRPr lang="en-GB"/>
          </a:p>
        </p:txBody>
      </p:sp>
      <p:sp>
        <p:nvSpPr>
          <p:cNvPr id="186" name="Grafik 493">
            <a:extLst>
              <a:ext uri="{FF2B5EF4-FFF2-40B4-BE49-F238E27FC236}">
                <a16:creationId xmlns:a16="http://schemas.microsoft.com/office/drawing/2014/main" id="{B0FF6BAC-9F90-471B-B665-8B0E79536EC5}"/>
              </a:ext>
            </a:extLst>
          </p:cNvPr>
          <p:cNvSpPr/>
          <p:nvPr/>
        </p:nvSpPr>
        <p:spPr>
          <a:xfrm>
            <a:off x="2990926" y="3232815"/>
            <a:ext cx="536424" cy="476822"/>
          </a:xfrm>
          <a:custGeom>
            <a:avLst/>
            <a:gdLst>
              <a:gd name="connsiteX0" fmla="*/ 729537 w 822960"/>
              <a:gd name="connsiteY0" fmla="*/ 322343 h 731520"/>
              <a:gd name="connsiteX1" fmla="*/ 617380 w 822960"/>
              <a:gd name="connsiteY1" fmla="*/ 228760 h 731520"/>
              <a:gd name="connsiteX2" fmla="*/ 568374 w 822960"/>
              <a:gd name="connsiteY2" fmla="*/ 240190 h 731520"/>
              <a:gd name="connsiteX3" fmla="*/ 457360 w 822960"/>
              <a:gd name="connsiteY3" fmla="*/ 183040 h 731520"/>
              <a:gd name="connsiteX4" fmla="*/ 320200 w 822960"/>
              <a:gd name="connsiteY4" fmla="*/ 320200 h 731520"/>
              <a:gd name="connsiteX5" fmla="*/ 320486 w 822960"/>
              <a:gd name="connsiteY5" fmla="*/ 322486 h 731520"/>
              <a:gd name="connsiteX6" fmla="*/ 228760 w 822960"/>
              <a:gd name="connsiteY6" fmla="*/ 434500 h 731520"/>
              <a:gd name="connsiteX7" fmla="*/ 343060 w 822960"/>
              <a:gd name="connsiteY7" fmla="*/ 548800 h 731520"/>
              <a:gd name="connsiteX8" fmla="*/ 708820 w 822960"/>
              <a:gd name="connsiteY8" fmla="*/ 548800 h 731520"/>
              <a:gd name="connsiteX9" fmla="*/ 823120 w 822960"/>
              <a:gd name="connsiteY9" fmla="*/ 434500 h 731520"/>
              <a:gd name="connsiteX10" fmla="*/ 729537 w 822960"/>
              <a:gd name="connsiteY10" fmla="*/ 322343 h 731520"/>
              <a:gd name="connsiteX11" fmla="*/ 177468 w 822960"/>
              <a:gd name="connsiteY11" fmla="*/ 371492 h 731520"/>
              <a:gd name="connsiteX12" fmla="*/ 177468 w 822960"/>
              <a:gd name="connsiteY12" fmla="*/ 177468 h 731520"/>
              <a:gd name="connsiteX13" fmla="*/ 358491 w 822960"/>
              <a:gd name="connsiteY13" fmla="*/ 166895 h 731520"/>
              <a:gd name="connsiteX14" fmla="*/ 457360 w 822960"/>
              <a:gd name="connsiteY14" fmla="*/ 137320 h 731520"/>
              <a:gd name="connsiteX15" fmla="*/ 460218 w 822960"/>
              <a:gd name="connsiteY15" fmla="*/ 137606 h 731520"/>
              <a:gd name="connsiteX16" fmla="*/ 472933 w 822960"/>
              <a:gd name="connsiteY16" fmla="*/ 99458 h 731520"/>
              <a:gd name="connsiteX17" fmla="*/ 449359 w 822960"/>
              <a:gd name="connsiteY17" fmla="*/ 76027 h 731520"/>
              <a:gd name="connsiteX18" fmla="*/ 341774 w 822960"/>
              <a:gd name="connsiteY18" fmla="*/ 111888 h 731520"/>
              <a:gd name="connsiteX19" fmla="*/ 291054 w 822960"/>
              <a:gd name="connsiteY19" fmla="*/ 10447 h 731520"/>
              <a:gd name="connsiteX20" fmla="*/ 257764 w 822960"/>
              <a:gd name="connsiteY20" fmla="*/ 10447 h 731520"/>
              <a:gd name="connsiteX21" fmla="*/ 207043 w 822960"/>
              <a:gd name="connsiteY21" fmla="*/ 111888 h 731520"/>
              <a:gd name="connsiteX22" fmla="*/ 99458 w 822960"/>
              <a:gd name="connsiteY22" fmla="*/ 76027 h 731520"/>
              <a:gd name="connsiteX23" fmla="*/ 76027 w 822960"/>
              <a:gd name="connsiteY23" fmla="*/ 99601 h 731520"/>
              <a:gd name="connsiteX24" fmla="*/ 111888 w 822960"/>
              <a:gd name="connsiteY24" fmla="*/ 207186 h 731520"/>
              <a:gd name="connsiteX25" fmla="*/ 10447 w 822960"/>
              <a:gd name="connsiteY25" fmla="*/ 257906 h 731520"/>
              <a:gd name="connsiteX26" fmla="*/ 10447 w 822960"/>
              <a:gd name="connsiteY26" fmla="*/ 291196 h 731520"/>
              <a:gd name="connsiteX27" fmla="*/ 111888 w 822960"/>
              <a:gd name="connsiteY27" fmla="*/ 341917 h 731520"/>
              <a:gd name="connsiteX28" fmla="*/ 76027 w 822960"/>
              <a:gd name="connsiteY28" fmla="*/ 449502 h 731520"/>
              <a:gd name="connsiteX29" fmla="*/ 99601 w 822960"/>
              <a:gd name="connsiteY29" fmla="*/ 473076 h 731520"/>
              <a:gd name="connsiteX30" fmla="*/ 184183 w 822960"/>
              <a:gd name="connsiteY30" fmla="*/ 444930 h 731520"/>
              <a:gd name="connsiteX31" fmla="*/ 183183 w 822960"/>
              <a:gd name="connsiteY31" fmla="*/ 434643 h 731520"/>
              <a:gd name="connsiteX32" fmla="*/ 192041 w 822960"/>
              <a:gd name="connsiteY32" fmla="*/ 383351 h 731520"/>
              <a:gd name="connsiteX33" fmla="*/ 177468 w 822960"/>
              <a:gd name="connsiteY33" fmla="*/ 371492 h 731520"/>
              <a:gd name="connsiteX34" fmla="*/ 277195 w 822960"/>
              <a:gd name="connsiteY34" fmla="*/ 288625 h 731520"/>
              <a:gd name="connsiteX35" fmla="*/ 322772 w 822960"/>
              <a:gd name="connsiteY35" fmla="*/ 197185 h 731520"/>
              <a:gd name="connsiteX36" fmla="*/ 274480 w 822960"/>
              <a:gd name="connsiteY36" fmla="*/ 183040 h 731520"/>
              <a:gd name="connsiteX37" fmla="*/ 183040 w 822960"/>
              <a:gd name="connsiteY37" fmla="*/ 274480 h 731520"/>
              <a:gd name="connsiteX38" fmla="*/ 213187 w 822960"/>
              <a:gd name="connsiteY38" fmla="*/ 341774 h 731520"/>
              <a:gd name="connsiteX39" fmla="*/ 277195 w 822960"/>
              <a:gd name="connsiteY39" fmla="*/ 288625 h 731520"/>
              <a:gd name="connsiteX40" fmla="*/ 749539 w 822960"/>
              <a:gd name="connsiteY40" fmla="*/ 597520 h 731520"/>
              <a:gd name="connsiteX41" fmla="*/ 718393 w 822960"/>
              <a:gd name="connsiteY41" fmla="*/ 606093 h 731520"/>
              <a:gd name="connsiteX42" fmla="*/ 666100 w 822960"/>
              <a:gd name="connsiteY42" fmla="*/ 697533 h 731520"/>
              <a:gd name="connsiteX43" fmla="*/ 674673 w 822960"/>
              <a:gd name="connsiteY43" fmla="*/ 728680 h 731520"/>
              <a:gd name="connsiteX44" fmla="*/ 685960 w 822960"/>
              <a:gd name="connsiteY44" fmla="*/ 731680 h 731520"/>
              <a:gd name="connsiteX45" fmla="*/ 705820 w 822960"/>
              <a:gd name="connsiteY45" fmla="*/ 720107 h 731520"/>
              <a:gd name="connsiteX46" fmla="*/ 758112 w 822960"/>
              <a:gd name="connsiteY46" fmla="*/ 628667 h 731520"/>
              <a:gd name="connsiteX47" fmla="*/ 749539 w 822960"/>
              <a:gd name="connsiteY47" fmla="*/ 597520 h 731520"/>
              <a:gd name="connsiteX48" fmla="*/ 612379 w 822960"/>
              <a:gd name="connsiteY48" fmla="*/ 597520 h 731520"/>
              <a:gd name="connsiteX49" fmla="*/ 581233 w 822960"/>
              <a:gd name="connsiteY49" fmla="*/ 606093 h 731520"/>
              <a:gd name="connsiteX50" fmla="*/ 528940 w 822960"/>
              <a:gd name="connsiteY50" fmla="*/ 697533 h 731520"/>
              <a:gd name="connsiteX51" fmla="*/ 537513 w 822960"/>
              <a:gd name="connsiteY51" fmla="*/ 728680 h 731520"/>
              <a:gd name="connsiteX52" fmla="*/ 548800 w 822960"/>
              <a:gd name="connsiteY52" fmla="*/ 731680 h 731520"/>
              <a:gd name="connsiteX53" fmla="*/ 568660 w 822960"/>
              <a:gd name="connsiteY53" fmla="*/ 720107 h 731520"/>
              <a:gd name="connsiteX54" fmla="*/ 620952 w 822960"/>
              <a:gd name="connsiteY54" fmla="*/ 628667 h 731520"/>
              <a:gd name="connsiteX55" fmla="*/ 612379 w 822960"/>
              <a:gd name="connsiteY55" fmla="*/ 597520 h 731520"/>
              <a:gd name="connsiteX56" fmla="*/ 475219 w 822960"/>
              <a:gd name="connsiteY56" fmla="*/ 597520 h 731520"/>
              <a:gd name="connsiteX57" fmla="*/ 444073 w 822960"/>
              <a:gd name="connsiteY57" fmla="*/ 606093 h 731520"/>
              <a:gd name="connsiteX58" fmla="*/ 391780 w 822960"/>
              <a:gd name="connsiteY58" fmla="*/ 697533 h 731520"/>
              <a:gd name="connsiteX59" fmla="*/ 400353 w 822960"/>
              <a:gd name="connsiteY59" fmla="*/ 728680 h 731520"/>
              <a:gd name="connsiteX60" fmla="*/ 411640 w 822960"/>
              <a:gd name="connsiteY60" fmla="*/ 731680 h 731520"/>
              <a:gd name="connsiteX61" fmla="*/ 431500 w 822960"/>
              <a:gd name="connsiteY61" fmla="*/ 720107 h 731520"/>
              <a:gd name="connsiteX62" fmla="*/ 483792 w 822960"/>
              <a:gd name="connsiteY62" fmla="*/ 628667 h 731520"/>
              <a:gd name="connsiteX63" fmla="*/ 475219 w 822960"/>
              <a:gd name="connsiteY63" fmla="*/ 597520 h 731520"/>
              <a:gd name="connsiteX64" fmla="*/ 338059 w 822960"/>
              <a:gd name="connsiteY64" fmla="*/ 597520 h 731520"/>
              <a:gd name="connsiteX65" fmla="*/ 306913 w 822960"/>
              <a:gd name="connsiteY65" fmla="*/ 606093 h 731520"/>
              <a:gd name="connsiteX66" fmla="*/ 254620 w 822960"/>
              <a:gd name="connsiteY66" fmla="*/ 697533 h 731520"/>
              <a:gd name="connsiteX67" fmla="*/ 263193 w 822960"/>
              <a:gd name="connsiteY67" fmla="*/ 728680 h 731520"/>
              <a:gd name="connsiteX68" fmla="*/ 274480 w 822960"/>
              <a:gd name="connsiteY68" fmla="*/ 731680 h 731520"/>
              <a:gd name="connsiteX69" fmla="*/ 294340 w 822960"/>
              <a:gd name="connsiteY69" fmla="*/ 720107 h 731520"/>
              <a:gd name="connsiteX70" fmla="*/ 346632 w 822960"/>
              <a:gd name="connsiteY70" fmla="*/ 628667 h 731520"/>
              <a:gd name="connsiteX71" fmla="*/ 338059 w 822960"/>
              <a:gd name="connsiteY71" fmla="*/ 5975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822960" h="731520">
                <a:moveTo>
                  <a:pt x="729537" y="322343"/>
                </a:moveTo>
                <a:cubicBezTo>
                  <a:pt x="719679" y="269194"/>
                  <a:pt x="673387" y="228760"/>
                  <a:pt x="617380" y="228760"/>
                </a:cubicBezTo>
                <a:cubicBezTo>
                  <a:pt x="599806" y="228760"/>
                  <a:pt x="583233" y="233046"/>
                  <a:pt x="568374" y="240190"/>
                </a:cubicBezTo>
                <a:cubicBezTo>
                  <a:pt x="543514" y="205757"/>
                  <a:pt x="503223" y="183040"/>
                  <a:pt x="457360" y="183040"/>
                </a:cubicBezTo>
                <a:cubicBezTo>
                  <a:pt x="381636" y="183040"/>
                  <a:pt x="320200" y="244476"/>
                  <a:pt x="320200" y="320200"/>
                </a:cubicBezTo>
                <a:cubicBezTo>
                  <a:pt x="320200" y="320914"/>
                  <a:pt x="320486" y="321772"/>
                  <a:pt x="320486" y="322486"/>
                </a:cubicBezTo>
                <a:cubicBezTo>
                  <a:pt x="268194" y="333059"/>
                  <a:pt x="228760" y="379065"/>
                  <a:pt x="228760" y="434500"/>
                </a:cubicBezTo>
                <a:cubicBezTo>
                  <a:pt x="228760" y="497651"/>
                  <a:pt x="279909" y="548800"/>
                  <a:pt x="343060" y="548800"/>
                </a:cubicBezTo>
                <a:lnTo>
                  <a:pt x="708820" y="548800"/>
                </a:lnTo>
                <a:cubicBezTo>
                  <a:pt x="771971" y="548800"/>
                  <a:pt x="823120" y="497651"/>
                  <a:pt x="823120" y="434500"/>
                </a:cubicBezTo>
                <a:cubicBezTo>
                  <a:pt x="823120" y="378493"/>
                  <a:pt x="782829" y="332059"/>
                  <a:pt x="729537" y="322343"/>
                </a:cubicBezTo>
                <a:close/>
                <a:moveTo>
                  <a:pt x="177468" y="371492"/>
                </a:moveTo>
                <a:cubicBezTo>
                  <a:pt x="124033" y="318057"/>
                  <a:pt x="124033" y="231046"/>
                  <a:pt x="177468" y="177468"/>
                </a:cubicBezTo>
                <a:cubicBezTo>
                  <a:pt x="226903" y="128033"/>
                  <a:pt x="304770" y="124890"/>
                  <a:pt x="358491" y="166895"/>
                </a:cubicBezTo>
                <a:cubicBezTo>
                  <a:pt x="387065" y="148464"/>
                  <a:pt x="420784" y="137320"/>
                  <a:pt x="457360" y="137320"/>
                </a:cubicBezTo>
                <a:cubicBezTo>
                  <a:pt x="458360" y="137320"/>
                  <a:pt x="459217" y="137606"/>
                  <a:pt x="460218" y="137606"/>
                </a:cubicBezTo>
                <a:lnTo>
                  <a:pt x="472933" y="99458"/>
                </a:lnTo>
                <a:cubicBezTo>
                  <a:pt x="477791" y="84885"/>
                  <a:pt x="463932" y="71169"/>
                  <a:pt x="449359" y="76027"/>
                </a:cubicBezTo>
                <a:lnTo>
                  <a:pt x="341774" y="111888"/>
                </a:lnTo>
                <a:lnTo>
                  <a:pt x="291054" y="10447"/>
                </a:lnTo>
                <a:cubicBezTo>
                  <a:pt x="284196" y="-3269"/>
                  <a:pt x="264622" y="-3269"/>
                  <a:pt x="257764" y="10447"/>
                </a:cubicBezTo>
                <a:lnTo>
                  <a:pt x="207043" y="111888"/>
                </a:lnTo>
                <a:lnTo>
                  <a:pt x="99458" y="76027"/>
                </a:lnTo>
                <a:cubicBezTo>
                  <a:pt x="84885" y="71169"/>
                  <a:pt x="71169" y="85028"/>
                  <a:pt x="76027" y="99601"/>
                </a:cubicBezTo>
                <a:lnTo>
                  <a:pt x="111888" y="207186"/>
                </a:lnTo>
                <a:lnTo>
                  <a:pt x="10447" y="257906"/>
                </a:lnTo>
                <a:cubicBezTo>
                  <a:pt x="-3269" y="264765"/>
                  <a:pt x="-3269" y="284338"/>
                  <a:pt x="10447" y="291196"/>
                </a:cubicBezTo>
                <a:lnTo>
                  <a:pt x="111888" y="341917"/>
                </a:lnTo>
                <a:lnTo>
                  <a:pt x="76027" y="449502"/>
                </a:lnTo>
                <a:cubicBezTo>
                  <a:pt x="71169" y="464075"/>
                  <a:pt x="85028" y="477791"/>
                  <a:pt x="99601" y="473076"/>
                </a:cubicBezTo>
                <a:lnTo>
                  <a:pt x="184183" y="444930"/>
                </a:lnTo>
                <a:cubicBezTo>
                  <a:pt x="183897" y="441501"/>
                  <a:pt x="183183" y="438215"/>
                  <a:pt x="183183" y="434643"/>
                </a:cubicBezTo>
                <a:cubicBezTo>
                  <a:pt x="183183" y="416784"/>
                  <a:pt x="186469" y="399639"/>
                  <a:pt x="192041" y="383351"/>
                </a:cubicBezTo>
                <a:cubicBezTo>
                  <a:pt x="186898" y="379493"/>
                  <a:pt x="181897" y="375921"/>
                  <a:pt x="177468" y="371492"/>
                </a:cubicBezTo>
                <a:close/>
                <a:moveTo>
                  <a:pt x="277195" y="288625"/>
                </a:moveTo>
                <a:cubicBezTo>
                  <a:pt x="283338" y="253620"/>
                  <a:pt x="299769" y="222331"/>
                  <a:pt x="322772" y="197185"/>
                </a:cubicBezTo>
                <a:cubicBezTo>
                  <a:pt x="308770" y="188326"/>
                  <a:pt x="292196" y="183040"/>
                  <a:pt x="274480" y="183040"/>
                </a:cubicBezTo>
                <a:cubicBezTo>
                  <a:pt x="224045" y="183040"/>
                  <a:pt x="183040" y="224045"/>
                  <a:pt x="183040" y="274480"/>
                </a:cubicBezTo>
                <a:cubicBezTo>
                  <a:pt x="183040" y="301198"/>
                  <a:pt x="194756" y="325058"/>
                  <a:pt x="213187" y="341774"/>
                </a:cubicBezTo>
                <a:cubicBezTo>
                  <a:pt x="229331" y="319057"/>
                  <a:pt x="251191" y="300483"/>
                  <a:pt x="277195" y="288625"/>
                </a:cubicBezTo>
                <a:close/>
                <a:moveTo>
                  <a:pt x="749539" y="597520"/>
                </a:moveTo>
                <a:cubicBezTo>
                  <a:pt x="738681" y="591377"/>
                  <a:pt x="724679" y="594949"/>
                  <a:pt x="718393" y="606093"/>
                </a:cubicBezTo>
                <a:lnTo>
                  <a:pt x="666100" y="697533"/>
                </a:lnTo>
                <a:cubicBezTo>
                  <a:pt x="659814" y="708534"/>
                  <a:pt x="663672" y="722393"/>
                  <a:pt x="674673" y="728680"/>
                </a:cubicBezTo>
                <a:cubicBezTo>
                  <a:pt x="678245" y="730680"/>
                  <a:pt x="682102" y="731680"/>
                  <a:pt x="685960" y="731680"/>
                </a:cubicBezTo>
                <a:cubicBezTo>
                  <a:pt x="693818" y="731680"/>
                  <a:pt x="701533" y="727537"/>
                  <a:pt x="705820" y="720107"/>
                </a:cubicBezTo>
                <a:lnTo>
                  <a:pt x="758112" y="628667"/>
                </a:lnTo>
                <a:cubicBezTo>
                  <a:pt x="764256" y="617666"/>
                  <a:pt x="760541" y="603807"/>
                  <a:pt x="749539" y="597520"/>
                </a:cubicBezTo>
                <a:close/>
                <a:moveTo>
                  <a:pt x="612379" y="597520"/>
                </a:moveTo>
                <a:cubicBezTo>
                  <a:pt x="601521" y="591377"/>
                  <a:pt x="587519" y="594949"/>
                  <a:pt x="581233" y="606093"/>
                </a:cubicBezTo>
                <a:lnTo>
                  <a:pt x="528940" y="697533"/>
                </a:lnTo>
                <a:cubicBezTo>
                  <a:pt x="522654" y="708534"/>
                  <a:pt x="526512" y="722393"/>
                  <a:pt x="537513" y="728680"/>
                </a:cubicBezTo>
                <a:cubicBezTo>
                  <a:pt x="541085" y="730680"/>
                  <a:pt x="544942" y="731680"/>
                  <a:pt x="548800" y="731680"/>
                </a:cubicBezTo>
                <a:cubicBezTo>
                  <a:pt x="556658" y="731680"/>
                  <a:pt x="564373" y="727537"/>
                  <a:pt x="568660" y="720107"/>
                </a:cubicBezTo>
                <a:lnTo>
                  <a:pt x="620952" y="628667"/>
                </a:lnTo>
                <a:cubicBezTo>
                  <a:pt x="627096" y="617666"/>
                  <a:pt x="623381" y="603807"/>
                  <a:pt x="612379" y="597520"/>
                </a:cubicBezTo>
                <a:close/>
                <a:moveTo>
                  <a:pt x="475219" y="597520"/>
                </a:moveTo>
                <a:cubicBezTo>
                  <a:pt x="464361" y="591377"/>
                  <a:pt x="450359" y="594949"/>
                  <a:pt x="444073" y="606093"/>
                </a:cubicBezTo>
                <a:lnTo>
                  <a:pt x="391780" y="697533"/>
                </a:lnTo>
                <a:cubicBezTo>
                  <a:pt x="385494" y="708534"/>
                  <a:pt x="389351" y="722393"/>
                  <a:pt x="400353" y="728680"/>
                </a:cubicBezTo>
                <a:cubicBezTo>
                  <a:pt x="403925" y="730680"/>
                  <a:pt x="407782" y="731680"/>
                  <a:pt x="411640" y="731680"/>
                </a:cubicBezTo>
                <a:cubicBezTo>
                  <a:pt x="419498" y="731680"/>
                  <a:pt x="427213" y="727537"/>
                  <a:pt x="431500" y="720107"/>
                </a:cubicBezTo>
                <a:lnTo>
                  <a:pt x="483792" y="628667"/>
                </a:lnTo>
                <a:cubicBezTo>
                  <a:pt x="489935" y="617666"/>
                  <a:pt x="486221" y="603807"/>
                  <a:pt x="475219" y="597520"/>
                </a:cubicBezTo>
                <a:close/>
                <a:moveTo>
                  <a:pt x="338059" y="597520"/>
                </a:moveTo>
                <a:cubicBezTo>
                  <a:pt x="327201" y="591377"/>
                  <a:pt x="313199" y="594949"/>
                  <a:pt x="306913" y="606093"/>
                </a:cubicBezTo>
                <a:lnTo>
                  <a:pt x="254620" y="697533"/>
                </a:lnTo>
                <a:cubicBezTo>
                  <a:pt x="248334" y="708534"/>
                  <a:pt x="252191" y="722393"/>
                  <a:pt x="263193" y="728680"/>
                </a:cubicBezTo>
                <a:cubicBezTo>
                  <a:pt x="266765" y="730680"/>
                  <a:pt x="270622" y="731680"/>
                  <a:pt x="274480" y="731680"/>
                </a:cubicBezTo>
                <a:cubicBezTo>
                  <a:pt x="282338" y="731680"/>
                  <a:pt x="290053" y="727537"/>
                  <a:pt x="294340" y="720107"/>
                </a:cubicBezTo>
                <a:lnTo>
                  <a:pt x="346632" y="628667"/>
                </a:lnTo>
                <a:cubicBezTo>
                  <a:pt x="352776" y="617666"/>
                  <a:pt x="349061" y="603807"/>
                  <a:pt x="338059" y="597520"/>
                </a:cubicBezTo>
                <a:close/>
              </a:path>
            </a:pathLst>
          </a:custGeom>
          <a:solidFill>
            <a:srgbClr val="910830"/>
          </a:solidFill>
          <a:ln w="1422" cap="flat">
            <a:noFill/>
            <a:prstDash val="solid"/>
            <a:miter/>
          </a:ln>
        </p:spPr>
        <p:txBody>
          <a:bodyPr rtlCol="0" anchor="ctr"/>
          <a:lstStyle/>
          <a:p>
            <a:endParaRPr lang="en-GB"/>
          </a:p>
        </p:txBody>
      </p:sp>
      <p:sp>
        <p:nvSpPr>
          <p:cNvPr id="187" name="Grafik 494">
            <a:extLst>
              <a:ext uri="{FF2B5EF4-FFF2-40B4-BE49-F238E27FC236}">
                <a16:creationId xmlns:a16="http://schemas.microsoft.com/office/drawing/2014/main" id="{6AABA272-7721-4520-9AA2-CBB845756501}"/>
              </a:ext>
            </a:extLst>
          </p:cNvPr>
          <p:cNvSpPr/>
          <p:nvPr/>
        </p:nvSpPr>
        <p:spPr>
          <a:xfrm>
            <a:off x="542247" y="3262615"/>
            <a:ext cx="596027" cy="417219"/>
          </a:xfrm>
          <a:custGeom>
            <a:avLst/>
            <a:gdLst>
              <a:gd name="connsiteX0" fmla="*/ 768257 w 914400"/>
              <a:gd name="connsiteY0" fmla="*/ 278196 h 640080"/>
              <a:gd name="connsiteX1" fmla="*/ 777401 w 914400"/>
              <a:gd name="connsiteY1" fmla="*/ 228761 h 640080"/>
              <a:gd name="connsiteX2" fmla="*/ 640241 w 914400"/>
              <a:gd name="connsiteY2" fmla="*/ 91601 h 640080"/>
              <a:gd name="connsiteX3" fmla="*/ 564088 w 914400"/>
              <a:gd name="connsiteY3" fmla="*/ 114746 h 640080"/>
              <a:gd name="connsiteX4" fmla="*/ 365921 w 914400"/>
              <a:gd name="connsiteY4" fmla="*/ 161 h 640080"/>
              <a:gd name="connsiteX5" fmla="*/ 137321 w 914400"/>
              <a:gd name="connsiteY5" fmla="*/ 228761 h 640080"/>
              <a:gd name="connsiteX6" fmla="*/ 137606 w 914400"/>
              <a:gd name="connsiteY6" fmla="*/ 240334 h 640080"/>
              <a:gd name="connsiteX7" fmla="*/ 161 w 914400"/>
              <a:gd name="connsiteY7" fmla="*/ 434501 h 640080"/>
              <a:gd name="connsiteX8" fmla="*/ 205901 w 914400"/>
              <a:gd name="connsiteY8" fmla="*/ 640241 h 640080"/>
              <a:gd name="connsiteX9" fmla="*/ 731681 w 914400"/>
              <a:gd name="connsiteY9" fmla="*/ 640241 h 640080"/>
              <a:gd name="connsiteX10" fmla="*/ 914561 w 914400"/>
              <a:gd name="connsiteY10" fmla="*/ 457361 h 640080"/>
              <a:gd name="connsiteX11" fmla="*/ 768257 w 914400"/>
              <a:gd name="connsiteY11" fmla="*/ 278196 h 640080"/>
              <a:gd name="connsiteX12" fmla="*/ 562231 w 914400"/>
              <a:gd name="connsiteY12" fmla="*/ 365921 h 640080"/>
              <a:gd name="connsiteX13" fmla="*/ 468791 w 914400"/>
              <a:gd name="connsiteY13" fmla="*/ 365921 h 640080"/>
              <a:gd name="connsiteX14" fmla="*/ 468791 w 914400"/>
              <a:gd name="connsiteY14" fmla="*/ 525941 h 640080"/>
              <a:gd name="connsiteX15" fmla="*/ 445931 w 914400"/>
              <a:gd name="connsiteY15" fmla="*/ 548801 h 640080"/>
              <a:gd name="connsiteX16" fmla="*/ 377351 w 914400"/>
              <a:gd name="connsiteY16" fmla="*/ 548801 h 640080"/>
              <a:gd name="connsiteX17" fmla="*/ 354491 w 914400"/>
              <a:gd name="connsiteY17" fmla="*/ 525941 h 640080"/>
              <a:gd name="connsiteX18" fmla="*/ 354491 w 914400"/>
              <a:gd name="connsiteY18" fmla="*/ 365921 h 640080"/>
              <a:gd name="connsiteX19" fmla="*/ 261051 w 914400"/>
              <a:gd name="connsiteY19" fmla="*/ 365921 h 640080"/>
              <a:gd name="connsiteX20" fmla="*/ 244906 w 914400"/>
              <a:gd name="connsiteY20" fmla="*/ 326916 h 640080"/>
              <a:gd name="connsiteX21" fmla="*/ 395496 w 914400"/>
              <a:gd name="connsiteY21" fmla="*/ 176326 h 640080"/>
              <a:gd name="connsiteX22" fmla="*/ 427786 w 914400"/>
              <a:gd name="connsiteY22" fmla="*/ 176326 h 640080"/>
              <a:gd name="connsiteX23" fmla="*/ 578376 w 914400"/>
              <a:gd name="connsiteY23" fmla="*/ 326916 h 640080"/>
              <a:gd name="connsiteX24" fmla="*/ 562231 w 914400"/>
              <a:gd name="connsiteY24" fmla="*/ 36592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0" h="640080">
                <a:moveTo>
                  <a:pt x="768257" y="278196"/>
                </a:moveTo>
                <a:cubicBezTo>
                  <a:pt x="774115" y="262908"/>
                  <a:pt x="777401" y="246191"/>
                  <a:pt x="777401" y="228761"/>
                </a:cubicBezTo>
                <a:cubicBezTo>
                  <a:pt x="777401" y="153037"/>
                  <a:pt x="715965" y="91601"/>
                  <a:pt x="640241" y="91601"/>
                </a:cubicBezTo>
                <a:cubicBezTo>
                  <a:pt x="612094" y="91601"/>
                  <a:pt x="585805" y="100173"/>
                  <a:pt x="564088" y="114746"/>
                </a:cubicBezTo>
                <a:cubicBezTo>
                  <a:pt x="524512" y="46166"/>
                  <a:pt x="450646" y="161"/>
                  <a:pt x="365921" y="161"/>
                </a:cubicBezTo>
                <a:cubicBezTo>
                  <a:pt x="239619" y="161"/>
                  <a:pt x="137321" y="102459"/>
                  <a:pt x="137321" y="228761"/>
                </a:cubicBezTo>
                <a:cubicBezTo>
                  <a:pt x="137321" y="232618"/>
                  <a:pt x="137464" y="236476"/>
                  <a:pt x="137606" y="240334"/>
                </a:cubicBezTo>
                <a:cubicBezTo>
                  <a:pt x="57596" y="268480"/>
                  <a:pt x="161" y="344775"/>
                  <a:pt x="161" y="434501"/>
                </a:cubicBezTo>
                <a:cubicBezTo>
                  <a:pt x="161" y="548086"/>
                  <a:pt x="92315" y="640241"/>
                  <a:pt x="205901" y="640241"/>
                </a:cubicBezTo>
                <a:lnTo>
                  <a:pt x="731681" y="640241"/>
                </a:lnTo>
                <a:cubicBezTo>
                  <a:pt x="832693" y="640241"/>
                  <a:pt x="914561" y="558373"/>
                  <a:pt x="914561" y="457361"/>
                </a:cubicBezTo>
                <a:cubicBezTo>
                  <a:pt x="914561" y="368921"/>
                  <a:pt x="851696" y="295055"/>
                  <a:pt x="768257" y="278196"/>
                </a:cubicBezTo>
                <a:close/>
                <a:moveTo>
                  <a:pt x="562231" y="365921"/>
                </a:moveTo>
                <a:lnTo>
                  <a:pt x="468791" y="365921"/>
                </a:lnTo>
                <a:lnTo>
                  <a:pt x="468791" y="525941"/>
                </a:lnTo>
                <a:cubicBezTo>
                  <a:pt x="468791" y="538514"/>
                  <a:pt x="458504" y="548801"/>
                  <a:pt x="445931" y="548801"/>
                </a:cubicBezTo>
                <a:lnTo>
                  <a:pt x="377351" y="548801"/>
                </a:lnTo>
                <a:cubicBezTo>
                  <a:pt x="364778" y="548801"/>
                  <a:pt x="354491" y="538514"/>
                  <a:pt x="354491" y="525941"/>
                </a:cubicBezTo>
                <a:lnTo>
                  <a:pt x="354491" y="365921"/>
                </a:lnTo>
                <a:lnTo>
                  <a:pt x="261051" y="365921"/>
                </a:lnTo>
                <a:cubicBezTo>
                  <a:pt x="240619" y="365921"/>
                  <a:pt x="230475" y="341346"/>
                  <a:pt x="244906" y="326916"/>
                </a:cubicBezTo>
                <a:lnTo>
                  <a:pt x="395496" y="176326"/>
                </a:lnTo>
                <a:cubicBezTo>
                  <a:pt x="404354" y="167467"/>
                  <a:pt x="418927" y="167467"/>
                  <a:pt x="427786" y="176326"/>
                </a:cubicBezTo>
                <a:lnTo>
                  <a:pt x="578376" y="326916"/>
                </a:lnTo>
                <a:cubicBezTo>
                  <a:pt x="592806" y="341346"/>
                  <a:pt x="582519" y="365921"/>
                  <a:pt x="562231" y="365921"/>
                </a:cubicBezTo>
                <a:close/>
              </a:path>
            </a:pathLst>
          </a:custGeom>
          <a:solidFill>
            <a:srgbClr val="910830"/>
          </a:solidFill>
          <a:ln w="1429" cap="flat">
            <a:noFill/>
            <a:prstDash val="solid"/>
            <a:miter/>
          </a:ln>
        </p:spPr>
        <p:txBody>
          <a:bodyPr rtlCol="0" anchor="ctr"/>
          <a:lstStyle/>
          <a:p>
            <a:endParaRPr lang="en-GB"/>
          </a:p>
        </p:txBody>
      </p:sp>
      <p:sp>
        <p:nvSpPr>
          <p:cNvPr id="188" name="Grafik 495">
            <a:extLst>
              <a:ext uri="{FF2B5EF4-FFF2-40B4-BE49-F238E27FC236}">
                <a16:creationId xmlns:a16="http://schemas.microsoft.com/office/drawing/2014/main" id="{60A5C0D7-2D93-481D-8A74-7D5494C78763}"/>
              </a:ext>
            </a:extLst>
          </p:cNvPr>
          <p:cNvSpPr/>
          <p:nvPr/>
        </p:nvSpPr>
        <p:spPr>
          <a:xfrm>
            <a:off x="3543487" y="3232815"/>
            <a:ext cx="536424" cy="476822"/>
          </a:xfrm>
          <a:custGeom>
            <a:avLst/>
            <a:gdLst>
              <a:gd name="connsiteX0" fmla="*/ 423078 w 822960"/>
              <a:gd name="connsiteY0" fmla="*/ 663100 h 731520"/>
              <a:gd name="connsiteX1" fmla="*/ 343068 w 822960"/>
              <a:gd name="connsiteY1" fmla="*/ 663100 h 731520"/>
              <a:gd name="connsiteX2" fmla="*/ 343068 w 822960"/>
              <a:gd name="connsiteY2" fmla="*/ 484192 h 731520"/>
              <a:gd name="connsiteX3" fmla="*/ 584155 w 822960"/>
              <a:gd name="connsiteY3" fmla="*/ 243119 h 731520"/>
              <a:gd name="connsiteX4" fmla="*/ 559267 w 822960"/>
              <a:gd name="connsiteY4" fmla="*/ 183040 h 731520"/>
              <a:gd name="connsiteX5" fmla="*/ 35430 w 822960"/>
              <a:gd name="connsiteY5" fmla="*/ 183040 h 731520"/>
              <a:gd name="connsiteX6" fmla="*/ 10541 w 822960"/>
              <a:gd name="connsiteY6" fmla="*/ 243119 h 731520"/>
              <a:gd name="connsiteX7" fmla="*/ 251628 w 822960"/>
              <a:gd name="connsiteY7" fmla="*/ 484192 h 731520"/>
              <a:gd name="connsiteX8" fmla="*/ 251628 w 822960"/>
              <a:gd name="connsiteY8" fmla="*/ 663100 h 731520"/>
              <a:gd name="connsiteX9" fmla="*/ 171618 w 822960"/>
              <a:gd name="connsiteY9" fmla="*/ 663100 h 731520"/>
              <a:gd name="connsiteX10" fmla="*/ 114468 w 822960"/>
              <a:gd name="connsiteY10" fmla="*/ 720250 h 731520"/>
              <a:gd name="connsiteX11" fmla="*/ 125898 w 822960"/>
              <a:gd name="connsiteY11" fmla="*/ 731680 h 731520"/>
              <a:gd name="connsiteX12" fmla="*/ 468798 w 822960"/>
              <a:gd name="connsiteY12" fmla="*/ 731680 h 731520"/>
              <a:gd name="connsiteX13" fmla="*/ 480228 w 822960"/>
              <a:gd name="connsiteY13" fmla="*/ 720250 h 731520"/>
              <a:gd name="connsiteX14" fmla="*/ 423078 w 822960"/>
              <a:gd name="connsiteY14" fmla="*/ 663100 h 731520"/>
              <a:gd name="connsiteX15" fmla="*/ 617388 w 822960"/>
              <a:gd name="connsiteY15" fmla="*/ 160 h 731520"/>
              <a:gd name="connsiteX16" fmla="*/ 424250 w 822960"/>
              <a:gd name="connsiteY16" fmla="*/ 137320 h 731520"/>
              <a:gd name="connsiteX17" fmla="*/ 499316 w 822960"/>
              <a:gd name="connsiteY17" fmla="*/ 137320 h 731520"/>
              <a:gd name="connsiteX18" fmla="*/ 617388 w 822960"/>
              <a:gd name="connsiteY18" fmla="*/ 68740 h 731520"/>
              <a:gd name="connsiteX19" fmla="*/ 754548 w 822960"/>
              <a:gd name="connsiteY19" fmla="*/ 205900 h 731520"/>
              <a:gd name="connsiteX20" fmla="*/ 617388 w 822960"/>
              <a:gd name="connsiteY20" fmla="*/ 343060 h 731520"/>
              <a:gd name="connsiteX21" fmla="*/ 561210 w 822960"/>
              <a:gd name="connsiteY21" fmla="*/ 330716 h 731520"/>
              <a:gd name="connsiteX22" fmla="*/ 510832 w 822960"/>
              <a:gd name="connsiteY22" fmla="*/ 381093 h 731520"/>
              <a:gd name="connsiteX23" fmla="*/ 617388 w 822960"/>
              <a:gd name="connsiteY23" fmla="*/ 411640 h 731520"/>
              <a:gd name="connsiteX24" fmla="*/ 823128 w 822960"/>
              <a:gd name="connsiteY24" fmla="*/ 205900 h 731520"/>
              <a:gd name="connsiteX25" fmla="*/ 617388 w 822960"/>
              <a:gd name="connsiteY25" fmla="*/ 1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2960" h="731520">
                <a:moveTo>
                  <a:pt x="423078" y="663100"/>
                </a:moveTo>
                <a:lnTo>
                  <a:pt x="343068" y="663100"/>
                </a:lnTo>
                <a:lnTo>
                  <a:pt x="343068" y="484192"/>
                </a:lnTo>
                <a:lnTo>
                  <a:pt x="584155" y="243119"/>
                </a:lnTo>
                <a:cubicBezTo>
                  <a:pt x="606330" y="220945"/>
                  <a:pt x="590628" y="183040"/>
                  <a:pt x="559267" y="183040"/>
                </a:cubicBezTo>
                <a:lnTo>
                  <a:pt x="35430" y="183040"/>
                </a:lnTo>
                <a:cubicBezTo>
                  <a:pt x="4068" y="183040"/>
                  <a:pt x="-11633" y="220945"/>
                  <a:pt x="10541" y="243119"/>
                </a:cubicBezTo>
                <a:lnTo>
                  <a:pt x="251628" y="484192"/>
                </a:lnTo>
                <a:lnTo>
                  <a:pt x="251628" y="663100"/>
                </a:lnTo>
                <a:lnTo>
                  <a:pt x="171618" y="663100"/>
                </a:lnTo>
                <a:cubicBezTo>
                  <a:pt x="140057" y="663100"/>
                  <a:pt x="114468" y="688689"/>
                  <a:pt x="114468" y="720250"/>
                </a:cubicBezTo>
                <a:cubicBezTo>
                  <a:pt x="114468" y="726565"/>
                  <a:pt x="119583" y="731680"/>
                  <a:pt x="125898" y="731680"/>
                </a:cubicBezTo>
                <a:lnTo>
                  <a:pt x="468798" y="731680"/>
                </a:lnTo>
                <a:cubicBezTo>
                  <a:pt x="475113" y="731680"/>
                  <a:pt x="480228" y="726565"/>
                  <a:pt x="480228" y="720250"/>
                </a:cubicBezTo>
                <a:cubicBezTo>
                  <a:pt x="480228" y="688689"/>
                  <a:pt x="454639" y="663100"/>
                  <a:pt x="423078" y="663100"/>
                </a:cubicBezTo>
                <a:close/>
                <a:moveTo>
                  <a:pt x="617388" y="160"/>
                </a:moveTo>
                <a:cubicBezTo>
                  <a:pt x="527934" y="160"/>
                  <a:pt x="452582" y="57596"/>
                  <a:pt x="424250" y="137320"/>
                </a:cubicBezTo>
                <a:lnTo>
                  <a:pt x="499316" y="137320"/>
                </a:lnTo>
                <a:cubicBezTo>
                  <a:pt x="523105" y="96529"/>
                  <a:pt x="566853" y="68740"/>
                  <a:pt x="617388" y="68740"/>
                </a:cubicBezTo>
                <a:cubicBezTo>
                  <a:pt x="693012" y="68740"/>
                  <a:pt x="754548" y="130262"/>
                  <a:pt x="754548" y="205900"/>
                </a:cubicBezTo>
                <a:cubicBezTo>
                  <a:pt x="754548" y="281538"/>
                  <a:pt x="693012" y="343060"/>
                  <a:pt x="617388" y="343060"/>
                </a:cubicBezTo>
                <a:cubicBezTo>
                  <a:pt x="597328" y="343060"/>
                  <a:pt x="578397" y="338488"/>
                  <a:pt x="561210" y="330716"/>
                </a:cubicBezTo>
                <a:lnTo>
                  <a:pt x="510832" y="381093"/>
                </a:lnTo>
                <a:cubicBezTo>
                  <a:pt x="541993" y="400096"/>
                  <a:pt x="578226" y="411640"/>
                  <a:pt x="617388" y="411640"/>
                </a:cubicBezTo>
                <a:cubicBezTo>
                  <a:pt x="731017" y="411640"/>
                  <a:pt x="823128" y="319528"/>
                  <a:pt x="823128" y="205900"/>
                </a:cubicBezTo>
                <a:cubicBezTo>
                  <a:pt x="823128" y="92272"/>
                  <a:pt x="731017" y="160"/>
                  <a:pt x="617388" y="160"/>
                </a:cubicBezTo>
                <a:close/>
              </a:path>
            </a:pathLst>
          </a:custGeom>
          <a:solidFill>
            <a:srgbClr val="910830"/>
          </a:solidFill>
          <a:ln w="1422" cap="flat">
            <a:noFill/>
            <a:prstDash val="solid"/>
            <a:miter/>
          </a:ln>
        </p:spPr>
        <p:txBody>
          <a:bodyPr rtlCol="0" anchor="ctr"/>
          <a:lstStyle/>
          <a:p>
            <a:endParaRPr lang="en-GB"/>
          </a:p>
        </p:txBody>
      </p:sp>
      <p:sp>
        <p:nvSpPr>
          <p:cNvPr id="189" name="Grafik 496">
            <a:extLst>
              <a:ext uri="{FF2B5EF4-FFF2-40B4-BE49-F238E27FC236}">
                <a16:creationId xmlns:a16="http://schemas.microsoft.com/office/drawing/2014/main" id="{F3F0764B-9AEE-4A5B-9211-A950272DBBFB}"/>
              </a:ext>
            </a:extLst>
          </p:cNvPr>
          <p:cNvSpPr/>
          <p:nvPr/>
        </p:nvSpPr>
        <p:spPr>
          <a:xfrm>
            <a:off x="1154394" y="3232848"/>
            <a:ext cx="596027" cy="476822"/>
          </a:xfrm>
          <a:custGeom>
            <a:avLst/>
            <a:gdLst>
              <a:gd name="connsiteX0" fmla="*/ 398675 w 914400"/>
              <a:gd name="connsiteY0" fmla="*/ 730913 h 731520"/>
              <a:gd name="connsiteX1" fmla="*/ 311521 w 914400"/>
              <a:gd name="connsiteY1" fmla="*/ 705624 h 731520"/>
              <a:gd name="connsiteX2" fmla="*/ 299805 w 914400"/>
              <a:gd name="connsiteY2" fmla="*/ 684336 h 731520"/>
              <a:gd name="connsiteX3" fmla="*/ 494830 w 914400"/>
              <a:gd name="connsiteY3" fmla="*/ 12538 h 731520"/>
              <a:gd name="connsiteX4" fmla="*/ 516118 w 914400"/>
              <a:gd name="connsiteY4" fmla="*/ 822 h 731520"/>
              <a:gd name="connsiteX5" fmla="*/ 603272 w 914400"/>
              <a:gd name="connsiteY5" fmla="*/ 26111 h 731520"/>
              <a:gd name="connsiteX6" fmla="*/ 614988 w 914400"/>
              <a:gd name="connsiteY6" fmla="*/ 47399 h 731520"/>
              <a:gd name="connsiteX7" fmla="*/ 419963 w 914400"/>
              <a:gd name="connsiteY7" fmla="*/ 719198 h 731520"/>
              <a:gd name="connsiteX8" fmla="*/ 398675 w 914400"/>
              <a:gd name="connsiteY8" fmla="*/ 730913 h 731520"/>
              <a:gd name="connsiteX9" fmla="*/ 235797 w 914400"/>
              <a:gd name="connsiteY9" fmla="*/ 570608 h 731520"/>
              <a:gd name="connsiteX10" fmla="*/ 297948 w 914400"/>
              <a:gd name="connsiteY10" fmla="*/ 504314 h 731520"/>
              <a:gd name="connsiteX11" fmla="*/ 296805 w 914400"/>
              <a:gd name="connsiteY11" fmla="*/ 479739 h 731520"/>
              <a:gd name="connsiteX12" fmla="*/ 167360 w 914400"/>
              <a:gd name="connsiteY12" fmla="*/ 365868 h 731520"/>
              <a:gd name="connsiteX13" fmla="*/ 296805 w 914400"/>
              <a:gd name="connsiteY13" fmla="*/ 251996 h 731520"/>
              <a:gd name="connsiteX14" fmla="*/ 297948 w 914400"/>
              <a:gd name="connsiteY14" fmla="*/ 227422 h 731520"/>
              <a:gd name="connsiteX15" fmla="*/ 235797 w 914400"/>
              <a:gd name="connsiteY15" fmla="*/ 161128 h 731520"/>
              <a:gd name="connsiteX16" fmla="*/ 211509 w 914400"/>
              <a:gd name="connsiteY16" fmla="*/ 160413 h 731520"/>
              <a:gd name="connsiteX17" fmla="*/ 5626 w 914400"/>
              <a:gd name="connsiteY17" fmla="*/ 353295 h 731520"/>
              <a:gd name="connsiteX18" fmla="*/ 5626 w 914400"/>
              <a:gd name="connsiteY18" fmla="*/ 378298 h 731520"/>
              <a:gd name="connsiteX19" fmla="*/ 211509 w 914400"/>
              <a:gd name="connsiteY19" fmla="*/ 571322 h 731520"/>
              <a:gd name="connsiteX20" fmla="*/ 235797 w 914400"/>
              <a:gd name="connsiteY20" fmla="*/ 570608 h 731520"/>
              <a:gd name="connsiteX21" fmla="*/ 703284 w 914400"/>
              <a:gd name="connsiteY21" fmla="*/ 571465 h 731520"/>
              <a:gd name="connsiteX22" fmla="*/ 909167 w 914400"/>
              <a:gd name="connsiteY22" fmla="*/ 378441 h 731520"/>
              <a:gd name="connsiteX23" fmla="*/ 909167 w 914400"/>
              <a:gd name="connsiteY23" fmla="*/ 353438 h 731520"/>
              <a:gd name="connsiteX24" fmla="*/ 703284 w 914400"/>
              <a:gd name="connsiteY24" fmla="*/ 160271 h 731520"/>
              <a:gd name="connsiteX25" fmla="*/ 678996 w 914400"/>
              <a:gd name="connsiteY25" fmla="*/ 160985 h 731520"/>
              <a:gd name="connsiteX26" fmla="*/ 616845 w 914400"/>
              <a:gd name="connsiteY26" fmla="*/ 227279 h 731520"/>
              <a:gd name="connsiteX27" fmla="*/ 617988 w 914400"/>
              <a:gd name="connsiteY27" fmla="*/ 251853 h 731520"/>
              <a:gd name="connsiteX28" fmla="*/ 747433 w 914400"/>
              <a:gd name="connsiteY28" fmla="*/ 365868 h 731520"/>
              <a:gd name="connsiteX29" fmla="*/ 617988 w 914400"/>
              <a:gd name="connsiteY29" fmla="*/ 479739 h 731520"/>
              <a:gd name="connsiteX30" fmla="*/ 616845 w 914400"/>
              <a:gd name="connsiteY30" fmla="*/ 504314 h 731520"/>
              <a:gd name="connsiteX31" fmla="*/ 678996 w 914400"/>
              <a:gd name="connsiteY31" fmla="*/ 570608 h 731520"/>
              <a:gd name="connsiteX32" fmla="*/ 703284 w 914400"/>
              <a:gd name="connsiteY32" fmla="*/ 57146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4400" h="731520">
                <a:moveTo>
                  <a:pt x="398675" y="730913"/>
                </a:moveTo>
                <a:lnTo>
                  <a:pt x="311521" y="705624"/>
                </a:lnTo>
                <a:cubicBezTo>
                  <a:pt x="302377" y="703053"/>
                  <a:pt x="297234" y="693480"/>
                  <a:pt x="299805" y="684336"/>
                </a:cubicBezTo>
                <a:lnTo>
                  <a:pt x="494830" y="12538"/>
                </a:lnTo>
                <a:cubicBezTo>
                  <a:pt x="497401" y="3394"/>
                  <a:pt x="506974" y="-1750"/>
                  <a:pt x="516118" y="822"/>
                </a:cubicBezTo>
                <a:lnTo>
                  <a:pt x="603272" y="26111"/>
                </a:lnTo>
                <a:cubicBezTo>
                  <a:pt x="612416" y="28683"/>
                  <a:pt x="617559" y="38255"/>
                  <a:pt x="614988" y="47399"/>
                </a:cubicBezTo>
                <a:lnTo>
                  <a:pt x="419963" y="719198"/>
                </a:lnTo>
                <a:cubicBezTo>
                  <a:pt x="417249" y="728342"/>
                  <a:pt x="407819" y="733628"/>
                  <a:pt x="398675" y="730913"/>
                </a:cubicBezTo>
                <a:close/>
                <a:moveTo>
                  <a:pt x="235797" y="570608"/>
                </a:moveTo>
                <a:lnTo>
                  <a:pt x="297948" y="504314"/>
                </a:lnTo>
                <a:cubicBezTo>
                  <a:pt x="304520" y="497313"/>
                  <a:pt x="304092" y="486168"/>
                  <a:pt x="296805" y="479739"/>
                </a:cubicBezTo>
                <a:lnTo>
                  <a:pt x="167360" y="365868"/>
                </a:lnTo>
                <a:lnTo>
                  <a:pt x="296805" y="251996"/>
                </a:lnTo>
                <a:cubicBezTo>
                  <a:pt x="304092" y="245567"/>
                  <a:pt x="304663" y="234423"/>
                  <a:pt x="297948" y="227422"/>
                </a:cubicBezTo>
                <a:lnTo>
                  <a:pt x="235797" y="161128"/>
                </a:lnTo>
                <a:cubicBezTo>
                  <a:pt x="229368" y="154270"/>
                  <a:pt x="218509" y="153841"/>
                  <a:pt x="211509" y="160413"/>
                </a:cubicBezTo>
                <a:lnTo>
                  <a:pt x="5626" y="353295"/>
                </a:lnTo>
                <a:cubicBezTo>
                  <a:pt x="-1661" y="360010"/>
                  <a:pt x="-1661" y="371583"/>
                  <a:pt x="5626" y="378298"/>
                </a:cubicBezTo>
                <a:lnTo>
                  <a:pt x="211509" y="571322"/>
                </a:lnTo>
                <a:cubicBezTo>
                  <a:pt x="218509" y="577894"/>
                  <a:pt x="229368" y="577608"/>
                  <a:pt x="235797" y="570608"/>
                </a:cubicBezTo>
                <a:close/>
                <a:moveTo>
                  <a:pt x="703284" y="571465"/>
                </a:moveTo>
                <a:lnTo>
                  <a:pt x="909167" y="378441"/>
                </a:lnTo>
                <a:cubicBezTo>
                  <a:pt x="916454" y="371726"/>
                  <a:pt x="916454" y="360153"/>
                  <a:pt x="909167" y="353438"/>
                </a:cubicBezTo>
                <a:lnTo>
                  <a:pt x="703284" y="160271"/>
                </a:lnTo>
                <a:cubicBezTo>
                  <a:pt x="696426" y="153841"/>
                  <a:pt x="685568" y="154127"/>
                  <a:pt x="678996" y="160985"/>
                </a:cubicBezTo>
                <a:lnTo>
                  <a:pt x="616845" y="227279"/>
                </a:lnTo>
                <a:cubicBezTo>
                  <a:pt x="610273" y="234280"/>
                  <a:pt x="610701" y="245424"/>
                  <a:pt x="617988" y="251853"/>
                </a:cubicBezTo>
                <a:lnTo>
                  <a:pt x="747433" y="365868"/>
                </a:lnTo>
                <a:lnTo>
                  <a:pt x="617988" y="479739"/>
                </a:lnTo>
                <a:cubicBezTo>
                  <a:pt x="610701" y="486168"/>
                  <a:pt x="610130" y="497313"/>
                  <a:pt x="616845" y="504314"/>
                </a:cubicBezTo>
                <a:lnTo>
                  <a:pt x="678996" y="570608"/>
                </a:lnTo>
                <a:cubicBezTo>
                  <a:pt x="685425" y="577608"/>
                  <a:pt x="696284" y="577894"/>
                  <a:pt x="703284" y="571465"/>
                </a:cubicBezTo>
                <a:close/>
              </a:path>
            </a:pathLst>
          </a:custGeom>
          <a:solidFill>
            <a:srgbClr val="910830"/>
          </a:solidFill>
          <a:ln w="1429" cap="flat">
            <a:noFill/>
            <a:prstDash val="solid"/>
            <a:miter/>
          </a:ln>
        </p:spPr>
        <p:txBody>
          <a:bodyPr rtlCol="0" anchor="ctr"/>
          <a:lstStyle/>
          <a:p>
            <a:endParaRPr lang="en-GB"/>
          </a:p>
        </p:txBody>
      </p:sp>
      <p:sp>
        <p:nvSpPr>
          <p:cNvPr id="190" name="Grafik 497">
            <a:extLst>
              <a:ext uri="{FF2B5EF4-FFF2-40B4-BE49-F238E27FC236}">
                <a16:creationId xmlns:a16="http://schemas.microsoft.com/office/drawing/2014/main" id="{8FB35D7E-640A-4D6F-BE6E-C53FFC85EA6D}"/>
              </a:ext>
            </a:extLst>
          </p:cNvPr>
          <p:cNvSpPr/>
          <p:nvPr/>
        </p:nvSpPr>
        <p:spPr>
          <a:xfrm>
            <a:off x="8099376" y="3232815"/>
            <a:ext cx="357616" cy="476822"/>
          </a:xfrm>
          <a:custGeom>
            <a:avLst/>
            <a:gdLst>
              <a:gd name="connsiteX0" fmla="*/ 548799 w 548640"/>
              <a:gd name="connsiteY0" fmla="*/ 205899 h 731520"/>
              <a:gd name="connsiteX1" fmla="*/ 434499 w 548640"/>
              <a:gd name="connsiteY1" fmla="*/ 91599 h 731520"/>
              <a:gd name="connsiteX2" fmla="*/ 320199 w 548640"/>
              <a:gd name="connsiteY2" fmla="*/ 205899 h 731520"/>
              <a:gd name="connsiteX3" fmla="*/ 402352 w 548640"/>
              <a:gd name="connsiteY3" fmla="*/ 315627 h 731520"/>
              <a:gd name="connsiteX4" fmla="*/ 386636 w 548640"/>
              <a:gd name="connsiteY4" fmla="*/ 368348 h 731520"/>
              <a:gd name="connsiteX5" fmla="*/ 264906 w 548640"/>
              <a:gd name="connsiteY5" fmla="*/ 405067 h 731520"/>
              <a:gd name="connsiteX6" fmla="*/ 148749 w 548640"/>
              <a:gd name="connsiteY6" fmla="*/ 429213 h 731520"/>
              <a:gd name="connsiteX7" fmla="*/ 148749 w 548640"/>
              <a:gd name="connsiteY7" fmla="*/ 223473 h 731520"/>
              <a:gd name="connsiteX8" fmla="*/ 228759 w 548640"/>
              <a:gd name="connsiteY8" fmla="*/ 114459 h 731520"/>
              <a:gd name="connsiteX9" fmla="*/ 114459 w 548640"/>
              <a:gd name="connsiteY9" fmla="*/ 159 h 731520"/>
              <a:gd name="connsiteX10" fmla="*/ 159 w 548640"/>
              <a:gd name="connsiteY10" fmla="*/ 114459 h 731520"/>
              <a:gd name="connsiteX11" fmla="*/ 80169 w 548640"/>
              <a:gd name="connsiteY11" fmla="*/ 223473 h 731520"/>
              <a:gd name="connsiteX12" fmla="*/ 80169 w 548640"/>
              <a:gd name="connsiteY12" fmla="*/ 508223 h 731520"/>
              <a:gd name="connsiteX13" fmla="*/ 159 w 548640"/>
              <a:gd name="connsiteY13" fmla="*/ 617379 h 731520"/>
              <a:gd name="connsiteX14" fmla="*/ 114459 w 548640"/>
              <a:gd name="connsiteY14" fmla="*/ 731679 h 731520"/>
              <a:gd name="connsiteX15" fmla="*/ 228759 w 548640"/>
              <a:gd name="connsiteY15" fmla="*/ 617379 h 731520"/>
              <a:gd name="connsiteX16" fmla="*/ 155607 w 548640"/>
              <a:gd name="connsiteY16" fmla="*/ 510794 h 731520"/>
              <a:gd name="connsiteX17" fmla="*/ 176895 w 548640"/>
              <a:gd name="connsiteY17" fmla="*/ 491649 h 731520"/>
              <a:gd name="connsiteX18" fmla="*/ 271336 w 548640"/>
              <a:gd name="connsiteY18" fmla="*/ 473361 h 731520"/>
              <a:gd name="connsiteX19" fmla="*/ 440214 w 548640"/>
              <a:gd name="connsiteY19" fmla="*/ 411353 h 731520"/>
              <a:gd name="connsiteX20" fmla="*/ 471075 w 548640"/>
              <a:gd name="connsiteY20" fmla="*/ 314341 h 731520"/>
              <a:gd name="connsiteX21" fmla="*/ 548799 w 548640"/>
              <a:gd name="connsiteY21" fmla="*/ 205899 h 731520"/>
              <a:gd name="connsiteX22" fmla="*/ 114459 w 548640"/>
              <a:gd name="connsiteY22" fmla="*/ 91599 h 731520"/>
              <a:gd name="connsiteX23" fmla="*/ 137319 w 548640"/>
              <a:gd name="connsiteY23" fmla="*/ 114459 h 731520"/>
              <a:gd name="connsiteX24" fmla="*/ 114459 w 548640"/>
              <a:gd name="connsiteY24" fmla="*/ 137319 h 731520"/>
              <a:gd name="connsiteX25" fmla="*/ 91599 w 548640"/>
              <a:gd name="connsiteY25" fmla="*/ 114459 h 731520"/>
              <a:gd name="connsiteX26" fmla="*/ 114459 w 548640"/>
              <a:gd name="connsiteY26" fmla="*/ 91599 h 731520"/>
              <a:gd name="connsiteX27" fmla="*/ 114459 w 548640"/>
              <a:gd name="connsiteY27" fmla="*/ 640239 h 731520"/>
              <a:gd name="connsiteX28" fmla="*/ 91599 w 548640"/>
              <a:gd name="connsiteY28" fmla="*/ 617379 h 731520"/>
              <a:gd name="connsiteX29" fmla="*/ 114459 w 548640"/>
              <a:gd name="connsiteY29" fmla="*/ 594519 h 731520"/>
              <a:gd name="connsiteX30" fmla="*/ 137319 w 548640"/>
              <a:gd name="connsiteY30" fmla="*/ 617379 h 731520"/>
              <a:gd name="connsiteX31" fmla="*/ 114459 w 548640"/>
              <a:gd name="connsiteY31" fmla="*/ 640239 h 731520"/>
              <a:gd name="connsiteX32" fmla="*/ 434499 w 548640"/>
              <a:gd name="connsiteY32" fmla="*/ 183039 h 731520"/>
              <a:gd name="connsiteX33" fmla="*/ 457359 w 548640"/>
              <a:gd name="connsiteY33" fmla="*/ 205899 h 731520"/>
              <a:gd name="connsiteX34" fmla="*/ 434499 w 548640"/>
              <a:gd name="connsiteY34" fmla="*/ 228759 h 731520"/>
              <a:gd name="connsiteX35" fmla="*/ 411639 w 548640"/>
              <a:gd name="connsiteY35" fmla="*/ 205899 h 731520"/>
              <a:gd name="connsiteX36" fmla="*/ 434499 w 548640"/>
              <a:gd name="connsiteY36"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8640" h="731520">
                <a:moveTo>
                  <a:pt x="548799" y="205899"/>
                </a:moveTo>
                <a:cubicBezTo>
                  <a:pt x="548799" y="142748"/>
                  <a:pt x="497650" y="91599"/>
                  <a:pt x="434499" y="91599"/>
                </a:cubicBezTo>
                <a:cubicBezTo>
                  <a:pt x="371348" y="91599"/>
                  <a:pt x="320199" y="142748"/>
                  <a:pt x="320199" y="205899"/>
                </a:cubicBezTo>
                <a:cubicBezTo>
                  <a:pt x="320199" y="257906"/>
                  <a:pt x="354918" y="301768"/>
                  <a:pt x="402352" y="315627"/>
                </a:cubicBezTo>
                <a:cubicBezTo>
                  <a:pt x="401495" y="338630"/>
                  <a:pt x="396351" y="356346"/>
                  <a:pt x="386636" y="368348"/>
                </a:cubicBezTo>
                <a:cubicBezTo>
                  <a:pt x="364633" y="395780"/>
                  <a:pt x="316199" y="400352"/>
                  <a:pt x="264906" y="405067"/>
                </a:cubicBezTo>
                <a:cubicBezTo>
                  <a:pt x="224616" y="408782"/>
                  <a:pt x="182896" y="412782"/>
                  <a:pt x="148749" y="429213"/>
                </a:cubicBezTo>
                <a:lnTo>
                  <a:pt x="148749" y="223473"/>
                </a:lnTo>
                <a:cubicBezTo>
                  <a:pt x="195183" y="208899"/>
                  <a:pt x="228759" y="165608"/>
                  <a:pt x="228759" y="114459"/>
                </a:cubicBezTo>
                <a:cubicBezTo>
                  <a:pt x="228759" y="51308"/>
                  <a:pt x="177610" y="159"/>
                  <a:pt x="114459" y="159"/>
                </a:cubicBezTo>
                <a:cubicBezTo>
                  <a:pt x="51308" y="159"/>
                  <a:pt x="159" y="51308"/>
                  <a:pt x="159" y="114459"/>
                </a:cubicBezTo>
                <a:cubicBezTo>
                  <a:pt x="159" y="165608"/>
                  <a:pt x="33735" y="208899"/>
                  <a:pt x="80169" y="223473"/>
                </a:cubicBezTo>
                <a:lnTo>
                  <a:pt x="80169" y="508223"/>
                </a:lnTo>
                <a:cubicBezTo>
                  <a:pt x="33735" y="522939"/>
                  <a:pt x="159" y="566230"/>
                  <a:pt x="159" y="617379"/>
                </a:cubicBezTo>
                <a:cubicBezTo>
                  <a:pt x="159" y="680530"/>
                  <a:pt x="51308" y="731679"/>
                  <a:pt x="114459" y="731679"/>
                </a:cubicBezTo>
                <a:cubicBezTo>
                  <a:pt x="177610" y="731679"/>
                  <a:pt x="228759" y="680530"/>
                  <a:pt x="228759" y="617379"/>
                </a:cubicBezTo>
                <a:cubicBezTo>
                  <a:pt x="228759" y="568802"/>
                  <a:pt x="198470" y="527225"/>
                  <a:pt x="155607" y="510794"/>
                </a:cubicBezTo>
                <a:cubicBezTo>
                  <a:pt x="160036" y="503365"/>
                  <a:pt x="166751" y="496793"/>
                  <a:pt x="176895" y="491649"/>
                </a:cubicBezTo>
                <a:cubicBezTo>
                  <a:pt x="200041" y="479933"/>
                  <a:pt x="234617" y="476790"/>
                  <a:pt x="271336" y="473361"/>
                </a:cubicBezTo>
                <a:cubicBezTo>
                  <a:pt x="331629" y="467789"/>
                  <a:pt x="399923" y="461360"/>
                  <a:pt x="440214" y="411353"/>
                </a:cubicBezTo>
                <a:cubicBezTo>
                  <a:pt x="460217" y="386493"/>
                  <a:pt x="470361" y="354489"/>
                  <a:pt x="471075" y="314341"/>
                </a:cubicBezTo>
                <a:cubicBezTo>
                  <a:pt x="516224" y="298911"/>
                  <a:pt x="548799" y="256191"/>
                  <a:pt x="548799" y="205899"/>
                </a:cubicBezTo>
                <a:close/>
                <a:moveTo>
                  <a:pt x="114459" y="91599"/>
                </a:moveTo>
                <a:cubicBezTo>
                  <a:pt x="127032" y="91599"/>
                  <a:pt x="137319" y="101886"/>
                  <a:pt x="137319" y="114459"/>
                </a:cubicBezTo>
                <a:cubicBezTo>
                  <a:pt x="137319" y="127032"/>
                  <a:pt x="127032" y="137319"/>
                  <a:pt x="114459" y="137319"/>
                </a:cubicBezTo>
                <a:cubicBezTo>
                  <a:pt x="101886" y="137319"/>
                  <a:pt x="91599" y="127032"/>
                  <a:pt x="91599" y="114459"/>
                </a:cubicBezTo>
                <a:cubicBezTo>
                  <a:pt x="91599" y="101886"/>
                  <a:pt x="101886" y="91599"/>
                  <a:pt x="114459" y="91599"/>
                </a:cubicBezTo>
                <a:close/>
                <a:moveTo>
                  <a:pt x="114459" y="640239"/>
                </a:moveTo>
                <a:cubicBezTo>
                  <a:pt x="101886" y="640239"/>
                  <a:pt x="91599" y="629952"/>
                  <a:pt x="91599" y="617379"/>
                </a:cubicBezTo>
                <a:cubicBezTo>
                  <a:pt x="91599" y="604806"/>
                  <a:pt x="101886" y="594519"/>
                  <a:pt x="114459" y="594519"/>
                </a:cubicBezTo>
                <a:cubicBezTo>
                  <a:pt x="127032" y="594519"/>
                  <a:pt x="137319" y="604806"/>
                  <a:pt x="137319" y="617379"/>
                </a:cubicBezTo>
                <a:cubicBezTo>
                  <a:pt x="137319" y="629952"/>
                  <a:pt x="127032" y="640239"/>
                  <a:pt x="114459" y="640239"/>
                </a:cubicBezTo>
                <a:close/>
                <a:moveTo>
                  <a:pt x="434499" y="183039"/>
                </a:moveTo>
                <a:cubicBezTo>
                  <a:pt x="447072" y="183039"/>
                  <a:pt x="457359" y="193326"/>
                  <a:pt x="457359" y="205899"/>
                </a:cubicBezTo>
                <a:cubicBezTo>
                  <a:pt x="457359" y="218472"/>
                  <a:pt x="447072" y="228759"/>
                  <a:pt x="434499" y="228759"/>
                </a:cubicBezTo>
                <a:cubicBezTo>
                  <a:pt x="421926" y="228759"/>
                  <a:pt x="411639" y="218472"/>
                  <a:pt x="411639" y="205899"/>
                </a:cubicBezTo>
                <a:cubicBezTo>
                  <a:pt x="411639" y="193326"/>
                  <a:pt x="421926" y="183039"/>
                  <a:pt x="434499" y="183039"/>
                </a:cubicBezTo>
                <a:close/>
              </a:path>
            </a:pathLst>
          </a:custGeom>
          <a:solidFill>
            <a:srgbClr val="910830"/>
          </a:solidFill>
          <a:ln w="1414" cap="flat">
            <a:noFill/>
            <a:prstDash val="solid"/>
            <a:miter/>
          </a:ln>
        </p:spPr>
        <p:txBody>
          <a:bodyPr rtlCol="0" anchor="ctr"/>
          <a:lstStyle/>
          <a:p>
            <a:endParaRPr lang="en-GB"/>
          </a:p>
        </p:txBody>
      </p:sp>
      <p:sp>
        <p:nvSpPr>
          <p:cNvPr id="191" name="Grafik 498">
            <a:extLst>
              <a:ext uri="{FF2B5EF4-FFF2-40B4-BE49-F238E27FC236}">
                <a16:creationId xmlns:a16="http://schemas.microsoft.com/office/drawing/2014/main" id="{41BC4E73-79F1-46D6-B3DB-A04D9697CB98}"/>
              </a:ext>
            </a:extLst>
          </p:cNvPr>
          <p:cNvSpPr/>
          <p:nvPr/>
        </p:nvSpPr>
        <p:spPr>
          <a:xfrm>
            <a:off x="1766534" y="3262615"/>
            <a:ext cx="596027" cy="417219"/>
          </a:xfrm>
          <a:custGeom>
            <a:avLst/>
            <a:gdLst>
              <a:gd name="connsiteX0" fmla="*/ 274561 w 914400"/>
              <a:gd name="connsiteY0" fmla="*/ 503081 h 640080"/>
              <a:gd name="connsiteX1" fmla="*/ 548881 w 914400"/>
              <a:gd name="connsiteY1" fmla="*/ 503081 h 640080"/>
              <a:gd name="connsiteX2" fmla="*/ 686041 w 914400"/>
              <a:gd name="connsiteY2" fmla="*/ 365921 h 640080"/>
              <a:gd name="connsiteX3" fmla="*/ 731761 w 914400"/>
              <a:gd name="connsiteY3" fmla="*/ 365921 h 640080"/>
              <a:gd name="connsiteX4" fmla="*/ 914641 w 914400"/>
              <a:gd name="connsiteY4" fmla="*/ 183041 h 640080"/>
              <a:gd name="connsiteX5" fmla="*/ 731761 w 914400"/>
              <a:gd name="connsiteY5" fmla="*/ 161 h 640080"/>
              <a:gd name="connsiteX6" fmla="*/ 171691 w 914400"/>
              <a:gd name="connsiteY6" fmla="*/ 161 h 640080"/>
              <a:gd name="connsiteX7" fmla="*/ 137401 w 914400"/>
              <a:gd name="connsiteY7" fmla="*/ 34451 h 640080"/>
              <a:gd name="connsiteX8" fmla="*/ 137401 w 914400"/>
              <a:gd name="connsiteY8" fmla="*/ 365921 h 640080"/>
              <a:gd name="connsiteX9" fmla="*/ 274561 w 914400"/>
              <a:gd name="connsiteY9" fmla="*/ 503081 h 640080"/>
              <a:gd name="connsiteX10" fmla="*/ 731761 w 914400"/>
              <a:gd name="connsiteY10" fmla="*/ 91601 h 640080"/>
              <a:gd name="connsiteX11" fmla="*/ 823201 w 914400"/>
              <a:gd name="connsiteY11" fmla="*/ 183041 h 640080"/>
              <a:gd name="connsiteX12" fmla="*/ 731761 w 914400"/>
              <a:gd name="connsiteY12" fmla="*/ 274481 h 640080"/>
              <a:gd name="connsiteX13" fmla="*/ 686041 w 914400"/>
              <a:gd name="connsiteY13" fmla="*/ 274481 h 640080"/>
              <a:gd name="connsiteX14" fmla="*/ 686041 w 914400"/>
              <a:gd name="connsiteY14" fmla="*/ 91601 h 640080"/>
              <a:gd name="connsiteX15" fmla="*/ 731761 w 914400"/>
              <a:gd name="connsiteY15" fmla="*/ 91601 h 640080"/>
              <a:gd name="connsiteX16" fmla="*/ 799912 w 914400"/>
              <a:gd name="connsiteY16" fmla="*/ 640241 h 640080"/>
              <a:gd name="connsiteX17" fmla="*/ 69249 w 914400"/>
              <a:gd name="connsiteY17" fmla="*/ 640241 h 640080"/>
              <a:gd name="connsiteX18" fmla="*/ 17814 w 914400"/>
              <a:gd name="connsiteY18" fmla="*/ 548801 h 640080"/>
              <a:gd name="connsiteX19" fmla="*/ 851204 w 914400"/>
              <a:gd name="connsiteY19" fmla="*/ 548801 h 640080"/>
              <a:gd name="connsiteX20" fmla="*/ 799912 w 914400"/>
              <a:gd name="connsiteY20" fmla="*/ 64024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400" h="640080">
                <a:moveTo>
                  <a:pt x="274561" y="503081"/>
                </a:moveTo>
                <a:lnTo>
                  <a:pt x="548881" y="503081"/>
                </a:lnTo>
                <a:cubicBezTo>
                  <a:pt x="624604" y="503081"/>
                  <a:pt x="686041" y="441645"/>
                  <a:pt x="686041" y="365921"/>
                </a:cubicBezTo>
                <a:lnTo>
                  <a:pt x="731761" y="365921"/>
                </a:lnTo>
                <a:cubicBezTo>
                  <a:pt x="832630" y="365921"/>
                  <a:pt x="914641" y="283911"/>
                  <a:pt x="914641" y="183041"/>
                </a:cubicBezTo>
                <a:cubicBezTo>
                  <a:pt x="914641" y="82171"/>
                  <a:pt x="832630" y="161"/>
                  <a:pt x="731761" y="161"/>
                </a:cubicBezTo>
                <a:lnTo>
                  <a:pt x="171691" y="161"/>
                </a:lnTo>
                <a:cubicBezTo>
                  <a:pt x="152688" y="161"/>
                  <a:pt x="137401" y="15448"/>
                  <a:pt x="137401" y="34451"/>
                </a:cubicBezTo>
                <a:lnTo>
                  <a:pt x="137401" y="365921"/>
                </a:lnTo>
                <a:cubicBezTo>
                  <a:pt x="137401" y="441645"/>
                  <a:pt x="198837" y="503081"/>
                  <a:pt x="274561" y="503081"/>
                </a:cubicBezTo>
                <a:close/>
                <a:moveTo>
                  <a:pt x="731761" y="91601"/>
                </a:moveTo>
                <a:cubicBezTo>
                  <a:pt x="782196" y="91601"/>
                  <a:pt x="823201" y="132606"/>
                  <a:pt x="823201" y="183041"/>
                </a:cubicBezTo>
                <a:cubicBezTo>
                  <a:pt x="823201" y="233476"/>
                  <a:pt x="782196" y="274481"/>
                  <a:pt x="731761" y="274481"/>
                </a:cubicBezTo>
                <a:lnTo>
                  <a:pt x="686041" y="274481"/>
                </a:lnTo>
                <a:lnTo>
                  <a:pt x="686041" y="91601"/>
                </a:lnTo>
                <a:lnTo>
                  <a:pt x="731761" y="91601"/>
                </a:lnTo>
                <a:close/>
                <a:moveTo>
                  <a:pt x="799912" y="640241"/>
                </a:moveTo>
                <a:lnTo>
                  <a:pt x="69249" y="640241"/>
                </a:lnTo>
                <a:cubicBezTo>
                  <a:pt x="1241" y="640241"/>
                  <a:pt x="-17905" y="548801"/>
                  <a:pt x="17814" y="548801"/>
                </a:cubicBezTo>
                <a:lnTo>
                  <a:pt x="851204" y="548801"/>
                </a:lnTo>
                <a:cubicBezTo>
                  <a:pt x="886923" y="548801"/>
                  <a:pt x="868063" y="640241"/>
                  <a:pt x="799912" y="640241"/>
                </a:cubicBezTo>
                <a:close/>
              </a:path>
            </a:pathLst>
          </a:custGeom>
          <a:solidFill>
            <a:srgbClr val="910830"/>
          </a:solidFill>
          <a:ln w="1429" cap="flat">
            <a:noFill/>
            <a:prstDash val="solid"/>
            <a:miter/>
          </a:ln>
        </p:spPr>
        <p:txBody>
          <a:bodyPr rtlCol="0" anchor="ctr"/>
          <a:lstStyle/>
          <a:p>
            <a:endParaRPr lang="en-GB"/>
          </a:p>
        </p:txBody>
      </p:sp>
      <p:sp>
        <p:nvSpPr>
          <p:cNvPr id="192" name="Grafik 499">
            <a:extLst>
              <a:ext uri="{FF2B5EF4-FFF2-40B4-BE49-F238E27FC236}">
                <a16:creationId xmlns:a16="http://schemas.microsoft.com/office/drawing/2014/main" id="{E58B3E7A-7ED3-41B1-988A-251E4A8FDE50}"/>
              </a:ext>
            </a:extLst>
          </p:cNvPr>
          <p:cNvSpPr/>
          <p:nvPr/>
        </p:nvSpPr>
        <p:spPr>
          <a:xfrm>
            <a:off x="4665941" y="3240265"/>
            <a:ext cx="442364" cy="461921"/>
          </a:xfrm>
          <a:custGeom>
            <a:avLst/>
            <a:gdLst>
              <a:gd name="connsiteX0" fmla="*/ 609087 w 678656"/>
              <a:gd name="connsiteY0" fmla="*/ 404639 h 708660"/>
              <a:gd name="connsiteX1" fmla="*/ 669975 w 678656"/>
              <a:gd name="connsiteY1" fmla="*/ 439785 h 708660"/>
              <a:gd name="connsiteX2" fmla="*/ 677774 w 678656"/>
              <a:gd name="connsiteY2" fmla="*/ 459766 h 708660"/>
              <a:gd name="connsiteX3" fmla="*/ 599637 w 678656"/>
              <a:gd name="connsiteY3" fmla="*/ 594906 h 708660"/>
              <a:gd name="connsiteX4" fmla="*/ 578446 w 678656"/>
              <a:gd name="connsiteY4" fmla="*/ 598126 h 708660"/>
              <a:gd name="connsiteX5" fmla="*/ 517604 w 678656"/>
              <a:gd name="connsiteY5" fmla="*/ 562986 h 708660"/>
              <a:gd name="connsiteX6" fmla="*/ 430795 w 678656"/>
              <a:gd name="connsiteY6" fmla="*/ 613178 h 708660"/>
              <a:gd name="connsiteX7" fmla="*/ 430795 w 678656"/>
              <a:gd name="connsiteY7" fmla="*/ 683447 h 708660"/>
              <a:gd name="connsiteX8" fmla="*/ 417397 w 678656"/>
              <a:gd name="connsiteY8" fmla="*/ 700189 h 708660"/>
              <a:gd name="connsiteX9" fmla="*/ 261351 w 678656"/>
              <a:gd name="connsiteY9" fmla="*/ 700199 h 708660"/>
              <a:gd name="connsiteX10" fmla="*/ 247916 w 678656"/>
              <a:gd name="connsiteY10" fmla="*/ 683450 h 708660"/>
              <a:gd name="connsiteX11" fmla="*/ 247916 w 678656"/>
              <a:gd name="connsiteY11" fmla="*/ 613178 h 708660"/>
              <a:gd name="connsiteX12" fmla="*/ 161107 w 678656"/>
              <a:gd name="connsiteY12" fmla="*/ 562986 h 708660"/>
              <a:gd name="connsiteX13" fmla="*/ 100265 w 678656"/>
              <a:gd name="connsiteY13" fmla="*/ 598126 h 708660"/>
              <a:gd name="connsiteX14" fmla="*/ 79073 w 678656"/>
              <a:gd name="connsiteY14" fmla="*/ 594906 h 708660"/>
              <a:gd name="connsiteX15" fmla="*/ 937 w 678656"/>
              <a:gd name="connsiteY15" fmla="*/ 459766 h 708660"/>
              <a:gd name="connsiteX16" fmla="*/ 8736 w 678656"/>
              <a:gd name="connsiteY16" fmla="*/ 439785 h 708660"/>
              <a:gd name="connsiteX17" fmla="*/ 69625 w 678656"/>
              <a:gd name="connsiteY17" fmla="*/ 404639 h 708660"/>
              <a:gd name="connsiteX18" fmla="*/ 69625 w 678656"/>
              <a:gd name="connsiteY18" fmla="*/ 304342 h 708660"/>
              <a:gd name="connsiteX19" fmla="*/ 8738 w 678656"/>
              <a:gd name="connsiteY19" fmla="*/ 269196 h 708660"/>
              <a:gd name="connsiteX20" fmla="*/ 938 w 678656"/>
              <a:gd name="connsiteY20" fmla="*/ 249215 h 708660"/>
              <a:gd name="connsiteX21" fmla="*/ 79075 w 678656"/>
              <a:gd name="connsiteY21" fmla="*/ 114076 h 708660"/>
              <a:gd name="connsiteX22" fmla="*/ 100266 w 678656"/>
              <a:gd name="connsiteY22" fmla="*/ 110855 h 708660"/>
              <a:gd name="connsiteX23" fmla="*/ 161108 w 678656"/>
              <a:gd name="connsiteY23" fmla="*/ 145995 h 708660"/>
              <a:gd name="connsiteX24" fmla="*/ 247917 w 678656"/>
              <a:gd name="connsiteY24" fmla="*/ 95803 h 708660"/>
              <a:gd name="connsiteX25" fmla="*/ 247917 w 678656"/>
              <a:gd name="connsiteY25" fmla="*/ 25533 h 708660"/>
              <a:gd name="connsiteX26" fmla="*/ 261315 w 678656"/>
              <a:gd name="connsiteY26" fmla="*/ 8791 h 708660"/>
              <a:gd name="connsiteX27" fmla="*/ 417361 w 678656"/>
              <a:gd name="connsiteY27" fmla="*/ 8781 h 708660"/>
              <a:gd name="connsiteX28" fmla="*/ 430796 w 678656"/>
              <a:gd name="connsiteY28" fmla="*/ 25530 h 708660"/>
              <a:gd name="connsiteX29" fmla="*/ 430796 w 678656"/>
              <a:gd name="connsiteY29" fmla="*/ 95802 h 708660"/>
              <a:gd name="connsiteX30" fmla="*/ 517605 w 678656"/>
              <a:gd name="connsiteY30" fmla="*/ 145994 h 708660"/>
              <a:gd name="connsiteX31" fmla="*/ 578447 w 678656"/>
              <a:gd name="connsiteY31" fmla="*/ 110854 h 708660"/>
              <a:gd name="connsiteX32" fmla="*/ 599639 w 678656"/>
              <a:gd name="connsiteY32" fmla="*/ 114074 h 708660"/>
              <a:gd name="connsiteX33" fmla="*/ 677776 w 678656"/>
              <a:gd name="connsiteY33" fmla="*/ 249214 h 708660"/>
              <a:gd name="connsiteX34" fmla="*/ 669976 w 678656"/>
              <a:gd name="connsiteY34" fmla="*/ 269195 h 708660"/>
              <a:gd name="connsiteX35" fmla="*/ 609087 w 678656"/>
              <a:gd name="connsiteY35" fmla="*/ 304341 h 708660"/>
              <a:gd name="connsiteX36" fmla="*/ 609087 w 678656"/>
              <a:gd name="connsiteY36" fmla="*/ 404639 h 708660"/>
              <a:gd name="connsiteX37" fmla="*/ 453656 w 678656"/>
              <a:gd name="connsiteY37" fmla="*/ 354490 h 708660"/>
              <a:gd name="connsiteX38" fmla="*/ 339356 w 678656"/>
              <a:gd name="connsiteY38" fmla="*/ 240190 h 708660"/>
              <a:gd name="connsiteX39" fmla="*/ 225056 w 678656"/>
              <a:gd name="connsiteY39" fmla="*/ 354490 h 708660"/>
              <a:gd name="connsiteX40" fmla="*/ 339356 w 678656"/>
              <a:gd name="connsiteY40" fmla="*/ 468790 h 708660"/>
              <a:gd name="connsiteX41" fmla="*/ 453656 w 678656"/>
              <a:gd name="connsiteY41" fmla="*/ 35449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78656" h="708660">
                <a:moveTo>
                  <a:pt x="609087" y="404639"/>
                </a:moveTo>
                <a:lnTo>
                  <a:pt x="669975" y="439785"/>
                </a:lnTo>
                <a:cubicBezTo>
                  <a:pt x="676928" y="443798"/>
                  <a:pt x="680156" y="452098"/>
                  <a:pt x="677774" y="459766"/>
                </a:cubicBezTo>
                <a:cubicBezTo>
                  <a:pt x="661958" y="510689"/>
                  <a:pt x="634954" y="556695"/>
                  <a:pt x="599637" y="594906"/>
                </a:cubicBezTo>
                <a:cubicBezTo>
                  <a:pt x="594194" y="600799"/>
                  <a:pt x="585395" y="602136"/>
                  <a:pt x="578446" y="598126"/>
                </a:cubicBezTo>
                <a:lnTo>
                  <a:pt x="517604" y="562986"/>
                </a:lnTo>
                <a:cubicBezTo>
                  <a:pt x="492005" y="584920"/>
                  <a:pt x="462575" y="601936"/>
                  <a:pt x="430795" y="613178"/>
                </a:cubicBezTo>
                <a:lnTo>
                  <a:pt x="430795" y="683447"/>
                </a:lnTo>
                <a:cubicBezTo>
                  <a:pt x="430795" y="691474"/>
                  <a:pt x="425229" y="698429"/>
                  <a:pt x="417397" y="700189"/>
                </a:cubicBezTo>
                <a:cubicBezTo>
                  <a:pt x="367454" y="711405"/>
                  <a:pt x="313814" y="711985"/>
                  <a:pt x="261351" y="700199"/>
                </a:cubicBezTo>
                <a:cubicBezTo>
                  <a:pt x="253507" y="698437"/>
                  <a:pt x="247916" y="691489"/>
                  <a:pt x="247916" y="683450"/>
                </a:cubicBezTo>
                <a:lnTo>
                  <a:pt x="247916" y="613178"/>
                </a:lnTo>
                <a:cubicBezTo>
                  <a:pt x="216135" y="601936"/>
                  <a:pt x="186705" y="584920"/>
                  <a:pt x="161107" y="562986"/>
                </a:cubicBezTo>
                <a:lnTo>
                  <a:pt x="100265" y="598126"/>
                </a:lnTo>
                <a:cubicBezTo>
                  <a:pt x="93316" y="602136"/>
                  <a:pt x="84517" y="600799"/>
                  <a:pt x="79073" y="594906"/>
                </a:cubicBezTo>
                <a:cubicBezTo>
                  <a:pt x="43758" y="556695"/>
                  <a:pt x="16753" y="510689"/>
                  <a:pt x="937" y="459766"/>
                </a:cubicBezTo>
                <a:cubicBezTo>
                  <a:pt x="-1445" y="452099"/>
                  <a:pt x="1782" y="443800"/>
                  <a:pt x="8736" y="439785"/>
                </a:cubicBezTo>
                <a:lnTo>
                  <a:pt x="69625" y="404639"/>
                </a:lnTo>
                <a:cubicBezTo>
                  <a:pt x="63509" y="371486"/>
                  <a:pt x="63509" y="337495"/>
                  <a:pt x="69625" y="304342"/>
                </a:cubicBezTo>
                <a:lnTo>
                  <a:pt x="8738" y="269196"/>
                </a:lnTo>
                <a:cubicBezTo>
                  <a:pt x="1784" y="265183"/>
                  <a:pt x="-1444" y="256883"/>
                  <a:pt x="938" y="249215"/>
                </a:cubicBezTo>
                <a:cubicBezTo>
                  <a:pt x="16754" y="198292"/>
                  <a:pt x="43758" y="152286"/>
                  <a:pt x="79075" y="114076"/>
                </a:cubicBezTo>
                <a:cubicBezTo>
                  <a:pt x="84519" y="108183"/>
                  <a:pt x="93318" y="106846"/>
                  <a:pt x="100266" y="110855"/>
                </a:cubicBezTo>
                <a:lnTo>
                  <a:pt x="161108" y="145995"/>
                </a:lnTo>
                <a:cubicBezTo>
                  <a:pt x="186707" y="124062"/>
                  <a:pt x="216137" y="107046"/>
                  <a:pt x="247917" y="95803"/>
                </a:cubicBezTo>
                <a:lnTo>
                  <a:pt x="247917" y="25533"/>
                </a:lnTo>
                <a:cubicBezTo>
                  <a:pt x="247917" y="17506"/>
                  <a:pt x="253483" y="10551"/>
                  <a:pt x="261315" y="8791"/>
                </a:cubicBezTo>
                <a:cubicBezTo>
                  <a:pt x="311258" y="-2425"/>
                  <a:pt x="364898" y="-3005"/>
                  <a:pt x="417361" y="8781"/>
                </a:cubicBezTo>
                <a:cubicBezTo>
                  <a:pt x="425205" y="10543"/>
                  <a:pt x="430796" y="17491"/>
                  <a:pt x="430796" y="25530"/>
                </a:cubicBezTo>
                <a:lnTo>
                  <a:pt x="430796" y="95802"/>
                </a:lnTo>
                <a:cubicBezTo>
                  <a:pt x="462577" y="107044"/>
                  <a:pt x="492007" y="124060"/>
                  <a:pt x="517605" y="145994"/>
                </a:cubicBezTo>
                <a:lnTo>
                  <a:pt x="578447" y="110854"/>
                </a:lnTo>
                <a:cubicBezTo>
                  <a:pt x="585396" y="106844"/>
                  <a:pt x="594195" y="108181"/>
                  <a:pt x="599639" y="114074"/>
                </a:cubicBezTo>
                <a:cubicBezTo>
                  <a:pt x="634954" y="152285"/>
                  <a:pt x="661959" y="198290"/>
                  <a:pt x="677776" y="249214"/>
                </a:cubicBezTo>
                <a:cubicBezTo>
                  <a:pt x="680157" y="256881"/>
                  <a:pt x="676930" y="265180"/>
                  <a:pt x="669976" y="269195"/>
                </a:cubicBezTo>
                <a:lnTo>
                  <a:pt x="609087" y="304341"/>
                </a:lnTo>
                <a:cubicBezTo>
                  <a:pt x="615203" y="337494"/>
                  <a:pt x="615203" y="371486"/>
                  <a:pt x="609087" y="404639"/>
                </a:cubicBezTo>
                <a:close/>
                <a:moveTo>
                  <a:pt x="453656" y="354490"/>
                </a:moveTo>
                <a:cubicBezTo>
                  <a:pt x="453656" y="291465"/>
                  <a:pt x="402381" y="240190"/>
                  <a:pt x="339356" y="240190"/>
                </a:cubicBezTo>
                <a:cubicBezTo>
                  <a:pt x="276331" y="240190"/>
                  <a:pt x="225056" y="291465"/>
                  <a:pt x="225056" y="354490"/>
                </a:cubicBezTo>
                <a:cubicBezTo>
                  <a:pt x="225056" y="417515"/>
                  <a:pt x="276331" y="468790"/>
                  <a:pt x="339356" y="468790"/>
                </a:cubicBezTo>
                <a:cubicBezTo>
                  <a:pt x="402381" y="468790"/>
                  <a:pt x="453656" y="417515"/>
                  <a:pt x="453656" y="354490"/>
                </a:cubicBezTo>
                <a:close/>
              </a:path>
            </a:pathLst>
          </a:custGeom>
          <a:solidFill>
            <a:srgbClr val="910830"/>
          </a:solidFill>
          <a:ln w="1414" cap="flat">
            <a:noFill/>
            <a:prstDash val="solid"/>
            <a:miter/>
          </a:ln>
        </p:spPr>
        <p:txBody>
          <a:bodyPr rtlCol="0" anchor="ctr"/>
          <a:lstStyle/>
          <a:p>
            <a:endParaRPr lang="en-GB"/>
          </a:p>
        </p:txBody>
      </p:sp>
      <p:sp>
        <p:nvSpPr>
          <p:cNvPr id="193" name="Grafik 500">
            <a:extLst>
              <a:ext uri="{FF2B5EF4-FFF2-40B4-BE49-F238E27FC236}">
                <a16:creationId xmlns:a16="http://schemas.microsoft.com/office/drawing/2014/main" id="{8568439E-B4DF-49E9-9189-9D8B6229CD7B}"/>
              </a:ext>
            </a:extLst>
          </p:cNvPr>
          <p:cNvSpPr/>
          <p:nvPr/>
        </p:nvSpPr>
        <p:spPr>
          <a:xfrm>
            <a:off x="2378747" y="3232919"/>
            <a:ext cx="596027" cy="474959"/>
          </a:xfrm>
          <a:custGeom>
            <a:avLst/>
            <a:gdLst>
              <a:gd name="connsiteX0" fmla="*/ 731837 w 914400"/>
              <a:gd name="connsiteY0" fmla="*/ 272891 h 728662"/>
              <a:gd name="connsiteX1" fmla="*/ 720121 w 914400"/>
              <a:gd name="connsiteY1" fmla="*/ 293323 h 728662"/>
              <a:gd name="connsiteX2" fmla="*/ 698547 w 914400"/>
              <a:gd name="connsiteY2" fmla="*/ 301038 h 728662"/>
              <a:gd name="connsiteX3" fmla="*/ 652684 w 914400"/>
              <a:gd name="connsiteY3" fmla="*/ 274463 h 728662"/>
              <a:gd name="connsiteX4" fmla="*/ 648684 w 914400"/>
              <a:gd name="connsiteY4" fmla="*/ 252032 h 728662"/>
              <a:gd name="connsiteX5" fmla="*/ 660400 w 914400"/>
              <a:gd name="connsiteY5" fmla="*/ 231601 h 728662"/>
              <a:gd name="connsiteX6" fmla="*/ 637682 w 914400"/>
              <a:gd name="connsiteY6" fmla="*/ 192453 h 728662"/>
              <a:gd name="connsiteX7" fmla="*/ 614108 w 914400"/>
              <a:gd name="connsiteY7" fmla="*/ 192453 h 728662"/>
              <a:gd name="connsiteX8" fmla="*/ 596677 w 914400"/>
              <a:gd name="connsiteY8" fmla="*/ 177737 h 728662"/>
              <a:gd name="connsiteX9" fmla="*/ 596677 w 914400"/>
              <a:gd name="connsiteY9" fmla="*/ 124730 h 728662"/>
              <a:gd name="connsiteX10" fmla="*/ 614108 w 914400"/>
              <a:gd name="connsiteY10" fmla="*/ 109871 h 728662"/>
              <a:gd name="connsiteX11" fmla="*/ 637682 w 914400"/>
              <a:gd name="connsiteY11" fmla="*/ 109871 h 728662"/>
              <a:gd name="connsiteX12" fmla="*/ 660400 w 914400"/>
              <a:gd name="connsiteY12" fmla="*/ 70723 h 728662"/>
              <a:gd name="connsiteX13" fmla="*/ 648684 w 914400"/>
              <a:gd name="connsiteY13" fmla="*/ 50292 h 728662"/>
              <a:gd name="connsiteX14" fmla="*/ 652684 w 914400"/>
              <a:gd name="connsiteY14" fmla="*/ 27861 h 728662"/>
              <a:gd name="connsiteX15" fmla="*/ 698547 w 914400"/>
              <a:gd name="connsiteY15" fmla="*/ 1286 h 728662"/>
              <a:gd name="connsiteX16" fmla="*/ 720121 w 914400"/>
              <a:gd name="connsiteY16" fmla="*/ 9001 h 728662"/>
              <a:gd name="connsiteX17" fmla="*/ 731837 w 914400"/>
              <a:gd name="connsiteY17" fmla="*/ 29432 h 728662"/>
              <a:gd name="connsiteX18" fmla="*/ 777128 w 914400"/>
              <a:gd name="connsiteY18" fmla="*/ 29432 h 728662"/>
              <a:gd name="connsiteX19" fmla="*/ 788844 w 914400"/>
              <a:gd name="connsiteY19" fmla="*/ 9001 h 728662"/>
              <a:gd name="connsiteX20" fmla="*/ 810418 w 914400"/>
              <a:gd name="connsiteY20" fmla="*/ 1286 h 728662"/>
              <a:gd name="connsiteX21" fmla="*/ 856281 w 914400"/>
              <a:gd name="connsiteY21" fmla="*/ 27861 h 728662"/>
              <a:gd name="connsiteX22" fmla="*/ 860282 w 914400"/>
              <a:gd name="connsiteY22" fmla="*/ 50292 h 728662"/>
              <a:gd name="connsiteX23" fmla="*/ 848566 w 914400"/>
              <a:gd name="connsiteY23" fmla="*/ 70723 h 728662"/>
              <a:gd name="connsiteX24" fmla="*/ 871283 w 914400"/>
              <a:gd name="connsiteY24" fmla="*/ 109871 h 728662"/>
              <a:gd name="connsiteX25" fmla="*/ 894857 w 914400"/>
              <a:gd name="connsiteY25" fmla="*/ 109871 h 728662"/>
              <a:gd name="connsiteX26" fmla="*/ 912288 w 914400"/>
              <a:gd name="connsiteY26" fmla="*/ 124587 h 728662"/>
              <a:gd name="connsiteX27" fmla="*/ 912288 w 914400"/>
              <a:gd name="connsiteY27" fmla="*/ 177594 h 728662"/>
              <a:gd name="connsiteX28" fmla="*/ 894857 w 914400"/>
              <a:gd name="connsiteY28" fmla="*/ 192453 h 728662"/>
              <a:gd name="connsiteX29" fmla="*/ 871283 w 914400"/>
              <a:gd name="connsiteY29" fmla="*/ 192453 h 728662"/>
              <a:gd name="connsiteX30" fmla="*/ 848566 w 914400"/>
              <a:gd name="connsiteY30" fmla="*/ 231601 h 728662"/>
              <a:gd name="connsiteX31" fmla="*/ 860282 w 914400"/>
              <a:gd name="connsiteY31" fmla="*/ 252032 h 728662"/>
              <a:gd name="connsiteX32" fmla="*/ 856281 w 914400"/>
              <a:gd name="connsiteY32" fmla="*/ 274463 h 728662"/>
              <a:gd name="connsiteX33" fmla="*/ 810418 w 914400"/>
              <a:gd name="connsiteY33" fmla="*/ 301038 h 728662"/>
              <a:gd name="connsiteX34" fmla="*/ 788844 w 914400"/>
              <a:gd name="connsiteY34" fmla="*/ 293323 h 728662"/>
              <a:gd name="connsiteX35" fmla="*/ 777128 w 914400"/>
              <a:gd name="connsiteY35" fmla="*/ 272891 h 728662"/>
              <a:gd name="connsiteX36" fmla="*/ 731837 w 914400"/>
              <a:gd name="connsiteY36" fmla="*/ 272891 h 728662"/>
              <a:gd name="connsiteX37" fmla="*/ 716835 w 914400"/>
              <a:gd name="connsiteY37" fmla="*/ 188881 h 728662"/>
              <a:gd name="connsiteX38" fmla="*/ 792273 w 914400"/>
              <a:gd name="connsiteY38" fmla="*/ 113443 h 728662"/>
              <a:gd name="connsiteX39" fmla="*/ 716835 w 914400"/>
              <a:gd name="connsiteY39" fmla="*/ 188881 h 728662"/>
              <a:gd name="connsiteX40" fmla="*/ 552100 w 914400"/>
              <a:gd name="connsiteY40" fmla="*/ 408766 h 728662"/>
              <a:gd name="connsiteX41" fmla="*/ 600249 w 914400"/>
              <a:gd name="connsiteY41" fmla="*/ 432769 h 728662"/>
              <a:gd name="connsiteX42" fmla="*/ 615251 w 914400"/>
              <a:gd name="connsiteY42" fmla="*/ 474345 h 728662"/>
              <a:gd name="connsiteX43" fmla="*/ 554386 w 914400"/>
              <a:gd name="connsiteY43" fmla="*/ 568357 h 728662"/>
              <a:gd name="connsiteX44" fmla="*/ 511095 w 914400"/>
              <a:gd name="connsiteY44" fmla="*/ 575929 h 728662"/>
              <a:gd name="connsiteX45" fmla="*/ 469519 w 914400"/>
              <a:gd name="connsiteY45" fmla="*/ 551926 h 728662"/>
              <a:gd name="connsiteX46" fmla="*/ 391080 w 914400"/>
              <a:gd name="connsiteY46" fmla="*/ 597218 h 728662"/>
              <a:gd name="connsiteX47" fmla="*/ 391080 w 914400"/>
              <a:gd name="connsiteY47" fmla="*/ 645224 h 728662"/>
              <a:gd name="connsiteX48" fmla="*/ 362934 w 914400"/>
              <a:gd name="connsiteY48" fmla="*/ 678942 h 728662"/>
              <a:gd name="connsiteX49" fmla="*/ 254492 w 914400"/>
              <a:gd name="connsiteY49" fmla="*/ 678942 h 728662"/>
              <a:gd name="connsiteX50" fmla="*/ 225917 w 914400"/>
              <a:gd name="connsiteY50" fmla="*/ 645224 h 728662"/>
              <a:gd name="connsiteX51" fmla="*/ 225917 w 914400"/>
              <a:gd name="connsiteY51" fmla="*/ 597218 h 728662"/>
              <a:gd name="connsiteX52" fmla="*/ 147478 w 914400"/>
              <a:gd name="connsiteY52" fmla="*/ 551926 h 728662"/>
              <a:gd name="connsiteX53" fmla="*/ 105902 w 914400"/>
              <a:gd name="connsiteY53" fmla="*/ 575786 h 728662"/>
              <a:gd name="connsiteX54" fmla="*/ 62611 w 914400"/>
              <a:gd name="connsiteY54" fmla="*/ 568214 h 728662"/>
              <a:gd name="connsiteX55" fmla="*/ 2317 w 914400"/>
              <a:gd name="connsiteY55" fmla="*/ 474345 h 728662"/>
              <a:gd name="connsiteX56" fmla="*/ 17319 w 914400"/>
              <a:gd name="connsiteY56" fmla="*/ 432769 h 728662"/>
              <a:gd name="connsiteX57" fmla="*/ 64897 w 914400"/>
              <a:gd name="connsiteY57" fmla="*/ 408766 h 728662"/>
              <a:gd name="connsiteX58" fmla="*/ 64897 w 914400"/>
              <a:gd name="connsiteY58" fmla="*/ 318183 h 728662"/>
              <a:gd name="connsiteX59" fmla="*/ 17319 w 914400"/>
              <a:gd name="connsiteY59" fmla="*/ 294037 h 728662"/>
              <a:gd name="connsiteX60" fmla="*/ 2317 w 914400"/>
              <a:gd name="connsiteY60" fmla="*/ 252603 h 728662"/>
              <a:gd name="connsiteX61" fmla="*/ 62611 w 914400"/>
              <a:gd name="connsiteY61" fmla="*/ 158591 h 728662"/>
              <a:gd name="connsiteX62" fmla="*/ 105902 w 914400"/>
              <a:gd name="connsiteY62" fmla="*/ 151019 h 728662"/>
              <a:gd name="connsiteX63" fmla="*/ 147478 w 914400"/>
              <a:gd name="connsiteY63" fmla="*/ 175022 h 728662"/>
              <a:gd name="connsiteX64" fmla="*/ 225917 w 914400"/>
              <a:gd name="connsiteY64" fmla="*/ 129731 h 728662"/>
              <a:gd name="connsiteX65" fmla="*/ 225917 w 914400"/>
              <a:gd name="connsiteY65" fmla="*/ 81582 h 728662"/>
              <a:gd name="connsiteX66" fmla="*/ 253920 w 914400"/>
              <a:gd name="connsiteY66" fmla="*/ 48006 h 728662"/>
              <a:gd name="connsiteX67" fmla="*/ 362505 w 914400"/>
              <a:gd name="connsiteY67" fmla="*/ 47863 h 728662"/>
              <a:gd name="connsiteX68" fmla="*/ 391080 w 914400"/>
              <a:gd name="connsiteY68" fmla="*/ 81582 h 728662"/>
              <a:gd name="connsiteX69" fmla="*/ 391080 w 914400"/>
              <a:gd name="connsiteY69" fmla="*/ 129588 h 728662"/>
              <a:gd name="connsiteX70" fmla="*/ 469519 w 914400"/>
              <a:gd name="connsiteY70" fmla="*/ 174879 h 728662"/>
              <a:gd name="connsiteX71" fmla="*/ 511095 w 914400"/>
              <a:gd name="connsiteY71" fmla="*/ 150876 h 728662"/>
              <a:gd name="connsiteX72" fmla="*/ 554386 w 914400"/>
              <a:gd name="connsiteY72" fmla="*/ 158449 h 728662"/>
              <a:gd name="connsiteX73" fmla="*/ 614537 w 914400"/>
              <a:gd name="connsiteY73" fmla="*/ 252460 h 728662"/>
              <a:gd name="connsiteX74" fmla="*/ 600249 w 914400"/>
              <a:gd name="connsiteY74" fmla="*/ 294037 h 728662"/>
              <a:gd name="connsiteX75" fmla="*/ 552100 w 914400"/>
              <a:gd name="connsiteY75" fmla="*/ 318040 h 728662"/>
              <a:gd name="connsiteX76" fmla="*/ 552100 w 914400"/>
              <a:gd name="connsiteY76" fmla="*/ 408766 h 728662"/>
              <a:gd name="connsiteX77" fmla="*/ 384079 w 914400"/>
              <a:gd name="connsiteY77" fmla="*/ 438912 h 728662"/>
              <a:gd name="connsiteX78" fmla="*/ 233060 w 914400"/>
              <a:gd name="connsiteY78" fmla="*/ 287893 h 728662"/>
              <a:gd name="connsiteX79" fmla="*/ 384079 w 914400"/>
              <a:gd name="connsiteY79" fmla="*/ 438912 h 728662"/>
              <a:gd name="connsiteX80" fmla="*/ 731837 w 914400"/>
              <a:gd name="connsiteY80" fmla="*/ 699945 h 728662"/>
              <a:gd name="connsiteX81" fmla="*/ 720121 w 914400"/>
              <a:gd name="connsiteY81" fmla="*/ 720376 h 728662"/>
              <a:gd name="connsiteX82" fmla="*/ 698547 w 914400"/>
              <a:gd name="connsiteY82" fmla="*/ 728091 h 728662"/>
              <a:gd name="connsiteX83" fmla="*/ 652684 w 914400"/>
              <a:gd name="connsiteY83" fmla="*/ 701516 h 728662"/>
              <a:gd name="connsiteX84" fmla="*/ 648684 w 914400"/>
              <a:gd name="connsiteY84" fmla="*/ 679085 h 728662"/>
              <a:gd name="connsiteX85" fmla="*/ 660400 w 914400"/>
              <a:gd name="connsiteY85" fmla="*/ 658654 h 728662"/>
              <a:gd name="connsiteX86" fmla="*/ 637682 w 914400"/>
              <a:gd name="connsiteY86" fmla="*/ 619506 h 728662"/>
              <a:gd name="connsiteX87" fmla="*/ 614108 w 914400"/>
              <a:gd name="connsiteY87" fmla="*/ 619506 h 728662"/>
              <a:gd name="connsiteX88" fmla="*/ 596677 w 914400"/>
              <a:gd name="connsiteY88" fmla="*/ 604790 h 728662"/>
              <a:gd name="connsiteX89" fmla="*/ 596677 w 914400"/>
              <a:gd name="connsiteY89" fmla="*/ 551783 h 728662"/>
              <a:gd name="connsiteX90" fmla="*/ 614108 w 914400"/>
              <a:gd name="connsiteY90" fmla="*/ 536924 h 728662"/>
              <a:gd name="connsiteX91" fmla="*/ 637682 w 914400"/>
              <a:gd name="connsiteY91" fmla="*/ 536924 h 728662"/>
              <a:gd name="connsiteX92" fmla="*/ 660400 w 914400"/>
              <a:gd name="connsiteY92" fmla="*/ 497777 h 728662"/>
              <a:gd name="connsiteX93" fmla="*/ 648684 w 914400"/>
              <a:gd name="connsiteY93" fmla="*/ 477346 h 728662"/>
              <a:gd name="connsiteX94" fmla="*/ 652684 w 914400"/>
              <a:gd name="connsiteY94" fmla="*/ 454914 h 728662"/>
              <a:gd name="connsiteX95" fmla="*/ 698547 w 914400"/>
              <a:gd name="connsiteY95" fmla="*/ 428339 h 728662"/>
              <a:gd name="connsiteX96" fmla="*/ 720121 w 914400"/>
              <a:gd name="connsiteY96" fmla="*/ 436055 h 728662"/>
              <a:gd name="connsiteX97" fmla="*/ 731837 w 914400"/>
              <a:gd name="connsiteY97" fmla="*/ 456486 h 728662"/>
              <a:gd name="connsiteX98" fmla="*/ 777128 w 914400"/>
              <a:gd name="connsiteY98" fmla="*/ 456486 h 728662"/>
              <a:gd name="connsiteX99" fmla="*/ 788844 w 914400"/>
              <a:gd name="connsiteY99" fmla="*/ 436055 h 728662"/>
              <a:gd name="connsiteX100" fmla="*/ 810418 w 914400"/>
              <a:gd name="connsiteY100" fmla="*/ 428339 h 728662"/>
              <a:gd name="connsiteX101" fmla="*/ 856281 w 914400"/>
              <a:gd name="connsiteY101" fmla="*/ 454914 h 728662"/>
              <a:gd name="connsiteX102" fmla="*/ 860282 w 914400"/>
              <a:gd name="connsiteY102" fmla="*/ 477346 h 728662"/>
              <a:gd name="connsiteX103" fmla="*/ 848566 w 914400"/>
              <a:gd name="connsiteY103" fmla="*/ 497777 h 728662"/>
              <a:gd name="connsiteX104" fmla="*/ 871283 w 914400"/>
              <a:gd name="connsiteY104" fmla="*/ 536924 h 728662"/>
              <a:gd name="connsiteX105" fmla="*/ 894857 w 914400"/>
              <a:gd name="connsiteY105" fmla="*/ 536924 h 728662"/>
              <a:gd name="connsiteX106" fmla="*/ 912288 w 914400"/>
              <a:gd name="connsiteY106" fmla="*/ 551641 h 728662"/>
              <a:gd name="connsiteX107" fmla="*/ 912288 w 914400"/>
              <a:gd name="connsiteY107" fmla="*/ 604647 h 728662"/>
              <a:gd name="connsiteX108" fmla="*/ 894857 w 914400"/>
              <a:gd name="connsiteY108" fmla="*/ 619506 h 728662"/>
              <a:gd name="connsiteX109" fmla="*/ 871283 w 914400"/>
              <a:gd name="connsiteY109" fmla="*/ 619506 h 728662"/>
              <a:gd name="connsiteX110" fmla="*/ 848566 w 914400"/>
              <a:gd name="connsiteY110" fmla="*/ 658654 h 728662"/>
              <a:gd name="connsiteX111" fmla="*/ 860282 w 914400"/>
              <a:gd name="connsiteY111" fmla="*/ 679085 h 728662"/>
              <a:gd name="connsiteX112" fmla="*/ 856281 w 914400"/>
              <a:gd name="connsiteY112" fmla="*/ 701516 h 728662"/>
              <a:gd name="connsiteX113" fmla="*/ 810418 w 914400"/>
              <a:gd name="connsiteY113" fmla="*/ 728091 h 728662"/>
              <a:gd name="connsiteX114" fmla="*/ 788844 w 914400"/>
              <a:gd name="connsiteY114" fmla="*/ 720376 h 728662"/>
              <a:gd name="connsiteX115" fmla="*/ 777128 w 914400"/>
              <a:gd name="connsiteY115" fmla="*/ 699945 h 728662"/>
              <a:gd name="connsiteX116" fmla="*/ 731837 w 914400"/>
              <a:gd name="connsiteY116" fmla="*/ 699945 h 728662"/>
              <a:gd name="connsiteX117" fmla="*/ 716835 w 914400"/>
              <a:gd name="connsiteY117" fmla="*/ 615791 h 728662"/>
              <a:gd name="connsiteX118" fmla="*/ 792273 w 914400"/>
              <a:gd name="connsiteY118" fmla="*/ 540353 h 728662"/>
              <a:gd name="connsiteX119" fmla="*/ 716835 w 914400"/>
              <a:gd name="connsiteY119" fmla="*/ 615791 h 728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914400" h="728662">
                <a:moveTo>
                  <a:pt x="731837" y="272891"/>
                </a:moveTo>
                <a:lnTo>
                  <a:pt x="720121" y="293323"/>
                </a:lnTo>
                <a:cubicBezTo>
                  <a:pt x="715835" y="300895"/>
                  <a:pt x="706691" y="304038"/>
                  <a:pt x="698547" y="301038"/>
                </a:cubicBezTo>
                <a:cubicBezTo>
                  <a:pt x="681688" y="294751"/>
                  <a:pt x="666257" y="285750"/>
                  <a:pt x="652684" y="274463"/>
                </a:cubicBezTo>
                <a:cubicBezTo>
                  <a:pt x="646112" y="269034"/>
                  <a:pt x="644398" y="259461"/>
                  <a:pt x="648684" y="252032"/>
                </a:cubicBezTo>
                <a:lnTo>
                  <a:pt x="660400" y="231601"/>
                </a:lnTo>
                <a:cubicBezTo>
                  <a:pt x="650541" y="220171"/>
                  <a:pt x="642826" y="206883"/>
                  <a:pt x="637682" y="192453"/>
                </a:cubicBezTo>
                <a:lnTo>
                  <a:pt x="614108" y="192453"/>
                </a:lnTo>
                <a:cubicBezTo>
                  <a:pt x="605536" y="192453"/>
                  <a:pt x="598106" y="186309"/>
                  <a:pt x="596677" y="177737"/>
                </a:cubicBezTo>
                <a:cubicBezTo>
                  <a:pt x="593820" y="160592"/>
                  <a:pt x="593677" y="142589"/>
                  <a:pt x="596677" y="124730"/>
                </a:cubicBezTo>
                <a:cubicBezTo>
                  <a:pt x="598106" y="116158"/>
                  <a:pt x="605536" y="109871"/>
                  <a:pt x="614108" y="109871"/>
                </a:cubicBezTo>
                <a:lnTo>
                  <a:pt x="637682" y="109871"/>
                </a:lnTo>
                <a:cubicBezTo>
                  <a:pt x="642826" y="95441"/>
                  <a:pt x="650541" y="82153"/>
                  <a:pt x="660400" y="70723"/>
                </a:cubicBezTo>
                <a:lnTo>
                  <a:pt x="648684" y="50292"/>
                </a:lnTo>
                <a:cubicBezTo>
                  <a:pt x="644398" y="42863"/>
                  <a:pt x="645969" y="33290"/>
                  <a:pt x="652684" y="27861"/>
                </a:cubicBezTo>
                <a:cubicBezTo>
                  <a:pt x="666257" y="16574"/>
                  <a:pt x="681831" y="7573"/>
                  <a:pt x="698547" y="1286"/>
                </a:cubicBezTo>
                <a:cubicBezTo>
                  <a:pt x="706691" y="-1714"/>
                  <a:pt x="715835" y="1429"/>
                  <a:pt x="720121" y="9001"/>
                </a:cubicBezTo>
                <a:lnTo>
                  <a:pt x="731837" y="29432"/>
                </a:lnTo>
                <a:cubicBezTo>
                  <a:pt x="746839" y="26718"/>
                  <a:pt x="762127" y="26718"/>
                  <a:pt x="777128" y="29432"/>
                </a:cubicBezTo>
                <a:lnTo>
                  <a:pt x="788844" y="9001"/>
                </a:lnTo>
                <a:cubicBezTo>
                  <a:pt x="793130" y="1429"/>
                  <a:pt x="802274" y="-1714"/>
                  <a:pt x="810418" y="1286"/>
                </a:cubicBezTo>
                <a:cubicBezTo>
                  <a:pt x="827278" y="7573"/>
                  <a:pt x="842708" y="16574"/>
                  <a:pt x="856281" y="27861"/>
                </a:cubicBezTo>
                <a:cubicBezTo>
                  <a:pt x="862853" y="33290"/>
                  <a:pt x="864568" y="42863"/>
                  <a:pt x="860282" y="50292"/>
                </a:cubicBezTo>
                <a:lnTo>
                  <a:pt x="848566" y="70723"/>
                </a:lnTo>
                <a:cubicBezTo>
                  <a:pt x="858424" y="82153"/>
                  <a:pt x="866140" y="95441"/>
                  <a:pt x="871283" y="109871"/>
                </a:cubicBezTo>
                <a:lnTo>
                  <a:pt x="894857" y="109871"/>
                </a:lnTo>
                <a:cubicBezTo>
                  <a:pt x="903430" y="109871"/>
                  <a:pt x="910859" y="116015"/>
                  <a:pt x="912288" y="124587"/>
                </a:cubicBezTo>
                <a:cubicBezTo>
                  <a:pt x="915146" y="141732"/>
                  <a:pt x="915289" y="159734"/>
                  <a:pt x="912288" y="177594"/>
                </a:cubicBezTo>
                <a:cubicBezTo>
                  <a:pt x="910859" y="186166"/>
                  <a:pt x="903430" y="192453"/>
                  <a:pt x="894857" y="192453"/>
                </a:cubicBezTo>
                <a:lnTo>
                  <a:pt x="871283" y="192453"/>
                </a:lnTo>
                <a:cubicBezTo>
                  <a:pt x="866140" y="206883"/>
                  <a:pt x="858424" y="220171"/>
                  <a:pt x="848566" y="231601"/>
                </a:cubicBezTo>
                <a:lnTo>
                  <a:pt x="860282" y="252032"/>
                </a:lnTo>
                <a:cubicBezTo>
                  <a:pt x="864568" y="259461"/>
                  <a:pt x="862996" y="269034"/>
                  <a:pt x="856281" y="274463"/>
                </a:cubicBezTo>
                <a:cubicBezTo>
                  <a:pt x="842708" y="285750"/>
                  <a:pt x="827135" y="294751"/>
                  <a:pt x="810418" y="301038"/>
                </a:cubicBezTo>
                <a:cubicBezTo>
                  <a:pt x="802274" y="304038"/>
                  <a:pt x="793130" y="300895"/>
                  <a:pt x="788844" y="293323"/>
                </a:cubicBezTo>
                <a:lnTo>
                  <a:pt x="777128" y="272891"/>
                </a:lnTo>
                <a:cubicBezTo>
                  <a:pt x="762269" y="275606"/>
                  <a:pt x="746839" y="275606"/>
                  <a:pt x="731837" y="272891"/>
                </a:cubicBezTo>
                <a:close/>
                <a:moveTo>
                  <a:pt x="716835" y="188881"/>
                </a:moveTo>
                <a:cubicBezTo>
                  <a:pt x="771842" y="231172"/>
                  <a:pt x="834564" y="168450"/>
                  <a:pt x="792273" y="113443"/>
                </a:cubicBezTo>
                <a:cubicBezTo>
                  <a:pt x="737266" y="71009"/>
                  <a:pt x="674544" y="133874"/>
                  <a:pt x="716835" y="188881"/>
                </a:cubicBezTo>
                <a:close/>
                <a:moveTo>
                  <a:pt x="552100" y="408766"/>
                </a:moveTo>
                <a:lnTo>
                  <a:pt x="600249" y="432769"/>
                </a:lnTo>
                <a:cubicBezTo>
                  <a:pt x="614680" y="441055"/>
                  <a:pt x="620966" y="458629"/>
                  <a:pt x="615251" y="474345"/>
                </a:cubicBezTo>
                <a:cubicBezTo>
                  <a:pt x="602535" y="508921"/>
                  <a:pt x="577532" y="540639"/>
                  <a:pt x="554386" y="568357"/>
                </a:cubicBezTo>
                <a:cubicBezTo>
                  <a:pt x="543814" y="581073"/>
                  <a:pt x="525526" y="584216"/>
                  <a:pt x="511095" y="575929"/>
                </a:cubicBezTo>
                <a:lnTo>
                  <a:pt x="469519" y="551926"/>
                </a:lnTo>
                <a:cubicBezTo>
                  <a:pt x="446659" y="571500"/>
                  <a:pt x="420084" y="587074"/>
                  <a:pt x="391080" y="597218"/>
                </a:cubicBezTo>
                <a:lnTo>
                  <a:pt x="391080" y="645224"/>
                </a:lnTo>
                <a:cubicBezTo>
                  <a:pt x="391080" y="661797"/>
                  <a:pt x="379222" y="676085"/>
                  <a:pt x="362934" y="678942"/>
                </a:cubicBezTo>
                <a:cubicBezTo>
                  <a:pt x="327787" y="684943"/>
                  <a:pt x="290925" y="685229"/>
                  <a:pt x="254492" y="678942"/>
                </a:cubicBezTo>
                <a:cubicBezTo>
                  <a:pt x="238061" y="676085"/>
                  <a:pt x="225917" y="661940"/>
                  <a:pt x="225917" y="645224"/>
                </a:cubicBezTo>
                <a:lnTo>
                  <a:pt x="225917" y="597218"/>
                </a:lnTo>
                <a:cubicBezTo>
                  <a:pt x="196913" y="586931"/>
                  <a:pt x="170338" y="571500"/>
                  <a:pt x="147478" y="551926"/>
                </a:cubicBezTo>
                <a:lnTo>
                  <a:pt x="105902" y="575786"/>
                </a:lnTo>
                <a:cubicBezTo>
                  <a:pt x="91614" y="584073"/>
                  <a:pt x="73183" y="580930"/>
                  <a:pt x="62611" y="568214"/>
                </a:cubicBezTo>
                <a:cubicBezTo>
                  <a:pt x="39465" y="540496"/>
                  <a:pt x="15033" y="508778"/>
                  <a:pt x="2317" y="474345"/>
                </a:cubicBezTo>
                <a:cubicBezTo>
                  <a:pt x="-3398" y="458772"/>
                  <a:pt x="2889" y="441198"/>
                  <a:pt x="17319" y="432769"/>
                </a:cubicBezTo>
                <a:lnTo>
                  <a:pt x="64897" y="408766"/>
                </a:lnTo>
                <a:cubicBezTo>
                  <a:pt x="59324" y="378905"/>
                  <a:pt x="59324" y="348187"/>
                  <a:pt x="64897" y="318183"/>
                </a:cubicBezTo>
                <a:lnTo>
                  <a:pt x="17319" y="294037"/>
                </a:lnTo>
                <a:cubicBezTo>
                  <a:pt x="2889" y="285750"/>
                  <a:pt x="-3541" y="268177"/>
                  <a:pt x="2317" y="252603"/>
                </a:cubicBezTo>
                <a:cubicBezTo>
                  <a:pt x="15033" y="218027"/>
                  <a:pt x="39465" y="186309"/>
                  <a:pt x="62611" y="158591"/>
                </a:cubicBezTo>
                <a:cubicBezTo>
                  <a:pt x="73183" y="145876"/>
                  <a:pt x="91471" y="142732"/>
                  <a:pt x="105902" y="151019"/>
                </a:cubicBezTo>
                <a:lnTo>
                  <a:pt x="147478" y="175022"/>
                </a:lnTo>
                <a:cubicBezTo>
                  <a:pt x="170338" y="155448"/>
                  <a:pt x="196913" y="139875"/>
                  <a:pt x="225917" y="129731"/>
                </a:cubicBezTo>
                <a:lnTo>
                  <a:pt x="225917" y="81582"/>
                </a:lnTo>
                <a:cubicBezTo>
                  <a:pt x="225917" y="65151"/>
                  <a:pt x="237632" y="50864"/>
                  <a:pt x="253920" y="48006"/>
                </a:cubicBezTo>
                <a:cubicBezTo>
                  <a:pt x="289067" y="42005"/>
                  <a:pt x="326072" y="41720"/>
                  <a:pt x="362505" y="47863"/>
                </a:cubicBezTo>
                <a:cubicBezTo>
                  <a:pt x="378936" y="50721"/>
                  <a:pt x="391080" y="64865"/>
                  <a:pt x="391080" y="81582"/>
                </a:cubicBezTo>
                <a:lnTo>
                  <a:pt x="391080" y="129588"/>
                </a:lnTo>
                <a:cubicBezTo>
                  <a:pt x="420084" y="139875"/>
                  <a:pt x="446659" y="155305"/>
                  <a:pt x="469519" y="174879"/>
                </a:cubicBezTo>
                <a:lnTo>
                  <a:pt x="511095" y="150876"/>
                </a:lnTo>
                <a:cubicBezTo>
                  <a:pt x="525383" y="142589"/>
                  <a:pt x="543814" y="145733"/>
                  <a:pt x="554386" y="158449"/>
                </a:cubicBezTo>
                <a:cubicBezTo>
                  <a:pt x="577532" y="186166"/>
                  <a:pt x="601821" y="217885"/>
                  <a:pt x="614537" y="252460"/>
                </a:cubicBezTo>
                <a:cubicBezTo>
                  <a:pt x="620252" y="268034"/>
                  <a:pt x="614680" y="285607"/>
                  <a:pt x="600249" y="294037"/>
                </a:cubicBezTo>
                <a:lnTo>
                  <a:pt x="552100" y="318040"/>
                </a:lnTo>
                <a:cubicBezTo>
                  <a:pt x="557672" y="348044"/>
                  <a:pt x="557672" y="378762"/>
                  <a:pt x="552100" y="408766"/>
                </a:cubicBezTo>
                <a:close/>
                <a:moveTo>
                  <a:pt x="384079" y="438912"/>
                </a:moveTo>
                <a:cubicBezTo>
                  <a:pt x="468661" y="328898"/>
                  <a:pt x="343074" y="203311"/>
                  <a:pt x="233060" y="287893"/>
                </a:cubicBezTo>
                <a:cubicBezTo>
                  <a:pt x="148478" y="397907"/>
                  <a:pt x="274066" y="523494"/>
                  <a:pt x="384079" y="438912"/>
                </a:cubicBezTo>
                <a:close/>
                <a:moveTo>
                  <a:pt x="731837" y="699945"/>
                </a:moveTo>
                <a:lnTo>
                  <a:pt x="720121" y="720376"/>
                </a:lnTo>
                <a:cubicBezTo>
                  <a:pt x="715835" y="727948"/>
                  <a:pt x="706691" y="731092"/>
                  <a:pt x="698547" y="728091"/>
                </a:cubicBezTo>
                <a:cubicBezTo>
                  <a:pt x="681688" y="721805"/>
                  <a:pt x="666257" y="712804"/>
                  <a:pt x="652684" y="701516"/>
                </a:cubicBezTo>
                <a:cubicBezTo>
                  <a:pt x="646112" y="696087"/>
                  <a:pt x="644398" y="686515"/>
                  <a:pt x="648684" y="679085"/>
                </a:cubicBezTo>
                <a:lnTo>
                  <a:pt x="660400" y="658654"/>
                </a:lnTo>
                <a:cubicBezTo>
                  <a:pt x="650541" y="647224"/>
                  <a:pt x="642826" y="633937"/>
                  <a:pt x="637682" y="619506"/>
                </a:cubicBezTo>
                <a:lnTo>
                  <a:pt x="614108" y="619506"/>
                </a:lnTo>
                <a:cubicBezTo>
                  <a:pt x="605536" y="619506"/>
                  <a:pt x="598106" y="613363"/>
                  <a:pt x="596677" y="604790"/>
                </a:cubicBezTo>
                <a:cubicBezTo>
                  <a:pt x="593820" y="587645"/>
                  <a:pt x="593677" y="569643"/>
                  <a:pt x="596677" y="551783"/>
                </a:cubicBezTo>
                <a:cubicBezTo>
                  <a:pt x="598106" y="543211"/>
                  <a:pt x="605536" y="536924"/>
                  <a:pt x="614108" y="536924"/>
                </a:cubicBezTo>
                <a:lnTo>
                  <a:pt x="637682" y="536924"/>
                </a:lnTo>
                <a:cubicBezTo>
                  <a:pt x="642826" y="522494"/>
                  <a:pt x="650541" y="509207"/>
                  <a:pt x="660400" y="497777"/>
                </a:cubicBezTo>
                <a:lnTo>
                  <a:pt x="648684" y="477346"/>
                </a:lnTo>
                <a:cubicBezTo>
                  <a:pt x="644398" y="469916"/>
                  <a:pt x="645969" y="460343"/>
                  <a:pt x="652684" y="454914"/>
                </a:cubicBezTo>
                <a:cubicBezTo>
                  <a:pt x="666257" y="443627"/>
                  <a:pt x="681831" y="434626"/>
                  <a:pt x="698547" y="428339"/>
                </a:cubicBezTo>
                <a:cubicBezTo>
                  <a:pt x="706691" y="425339"/>
                  <a:pt x="715835" y="428482"/>
                  <a:pt x="720121" y="436055"/>
                </a:cubicBezTo>
                <a:lnTo>
                  <a:pt x="731837" y="456486"/>
                </a:lnTo>
                <a:cubicBezTo>
                  <a:pt x="746839" y="453771"/>
                  <a:pt x="762127" y="453771"/>
                  <a:pt x="777128" y="456486"/>
                </a:cubicBezTo>
                <a:lnTo>
                  <a:pt x="788844" y="436055"/>
                </a:lnTo>
                <a:cubicBezTo>
                  <a:pt x="793130" y="428482"/>
                  <a:pt x="802274" y="425339"/>
                  <a:pt x="810418" y="428339"/>
                </a:cubicBezTo>
                <a:cubicBezTo>
                  <a:pt x="827278" y="434626"/>
                  <a:pt x="842708" y="443627"/>
                  <a:pt x="856281" y="454914"/>
                </a:cubicBezTo>
                <a:cubicBezTo>
                  <a:pt x="862853" y="460343"/>
                  <a:pt x="864568" y="469916"/>
                  <a:pt x="860282" y="477346"/>
                </a:cubicBezTo>
                <a:lnTo>
                  <a:pt x="848566" y="497777"/>
                </a:lnTo>
                <a:cubicBezTo>
                  <a:pt x="858424" y="509207"/>
                  <a:pt x="866140" y="522494"/>
                  <a:pt x="871283" y="536924"/>
                </a:cubicBezTo>
                <a:lnTo>
                  <a:pt x="894857" y="536924"/>
                </a:lnTo>
                <a:cubicBezTo>
                  <a:pt x="903430" y="536924"/>
                  <a:pt x="910859" y="543068"/>
                  <a:pt x="912288" y="551641"/>
                </a:cubicBezTo>
                <a:cubicBezTo>
                  <a:pt x="915146" y="568786"/>
                  <a:pt x="915289" y="586788"/>
                  <a:pt x="912288" y="604647"/>
                </a:cubicBezTo>
                <a:cubicBezTo>
                  <a:pt x="910859" y="613220"/>
                  <a:pt x="903430" y="619506"/>
                  <a:pt x="894857" y="619506"/>
                </a:cubicBezTo>
                <a:lnTo>
                  <a:pt x="871283" y="619506"/>
                </a:lnTo>
                <a:cubicBezTo>
                  <a:pt x="866140" y="633937"/>
                  <a:pt x="858424" y="647224"/>
                  <a:pt x="848566" y="658654"/>
                </a:cubicBezTo>
                <a:lnTo>
                  <a:pt x="860282" y="679085"/>
                </a:lnTo>
                <a:cubicBezTo>
                  <a:pt x="864568" y="686515"/>
                  <a:pt x="862996" y="696087"/>
                  <a:pt x="856281" y="701516"/>
                </a:cubicBezTo>
                <a:cubicBezTo>
                  <a:pt x="842708" y="712804"/>
                  <a:pt x="827135" y="721805"/>
                  <a:pt x="810418" y="728091"/>
                </a:cubicBezTo>
                <a:cubicBezTo>
                  <a:pt x="802274" y="731092"/>
                  <a:pt x="793130" y="727948"/>
                  <a:pt x="788844" y="720376"/>
                </a:cubicBezTo>
                <a:lnTo>
                  <a:pt x="777128" y="699945"/>
                </a:lnTo>
                <a:cubicBezTo>
                  <a:pt x="762269" y="702659"/>
                  <a:pt x="746839" y="702659"/>
                  <a:pt x="731837" y="699945"/>
                </a:cubicBezTo>
                <a:close/>
                <a:moveTo>
                  <a:pt x="716835" y="615791"/>
                </a:moveTo>
                <a:cubicBezTo>
                  <a:pt x="771842" y="658082"/>
                  <a:pt x="834564" y="595360"/>
                  <a:pt x="792273" y="540353"/>
                </a:cubicBezTo>
                <a:cubicBezTo>
                  <a:pt x="737266" y="498062"/>
                  <a:pt x="674544" y="560785"/>
                  <a:pt x="716835" y="615791"/>
                </a:cubicBezTo>
                <a:close/>
              </a:path>
            </a:pathLst>
          </a:custGeom>
          <a:solidFill>
            <a:srgbClr val="910830"/>
          </a:solidFill>
          <a:ln w="1429" cap="flat">
            <a:noFill/>
            <a:prstDash val="solid"/>
            <a:miter/>
          </a:ln>
        </p:spPr>
        <p:txBody>
          <a:bodyPr rtlCol="0" anchor="ctr"/>
          <a:lstStyle/>
          <a:p>
            <a:endParaRPr lang="en-GB"/>
          </a:p>
        </p:txBody>
      </p:sp>
      <p:sp>
        <p:nvSpPr>
          <p:cNvPr id="194" name="Grafik 501">
            <a:extLst>
              <a:ext uri="{FF2B5EF4-FFF2-40B4-BE49-F238E27FC236}">
                <a16:creationId xmlns:a16="http://schemas.microsoft.com/office/drawing/2014/main" id="{7E700E15-2C71-4F68-B572-85ABF06D5F85}"/>
              </a:ext>
            </a:extLst>
          </p:cNvPr>
          <p:cNvSpPr/>
          <p:nvPr/>
        </p:nvSpPr>
        <p:spPr>
          <a:xfrm>
            <a:off x="5141591" y="3232815"/>
            <a:ext cx="476822" cy="476822"/>
          </a:xfrm>
          <a:custGeom>
            <a:avLst/>
            <a:gdLst>
              <a:gd name="connsiteX0" fmla="*/ 159 w 731520"/>
              <a:gd name="connsiteY0" fmla="*/ 579231 h 731520"/>
              <a:gd name="connsiteX1" fmla="*/ 159 w 731520"/>
              <a:gd name="connsiteY1" fmla="*/ 640239 h 731520"/>
              <a:gd name="connsiteX2" fmla="*/ 274479 w 731520"/>
              <a:gd name="connsiteY2" fmla="*/ 731679 h 731520"/>
              <a:gd name="connsiteX3" fmla="*/ 548799 w 731520"/>
              <a:gd name="connsiteY3" fmla="*/ 640239 h 731520"/>
              <a:gd name="connsiteX4" fmla="*/ 548799 w 731520"/>
              <a:gd name="connsiteY4" fmla="*/ 579231 h 731520"/>
              <a:gd name="connsiteX5" fmla="*/ 274479 w 731520"/>
              <a:gd name="connsiteY5" fmla="*/ 640239 h 731520"/>
              <a:gd name="connsiteX6" fmla="*/ 159 w 731520"/>
              <a:gd name="connsiteY6" fmla="*/ 579231 h 731520"/>
              <a:gd name="connsiteX7" fmla="*/ 457359 w 731520"/>
              <a:gd name="connsiteY7" fmla="*/ 183039 h 731520"/>
              <a:gd name="connsiteX8" fmla="*/ 731679 w 731520"/>
              <a:gd name="connsiteY8" fmla="*/ 91599 h 731520"/>
              <a:gd name="connsiteX9" fmla="*/ 457359 w 731520"/>
              <a:gd name="connsiteY9" fmla="*/ 159 h 731520"/>
              <a:gd name="connsiteX10" fmla="*/ 183039 w 731520"/>
              <a:gd name="connsiteY10" fmla="*/ 91599 h 731520"/>
              <a:gd name="connsiteX11" fmla="*/ 457359 w 731520"/>
              <a:gd name="connsiteY11" fmla="*/ 183039 h 731520"/>
              <a:gd name="connsiteX12" fmla="*/ 159 w 731520"/>
              <a:gd name="connsiteY12" fmla="*/ 429356 h 731520"/>
              <a:gd name="connsiteX13" fmla="*/ 159 w 731520"/>
              <a:gd name="connsiteY13" fmla="*/ 503079 h 731520"/>
              <a:gd name="connsiteX14" fmla="*/ 274479 w 731520"/>
              <a:gd name="connsiteY14" fmla="*/ 594519 h 731520"/>
              <a:gd name="connsiteX15" fmla="*/ 548799 w 731520"/>
              <a:gd name="connsiteY15" fmla="*/ 503079 h 731520"/>
              <a:gd name="connsiteX16" fmla="*/ 548799 w 731520"/>
              <a:gd name="connsiteY16" fmla="*/ 429356 h 731520"/>
              <a:gd name="connsiteX17" fmla="*/ 274479 w 731520"/>
              <a:gd name="connsiteY17" fmla="*/ 503079 h 731520"/>
              <a:gd name="connsiteX18" fmla="*/ 159 w 731520"/>
              <a:gd name="connsiteY18" fmla="*/ 429356 h 731520"/>
              <a:gd name="connsiteX19" fmla="*/ 594519 w 731520"/>
              <a:gd name="connsiteY19" fmla="*/ 445072 h 731520"/>
              <a:gd name="connsiteX20" fmla="*/ 731679 w 731520"/>
              <a:gd name="connsiteY20" fmla="*/ 365919 h 731520"/>
              <a:gd name="connsiteX21" fmla="*/ 731679 w 731520"/>
              <a:gd name="connsiteY21" fmla="*/ 304911 h 731520"/>
              <a:gd name="connsiteX22" fmla="*/ 594519 w 731520"/>
              <a:gd name="connsiteY22" fmla="*/ 354203 h 731520"/>
              <a:gd name="connsiteX23" fmla="*/ 594519 w 731520"/>
              <a:gd name="connsiteY23" fmla="*/ 445072 h 731520"/>
              <a:gd name="connsiteX24" fmla="*/ 274479 w 731520"/>
              <a:gd name="connsiteY24" fmla="*/ 228759 h 731520"/>
              <a:gd name="connsiteX25" fmla="*/ 159 w 731520"/>
              <a:gd name="connsiteY25" fmla="*/ 343059 h 731520"/>
              <a:gd name="connsiteX26" fmla="*/ 274479 w 731520"/>
              <a:gd name="connsiteY26" fmla="*/ 457359 h 731520"/>
              <a:gd name="connsiteX27" fmla="*/ 548799 w 731520"/>
              <a:gd name="connsiteY27" fmla="*/ 343059 h 731520"/>
              <a:gd name="connsiteX28" fmla="*/ 274479 w 731520"/>
              <a:gd name="connsiteY28" fmla="*/ 228759 h 731520"/>
              <a:gd name="connsiteX29" fmla="*/ 587804 w 731520"/>
              <a:gd name="connsiteY29" fmla="*/ 309198 h 731520"/>
              <a:gd name="connsiteX30" fmla="*/ 731679 w 731520"/>
              <a:gd name="connsiteY30" fmla="*/ 228759 h 731520"/>
              <a:gd name="connsiteX31" fmla="*/ 731679 w 731520"/>
              <a:gd name="connsiteY31" fmla="*/ 167751 h 731520"/>
              <a:gd name="connsiteX32" fmla="*/ 502079 w 731520"/>
              <a:gd name="connsiteY32" fmla="*/ 227473 h 731520"/>
              <a:gd name="connsiteX33" fmla="*/ 587804 w 731520"/>
              <a:gd name="connsiteY33" fmla="*/ 30919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159" y="579231"/>
                </a:moveTo>
                <a:lnTo>
                  <a:pt x="159" y="640239"/>
                </a:lnTo>
                <a:cubicBezTo>
                  <a:pt x="159" y="690674"/>
                  <a:pt x="123032" y="731679"/>
                  <a:pt x="274479" y="731679"/>
                </a:cubicBezTo>
                <a:cubicBezTo>
                  <a:pt x="425927" y="731679"/>
                  <a:pt x="548799" y="690674"/>
                  <a:pt x="548799" y="640239"/>
                </a:cubicBezTo>
                <a:lnTo>
                  <a:pt x="548799" y="579231"/>
                </a:lnTo>
                <a:cubicBezTo>
                  <a:pt x="489792" y="620808"/>
                  <a:pt x="381921" y="640239"/>
                  <a:pt x="274479" y="640239"/>
                </a:cubicBezTo>
                <a:cubicBezTo>
                  <a:pt x="167037" y="640239"/>
                  <a:pt x="59166" y="620808"/>
                  <a:pt x="159" y="579231"/>
                </a:cubicBezTo>
                <a:close/>
                <a:moveTo>
                  <a:pt x="457359" y="183039"/>
                </a:moveTo>
                <a:cubicBezTo>
                  <a:pt x="608807" y="183039"/>
                  <a:pt x="731679" y="142034"/>
                  <a:pt x="731679" y="91599"/>
                </a:cubicBezTo>
                <a:cubicBezTo>
                  <a:pt x="731679" y="41164"/>
                  <a:pt x="608807" y="159"/>
                  <a:pt x="457359" y="159"/>
                </a:cubicBezTo>
                <a:cubicBezTo>
                  <a:pt x="305912" y="159"/>
                  <a:pt x="183039" y="41164"/>
                  <a:pt x="183039" y="91599"/>
                </a:cubicBezTo>
                <a:cubicBezTo>
                  <a:pt x="183039" y="142034"/>
                  <a:pt x="305912" y="183039"/>
                  <a:pt x="457359" y="183039"/>
                </a:cubicBezTo>
                <a:close/>
                <a:moveTo>
                  <a:pt x="159" y="429356"/>
                </a:moveTo>
                <a:lnTo>
                  <a:pt x="159" y="503079"/>
                </a:lnTo>
                <a:cubicBezTo>
                  <a:pt x="159" y="553514"/>
                  <a:pt x="123032" y="594519"/>
                  <a:pt x="274479" y="594519"/>
                </a:cubicBezTo>
                <a:cubicBezTo>
                  <a:pt x="425927" y="594519"/>
                  <a:pt x="548799" y="553514"/>
                  <a:pt x="548799" y="503079"/>
                </a:cubicBezTo>
                <a:lnTo>
                  <a:pt x="548799" y="429356"/>
                </a:lnTo>
                <a:cubicBezTo>
                  <a:pt x="489792" y="477933"/>
                  <a:pt x="381778" y="503079"/>
                  <a:pt x="274479" y="503079"/>
                </a:cubicBezTo>
                <a:cubicBezTo>
                  <a:pt x="167180" y="503079"/>
                  <a:pt x="59166" y="477933"/>
                  <a:pt x="159" y="429356"/>
                </a:cubicBezTo>
                <a:close/>
                <a:moveTo>
                  <a:pt x="594519" y="445072"/>
                </a:moveTo>
                <a:cubicBezTo>
                  <a:pt x="676386" y="429213"/>
                  <a:pt x="731679" y="399780"/>
                  <a:pt x="731679" y="365919"/>
                </a:cubicBezTo>
                <a:lnTo>
                  <a:pt x="731679" y="304911"/>
                </a:lnTo>
                <a:cubicBezTo>
                  <a:pt x="698532" y="328343"/>
                  <a:pt x="649812" y="344345"/>
                  <a:pt x="594519" y="354203"/>
                </a:cubicBezTo>
                <a:lnTo>
                  <a:pt x="594519" y="445072"/>
                </a:lnTo>
                <a:close/>
                <a:moveTo>
                  <a:pt x="274479" y="228759"/>
                </a:moveTo>
                <a:cubicBezTo>
                  <a:pt x="123032" y="228759"/>
                  <a:pt x="159" y="279908"/>
                  <a:pt x="159" y="343059"/>
                </a:cubicBezTo>
                <a:cubicBezTo>
                  <a:pt x="159" y="406210"/>
                  <a:pt x="123032" y="457359"/>
                  <a:pt x="274479" y="457359"/>
                </a:cubicBezTo>
                <a:cubicBezTo>
                  <a:pt x="425927" y="457359"/>
                  <a:pt x="548799" y="406210"/>
                  <a:pt x="548799" y="343059"/>
                </a:cubicBezTo>
                <a:cubicBezTo>
                  <a:pt x="548799" y="279908"/>
                  <a:pt x="425927" y="228759"/>
                  <a:pt x="274479" y="228759"/>
                </a:cubicBezTo>
                <a:close/>
                <a:moveTo>
                  <a:pt x="587804" y="309198"/>
                </a:moveTo>
                <a:cubicBezTo>
                  <a:pt x="673529" y="293767"/>
                  <a:pt x="731679" y="263478"/>
                  <a:pt x="731679" y="228759"/>
                </a:cubicBezTo>
                <a:lnTo>
                  <a:pt x="731679" y="167751"/>
                </a:lnTo>
                <a:cubicBezTo>
                  <a:pt x="680958" y="203613"/>
                  <a:pt x="593805" y="222901"/>
                  <a:pt x="502079" y="227473"/>
                </a:cubicBezTo>
                <a:cubicBezTo>
                  <a:pt x="544227" y="247904"/>
                  <a:pt x="575231" y="275336"/>
                  <a:pt x="587804" y="309198"/>
                </a:cubicBezTo>
                <a:close/>
              </a:path>
            </a:pathLst>
          </a:custGeom>
          <a:solidFill>
            <a:srgbClr val="910830"/>
          </a:solidFill>
          <a:ln w="1414" cap="flat">
            <a:noFill/>
            <a:prstDash val="solid"/>
            <a:miter/>
          </a:ln>
        </p:spPr>
        <p:txBody>
          <a:bodyPr rtlCol="0" anchor="ctr"/>
          <a:lstStyle/>
          <a:p>
            <a:endParaRPr lang="en-GB"/>
          </a:p>
        </p:txBody>
      </p:sp>
      <p:sp>
        <p:nvSpPr>
          <p:cNvPr id="195" name="Grafik 502">
            <a:extLst>
              <a:ext uri="{FF2B5EF4-FFF2-40B4-BE49-F238E27FC236}">
                <a16:creationId xmlns:a16="http://schemas.microsoft.com/office/drawing/2014/main" id="{7089A393-F87F-4A0E-AEF7-57C84D620DDF}"/>
              </a:ext>
            </a:extLst>
          </p:cNvPr>
          <p:cNvSpPr/>
          <p:nvPr/>
        </p:nvSpPr>
        <p:spPr>
          <a:xfrm>
            <a:off x="5634555" y="3262617"/>
            <a:ext cx="476822" cy="417219"/>
          </a:xfrm>
          <a:custGeom>
            <a:avLst/>
            <a:gdLst>
              <a:gd name="connsiteX0" fmla="*/ 663099 w 731520"/>
              <a:gd name="connsiteY0" fmla="*/ 159 h 640080"/>
              <a:gd name="connsiteX1" fmla="*/ 68739 w 731520"/>
              <a:gd name="connsiteY1" fmla="*/ 159 h 640080"/>
              <a:gd name="connsiteX2" fmla="*/ 159 w 731520"/>
              <a:gd name="connsiteY2" fmla="*/ 68739 h 640080"/>
              <a:gd name="connsiteX3" fmla="*/ 159 w 731520"/>
              <a:gd name="connsiteY3" fmla="*/ 571659 h 640080"/>
              <a:gd name="connsiteX4" fmla="*/ 68739 w 731520"/>
              <a:gd name="connsiteY4" fmla="*/ 640239 h 640080"/>
              <a:gd name="connsiteX5" fmla="*/ 663099 w 731520"/>
              <a:gd name="connsiteY5" fmla="*/ 640239 h 640080"/>
              <a:gd name="connsiteX6" fmla="*/ 731679 w 731520"/>
              <a:gd name="connsiteY6" fmla="*/ 571659 h 640080"/>
              <a:gd name="connsiteX7" fmla="*/ 731679 w 731520"/>
              <a:gd name="connsiteY7" fmla="*/ 68739 h 640080"/>
              <a:gd name="connsiteX8" fmla="*/ 663099 w 731520"/>
              <a:gd name="connsiteY8" fmla="*/ 159 h 640080"/>
              <a:gd name="connsiteX9" fmla="*/ 320199 w 731520"/>
              <a:gd name="connsiteY9" fmla="*/ 548799 h 640080"/>
              <a:gd name="connsiteX10" fmla="*/ 91599 w 731520"/>
              <a:gd name="connsiteY10" fmla="*/ 548799 h 640080"/>
              <a:gd name="connsiteX11" fmla="*/ 91599 w 731520"/>
              <a:gd name="connsiteY11" fmla="*/ 183039 h 640080"/>
              <a:gd name="connsiteX12" fmla="*/ 320199 w 731520"/>
              <a:gd name="connsiteY12" fmla="*/ 183039 h 640080"/>
              <a:gd name="connsiteX13" fmla="*/ 320199 w 731520"/>
              <a:gd name="connsiteY13" fmla="*/ 548799 h 640080"/>
              <a:gd name="connsiteX14" fmla="*/ 640239 w 731520"/>
              <a:gd name="connsiteY14" fmla="*/ 548799 h 640080"/>
              <a:gd name="connsiteX15" fmla="*/ 411639 w 731520"/>
              <a:gd name="connsiteY15" fmla="*/ 548799 h 640080"/>
              <a:gd name="connsiteX16" fmla="*/ 411639 w 731520"/>
              <a:gd name="connsiteY16" fmla="*/ 183039 h 640080"/>
              <a:gd name="connsiteX17" fmla="*/ 640239 w 731520"/>
              <a:gd name="connsiteY17" fmla="*/ 183039 h 640080"/>
              <a:gd name="connsiteX18" fmla="*/ 640239 w 731520"/>
              <a:gd name="connsiteY18" fmla="*/ 5487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520" h="640080">
                <a:moveTo>
                  <a:pt x="663099" y="159"/>
                </a:moveTo>
                <a:lnTo>
                  <a:pt x="68739" y="159"/>
                </a:lnTo>
                <a:cubicBezTo>
                  <a:pt x="30863" y="159"/>
                  <a:pt x="159" y="30863"/>
                  <a:pt x="159" y="68739"/>
                </a:cubicBezTo>
                <a:lnTo>
                  <a:pt x="159" y="571659"/>
                </a:lnTo>
                <a:cubicBezTo>
                  <a:pt x="159" y="609535"/>
                  <a:pt x="30863" y="640239"/>
                  <a:pt x="68739" y="640239"/>
                </a:cubicBezTo>
                <a:lnTo>
                  <a:pt x="663099" y="640239"/>
                </a:lnTo>
                <a:cubicBezTo>
                  <a:pt x="700975" y="640239"/>
                  <a:pt x="731679" y="609535"/>
                  <a:pt x="731679" y="571659"/>
                </a:cubicBezTo>
                <a:lnTo>
                  <a:pt x="731679" y="68739"/>
                </a:lnTo>
                <a:cubicBezTo>
                  <a:pt x="731679" y="30863"/>
                  <a:pt x="700975" y="159"/>
                  <a:pt x="663099" y="159"/>
                </a:cubicBezTo>
                <a:close/>
                <a:moveTo>
                  <a:pt x="320199" y="548799"/>
                </a:moveTo>
                <a:lnTo>
                  <a:pt x="91599" y="548799"/>
                </a:lnTo>
                <a:lnTo>
                  <a:pt x="91599" y="183039"/>
                </a:lnTo>
                <a:lnTo>
                  <a:pt x="320199" y="183039"/>
                </a:lnTo>
                <a:lnTo>
                  <a:pt x="320199" y="548799"/>
                </a:lnTo>
                <a:close/>
                <a:moveTo>
                  <a:pt x="640239" y="548799"/>
                </a:moveTo>
                <a:lnTo>
                  <a:pt x="411639" y="548799"/>
                </a:lnTo>
                <a:lnTo>
                  <a:pt x="411639" y="183039"/>
                </a:lnTo>
                <a:lnTo>
                  <a:pt x="640239" y="183039"/>
                </a:lnTo>
                <a:lnTo>
                  <a:pt x="640239" y="548799"/>
                </a:lnTo>
                <a:close/>
              </a:path>
            </a:pathLst>
          </a:custGeom>
          <a:solidFill>
            <a:srgbClr val="910830"/>
          </a:solidFill>
          <a:ln w="1414" cap="flat">
            <a:noFill/>
            <a:prstDash val="solid"/>
            <a:miter/>
          </a:ln>
        </p:spPr>
        <p:txBody>
          <a:bodyPr rtlCol="0" anchor="ctr"/>
          <a:lstStyle/>
          <a:p>
            <a:endParaRPr lang="en-GB"/>
          </a:p>
        </p:txBody>
      </p:sp>
      <p:sp>
        <p:nvSpPr>
          <p:cNvPr id="196" name="Grafik 503">
            <a:extLst>
              <a:ext uri="{FF2B5EF4-FFF2-40B4-BE49-F238E27FC236}">
                <a16:creationId xmlns:a16="http://schemas.microsoft.com/office/drawing/2014/main" id="{FDA75E11-A38C-4838-B2AA-8E91077FF263}"/>
              </a:ext>
            </a:extLst>
          </p:cNvPr>
          <p:cNvSpPr/>
          <p:nvPr/>
        </p:nvSpPr>
        <p:spPr>
          <a:xfrm>
            <a:off x="6127519" y="3262617"/>
            <a:ext cx="476822" cy="417219"/>
          </a:xfrm>
          <a:custGeom>
            <a:avLst/>
            <a:gdLst>
              <a:gd name="connsiteX0" fmla="*/ 365919 w 731520"/>
              <a:gd name="connsiteY0" fmla="*/ 159 h 640080"/>
              <a:gd name="connsiteX1" fmla="*/ 159 w 731520"/>
              <a:gd name="connsiteY1" fmla="*/ 297339 h 640080"/>
              <a:gd name="connsiteX2" fmla="*/ 81598 w 731520"/>
              <a:gd name="connsiteY2" fmla="*/ 484077 h 640080"/>
              <a:gd name="connsiteX3" fmla="*/ 3302 w 731520"/>
              <a:gd name="connsiteY3" fmla="*/ 620951 h 640080"/>
              <a:gd name="connsiteX4" fmla="*/ 1159 w 731520"/>
              <a:gd name="connsiteY4" fmla="*/ 633381 h 640080"/>
              <a:gd name="connsiteX5" fmla="*/ 11589 w 731520"/>
              <a:gd name="connsiteY5" fmla="*/ 640239 h 640080"/>
              <a:gd name="connsiteX6" fmla="*/ 212471 w 731520"/>
              <a:gd name="connsiteY6" fmla="*/ 566801 h 640080"/>
              <a:gd name="connsiteX7" fmla="*/ 365919 w 731520"/>
              <a:gd name="connsiteY7" fmla="*/ 594519 h 640080"/>
              <a:gd name="connsiteX8" fmla="*/ 731679 w 731520"/>
              <a:gd name="connsiteY8" fmla="*/ 297339 h 640080"/>
              <a:gd name="connsiteX9" fmla="*/ 365919 w 731520"/>
              <a:gd name="connsiteY9"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640080">
                <a:moveTo>
                  <a:pt x="365919" y="159"/>
                </a:moveTo>
                <a:cubicBezTo>
                  <a:pt x="163894" y="159"/>
                  <a:pt x="159" y="133176"/>
                  <a:pt x="159" y="297339"/>
                </a:cubicBezTo>
                <a:cubicBezTo>
                  <a:pt x="159" y="368205"/>
                  <a:pt x="30734" y="433070"/>
                  <a:pt x="81598" y="484077"/>
                </a:cubicBezTo>
                <a:cubicBezTo>
                  <a:pt x="63738" y="556086"/>
                  <a:pt x="4017" y="620237"/>
                  <a:pt x="3302" y="620951"/>
                </a:cubicBezTo>
                <a:cubicBezTo>
                  <a:pt x="159" y="624237"/>
                  <a:pt x="-698" y="629095"/>
                  <a:pt x="1159" y="633381"/>
                </a:cubicBezTo>
                <a:cubicBezTo>
                  <a:pt x="3017" y="637667"/>
                  <a:pt x="7017" y="640239"/>
                  <a:pt x="11589" y="640239"/>
                </a:cubicBezTo>
                <a:cubicBezTo>
                  <a:pt x="106315" y="640239"/>
                  <a:pt x="177324" y="594805"/>
                  <a:pt x="212471" y="566801"/>
                </a:cubicBezTo>
                <a:cubicBezTo>
                  <a:pt x="259191" y="584375"/>
                  <a:pt x="311055" y="594519"/>
                  <a:pt x="365919" y="594519"/>
                </a:cubicBezTo>
                <a:cubicBezTo>
                  <a:pt x="567944" y="594519"/>
                  <a:pt x="731679" y="461502"/>
                  <a:pt x="731679" y="297339"/>
                </a:cubicBezTo>
                <a:cubicBezTo>
                  <a:pt x="731679" y="133176"/>
                  <a:pt x="567944" y="159"/>
                  <a:pt x="365919" y="159"/>
                </a:cubicBezTo>
                <a:close/>
              </a:path>
            </a:pathLst>
          </a:custGeom>
          <a:solidFill>
            <a:srgbClr val="910830"/>
          </a:solidFill>
          <a:ln w="1414" cap="flat">
            <a:noFill/>
            <a:prstDash val="solid"/>
            <a:miter/>
          </a:ln>
        </p:spPr>
        <p:txBody>
          <a:bodyPr rtlCol="0" anchor="ctr"/>
          <a:lstStyle/>
          <a:p>
            <a:endParaRPr lang="en-GB"/>
          </a:p>
        </p:txBody>
      </p:sp>
      <p:sp>
        <p:nvSpPr>
          <p:cNvPr id="197" name="Grafik 504">
            <a:extLst>
              <a:ext uri="{FF2B5EF4-FFF2-40B4-BE49-F238E27FC236}">
                <a16:creationId xmlns:a16="http://schemas.microsoft.com/office/drawing/2014/main" id="{EE9838B2-17F2-4C7D-81BB-9BFE9169D7FD}"/>
              </a:ext>
            </a:extLst>
          </p:cNvPr>
          <p:cNvSpPr/>
          <p:nvPr/>
        </p:nvSpPr>
        <p:spPr>
          <a:xfrm>
            <a:off x="6620483" y="3232815"/>
            <a:ext cx="476822" cy="476822"/>
          </a:xfrm>
          <a:custGeom>
            <a:avLst/>
            <a:gdLst>
              <a:gd name="connsiteX0" fmla="*/ 640239 w 731520"/>
              <a:gd name="connsiteY0" fmla="*/ 159 h 731520"/>
              <a:gd name="connsiteX1" fmla="*/ 91599 w 731520"/>
              <a:gd name="connsiteY1" fmla="*/ 159 h 731520"/>
              <a:gd name="connsiteX2" fmla="*/ 159 w 731520"/>
              <a:gd name="connsiteY2" fmla="*/ 91599 h 731520"/>
              <a:gd name="connsiteX3" fmla="*/ 159 w 731520"/>
              <a:gd name="connsiteY3" fmla="*/ 503079 h 731520"/>
              <a:gd name="connsiteX4" fmla="*/ 91599 w 731520"/>
              <a:gd name="connsiteY4" fmla="*/ 594519 h 731520"/>
              <a:gd name="connsiteX5" fmla="*/ 228759 w 731520"/>
              <a:gd name="connsiteY5" fmla="*/ 594519 h 731520"/>
              <a:gd name="connsiteX6" fmla="*/ 228759 w 731520"/>
              <a:gd name="connsiteY6" fmla="*/ 714534 h 731520"/>
              <a:gd name="connsiteX7" fmla="*/ 256048 w 731520"/>
              <a:gd name="connsiteY7" fmla="*/ 728393 h 731520"/>
              <a:gd name="connsiteX8" fmla="*/ 434499 w 731520"/>
              <a:gd name="connsiteY8" fmla="*/ 594519 h 731520"/>
              <a:gd name="connsiteX9" fmla="*/ 640239 w 731520"/>
              <a:gd name="connsiteY9" fmla="*/ 594519 h 731520"/>
              <a:gd name="connsiteX10" fmla="*/ 731679 w 731520"/>
              <a:gd name="connsiteY10" fmla="*/ 503079 h 731520"/>
              <a:gd name="connsiteX11" fmla="*/ 731679 w 731520"/>
              <a:gd name="connsiteY11" fmla="*/ 91599 h 731520"/>
              <a:gd name="connsiteX12" fmla="*/ 640239 w 731520"/>
              <a:gd name="connsiteY12"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1520" h="731520">
                <a:moveTo>
                  <a:pt x="640239" y="159"/>
                </a:moveTo>
                <a:lnTo>
                  <a:pt x="91599" y="159"/>
                </a:lnTo>
                <a:cubicBezTo>
                  <a:pt x="41164" y="159"/>
                  <a:pt x="159" y="41164"/>
                  <a:pt x="159" y="91599"/>
                </a:cubicBezTo>
                <a:lnTo>
                  <a:pt x="159" y="503079"/>
                </a:lnTo>
                <a:cubicBezTo>
                  <a:pt x="159" y="553514"/>
                  <a:pt x="41164" y="594519"/>
                  <a:pt x="91599" y="594519"/>
                </a:cubicBezTo>
                <a:lnTo>
                  <a:pt x="228759" y="594519"/>
                </a:lnTo>
                <a:lnTo>
                  <a:pt x="228759" y="714534"/>
                </a:lnTo>
                <a:cubicBezTo>
                  <a:pt x="228759" y="728536"/>
                  <a:pt x="244761" y="736680"/>
                  <a:pt x="256048" y="728393"/>
                </a:cubicBezTo>
                <a:lnTo>
                  <a:pt x="434499" y="594519"/>
                </a:lnTo>
                <a:lnTo>
                  <a:pt x="640239" y="594519"/>
                </a:lnTo>
                <a:cubicBezTo>
                  <a:pt x="690674" y="594519"/>
                  <a:pt x="731679" y="553514"/>
                  <a:pt x="731679" y="503079"/>
                </a:cubicBezTo>
                <a:lnTo>
                  <a:pt x="731679" y="91599"/>
                </a:lnTo>
                <a:cubicBezTo>
                  <a:pt x="731679" y="41164"/>
                  <a:pt x="690674" y="159"/>
                  <a:pt x="640239" y="159"/>
                </a:cubicBezTo>
                <a:close/>
              </a:path>
            </a:pathLst>
          </a:custGeom>
          <a:solidFill>
            <a:srgbClr val="910830"/>
          </a:solidFill>
          <a:ln w="1414" cap="flat">
            <a:noFill/>
            <a:prstDash val="solid"/>
            <a:miter/>
          </a:ln>
        </p:spPr>
        <p:txBody>
          <a:bodyPr rtlCol="0" anchor="ctr"/>
          <a:lstStyle/>
          <a:p>
            <a:endParaRPr lang="en-GB"/>
          </a:p>
        </p:txBody>
      </p:sp>
      <p:sp>
        <p:nvSpPr>
          <p:cNvPr id="198" name="Grafik 505">
            <a:extLst>
              <a:ext uri="{FF2B5EF4-FFF2-40B4-BE49-F238E27FC236}">
                <a16:creationId xmlns:a16="http://schemas.microsoft.com/office/drawing/2014/main" id="{DF282042-4900-4BD0-8561-6B82B6E9B84E}"/>
              </a:ext>
            </a:extLst>
          </p:cNvPr>
          <p:cNvSpPr/>
          <p:nvPr/>
        </p:nvSpPr>
        <p:spPr>
          <a:xfrm>
            <a:off x="7113447" y="3262617"/>
            <a:ext cx="476822" cy="417219"/>
          </a:xfrm>
          <a:custGeom>
            <a:avLst/>
            <a:gdLst>
              <a:gd name="connsiteX0" fmla="*/ 365919 w 731520"/>
              <a:gd name="connsiteY0" fmla="*/ 159 h 640080"/>
              <a:gd name="connsiteX1" fmla="*/ 159 w 731520"/>
              <a:gd name="connsiteY1" fmla="*/ 297339 h 640080"/>
              <a:gd name="connsiteX2" fmla="*/ 81626 w 731520"/>
              <a:gd name="connsiteY2" fmla="*/ 484134 h 640080"/>
              <a:gd name="connsiteX3" fmla="*/ 3302 w 731520"/>
              <a:gd name="connsiteY3" fmla="*/ 620951 h 640080"/>
              <a:gd name="connsiteX4" fmla="*/ 3721 w 731520"/>
              <a:gd name="connsiteY4" fmla="*/ 637100 h 640080"/>
              <a:gd name="connsiteX5" fmla="*/ 11589 w 731520"/>
              <a:gd name="connsiteY5" fmla="*/ 640239 h 640080"/>
              <a:gd name="connsiteX6" fmla="*/ 212471 w 731520"/>
              <a:gd name="connsiteY6" fmla="*/ 566830 h 640080"/>
              <a:gd name="connsiteX7" fmla="*/ 365919 w 731520"/>
              <a:gd name="connsiteY7" fmla="*/ 594519 h 640080"/>
              <a:gd name="connsiteX8" fmla="*/ 731679 w 731520"/>
              <a:gd name="connsiteY8" fmla="*/ 297339 h 640080"/>
              <a:gd name="connsiteX9" fmla="*/ 365919 w 731520"/>
              <a:gd name="connsiteY9" fmla="*/ 159 h 640080"/>
              <a:gd name="connsiteX10" fmla="*/ 400209 w 731520"/>
              <a:gd name="connsiteY10" fmla="*/ 432270 h 640080"/>
              <a:gd name="connsiteX11" fmla="*/ 400209 w 731520"/>
              <a:gd name="connsiteY11" fmla="*/ 457359 h 640080"/>
              <a:gd name="connsiteX12" fmla="*/ 377349 w 731520"/>
              <a:gd name="connsiteY12" fmla="*/ 480219 h 640080"/>
              <a:gd name="connsiteX13" fmla="*/ 354489 w 731520"/>
              <a:gd name="connsiteY13" fmla="*/ 480219 h 640080"/>
              <a:gd name="connsiteX14" fmla="*/ 331629 w 731520"/>
              <a:gd name="connsiteY14" fmla="*/ 457359 h 640080"/>
              <a:gd name="connsiteX15" fmla="*/ 331629 w 731520"/>
              <a:gd name="connsiteY15" fmla="*/ 432027 h 640080"/>
              <a:gd name="connsiteX16" fmla="*/ 286223 w 731520"/>
              <a:gd name="connsiteY16" fmla="*/ 415654 h 640080"/>
              <a:gd name="connsiteX17" fmla="*/ 284009 w 731520"/>
              <a:gd name="connsiteY17" fmla="*/ 389393 h 640080"/>
              <a:gd name="connsiteX18" fmla="*/ 309041 w 731520"/>
              <a:gd name="connsiteY18" fmla="*/ 364362 h 640080"/>
              <a:gd name="connsiteX19" fmla="*/ 329200 w 731520"/>
              <a:gd name="connsiteY19" fmla="*/ 361461 h 640080"/>
              <a:gd name="connsiteX20" fmla="*/ 343859 w 731520"/>
              <a:gd name="connsiteY20" fmla="*/ 364633 h 640080"/>
              <a:gd name="connsiteX21" fmla="*/ 390694 w 731520"/>
              <a:gd name="connsiteY21" fmla="*/ 364633 h 640080"/>
              <a:gd name="connsiteX22" fmla="*/ 402752 w 731520"/>
              <a:gd name="connsiteY22" fmla="*/ 352603 h 640080"/>
              <a:gd name="connsiteX23" fmla="*/ 394008 w 731520"/>
              <a:gd name="connsiteY23" fmla="*/ 341016 h 640080"/>
              <a:gd name="connsiteX24" fmla="*/ 322471 w 731520"/>
              <a:gd name="connsiteY24" fmla="*/ 320585 h 640080"/>
              <a:gd name="connsiteX25" fmla="*/ 261163 w 731520"/>
              <a:gd name="connsiteY25" fmla="*/ 252476 h 640080"/>
              <a:gd name="connsiteX26" fmla="*/ 331629 w 731520"/>
              <a:gd name="connsiteY26" fmla="*/ 162394 h 640080"/>
              <a:gd name="connsiteX27" fmla="*/ 331629 w 731520"/>
              <a:gd name="connsiteY27" fmla="*/ 137319 h 640080"/>
              <a:gd name="connsiteX28" fmla="*/ 354489 w 731520"/>
              <a:gd name="connsiteY28" fmla="*/ 114459 h 640080"/>
              <a:gd name="connsiteX29" fmla="*/ 377349 w 731520"/>
              <a:gd name="connsiteY29" fmla="*/ 114459 h 640080"/>
              <a:gd name="connsiteX30" fmla="*/ 400209 w 731520"/>
              <a:gd name="connsiteY30" fmla="*/ 137319 h 640080"/>
              <a:gd name="connsiteX31" fmla="*/ 400209 w 731520"/>
              <a:gd name="connsiteY31" fmla="*/ 162651 h 640080"/>
              <a:gd name="connsiteX32" fmla="*/ 445615 w 731520"/>
              <a:gd name="connsiteY32" fmla="*/ 179024 h 640080"/>
              <a:gd name="connsiteX33" fmla="*/ 447829 w 731520"/>
              <a:gd name="connsiteY33" fmla="*/ 205285 h 640080"/>
              <a:gd name="connsiteX34" fmla="*/ 422798 w 731520"/>
              <a:gd name="connsiteY34" fmla="*/ 230316 h 640080"/>
              <a:gd name="connsiteX35" fmla="*/ 402638 w 731520"/>
              <a:gd name="connsiteY35" fmla="*/ 233217 h 640080"/>
              <a:gd name="connsiteX36" fmla="*/ 387979 w 731520"/>
              <a:gd name="connsiteY36" fmla="*/ 230045 h 640080"/>
              <a:gd name="connsiteX37" fmla="*/ 341145 w 731520"/>
              <a:gd name="connsiteY37" fmla="*/ 230045 h 640080"/>
              <a:gd name="connsiteX38" fmla="*/ 329086 w 731520"/>
              <a:gd name="connsiteY38" fmla="*/ 242075 h 640080"/>
              <a:gd name="connsiteX39" fmla="*/ 337830 w 731520"/>
              <a:gd name="connsiteY39" fmla="*/ 253662 h 640080"/>
              <a:gd name="connsiteX40" fmla="*/ 409367 w 731520"/>
              <a:gd name="connsiteY40" fmla="*/ 274093 h 640080"/>
              <a:gd name="connsiteX41" fmla="*/ 470675 w 731520"/>
              <a:gd name="connsiteY41" fmla="*/ 342202 h 640080"/>
              <a:gd name="connsiteX42" fmla="*/ 400209 w 731520"/>
              <a:gd name="connsiteY42" fmla="*/ 43227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640080">
                <a:moveTo>
                  <a:pt x="365919" y="159"/>
                </a:moveTo>
                <a:cubicBezTo>
                  <a:pt x="163922" y="159"/>
                  <a:pt x="159" y="133204"/>
                  <a:pt x="159" y="297339"/>
                </a:cubicBezTo>
                <a:cubicBezTo>
                  <a:pt x="159" y="368148"/>
                  <a:pt x="30749" y="433085"/>
                  <a:pt x="81626" y="484134"/>
                </a:cubicBezTo>
                <a:cubicBezTo>
                  <a:pt x="63681" y="556014"/>
                  <a:pt x="4017" y="620194"/>
                  <a:pt x="3302" y="620951"/>
                </a:cubicBezTo>
                <a:cubicBezTo>
                  <a:pt x="-1042" y="625526"/>
                  <a:pt x="-854" y="632756"/>
                  <a:pt x="3721" y="637100"/>
                </a:cubicBezTo>
                <a:cubicBezTo>
                  <a:pt x="5844" y="639116"/>
                  <a:pt x="8661" y="640240"/>
                  <a:pt x="11589" y="640239"/>
                </a:cubicBezTo>
                <a:cubicBezTo>
                  <a:pt x="106258" y="640239"/>
                  <a:pt x="177310" y="594876"/>
                  <a:pt x="212471" y="566830"/>
                </a:cubicBezTo>
                <a:cubicBezTo>
                  <a:pt x="259177" y="584418"/>
                  <a:pt x="311041" y="594519"/>
                  <a:pt x="365919" y="594519"/>
                </a:cubicBezTo>
                <a:cubicBezTo>
                  <a:pt x="567916" y="594519"/>
                  <a:pt x="731679" y="461474"/>
                  <a:pt x="731679" y="297339"/>
                </a:cubicBezTo>
                <a:cubicBezTo>
                  <a:pt x="731679" y="133204"/>
                  <a:pt x="567916" y="159"/>
                  <a:pt x="365919" y="159"/>
                </a:cubicBezTo>
                <a:close/>
                <a:moveTo>
                  <a:pt x="400209" y="432270"/>
                </a:moveTo>
                <a:lnTo>
                  <a:pt x="400209" y="457359"/>
                </a:lnTo>
                <a:cubicBezTo>
                  <a:pt x="400209" y="469989"/>
                  <a:pt x="389979" y="480219"/>
                  <a:pt x="377349" y="480219"/>
                </a:cubicBezTo>
                <a:lnTo>
                  <a:pt x="354489" y="480219"/>
                </a:lnTo>
                <a:cubicBezTo>
                  <a:pt x="341859" y="480219"/>
                  <a:pt x="331629" y="469989"/>
                  <a:pt x="331629" y="457359"/>
                </a:cubicBezTo>
                <a:lnTo>
                  <a:pt x="331629" y="432027"/>
                </a:lnTo>
                <a:cubicBezTo>
                  <a:pt x="315313" y="430099"/>
                  <a:pt x="299797" y="424612"/>
                  <a:pt x="286223" y="415654"/>
                </a:cubicBezTo>
                <a:cubicBezTo>
                  <a:pt x="277337" y="409782"/>
                  <a:pt x="276479" y="396923"/>
                  <a:pt x="284009" y="389393"/>
                </a:cubicBezTo>
                <a:lnTo>
                  <a:pt x="309041" y="364362"/>
                </a:lnTo>
                <a:cubicBezTo>
                  <a:pt x="314384" y="359018"/>
                  <a:pt x="322342" y="358304"/>
                  <a:pt x="329200" y="361461"/>
                </a:cubicBezTo>
                <a:cubicBezTo>
                  <a:pt x="333744" y="363547"/>
                  <a:pt x="338716" y="364633"/>
                  <a:pt x="343859" y="364633"/>
                </a:cubicBezTo>
                <a:lnTo>
                  <a:pt x="390694" y="364633"/>
                </a:lnTo>
                <a:cubicBezTo>
                  <a:pt x="397352" y="364633"/>
                  <a:pt x="402752" y="359233"/>
                  <a:pt x="402752" y="352603"/>
                </a:cubicBezTo>
                <a:cubicBezTo>
                  <a:pt x="402752" y="347245"/>
                  <a:pt x="399152" y="342488"/>
                  <a:pt x="394008" y="341016"/>
                </a:cubicBezTo>
                <a:lnTo>
                  <a:pt x="322471" y="320585"/>
                </a:lnTo>
                <a:cubicBezTo>
                  <a:pt x="290681" y="311512"/>
                  <a:pt x="265307" y="285280"/>
                  <a:pt x="261163" y="252476"/>
                </a:cubicBezTo>
                <a:cubicBezTo>
                  <a:pt x="255377" y="206656"/>
                  <a:pt x="288352" y="167566"/>
                  <a:pt x="331629" y="162394"/>
                </a:cubicBezTo>
                <a:lnTo>
                  <a:pt x="331629" y="137319"/>
                </a:lnTo>
                <a:cubicBezTo>
                  <a:pt x="331629" y="124689"/>
                  <a:pt x="341859" y="114459"/>
                  <a:pt x="354489" y="114459"/>
                </a:cubicBezTo>
                <a:lnTo>
                  <a:pt x="377349" y="114459"/>
                </a:lnTo>
                <a:cubicBezTo>
                  <a:pt x="389979" y="114459"/>
                  <a:pt x="400209" y="124689"/>
                  <a:pt x="400209" y="137319"/>
                </a:cubicBezTo>
                <a:lnTo>
                  <a:pt x="400209" y="162651"/>
                </a:lnTo>
                <a:cubicBezTo>
                  <a:pt x="416525" y="164580"/>
                  <a:pt x="432042" y="170066"/>
                  <a:pt x="445615" y="179024"/>
                </a:cubicBezTo>
                <a:cubicBezTo>
                  <a:pt x="454502" y="184896"/>
                  <a:pt x="455359" y="197755"/>
                  <a:pt x="447829" y="205285"/>
                </a:cubicBezTo>
                <a:lnTo>
                  <a:pt x="422798" y="230316"/>
                </a:lnTo>
                <a:cubicBezTo>
                  <a:pt x="417454" y="235660"/>
                  <a:pt x="409496" y="236374"/>
                  <a:pt x="402638" y="233217"/>
                </a:cubicBezTo>
                <a:cubicBezTo>
                  <a:pt x="398038" y="231113"/>
                  <a:pt x="393037" y="230031"/>
                  <a:pt x="387979" y="230045"/>
                </a:cubicBezTo>
                <a:lnTo>
                  <a:pt x="341145" y="230045"/>
                </a:lnTo>
                <a:cubicBezTo>
                  <a:pt x="334487" y="230045"/>
                  <a:pt x="329086" y="235446"/>
                  <a:pt x="329086" y="242075"/>
                </a:cubicBezTo>
                <a:cubicBezTo>
                  <a:pt x="329086" y="247433"/>
                  <a:pt x="332686" y="252191"/>
                  <a:pt x="337830" y="253662"/>
                </a:cubicBezTo>
                <a:lnTo>
                  <a:pt x="409367" y="274093"/>
                </a:lnTo>
                <a:cubicBezTo>
                  <a:pt x="441157" y="283180"/>
                  <a:pt x="466532" y="309398"/>
                  <a:pt x="470675" y="342202"/>
                </a:cubicBezTo>
                <a:cubicBezTo>
                  <a:pt x="476461" y="388008"/>
                  <a:pt x="443486" y="427098"/>
                  <a:pt x="400209" y="432270"/>
                </a:cubicBezTo>
                <a:close/>
              </a:path>
            </a:pathLst>
          </a:custGeom>
          <a:solidFill>
            <a:srgbClr val="910830"/>
          </a:solidFill>
          <a:ln w="1414" cap="flat">
            <a:noFill/>
            <a:prstDash val="solid"/>
            <a:miter/>
          </a:ln>
        </p:spPr>
        <p:txBody>
          <a:bodyPr rtlCol="0" anchor="ctr"/>
          <a:lstStyle/>
          <a:p>
            <a:endParaRPr lang="en-GB"/>
          </a:p>
        </p:txBody>
      </p:sp>
      <p:sp>
        <p:nvSpPr>
          <p:cNvPr id="199" name="Grafik 506">
            <a:extLst>
              <a:ext uri="{FF2B5EF4-FFF2-40B4-BE49-F238E27FC236}">
                <a16:creationId xmlns:a16="http://schemas.microsoft.com/office/drawing/2014/main" id="{7D24568C-0A37-4E4D-8989-EA022EB8A61E}"/>
              </a:ext>
            </a:extLst>
          </p:cNvPr>
          <p:cNvSpPr/>
          <p:nvPr/>
        </p:nvSpPr>
        <p:spPr>
          <a:xfrm>
            <a:off x="7606411" y="3262617"/>
            <a:ext cx="476822" cy="417219"/>
          </a:xfrm>
          <a:custGeom>
            <a:avLst/>
            <a:gdLst>
              <a:gd name="connsiteX0" fmla="*/ 365919 w 731520"/>
              <a:gd name="connsiteY0" fmla="*/ 159 h 640080"/>
              <a:gd name="connsiteX1" fmla="*/ 159 w 731520"/>
              <a:gd name="connsiteY1" fmla="*/ 297339 h 640080"/>
              <a:gd name="connsiteX2" fmla="*/ 81598 w 731520"/>
              <a:gd name="connsiteY2" fmla="*/ 484077 h 640080"/>
              <a:gd name="connsiteX3" fmla="*/ 3302 w 731520"/>
              <a:gd name="connsiteY3" fmla="*/ 620951 h 640080"/>
              <a:gd name="connsiteX4" fmla="*/ 1159 w 731520"/>
              <a:gd name="connsiteY4" fmla="*/ 633381 h 640080"/>
              <a:gd name="connsiteX5" fmla="*/ 11589 w 731520"/>
              <a:gd name="connsiteY5" fmla="*/ 640239 h 640080"/>
              <a:gd name="connsiteX6" fmla="*/ 212471 w 731520"/>
              <a:gd name="connsiteY6" fmla="*/ 566801 h 640080"/>
              <a:gd name="connsiteX7" fmla="*/ 365919 w 731520"/>
              <a:gd name="connsiteY7" fmla="*/ 594519 h 640080"/>
              <a:gd name="connsiteX8" fmla="*/ 731679 w 731520"/>
              <a:gd name="connsiteY8" fmla="*/ 297339 h 640080"/>
              <a:gd name="connsiteX9" fmla="*/ 365919 w 731520"/>
              <a:gd name="connsiteY9" fmla="*/ 159 h 640080"/>
              <a:gd name="connsiteX10" fmla="*/ 183039 w 731520"/>
              <a:gd name="connsiteY10" fmla="*/ 343059 h 640080"/>
              <a:gd name="connsiteX11" fmla="*/ 137319 w 731520"/>
              <a:gd name="connsiteY11" fmla="*/ 297339 h 640080"/>
              <a:gd name="connsiteX12" fmla="*/ 183039 w 731520"/>
              <a:gd name="connsiteY12" fmla="*/ 251619 h 640080"/>
              <a:gd name="connsiteX13" fmla="*/ 228759 w 731520"/>
              <a:gd name="connsiteY13" fmla="*/ 297339 h 640080"/>
              <a:gd name="connsiteX14" fmla="*/ 183039 w 731520"/>
              <a:gd name="connsiteY14" fmla="*/ 343059 h 640080"/>
              <a:gd name="connsiteX15" fmla="*/ 365919 w 731520"/>
              <a:gd name="connsiteY15" fmla="*/ 343059 h 640080"/>
              <a:gd name="connsiteX16" fmla="*/ 320199 w 731520"/>
              <a:gd name="connsiteY16" fmla="*/ 297339 h 640080"/>
              <a:gd name="connsiteX17" fmla="*/ 365919 w 731520"/>
              <a:gd name="connsiteY17" fmla="*/ 251619 h 640080"/>
              <a:gd name="connsiteX18" fmla="*/ 411639 w 731520"/>
              <a:gd name="connsiteY18" fmla="*/ 297339 h 640080"/>
              <a:gd name="connsiteX19" fmla="*/ 365919 w 731520"/>
              <a:gd name="connsiteY19" fmla="*/ 343059 h 640080"/>
              <a:gd name="connsiteX20" fmla="*/ 548799 w 731520"/>
              <a:gd name="connsiteY20" fmla="*/ 343059 h 640080"/>
              <a:gd name="connsiteX21" fmla="*/ 503079 w 731520"/>
              <a:gd name="connsiteY21" fmla="*/ 297339 h 640080"/>
              <a:gd name="connsiteX22" fmla="*/ 548799 w 731520"/>
              <a:gd name="connsiteY22" fmla="*/ 251619 h 640080"/>
              <a:gd name="connsiteX23" fmla="*/ 594519 w 731520"/>
              <a:gd name="connsiteY23" fmla="*/ 297339 h 640080"/>
              <a:gd name="connsiteX24" fmla="*/ 548799 w 731520"/>
              <a:gd name="connsiteY24" fmla="*/ 3430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640080">
                <a:moveTo>
                  <a:pt x="365919" y="159"/>
                </a:moveTo>
                <a:cubicBezTo>
                  <a:pt x="163894" y="159"/>
                  <a:pt x="159" y="133176"/>
                  <a:pt x="159" y="297339"/>
                </a:cubicBezTo>
                <a:cubicBezTo>
                  <a:pt x="159" y="368205"/>
                  <a:pt x="30734" y="433070"/>
                  <a:pt x="81598" y="484077"/>
                </a:cubicBezTo>
                <a:cubicBezTo>
                  <a:pt x="63738" y="556086"/>
                  <a:pt x="4017" y="620237"/>
                  <a:pt x="3302" y="620951"/>
                </a:cubicBezTo>
                <a:cubicBezTo>
                  <a:pt x="159" y="624237"/>
                  <a:pt x="-698" y="629095"/>
                  <a:pt x="1159" y="633381"/>
                </a:cubicBezTo>
                <a:cubicBezTo>
                  <a:pt x="3017" y="637667"/>
                  <a:pt x="7017" y="640239"/>
                  <a:pt x="11589" y="640239"/>
                </a:cubicBezTo>
                <a:cubicBezTo>
                  <a:pt x="106315" y="640239"/>
                  <a:pt x="177324" y="594805"/>
                  <a:pt x="212471" y="566801"/>
                </a:cubicBezTo>
                <a:cubicBezTo>
                  <a:pt x="259191" y="584375"/>
                  <a:pt x="311055" y="594519"/>
                  <a:pt x="365919" y="594519"/>
                </a:cubicBezTo>
                <a:cubicBezTo>
                  <a:pt x="567944" y="594519"/>
                  <a:pt x="731679" y="461502"/>
                  <a:pt x="731679" y="297339"/>
                </a:cubicBezTo>
                <a:cubicBezTo>
                  <a:pt x="731679" y="133176"/>
                  <a:pt x="567944" y="159"/>
                  <a:pt x="365919" y="159"/>
                </a:cubicBezTo>
                <a:close/>
                <a:moveTo>
                  <a:pt x="183039" y="343059"/>
                </a:moveTo>
                <a:cubicBezTo>
                  <a:pt x="157750" y="343059"/>
                  <a:pt x="137319" y="322628"/>
                  <a:pt x="137319" y="297339"/>
                </a:cubicBezTo>
                <a:cubicBezTo>
                  <a:pt x="137319" y="272050"/>
                  <a:pt x="157750" y="251619"/>
                  <a:pt x="183039" y="251619"/>
                </a:cubicBezTo>
                <a:cubicBezTo>
                  <a:pt x="208328" y="251619"/>
                  <a:pt x="228759" y="272050"/>
                  <a:pt x="228759" y="297339"/>
                </a:cubicBezTo>
                <a:cubicBezTo>
                  <a:pt x="228759" y="322628"/>
                  <a:pt x="208328" y="343059"/>
                  <a:pt x="183039" y="343059"/>
                </a:cubicBezTo>
                <a:close/>
                <a:moveTo>
                  <a:pt x="365919" y="343059"/>
                </a:moveTo>
                <a:cubicBezTo>
                  <a:pt x="340630" y="343059"/>
                  <a:pt x="320199" y="322628"/>
                  <a:pt x="320199" y="297339"/>
                </a:cubicBezTo>
                <a:cubicBezTo>
                  <a:pt x="320199" y="272050"/>
                  <a:pt x="340630" y="251619"/>
                  <a:pt x="365919" y="251619"/>
                </a:cubicBezTo>
                <a:cubicBezTo>
                  <a:pt x="391208" y="251619"/>
                  <a:pt x="411639" y="272050"/>
                  <a:pt x="411639" y="297339"/>
                </a:cubicBezTo>
                <a:cubicBezTo>
                  <a:pt x="411639" y="322628"/>
                  <a:pt x="391208" y="343059"/>
                  <a:pt x="365919" y="343059"/>
                </a:cubicBezTo>
                <a:close/>
                <a:moveTo>
                  <a:pt x="548799" y="343059"/>
                </a:moveTo>
                <a:cubicBezTo>
                  <a:pt x="523510" y="343059"/>
                  <a:pt x="503079" y="322628"/>
                  <a:pt x="503079" y="297339"/>
                </a:cubicBezTo>
                <a:cubicBezTo>
                  <a:pt x="503079" y="272050"/>
                  <a:pt x="523510" y="251619"/>
                  <a:pt x="548799" y="251619"/>
                </a:cubicBezTo>
                <a:cubicBezTo>
                  <a:pt x="574088" y="251619"/>
                  <a:pt x="594519" y="272050"/>
                  <a:pt x="594519" y="297339"/>
                </a:cubicBezTo>
                <a:cubicBezTo>
                  <a:pt x="594519" y="322628"/>
                  <a:pt x="574088" y="343059"/>
                  <a:pt x="548799" y="343059"/>
                </a:cubicBezTo>
                <a:close/>
              </a:path>
            </a:pathLst>
          </a:custGeom>
          <a:solidFill>
            <a:srgbClr val="910830"/>
          </a:solidFill>
          <a:ln w="1414" cap="flat">
            <a:noFill/>
            <a:prstDash val="solid"/>
            <a:miter/>
          </a:ln>
        </p:spPr>
        <p:txBody>
          <a:bodyPr rtlCol="0" anchor="ctr"/>
          <a:lstStyle/>
          <a:p>
            <a:endParaRPr lang="en-GB"/>
          </a:p>
        </p:txBody>
      </p:sp>
      <p:sp>
        <p:nvSpPr>
          <p:cNvPr id="200" name="Grafik 507">
            <a:extLst>
              <a:ext uri="{FF2B5EF4-FFF2-40B4-BE49-F238E27FC236}">
                <a16:creationId xmlns:a16="http://schemas.microsoft.com/office/drawing/2014/main" id="{601868A0-4B9C-4978-B283-05B448A969F5}"/>
              </a:ext>
            </a:extLst>
          </p:cNvPr>
          <p:cNvSpPr/>
          <p:nvPr/>
        </p:nvSpPr>
        <p:spPr>
          <a:xfrm>
            <a:off x="4096059" y="3262616"/>
            <a:ext cx="536424" cy="417219"/>
          </a:xfrm>
          <a:custGeom>
            <a:avLst/>
            <a:gdLst>
              <a:gd name="connsiteX0" fmla="*/ 594520 w 822960"/>
              <a:gd name="connsiteY0" fmla="*/ 228760 h 640080"/>
              <a:gd name="connsiteX1" fmla="*/ 297340 w 822960"/>
              <a:gd name="connsiteY1" fmla="*/ 160 h 640080"/>
              <a:gd name="connsiteX2" fmla="*/ 160 w 822960"/>
              <a:gd name="connsiteY2" fmla="*/ 228760 h 640080"/>
              <a:gd name="connsiteX3" fmla="*/ 54452 w 822960"/>
              <a:gd name="connsiteY3" fmla="*/ 360205 h 640080"/>
              <a:gd name="connsiteX4" fmla="*/ 3303 w 822960"/>
              <a:gd name="connsiteY4" fmla="*/ 438072 h 640080"/>
              <a:gd name="connsiteX5" fmla="*/ 1160 w 822960"/>
              <a:gd name="connsiteY5" fmla="*/ 450502 h 640080"/>
              <a:gd name="connsiteX6" fmla="*/ 11590 w 822960"/>
              <a:gd name="connsiteY6" fmla="*/ 457360 h 640080"/>
              <a:gd name="connsiteX7" fmla="*/ 138320 w 822960"/>
              <a:gd name="connsiteY7" fmla="*/ 421641 h 640080"/>
              <a:gd name="connsiteX8" fmla="*/ 297340 w 822960"/>
              <a:gd name="connsiteY8" fmla="*/ 457360 h 640080"/>
              <a:gd name="connsiteX9" fmla="*/ 594520 w 822960"/>
              <a:gd name="connsiteY9" fmla="*/ 228760 h 640080"/>
              <a:gd name="connsiteX10" fmla="*/ 768828 w 822960"/>
              <a:gd name="connsiteY10" fmla="*/ 543085 h 640080"/>
              <a:gd name="connsiteX11" fmla="*/ 823120 w 822960"/>
              <a:gd name="connsiteY11" fmla="*/ 411640 h 640080"/>
              <a:gd name="connsiteX12" fmla="*/ 638383 w 822960"/>
              <a:gd name="connsiteY12" fmla="*/ 200042 h 640080"/>
              <a:gd name="connsiteX13" fmla="*/ 640240 w 822960"/>
              <a:gd name="connsiteY13" fmla="*/ 228760 h 640080"/>
              <a:gd name="connsiteX14" fmla="*/ 297340 w 822960"/>
              <a:gd name="connsiteY14" fmla="*/ 503080 h 640080"/>
              <a:gd name="connsiteX15" fmla="*/ 252049 w 822960"/>
              <a:gd name="connsiteY15" fmla="*/ 500365 h 640080"/>
              <a:gd name="connsiteX16" fmla="*/ 525940 w 822960"/>
              <a:gd name="connsiteY16" fmla="*/ 640240 h 640080"/>
              <a:gd name="connsiteX17" fmla="*/ 684960 w 822960"/>
              <a:gd name="connsiteY17" fmla="*/ 604521 h 640080"/>
              <a:gd name="connsiteX18" fmla="*/ 811690 w 822960"/>
              <a:gd name="connsiteY18" fmla="*/ 640240 h 640080"/>
              <a:gd name="connsiteX19" fmla="*/ 822120 w 822960"/>
              <a:gd name="connsiteY19" fmla="*/ 633382 h 640080"/>
              <a:gd name="connsiteX20" fmla="*/ 819977 w 822960"/>
              <a:gd name="connsiteY20" fmla="*/ 620952 h 640080"/>
              <a:gd name="connsiteX21" fmla="*/ 768828 w 822960"/>
              <a:gd name="connsiteY21" fmla="*/ 54308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2960" h="640080">
                <a:moveTo>
                  <a:pt x="594520" y="228760"/>
                </a:moveTo>
                <a:cubicBezTo>
                  <a:pt x="594520" y="102458"/>
                  <a:pt x="461503" y="160"/>
                  <a:pt x="297340" y="160"/>
                </a:cubicBezTo>
                <a:cubicBezTo>
                  <a:pt x="133177" y="160"/>
                  <a:pt x="160" y="102458"/>
                  <a:pt x="160" y="228760"/>
                </a:cubicBezTo>
                <a:cubicBezTo>
                  <a:pt x="160" y="277766"/>
                  <a:pt x="20305" y="322915"/>
                  <a:pt x="54452" y="360205"/>
                </a:cubicBezTo>
                <a:cubicBezTo>
                  <a:pt x="35307" y="403353"/>
                  <a:pt x="3732" y="437643"/>
                  <a:pt x="3303" y="438072"/>
                </a:cubicBezTo>
                <a:cubicBezTo>
                  <a:pt x="160" y="441358"/>
                  <a:pt x="-697" y="446216"/>
                  <a:pt x="1160" y="450502"/>
                </a:cubicBezTo>
                <a:cubicBezTo>
                  <a:pt x="3017" y="454788"/>
                  <a:pt x="7018" y="457360"/>
                  <a:pt x="11590" y="457360"/>
                </a:cubicBezTo>
                <a:cubicBezTo>
                  <a:pt x="63882" y="457360"/>
                  <a:pt x="107173" y="439786"/>
                  <a:pt x="138320" y="421641"/>
                </a:cubicBezTo>
                <a:cubicBezTo>
                  <a:pt x="184326" y="444073"/>
                  <a:pt x="238761" y="457360"/>
                  <a:pt x="297340" y="457360"/>
                </a:cubicBezTo>
                <a:cubicBezTo>
                  <a:pt x="461503" y="457360"/>
                  <a:pt x="594520" y="355061"/>
                  <a:pt x="594520" y="228760"/>
                </a:cubicBezTo>
                <a:close/>
                <a:moveTo>
                  <a:pt x="768828" y="543085"/>
                </a:moveTo>
                <a:cubicBezTo>
                  <a:pt x="802975" y="505938"/>
                  <a:pt x="823120" y="460646"/>
                  <a:pt x="823120" y="411640"/>
                </a:cubicBezTo>
                <a:cubicBezTo>
                  <a:pt x="823120" y="316057"/>
                  <a:pt x="746682" y="234189"/>
                  <a:pt x="638383" y="200042"/>
                </a:cubicBezTo>
                <a:cubicBezTo>
                  <a:pt x="639669" y="209472"/>
                  <a:pt x="640240" y="219044"/>
                  <a:pt x="640240" y="228760"/>
                </a:cubicBezTo>
                <a:cubicBezTo>
                  <a:pt x="640240" y="380065"/>
                  <a:pt x="486364" y="503080"/>
                  <a:pt x="297340" y="503080"/>
                </a:cubicBezTo>
                <a:cubicBezTo>
                  <a:pt x="281910" y="503080"/>
                  <a:pt x="266908" y="501937"/>
                  <a:pt x="252049" y="500365"/>
                </a:cubicBezTo>
                <a:cubicBezTo>
                  <a:pt x="297054" y="582519"/>
                  <a:pt x="402782" y="640240"/>
                  <a:pt x="525940" y="640240"/>
                </a:cubicBezTo>
                <a:cubicBezTo>
                  <a:pt x="584519" y="640240"/>
                  <a:pt x="638954" y="627096"/>
                  <a:pt x="684960" y="604521"/>
                </a:cubicBezTo>
                <a:cubicBezTo>
                  <a:pt x="716107" y="622666"/>
                  <a:pt x="759398" y="640240"/>
                  <a:pt x="811690" y="640240"/>
                </a:cubicBezTo>
                <a:cubicBezTo>
                  <a:pt x="816262" y="640240"/>
                  <a:pt x="820405" y="637525"/>
                  <a:pt x="822120" y="633382"/>
                </a:cubicBezTo>
                <a:cubicBezTo>
                  <a:pt x="823977" y="629239"/>
                  <a:pt x="823120" y="624381"/>
                  <a:pt x="819977" y="620952"/>
                </a:cubicBezTo>
                <a:cubicBezTo>
                  <a:pt x="819548" y="620523"/>
                  <a:pt x="787973" y="586376"/>
                  <a:pt x="768828" y="543085"/>
                </a:cubicBezTo>
                <a:close/>
              </a:path>
            </a:pathLst>
          </a:custGeom>
          <a:solidFill>
            <a:srgbClr val="910830"/>
          </a:solidFill>
          <a:ln w="1422" cap="flat">
            <a:noFill/>
            <a:prstDash val="solid"/>
            <a:miter/>
          </a:ln>
        </p:spPr>
        <p:txBody>
          <a:bodyPr rtlCol="0" anchor="ctr"/>
          <a:lstStyle/>
          <a:p>
            <a:endParaRPr lang="en-GB"/>
          </a:p>
        </p:txBody>
      </p:sp>
      <p:sp>
        <p:nvSpPr>
          <p:cNvPr id="201" name="Grafik 508">
            <a:extLst>
              <a:ext uri="{FF2B5EF4-FFF2-40B4-BE49-F238E27FC236}">
                <a16:creationId xmlns:a16="http://schemas.microsoft.com/office/drawing/2014/main" id="{ED6617D9-86B7-4E35-8DA3-609FF11DC912}"/>
              </a:ext>
            </a:extLst>
          </p:cNvPr>
          <p:cNvSpPr/>
          <p:nvPr/>
        </p:nvSpPr>
        <p:spPr>
          <a:xfrm>
            <a:off x="1855083" y="3739438"/>
            <a:ext cx="536424" cy="417219"/>
          </a:xfrm>
          <a:custGeom>
            <a:avLst/>
            <a:gdLst>
              <a:gd name="connsiteX0" fmla="*/ 594520 w 822960"/>
              <a:gd name="connsiteY0" fmla="*/ 228760 h 640080"/>
              <a:gd name="connsiteX1" fmla="*/ 297340 w 822960"/>
              <a:gd name="connsiteY1" fmla="*/ 160 h 640080"/>
              <a:gd name="connsiteX2" fmla="*/ 160 w 822960"/>
              <a:gd name="connsiteY2" fmla="*/ 228760 h 640080"/>
              <a:gd name="connsiteX3" fmla="*/ 54410 w 822960"/>
              <a:gd name="connsiteY3" fmla="*/ 360176 h 640080"/>
              <a:gd name="connsiteX4" fmla="*/ 3303 w 822960"/>
              <a:gd name="connsiteY4" fmla="*/ 438072 h 640080"/>
              <a:gd name="connsiteX5" fmla="*/ 3722 w 822960"/>
              <a:gd name="connsiteY5" fmla="*/ 454221 h 640080"/>
              <a:gd name="connsiteX6" fmla="*/ 11590 w 822960"/>
              <a:gd name="connsiteY6" fmla="*/ 457360 h 640080"/>
              <a:gd name="connsiteX7" fmla="*/ 138363 w 822960"/>
              <a:gd name="connsiteY7" fmla="*/ 421670 h 640080"/>
              <a:gd name="connsiteX8" fmla="*/ 297340 w 822960"/>
              <a:gd name="connsiteY8" fmla="*/ 457360 h 640080"/>
              <a:gd name="connsiteX9" fmla="*/ 594520 w 822960"/>
              <a:gd name="connsiteY9" fmla="*/ 228760 h 640080"/>
              <a:gd name="connsiteX10" fmla="*/ 274480 w 822960"/>
              <a:gd name="connsiteY10" fmla="*/ 365920 h 640080"/>
              <a:gd name="connsiteX11" fmla="*/ 274480 w 822960"/>
              <a:gd name="connsiteY11" fmla="*/ 342646 h 640080"/>
              <a:gd name="connsiteX12" fmla="*/ 229660 w 822960"/>
              <a:gd name="connsiteY12" fmla="*/ 326429 h 640080"/>
              <a:gd name="connsiteX13" fmla="*/ 228846 w 822960"/>
              <a:gd name="connsiteY13" fmla="*/ 309084 h 640080"/>
              <a:gd name="connsiteX14" fmla="*/ 245634 w 822960"/>
              <a:gd name="connsiteY14" fmla="*/ 293068 h 640080"/>
              <a:gd name="connsiteX15" fmla="*/ 260107 w 822960"/>
              <a:gd name="connsiteY15" fmla="*/ 292025 h 640080"/>
              <a:gd name="connsiteX16" fmla="*/ 278423 w 822960"/>
              <a:gd name="connsiteY16" fmla="*/ 297340 h 640080"/>
              <a:gd name="connsiteX17" fmla="*/ 318586 w 822960"/>
              <a:gd name="connsiteY17" fmla="*/ 297340 h 640080"/>
              <a:gd name="connsiteX18" fmla="*/ 335445 w 822960"/>
              <a:gd name="connsiteY18" fmla="*/ 278495 h 640080"/>
              <a:gd name="connsiteX19" fmla="*/ 322915 w 822960"/>
              <a:gd name="connsiteY19" fmla="*/ 260307 h 640080"/>
              <a:gd name="connsiteX20" fmla="*/ 258621 w 822960"/>
              <a:gd name="connsiteY20" fmla="*/ 241019 h 640080"/>
              <a:gd name="connsiteX21" fmla="*/ 213501 w 822960"/>
              <a:gd name="connsiteY21" fmla="*/ 179025 h 640080"/>
              <a:gd name="connsiteX22" fmla="*/ 274466 w 822960"/>
              <a:gd name="connsiteY22" fmla="*/ 114631 h 640080"/>
              <a:gd name="connsiteX23" fmla="*/ 274466 w 822960"/>
              <a:gd name="connsiteY23" fmla="*/ 91600 h 640080"/>
              <a:gd name="connsiteX24" fmla="*/ 285896 w 822960"/>
              <a:gd name="connsiteY24" fmla="*/ 80170 h 640080"/>
              <a:gd name="connsiteX25" fmla="*/ 308756 w 822960"/>
              <a:gd name="connsiteY25" fmla="*/ 80170 h 640080"/>
              <a:gd name="connsiteX26" fmla="*/ 320186 w 822960"/>
              <a:gd name="connsiteY26" fmla="*/ 91600 h 640080"/>
              <a:gd name="connsiteX27" fmla="*/ 320186 w 822960"/>
              <a:gd name="connsiteY27" fmla="*/ 114874 h 640080"/>
              <a:gd name="connsiteX28" fmla="*/ 365006 w 822960"/>
              <a:gd name="connsiteY28" fmla="*/ 131091 h 640080"/>
              <a:gd name="connsiteX29" fmla="*/ 365820 w 822960"/>
              <a:gd name="connsiteY29" fmla="*/ 148436 h 640080"/>
              <a:gd name="connsiteX30" fmla="*/ 349032 w 822960"/>
              <a:gd name="connsiteY30" fmla="*/ 164452 h 640080"/>
              <a:gd name="connsiteX31" fmla="*/ 334559 w 822960"/>
              <a:gd name="connsiteY31" fmla="*/ 165495 h 640080"/>
              <a:gd name="connsiteX32" fmla="*/ 316242 w 822960"/>
              <a:gd name="connsiteY32" fmla="*/ 160180 h 640080"/>
              <a:gd name="connsiteX33" fmla="*/ 276080 w 822960"/>
              <a:gd name="connsiteY33" fmla="*/ 160180 h 640080"/>
              <a:gd name="connsiteX34" fmla="*/ 259221 w 822960"/>
              <a:gd name="connsiteY34" fmla="*/ 179025 h 640080"/>
              <a:gd name="connsiteX35" fmla="*/ 271751 w 822960"/>
              <a:gd name="connsiteY35" fmla="*/ 197213 h 640080"/>
              <a:gd name="connsiteX36" fmla="*/ 336045 w 822960"/>
              <a:gd name="connsiteY36" fmla="*/ 216501 h 640080"/>
              <a:gd name="connsiteX37" fmla="*/ 381165 w 822960"/>
              <a:gd name="connsiteY37" fmla="*/ 278495 h 640080"/>
              <a:gd name="connsiteX38" fmla="*/ 320200 w 822960"/>
              <a:gd name="connsiteY38" fmla="*/ 342889 h 640080"/>
              <a:gd name="connsiteX39" fmla="*/ 320200 w 822960"/>
              <a:gd name="connsiteY39" fmla="*/ 365920 h 640080"/>
              <a:gd name="connsiteX40" fmla="*/ 308770 w 822960"/>
              <a:gd name="connsiteY40" fmla="*/ 377350 h 640080"/>
              <a:gd name="connsiteX41" fmla="*/ 285910 w 822960"/>
              <a:gd name="connsiteY41" fmla="*/ 377350 h 640080"/>
              <a:gd name="connsiteX42" fmla="*/ 274480 w 822960"/>
              <a:gd name="connsiteY42" fmla="*/ 365920 h 640080"/>
              <a:gd name="connsiteX43" fmla="*/ 768842 w 822960"/>
              <a:gd name="connsiteY43" fmla="*/ 543071 h 640080"/>
              <a:gd name="connsiteX44" fmla="*/ 823120 w 822960"/>
              <a:gd name="connsiteY44" fmla="*/ 411640 h 640080"/>
              <a:gd name="connsiteX45" fmla="*/ 638340 w 822960"/>
              <a:gd name="connsiteY45" fmla="*/ 200085 h 640080"/>
              <a:gd name="connsiteX46" fmla="*/ 640240 w 822960"/>
              <a:gd name="connsiteY46" fmla="*/ 228760 h 640080"/>
              <a:gd name="connsiteX47" fmla="*/ 297340 w 822960"/>
              <a:gd name="connsiteY47" fmla="*/ 503080 h 640080"/>
              <a:gd name="connsiteX48" fmla="*/ 252006 w 822960"/>
              <a:gd name="connsiteY48" fmla="*/ 500394 h 640080"/>
              <a:gd name="connsiteX49" fmla="*/ 525940 w 822960"/>
              <a:gd name="connsiteY49" fmla="*/ 640240 h 640080"/>
              <a:gd name="connsiteX50" fmla="*/ 684917 w 822960"/>
              <a:gd name="connsiteY50" fmla="*/ 604550 h 640080"/>
              <a:gd name="connsiteX51" fmla="*/ 811690 w 822960"/>
              <a:gd name="connsiteY51" fmla="*/ 640240 h 640080"/>
              <a:gd name="connsiteX52" fmla="*/ 822177 w 822960"/>
              <a:gd name="connsiteY52" fmla="*/ 633325 h 640080"/>
              <a:gd name="connsiteX53" fmla="*/ 819962 w 822960"/>
              <a:gd name="connsiteY53" fmla="*/ 620938 h 640080"/>
              <a:gd name="connsiteX54" fmla="*/ 768842 w 822960"/>
              <a:gd name="connsiteY54" fmla="*/ 54307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22960" h="640080">
                <a:moveTo>
                  <a:pt x="594520" y="228760"/>
                </a:moveTo>
                <a:cubicBezTo>
                  <a:pt x="594520" y="102501"/>
                  <a:pt x="461475" y="160"/>
                  <a:pt x="297340" y="160"/>
                </a:cubicBezTo>
                <a:cubicBezTo>
                  <a:pt x="133205" y="160"/>
                  <a:pt x="160" y="102501"/>
                  <a:pt x="160" y="228760"/>
                </a:cubicBezTo>
                <a:cubicBezTo>
                  <a:pt x="160" y="277723"/>
                  <a:pt x="20348" y="322986"/>
                  <a:pt x="54410" y="360176"/>
                </a:cubicBezTo>
                <a:cubicBezTo>
                  <a:pt x="35322" y="403382"/>
                  <a:pt x="3760" y="437586"/>
                  <a:pt x="3303" y="438072"/>
                </a:cubicBezTo>
                <a:cubicBezTo>
                  <a:pt x="-1041" y="442647"/>
                  <a:pt x="-853" y="449877"/>
                  <a:pt x="3722" y="454221"/>
                </a:cubicBezTo>
                <a:cubicBezTo>
                  <a:pt x="5845" y="456237"/>
                  <a:pt x="8662" y="457361"/>
                  <a:pt x="11590" y="457360"/>
                </a:cubicBezTo>
                <a:cubicBezTo>
                  <a:pt x="63854" y="457360"/>
                  <a:pt x="107216" y="439858"/>
                  <a:pt x="138363" y="421670"/>
                </a:cubicBezTo>
                <a:cubicBezTo>
                  <a:pt x="184369" y="444158"/>
                  <a:pt x="238790" y="457360"/>
                  <a:pt x="297340" y="457360"/>
                </a:cubicBezTo>
                <a:cubicBezTo>
                  <a:pt x="461475" y="457360"/>
                  <a:pt x="594520" y="355019"/>
                  <a:pt x="594520" y="228760"/>
                </a:cubicBezTo>
                <a:close/>
                <a:moveTo>
                  <a:pt x="274480" y="365920"/>
                </a:moveTo>
                <a:lnTo>
                  <a:pt x="274480" y="342646"/>
                </a:lnTo>
                <a:cubicBezTo>
                  <a:pt x="258349" y="341817"/>
                  <a:pt x="242662" y="336188"/>
                  <a:pt x="229660" y="326429"/>
                </a:cubicBezTo>
                <a:cubicBezTo>
                  <a:pt x="224088" y="322243"/>
                  <a:pt x="223802" y="313899"/>
                  <a:pt x="228846" y="309084"/>
                </a:cubicBezTo>
                <a:lnTo>
                  <a:pt x="245634" y="293068"/>
                </a:lnTo>
                <a:cubicBezTo>
                  <a:pt x="249591" y="289296"/>
                  <a:pt x="255478" y="289125"/>
                  <a:pt x="260107" y="292025"/>
                </a:cubicBezTo>
                <a:cubicBezTo>
                  <a:pt x="265636" y="295483"/>
                  <a:pt x="271908" y="297340"/>
                  <a:pt x="278423" y="297340"/>
                </a:cubicBezTo>
                <a:lnTo>
                  <a:pt x="318586" y="297340"/>
                </a:lnTo>
                <a:cubicBezTo>
                  <a:pt x="327872" y="297340"/>
                  <a:pt x="335445" y="288882"/>
                  <a:pt x="335445" y="278495"/>
                </a:cubicBezTo>
                <a:cubicBezTo>
                  <a:pt x="335445" y="269994"/>
                  <a:pt x="330287" y="262507"/>
                  <a:pt x="322915" y="260307"/>
                </a:cubicBezTo>
                <a:lnTo>
                  <a:pt x="258621" y="241019"/>
                </a:lnTo>
                <a:cubicBezTo>
                  <a:pt x="232060" y="233046"/>
                  <a:pt x="213501" y="207557"/>
                  <a:pt x="213501" y="179025"/>
                </a:cubicBezTo>
                <a:cubicBezTo>
                  <a:pt x="213501" y="143992"/>
                  <a:pt x="240719" y="115532"/>
                  <a:pt x="274466" y="114631"/>
                </a:cubicBezTo>
                <a:lnTo>
                  <a:pt x="274466" y="91600"/>
                </a:lnTo>
                <a:cubicBezTo>
                  <a:pt x="274466" y="85285"/>
                  <a:pt x="279581" y="80170"/>
                  <a:pt x="285896" y="80170"/>
                </a:cubicBezTo>
                <a:lnTo>
                  <a:pt x="308756" y="80170"/>
                </a:lnTo>
                <a:cubicBezTo>
                  <a:pt x="315071" y="80170"/>
                  <a:pt x="320186" y="85285"/>
                  <a:pt x="320186" y="91600"/>
                </a:cubicBezTo>
                <a:lnTo>
                  <a:pt x="320186" y="114874"/>
                </a:lnTo>
                <a:cubicBezTo>
                  <a:pt x="336316" y="115703"/>
                  <a:pt x="352004" y="121318"/>
                  <a:pt x="365006" y="131091"/>
                </a:cubicBezTo>
                <a:cubicBezTo>
                  <a:pt x="370578" y="135277"/>
                  <a:pt x="370863" y="143621"/>
                  <a:pt x="365820" y="148436"/>
                </a:cubicBezTo>
                <a:lnTo>
                  <a:pt x="349032" y="164452"/>
                </a:lnTo>
                <a:cubicBezTo>
                  <a:pt x="345075" y="168224"/>
                  <a:pt x="339188" y="168395"/>
                  <a:pt x="334559" y="165495"/>
                </a:cubicBezTo>
                <a:cubicBezTo>
                  <a:pt x="329030" y="162023"/>
                  <a:pt x="322757" y="160180"/>
                  <a:pt x="316242" y="160180"/>
                </a:cubicBezTo>
                <a:lnTo>
                  <a:pt x="276080" y="160180"/>
                </a:lnTo>
                <a:cubicBezTo>
                  <a:pt x="266793" y="160180"/>
                  <a:pt x="259221" y="168638"/>
                  <a:pt x="259221" y="179025"/>
                </a:cubicBezTo>
                <a:cubicBezTo>
                  <a:pt x="259221" y="187526"/>
                  <a:pt x="264379" y="195013"/>
                  <a:pt x="271751" y="197213"/>
                </a:cubicBezTo>
                <a:lnTo>
                  <a:pt x="336045" y="216501"/>
                </a:lnTo>
                <a:cubicBezTo>
                  <a:pt x="362605" y="224474"/>
                  <a:pt x="381165" y="249963"/>
                  <a:pt x="381165" y="278495"/>
                </a:cubicBezTo>
                <a:cubicBezTo>
                  <a:pt x="381165" y="313542"/>
                  <a:pt x="353947" y="341988"/>
                  <a:pt x="320200" y="342889"/>
                </a:cubicBezTo>
                <a:lnTo>
                  <a:pt x="320200" y="365920"/>
                </a:lnTo>
                <a:cubicBezTo>
                  <a:pt x="320200" y="372235"/>
                  <a:pt x="315085" y="377350"/>
                  <a:pt x="308770" y="377350"/>
                </a:cubicBezTo>
                <a:lnTo>
                  <a:pt x="285910" y="377350"/>
                </a:lnTo>
                <a:cubicBezTo>
                  <a:pt x="279595" y="377350"/>
                  <a:pt x="274480" y="372235"/>
                  <a:pt x="274480" y="365920"/>
                </a:cubicBezTo>
                <a:close/>
                <a:moveTo>
                  <a:pt x="768842" y="543071"/>
                </a:moveTo>
                <a:cubicBezTo>
                  <a:pt x="802932" y="505880"/>
                  <a:pt x="823120" y="460603"/>
                  <a:pt x="823120" y="411640"/>
                </a:cubicBezTo>
                <a:cubicBezTo>
                  <a:pt x="823120" y="315999"/>
                  <a:pt x="746696" y="234189"/>
                  <a:pt x="638340" y="200085"/>
                </a:cubicBezTo>
                <a:cubicBezTo>
                  <a:pt x="639569" y="209515"/>
                  <a:pt x="640240" y="219073"/>
                  <a:pt x="640240" y="228760"/>
                </a:cubicBezTo>
                <a:cubicBezTo>
                  <a:pt x="640240" y="380022"/>
                  <a:pt x="486421" y="503080"/>
                  <a:pt x="297340" y="503080"/>
                </a:cubicBezTo>
                <a:cubicBezTo>
                  <a:pt x="281938" y="503080"/>
                  <a:pt x="266879" y="501980"/>
                  <a:pt x="252006" y="500394"/>
                </a:cubicBezTo>
                <a:cubicBezTo>
                  <a:pt x="297054" y="582561"/>
                  <a:pt x="402739" y="640240"/>
                  <a:pt x="525940" y="640240"/>
                </a:cubicBezTo>
                <a:cubicBezTo>
                  <a:pt x="584490" y="640240"/>
                  <a:pt x="638911" y="627038"/>
                  <a:pt x="684917" y="604550"/>
                </a:cubicBezTo>
                <a:cubicBezTo>
                  <a:pt x="716064" y="622738"/>
                  <a:pt x="759426" y="640240"/>
                  <a:pt x="811690" y="640240"/>
                </a:cubicBezTo>
                <a:cubicBezTo>
                  <a:pt x="816262" y="640240"/>
                  <a:pt x="820391" y="637511"/>
                  <a:pt x="822177" y="633325"/>
                </a:cubicBezTo>
                <a:cubicBezTo>
                  <a:pt x="823992" y="629124"/>
                  <a:pt x="823120" y="624267"/>
                  <a:pt x="819962" y="620938"/>
                </a:cubicBezTo>
                <a:cubicBezTo>
                  <a:pt x="819520" y="620466"/>
                  <a:pt x="787930" y="586305"/>
                  <a:pt x="768842" y="543071"/>
                </a:cubicBezTo>
                <a:close/>
              </a:path>
            </a:pathLst>
          </a:custGeom>
          <a:solidFill>
            <a:srgbClr val="910830"/>
          </a:solidFill>
          <a:ln w="1422" cap="flat">
            <a:noFill/>
            <a:prstDash val="solid"/>
            <a:miter/>
          </a:ln>
        </p:spPr>
        <p:txBody>
          <a:bodyPr rtlCol="0" anchor="ctr"/>
          <a:lstStyle/>
          <a:p>
            <a:endParaRPr lang="en-GB"/>
          </a:p>
        </p:txBody>
      </p:sp>
      <p:sp>
        <p:nvSpPr>
          <p:cNvPr id="202" name="Grafik 509">
            <a:extLst>
              <a:ext uri="{FF2B5EF4-FFF2-40B4-BE49-F238E27FC236}">
                <a16:creationId xmlns:a16="http://schemas.microsoft.com/office/drawing/2014/main" id="{FD5758CF-B59D-4F00-AE68-DDE3BB9693A4}"/>
              </a:ext>
            </a:extLst>
          </p:cNvPr>
          <p:cNvSpPr/>
          <p:nvPr/>
        </p:nvSpPr>
        <p:spPr>
          <a:xfrm>
            <a:off x="574894" y="3709663"/>
            <a:ext cx="596027" cy="476822"/>
          </a:xfrm>
          <a:custGeom>
            <a:avLst/>
            <a:gdLst>
              <a:gd name="connsiteX0" fmla="*/ 91559 w 914400"/>
              <a:gd name="connsiteY0" fmla="*/ 343019 h 731520"/>
              <a:gd name="connsiteX1" fmla="*/ 172997 w 914400"/>
              <a:gd name="connsiteY1" fmla="*/ 529756 h 731520"/>
              <a:gd name="connsiteX2" fmla="*/ 94702 w 914400"/>
              <a:gd name="connsiteY2" fmla="*/ 666631 h 731520"/>
              <a:gd name="connsiteX3" fmla="*/ 92559 w 914400"/>
              <a:gd name="connsiteY3" fmla="*/ 679061 h 731520"/>
              <a:gd name="connsiteX4" fmla="*/ 102989 w 914400"/>
              <a:gd name="connsiteY4" fmla="*/ 685919 h 731520"/>
              <a:gd name="connsiteX5" fmla="*/ 303871 w 914400"/>
              <a:gd name="connsiteY5" fmla="*/ 612481 h 731520"/>
              <a:gd name="connsiteX6" fmla="*/ 457319 w 914400"/>
              <a:gd name="connsiteY6" fmla="*/ 640199 h 731520"/>
              <a:gd name="connsiteX7" fmla="*/ 569333 w 914400"/>
              <a:gd name="connsiteY7" fmla="*/ 625911 h 731520"/>
              <a:gd name="connsiteX8" fmla="*/ 104275 w 914400"/>
              <a:gd name="connsiteY8" fmla="*/ 266438 h 731520"/>
              <a:gd name="connsiteX9" fmla="*/ 91559 w 914400"/>
              <a:gd name="connsiteY9" fmla="*/ 343019 h 731520"/>
              <a:gd name="connsiteX10" fmla="*/ 905660 w 914400"/>
              <a:gd name="connsiteY10" fmla="*/ 654629 h 731520"/>
              <a:gd name="connsiteX11" fmla="*/ 742211 w 914400"/>
              <a:gd name="connsiteY11" fmla="*/ 528328 h 731520"/>
              <a:gd name="connsiteX12" fmla="*/ 823079 w 914400"/>
              <a:gd name="connsiteY12" fmla="*/ 343019 h 731520"/>
              <a:gd name="connsiteX13" fmla="*/ 457319 w 914400"/>
              <a:gd name="connsiteY13" fmla="*/ 45839 h 731520"/>
              <a:gd name="connsiteX14" fmla="*/ 215288 w 914400"/>
              <a:gd name="connsiteY14" fmla="*/ 121134 h 731520"/>
              <a:gd name="connsiteX15" fmla="*/ 65127 w 914400"/>
              <a:gd name="connsiteY15" fmla="*/ 4976 h 731520"/>
              <a:gd name="connsiteX16" fmla="*/ 32980 w 914400"/>
              <a:gd name="connsiteY16" fmla="*/ 8977 h 731520"/>
              <a:gd name="connsiteX17" fmla="*/ 4976 w 914400"/>
              <a:gd name="connsiteY17" fmla="*/ 44981 h 731520"/>
              <a:gd name="connsiteX18" fmla="*/ 8977 w 914400"/>
              <a:gd name="connsiteY18" fmla="*/ 76985 h 731520"/>
              <a:gd name="connsiteX19" fmla="*/ 849653 w 914400"/>
              <a:gd name="connsiteY19" fmla="*/ 726638 h 731520"/>
              <a:gd name="connsiteX20" fmla="*/ 881800 w 914400"/>
              <a:gd name="connsiteY20" fmla="*/ 722638 h 731520"/>
              <a:gd name="connsiteX21" fmla="*/ 909804 w 914400"/>
              <a:gd name="connsiteY21" fmla="*/ 686490 h 731520"/>
              <a:gd name="connsiteX22" fmla="*/ 905660 w 914400"/>
              <a:gd name="connsiteY22" fmla="*/ 65462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4400" h="731520">
                <a:moveTo>
                  <a:pt x="91559" y="343019"/>
                </a:moveTo>
                <a:cubicBezTo>
                  <a:pt x="91559" y="413885"/>
                  <a:pt x="122134" y="478750"/>
                  <a:pt x="172997" y="529756"/>
                </a:cubicBezTo>
                <a:cubicBezTo>
                  <a:pt x="154995" y="601622"/>
                  <a:pt x="95416" y="665773"/>
                  <a:pt x="94702" y="666631"/>
                </a:cubicBezTo>
                <a:cubicBezTo>
                  <a:pt x="91559" y="669917"/>
                  <a:pt x="90701" y="674774"/>
                  <a:pt x="92559" y="679061"/>
                </a:cubicBezTo>
                <a:cubicBezTo>
                  <a:pt x="94416" y="683204"/>
                  <a:pt x="98417" y="685919"/>
                  <a:pt x="102989" y="685919"/>
                </a:cubicBezTo>
                <a:cubicBezTo>
                  <a:pt x="197715" y="685919"/>
                  <a:pt x="268724" y="640484"/>
                  <a:pt x="303871" y="612481"/>
                </a:cubicBezTo>
                <a:cubicBezTo>
                  <a:pt x="350591" y="630055"/>
                  <a:pt x="402455" y="640199"/>
                  <a:pt x="457319" y="640199"/>
                </a:cubicBezTo>
                <a:cubicBezTo>
                  <a:pt x="496466" y="640199"/>
                  <a:pt x="534043" y="635055"/>
                  <a:pt x="569333" y="625911"/>
                </a:cubicBezTo>
                <a:lnTo>
                  <a:pt x="104275" y="266438"/>
                </a:lnTo>
                <a:cubicBezTo>
                  <a:pt x="96274" y="290869"/>
                  <a:pt x="91559" y="316444"/>
                  <a:pt x="91559" y="343019"/>
                </a:cubicBezTo>
                <a:close/>
                <a:moveTo>
                  <a:pt x="905660" y="654629"/>
                </a:moveTo>
                <a:lnTo>
                  <a:pt x="742211" y="528328"/>
                </a:lnTo>
                <a:cubicBezTo>
                  <a:pt x="792503" y="477464"/>
                  <a:pt x="823079" y="413313"/>
                  <a:pt x="823079" y="343019"/>
                </a:cubicBezTo>
                <a:cubicBezTo>
                  <a:pt x="823079" y="178855"/>
                  <a:pt x="659344" y="45839"/>
                  <a:pt x="457319" y="45839"/>
                </a:cubicBezTo>
                <a:cubicBezTo>
                  <a:pt x="364307" y="45839"/>
                  <a:pt x="279868" y="74557"/>
                  <a:pt x="215288" y="121134"/>
                </a:cubicBezTo>
                <a:lnTo>
                  <a:pt x="65127" y="4976"/>
                </a:lnTo>
                <a:cubicBezTo>
                  <a:pt x="55126" y="-2739"/>
                  <a:pt x="40838" y="-1024"/>
                  <a:pt x="32980" y="8977"/>
                </a:cubicBezTo>
                <a:lnTo>
                  <a:pt x="4976" y="44981"/>
                </a:lnTo>
                <a:cubicBezTo>
                  <a:pt x="-2739" y="54983"/>
                  <a:pt x="-1024" y="69270"/>
                  <a:pt x="8977" y="76985"/>
                </a:cubicBezTo>
                <a:lnTo>
                  <a:pt x="849653" y="726638"/>
                </a:lnTo>
                <a:cubicBezTo>
                  <a:pt x="859655" y="734353"/>
                  <a:pt x="873942" y="732639"/>
                  <a:pt x="881800" y="722638"/>
                </a:cubicBezTo>
                <a:lnTo>
                  <a:pt x="909804" y="686490"/>
                </a:lnTo>
                <a:cubicBezTo>
                  <a:pt x="917519" y="676775"/>
                  <a:pt x="915662" y="662344"/>
                  <a:pt x="905660" y="654629"/>
                </a:cubicBezTo>
                <a:close/>
              </a:path>
            </a:pathLst>
          </a:custGeom>
          <a:solidFill>
            <a:srgbClr val="910830"/>
          </a:solidFill>
          <a:ln w="1429" cap="flat">
            <a:noFill/>
            <a:prstDash val="solid"/>
            <a:miter/>
          </a:ln>
        </p:spPr>
        <p:txBody>
          <a:bodyPr rtlCol="0" anchor="ctr"/>
          <a:lstStyle/>
          <a:p>
            <a:endParaRPr lang="en-GB"/>
          </a:p>
        </p:txBody>
      </p:sp>
      <p:sp>
        <p:nvSpPr>
          <p:cNvPr id="203" name="Grafik 510">
            <a:extLst>
              <a:ext uri="{FF2B5EF4-FFF2-40B4-BE49-F238E27FC236}">
                <a16:creationId xmlns:a16="http://schemas.microsoft.com/office/drawing/2014/main" id="{A040225E-FC74-4916-A63E-E9C6674C3567}"/>
              </a:ext>
            </a:extLst>
          </p:cNvPr>
          <p:cNvSpPr/>
          <p:nvPr/>
        </p:nvSpPr>
        <p:spPr>
          <a:xfrm>
            <a:off x="6141513" y="3717087"/>
            <a:ext cx="461921" cy="461921"/>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25890 w 708660"/>
              <a:gd name="connsiteY5" fmla="*/ 354490 h 708660"/>
              <a:gd name="connsiteX6" fmla="*/ 80170 w 708660"/>
              <a:gd name="connsiteY6" fmla="*/ 354490 h 708660"/>
              <a:gd name="connsiteX7" fmla="*/ 354490 w 708660"/>
              <a:gd name="connsiteY7" fmla="*/ 80170 h 708660"/>
              <a:gd name="connsiteX8" fmla="*/ 354490 w 708660"/>
              <a:gd name="connsiteY8" fmla="*/ 125890 h 708660"/>
              <a:gd name="connsiteX9" fmla="*/ 125890 w 708660"/>
              <a:gd name="connsiteY9" fmla="*/ 354490 h 708660"/>
              <a:gd name="connsiteX10" fmla="*/ 354490 w 708660"/>
              <a:gd name="connsiteY10" fmla="*/ 491650 h 708660"/>
              <a:gd name="connsiteX11" fmla="*/ 217330 w 708660"/>
              <a:gd name="connsiteY11" fmla="*/ 354490 h 708660"/>
              <a:gd name="connsiteX12" fmla="*/ 354490 w 708660"/>
              <a:gd name="connsiteY12" fmla="*/ 217330 h 708660"/>
              <a:gd name="connsiteX13" fmla="*/ 491650 w 708660"/>
              <a:gd name="connsiteY13" fmla="*/ 354490 h 708660"/>
              <a:gd name="connsiteX14" fmla="*/ 354490 w 708660"/>
              <a:gd name="connsiteY14" fmla="*/ 491650 h 708660"/>
              <a:gd name="connsiteX15" fmla="*/ 354490 w 708660"/>
              <a:gd name="connsiteY15" fmla="*/ 308770 h 708660"/>
              <a:gd name="connsiteX16" fmla="*/ 308770 w 708660"/>
              <a:gd name="connsiteY16" fmla="*/ 354490 h 708660"/>
              <a:gd name="connsiteX17" fmla="*/ 354490 w 708660"/>
              <a:gd name="connsiteY17" fmla="*/ 400210 h 708660"/>
              <a:gd name="connsiteX18" fmla="*/ 400210 w 708660"/>
              <a:gd name="connsiteY18" fmla="*/ 354490 h 708660"/>
              <a:gd name="connsiteX19" fmla="*/ 354490 w 708660"/>
              <a:gd name="connsiteY19" fmla="*/ 30877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25890" y="354490"/>
                </a:moveTo>
                <a:lnTo>
                  <a:pt x="80170" y="354490"/>
                </a:lnTo>
                <a:cubicBezTo>
                  <a:pt x="80170" y="203185"/>
                  <a:pt x="203185" y="80170"/>
                  <a:pt x="354490" y="80170"/>
                </a:cubicBezTo>
                <a:lnTo>
                  <a:pt x="354490" y="125890"/>
                </a:lnTo>
                <a:cubicBezTo>
                  <a:pt x="228474" y="125890"/>
                  <a:pt x="125890" y="228474"/>
                  <a:pt x="125890" y="354490"/>
                </a:cubicBezTo>
                <a:close/>
                <a:moveTo>
                  <a:pt x="354490" y="491650"/>
                </a:moveTo>
                <a:cubicBezTo>
                  <a:pt x="278766" y="491650"/>
                  <a:pt x="217330" y="430214"/>
                  <a:pt x="217330" y="354490"/>
                </a:cubicBezTo>
                <a:cubicBezTo>
                  <a:pt x="217330" y="278766"/>
                  <a:pt x="278766" y="217330"/>
                  <a:pt x="354490" y="217330"/>
                </a:cubicBezTo>
                <a:cubicBezTo>
                  <a:pt x="430214" y="217330"/>
                  <a:pt x="491650" y="278766"/>
                  <a:pt x="491650" y="354490"/>
                </a:cubicBezTo>
                <a:cubicBezTo>
                  <a:pt x="491650" y="430214"/>
                  <a:pt x="430214" y="491650"/>
                  <a:pt x="354490" y="491650"/>
                </a:cubicBezTo>
                <a:close/>
                <a:moveTo>
                  <a:pt x="354490" y="308770"/>
                </a:moveTo>
                <a:cubicBezTo>
                  <a:pt x="329201" y="308770"/>
                  <a:pt x="308770" y="329201"/>
                  <a:pt x="308770" y="354490"/>
                </a:cubicBezTo>
                <a:cubicBezTo>
                  <a:pt x="308770" y="379779"/>
                  <a:pt x="329201" y="400210"/>
                  <a:pt x="354490" y="400210"/>
                </a:cubicBezTo>
                <a:cubicBezTo>
                  <a:pt x="379779" y="400210"/>
                  <a:pt x="400210" y="379779"/>
                  <a:pt x="400210" y="354490"/>
                </a:cubicBezTo>
                <a:cubicBezTo>
                  <a:pt x="400210" y="329201"/>
                  <a:pt x="379779" y="308770"/>
                  <a:pt x="354490" y="308770"/>
                </a:cubicBezTo>
                <a:close/>
              </a:path>
            </a:pathLst>
          </a:custGeom>
          <a:solidFill>
            <a:srgbClr val="910830"/>
          </a:solidFill>
          <a:ln w="1421" cap="flat">
            <a:noFill/>
            <a:prstDash val="solid"/>
            <a:miter/>
          </a:ln>
        </p:spPr>
        <p:txBody>
          <a:bodyPr rtlCol="0" anchor="ctr"/>
          <a:lstStyle/>
          <a:p>
            <a:endParaRPr lang="en-GB"/>
          </a:p>
        </p:txBody>
      </p:sp>
      <p:sp>
        <p:nvSpPr>
          <p:cNvPr id="204" name="Grafik 511">
            <a:extLst>
              <a:ext uri="{FF2B5EF4-FFF2-40B4-BE49-F238E27FC236}">
                <a16:creationId xmlns:a16="http://schemas.microsoft.com/office/drawing/2014/main" id="{BFB29B87-F0CF-47B4-B7F4-A5CB0AA5CD9A}"/>
              </a:ext>
            </a:extLst>
          </p:cNvPr>
          <p:cNvSpPr/>
          <p:nvPr/>
        </p:nvSpPr>
        <p:spPr>
          <a:xfrm>
            <a:off x="6647516" y="3717087"/>
            <a:ext cx="461921" cy="461921"/>
          </a:xfrm>
          <a:custGeom>
            <a:avLst/>
            <a:gdLst>
              <a:gd name="connsiteX0" fmla="*/ 322172 w 708660"/>
              <a:gd name="connsiteY0" fmla="*/ 322157 h 708660"/>
              <a:gd name="connsiteX1" fmla="*/ 322172 w 708660"/>
              <a:gd name="connsiteY1" fmla="*/ 386808 h 708660"/>
              <a:gd name="connsiteX2" fmla="*/ 386823 w 708660"/>
              <a:gd name="connsiteY2" fmla="*/ 386808 h 708660"/>
              <a:gd name="connsiteX3" fmla="*/ 386823 w 708660"/>
              <a:gd name="connsiteY3" fmla="*/ 322157 h 708660"/>
              <a:gd name="connsiteX4" fmla="*/ 322172 w 708660"/>
              <a:gd name="connsiteY4" fmla="*/ 322157 h 708660"/>
              <a:gd name="connsiteX5" fmla="*/ 354490 w 708660"/>
              <a:gd name="connsiteY5" fmla="*/ 160 h 708660"/>
              <a:gd name="connsiteX6" fmla="*/ 160 w 708660"/>
              <a:gd name="connsiteY6" fmla="*/ 354490 h 708660"/>
              <a:gd name="connsiteX7" fmla="*/ 354490 w 708660"/>
              <a:gd name="connsiteY7" fmla="*/ 708820 h 708660"/>
              <a:gd name="connsiteX8" fmla="*/ 708820 w 708660"/>
              <a:gd name="connsiteY8" fmla="*/ 354490 h 708660"/>
              <a:gd name="connsiteX9" fmla="*/ 354490 w 708660"/>
              <a:gd name="connsiteY9" fmla="*/ 160 h 708660"/>
              <a:gd name="connsiteX10" fmla="*/ 534712 w 708660"/>
              <a:gd name="connsiteY10" fmla="*/ 211686 h 708660"/>
              <a:gd name="connsiteX11" fmla="*/ 440458 w 708660"/>
              <a:gd name="connsiteY11" fmla="*/ 417926 h 708660"/>
              <a:gd name="connsiteX12" fmla="*/ 417926 w 708660"/>
              <a:gd name="connsiteY12" fmla="*/ 440458 h 708660"/>
              <a:gd name="connsiteX13" fmla="*/ 211701 w 708660"/>
              <a:gd name="connsiteY13" fmla="*/ 534712 h 708660"/>
              <a:gd name="connsiteX14" fmla="*/ 174267 w 708660"/>
              <a:gd name="connsiteY14" fmla="*/ 497279 h 708660"/>
              <a:gd name="connsiteX15" fmla="*/ 268536 w 708660"/>
              <a:gd name="connsiteY15" fmla="*/ 291039 h 708660"/>
              <a:gd name="connsiteX16" fmla="*/ 291068 w 708660"/>
              <a:gd name="connsiteY16" fmla="*/ 268508 h 708660"/>
              <a:gd name="connsiteX17" fmla="*/ 497293 w 708660"/>
              <a:gd name="connsiteY17" fmla="*/ 174253 h 708660"/>
              <a:gd name="connsiteX18" fmla="*/ 534712 w 708660"/>
              <a:gd name="connsiteY18" fmla="*/ 211686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8660" h="708660">
                <a:moveTo>
                  <a:pt x="322172" y="322157"/>
                </a:moveTo>
                <a:cubicBezTo>
                  <a:pt x="304312" y="340017"/>
                  <a:pt x="304312" y="368963"/>
                  <a:pt x="322172" y="386808"/>
                </a:cubicBezTo>
                <a:cubicBezTo>
                  <a:pt x="340017" y="404668"/>
                  <a:pt x="368977" y="404668"/>
                  <a:pt x="386823" y="386808"/>
                </a:cubicBezTo>
                <a:cubicBezTo>
                  <a:pt x="404682" y="368949"/>
                  <a:pt x="404682" y="340002"/>
                  <a:pt x="386823" y="322157"/>
                </a:cubicBezTo>
                <a:cubicBezTo>
                  <a:pt x="368963" y="304312"/>
                  <a:pt x="340017" y="304312"/>
                  <a:pt x="322172" y="322157"/>
                </a:cubicBezTo>
                <a:close/>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534712" y="211686"/>
                </a:moveTo>
                <a:lnTo>
                  <a:pt x="440458" y="417926"/>
                </a:lnTo>
                <a:cubicBezTo>
                  <a:pt x="435899" y="427900"/>
                  <a:pt x="427900" y="435899"/>
                  <a:pt x="417926" y="440458"/>
                </a:cubicBezTo>
                <a:lnTo>
                  <a:pt x="211701" y="534712"/>
                </a:lnTo>
                <a:cubicBezTo>
                  <a:pt x="187912" y="545585"/>
                  <a:pt x="163395" y="521068"/>
                  <a:pt x="174267" y="497279"/>
                </a:cubicBezTo>
                <a:lnTo>
                  <a:pt x="268536" y="291039"/>
                </a:lnTo>
                <a:cubicBezTo>
                  <a:pt x="273095" y="281065"/>
                  <a:pt x="281094" y="273067"/>
                  <a:pt x="291068" y="268508"/>
                </a:cubicBezTo>
                <a:lnTo>
                  <a:pt x="497293" y="174253"/>
                </a:lnTo>
                <a:cubicBezTo>
                  <a:pt x="521082" y="163395"/>
                  <a:pt x="545585" y="187898"/>
                  <a:pt x="534712" y="211686"/>
                </a:cubicBezTo>
                <a:close/>
              </a:path>
            </a:pathLst>
          </a:custGeom>
          <a:solidFill>
            <a:srgbClr val="910830"/>
          </a:solidFill>
          <a:ln w="1421" cap="flat">
            <a:noFill/>
            <a:prstDash val="solid"/>
            <a:miter/>
          </a:ln>
        </p:spPr>
        <p:txBody>
          <a:bodyPr rtlCol="0" anchor="ctr"/>
          <a:lstStyle/>
          <a:p>
            <a:endParaRPr lang="en-GB"/>
          </a:p>
        </p:txBody>
      </p:sp>
      <p:sp>
        <p:nvSpPr>
          <p:cNvPr id="205" name="Grafik 512">
            <a:extLst>
              <a:ext uri="{FF2B5EF4-FFF2-40B4-BE49-F238E27FC236}">
                <a16:creationId xmlns:a16="http://schemas.microsoft.com/office/drawing/2014/main" id="{E7E8768E-39CC-4839-91F0-DDE41502582A}"/>
              </a:ext>
            </a:extLst>
          </p:cNvPr>
          <p:cNvSpPr/>
          <p:nvPr/>
        </p:nvSpPr>
        <p:spPr>
          <a:xfrm>
            <a:off x="7153518" y="3739438"/>
            <a:ext cx="417219" cy="417219"/>
          </a:xfrm>
          <a:custGeom>
            <a:avLst/>
            <a:gdLst>
              <a:gd name="connsiteX0" fmla="*/ 623095 w 640080"/>
              <a:gd name="connsiteY0" fmla="*/ 228760 h 640080"/>
              <a:gd name="connsiteX1" fmla="*/ 445930 w 640080"/>
              <a:gd name="connsiteY1" fmla="*/ 228760 h 640080"/>
              <a:gd name="connsiteX2" fmla="*/ 411640 w 640080"/>
              <a:gd name="connsiteY2" fmla="*/ 194470 h 640080"/>
              <a:gd name="connsiteX3" fmla="*/ 411640 w 640080"/>
              <a:gd name="connsiteY3" fmla="*/ 17305 h 640080"/>
              <a:gd name="connsiteX4" fmla="*/ 428785 w 640080"/>
              <a:gd name="connsiteY4" fmla="*/ 160 h 640080"/>
              <a:gd name="connsiteX5" fmla="*/ 485935 w 640080"/>
              <a:gd name="connsiteY5" fmla="*/ 160 h 640080"/>
              <a:gd name="connsiteX6" fmla="*/ 503080 w 640080"/>
              <a:gd name="connsiteY6" fmla="*/ 17305 h 640080"/>
              <a:gd name="connsiteX7" fmla="*/ 503080 w 640080"/>
              <a:gd name="connsiteY7" fmla="*/ 137320 h 640080"/>
              <a:gd name="connsiteX8" fmla="*/ 623095 w 640080"/>
              <a:gd name="connsiteY8" fmla="*/ 137320 h 640080"/>
              <a:gd name="connsiteX9" fmla="*/ 640240 w 640080"/>
              <a:gd name="connsiteY9" fmla="*/ 154465 h 640080"/>
              <a:gd name="connsiteX10" fmla="*/ 640240 w 640080"/>
              <a:gd name="connsiteY10" fmla="*/ 211615 h 640080"/>
              <a:gd name="connsiteX11" fmla="*/ 623095 w 640080"/>
              <a:gd name="connsiteY11" fmla="*/ 228760 h 640080"/>
              <a:gd name="connsiteX12" fmla="*/ 228760 w 640080"/>
              <a:gd name="connsiteY12" fmla="*/ 194470 h 640080"/>
              <a:gd name="connsiteX13" fmla="*/ 228760 w 640080"/>
              <a:gd name="connsiteY13" fmla="*/ 17305 h 640080"/>
              <a:gd name="connsiteX14" fmla="*/ 211615 w 640080"/>
              <a:gd name="connsiteY14" fmla="*/ 160 h 640080"/>
              <a:gd name="connsiteX15" fmla="*/ 154465 w 640080"/>
              <a:gd name="connsiteY15" fmla="*/ 160 h 640080"/>
              <a:gd name="connsiteX16" fmla="*/ 137320 w 640080"/>
              <a:gd name="connsiteY16" fmla="*/ 17305 h 640080"/>
              <a:gd name="connsiteX17" fmla="*/ 137320 w 640080"/>
              <a:gd name="connsiteY17" fmla="*/ 137320 h 640080"/>
              <a:gd name="connsiteX18" fmla="*/ 17305 w 640080"/>
              <a:gd name="connsiteY18" fmla="*/ 137320 h 640080"/>
              <a:gd name="connsiteX19" fmla="*/ 160 w 640080"/>
              <a:gd name="connsiteY19" fmla="*/ 154465 h 640080"/>
              <a:gd name="connsiteX20" fmla="*/ 160 w 640080"/>
              <a:gd name="connsiteY20" fmla="*/ 211615 h 640080"/>
              <a:gd name="connsiteX21" fmla="*/ 17305 w 640080"/>
              <a:gd name="connsiteY21" fmla="*/ 228760 h 640080"/>
              <a:gd name="connsiteX22" fmla="*/ 194470 w 640080"/>
              <a:gd name="connsiteY22" fmla="*/ 228760 h 640080"/>
              <a:gd name="connsiteX23" fmla="*/ 228760 w 640080"/>
              <a:gd name="connsiteY23" fmla="*/ 194470 h 640080"/>
              <a:gd name="connsiteX24" fmla="*/ 228760 w 640080"/>
              <a:gd name="connsiteY24" fmla="*/ 623095 h 640080"/>
              <a:gd name="connsiteX25" fmla="*/ 228760 w 640080"/>
              <a:gd name="connsiteY25" fmla="*/ 445930 h 640080"/>
              <a:gd name="connsiteX26" fmla="*/ 194470 w 640080"/>
              <a:gd name="connsiteY26" fmla="*/ 411640 h 640080"/>
              <a:gd name="connsiteX27" fmla="*/ 17305 w 640080"/>
              <a:gd name="connsiteY27" fmla="*/ 411640 h 640080"/>
              <a:gd name="connsiteX28" fmla="*/ 160 w 640080"/>
              <a:gd name="connsiteY28" fmla="*/ 428785 h 640080"/>
              <a:gd name="connsiteX29" fmla="*/ 160 w 640080"/>
              <a:gd name="connsiteY29" fmla="*/ 485935 h 640080"/>
              <a:gd name="connsiteX30" fmla="*/ 17305 w 640080"/>
              <a:gd name="connsiteY30" fmla="*/ 503080 h 640080"/>
              <a:gd name="connsiteX31" fmla="*/ 137320 w 640080"/>
              <a:gd name="connsiteY31" fmla="*/ 503080 h 640080"/>
              <a:gd name="connsiteX32" fmla="*/ 137320 w 640080"/>
              <a:gd name="connsiteY32" fmla="*/ 623095 h 640080"/>
              <a:gd name="connsiteX33" fmla="*/ 154465 w 640080"/>
              <a:gd name="connsiteY33" fmla="*/ 640240 h 640080"/>
              <a:gd name="connsiteX34" fmla="*/ 211615 w 640080"/>
              <a:gd name="connsiteY34" fmla="*/ 640240 h 640080"/>
              <a:gd name="connsiteX35" fmla="*/ 228760 w 640080"/>
              <a:gd name="connsiteY35" fmla="*/ 623095 h 640080"/>
              <a:gd name="connsiteX36" fmla="*/ 503080 w 640080"/>
              <a:gd name="connsiteY36" fmla="*/ 623095 h 640080"/>
              <a:gd name="connsiteX37" fmla="*/ 503080 w 640080"/>
              <a:gd name="connsiteY37" fmla="*/ 503080 h 640080"/>
              <a:gd name="connsiteX38" fmla="*/ 623095 w 640080"/>
              <a:gd name="connsiteY38" fmla="*/ 503080 h 640080"/>
              <a:gd name="connsiteX39" fmla="*/ 640240 w 640080"/>
              <a:gd name="connsiteY39" fmla="*/ 485935 h 640080"/>
              <a:gd name="connsiteX40" fmla="*/ 640240 w 640080"/>
              <a:gd name="connsiteY40" fmla="*/ 428785 h 640080"/>
              <a:gd name="connsiteX41" fmla="*/ 623095 w 640080"/>
              <a:gd name="connsiteY41" fmla="*/ 411640 h 640080"/>
              <a:gd name="connsiteX42" fmla="*/ 445930 w 640080"/>
              <a:gd name="connsiteY42" fmla="*/ 411640 h 640080"/>
              <a:gd name="connsiteX43" fmla="*/ 411640 w 640080"/>
              <a:gd name="connsiteY43" fmla="*/ 445930 h 640080"/>
              <a:gd name="connsiteX44" fmla="*/ 411640 w 640080"/>
              <a:gd name="connsiteY44" fmla="*/ 623095 h 640080"/>
              <a:gd name="connsiteX45" fmla="*/ 428785 w 640080"/>
              <a:gd name="connsiteY45" fmla="*/ 640240 h 640080"/>
              <a:gd name="connsiteX46" fmla="*/ 485935 w 640080"/>
              <a:gd name="connsiteY46" fmla="*/ 640240 h 640080"/>
              <a:gd name="connsiteX47" fmla="*/ 503080 w 640080"/>
              <a:gd name="connsiteY47" fmla="*/ 62309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40080" h="640080">
                <a:moveTo>
                  <a:pt x="623095" y="228760"/>
                </a:moveTo>
                <a:lnTo>
                  <a:pt x="445930" y="228760"/>
                </a:lnTo>
                <a:cubicBezTo>
                  <a:pt x="426928" y="228760"/>
                  <a:pt x="411640" y="213473"/>
                  <a:pt x="411640" y="194470"/>
                </a:cubicBezTo>
                <a:lnTo>
                  <a:pt x="411640" y="17305"/>
                </a:lnTo>
                <a:cubicBezTo>
                  <a:pt x="411640" y="7876"/>
                  <a:pt x="419356" y="160"/>
                  <a:pt x="428785" y="160"/>
                </a:cubicBezTo>
                <a:lnTo>
                  <a:pt x="485935" y="160"/>
                </a:lnTo>
                <a:cubicBezTo>
                  <a:pt x="495365" y="160"/>
                  <a:pt x="503080" y="7876"/>
                  <a:pt x="503080" y="17305"/>
                </a:cubicBezTo>
                <a:lnTo>
                  <a:pt x="503080" y="137320"/>
                </a:lnTo>
                <a:lnTo>
                  <a:pt x="623095" y="137320"/>
                </a:lnTo>
                <a:cubicBezTo>
                  <a:pt x="632525" y="137320"/>
                  <a:pt x="640240" y="145036"/>
                  <a:pt x="640240" y="154465"/>
                </a:cubicBezTo>
                <a:lnTo>
                  <a:pt x="640240" y="211615"/>
                </a:lnTo>
                <a:cubicBezTo>
                  <a:pt x="640240" y="221045"/>
                  <a:pt x="632525" y="228760"/>
                  <a:pt x="623095" y="228760"/>
                </a:cubicBezTo>
                <a:close/>
                <a:moveTo>
                  <a:pt x="228760" y="194470"/>
                </a:moveTo>
                <a:lnTo>
                  <a:pt x="228760" y="17305"/>
                </a:lnTo>
                <a:cubicBezTo>
                  <a:pt x="228760" y="7876"/>
                  <a:pt x="221045" y="160"/>
                  <a:pt x="211615" y="160"/>
                </a:cubicBezTo>
                <a:lnTo>
                  <a:pt x="154465" y="160"/>
                </a:lnTo>
                <a:cubicBezTo>
                  <a:pt x="145036" y="160"/>
                  <a:pt x="137320" y="7876"/>
                  <a:pt x="137320" y="17305"/>
                </a:cubicBezTo>
                <a:lnTo>
                  <a:pt x="137320" y="137320"/>
                </a:lnTo>
                <a:lnTo>
                  <a:pt x="17305" y="137320"/>
                </a:lnTo>
                <a:cubicBezTo>
                  <a:pt x="7876" y="137320"/>
                  <a:pt x="160" y="145036"/>
                  <a:pt x="160" y="154465"/>
                </a:cubicBezTo>
                <a:lnTo>
                  <a:pt x="160" y="211615"/>
                </a:lnTo>
                <a:cubicBezTo>
                  <a:pt x="160" y="221045"/>
                  <a:pt x="7876" y="228760"/>
                  <a:pt x="17305" y="228760"/>
                </a:cubicBezTo>
                <a:lnTo>
                  <a:pt x="194470" y="228760"/>
                </a:lnTo>
                <a:cubicBezTo>
                  <a:pt x="213473" y="228760"/>
                  <a:pt x="228760" y="213473"/>
                  <a:pt x="228760" y="194470"/>
                </a:cubicBezTo>
                <a:close/>
                <a:moveTo>
                  <a:pt x="228760" y="623095"/>
                </a:moveTo>
                <a:lnTo>
                  <a:pt x="228760" y="445930"/>
                </a:lnTo>
                <a:cubicBezTo>
                  <a:pt x="228760" y="426928"/>
                  <a:pt x="213473" y="411640"/>
                  <a:pt x="194470" y="411640"/>
                </a:cubicBezTo>
                <a:lnTo>
                  <a:pt x="17305" y="411640"/>
                </a:lnTo>
                <a:cubicBezTo>
                  <a:pt x="7876" y="411640"/>
                  <a:pt x="160" y="419356"/>
                  <a:pt x="160" y="428785"/>
                </a:cubicBezTo>
                <a:lnTo>
                  <a:pt x="160" y="485935"/>
                </a:lnTo>
                <a:cubicBezTo>
                  <a:pt x="160" y="495365"/>
                  <a:pt x="7876" y="503080"/>
                  <a:pt x="17305" y="503080"/>
                </a:cubicBezTo>
                <a:lnTo>
                  <a:pt x="137320" y="503080"/>
                </a:lnTo>
                <a:lnTo>
                  <a:pt x="137320" y="623095"/>
                </a:lnTo>
                <a:cubicBezTo>
                  <a:pt x="137320" y="632525"/>
                  <a:pt x="145036" y="640240"/>
                  <a:pt x="154465" y="640240"/>
                </a:cubicBezTo>
                <a:lnTo>
                  <a:pt x="211615" y="640240"/>
                </a:lnTo>
                <a:cubicBezTo>
                  <a:pt x="221045" y="640240"/>
                  <a:pt x="228760" y="632525"/>
                  <a:pt x="228760" y="623095"/>
                </a:cubicBezTo>
                <a:close/>
                <a:moveTo>
                  <a:pt x="503080" y="623095"/>
                </a:moveTo>
                <a:lnTo>
                  <a:pt x="503080" y="503080"/>
                </a:lnTo>
                <a:lnTo>
                  <a:pt x="623095" y="503080"/>
                </a:lnTo>
                <a:cubicBezTo>
                  <a:pt x="632525" y="503080"/>
                  <a:pt x="640240" y="495365"/>
                  <a:pt x="640240" y="485935"/>
                </a:cubicBezTo>
                <a:lnTo>
                  <a:pt x="640240" y="428785"/>
                </a:lnTo>
                <a:cubicBezTo>
                  <a:pt x="640240" y="419356"/>
                  <a:pt x="632525" y="411640"/>
                  <a:pt x="623095" y="411640"/>
                </a:cubicBezTo>
                <a:lnTo>
                  <a:pt x="445930" y="411640"/>
                </a:lnTo>
                <a:cubicBezTo>
                  <a:pt x="426928" y="411640"/>
                  <a:pt x="411640" y="426928"/>
                  <a:pt x="411640" y="445930"/>
                </a:cubicBezTo>
                <a:lnTo>
                  <a:pt x="411640" y="623095"/>
                </a:lnTo>
                <a:cubicBezTo>
                  <a:pt x="411640" y="632525"/>
                  <a:pt x="419356" y="640240"/>
                  <a:pt x="428785" y="640240"/>
                </a:cubicBezTo>
                <a:lnTo>
                  <a:pt x="485935" y="640240"/>
                </a:lnTo>
                <a:cubicBezTo>
                  <a:pt x="495365" y="640240"/>
                  <a:pt x="503080" y="632525"/>
                  <a:pt x="503080" y="623095"/>
                </a:cubicBezTo>
                <a:close/>
              </a:path>
            </a:pathLst>
          </a:custGeom>
          <a:solidFill>
            <a:srgbClr val="910830"/>
          </a:solidFill>
          <a:ln w="1424" cap="flat">
            <a:noFill/>
            <a:prstDash val="solid"/>
            <a:miter/>
          </a:ln>
        </p:spPr>
        <p:txBody>
          <a:bodyPr rtlCol="0" anchor="ctr"/>
          <a:lstStyle/>
          <a:p>
            <a:endParaRPr lang="en-GB"/>
          </a:p>
        </p:txBody>
      </p:sp>
      <p:sp>
        <p:nvSpPr>
          <p:cNvPr id="206" name="Grafik 513">
            <a:extLst>
              <a:ext uri="{FF2B5EF4-FFF2-40B4-BE49-F238E27FC236}">
                <a16:creationId xmlns:a16="http://schemas.microsoft.com/office/drawing/2014/main" id="{8CCC2590-8D56-4B32-BA97-F2A26AEFDD73}"/>
              </a:ext>
            </a:extLst>
          </p:cNvPr>
          <p:cNvSpPr/>
          <p:nvPr/>
        </p:nvSpPr>
        <p:spPr>
          <a:xfrm>
            <a:off x="3016095" y="3769240"/>
            <a:ext cx="476822" cy="357616"/>
          </a:xfrm>
          <a:custGeom>
            <a:avLst/>
            <a:gdLst>
              <a:gd name="connsiteX0" fmla="*/ 411639 w 731520"/>
              <a:gd name="connsiteY0" fmla="*/ 95228 h 548640"/>
              <a:gd name="connsiteX1" fmla="*/ 411639 w 731520"/>
              <a:gd name="connsiteY1" fmla="*/ 68739 h 548640"/>
              <a:gd name="connsiteX2" fmla="*/ 434499 w 731520"/>
              <a:gd name="connsiteY2" fmla="*/ 68739 h 548640"/>
              <a:gd name="connsiteX3" fmla="*/ 457359 w 731520"/>
              <a:gd name="connsiteY3" fmla="*/ 45879 h 548640"/>
              <a:gd name="connsiteX4" fmla="*/ 457359 w 731520"/>
              <a:gd name="connsiteY4" fmla="*/ 23019 h 548640"/>
              <a:gd name="connsiteX5" fmla="*/ 434499 w 731520"/>
              <a:gd name="connsiteY5" fmla="*/ 159 h 548640"/>
              <a:gd name="connsiteX6" fmla="*/ 297339 w 731520"/>
              <a:gd name="connsiteY6" fmla="*/ 159 h 548640"/>
              <a:gd name="connsiteX7" fmla="*/ 274479 w 731520"/>
              <a:gd name="connsiteY7" fmla="*/ 23019 h 548640"/>
              <a:gd name="connsiteX8" fmla="*/ 274479 w 731520"/>
              <a:gd name="connsiteY8" fmla="*/ 45879 h 548640"/>
              <a:gd name="connsiteX9" fmla="*/ 297339 w 731520"/>
              <a:gd name="connsiteY9" fmla="*/ 68739 h 548640"/>
              <a:gd name="connsiteX10" fmla="*/ 320199 w 731520"/>
              <a:gd name="connsiteY10" fmla="*/ 68739 h 548640"/>
              <a:gd name="connsiteX11" fmla="*/ 320199 w 731520"/>
              <a:gd name="connsiteY11" fmla="*/ 95228 h 548640"/>
              <a:gd name="connsiteX12" fmla="*/ 45879 w 731520"/>
              <a:gd name="connsiteY12" fmla="*/ 411639 h 548640"/>
              <a:gd name="connsiteX13" fmla="*/ 685959 w 731520"/>
              <a:gd name="connsiteY13" fmla="*/ 411639 h 548640"/>
              <a:gd name="connsiteX14" fmla="*/ 411639 w 731520"/>
              <a:gd name="connsiteY14" fmla="*/ 95228 h 548640"/>
              <a:gd name="connsiteX15" fmla="*/ 708819 w 731520"/>
              <a:gd name="connsiteY15" fmla="*/ 457359 h 548640"/>
              <a:gd name="connsiteX16" fmla="*/ 23019 w 731520"/>
              <a:gd name="connsiteY16" fmla="*/ 457359 h 548640"/>
              <a:gd name="connsiteX17" fmla="*/ 159 w 731520"/>
              <a:gd name="connsiteY17" fmla="*/ 480219 h 548640"/>
              <a:gd name="connsiteX18" fmla="*/ 159 w 731520"/>
              <a:gd name="connsiteY18" fmla="*/ 525939 h 548640"/>
              <a:gd name="connsiteX19" fmla="*/ 23019 w 731520"/>
              <a:gd name="connsiteY19" fmla="*/ 548799 h 548640"/>
              <a:gd name="connsiteX20" fmla="*/ 708819 w 731520"/>
              <a:gd name="connsiteY20" fmla="*/ 548799 h 548640"/>
              <a:gd name="connsiteX21" fmla="*/ 731679 w 731520"/>
              <a:gd name="connsiteY21" fmla="*/ 525939 h 548640"/>
              <a:gd name="connsiteX22" fmla="*/ 731679 w 731520"/>
              <a:gd name="connsiteY22" fmla="*/ 480219 h 548640"/>
              <a:gd name="connsiteX23" fmla="*/ 708819 w 731520"/>
              <a:gd name="connsiteY23" fmla="*/ 45735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548640">
                <a:moveTo>
                  <a:pt x="411639" y="95228"/>
                </a:moveTo>
                <a:lnTo>
                  <a:pt x="411639" y="68739"/>
                </a:lnTo>
                <a:lnTo>
                  <a:pt x="434499" y="68739"/>
                </a:lnTo>
                <a:cubicBezTo>
                  <a:pt x="447129" y="68739"/>
                  <a:pt x="457359" y="58509"/>
                  <a:pt x="457359" y="45879"/>
                </a:cubicBezTo>
                <a:lnTo>
                  <a:pt x="457359" y="23019"/>
                </a:lnTo>
                <a:cubicBezTo>
                  <a:pt x="457359" y="10389"/>
                  <a:pt x="447129" y="159"/>
                  <a:pt x="434499" y="159"/>
                </a:cubicBezTo>
                <a:lnTo>
                  <a:pt x="297339" y="159"/>
                </a:lnTo>
                <a:cubicBezTo>
                  <a:pt x="284709" y="159"/>
                  <a:pt x="274479" y="10389"/>
                  <a:pt x="274479" y="23019"/>
                </a:cubicBezTo>
                <a:lnTo>
                  <a:pt x="274479" y="45879"/>
                </a:lnTo>
                <a:cubicBezTo>
                  <a:pt x="274479" y="58509"/>
                  <a:pt x="284709" y="68739"/>
                  <a:pt x="297339" y="68739"/>
                </a:cubicBezTo>
                <a:lnTo>
                  <a:pt x="320199" y="68739"/>
                </a:lnTo>
                <a:lnTo>
                  <a:pt x="320199" y="95228"/>
                </a:lnTo>
                <a:cubicBezTo>
                  <a:pt x="165165" y="117474"/>
                  <a:pt x="45879" y="250447"/>
                  <a:pt x="45879" y="411639"/>
                </a:cubicBezTo>
                <a:lnTo>
                  <a:pt x="685959" y="411639"/>
                </a:lnTo>
                <a:cubicBezTo>
                  <a:pt x="685959" y="250447"/>
                  <a:pt x="566673" y="117474"/>
                  <a:pt x="411639" y="95228"/>
                </a:cubicBezTo>
                <a:close/>
                <a:moveTo>
                  <a:pt x="708819" y="457359"/>
                </a:moveTo>
                <a:lnTo>
                  <a:pt x="23019" y="457359"/>
                </a:lnTo>
                <a:cubicBezTo>
                  <a:pt x="10389" y="457359"/>
                  <a:pt x="159" y="467589"/>
                  <a:pt x="159" y="480219"/>
                </a:cubicBezTo>
                <a:lnTo>
                  <a:pt x="159" y="525939"/>
                </a:lnTo>
                <a:cubicBezTo>
                  <a:pt x="159" y="538569"/>
                  <a:pt x="10389" y="548799"/>
                  <a:pt x="23019" y="548799"/>
                </a:cubicBezTo>
                <a:lnTo>
                  <a:pt x="708819" y="548799"/>
                </a:lnTo>
                <a:cubicBezTo>
                  <a:pt x="721449" y="548799"/>
                  <a:pt x="731679" y="538569"/>
                  <a:pt x="731679" y="525939"/>
                </a:cubicBezTo>
                <a:lnTo>
                  <a:pt x="731679" y="480219"/>
                </a:lnTo>
                <a:cubicBezTo>
                  <a:pt x="731679" y="467589"/>
                  <a:pt x="721449" y="457359"/>
                  <a:pt x="708819" y="457359"/>
                </a:cubicBezTo>
                <a:close/>
              </a:path>
            </a:pathLst>
          </a:custGeom>
          <a:solidFill>
            <a:srgbClr val="910830"/>
          </a:solidFill>
          <a:ln w="1414" cap="flat">
            <a:noFill/>
            <a:prstDash val="solid"/>
            <a:miter/>
          </a:ln>
        </p:spPr>
        <p:txBody>
          <a:bodyPr rtlCol="0" anchor="ctr"/>
          <a:lstStyle/>
          <a:p>
            <a:endParaRPr lang="en-GB"/>
          </a:p>
        </p:txBody>
      </p:sp>
      <p:sp>
        <p:nvSpPr>
          <p:cNvPr id="207" name="Grafik 514">
            <a:extLst>
              <a:ext uri="{FF2B5EF4-FFF2-40B4-BE49-F238E27FC236}">
                <a16:creationId xmlns:a16="http://schemas.microsoft.com/office/drawing/2014/main" id="{7C456A80-D9FB-41F6-A896-3C835797B1C2}"/>
              </a:ext>
            </a:extLst>
          </p:cNvPr>
          <p:cNvSpPr/>
          <p:nvPr/>
        </p:nvSpPr>
        <p:spPr>
          <a:xfrm>
            <a:off x="3536977" y="3709642"/>
            <a:ext cx="476822" cy="476822"/>
          </a:xfrm>
          <a:custGeom>
            <a:avLst/>
            <a:gdLst>
              <a:gd name="connsiteX0" fmla="*/ 729382 w 731520"/>
              <a:gd name="connsiteY0" fmla="*/ 364182 h 731520"/>
              <a:gd name="connsiteX1" fmla="*/ 712123 w 731520"/>
              <a:gd name="connsiteY1" fmla="*/ 255226 h 731520"/>
              <a:gd name="connsiteX2" fmla="*/ 659030 w 731520"/>
              <a:gd name="connsiteY2" fmla="*/ 150999 h 731520"/>
              <a:gd name="connsiteX3" fmla="*/ 580792 w 731520"/>
              <a:gd name="connsiteY3" fmla="*/ 72775 h 731520"/>
              <a:gd name="connsiteX4" fmla="*/ 476908 w 731520"/>
              <a:gd name="connsiteY4" fmla="*/ 19839 h 731520"/>
              <a:gd name="connsiteX5" fmla="*/ 367323 w 731520"/>
              <a:gd name="connsiteY5" fmla="*/ 2480 h 731520"/>
              <a:gd name="connsiteX6" fmla="*/ 252280 w 731520"/>
              <a:gd name="connsiteY6" fmla="*/ 20711 h 731520"/>
              <a:gd name="connsiteX7" fmla="*/ 153524 w 731520"/>
              <a:gd name="connsiteY7" fmla="*/ 71017 h 731520"/>
              <a:gd name="connsiteX8" fmla="*/ 70957 w 731520"/>
              <a:gd name="connsiteY8" fmla="*/ 153599 h 731520"/>
              <a:gd name="connsiteX9" fmla="*/ 20808 w 731520"/>
              <a:gd name="connsiteY9" fmla="*/ 252011 h 731520"/>
              <a:gd name="connsiteX10" fmla="*/ 2491 w 731520"/>
              <a:gd name="connsiteY10" fmla="*/ 367654 h 731520"/>
              <a:gd name="connsiteX11" fmla="*/ 19751 w 731520"/>
              <a:gd name="connsiteY11" fmla="*/ 476625 h 731520"/>
              <a:gd name="connsiteX12" fmla="*/ 72843 w 731520"/>
              <a:gd name="connsiteY12" fmla="*/ 580852 h 731520"/>
              <a:gd name="connsiteX13" fmla="*/ 151081 w 731520"/>
              <a:gd name="connsiteY13" fmla="*/ 659077 h 731520"/>
              <a:gd name="connsiteX14" fmla="*/ 254966 w 731520"/>
              <a:gd name="connsiteY14" fmla="*/ 712012 h 731520"/>
              <a:gd name="connsiteX15" fmla="*/ 364551 w 731520"/>
              <a:gd name="connsiteY15" fmla="*/ 729357 h 731520"/>
              <a:gd name="connsiteX16" fmla="*/ 479594 w 731520"/>
              <a:gd name="connsiteY16" fmla="*/ 711140 h 731520"/>
              <a:gd name="connsiteX17" fmla="*/ 578349 w 731520"/>
              <a:gd name="connsiteY17" fmla="*/ 660834 h 731520"/>
              <a:gd name="connsiteX18" fmla="*/ 660916 w 731520"/>
              <a:gd name="connsiteY18" fmla="*/ 578252 h 731520"/>
              <a:gd name="connsiteX19" fmla="*/ 711066 w 731520"/>
              <a:gd name="connsiteY19" fmla="*/ 479854 h 731520"/>
              <a:gd name="connsiteX20" fmla="*/ 729382 w 731520"/>
              <a:gd name="connsiteY20" fmla="*/ 364182 h 731520"/>
              <a:gd name="connsiteX21" fmla="*/ 251651 w 731520"/>
              <a:gd name="connsiteY21" fmla="*/ 525931 h 731520"/>
              <a:gd name="connsiteX22" fmla="*/ 205931 w 731520"/>
              <a:gd name="connsiteY22" fmla="*/ 480211 h 731520"/>
              <a:gd name="connsiteX23" fmla="*/ 251651 w 731520"/>
              <a:gd name="connsiteY23" fmla="*/ 434491 h 731520"/>
              <a:gd name="connsiteX24" fmla="*/ 297371 w 731520"/>
              <a:gd name="connsiteY24" fmla="*/ 480211 h 731520"/>
              <a:gd name="connsiteX25" fmla="*/ 251651 w 731520"/>
              <a:gd name="connsiteY25" fmla="*/ 525931 h 731520"/>
              <a:gd name="connsiteX26" fmla="*/ 297371 w 731520"/>
              <a:gd name="connsiteY26" fmla="*/ 297331 h 731520"/>
              <a:gd name="connsiteX27" fmla="*/ 251651 w 731520"/>
              <a:gd name="connsiteY27" fmla="*/ 251611 h 731520"/>
              <a:gd name="connsiteX28" fmla="*/ 297371 w 731520"/>
              <a:gd name="connsiteY28" fmla="*/ 205891 h 731520"/>
              <a:gd name="connsiteX29" fmla="*/ 343091 w 731520"/>
              <a:gd name="connsiteY29" fmla="*/ 251611 h 731520"/>
              <a:gd name="connsiteX30" fmla="*/ 297371 w 731520"/>
              <a:gd name="connsiteY30" fmla="*/ 297331 h 731520"/>
              <a:gd name="connsiteX31" fmla="*/ 525971 w 731520"/>
              <a:gd name="connsiteY31" fmla="*/ 480211 h 731520"/>
              <a:gd name="connsiteX32" fmla="*/ 480251 w 731520"/>
              <a:gd name="connsiteY32" fmla="*/ 434491 h 731520"/>
              <a:gd name="connsiteX33" fmla="*/ 525971 w 731520"/>
              <a:gd name="connsiteY33" fmla="*/ 388771 h 731520"/>
              <a:gd name="connsiteX34" fmla="*/ 571691 w 731520"/>
              <a:gd name="connsiteY34" fmla="*/ 434491 h 731520"/>
              <a:gd name="connsiteX35" fmla="*/ 525971 w 731520"/>
              <a:gd name="connsiteY35" fmla="*/ 48021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731520">
                <a:moveTo>
                  <a:pt x="729382" y="364182"/>
                </a:moveTo>
                <a:lnTo>
                  <a:pt x="712123" y="255226"/>
                </a:lnTo>
                <a:cubicBezTo>
                  <a:pt x="705872" y="215750"/>
                  <a:pt x="687287" y="179265"/>
                  <a:pt x="659030" y="150999"/>
                </a:cubicBezTo>
                <a:lnTo>
                  <a:pt x="580792" y="72775"/>
                </a:lnTo>
                <a:cubicBezTo>
                  <a:pt x="552603" y="44600"/>
                  <a:pt x="516241" y="26055"/>
                  <a:pt x="476908" y="19839"/>
                </a:cubicBezTo>
                <a:lnTo>
                  <a:pt x="367323" y="2480"/>
                </a:lnTo>
                <a:cubicBezTo>
                  <a:pt x="328018" y="-3749"/>
                  <a:pt x="287755" y="2637"/>
                  <a:pt x="252280" y="20711"/>
                </a:cubicBezTo>
                <a:lnTo>
                  <a:pt x="153524" y="71017"/>
                </a:lnTo>
                <a:cubicBezTo>
                  <a:pt x="117973" y="89136"/>
                  <a:pt x="89069" y="118044"/>
                  <a:pt x="70957" y="153599"/>
                </a:cubicBezTo>
                <a:lnTo>
                  <a:pt x="20808" y="252011"/>
                </a:lnTo>
                <a:cubicBezTo>
                  <a:pt x="2645" y="287658"/>
                  <a:pt x="-3767" y="328140"/>
                  <a:pt x="2491" y="367654"/>
                </a:cubicBezTo>
                <a:lnTo>
                  <a:pt x="19751" y="476625"/>
                </a:lnTo>
                <a:cubicBezTo>
                  <a:pt x="26001" y="516101"/>
                  <a:pt x="44586" y="552586"/>
                  <a:pt x="72843" y="580852"/>
                </a:cubicBezTo>
                <a:lnTo>
                  <a:pt x="151081" y="659077"/>
                </a:lnTo>
                <a:cubicBezTo>
                  <a:pt x="179254" y="687244"/>
                  <a:pt x="215618" y="705774"/>
                  <a:pt x="254966" y="712012"/>
                </a:cubicBezTo>
                <a:lnTo>
                  <a:pt x="364551" y="729357"/>
                </a:lnTo>
                <a:cubicBezTo>
                  <a:pt x="403856" y="735586"/>
                  <a:pt x="444118" y="729200"/>
                  <a:pt x="479594" y="711140"/>
                </a:cubicBezTo>
                <a:lnTo>
                  <a:pt x="578349" y="660834"/>
                </a:lnTo>
                <a:cubicBezTo>
                  <a:pt x="613898" y="642711"/>
                  <a:pt x="642800" y="613804"/>
                  <a:pt x="660916" y="578252"/>
                </a:cubicBezTo>
                <a:lnTo>
                  <a:pt x="711066" y="479854"/>
                </a:lnTo>
                <a:cubicBezTo>
                  <a:pt x="729225" y="444193"/>
                  <a:pt x="735640" y="403702"/>
                  <a:pt x="729382" y="364182"/>
                </a:cubicBezTo>
                <a:close/>
                <a:moveTo>
                  <a:pt x="251651" y="525931"/>
                </a:moveTo>
                <a:cubicBezTo>
                  <a:pt x="226405" y="525931"/>
                  <a:pt x="205931" y="505457"/>
                  <a:pt x="205931" y="480211"/>
                </a:cubicBezTo>
                <a:cubicBezTo>
                  <a:pt x="205931" y="454965"/>
                  <a:pt x="226405" y="434491"/>
                  <a:pt x="251651" y="434491"/>
                </a:cubicBezTo>
                <a:cubicBezTo>
                  <a:pt x="276897" y="434491"/>
                  <a:pt x="297371" y="454965"/>
                  <a:pt x="297371" y="480211"/>
                </a:cubicBezTo>
                <a:cubicBezTo>
                  <a:pt x="297371" y="505457"/>
                  <a:pt x="276897" y="525931"/>
                  <a:pt x="251651" y="525931"/>
                </a:cubicBezTo>
                <a:close/>
                <a:moveTo>
                  <a:pt x="297371" y="297331"/>
                </a:moveTo>
                <a:cubicBezTo>
                  <a:pt x="272125" y="297331"/>
                  <a:pt x="251651" y="276857"/>
                  <a:pt x="251651" y="251611"/>
                </a:cubicBezTo>
                <a:cubicBezTo>
                  <a:pt x="251651" y="226365"/>
                  <a:pt x="272125" y="205891"/>
                  <a:pt x="297371" y="205891"/>
                </a:cubicBezTo>
                <a:cubicBezTo>
                  <a:pt x="322617" y="205891"/>
                  <a:pt x="343091" y="226365"/>
                  <a:pt x="343091" y="251611"/>
                </a:cubicBezTo>
                <a:cubicBezTo>
                  <a:pt x="343091" y="276857"/>
                  <a:pt x="322617" y="297331"/>
                  <a:pt x="297371" y="297331"/>
                </a:cubicBezTo>
                <a:close/>
                <a:moveTo>
                  <a:pt x="525971" y="480211"/>
                </a:moveTo>
                <a:cubicBezTo>
                  <a:pt x="500725" y="480211"/>
                  <a:pt x="480251" y="459737"/>
                  <a:pt x="480251" y="434491"/>
                </a:cubicBezTo>
                <a:cubicBezTo>
                  <a:pt x="480251" y="409245"/>
                  <a:pt x="500725" y="388771"/>
                  <a:pt x="525971" y="388771"/>
                </a:cubicBezTo>
                <a:cubicBezTo>
                  <a:pt x="551217" y="388771"/>
                  <a:pt x="571691" y="409245"/>
                  <a:pt x="571691" y="434491"/>
                </a:cubicBezTo>
                <a:cubicBezTo>
                  <a:pt x="571691" y="459737"/>
                  <a:pt x="551217" y="480211"/>
                  <a:pt x="525971" y="480211"/>
                </a:cubicBezTo>
                <a:close/>
              </a:path>
            </a:pathLst>
          </a:custGeom>
          <a:solidFill>
            <a:srgbClr val="910830"/>
          </a:solidFill>
          <a:ln w="1414" cap="flat">
            <a:noFill/>
            <a:prstDash val="solid"/>
            <a:miter/>
          </a:ln>
        </p:spPr>
        <p:txBody>
          <a:bodyPr rtlCol="0" anchor="ctr"/>
          <a:lstStyle/>
          <a:p>
            <a:endParaRPr lang="en-GB"/>
          </a:p>
        </p:txBody>
      </p:sp>
      <p:sp>
        <p:nvSpPr>
          <p:cNvPr id="208" name="Grafik 515">
            <a:extLst>
              <a:ext uri="{FF2B5EF4-FFF2-40B4-BE49-F238E27FC236}">
                <a16:creationId xmlns:a16="http://schemas.microsoft.com/office/drawing/2014/main" id="{76AC428E-6CCB-4ED4-AB5D-263D06E896DC}"/>
              </a:ext>
            </a:extLst>
          </p:cNvPr>
          <p:cNvSpPr/>
          <p:nvPr/>
        </p:nvSpPr>
        <p:spPr>
          <a:xfrm>
            <a:off x="4057899" y="3709641"/>
            <a:ext cx="476822" cy="476822"/>
          </a:xfrm>
          <a:custGeom>
            <a:avLst/>
            <a:gdLst>
              <a:gd name="connsiteX0" fmla="*/ 729567 w 731520"/>
              <a:gd name="connsiteY0" fmla="*/ 365655 h 731520"/>
              <a:gd name="connsiteX1" fmla="*/ 548873 w 731520"/>
              <a:gd name="connsiteY1" fmla="*/ 182975 h 731520"/>
              <a:gd name="connsiteX2" fmla="*/ 366193 w 731520"/>
              <a:gd name="connsiteY2" fmla="*/ 2310 h 731520"/>
              <a:gd name="connsiteX3" fmla="*/ 252293 w 731520"/>
              <a:gd name="connsiteY3" fmla="*/ 20626 h 731520"/>
              <a:gd name="connsiteX4" fmla="*/ 153524 w 731520"/>
              <a:gd name="connsiteY4" fmla="*/ 70947 h 731520"/>
              <a:gd name="connsiteX5" fmla="*/ 70956 w 731520"/>
              <a:gd name="connsiteY5" fmla="*/ 153543 h 731520"/>
              <a:gd name="connsiteX6" fmla="*/ 20807 w 731520"/>
              <a:gd name="connsiteY6" fmla="*/ 251955 h 731520"/>
              <a:gd name="connsiteX7" fmla="*/ 2491 w 731520"/>
              <a:gd name="connsiteY7" fmla="*/ 367613 h 731520"/>
              <a:gd name="connsiteX8" fmla="*/ 19750 w 731520"/>
              <a:gd name="connsiteY8" fmla="*/ 476583 h 731520"/>
              <a:gd name="connsiteX9" fmla="*/ 72842 w 731520"/>
              <a:gd name="connsiteY9" fmla="*/ 580825 h 731520"/>
              <a:gd name="connsiteX10" fmla="*/ 151095 w 731520"/>
              <a:gd name="connsiteY10" fmla="*/ 659063 h 731520"/>
              <a:gd name="connsiteX11" fmla="*/ 254979 w 731520"/>
              <a:gd name="connsiteY11" fmla="*/ 712013 h 731520"/>
              <a:gd name="connsiteX12" fmla="*/ 364579 w 731520"/>
              <a:gd name="connsiteY12" fmla="*/ 729372 h 731520"/>
              <a:gd name="connsiteX13" fmla="*/ 479636 w 731520"/>
              <a:gd name="connsiteY13" fmla="*/ 711141 h 731520"/>
              <a:gd name="connsiteX14" fmla="*/ 578405 w 731520"/>
              <a:gd name="connsiteY14" fmla="*/ 660835 h 731520"/>
              <a:gd name="connsiteX15" fmla="*/ 660973 w 731520"/>
              <a:gd name="connsiteY15" fmla="*/ 578239 h 731520"/>
              <a:gd name="connsiteX16" fmla="*/ 711122 w 731520"/>
              <a:gd name="connsiteY16" fmla="*/ 479827 h 731520"/>
              <a:gd name="connsiteX17" fmla="*/ 729567 w 731520"/>
              <a:gd name="connsiteY17" fmla="*/ 365655 h 731520"/>
              <a:gd name="connsiteX18" fmla="*/ 251622 w 731520"/>
              <a:gd name="connsiteY18" fmla="*/ 525932 h 731520"/>
              <a:gd name="connsiteX19" fmla="*/ 205902 w 731520"/>
              <a:gd name="connsiteY19" fmla="*/ 480212 h 731520"/>
              <a:gd name="connsiteX20" fmla="*/ 251622 w 731520"/>
              <a:gd name="connsiteY20" fmla="*/ 434492 h 731520"/>
              <a:gd name="connsiteX21" fmla="*/ 297342 w 731520"/>
              <a:gd name="connsiteY21" fmla="*/ 480212 h 731520"/>
              <a:gd name="connsiteX22" fmla="*/ 251622 w 731520"/>
              <a:gd name="connsiteY22" fmla="*/ 525932 h 731520"/>
              <a:gd name="connsiteX23" fmla="*/ 297342 w 731520"/>
              <a:gd name="connsiteY23" fmla="*/ 297332 h 731520"/>
              <a:gd name="connsiteX24" fmla="*/ 251622 w 731520"/>
              <a:gd name="connsiteY24" fmla="*/ 251612 h 731520"/>
              <a:gd name="connsiteX25" fmla="*/ 297342 w 731520"/>
              <a:gd name="connsiteY25" fmla="*/ 205892 h 731520"/>
              <a:gd name="connsiteX26" fmla="*/ 343062 w 731520"/>
              <a:gd name="connsiteY26" fmla="*/ 251612 h 731520"/>
              <a:gd name="connsiteX27" fmla="*/ 297342 w 731520"/>
              <a:gd name="connsiteY27" fmla="*/ 297332 h 731520"/>
              <a:gd name="connsiteX28" fmla="*/ 525942 w 731520"/>
              <a:gd name="connsiteY28" fmla="*/ 480212 h 731520"/>
              <a:gd name="connsiteX29" fmla="*/ 480222 w 731520"/>
              <a:gd name="connsiteY29" fmla="*/ 434492 h 731520"/>
              <a:gd name="connsiteX30" fmla="*/ 525942 w 731520"/>
              <a:gd name="connsiteY30" fmla="*/ 388772 h 731520"/>
              <a:gd name="connsiteX31" fmla="*/ 571662 w 731520"/>
              <a:gd name="connsiteY31" fmla="*/ 434492 h 731520"/>
              <a:gd name="connsiteX32" fmla="*/ 525942 w 731520"/>
              <a:gd name="connsiteY32" fmla="*/ 48021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731520">
                <a:moveTo>
                  <a:pt x="729567" y="365655"/>
                </a:moveTo>
                <a:cubicBezTo>
                  <a:pt x="629598" y="364441"/>
                  <a:pt x="548873" y="283231"/>
                  <a:pt x="548873" y="182975"/>
                </a:cubicBezTo>
                <a:cubicBezTo>
                  <a:pt x="448618" y="182975"/>
                  <a:pt x="367422" y="102265"/>
                  <a:pt x="366193" y="2310"/>
                </a:cubicBezTo>
                <a:cubicBezTo>
                  <a:pt x="327245" y="-3605"/>
                  <a:pt x="287426" y="2738"/>
                  <a:pt x="252293" y="20626"/>
                </a:cubicBezTo>
                <a:lnTo>
                  <a:pt x="153524" y="70947"/>
                </a:lnTo>
                <a:cubicBezTo>
                  <a:pt x="117968" y="89067"/>
                  <a:pt x="89064" y="117981"/>
                  <a:pt x="70956" y="153543"/>
                </a:cubicBezTo>
                <a:lnTo>
                  <a:pt x="20807" y="251955"/>
                </a:lnTo>
                <a:cubicBezTo>
                  <a:pt x="2646" y="287608"/>
                  <a:pt x="-3766" y="328093"/>
                  <a:pt x="2491" y="367613"/>
                </a:cubicBezTo>
                <a:lnTo>
                  <a:pt x="19750" y="476583"/>
                </a:lnTo>
                <a:cubicBezTo>
                  <a:pt x="26000" y="516064"/>
                  <a:pt x="44585" y="552553"/>
                  <a:pt x="72842" y="580825"/>
                </a:cubicBezTo>
                <a:lnTo>
                  <a:pt x="151095" y="659063"/>
                </a:lnTo>
                <a:cubicBezTo>
                  <a:pt x="179263" y="687240"/>
                  <a:pt x="215629" y="705776"/>
                  <a:pt x="254979" y="712013"/>
                </a:cubicBezTo>
                <a:lnTo>
                  <a:pt x="364579" y="729372"/>
                </a:lnTo>
                <a:cubicBezTo>
                  <a:pt x="403884" y="735601"/>
                  <a:pt x="444160" y="729215"/>
                  <a:pt x="479636" y="711141"/>
                </a:cubicBezTo>
                <a:lnTo>
                  <a:pt x="578405" y="660835"/>
                </a:lnTo>
                <a:cubicBezTo>
                  <a:pt x="613958" y="642711"/>
                  <a:pt x="642861" y="613798"/>
                  <a:pt x="660973" y="578239"/>
                </a:cubicBezTo>
                <a:lnTo>
                  <a:pt x="711122" y="479827"/>
                </a:lnTo>
                <a:cubicBezTo>
                  <a:pt x="729067" y="444622"/>
                  <a:pt x="735425" y="404703"/>
                  <a:pt x="729567" y="365655"/>
                </a:cubicBezTo>
                <a:close/>
                <a:moveTo>
                  <a:pt x="251622" y="525932"/>
                </a:moveTo>
                <a:cubicBezTo>
                  <a:pt x="226376" y="525932"/>
                  <a:pt x="205902" y="505458"/>
                  <a:pt x="205902" y="480212"/>
                </a:cubicBezTo>
                <a:cubicBezTo>
                  <a:pt x="205902" y="454966"/>
                  <a:pt x="226376" y="434492"/>
                  <a:pt x="251622" y="434492"/>
                </a:cubicBezTo>
                <a:cubicBezTo>
                  <a:pt x="276868" y="434492"/>
                  <a:pt x="297342" y="454966"/>
                  <a:pt x="297342" y="480212"/>
                </a:cubicBezTo>
                <a:cubicBezTo>
                  <a:pt x="297342" y="505458"/>
                  <a:pt x="276868" y="525932"/>
                  <a:pt x="251622" y="525932"/>
                </a:cubicBezTo>
                <a:close/>
                <a:moveTo>
                  <a:pt x="297342" y="297332"/>
                </a:moveTo>
                <a:cubicBezTo>
                  <a:pt x="272096" y="297332"/>
                  <a:pt x="251622" y="276858"/>
                  <a:pt x="251622" y="251612"/>
                </a:cubicBezTo>
                <a:cubicBezTo>
                  <a:pt x="251622" y="226366"/>
                  <a:pt x="272096" y="205892"/>
                  <a:pt x="297342" y="205892"/>
                </a:cubicBezTo>
                <a:cubicBezTo>
                  <a:pt x="322588" y="205892"/>
                  <a:pt x="343062" y="226366"/>
                  <a:pt x="343062" y="251612"/>
                </a:cubicBezTo>
                <a:cubicBezTo>
                  <a:pt x="343062" y="276858"/>
                  <a:pt x="322588" y="297332"/>
                  <a:pt x="297342" y="297332"/>
                </a:cubicBezTo>
                <a:close/>
                <a:moveTo>
                  <a:pt x="525942" y="480212"/>
                </a:moveTo>
                <a:cubicBezTo>
                  <a:pt x="500696" y="480212"/>
                  <a:pt x="480222" y="459738"/>
                  <a:pt x="480222" y="434492"/>
                </a:cubicBezTo>
                <a:cubicBezTo>
                  <a:pt x="480222" y="409246"/>
                  <a:pt x="500696" y="388772"/>
                  <a:pt x="525942" y="388772"/>
                </a:cubicBezTo>
                <a:cubicBezTo>
                  <a:pt x="551188" y="388772"/>
                  <a:pt x="571662" y="409246"/>
                  <a:pt x="571662" y="434492"/>
                </a:cubicBezTo>
                <a:cubicBezTo>
                  <a:pt x="571662" y="459738"/>
                  <a:pt x="551188" y="480212"/>
                  <a:pt x="525942" y="480212"/>
                </a:cubicBezTo>
                <a:close/>
              </a:path>
            </a:pathLst>
          </a:custGeom>
          <a:solidFill>
            <a:srgbClr val="910830"/>
          </a:solidFill>
          <a:ln w="1414" cap="flat">
            <a:noFill/>
            <a:prstDash val="solid"/>
            <a:miter/>
          </a:ln>
        </p:spPr>
        <p:txBody>
          <a:bodyPr rtlCol="0" anchor="ctr"/>
          <a:lstStyle/>
          <a:p>
            <a:endParaRPr lang="en-GB"/>
          </a:p>
        </p:txBody>
      </p:sp>
      <p:sp>
        <p:nvSpPr>
          <p:cNvPr id="209" name="Grafik 516">
            <a:extLst>
              <a:ext uri="{FF2B5EF4-FFF2-40B4-BE49-F238E27FC236}">
                <a16:creationId xmlns:a16="http://schemas.microsoft.com/office/drawing/2014/main" id="{7E17F2D5-E926-4785-B492-F7569143517A}"/>
              </a:ext>
            </a:extLst>
          </p:cNvPr>
          <p:cNvSpPr/>
          <p:nvPr/>
        </p:nvSpPr>
        <p:spPr>
          <a:xfrm>
            <a:off x="7614819" y="3709636"/>
            <a:ext cx="417219" cy="476822"/>
          </a:xfrm>
          <a:custGeom>
            <a:avLst/>
            <a:gdLst>
              <a:gd name="connsiteX0" fmla="*/ 457360 w 640080"/>
              <a:gd name="connsiteY0" fmla="*/ 640240 h 731520"/>
              <a:gd name="connsiteX1" fmla="*/ 457360 w 640080"/>
              <a:gd name="connsiteY1" fmla="*/ 697390 h 731520"/>
              <a:gd name="connsiteX2" fmla="*/ 423070 w 640080"/>
              <a:gd name="connsiteY2" fmla="*/ 731680 h 731520"/>
              <a:gd name="connsiteX3" fmla="*/ 34450 w 640080"/>
              <a:gd name="connsiteY3" fmla="*/ 731680 h 731520"/>
              <a:gd name="connsiteX4" fmla="*/ 160 w 640080"/>
              <a:gd name="connsiteY4" fmla="*/ 697390 h 731520"/>
              <a:gd name="connsiteX5" fmla="*/ 160 w 640080"/>
              <a:gd name="connsiteY5" fmla="*/ 171610 h 731520"/>
              <a:gd name="connsiteX6" fmla="*/ 34450 w 640080"/>
              <a:gd name="connsiteY6" fmla="*/ 137320 h 731520"/>
              <a:gd name="connsiteX7" fmla="*/ 137320 w 640080"/>
              <a:gd name="connsiteY7" fmla="*/ 137320 h 731520"/>
              <a:gd name="connsiteX8" fmla="*/ 137320 w 640080"/>
              <a:gd name="connsiteY8" fmla="*/ 560230 h 731520"/>
              <a:gd name="connsiteX9" fmla="*/ 217330 w 640080"/>
              <a:gd name="connsiteY9" fmla="*/ 640240 h 731520"/>
              <a:gd name="connsiteX10" fmla="*/ 457360 w 640080"/>
              <a:gd name="connsiteY10" fmla="*/ 640240 h 731520"/>
              <a:gd name="connsiteX11" fmla="*/ 457360 w 640080"/>
              <a:gd name="connsiteY11" fmla="*/ 148750 h 731520"/>
              <a:gd name="connsiteX12" fmla="*/ 457360 w 640080"/>
              <a:gd name="connsiteY12" fmla="*/ 160 h 731520"/>
              <a:gd name="connsiteX13" fmla="*/ 217330 w 640080"/>
              <a:gd name="connsiteY13" fmla="*/ 160 h 731520"/>
              <a:gd name="connsiteX14" fmla="*/ 183040 w 640080"/>
              <a:gd name="connsiteY14" fmla="*/ 34450 h 731520"/>
              <a:gd name="connsiteX15" fmla="*/ 183040 w 640080"/>
              <a:gd name="connsiteY15" fmla="*/ 560230 h 731520"/>
              <a:gd name="connsiteX16" fmla="*/ 217330 w 640080"/>
              <a:gd name="connsiteY16" fmla="*/ 594520 h 731520"/>
              <a:gd name="connsiteX17" fmla="*/ 605950 w 640080"/>
              <a:gd name="connsiteY17" fmla="*/ 594520 h 731520"/>
              <a:gd name="connsiteX18" fmla="*/ 640240 w 640080"/>
              <a:gd name="connsiteY18" fmla="*/ 560230 h 731520"/>
              <a:gd name="connsiteX19" fmla="*/ 640240 w 640080"/>
              <a:gd name="connsiteY19" fmla="*/ 183040 h 731520"/>
              <a:gd name="connsiteX20" fmla="*/ 491650 w 640080"/>
              <a:gd name="connsiteY20" fmla="*/ 183040 h 731520"/>
              <a:gd name="connsiteX21" fmla="*/ 457360 w 640080"/>
              <a:gd name="connsiteY21" fmla="*/ 148750 h 731520"/>
              <a:gd name="connsiteX22" fmla="*/ 630198 w 640080"/>
              <a:gd name="connsiteY22" fmla="*/ 104418 h 731520"/>
              <a:gd name="connsiteX23" fmla="*/ 535983 w 640080"/>
              <a:gd name="connsiteY23" fmla="*/ 10203 h 731520"/>
              <a:gd name="connsiteX24" fmla="*/ 511737 w 640080"/>
              <a:gd name="connsiteY24" fmla="*/ 160 h 731520"/>
              <a:gd name="connsiteX25" fmla="*/ 503080 w 640080"/>
              <a:gd name="connsiteY25" fmla="*/ 160 h 731520"/>
              <a:gd name="connsiteX26" fmla="*/ 503080 w 640080"/>
              <a:gd name="connsiteY26" fmla="*/ 137320 h 731520"/>
              <a:gd name="connsiteX27" fmla="*/ 640240 w 640080"/>
              <a:gd name="connsiteY27" fmla="*/ 137320 h 731520"/>
              <a:gd name="connsiteX28" fmla="*/ 640240 w 640080"/>
              <a:gd name="connsiteY28" fmla="*/ 128663 h 731520"/>
              <a:gd name="connsiteX29" fmla="*/ 630198 w 640080"/>
              <a:gd name="connsiteY29" fmla="*/ 10441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0080" h="731520">
                <a:moveTo>
                  <a:pt x="457360" y="640240"/>
                </a:moveTo>
                <a:lnTo>
                  <a:pt x="457360" y="697390"/>
                </a:lnTo>
                <a:cubicBezTo>
                  <a:pt x="457360" y="716328"/>
                  <a:pt x="442008" y="731680"/>
                  <a:pt x="423070" y="731680"/>
                </a:cubicBezTo>
                <a:lnTo>
                  <a:pt x="34450" y="731680"/>
                </a:lnTo>
                <a:cubicBezTo>
                  <a:pt x="15512" y="731680"/>
                  <a:pt x="160" y="716328"/>
                  <a:pt x="160" y="697390"/>
                </a:cubicBezTo>
                <a:lnTo>
                  <a:pt x="160" y="171610"/>
                </a:lnTo>
                <a:cubicBezTo>
                  <a:pt x="160" y="152672"/>
                  <a:pt x="15512" y="137320"/>
                  <a:pt x="34450" y="137320"/>
                </a:cubicBezTo>
                <a:lnTo>
                  <a:pt x="137320" y="137320"/>
                </a:lnTo>
                <a:lnTo>
                  <a:pt x="137320" y="560230"/>
                </a:lnTo>
                <a:cubicBezTo>
                  <a:pt x="137320" y="604349"/>
                  <a:pt x="173212" y="640240"/>
                  <a:pt x="217330" y="640240"/>
                </a:cubicBezTo>
                <a:lnTo>
                  <a:pt x="457360" y="640240"/>
                </a:lnTo>
                <a:close/>
                <a:moveTo>
                  <a:pt x="457360" y="148750"/>
                </a:moveTo>
                <a:lnTo>
                  <a:pt x="457360" y="160"/>
                </a:lnTo>
                <a:lnTo>
                  <a:pt x="217330" y="160"/>
                </a:lnTo>
                <a:cubicBezTo>
                  <a:pt x="198392" y="160"/>
                  <a:pt x="183040" y="15512"/>
                  <a:pt x="183040" y="34450"/>
                </a:cubicBezTo>
                <a:lnTo>
                  <a:pt x="183040" y="560230"/>
                </a:lnTo>
                <a:cubicBezTo>
                  <a:pt x="183040" y="579168"/>
                  <a:pt x="198392" y="594520"/>
                  <a:pt x="217330" y="594520"/>
                </a:cubicBezTo>
                <a:lnTo>
                  <a:pt x="605950" y="594520"/>
                </a:lnTo>
                <a:cubicBezTo>
                  <a:pt x="624888" y="594520"/>
                  <a:pt x="640240" y="579168"/>
                  <a:pt x="640240" y="560230"/>
                </a:cubicBezTo>
                <a:lnTo>
                  <a:pt x="640240" y="183040"/>
                </a:lnTo>
                <a:lnTo>
                  <a:pt x="491650" y="183040"/>
                </a:lnTo>
                <a:cubicBezTo>
                  <a:pt x="472791" y="183040"/>
                  <a:pt x="457360" y="167610"/>
                  <a:pt x="457360" y="148750"/>
                </a:cubicBezTo>
                <a:close/>
                <a:moveTo>
                  <a:pt x="630198" y="104418"/>
                </a:moveTo>
                <a:lnTo>
                  <a:pt x="535983" y="10203"/>
                </a:lnTo>
                <a:cubicBezTo>
                  <a:pt x="529552" y="3773"/>
                  <a:pt x="520831" y="160"/>
                  <a:pt x="511737" y="160"/>
                </a:cubicBezTo>
                <a:lnTo>
                  <a:pt x="503080" y="160"/>
                </a:lnTo>
                <a:lnTo>
                  <a:pt x="503080" y="137320"/>
                </a:lnTo>
                <a:lnTo>
                  <a:pt x="640240" y="137320"/>
                </a:lnTo>
                <a:lnTo>
                  <a:pt x="640240" y="128663"/>
                </a:lnTo>
                <a:cubicBezTo>
                  <a:pt x="640240" y="119570"/>
                  <a:pt x="636628" y="110848"/>
                  <a:pt x="630198" y="104418"/>
                </a:cubicBezTo>
                <a:close/>
              </a:path>
            </a:pathLst>
          </a:custGeom>
          <a:solidFill>
            <a:srgbClr val="910830"/>
          </a:solidFill>
          <a:ln w="1424" cap="flat">
            <a:noFill/>
            <a:prstDash val="solid"/>
            <a:miter/>
          </a:ln>
        </p:spPr>
        <p:txBody>
          <a:bodyPr rtlCol="0" anchor="ctr"/>
          <a:lstStyle/>
          <a:p>
            <a:endParaRPr lang="en-GB"/>
          </a:p>
        </p:txBody>
      </p:sp>
      <p:sp>
        <p:nvSpPr>
          <p:cNvPr id="210" name="Grafik 517">
            <a:extLst>
              <a:ext uri="{FF2B5EF4-FFF2-40B4-BE49-F238E27FC236}">
                <a16:creationId xmlns:a16="http://schemas.microsoft.com/office/drawing/2014/main" id="{B25D8F74-4890-4758-A466-DB37FF7F397C}"/>
              </a:ext>
            </a:extLst>
          </p:cNvPr>
          <p:cNvSpPr/>
          <p:nvPr/>
        </p:nvSpPr>
        <p:spPr>
          <a:xfrm>
            <a:off x="4586255" y="3717087"/>
            <a:ext cx="461921" cy="461921"/>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21844 w 708660"/>
              <a:gd name="connsiteY5" fmla="*/ 495582 h 708660"/>
              <a:gd name="connsiteX6" fmla="*/ 364895 w 708660"/>
              <a:gd name="connsiteY6" fmla="*/ 560921 h 708660"/>
              <a:gd name="connsiteX7" fmla="*/ 158463 w 708660"/>
              <a:gd name="connsiteY7" fmla="*/ 352942 h 708660"/>
              <a:gd name="connsiteX8" fmla="*/ 363863 w 708660"/>
              <a:gd name="connsiteY8" fmla="*/ 148058 h 708660"/>
              <a:gd name="connsiteX9" fmla="*/ 511627 w 708660"/>
              <a:gd name="connsiteY9" fmla="*/ 203642 h 708660"/>
              <a:gd name="connsiteX10" fmla="*/ 513396 w 708660"/>
              <a:gd name="connsiteY10" fmla="*/ 224534 h 708660"/>
              <a:gd name="connsiteX11" fmla="*/ 481421 w 708660"/>
              <a:gd name="connsiteY11" fmla="*/ 274048 h 708660"/>
              <a:gd name="connsiteX12" fmla="*/ 455369 w 708660"/>
              <a:gd name="connsiteY12" fmla="*/ 277327 h 708660"/>
              <a:gd name="connsiteX13" fmla="*/ 366958 w 708660"/>
              <a:gd name="connsiteY13" fmla="*/ 243208 h 708660"/>
              <a:gd name="connsiteX14" fmla="*/ 261350 w 708660"/>
              <a:gd name="connsiteY14" fmla="*/ 351910 h 708660"/>
              <a:gd name="connsiteX15" fmla="*/ 367474 w 708660"/>
              <a:gd name="connsiteY15" fmla="*/ 465770 h 708660"/>
              <a:gd name="connsiteX16" fmla="*/ 461120 w 708660"/>
              <a:gd name="connsiteY16" fmla="*/ 424872 h 708660"/>
              <a:gd name="connsiteX17" fmla="*/ 487563 w 708660"/>
              <a:gd name="connsiteY17" fmla="*/ 426377 h 708660"/>
              <a:gd name="connsiteX18" fmla="*/ 522634 w 708660"/>
              <a:gd name="connsiteY18" fmla="*/ 474343 h 708660"/>
              <a:gd name="connsiteX19" fmla="*/ 521844 w 708660"/>
              <a:gd name="connsiteY19" fmla="*/ 49558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521844" y="495582"/>
                </a:moveTo>
                <a:cubicBezTo>
                  <a:pt x="519570" y="498250"/>
                  <a:pt x="465014" y="560921"/>
                  <a:pt x="364895" y="560921"/>
                </a:cubicBezTo>
                <a:cubicBezTo>
                  <a:pt x="243891" y="560921"/>
                  <a:pt x="158463" y="470538"/>
                  <a:pt x="158463" y="352942"/>
                </a:cubicBezTo>
                <a:cubicBezTo>
                  <a:pt x="158463" y="236780"/>
                  <a:pt x="247051" y="148058"/>
                  <a:pt x="363863" y="148058"/>
                </a:cubicBezTo>
                <a:cubicBezTo>
                  <a:pt x="459528" y="148058"/>
                  <a:pt x="509546" y="201371"/>
                  <a:pt x="511627" y="203642"/>
                </a:cubicBezTo>
                <a:cubicBezTo>
                  <a:pt x="516903" y="209392"/>
                  <a:pt x="517630" y="217979"/>
                  <a:pt x="513396" y="224534"/>
                </a:cubicBezTo>
                <a:lnTo>
                  <a:pt x="481421" y="274048"/>
                </a:lnTo>
                <a:cubicBezTo>
                  <a:pt x="475636" y="283002"/>
                  <a:pt x="463170" y="284550"/>
                  <a:pt x="455369" y="277327"/>
                </a:cubicBezTo>
                <a:cubicBezTo>
                  <a:pt x="455036" y="277021"/>
                  <a:pt x="417466" y="243208"/>
                  <a:pt x="366958" y="243208"/>
                </a:cubicBezTo>
                <a:cubicBezTo>
                  <a:pt x="301070" y="243208"/>
                  <a:pt x="261350" y="291178"/>
                  <a:pt x="261350" y="351910"/>
                </a:cubicBezTo>
                <a:cubicBezTo>
                  <a:pt x="261350" y="408492"/>
                  <a:pt x="297803" y="465770"/>
                  <a:pt x="367474" y="465770"/>
                </a:cubicBezTo>
                <a:cubicBezTo>
                  <a:pt x="422762" y="465770"/>
                  <a:pt x="460742" y="425282"/>
                  <a:pt x="461120" y="424872"/>
                </a:cubicBezTo>
                <a:cubicBezTo>
                  <a:pt x="468452" y="416921"/>
                  <a:pt x="481206" y="417681"/>
                  <a:pt x="487563" y="426377"/>
                </a:cubicBezTo>
                <a:lnTo>
                  <a:pt x="522634" y="474343"/>
                </a:lnTo>
                <a:cubicBezTo>
                  <a:pt x="527320" y="480752"/>
                  <a:pt x="526993" y="489539"/>
                  <a:pt x="521844" y="495582"/>
                </a:cubicBezTo>
                <a:close/>
              </a:path>
            </a:pathLst>
          </a:custGeom>
          <a:solidFill>
            <a:srgbClr val="910830"/>
          </a:solidFill>
          <a:ln w="1414" cap="flat">
            <a:noFill/>
            <a:prstDash val="solid"/>
            <a:miter/>
          </a:ln>
        </p:spPr>
        <p:txBody>
          <a:bodyPr rtlCol="0" anchor="ctr"/>
          <a:lstStyle/>
          <a:p>
            <a:endParaRPr lang="en-GB"/>
          </a:p>
        </p:txBody>
      </p:sp>
      <p:sp>
        <p:nvSpPr>
          <p:cNvPr id="211" name="Grafik 518">
            <a:extLst>
              <a:ext uri="{FF2B5EF4-FFF2-40B4-BE49-F238E27FC236}">
                <a16:creationId xmlns:a16="http://schemas.microsoft.com/office/drawing/2014/main" id="{A8A8D1D6-B283-4D51-B805-7F3D84D90BDA}"/>
              </a:ext>
            </a:extLst>
          </p:cNvPr>
          <p:cNvSpPr/>
          <p:nvPr/>
        </p:nvSpPr>
        <p:spPr>
          <a:xfrm>
            <a:off x="1214974" y="3769238"/>
            <a:ext cx="596027" cy="357616"/>
          </a:xfrm>
          <a:custGeom>
            <a:avLst/>
            <a:gdLst>
              <a:gd name="connsiteX0" fmla="*/ 228761 w 914400"/>
              <a:gd name="connsiteY0" fmla="*/ 228761 h 548640"/>
              <a:gd name="connsiteX1" fmla="*/ 228761 w 914400"/>
              <a:gd name="connsiteY1" fmla="*/ 320201 h 548640"/>
              <a:gd name="connsiteX2" fmla="*/ 685961 w 914400"/>
              <a:gd name="connsiteY2" fmla="*/ 320201 h 548640"/>
              <a:gd name="connsiteX3" fmla="*/ 685961 w 914400"/>
              <a:gd name="connsiteY3" fmla="*/ 228761 h 548640"/>
              <a:gd name="connsiteX4" fmla="*/ 777401 w 914400"/>
              <a:gd name="connsiteY4" fmla="*/ 137321 h 548640"/>
              <a:gd name="connsiteX5" fmla="*/ 823121 w 914400"/>
              <a:gd name="connsiteY5" fmla="*/ 137321 h 548640"/>
              <a:gd name="connsiteX6" fmla="*/ 685961 w 914400"/>
              <a:gd name="connsiteY6" fmla="*/ 161 h 548640"/>
              <a:gd name="connsiteX7" fmla="*/ 228761 w 914400"/>
              <a:gd name="connsiteY7" fmla="*/ 161 h 548640"/>
              <a:gd name="connsiteX8" fmla="*/ 91601 w 914400"/>
              <a:gd name="connsiteY8" fmla="*/ 137321 h 548640"/>
              <a:gd name="connsiteX9" fmla="*/ 137321 w 914400"/>
              <a:gd name="connsiteY9" fmla="*/ 137321 h 548640"/>
              <a:gd name="connsiteX10" fmla="*/ 228761 w 914400"/>
              <a:gd name="connsiteY10" fmla="*/ 228761 h 548640"/>
              <a:gd name="connsiteX11" fmla="*/ 823121 w 914400"/>
              <a:gd name="connsiteY11" fmla="*/ 183041 h 548640"/>
              <a:gd name="connsiteX12" fmla="*/ 777401 w 914400"/>
              <a:gd name="connsiteY12" fmla="*/ 183041 h 548640"/>
              <a:gd name="connsiteX13" fmla="*/ 731681 w 914400"/>
              <a:gd name="connsiteY13" fmla="*/ 228761 h 548640"/>
              <a:gd name="connsiteX14" fmla="*/ 731681 w 914400"/>
              <a:gd name="connsiteY14" fmla="*/ 365921 h 548640"/>
              <a:gd name="connsiteX15" fmla="*/ 183041 w 914400"/>
              <a:gd name="connsiteY15" fmla="*/ 365921 h 548640"/>
              <a:gd name="connsiteX16" fmla="*/ 183041 w 914400"/>
              <a:gd name="connsiteY16" fmla="*/ 228761 h 548640"/>
              <a:gd name="connsiteX17" fmla="*/ 137321 w 914400"/>
              <a:gd name="connsiteY17" fmla="*/ 183041 h 548640"/>
              <a:gd name="connsiteX18" fmla="*/ 91601 w 914400"/>
              <a:gd name="connsiteY18" fmla="*/ 183041 h 548640"/>
              <a:gd name="connsiteX19" fmla="*/ 161 w 914400"/>
              <a:gd name="connsiteY19" fmla="*/ 274481 h 548640"/>
              <a:gd name="connsiteX20" fmla="*/ 45881 w 914400"/>
              <a:gd name="connsiteY20" fmla="*/ 353205 h 548640"/>
              <a:gd name="connsiteX21" fmla="*/ 45881 w 914400"/>
              <a:gd name="connsiteY21" fmla="*/ 525941 h 548640"/>
              <a:gd name="connsiteX22" fmla="*/ 68741 w 914400"/>
              <a:gd name="connsiteY22" fmla="*/ 548801 h 548640"/>
              <a:gd name="connsiteX23" fmla="*/ 160181 w 914400"/>
              <a:gd name="connsiteY23" fmla="*/ 548801 h 548640"/>
              <a:gd name="connsiteX24" fmla="*/ 183041 w 914400"/>
              <a:gd name="connsiteY24" fmla="*/ 525941 h 548640"/>
              <a:gd name="connsiteX25" fmla="*/ 183041 w 914400"/>
              <a:gd name="connsiteY25" fmla="*/ 503081 h 548640"/>
              <a:gd name="connsiteX26" fmla="*/ 731681 w 914400"/>
              <a:gd name="connsiteY26" fmla="*/ 503081 h 548640"/>
              <a:gd name="connsiteX27" fmla="*/ 731681 w 914400"/>
              <a:gd name="connsiteY27" fmla="*/ 525941 h 548640"/>
              <a:gd name="connsiteX28" fmla="*/ 754541 w 914400"/>
              <a:gd name="connsiteY28" fmla="*/ 548801 h 548640"/>
              <a:gd name="connsiteX29" fmla="*/ 845981 w 914400"/>
              <a:gd name="connsiteY29" fmla="*/ 548801 h 548640"/>
              <a:gd name="connsiteX30" fmla="*/ 868841 w 914400"/>
              <a:gd name="connsiteY30" fmla="*/ 525941 h 548640"/>
              <a:gd name="connsiteX31" fmla="*/ 868841 w 914400"/>
              <a:gd name="connsiteY31" fmla="*/ 353205 h 548640"/>
              <a:gd name="connsiteX32" fmla="*/ 914561 w 914400"/>
              <a:gd name="connsiteY32" fmla="*/ 274481 h 548640"/>
              <a:gd name="connsiteX33" fmla="*/ 823121 w 914400"/>
              <a:gd name="connsiteY33" fmla="*/ 18304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548640">
                <a:moveTo>
                  <a:pt x="228761" y="228761"/>
                </a:moveTo>
                <a:lnTo>
                  <a:pt x="228761" y="320201"/>
                </a:lnTo>
                <a:lnTo>
                  <a:pt x="685961" y="320201"/>
                </a:lnTo>
                <a:lnTo>
                  <a:pt x="685961" y="228761"/>
                </a:lnTo>
                <a:cubicBezTo>
                  <a:pt x="685961" y="178326"/>
                  <a:pt x="726966" y="137321"/>
                  <a:pt x="777401" y="137321"/>
                </a:cubicBezTo>
                <a:lnTo>
                  <a:pt x="823121" y="137321"/>
                </a:lnTo>
                <a:cubicBezTo>
                  <a:pt x="823121" y="61597"/>
                  <a:pt x="761685" y="161"/>
                  <a:pt x="685961" y="161"/>
                </a:cubicBezTo>
                <a:lnTo>
                  <a:pt x="228761" y="161"/>
                </a:lnTo>
                <a:cubicBezTo>
                  <a:pt x="153037" y="161"/>
                  <a:pt x="91601" y="61597"/>
                  <a:pt x="91601" y="137321"/>
                </a:cubicBezTo>
                <a:lnTo>
                  <a:pt x="137321" y="137321"/>
                </a:lnTo>
                <a:cubicBezTo>
                  <a:pt x="187756" y="137321"/>
                  <a:pt x="228761" y="178326"/>
                  <a:pt x="228761" y="228761"/>
                </a:cubicBezTo>
                <a:close/>
                <a:moveTo>
                  <a:pt x="823121" y="183041"/>
                </a:moveTo>
                <a:lnTo>
                  <a:pt x="777401" y="183041"/>
                </a:lnTo>
                <a:cubicBezTo>
                  <a:pt x="752112" y="183041"/>
                  <a:pt x="731681" y="203472"/>
                  <a:pt x="731681" y="228761"/>
                </a:cubicBezTo>
                <a:lnTo>
                  <a:pt x="731681" y="365921"/>
                </a:lnTo>
                <a:lnTo>
                  <a:pt x="183041" y="365921"/>
                </a:lnTo>
                <a:lnTo>
                  <a:pt x="183041" y="228761"/>
                </a:lnTo>
                <a:cubicBezTo>
                  <a:pt x="183041" y="203472"/>
                  <a:pt x="162610" y="183041"/>
                  <a:pt x="137321" y="183041"/>
                </a:cubicBezTo>
                <a:lnTo>
                  <a:pt x="91601" y="183041"/>
                </a:lnTo>
                <a:cubicBezTo>
                  <a:pt x="41166" y="183041"/>
                  <a:pt x="161" y="224046"/>
                  <a:pt x="161" y="274481"/>
                </a:cubicBezTo>
                <a:cubicBezTo>
                  <a:pt x="161" y="308199"/>
                  <a:pt x="18734" y="337346"/>
                  <a:pt x="45881" y="353205"/>
                </a:cubicBezTo>
                <a:lnTo>
                  <a:pt x="45881" y="525941"/>
                </a:lnTo>
                <a:cubicBezTo>
                  <a:pt x="45881" y="538514"/>
                  <a:pt x="56168" y="548801"/>
                  <a:pt x="68741" y="548801"/>
                </a:cubicBezTo>
                <a:lnTo>
                  <a:pt x="160181" y="548801"/>
                </a:lnTo>
                <a:cubicBezTo>
                  <a:pt x="172754" y="548801"/>
                  <a:pt x="183041" y="538514"/>
                  <a:pt x="183041" y="525941"/>
                </a:cubicBezTo>
                <a:lnTo>
                  <a:pt x="183041" y="503081"/>
                </a:lnTo>
                <a:lnTo>
                  <a:pt x="731681" y="503081"/>
                </a:lnTo>
                <a:lnTo>
                  <a:pt x="731681" y="525941"/>
                </a:lnTo>
                <a:cubicBezTo>
                  <a:pt x="731681" y="538514"/>
                  <a:pt x="741968" y="548801"/>
                  <a:pt x="754541" y="548801"/>
                </a:cubicBezTo>
                <a:lnTo>
                  <a:pt x="845981" y="548801"/>
                </a:lnTo>
                <a:cubicBezTo>
                  <a:pt x="858554" y="548801"/>
                  <a:pt x="868841" y="538514"/>
                  <a:pt x="868841" y="525941"/>
                </a:cubicBezTo>
                <a:lnTo>
                  <a:pt x="868841" y="353205"/>
                </a:lnTo>
                <a:cubicBezTo>
                  <a:pt x="895987" y="337346"/>
                  <a:pt x="914561" y="308199"/>
                  <a:pt x="914561" y="274481"/>
                </a:cubicBezTo>
                <a:cubicBezTo>
                  <a:pt x="914561" y="224046"/>
                  <a:pt x="873556" y="183041"/>
                  <a:pt x="823121" y="183041"/>
                </a:cubicBezTo>
                <a:close/>
              </a:path>
            </a:pathLst>
          </a:custGeom>
          <a:solidFill>
            <a:srgbClr val="910830"/>
          </a:solidFill>
          <a:ln w="1429" cap="flat">
            <a:noFill/>
            <a:prstDash val="solid"/>
            <a:miter/>
          </a:ln>
        </p:spPr>
        <p:txBody>
          <a:bodyPr rtlCol="0" anchor="ctr"/>
          <a:lstStyle/>
          <a:p>
            <a:endParaRPr lang="en-GB"/>
          </a:p>
        </p:txBody>
      </p:sp>
      <p:sp>
        <p:nvSpPr>
          <p:cNvPr id="212" name="Grafik 519">
            <a:extLst>
              <a:ext uri="{FF2B5EF4-FFF2-40B4-BE49-F238E27FC236}">
                <a16:creationId xmlns:a16="http://schemas.microsoft.com/office/drawing/2014/main" id="{7B3BA8D0-F393-446C-B150-5997648776CE}"/>
              </a:ext>
            </a:extLst>
          </p:cNvPr>
          <p:cNvSpPr/>
          <p:nvPr/>
        </p:nvSpPr>
        <p:spPr>
          <a:xfrm>
            <a:off x="2435588" y="3739438"/>
            <a:ext cx="536424" cy="417219"/>
          </a:xfrm>
          <a:custGeom>
            <a:avLst/>
            <a:gdLst>
              <a:gd name="connsiteX0" fmla="*/ 160 w 822960"/>
              <a:gd name="connsiteY0" fmla="*/ 571660 h 640080"/>
              <a:gd name="connsiteX1" fmla="*/ 68740 w 822960"/>
              <a:gd name="connsiteY1" fmla="*/ 640240 h 640080"/>
              <a:gd name="connsiteX2" fmla="*/ 754540 w 822960"/>
              <a:gd name="connsiteY2" fmla="*/ 640240 h 640080"/>
              <a:gd name="connsiteX3" fmla="*/ 823120 w 822960"/>
              <a:gd name="connsiteY3" fmla="*/ 571660 h 640080"/>
              <a:gd name="connsiteX4" fmla="*/ 823120 w 822960"/>
              <a:gd name="connsiteY4" fmla="*/ 320200 h 640080"/>
              <a:gd name="connsiteX5" fmla="*/ 160 w 822960"/>
              <a:gd name="connsiteY5" fmla="*/ 320200 h 640080"/>
              <a:gd name="connsiteX6" fmla="*/ 160 w 822960"/>
              <a:gd name="connsiteY6" fmla="*/ 571660 h 640080"/>
              <a:gd name="connsiteX7" fmla="*/ 274480 w 822960"/>
              <a:gd name="connsiteY7" fmla="*/ 474505 h 640080"/>
              <a:gd name="connsiteX8" fmla="*/ 291625 w 822960"/>
              <a:gd name="connsiteY8" fmla="*/ 457360 h 640080"/>
              <a:gd name="connsiteX9" fmla="*/ 485935 w 822960"/>
              <a:gd name="connsiteY9" fmla="*/ 457360 h 640080"/>
              <a:gd name="connsiteX10" fmla="*/ 503080 w 822960"/>
              <a:gd name="connsiteY10" fmla="*/ 474505 h 640080"/>
              <a:gd name="connsiteX11" fmla="*/ 503080 w 822960"/>
              <a:gd name="connsiteY11" fmla="*/ 531655 h 640080"/>
              <a:gd name="connsiteX12" fmla="*/ 485935 w 822960"/>
              <a:gd name="connsiteY12" fmla="*/ 548800 h 640080"/>
              <a:gd name="connsiteX13" fmla="*/ 291625 w 822960"/>
              <a:gd name="connsiteY13" fmla="*/ 548800 h 640080"/>
              <a:gd name="connsiteX14" fmla="*/ 274480 w 822960"/>
              <a:gd name="connsiteY14" fmla="*/ 531655 h 640080"/>
              <a:gd name="connsiteX15" fmla="*/ 274480 w 822960"/>
              <a:gd name="connsiteY15" fmla="*/ 474505 h 640080"/>
              <a:gd name="connsiteX16" fmla="*/ 91600 w 822960"/>
              <a:gd name="connsiteY16" fmla="*/ 474505 h 640080"/>
              <a:gd name="connsiteX17" fmla="*/ 108745 w 822960"/>
              <a:gd name="connsiteY17" fmla="*/ 457360 h 640080"/>
              <a:gd name="connsiteX18" fmla="*/ 211615 w 822960"/>
              <a:gd name="connsiteY18" fmla="*/ 457360 h 640080"/>
              <a:gd name="connsiteX19" fmla="*/ 228760 w 822960"/>
              <a:gd name="connsiteY19" fmla="*/ 474505 h 640080"/>
              <a:gd name="connsiteX20" fmla="*/ 228760 w 822960"/>
              <a:gd name="connsiteY20" fmla="*/ 531655 h 640080"/>
              <a:gd name="connsiteX21" fmla="*/ 211615 w 822960"/>
              <a:gd name="connsiteY21" fmla="*/ 548800 h 640080"/>
              <a:gd name="connsiteX22" fmla="*/ 108745 w 822960"/>
              <a:gd name="connsiteY22" fmla="*/ 548800 h 640080"/>
              <a:gd name="connsiteX23" fmla="*/ 91600 w 822960"/>
              <a:gd name="connsiteY23" fmla="*/ 531655 h 640080"/>
              <a:gd name="connsiteX24" fmla="*/ 91600 w 822960"/>
              <a:gd name="connsiteY24" fmla="*/ 474505 h 640080"/>
              <a:gd name="connsiteX25" fmla="*/ 823120 w 822960"/>
              <a:gd name="connsiteY25" fmla="*/ 68740 h 640080"/>
              <a:gd name="connsiteX26" fmla="*/ 823120 w 822960"/>
              <a:gd name="connsiteY26" fmla="*/ 137320 h 640080"/>
              <a:gd name="connsiteX27" fmla="*/ 160 w 822960"/>
              <a:gd name="connsiteY27" fmla="*/ 137320 h 640080"/>
              <a:gd name="connsiteX28" fmla="*/ 160 w 822960"/>
              <a:gd name="connsiteY28" fmla="*/ 68740 h 640080"/>
              <a:gd name="connsiteX29" fmla="*/ 68740 w 822960"/>
              <a:gd name="connsiteY29" fmla="*/ 160 h 640080"/>
              <a:gd name="connsiteX30" fmla="*/ 754540 w 822960"/>
              <a:gd name="connsiteY30" fmla="*/ 160 h 640080"/>
              <a:gd name="connsiteX31" fmla="*/ 823120 w 822960"/>
              <a:gd name="connsiteY31" fmla="*/ 6874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22960" h="640080">
                <a:moveTo>
                  <a:pt x="160" y="571660"/>
                </a:moveTo>
                <a:cubicBezTo>
                  <a:pt x="160" y="609522"/>
                  <a:pt x="30878" y="640240"/>
                  <a:pt x="68740" y="640240"/>
                </a:cubicBezTo>
                <a:lnTo>
                  <a:pt x="754540" y="640240"/>
                </a:lnTo>
                <a:cubicBezTo>
                  <a:pt x="792402" y="640240"/>
                  <a:pt x="823120" y="609522"/>
                  <a:pt x="823120" y="571660"/>
                </a:cubicBezTo>
                <a:lnTo>
                  <a:pt x="823120" y="320200"/>
                </a:lnTo>
                <a:lnTo>
                  <a:pt x="160" y="320200"/>
                </a:lnTo>
                <a:lnTo>
                  <a:pt x="160" y="571660"/>
                </a:lnTo>
                <a:close/>
                <a:moveTo>
                  <a:pt x="274480" y="474505"/>
                </a:moveTo>
                <a:cubicBezTo>
                  <a:pt x="274480" y="465075"/>
                  <a:pt x="282195" y="457360"/>
                  <a:pt x="291625" y="457360"/>
                </a:cubicBezTo>
                <a:lnTo>
                  <a:pt x="485935" y="457360"/>
                </a:lnTo>
                <a:cubicBezTo>
                  <a:pt x="495365" y="457360"/>
                  <a:pt x="503080" y="465075"/>
                  <a:pt x="503080" y="474505"/>
                </a:cubicBezTo>
                <a:lnTo>
                  <a:pt x="503080" y="531655"/>
                </a:lnTo>
                <a:cubicBezTo>
                  <a:pt x="503080" y="541085"/>
                  <a:pt x="495365" y="548800"/>
                  <a:pt x="485935" y="548800"/>
                </a:cubicBezTo>
                <a:lnTo>
                  <a:pt x="291625" y="548800"/>
                </a:lnTo>
                <a:cubicBezTo>
                  <a:pt x="282195" y="548800"/>
                  <a:pt x="274480" y="541085"/>
                  <a:pt x="274480" y="531655"/>
                </a:cubicBezTo>
                <a:lnTo>
                  <a:pt x="274480" y="474505"/>
                </a:lnTo>
                <a:close/>
                <a:moveTo>
                  <a:pt x="91600" y="474505"/>
                </a:moveTo>
                <a:cubicBezTo>
                  <a:pt x="91600" y="465075"/>
                  <a:pt x="99315" y="457360"/>
                  <a:pt x="108745" y="457360"/>
                </a:cubicBezTo>
                <a:lnTo>
                  <a:pt x="211615" y="457360"/>
                </a:lnTo>
                <a:cubicBezTo>
                  <a:pt x="221045" y="457360"/>
                  <a:pt x="228760" y="465075"/>
                  <a:pt x="228760" y="474505"/>
                </a:cubicBezTo>
                <a:lnTo>
                  <a:pt x="228760" y="531655"/>
                </a:lnTo>
                <a:cubicBezTo>
                  <a:pt x="228760" y="541085"/>
                  <a:pt x="221045" y="548800"/>
                  <a:pt x="211615" y="548800"/>
                </a:cubicBezTo>
                <a:lnTo>
                  <a:pt x="108745" y="548800"/>
                </a:lnTo>
                <a:cubicBezTo>
                  <a:pt x="99315" y="548800"/>
                  <a:pt x="91600" y="541085"/>
                  <a:pt x="91600" y="531655"/>
                </a:cubicBezTo>
                <a:lnTo>
                  <a:pt x="91600" y="474505"/>
                </a:lnTo>
                <a:close/>
                <a:moveTo>
                  <a:pt x="823120" y="68740"/>
                </a:moveTo>
                <a:lnTo>
                  <a:pt x="823120" y="137320"/>
                </a:lnTo>
                <a:lnTo>
                  <a:pt x="160" y="137320"/>
                </a:lnTo>
                <a:lnTo>
                  <a:pt x="160" y="68740"/>
                </a:lnTo>
                <a:cubicBezTo>
                  <a:pt x="160" y="30878"/>
                  <a:pt x="30878" y="160"/>
                  <a:pt x="68740" y="160"/>
                </a:cubicBezTo>
                <a:lnTo>
                  <a:pt x="754540" y="160"/>
                </a:lnTo>
                <a:cubicBezTo>
                  <a:pt x="792402" y="160"/>
                  <a:pt x="823120" y="30878"/>
                  <a:pt x="823120" y="68740"/>
                </a:cubicBezTo>
                <a:close/>
              </a:path>
            </a:pathLst>
          </a:custGeom>
          <a:solidFill>
            <a:srgbClr val="910830"/>
          </a:solidFill>
          <a:ln w="1422" cap="flat">
            <a:noFill/>
            <a:prstDash val="solid"/>
            <a:miter/>
          </a:ln>
        </p:spPr>
        <p:txBody>
          <a:bodyPr rtlCol="0" anchor="ctr"/>
          <a:lstStyle/>
          <a:p>
            <a:endParaRPr lang="en-GB"/>
          </a:p>
        </p:txBody>
      </p:sp>
      <p:sp>
        <p:nvSpPr>
          <p:cNvPr id="213" name="Grafik 520">
            <a:extLst>
              <a:ext uri="{FF2B5EF4-FFF2-40B4-BE49-F238E27FC236}">
                <a16:creationId xmlns:a16="http://schemas.microsoft.com/office/drawing/2014/main" id="{9080AC1E-0202-4C74-9138-4EED1874D0DD}"/>
              </a:ext>
            </a:extLst>
          </p:cNvPr>
          <p:cNvSpPr/>
          <p:nvPr/>
        </p:nvSpPr>
        <p:spPr>
          <a:xfrm>
            <a:off x="5099707" y="3709637"/>
            <a:ext cx="476822" cy="476822"/>
          </a:xfrm>
          <a:custGeom>
            <a:avLst/>
            <a:gdLst>
              <a:gd name="connsiteX0" fmla="*/ 697389 w 731520"/>
              <a:gd name="connsiteY0" fmla="*/ 503079 h 731520"/>
              <a:gd name="connsiteX1" fmla="*/ 640239 w 731520"/>
              <a:gd name="connsiteY1" fmla="*/ 503079 h 731520"/>
              <a:gd name="connsiteX2" fmla="*/ 640239 w 731520"/>
              <a:gd name="connsiteY2" fmla="*/ 156250 h 731520"/>
              <a:gd name="connsiteX3" fmla="*/ 724978 w 731520"/>
              <a:gd name="connsiteY3" fmla="*/ 71511 h 731520"/>
              <a:gd name="connsiteX4" fmla="*/ 724978 w 731520"/>
              <a:gd name="connsiteY4" fmla="*/ 39178 h 731520"/>
              <a:gd name="connsiteX5" fmla="*/ 692660 w 731520"/>
              <a:gd name="connsiteY5" fmla="*/ 6860 h 731520"/>
              <a:gd name="connsiteX6" fmla="*/ 660327 w 731520"/>
              <a:gd name="connsiteY6" fmla="*/ 6860 h 731520"/>
              <a:gd name="connsiteX7" fmla="*/ 575588 w 731520"/>
              <a:gd name="connsiteY7" fmla="*/ 91599 h 731520"/>
              <a:gd name="connsiteX8" fmla="*/ 274479 w 731520"/>
              <a:gd name="connsiteY8" fmla="*/ 91599 h 731520"/>
              <a:gd name="connsiteX9" fmla="*/ 274479 w 731520"/>
              <a:gd name="connsiteY9" fmla="*/ 228759 h 731520"/>
              <a:gd name="connsiteX10" fmla="*/ 438428 w 731520"/>
              <a:gd name="connsiteY10" fmla="*/ 228759 h 731520"/>
              <a:gd name="connsiteX11" fmla="*/ 228759 w 731520"/>
              <a:gd name="connsiteY11" fmla="*/ 438428 h 731520"/>
              <a:gd name="connsiteX12" fmla="*/ 228759 w 731520"/>
              <a:gd name="connsiteY12" fmla="*/ 34449 h 731520"/>
              <a:gd name="connsiteX13" fmla="*/ 194469 w 731520"/>
              <a:gd name="connsiteY13" fmla="*/ 159 h 731520"/>
              <a:gd name="connsiteX14" fmla="*/ 125889 w 731520"/>
              <a:gd name="connsiteY14" fmla="*/ 159 h 731520"/>
              <a:gd name="connsiteX15" fmla="*/ 91599 w 731520"/>
              <a:gd name="connsiteY15" fmla="*/ 34449 h 731520"/>
              <a:gd name="connsiteX16" fmla="*/ 91599 w 731520"/>
              <a:gd name="connsiteY16" fmla="*/ 91599 h 731520"/>
              <a:gd name="connsiteX17" fmla="*/ 34449 w 731520"/>
              <a:gd name="connsiteY17" fmla="*/ 91599 h 731520"/>
              <a:gd name="connsiteX18" fmla="*/ 159 w 731520"/>
              <a:gd name="connsiteY18" fmla="*/ 125889 h 731520"/>
              <a:gd name="connsiteX19" fmla="*/ 159 w 731520"/>
              <a:gd name="connsiteY19" fmla="*/ 194469 h 731520"/>
              <a:gd name="connsiteX20" fmla="*/ 34449 w 731520"/>
              <a:gd name="connsiteY20" fmla="*/ 228759 h 731520"/>
              <a:gd name="connsiteX21" fmla="*/ 91599 w 731520"/>
              <a:gd name="connsiteY21" fmla="*/ 228759 h 731520"/>
              <a:gd name="connsiteX22" fmla="*/ 91599 w 731520"/>
              <a:gd name="connsiteY22" fmla="*/ 605949 h 731520"/>
              <a:gd name="connsiteX23" fmla="*/ 125889 w 731520"/>
              <a:gd name="connsiteY23" fmla="*/ 640239 h 731520"/>
              <a:gd name="connsiteX24" fmla="*/ 457359 w 731520"/>
              <a:gd name="connsiteY24" fmla="*/ 640239 h 731520"/>
              <a:gd name="connsiteX25" fmla="*/ 457359 w 731520"/>
              <a:gd name="connsiteY25" fmla="*/ 503079 h 731520"/>
              <a:gd name="connsiteX26" fmla="*/ 293410 w 731520"/>
              <a:gd name="connsiteY26" fmla="*/ 503079 h 731520"/>
              <a:gd name="connsiteX27" fmla="*/ 503079 w 731520"/>
              <a:gd name="connsiteY27" fmla="*/ 293410 h 731520"/>
              <a:gd name="connsiteX28" fmla="*/ 503079 w 731520"/>
              <a:gd name="connsiteY28" fmla="*/ 697389 h 731520"/>
              <a:gd name="connsiteX29" fmla="*/ 537369 w 731520"/>
              <a:gd name="connsiteY29" fmla="*/ 731679 h 731520"/>
              <a:gd name="connsiteX30" fmla="*/ 605949 w 731520"/>
              <a:gd name="connsiteY30" fmla="*/ 731679 h 731520"/>
              <a:gd name="connsiteX31" fmla="*/ 640239 w 731520"/>
              <a:gd name="connsiteY31" fmla="*/ 697389 h 731520"/>
              <a:gd name="connsiteX32" fmla="*/ 640239 w 731520"/>
              <a:gd name="connsiteY32" fmla="*/ 640239 h 731520"/>
              <a:gd name="connsiteX33" fmla="*/ 697389 w 731520"/>
              <a:gd name="connsiteY33" fmla="*/ 640239 h 731520"/>
              <a:gd name="connsiteX34" fmla="*/ 731679 w 731520"/>
              <a:gd name="connsiteY34" fmla="*/ 605949 h 731520"/>
              <a:gd name="connsiteX35" fmla="*/ 731679 w 731520"/>
              <a:gd name="connsiteY35" fmla="*/ 537369 h 731520"/>
              <a:gd name="connsiteX36" fmla="*/ 697389 w 731520"/>
              <a:gd name="connsiteY36"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731520">
                <a:moveTo>
                  <a:pt x="697389" y="503079"/>
                </a:moveTo>
                <a:lnTo>
                  <a:pt x="640239" y="503079"/>
                </a:lnTo>
                <a:lnTo>
                  <a:pt x="640239" y="156250"/>
                </a:lnTo>
                <a:lnTo>
                  <a:pt x="724978" y="71511"/>
                </a:lnTo>
                <a:cubicBezTo>
                  <a:pt x="733908" y="62581"/>
                  <a:pt x="733908" y="48108"/>
                  <a:pt x="724978" y="39178"/>
                </a:cubicBezTo>
                <a:lnTo>
                  <a:pt x="692660" y="6860"/>
                </a:lnTo>
                <a:cubicBezTo>
                  <a:pt x="683730" y="-2070"/>
                  <a:pt x="669257" y="-2070"/>
                  <a:pt x="660327" y="6860"/>
                </a:cubicBezTo>
                <a:lnTo>
                  <a:pt x="575588" y="91599"/>
                </a:lnTo>
                <a:lnTo>
                  <a:pt x="274479" y="91599"/>
                </a:lnTo>
                <a:lnTo>
                  <a:pt x="274479" y="228759"/>
                </a:lnTo>
                <a:lnTo>
                  <a:pt x="438428" y="228759"/>
                </a:lnTo>
                <a:lnTo>
                  <a:pt x="228759" y="438428"/>
                </a:lnTo>
                <a:lnTo>
                  <a:pt x="228759" y="34449"/>
                </a:lnTo>
                <a:cubicBezTo>
                  <a:pt x="228759" y="15504"/>
                  <a:pt x="213400" y="159"/>
                  <a:pt x="194469" y="159"/>
                </a:cubicBezTo>
                <a:lnTo>
                  <a:pt x="125889" y="159"/>
                </a:lnTo>
                <a:cubicBezTo>
                  <a:pt x="106958" y="159"/>
                  <a:pt x="91599" y="15504"/>
                  <a:pt x="91599" y="34449"/>
                </a:cubicBezTo>
                <a:lnTo>
                  <a:pt x="91599" y="91599"/>
                </a:lnTo>
                <a:lnTo>
                  <a:pt x="34449" y="91599"/>
                </a:lnTo>
                <a:cubicBezTo>
                  <a:pt x="15518" y="91599"/>
                  <a:pt x="159" y="106944"/>
                  <a:pt x="159" y="125889"/>
                </a:cubicBezTo>
                <a:lnTo>
                  <a:pt x="159" y="194469"/>
                </a:lnTo>
                <a:cubicBezTo>
                  <a:pt x="159" y="213400"/>
                  <a:pt x="15518" y="228759"/>
                  <a:pt x="34449" y="228759"/>
                </a:cubicBezTo>
                <a:lnTo>
                  <a:pt x="91599" y="228759"/>
                </a:lnTo>
                <a:lnTo>
                  <a:pt x="91599" y="605949"/>
                </a:lnTo>
                <a:cubicBezTo>
                  <a:pt x="91599" y="624880"/>
                  <a:pt x="106958" y="640239"/>
                  <a:pt x="125889" y="640239"/>
                </a:cubicBezTo>
                <a:lnTo>
                  <a:pt x="457359" y="640239"/>
                </a:lnTo>
                <a:lnTo>
                  <a:pt x="457359" y="503079"/>
                </a:lnTo>
                <a:lnTo>
                  <a:pt x="293410" y="503079"/>
                </a:lnTo>
                <a:lnTo>
                  <a:pt x="503079" y="293410"/>
                </a:lnTo>
                <a:lnTo>
                  <a:pt x="503079" y="697389"/>
                </a:lnTo>
                <a:cubicBezTo>
                  <a:pt x="503079" y="716320"/>
                  <a:pt x="518438" y="731679"/>
                  <a:pt x="537369" y="731679"/>
                </a:cubicBezTo>
                <a:lnTo>
                  <a:pt x="605949" y="731679"/>
                </a:lnTo>
                <a:cubicBezTo>
                  <a:pt x="624880" y="731679"/>
                  <a:pt x="640239" y="716320"/>
                  <a:pt x="640239" y="697389"/>
                </a:cubicBezTo>
                <a:lnTo>
                  <a:pt x="640239" y="640239"/>
                </a:lnTo>
                <a:lnTo>
                  <a:pt x="697389" y="640239"/>
                </a:lnTo>
                <a:cubicBezTo>
                  <a:pt x="716320" y="640239"/>
                  <a:pt x="731679" y="624880"/>
                  <a:pt x="731679" y="605949"/>
                </a:cubicBezTo>
                <a:lnTo>
                  <a:pt x="731679" y="537369"/>
                </a:lnTo>
                <a:cubicBezTo>
                  <a:pt x="731679" y="518424"/>
                  <a:pt x="716320" y="503079"/>
                  <a:pt x="697389" y="503079"/>
                </a:cubicBezTo>
                <a:close/>
              </a:path>
            </a:pathLst>
          </a:custGeom>
          <a:solidFill>
            <a:srgbClr val="910830"/>
          </a:solidFill>
          <a:ln w="1414" cap="flat">
            <a:noFill/>
            <a:prstDash val="solid"/>
            <a:miter/>
          </a:ln>
        </p:spPr>
        <p:txBody>
          <a:bodyPr rtlCol="0" anchor="ctr"/>
          <a:lstStyle/>
          <a:p>
            <a:endParaRPr lang="en-GB"/>
          </a:p>
        </p:txBody>
      </p:sp>
      <p:sp>
        <p:nvSpPr>
          <p:cNvPr id="214" name="Grafik 521">
            <a:extLst>
              <a:ext uri="{FF2B5EF4-FFF2-40B4-BE49-F238E27FC236}">
                <a16:creationId xmlns:a16="http://schemas.microsoft.com/office/drawing/2014/main" id="{F2B1F048-539A-410D-A194-4378072A6D4A}"/>
              </a:ext>
            </a:extLst>
          </p:cNvPr>
          <p:cNvSpPr/>
          <p:nvPr/>
        </p:nvSpPr>
        <p:spPr>
          <a:xfrm>
            <a:off x="5620611" y="3709637"/>
            <a:ext cx="476822" cy="476822"/>
          </a:xfrm>
          <a:custGeom>
            <a:avLst/>
            <a:gdLst>
              <a:gd name="connsiteX0" fmla="*/ 697389 w 731520"/>
              <a:gd name="connsiteY0" fmla="*/ 503079 h 731520"/>
              <a:gd name="connsiteX1" fmla="*/ 640239 w 731520"/>
              <a:gd name="connsiteY1" fmla="*/ 503079 h 731520"/>
              <a:gd name="connsiteX2" fmla="*/ 640239 w 731520"/>
              <a:gd name="connsiteY2" fmla="*/ 137319 h 731520"/>
              <a:gd name="connsiteX3" fmla="*/ 594519 w 731520"/>
              <a:gd name="connsiteY3" fmla="*/ 91599 h 731520"/>
              <a:gd name="connsiteX4" fmla="*/ 274479 w 731520"/>
              <a:gd name="connsiteY4" fmla="*/ 91599 h 731520"/>
              <a:gd name="connsiteX5" fmla="*/ 274479 w 731520"/>
              <a:gd name="connsiteY5" fmla="*/ 228759 h 731520"/>
              <a:gd name="connsiteX6" fmla="*/ 503079 w 731520"/>
              <a:gd name="connsiteY6" fmla="*/ 228759 h 731520"/>
              <a:gd name="connsiteX7" fmla="*/ 503079 w 731520"/>
              <a:gd name="connsiteY7" fmla="*/ 697389 h 731520"/>
              <a:gd name="connsiteX8" fmla="*/ 537369 w 731520"/>
              <a:gd name="connsiteY8" fmla="*/ 731679 h 731520"/>
              <a:gd name="connsiteX9" fmla="*/ 605949 w 731520"/>
              <a:gd name="connsiteY9" fmla="*/ 731679 h 731520"/>
              <a:gd name="connsiteX10" fmla="*/ 640239 w 731520"/>
              <a:gd name="connsiteY10" fmla="*/ 697389 h 731520"/>
              <a:gd name="connsiteX11" fmla="*/ 640239 w 731520"/>
              <a:gd name="connsiteY11" fmla="*/ 640239 h 731520"/>
              <a:gd name="connsiteX12" fmla="*/ 697389 w 731520"/>
              <a:gd name="connsiteY12" fmla="*/ 640239 h 731520"/>
              <a:gd name="connsiteX13" fmla="*/ 731679 w 731520"/>
              <a:gd name="connsiteY13" fmla="*/ 605949 h 731520"/>
              <a:gd name="connsiteX14" fmla="*/ 731679 w 731520"/>
              <a:gd name="connsiteY14" fmla="*/ 537369 h 731520"/>
              <a:gd name="connsiteX15" fmla="*/ 697389 w 731520"/>
              <a:gd name="connsiteY15" fmla="*/ 503079 h 731520"/>
              <a:gd name="connsiteX16" fmla="*/ 228759 w 731520"/>
              <a:gd name="connsiteY16" fmla="*/ 34449 h 731520"/>
              <a:gd name="connsiteX17" fmla="*/ 194469 w 731520"/>
              <a:gd name="connsiteY17" fmla="*/ 159 h 731520"/>
              <a:gd name="connsiteX18" fmla="*/ 125889 w 731520"/>
              <a:gd name="connsiteY18" fmla="*/ 159 h 731520"/>
              <a:gd name="connsiteX19" fmla="*/ 91599 w 731520"/>
              <a:gd name="connsiteY19" fmla="*/ 34449 h 731520"/>
              <a:gd name="connsiteX20" fmla="*/ 91599 w 731520"/>
              <a:gd name="connsiteY20" fmla="*/ 91599 h 731520"/>
              <a:gd name="connsiteX21" fmla="*/ 34449 w 731520"/>
              <a:gd name="connsiteY21" fmla="*/ 91599 h 731520"/>
              <a:gd name="connsiteX22" fmla="*/ 159 w 731520"/>
              <a:gd name="connsiteY22" fmla="*/ 125889 h 731520"/>
              <a:gd name="connsiteX23" fmla="*/ 159 w 731520"/>
              <a:gd name="connsiteY23" fmla="*/ 194469 h 731520"/>
              <a:gd name="connsiteX24" fmla="*/ 34449 w 731520"/>
              <a:gd name="connsiteY24" fmla="*/ 228759 h 731520"/>
              <a:gd name="connsiteX25" fmla="*/ 91599 w 731520"/>
              <a:gd name="connsiteY25" fmla="*/ 228759 h 731520"/>
              <a:gd name="connsiteX26" fmla="*/ 91599 w 731520"/>
              <a:gd name="connsiteY26" fmla="*/ 594519 h 731520"/>
              <a:gd name="connsiteX27" fmla="*/ 137319 w 731520"/>
              <a:gd name="connsiteY27" fmla="*/ 640239 h 731520"/>
              <a:gd name="connsiteX28" fmla="*/ 457359 w 731520"/>
              <a:gd name="connsiteY28" fmla="*/ 640239 h 731520"/>
              <a:gd name="connsiteX29" fmla="*/ 457359 w 731520"/>
              <a:gd name="connsiteY29" fmla="*/ 503079 h 731520"/>
              <a:gd name="connsiteX30" fmla="*/ 228759 w 731520"/>
              <a:gd name="connsiteY30" fmla="*/ 503079 h 731520"/>
              <a:gd name="connsiteX31" fmla="*/ 228759 w 731520"/>
              <a:gd name="connsiteY31" fmla="*/ 3444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697389" y="503079"/>
                </a:moveTo>
                <a:lnTo>
                  <a:pt x="640239" y="503079"/>
                </a:lnTo>
                <a:lnTo>
                  <a:pt x="640239" y="137319"/>
                </a:lnTo>
                <a:cubicBezTo>
                  <a:pt x="640239" y="112073"/>
                  <a:pt x="619765" y="91599"/>
                  <a:pt x="594519" y="91599"/>
                </a:cubicBezTo>
                <a:lnTo>
                  <a:pt x="274479" y="91599"/>
                </a:lnTo>
                <a:lnTo>
                  <a:pt x="274479" y="228759"/>
                </a:lnTo>
                <a:lnTo>
                  <a:pt x="503079" y="228759"/>
                </a:lnTo>
                <a:lnTo>
                  <a:pt x="503079" y="697389"/>
                </a:lnTo>
                <a:cubicBezTo>
                  <a:pt x="503079" y="716320"/>
                  <a:pt x="518438" y="731679"/>
                  <a:pt x="537369" y="731679"/>
                </a:cubicBezTo>
                <a:lnTo>
                  <a:pt x="605949" y="731679"/>
                </a:lnTo>
                <a:cubicBezTo>
                  <a:pt x="624880" y="731679"/>
                  <a:pt x="640239" y="716320"/>
                  <a:pt x="640239" y="697389"/>
                </a:cubicBezTo>
                <a:lnTo>
                  <a:pt x="640239" y="640239"/>
                </a:lnTo>
                <a:lnTo>
                  <a:pt x="697389" y="640239"/>
                </a:lnTo>
                <a:cubicBezTo>
                  <a:pt x="716320" y="640239"/>
                  <a:pt x="731679" y="624880"/>
                  <a:pt x="731679" y="605949"/>
                </a:cubicBezTo>
                <a:lnTo>
                  <a:pt x="731679" y="537369"/>
                </a:lnTo>
                <a:cubicBezTo>
                  <a:pt x="731679" y="518424"/>
                  <a:pt x="716320" y="503079"/>
                  <a:pt x="697389" y="503079"/>
                </a:cubicBezTo>
                <a:close/>
                <a:moveTo>
                  <a:pt x="228759" y="34449"/>
                </a:moveTo>
                <a:cubicBezTo>
                  <a:pt x="228759" y="15504"/>
                  <a:pt x="213400" y="159"/>
                  <a:pt x="194469" y="159"/>
                </a:cubicBezTo>
                <a:lnTo>
                  <a:pt x="125889" y="159"/>
                </a:lnTo>
                <a:cubicBezTo>
                  <a:pt x="106958" y="159"/>
                  <a:pt x="91599" y="15504"/>
                  <a:pt x="91599" y="34449"/>
                </a:cubicBezTo>
                <a:lnTo>
                  <a:pt x="91599" y="91599"/>
                </a:lnTo>
                <a:lnTo>
                  <a:pt x="34449" y="91599"/>
                </a:lnTo>
                <a:cubicBezTo>
                  <a:pt x="15518" y="91599"/>
                  <a:pt x="159" y="106944"/>
                  <a:pt x="159" y="125889"/>
                </a:cubicBezTo>
                <a:lnTo>
                  <a:pt x="159" y="194469"/>
                </a:lnTo>
                <a:cubicBezTo>
                  <a:pt x="159" y="213400"/>
                  <a:pt x="15518" y="228759"/>
                  <a:pt x="34449" y="228759"/>
                </a:cubicBezTo>
                <a:lnTo>
                  <a:pt x="91599" y="228759"/>
                </a:lnTo>
                <a:lnTo>
                  <a:pt x="91599" y="594519"/>
                </a:lnTo>
                <a:cubicBezTo>
                  <a:pt x="91599" y="619765"/>
                  <a:pt x="112073" y="640239"/>
                  <a:pt x="137319" y="640239"/>
                </a:cubicBezTo>
                <a:lnTo>
                  <a:pt x="457359" y="640239"/>
                </a:lnTo>
                <a:lnTo>
                  <a:pt x="457359" y="503079"/>
                </a:lnTo>
                <a:lnTo>
                  <a:pt x="228759" y="503079"/>
                </a:lnTo>
                <a:lnTo>
                  <a:pt x="228759" y="34449"/>
                </a:lnTo>
                <a:close/>
              </a:path>
            </a:pathLst>
          </a:custGeom>
          <a:solidFill>
            <a:srgbClr val="910830"/>
          </a:solidFill>
          <a:ln w="1414" cap="flat">
            <a:noFill/>
            <a:prstDash val="solid"/>
            <a:miter/>
          </a:ln>
        </p:spPr>
        <p:txBody>
          <a:bodyPr rtlCol="0" anchor="ctr"/>
          <a:lstStyle/>
          <a:p>
            <a:endParaRPr lang="en-GB"/>
          </a:p>
        </p:txBody>
      </p:sp>
      <p:sp>
        <p:nvSpPr>
          <p:cNvPr id="215" name="Grafik 522">
            <a:extLst>
              <a:ext uri="{FF2B5EF4-FFF2-40B4-BE49-F238E27FC236}">
                <a16:creationId xmlns:a16="http://schemas.microsoft.com/office/drawing/2014/main" id="{8ECF4F03-57A8-43AA-A424-9F12B9788B3A}"/>
              </a:ext>
            </a:extLst>
          </p:cNvPr>
          <p:cNvSpPr/>
          <p:nvPr/>
        </p:nvSpPr>
        <p:spPr>
          <a:xfrm>
            <a:off x="8076120" y="3709637"/>
            <a:ext cx="357616" cy="476822"/>
          </a:xfrm>
          <a:custGeom>
            <a:avLst/>
            <a:gdLst>
              <a:gd name="connsiteX0" fmla="*/ 503079 w 548640"/>
              <a:gd name="connsiteY0" fmla="*/ 183039 h 731520"/>
              <a:gd name="connsiteX1" fmla="*/ 365919 w 548640"/>
              <a:gd name="connsiteY1" fmla="*/ 183039 h 731520"/>
              <a:gd name="connsiteX2" fmla="*/ 365919 w 548640"/>
              <a:gd name="connsiteY2" fmla="*/ 45879 h 731520"/>
              <a:gd name="connsiteX3" fmla="*/ 320199 w 548640"/>
              <a:gd name="connsiteY3" fmla="*/ 159 h 731520"/>
              <a:gd name="connsiteX4" fmla="*/ 228759 w 548640"/>
              <a:gd name="connsiteY4" fmla="*/ 159 h 731520"/>
              <a:gd name="connsiteX5" fmla="*/ 183039 w 548640"/>
              <a:gd name="connsiteY5" fmla="*/ 45879 h 731520"/>
              <a:gd name="connsiteX6" fmla="*/ 183039 w 548640"/>
              <a:gd name="connsiteY6" fmla="*/ 183039 h 731520"/>
              <a:gd name="connsiteX7" fmla="*/ 45879 w 548640"/>
              <a:gd name="connsiteY7" fmla="*/ 183039 h 731520"/>
              <a:gd name="connsiteX8" fmla="*/ 159 w 548640"/>
              <a:gd name="connsiteY8" fmla="*/ 228759 h 731520"/>
              <a:gd name="connsiteX9" fmla="*/ 159 w 548640"/>
              <a:gd name="connsiteY9" fmla="*/ 320199 h 731520"/>
              <a:gd name="connsiteX10" fmla="*/ 45879 w 548640"/>
              <a:gd name="connsiteY10" fmla="*/ 365919 h 731520"/>
              <a:gd name="connsiteX11" fmla="*/ 183039 w 548640"/>
              <a:gd name="connsiteY11" fmla="*/ 365919 h 731520"/>
              <a:gd name="connsiteX12" fmla="*/ 183039 w 548640"/>
              <a:gd name="connsiteY12" fmla="*/ 685959 h 731520"/>
              <a:gd name="connsiteX13" fmla="*/ 228759 w 548640"/>
              <a:gd name="connsiteY13" fmla="*/ 731679 h 731520"/>
              <a:gd name="connsiteX14" fmla="*/ 320199 w 548640"/>
              <a:gd name="connsiteY14" fmla="*/ 731679 h 731520"/>
              <a:gd name="connsiteX15" fmla="*/ 365919 w 548640"/>
              <a:gd name="connsiteY15" fmla="*/ 685959 h 731520"/>
              <a:gd name="connsiteX16" fmla="*/ 365919 w 548640"/>
              <a:gd name="connsiteY16" fmla="*/ 365919 h 731520"/>
              <a:gd name="connsiteX17" fmla="*/ 503079 w 548640"/>
              <a:gd name="connsiteY17" fmla="*/ 365919 h 731520"/>
              <a:gd name="connsiteX18" fmla="*/ 548799 w 548640"/>
              <a:gd name="connsiteY18" fmla="*/ 320199 h 731520"/>
              <a:gd name="connsiteX19" fmla="*/ 548799 w 548640"/>
              <a:gd name="connsiteY19" fmla="*/ 228759 h 731520"/>
              <a:gd name="connsiteX20" fmla="*/ 503079 w 548640"/>
              <a:gd name="connsiteY20"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8640" h="731520">
                <a:moveTo>
                  <a:pt x="503079" y="183039"/>
                </a:moveTo>
                <a:lnTo>
                  <a:pt x="365919" y="183039"/>
                </a:lnTo>
                <a:lnTo>
                  <a:pt x="365919" y="45879"/>
                </a:lnTo>
                <a:cubicBezTo>
                  <a:pt x="365919" y="20633"/>
                  <a:pt x="345445" y="159"/>
                  <a:pt x="320199" y="159"/>
                </a:cubicBezTo>
                <a:lnTo>
                  <a:pt x="228759" y="159"/>
                </a:lnTo>
                <a:cubicBezTo>
                  <a:pt x="203513" y="159"/>
                  <a:pt x="183039" y="20633"/>
                  <a:pt x="183039" y="45879"/>
                </a:cubicBezTo>
                <a:lnTo>
                  <a:pt x="183039" y="183039"/>
                </a:lnTo>
                <a:lnTo>
                  <a:pt x="45879" y="183039"/>
                </a:lnTo>
                <a:cubicBezTo>
                  <a:pt x="20633" y="183039"/>
                  <a:pt x="159" y="203513"/>
                  <a:pt x="159" y="228759"/>
                </a:cubicBezTo>
                <a:lnTo>
                  <a:pt x="159" y="320199"/>
                </a:lnTo>
                <a:cubicBezTo>
                  <a:pt x="159" y="345445"/>
                  <a:pt x="20633" y="365919"/>
                  <a:pt x="45879" y="365919"/>
                </a:cubicBezTo>
                <a:lnTo>
                  <a:pt x="183039" y="365919"/>
                </a:lnTo>
                <a:lnTo>
                  <a:pt x="183039" y="685959"/>
                </a:lnTo>
                <a:cubicBezTo>
                  <a:pt x="183039" y="711205"/>
                  <a:pt x="203513" y="731679"/>
                  <a:pt x="228759" y="731679"/>
                </a:cubicBezTo>
                <a:lnTo>
                  <a:pt x="320199" y="731679"/>
                </a:lnTo>
                <a:cubicBezTo>
                  <a:pt x="345445" y="731679"/>
                  <a:pt x="365919" y="711205"/>
                  <a:pt x="365919" y="685959"/>
                </a:cubicBezTo>
                <a:lnTo>
                  <a:pt x="365919" y="365919"/>
                </a:lnTo>
                <a:lnTo>
                  <a:pt x="503079" y="365919"/>
                </a:lnTo>
                <a:cubicBezTo>
                  <a:pt x="528325" y="365919"/>
                  <a:pt x="548799" y="345445"/>
                  <a:pt x="548799" y="320199"/>
                </a:cubicBezTo>
                <a:lnTo>
                  <a:pt x="548799" y="228759"/>
                </a:lnTo>
                <a:cubicBezTo>
                  <a:pt x="548799" y="203513"/>
                  <a:pt x="528325" y="183039"/>
                  <a:pt x="503079" y="183039"/>
                </a:cubicBezTo>
                <a:close/>
              </a:path>
            </a:pathLst>
          </a:custGeom>
          <a:solidFill>
            <a:srgbClr val="910830"/>
          </a:solidFill>
          <a:ln w="1414" cap="flat">
            <a:noFill/>
            <a:prstDash val="solid"/>
            <a:miter/>
          </a:ln>
        </p:spPr>
        <p:txBody>
          <a:bodyPr rtlCol="0" anchor="ctr"/>
          <a:lstStyle/>
          <a:p>
            <a:endParaRPr lang="en-GB"/>
          </a:p>
        </p:txBody>
      </p:sp>
      <p:sp>
        <p:nvSpPr>
          <p:cNvPr id="216" name="Grafik 523">
            <a:extLst>
              <a:ext uri="{FF2B5EF4-FFF2-40B4-BE49-F238E27FC236}">
                <a16:creationId xmlns:a16="http://schemas.microsoft.com/office/drawing/2014/main" id="{7239A43A-9DED-47A0-8447-BD599BA07C55}"/>
              </a:ext>
            </a:extLst>
          </p:cNvPr>
          <p:cNvSpPr/>
          <p:nvPr/>
        </p:nvSpPr>
        <p:spPr>
          <a:xfrm>
            <a:off x="4203339" y="4186458"/>
            <a:ext cx="476822" cy="476822"/>
          </a:xfrm>
          <a:custGeom>
            <a:avLst/>
            <a:gdLst>
              <a:gd name="connsiteX0" fmla="*/ 714534 w 731520"/>
              <a:gd name="connsiteY0" fmla="*/ 320199 h 731520"/>
              <a:gd name="connsiteX1" fmla="*/ 671152 w 731520"/>
              <a:gd name="connsiteY1" fmla="*/ 320199 h 731520"/>
              <a:gd name="connsiteX2" fmla="*/ 411639 w 731520"/>
              <a:gd name="connsiteY2" fmla="*/ 60687 h 731520"/>
              <a:gd name="connsiteX3" fmla="*/ 411639 w 731520"/>
              <a:gd name="connsiteY3" fmla="*/ 17304 h 731520"/>
              <a:gd name="connsiteX4" fmla="*/ 394494 w 731520"/>
              <a:gd name="connsiteY4" fmla="*/ 159 h 731520"/>
              <a:gd name="connsiteX5" fmla="*/ 337344 w 731520"/>
              <a:gd name="connsiteY5" fmla="*/ 159 h 731520"/>
              <a:gd name="connsiteX6" fmla="*/ 320199 w 731520"/>
              <a:gd name="connsiteY6" fmla="*/ 17304 h 731520"/>
              <a:gd name="connsiteX7" fmla="*/ 320199 w 731520"/>
              <a:gd name="connsiteY7" fmla="*/ 60687 h 731520"/>
              <a:gd name="connsiteX8" fmla="*/ 60687 w 731520"/>
              <a:gd name="connsiteY8" fmla="*/ 320199 h 731520"/>
              <a:gd name="connsiteX9" fmla="*/ 17304 w 731520"/>
              <a:gd name="connsiteY9" fmla="*/ 320199 h 731520"/>
              <a:gd name="connsiteX10" fmla="*/ 159 w 731520"/>
              <a:gd name="connsiteY10" fmla="*/ 337344 h 731520"/>
              <a:gd name="connsiteX11" fmla="*/ 159 w 731520"/>
              <a:gd name="connsiteY11" fmla="*/ 394494 h 731520"/>
              <a:gd name="connsiteX12" fmla="*/ 17304 w 731520"/>
              <a:gd name="connsiteY12" fmla="*/ 411639 h 731520"/>
              <a:gd name="connsiteX13" fmla="*/ 60687 w 731520"/>
              <a:gd name="connsiteY13" fmla="*/ 411639 h 731520"/>
              <a:gd name="connsiteX14" fmla="*/ 320199 w 731520"/>
              <a:gd name="connsiteY14" fmla="*/ 671152 h 731520"/>
              <a:gd name="connsiteX15" fmla="*/ 320199 w 731520"/>
              <a:gd name="connsiteY15" fmla="*/ 714534 h 731520"/>
              <a:gd name="connsiteX16" fmla="*/ 337344 w 731520"/>
              <a:gd name="connsiteY16" fmla="*/ 731679 h 731520"/>
              <a:gd name="connsiteX17" fmla="*/ 394494 w 731520"/>
              <a:gd name="connsiteY17" fmla="*/ 731679 h 731520"/>
              <a:gd name="connsiteX18" fmla="*/ 411639 w 731520"/>
              <a:gd name="connsiteY18" fmla="*/ 714534 h 731520"/>
              <a:gd name="connsiteX19" fmla="*/ 411639 w 731520"/>
              <a:gd name="connsiteY19" fmla="*/ 671152 h 731520"/>
              <a:gd name="connsiteX20" fmla="*/ 671152 w 731520"/>
              <a:gd name="connsiteY20" fmla="*/ 411639 h 731520"/>
              <a:gd name="connsiteX21" fmla="*/ 714534 w 731520"/>
              <a:gd name="connsiteY21" fmla="*/ 411639 h 731520"/>
              <a:gd name="connsiteX22" fmla="*/ 731679 w 731520"/>
              <a:gd name="connsiteY22" fmla="*/ 394494 h 731520"/>
              <a:gd name="connsiteX23" fmla="*/ 731679 w 731520"/>
              <a:gd name="connsiteY23" fmla="*/ 337344 h 731520"/>
              <a:gd name="connsiteX24" fmla="*/ 714534 w 731520"/>
              <a:gd name="connsiteY24" fmla="*/ 320199 h 731520"/>
              <a:gd name="connsiteX25" fmla="*/ 411639 w 731520"/>
              <a:gd name="connsiteY25" fmla="*/ 578280 h 731520"/>
              <a:gd name="connsiteX26" fmla="*/ 411639 w 731520"/>
              <a:gd name="connsiteY26" fmla="*/ 520224 h 731520"/>
              <a:gd name="connsiteX27" fmla="*/ 394494 w 731520"/>
              <a:gd name="connsiteY27" fmla="*/ 503079 h 731520"/>
              <a:gd name="connsiteX28" fmla="*/ 337344 w 731520"/>
              <a:gd name="connsiteY28" fmla="*/ 503079 h 731520"/>
              <a:gd name="connsiteX29" fmla="*/ 320199 w 731520"/>
              <a:gd name="connsiteY29" fmla="*/ 520224 h 731520"/>
              <a:gd name="connsiteX30" fmla="*/ 320199 w 731520"/>
              <a:gd name="connsiteY30" fmla="*/ 578280 h 731520"/>
              <a:gd name="connsiteX31" fmla="*/ 153558 w 731520"/>
              <a:gd name="connsiteY31" fmla="*/ 411639 h 731520"/>
              <a:gd name="connsiteX32" fmla="*/ 211614 w 731520"/>
              <a:gd name="connsiteY32" fmla="*/ 411639 h 731520"/>
              <a:gd name="connsiteX33" fmla="*/ 228759 w 731520"/>
              <a:gd name="connsiteY33" fmla="*/ 394494 h 731520"/>
              <a:gd name="connsiteX34" fmla="*/ 228759 w 731520"/>
              <a:gd name="connsiteY34" fmla="*/ 337344 h 731520"/>
              <a:gd name="connsiteX35" fmla="*/ 211614 w 731520"/>
              <a:gd name="connsiteY35" fmla="*/ 320199 h 731520"/>
              <a:gd name="connsiteX36" fmla="*/ 153558 w 731520"/>
              <a:gd name="connsiteY36" fmla="*/ 320199 h 731520"/>
              <a:gd name="connsiteX37" fmla="*/ 320199 w 731520"/>
              <a:gd name="connsiteY37" fmla="*/ 153558 h 731520"/>
              <a:gd name="connsiteX38" fmla="*/ 320199 w 731520"/>
              <a:gd name="connsiteY38" fmla="*/ 211614 h 731520"/>
              <a:gd name="connsiteX39" fmla="*/ 337344 w 731520"/>
              <a:gd name="connsiteY39" fmla="*/ 228759 h 731520"/>
              <a:gd name="connsiteX40" fmla="*/ 394494 w 731520"/>
              <a:gd name="connsiteY40" fmla="*/ 228759 h 731520"/>
              <a:gd name="connsiteX41" fmla="*/ 411639 w 731520"/>
              <a:gd name="connsiteY41" fmla="*/ 211614 h 731520"/>
              <a:gd name="connsiteX42" fmla="*/ 411639 w 731520"/>
              <a:gd name="connsiteY42" fmla="*/ 153558 h 731520"/>
              <a:gd name="connsiteX43" fmla="*/ 578280 w 731520"/>
              <a:gd name="connsiteY43" fmla="*/ 320199 h 731520"/>
              <a:gd name="connsiteX44" fmla="*/ 520224 w 731520"/>
              <a:gd name="connsiteY44" fmla="*/ 320199 h 731520"/>
              <a:gd name="connsiteX45" fmla="*/ 503079 w 731520"/>
              <a:gd name="connsiteY45" fmla="*/ 337344 h 731520"/>
              <a:gd name="connsiteX46" fmla="*/ 503079 w 731520"/>
              <a:gd name="connsiteY46" fmla="*/ 394494 h 731520"/>
              <a:gd name="connsiteX47" fmla="*/ 520224 w 731520"/>
              <a:gd name="connsiteY47" fmla="*/ 411639 h 731520"/>
              <a:gd name="connsiteX48" fmla="*/ 578280 w 731520"/>
              <a:gd name="connsiteY48" fmla="*/ 411639 h 731520"/>
              <a:gd name="connsiteX49" fmla="*/ 411639 w 731520"/>
              <a:gd name="connsiteY49" fmla="*/ 578280 h 731520"/>
              <a:gd name="connsiteX50" fmla="*/ 411639 w 731520"/>
              <a:gd name="connsiteY50" fmla="*/ 365919 h 731520"/>
              <a:gd name="connsiteX51" fmla="*/ 365919 w 731520"/>
              <a:gd name="connsiteY51" fmla="*/ 411639 h 731520"/>
              <a:gd name="connsiteX52" fmla="*/ 320199 w 731520"/>
              <a:gd name="connsiteY52" fmla="*/ 365919 h 731520"/>
              <a:gd name="connsiteX53" fmla="*/ 365919 w 731520"/>
              <a:gd name="connsiteY53" fmla="*/ 320199 h 731520"/>
              <a:gd name="connsiteX54" fmla="*/ 411639 w 731520"/>
              <a:gd name="connsiteY54" fmla="*/ 3659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31520" h="731520">
                <a:moveTo>
                  <a:pt x="714534" y="320199"/>
                </a:moveTo>
                <a:lnTo>
                  <a:pt x="671152" y="320199"/>
                </a:lnTo>
                <a:cubicBezTo>
                  <a:pt x="651275" y="186361"/>
                  <a:pt x="545477" y="80563"/>
                  <a:pt x="411639" y="60687"/>
                </a:cubicBezTo>
                <a:lnTo>
                  <a:pt x="411639" y="17304"/>
                </a:lnTo>
                <a:cubicBezTo>
                  <a:pt x="411639" y="7836"/>
                  <a:pt x="403962" y="159"/>
                  <a:pt x="394494" y="159"/>
                </a:cubicBezTo>
                <a:lnTo>
                  <a:pt x="337344" y="159"/>
                </a:lnTo>
                <a:cubicBezTo>
                  <a:pt x="327876" y="159"/>
                  <a:pt x="320199" y="7836"/>
                  <a:pt x="320199" y="17304"/>
                </a:cubicBezTo>
                <a:lnTo>
                  <a:pt x="320199" y="60687"/>
                </a:lnTo>
                <a:cubicBezTo>
                  <a:pt x="186361" y="80563"/>
                  <a:pt x="80563" y="186361"/>
                  <a:pt x="60687" y="320199"/>
                </a:cubicBezTo>
                <a:lnTo>
                  <a:pt x="17304" y="320199"/>
                </a:lnTo>
                <a:cubicBezTo>
                  <a:pt x="7836" y="320199"/>
                  <a:pt x="159" y="327876"/>
                  <a:pt x="159" y="337344"/>
                </a:cubicBezTo>
                <a:lnTo>
                  <a:pt x="159" y="394494"/>
                </a:lnTo>
                <a:cubicBezTo>
                  <a:pt x="159" y="403962"/>
                  <a:pt x="7836" y="411639"/>
                  <a:pt x="17304" y="411639"/>
                </a:cubicBezTo>
                <a:lnTo>
                  <a:pt x="60687" y="411639"/>
                </a:lnTo>
                <a:cubicBezTo>
                  <a:pt x="80563" y="545477"/>
                  <a:pt x="186361" y="651275"/>
                  <a:pt x="320199" y="671152"/>
                </a:cubicBezTo>
                <a:lnTo>
                  <a:pt x="320199" y="714534"/>
                </a:lnTo>
                <a:cubicBezTo>
                  <a:pt x="320199" y="724002"/>
                  <a:pt x="327876" y="731679"/>
                  <a:pt x="337344" y="731679"/>
                </a:cubicBezTo>
                <a:lnTo>
                  <a:pt x="394494" y="731679"/>
                </a:lnTo>
                <a:cubicBezTo>
                  <a:pt x="403962" y="731679"/>
                  <a:pt x="411639" y="724002"/>
                  <a:pt x="411639" y="714534"/>
                </a:cubicBezTo>
                <a:lnTo>
                  <a:pt x="411639" y="671152"/>
                </a:lnTo>
                <a:cubicBezTo>
                  <a:pt x="545477" y="651275"/>
                  <a:pt x="651275" y="545477"/>
                  <a:pt x="671152" y="411639"/>
                </a:cubicBezTo>
                <a:lnTo>
                  <a:pt x="714534" y="411639"/>
                </a:lnTo>
                <a:cubicBezTo>
                  <a:pt x="724002" y="411639"/>
                  <a:pt x="731679" y="403962"/>
                  <a:pt x="731679" y="394494"/>
                </a:cubicBezTo>
                <a:lnTo>
                  <a:pt x="731679" y="337344"/>
                </a:lnTo>
                <a:cubicBezTo>
                  <a:pt x="731679" y="327876"/>
                  <a:pt x="724002" y="320199"/>
                  <a:pt x="714534" y="320199"/>
                </a:cubicBezTo>
                <a:close/>
                <a:moveTo>
                  <a:pt x="411639" y="578280"/>
                </a:moveTo>
                <a:lnTo>
                  <a:pt x="411639" y="520224"/>
                </a:lnTo>
                <a:cubicBezTo>
                  <a:pt x="411639" y="510756"/>
                  <a:pt x="403962" y="503079"/>
                  <a:pt x="394494" y="503079"/>
                </a:cubicBezTo>
                <a:lnTo>
                  <a:pt x="337344" y="503079"/>
                </a:lnTo>
                <a:cubicBezTo>
                  <a:pt x="327876" y="503079"/>
                  <a:pt x="320199" y="510756"/>
                  <a:pt x="320199" y="520224"/>
                </a:cubicBezTo>
                <a:lnTo>
                  <a:pt x="320199" y="578280"/>
                </a:lnTo>
                <a:cubicBezTo>
                  <a:pt x="237083" y="560561"/>
                  <a:pt x="171299" y="494854"/>
                  <a:pt x="153558" y="411639"/>
                </a:cubicBezTo>
                <a:lnTo>
                  <a:pt x="211614" y="411639"/>
                </a:lnTo>
                <a:cubicBezTo>
                  <a:pt x="221082" y="411639"/>
                  <a:pt x="228759" y="403962"/>
                  <a:pt x="228759" y="394494"/>
                </a:cubicBezTo>
                <a:lnTo>
                  <a:pt x="228759" y="337344"/>
                </a:lnTo>
                <a:cubicBezTo>
                  <a:pt x="228759" y="327876"/>
                  <a:pt x="221082" y="320199"/>
                  <a:pt x="211614" y="320199"/>
                </a:cubicBezTo>
                <a:lnTo>
                  <a:pt x="153558" y="320199"/>
                </a:lnTo>
                <a:cubicBezTo>
                  <a:pt x="171278" y="237083"/>
                  <a:pt x="236984" y="171299"/>
                  <a:pt x="320199" y="153558"/>
                </a:cubicBezTo>
                <a:lnTo>
                  <a:pt x="320199" y="211614"/>
                </a:lnTo>
                <a:cubicBezTo>
                  <a:pt x="320199" y="221082"/>
                  <a:pt x="327876" y="228759"/>
                  <a:pt x="337344" y="228759"/>
                </a:cubicBezTo>
                <a:lnTo>
                  <a:pt x="394494" y="228759"/>
                </a:lnTo>
                <a:cubicBezTo>
                  <a:pt x="403962" y="228759"/>
                  <a:pt x="411639" y="221082"/>
                  <a:pt x="411639" y="211614"/>
                </a:cubicBezTo>
                <a:lnTo>
                  <a:pt x="411639" y="153558"/>
                </a:lnTo>
                <a:cubicBezTo>
                  <a:pt x="494755" y="171278"/>
                  <a:pt x="560539" y="236984"/>
                  <a:pt x="578280" y="320199"/>
                </a:cubicBezTo>
                <a:lnTo>
                  <a:pt x="520224" y="320199"/>
                </a:lnTo>
                <a:cubicBezTo>
                  <a:pt x="510756" y="320199"/>
                  <a:pt x="503079" y="327876"/>
                  <a:pt x="503079" y="337344"/>
                </a:cubicBezTo>
                <a:lnTo>
                  <a:pt x="503079" y="394494"/>
                </a:lnTo>
                <a:cubicBezTo>
                  <a:pt x="503079" y="403962"/>
                  <a:pt x="510756" y="411639"/>
                  <a:pt x="520224" y="411639"/>
                </a:cubicBezTo>
                <a:lnTo>
                  <a:pt x="578280" y="411639"/>
                </a:lnTo>
                <a:cubicBezTo>
                  <a:pt x="560561" y="494755"/>
                  <a:pt x="494854" y="560539"/>
                  <a:pt x="411639" y="578280"/>
                </a:cubicBezTo>
                <a:close/>
                <a:moveTo>
                  <a:pt x="411639" y="365919"/>
                </a:moveTo>
                <a:cubicBezTo>
                  <a:pt x="411639" y="391169"/>
                  <a:pt x="391169" y="411639"/>
                  <a:pt x="365919" y="411639"/>
                </a:cubicBezTo>
                <a:cubicBezTo>
                  <a:pt x="340669" y="411639"/>
                  <a:pt x="320199" y="391169"/>
                  <a:pt x="320199" y="365919"/>
                </a:cubicBezTo>
                <a:cubicBezTo>
                  <a:pt x="320199" y="340669"/>
                  <a:pt x="340669" y="320199"/>
                  <a:pt x="365919" y="320199"/>
                </a:cubicBezTo>
                <a:cubicBezTo>
                  <a:pt x="391169" y="320199"/>
                  <a:pt x="411639" y="340669"/>
                  <a:pt x="411639" y="365919"/>
                </a:cubicBezTo>
                <a:close/>
              </a:path>
            </a:pathLst>
          </a:custGeom>
          <a:solidFill>
            <a:srgbClr val="910830"/>
          </a:solidFill>
          <a:ln w="1414" cap="flat">
            <a:noFill/>
            <a:prstDash val="solid"/>
            <a:miter/>
          </a:ln>
        </p:spPr>
        <p:txBody>
          <a:bodyPr rtlCol="0" anchor="ctr"/>
          <a:lstStyle/>
          <a:p>
            <a:endParaRPr lang="en-GB"/>
          </a:p>
        </p:txBody>
      </p:sp>
      <p:sp>
        <p:nvSpPr>
          <p:cNvPr id="217" name="Grafik 524">
            <a:extLst>
              <a:ext uri="{FF2B5EF4-FFF2-40B4-BE49-F238E27FC236}">
                <a16:creationId xmlns:a16="http://schemas.microsoft.com/office/drawing/2014/main" id="{447CA2BA-45BC-40CC-809A-85FCAA914ADD}"/>
              </a:ext>
            </a:extLst>
          </p:cNvPr>
          <p:cNvSpPr/>
          <p:nvPr/>
        </p:nvSpPr>
        <p:spPr>
          <a:xfrm>
            <a:off x="556397" y="4186457"/>
            <a:ext cx="596027" cy="476822"/>
          </a:xfrm>
          <a:custGeom>
            <a:avLst/>
            <a:gdLst>
              <a:gd name="connsiteX0" fmla="*/ 777401 w 914400"/>
              <a:gd name="connsiteY0" fmla="*/ 45881 h 731520"/>
              <a:gd name="connsiteX1" fmla="*/ 754026 w 914400"/>
              <a:gd name="connsiteY1" fmla="*/ 45881 h 731520"/>
              <a:gd name="connsiteX2" fmla="*/ 663101 w 914400"/>
              <a:gd name="connsiteY2" fmla="*/ 161 h 731520"/>
              <a:gd name="connsiteX3" fmla="*/ 548801 w 914400"/>
              <a:gd name="connsiteY3" fmla="*/ 114461 h 731520"/>
              <a:gd name="connsiteX4" fmla="*/ 548801 w 914400"/>
              <a:gd name="connsiteY4" fmla="*/ 144436 h 731520"/>
              <a:gd name="connsiteX5" fmla="*/ 17434 w 914400"/>
              <a:gd name="connsiteY5" fmla="*/ 562474 h 731520"/>
              <a:gd name="connsiteX6" fmla="*/ 161 w 914400"/>
              <a:gd name="connsiteY6" fmla="*/ 597007 h 731520"/>
              <a:gd name="connsiteX7" fmla="*/ 62640 w 914400"/>
              <a:gd name="connsiteY7" fmla="*/ 635626 h 731520"/>
              <a:gd name="connsiteX8" fmla="*/ 236290 w 914400"/>
              <a:gd name="connsiteY8" fmla="*/ 548801 h 731520"/>
              <a:gd name="connsiteX9" fmla="*/ 374150 w 914400"/>
              <a:gd name="connsiteY9" fmla="*/ 548801 h 731520"/>
              <a:gd name="connsiteX10" fmla="*/ 437601 w 914400"/>
              <a:gd name="connsiteY10" fmla="*/ 720394 h 731520"/>
              <a:gd name="connsiteX11" fmla="*/ 459575 w 914400"/>
              <a:gd name="connsiteY11" fmla="*/ 730638 h 731520"/>
              <a:gd name="connsiteX12" fmla="*/ 491794 w 914400"/>
              <a:gd name="connsiteY12" fmla="*/ 718908 h 731520"/>
              <a:gd name="connsiteX13" fmla="*/ 502038 w 914400"/>
              <a:gd name="connsiteY13" fmla="*/ 696934 h 731520"/>
              <a:gd name="connsiteX14" fmla="*/ 447274 w 914400"/>
              <a:gd name="connsiteY14" fmla="*/ 548801 h 731520"/>
              <a:gd name="connsiteX15" fmla="*/ 503081 w 914400"/>
              <a:gd name="connsiteY15" fmla="*/ 548801 h 731520"/>
              <a:gd name="connsiteX16" fmla="*/ 511167 w 914400"/>
              <a:gd name="connsiteY16" fmla="*/ 548386 h 731520"/>
              <a:gd name="connsiteX17" fmla="*/ 574761 w 914400"/>
              <a:gd name="connsiteY17" fmla="*/ 720379 h 731520"/>
              <a:gd name="connsiteX18" fmla="*/ 596735 w 914400"/>
              <a:gd name="connsiteY18" fmla="*/ 730624 h 731520"/>
              <a:gd name="connsiteX19" fmla="*/ 628954 w 914400"/>
              <a:gd name="connsiteY19" fmla="*/ 718893 h 731520"/>
              <a:gd name="connsiteX20" fmla="*/ 639198 w 914400"/>
              <a:gd name="connsiteY20" fmla="*/ 696919 h 731520"/>
              <a:gd name="connsiteX21" fmla="*/ 580276 w 914400"/>
              <a:gd name="connsiteY21" fmla="*/ 537571 h 731520"/>
              <a:gd name="connsiteX22" fmla="*/ 777401 w 914400"/>
              <a:gd name="connsiteY22" fmla="*/ 274481 h 731520"/>
              <a:gd name="connsiteX23" fmla="*/ 777401 w 914400"/>
              <a:gd name="connsiteY23" fmla="*/ 160181 h 731520"/>
              <a:gd name="connsiteX24" fmla="*/ 914561 w 914400"/>
              <a:gd name="connsiteY24" fmla="*/ 137321 h 731520"/>
              <a:gd name="connsiteX25" fmla="*/ 777401 w 914400"/>
              <a:gd name="connsiteY25" fmla="*/ 45881 h 731520"/>
              <a:gd name="connsiteX26" fmla="*/ 663101 w 914400"/>
              <a:gd name="connsiteY26" fmla="*/ 148751 h 731520"/>
              <a:gd name="connsiteX27" fmla="*/ 628811 w 914400"/>
              <a:gd name="connsiteY27" fmla="*/ 114461 h 731520"/>
              <a:gd name="connsiteX28" fmla="*/ 663101 w 914400"/>
              <a:gd name="connsiteY28" fmla="*/ 80171 h 731520"/>
              <a:gd name="connsiteX29" fmla="*/ 697391 w 914400"/>
              <a:gd name="connsiteY29" fmla="*/ 114461 h 731520"/>
              <a:gd name="connsiteX30" fmla="*/ 663101 w 914400"/>
              <a:gd name="connsiteY30" fmla="*/ 14875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14400" h="731520">
                <a:moveTo>
                  <a:pt x="777401" y="45881"/>
                </a:moveTo>
                <a:lnTo>
                  <a:pt x="754026" y="45881"/>
                </a:lnTo>
                <a:cubicBezTo>
                  <a:pt x="733167" y="18277"/>
                  <a:pt x="700377" y="161"/>
                  <a:pt x="663101" y="161"/>
                </a:cubicBezTo>
                <a:cubicBezTo>
                  <a:pt x="599979" y="161"/>
                  <a:pt x="548801" y="51339"/>
                  <a:pt x="548801" y="114461"/>
                </a:cubicBezTo>
                <a:lnTo>
                  <a:pt x="548801" y="144436"/>
                </a:lnTo>
                <a:lnTo>
                  <a:pt x="17434" y="562474"/>
                </a:lnTo>
                <a:cubicBezTo>
                  <a:pt x="6563" y="570625"/>
                  <a:pt x="163" y="583419"/>
                  <a:pt x="161" y="597007"/>
                </a:cubicBezTo>
                <a:cubicBezTo>
                  <a:pt x="161" y="629097"/>
                  <a:pt x="33936" y="649971"/>
                  <a:pt x="62640" y="635626"/>
                </a:cubicBezTo>
                <a:lnTo>
                  <a:pt x="236290" y="548801"/>
                </a:lnTo>
                <a:lnTo>
                  <a:pt x="374150" y="548801"/>
                </a:lnTo>
                <a:lnTo>
                  <a:pt x="437601" y="720394"/>
                </a:lnTo>
                <a:cubicBezTo>
                  <a:pt x="440844" y="729295"/>
                  <a:pt x="450674" y="733881"/>
                  <a:pt x="459575" y="730638"/>
                </a:cubicBezTo>
                <a:lnTo>
                  <a:pt x="491794" y="718908"/>
                </a:lnTo>
                <a:cubicBezTo>
                  <a:pt x="500695" y="715664"/>
                  <a:pt x="505281" y="705835"/>
                  <a:pt x="502038" y="696934"/>
                </a:cubicBezTo>
                <a:lnTo>
                  <a:pt x="447274" y="548801"/>
                </a:lnTo>
                <a:lnTo>
                  <a:pt x="503081" y="548801"/>
                </a:lnTo>
                <a:cubicBezTo>
                  <a:pt x="505810" y="548801"/>
                  <a:pt x="508453" y="548472"/>
                  <a:pt x="511167" y="548386"/>
                </a:cubicBezTo>
                <a:lnTo>
                  <a:pt x="574761" y="720379"/>
                </a:lnTo>
                <a:cubicBezTo>
                  <a:pt x="578004" y="729280"/>
                  <a:pt x="587834" y="733867"/>
                  <a:pt x="596735" y="730624"/>
                </a:cubicBezTo>
                <a:lnTo>
                  <a:pt x="628954" y="718893"/>
                </a:lnTo>
                <a:cubicBezTo>
                  <a:pt x="637855" y="715650"/>
                  <a:pt x="642441" y="705820"/>
                  <a:pt x="639198" y="696919"/>
                </a:cubicBezTo>
                <a:lnTo>
                  <a:pt x="580276" y="537571"/>
                </a:lnTo>
                <a:cubicBezTo>
                  <a:pt x="694162" y="504224"/>
                  <a:pt x="777401" y="399153"/>
                  <a:pt x="777401" y="274481"/>
                </a:cubicBezTo>
                <a:lnTo>
                  <a:pt x="777401" y="160181"/>
                </a:lnTo>
                <a:lnTo>
                  <a:pt x="914561" y="137321"/>
                </a:lnTo>
                <a:cubicBezTo>
                  <a:pt x="914561" y="86814"/>
                  <a:pt x="853153" y="45881"/>
                  <a:pt x="777401" y="45881"/>
                </a:cubicBezTo>
                <a:close/>
                <a:moveTo>
                  <a:pt x="663101" y="148751"/>
                </a:moveTo>
                <a:cubicBezTo>
                  <a:pt x="644170" y="148751"/>
                  <a:pt x="628811" y="133392"/>
                  <a:pt x="628811" y="114461"/>
                </a:cubicBezTo>
                <a:cubicBezTo>
                  <a:pt x="628811" y="95516"/>
                  <a:pt x="644170" y="80171"/>
                  <a:pt x="663101" y="80171"/>
                </a:cubicBezTo>
                <a:cubicBezTo>
                  <a:pt x="682032" y="80171"/>
                  <a:pt x="697391" y="95516"/>
                  <a:pt x="697391" y="114461"/>
                </a:cubicBezTo>
                <a:cubicBezTo>
                  <a:pt x="697391" y="133392"/>
                  <a:pt x="682032" y="148751"/>
                  <a:pt x="663101" y="148751"/>
                </a:cubicBezTo>
                <a:close/>
              </a:path>
            </a:pathLst>
          </a:custGeom>
          <a:solidFill>
            <a:srgbClr val="910830"/>
          </a:solidFill>
          <a:ln w="1429" cap="flat">
            <a:noFill/>
            <a:prstDash val="solid"/>
            <a:miter/>
          </a:ln>
        </p:spPr>
        <p:txBody>
          <a:bodyPr rtlCol="0" anchor="ctr"/>
          <a:lstStyle/>
          <a:p>
            <a:endParaRPr lang="en-GB"/>
          </a:p>
        </p:txBody>
      </p:sp>
      <p:sp>
        <p:nvSpPr>
          <p:cNvPr id="218" name="Grafik 525">
            <a:extLst>
              <a:ext uri="{FF2B5EF4-FFF2-40B4-BE49-F238E27FC236}">
                <a16:creationId xmlns:a16="http://schemas.microsoft.com/office/drawing/2014/main" id="{3A074561-5101-4538-84CE-1D3C6F40D0A7}"/>
              </a:ext>
            </a:extLst>
          </p:cNvPr>
          <p:cNvSpPr/>
          <p:nvPr/>
        </p:nvSpPr>
        <p:spPr>
          <a:xfrm>
            <a:off x="1174154" y="4186457"/>
            <a:ext cx="596027" cy="476822"/>
          </a:xfrm>
          <a:custGeom>
            <a:avLst/>
            <a:gdLst>
              <a:gd name="connsiteX0" fmla="*/ 754541 w 914400"/>
              <a:gd name="connsiteY0" fmla="*/ 640241 h 731520"/>
              <a:gd name="connsiteX1" fmla="*/ 160181 w 914400"/>
              <a:gd name="connsiteY1" fmla="*/ 640241 h 731520"/>
              <a:gd name="connsiteX2" fmla="*/ 137321 w 914400"/>
              <a:gd name="connsiteY2" fmla="*/ 663101 h 731520"/>
              <a:gd name="connsiteX3" fmla="*/ 137321 w 914400"/>
              <a:gd name="connsiteY3" fmla="*/ 708821 h 731520"/>
              <a:gd name="connsiteX4" fmla="*/ 160181 w 914400"/>
              <a:gd name="connsiteY4" fmla="*/ 731681 h 731520"/>
              <a:gd name="connsiteX5" fmla="*/ 754541 w 914400"/>
              <a:gd name="connsiteY5" fmla="*/ 731681 h 731520"/>
              <a:gd name="connsiteX6" fmla="*/ 777401 w 914400"/>
              <a:gd name="connsiteY6" fmla="*/ 708821 h 731520"/>
              <a:gd name="connsiteX7" fmla="*/ 777401 w 914400"/>
              <a:gd name="connsiteY7" fmla="*/ 663101 h 731520"/>
              <a:gd name="connsiteX8" fmla="*/ 754541 w 914400"/>
              <a:gd name="connsiteY8" fmla="*/ 640241 h 731520"/>
              <a:gd name="connsiteX9" fmla="*/ 845981 w 914400"/>
              <a:gd name="connsiteY9" fmla="*/ 183041 h 731520"/>
              <a:gd name="connsiteX10" fmla="*/ 777401 w 914400"/>
              <a:gd name="connsiteY10" fmla="*/ 251621 h 731520"/>
              <a:gd name="connsiteX11" fmla="*/ 783687 w 914400"/>
              <a:gd name="connsiteY11" fmla="*/ 279910 h 731520"/>
              <a:gd name="connsiteX12" fmla="*/ 680246 w 914400"/>
              <a:gd name="connsiteY12" fmla="*/ 341918 h 731520"/>
              <a:gd name="connsiteX13" fmla="*/ 617095 w 914400"/>
              <a:gd name="connsiteY13" fmla="*/ 325344 h 731520"/>
              <a:gd name="connsiteX14" fmla="*/ 500652 w 914400"/>
              <a:gd name="connsiteY14" fmla="*/ 121604 h 731520"/>
              <a:gd name="connsiteX15" fmla="*/ 525941 w 914400"/>
              <a:gd name="connsiteY15" fmla="*/ 68741 h 731520"/>
              <a:gd name="connsiteX16" fmla="*/ 457361 w 914400"/>
              <a:gd name="connsiteY16" fmla="*/ 161 h 731520"/>
              <a:gd name="connsiteX17" fmla="*/ 388781 w 914400"/>
              <a:gd name="connsiteY17" fmla="*/ 68741 h 731520"/>
              <a:gd name="connsiteX18" fmla="*/ 414070 w 914400"/>
              <a:gd name="connsiteY18" fmla="*/ 121604 h 731520"/>
              <a:gd name="connsiteX19" fmla="*/ 297626 w 914400"/>
              <a:gd name="connsiteY19" fmla="*/ 325344 h 731520"/>
              <a:gd name="connsiteX20" fmla="*/ 234476 w 914400"/>
              <a:gd name="connsiteY20" fmla="*/ 341918 h 731520"/>
              <a:gd name="connsiteX21" fmla="*/ 131177 w 914400"/>
              <a:gd name="connsiteY21" fmla="*/ 279910 h 731520"/>
              <a:gd name="connsiteX22" fmla="*/ 137464 w 914400"/>
              <a:gd name="connsiteY22" fmla="*/ 251621 h 731520"/>
              <a:gd name="connsiteX23" fmla="*/ 68884 w 914400"/>
              <a:gd name="connsiteY23" fmla="*/ 183041 h 731520"/>
              <a:gd name="connsiteX24" fmla="*/ 161 w 914400"/>
              <a:gd name="connsiteY24" fmla="*/ 251621 h 731520"/>
              <a:gd name="connsiteX25" fmla="*/ 68741 w 914400"/>
              <a:gd name="connsiteY25" fmla="*/ 320201 h 731520"/>
              <a:gd name="connsiteX26" fmla="*/ 79742 w 914400"/>
              <a:gd name="connsiteY26" fmla="*/ 319058 h 731520"/>
              <a:gd name="connsiteX27" fmla="*/ 183041 w 914400"/>
              <a:gd name="connsiteY27" fmla="*/ 594521 h 731520"/>
              <a:gd name="connsiteX28" fmla="*/ 731681 w 914400"/>
              <a:gd name="connsiteY28" fmla="*/ 594521 h 731520"/>
              <a:gd name="connsiteX29" fmla="*/ 834979 w 914400"/>
              <a:gd name="connsiteY29" fmla="*/ 319058 h 731520"/>
              <a:gd name="connsiteX30" fmla="*/ 845981 w 914400"/>
              <a:gd name="connsiteY30" fmla="*/ 320201 h 731520"/>
              <a:gd name="connsiteX31" fmla="*/ 914561 w 914400"/>
              <a:gd name="connsiteY31" fmla="*/ 251621 h 731520"/>
              <a:gd name="connsiteX32" fmla="*/ 845981 w 914400"/>
              <a:gd name="connsiteY32" fmla="*/ 1830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14400" h="731520">
                <a:moveTo>
                  <a:pt x="754541" y="640241"/>
                </a:moveTo>
                <a:lnTo>
                  <a:pt x="160181" y="640241"/>
                </a:lnTo>
                <a:cubicBezTo>
                  <a:pt x="147608" y="640241"/>
                  <a:pt x="137321" y="650528"/>
                  <a:pt x="137321" y="663101"/>
                </a:cubicBezTo>
                <a:lnTo>
                  <a:pt x="137321" y="708821"/>
                </a:lnTo>
                <a:cubicBezTo>
                  <a:pt x="137321" y="721394"/>
                  <a:pt x="147608" y="731681"/>
                  <a:pt x="160181" y="731681"/>
                </a:cubicBezTo>
                <a:lnTo>
                  <a:pt x="754541" y="731681"/>
                </a:lnTo>
                <a:cubicBezTo>
                  <a:pt x="767114" y="731681"/>
                  <a:pt x="777401" y="721394"/>
                  <a:pt x="777401" y="708821"/>
                </a:cubicBezTo>
                <a:lnTo>
                  <a:pt x="777401" y="663101"/>
                </a:lnTo>
                <a:cubicBezTo>
                  <a:pt x="777401" y="650528"/>
                  <a:pt x="767114" y="640241"/>
                  <a:pt x="754541" y="640241"/>
                </a:cubicBezTo>
                <a:close/>
                <a:moveTo>
                  <a:pt x="845981" y="183041"/>
                </a:moveTo>
                <a:cubicBezTo>
                  <a:pt x="808119" y="183041"/>
                  <a:pt x="777401" y="213759"/>
                  <a:pt x="777401" y="251621"/>
                </a:cubicBezTo>
                <a:cubicBezTo>
                  <a:pt x="777401" y="261765"/>
                  <a:pt x="779687" y="271195"/>
                  <a:pt x="783687" y="279910"/>
                </a:cubicBezTo>
                <a:lnTo>
                  <a:pt x="680246" y="341918"/>
                </a:lnTo>
                <a:cubicBezTo>
                  <a:pt x="658243" y="355062"/>
                  <a:pt x="629811" y="347633"/>
                  <a:pt x="617095" y="325344"/>
                </a:cubicBezTo>
                <a:lnTo>
                  <a:pt x="500652" y="121604"/>
                </a:lnTo>
                <a:cubicBezTo>
                  <a:pt x="515940" y="109031"/>
                  <a:pt x="525941" y="90172"/>
                  <a:pt x="525941" y="68741"/>
                </a:cubicBezTo>
                <a:cubicBezTo>
                  <a:pt x="525941" y="30879"/>
                  <a:pt x="495223" y="161"/>
                  <a:pt x="457361" y="161"/>
                </a:cubicBezTo>
                <a:cubicBezTo>
                  <a:pt x="419499" y="161"/>
                  <a:pt x="388781" y="30879"/>
                  <a:pt x="388781" y="68741"/>
                </a:cubicBezTo>
                <a:cubicBezTo>
                  <a:pt x="388781" y="90172"/>
                  <a:pt x="398782" y="109031"/>
                  <a:pt x="414070" y="121604"/>
                </a:cubicBezTo>
                <a:lnTo>
                  <a:pt x="297626" y="325344"/>
                </a:lnTo>
                <a:cubicBezTo>
                  <a:pt x="284911" y="347633"/>
                  <a:pt x="256336" y="355062"/>
                  <a:pt x="234476" y="341918"/>
                </a:cubicBezTo>
                <a:lnTo>
                  <a:pt x="131177" y="279910"/>
                </a:lnTo>
                <a:cubicBezTo>
                  <a:pt x="135035" y="271338"/>
                  <a:pt x="137464" y="261765"/>
                  <a:pt x="137464" y="251621"/>
                </a:cubicBezTo>
                <a:cubicBezTo>
                  <a:pt x="137464" y="213759"/>
                  <a:pt x="106745" y="183041"/>
                  <a:pt x="68884" y="183041"/>
                </a:cubicBezTo>
                <a:cubicBezTo>
                  <a:pt x="31022" y="183041"/>
                  <a:pt x="161" y="213759"/>
                  <a:pt x="161" y="251621"/>
                </a:cubicBezTo>
                <a:cubicBezTo>
                  <a:pt x="161" y="289483"/>
                  <a:pt x="30879" y="320201"/>
                  <a:pt x="68741" y="320201"/>
                </a:cubicBezTo>
                <a:cubicBezTo>
                  <a:pt x="72455" y="320201"/>
                  <a:pt x="76170" y="319629"/>
                  <a:pt x="79742" y="319058"/>
                </a:cubicBezTo>
                <a:lnTo>
                  <a:pt x="183041" y="594521"/>
                </a:lnTo>
                <a:lnTo>
                  <a:pt x="731681" y="594521"/>
                </a:lnTo>
                <a:lnTo>
                  <a:pt x="834979" y="319058"/>
                </a:lnTo>
                <a:cubicBezTo>
                  <a:pt x="838551" y="319629"/>
                  <a:pt x="842266" y="320201"/>
                  <a:pt x="845981" y="320201"/>
                </a:cubicBezTo>
                <a:cubicBezTo>
                  <a:pt x="883843" y="320201"/>
                  <a:pt x="914561" y="289483"/>
                  <a:pt x="914561" y="251621"/>
                </a:cubicBezTo>
                <a:cubicBezTo>
                  <a:pt x="914561" y="213759"/>
                  <a:pt x="883843" y="183041"/>
                  <a:pt x="845981" y="183041"/>
                </a:cubicBezTo>
                <a:close/>
              </a:path>
            </a:pathLst>
          </a:custGeom>
          <a:solidFill>
            <a:srgbClr val="910830"/>
          </a:solidFill>
          <a:ln w="1429" cap="flat">
            <a:noFill/>
            <a:prstDash val="solid"/>
            <a:miter/>
          </a:ln>
        </p:spPr>
        <p:txBody>
          <a:bodyPr rtlCol="0" anchor="ctr"/>
          <a:lstStyle/>
          <a:p>
            <a:endParaRPr lang="en-GB"/>
          </a:p>
        </p:txBody>
      </p:sp>
      <p:sp>
        <p:nvSpPr>
          <p:cNvPr id="219" name="Grafik 526">
            <a:extLst>
              <a:ext uri="{FF2B5EF4-FFF2-40B4-BE49-F238E27FC236}">
                <a16:creationId xmlns:a16="http://schemas.microsoft.com/office/drawing/2014/main" id="{FCE9DEE8-C167-4F5E-A854-886FADAFAEA4}"/>
              </a:ext>
            </a:extLst>
          </p:cNvPr>
          <p:cNvSpPr/>
          <p:nvPr/>
        </p:nvSpPr>
        <p:spPr>
          <a:xfrm>
            <a:off x="4701891" y="4189473"/>
            <a:ext cx="476822" cy="468440"/>
          </a:xfrm>
          <a:custGeom>
            <a:avLst/>
            <a:gdLst>
              <a:gd name="connsiteX0" fmla="*/ 341773 w 731520"/>
              <a:gd name="connsiteY0" fmla="*/ 4535 h 718661"/>
              <a:gd name="connsiteX1" fmla="*/ 44593 w 731520"/>
              <a:gd name="connsiteY1" fmla="*/ 115977 h 718661"/>
              <a:gd name="connsiteX2" fmla="*/ 159 w 731520"/>
              <a:gd name="connsiteY2" fmla="*/ 180271 h 718661"/>
              <a:gd name="connsiteX3" fmla="*/ 159 w 731520"/>
              <a:gd name="connsiteY3" fmla="*/ 501883 h 718661"/>
              <a:gd name="connsiteX4" fmla="*/ 38021 w 731520"/>
              <a:gd name="connsiteY4" fmla="*/ 563176 h 718661"/>
              <a:gd name="connsiteX5" fmla="*/ 335201 w 731520"/>
              <a:gd name="connsiteY5" fmla="*/ 711766 h 718661"/>
              <a:gd name="connsiteX6" fmla="*/ 396494 w 731520"/>
              <a:gd name="connsiteY6" fmla="*/ 711766 h 718661"/>
              <a:gd name="connsiteX7" fmla="*/ 693674 w 731520"/>
              <a:gd name="connsiteY7" fmla="*/ 563176 h 718661"/>
              <a:gd name="connsiteX8" fmla="*/ 731536 w 731520"/>
              <a:gd name="connsiteY8" fmla="*/ 501883 h 718661"/>
              <a:gd name="connsiteX9" fmla="*/ 731536 w 731520"/>
              <a:gd name="connsiteY9" fmla="*/ 180271 h 718661"/>
              <a:gd name="connsiteX10" fmla="*/ 687102 w 731520"/>
              <a:gd name="connsiteY10" fmla="*/ 116120 h 718661"/>
              <a:gd name="connsiteX11" fmla="*/ 389922 w 731520"/>
              <a:gd name="connsiteY11" fmla="*/ 4678 h 718661"/>
              <a:gd name="connsiteX12" fmla="*/ 341773 w 731520"/>
              <a:gd name="connsiteY12" fmla="*/ 4535 h 718661"/>
              <a:gd name="connsiteX13" fmla="*/ 365919 w 731520"/>
              <a:gd name="connsiteY13" fmla="*/ 93260 h 718661"/>
              <a:gd name="connsiteX14" fmla="*/ 640239 w 731520"/>
              <a:gd name="connsiteY14" fmla="*/ 196130 h 718661"/>
              <a:gd name="connsiteX15" fmla="*/ 640239 w 731520"/>
              <a:gd name="connsiteY15" fmla="*/ 197702 h 718661"/>
              <a:gd name="connsiteX16" fmla="*/ 365919 w 731520"/>
              <a:gd name="connsiteY16" fmla="*/ 309144 h 718661"/>
              <a:gd name="connsiteX17" fmla="*/ 91599 w 731520"/>
              <a:gd name="connsiteY17" fmla="*/ 197702 h 718661"/>
              <a:gd name="connsiteX18" fmla="*/ 91599 w 731520"/>
              <a:gd name="connsiteY18" fmla="*/ 196130 h 718661"/>
              <a:gd name="connsiteX19" fmla="*/ 365919 w 731520"/>
              <a:gd name="connsiteY19" fmla="*/ 93260 h 718661"/>
              <a:gd name="connsiteX20" fmla="*/ 411639 w 731520"/>
              <a:gd name="connsiteY20" fmla="*/ 601895 h 718661"/>
              <a:gd name="connsiteX21" fmla="*/ 411639 w 731520"/>
              <a:gd name="connsiteY21" fmla="*/ 389154 h 718661"/>
              <a:gd name="connsiteX22" fmla="*/ 640239 w 731520"/>
              <a:gd name="connsiteY22" fmla="*/ 296286 h 718661"/>
              <a:gd name="connsiteX23" fmla="*/ 640239 w 731520"/>
              <a:gd name="connsiteY23" fmla="*/ 487595 h 718661"/>
              <a:gd name="connsiteX24" fmla="*/ 411639 w 731520"/>
              <a:gd name="connsiteY24" fmla="*/ 601895 h 718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718661">
                <a:moveTo>
                  <a:pt x="341773" y="4535"/>
                </a:moveTo>
                <a:lnTo>
                  <a:pt x="44593" y="115977"/>
                </a:lnTo>
                <a:cubicBezTo>
                  <a:pt x="17876" y="125979"/>
                  <a:pt x="159" y="151696"/>
                  <a:pt x="159" y="180271"/>
                </a:cubicBezTo>
                <a:lnTo>
                  <a:pt x="159" y="501883"/>
                </a:lnTo>
                <a:cubicBezTo>
                  <a:pt x="159" y="527886"/>
                  <a:pt x="14875" y="551603"/>
                  <a:pt x="38021" y="563176"/>
                </a:cubicBezTo>
                <a:lnTo>
                  <a:pt x="335201" y="711766"/>
                </a:lnTo>
                <a:cubicBezTo>
                  <a:pt x="354489" y="721482"/>
                  <a:pt x="377206" y="721482"/>
                  <a:pt x="396494" y="711766"/>
                </a:cubicBezTo>
                <a:lnTo>
                  <a:pt x="693674" y="563176"/>
                </a:lnTo>
                <a:cubicBezTo>
                  <a:pt x="716963" y="551603"/>
                  <a:pt x="731536" y="527743"/>
                  <a:pt x="731536" y="501883"/>
                </a:cubicBezTo>
                <a:lnTo>
                  <a:pt x="731536" y="180271"/>
                </a:lnTo>
                <a:cubicBezTo>
                  <a:pt x="731536" y="151696"/>
                  <a:pt x="713820" y="126121"/>
                  <a:pt x="687102" y="116120"/>
                </a:cubicBezTo>
                <a:lnTo>
                  <a:pt x="389922" y="4678"/>
                </a:lnTo>
                <a:cubicBezTo>
                  <a:pt x="374492" y="-1323"/>
                  <a:pt x="357347" y="-1323"/>
                  <a:pt x="341773" y="4535"/>
                </a:cubicBezTo>
                <a:close/>
                <a:moveTo>
                  <a:pt x="365919" y="93260"/>
                </a:moveTo>
                <a:lnTo>
                  <a:pt x="640239" y="196130"/>
                </a:lnTo>
                <a:lnTo>
                  <a:pt x="640239" y="197702"/>
                </a:lnTo>
                <a:lnTo>
                  <a:pt x="365919" y="309144"/>
                </a:lnTo>
                <a:lnTo>
                  <a:pt x="91599" y="197702"/>
                </a:lnTo>
                <a:lnTo>
                  <a:pt x="91599" y="196130"/>
                </a:lnTo>
                <a:lnTo>
                  <a:pt x="365919" y="93260"/>
                </a:lnTo>
                <a:close/>
                <a:moveTo>
                  <a:pt x="411639" y="601895"/>
                </a:moveTo>
                <a:lnTo>
                  <a:pt x="411639" y="389154"/>
                </a:lnTo>
                <a:lnTo>
                  <a:pt x="640239" y="296286"/>
                </a:lnTo>
                <a:lnTo>
                  <a:pt x="640239" y="487595"/>
                </a:lnTo>
                <a:lnTo>
                  <a:pt x="411639" y="601895"/>
                </a:lnTo>
                <a:close/>
              </a:path>
            </a:pathLst>
          </a:custGeom>
          <a:solidFill>
            <a:srgbClr val="910830"/>
          </a:solidFill>
          <a:ln w="1414" cap="flat">
            <a:noFill/>
            <a:prstDash val="solid"/>
            <a:miter/>
          </a:ln>
        </p:spPr>
        <p:txBody>
          <a:bodyPr rtlCol="0" anchor="ctr"/>
          <a:lstStyle/>
          <a:p>
            <a:endParaRPr lang="en-GB"/>
          </a:p>
        </p:txBody>
      </p:sp>
      <p:sp>
        <p:nvSpPr>
          <p:cNvPr id="220" name="Grafik 527">
            <a:extLst>
              <a:ext uri="{FF2B5EF4-FFF2-40B4-BE49-F238E27FC236}">
                <a16:creationId xmlns:a16="http://schemas.microsoft.com/office/drawing/2014/main" id="{D255B3BE-7FB6-4C8D-9E29-A19156E9CC0C}"/>
              </a:ext>
            </a:extLst>
          </p:cNvPr>
          <p:cNvSpPr/>
          <p:nvPr/>
        </p:nvSpPr>
        <p:spPr>
          <a:xfrm>
            <a:off x="5200443" y="4216236"/>
            <a:ext cx="476822" cy="417219"/>
          </a:xfrm>
          <a:custGeom>
            <a:avLst/>
            <a:gdLst>
              <a:gd name="connsiteX0" fmla="*/ 698246 w 731520"/>
              <a:gd name="connsiteY0" fmla="*/ 311948 h 640080"/>
              <a:gd name="connsiteX1" fmla="*/ 560229 w 731520"/>
              <a:gd name="connsiteY1" fmla="*/ 260227 h 640080"/>
              <a:gd name="connsiteX2" fmla="*/ 560229 w 731520"/>
              <a:gd name="connsiteY2" fmla="*/ 105208 h 640080"/>
              <a:gd name="connsiteX3" fmla="*/ 526796 w 731520"/>
              <a:gd name="connsiteY3" fmla="*/ 57059 h 640080"/>
              <a:gd name="connsiteX4" fmla="*/ 383921 w 731520"/>
              <a:gd name="connsiteY4" fmla="*/ 3481 h 640080"/>
              <a:gd name="connsiteX5" fmla="*/ 347774 w 731520"/>
              <a:gd name="connsiteY5" fmla="*/ 3481 h 640080"/>
              <a:gd name="connsiteX6" fmla="*/ 204899 w 731520"/>
              <a:gd name="connsiteY6" fmla="*/ 57059 h 640080"/>
              <a:gd name="connsiteX7" fmla="*/ 171466 w 731520"/>
              <a:gd name="connsiteY7" fmla="*/ 105208 h 640080"/>
              <a:gd name="connsiteX8" fmla="*/ 171466 w 731520"/>
              <a:gd name="connsiteY8" fmla="*/ 260227 h 640080"/>
              <a:gd name="connsiteX9" fmla="*/ 33449 w 731520"/>
              <a:gd name="connsiteY9" fmla="*/ 311948 h 640080"/>
              <a:gd name="connsiteX10" fmla="*/ 159 w 731520"/>
              <a:gd name="connsiteY10" fmla="*/ 360097 h 640080"/>
              <a:gd name="connsiteX11" fmla="*/ 159 w 731520"/>
              <a:gd name="connsiteY11" fmla="*/ 517402 h 640080"/>
              <a:gd name="connsiteX12" fmla="*/ 28591 w 731520"/>
              <a:gd name="connsiteY12" fmla="*/ 563408 h 640080"/>
              <a:gd name="connsiteX13" fmla="*/ 171466 w 731520"/>
              <a:gd name="connsiteY13" fmla="*/ 634846 h 640080"/>
              <a:gd name="connsiteX14" fmla="*/ 217472 w 731520"/>
              <a:gd name="connsiteY14" fmla="*/ 634846 h 640080"/>
              <a:gd name="connsiteX15" fmla="*/ 365919 w 731520"/>
              <a:gd name="connsiteY15" fmla="*/ 560551 h 640080"/>
              <a:gd name="connsiteX16" fmla="*/ 514366 w 731520"/>
              <a:gd name="connsiteY16" fmla="*/ 634846 h 640080"/>
              <a:gd name="connsiteX17" fmla="*/ 560372 w 731520"/>
              <a:gd name="connsiteY17" fmla="*/ 634846 h 640080"/>
              <a:gd name="connsiteX18" fmla="*/ 703247 w 731520"/>
              <a:gd name="connsiteY18" fmla="*/ 563408 h 640080"/>
              <a:gd name="connsiteX19" fmla="*/ 731679 w 731520"/>
              <a:gd name="connsiteY19" fmla="*/ 517402 h 640080"/>
              <a:gd name="connsiteX20" fmla="*/ 731679 w 731520"/>
              <a:gd name="connsiteY20" fmla="*/ 360097 h 640080"/>
              <a:gd name="connsiteX21" fmla="*/ 698246 w 731520"/>
              <a:gd name="connsiteY21" fmla="*/ 311948 h 640080"/>
              <a:gd name="connsiteX22" fmla="*/ 511652 w 731520"/>
              <a:gd name="connsiteY22" fmla="*/ 261370 h 640080"/>
              <a:gd name="connsiteX23" fmla="*/ 390208 w 731520"/>
              <a:gd name="connsiteY23" fmla="*/ 306947 h 640080"/>
              <a:gd name="connsiteX24" fmla="*/ 390208 w 731520"/>
              <a:gd name="connsiteY24" fmla="*/ 209507 h 640080"/>
              <a:gd name="connsiteX25" fmla="*/ 511652 w 731520"/>
              <a:gd name="connsiteY25" fmla="*/ 156643 h 640080"/>
              <a:gd name="connsiteX26" fmla="*/ 511652 w 731520"/>
              <a:gd name="connsiteY26" fmla="*/ 261370 h 640080"/>
              <a:gd name="connsiteX27" fmla="*/ 220187 w 731520"/>
              <a:gd name="connsiteY27" fmla="*/ 103208 h 640080"/>
              <a:gd name="connsiteX28" fmla="*/ 365919 w 731520"/>
              <a:gd name="connsiteY28" fmla="*/ 48629 h 640080"/>
              <a:gd name="connsiteX29" fmla="*/ 511652 w 731520"/>
              <a:gd name="connsiteY29" fmla="*/ 103208 h 640080"/>
              <a:gd name="connsiteX30" fmla="*/ 511652 w 731520"/>
              <a:gd name="connsiteY30" fmla="*/ 104065 h 640080"/>
              <a:gd name="connsiteX31" fmla="*/ 365919 w 731520"/>
              <a:gd name="connsiteY31" fmla="*/ 163215 h 640080"/>
              <a:gd name="connsiteX32" fmla="*/ 220187 w 731520"/>
              <a:gd name="connsiteY32" fmla="*/ 104065 h 640080"/>
              <a:gd name="connsiteX33" fmla="*/ 220187 w 731520"/>
              <a:gd name="connsiteY33" fmla="*/ 103208 h 640080"/>
              <a:gd name="connsiteX34" fmla="*/ 340202 w 731520"/>
              <a:gd name="connsiteY34" fmla="*/ 519117 h 640080"/>
              <a:gd name="connsiteX35" fmla="*/ 218758 w 731520"/>
              <a:gd name="connsiteY35" fmla="*/ 579839 h 640080"/>
              <a:gd name="connsiteX36" fmla="*/ 218758 w 731520"/>
              <a:gd name="connsiteY36" fmla="*/ 466825 h 640080"/>
              <a:gd name="connsiteX37" fmla="*/ 340202 w 731520"/>
              <a:gd name="connsiteY37" fmla="*/ 411389 h 640080"/>
              <a:gd name="connsiteX38" fmla="*/ 340202 w 731520"/>
              <a:gd name="connsiteY38" fmla="*/ 519117 h 640080"/>
              <a:gd name="connsiteX39" fmla="*/ 340202 w 731520"/>
              <a:gd name="connsiteY39" fmla="*/ 359097 h 640080"/>
              <a:gd name="connsiteX40" fmla="*/ 194469 w 731520"/>
              <a:gd name="connsiteY40" fmla="*/ 418247 h 640080"/>
              <a:gd name="connsiteX41" fmla="*/ 48737 w 731520"/>
              <a:gd name="connsiteY41" fmla="*/ 359097 h 640080"/>
              <a:gd name="connsiteX42" fmla="*/ 48737 w 731520"/>
              <a:gd name="connsiteY42" fmla="*/ 358240 h 640080"/>
              <a:gd name="connsiteX43" fmla="*/ 194469 w 731520"/>
              <a:gd name="connsiteY43" fmla="*/ 303661 h 640080"/>
              <a:gd name="connsiteX44" fmla="*/ 340202 w 731520"/>
              <a:gd name="connsiteY44" fmla="*/ 358240 h 640080"/>
              <a:gd name="connsiteX45" fmla="*/ 340202 w 731520"/>
              <a:gd name="connsiteY45" fmla="*/ 359097 h 640080"/>
              <a:gd name="connsiteX46" fmla="*/ 683102 w 731520"/>
              <a:gd name="connsiteY46" fmla="*/ 519117 h 640080"/>
              <a:gd name="connsiteX47" fmla="*/ 561658 w 731520"/>
              <a:gd name="connsiteY47" fmla="*/ 579839 h 640080"/>
              <a:gd name="connsiteX48" fmla="*/ 561658 w 731520"/>
              <a:gd name="connsiteY48" fmla="*/ 466825 h 640080"/>
              <a:gd name="connsiteX49" fmla="*/ 683102 w 731520"/>
              <a:gd name="connsiteY49" fmla="*/ 411389 h 640080"/>
              <a:gd name="connsiteX50" fmla="*/ 683102 w 731520"/>
              <a:gd name="connsiteY50" fmla="*/ 519117 h 640080"/>
              <a:gd name="connsiteX51" fmla="*/ 683102 w 731520"/>
              <a:gd name="connsiteY51" fmla="*/ 359097 h 640080"/>
              <a:gd name="connsiteX52" fmla="*/ 537369 w 731520"/>
              <a:gd name="connsiteY52" fmla="*/ 418247 h 640080"/>
              <a:gd name="connsiteX53" fmla="*/ 391637 w 731520"/>
              <a:gd name="connsiteY53" fmla="*/ 359097 h 640080"/>
              <a:gd name="connsiteX54" fmla="*/ 391637 w 731520"/>
              <a:gd name="connsiteY54" fmla="*/ 358240 h 640080"/>
              <a:gd name="connsiteX55" fmla="*/ 537369 w 731520"/>
              <a:gd name="connsiteY55" fmla="*/ 303661 h 640080"/>
              <a:gd name="connsiteX56" fmla="*/ 683102 w 731520"/>
              <a:gd name="connsiteY56" fmla="*/ 358240 h 640080"/>
              <a:gd name="connsiteX57" fmla="*/ 683102 w 731520"/>
              <a:gd name="connsiteY57" fmla="*/ 35909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31520" h="640080">
                <a:moveTo>
                  <a:pt x="698246" y="311948"/>
                </a:moveTo>
                <a:lnTo>
                  <a:pt x="560229" y="260227"/>
                </a:lnTo>
                <a:lnTo>
                  <a:pt x="560229" y="105208"/>
                </a:lnTo>
                <a:cubicBezTo>
                  <a:pt x="560229" y="83777"/>
                  <a:pt x="546942" y="64631"/>
                  <a:pt x="526796" y="57059"/>
                </a:cubicBezTo>
                <a:lnTo>
                  <a:pt x="383921" y="3481"/>
                </a:lnTo>
                <a:cubicBezTo>
                  <a:pt x="372348" y="-948"/>
                  <a:pt x="359490" y="-948"/>
                  <a:pt x="347774" y="3481"/>
                </a:cubicBezTo>
                <a:lnTo>
                  <a:pt x="204899" y="57059"/>
                </a:lnTo>
                <a:cubicBezTo>
                  <a:pt x="184754" y="64631"/>
                  <a:pt x="171466" y="83777"/>
                  <a:pt x="171466" y="105208"/>
                </a:cubicBezTo>
                <a:lnTo>
                  <a:pt x="171466" y="260227"/>
                </a:lnTo>
                <a:lnTo>
                  <a:pt x="33449" y="311948"/>
                </a:lnTo>
                <a:cubicBezTo>
                  <a:pt x="13446" y="319520"/>
                  <a:pt x="159" y="338666"/>
                  <a:pt x="159" y="360097"/>
                </a:cubicBezTo>
                <a:lnTo>
                  <a:pt x="159" y="517402"/>
                </a:lnTo>
                <a:cubicBezTo>
                  <a:pt x="159" y="536833"/>
                  <a:pt x="11160" y="554693"/>
                  <a:pt x="28591" y="563408"/>
                </a:cubicBezTo>
                <a:lnTo>
                  <a:pt x="171466" y="634846"/>
                </a:lnTo>
                <a:cubicBezTo>
                  <a:pt x="185897" y="642132"/>
                  <a:pt x="203042" y="642132"/>
                  <a:pt x="217472" y="634846"/>
                </a:cubicBezTo>
                <a:lnTo>
                  <a:pt x="365919" y="560551"/>
                </a:lnTo>
                <a:lnTo>
                  <a:pt x="514366" y="634846"/>
                </a:lnTo>
                <a:cubicBezTo>
                  <a:pt x="528797" y="642132"/>
                  <a:pt x="545942" y="642132"/>
                  <a:pt x="560372" y="634846"/>
                </a:cubicBezTo>
                <a:lnTo>
                  <a:pt x="703247" y="563408"/>
                </a:lnTo>
                <a:cubicBezTo>
                  <a:pt x="720678" y="554693"/>
                  <a:pt x="731679" y="536833"/>
                  <a:pt x="731679" y="517402"/>
                </a:cubicBezTo>
                <a:lnTo>
                  <a:pt x="731679" y="360097"/>
                </a:lnTo>
                <a:cubicBezTo>
                  <a:pt x="731679" y="338666"/>
                  <a:pt x="718392" y="319520"/>
                  <a:pt x="698246" y="311948"/>
                </a:cubicBezTo>
                <a:close/>
                <a:moveTo>
                  <a:pt x="511652" y="261370"/>
                </a:moveTo>
                <a:lnTo>
                  <a:pt x="390208" y="306947"/>
                </a:lnTo>
                <a:lnTo>
                  <a:pt x="390208" y="209507"/>
                </a:lnTo>
                <a:lnTo>
                  <a:pt x="511652" y="156643"/>
                </a:lnTo>
                <a:lnTo>
                  <a:pt x="511652" y="261370"/>
                </a:lnTo>
                <a:close/>
                <a:moveTo>
                  <a:pt x="220187" y="103208"/>
                </a:moveTo>
                <a:lnTo>
                  <a:pt x="365919" y="48629"/>
                </a:lnTo>
                <a:lnTo>
                  <a:pt x="511652" y="103208"/>
                </a:lnTo>
                <a:lnTo>
                  <a:pt x="511652" y="104065"/>
                </a:lnTo>
                <a:lnTo>
                  <a:pt x="365919" y="163215"/>
                </a:lnTo>
                <a:lnTo>
                  <a:pt x="220187" y="104065"/>
                </a:lnTo>
                <a:lnTo>
                  <a:pt x="220187" y="103208"/>
                </a:lnTo>
                <a:close/>
                <a:moveTo>
                  <a:pt x="340202" y="519117"/>
                </a:moveTo>
                <a:lnTo>
                  <a:pt x="218758" y="579839"/>
                </a:lnTo>
                <a:lnTo>
                  <a:pt x="218758" y="466825"/>
                </a:lnTo>
                <a:lnTo>
                  <a:pt x="340202" y="411389"/>
                </a:lnTo>
                <a:lnTo>
                  <a:pt x="340202" y="519117"/>
                </a:lnTo>
                <a:close/>
                <a:moveTo>
                  <a:pt x="340202" y="359097"/>
                </a:moveTo>
                <a:lnTo>
                  <a:pt x="194469" y="418247"/>
                </a:lnTo>
                <a:lnTo>
                  <a:pt x="48737" y="359097"/>
                </a:lnTo>
                <a:lnTo>
                  <a:pt x="48737" y="358240"/>
                </a:lnTo>
                <a:lnTo>
                  <a:pt x="194469" y="303661"/>
                </a:lnTo>
                <a:lnTo>
                  <a:pt x="340202" y="358240"/>
                </a:lnTo>
                <a:lnTo>
                  <a:pt x="340202" y="359097"/>
                </a:lnTo>
                <a:close/>
                <a:moveTo>
                  <a:pt x="683102" y="519117"/>
                </a:moveTo>
                <a:lnTo>
                  <a:pt x="561658" y="579839"/>
                </a:lnTo>
                <a:lnTo>
                  <a:pt x="561658" y="466825"/>
                </a:lnTo>
                <a:lnTo>
                  <a:pt x="683102" y="411389"/>
                </a:lnTo>
                <a:lnTo>
                  <a:pt x="683102" y="519117"/>
                </a:lnTo>
                <a:close/>
                <a:moveTo>
                  <a:pt x="683102" y="359097"/>
                </a:moveTo>
                <a:lnTo>
                  <a:pt x="537369" y="418247"/>
                </a:lnTo>
                <a:lnTo>
                  <a:pt x="391637" y="359097"/>
                </a:lnTo>
                <a:lnTo>
                  <a:pt x="391637" y="358240"/>
                </a:lnTo>
                <a:lnTo>
                  <a:pt x="537369" y="303661"/>
                </a:lnTo>
                <a:lnTo>
                  <a:pt x="683102" y="358240"/>
                </a:lnTo>
                <a:lnTo>
                  <a:pt x="683102" y="359097"/>
                </a:lnTo>
                <a:close/>
              </a:path>
            </a:pathLst>
          </a:custGeom>
          <a:solidFill>
            <a:srgbClr val="910830"/>
          </a:solidFill>
          <a:ln w="1414" cap="flat">
            <a:noFill/>
            <a:prstDash val="solid"/>
            <a:miter/>
          </a:ln>
        </p:spPr>
        <p:txBody>
          <a:bodyPr rtlCol="0" anchor="ctr"/>
          <a:lstStyle/>
          <a:p>
            <a:endParaRPr lang="en-GB"/>
          </a:p>
        </p:txBody>
      </p:sp>
      <p:sp>
        <p:nvSpPr>
          <p:cNvPr id="221" name="Grafik 528">
            <a:extLst>
              <a:ext uri="{FF2B5EF4-FFF2-40B4-BE49-F238E27FC236}">
                <a16:creationId xmlns:a16="http://schemas.microsoft.com/office/drawing/2014/main" id="{8DAC1A1C-C0F1-4D94-AF46-C51391A6F442}"/>
              </a:ext>
            </a:extLst>
          </p:cNvPr>
          <p:cNvSpPr/>
          <p:nvPr/>
        </p:nvSpPr>
        <p:spPr>
          <a:xfrm>
            <a:off x="7164850" y="4216259"/>
            <a:ext cx="417219" cy="417219"/>
          </a:xfrm>
          <a:custGeom>
            <a:avLst/>
            <a:gdLst>
              <a:gd name="connsiteX0" fmla="*/ 397438 w 640080"/>
              <a:gd name="connsiteY0" fmla="*/ 320200 h 640080"/>
              <a:gd name="connsiteX1" fmla="*/ 635211 w 640080"/>
              <a:gd name="connsiteY1" fmla="*/ 82413 h 640080"/>
              <a:gd name="connsiteX2" fmla="*/ 635211 w 640080"/>
              <a:gd name="connsiteY2" fmla="*/ 58168 h 640080"/>
              <a:gd name="connsiteX3" fmla="*/ 465490 w 640080"/>
              <a:gd name="connsiteY3" fmla="*/ 58168 h 640080"/>
              <a:gd name="connsiteX4" fmla="*/ 300455 w 640080"/>
              <a:gd name="connsiteY4" fmla="*/ 223217 h 640080"/>
              <a:gd name="connsiteX5" fmla="*/ 264936 w 640080"/>
              <a:gd name="connsiteY5" fmla="*/ 187698 h 640080"/>
              <a:gd name="connsiteX6" fmla="*/ 274480 w 640080"/>
              <a:gd name="connsiteY6" fmla="*/ 137320 h 640080"/>
              <a:gd name="connsiteX7" fmla="*/ 137320 w 640080"/>
              <a:gd name="connsiteY7" fmla="*/ 160 h 640080"/>
              <a:gd name="connsiteX8" fmla="*/ 160 w 640080"/>
              <a:gd name="connsiteY8" fmla="*/ 137320 h 640080"/>
              <a:gd name="connsiteX9" fmla="*/ 137320 w 640080"/>
              <a:gd name="connsiteY9" fmla="*/ 274480 h 640080"/>
              <a:gd name="connsiteX10" fmla="*/ 156408 w 640080"/>
              <a:gd name="connsiteY10" fmla="*/ 273152 h 640080"/>
              <a:gd name="connsiteX11" fmla="*/ 203457 w 640080"/>
              <a:gd name="connsiteY11" fmla="*/ 320200 h 640080"/>
              <a:gd name="connsiteX12" fmla="*/ 156408 w 640080"/>
              <a:gd name="connsiteY12" fmla="*/ 367249 h 640080"/>
              <a:gd name="connsiteX13" fmla="*/ 137320 w 640080"/>
              <a:gd name="connsiteY13" fmla="*/ 365920 h 640080"/>
              <a:gd name="connsiteX14" fmla="*/ 160 w 640080"/>
              <a:gd name="connsiteY14" fmla="*/ 503080 h 640080"/>
              <a:gd name="connsiteX15" fmla="*/ 137320 w 640080"/>
              <a:gd name="connsiteY15" fmla="*/ 640240 h 640080"/>
              <a:gd name="connsiteX16" fmla="*/ 274480 w 640080"/>
              <a:gd name="connsiteY16" fmla="*/ 503080 h 640080"/>
              <a:gd name="connsiteX17" fmla="*/ 264936 w 640080"/>
              <a:gd name="connsiteY17" fmla="*/ 452703 h 640080"/>
              <a:gd name="connsiteX18" fmla="*/ 300455 w 640080"/>
              <a:gd name="connsiteY18" fmla="*/ 417184 h 640080"/>
              <a:gd name="connsiteX19" fmla="*/ 465490 w 640080"/>
              <a:gd name="connsiteY19" fmla="*/ 582233 h 640080"/>
              <a:gd name="connsiteX20" fmla="*/ 635211 w 640080"/>
              <a:gd name="connsiteY20" fmla="*/ 582233 h 640080"/>
              <a:gd name="connsiteX21" fmla="*/ 635211 w 640080"/>
              <a:gd name="connsiteY21" fmla="*/ 557987 h 640080"/>
              <a:gd name="connsiteX22" fmla="*/ 397438 w 640080"/>
              <a:gd name="connsiteY22" fmla="*/ 320200 h 640080"/>
              <a:gd name="connsiteX23" fmla="*/ 137320 w 640080"/>
              <a:gd name="connsiteY23" fmla="*/ 183040 h 640080"/>
              <a:gd name="connsiteX24" fmla="*/ 91600 w 640080"/>
              <a:gd name="connsiteY24" fmla="*/ 137320 h 640080"/>
              <a:gd name="connsiteX25" fmla="*/ 137320 w 640080"/>
              <a:gd name="connsiteY25" fmla="*/ 91600 h 640080"/>
              <a:gd name="connsiteX26" fmla="*/ 183040 w 640080"/>
              <a:gd name="connsiteY26" fmla="*/ 137320 h 640080"/>
              <a:gd name="connsiteX27" fmla="*/ 137320 w 640080"/>
              <a:gd name="connsiteY27" fmla="*/ 183040 h 640080"/>
              <a:gd name="connsiteX28" fmla="*/ 137320 w 640080"/>
              <a:gd name="connsiteY28" fmla="*/ 548800 h 640080"/>
              <a:gd name="connsiteX29" fmla="*/ 91600 w 640080"/>
              <a:gd name="connsiteY29" fmla="*/ 503080 h 640080"/>
              <a:gd name="connsiteX30" fmla="*/ 137320 w 640080"/>
              <a:gd name="connsiteY30" fmla="*/ 457360 h 640080"/>
              <a:gd name="connsiteX31" fmla="*/ 183040 w 640080"/>
              <a:gd name="connsiteY31" fmla="*/ 503080 h 640080"/>
              <a:gd name="connsiteX32" fmla="*/ 137320 w 640080"/>
              <a:gd name="connsiteY32" fmla="*/ 5488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40080" h="640080">
                <a:moveTo>
                  <a:pt x="397438" y="320200"/>
                </a:moveTo>
                <a:lnTo>
                  <a:pt x="635211" y="82413"/>
                </a:lnTo>
                <a:cubicBezTo>
                  <a:pt x="641912" y="75713"/>
                  <a:pt x="641912" y="64854"/>
                  <a:pt x="635211" y="58168"/>
                </a:cubicBezTo>
                <a:cubicBezTo>
                  <a:pt x="588348" y="11305"/>
                  <a:pt x="512353" y="11305"/>
                  <a:pt x="465490" y="58168"/>
                </a:cubicBezTo>
                <a:lnTo>
                  <a:pt x="300455" y="223217"/>
                </a:lnTo>
                <a:lnTo>
                  <a:pt x="264936" y="187698"/>
                </a:lnTo>
                <a:cubicBezTo>
                  <a:pt x="271094" y="172096"/>
                  <a:pt x="274480" y="155108"/>
                  <a:pt x="274480" y="137320"/>
                </a:cubicBezTo>
                <a:cubicBezTo>
                  <a:pt x="274480" y="61568"/>
                  <a:pt x="213073" y="160"/>
                  <a:pt x="137320" y="160"/>
                </a:cubicBezTo>
                <a:cubicBezTo>
                  <a:pt x="61568" y="160"/>
                  <a:pt x="160" y="61568"/>
                  <a:pt x="160" y="137320"/>
                </a:cubicBezTo>
                <a:cubicBezTo>
                  <a:pt x="160" y="213073"/>
                  <a:pt x="61568" y="274480"/>
                  <a:pt x="137320" y="274480"/>
                </a:cubicBezTo>
                <a:cubicBezTo>
                  <a:pt x="143807" y="274480"/>
                  <a:pt x="150165" y="274023"/>
                  <a:pt x="156408" y="273152"/>
                </a:cubicBezTo>
                <a:lnTo>
                  <a:pt x="203457" y="320200"/>
                </a:lnTo>
                <a:lnTo>
                  <a:pt x="156408" y="367249"/>
                </a:lnTo>
                <a:cubicBezTo>
                  <a:pt x="150165" y="366377"/>
                  <a:pt x="143792" y="365920"/>
                  <a:pt x="137320" y="365920"/>
                </a:cubicBezTo>
                <a:cubicBezTo>
                  <a:pt x="61568" y="365920"/>
                  <a:pt x="160" y="427328"/>
                  <a:pt x="160" y="503080"/>
                </a:cubicBezTo>
                <a:cubicBezTo>
                  <a:pt x="160" y="578833"/>
                  <a:pt x="61568" y="640240"/>
                  <a:pt x="137320" y="640240"/>
                </a:cubicBezTo>
                <a:cubicBezTo>
                  <a:pt x="213073" y="640240"/>
                  <a:pt x="274480" y="578833"/>
                  <a:pt x="274480" y="503080"/>
                </a:cubicBezTo>
                <a:cubicBezTo>
                  <a:pt x="274480" y="485292"/>
                  <a:pt x="271094" y="468305"/>
                  <a:pt x="264936" y="452703"/>
                </a:cubicBezTo>
                <a:lnTo>
                  <a:pt x="300455" y="417184"/>
                </a:lnTo>
                <a:lnTo>
                  <a:pt x="465490" y="582233"/>
                </a:lnTo>
                <a:cubicBezTo>
                  <a:pt x="512353" y="629096"/>
                  <a:pt x="588348" y="629096"/>
                  <a:pt x="635211" y="582233"/>
                </a:cubicBezTo>
                <a:cubicBezTo>
                  <a:pt x="641912" y="575546"/>
                  <a:pt x="641912" y="564688"/>
                  <a:pt x="635211" y="557987"/>
                </a:cubicBezTo>
                <a:lnTo>
                  <a:pt x="397438" y="320200"/>
                </a:lnTo>
                <a:close/>
                <a:moveTo>
                  <a:pt x="137320" y="183040"/>
                </a:moveTo>
                <a:cubicBezTo>
                  <a:pt x="112117" y="183040"/>
                  <a:pt x="91600" y="162523"/>
                  <a:pt x="91600" y="137320"/>
                </a:cubicBezTo>
                <a:cubicBezTo>
                  <a:pt x="91600" y="112117"/>
                  <a:pt x="112117" y="91600"/>
                  <a:pt x="137320" y="91600"/>
                </a:cubicBezTo>
                <a:cubicBezTo>
                  <a:pt x="162523" y="91600"/>
                  <a:pt x="183040" y="112117"/>
                  <a:pt x="183040" y="137320"/>
                </a:cubicBezTo>
                <a:cubicBezTo>
                  <a:pt x="183040" y="162523"/>
                  <a:pt x="162523" y="183040"/>
                  <a:pt x="137320" y="183040"/>
                </a:cubicBezTo>
                <a:close/>
                <a:moveTo>
                  <a:pt x="137320" y="548800"/>
                </a:moveTo>
                <a:cubicBezTo>
                  <a:pt x="112117" y="548800"/>
                  <a:pt x="91600" y="528283"/>
                  <a:pt x="91600" y="503080"/>
                </a:cubicBezTo>
                <a:cubicBezTo>
                  <a:pt x="91600" y="477877"/>
                  <a:pt x="112117" y="457360"/>
                  <a:pt x="137320" y="457360"/>
                </a:cubicBezTo>
                <a:cubicBezTo>
                  <a:pt x="162523" y="457360"/>
                  <a:pt x="183040" y="477877"/>
                  <a:pt x="183040" y="503080"/>
                </a:cubicBezTo>
                <a:cubicBezTo>
                  <a:pt x="183040" y="528283"/>
                  <a:pt x="162523" y="548800"/>
                  <a:pt x="137320" y="548800"/>
                </a:cubicBezTo>
                <a:close/>
              </a:path>
            </a:pathLst>
          </a:custGeom>
          <a:solidFill>
            <a:srgbClr val="910830"/>
          </a:solidFill>
          <a:ln w="1424" cap="flat">
            <a:noFill/>
            <a:prstDash val="solid"/>
            <a:miter/>
          </a:ln>
        </p:spPr>
        <p:txBody>
          <a:bodyPr rtlCol="0" anchor="ctr"/>
          <a:lstStyle/>
          <a:p>
            <a:endParaRPr lang="en-GB"/>
          </a:p>
        </p:txBody>
      </p:sp>
      <p:sp>
        <p:nvSpPr>
          <p:cNvPr id="222" name="Grafik 529">
            <a:extLst>
              <a:ext uri="{FF2B5EF4-FFF2-40B4-BE49-F238E27FC236}">
                <a16:creationId xmlns:a16="http://schemas.microsoft.com/office/drawing/2014/main" id="{5E224356-92B3-4FCC-A829-0DE62195F775}"/>
              </a:ext>
            </a:extLst>
          </p:cNvPr>
          <p:cNvSpPr/>
          <p:nvPr/>
        </p:nvSpPr>
        <p:spPr>
          <a:xfrm>
            <a:off x="7603800" y="4186458"/>
            <a:ext cx="417219" cy="476822"/>
          </a:xfrm>
          <a:custGeom>
            <a:avLst/>
            <a:gdLst>
              <a:gd name="connsiteX0" fmla="*/ 640240 w 640080"/>
              <a:gd name="connsiteY0" fmla="*/ 104663 h 731520"/>
              <a:gd name="connsiteX1" fmla="*/ 640240 w 640080"/>
              <a:gd name="connsiteY1" fmla="*/ 169977 h 731520"/>
              <a:gd name="connsiteX2" fmla="*/ 320200 w 640080"/>
              <a:gd name="connsiteY2" fmla="*/ 274480 h 731520"/>
              <a:gd name="connsiteX3" fmla="*/ 160 w 640080"/>
              <a:gd name="connsiteY3" fmla="*/ 169977 h 731520"/>
              <a:gd name="connsiteX4" fmla="*/ 160 w 640080"/>
              <a:gd name="connsiteY4" fmla="*/ 104663 h 731520"/>
              <a:gd name="connsiteX5" fmla="*/ 320200 w 640080"/>
              <a:gd name="connsiteY5" fmla="*/ 160 h 731520"/>
              <a:gd name="connsiteX6" fmla="*/ 640240 w 640080"/>
              <a:gd name="connsiteY6" fmla="*/ 104663 h 731520"/>
              <a:gd name="connsiteX7" fmla="*/ 640240 w 640080"/>
              <a:gd name="connsiteY7" fmla="*/ 251620 h 731520"/>
              <a:gd name="connsiteX8" fmla="*/ 640240 w 640080"/>
              <a:gd name="connsiteY8" fmla="*/ 398577 h 731520"/>
              <a:gd name="connsiteX9" fmla="*/ 320200 w 640080"/>
              <a:gd name="connsiteY9" fmla="*/ 503080 h 731520"/>
              <a:gd name="connsiteX10" fmla="*/ 160 w 640080"/>
              <a:gd name="connsiteY10" fmla="*/ 398577 h 731520"/>
              <a:gd name="connsiteX11" fmla="*/ 160 w 640080"/>
              <a:gd name="connsiteY11" fmla="*/ 251620 h 731520"/>
              <a:gd name="connsiteX12" fmla="*/ 320200 w 640080"/>
              <a:gd name="connsiteY12" fmla="*/ 321018 h 731520"/>
              <a:gd name="connsiteX13" fmla="*/ 640240 w 640080"/>
              <a:gd name="connsiteY13" fmla="*/ 251620 h 731520"/>
              <a:gd name="connsiteX14" fmla="*/ 640240 w 640080"/>
              <a:gd name="connsiteY14" fmla="*/ 480220 h 731520"/>
              <a:gd name="connsiteX15" fmla="*/ 640240 w 640080"/>
              <a:gd name="connsiteY15" fmla="*/ 627177 h 731520"/>
              <a:gd name="connsiteX16" fmla="*/ 320200 w 640080"/>
              <a:gd name="connsiteY16" fmla="*/ 731680 h 731520"/>
              <a:gd name="connsiteX17" fmla="*/ 160 w 640080"/>
              <a:gd name="connsiteY17" fmla="*/ 627177 h 731520"/>
              <a:gd name="connsiteX18" fmla="*/ 160 w 640080"/>
              <a:gd name="connsiteY18" fmla="*/ 480220 h 731520"/>
              <a:gd name="connsiteX19" fmla="*/ 320200 w 640080"/>
              <a:gd name="connsiteY19" fmla="*/ 549618 h 731520"/>
              <a:gd name="connsiteX20" fmla="*/ 640240 w 640080"/>
              <a:gd name="connsiteY20" fmla="*/ 4802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0080" h="731520">
                <a:moveTo>
                  <a:pt x="640240" y="104663"/>
                </a:moveTo>
                <a:lnTo>
                  <a:pt x="640240" y="169977"/>
                </a:lnTo>
                <a:cubicBezTo>
                  <a:pt x="640240" y="227536"/>
                  <a:pt x="496889" y="274480"/>
                  <a:pt x="320200" y="274480"/>
                </a:cubicBezTo>
                <a:cubicBezTo>
                  <a:pt x="143511" y="274480"/>
                  <a:pt x="160" y="227536"/>
                  <a:pt x="160" y="169977"/>
                </a:cubicBezTo>
                <a:lnTo>
                  <a:pt x="160" y="104663"/>
                </a:lnTo>
                <a:cubicBezTo>
                  <a:pt x="160" y="47105"/>
                  <a:pt x="143511" y="160"/>
                  <a:pt x="320200" y="160"/>
                </a:cubicBezTo>
                <a:cubicBezTo>
                  <a:pt x="496889" y="160"/>
                  <a:pt x="640240" y="47105"/>
                  <a:pt x="640240" y="104663"/>
                </a:cubicBezTo>
                <a:close/>
                <a:moveTo>
                  <a:pt x="640240" y="251620"/>
                </a:moveTo>
                <a:lnTo>
                  <a:pt x="640240" y="398577"/>
                </a:lnTo>
                <a:cubicBezTo>
                  <a:pt x="640240" y="456136"/>
                  <a:pt x="496889" y="503080"/>
                  <a:pt x="320200" y="503080"/>
                </a:cubicBezTo>
                <a:cubicBezTo>
                  <a:pt x="143511" y="503080"/>
                  <a:pt x="160" y="456136"/>
                  <a:pt x="160" y="398577"/>
                </a:cubicBezTo>
                <a:lnTo>
                  <a:pt x="160" y="251620"/>
                </a:lnTo>
                <a:cubicBezTo>
                  <a:pt x="68919" y="298973"/>
                  <a:pt x="194767" y="321018"/>
                  <a:pt x="320200" y="321018"/>
                </a:cubicBezTo>
                <a:cubicBezTo>
                  <a:pt x="445633" y="321018"/>
                  <a:pt x="571480" y="298973"/>
                  <a:pt x="640240" y="251620"/>
                </a:cubicBezTo>
                <a:close/>
                <a:moveTo>
                  <a:pt x="640240" y="480220"/>
                </a:moveTo>
                <a:lnTo>
                  <a:pt x="640240" y="627177"/>
                </a:lnTo>
                <a:cubicBezTo>
                  <a:pt x="640240" y="684736"/>
                  <a:pt x="496889" y="731680"/>
                  <a:pt x="320200" y="731680"/>
                </a:cubicBezTo>
                <a:cubicBezTo>
                  <a:pt x="143511" y="731680"/>
                  <a:pt x="160" y="684736"/>
                  <a:pt x="160" y="627177"/>
                </a:cubicBezTo>
                <a:lnTo>
                  <a:pt x="160" y="480220"/>
                </a:lnTo>
                <a:cubicBezTo>
                  <a:pt x="68919" y="527573"/>
                  <a:pt x="194767" y="549618"/>
                  <a:pt x="320200" y="549618"/>
                </a:cubicBezTo>
                <a:cubicBezTo>
                  <a:pt x="445633" y="549618"/>
                  <a:pt x="571480" y="527573"/>
                  <a:pt x="640240" y="480220"/>
                </a:cubicBezTo>
                <a:close/>
              </a:path>
            </a:pathLst>
          </a:custGeom>
          <a:solidFill>
            <a:srgbClr val="910830"/>
          </a:solidFill>
          <a:ln w="1424" cap="flat">
            <a:noFill/>
            <a:prstDash val="solid"/>
            <a:miter/>
          </a:ln>
        </p:spPr>
        <p:txBody>
          <a:bodyPr rtlCol="0" anchor="ctr"/>
          <a:lstStyle/>
          <a:p>
            <a:endParaRPr lang="en-GB"/>
          </a:p>
        </p:txBody>
      </p:sp>
      <p:sp>
        <p:nvSpPr>
          <p:cNvPr id="223" name="Grafik 530">
            <a:extLst>
              <a:ext uri="{FF2B5EF4-FFF2-40B4-BE49-F238E27FC236}">
                <a16:creationId xmlns:a16="http://schemas.microsoft.com/office/drawing/2014/main" id="{2CE35F38-A461-4AB5-A943-C692394CB2C1}"/>
              </a:ext>
            </a:extLst>
          </p:cNvPr>
          <p:cNvSpPr/>
          <p:nvPr/>
        </p:nvSpPr>
        <p:spPr>
          <a:xfrm>
            <a:off x="5698996" y="4186459"/>
            <a:ext cx="476822" cy="476822"/>
          </a:xfrm>
          <a:custGeom>
            <a:avLst/>
            <a:gdLst>
              <a:gd name="connsiteX0" fmla="*/ 308768 w 731520"/>
              <a:gd name="connsiteY0" fmla="*/ 371633 h 731520"/>
              <a:gd name="connsiteX1" fmla="*/ 268763 w 731520"/>
              <a:gd name="connsiteY1" fmla="*/ 411638 h 731520"/>
              <a:gd name="connsiteX2" fmla="*/ 228758 w 731520"/>
              <a:gd name="connsiteY2" fmla="*/ 371633 h 731520"/>
              <a:gd name="connsiteX3" fmla="*/ 343058 w 731520"/>
              <a:gd name="connsiteY3" fmla="*/ 257333 h 731520"/>
              <a:gd name="connsiteX4" fmla="*/ 457358 w 731520"/>
              <a:gd name="connsiteY4" fmla="*/ 371633 h 731520"/>
              <a:gd name="connsiteX5" fmla="*/ 417353 w 731520"/>
              <a:gd name="connsiteY5" fmla="*/ 411638 h 731520"/>
              <a:gd name="connsiteX6" fmla="*/ 377348 w 731520"/>
              <a:gd name="connsiteY6" fmla="*/ 371633 h 731520"/>
              <a:gd name="connsiteX7" fmla="*/ 343058 w 731520"/>
              <a:gd name="connsiteY7" fmla="*/ 337343 h 731520"/>
              <a:gd name="connsiteX8" fmla="*/ 308768 w 731520"/>
              <a:gd name="connsiteY8" fmla="*/ 371633 h 731520"/>
              <a:gd name="connsiteX9" fmla="*/ 343058 w 731520"/>
              <a:gd name="connsiteY9" fmla="*/ 120173 h 731520"/>
              <a:gd name="connsiteX10" fmla="*/ 91598 w 731520"/>
              <a:gd name="connsiteY10" fmla="*/ 371633 h 731520"/>
              <a:gd name="connsiteX11" fmla="*/ 131603 w 731520"/>
              <a:gd name="connsiteY11" fmla="*/ 411638 h 731520"/>
              <a:gd name="connsiteX12" fmla="*/ 171608 w 731520"/>
              <a:gd name="connsiteY12" fmla="*/ 371633 h 731520"/>
              <a:gd name="connsiteX13" fmla="*/ 343058 w 731520"/>
              <a:gd name="connsiteY13" fmla="*/ 200183 h 731520"/>
              <a:gd name="connsiteX14" fmla="*/ 514508 w 731520"/>
              <a:gd name="connsiteY14" fmla="*/ 371633 h 731520"/>
              <a:gd name="connsiteX15" fmla="*/ 411643 w 731520"/>
              <a:gd name="connsiteY15" fmla="*/ 576833 h 731520"/>
              <a:gd name="connsiteX16" fmla="*/ 411638 w 731520"/>
              <a:gd name="connsiteY16" fmla="*/ 577373 h 731520"/>
              <a:gd name="connsiteX17" fmla="*/ 337343 w 731520"/>
              <a:gd name="connsiteY17" fmla="*/ 651668 h 731520"/>
              <a:gd name="connsiteX18" fmla="*/ 297338 w 731520"/>
              <a:gd name="connsiteY18" fmla="*/ 691673 h 731520"/>
              <a:gd name="connsiteX19" fmla="*/ 337343 w 731520"/>
              <a:gd name="connsiteY19" fmla="*/ 731678 h 731520"/>
              <a:gd name="connsiteX20" fmla="*/ 491648 w 731520"/>
              <a:gd name="connsiteY20" fmla="*/ 577696 h 731520"/>
              <a:gd name="connsiteX21" fmla="*/ 594518 w 731520"/>
              <a:gd name="connsiteY21" fmla="*/ 371633 h 731520"/>
              <a:gd name="connsiteX22" fmla="*/ 343058 w 731520"/>
              <a:gd name="connsiteY22" fmla="*/ 120173 h 731520"/>
              <a:gd name="connsiteX23" fmla="*/ 726656 w 731520"/>
              <a:gd name="connsiteY23" fmla="*/ 45591 h 731520"/>
              <a:gd name="connsiteX24" fmla="*/ 686244 w 731520"/>
              <a:gd name="connsiteY24" fmla="*/ 5180 h 731520"/>
              <a:gd name="connsiteX25" fmla="*/ 661997 w 731520"/>
              <a:gd name="connsiteY25" fmla="*/ 5180 h 731520"/>
              <a:gd name="connsiteX26" fmla="*/ 537654 w 731520"/>
              <a:gd name="connsiteY26" fmla="*/ 129523 h 731520"/>
              <a:gd name="connsiteX27" fmla="*/ 537654 w 731520"/>
              <a:gd name="connsiteY27" fmla="*/ 153770 h 731520"/>
              <a:gd name="connsiteX28" fmla="*/ 578066 w 731520"/>
              <a:gd name="connsiteY28" fmla="*/ 194183 h 731520"/>
              <a:gd name="connsiteX29" fmla="*/ 602312 w 731520"/>
              <a:gd name="connsiteY29" fmla="*/ 194183 h 731520"/>
              <a:gd name="connsiteX30" fmla="*/ 726656 w 731520"/>
              <a:gd name="connsiteY30" fmla="*/ 69840 h 731520"/>
              <a:gd name="connsiteX31" fmla="*/ 726656 w 731520"/>
              <a:gd name="connsiteY31" fmla="*/ 45591 h 731520"/>
              <a:gd name="connsiteX32" fmla="*/ 241574 w 731520"/>
              <a:gd name="connsiteY32" fmla="*/ 449850 h 731520"/>
              <a:gd name="connsiteX33" fmla="*/ 217328 w 731520"/>
              <a:gd name="connsiteY33" fmla="*/ 449850 h 731520"/>
              <a:gd name="connsiteX34" fmla="*/ 5180 w 731520"/>
              <a:gd name="connsiteY34" fmla="*/ 661998 h 731520"/>
              <a:gd name="connsiteX35" fmla="*/ 5180 w 731520"/>
              <a:gd name="connsiteY35" fmla="*/ 686246 h 731520"/>
              <a:gd name="connsiteX36" fmla="*/ 45593 w 731520"/>
              <a:gd name="connsiteY36" fmla="*/ 726656 h 731520"/>
              <a:gd name="connsiteX37" fmla="*/ 69840 w 731520"/>
              <a:gd name="connsiteY37" fmla="*/ 726656 h 731520"/>
              <a:gd name="connsiteX38" fmla="*/ 281988 w 731520"/>
              <a:gd name="connsiteY38" fmla="*/ 514508 h 731520"/>
              <a:gd name="connsiteX39" fmla="*/ 281988 w 731520"/>
              <a:gd name="connsiteY39" fmla="*/ 490261 h 731520"/>
              <a:gd name="connsiteX40" fmla="*/ 241574 w 731520"/>
              <a:gd name="connsiteY40" fmla="*/ 44985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308768" y="371633"/>
                </a:moveTo>
                <a:cubicBezTo>
                  <a:pt x="308768" y="393728"/>
                  <a:pt x="290858" y="411638"/>
                  <a:pt x="268763" y="411638"/>
                </a:cubicBezTo>
                <a:cubicBezTo>
                  <a:pt x="246669" y="411638"/>
                  <a:pt x="228758" y="393728"/>
                  <a:pt x="228758" y="371633"/>
                </a:cubicBezTo>
                <a:cubicBezTo>
                  <a:pt x="228758" y="308608"/>
                  <a:pt x="280033" y="257333"/>
                  <a:pt x="343058" y="257333"/>
                </a:cubicBezTo>
                <a:cubicBezTo>
                  <a:pt x="406083" y="257333"/>
                  <a:pt x="457358" y="308608"/>
                  <a:pt x="457358" y="371633"/>
                </a:cubicBezTo>
                <a:cubicBezTo>
                  <a:pt x="457358" y="393728"/>
                  <a:pt x="439448" y="411638"/>
                  <a:pt x="417353" y="411638"/>
                </a:cubicBezTo>
                <a:cubicBezTo>
                  <a:pt x="395259" y="411638"/>
                  <a:pt x="377348" y="393728"/>
                  <a:pt x="377348" y="371633"/>
                </a:cubicBezTo>
                <a:cubicBezTo>
                  <a:pt x="377348" y="352725"/>
                  <a:pt x="361965" y="337343"/>
                  <a:pt x="343058" y="337343"/>
                </a:cubicBezTo>
                <a:cubicBezTo>
                  <a:pt x="324152" y="337343"/>
                  <a:pt x="308768" y="352725"/>
                  <a:pt x="308768" y="371633"/>
                </a:cubicBezTo>
                <a:close/>
                <a:moveTo>
                  <a:pt x="343058" y="120173"/>
                </a:moveTo>
                <a:cubicBezTo>
                  <a:pt x="204402" y="120173"/>
                  <a:pt x="91598" y="232977"/>
                  <a:pt x="91598" y="371633"/>
                </a:cubicBezTo>
                <a:cubicBezTo>
                  <a:pt x="91598" y="393728"/>
                  <a:pt x="109509" y="411638"/>
                  <a:pt x="131603" y="411638"/>
                </a:cubicBezTo>
                <a:cubicBezTo>
                  <a:pt x="153698" y="411638"/>
                  <a:pt x="171608" y="393728"/>
                  <a:pt x="171608" y="371633"/>
                </a:cubicBezTo>
                <a:cubicBezTo>
                  <a:pt x="171608" y="277096"/>
                  <a:pt x="248521" y="200183"/>
                  <a:pt x="343058" y="200183"/>
                </a:cubicBezTo>
                <a:cubicBezTo>
                  <a:pt x="437596" y="200183"/>
                  <a:pt x="514508" y="277096"/>
                  <a:pt x="514508" y="371633"/>
                </a:cubicBezTo>
                <a:cubicBezTo>
                  <a:pt x="514508" y="479024"/>
                  <a:pt x="413054" y="472090"/>
                  <a:pt x="411643" y="576833"/>
                </a:cubicBezTo>
                <a:lnTo>
                  <a:pt x="411638" y="577373"/>
                </a:lnTo>
                <a:cubicBezTo>
                  <a:pt x="411638" y="618340"/>
                  <a:pt x="378310" y="651668"/>
                  <a:pt x="337343" y="651668"/>
                </a:cubicBezTo>
                <a:cubicBezTo>
                  <a:pt x="315249" y="651668"/>
                  <a:pt x="297338" y="669579"/>
                  <a:pt x="297338" y="691673"/>
                </a:cubicBezTo>
                <a:cubicBezTo>
                  <a:pt x="297338" y="713768"/>
                  <a:pt x="315249" y="731678"/>
                  <a:pt x="337343" y="731678"/>
                </a:cubicBezTo>
                <a:cubicBezTo>
                  <a:pt x="422318" y="731678"/>
                  <a:pt x="491471" y="662630"/>
                  <a:pt x="491648" y="577696"/>
                </a:cubicBezTo>
                <a:cubicBezTo>
                  <a:pt x="492498" y="528507"/>
                  <a:pt x="594518" y="508773"/>
                  <a:pt x="594518" y="371633"/>
                </a:cubicBezTo>
                <a:cubicBezTo>
                  <a:pt x="594518" y="232977"/>
                  <a:pt x="481714" y="120173"/>
                  <a:pt x="343058" y="120173"/>
                </a:cubicBezTo>
                <a:close/>
                <a:moveTo>
                  <a:pt x="726656" y="45591"/>
                </a:moveTo>
                <a:lnTo>
                  <a:pt x="686244" y="5180"/>
                </a:lnTo>
                <a:cubicBezTo>
                  <a:pt x="679548" y="-1515"/>
                  <a:pt x="668693" y="-1515"/>
                  <a:pt x="661997" y="5180"/>
                </a:cubicBezTo>
                <a:lnTo>
                  <a:pt x="537654" y="129523"/>
                </a:lnTo>
                <a:cubicBezTo>
                  <a:pt x="530959" y="136218"/>
                  <a:pt x="530959" y="147074"/>
                  <a:pt x="537654" y="153770"/>
                </a:cubicBezTo>
                <a:lnTo>
                  <a:pt x="578066" y="194183"/>
                </a:lnTo>
                <a:cubicBezTo>
                  <a:pt x="584761" y="200878"/>
                  <a:pt x="595617" y="200878"/>
                  <a:pt x="602312" y="194183"/>
                </a:cubicBezTo>
                <a:lnTo>
                  <a:pt x="726656" y="69840"/>
                </a:lnTo>
                <a:cubicBezTo>
                  <a:pt x="733353" y="63142"/>
                  <a:pt x="733353" y="52286"/>
                  <a:pt x="726656" y="45591"/>
                </a:cubicBezTo>
                <a:close/>
                <a:moveTo>
                  <a:pt x="241574" y="449850"/>
                </a:moveTo>
                <a:cubicBezTo>
                  <a:pt x="234879" y="443155"/>
                  <a:pt x="224023" y="443155"/>
                  <a:pt x="217328" y="449850"/>
                </a:cubicBezTo>
                <a:lnTo>
                  <a:pt x="5180" y="661998"/>
                </a:lnTo>
                <a:cubicBezTo>
                  <a:pt x="-1515" y="668693"/>
                  <a:pt x="-1515" y="679549"/>
                  <a:pt x="5180" y="686246"/>
                </a:cubicBezTo>
                <a:lnTo>
                  <a:pt x="45593" y="726656"/>
                </a:lnTo>
                <a:cubicBezTo>
                  <a:pt x="52289" y="733351"/>
                  <a:pt x="63143" y="733351"/>
                  <a:pt x="69840" y="726656"/>
                </a:cubicBezTo>
                <a:lnTo>
                  <a:pt x="281988" y="514508"/>
                </a:lnTo>
                <a:cubicBezTo>
                  <a:pt x="288683" y="507813"/>
                  <a:pt x="288683" y="496958"/>
                  <a:pt x="281988" y="490261"/>
                </a:cubicBezTo>
                <a:lnTo>
                  <a:pt x="241574" y="449850"/>
                </a:lnTo>
                <a:close/>
              </a:path>
            </a:pathLst>
          </a:custGeom>
          <a:solidFill>
            <a:srgbClr val="910830"/>
          </a:solidFill>
          <a:ln w="1414" cap="flat">
            <a:noFill/>
            <a:prstDash val="solid"/>
            <a:miter/>
          </a:ln>
        </p:spPr>
        <p:txBody>
          <a:bodyPr rtlCol="0" anchor="ctr"/>
          <a:lstStyle/>
          <a:p>
            <a:endParaRPr lang="en-GB"/>
          </a:p>
        </p:txBody>
      </p:sp>
      <p:sp>
        <p:nvSpPr>
          <p:cNvPr id="224" name="Grafik 531">
            <a:extLst>
              <a:ext uri="{FF2B5EF4-FFF2-40B4-BE49-F238E27FC236}">
                <a16:creationId xmlns:a16="http://schemas.microsoft.com/office/drawing/2014/main" id="{32509FE4-F3D1-4380-AA64-C60C35B78F7B}"/>
              </a:ext>
            </a:extLst>
          </p:cNvPr>
          <p:cNvSpPr/>
          <p:nvPr/>
        </p:nvSpPr>
        <p:spPr>
          <a:xfrm>
            <a:off x="1791924" y="4186491"/>
            <a:ext cx="596027" cy="476822"/>
          </a:xfrm>
          <a:custGeom>
            <a:avLst/>
            <a:gdLst>
              <a:gd name="connsiteX0" fmla="*/ 910684 w 914400"/>
              <a:gd name="connsiteY0" fmla="*/ 367155 h 731520"/>
              <a:gd name="connsiteX1" fmla="*/ 882680 w 914400"/>
              <a:gd name="connsiteY1" fmla="*/ 325150 h 731520"/>
              <a:gd name="connsiteX2" fmla="*/ 702515 w 914400"/>
              <a:gd name="connsiteY2" fmla="*/ 228709 h 731520"/>
              <a:gd name="connsiteX3" fmla="*/ 365901 w 914400"/>
              <a:gd name="connsiteY3" fmla="*/ 228709 h 731520"/>
              <a:gd name="connsiteX4" fmla="*/ 249887 w 914400"/>
              <a:gd name="connsiteY4" fmla="*/ 112695 h 731520"/>
              <a:gd name="connsiteX5" fmla="*/ 260602 w 914400"/>
              <a:gd name="connsiteY5" fmla="*/ 7110 h 731520"/>
              <a:gd name="connsiteX6" fmla="*/ 238885 w 914400"/>
              <a:gd name="connsiteY6" fmla="*/ 4967 h 731520"/>
              <a:gd name="connsiteX7" fmla="*/ 179164 w 914400"/>
              <a:gd name="connsiteY7" fmla="*/ 64689 h 731520"/>
              <a:gd name="connsiteX8" fmla="*/ 117870 w 914400"/>
              <a:gd name="connsiteY8" fmla="*/ 3538 h 731520"/>
              <a:gd name="connsiteX9" fmla="*/ 100154 w 914400"/>
              <a:gd name="connsiteY9" fmla="*/ 5253 h 731520"/>
              <a:gd name="connsiteX10" fmla="*/ 108869 w 914400"/>
              <a:gd name="connsiteY10" fmla="*/ 91549 h 731520"/>
              <a:gd name="connsiteX11" fmla="*/ 125014 w 914400"/>
              <a:gd name="connsiteY11" fmla="*/ 102265 h 731520"/>
              <a:gd name="connsiteX12" fmla="*/ 115870 w 914400"/>
              <a:gd name="connsiteY12" fmla="*/ 109980 h 731520"/>
              <a:gd name="connsiteX13" fmla="*/ 9285 w 914400"/>
              <a:gd name="connsiteY13" fmla="*/ 251855 h 731520"/>
              <a:gd name="connsiteX14" fmla="*/ 4999 w 914400"/>
              <a:gd name="connsiteY14" fmla="*/ 299718 h 731520"/>
              <a:gd name="connsiteX15" fmla="*/ 25430 w 914400"/>
              <a:gd name="connsiteY15" fmla="*/ 340580 h 731520"/>
              <a:gd name="connsiteX16" fmla="*/ 66292 w 914400"/>
              <a:gd name="connsiteY16" fmla="*/ 365869 h 731520"/>
              <a:gd name="connsiteX17" fmla="*/ 110584 w 914400"/>
              <a:gd name="connsiteY17" fmla="*/ 365869 h 731520"/>
              <a:gd name="connsiteX18" fmla="*/ 142873 w 914400"/>
              <a:gd name="connsiteY18" fmla="*/ 352439 h 731520"/>
              <a:gd name="connsiteX19" fmla="*/ 197309 w 914400"/>
              <a:gd name="connsiteY19" fmla="*/ 303004 h 731520"/>
              <a:gd name="connsiteX20" fmla="*/ 274461 w 914400"/>
              <a:gd name="connsiteY20" fmla="*/ 457309 h 731520"/>
              <a:gd name="connsiteX21" fmla="*/ 777381 w 914400"/>
              <a:gd name="connsiteY21" fmla="*/ 457309 h 731520"/>
              <a:gd name="connsiteX22" fmla="*/ 777381 w 914400"/>
              <a:gd name="connsiteY22" fmla="*/ 346152 h 731520"/>
              <a:gd name="connsiteX23" fmla="*/ 834674 w 914400"/>
              <a:gd name="connsiteY23" fmla="*/ 418018 h 731520"/>
              <a:gd name="connsiteX24" fmla="*/ 866392 w 914400"/>
              <a:gd name="connsiteY24" fmla="*/ 424305 h 731520"/>
              <a:gd name="connsiteX25" fmla="*/ 904397 w 914400"/>
              <a:gd name="connsiteY25" fmla="*/ 399016 h 731520"/>
              <a:gd name="connsiteX26" fmla="*/ 910684 w 914400"/>
              <a:gd name="connsiteY26" fmla="*/ 367155 h 731520"/>
              <a:gd name="connsiteX27" fmla="*/ 423337 w 914400"/>
              <a:gd name="connsiteY27" fmla="*/ 347724 h 731520"/>
              <a:gd name="connsiteX28" fmla="*/ 399763 w 914400"/>
              <a:gd name="connsiteY28" fmla="*/ 370727 h 731520"/>
              <a:gd name="connsiteX29" fmla="*/ 405335 w 914400"/>
              <a:gd name="connsiteY29" fmla="*/ 403159 h 731520"/>
              <a:gd name="connsiteX30" fmla="*/ 395048 w 914400"/>
              <a:gd name="connsiteY30" fmla="*/ 410732 h 731520"/>
              <a:gd name="connsiteX31" fmla="*/ 365901 w 914400"/>
              <a:gd name="connsiteY31" fmla="*/ 395444 h 731520"/>
              <a:gd name="connsiteX32" fmla="*/ 336755 w 914400"/>
              <a:gd name="connsiteY32" fmla="*/ 410732 h 731520"/>
              <a:gd name="connsiteX33" fmla="*/ 326468 w 914400"/>
              <a:gd name="connsiteY33" fmla="*/ 403159 h 731520"/>
              <a:gd name="connsiteX34" fmla="*/ 332040 w 914400"/>
              <a:gd name="connsiteY34" fmla="*/ 370727 h 731520"/>
              <a:gd name="connsiteX35" fmla="*/ 308466 w 914400"/>
              <a:gd name="connsiteY35" fmla="*/ 347724 h 731520"/>
              <a:gd name="connsiteX36" fmla="*/ 312466 w 914400"/>
              <a:gd name="connsiteY36" fmla="*/ 335580 h 731520"/>
              <a:gd name="connsiteX37" fmla="*/ 345042 w 914400"/>
              <a:gd name="connsiteY37" fmla="*/ 330865 h 731520"/>
              <a:gd name="connsiteX38" fmla="*/ 359615 w 914400"/>
              <a:gd name="connsiteY38" fmla="*/ 301290 h 731520"/>
              <a:gd name="connsiteX39" fmla="*/ 372474 w 914400"/>
              <a:gd name="connsiteY39" fmla="*/ 301290 h 731520"/>
              <a:gd name="connsiteX40" fmla="*/ 387047 w 914400"/>
              <a:gd name="connsiteY40" fmla="*/ 330865 h 731520"/>
              <a:gd name="connsiteX41" fmla="*/ 419622 w 914400"/>
              <a:gd name="connsiteY41" fmla="*/ 335580 h 731520"/>
              <a:gd name="connsiteX42" fmla="*/ 423337 w 914400"/>
              <a:gd name="connsiteY42" fmla="*/ 347724 h 731520"/>
              <a:gd name="connsiteX43" fmla="*/ 583357 w 914400"/>
              <a:gd name="connsiteY43" fmla="*/ 347724 h 731520"/>
              <a:gd name="connsiteX44" fmla="*/ 559783 w 914400"/>
              <a:gd name="connsiteY44" fmla="*/ 370727 h 731520"/>
              <a:gd name="connsiteX45" fmla="*/ 565355 w 914400"/>
              <a:gd name="connsiteY45" fmla="*/ 403159 h 731520"/>
              <a:gd name="connsiteX46" fmla="*/ 555068 w 914400"/>
              <a:gd name="connsiteY46" fmla="*/ 410732 h 731520"/>
              <a:gd name="connsiteX47" fmla="*/ 525921 w 914400"/>
              <a:gd name="connsiteY47" fmla="*/ 395444 h 731520"/>
              <a:gd name="connsiteX48" fmla="*/ 496775 w 914400"/>
              <a:gd name="connsiteY48" fmla="*/ 410732 h 731520"/>
              <a:gd name="connsiteX49" fmla="*/ 486488 w 914400"/>
              <a:gd name="connsiteY49" fmla="*/ 403159 h 731520"/>
              <a:gd name="connsiteX50" fmla="*/ 492060 w 914400"/>
              <a:gd name="connsiteY50" fmla="*/ 370727 h 731520"/>
              <a:gd name="connsiteX51" fmla="*/ 468486 w 914400"/>
              <a:gd name="connsiteY51" fmla="*/ 347724 h 731520"/>
              <a:gd name="connsiteX52" fmla="*/ 472486 w 914400"/>
              <a:gd name="connsiteY52" fmla="*/ 335580 h 731520"/>
              <a:gd name="connsiteX53" fmla="*/ 505062 w 914400"/>
              <a:gd name="connsiteY53" fmla="*/ 330865 h 731520"/>
              <a:gd name="connsiteX54" fmla="*/ 519635 w 914400"/>
              <a:gd name="connsiteY54" fmla="*/ 301290 h 731520"/>
              <a:gd name="connsiteX55" fmla="*/ 532494 w 914400"/>
              <a:gd name="connsiteY55" fmla="*/ 301290 h 731520"/>
              <a:gd name="connsiteX56" fmla="*/ 547067 w 914400"/>
              <a:gd name="connsiteY56" fmla="*/ 330865 h 731520"/>
              <a:gd name="connsiteX57" fmla="*/ 579642 w 914400"/>
              <a:gd name="connsiteY57" fmla="*/ 335580 h 731520"/>
              <a:gd name="connsiteX58" fmla="*/ 583357 w 914400"/>
              <a:gd name="connsiteY58" fmla="*/ 347724 h 731520"/>
              <a:gd name="connsiteX59" fmla="*/ 743377 w 914400"/>
              <a:gd name="connsiteY59" fmla="*/ 347724 h 731520"/>
              <a:gd name="connsiteX60" fmla="*/ 719803 w 914400"/>
              <a:gd name="connsiteY60" fmla="*/ 370727 h 731520"/>
              <a:gd name="connsiteX61" fmla="*/ 725375 w 914400"/>
              <a:gd name="connsiteY61" fmla="*/ 403159 h 731520"/>
              <a:gd name="connsiteX62" fmla="*/ 715088 w 914400"/>
              <a:gd name="connsiteY62" fmla="*/ 410732 h 731520"/>
              <a:gd name="connsiteX63" fmla="*/ 685941 w 914400"/>
              <a:gd name="connsiteY63" fmla="*/ 395444 h 731520"/>
              <a:gd name="connsiteX64" fmla="*/ 656795 w 914400"/>
              <a:gd name="connsiteY64" fmla="*/ 410732 h 731520"/>
              <a:gd name="connsiteX65" fmla="*/ 646508 w 914400"/>
              <a:gd name="connsiteY65" fmla="*/ 403159 h 731520"/>
              <a:gd name="connsiteX66" fmla="*/ 652080 w 914400"/>
              <a:gd name="connsiteY66" fmla="*/ 370727 h 731520"/>
              <a:gd name="connsiteX67" fmla="*/ 628506 w 914400"/>
              <a:gd name="connsiteY67" fmla="*/ 347724 h 731520"/>
              <a:gd name="connsiteX68" fmla="*/ 632506 w 914400"/>
              <a:gd name="connsiteY68" fmla="*/ 335580 h 731520"/>
              <a:gd name="connsiteX69" fmla="*/ 665082 w 914400"/>
              <a:gd name="connsiteY69" fmla="*/ 330865 h 731520"/>
              <a:gd name="connsiteX70" fmla="*/ 679655 w 914400"/>
              <a:gd name="connsiteY70" fmla="*/ 301290 h 731520"/>
              <a:gd name="connsiteX71" fmla="*/ 692514 w 914400"/>
              <a:gd name="connsiteY71" fmla="*/ 301290 h 731520"/>
              <a:gd name="connsiteX72" fmla="*/ 707087 w 914400"/>
              <a:gd name="connsiteY72" fmla="*/ 330865 h 731520"/>
              <a:gd name="connsiteX73" fmla="*/ 739662 w 914400"/>
              <a:gd name="connsiteY73" fmla="*/ 335580 h 731520"/>
              <a:gd name="connsiteX74" fmla="*/ 743377 w 914400"/>
              <a:gd name="connsiteY74" fmla="*/ 347724 h 731520"/>
              <a:gd name="connsiteX75" fmla="*/ 274461 w 914400"/>
              <a:gd name="connsiteY75" fmla="*/ 708769 h 731520"/>
              <a:gd name="connsiteX76" fmla="*/ 297321 w 914400"/>
              <a:gd name="connsiteY76" fmla="*/ 731629 h 731520"/>
              <a:gd name="connsiteX77" fmla="*/ 388761 w 914400"/>
              <a:gd name="connsiteY77" fmla="*/ 731629 h 731520"/>
              <a:gd name="connsiteX78" fmla="*/ 411621 w 914400"/>
              <a:gd name="connsiteY78" fmla="*/ 708769 h 731520"/>
              <a:gd name="connsiteX79" fmla="*/ 411621 w 914400"/>
              <a:gd name="connsiteY79" fmla="*/ 594469 h 731520"/>
              <a:gd name="connsiteX80" fmla="*/ 640221 w 914400"/>
              <a:gd name="connsiteY80" fmla="*/ 594469 h 731520"/>
              <a:gd name="connsiteX81" fmla="*/ 640221 w 914400"/>
              <a:gd name="connsiteY81" fmla="*/ 708769 h 731520"/>
              <a:gd name="connsiteX82" fmla="*/ 663081 w 914400"/>
              <a:gd name="connsiteY82" fmla="*/ 731629 h 731520"/>
              <a:gd name="connsiteX83" fmla="*/ 754521 w 914400"/>
              <a:gd name="connsiteY83" fmla="*/ 731629 h 731520"/>
              <a:gd name="connsiteX84" fmla="*/ 777381 w 914400"/>
              <a:gd name="connsiteY84" fmla="*/ 708769 h 731520"/>
              <a:gd name="connsiteX85" fmla="*/ 777381 w 914400"/>
              <a:gd name="connsiteY85" fmla="*/ 503029 h 731520"/>
              <a:gd name="connsiteX86" fmla="*/ 274461 w 914400"/>
              <a:gd name="connsiteY86" fmla="*/ 503029 h 731520"/>
              <a:gd name="connsiteX87" fmla="*/ 274461 w 914400"/>
              <a:gd name="connsiteY87" fmla="*/ 7087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914400" h="731520">
                <a:moveTo>
                  <a:pt x="910684" y="367155"/>
                </a:moveTo>
                <a:lnTo>
                  <a:pt x="882680" y="325150"/>
                </a:lnTo>
                <a:cubicBezTo>
                  <a:pt x="842390" y="264714"/>
                  <a:pt x="775095" y="228709"/>
                  <a:pt x="702515" y="228709"/>
                </a:cubicBezTo>
                <a:lnTo>
                  <a:pt x="365901" y="228709"/>
                </a:lnTo>
                <a:lnTo>
                  <a:pt x="249887" y="112695"/>
                </a:lnTo>
                <a:cubicBezTo>
                  <a:pt x="278605" y="83977"/>
                  <a:pt x="282177" y="39685"/>
                  <a:pt x="260602" y="7110"/>
                </a:cubicBezTo>
                <a:cubicBezTo>
                  <a:pt x="255745" y="-320"/>
                  <a:pt x="245172" y="-1320"/>
                  <a:pt x="238885" y="4967"/>
                </a:cubicBezTo>
                <a:lnTo>
                  <a:pt x="179164" y="64689"/>
                </a:lnTo>
                <a:lnTo>
                  <a:pt x="117870" y="3538"/>
                </a:lnTo>
                <a:cubicBezTo>
                  <a:pt x="112727" y="-1605"/>
                  <a:pt x="104154" y="-748"/>
                  <a:pt x="100154" y="5253"/>
                </a:cubicBezTo>
                <a:cubicBezTo>
                  <a:pt x="82580" y="31827"/>
                  <a:pt x="85438" y="68118"/>
                  <a:pt x="108869" y="91549"/>
                </a:cubicBezTo>
                <a:cubicBezTo>
                  <a:pt x="113584" y="96264"/>
                  <a:pt x="119299" y="99121"/>
                  <a:pt x="125014" y="102265"/>
                </a:cubicBezTo>
                <a:cubicBezTo>
                  <a:pt x="121871" y="104694"/>
                  <a:pt x="118299" y="106694"/>
                  <a:pt x="115870" y="109980"/>
                </a:cubicBezTo>
                <a:lnTo>
                  <a:pt x="9285" y="251855"/>
                </a:lnTo>
                <a:cubicBezTo>
                  <a:pt x="-1145" y="265714"/>
                  <a:pt x="-2716" y="284287"/>
                  <a:pt x="4999" y="299718"/>
                </a:cubicBezTo>
                <a:lnTo>
                  <a:pt x="25430" y="340580"/>
                </a:lnTo>
                <a:cubicBezTo>
                  <a:pt x="33145" y="356011"/>
                  <a:pt x="49005" y="365869"/>
                  <a:pt x="66292" y="365869"/>
                </a:cubicBezTo>
                <a:lnTo>
                  <a:pt x="110584" y="365869"/>
                </a:lnTo>
                <a:cubicBezTo>
                  <a:pt x="122728" y="365869"/>
                  <a:pt x="134301" y="361011"/>
                  <a:pt x="142873" y="352439"/>
                </a:cubicBezTo>
                <a:lnTo>
                  <a:pt x="197309" y="303004"/>
                </a:lnTo>
                <a:lnTo>
                  <a:pt x="274461" y="457309"/>
                </a:lnTo>
                <a:lnTo>
                  <a:pt x="777381" y="457309"/>
                </a:lnTo>
                <a:lnTo>
                  <a:pt x="777381" y="346152"/>
                </a:lnTo>
                <a:cubicBezTo>
                  <a:pt x="800527" y="363583"/>
                  <a:pt x="803527" y="371298"/>
                  <a:pt x="834674" y="418018"/>
                </a:cubicBezTo>
                <a:cubicBezTo>
                  <a:pt x="841675" y="428591"/>
                  <a:pt x="855820" y="431306"/>
                  <a:pt x="866392" y="424305"/>
                </a:cubicBezTo>
                <a:lnTo>
                  <a:pt x="904397" y="399016"/>
                </a:lnTo>
                <a:cubicBezTo>
                  <a:pt x="914827" y="391872"/>
                  <a:pt x="917685" y="377728"/>
                  <a:pt x="910684" y="367155"/>
                </a:cubicBezTo>
                <a:close/>
                <a:moveTo>
                  <a:pt x="423337" y="347724"/>
                </a:moveTo>
                <a:lnTo>
                  <a:pt x="399763" y="370727"/>
                </a:lnTo>
                <a:lnTo>
                  <a:pt x="405335" y="403159"/>
                </a:lnTo>
                <a:cubicBezTo>
                  <a:pt x="406335" y="409017"/>
                  <a:pt x="400191" y="413446"/>
                  <a:pt x="395048" y="410732"/>
                </a:cubicBezTo>
                <a:lnTo>
                  <a:pt x="365901" y="395444"/>
                </a:lnTo>
                <a:lnTo>
                  <a:pt x="336755" y="410732"/>
                </a:lnTo>
                <a:cubicBezTo>
                  <a:pt x="331611" y="413446"/>
                  <a:pt x="325468" y="409017"/>
                  <a:pt x="326468" y="403159"/>
                </a:cubicBezTo>
                <a:lnTo>
                  <a:pt x="332040" y="370727"/>
                </a:lnTo>
                <a:lnTo>
                  <a:pt x="308466" y="347724"/>
                </a:lnTo>
                <a:cubicBezTo>
                  <a:pt x="304179" y="343581"/>
                  <a:pt x="306608" y="336437"/>
                  <a:pt x="312466" y="335580"/>
                </a:cubicBezTo>
                <a:lnTo>
                  <a:pt x="345042" y="330865"/>
                </a:lnTo>
                <a:lnTo>
                  <a:pt x="359615" y="301290"/>
                </a:lnTo>
                <a:cubicBezTo>
                  <a:pt x="362187" y="296003"/>
                  <a:pt x="369759" y="296003"/>
                  <a:pt x="372474" y="301290"/>
                </a:cubicBezTo>
                <a:lnTo>
                  <a:pt x="387047" y="330865"/>
                </a:lnTo>
                <a:lnTo>
                  <a:pt x="419622" y="335580"/>
                </a:lnTo>
                <a:cubicBezTo>
                  <a:pt x="425337" y="336437"/>
                  <a:pt x="427623" y="343581"/>
                  <a:pt x="423337" y="347724"/>
                </a:cubicBezTo>
                <a:close/>
                <a:moveTo>
                  <a:pt x="583357" y="347724"/>
                </a:moveTo>
                <a:lnTo>
                  <a:pt x="559783" y="370727"/>
                </a:lnTo>
                <a:lnTo>
                  <a:pt x="565355" y="403159"/>
                </a:lnTo>
                <a:cubicBezTo>
                  <a:pt x="566355" y="409017"/>
                  <a:pt x="560211" y="413446"/>
                  <a:pt x="555068" y="410732"/>
                </a:cubicBezTo>
                <a:lnTo>
                  <a:pt x="525921" y="395444"/>
                </a:lnTo>
                <a:lnTo>
                  <a:pt x="496775" y="410732"/>
                </a:lnTo>
                <a:cubicBezTo>
                  <a:pt x="491631" y="413446"/>
                  <a:pt x="485488" y="409017"/>
                  <a:pt x="486488" y="403159"/>
                </a:cubicBezTo>
                <a:lnTo>
                  <a:pt x="492060" y="370727"/>
                </a:lnTo>
                <a:lnTo>
                  <a:pt x="468486" y="347724"/>
                </a:lnTo>
                <a:cubicBezTo>
                  <a:pt x="464199" y="343581"/>
                  <a:pt x="466628" y="336437"/>
                  <a:pt x="472486" y="335580"/>
                </a:cubicBezTo>
                <a:lnTo>
                  <a:pt x="505062" y="330865"/>
                </a:lnTo>
                <a:lnTo>
                  <a:pt x="519635" y="301290"/>
                </a:lnTo>
                <a:cubicBezTo>
                  <a:pt x="522207" y="296003"/>
                  <a:pt x="529779" y="296003"/>
                  <a:pt x="532494" y="301290"/>
                </a:cubicBezTo>
                <a:lnTo>
                  <a:pt x="547067" y="330865"/>
                </a:lnTo>
                <a:lnTo>
                  <a:pt x="579642" y="335580"/>
                </a:lnTo>
                <a:cubicBezTo>
                  <a:pt x="585357" y="336437"/>
                  <a:pt x="587643" y="343581"/>
                  <a:pt x="583357" y="347724"/>
                </a:cubicBezTo>
                <a:close/>
                <a:moveTo>
                  <a:pt x="743377" y="347724"/>
                </a:moveTo>
                <a:lnTo>
                  <a:pt x="719803" y="370727"/>
                </a:lnTo>
                <a:lnTo>
                  <a:pt x="725375" y="403159"/>
                </a:lnTo>
                <a:cubicBezTo>
                  <a:pt x="726375" y="409017"/>
                  <a:pt x="720231" y="413446"/>
                  <a:pt x="715088" y="410732"/>
                </a:cubicBezTo>
                <a:lnTo>
                  <a:pt x="685941" y="395444"/>
                </a:lnTo>
                <a:lnTo>
                  <a:pt x="656795" y="410732"/>
                </a:lnTo>
                <a:cubicBezTo>
                  <a:pt x="651651" y="413446"/>
                  <a:pt x="645508" y="409017"/>
                  <a:pt x="646508" y="403159"/>
                </a:cubicBezTo>
                <a:lnTo>
                  <a:pt x="652080" y="370727"/>
                </a:lnTo>
                <a:lnTo>
                  <a:pt x="628506" y="347724"/>
                </a:lnTo>
                <a:cubicBezTo>
                  <a:pt x="624219" y="343581"/>
                  <a:pt x="626648" y="336437"/>
                  <a:pt x="632506" y="335580"/>
                </a:cubicBezTo>
                <a:lnTo>
                  <a:pt x="665082" y="330865"/>
                </a:lnTo>
                <a:lnTo>
                  <a:pt x="679655" y="301290"/>
                </a:lnTo>
                <a:cubicBezTo>
                  <a:pt x="682227" y="296003"/>
                  <a:pt x="689799" y="296003"/>
                  <a:pt x="692514" y="301290"/>
                </a:cubicBezTo>
                <a:lnTo>
                  <a:pt x="707087" y="330865"/>
                </a:lnTo>
                <a:lnTo>
                  <a:pt x="739662" y="335580"/>
                </a:lnTo>
                <a:cubicBezTo>
                  <a:pt x="745377" y="336437"/>
                  <a:pt x="747663" y="343581"/>
                  <a:pt x="743377" y="347724"/>
                </a:cubicBezTo>
                <a:close/>
                <a:moveTo>
                  <a:pt x="274461" y="708769"/>
                </a:moveTo>
                <a:cubicBezTo>
                  <a:pt x="274461" y="721342"/>
                  <a:pt x="284748" y="731629"/>
                  <a:pt x="297321" y="731629"/>
                </a:cubicBezTo>
                <a:lnTo>
                  <a:pt x="388761" y="731629"/>
                </a:lnTo>
                <a:cubicBezTo>
                  <a:pt x="401334" y="731629"/>
                  <a:pt x="411621" y="721342"/>
                  <a:pt x="411621" y="708769"/>
                </a:cubicBezTo>
                <a:lnTo>
                  <a:pt x="411621" y="594469"/>
                </a:lnTo>
                <a:lnTo>
                  <a:pt x="640221" y="594469"/>
                </a:lnTo>
                <a:lnTo>
                  <a:pt x="640221" y="708769"/>
                </a:lnTo>
                <a:cubicBezTo>
                  <a:pt x="640221" y="721342"/>
                  <a:pt x="650508" y="731629"/>
                  <a:pt x="663081" y="731629"/>
                </a:cubicBezTo>
                <a:lnTo>
                  <a:pt x="754521" y="731629"/>
                </a:lnTo>
                <a:cubicBezTo>
                  <a:pt x="767094" y="731629"/>
                  <a:pt x="777381" y="721342"/>
                  <a:pt x="777381" y="708769"/>
                </a:cubicBezTo>
                <a:lnTo>
                  <a:pt x="777381" y="503029"/>
                </a:lnTo>
                <a:lnTo>
                  <a:pt x="274461" y="503029"/>
                </a:lnTo>
                <a:lnTo>
                  <a:pt x="274461" y="708769"/>
                </a:lnTo>
                <a:close/>
              </a:path>
            </a:pathLst>
          </a:custGeom>
          <a:solidFill>
            <a:srgbClr val="910830"/>
          </a:solidFill>
          <a:ln w="1429" cap="flat">
            <a:noFill/>
            <a:prstDash val="solid"/>
            <a:miter/>
          </a:ln>
        </p:spPr>
        <p:txBody>
          <a:bodyPr rtlCol="0" anchor="ctr"/>
          <a:lstStyle/>
          <a:p>
            <a:endParaRPr lang="en-GB"/>
          </a:p>
        </p:txBody>
      </p:sp>
      <p:sp>
        <p:nvSpPr>
          <p:cNvPr id="225" name="Grafik 532">
            <a:extLst>
              <a:ext uri="{FF2B5EF4-FFF2-40B4-BE49-F238E27FC236}">
                <a16:creationId xmlns:a16="http://schemas.microsoft.com/office/drawing/2014/main" id="{6380E286-950D-4BDE-90FC-FF1FE5745CEE}"/>
              </a:ext>
            </a:extLst>
          </p:cNvPr>
          <p:cNvSpPr/>
          <p:nvPr/>
        </p:nvSpPr>
        <p:spPr>
          <a:xfrm>
            <a:off x="3645184" y="4186458"/>
            <a:ext cx="536424" cy="476822"/>
          </a:xfrm>
          <a:custGeom>
            <a:avLst/>
            <a:gdLst>
              <a:gd name="connsiteX0" fmla="*/ 754540 w 822960"/>
              <a:gd name="connsiteY0" fmla="*/ 160 h 731520"/>
              <a:gd name="connsiteX1" fmla="*/ 68740 w 822960"/>
              <a:gd name="connsiteY1" fmla="*/ 160 h 731520"/>
              <a:gd name="connsiteX2" fmla="*/ 160 w 822960"/>
              <a:gd name="connsiteY2" fmla="*/ 68740 h 731520"/>
              <a:gd name="connsiteX3" fmla="*/ 160 w 822960"/>
              <a:gd name="connsiteY3" fmla="*/ 525940 h 731520"/>
              <a:gd name="connsiteX4" fmla="*/ 68740 w 822960"/>
              <a:gd name="connsiteY4" fmla="*/ 594520 h 731520"/>
              <a:gd name="connsiteX5" fmla="*/ 343060 w 822960"/>
              <a:gd name="connsiteY5" fmla="*/ 594520 h 731520"/>
              <a:gd name="connsiteX6" fmla="*/ 320200 w 822960"/>
              <a:gd name="connsiteY6" fmla="*/ 663100 h 731520"/>
              <a:gd name="connsiteX7" fmla="*/ 217330 w 822960"/>
              <a:gd name="connsiteY7" fmla="*/ 663100 h 731520"/>
              <a:gd name="connsiteX8" fmla="*/ 183040 w 822960"/>
              <a:gd name="connsiteY8" fmla="*/ 697390 h 731520"/>
              <a:gd name="connsiteX9" fmla="*/ 217330 w 822960"/>
              <a:gd name="connsiteY9" fmla="*/ 731680 h 731520"/>
              <a:gd name="connsiteX10" fmla="*/ 605950 w 822960"/>
              <a:gd name="connsiteY10" fmla="*/ 731680 h 731520"/>
              <a:gd name="connsiteX11" fmla="*/ 640240 w 822960"/>
              <a:gd name="connsiteY11" fmla="*/ 697390 h 731520"/>
              <a:gd name="connsiteX12" fmla="*/ 605950 w 822960"/>
              <a:gd name="connsiteY12" fmla="*/ 663100 h 731520"/>
              <a:gd name="connsiteX13" fmla="*/ 503080 w 822960"/>
              <a:gd name="connsiteY13" fmla="*/ 663100 h 731520"/>
              <a:gd name="connsiteX14" fmla="*/ 480220 w 822960"/>
              <a:gd name="connsiteY14" fmla="*/ 594520 h 731520"/>
              <a:gd name="connsiteX15" fmla="*/ 754540 w 822960"/>
              <a:gd name="connsiteY15" fmla="*/ 594520 h 731520"/>
              <a:gd name="connsiteX16" fmla="*/ 823120 w 822960"/>
              <a:gd name="connsiteY16" fmla="*/ 525940 h 731520"/>
              <a:gd name="connsiteX17" fmla="*/ 823120 w 822960"/>
              <a:gd name="connsiteY17" fmla="*/ 68740 h 731520"/>
              <a:gd name="connsiteX18" fmla="*/ 754540 w 822960"/>
              <a:gd name="connsiteY18" fmla="*/ 160 h 731520"/>
              <a:gd name="connsiteX19" fmla="*/ 731680 w 822960"/>
              <a:gd name="connsiteY19" fmla="*/ 503080 h 731520"/>
              <a:gd name="connsiteX20" fmla="*/ 91600 w 822960"/>
              <a:gd name="connsiteY20" fmla="*/ 503080 h 731520"/>
              <a:gd name="connsiteX21" fmla="*/ 91600 w 822960"/>
              <a:gd name="connsiteY21" fmla="*/ 91600 h 731520"/>
              <a:gd name="connsiteX22" fmla="*/ 731680 w 822960"/>
              <a:gd name="connsiteY22" fmla="*/ 91600 h 731520"/>
              <a:gd name="connsiteX23" fmla="*/ 731680 w 822960"/>
              <a:gd name="connsiteY23" fmla="*/ 5030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2960" h="731520">
                <a:moveTo>
                  <a:pt x="754540" y="160"/>
                </a:moveTo>
                <a:lnTo>
                  <a:pt x="68740" y="160"/>
                </a:lnTo>
                <a:cubicBezTo>
                  <a:pt x="30878" y="160"/>
                  <a:pt x="160" y="30878"/>
                  <a:pt x="160" y="68740"/>
                </a:cubicBezTo>
                <a:lnTo>
                  <a:pt x="160" y="525940"/>
                </a:lnTo>
                <a:cubicBezTo>
                  <a:pt x="160" y="563802"/>
                  <a:pt x="30878" y="594520"/>
                  <a:pt x="68740" y="594520"/>
                </a:cubicBezTo>
                <a:lnTo>
                  <a:pt x="343060" y="594520"/>
                </a:lnTo>
                <a:lnTo>
                  <a:pt x="320200" y="663100"/>
                </a:lnTo>
                <a:lnTo>
                  <a:pt x="217330" y="663100"/>
                </a:lnTo>
                <a:cubicBezTo>
                  <a:pt x="198328" y="663100"/>
                  <a:pt x="183040" y="678388"/>
                  <a:pt x="183040" y="697390"/>
                </a:cubicBezTo>
                <a:cubicBezTo>
                  <a:pt x="183040" y="716392"/>
                  <a:pt x="198328" y="731680"/>
                  <a:pt x="217330" y="731680"/>
                </a:cubicBezTo>
                <a:lnTo>
                  <a:pt x="605950" y="731680"/>
                </a:lnTo>
                <a:cubicBezTo>
                  <a:pt x="624952" y="731680"/>
                  <a:pt x="640240" y="716392"/>
                  <a:pt x="640240" y="697390"/>
                </a:cubicBezTo>
                <a:cubicBezTo>
                  <a:pt x="640240" y="678388"/>
                  <a:pt x="624952" y="663100"/>
                  <a:pt x="605950" y="663100"/>
                </a:cubicBezTo>
                <a:lnTo>
                  <a:pt x="503080" y="663100"/>
                </a:lnTo>
                <a:lnTo>
                  <a:pt x="480220" y="594520"/>
                </a:lnTo>
                <a:lnTo>
                  <a:pt x="754540" y="594520"/>
                </a:lnTo>
                <a:cubicBezTo>
                  <a:pt x="792402" y="594520"/>
                  <a:pt x="823120" y="563802"/>
                  <a:pt x="823120" y="525940"/>
                </a:cubicBezTo>
                <a:lnTo>
                  <a:pt x="823120" y="68740"/>
                </a:lnTo>
                <a:cubicBezTo>
                  <a:pt x="823120" y="30878"/>
                  <a:pt x="792402" y="160"/>
                  <a:pt x="754540" y="160"/>
                </a:cubicBezTo>
                <a:close/>
                <a:moveTo>
                  <a:pt x="731680" y="503080"/>
                </a:moveTo>
                <a:lnTo>
                  <a:pt x="91600" y="503080"/>
                </a:lnTo>
                <a:lnTo>
                  <a:pt x="91600" y="91600"/>
                </a:lnTo>
                <a:lnTo>
                  <a:pt x="731680" y="91600"/>
                </a:lnTo>
                <a:lnTo>
                  <a:pt x="731680" y="503080"/>
                </a:lnTo>
                <a:close/>
              </a:path>
            </a:pathLst>
          </a:custGeom>
          <a:solidFill>
            <a:srgbClr val="910830"/>
          </a:solidFill>
          <a:ln w="1422" cap="flat">
            <a:noFill/>
            <a:prstDash val="solid"/>
            <a:miter/>
          </a:ln>
        </p:spPr>
        <p:txBody>
          <a:bodyPr rtlCol="0" anchor="ctr"/>
          <a:lstStyle/>
          <a:p>
            <a:endParaRPr lang="en-GB"/>
          </a:p>
        </p:txBody>
      </p:sp>
      <p:sp>
        <p:nvSpPr>
          <p:cNvPr id="226" name="Grafik 533">
            <a:extLst>
              <a:ext uri="{FF2B5EF4-FFF2-40B4-BE49-F238E27FC236}">
                <a16:creationId xmlns:a16="http://schemas.microsoft.com/office/drawing/2014/main" id="{BE420A27-931D-454A-AB2D-5C55D6A85B04}"/>
              </a:ext>
            </a:extLst>
          </p:cNvPr>
          <p:cNvSpPr/>
          <p:nvPr/>
        </p:nvSpPr>
        <p:spPr>
          <a:xfrm>
            <a:off x="6197548" y="4186458"/>
            <a:ext cx="476822" cy="476822"/>
          </a:xfrm>
          <a:custGeom>
            <a:avLst/>
            <a:gdLst>
              <a:gd name="connsiteX0" fmla="*/ 707390 w 731520"/>
              <a:gd name="connsiteY0" fmla="*/ 321714 h 731520"/>
              <a:gd name="connsiteX1" fmla="*/ 682787 w 731520"/>
              <a:gd name="connsiteY1" fmla="*/ 323257 h 731520"/>
              <a:gd name="connsiteX2" fmla="*/ 620122 w 731520"/>
              <a:gd name="connsiteY2" fmla="*/ 172038 h 731520"/>
              <a:gd name="connsiteX3" fmla="*/ 638625 w 731520"/>
              <a:gd name="connsiteY3" fmla="*/ 155707 h 731520"/>
              <a:gd name="connsiteX4" fmla="*/ 639668 w 731520"/>
              <a:gd name="connsiteY4" fmla="*/ 122403 h 731520"/>
              <a:gd name="connsiteX5" fmla="*/ 609435 w 731520"/>
              <a:gd name="connsiteY5" fmla="*/ 92171 h 731520"/>
              <a:gd name="connsiteX6" fmla="*/ 576131 w 731520"/>
              <a:gd name="connsiteY6" fmla="*/ 93214 h 731520"/>
              <a:gd name="connsiteX7" fmla="*/ 559800 w 731520"/>
              <a:gd name="connsiteY7" fmla="*/ 111702 h 731520"/>
              <a:gd name="connsiteX8" fmla="*/ 408596 w 731520"/>
              <a:gd name="connsiteY8" fmla="*/ 49037 h 731520"/>
              <a:gd name="connsiteX9" fmla="*/ 410125 w 731520"/>
              <a:gd name="connsiteY9" fmla="*/ 24448 h 731520"/>
              <a:gd name="connsiteX10" fmla="*/ 387307 w 731520"/>
              <a:gd name="connsiteY10" fmla="*/ 159 h 731520"/>
              <a:gd name="connsiteX11" fmla="*/ 344531 w 731520"/>
              <a:gd name="connsiteY11" fmla="*/ 159 h 731520"/>
              <a:gd name="connsiteX12" fmla="*/ 321714 w 731520"/>
              <a:gd name="connsiteY12" fmla="*/ 24448 h 731520"/>
              <a:gd name="connsiteX13" fmla="*/ 323257 w 731520"/>
              <a:gd name="connsiteY13" fmla="*/ 49051 h 731520"/>
              <a:gd name="connsiteX14" fmla="*/ 172052 w 731520"/>
              <a:gd name="connsiteY14" fmla="*/ 111716 h 731520"/>
              <a:gd name="connsiteX15" fmla="*/ 155721 w 731520"/>
              <a:gd name="connsiteY15" fmla="*/ 93214 h 731520"/>
              <a:gd name="connsiteX16" fmla="*/ 122417 w 731520"/>
              <a:gd name="connsiteY16" fmla="*/ 92171 h 731520"/>
              <a:gd name="connsiteX17" fmla="*/ 92171 w 731520"/>
              <a:gd name="connsiteY17" fmla="*/ 122403 h 731520"/>
              <a:gd name="connsiteX18" fmla="*/ 93214 w 731520"/>
              <a:gd name="connsiteY18" fmla="*/ 155707 h 731520"/>
              <a:gd name="connsiteX19" fmla="*/ 111716 w 731520"/>
              <a:gd name="connsiteY19" fmla="*/ 172038 h 731520"/>
              <a:gd name="connsiteX20" fmla="*/ 49051 w 731520"/>
              <a:gd name="connsiteY20" fmla="*/ 323257 h 731520"/>
              <a:gd name="connsiteX21" fmla="*/ 24448 w 731520"/>
              <a:gd name="connsiteY21" fmla="*/ 321714 h 731520"/>
              <a:gd name="connsiteX22" fmla="*/ 159 w 731520"/>
              <a:gd name="connsiteY22" fmla="*/ 344531 h 731520"/>
              <a:gd name="connsiteX23" fmla="*/ 159 w 731520"/>
              <a:gd name="connsiteY23" fmla="*/ 387307 h 731520"/>
              <a:gd name="connsiteX24" fmla="*/ 24448 w 731520"/>
              <a:gd name="connsiteY24" fmla="*/ 410125 h 731520"/>
              <a:gd name="connsiteX25" fmla="*/ 49051 w 731520"/>
              <a:gd name="connsiteY25" fmla="*/ 408582 h 731520"/>
              <a:gd name="connsiteX26" fmla="*/ 111716 w 731520"/>
              <a:gd name="connsiteY26" fmla="*/ 559786 h 731520"/>
              <a:gd name="connsiteX27" fmla="*/ 93214 w 731520"/>
              <a:gd name="connsiteY27" fmla="*/ 576117 h 731520"/>
              <a:gd name="connsiteX28" fmla="*/ 92171 w 731520"/>
              <a:gd name="connsiteY28" fmla="*/ 609421 h 731520"/>
              <a:gd name="connsiteX29" fmla="*/ 122417 w 731520"/>
              <a:gd name="connsiteY29" fmla="*/ 639668 h 731520"/>
              <a:gd name="connsiteX30" fmla="*/ 155721 w 731520"/>
              <a:gd name="connsiteY30" fmla="*/ 638625 h 731520"/>
              <a:gd name="connsiteX31" fmla="*/ 172052 w 731520"/>
              <a:gd name="connsiteY31" fmla="*/ 620122 h 731520"/>
              <a:gd name="connsiteX32" fmla="*/ 323271 w 731520"/>
              <a:gd name="connsiteY32" fmla="*/ 682787 h 731520"/>
              <a:gd name="connsiteX33" fmla="*/ 321714 w 731520"/>
              <a:gd name="connsiteY33" fmla="*/ 707390 h 731520"/>
              <a:gd name="connsiteX34" fmla="*/ 344531 w 731520"/>
              <a:gd name="connsiteY34" fmla="*/ 731679 h 731520"/>
              <a:gd name="connsiteX35" fmla="*/ 387307 w 731520"/>
              <a:gd name="connsiteY35" fmla="*/ 731679 h 731520"/>
              <a:gd name="connsiteX36" fmla="*/ 410125 w 731520"/>
              <a:gd name="connsiteY36" fmla="*/ 707390 h 731520"/>
              <a:gd name="connsiteX37" fmla="*/ 408582 w 731520"/>
              <a:gd name="connsiteY37" fmla="*/ 682787 h 731520"/>
              <a:gd name="connsiteX38" fmla="*/ 559800 w 731520"/>
              <a:gd name="connsiteY38" fmla="*/ 620122 h 731520"/>
              <a:gd name="connsiteX39" fmla="*/ 576131 w 731520"/>
              <a:gd name="connsiteY39" fmla="*/ 638625 h 731520"/>
              <a:gd name="connsiteX40" fmla="*/ 609435 w 731520"/>
              <a:gd name="connsiteY40" fmla="*/ 639668 h 731520"/>
              <a:gd name="connsiteX41" fmla="*/ 639682 w 731520"/>
              <a:gd name="connsiteY41" fmla="*/ 609421 h 731520"/>
              <a:gd name="connsiteX42" fmla="*/ 638639 w 731520"/>
              <a:gd name="connsiteY42" fmla="*/ 576117 h 731520"/>
              <a:gd name="connsiteX43" fmla="*/ 620137 w 731520"/>
              <a:gd name="connsiteY43" fmla="*/ 559786 h 731520"/>
              <a:gd name="connsiteX44" fmla="*/ 682802 w 731520"/>
              <a:gd name="connsiteY44" fmla="*/ 408582 h 731520"/>
              <a:gd name="connsiteX45" fmla="*/ 707405 w 731520"/>
              <a:gd name="connsiteY45" fmla="*/ 410125 h 731520"/>
              <a:gd name="connsiteX46" fmla="*/ 731693 w 731520"/>
              <a:gd name="connsiteY46" fmla="*/ 387307 h 731520"/>
              <a:gd name="connsiteX47" fmla="*/ 731693 w 731520"/>
              <a:gd name="connsiteY47" fmla="*/ 344531 h 731520"/>
              <a:gd name="connsiteX48" fmla="*/ 707390 w 731520"/>
              <a:gd name="connsiteY48" fmla="*/ 321714 h 731520"/>
              <a:gd name="connsiteX49" fmla="*/ 402838 w 731520"/>
              <a:gd name="connsiteY49" fmla="*/ 141048 h 731520"/>
              <a:gd name="connsiteX50" fmla="*/ 498893 w 731520"/>
              <a:gd name="connsiteY50" fmla="*/ 180739 h 731520"/>
              <a:gd name="connsiteX51" fmla="*/ 438000 w 731520"/>
              <a:gd name="connsiteY51" fmla="*/ 249733 h 731520"/>
              <a:gd name="connsiteX52" fmla="*/ 397109 w 731520"/>
              <a:gd name="connsiteY52" fmla="*/ 232660 h 731520"/>
              <a:gd name="connsiteX53" fmla="*/ 402838 w 731520"/>
              <a:gd name="connsiteY53" fmla="*/ 141048 h 731520"/>
              <a:gd name="connsiteX54" fmla="*/ 329000 w 731520"/>
              <a:gd name="connsiteY54" fmla="*/ 141048 h 731520"/>
              <a:gd name="connsiteX55" fmla="*/ 334729 w 731520"/>
              <a:gd name="connsiteY55" fmla="*/ 232660 h 731520"/>
              <a:gd name="connsiteX56" fmla="*/ 293839 w 731520"/>
              <a:gd name="connsiteY56" fmla="*/ 249733 h 731520"/>
              <a:gd name="connsiteX57" fmla="*/ 232945 w 731520"/>
              <a:gd name="connsiteY57" fmla="*/ 180739 h 731520"/>
              <a:gd name="connsiteX58" fmla="*/ 329000 w 731520"/>
              <a:gd name="connsiteY58" fmla="*/ 141048 h 731520"/>
              <a:gd name="connsiteX59" fmla="*/ 180739 w 731520"/>
              <a:gd name="connsiteY59" fmla="*/ 232960 h 731520"/>
              <a:gd name="connsiteX60" fmla="*/ 249747 w 731520"/>
              <a:gd name="connsiteY60" fmla="*/ 293839 h 731520"/>
              <a:gd name="connsiteX61" fmla="*/ 232660 w 731520"/>
              <a:gd name="connsiteY61" fmla="*/ 334729 h 731520"/>
              <a:gd name="connsiteX62" fmla="*/ 141048 w 731520"/>
              <a:gd name="connsiteY62" fmla="*/ 329000 h 731520"/>
              <a:gd name="connsiteX63" fmla="*/ 180739 w 731520"/>
              <a:gd name="connsiteY63" fmla="*/ 232960 h 731520"/>
              <a:gd name="connsiteX64" fmla="*/ 141048 w 731520"/>
              <a:gd name="connsiteY64" fmla="*/ 402838 h 731520"/>
              <a:gd name="connsiteX65" fmla="*/ 232660 w 731520"/>
              <a:gd name="connsiteY65" fmla="*/ 397109 h 731520"/>
              <a:gd name="connsiteX66" fmla="*/ 249733 w 731520"/>
              <a:gd name="connsiteY66" fmla="*/ 438000 h 731520"/>
              <a:gd name="connsiteX67" fmla="*/ 180739 w 731520"/>
              <a:gd name="connsiteY67" fmla="*/ 498893 h 731520"/>
              <a:gd name="connsiteX68" fmla="*/ 141048 w 731520"/>
              <a:gd name="connsiteY68" fmla="*/ 402838 h 731520"/>
              <a:gd name="connsiteX69" fmla="*/ 329000 w 731520"/>
              <a:gd name="connsiteY69" fmla="*/ 590790 h 731520"/>
              <a:gd name="connsiteX70" fmla="*/ 232945 w 731520"/>
              <a:gd name="connsiteY70" fmla="*/ 551099 h 731520"/>
              <a:gd name="connsiteX71" fmla="*/ 293824 w 731520"/>
              <a:gd name="connsiteY71" fmla="*/ 482091 h 731520"/>
              <a:gd name="connsiteX72" fmla="*/ 334715 w 731520"/>
              <a:gd name="connsiteY72" fmla="*/ 499179 h 731520"/>
              <a:gd name="connsiteX73" fmla="*/ 329000 w 731520"/>
              <a:gd name="connsiteY73" fmla="*/ 590790 h 731520"/>
              <a:gd name="connsiteX74" fmla="*/ 365919 w 731520"/>
              <a:gd name="connsiteY74" fmla="*/ 411639 h 731520"/>
              <a:gd name="connsiteX75" fmla="*/ 320199 w 731520"/>
              <a:gd name="connsiteY75" fmla="*/ 365919 h 731520"/>
              <a:gd name="connsiteX76" fmla="*/ 365919 w 731520"/>
              <a:gd name="connsiteY76" fmla="*/ 320199 h 731520"/>
              <a:gd name="connsiteX77" fmla="*/ 411639 w 731520"/>
              <a:gd name="connsiteY77" fmla="*/ 365919 h 731520"/>
              <a:gd name="connsiteX78" fmla="*/ 365919 w 731520"/>
              <a:gd name="connsiteY78" fmla="*/ 411639 h 731520"/>
              <a:gd name="connsiteX79" fmla="*/ 402838 w 731520"/>
              <a:gd name="connsiteY79" fmla="*/ 590790 h 731520"/>
              <a:gd name="connsiteX80" fmla="*/ 397109 w 731520"/>
              <a:gd name="connsiteY80" fmla="*/ 499179 h 731520"/>
              <a:gd name="connsiteX81" fmla="*/ 438000 w 731520"/>
              <a:gd name="connsiteY81" fmla="*/ 482091 h 731520"/>
              <a:gd name="connsiteX82" fmla="*/ 498879 w 731520"/>
              <a:gd name="connsiteY82" fmla="*/ 551099 h 731520"/>
              <a:gd name="connsiteX83" fmla="*/ 402838 w 731520"/>
              <a:gd name="connsiteY83" fmla="*/ 590790 h 731520"/>
              <a:gd name="connsiteX84" fmla="*/ 551099 w 731520"/>
              <a:gd name="connsiteY84" fmla="*/ 498879 h 731520"/>
              <a:gd name="connsiteX85" fmla="*/ 482105 w 731520"/>
              <a:gd name="connsiteY85" fmla="*/ 437985 h 731520"/>
              <a:gd name="connsiteX86" fmla="*/ 499179 w 731520"/>
              <a:gd name="connsiteY86" fmla="*/ 397094 h 731520"/>
              <a:gd name="connsiteX87" fmla="*/ 590790 w 731520"/>
              <a:gd name="connsiteY87" fmla="*/ 402824 h 731520"/>
              <a:gd name="connsiteX88" fmla="*/ 551099 w 731520"/>
              <a:gd name="connsiteY88" fmla="*/ 498879 h 731520"/>
              <a:gd name="connsiteX89" fmla="*/ 499179 w 731520"/>
              <a:gd name="connsiteY89" fmla="*/ 334729 h 731520"/>
              <a:gd name="connsiteX90" fmla="*/ 482091 w 731520"/>
              <a:gd name="connsiteY90" fmla="*/ 293839 h 731520"/>
              <a:gd name="connsiteX91" fmla="*/ 551099 w 731520"/>
              <a:gd name="connsiteY91" fmla="*/ 232960 h 731520"/>
              <a:gd name="connsiteX92" fmla="*/ 590790 w 731520"/>
              <a:gd name="connsiteY92" fmla="*/ 329014 h 731520"/>
              <a:gd name="connsiteX93" fmla="*/ 499179 w 731520"/>
              <a:gd name="connsiteY93" fmla="*/ 33472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31520" h="731520">
                <a:moveTo>
                  <a:pt x="707390" y="321714"/>
                </a:moveTo>
                <a:lnTo>
                  <a:pt x="682787" y="323257"/>
                </a:lnTo>
                <a:cubicBezTo>
                  <a:pt x="675258" y="266835"/>
                  <a:pt x="653084" y="215186"/>
                  <a:pt x="620122" y="172038"/>
                </a:cubicBezTo>
                <a:lnTo>
                  <a:pt x="638625" y="155707"/>
                </a:lnTo>
                <a:cubicBezTo>
                  <a:pt x="648512" y="146977"/>
                  <a:pt x="648983" y="131718"/>
                  <a:pt x="639668" y="122403"/>
                </a:cubicBezTo>
                <a:lnTo>
                  <a:pt x="609435" y="92171"/>
                </a:lnTo>
                <a:cubicBezTo>
                  <a:pt x="600106" y="82841"/>
                  <a:pt x="584846" y="83327"/>
                  <a:pt x="576131" y="93214"/>
                </a:cubicBezTo>
                <a:lnTo>
                  <a:pt x="559800" y="111702"/>
                </a:lnTo>
                <a:cubicBezTo>
                  <a:pt x="516652" y="78755"/>
                  <a:pt x="465003" y="56580"/>
                  <a:pt x="408596" y="49037"/>
                </a:cubicBezTo>
                <a:lnTo>
                  <a:pt x="410125" y="24448"/>
                </a:lnTo>
                <a:cubicBezTo>
                  <a:pt x="410953" y="11289"/>
                  <a:pt x="400495" y="159"/>
                  <a:pt x="387307" y="159"/>
                </a:cubicBezTo>
                <a:lnTo>
                  <a:pt x="344531" y="159"/>
                </a:lnTo>
                <a:cubicBezTo>
                  <a:pt x="331343" y="159"/>
                  <a:pt x="320899" y="11289"/>
                  <a:pt x="321714" y="24448"/>
                </a:cubicBezTo>
                <a:lnTo>
                  <a:pt x="323257" y="49051"/>
                </a:lnTo>
                <a:cubicBezTo>
                  <a:pt x="266835" y="56580"/>
                  <a:pt x="215186" y="78755"/>
                  <a:pt x="172052" y="111716"/>
                </a:cubicBezTo>
                <a:lnTo>
                  <a:pt x="155721" y="93214"/>
                </a:lnTo>
                <a:cubicBezTo>
                  <a:pt x="146992" y="83327"/>
                  <a:pt x="131733" y="82855"/>
                  <a:pt x="122417" y="92171"/>
                </a:cubicBezTo>
                <a:lnTo>
                  <a:pt x="92171" y="122403"/>
                </a:lnTo>
                <a:cubicBezTo>
                  <a:pt x="82841" y="131733"/>
                  <a:pt x="83327" y="146992"/>
                  <a:pt x="93214" y="155707"/>
                </a:cubicBezTo>
                <a:lnTo>
                  <a:pt x="111716" y="172038"/>
                </a:lnTo>
                <a:cubicBezTo>
                  <a:pt x="78769" y="215186"/>
                  <a:pt x="56595" y="266835"/>
                  <a:pt x="49051" y="323257"/>
                </a:cubicBezTo>
                <a:lnTo>
                  <a:pt x="24448" y="321714"/>
                </a:lnTo>
                <a:cubicBezTo>
                  <a:pt x="11289" y="320885"/>
                  <a:pt x="159" y="331343"/>
                  <a:pt x="159" y="344531"/>
                </a:cubicBezTo>
                <a:lnTo>
                  <a:pt x="159" y="387307"/>
                </a:lnTo>
                <a:cubicBezTo>
                  <a:pt x="159" y="400495"/>
                  <a:pt x="11289" y="410939"/>
                  <a:pt x="24448" y="410125"/>
                </a:cubicBezTo>
                <a:lnTo>
                  <a:pt x="49051" y="408582"/>
                </a:lnTo>
                <a:cubicBezTo>
                  <a:pt x="56580" y="465003"/>
                  <a:pt x="78755" y="516652"/>
                  <a:pt x="111716" y="559786"/>
                </a:cubicBezTo>
                <a:lnTo>
                  <a:pt x="93214" y="576117"/>
                </a:lnTo>
                <a:cubicBezTo>
                  <a:pt x="83327" y="584846"/>
                  <a:pt x="82855" y="600106"/>
                  <a:pt x="92171" y="609421"/>
                </a:cubicBezTo>
                <a:lnTo>
                  <a:pt x="122417" y="639668"/>
                </a:lnTo>
                <a:cubicBezTo>
                  <a:pt x="131747" y="648997"/>
                  <a:pt x="147006" y="648512"/>
                  <a:pt x="155721" y="638625"/>
                </a:cubicBezTo>
                <a:lnTo>
                  <a:pt x="172052" y="620122"/>
                </a:lnTo>
                <a:cubicBezTo>
                  <a:pt x="215200" y="653069"/>
                  <a:pt x="266850" y="675243"/>
                  <a:pt x="323271" y="682787"/>
                </a:cubicBezTo>
                <a:lnTo>
                  <a:pt x="321714" y="707390"/>
                </a:lnTo>
                <a:cubicBezTo>
                  <a:pt x="320885" y="720549"/>
                  <a:pt x="331343" y="731679"/>
                  <a:pt x="344531" y="731679"/>
                </a:cubicBezTo>
                <a:lnTo>
                  <a:pt x="387307" y="731679"/>
                </a:lnTo>
                <a:cubicBezTo>
                  <a:pt x="400495" y="731679"/>
                  <a:pt x="410939" y="720549"/>
                  <a:pt x="410125" y="707390"/>
                </a:cubicBezTo>
                <a:lnTo>
                  <a:pt x="408582" y="682787"/>
                </a:lnTo>
                <a:cubicBezTo>
                  <a:pt x="465003" y="675258"/>
                  <a:pt x="516652" y="653084"/>
                  <a:pt x="559800" y="620122"/>
                </a:cubicBezTo>
                <a:lnTo>
                  <a:pt x="576131" y="638625"/>
                </a:lnTo>
                <a:cubicBezTo>
                  <a:pt x="584861" y="648512"/>
                  <a:pt x="600120" y="648983"/>
                  <a:pt x="609435" y="639668"/>
                </a:cubicBezTo>
                <a:lnTo>
                  <a:pt x="639682" y="609421"/>
                </a:lnTo>
                <a:cubicBezTo>
                  <a:pt x="649012" y="600091"/>
                  <a:pt x="648526" y="584832"/>
                  <a:pt x="638639" y="576117"/>
                </a:cubicBezTo>
                <a:lnTo>
                  <a:pt x="620137" y="559786"/>
                </a:lnTo>
                <a:cubicBezTo>
                  <a:pt x="653084" y="516638"/>
                  <a:pt x="675258" y="464989"/>
                  <a:pt x="682802" y="408582"/>
                </a:cubicBezTo>
                <a:lnTo>
                  <a:pt x="707405" y="410125"/>
                </a:lnTo>
                <a:cubicBezTo>
                  <a:pt x="720563" y="410953"/>
                  <a:pt x="731693" y="400495"/>
                  <a:pt x="731693" y="387307"/>
                </a:cubicBezTo>
                <a:lnTo>
                  <a:pt x="731693" y="344531"/>
                </a:lnTo>
                <a:cubicBezTo>
                  <a:pt x="731679" y="331343"/>
                  <a:pt x="720549" y="320899"/>
                  <a:pt x="707390" y="321714"/>
                </a:cubicBezTo>
                <a:close/>
                <a:moveTo>
                  <a:pt x="402838" y="141048"/>
                </a:moveTo>
                <a:cubicBezTo>
                  <a:pt x="438285" y="146863"/>
                  <a:pt x="470889" y="160565"/>
                  <a:pt x="498893" y="180739"/>
                </a:cubicBezTo>
                <a:lnTo>
                  <a:pt x="438000" y="249733"/>
                </a:lnTo>
                <a:cubicBezTo>
                  <a:pt x="425527" y="241961"/>
                  <a:pt x="411825" y="236103"/>
                  <a:pt x="397109" y="232660"/>
                </a:cubicBezTo>
                <a:lnTo>
                  <a:pt x="402838" y="141048"/>
                </a:lnTo>
                <a:close/>
                <a:moveTo>
                  <a:pt x="329000" y="141048"/>
                </a:moveTo>
                <a:lnTo>
                  <a:pt x="334729" y="232660"/>
                </a:lnTo>
                <a:cubicBezTo>
                  <a:pt x="320028" y="236103"/>
                  <a:pt x="306312" y="241975"/>
                  <a:pt x="293839" y="249733"/>
                </a:cubicBezTo>
                <a:lnTo>
                  <a:pt x="232945" y="180739"/>
                </a:lnTo>
                <a:cubicBezTo>
                  <a:pt x="260949" y="160565"/>
                  <a:pt x="293553" y="146863"/>
                  <a:pt x="329000" y="141048"/>
                </a:cubicBezTo>
                <a:close/>
                <a:moveTo>
                  <a:pt x="180739" y="232960"/>
                </a:moveTo>
                <a:lnTo>
                  <a:pt x="249747" y="293839"/>
                </a:lnTo>
                <a:cubicBezTo>
                  <a:pt x="241975" y="306312"/>
                  <a:pt x="236117" y="320028"/>
                  <a:pt x="232660" y="334729"/>
                </a:cubicBezTo>
                <a:lnTo>
                  <a:pt x="141048" y="329000"/>
                </a:lnTo>
                <a:cubicBezTo>
                  <a:pt x="146863" y="293553"/>
                  <a:pt x="160565" y="260963"/>
                  <a:pt x="180739" y="232960"/>
                </a:cubicBezTo>
                <a:close/>
                <a:moveTo>
                  <a:pt x="141048" y="402838"/>
                </a:moveTo>
                <a:lnTo>
                  <a:pt x="232660" y="397109"/>
                </a:lnTo>
                <a:cubicBezTo>
                  <a:pt x="236103" y="411811"/>
                  <a:pt x="241975" y="425527"/>
                  <a:pt x="249733" y="438000"/>
                </a:cubicBezTo>
                <a:lnTo>
                  <a:pt x="180739" y="498893"/>
                </a:lnTo>
                <a:cubicBezTo>
                  <a:pt x="160565" y="470889"/>
                  <a:pt x="146863" y="438285"/>
                  <a:pt x="141048" y="402838"/>
                </a:cubicBezTo>
                <a:close/>
                <a:moveTo>
                  <a:pt x="329000" y="590790"/>
                </a:moveTo>
                <a:cubicBezTo>
                  <a:pt x="293553" y="584975"/>
                  <a:pt x="260949" y="571273"/>
                  <a:pt x="232945" y="551099"/>
                </a:cubicBezTo>
                <a:lnTo>
                  <a:pt x="293824" y="482091"/>
                </a:lnTo>
                <a:cubicBezTo>
                  <a:pt x="306297" y="489863"/>
                  <a:pt x="320013" y="495721"/>
                  <a:pt x="334715" y="499179"/>
                </a:cubicBezTo>
                <a:lnTo>
                  <a:pt x="329000" y="590790"/>
                </a:lnTo>
                <a:close/>
                <a:moveTo>
                  <a:pt x="365919" y="411639"/>
                </a:moveTo>
                <a:cubicBezTo>
                  <a:pt x="340673" y="411639"/>
                  <a:pt x="320199" y="391165"/>
                  <a:pt x="320199" y="365919"/>
                </a:cubicBezTo>
                <a:cubicBezTo>
                  <a:pt x="320199" y="340673"/>
                  <a:pt x="340673" y="320199"/>
                  <a:pt x="365919" y="320199"/>
                </a:cubicBezTo>
                <a:cubicBezTo>
                  <a:pt x="391165" y="320199"/>
                  <a:pt x="411639" y="340673"/>
                  <a:pt x="411639" y="365919"/>
                </a:cubicBezTo>
                <a:cubicBezTo>
                  <a:pt x="411639" y="391165"/>
                  <a:pt x="391165" y="411639"/>
                  <a:pt x="365919" y="411639"/>
                </a:cubicBezTo>
                <a:close/>
                <a:moveTo>
                  <a:pt x="402838" y="590790"/>
                </a:moveTo>
                <a:lnTo>
                  <a:pt x="397109" y="499179"/>
                </a:lnTo>
                <a:cubicBezTo>
                  <a:pt x="411811" y="495735"/>
                  <a:pt x="425527" y="489863"/>
                  <a:pt x="438000" y="482091"/>
                </a:cubicBezTo>
                <a:lnTo>
                  <a:pt x="498879" y="551099"/>
                </a:lnTo>
                <a:cubicBezTo>
                  <a:pt x="470875" y="571273"/>
                  <a:pt x="438285" y="584975"/>
                  <a:pt x="402838" y="590790"/>
                </a:cubicBezTo>
                <a:close/>
                <a:moveTo>
                  <a:pt x="551099" y="498879"/>
                </a:moveTo>
                <a:lnTo>
                  <a:pt x="482105" y="437985"/>
                </a:lnTo>
                <a:cubicBezTo>
                  <a:pt x="489877" y="425512"/>
                  <a:pt x="495735" y="411811"/>
                  <a:pt x="499179" y="397094"/>
                </a:cubicBezTo>
                <a:lnTo>
                  <a:pt x="590790" y="402824"/>
                </a:lnTo>
                <a:cubicBezTo>
                  <a:pt x="584975" y="438285"/>
                  <a:pt x="571273" y="470889"/>
                  <a:pt x="551099" y="498879"/>
                </a:cubicBezTo>
                <a:close/>
                <a:moveTo>
                  <a:pt x="499179" y="334729"/>
                </a:moveTo>
                <a:cubicBezTo>
                  <a:pt x="495735" y="320028"/>
                  <a:pt x="489863" y="306312"/>
                  <a:pt x="482091" y="293839"/>
                </a:cubicBezTo>
                <a:lnTo>
                  <a:pt x="551099" y="232960"/>
                </a:lnTo>
                <a:cubicBezTo>
                  <a:pt x="571273" y="260963"/>
                  <a:pt x="584975" y="293567"/>
                  <a:pt x="590790" y="329014"/>
                </a:cubicBezTo>
                <a:lnTo>
                  <a:pt x="499179" y="334729"/>
                </a:lnTo>
                <a:close/>
              </a:path>
            </a:pathLst>
          </a:custGeom>
          <a:solidFill>
            <a:srgbClr val="910830"/>
          </a:solidFill>
          <a:ln w="1414" cap="flat">
            <a:noFill/>
            <a:prstDash val="solid"/>
            <a:miter/>
          </a:ln>
        </p:spPr>
        <p:txBody>
          <a:bodyPr rtlCol="0" anchor="ctr"/>
          <a:lstStyle/>
          <a:p>
            <a:endParaRPr lang="en-GB"/>
          </a:p>
        </p:txBody>
      </p:sp>
      <p:sp>
        <p:nvSpPr>
          <p:cNvPr id="227" name="Grafik 534">
            <a:extLst>
              <a:ext uri="{FF2B5EF4-FFF2-40B4-BE49-F238E27FC236}">
                <a16:creationId xmlns:a16="http://schemas.microsoft.com/office/drawing/2014/main" id="{4E3FD20B-3D2A-4309-B6A0-665309F82C6C}"/>
              </a:ext>
            </a:extLst>
          </p:cNvPr>
          <p:cNvSpPr/>
          <p:nvPr/>
        </p:nvSpPr>
        <p:spPr>
          <a:xfrm>
            <a:off x="2409668" y="4186457"/>
            <a:ext cx="596027" cy="476822"/>
          </a:xfrm>
          <a:custGeom>
            <a:avLst/>
            <a:gdLst>
              <a:gd name="connsiteX0" fmla="*/ 708821 w 914400"/>
              <a:gd name="connsiteY0" fmla="*/ 365921 h 731520"/>
              <a:gd name="connsiteX1" fmla="*/ 731681 w 914400"/>
              <a:gd name="connsiteY1" fmla="*/ 343061 h 731520"/>
              <a:gd name="connsiteX2" fmla="*/ 708821 w 914400"/>
              <a:gd name="connsiteY2" fmla="*/ 320201 h 731520"/>
              <a:gd name="connsiteX3" fmla="*/ 685961 w 914400"/>
              <a:gd name="connsiteY3" fmla="*/ 343061 h 731520"/>
              <a:gd name="connsiteX4" fmla="*/ 708821 w 914400"/>
              <a:gd name="connsiteY4" fmla="*/ 365921 h 731520"/>
              <a:gd name="connsiteX5" fmla="*/ 457361 w 914400"/>
              <a:gd name="connsiteY5" fmla="*/ 251621 h 731520"/>
              <a:gd name="connsiteX6" fmla="*/ 583091 w 914400"/>
              <a:gd name="connsiteY6" fmla="*/ 125891 h 731520"/>
              <a:gd name="connsiteX7" fmla="*/ 457361 w 914400"/>
              <a:gd name="connsiteY7" fmla="*/ 161 h 731520"/>
              <a:gd name="connsiteX8" fmla="*/ 331631 w 914400"/>
              <a:gd name="connsiteY8" fmla="*/ 125891 h 731520"/>
              <a:gd name="connsiteX9" fmla="*/ 457361 w 914400"/>
              <a:gd name="connsiteY9" fmla="*/ 251621 h 731520"/>
              <a:gd name="connsiteX10" fmla="*/ 85600 w 914400"/>
              <a:gd name="connsiteY10" fmla="*/ 520226 h 731520"/>
              <a:gd name="connsiteX11" fmla="*/ 146893 w 914400"/>
              <a:gd name="connsiteY11" fmla="*/ 534227 h 731520"/>
              <a:gd name="connsiteX12" fmla="*/ 297341 w 914400"/>
              <a:gd name="connsiteY12" fmla="*/ 464790 h 731520"/>
              <a:gd name="connsiteX13" fmla="*/ 297341 w 914400"/>
              <a:gd name="connsiteY13" fmla="*/ 594521 h 731520"/>
              <a:gd name="connsiteX14" fmla="*/ 617381 w 914400"/>
              <a:gd name="connsiteY14" fmla="*/ 594521 h 731520"/>
              <a:gd name="connsiteX15" fmla="*/ 617381 w 914400"/>
              <a:gd name="connsiteY15" fmla="*/ 464933 h 731520"/>
              <a:gd name="connsiteX16" fmla="*/ 767828 w 914400"/>
              <a:gd name="connsiteY16" fmla="*/ 534370 h 731520"/>
              <a:gd name="connsiteX17" fmla="*/ 829122 w 914400"/>
              <a:gd name="connsiteY17" fmla="*/ 520369 h 731520"/>
              <a:gd name="connsiteX18" fmla="*/ 854553 w 914400"/>
              <a:gd name="connsiteY18" fmla="*/ 482221 h 731520"/>
              <a:gd name="connsiteX19" fmla="*/ 840266 w 914400"/>
              <a:gd name="connsiteY19" fmla="*/ 417784 h 731520"/>
              <a:gd name="connsiteX20" fmla="*/ 767257 w 914400"/>
              <a:gd name="connsiteY20" fmla="*/ 378637 h 731520"/>
              <a:gd name="connsiteX21" fmla="*/ 641955 w 914400"/>
              <a:gd name="connsiteY21" fmla="*/ 328488 h 731520"/>
              <a:gd name="connsiteX22" fmla="*/ 457361 w 914400"/>
              <a:gd name="connsiteY22" fmla="*/ 297341 h 731520"/>
              <a:gd name="connsiteX23" fmla="*/ 228761 w 914400"/>
              <a:gd name="connsiteY23" fmla="*/ 343346 h 731520"/>
              <a:gd name="connsiteX24" fmla="*/ 115604 w 914400"/>
              <a:gd name="connsiteY24" fmla="*/ 394782 h 731520"/>
              <a:gd name="connsiteX25" fmla="*/ 74599 w 914400"/>
              <a:gd name="connsiteY25" fmla="*/ 417642 h 731520"/>
              <a:gd name="connsiteX26" fmla="*/ 60311 w 914400"/>
              <a:gd name="connsiteY26" fmla="*/ 482078 h 731520"/>
              <a:gd name="connsiteX27" fmla="*/ 85600 w 914400"/>
              <a:gd name="connsiteY27" fmla="*/ 520226 h 731520"/>
              <a:gd name="connsiteX28" fmla="*/ 525941 w 914400"/>
              <a:gd name="connsiteY28" fmla="*/ 491651 h 731520"/>
              <a:gd name="connsiteX29" fmla="*/ 560231 w 914400"/>
              <a:gd name="connsiteY29" fmla="*/ 525941 h 731520"/>
              <a:gd name="connsiteX30" fmla="*/ 525941 w 914400"/>
              <a:gd name="connsiteY30" fmla="*/ 560231 h 731520"/>
              <a:gd name="connsiteX31" fmla="*/ 491651 w 914400"/>
              <a:gd name="connsiteY31" fmla="*/ 525941 h 731520"/>
              <a:gd name="connsiteX32" fmla="*/ 525941 w 914400"/>
              <a:gd name="connsiteY32" fmla="*/ 491651 h 731520"/>
              <a:gd name="connsiteX33" fmla="*/ 388781 w 914400"/>
              <a:gd name="connsiteY33" fmla="*/ 354491 h 731520"/>
              <a:gd name="connsiteX34" fmla="*/ 423071 w 914400"/>
              <a:gd name="connsiteY34" fmla="*/ 388781 h 731520"/>
              <a:gd name="connsiteX35" fmla="*/ 388781 w 914400"/>
              <a:gd name="connsiteY35" fmla="*/ 423071 h 731520"/>
              <a:gd name="connsiteX36" fmla="*/ 354491 w 914400"/>
              <a:gd name="connsiteY36" fmla="*/ 388781 h 731520"/>
              <a:gd name="connsiteX37" fmla="*/ 388781 w 914400"/>
              <a:gd name="connsiteY37" fmla="*/ 354491 h 731520"/>
              <a:gd name="connsiteX38" fmla="*/ 160181 w 914400"/>
              <a:gd name="connsiteY38" fmla="*/ 365921 h 731520"/>
              <a:gd name="connsiteX39" fmla="*/ 183041 w 914400"/>
              <a:gd name="connsiteY39" fmla="*/ 343061 h 731520"/>
              <a:gd name="connsiteX40" fmla="*/ 160181 w 914400"/>
              <a:gd name="connsiteY40" fmla="*/ 320201 h 731520"/>
              <a:gd name="connsiteX41" fmla="*/ 137321 w 914400"/>
              <a:gd name="connsiteY41" fmla="*/ 343061 h 731520"/>
              <a:gd name="connsiteX42" fmla="*/ 160181 w 914400"/>
              <a:gd name="connsiteY42" fmla="*/ 365921 h 731520"/>
              <a:gd name="connsiteX43" fmla="*/ 891701 w 914400"/>
              <a:gd name="connsiteY43" fmla="*/ 640241 h 731520"/>
              <a:gd name="connsiteX44" fmla="*/ 23021 w 914400"/>
              <a:gd name="connsiteY44" fmla="*/ 640241 h 731520"/>
              <a:gd name="connsiteX45" fmla="*/ 161 w 914400"/>
              <a:gd name="connsiteY45" fmla="*/ 663101 h 731520"/>
              <a:gd name="connsiteX46" fmla="*/ 161 w 914400"/>
              <a:gd name="connsiteY46" fmla="*/ 708821 h 731520"/>
              <a:gd name="connsiteX47" fmla="*/ 23021 w 914400"/>
              <a:gd name="connsiteY47" fmla="*/ 731681 h 731520"/>
              <a:gd name="connsiteX48" fmla="*/ 891701 w 914400"/>
              <a:gd name="connsiteY48" fmla="*/ 731681 h 731520"/>
              <a:gd name="connsiteX49" fmla="*/ 914561 w 914400"/>
              <a:gd name="connsiteY49" fmla="*/ 708821 h 731520"/>
              <a:gd name="connsiteX50" fmla="*/ 914561 w 914400"/>
              <a:gd name="connsiteY50" fmla="*/ 663101 h 731520"/>
              <a:gd name="connsiteX51" fmla="*/ 891701 w 914400"/>
              <a:gd name="connsiteY51"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14400" h="731520">
                <a:moveTo>
                  <a:pt x="708821" y="365921"/>
                </a:moveTo>
                <a:cubicBezTo>
                  <a:pt x="721394" y="365921"/>
                  <a:pt x="731681" y="355634"/>
                  <a:pt x="731681" y="343061"/>
                </a:cubicBezTo>
                <a:cubicBezTo>
                  <a:pt x="731681" y="330488"/>
                  <a:pt x="721394" y="320201"/>
                  <a:pt x="708821" y="320201"/>
                </a:cubicBezTo>
                <a:cubicBezTo>
                  <a:pt x="696248" y="320201"/>
                  <a:pt x="685961" y="330488"/>
                  <a:pt x="685961" y="343061"/>
                </a:cubicBezTo>
                <a:cubicBezTo>
                  <a:pt x="685961" y="355634"/>
                  <a:pt x="696248" y="365921"/>
                  <a:pt x="708821" y="365921"/>
                </a:cubicBezTo>
                <a:close/>
                <a:moveTo>
                  <a:pt x="457361" y="251621"/>
                </a:moveTo>
                <a:cubicBezTo>
                  <a:pt x="526655" y="251621"/>
                  <a:pt x="583091" y="195185"/>
                  <a:pt x="583091" y="125891"/>
                </a:cubicBezTo>
                <a:cubicBezTo>
                  <a:pt x="583091" y="56596"/>
                  <a:pt x="526655" y="161"/>
                  <a:pt x="457361" y="161"/>
                </a:cubicBezTo>
                <a:cubicBezTo>
                  <a:pt x="388066" y="161"/>
                  <a:pt x="331631" y="56596"/>
                  <a:pt x="331631" y="125891"/>
                </a:cubicBezTo>
                <a:cubicBezTo>
                  <a:pt x="331631" y="195185"/>
                  <a:pt x="388066" y="251621"/>
                  <a:pt x="457361" y="251621"/>
                </a:cubicBezTo>
                <a:close/>
                <a:moveTo>
                  <a:pt x="85600" y="520226"/>
                </a:moveTo>
                <a:cubicBezTo>
                  <a:pt x="100173" y="542086"/>
                  <a:pt x="127462" y="545657"/>
                  <a:pt x="146893" y="534227"/>
                </a:cubicBezTo>
                <a:cubicBezTo>
                  <a:pt x="170039" y="520512"/>
                  <a:pt x="227189" y="488936"/>
                  <a:pt x="297341" y="464790"/>
                </a:cubicBezTo>
                <a:lnTo>
                  <a:pt x="297341" y="594521"/>
                </a:lnTo>
                <a:lnTo>
                  <a:pt x="617381" y="594521"/>
                </a:lnTo>
                <a:lnTo>
                  <a:pt x="617381" y="464933"/>
                </a:lnTo>
                <a:cubicBezTo>
                  <a:pt x="687532" y="488936"/>
                  <a:pt x="744682" y="520654"/>
                  <a:pt x="767828" y="534370"/>
                </a:cubicBezTo>
                <a:cubicBezTo>
                  <a:pt x="787259" y="545800"/>
                  <a:pt x="814548" y="541943"/>
                  <a:pt x="829122" y="520369"/>
                </a:cubicBezTo>
                <a:lnTo>
                  <a:pt x="854553" y="482221"/>
                </a:lnTo>
                <a:cubicBezTo>
                  <a:pt x="867126" y="463362"/>
                  <a:pt x="865412" y="432786"/>
                  <a:pt x="840266" y="417784"/>
                </a:cubicBezTo>
                <a:cubicBezTo>
                  <a:pt x="823264" y="407640"/>
                  <a:pt x="797832" y="393496"/>
                  <a:pt x="767257" y="378637"/>
                </a:cubicBezTo>
                <a:cubicBezTo>
                  <a:pt x="727109" y="444502"/>
                  <a:pt x="625239" y="404068"/>
                  <a:pt x="641955" y="328488"/>
                </a:cubicBezTo>
                <a:cubicBezTo>
                  <a:pt x="584948" y="310485"/>
                  <a:pt x="521797" y="297341"/>
                  <a:pt x="457361" y="297341"/>
                </a:cubicBezTo>
                <a:cubicBezTo>
                  <a:pt x="375922" y="297341"/>
                  <a:pt x="296055" y="318058"/>
                  <a:pt x="228761" y="343346"/>
                </a:cubicBezTo>
                <a:cubicBezTo>
                  <a:pt x="228475" y="400782"/>
                  <a:pt x="160752" y="433786"/>
                  <a:pt x="115604" y="394782"/>
                </a:cubicBezTo>
                <a:cubicBezTo>
                  <a:pt x="99602" y="403354"/>
                  <a:pt x="85171" y="411355"/>
                  <a:pt x="74599" y="417642"/>
                </a:cubicBezTo>
                <a:cubicBezTo>
                  <a:pt x="49453" y="432643"/>
                  <a:pt x="47738" y="463076"/>
                  <a:pt x="60311" y="482078"/>
                </a:cubicBezTo>
                <a:lnTo>
                  <a:pt x="85600" y="520226"/>
                </a:lnTo>
                <a:close/>
                <a:moveTo>
                  <a:pt x="525941" y="491651"/>
                </a:moveTo>
                <a:cubicBezTo>
                  <a:pt x="544943" y="491651"/>
                  <a:pt x="560231" y="506938"/>
                  <a:pt x="560231" y="525941"/>
                </a:cubicBezTo>
                <a:cubicBezTo>
                  <a:pt x="560231" y="544943"/>
                  <a:pt x="544943" y="560231"/>
                  <a:pt x="525941" y="560231"/>
                </a:cubicBezTo>
                <a:cubicBezTo>
                  <a:pt x="506938" y="560231"/>
                  <a:pt x="491651" y="544943"/>
                  <a:pt x="491651" y="525941"/>
                </a:cubicBezTo>
                <a:cubicBezTo>
                  <a:pt x="491651" y="506938"/>
                  <a:pt x="506938" y="491651"/>
                  <a:pt x="525941" y="491651"/>
                </a:cubicBezTo>
                <a:close/>
                <a:moveTo>
                  <a:pt x="388781" y="354491"/>
                </a:moveTo>
                <a:cubicBezTo>
                  <a:pt x="407783" y="354491"/>
                  <a:pt x="423071" y="369778"/>
                  <a:pt x="423071" y="388781"/>
                </a:cubicBezTo>
                <a:cubicBezTo>
                  <a:pt x="423071" y="407783"/>
                  <a:pt x="407783" y="423071"/>
                  <a:pt x="388781" y="423071"/>
                </a:cubicBezTo>
                <a:cubicBezTo>
                  <a:pt x="369778" y="423071"/>
                  <a:pt x="354491" y="407783"/>
                  <a:pt x="354491" y="388781"/>
                </a:cubicBezTo>
                <a:cubicBezTo>
                  <a:pt x="354491" y="369778"/>
                  <a:pt x="369778" y="354491"/>
                  <a:pt x="388781" y="354491"/>
                </a:cubicBezTo>
                <a:close/>
                <a:moveTo>
                  <a:pt x="160181" y="365921"/>
                </a:moveTo>
                <a:cubicBezTo>
                  <a:pt x="172754" y="365921"/>
                  <a:pt x="183041" y="355634"/>
                  <a:pt x="183041" y="343061"/>
                </a:cubicBezTo>
                <a:cubicBezTo>
                  <a:pt x="183041" y="330488"/>
                  <a:pt x="172754" y="320201"/>
                  <a:pt x="160181" y="320201"/>
                </a:cubicBezTo>
                <a:cubicBezTo>
                  <a:pt x="147608" y="320201"/>
                  <a:pt x="137321" y="330488"/>
                  <a:pt x="137321" y="343061"/>
                </a:cubicBezTo>
                <a:cubicBezTo>
                  <a:pt x="137321" y="355634"/>
                  <a:pt x="147608" y="365921"/>
                  <a:pt x="160181" y="365921"/>
                </a:cubicBezTo>
                <a:close/>
                <a:moveTo>
                  <a:pt x="891701" y="640241"/>
                </a:moveTo>
                <a:lnTo>
                  <a:pt x="23021" y="640241"/>
                </a:lnTo>
                <a:cubicBezTo>
                  <a:pt x="10448" y="640241"/>
                  <a:pt x="161" y="650528"/>
                  <a:pt x="161" y="663101"/>
                </a:cubicBezTo>
                <a:lnTo>
                  <a:pt x="161" y="708821"/>
                </a:lnTo>
                <a:cubicBezTo>
                  <a:pt x="161" y="721394"/>
                  <a:pt x="10448" y="731681"/>
                  <a:pt x="23021" y="731681"/>
                </a:cubicBezTo>
                <a:lnTo>
                  <a:pt x="891701" y="731681"/>
                </a:lnTo>
                <a:cubicBezTo>
                  <a:pt x="904274" y="731681"/>
                  <a:pt x="914561" y="721394"/>
                  <a:pt x="914561" y="708821"/>
                </a:cubicBezTo>
                <a:lnTo>
                  <a:pt x="914561" y="663101"/>
                </a:lnTo>
                <a:cubicBezTo>
                  <a:pt x="914561" y="650528"/>
                  <a:pt x="904274" y="640241"/>
                  <a:pt x="891701" y="640241"/>
                </a:cubicBezTo>
                <a:close/>
              </a:path>
            </a:pathLst>
          </a:custGeom>
          <a:solidFill>
            <a:srgbClr val="910830"/>
          </a:solidFill>
          <a:ln w="1429" cap="flat">
            <a:noFill/>
            <a:prstDash val="solid"/>
            <a:miter/>
          </a:ln>
        </p:spPr>
        <p:txBody>
          <a:bodyPr rtlCol="0" anchor="ctr"/>
          <a:lstStyle/>
          <a:p>
            <a:endParaRPr lang="en-GB"/>
          </a:p>
        </p:txBody>
      </p:sp>
      <p:sp>
        <p:nvSpPr>
          <p:cNvPr id="228" name="Grafik 535">
            <a:extLst>
              <a:ext uri="{FF2B5EF4-FFF2-40B4-BE49-F238E27FC236}">
                <a16:creationId xmlns:a16="http://schemas.microsoft.com/office/drawing/2014/main" id="{B4188C76-8554-4C01-9759-868DD1D83156}"/>
              </a:ext>
            </a:extLst>
          </p:cNvPr>
          <p:cNvSpPr/>
          <p:nvPr/>
        </p:nvSpPr>
        <p:spPr>
          <a:xfrm>
            <a:off x="3027425" y="4186457"/>
            <a:ext cx="596027" cy="476822"/>
          </a:xfrm>
          <a:custGeom>
            <a:avLst/>
            <a:gdLst>
              <a:gd name="connsiteX0" fmla="*/ 845981 w 914400"/>
              <a:gd name="connsiteY0" fmla="*/ 274481 h 731520"/>
              <a:gd name="connsiteX1" fmla="*/ 676331 w 914400"/>
              <a:gd name="connsiteY1" fmla="*/ 274481 h 731520"/>
              <a:gd name="connsiteX2" fmla="*/ 652042 w 914400"/>
              <a:gd name="connsiteY2" fmla="*/ 402097 h 731520"/>
              <a:gd name="connsiteX3" fmla="*/ 457361 w 914400"/>
              <a:gd name="connsiteY3" fmla="*/ 596778 h 731520"/>
              <a:gd name="connsiteX4" fmla="*/ 457361 w 914400"/>
              <a:gd name="connsiteY4" fmla="*/ 663101 h 731520"/>
              <a:gd name="connsiteX5" fmla="*/ 525941 w 914400"/>
              <a:gd name="connsiteY5" fmla="*/ 731681 h 731520"/>
              <a:gd name="connsiteX6" fmla="*/ 845981 w 914400"/>
              <a:gd name="connsiteY6" fmla="*/ 731681 h 731520"/>
              <a:gd name="connsiteX7" fmla="*/ 914561 w 914400"/>
              <a:gd name="connsiteY7" fmla="*/ 663101 h 731520"/>
              <a:gd name="connsiteX8" fmla="*/ 914561 w 914400"/>
              <a:gd name="connsiteY8" fmla="*/ 343061 h 731520"/>
              <a:gd name="connsiteX9" fmla="*/ 845981 w 914400"/>
              <a:gd name="connsiteY9" fmla="*/ 274481 h 731520"/>
              <a:gd name="connsiteX10" fmla="*/ 685961 w 914400"/>
              <a:gd name="connsiteY10" fmla="*/ 537371 h 731520"/>
              <a:gd name="connsiteX11" fmla="*/ 651671 w 914400"/>
              <a:gd name="connsiteY11" fmla="*/ 503081 h 731520"/>
              <a:gd name="connsiteX12" fmla="*/ 685961 w 914400"/>
              <a:gd name="connsiteY12" fmla="*/ 468791 h 731520"/>
              <a:gd name="connsiteX13" fmla="*/ 720251 w 914400"/>
              <a:gd name="connsiteY13" fmla="*/ 503081 h 731520"/>
              <a:gd name="connsiteX14" fmla="*/ 685961 w 914400"/>
              <a:gd name="connsiteY14" fmla="*/ 537371 h 731520"/>
              <a:gd name="connsiteX15" fmla="*/ 619710 w 914400"/>
              <a:gd name="connsiteY15" fmla="*/ 270623 h 731520"/>
              <a:gd name="connsiteX16" fmla="*/ 369778 w 914400"/>
              <a:gd name="connsiteY16" fmla="*/ 20692 h 731520"/>
              <a:gd name="connsiteX17" fmla="*/ 270637 w 914400"/>
              <a:gd name="connsiteY17" fmla="*/ 20692 h 731520"/>
              <a:gd name="connsiteX18" fmla="*/ 20692 w 914400"/>
              <a:gd name="connsiteY18" fmla="*/ 270623 h 731520"/>
              <a:gd name="connsiteX19" fmla="*/ 20692 w 914400"/>
              <a:gd name="connsiteY19" fmla="*/ 369764 h 731520"/>
              <a:gd name="connsiteX20" fmla="*/ 270623 w 914400"/>
              <a:gd name="connsiteY20" fmla="*/ 619710 h 731520"/>
              <a:gd name="connsiteX21" fmla="*/ 369764 w 914400"/>
              <a:gd name="connsiteY21" fmla="*/ 619710 h 731520"/>
              <a:gd name="connsiteX22" fmla="*/ 619710 w 914400"/>
              <a:gd name="connsiteY22" fmla="*/ 369778 h 731520"/>
              <a:gd name="connsiteX23" fmla="*/ 619710 w 914400"/>
              <a:gd name="connsiteY23" fmla="*/ 270623 h 731520"/>
              <a:gd name="connsiteX24" fmla="*/ 137321 w 914400"/>
              <a:gd name="connsiteY24" fmla="*/ 354491 h 731520"/>
              <a:gd name="connsiteX25" fmla="*/ 103031 w 914400"/>
              <a:gd name="connsiteY25" fmla="*/ 320201 h 731520"/>
              <a:gd name="connsiteX26" fmla="*/ 137321 w 914400"/>
              <a:gd name="connsiteY26" fmla="*/ 285911 h 731520"/>
              <a:gd name="connsiteX27" fmla="*/ 171611 w 914400"/>
              <a:gd name="connsiteY27" fmla="*/ 320201 h 731520"/>
              <a:gd name="connsiteX28" fmla="*/ 137321 w 914400"/>
              <a:gd name="connsiteY28" fmla="*/ 354491 h 731520"/>
              <a:gd name="connsiteX29" fmla="*/ 320201 w 914400"/>
              <a:gd name="connsiteY29" fmla="*/ 537371 h 731520"/>
              <a:gd name="connsiteX30" fmla="*/ 285911 w 914400"/>
              <a:gd name="connsiteY30" fmla="*/ 503081 h 731520"/>
              <a:gd name="connsiteX31" fmla="*/ 320201 w 914400"/>
              <a:gd name="connsiteY31" fmla="*/ 468791 h 731520"/>
              <a:gd name="connsiteX32" fmla="*/ 354491 w 914400"/>
              <a:gd name="connsiteY32" fmla="*/ 503081 h 731520"/>
              <a:gd name="connsiteX33" fmla="*/ 320201 w 914400"/>
              <a:gd name="connsiteY33" fmla="*/ 537371 h 731520"/>
              <a:gd name="connsiteX34" fmla="*/ 320201 w 914400"/>
              <a:gd name="connsiteY34" fmla="*/ 354491 h 731520"/>
              <a:gd name="connsiteX35" fmla="*/ 285911 w 914400"/>
              <a:gd name="connsiteY35" fmla="*/ 320201 h 731520"/>
              <a:gd name="connsiteX36" fmla="*/ 320201 w 914400"/>
              <a:gd name="connsiteY36" fmla="*/ 285911 h 731520"/>
              <a:gd name="connsiteX37" fmla="*/ 354491 w 914400"/>
              <a:gd name="connsiteY37" fmla="*/ 320201 h 731520"/>
              <a:gd name="connsiteX38" fmla="*/ 320201 w 914400"/>
              <a:gd name="connsiteY38" fmla="*/ 354491 h 731520"/>
              <a:gd name="connsiteX39" fmla="*/ 320201 w 914400"/>
              <a:gd name="connsiteY39" fmla="*/ 171611 h 731520"/>
              <a:gd name="connsiteX40" fmla="*/ 285911 w 914400"/>
              <a:gd name="connsiteY40" fmla="*/ 137321 h 731520"/>
              <a:gd name="connsiteX41" fmla="*/ 320201 w 914400"/>
              <a:gd name="connsiteY41" fmla="*/ 103031 h 731520"/>
              <a:gd name="connsiteX42" fmla="*/ 354491 w 914400"/>
              <a:gd name="connsiteY42" fmla="*/ 137321 h 731520"/>
              <a:gd name="connsiteX43" fmla="*/ 320201 w 914400"/>
              <a:gd name="connsiteY43" fmla="*/ 171611 h 731520"/>
              <a:gd name="connsiteX44" fmla="*/ 503081 w 914400"/>
              <a:gd name="connsiteY44" fmla="*/ 354491 h 731520"/>
              <a:gd name="connsiteX45" fmla="*/ 468791 w 914400"/>
              <a:gd name="connsiteY45" fmla="*/ 320201 h 731520"/>
              <a:gd name="connsiteX46" fmla="*/ 503081 w 914400"/>
              <a:gd name="connsiteY46" fmla="*/ 285911 h 731520"/>
              <a:gd name="connsiteX47" fmla="*/ 537371 w 914400"/>
              <a:gd name="connsiteY47" fmla="*/ 320201 h 731520"/>
              <a:gd name="connsiteX48" fmla="*/ 503081 w 914400"/>
              <a:gd name="connsiteY48" fmla="*/ 35449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4400" h="731520">
                <a:moveTo>
                  <a:pt x="845981" y="274481"/>
                </a:moveTo>
                <a:lnTo>
                  <a:pt x="676331" y="274481"/>
                </a:lnTo>
                <a:cubicBezTo>
                  <a:pt x="694462" y="316757"/>
                  <a:pt x="686504" y="367635"/>
                  <a:pt x="652042" y="402097"/>
                </a:cubicBezTo>
                <a:lnTo>
                  <a:pt x="457361" y="596778"/>
                </a:lnTo>
                <a:lnTo>
                  <a:pt x="457361" y="663101"/>
                </a:lnTo>
                <a:cubicBezTo>
                  <a:pt x="457361" y="700977"/>
                  <a:pt x="488065" y="731681"/>
                  <a:pt x="525941" y="731681"/>
                </a:cubicBezTo>
                <a:lnTo>
                  <a:pt x="845981" y="731681"/>
                </a:lnTo>
                <a:cubicBezTo>
                  <a:pt x="883857" y="731681"/>
                  <a:pt x="914561" y="700977"/>
                  <a:pt x="914561" y="663101"/>
                </a:cubicBezTo>
                <a:lnTo>
                  <a:pt x="914561" y="343061"/>
                </a:lnTo>
                <a:cubicBezTo>
                  <a:pt x="914561" y="305185"/>
                  <a:pt x="883857" y="274481"/>
                  <a:pt x="845981" y="274481"/>
                </a:cubicBezTo>
                <a:close/>
                <a:moveTo>
                  <a:pt x="685961" y="537371"/>
                </a:moveTo>
                <a:cubicBezTo>
                  <a:pt x="667030" y="537371"/>
                  <a:pt x="651671" y="522012"/>
                  <a:pt x="651671" y="503081"/>
                </a:cubicBezTo>
                <a:cubicBezTo>
                  <a:pt x="651671" y="484136"/>
                  <a:pt x="667030" y="468791"/>
                  <a:pt x="685961" y="468791"/>
                </a:cubicBezTo>
                <a:cubicBezTo>
                  <a:pt x="704892" y="468791"/>
                  <a:pt x="720251" y="484136"/>
                  <a:pt x="720251" y="503081"/>
                </a:cubicBezTo>
                <a:cubicBezTo>
                  <a:pt x="720251" y="522012"/>
                  <a:pt x="704892" y="537371"/>
                  <a:pt x="685961" y="537371"/>
                </a:cubicBezTo>
                <a:close/>
                <a:moveTo>
                  <a:pt x="619710" y="270623"/>
                </a:moveTo>
                <a:lnTo>
                  <a:pt x="369778" y="20692"/>
                </a:lnTo>
                <a:cubicBezTo>
                  <a:pt x="342404" y="-6683"/>
                  <a:pt x="298012" y="-6683"/>
                  <a:pt x="270637" y="20692"/>
                </a:cubicBezTo>
                <a:lnTo>
                  <a:pt x="20692" y="270623"/>
                </a:lnTo>
                <a:cubicBezTo>
                  <a:pt x="-6683" y="297998"/>
                  <a:pt x="-6683" y="342389"/>
                  <a:pt x="20692" y="369764"/>
                </a:cubicBezTo>
                <a:lnTo>
                  <a:pt x="270623" y="619710"/>
                </a:lnTo>
                <a:cubicBezTo>
                  <a:pt x="297998" y="647084"/>
                  <a:pt x="342389" y="647084"/>
                  <a:pt x="369764" y="619710"/>
                </a:cubicBezTo>
                <a:lnTo>
                  <a:pt x="619710" y="369778"/>
                </a:lnTo>
                <a:cubicBezTo>
                  <a:pt x="647084" y="342389"/>
                  <a:pt x="647084" y="297998"/>
                  <a:pt x="619710" y="270623"/>
                </a:cubicBezTo>
                <a:close/>
                <a:moveTo>
                  <a:pt x="137321" y="354491"/>
                </a:moveTo>
                <a:cubicBezTo>
                  <a:pt x="118390" y="354491"/>
                  <a:pt x="103031" y="339132"/>
                  <a:pt x="103031" y="320201"/>
                </a:cubicBezTo>
                <a:cubicBezTo>
                  <a:pt x="103031" y="301256"/>
                  <a:pt x="118390" y="285911"/>
                  <a:pt x="137321" y="285911"/>
                </a:cubicBezTo>
                <a:cubicBezTo>
                  <a:pt x="156252" y="285911"/>
                  <a:pt x="171611" y="301256"/>
                  <a:pt x="171611" y="320201"/>
                </a:cubicBezTo>
                <a:cubicBezTo>
                  <a:pt x="171611" y="339132"/>
                  <a:pt x="156252" y="354491"/>
                  <a:pt x="137321" y="354491"/>
                </a:cubicBezTo>
                <a:close/>
                <a:moveTo>
                  <a:pt x="320201" y="537371"/>
                </a:moveTo>
                <a:cubicBezTo>
                  <a:pt x="301270" y="537371"/>
                  <a:pt x="285911" y="522012"/>
                  <a:pt x="285911" y="503081"/>
                </a:cubicBezTo>
                <a:cubicBezTo>
                  <a:pt x="285911" y="484136"/>
                  <a:pt x="301270" y="468791"/>
                  <a:pt x="320201" y="468791"/>
                </a:cubicBezTo>
                <a:cubicBezTo>
                  <a:pt x="339132" y="468791"/>
                  <a:pt x="354491" y="484136"/>
                  <a:pt x="354491" y="503081"/>
                </a:cubicBezTo>
                <a:cubicBezTo>
                  <a:pt x="354491" y="522012"/>
                  <a:pt x="339132" y="537371"/>
                  <a:pt x="320201" y="537371"/>
                </a:cubicBezTo>
                <a:close/>
                <a:moveTo>
                  <a:pt x="320201" y="354491"/>
                </a:moveTo>
                <a:cubicBezTo>
                  <a:pt x="301270" y="354491"/>
                  <a:pt x="285911" y="339132"/>
                  <a:pt x="285911" y="320201"/>
                </a:cubicBezTo>
                <a:cubicBezTo>
                  <a:pt x="285911" y="301256"/>
                  <a:pt x="301270" y="285911"/>
                  <a:pt x="320201" y="285911"/>
                </a:cubicBezTo>
                <a:cubicBezTo>
                  <a:pt x="339132" y="285911"/>
                  <a:pt x="354491" y="301256"/>
                  <a:pt x="354491" y="320201"/>
                </a:cubicBezTo>
                <a:cubicBezTo>
                  <a:pt x="354491" y="339132"/>
                  <a:pt x="339132" y="354491"/>
                  <a:pt x="320201" y="354491"/>
                </a:cubicBezTo>
                <a:close/>
                <a:moveTo>
                  <a:pt x="320201" y="171611"/>
                </a:moveTo>
                <a:cubicBezTo>
                  <a:pt x="301270" y="171611"/>
                  <a:pt x="285911" y="156252"/>
                  <a:pt x="285911" y="137321"/>
                </a:cubicBezTo>
                <a:cubicBezTo>
                  <a:pt x="285911" y="118376"/>
                  <a:pt x="301270" y="103031"/>
                  <a:pt x="320201" y="103031"/>
                </a:cubicBezTo>
                <a:cubicBezTo>
                  <a:pt x="339132" y="103031"/>
                  <a:pt x="354491" y="118376"/>
                  <a:pt x="354491" y="137321"/>
                </a:cubicBezTo>
                <a:cubicBezTo>
                  <a:pt x="354491" y="156252"/>
                  <a:pt x="339132" y="171611"/>
                  <a:pt x="320201" y="171611"/>
                </a:cubicBezTo>
                <a:close/>
                <a:moveTo>
                  <a:pt x="503081" y="354491"/>
                </a:moveTo>
                <a:cubicBezTo>
                  <a:pt x="484150" y="354491"/>
                  <a:pt x="468791" y="339132"/>
                  <a:pt x="468791" y="320201"/>
                </a:cubicBezTo>
                <a:cubicBezTo>
                  <a:pt x="468791" y="301256"/>
                  <a:pt x="484150" y="285911"/>
                  <a:pt x="503081" y="285911"/>
                </a:cubicBezTo>
                <a:cubicBezTo>
                  <a:pt x="522012" y="285911"/>
                  <a:pt x="537371" y="301256"/>
                  <a:pt x="537371" y="320201"/>
                </a:cubicBezTo>
                <a:cubicBezTo>
                  <a:pt x="537371" y="339132"/>
                  <a:pt x="522012" y="354491"/>
                  <a:pt x="503081" y="354491"/>
                </a:cubicBezTo>
                <a:close/>
              </a:path>
            </a:pathLst>
          </a:custGeom>
          <a:solidFill>
            <a:srgbClr val="910830"/>
          </a:solidFill>
          <a:ln w="1429" cap="flat">
            <a:noFill/>
            <a:prstDash val="solid"/>
            <a:miter/>
          </a:ln>
        </p:spPr>
        <p:txBody>
          <a:bodyPr rtlCol="0" anchor="ctr"/>
          <a:lstStyle/>
          <a:p>
            <a:endParaRPr lang="en-GB"/>
          </a:p>
        </p:txBody>
      </p:sp>
      <p:sp>
        <p:nvSpPr>
          <p:cNvPr id="229" name="Grafik 536">
            <a:extLst>
              <a:ext uri="{FF2B5EF4-FFF2-40B4-BE49-F238E27FC236}">
                <a16:creationId xmlns:a16="http://schemas.microsoft.com/office/drawing/2014/main" id="{C0110999-FD1F-4653-9C3D-20E58305EBEB}"/>
              </a:ext>
            </a:extLst>
          </p:cNvPr>
          <p:cNvSpPr/>
          <p:nvPr/>
        </p:nvSpPr>
        <p:spPr>
          <a:xfrm>
            <a:off x="8042749" y="4186453"/>
            <a:ext cx="417219" cy="476822"/>
          </a:xfrm>
          <a:custGeom>
            <a:avLst/>
            <a:gdLst>
              <a:gd name="connsiteX0" fmla="*/ 603364 w 640080"/>
              <a:gd name="connsiteY0" fmla="*/ 157258 h 731520"/>
              <a:gd name="connsiteX1" fmla="*/ 366220 w 640080"/>
              <a:gd name="connsiteY1" fmla="*/ 13126 h 731520"/>
              <a:gd name="connsiteX2" fmla="*/ 274166 w 640080"/>
              <a:gd name="connsiteY2" fmla="*/ 13126 h 731520"/>
              <a:gd name="connsiteX3" fmla="*/ 37036 w 640080"/>
              <a:gd name="connsiteY3" fmla="*/ 157258 h 731520"/>
              <a:gd name="connsiteX4" fmla="*/ 37122 w 640080"/>
              <a:gd name="connsiteY4" fmla="*/ 177918 h 731520"/>
              <a:gd name="connsiteX5" fmla="*/ 320200 w 640080"/>
              <a:gd name="connsiteY5" fmla="*/ 346711 h 731520"/>
              <a:gd name="connsiteX6" fmla="*/ 603293 w 640080"/>
              <a:gd name="connsiteY6" fmla="*/ 177918 h 731520"/>
              <a:gd name="connsiteX7" fmla="*/ 603364 w 640080"/>
              <a:gd name="connsiteY7" fmla="*/ 157258 h 731520"/>
              <a:gd name="connsiteX8" fmla="*/ 623138 w 640080"/>
              <a:gd name="connsiteY8" fmla="*/ 221024 h 731520"/>
              <a:gd name="connsiteX9" fmla="*/ 343060 w 640080"/>
              <a:gd name="connsiteY9" fmla="*/ 388016 h 731520"/>
              <a:gd name="connsiteX10" fmla="*/ 343060 w 640080"/>
              <a:gd name="connsiteY10" fmla="*/ 707799 h 731520"/>
              <a:gd name="connsiteX11" fmla="*/ 377422 w 640080"/>
              <a:gd name="connsiteY11" fmla="*/ 728416 h 731520"/>
              <a:gd name="connsiteX12" fmla="*/ 594820 w 640080"/>
              <a:gd name="connsiteY12" fmla="*/ 596285 h 731520"/>
              <a:gd name="connsiteX13" fmla="*/ 640240 w 640080"/>
              <a:gd name="connsiteY13" fmla="*/ 513846 h 731520"/>
              <a:gd name="connsiteX14" fmla="*/ 640240 w 640080"/>
              <a:gd name="connsiteY14" fmla="*/ 231382 h 731520"/>
              <a:gd name="connsiteX15" fmla="*/ 623138 w 640080"/>
              <a:gd name="connsiteY15" fmla="*/ 221024 h 731520"/>
              <a:gd name="connsiteX16" fmla="*/ 160 w 640080"/>
              <a:gd name="connsiteY16" fmla="*/ 231382 h 731520"/>
              <a:gd name="connsiteX17" fmla="*/ 160 w 640080"/>
              <a:gd name="connsiteY17" fmla="*/ 513846 h 731520"/>
              <a:gd name="connsiteX18" fmla="*/ 45580 w 640080"/>
              <a:gd name="connsiteY18" fmla="*/ 596285 h 731520"/>
              <a:gd name="connsiteX19" fmla="*/ 262979 w 640080"/>
              <a:gd name="connsiteY19" fmla="*/ 728401 h 731520"/>
              <a:gd name="connsiteX20" fmla="*/ 297340 w 640080"/>
              <a:gd name="connsiteY20" fmla="*/ 707784 h 731520"/>
              <a:gd name="connsiteX21" fmla="*/ 297340 w 640080"/>
              <a:gd name="connsiteY21" fmla="*/ 388016 h 731520"/>
              <a:gd name="connsiteX22" fmla="*/ 17262 w 640080"/>
              <a:gd name="connsiteY22" fmla="*/ 221024 h 731520"/>
              <a:gd name="connsiteX23" fmla="*/ 160 w 640080"/>
              <a:gd name="connsiteY23" fmla="*/ 23138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 h="731520">
                <a:moveTo>
                  <a:pt x="603364" y="157258"/>
                </a:moveTo>
                <a:lnTo>
                  <a:pt x="366220" y="13126"/>
                </a:lnTo>
                <a:cubicBezTo>
                  <a:pt x="337774" y="-4162"/>
                  <a:pt x="302612" y="-4162"/>
                  <a:pt x="274166" y="13126"/>
                </a:cubicBezTo>
                <a:lnTo>
                  <a:pt x="37036" y="157258"/>
                </a:lnTo>
                <a:cubicBezTo>
                  <a:pt x="29435" y="161873"/>
                  <a:pt x="29478" y="173360"/>
                  <a:pt x="37122" y="177918"/>
                </a:cubicBezTo>
                <a:lnTo>
                  <a:pt x="320200" y="346711"/>
                </a:lnTo>
                <a:lnTo>
                  <a:pt x="603293" y="177918"/>
                </a:lnTo>
                <a:cubicBezTo>
                  <a:pt x="610937" y="173360"/>
                  <a:pt x="610979" y="161888"/>
                  <a:pt x="603364" y="157258"/>
                </a:cubicBezTo>
                <a:close/>
                <a:moveTo>
                  <a:pt x="623138" y="221024"/>
                </a:moveTo>
                <a:lnTo>
                  <a:pt x="343060" y="388016"/>
                </a:lnTo>
                <a:lnTo>
                  <a:pt x="343060" y="707799"/>
                </a:lnTo>
                <a:cubicBezTo>
                  <a:pt x="343060" y="726201"/>
                  <a:pt x="362191" y="737674"/>
                  <a:pt x="377422" y="728416"/>
                </a:cubicBezTo>
                <a:lnTo>
                  <a:pt x="594820" y="596285"/>
                </a:lnTo>
                <a:cubicBezTo>
                  <a:pt x="622938" y="579197"/>
                  <a:pt x="640240" y="547793"/>
                  <a:pt x="640240" y="513846"/>
                </a:cubicBezTo>
                <a:lnTo>
                  <a:pt x="640240" y="231382"/>
                </a:lnTo>
                <a:cubicBezTo>
                  <a:pt x="640240" y="222224"/>
                  <a:pt x="630753" y="216480"/>
                  <a:pt x="623138" y="221024"/>
                </a:cubicBezTo>
                <a:close/>
                <a:moveTo>
                  <a:pt x="160" y="231382"/>
                </a:moveTo>
                <a:lnTo>
                  <a:pt x="160" y="513846"/>
                </a:lnTo>
                <a:cubicBezTo>
                  <a:pt x="160" y="547807"/>
                  <a:pt x="17462" y="579197"/>
                  <a:pt x="45580" y="596285"/>
                </a:cubicBezTo>
                <a:lnTo>
                  <a:pt x="262979" y="728401"/>
                </a:lnTo>
                <a:cubicBezTo>
                  <a:pt x="278224" y="737660"/>
                  <a:pt x="297340" y="726201"/>
                  <a:pt x="297340" y="707784"/>
                </a:cubicBezTo>
                <a:lnTo>
                  <a:pt x="297340" y="388016"/>
                </a:lnTo>
                <a:lnTo>
                  <a:pt x="17262" y="221024"/>
                </a:lnTo>
                <a:cubicBezTo>
                  <a:pt x="9647" y="216480"/>
                  <a:pt x="160" y="222224"/>
                  <a:pt x="160" y="231382"/>
                </a:cubicBezTo>
                <a:close/>
              </a:path>
            </a:pathLst>
          </a:custGeom>
          <a:solidFill>
            <a:srgbClr val="910830"/>
          </a:solidFill>
          <a:ln w="1424" cap="flat">
            <a:noFill/>
            <a:prstDash val="solid"/>
            <a:miter/>
          </a:ln>
        </p:spPr>
        <p:txBody>
          <a:bodyPr rtlCol="0" anchor="ctr"/>
          <a:lstStyle/>
          <a:p>
            <a:endParaRPr lang="en-GB"/>
          </a:p>
        </p:txBody>
      </p:sp>
      <p:sp>
        <p:nvSpPr>
          <p:cNvPr id="230" name="Grafik 537">
            <a:extLst>
              <a:ext uri="{FF2B5EF4-FFF2-40B4-BE49-F238E27FC236}">
                <a16:creationId xmlns:a16="http://schemas.microsoft.com/office/drawing/2014/main" id="{5F11D973-5017-4EEA-A33E-918E48FCFB2D}"/>
              </a:ext>
            </a:extLst>
          </p:cNvPr>
          <p:cNvSpPr/>
          <p:nvPr/>
        </p:nvSpPr>
        <p:spPr>
          <a:xfrm>
            <a:off x="6696099" y="4186457"/>
            <a:ext cx="447020" cy="476822"/>
          </a:xfrm>
          <a:custGeom>
            <a:avLst/>
            <a:gdLst>
              <a:gd name="connsiteX0" fmla="*/ 152680 w 685800"/>
              <a:gd name="connsiteY0" fmla="*/ 307428 h 731520"/>
              <a:gd name="connsiteX1" fmla="*/ 1875 w 685800"/>
              <a:gd name="connsiteY1" fmla="*/ 530156 h 731520"/>
              <a:gd name="connsiteX2" fmla="*/ 10348 w 685800"/>
              <a:gd name="connsiteY2" fmla="*/ 547501 h 731520"/>
              <a:gd name="connsiteX3" fmla="*/ 307899 w 685800"/>
              <a:gd name="connsiteY3" fmla="*/ 579033 h 731520"/>
              <a:gd name="connsiteX4" fmla="*/ 152680 w 685800"/>
              <a:gd name="connsiteY4" fmla="*/ 307428 h 731520"/>
              <a:gd name="connsiteX5" fmla="*/ 10748 w 685800"/>
              <a:gd name="connsiteY5" fmla="*/ 450831 h 731520"/>
              <a:gd name="connsiteX6" fmla="*/ 118318 w 685800"/>
              <a:gd name="connsiteY6" fmla="*/ 276024 h 731520"/>
              <a:gd name="connsiteX7" fmla="*/ 8819 w 685800"/>
              <a:gd name="connsiteY7" fmla="*/ 210330 h 731520"/>
              <a:gd name="connsiteX8" fmla="*/ 161 w 685800"/>
              <a:gd name="connsiteY8" fmla="*/ 215230 h 731520"/>
              <a:gd name="connsiteX9" fmla="*/ 161 w 685800"/>
              <a:gd name="connsiteY9" fmla="*/ 447845 h 731520"/>
              <a:gd name="connsiteX10" fmla="*/ 10748 w 685800"/>
              <a:gd name="connsiteY10" fmla="*/ 450831 h 731520"/>
              <a:gd name="connsiteX11" fmla="*/ 26235 w 685800"/>
              <a:gd name="connsiteY11" fmla="*/ 605379 h 731520"/>
              <a:gd name="connsiteX12" fmla="*/ 303984 w 685800"/>
              <a:gd name="connsiteY12" fmla="*/ 730624 h 731520"/>
              <a:gd name="connsiteX13" fmla="*/ 320201 w 685800"/>
              <a:gd name="connsiteY13" fmla="*/ 720251 h 731520"/>
              <a:gd name="connsiteX14" fmla="*/ 320201 w 685800"/>
              <a:gd name="connsiteY14" fmla="*/ 626425 h 731520"/>
              <a:gd name="connsiteX15" fmla="*/ 29379 w 685800"/>
              <a:gd name="connsiteY15" fmla="*/ 594564 h 731520"/>
              <a:gd name="connsiteX16" fmla="*/ 26235 w 685800"/>
              <a:gd name="connsiteY16" fmla="*/ 605379 h 731520"/>
              <a:gd name="connsiteX17" fmla="*/ 142279 w 685800"/>
              <a:gd name="connsiteY17" fmla="*/ 237076 h 731520"/>
              <a:gd name="connsiteX18" fmla="*/ 256478 w 685800"/>
              <a:gd name="connsiteY18" fmla="*/ 32851 h 731520"/>
              <a:gd name="connsiteX19" fmla="*/ 241077 w 685800"/>
              <a:gd name="connsiteY19" fmla="*/ 16934 h 731520"/>
              <a:gd name="connsiteX20" fmla="*/ 25607 w 685800"/>
              <a:gd name="connsiteY20" fmla="*/ 157823 h 731520"/>
              <a:gd name="connsiteX21" fmla="*/ 25793 w 685800"/>
              <a:gd name="connsiteY21" fmla="*/ 167510 h 731520"/>
              <a:gd name="connsiteX22" fmla="*/ 142279 w 685800"/>
              <a:gd name="connsiteY22" fmla="*/ 237076 h 731520"/>
              <a:gd name="connsiteX23" fmla="*/ 343061 w 685800"/>
              <a:gd name="connsiteY23" fmla="*/ 251621 h 731520"/>
              <a:gd name="connsiteX24" fmla="*/ 499095 w 685800"/>
              <a:gd name="connsiteY24" fmla="*/ 251621 h 731520"/>
              <a:gd name="connsiteX25" fmla="*/ 362535 w 685800"/>
              <a:gd name="connsiteY25" fmla="*/ 11048 h 731520"/>
              <a:gd name="connsiteX26" fmla="*/ 343061 w 685800"/>
              <a:gd name="connsiteY26" fmla="*/ 161 h 731520"/>
              <a:gd name="connsiteX27" fmla="*/ 323587 w 685800"/>
              <a:gd name="connsiteY27" fmla="*/ 11048 h 731520"/>
              <a:gd name="connsiteX28" fmla="*/ 187027 w 685800"/>
              <a:gd name="connsiteY28" fmla="*/ 251621 h 731520"/>
              <a:gd name="connsiteX29" fmla="*/ 343061 w 685800"/>
              <a:gd name="connsiteY29" fmla="*/ 251621 h 731520"/>
              <a:gd name="connsiteX30" fmla="*/ 677303 w 685800"/>
              <a:gd name="connsiteY30" fmla="*/ 210330 h 731520"/>
              <a:gd name="connsiteX31" fmla="*/ 567803 w 685800"/>
              <a:gd name="connsiteY31" fmla="*/ 276038 h 731520"/>
              <a:gd name="connsiteX32" fmla="*/ 675374 w 685800"/>
              <a:gd name="connsiteY32" fmla="*/ 450846 h 731520"/>
              <a:gd name="connsiteX33" fmla="*/ 685961 w 685800"/>
              <a:gd name="connsiteY33" fmla="*/ 447845 h 731520"/>
              <a:gd name="connsiteX34" fmla="*/ 685961 w 685800"/>
              <a:gd name="connsiteY34" fmla="*/ 215230 h 731520"/>
              <a:gd name="connsiteX35" fmla="*/ 677303 w 685800"/>
              <a:gd name="connsiteY35" fmla="*/ 210330 h 731520"/>
              <a:gd name="connsiteX36" fmla="*/ 543843 w 685800"/>
              <a:gd name="connsiteY36" fmla="*/ 237076 h 731520"/>
              <a:gd name="connsiteX37" fmla="*/ 660329 w 685800"/>
              <a:gd name="connsiteY37" fmla="*/ 167496 h 731520"/>
              <a:gd name="connsiteX38" fmla="*/ 660515 w 685800"/>
              <a:gd name="connsiteY38" fmla="*/ 157809 h 731520"/>
              <a:gd name="connsiteX39" fmla="*/ 445045 w 685800"/>
              <a:gd name="connsiteY39" fmla="*/ 16934 h 731520"/>
              <a:gd name="connsiteX40" fmla="*/ 429643 w 685800"/>
              <a:gd name="connsiteY40" fmla="*/ 32851 h 731520"/>
              <a:gd name="connsiteX41" fmla="*/ 543843 w 685800"/>
              <a:gd name="connsiteY41" fmla="*/ 237076 h 731520"/>
              <a:gd name="connsiteX42" fmla="*/ 656743 w 685800"/>
              <a:gd name="connsiteY42" fmla="*/ 594564 h 731520"/>
              <a:gd name="connsiteX43" fmla="*/ 365921 w 685800"/>
              <a:gd name="connsiteY43" fmla="*/ 626410 h 731520"/>
              <a:gd name="connsiteX44" fmla="*/ 365921 w 685800"/>
              <a:gd name="connsiteY44" fmla="*/ 720236 h 731520"/>
              <a:gd name="connsiteX45" fmla="*/ 382137 w 685800"/>
              <a:gd name="connsiteY45" fmla="*/ 730609 h 731520"/>
              <a:gd name="connsiteX46" fmla="*/ 659886 w 685800"/>
              <a:gd name="connsiteY46" fmla="*/ 605365 h 731520"/>
              <a:gd name="connsiteX47" fmla="*/ 656743 w 685800"/>
              <a:gd name="connsiteY47" fmla="*/ 594564 h 731520"/>
              <a:gd name="connsiteX48" fmla="*/ 533442 w 685800"/>
              <a:gd name="connsiteY48" fmla="*/ 307428 h 731520"/>
              <a:gd name="connsiteX49" fmla="*/ 378237 w 685800"/>
              <a:gd name="connsiteY49" fmla="*/ 579033 h 731520"/>
              <a:gd name="connsiteX50" fmla="*/ 675788 w 685800"/>
              <a:gd name="connsiteY50" fmla="*/ 547501 h 731520"/>
              <a:gd name="connsiteX51" fmla="*/ 684261 w 685800"/>
              <a:gd name="connsiteY51" fmla="*/ 530156 h 731520"/>
              <a:gd name="connsiteX52" fmla="*/ 533442 w 685800"/>
              <a:gd name="connsiteY52" fmla="*/ 307428 h 731520"/>
              <a:gd name="connsiteX53" fmla="*/ 343061 w 685800"/>
              <a:gd name="connsiteY53" fmla="*/ 297341 h 731520"/>
              <a:gd name="connsiteX54" fmla="*/ 199571 w 685800"/>
              <a:gd name="connsiteY54" fmla="*/ 297341 h 731520"/>
              <a:gd name="connsiteX55" fmla="*/ 343061 w 685800"/>
              <a:gd name="connsiteY55" fmla="*/ 548444 h 731520"/>
              <a:gd name="connsiteX56" fmla="*/ 486550 w 685800"/>
              <a:gd name="connsiteY56" fmla="*/ 297341 h 731520"/>
              <a:gd name="connsiteX57" fmla="*/ 343061 w 685800"/>
              <a:gd name="connsiteY57" fmla="*/ 2973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85800" h="731520">
                <a:moveTo>
                  <a:pt x="152680" y="307428"/>
                </a:moveTo>
                <a:lnTo>
                  <a:pt x="1875" y="530156"/>
                </a:lnTo>
                <a:cubicBezTo>
                  <a:pt x="-2525" y="537299"/>
                  <a:pt x="2018" y="546586"/>
                  <a:pt x="10348" y="547501"/>
                </a:cubicBezTo>
                <a:lnTo>
                  <a:pt x="307899" y="579033"/>
                </a:lnTo>
                <a:lnTo>
                  <a:pt x="152680" y="307428"/>
                </a:lnTo>
                <a:close/>
                <a:moveTo>
                  <a:pt x="10748" y="450831"/>
                </a:moveTo>
                <a:lnTo>
                  <a:pt x="118318" y="276024"/>
                </a:lnTo>
                <a:lnTo>
                  <a:pt x="8819" y="210330"/>
                </a:lnTo>
                <a:cubicBezTo>
                  <a:pt x="5004" y="208044"/>
                  <a:pt x="161" y="210787"/>
                  <a:pt x="161" y="215230"/>
                </a:cubicBezTo>
                <a:lnTo>
                  <a:pt x="161" y="447845"/>
                </a:lnTo>
                <a:cubicBezTo>
                  <a:pt x="161" y="453603"/>
                  <a:pt x="7719" y="455746"/>
                  <a:pt x="10748" y="450831"/>
                </a:cubicBezTo>
                <a:close/>
                <a:moveTo>
                  <a:pt x="26235" y="605379"/>
                </a:moveTo>
                <a:lnTo>
                  <a:pt x="303984" y="730624"/>
                </a:lnTo>
                <a:cubicBezTo>
                  <a:pt x="311557" y="734124"/>
                  <a:pt x="320201" y="728580"/>
                  <a:pt x="320201" y="720251"/>
                </a:cubicBezTo>
                <a:lnTo>
                  <a:pt x="320201" y="626425"/>
                </a:lnTo>
                <a:lnTo>
                  <a:pt x="29379" y="594564"/>
                </a:lnTo>
                <a:cubicBezTo>
                  <a:pt x="23021" y="593849"/>
                  <a:pt x="20478" y="602550"/>
                  <a:pt x="26235" y="605379"/>
                </a:cubicBezTo>
                <a:close/>
                <a:moveTo>
                  <a:pt x="142279" y="237076"/>
                </a:moveTo>
                <a:lnTo>
                  <a:pt x="256478" y="32851"/>
                </a:lnTo>
                <a:cubicBezTo>
                  <a:pt x="262679" y="22764"/>
                  <a:pt x="251349" y="11062"/>
                  <a:pt x="241077" y="16934"/>
                </a:cubicBezTo>
                <a:lnTo>
                  <a:pt x="25607" y="157823"/>
                </a:lnTo>
                <a:cubicBezTo>
                  <a:pt x="22078" y="160138"/>
                  <a:pt x="22192" y="165339"/>
                  <a:pt x="25793" y="167510"/>
                </a:cubicBezTo>
                <a:lnTo>
                  <a:pt x="142279" y="237076"/>
                </a:lnTo>
                <a:close/>
                <a:moveTo>
                  <a:pt x="343061" y="251621"/>
                </a:moveTo>
                <a:lnTo>
                  <a:pt x="499095" y="251621"/>
                </a:lnTo>
                <a:lnTo>
                  <a:pt x="362535" y="11048"/>
                </a:lnTo>
                <a:cubicBezTo>
                  <a:pt x="358063" y="3790"/>
                  <a:pt x="350562" y="161"/>
                  <a:pt x="343061" y="161"/>
                </a:cubicBezTo>
                <a:cubicBezTo>
                  <a:pt x="335560" y="161"/>
                  <a:pt x="328059" y="3790"/>
                  <a:pt x="323587" y="11048"/>
                </a:cubicBezTo>
                <a:lnTo>
                  <a:pt x="187027" y="251621"/>
                </a:lnTo>
                <a:lnTo>
                  <a:pt x="343061" y="251621"/>
                </a:lnTo>
                <a:close/>
                <a:moveTo>
                  <a:pt x="677303" y="210330"/>
                </a:moveTo>
                <a:lnTo>
                  <a:pt x="567803" y="276038"/>
                </a:lnTo>
                <a:lnTo>
                  <a:pt x="675374" y="450846"/>
                </a:lnTo>
                <a:cubicBezTo>
                  <a:pt x="678388" y="455761"/>
                  <a:pt x="685961" y="453617"/>
                  <a:pt x="685961" y="447845"/>
                </a:cubicBezTo>
                <a:lnTo>
                  <a:pt x="685961" y="215230"/>
                </a:lnTo>
                <a:cubicBezTo>
                  <a:pt x="685961" y="210787"/>
                  <a:pt x="681117" y="208044"/>
                  <a:pt x="677303" y="210330"/>
                </a:cubicBezTo>
                <a:close/>
                <a:moveTo>
                  <a:pt x="543843" y="237076"/>
                </a:moveTo>
                <a:lnTo>
                  <a:pt x="660329" y="167496"/>
                </a:lnTo>
                <a:cubicBezTo>
                  <a:pt x="663944" y="165324"/>
                  <a:pt x="664044" y="160124"/>
                  <a:pt x="660515" y="157809"/>
                </a:cubicBezTo>
                <a:lnTo>
                  <a:pt x="445045" y="16934"/>
                </a:lnTo>
                <a:cubicBezTo>
                  <a:pt x="434772" y="11062"/>
                  <a:pt x="423442" y="22764"/>
                  <a:pt x="429643" y="32851"/>
                </a:cubicBezTo>
                <a:lnTo>
                  <a:pt x="543843" y="237076"/>
                </a:lnTo>
                <a:close/>
                <a:moveTo>
                  <a:pt x="656743" y="594564"/>
                </a:moveTo>
                <a:lnTo>
                  <a:pt x="365921" y="626410"/>
                </a:lnTo>
                <a:lnTo>
                  <a:pt x="365921" y="720236"/>
                </a:lnTo>
                <a:cubicBezTo>
                  <a:pt x="365921" y="728580"/>
                  <a:pt x="374565" y="734110"/>
                  <a:pt x="382137" y="730609"/>
                </a:cubicBezTo>
                <a:lnTo>
                  <a:pt x="659886" y="605365"/>
                </a:lnTo>
                <a:cubicBezTo>
                  <a:pt x="665644" y="602550"/>
                  <a:pt x="663101" y="593849"/>
                  <a:pt x="656743" y="594564"/>
                </a:cubicBezTo>
                <a:close/>
                <a:moveTo>
                  <a:pt x="533442" y="307428"/>
                </a:moveTo>
                <a:lnTo>
                  <a:pt x="378237" y="579033"/>
                </a:lnTo>
                <a:lnTo>
                  <a:pt x="675788" y="547501"/>
                </a:lnTo>
                <a:cubicBezTo>
                  <a:pt x="684118" y="546572"/>
                  <a:pt x="688661" y="537299"/>
                  <a:pt x="684261" y="530156"/>
                </a:cubicBezTo>
                <a:lnTo>
                  <a:pt x="533442" y="307428"/>
                </a:lnTo>
                <a:close/>
                <a:moveTo>
                  <a:pt x="343061" y="297341"/>
                </a:moveTo>
                <a:lnTo>
                  <a:pt x="199571" y="297341"/>
                </a:lnTo>
                <a:lnTo>
                  <a:pt x="343061" y="548444"/>
                </a:lnTo>
                <a:lnTo>
                  <a:pt x="486550" y="297341"/>
                </a:lnTo>
                <a:lnTo>
                  <a:pt x="343061" y="297341"/>
                </a:lnTo>
                <a:close/>
              </a:path>
            </a:pathLst>
          </a:custGeom>
          <a:solidFill>
            <a:srgbClr val="910830"/>
          </a:solidFill>
          <a:ln w="1429" cap="flat">
            <a:noFill/>
            <a:prstDash val="solid"/>
            <a:miter/>
          </a:ln>
        </p:spPr>
        <p:txBody>
          <a:bodyPr rtlCol="0" anchor="ctr"/>
          <a:lstStyle/>
          <a:p>
            <a:endParaRPr lang="en-GB"/>
          </a:p>
        </p:txBody>
      </p:sp>
      <p:sp>
        <p:nvSpPr>
          <p:cNvPr id="231" name="Grafik 538">
            <a:extLst>
              <a:ext uri="{FF2B5EF4-FFF2-40B4-BE49-F238E27FC236}">
                <a16:creationId xmlns:a16="http://schemas.microsoft.com/office/drawing/2014/main" id="{4D117214-E055-4EE5-90C9-FF4F63C1F847}"/>
              </a:ext>
            </a:extLst>
          </p:cNvPr>
          <p:cNvSpPr/>
          <p:nvPr/>
        </p:nvSpPr>
        <p:spPr>
          <a:xfrm>
            <a:off x="4181918" y="4693081"/>
            <a:ext cx="417219" cy="417219"/>
          </a:xfrm>
          <a:custGeom>
            <a:avLst/>
            <a:gdLst>
              <a:gd name="connsiteX0" fmla="*/ 548800 w 640080"/>
              <a:gd name="connsiteY0" fmla="*/ 160 h 640080"/>
              <a:gd name="connsiteX1" fmla="*/ 91600 w 640080"/>
              <a:gd name="connsiteY1" fmla="*/ 160 h 640080"/>
              <a:gd name="connsiteX2" fmla="*/ 160 w 640080"/>
              <a:gd name="connsiteY2" fmla="*/ 91600 h 640080"/>
              <a:gd name="connsiteX3" fmla="*/ 160 w 640080"/>
              <a:gd name="connsiteY3" fmla="*/ 548800 h 640080"/>
              <a:gd name="connsiteX4" fmla="*/ 91600 w 640080"/>
              <a:gd name="connsiteY4" fmla="*/ 640240 h 640080"/>
              <a:gd name="connsiteX5" fmla="*/ 548800 w 640080"/>
              <a:gd name="connsiteY5" fmla="*/ 640240 h 640080"/>
              <a:gd name="connsiteX6" fmla="*/ 640240 w 640080"/>
              <a:gd name="connsiteY6" fmla="*/ 548800 h 640080"/>
              <a:gd name="connsiteX7" fmla="*/ 640240 w 640080"/>
              <a:gd name="connsiteY7" fmla="*/ 91600 h 640080"/>
              <a:gd name="connsiteX8" fmla="*/ 548800 w 640080"/>
              <a:gd name="connsiteY8" fmla="*/ 160 h 640080"/>
              <a:gd name="connsiteX9" fmla="*/ 183040 w 640080"/>
              <a:gd name="connsiteY9" fmla="*/ 503080 h 640080"/>
              <a:gd name="connsiteX10" fmla="*/ 137320 w 640080"/>
              <a:gd name="connsiteY10" fmla="*/ 457360 h 640080"/>
              <a:gd name="connsiteX11" fmla="*/ 183040 w 640080"/>
              <a:gd name="connsiteY11" fmla="*/ 411640 h 640080"/>
              <a:gd name="connsiteX12" fmla="*/ 228760 w 640080"/>
              <a:gd name="connsiteY12" fmla="*/ 457360 h 640080"/>
              <a:gd name="connsiteX13" fmla="*/ 183040 w 640080"/>
              <a:gd name="connsiteY13" fmla="*/ 503080 h 640080"/>
              <a:gd name="connsiteX14" fmla="*/ 183040 w 640080"/>
              <a:gd name="connsiteY14" fmla="*/ 228760 h 640080"/>
              <a:gd name="connsiteX15" fmla="*/ 137320 w 640080"/>
              <a:gd name="connsiteY15" fmla="*/ 183040 h 640080"/>
              <a:gd name="connsiteX16" fmla="*/ 183040 w 640080"/>
              <a:gd name="connsiteY16" fmla="*/ 137320 h 640080"/>
              <a:gd name="connsiteX17" fmla="*/ 228760 w 640080"/>
              <a:gd name="connsiteY17" fmla="*/ 183040 h 640080"/>
              <a:gd name="connsiteX18" fmla="*/ 183040 w 640080"/>
              <a:gd name="connsiteY18" fmla="*/ 228760 h 640080"/>
              <a:gd name="connsiteX19" fmla="*/ 320200 w 640080"/>
              <a:gd name="connsiteY19" fmla="*/ 365920 h 640080"/>
              <a:gd name="connsiteX20" fmla="*/ 274480 w 640080"/>
              <a:gd name="connsiteY20" fmla="*/ 320200 h 640080"/>
              <a:gd name="connsiteX21" fmla="*/ 320200 w 640080"/>
              <a:gd name="connsiteY21" fmla="*/ 274480 h 640080"/>
              <a:gd name="connsiteX22" fmla="*/ 365920 w 640080"/>
              <a:gd name="connsiteY22" fmla="*/ 320200 h 640080"/>
              <a:gd name="connsiteX23" fmla="*/ 320200 w 640080"/>
              <a:gd name="connsiteY23" fmla="*/ 365920 h 640080"/>
              <a:gd name="connsiteX24" fmla="*/ 457360 w 640080"/>
              <a:gd name="connsiteY24" fmla="*/ 503080 h 640080"/>
              <a:gd name="connsiteX25" fmla="*/ 411640 w 640080"/>
              <a:gd name="connsiteY25" fmla="*/ 457360 h 640080"/>
              <a:gd name="connsiteX26" fmla="*/ 457360 w 640080"/>
              <a:gd name="connsiteY26" fmla="*/ 411640 h 640080"/>
              <a:gd name="connsiteX27" fmla="*/ 503080 w 640080"/>
              <a:gd name="connsiteY27" fmla="*/ 457360 h 640080"/>
              <a:gd name="connsiteX28" fmla="*/ 457360 w 640080"/>
              <a:gd name="connsiteY28" fmla="*/ 503080 h 640080"/>
              <a:gd name="connsiteX29" fmla="*/ 457360 w 640080"/>
              <a:gd name="connsiteY29" fmla="*/ 228760 h 640080"/>
              <a:gd name="connsiteX30" fmla="*/ 411640 w 640080"/>
              <a:gd name="connsiteY30" fmla="*/ 183040 h 640080"/>
              <a:gd name="connsiteX31" fmla="*/ 457360 w 640080"/>
              <a:gd name="connsiteY31" fmla="*/ 137320 h 640080"/>
              <a:gd name="connsiteX32" fmla="*/ 503080 w 640080"/>
              <a:gd name="connsiteY32" fmla="*/ 183040 h 640080"/>
              <a:gd name="connsiteX33" fmla="*/ 457360 w 640080"/>
              <a:gd name="connsiteY33"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0080" h="640080">
                <a:moveTo>
                  <a:pt x="548800" y="160"/>
                </a:moveTo>
                <a:lnTo>
                  <a:pt x="91600" y="160"/>
                </a:lnTo>
                <a:cubicBezTo>
                  <a:pt x="41094" y="160"/>
                  <a:pt x="160" y="41094"/>
                  <a:pt x="160" y="91600"/>
                </a:cubicBezTo>
                <a:lnTo>
                  <a:pt x="160" y="548800"/>
                </a:lnTo>
                <a:cubicBezTo>
                  <a:pt x="160" y="599307"/>
                  <a:pt x="41094" y="640240"/>
                  <a:pt x="91600" y="640240"/>
                </a:cubicBezTo>
                <a:lnTo>
                  <a:pt x="548800" y="640240"/>
                </a:lnTo>
                <a:cubicBezTo>
                  <a:pt x="599307" y="640240"/>
                  <a:pt x="640240" y="599307"/>
                  <a:pt x="640240" y="548800"/>
                </a:cubicBezTo>
                <a:lnTo>
                  <a:pt x="640240" y="91600"/>
                </a:lnTo>
                <a:cubicBezTo>
                  <a:pt x="640240" y="41094"/>
                  <a:pt x="599307" y="160"/>
                  <a:pt x="548800" y="160"/>
                </a:cubicBezTo>
                <a:close/>
                <a:moveTo>
                  <a:pt x="183040" y="503080"/>
                </a:moveTo>
                <a:cubicBezTo>
                  <a:pt x="157794" y="503080"/>
                  <a:pt x="137320" y="482606"/>
                  <a:pt x="137320" y="457360"/>
                </a:cubicBezTo>
                <a:cubicBezTo>
                  <a:pt x="137320" y="432114"/>
                  <a:pt x="157794" y="411640"/>
                  <a:pt x="183040" y="411640"/>
                </a:cubicBezTo>
                <a:cubicBezTo>
                  <a:pt x="208286" y="411640"/>
                  <a:pt x="228760" y="432114"/>
                  <a:pt x="228760" y="457360"/>
                </a:cubicBezTo>
                <a:cubicBezTo>
                  <a:pt x="228760" y="482606"/>
                  <a:pt x="208286" y="503080"/>
                  <a:pt x="183040" y="503080"/>
                </a:cubicBezTo>
                <a:close/>
                <a:moveTo>
                  <a:pt x="183040" y="228760"/>
                </a:moveTo>
                <a:cubicBezTo>
                  <a:pt x="157794" y="228760"/>
                  <a:pt x="137320" y="208286"/>
                  <a:pt x="137320" y="183040"/>
                </a:cubicBezTo>
                <a:cubicBezTo>
                  <a:pt x="137320" y="157794"/>
                  <a:pt x="157794" y="137320"/>
                  <a:pt x="183040" y="137320"/>
                </a:cubicBezTo>
                <a:cubicBezTo>
                  <a:pt x="208286" y="137320"/>
                  <a:pt x="228760" y="157794"/>
                  <a:pt x="228760" y="183040"/>
                </a:cubicBezTo>
                <a:cubicBezTo>
                  <a:pt x="228760" y="208286"/>
                  <a:pt x="208286" y="228760"/>
                  <a:pt x="183040" y="228760"/>
                </a:cubicBezTo>
                <a:close/>
                <a:moveTo>
                  <a:pt x="320200" y="365920"/>
                </a:moveTo>
                <a:cubicBezTo>
                  <a:pt x="294954" y="365920"/>
                  <a:pt x="274480" y="345446"/>
                  <a:pt x="274480" y="320200"/>
                </a:cubicBezTo>
                <a:cubicBezTo>
                  <a:pt x="274480" y="294954"/>
                  <a:pt x="294954" y="274480"/>
                  <a:pt x="320200" y="274480"/>
                </a:cubicBezTo>
                <a:cubicBezTo>
                  <a:pt x="345446" y="274480"/>
                  <a:pt x="365920" y="294954"/>
                  <a:pt x="365920" y="320200"/>
                </a:cubicBezTo>
                <a:cubicBezTo>
                  <a:pt x="365920" y="345446"/>
                  <a:pt x="345446" y="365920"/>
                  <a:pt x="320200" y="365920"/>
                </a:cubicBezTo>
                <a:close/>
                <a:moveTo>
                  <a:pt x="457360" y="503080"/>
                </a:moveTo>
                <a:cubicBezTo>
                  <a:pt x="432114" y="503080"/>
                  <a:pt x="411640" y="482606"/>
                  <a:pt x="411640" y="457360"/>
                </a:cubicBezTo>
                <a:cubicBezTo>
                  <a:pt x="411640" y="432114"/>
                  <a:pt x="432114" y="411640"/>
                  <a:pt x="457360" y="411640"/>
                </a:cubicBezTo>
                <a:cubicBezTo>
                  <a:pt x="482606" y="411640"/>
                  <a:pt x="503080" y="432114"/>
                  <a:pt x="503080" y="457360"/>
                </a:cubicBezTo>
                <a:cubicBezTo>
                  <a:pt x="503080" y="482606"/>
                  <a:pt x="482606" y="503080"/>
                  <a:pt x="457360" y="503080"/>
                </a:cubicBezTo>
                <a:close/>
                <a:moveTo>
                  <a:pt x="457360" y="228760"/>
                </a:moveTo>
                <a:cubicBezTo>
                  <a:pt x="432114" y="228760"/>
                  <a:pt x="411640" y="208286"/>
                  <a:pt x="411640" y="183040"/>
                </a:cubicBezTo>
                <a:cubicBezTo>
                  <a:pt x="411640" y="157794"/>
                  <a:pt x="432114" y="137320"/>
                  <a:pt x="457360" y="137320"/>
                </a:cubicBezTo>
                <a:cubicBezTo>
                  <a:pt x="482606" y="137320"/>
                  <a:pt x="503080" y="157794"/>
                  <a:pt x="503080" y="183040"/>
                </a:cubicBezTo>
                <a:cubicBezTo>
                  <a:pt x="503080" y="208286"/>
                  <a:pt x="482606" y="228760"/>
                  <a:pt x="457360" y="228760"/>
                </a:cubicBezTo>
                <a:close/>
              </a:path>
            </a:pathLst>
          </a:custGeom>
          <a:solidFill>
            <a:srgbClr val="910830"/>
          </a:solidFill>
          <a:ln w="1424" cap="flat">
            <a:noFill/>
            <a:prstDash val="solid"/>
            <a:miter/>
          </a:ln>
        </p:spPr>
        <p:txBody>
          <a:bodyPr rtlCol="0" anchor="ctr"/>
          <a:lstStyle/>
          <a:p>
            <a:endParaRPr lang="en-GB"/>
          </a:p>
        </p:txBody>
      </p:sp>
      <p:sp>
        <p:nvSpPr>
          <p:cNvPr id="232" name="Grafik 539">
            <a:extLst>
              <a:ext uri="{FF2B5EF4-FFF2-40B4-BE49-F238E27FC236}">
                <a16:creationId xmlns:a16="http://schemas.microsoft.com/office/drawing/2014/main" id="{B022B00C-E571-4A5C-BB00-4002E23D96EE}"/>
              </a:ext>
            </a:extLst>
          </p:cNvPr>
          <p:cNvSpPr/>
          <p:nvPr/>
        </p:nvSpPr>
        <p:spPr>
          <a:xfrm>
            <a:off x="4673951" y="4693081"/>
            <a:ext cx="417219" cy="417219"/>
          </a:xfrm>
          <a:custGeom>
            <a:avLst/>
            <a:gdLst>
              <a:gd name="connsiteX0" fmla="*/ 548800 w 640080"/>
              <a:gd name="connsiteY0" fmla="*/ 160 h 640080"/>
              <a:gd name="connsiteX1" fmla="*/ 91600 w 640080"/>
              <a:gd name="connsiteY1" fmla="*/ 160 h 640080"/>
              <a:gd name="connsiteX2" fmla="*/ 160 w 640080"/>
              <a:gd name="connsiteY2" fmla="*/ 91600 h 640080"/>
              <a:gd name="connsiteX3" fmla="*/ 160 w 640080"/>
              <a:gd name="connsiteY3" fmla="*/ 548800 h 640080"/>
              <a:gd name="connsiteX4" fmla="*/ 91600 w 640080"/>
              <a:gd name="connsiteY4" fmla="*/ 640240 h 640080"/>
              <a:gd name="connsiteX5" fmla="*/ 548800 w 640080"/>
              <a:gd name="connsiteY5" fmla="*/ 640240 h 640080"/>
              <a:gd name="connsiteX6" fmla="*/ 640240 w 640080"/>
              <a:gd name="connsiteY6" fmla="*/ 548800 h 640080"/>
              <a:gd name="connsiteX7" fmla="*/ 640240 w 640080"/>
              <a:gd name="connsiteY7" fmla="*/ 91600 h 640080"/>
              <a:gd name="connsiteX8" fmla="*/ 548800 w 640080"/>
              <a:gd name="connsiteY8" fmla="*/ 160 h 640080"/>
              <a:gd name="connsiteX9" fmla="*/ 183040 w 640080"/>
              <a:gd name="connsiteY9" fmla="*/ 503080 h 640080"/>
              <a:gd name="connsiteX10" fmla="*/ 137320 w 640080"/>
              <a:gd name="connsiteY10" fmla="*/ 457360 h 640080"/>
              <a:gd name="connsiteX11" fmla="*/ 183040 w 640080"/>
              <a:gd name="connsiteY11" fmla="*/ 411640 h 640080"/>
              <a:gd name="connsiteX12" fmla="*/ 228760 w 640080"/>
              <a:gd name="connsiteY12" fmla="*/ 457360 h 640080"/>
              <a:gd name="connsiteX13" fmla="*/ 183040 w 640080"/>
              <a:gd name="connsiteY13" fmla="*/ 503080 h 640080"/>
              <a:gd name="connsiteX14" fmla="*/ 183040 w 640080"/>
              <a:gd name="connsiteY14" fmla="*/ 228760 h 640080"/>
              <a:gd name="connsiteX15" fmla="*/ 137320 w 640080"/>
              <a:gd name="connsiteY15" fmla="*/ 183040 h 640080"/>
              <a:gd name="connsiteX16" fmla="*/ 183040 w 640080"/>
              <a:gd name="connsiteY16" fmla="*/ 137320 h 640080"/>
              <a:gd name="connsiteX17" fmla="*/ 228760 w 640080"/>
              <a:gd name="connsiteY17" fmla="*/ 183040 h 640080"/>
              <a:gd name="connsiteX18" fmla="*/ 183040 w 640080"/>
              <a:gd name="connsiteY18" fmla="*/ 228760 h 640080"/>
              <a:gd name="connsiteX19" fmla="*/ 457360 w 640080"/>
              <a:gd name="connsiteY19" fmla="*/ 503080 h 640080"/>
              <a:gd name="connsiteX20" fmla="*/ 411640 w 640080"/>
              <a:gd name="connsiteY20" fmla="*/ 457360 h 640080"/>
              <a:gd name="connsiteX21" fmla="*/ 457360 w 640080"/>
              <a:gd name="connsiteY21" fmla="*/ 411640 h 640080"/>
              <a:gd name="connsiteX22" fmla="*/ 503080 w 640080"/>
              <a:gd name="connsiteY22" fmla="*/ 457360 h 640080"/>
              <a:gd name="connsiteX23" fmla="*/ 457360 w 640080"/>
              <a:gd name="connsiteY23" fmla="*/ 503080 h 640080"/>
              <a:gd name="connsiteX24" fmla="*/ 457360 w 640080"/>
              <a:gd name="connsiteY24" fmla="*/ 228760 h 640080"/>
              <a:gd name="connsiteX25" fmla="*/ 411640 w 640080"/>
              <a:gd name="connsiteY25" fmla="*/ 183040 h 640080"/>
              <a:gd name="connsiteX26" fmla="*/ 457360 w 640080"/>
              <a:gd name="connsiteY26" fmla="*/ 137320 h 640080"/>
              <a:gd name="connsiteX27" fmla="*/ 503080 w 640080"/>
              <a:gd name="connsiteY27" fmla="*/ 183040 h 640080"/>
              <a:gd name="connsiteX28" fmla="*/ 457360 w 640080"/>
              <a:gd name="connsiteY28"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640080">
                <a:moveTo>
                  <a:pt x="548800" y="160"/>
                </a:moveTo>
                <a:lnTo>
                  <a:pt x="91600" y="160"/>
                </a:lnTo>
                <a:cubicBezTo>
                  <a:pt x="41094" y="160"/>
                  <a:pt x="160" y="41094"/>
                  <a:pt x="160" y="91600"/>
                </a:cubicBezTo>
                <a:lnTo>
                  <a:pt x="160" y="548800"/>
                </a:lnTo>
                <a:cubicBezTo>
                  <a:pt x="160" y="599307"/>
                  <a:pt x="41094" y="640240"/>
                  <a:pt x="91600" y="640240"/>
                </a:cubicBezTo>
                <a:lnTo>
                  <a:pt x="548800" y="640240"/>
                </a:lnTo>
                <a:cubicBezTo>
                  <a:pt x="599307" y="640240"/>
                  <a:pt x="640240" y="599307"/>
                  <a:pt x="640240" y="548800"/>
                </a:cubicBezTo>
                <a:lnTo>
                  <a:pt x="640240" y="91600"/>
                </a:lnTo>
                <a:cubicBezTo>
                  <a:pt x="640240" y="41094"/>
                  <a:pt x="599307" y="160"/>
                  <a:pt x="548800" y="160"/>
                </a:cubicBezTo>
                <a:close/>
                <a:moveTo>
                  <a:pt x="183040" y="503080"/>
                </a:moveTo>
                <a:cubicBezTo>
                  <a:pt x="157794" y="503080"/>
                  <a:pt x="137320" y="482606"/>
                  <a:pt x="137320" y="457360"/>
                </a:cubicBezTo>
                <a:cubicBezTo>
                  <a:pt x="137320" y="432114"/>
                  <a:pt x="157794" y="411640"/>
                  <a:pt x="183040" y="411640"/>
                </a:cubicBezTo>
                <a:cubicBezTo>
                  <a:pt x="208286" y="411640"/>
                  <a:pt x="228760" y="432114"/>
                  <a:pt x="228760" y="457360"/>
                </a:cubicBezTo>
                <a:cubicBezTo>
                  <a:pt x="228760" y="482606"/>
                  <a:pt x="208286" y="503080"/>
                  <a:pt x="183040" y="503080"/>
                </a:cubicBezTo>
                <a:close/>
                <a:moveTo>
                  <a:pt x="183040" y="228760"/>
                </a:moveTo>
                <a:cubicBezTo>
                  <a:pt x="157794" y="228760"/>
                  <a:pt x="137320" y="208286"/>
                  <a:pt x="137320" y="183040"/>
                </a:cubicBezTo>
                <a:cubicBezTo>
                  <a:pt x="137320" y="157794"/>
                  <a:pt x="157794" y="137320"/>
                  <a:pt x="183040" y="137320"/>
                </a:cubicBezTo>
                <a:cubicBezTo>
                  <a:pt x="208286" y="137320"/>
                  <a:pt x="228760" y="157794"/>
                  <a:pt x="228760" y="183040"/>
                </a:cubicBezTo>
                <a:cubicBezTo>
                  <a:pt x="228760" y="208286"/>
                  <a:pt x="208286" y="228760"/>
                  <a:pt x="183040" y="228760"/>
                </a:cubicBezTo>
                <a:close/>
                <a:moveTo>
                  <a:pt x="457360" y="503080"/>
                </a:moveTo>
                <a:cubicBezTo>
                  <a:pt x="432114" y="503080"/>
                  <a:pt x="411640" y="482606"/>
                  <a:pt x="411640" y="457360"/>
                </a:cubicBezTo>
                <a:cubicBezTo>
                  <a:pt x="411640" y="432114"/>
                  <a:pt x="432114" y="411640"/>
                  <a:pt x="457360" y="411640"/>
                </a:cubicBezTo>
                <a:cubicBezTo>
                  <a:pt x="482606" y="411640"/>
                  <a:pt x="503080" y="432114"/>
                  <a:pt x="503080" y="457360"/>
                </a:cubicBezTo>
                <a:cubicBezTo>
                  <a:pt x="503080" y="482606"/>
                  <a:pt x="482606" y="503080"/>
                  <a:pt x="457360" y="503080"/>
                </a:cubicBezTo>
                <a:close/>
                <a:moveTo>
                  <a:pt x="457360" y="228760"/>
                </a:moveTo>
                <a:cubicBezTo>
                  <a:pt x="432114" y="228760"/>
                  <a:pt x="411640" y="208286"/>
                  <a:pt x="411640" y="183040"/>
                </a:cubicBezTo>
                <a:cubicBezTo>
                  <a:pt x="411640" y="157794"/>
                  <a:pt x="432114" y="137320"/>
                  <a:pt x="457360" y="137320"/>
                </a:cubicBezTo>
                <a:cubicBezTo>
                  <a:pt x="482606" y="137320"/>
                  <a:pt x="503080" y="157794"/>
                  <a:pt x="503080" y="183040"/>
                </a:cubicBezTo>
                <a:cubicBezTo>
                  <a:pt x="503080" y="208286"/>
                  <a:pt x="482606" y="228760"/>
                  <a:pt x="457360" y="228760"/>
                </a:cubicBezTo>
                <a:close/>
              </a:path>
            </a:pathLst>
          </a:custGeom>
          <a:solidFill>
            <a:srgbClr val="910830"/>
          </a:solidFill>
          <a:ln w="1424" cap="flat">
            <a:noFill/>
            <a:prstDash val="solid"/>
            <a:miter/>
          </a:ln>
        </p:spPr>
        <p:txBody>
          <a:bodyPr rtlCol="0" anchor="ctr"/>
          <a:lstStyle/>
          <a:p>
            <a:endParaRPr lang="en-GB"/>
          </a:p>
        </p:txBody>
      </p:sp>
      <p:sp>
        <p:nvSpPr>
          <p:cNvPr id="233" name="Grafik 540">
            <a:extLst>
              <a:ext uri="{FF2B5EF4-FFF2-40B4-BE49-F238E27FC236}">
                <a16:creationId xmlns:a16="http://schemas.microsoft.com/office/drawing/2014/main" id="{D7BBBB7E-33F3-4887-B3A7-644AD6D046A8}"/>
              </a:ext>
            </a:extLst>
          </p:cNvPr>
          <p:cNvSpPr/>
          <p:nvPr/>
        </p:nvSpPr>
        <p:spPr>
          <a:xfrm>
            <a:off x="5165983" y="4693081"/>
            <a:ext cx="417219" cy="417219"/>
          </a:xfrm>
          <a:custGeom>
            <a:avLst/>
            <a:gdLst>
              <a:gd name="connsiteX0" fmla="*/ 548800 w 640080"/>
              <a:gd name="connsiteY0" fmla="*/ 160 h 640080"/>
              <a:gd name="connsiteX1" fmla="*/ 91600 w 640080"/>
              <a:gd name="connsiteY1" fmla="*/ 160 h 640080"/>
              <a:gd name="connsiteX2" fmla="*/ 160 w 640080"/>
              <a:gd name="connsiteY2" fmla="*/ 91600 h 640080"/>
              <a:gd name="connsiteX3" fmla="*/ 160 w 640080"/>
              <a:gd name="connsiteY3" fmla="*/ 548800 h 640080"/>
              <a:gd name="connsiteX4" fmla="*/ 91600 w 640080"/>
              <a:gd name="connsiteY4" fmla="*/ 640240 h 640080"/>
              <a:gd name="connsiteX5" fmla="*/ 548800 w 640080"/>
              <a:gd name="connsiteY5" fmla="*/ 640240 h 640080"/>
              <a:gd name="connsiteX6" fmla="*/ 640240 w 640080"/>
              <a:gd name="connsiteY6" fmla="*/ 548800 h 640080"/>
              <a:gd name="connsiteX7" fmla="*/ 640240 w 640080"/>
              <a:gd name="connsiteY7" fmla="*/ 91600 h 640080"/>
              <a:gd name="connsiteX8" fmla="*/ 548800 w 640080"/>
              <a:gd name="connsiteY8" fmla="*/ 160 h 640080"/>
              <a:gd name="connsiteX9" fmla="*/ 320200 w 640080"/>
              <a:gd name="connsiteY9" fmla="*/ 365920 h 640080"/>
              <a:gd name="connsiteX10" fmla="*/ 274480 w 640080"/>
              <a:gd name="connsiteY10" fmla="*/ 320200 h 640080"/>
              <a:gd name="connsiteX11" fmla="*/ 320200 w 640080"/>
              <a:gd name="connsiteY11" fmla="*/ 274480 h 640080"/>
              <a:gd name="connsiteX12" fmla="*/ 365920 w 640080"/>
              <a:gd name="connsiteY12" fmla="*/ 320200 h 640080"/>
              <a:gd name="connsiteX13" fmla="*/ 320200 w 640080"/>
              <a:gd name="connsiteY13" fmla="*/ 3659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0080" h="640080">
                <a:moveTo>
                  <a:pt x="548800" y="160"/>
                </a:moveTo>
                <a:lnTo>
                  <a:pt x="91600" y="160"/>
                </a:lnTo>
                <a:cubicBezTo>
                  <a:pt x="41094" y="160"/>
                  <a:pt x="160" y="41094"/>
                  <a:pt x="160" y="91600"/>
                </a:cubicBezTo>
                <a:lnTo>
                  <a:pt x="160" y="548800"/>
                </a:lnTo>
                <a:cubicBezTo>
                  <a:pt x="160" y="599307"/>
                  <a:pt x="41094" y="640240"/>
                  <a:pt x="91600" y="640240"/>
                </a:cubicBezTo>
                <a:lnTo>
                  <a:pt x="548800" y="640240"/>
                </a:lnTo>
                <a:cubicBezTo>
                  <a:pt x="599307" y="640240"/>
                  <a:pt x="640240" y="599307"/>
                  <a:pt x="640240" y="548800"/>
                </a:cubicBezTo>
                <a:lnTo>
                  <a:pt x="640240" y="91600"/>
                </a:lnTo>
                <a:cubicBezTo>
                  <a:pt x="640240" y="41094"/>
                  <a:pt x="599307" y="160"/>
                  <a:pt x="548800" y="160"/>
                </a:cubicBezTo>
                <a:close/>
                <a:moveTo>
                  <a:pt x="320200" y="365920"/>
                </a:moveTo>
                <a:cubicBezTo>
                  <a:pt x="294954" y="365920"/>
                  <a:pt x="274480" y="345446"/>
                  <a:pt x="274480" y="320200"/>
                </a:cubicBezTo>
                <a:cubicBezTo>
                  <a:pt x="274480" y="294954"/>
                  <a:pt x="294954" y="274480"/>
                  <a:pt x="320200" y="274480"/>
                </a:cubicBezTo>
                <a:cubicBezTo>
                  <a:pt x="345446" y="274480"/>
                  <a:pt x="365920" y="294954"/>
                  <a:pt x="365920" y="320200"/>
                </a:cubicBezTo>
                <a:cubicBezTo>
                  <a:pt x="365920" y="345446"/>
                  <a:pt x="345446" y="365920"/>
                  <a:pt x="320200" y="365920"/>
                </a:cubicBezTo>
                <a:close/>
              </a:path>
            </a:pathLst>
          </a:custGeom>
          <a:solidFill>
            <a:srgbClr val="910830"/>
          </a:solidFill>
          <a:ln w="1424" cap="flat">
            <a:noFill/>
            <a:prstDash val="solid"/>
            <a:miter/>
          </a:ln>
        </p:spPr>
        <p:txBody>
          <a:bodyPr rtlCol="0" anchor="ctr"/>
          <a:lstStyle/>
          <a:p>
            <a:endParaRPr lang="en-GB"/>
          </a:p>
        </p:txBody>
      </p:sp>
      <p:sp>
        <p:nvSpPr>
          <p:cNvPr id="234" name="Grafik 541">
            <a:extLst>
              <a:ext uri="{FF2B5EF4-FFF2-40B4-BE49-F238E27FC236}">
                <a16:creationId xmlns:a16="http://schemas.microsoft.com/office/drawing/2014/main" id="{6B0727A6-55E7-4BF9-B171-1492B95A9491}"/>
              </a:ext>
            </a:extLst>
          </p:cNvPr>
          <p:cNvSpPr/>
          <p:nvPr/>
        </p:nvSpPr>
        <p:spPr>
          <a:xfrm>
            <a:off x="5658016" y="4693081"/>
            <a:ext cx="417219" cy="417219"/>
          </a:xfrm>
          <a:custGeom>
            <a:avLst/>
            <a:gdLst>
              <a:gd name="connsiteX0" fmla="*/ 548800 w 640080"/>
              <a:gd name="connsiteY0" fmla="*/ 160 h 640080"/>
              <a:gd name="connsiteX1" fmla="*/ 91600 w 640080"/>
              <a:gd name="connsiteY1" fmla="*/ 160 h 640080"/>
              <a:gd name="connsiteX2" fmla="*/ 160 w 640080"/>
              <a:gd name="connsiteY2" fmla="*/ 91600 h 640080"/>
              <a:gd name="connsiteX3" fmla="*/ 160 w 640080"/>
              <a:gd name="connsiteY3" fmla="*/ 548800 h 640080"/>
              <a:gd name="connsiteX4" fmla="*/ 91600 w 640080"/>
              <a:gd name="connsiteY4" fmla="*/ 640240 h 640080"/>
              <a:gd name="connsiteX5" fmla="*/ 548800 w 640080"/>
              <a:gd name="connsiteY5" fmla="*/ 640240 h 640080"/>
              <a:gd name="connsiteX6" fmla="*/ 640240 w 640080"/>
              <a:gd name="connsiteY6" fmla="*/ 548800 h 640080"/>
              <a:gd name="connsiteX7" fmla="*/ 640240 w 640080"/>
              <a:gd name="connsiteY7" fmla="*/ 91600 h 640080"/>
              <a:gd name="connsiteX8" fmla="*/ 548800 w 640080"/>
              <a:gd name="connsiteY8" fmla="*/ 160 h 640080"/>
              <a:gd name="connsiteX9" fmla="*/ 183040 w 640080"/>
              <a:gd name="connsiteY9" fmla="*/ 503080 h 640080"/>
              <a:gd name="connsiteX10" fmla="*/ 137320 w 640080"/>
              <a:gd name="connsiteY10" fmla="*/ 457360 h 640080"/>
              <a:gd name="connsiteX11" fmla="*/ 183040 w 640080"/>
              <a:gd name="connsiteY11" fmla="*/ 411640 h 640080"/>
              <a:gd name="connsiteX12" fmla="*/ 228760 w 640080"/>
              <a:gd name="connsiteY12" fmla="*/ 457360 h 640080"/>
              <a:gd name="connsiteX13" fmla="*/ 183040 w 640080"/>
              <a:gd name="connsiteY13" fmla="*/ 503080 h 640080"/>
              <a:gd name="connsiteX14" fmla="*/ 183040 w 640080"/>
              <a:gd name="connsiteY14" fmla="*/ 365920 h 640080"/>
              <a:gd name="connsiteX15" fmla="*/ 137320 w 640080"/>
              <a:gd name="connsiteY15" fmla="*/ 320200 h 640080"/>
              <a:gd name="connsiteX16" fmla="*/ 183040 w 640080"/>
              <a:gd name="connsiteY16" fmla="*/ 274480 h 640080"/>
              <a:gd name="connsiteX17" fmla="*/ 228760 w 640080"/>
              <a:gd name="connsiteY17" fmla="*/ 320200 h 640080"/>
              <a:gd name="connsiteX18" fmla="*/ 183040 w 640080"/>
              <a:gd name="connsiteY18" fmla="*/ 365920 h 640080"/>
              <a:gd name="connsiteX19" fmla="*/ 183040 w 640080"/>
              <a:gd name="connsiteY19" fmla="*/ 228760 h 640080"/>
              <a:gd name="connsiteX20" fmla="*/ 137320 w 640080"/>
              <a:gd name="connsiteY20" fmla="*/ 183040 h 640080"/>
              <a:gd name="connsiteX21" fmla="*/ 183040 w 640080"/>
              <a:gd name="connsiteY21" fmla="*/ 137320 h 640080"/>
              <a:gd name="connsiteX22" fmla="*/ 228760 w 640080"/>
              <a:gd name="connsiteY22" fmla="*/ 183040 h 640080"/>
              <a:gd name="connsiteX23" fmla="*/ 183040 w 640080"/>
              <a:gd name="connsiteY23" fmla="*/ 228760 h 640080"/>
              <a:gd name="connsiteX24" fmla="*/ 457360 w 640080"/>
              <a:gd name="connsiteY24" fmla="*/ 503080 h 640080"/>
              <a:gd name="connsiteX25" fmla="*/ 411640 w 640080"/>
              <a:gd name="connsiteY25" fmla="*/ 457360 h 640080"/>
              <a:gd name="connsiteX26" fmla="*/ 457360 w 640080"/>
              <a:gd name="connsiteY26" fmla="*/ 411640 h 640080"/>
              <a:gd name="connsiteX27" fmla="*/ 503080 w 640080"/>
              <a:gd name="connsiteY27" fmla="*/ 457360 h 640080"/>
              <a:gd name="connsiteX28" fmla="*/ 457360 w 640080"/>
              <a:gd name="connsiteY28" fmla="*/ 503080 h 640080"/>
              <a:gd name="connsiteX29" fmla="*/ 457360 w 640080"/>
              <a:gd name="connsiteY29" fmla="*/ 365920 h 640080"/>
              <a:gd name="connsiteX30" fmla="*/ 411640 w 640080"/>
              <a:gd name="connsiteY30" fmla="*/ 320200 h 640080"/>
              <a:gd name="connsiteX31" fmla="*/ 457360 w 640080"/>
              <a:gd name="connsiteY31" fmla="*/ 274480 h 640080"/>
              <a:gd name="connsiteX32" fmla="*/ 503080 w 640080"/>
              <a:gd name="connsiteY32" fmla="*/ 320200 h 640080"/>
              <a:gd name="connsiteX33" fmla="*/ 457360 w 640080"/>
              <a:gd name="connsiteY33" fmla="*/ 365920 h 640080"/>
              <a:gd name="connsiteX34" fmla="*/ 457360 w 640080"/>
              <a:gd name="connsiteY34" fmla="*/ 228760 h 640080"/>
              <a:gd name="connsiteX35" fmla="*/ 411640 w 640080"/>
              <a:gd name="connsiteY35" fmla="*/ 183040 h 640080"/>
              <a:gd name="connsiteX36" fmla="*/ 457360 w 640080"/>
              <a:gd name="connsiteY36" fmla="*/ 137320 h 640080"/>
              <a:gd name="connsiteX37" fmla="*/ 503080 w 640080"/>
              <a:gd name="connsiteY37" fmla="*/ 183040 h 640080"/>
              <a:gd name="connsiteX38" fmla="*/ 457360 w 640080"/>
              <a:gd name="connsiteY38"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40080" h="640080">
                <a:moveTo>
                  <a:pt x="548800" y="160"/>
                </a:moveTo>
                <a:lnTo>
                  <a:pt x="91600" y="160"/>
                </a:lnTo>
                <a:cubicBezTo>
                  <a:pt x="41094" y="160"/>
                  <a:pt x="160" y="41094"/>
                  <a:pt x="160" y="91600"/>
                </a:cubicBezTo>
                <a:lnTo>
                  <a:pt x="160" y="548800"/>
                </a:lnTo>
                <a:cubicBezTo>
                  <a:pt x="160" y="599307"/>
                  <a:pt x="41094" y="640240"/>
                  <a:pt x="91600" y="640240"/>
                </a:cubicBezTo>
                <a:lnTo>
                  <a:pt x="548800" y="640240"/>
                </a:lnTo>
                <a:cubicBezTo>
                  <a:pt x="599307" y="640240"/>
                  <a:pt x="640240" y="599307"/>
                  <a:pt x="640240" y="548800"/>
                </a:cubicBezTo>
                <a:lnTo>
                  <a:pt x="640240" y="91600"/>
                </a:lnTo>
                <a:cubicBezTo>
                  <a:pt x="640240" y="41094"/>
                  <a:pt x="599307" y="160"/>
                  <a:pt x="548800" y="160"/>
                </a:cubicBezTo>
                <a:close/>
                <a:moveTo>
                  <a:pt x="183040" y="503080"/>
                </a:moveTo>
                <a:cubicBezTo>
                  <a:pt x="157794" y="503080"/>
                  <a:pt x="137320" y="482606"/>
                  <a:pt x="137320" y="457360"/>
                </a:cubicBezTo>
                <a:cubicBezTo>
                  <a:pt x="137320" y="432114"/>
                  <a:pt x="157794" y="411640"/>
                  <a:pt x="183040" y="411640"/>
                </a:cubicBezTo>
                <a:cubicBezTo>
                  <a:pt x="208286" y="411640"/>
                  <a:pt x="228760" y="432114"/>
                  <a:pt x="228760" y="457360"/>
                </a:cubicBezTo>
                <a:cubicBezTo>
                  <a:pt x="228760" y="482606"/>
                  <a:pt x="208286" y="503080"/>
                  <a:pt x="183040" y="503080"/>
                </a:cubicBezTo>
                <a:close/>
                <a:moveTo>
                  <a:pt x="183040" y="365920"/>
                </a:moveTo>
                <a:cubicBezTo>
                  <a:pt x="157794" y="365920"/>
                  <a:pt x="137320" y="345446"/>
                  <a:pt x="137320" y="320200"/>
                </a:cubicBezTo>
                <a:cubicBezTo>
                  <a:pt x="137320" y="294954"/>
                  <a:pt x="157794" y="274480"/>
                  <a:pt x="183040" y="274480"/>
                </a:cubicBezTo>
                <a:cubicBezTo>
                  <a:pt x="208286" y="274480"/>
                  <a:pt x="228760" y="294954"/>
                  <a:pt x="228760" y="320200"/>
                </a:cubicBezTo>
                <a:cubicBezTo>
                  <a:pt x="228760" y="345446"/>
                  <a:pt x="208286" y="365920"/>
                  <a:pt x="183040" y="365920"/>
                </a:cubicBezTo>
                <a:close/>
                <a:moveTo>
                  <a:pt x="183040" y="228760"/>
                </a:moveTo>
                <a:cubicBezTo>
                  <a:pt x="157794" y="228760"/>
                  <a:pt x="137320" y="208286"/>
                  <a:pt x="137320" y="183040"/>
                </a:cubicBezTo>
                <a:cubicBezTo>
                  <a:pt x="137320" y="157794"/>
                  <a:pt x="157794" y="137320"/>
                  <a:pt x="183040" y="137320"/>
                </a:cubicBezTo>
                <a:cubicBezTo>
                  <a:pt x="208286" y="137320"/>
                  <a:pt x="228760" y="157794"/>
                  <a:pt x="228760" y="183040"/>
                </a:cubicBezTo>
                <a:cubicBezTo>
                  <a:pt x="228760" y="208286"/>
                  <a:pt x="208286" y="228760"/>
                  <a:pt x="183040" y="228760"/>
                </a:cubicBezTo>
                <a:close/>
                <a:moveTo>
                  <a:pt x="457360" y="503080"/>
                </a:moveTo>
                <a:cubicBezTo>
                  <a:pt x="432114" y="503080"/>
                  <a:pt x="411640" y="482606"/>
                  <a:pt x="411640" y="457360"/>
                </a:cubicBezTo>
                <a:cubicBezTo>
                  <a:pt x="411640" y="432114"/>
                  <a:pt x="432114" y="411640"/>
                  <a:pt x="457360" y="411640"/>
                </a:cubicBezTo>
                <a:cubicBezTo>
                  <a:pt x="482606" y="411640"/>
                  <a:pt x="503080" y="432114"/>
                  <a:pt x="503080" y="457360"/>
                </a:cubicBezTo>
                <a:cubicBezTo>
                  <a:pt x="503080" y="482606"/>
                  <a:pt x="482606" y="503080"/>
                  <a:pt x="457360" y="503080"/>
                </a:cubicBezTo>
                <a:close/>
                <a:moveTo>
                  <a:pt x="457360" y="365920"/>
                </a:moveTo>
                <a:cubicBezTo>
                  <a:pt x="432114" y="365920"/>
                  <a:pt x="411640" y="345446"/>
                  <a:pt x="411640" y="320200"/>
                </a:cubicBezTo>
                <a:cubicBezTo>
                  <a:pt x="411640" y="294954"/>
                  <a:pt x="432114" y="274480"/>
                  <a:pt x="457360" y="274480"/>
                </a:cubicBezTo>
                <a:cubicBezTo>
                  <a:pt x="482606" y="274480"/>
                  <a:pt x="503080" y="294954"/>
                  <a:pt x="503080" y="320200"/>
                </a:cubicBezTo>
                <a:cubicBezTo>
                  <a:pt x="503080" y="345446"/>
                  <a:pt x="482606" y="365920"/>
                  <a:pt x="457360" y="365920"/>
                </a:cubicBezTo>
                <a:close/>
                <a:moveTo>
                  <a:pt x="457360" y="228760"/>
                </a:moveTo>
                <a:cubicBezTo>
                  <a:pt x="432114" y="228760"/>
                  <a:pt x="411640" y="208286"/>
                  <a:pt x="411640" y="183040"/>
                </a:cubicBezTo>
                <a:cubicBezTo>
                  <a:pt x="411640" y="157794"/>
                  <a:pt x="432114" y="137320"/>
                  <a:pt x="457360" y="137320"/>
                </a:cubicBezTo>
                <a:cubicBezTo>
                  <a:pt x="482606" y="137320"/>
                  <a:pt x="503080" y="157794"/>
                  <a:pt x="503080" y="183040"/>
                </a:cubicBezTo>
                <a:cubicBezTo>
                  <a:pt x="503080" y="208286"/>
                  <a:pt x="482606" y="228760"/>
                  <a:pt x="457360" y="228760"/>
                </a:cubicBezTo>
                <a:close/>
              </a:path>
            </a:pathLst>
          </a:custGeom>
          <a:solidFill>
            <a:srgbClr val="910830"/>
          </a:solidFill>
          <a:ln w="1424" cap="flat">
            <a:noFill/>
            <a:prstDash val="solid"/>
            <a:miter/>
          </a:ln>
        </p:spPr>
        <p:txBody>
          <a:bodyPr rtlCol="0" anchor="ctr"/>
          <a:lstStyle/>
          <a:p>
            <a:endParaRPr lang="en-GB"/>
          </a:p>
        </p:txBody>
      </p:sp>
      <p:sp>
        <p:nvSpPr>
          <p:cNvPr id="235" name="Grafik 542">
            <a:extLst>
              <a:ext uri="{FF2B5EF4-FFF2-40B4-BE49-F238E27FC236}">
                <a16:creationId xmlns:a16="http://schemas.microsoft.com/office/drawing/2014/main" id="{9CC5C7BF-3BB7-4414-A931-DFA2BBDC2B57}"/>
              </a:ext>
            </a:extLst>
          </p:cNvPr>
          <p:cNvSpPr/>
          <p:nvPr/>
        </p:nvSpPr>
        <p:spPr>
          <a:xfrm>
            <a:off x="6150049" y="4693081"/>
            <a:ext cx="417219" cy="417219"/>
          </a:xfrm>
          <a:custGeom>
            <a:avLst/>
            <a:gdLst>
              <a:gd name="connsiteX0" fmla="*/ 548800 w 640080"/>
              <a:gd name="connsiteY0" fmla="*/ 160 h 640080"/>
              <a:gd name="connsiteX1" fmla="*/ 91600 w 640080"/>
              <a:gd name="connsiteY1" fmla="*/ 160 h 640080"/>
              <a:gd name="connsiteX2" fmla="*/ 160 w 640080"/>
              <a:gd name="connsiteY2" fmla="*/ 91600 h 640080"/>
              <a:gd name="connsiteX3" fmla="*/ 160 w 640080"/>
              <a:gd name="connsiteY3" fmla="*/ 548800 h 640080"/>
              <a:gd name="connsiteX4" fmla="*/ 91600 w 640080"/>
              <a:gd name="connsiteY4" fmla="*/ 640240 h 640080"/>
              <a:gd name="connsiteX5" fmla="*/ 548800 w 640080"/>
              <a:gd name="connsiteY5" fmla="*/ 640240 h 640080"/>
              <a:gd name="connsiteX6" fmla="*/ 640240 w 640080"/>
              <a:gd name="connsiteY6" fmla="*/ 548800 h 640080"/>
              <a:gd name="connsiteX7" fmla="*/ 640240 w 640080"/>
              <a:gd name="connsiteY7" fmla="*/ 91600 h 640080"/>
              <a:gd name="connsiteX8" fmla="*/ 548800 w 640080"/>
              <a:gd name="connsiteY8" fmla="*/ 160 h 640080"/>
              <a:gd name="connsiteX9" fmla="*/ 183040 w 640080"/>
              <a:gd name="connsiteY9" fmla="*/ 228760 h 640080"/>
              <a:gd name="connsiteX10" fmla="*/ 137320 w 640080"/>
              <a:gd name="connsiteY10" fmla="*/ 183040 h 640080"/>
              <a:gd name="connsiteX11" fmla="*/ 183040 w 640080"/>
              <a:gd name="connsiteY11" fmla="*/ 137320 h 640080"/>
              <a:gd name="connsiteX12" fmla="*/ 228760 w 640080"/>
              <a:gd name="connsiteY12" fmla="*/ 183040 h 640080"/>
              <a:gd name="connsiteX13" fmla="*/ 183040 w 640080"/>
              <a:gd name="connsiteY13" fmla="*/ 228760 h 640080"/>
              <a:gd name="connsiteX14" fmla="*/ 320200 w 640080"/>
              <a:gd name="connsiteY14" fmla="*/ 365920 h 640080"/>
              <a:gd name="connsiteX15" fmla="*/ 274480 w 640080"/>
              <a:gd name="connsiteY15" fmla="*/ 320200 h 640080"/>
              <a:gd name="connsiteX16" fmla="*/ 320200 w 640080"/>
              <a:gd name="connsiteY16" fmla="*/ 274480 h 640080"/>
              <a:gd name="connsiteX17" fmla="*/ 365920 w 640080"/>
              <a:gd name="connsiteY17" fmla="*/ 320200 h 640080"/>
              <a:gd name="connsiteX18" fmla="*/ 320200 w 640080"/>
              <a:gd name="connsiteY18" fmla="*/ 365920 h 640080"/>
              <a:gd name="connsiteX19" fmla="*/ 457360 w 640080"/>
              <a:gd name="connsiteY19" fmla="*/ 503080 h 640080"/>
              <a:gd name="connsiteX20" fmla="*/ 411640 w 640080"/>
              <a:gd name="connsiteY20" fmla="*/ 457360 h 640080"/>
              <a:gd name="connsiteX21" fmla="*/ 457360 w 640080"/>
              <a:gd name="connsiteY21" fmla="*/ 411640 h 640080"/>
              <a:gd name="connsiteX22" fmla="*/ 503080 w 640080"/>
              <a:gd name="connsiteY22" fmla="*/ 457360 h 640080"/>
              <a:gd name="connsiteX23" fmla="*/ 457360 w 640080"/>
              <a:gd name="connsiteY23" fmla="*/ 5030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 h="640080">
                <a:moveTo>
                  <a:pt x="548800" y="160"/>
                </a:moveTo>
                <a:lnTo>
                  <a:pt x="91600" y="160"/>
                </a:lnTo>
                <a:cubicBezTo>
                  <a:pt x="41094" y="160"/>
                  <a:pt x="160" y="41094"/>
                  <a:pt x="160" y="91600"/>
                </a:cubicBezTo>
                <a:lnTo>
                  <a:pt x="160" y="548800"/>
                </a:lnTo>
                <a:cubicBezTo>
                  <a:pt x="160" y="599307"/>
                  <a:pt x="41094" y="640240"/>
                  <a:pt x="91600" y="640240"/>
                </a:cubicBezTo>
                <a:lnTo>
                  <a:pt x="548800" y="640240"/>
                </a:lnTo>
                <a:cubicBezTo>
                  <a:pt x="599307" y="640240"/>
                  <a:pt x="640240" y="599307"/>
                  <a:pt x="640240" y="548800"/>
                </a:cubicBezTo>
                <a:lnTo>
                  <a:pt x="640240" y="91600"/>
                </a:lnTo>
                <a:cubicBezTo>
                  <a:pt x="640240" y="41094"/>
                  <a:pt x="599307" y="160"/>
                  <a:pt x="548800" y="160"/>
                </a:cubicBezTo>
                <a:close/>
                <a:moveTo>
                  <a:pt x="183040" y="228760"/>
                </a:moveTo>
                <a:cubicBezTo>
                  <a:pt x="157794" y="228760"/>
                  <a:pt x="137320" y="208286"/>
                  <a:pt x="137320" y="183040"/>
                </a:cubicBezTo>
                <a:cubicBezTo>
                  <a:pt x="137320" y="157794"/>
                  <a:pt x="157794" y="137320"/>
                  <a:pt x="183040" y="137320"/>
                </a:cubicBezTo>
                <a:cubicBezTo>
                  <a:pt x="208286" y="137320"/>
                  <a:pt x="228760" y="157794"/>
                  <a:pt x="228760" y="183040"/>
                </a:cubicBezTo>
                <a:cubicBezTo>
                  <a:pt x="228760" y="208286"/>
                  <a:pt x="208286" y="228760"/>
                  <a:pt x="183040" y="228760"/>
                </a:cubicBezTo>
                <a:close/>
                <a:moveTo>
                  <a:pt x="320200" y="365920"/>
                </a:moveTo>
                <a:cubicBezTo>
                  <a:pt x="294954" y="365920"/>
                  <a:pt x="274480" y="345446"/>
                  <a:pt x="274480" y="320200"/>
                </a:cubicBezTo>
                <a:cubicBezTo>
                  <a:pt x="274480" y="294954"/>
                  <a:pt x="294954" y="274480"/>
                  <a:pt x="320200" y="274480"/>
                </a:cubicBezTo>
                <a:cubicBezTo>
                  <a:pt x="345446" y="274480"/>
                  <a:pt x="365920" y="294954"/>
                  <a:pt x="365920" y="320200"/>
                </a:cubicBezTo>
                <a:cubicBezTo>
                  <a:pt x="365920" y="345446"/>
                  <a:pt x="345446" y="365920"/>
                  <a:pt x="320200" y="365920"/>
                </a:cubicBezTo>
                <a:close/>
                <a:moveTo>
                  <a:pt x="457360" y="503080"/>
                </a:moveTo>
                <a:cubicBezTo>
                  <a:pt x="432114" y="503080"/>
                  <a:pt x="411640" y="482606"/>
                  <a:pt x="411640" y="457360"/>
                </a:cubicBezTo>
                <a:cubicBezTo>
                  <a:pt x="411640" y="432114"/>
                  <a:pt x="432114" y="411640"/>
                  <a:pt x="457360" y="411640"/>
                </a:cubicBezTo>
                <a:cubicBezTo>
                  <a:pt x="482606" y="411640"/>
                  <a:pt x="503080" y="432114"/>
                  <a:pt x="503080" y="457360"/>
                </a:cubicBezTo>
                <a:cubicBezTo>
                  <a:pt x="503080" y="482606"/>
                  <a:pt x="482606" y="503080"/>
                  <a:pt x="457360" y="503080"/>
                </a:cubicBezTo>
                <a:close/>
              </a:path>
            </a:pathLst>
          </a:custGeom>
          <a:solidFill>
            <a:srgbClr val="910830"/>
          </a:solidFill>
          <a:ln w="1424" cap="flat">
            <a:noFill/>
            <a:prstDash val="solid"/>
            <a:miter/>
          </a:ln>
        </p:spPr>
        <p:txBody>
          <a:bodyPr rtlCol="0" anchor="ctr"/>
          <a:lstStyle/>
          <a:p>
            <a:endParaRPr lang="en-GB"/>
          </a:p>
        </p:txBody>
      </p:sp>
      <p:sp>
        <p:nvSpPr>
          <p:cNvPr id="236" name="Grafik 543">
            <a:extLst>
              <a:ext uri="{FF2B5EF4-FFF2-40B4-BE49-F238E27FC236}">
                <a16:creationId xmlns:a16="http://schemas.microsoft.com/office/drawing/2014/main" id="{6A1FFD49-175D-4289-907B-075B417717D6}"/>
              </a:ext>
            </a:extLst>
          </p:cNvPr>
          <p:cNvSpPr/>
          <p:nvPr/>
        </p:nvSpPr>
        <p:spPr>
          <a:xfrm>
            <a:off x="6642081" y="4693081"/>
            <a:ext cx="417219" cy="417219"/>
          </a:xfrm>
          <a:custGeom>
            <a:avLst/>
            <a:gdLst>
              <a:gd name="connsiteX0" fmla="*/ 548800 w 640080"/>
              <a:gd name="connsiteY0" fmla="*/ 160 h 640080"/>
              <a:gd name="connsiteX1" fmla="*/ 91600 w 640080"/>
              <a:gd name="connsiteY1" fmla="*/ 160 h 640080"/>
              <a:gd name="connsiteX2" fmla="*/ 160 w 640080"/>
              <a:gd name="connsiteY2" fmla="*/ 91600 h 640080"/>
              <a:gd name="connsiteX3" fmla="*/ 160 w 640080"/>
              <a:gd name="connsiteY3" fmla="*/ 548800 h 640080"/>
              <a:gd name="connsiteX4" fmla="*/ 91600 w 640080"/>
              <a:gd name="connsiteY4" fmla="*/ 640240 h 640080"/>
              <a:gd name="connsiteX5" fmla="*/ 548800 w 640080"/>
              <a:gd name="connsiteY5" fmla="*/ 640240 h 640080"/>
              <a:gd name="connsiteX6" fmla="*/ 640240 w 640080"/>
              <a:gd name="connsiteY6" fmla="*/ 548800 h 640080"/>
              <a:gd name="connsiteX7" fmla="*/ 640240 w 640080"/>
              <a:gd name="connsiteY7" fmla="*/ 91600 h 640080"/>
              <a:gd name="connsiteX8" fmla="*/ 548800 w 640080"/>
              <a:gd name="connsiteY8" fmla="*/ 160 h 640080"/>
              <a:gd name="connsiteX9" fmla="*/ 183040 w 640080"/>
              <a:gd name="connsiteY9" fmla="*/ 228760 h 640080"/>
              <a:gd name="connsiteX10" fmla="*/ 137320 w 640080"/>
              <a:gd name="connsiteY10" fmla="*/ 183040 h 640080"/>
              <a:gd name="connsiteX11" fmla="*/ 183040 w 640080"/>
              <a:gd name="connsiteY11" fmla="*/ 137320 h 640080"/>
              <a:gd name="connsiteX12" fmla="*/ 228760 w 640080"/>
              <a:gd name="connsiteY12" fmla="*/ 183040 h 640080"/>
              <a:gd name="connsiteX13" fmla="*/ 183040 w 640080"/>
              <a:gd name="connsiteY13" fmla="*/ 228760 h 640080"/>
              <a:gd name="connsiteX14" fmla="*/ 457360 w 640080"/>
              <a:gd name="connsiteY14" fmla="*/ 503080 h 640080"/>
              <a:gd name="connsiteX15" fmla="*/ 411640 w 640080"/>
              <a:gd name="connsiteY15" fmla="*/ 457360 h 640080"/>
              <a:gd name="connsiteX16" fmla="*/ 457360 w 640080"/>
              <a:gd name="connsiteY16" fmla="*/ 411640 h 640080"/>
              <a:gd name="connsiteX17" fmla="*/ 503080 w 640080"/>
              <a:gd name="connsiteY17" fmla="*/ 457360 h 640080"/>
              <a:gd name="connsiteX18" fmla="*/ 457360 w 640080"/>
              <a:gd name="connsiteY18" fmla="*/ 5030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080" h="640080">
                <a:moveTo>
                  <a:pt x="548800" y="160"/>
                </a:moveTo>
                <a:lnTo>
                  <a:pt x="91600" y="160"/>
                </a:lnTo>
                <a:cubicBezTo>
                  <a:pt x="41094" y="160"/>
                  <a:pt x="160" y="41094"/>
                  <a:pt x="160" y="91600"/>
                </a:cubicBezTo>
                <a:lnTo>
                  <a:pt x="160" y="548800"/>
                </a:lnTo>
                <a:cubicBezTo>
                  <a:pt x="160" y="599307"/>
                  <a:pt x="41094" y="640240"/>
                  <a:pt x="91600" y="640240"/>
                </a:cubicBezTo>
                <a:lnTo>
                  <a:pt x="548800" y="640240"/>
                </a:lnTo>
                <a:cubicBezTo>
                  <a:pt x="599307" y="640240"/>
                  <a:pt x="640240" y="599307"/>
                  <a:pt x="640240" y="548800"/>
                </a:cubicBezTo>
                <a:lnTo>
                  <a:pt x="640240" y="91600"/>
                </a:lnTo>
                <a:cubicBezTo>
                  <a:pt x="640240" y="41094"/>
                  <a:pt x="599307" y="160"/>
                  <a:pt x="548800" y="160"/>
                </a:cubicBezTo>
                <a:close/>
                <a:moveTo>
                  <a:pt x="183040" y="228760"/>
                </a:moveTo>
                <a:cubicBezTo>
                  <a:pt x="157794" y="228760"/>
                  <a:pt x="137320" y="208286"/>
                  <a:pt x="137320" y="183040"/>
                </a:cubicBezTo>
                <a:cubicBezTo>
                  <a:pt x="137320" y="157794"/>
                  <a:pt x="157794" y="137320"/>
                  <a:pt x="183040" y="137320"/>
                </a:cubicBezTo>
                <a:cubicBezTo>
                  <a:pt x="208286" y="137320"/>
                  <a:pt x="228760" y="157794"/>
                  <a:pt x="228760" y="183040"/>
                </a:cubicBezTo>
                <a:cubicBezTo>
                  <a:pt x="228760" y="208286"/>
                  <a:pt x="208286" y="228760"/>
                  <a:pt x="183040" y="228760"/>
                </a:cubicBezTo>
                <a:close/>
                <a:moveTo>
                  <a:pt x="457360" y="503080"/>
                </a:moveTo>
                <a:cubicBezTo>
                  <a:pt x="432114" y="503080"/>
                  <a:pt x="411640" y="482606"/>
                  <a:pt x="411640" y="457360"/>
                </a:cubicBezTo>
                <a:cubicBezTo>
                  <a:pt x="411640" y="432114"/>
                  <a:pt x="432114" y="411640"/>
                  <a:pt x="457360" y="411640"/>
                </a:cubicBezTo>
                <a:cubicBezTo>
                  <a:pt x="482606" y="411640"/>
                  <a:pt x="503080" y="432114"/>
                  <a:pt x="503080" y="457360"/>
                </a:cubicBezTo>
                <a:cubicBezTo>
                  <a:pt x="503080" y="482606"/>
                  <a:pt x="482606" y="503080"/>
                  <a:pt x="457360" y="503080"/>
                </a:cubicBezTo>
                <a:close/>
              </a:path>
            </a:pathLst>
          </a:custGeom>
          <a:solidFill>
            <a:srgbClr val="910830"/>
          </a:solidFill>
          <a:ln w="1424" cap="flat">
            <a:noFill/>
            <a:prstDash val="solid"/>
            <a:miter/>
          </a:ln>
        </p:spPr>
        <p:txBody>
          <a:bodyPr rtlCol="0" anchor="ctr"/>
          <a:lstStyle/>
          <a:p>
            <a:endParaRPr lang="en-GB"/>
          </a:p>
        </p:txBody>
      </p:sp>
      <p:sp>
        <p:nvSpPr>
          <p:cNvPr id="237" name="Grafik 544">
            <a:extLst>
              <a:ext uri="{FF2B5EF4-FFF2-40B4-BE49-F238E27FC236}">
                <a16:creationId xmlns:a16="http://schemas.microsoft.com/office/drawing/2014/main" id="{B9DAE696-8436-43FB-88AA-5E1CB1D22E6E}"/>
              </a:ext>
            </a:extLst>
          </p:cNvPr>
          <p:cNvSpPr/>
          <p:nvPr/>
        </p:nvSpPr>
        <p:spPr>
          <a:xfrm>
            <a:off x="588993" y="4752683"/>
            <a:ext cx="596027" cy="298014"/>
          </a:xfrm>
          <a:custGeom>
            <a:avLst/>
            <a:gdLst>
              <a:gd name="connsiteX0" fmla="*/ 868841 w 914400"/>
              <a:gd name="connsiteY0" fmla="*/ 161 h 457200"/>
              <a:gd name="connsiteX1" fmla="*/ 45881 w 914400"/>
              <a:gd name="connsiteY1" fmla="*/ 161 h 457200"/>
              <a:gd name="connsiteX2" fmla="*/ 161 w 914400"/>
              <a:gd name="connsiteY2" fmla="*/ 45881 h 457200"/>
              <a:gd name="connsiteX3" fmla="*/ 161 w 914400"/>
              <a:gd name="connsiteY3" fmla="*/ 411641 h 457200"/>
              <a:gd name="connsiteX4" fmla="*/ 45881 w 914400"/>
              <a:gd name="connsiteY4" fmla="*/ 457361 h 457200"/>
              <a:gd name="connsiteX5" fmla="*/ 868841 w 914400"/>
              <a:gd name="connsiteY5" fmla="*/ 457361 h 457200"/>
              <a:gd name="connsiteX6" fmla="*/ 914561 w 914400"/>
              <a:gd name="connsiteY6" fmla="*/ 411641 h 457200"/>
              <a:gd name="connsiteX7" fmla="*/ 914561 w 914400"/>
              <a:gd name="connsiteY7" fmla="*/ 45881 h 457200"/>
              <a:gd name="connsiteX8" fmla="*/ 868841 w 914400"/>
              <a:gd name="connsiteY8" fmla="*/ 161 h 457200"/>
              <a:gd name="connsiteX9" fmla="*/ 434501 w 914400"/>
              <a:gd name="connsiteY9" fmla="*/ 365921 h 457200"/>
              <a:gd name="connsiteX10" fmla="*/ 423071 w 914400"/>
              <a:gd name="connsiteY10" fmla="*/ 377351 h 457200"/>
              <a:gd name="connsiteX11" fmla="*/ 103031 w 914400"/>
              <a:gd name="connsiteY11" fmla="*/ 377351 h 457200"/>
              <a:gd name="connsiteX12" fmla="*/ 91601 w 914400"/>
              <a:gd name="connsiteY12" fmla="*/ 365921 h 457200"/>
              <a:gd name="connsiteX13" fmla="*/ 91601 w 914400"/>
              <a:gd name="connsiteY13" fmla="*/ 354491 h 457200"/>
              <a:gd name="connsiteX14" fmla="*/ 103031 w 914400"/>
              <a:gd name="connsiteY14" fmla="*/ 343061 h 457200"/>
              <a:gd name="connsiteX15" fmla="*/ 423071 w 914400"/>
              <a:gd name="connsiteY15" fmla="*/ 343061 h 457200"/>
              <a:gd name="connsiteX16" fmla="*/ 434501 w 914400"/>
              <a:gd name="connsiteY16" fmla="*/ 354491 h 457200"/>
              <a:gd name="connsiteX17" fmla="*/ 434501 w 914400"/>
              <a:gd name="connsiteY17" fmla="*/ 365921 h 457200"/>
              <a:gd name="connsiteX18" fmla="*/ 103031 w 914400"/>
              <a:gd name="connsiteY18" fmla="*/ 274481 h 457200"/>
              <a:gd name="connsiteX19" fmla="*/ 103031 w 914400"/>
              <a:gd name="connsiteY19" fmla="*/ 251621 h 457200"/>
              <a:gd name="connsiteX20" fmla="*/ 114461 w 914400"/>
              <a:gd name="connsiteY20" fmla="*/ 240191 h 457200"/>
              <a:gd name="connsiteX21" fmla="*/ 137321 w 914400"/>
              <a:gd name="connsiteY21" fmla="*/ 240191 h 457200"/>
              <a:gd name="connsiteX22" fmla="*/ 148751 w 914400"/>
              <a:gd name="connsiteY22" fmla="*/ 251621 h 457200"/>
              <a:gd name="connsiteX23" fmla="*/ 148751 w 914400"/>
              <a:gd name="connsiteY23" fmla="*/ 274481 h 457200"/>
              <a:gd name="connsiteX24" fmla="*/ 137321 w 914400"/>
              <a:gd name="connsiteY24" fmla="*/ 285911 h 457200"/>
              <a:gd name="connsiteX25" fmla="*/ 114461 w 914400"/>
              <a:gd name="connsiteY25" fmla="*/ 285911 h 457200"/>
              <a:gd name="connsiteX26" fmla="*/ 103031 w 914400"/>
              <a:gd name="connsiteY26" fmla="*/ 274481 h 457200"/>
              <a:gd name="connsiteX27" fmla="*/ 194471 w 914400"/>
              <a:gd name="connsiteY27" fmla="*/ 274481 h 457200"/>
              <a:gd name="connsiteX28" fmla="*/ 194471 w 914400"/>
              <a:gd name="connsiteY28" fmla="*/ 251621 h 457200"/>
              <a:gd name="connsiteX29" fmla="*/ 205901 w 914400"/>
              <a:gd name="connsiteY29" fmla="*/ 240191 h 457200"/>
              <a:gd name="connsiteX30" fmla="*/ 228761 w 914400"/>
              <a:gd name="connsiteY30" fmla="*/ 240191 h 457200"/>
              <a:gd name="connsiteX31" fmla="*/ 240191 w 914400"/>
              <a:gd name="connsiteY31" fmla="*/ 251621 h 457200"/>
              <a:gd name="connsiteX32" fmla="*/ 240191 w 914400"/>
              <a:gd name="connsiteY32" fmla="*/ 274481 h 457200"/>
              <a:gd name="connsiteX33" fmla="*/ 228761 w 914400"/>
              <a:gd name="connsiteY33" fmla="*/ 285911 h 457200"/>
              <a:gd name="connsiteX34" fmla="*/ 205901 w 914400"/>
              <a:gd name="connsiteY34" fmla="*/ 285911 h 457200"/>
              <a:gd name="connsiteX35" fmla="*/ 194471 w 914400"/>
              <a:gd name="connsiteY35" fmla="*/ 274481 h 457200"/>
              <a:gd name="connsiteX36" fmla="*/ 285911 w 914400"/>
              <a:gd name="connsiteY36" fmla="*/ 274481 h 457200"/>
              <a:gd name="connsiteX37" fmla="*/ 285911 w 914400"/>
              <a:gd name="connsiteY37" fmla="*/ 251621 h 457200"/>
              <a:gd name="connsiteX38" fmla="*/ 297341 w 914400"/>
              <a:gd name="connsiteY38" fmla="*/ 240191 h 457200"/>
              <a:gd name="connsiteX39" fmla="*/ 320201 w 914400"/>
              <a:gd name="connsiteY39" fmla="*/ 240191 h 457200"/>
              <a:gd name="connsiteX40" fmla="*/ 331631 w 914400"/>
              <a:gd name="connsiteY40" fmla="*/ 251621 h 457200"/>
              <a:gd name="connsiteX41" fmla="*/ 331631 w 914400"/>
              <a:gd name="connsiteY41" fmla="*/ 274481 h 457200"/>
              <a:gd name="connsiteX42" fmla="*/ 320201 w 914400"/>
              <a:gd name="connsiteY42" fmla="*/ 285911 h 457200"/>
              <a:gd name="connsiteX43" fmla="*/ 297341 w 914400"/>
              <a:gd name="connsiteY43" fmla="*/ 285911 h 457200"/>
              <a:gd name="connsiteX44" fmla="*/ 285911 w 914400"/>
              <a:gd name="connsiteY44" fmla="*/ 274481 h 457200"/>
              <a:gd name="connsiteX45" fmla="*/ 377351 w 914400"/>
              <a:gd name="connsiteY45" fmla="*/ 274481 h 457200"/>
              <a:gd name="connsiteX46" fmla="*/ 377351 w 914400"/>
              <a:gd name="connsiteY46" fmla="*/ 251621 h 457200"/>
              <a:gd name="connsiteX47" fmla="*/ 388781 w 914400"/>
              <a:gd name="connsiteY47" fmla="*/ 240191 h 457200"/>
              <a:gd name="connsiteX48" fmla="*/ 411641 w 914400"/>
              <a:gd name="connsiteY48" fmla="*/ 240191 h 457200"/>
              <a:gd name="connsiteX49" fmla="*/ 423071 w 914400"/>
              <a:gd name="connsiteY49" fmla="*/ 251621 h 457200"/>
              <a:gd name="connsiteX50" fmla="*/ 423071 w 914400"/>
              <a:gd name="connsiteY50" fmla="*/ 274481 h 457200"/>
              <a:gd name="connsiteX51" fmla="*/ 411641 w 914400"/>
              <a:gd name="connsiteY51" fmla="*/ 285911 h 457200"/>
              <a:gd name="connsiteX52" fmla="*/ 388781 w 914400"/>
              <a:gd name="connsiteY52" fmla="*/ 285911 h 457200"/>
              <a:gd name="connsiteX53" fmla="*/ 377351 w 914400"/>
              <a:gd name="connsiteY53" fmla="*/ 274481 h 457200"/>
              <a:gd name="connsiteX54" fmla="*/ 434501 w 914400"/>
              <a:gd name="connsiteY54" fmla="*/ 183041 h 457200"/>
              <a:gd name="connsiteX55" fmla="*/ 411641 w 914400"/>
              <a:gd name="connsiteY55" fmla="*/ 205901 h 457200"/>
              <a:gd name="connsiteX56" fmla="*/ 114461 w 914400"/>
              <a:gd name="connsiteY56" fmla="*/ 205901 h 457200"/>
              <a:gd name="connsiteX57" fmla="*/ 91601 w 914400"/>
              <a:gd name="connsiteY57" fmla="*/ 183041 h 457200"/>
              <a:gd name="connsiteX58" fmla="*/ 91601 w 914400"/>
              <a:gd name="connsiteY58" fmla="*/ 114461 h 457200"/>
              <a:gd name="connsiteX59" fmla="*/ 114461 w 914400"/>
              <a:gd name="connsiteY59" fmla="*/ 91601 h 457200"/>
              <a:gd name="connsiteX60" fmla="*/ 411641 w 914400"/>
              <a:gd name="connsiteY60" fmla="*/ 91601 h 457200"/>
              <a:gd name="connsiteX61" fmla="*/ 434501 w 914400"/>
              <a:gd name="connsiteY61" fmla="*/ 114461 h 457200"/>
              <a:gd name="connsiteX62" fmla="*/ 434501 w 914400"/>
              <a:gd name="connsiteY62" fmla="*/ 183041 h 457200"/>
              <a:gd name="connsiteX63" fmla="*/ 823121 w 914400"/>
              <a:gd name="connsiteY63" fmla="*/ 365921 h 457200"/>
              <a:gd name="connsiteX64" fmla="*/ 811691 w 914400"/>
              <a:gd name="connsiteY64" fmla="*/ 377351 h 457200"/>
              <a:gd name="connsiteX65" fmla="*/ 491651 w 914400"/>
              <a:gd name="connsiteY65" fmla="*/ 377351 h 457200"/>
              <a:gd name="connsiteX66" fmla="*/ 480221 w 914400"/>
              <a:gd name="connsiteY66" fmla="*/ 365921 h 457200"/>
              <a:gd name="connsiteX67" fmla="*/ 480221 w 914400"/>
              <a:gd name="connsiteY67" fmla="*/ 354491 h 457200"/>
              <a:gd name="connsiteX68" fmla="*/ 491651 w 914400"/>
              <a:gd name="connsiteY68" fmla="*/ 343061 h 457200"/>
              <a:gd name="connsiteX69" fmla="*/ 811691 w 914400"/>
              <a:gd name="connsiteY69" fmla="*/ 343061 h 457200"/>
              <a:gd name="connsiteX70" fmla="*/ 823121 w 914400"/>
              <a:gd name="connsiteY70" fmla="*/ 354491 h 457200"/>
              <a:gd name="connsiteX71" fmla="*/ 823121 w 914400"/>
              <a:gd name="connsiteY71" fmla="*/ 36592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14400" h="457200">
                <a:moveTo>
                  <a:pt x="868841" y="161"/>
                </a:moveTo>
                <a:lnTo>
                  <a:pt x="45881" y="161"/>
                </a:lnTo>
                <a:cubicBezTo>
                  <a:pt x="20635" y="161"/>
                  <a:pt x="161" y="20635"/>
                  <a:pt x="161" y="45881"/>
                </a:cubicBezTo>
                <a:lnTo>
                  <a:pt x="161" y="411641"/>
                </a:lnTo>
                <a:cubicBezTo>
                  <a:pt x="161" y="436887"/>
                  <a:pt x="20635" y="457361"/>
                  <a:pt x="45881" y="457361"/>
                </a:cubicBezTo>
                <a:lnTo>
                  <a:pt x="868841" y="457361"/>
                </a:lnTo>
                <a:cubicBezTo>
                  <a:pt x="894087" y="457361"/>
                  <a:pt x="914561" y="436887"/>
                  <a:pt x="914561" y="411641"/>
                </a:cubicBezTo>
                <a:lnTo>
                  <a:pt x="914561" y="45881"/>
                </a:lnTo>
                <a:cubicBezTo>
                  <a:pt x="914561" y="20635"/>
                  <a:pt x="894087" y="161"/>
                  <a:pt x="868841" y="161"/>
                </a:cubicBezTo>
                <a:close/>
                <a:moveTo>
                  <a:pt x="434501" y="365921"/>
                </a:moveTo>
                <a:cubicBezTo>
                  <a:pt x="434501" y="372236"/>
                  <a:pt x="429386" y="377351"/>
                  <a:pt x="423071" y="377351"/>
                </a:cubicBezTo>
                <a:lnTo>
                  <a:pt x="103031" y="377351"/>
                </a:lnTo>
                <a:cubicBezTo>
                  <a:pt x="96716" y="377351"/>
                  <a:pt x="91601" y="372236"/>
                  <a:pt x="91601" y="365921"/>
                </a:cubicBezTo>
                <a:lnTo>
                  <a:pt x="91601" y="354491"/>
                </a:lnTo>
                <a:cubicBezTo>
                  <a:pt x="91601" y="348176"/>
                  <a:pt x="96716" y="343061"/>
                  <a:pt x="103031" y="343061"/>
                </a:cubicBezTo>
                <a:lnTo>
                  <a:pt x="423071" y="343061"/>
                </a:lnTo>
                <a:cubicBezTo>
                  <a:pt x="429386" y="343061"/>
                  <a:pt x="434501" y="348176"/>
                  <a:pt x="434501" y="354491"/>
                </a:cubicBezTo>
                <a:lnTo>
                  <a:pt x="434501" y="365921"/>
                </a:lnTo>
                <a:close/>
                <a:moveTo>
                  <a:pt x="103031" y="274481"/>
                </a:moveTo>
                <a:lnTo>
                  <a:pt x="103031" y="251621"/>
                </a:lnTo>
                <a:cubicBezTo>
                  <a:pt x="103031" y="245306"/>
                  <a:pt x="108146" y="240191"/>
                  <a:pt x="114461" y="240191"/>
                </a:cubicBezTo>
                <a:lnTo>
                  <a:pt x="137321" y="240191"/>
                </a:lnTo>
                <a:cubicBezTo>
                  <a:pt x="143636" y="240191"/>
                  <a:pt x="148751" y="245306"/>
                  <a:pt x="148751" y="251621"/>
                </a:cubicBezTo>
                <a:lnTo>
                  <a:pt x="148751" y="274481"/>
                </a:lnTo>
                <a:cubicBezTo>
                  <a:pt x="148751" y="280796"/>
                  <a:pt x="143636" y="285911"/>
                  <a:pt x="137321" y="285911"/>
                </a:cubicBezTo>
                <a:lnTo>
                  <a:pt x="114461" y="285911"/>
                </a:lnTo>
                <a:cubicBezTo>
                  <a:pt x="108146" y="285911"/>
                  <a:pt x="103031" y="280796"/>
                  <a:pt x="103031" y="274481"/>
                </a:cubicBezTo>
                <a:close/>
                <a:moveTo>
                  <a:pt x="194471" y="274481"/>
                </a:moveTo>
                <a:lnTo>
                  <a:pt x="194471" y="251621"/>
                </a:lnTo>
                <a:cubicBezTo>
                  <a:pt x="194471" y="245306"/>
                  <a:pt x="199586" y="240191"/>
                  <a:pt x="205901" y="240191"/>
                </a:cubicBezTo>
                <a:lnTo>
                  <a:pt x="228761" y="240191"/>
                </a:lnTo>
                <a:cubicBezTo>
                  <a:pt x="235076" y="240191"/>
                  <a:pt x="240191" y="245306"/>
                  <a:pt x="240191" y="251621"/>
                </a:cubicBezTo>
                <a:lnTo>
                  <a:pt x="240191" y="274481"/>
                </a:lnTo>
                <a:cubicBezTo>
                  <a:pt x="240191" y="280796"/>
                  <a:pt x="235076" y="285911"/>
                  <a:pt x="228761" y="285911"/>
                </a:cubicBezTo>
                <a:lnTo>
                  <a:pt x="205901" y="285911"/>
                </a:lnTo>
                <a:cubicBezTo>
                  <a:pt x="199586" y="285911"/>
                  <a:pt x="194471" y="280796"/>
                  <a:pt x="194471" y="274481"/>
                </a:cubicBezTo>
                <a:close/>
                <a:moveTo>
                  <a:pt x="285911" y="274481"/>
                </a:moveTo>
                <a:lnTo>
                  <a:pt x="285911" y="251621"/>
                </a:lnTo>
                <a:cubicBezTo>
                  <a:pt x="285911" y="245306"/>
                  <a:pt x="291026" y="240191"/>
                  <a:pt x="297341" y="240191"/>
                </a:cubicBezTo>
                <a:lnTo>
                  <a:pt x="320201" y="240191"/>
                </a:lnTo>
                <a:cubicBezTo>
                  <a:pt x="326516" y="240191"/>
                  <a:pt x="331631" y="245306"/>
                  <a:pt x="331631" y="251621"/>
                </a:cubicBezTo>
                <a:lnTo>
                  <a:pt x="331631" y="274481"/>
                </a:lnTo>
                <a:cubicBezTo>
                  <a:pt x="331631" y="280796"/>
                  <a:pt x="326516" y="285911"/>
                  <a:pt x="320201" y="285911"/>
                </a:cubicBezTo>
                <a:lnTo>
                  <a:pt x="297341" y="285911"/>
                </a:lnTo>
                <a:cubicBezTo>
                  <a:pt x="291026" y="285911"/>
                  <a:pt x="285911" y="280796"/>
                  <a:pt x="285911" y="274481"/>
                </a:cubicBezTo>
                <a:close/>
                <a:moveTo>
                  <a:pt x="377351" y="274481"/>
                </a:moveTo>
                <a:lnTo>
                  <a:pt x="377351" y="251621"/>
                </a:lnTo>
                <a:cubicBezTo>
                  <a:pt x="377351" y="245306"/>
                  <a:pt x="382466" y="240191"/>
                  <a:pt x="388781" y="240191"/>
                </a:cubicBezTo>
                <a:lnTo>
                  <a:pt x="411641" y="240191"/>
                </a:lnTo>
                <a:cubicBezTo>
                  <a:pt x="417956" y="240191"/>
                  <a:pt x="423071" y="245306"/>
                  <a:pt x="423071" y="251621"/>
                </a:cubicBezTo>
                <a:lnTo>
                  <a:pt x="423071" y="274481"/>
                </a:lnTo>
                <a:cubicBezTo>
                  <a:pt x="423071" y="280796"/>
                  <a:pt x="417956" y="285911"/>
                  <a:pt x="411641" y="285911"/>
                </a:cubicBezTo>
                <a:lnTo>
                  <a:pt x="388781" y="285911"/>
                </a:lnTo>
                <a:cubicBezTo>
                  <a:pt x="382466" y="285911"/>
                  <a:pt x="377351" y="280796"/>
                  <a:pt x="377351" y="274481"/>
                </a:cubicBezTo>
                <a:close/>
                <a:moveTo>
                  <a:pt x="434501" y="183041"/>
                </a:moveTo>
                <a:cubicBezTo>
                  <a:pt x="434501" y="195671"/>
                  <a:pt x="424271" y="205901"/>
                  <a:pt x="411641" y="205901"/>
                </a:cubicBezTo>
                <a:lnTo>
                  <a:pt x="114461" y="205901"/>
                </a:lnTo>
                <a:cubicBezTo>
                  <a:pt x="101831" y="205901"/>
                  <a:pt x="91601" y="195671"/>
                  <a:pt x="91601" y="183041"/>
                </a:cubicBezTo>
                <a:lnTo>
                  <a:pt x="91601" y="114461"/>
                </a:lnTo>
                <a:cubicBezTo>
                  <a:pt x="91601" y="101831"/>
                  <a:pt x="101831" y="91601"/>
                  <a:pt x="114461" y="91601"/>
                </a:cubicBezTo>
                <a:lnTo>
                  <a:pt x="411641" y="91601"/>
                </a:lnTo>
                <a:cubicBezTo>
                  <a:pt x="424271" y="91601"/>
                  <a:pt x="434501" y="101831"/>
                  <a:pt x="434501" y="114461"/>
                </a:cubicBezTo>
                <a:lnTo>
                  <a:pt x="434501" y="183041"/>
                </a:lnTo>
                <a:close/>
                <a:moveTo>
                  <a:pt x="823121" y="365921"/>
                </a:moveTo>
                <a:cubicBezTo>
                  <a:pt x="823121" y="372236"/>
                  <a:pt x="818006" y="377351"/>
                  <a:pt x="811691" y="377351"/>
                </a:cubicBezTo>
                <a:lnTo>
                  <a:pt x="491651" y="377351"/>
                </a:lnTo>
                <a:cubicBezTo>
                  <a:pt x="485336" y="377351"/>
                  <a:pt x="480221" y="372236"/>
                  <a:pt x="480221" y="365921"/>
                </a:cubicBezTo>
                <a:lnTo>
                  <a:pt x="480221" y="354491"/>
                </a:lnTo>
                <a:cubicBezTo>
                  <a:pt x="480221" y="348176"/>
                  <a:pt x="485336" y="343061"/>
                  <a:pt x="491651" y="343061"/>
                </a:cubicBezTo>
                <a:lnTo>
                  <a:pt x="811691" y="343061"/>
                </a:lnTo>
                <a:cubicBezTo>
                  <a:pt x="818006" y="343061"/>
                  <a:pt x="823121" y="348176"/>
                  <a:pt x="823121" y="354491"/>
                </a:cubicBezTo>
                <a:lnTo>
                  <a:pt x="823121" y="365921"/>
                </a:lnTo>
                <a:close/>
              </a:path>
            </a:pathLst>
          </a:custGeom>
          <a:solidFill>
            <a:srgbClr val="910830"/>
          </a:solidFill>
          <a:ln w="1429" cap="flat">
            <a:noFill/>
            <a:prstDash val="solid"/>
            <a:miter/>
          </a:ln>
        </p:spPr>
        <p:txBody>
          <a:bodyPr rtlCol="0" anchor="ctr"/>
          <a:lstStyle/>
          <a:p>
            <a:endParaRPr lang="en-GB"/>
          </a:p>
        </p:txBody>
      </p:sp>
      <p:sp>
        <p:nvSpPr>
          <p:cNvPr id="238" name="Grafik 545">
            <a:extLst>
              <a:ext uri="{FF2B5EF4-FFF2-40B4-BE49-F238E27FC236}">
                <a16:creationId xmlns:a16="http://schemas.microsoft.com/office/drawing/2014/main" id="{95392ABE-0AFF-4280-A5B5-AAAE359CCCFB}"/>
              </a:ext>
            </a:extLst>
          </p:cNvPr>
          <p:cNvSpPr/>
          <p:nvPr/>
        </p:nvSpPr>
        <p:spPr>
          <a:xfrm>
            <a:off x="2541913" y="4663280"/>
            <a:ext cx="476822" cy="476822"/>
          </a:xfrm>
          <a:custGeom>
            <a:avLst/>
            <a:gdLst>
              <a:gd name="connsiteX0" fmla="*/ 718263 w 731520"/>
              <a:gd name="connsiteY0" fmla="*/ 333515 h 731520"/>
              <a:gd name="connsiteX1" fmla="*/ 398323 w 731520"/>
              <a:gd name="connsiteY1" fmla="*/ 13575 h 731520"/>
              <a:gd name="connsiteX2" fmla="*/ 333515 w 731520"/>
              <a:gd name="connsiteY2" fmla="*/ 13575 h 731520"/>
              <a:gd name="connsiteX3" fmla="*/ 13575 w 731520"/>
              <a:gd name="connsiteY3" fmla="*/ 333515 h 731520"/>
              <a:gd name="connsiteX4" fmla="*/ 13575 w 731520"/>
              <a:gd name="connsiteY4" fmla="*/ 398323 h 731520"/>
              <a:gd name="connsiteX5" fmla="*/ 333515 w 731520"/>
              <a:gd name="connsiteY5" fmla="*/ 718263 h 731520"/>
              <a:gd name="connsiteX6" fmla="*/ 398323 w 731520"/>
              <a:gd name="connsiteY6" fmla="*/ 718263 h 731520"/>
              <a:gd name="connsiteX7" fmla="*/ 718263 w 731520"/>
              <a:gd name="connsiteY7" fmla="*/ 398323 h 731520"/>
              <a:gd name="connsiteX8" fmla="*/ 718263 w 731520"/>
              <a:gd name="connsiteY8" fmla="*/ 333515 h 731520"/>
              <a:gd name="connsiteX9" fmla="*/ 573988 w 731520"/>
              <a:gd name="connsiteY9" fmla="*/ 351460 h 731520"/>
              <a:gd name="connsiteX10" fmla="*/ 453673 w 731520"/>
              <a:gd name="connsiteY10" fmla="*/ 462517 h 731520"/>
              <a:gd name="connsiteX11" fmla="*/ 434485 w 731520"/>
              <a:gd name="connsiteY11" fmla="*/ 454116 h 731520"/>
              <a:gd name="connsiteX12" fmla="*/ 434485 w 731520"/>
              <a:gd name="connsiteY12" fmla="*/ 377349 h 731520"/>
              <a:gd name="connsiteX13" fmla="*/ 297325 w 731520"/>
              <a:gd name="connsiteY13" fmla="*/ 377349 h 731520"/>
              <a:gd name="connsiteX14" fmla="*/ 297325 w 731520"/>
              <a:gd name="connsiteY14" fmla="*/ 468789 h 731520"/>
              <a:gd name="connsiteX15" fmla="*/ 285895 w 731520"/>
              <a:gd name="connsiteY15" fmla="*/ 480219 h 731520"/>
              <a:gd name="connsiteX16" fmla="*/ 240175 w 731520"/>
              <a:gd name="connsiteY16" fmla="*/ 480219 h 731520"/>
              <a:gd name="connsiteX17" fmla="*/ 228745 w 731520"/>
              <a:gd name="connsiteY17" fmla="*/ 468789 h 731520"/>
              <a:gd name="connsiteX18" fmla="*/ 228745 w 731520"/>
              <a:gd name="connsiteY18" fmla="*/ 354489 h 731520"/>
              <a:gd name="connsiteX19" fmla="*/ 274465 w 731520"/>
              <a:gd name="connsiteY19" fmla="*/ 308769 h 731520"/>
              <a:gd name="connsiteX20" fmla="*/ 434485 w 731520"/>
              <a:gd name="connsiteY20" fmla="*/ 308769 h 731520"/>
              <a:gd name="connsiteX21" fmla="*/ 434485 w 731520"/>
              <a:gd name="connsiteY21" fmla="*/ 232002 h 731520"/>
              <a:gd name="connsiteX22" fmla="*/ 453673 w 731520"/>
              <a:gd name="connsiteY22" fmla="*/ 223601 h 731520"/>
              <a:gd name="connsiteX23" fmla="*/ 573988 w 731520"/>
              <a:gd name="connsiteY23" fmla="*/ 334658 h 731520"/>
              <a:gd name="connsiteX24" fmla="*/ 573988 w 731520"/>
              <a:gd name="connsiteY24" fmla="*/ 3514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731520">
                <a:moveTo>
                  <a:pt x="718263" y="333515"/>
                </a:moveTo>
                <a:lnTo>
                  <a:pt x="398323" y="13575"/>
                </a:lnTo>
                <a:cubicBezTo>
                  <a:pt x="380435" y="-4313"/>
                  <a:pt x="351417" y="-4313"/>
                  <a:pt x="333515" y="13575"/>
                </a:cubicBezTo>
                <a:lnTo>
                  <a:pt x="13575" y="333515"/>
                </a:lnTo>
                <a:cubicBezTo>
                  <a:pt x="-4313" y="351417"/>
                  <a:pt x="-4313" y="380421"/>
                  <a:pt x="13575" y="398323"/>
                </a:cubicBezTo>
                <a:lnTo>
                  <a:pt x="333515" y="718263"/>
                </a:lnTo>
                <a:cubicBezTo>
                  <a:pt x="351403" y="736165"/>
                  <a:pt x="380421" y="736165"/>
                  <a:pt x="398323" y="718263"/>
                </a:cubicBezTo>
                <a:lnTo>
                  <a:pt x="718263" y="398323"/>
                </a:lnTo>
                <a:cubicBezTo>
                  <a:pt x="736151" y="380421"/>
                  <a:pt x="736151" y="351417"/>
                  <a:pt x="718263" y="333515"/>
                </a:cubicBezTo>
                <a:close/>
                <a:moveTo>
                  <a:pt x="573988" y="351460"/>
                </a:moveTo>
                <a:lnTo>
                  <a:pt x="453673" y="462517"/>
                </a:lnTo>
                <a:cubicBezTo>
                  <a:pt x="446358" y="469275"/>
                  <a:pt x="434485" y="464088"/>
                  <a:pt x="434485" y="454116"/>
                </a:cubicBezTo>
                <a:lnTo>
                  <a:pt x="434485" y="377349"/>
                </a:lnTo>
                <a:lnTo>
                  <a:pt x="297325" y="377349"/>
                </a:lnTo>
                <a:lnTo>
                  <a:pt x="297325" y="468789"/>
                </a:lnTo>
                <a:cubicBezTo>
                  <a:pt x="297325" y="475104"/>
                  <a:pt x="292210" y="480219"/>
                  <a:pt x="285895" y="480219"/>
                </a:cubicBezTo>
                <a:lnTo>
                  <a:pt x="240175" y="480219"/>
                </a:lnTo>
                <a:cubicBezTo>
                  <a:pt x="233860" y="480219"/>
                  <a:pt x="228745" y="475104"/>
                  <a:pt x="228745" y="468789"/>
                </a:cubicBezTo>
                <a:lnTo>
                  <a:pt x="228745" y="354489"/>
                </a:lnTo>
                <a:cubicBezTo>
                  <a:pt x="228745" y="329243"/>
                  <a:pt x="249219" y="308769"/>
                  <a:pt x="274465" y="308769"/>
                </a:cubicBezTo>
                <a:lnTo>
                  <a:pt x="434485" y="308769"/>
                </a:lnTo>
                <a:lnTo>
                  <a:pt x="434485" y="232002"/>
                </a:lnTo>
                <a:cubicBezTo>
                  <a:pt x="434485" y="222044"/>
                  <a:pt x="446343" y="216843"/>
                  <a:pt x="453673" y="223601"/>
                </a:cubicBezTo>
                <a:lnTo>
                  <a:pt x="573988" y="334658"/>
                </a:lnTo>
                <a:cubicBezTo>
                  <a:pt x="578889" y="339187"/>
                  <a:pt x="578889" y="346931"/>
                  <a:pt x="573988" y="351460"/>
                </a:cubicBezTo>
                <a:close/>
              </a:path>
            </a:pathLst>
          </a:custGeom>
          <a:solidFill>
            <a:srgbClr val="910830"/>
          </a:solidFill>
          <a:ln w="1414" cap="flat">
            <a:noFill/>
            <a:prstDash val="solid"/>
            <a:miter/>
          </a:ln>
        </p:spPr>
        <p:txBody>
          <a:bodyPr rtlCol="0" anchor="ctr"/>
          <a:lstStyle/>
          <a:p>
            <a:endParaRPr lang="en-GB"/>
          </a:p>
        </p:txBody>
      </p:sp>
      <p:sp>
        <p:nvSpPr>
          <p:cNvPr id="239" name="Grafik 546">
            <a:extLst>
              <a:ext uri="{FF2B5EF4-FFF2-40B4-BE49-F238E27FC236}">
                <a16:creationId xmlns:a16="http://schemas.microsoft.com/office/drawing/2014/main" id="{51B3D001-2302-42D2-8702-EB6CB453E2AA}"/>
              </a:ext>
            </a:extLst>
          </p:cNvPr>
          <p:cNvSpPr/>
          <p:nvPr/>
        </p:nvSpPr>
        <p:spPr>
          <a:xfrm>
            <a:off x="7134114" y="4693081"/>
            <a:ext cx="417219" cy="417219"/>
          </a:xfrm>
          <a:custGeom>
            <a:avLst/>
            <a:gdLst>
              <a:gd name="connsiteX0" fmla="*/ 320200 w 640080"/>
              <a:gd name="connsiteY0" fmla="*/ 457360 h 640080"/>
              <a:gd name="connsiteX1" fmla="*/ 228760 w 640080"/>
              <a:gd name="connsiteY1" fmla="*/ 548800 h 640080"/>
              <a:gd name="connsiteX2" fmla="*/ 320200 w 640080"/>
              <a:gd name="connsiteY2" fmla="*/ 640240 h 640080"/>
              <a:gd name="connsiteX3" fmla="*/ 411640 w 640080"/>
              <a:gd name="connsiteY3" fmla="*/ 548800 h 640080"/>
              <a:gd name="connsiteX4" fmla="*/ 320200 w 640080"/>
              <a:gd name="connsiteY4" fmla="*/ 457360 h 640080"/>
              <a:gd name="connsiteX5" fmla="*/ 320200 w 640080"/>
              <a:gd name="connsiteY5" fmla="*/ 183040 h 640080"/>
              <a:gd name="connsiteX6" fmla="*/ 411640 w 640080"/>
              <a:gd name="connsiteY6" fmla="*/ 91600 h 640080"/>
              <a:gd name="connsiteX7" fmla="*/ 320200 w 640080"/>
              <a:gd name="connsiteY7" fmla="*/ 160 h 640080"/>
              <a:gd name="connsiteX8" fmla="*/ 228760 w 640080"/>
              <a:gd name="connsiteY8" fmla="*/ 91600 h 640080"/>
              <a:gd name="connsiteX9" fmla="*/ 320200 w 640080"/>
              <a:gd name="connsiteY9" fmla="*/ 183040 h 640080"/>
              <a:gd name="connsiteX10" fmla="*/ 594520 w 640080"/>
              <a:gd name="connsiteY10" fmla="*/ 251620 h 640080"/>
              <a:gd name="connsiteX11" fmla="*/ 45880 w 640080"/>
              <a:gd name="connsiteY11" fmla="*/ 251620 h 640080"/>
              <a:gd name="connsiteX12" fmla="*/ 160 w 640080"/>
              <a:gd name="connsiteY12" fmla="*/ 297340 h 640080"/>
              <a:gd name="connsiteX13" fmla="*/ 160 w 640080"/>
              <a:gd name="connsiteY13" fmla="*/ 343060 h 640080"/>
              <a:gd name="connsiteX14" fmla="*/ 45880 w 640080"/>
              <a:gd name="connsiteY14" fmla="*/ 388780 h 640080"/>
              <a:gd name="connsiteX15" fmla="*/ 594520 w 640080"/>
              <a:gd name="connsiteY15" fmla="*/ 388780 h 640080"/>
              <a:gd name="connsiteX16" fmla="*/ 640240 w 640080"/>
              <a:gd name="connsiteY16" fmla="*/ 343060 h 640080"/>
              <a:gd name="connsiteX17" fmla="*/ 640240 w 640080"/>
              <a:gd name="connsiteY17" fmla="*/ 297340 h 640080"/>
              <a:gd name="connsiteX18" fmla="*/ 594520 w 640080"/>
              <a:gd name="connsiteY18" fmla="*/ 2516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080" h="640080">
                <a:moveTo>
                  <a:pt x="320200" y="457360"/>
                </a:moveTo>
                <a:cubicBezTo>
                  <a:pt x="269694" y="457360"/>
                  <a:pt x="228760" y="498294"/>
                  <a:pt x="228760" y="548800"/>
                </a:cubicBezTo>
                <a:cubicBezTo>
                  <a:pt x="228760" y="599307"/>
                  <a:pt x="269694" y="640240"/>
                  <a:pt x="320200" y="640240"/>
                </a:cubicBezTo>
                <a:cubicBezTo>
                  <a:pt x="370707" y="640240"/>
                  <a:pt x="411640" y="599307"/>
                  <a:pt x="411640" y="548800"/>
                </a:cubicBezTo>
                <a:cubicBezTo>
                  <a:pt x="411640" y="498294"/>
                  <a:pt x="370707" y="457360"/>
                  <a:pt x="320200" y="457360"/>
                </a:cubicBezTo>
                <a:close/>
                <a:moveTo>
                  <a:pt x="320200" y="183040"/>
                </a:moveTo>
                <a:cubicBezTo>
                  <a:pt x="370707" y="183040"/>
                  <a:pt x="411640" y="142107"/>
                  <a:pt x="411640" y="91600"/>
                </a:cubicBezTo>
                <a:cubicBezTo>
                  <a:pt x="411640" y="41094"/>
                  <a:pt x="370707" y="160"/>
                  <a:pt x="320200" y="160"/>
                </a:cubicBezTo>
                <a:cubicBezTo>
                  <a:pt x="269694" y="160"/>
                  <a:pt x="228760" y="41094"/>
                  <a:pt x="228760" y="91600"/>
                </a:cubicBezTo>
                <a:cubicBezTo>
                  <a:pt x="228760" y="142107"/>
                  <a:pt x="269694" y="183040"/>
                  <a:pt x="320200" y="183040"/>
                </a:cubicBezTo>
                <a:close/>
                <a:moveTo>
                  <a:pt x="594520" y="251620"/>
                </a:moveTo>
                <a:lnTo>
                  <a:pt x="45880" y="251620"/>
                </a:lnTo>
                <a:cubicBezTo>
                  <a:pt x="20634" y="251620"/>
                  <a:pt x="160" y="272094"/>
                  <a:pt x="160" y="297340"/>
                </a:cubicBezTo>
                <a:lnTo>
                  <a:pt x="160" y="343060"/>
                </a:lnTo>
                <a:cubicBezTo>
                  <a:pt x="160" y="368306"/>
                  <a:pt x="20634" y="388780"/>
                  <a:pt x="45880" y="388780"/>
                </a:cubicBezTo>
                <a:lnTo>
                  <a:pt x="594520" y="388780"/>
                </a:lnTo>
                <a:cubicBezTo>
                  <a:pt x="619766" y="388780"/>
                  <a:pt x="640240" y="368306"/>
                  <a:pt x="640240" y="343060"/>
                </a:cubicBezTo>
                <a:lnTo>
                  <a:pt x="640240" y="297340"/>
                </a:lnTo>
                <a:cubicBezTo>
                  <a:pt x="640240" y="272094"/>
                  <a:pt x="619766" y="251620"/>
                  <a:pt x="594520" y="251620"/>
                </a:cubicBezTo>
                <a:close/>
              </a:path>
            </a:pathLst>
          </a:custGeom>
          <a:solidFill>
            <a:srgbClr val="910830"/>
          </a:solidFill>
          <a:ln w="1424" cap="flat">
            <a:noFill/>
            <a:prstDash val="solid"/>
            <a:miter/>
          </a:ln>
        </p:spPr>
        <p:txBody>
          <a:bodyPr rtlCol="0" anchor="ctr"/>
          <a:lstStyle/>
          <a:p>
            <a:endParaRPr lang="en-GB"/>
          </a:p>
        </p:txBody>
      </p:sp>
      <p:sp>
        <p:nvSpPr>
          <p:cNvPr id="240" name="Grafik 547">
            <a:extLst>
              <a:ext uri="{FF2B5EF4-FFF2-40B4-BE49-F238E27FC236}">
                <a16:creationId xmlns:a16="http://schemas.microsoft.com/office/drawing/2014/main" id="{69FE65F5-BF7C-4303-887B-71B9A9E62E84}"/>
              </a:ext>
            </a:extLst>
          </p:cNvPr>
          <p:cNvSpPr/>
          <p:nvPr/>
        </p:nvSpPr>
        <p:spPr>
          <a:xfrm>
            <a:off x="3645184" y="4670730"/>
            <a:ext cx="461921" cy="461921"/>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217330 w 708660"/>
              <a:gd name="connsiteY5" fmla="*/ 295340 h 708660"/>
              <a:gd name="connsiteX6" fmla="*/ 176325 w 708660"/>
              <a:gd name="connsiteY6" fmla="*/ 336345 h 708660"/>
              <a:gd name="connsiteX7" fmla="*/ 144035 w 708660"/>
              <a:gd name="connsiteY7" fmla="*/ 304055 h 708660"/>
              <a:gd name="connsiteX8" fmla="*/ 185040 w 708660"/>
              <a:gd name="connsiteY8" fmla="*/ 263050 h 708660"/>
              <a:gd name="connsiteX9" fmla="*/ 144035 w 708660"/>
              <a:gd name="connsiteY9" fmla="*/ 222045 h 708660"/>
              <a:gd name="connsiteX10" fmla="*/ 176325 w 708660"/>
              <a:gd name="connsiteY10" fmla="*/ 189755 h 708660"/>
              <a:gd name="connsiteX11" fmla="*/ 217330 w 708660"/>
              <a:gd name="connsiteY11" fmla="*/ 230760 h 708660"/>
              <a:gd name="connsiteX12" fmla="*/ 258335 w 708660"/>
              <a:gd name="connsiteY12" fmla="*/ 189755 h 708660"/>
              <a:gd name="connsiteX13" fmla="*/ 290625 w 708660"/>
              <a:gd name="connsiteY13" fmla="*/ 222045 h 708660"/>
              <a:gd name="connsiteX14" fmla="*/ 249620 w 708660"/>
              <a:gd name="connsiteY14" fmla="*/ 263050 h 708660"/>
              <a:gd name="connsiteX15" fmla="*/ 290625 w 708660"/>
              <a:gd name="connsiteY15" fmla="*/ 304055 h 708660"/>
              <a:gd name="connsiteX16" fmla="*/ 258335 w 708660"/>
              <a:gd name="connsiteY16" fmla="*/ 336345 h 708660"/>
              <a:gd name="connsiteX17" fmla="*/ 217330 w 708660"/>
              <a:gd name="connsiteY17" fmla="*/ 295340 h 708660"/>
              <a:gd name="connsiteX18" fmla="*/ 354490 w 708660"/>
              <a:gd name="connsiteY18" fmla="*/ 583090 h 708660"/>
              <a:gd name="connsiteX19" fmla="*/ 263050 w 708660"/>
              <a:gd name="connsiteY19" fmla="*/ 491650 h 708660"/>
              <a:gd name="connsiteX20" fmla="*/ 354490 w 708660"/>
              <a:gd name="connsiteY20" fmla="*/ 400210 h 708660"/>
              <a:gd name="connsiteX21" fmla="*/ 445930 w 708660"/>
              <a:gd name="connsiteY21" fmla="*/ 491650 h 708660"/>
              <a:gd name="connsiteX22" fmla="*/ 354490 w 708660"/>
              <a:gd name="connsiteY22" fmla="*/ 583090 h 708660"/>
              <a:gd name="connsiteX23" fmla="*/ 564945 w 708660"/>
              <a:gd name="connsiteY23" fmla="*/ 304055 h 708660"/>
              <a:gd name="connsiteX24" fmla="*/ 532655 w 708660"/>
              <a:gd name="connsiteY24" fmla="*/ 336345 h 708660"/>
              <a:gd name="connsiteX25" fmla="*/ 491650 w 708660"/>
              <a:gd name="connsiteY25" fmla="*/ 295340 h 708660"/>
              <a:gd name="connsiteX26" fmla="*/ 450645 w 708660"/>
              <a:gd name="connsiteY26" fmla="*/ 336345 h 708660"/>
              <a:gd name="connsiteX27" fmla="*/ 418355 w 708660"/>
              <a:gd name="connsiteY27" fmla="*/ 304055 h 708660"/>
              <a:gd name="connsiteX28" fmla="*/ 459360 w 708660"/>
              <a:gd name="connsiteY28" fmla="*/ 263050 h 708660"/>
              <a:gd name="connsiteX29" fmla="*/ 418355 w 708660"/>
              <a:gd name="connsiteY29" fmla="*/ 222045 h 708660"/>
              <a:gd name="connsiteX30" fmla="*/ 450645 w 708660"/>
              <a:gd name="connsiteY30" fmla="*/ 189755 h 708660"/>
              <a:gd name="connsiteX31" fmla="*/ 491650 w 708660"/>
              <a:gd name="connsiteY31" fmla="*/ 230760 h 708660"/>
              <a:gd name="connsiteX32" fmla="*/ 532655 w 708660"/>
              <a:gd name="connsiteY32" fmla="*/ 189755 h 708660"/>
              <a:gd name="connsiteX33" fmla="*/ 564945 w 708660"/>
              <a:gd name="connsiteY33" fmla="*/ 222045 h 708660"/>
              <a:gd name="connsiteX34" fmla="*/ 523940 w 708660"/>
              <a:gd name="connsiteY34" fmla="*/ 263050 h 708660"/>
              <a:gd name="connsiteX35" fmla="*/ 564945 w 708660"/>
              <a:gd name="connsiteY35" fmla="*/ 304055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217330" y="295340"/>
                </a:moveTo>
                <a:lnTo>
                  <a:pt x="176325" y="336345"/>
                </a:lnTo>
                <a:cubicBezTo>
                  <a:pt x="155179" y="357490"/>
                  <a:pt x="122318" y="325629"/>
                  <a:pt x="144035" y="304055"/>
                </a:cubicBezTo>
                <a:lnTo>
                  <a:pt x="185040" y="263050"/>
                </a:lnTo>
                <a:lnTo>
                  <a:pt x="144035" y="222045"/>
                </a:lnTo>
                <a:cubicBezTo>
                  <a:pt x="122604" y="200614"/>
                  <a:pt x="155036" y="168324"/>
                  <a:pt x="176325" y="189755"/>
                </a:cubicBezTo>
                <a:lnTo>
                  <a:pt x="217330" y="230760"/>
                </a:lnTo>
                <a:lnTo>
                  <a:pt x="258335" y="189755"/>
                </a:lnTo>
                <a:cubicBezTo>
                  <a:pt x="279766" y="168324"/>
                  <a:pt x="312056" y="200756"/>
                  <a:pt x="290625" y="222045"/>
                </a:cubicBezTo>
                <a:lnTo>
                  <a:pt x="249620" y="263050"/>
                </a:lnTo>
                <a:lnTo>
                  <a:pt x="290625" y="304055"/>
                </a:lnTo>
                <a:cubicBezTo>
                  <a:pt x="312342" y="325772"/>
                  <a:pt x="279338" y="357490"/>
                  <a:pt x="258335" y="336345"/>
                </a:cubicBezTo>
                <a:lnTo>
                  <a:pt x="217330" y="295340"/>
                </a:lnTo>
                <a:close/>
                <a:moveTo>
                  <a:pt x="354490" y="583090"/>
                </a:moveTo>
                <a:cubicBezTo>
                  <a:pt x="304055" y="583090"/>
                  <a:pt x="263050" y="542085"/>
                  <a:pt x="263050" y="491650"/>
                </a:cubicBezTo>
                <a:cubicBezTo>
                  <a:pt x="263050" y="441215"/>
                  <a:pt x="304055" y="400210"/>
                  <a:pt x="354490" y="400210"/>
                </a:cubicBezTo>
                <a:cubicBezTo>
                  <a:pt x="404925" y="400210"/>
                  <a:pt x="445930" y="441215"/>
                  <a:pt x="445930" y="491650"/>
                </a:cubicBezTo>
                <a:cubicBezTo>
                  <a:pt x="445930" y="542085"/>
                  <a:pt x="404925" y="583090"/>
                  <a:pt x="354490" y="583090"/>
                </a:cubicBezTo>
                <a:close/>
                <a:moveTo>
                  <a:pt x="564945" y="304055"/>
                </a:moveTo>
                <a:cubicBezTo>
                  <a:pt x="586662" y="325772"/>
                  <a:pt x="553658" y="357490"/>
                  <a:pt x="532655" y="336345"/>
                </a:cubicBezTo>
                <a:lnTo>
                  <a:pt x="491650" y="295340"/>
                </a:lnTo>
                <a:lnTo>
                  <a:pt x="450645" y="336345"/>
                </a:lnTo>
                <a:cubicBezTo>
                  <a:pt x="429499" y="357490"/>
                  <a:pt x="396638" y="325629"/>
                  <a:pt x="418355" y="304055"/>
                </a:cubicBezTo>
                <a:lnTo>
                  <a:pt x="459360" y="263050"/>
                </a:lnTo>
                <a:lnTo>
                  <a:pt x="418355" y="222045"/>
                </a:lnTo>
                <a:cubicBezTo>
                  <a:pt x="396924" y="200614"/>
                  <a:pt x="429356" y="168324"/>
                  <a:pt x="450645" y="189755"/>
                </a:cubicBezTo>
                <a:lnTo>
                  <a:pt x="491650" y="230760"/>
                </a:lnTo>
                <a:lnTo>
                  <a:pt x="532655" y="189755"/>
                </a:lnTo>
                <a:cubicBezTo>
                  <a:pt x="554086" y="168324"/>
                  <a:pt x="586376" y="200756"/>
                  <a:pt x="564945" y="222045"/>
                </a:cubicBezTo>
                <a:lnTo>
                  <a:pt x="523940" y="263050"/>
                </a:lnTo>
                <a:lnTo>
                  <a:pt x="564945" y="304055"/>
                </a:lnTo>
                <a:close/>
              </a:path>
            </a:pathLst>
          </a:custGeom>
          <a:solidFill>
            <a:srgbClr val="910830"/>
          </a:solidFill>
          <a:ln w="1421" cap="flat">
            <a:noFill/>
            <a:prstDash val="solid"/>
            <a:miter/>
          </a:ln>
        </p:spPr>
        <p:txBody>
          <a:bodyPr rtlCol="0" anchor="ctr"/>
          <a:lstStyle/>
          <a:p>
            <a:endParaRPr lang="en-GB"/>
          </a:p>
        </p:txBody>
      </p:sp>
      <p:sp>
        <p:nvSpPr>
          <p:cNvPr id="241" name="Grafik 548">
            <a:extLst>
              <a:ext uri="{FF2B5EF4-FFF2-40B4-BE49-F238E27FC236}">
                <a16:creationId xmlns:a16="http://schemas.microsoft.com/office/drawing/2014/main" id="{92DA4FE2-31B4-44EA-819A-7F3F587CC985}"/>
              </a:ext>
            </a:extLst>
          </p:cNvPr>
          <p:cNvSpPr/>
          <p:nvPr/>
        </p:nvSpPr>
        <p:spPr>
          <a:xfrm>
            <a:off x="7626139" y="4663278"/>
            <a:ext cx="417219" cy="476822"/>
          </a:xfrm>
          <a:custGeom>
            <a:avLst/>
            <a:gdLst>
              <a:gd name="connsiteX0" fmla="*/ 315 w 640080"/>
              <a:gd name="connsiteY0" fmla="*/ 706107 h 731520"/>
              <a:gd name="connsiteX1" fmla="*/ 23032 w 640080"/>
              <a:gd name="connsiteY1" fmla="*/ 731539 h 731520"/>
              <a:gd name="connsiteX2" fmla="*/ 69181 w 640080"/>
              <a:gd name="connsiteY2" fmla="*/ 731682 h 731520"/>
              <a:gd name="connsiteX3" fmla="*/ 92041 w 640080"/>
              <a:gd name="connsiteY3" fmla="*/ 711822 h 731520"/>
              <a:gd name="connsiteX4" fmla="*/ 96899 w 640080"/>
              <a:gd name="connsiteY4" fmla="*/ 685962 h 731520"/>
              <a:gd name="connsiteX5" fmla="*/ 543097 w 640080"/>
              <a:gd name="connsiteY5" fmla="*/ 685962 h 731520"/>
              <a:gd name="connsiteX6" fmla="*/ 548098 w 640080"/>
              <a:gd name="connsiteY6" fmla="*/ 711822 h 731520"/>
              <a:gd name="connsiteX7" fmla="*/ 570958 w 640080"/>
              <a:gd name="connsiteY7" fmla="*/ 731682 h 731520"/>
              <a:gd name="connsiteX8" fmla="*/ 617107 w 640080"/>
              <a:gd name="connsiteY8" fmla="*/ 731539 h 731520"/>
              <a:gd name="connsiteX9" fmla="*/ 639824 w 640080"/>
              <a:gd name="connsiteY9" fmla="*/ 706107 h 731520"/>
              <a:gd name="connsiteX10" fmla="*/ 469945 w 640080"/>
              <a:gd name="connsiteY10" fmla="*/ 409356 h 731520"/>
              <a:gd name="connsiteX11" fmla="*/ 386364 w 640080"/>
              <a:gd name="connsiteY11" fmla="*/ 459934 h 731520"/>
              <a:gd name="connsiteX12" fmla="*/ 410652 w 640080"/>
              <a:gd name="connsiteY12" fmla="*/ 480222 h 731520"/>
              <a:gd name="connsiteX13" fmla="*/ 228344 w 640080"/>
              <a:gd name="connsiteY13" fmla="*/ 480222 h 731520"/>
              <a:gd name="connsiteX14" fmla="*/ 340786 w 640080"/>
              <a:gd name="connsiteY14" fmla="*/ 406784 h 731520"/>
              <a:gd name="connsiteX15" fmla="*/ 640110 w 640080"/>
              <a:gd name="connsiteY15" fmla="*/ 25737 h 731520"/>
              <a:gd name="connsiteX16" fmla="*/ 617392 w 640080"/>
              <a:gd name="connsiteY16" fmla="*/ 305 h 731520"/>
              <a:gd name="connsiteX17" fmla="*/ 571101 w 640080"/>
              <a:gd name="connsiteY17" fmla="*/ 162 h 731520"/>
              <a:gd name="connsiteX18" fmla="*/ 548241 w 640080"/>
              <a:gd name="connsiteY18" fmla="*/ 20022 h 731520"/>
              <a:gd name="connsiteX19" fmla="*/ 543383 w 640080"/>
              <a:gd name="connsiteY19" fmla="*/ 45882 h 731520"/>
              <a:gd name="connsiteX20" fmla="*/ 97042 w 640080"/>
              <a:gd name="connsiteY20" fmla="*/ 45882 h 731520"/>
              <a:gd name="connsiteX21" fmla="*/ 92184 w 640080"/>
              <a:gd name="connsiteY21" fmla="*/ 20022 h 731520"/>
              <a:gd name="connsiteX22" fmla="*/ 69324 w 640080"/>
              <a:gd name="connsiteY22" fmla="*/ 162 h 731520"/>
              <a:gd name="connsiteX23" fmla="*/ 23175 w 640080"/>
              <a:gd name="connsiteY23" fmla="*/ 305 h 731520"/>
              <a:gd name="connsiteX24" fmla="*/ 315 w 640080"/>
              <a:gd name="connsiteY24" fmla="*/ 25737 h 731520"/>
              <a:gd name="connsiteX25" fmla="*/ 228772 w 640080"/>
              <a:gd name="connsiteY25" fmla="*/ 365922 h 731520"/>
              <a:gd name="connsiteX26" fmla="*/ 315 w 640080"/>
              <a:gd name="connsiteY26" fmla="*/ 706107 h 731520"/>
              <a:gd name="connsiteX27" fmla="*/ 320212 w 640080"/>
              <a:gd name="connsiteY27" fmla="*/ 313916 h 731520"/>
              <a:gd name="connsiteX28" fmla="*/ 228344 w 640080"/>
              <a:gd name="connsiteY28" fmla="*/ 251622 h 731520"/>
              <a:gd name="connsiteX29" fmla="*/ 411938 w 640080"/>
              <a:gd name="connsiteY29" fmla="*/ 251622 h 731520"/>
              <a:gd name="connsiteX30" fmla="*/ 320212 w 640080"/>
              <a:gd name="connsiteY30" fmla="*/ 313916 h 731520"/>
              <a:gd name="connsiteX31" fmla="*/ 507522 w 640080"/>
              <a:gd name="connsiteY31" fmla="*/ 137322 h 731520"/>
              <a:gd name="connsiteX32" fmla="*/ 477518 w 640080"/>
              <a:gd name="connsiteY32" fmla="*/ 183042 h 731520"/>
              <a:gd name="connsiteX33" fmla="*/ 163050 w 640080"/>
              <a:gd name="connsiteY33" fmla="*/ 183042 h 731520"/>
              <a:gd name="connsiteX34" fmla="*/ 133046 w 640080"/>
              <a:gd name="connsiteY34" fmla="*/ 137322 h 731520"/>
              <a:gd name="connsiteX35" fmla="*/ 507522 w 640080"/>
              <a:gd name="connsiteY35" fmla="*/ 137322 h 731520"/>
              <a:gd name="connsiteX36" fmla="*/ 132903 w 640080"/>
              <a:gd name="connsiteY36" fmla="*/ 594522 h 731520"/>
              <a:gd name="connsiteX37" fmla="*/ 162907 w 640080"/>
              <a:gd name="connsiteY37" fmla="*/ 548802 h 731520"/>
              <a:gd name="connsiteX38" fmla="*/ 476375 w 640080"/>
              <a:gd name="connsiteY38" fmla="*/ 548802 h 731520"/>
              <a:gd name="connsiteX39" fmla="*/ 506664 w 640080"/>
              <a:gd name="connsiteY39" fmla="*/ 594522 h 731520"/>
              <a:gd name="connsiteX40" fmla="*/ 132903 w 640080"/>
              <a:gd name="connsiteY40" fmla="*/ 5945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731520">
                <a:moveTo>
                  <a:pt x="315" y="706107"/>
                </a:moveTo>
                <a:cubicBezTo>
                  <a:pt x="-1256" y="719681"/>
                  <a:pt x="9316" y="731539"/>
                  <a:pt x="23032" y="731539"/>
                </a:cubicBezTo>
                <a:lnTo>
                  <a:pt x="69181" y="731682"/>
                </a:lnTo>
                <a:cubicBezTo>
                  <a:pt x="80754" y="731682"/>
                  <a:pt x="90469" y="723252"/>
                  <a:pt x="92041" y="711822"/>
                </a:cubicBezTo>
                <a:cubicBezTo>
                  <a:pt x="93041" y="704822"/>
                  <a:pt x="94613" y="695963"/>
                  <a:pt x="96899" y="685962"/>
                </a:cubicBezTo>
                <a:lnTo>
                  <a:pt x="543097" y="685962"/>
                </a:lnTo>
                <a:cubicBezTo>
                  <a:pt x="545383" y="695820"/>
                  <a:pt x="547241" y="704822"/>
                  <a:pt x="548098" y="711822"/>
                </a:cubicBezTo>
                <a:cubicBezTo>
                  <a:pt x="549670" y="723252"/>
                  <a:pt x="559385" y="731825"/>
                  <a:pt x="570958" y="731682"/>
                </a:cubicBezTo>
                <a:lnTo>
                  <a:pt x="617107" y="731539"/>
                </a:lnTo>
                <a:cubicBezTo>
                  <a:pt x="630823" y="731539"/>
                  <a:pt x="641538" y="719681"/>
                  <a:pt x="639824" y="706107"/>
                </a:cubicBezTo>
                <a:cubicBezTo>
                  <a:pt x="633252" y="651958"/>
                  <a:pt x="603248" y="521799"/>
                  <a:pt x="469945" y="409356"/>
                </a:cubicBezTo>
                <a:cubicBezTo>
                  <a:pt x="444799" y="427073"/>
                  <a:pt x="416939" y="443932"/>
                  <a:pt x="386364" y="459934"/>
                </a:cubicBezTo>
                <a:cubicBezTo>
                  <a:pt x="395222" y="466506"/>
                  <a:pt x="402651" y="473364"/>
                  <a:pt x="410652" y="480222"/>
                </a:cubicBezTo>
                <a:lnTo>
                  <a:pt x="228344" y="480222"/>
                </a:lnTo>
                <a:cubicBezTo>
                  <a:pt x="258776" y="454362"/>
                  <a:pt x="295495" y="429359"/>
                  <a:pt x="340786" y="406784"/>
                </a:cubicBezTo>
                <a:cubicBezTo>
                  <a:pt x="586674" y="284626"/>
                  <a:pt x="631823" y="94174"/>
                  <a:pt x="640110" y="25737"/>
                </a:cubicBezTo>
                <a:cubicBezTo>
                  <a:pt x="641681" y="12164"/>
                  <a:pt x="631108" y="305"/>
                  <a:pt x="617392" y="305"/>
                </a:cubicBezTo>
                <a:lnTo>
                  <a:pt x="571101" y="162"/>
                </a:lnTo>
                <a:cubicBezTo>
                  <a:pt x="559528" y="162"/>
                  <a:pt x="549813" y="8592"/>
                  <a:pt x="548241" y="20022"/>
                </a:cubicBezTo>
                <a:cubicBezTo>
                  <a:pt x="547241" y="27023"/>
                  <a:pt x="545669" y="35881"/>
                  <a:pt x="543383" y="45882"/>
                </a:cubicBezTo>
                <a:lnTo>
                  <a:pt x="97042" y="45882"/>
                </a:lnTo>
                <a:cubicBezTo>
                  <a:pt x="94756" y="35881"/>
                  <a:pt x="93184" y="27165"/>
                  <a:pt x="92184" y="20022"/>
                </a:cubicBezTo>
                <a:cubicBezTo>
                  <a:pt x="90612" y="8592"/>
                  <a:pt x="80897" y="19"/>
                  <a:pt x="69324" y="162"/>
                </a:cubicBezTo>
                <a:lnTo>
                  <a:pt x="23175" y="305"/>
                </a:lnTo>
                <a:cubicBezTo>
                  <a:pt x="9459" y="305"/>
                  <a:pt x="-1256" y="12164"/>
                  <a:pt x="315" y="25737"/>
                </a:cubicBezTo>
                <a:cubicBezTo>
                  <a:pt x="7745" y="87030"/>
                  <a:pt x="45035" y="245621"/>
                  <a:pt x="228772" y="365922"/>
                </a:cubicBezTo>
                <a:cubicBezTo>
                  <a:pt x="45178" y="486223"/>
                  <a:pt x="7745" y="644814"/>
                  <a:pt x="315" y="706107"/>
                </a:cubicBezTo>
                <a:close/>
                <a:moveTo>
                  <a:pt x="320212" y="313916"/>
                </a:moveTo>
                <a:cubicBezTo>
                  <a:pt x="284351" y="294342"/>
                  <a:pt x="253918" y="273339"/>
                  <a:pt x="228344" y="251622"/>
                </a:cubicBezTo>
                <a:lnTo>
                  <a:pt x="411938" y="251622"/>
                </a:lnTo>
                <a:cubicBezTo>
                  <a:pt x="386506" y="273339"/>
                  <a:pt x="356074" y="294485"/>
                  <a:pt x="320212" y="313916"/>
                </a:cubicBezTo>
                <a:close/>
                <a:moveTo>
                  <a:pt x="507522" y="137322"/>
                </a:moveTo>
                <a:cubicBezTo>
                  <a:pt x="499235" y="152181"/>
                  <a:pt x="489234" y="167469"/>
                  <a:pt x="477518" y="183042"/>
                </a:cubicBezTo>
                <a:lnTo>
                  <a:pt x="163050" y="183042"/>
                </a:lnTo>
                <a:cubicBezTo>
                  <a:pt x="151191" y="167469"/>
                  <a:pt x="141190" y="152181"/>
                  <a:pt x="133046" y="137322"/>
                </a:cubicBezTo>
                <a:lnTo>
                  <a:pt x="507522" y="137322"/>
                </a:lnTo>
                <a:close/>
                <a:moveTo>
                  <a:pt x="132903" y="594522"/>
                </a:moveTo>
                <a:cubicBezTo>
                  <a:pt x="141190" y="579663"/>
                  <a:pt x="151191" y="564375"/>
                  <a:pt x="162907" y="548802"/>
                </a:cubicBezTo>
                <a:lnTo>
                  <a:pt x="476375" y="548802"/>
                </a:lnTo>
                <a:cubicBezTo>
                  <a:pt x="488233" y="564375"/>
                  <a:pt x="498378" y="579663"/>
                  <a:pt x="506664" y="594522"/>
                </a:cubicBezTo>
                <a:lnTo>
                  <a:pt x="132903" y="594522"/>
                </a:lnTo>
                <a:close/>
              </a:path>
            </a:pathLst>
          </a:custGeom>
          <a:solidFill>
            <a:srgbClr val="910830"/>
          </a:solidFill>
          <a:ln w="1424" cap="flat">
            <a:noFill/>
            <a:prstDash val="solid"/>
            <a:miter/>
          </a:ln>
        </p:spPr>
        <p:txBody>
          <a:bodyPr rtlCol="0" anchor="ctr"/>
          <a:lstStyle/>
          <a:p>
            <a:endParaRPr lang="en-GB"/>
          </a:p>
        </p:txBody>
      </p:sp>
      <p:sp>
        <p:nvSpPr>
          <p:cNvPr id="242" name="Grafik 549">
            <a:extLst>
              <a:ext uri="{FF2B5EF4-FFF2-40B4-BE49-F238E27FC236}">
                <a16:creationId xmlns:a16="http://schemas.microsoft.com/office/drawing/2014/main" id="{BED9C116-7AA0-42F1-BF8E-AF20196691AD}"/>
              </a:ext>
            </a:extLst>
          </p:cNvPr>
          <p:cNvSpPr/>
          <p:nvPr/>
        </p:nvSpPr>
        <p:spPr>
          <a:xfrm>
            <a:off x="3093549" y="4693083"/>
            <a:ext cx="476822" cy="447020"/>
          </a:xfrm>
          <a:custGeom>
            <a:avLst/>
            <a:gdLst>
              <a:gd name="connsiteX0" fmla="*/ 708819 w 731520"/>
              <a:gd name="connsiteY0" fmla="*/ 91597 h 685800"/>
              <a:gd name="connsiteX1" fmla="*/ 617379 w 731520"/>
              <a:gd name="connsiteY1" fmla="*/ 91597 h 685800"/>
              <a:gd name="connsiteX2" fmla="*/ 607149 w 731520"/>
              <a:gd name="connsiteY2" fmla="*/ 71152 h 685800"/>
              <a:gd name="connsiteX3" fmla="*/ 566258 w 731520"/>
              <a:gd name="connsiteY3" fmla="*/ 45877 h 685800"/>
              <a:gd name="connsiteX4" fmla="*/ 489649 w 731520"/>
              <a:gd name="connsiteY4" fmla="*/ 45877 h 685800"/>
              <a:gd name="connsiteX5" fmla="*/ 450673 w 731520"/>
              <a:gd name="connsiteY5" fmla="*/ 6901 h 685800"/>
              <a:gd name="connsiteX6" fmla="*/ 411639 w 731520"/>
              <a:gd name="connsiteY6" fmla="*/ 23060 h 685800"/>
              <a:gd name="connsiteX7" fmla="*/ 411639 w 731520"/>
              <a:gd name="connsiteY7" fmla="*/ 237144 h 685800"/>
              <a:gd name="connsiteX8" fmla="*/ 594519 w 731520"/>
              <a:gd name="connsiteY8" fmla="*/ 302452 h 685800"/>
              <a:gd name="connsiteX9" fmla="*/ 594519 w 731520"/>
              <a:gd name="connsiteY9" fmla="*/ 251617 h 685800"/>
              <a:gd name="connsiteX10" fmla="*/ 640239 w 731520"/>
              <a:gd name="connsiteY10" fmla="*/ 251617 h 685800"/>
              <a:gd name="connsiteX11" fmla="*/ 731679 w 731520"/>
              <a:gd name="connsiteY11" fmla="*/ 160177 h 685800"/>
              <a:gd name="connsiteX12" fmla="*/ 731679 w 731520"/>
              <a:gd name="connsiteY12" fmla="*/ 114457 h 685800"/>
              <a:gd name="connsiteX13" fmla="*/ 708819 w 731520"/>
              <a:gd name="connsiteY13" fmla="*/ 91597 h 685800"/>
              <a:gd name="connsiteX14" fmla="*/ 548799 w 731520"/>
              <a:gd name="connsiteY14" fmla="*/ 160177 h 685800"/>
              <a:gd name="connsiteX15" fmla="*/ 525939 w 731520"/>
              <a:gd name="connsiteY15" fmla="*/ 137317 h 685800"/>
              <a:gd name="connsiteX16" fmla="*/ 548799 w 731520"/>
              <a:gd name="connsiteY16" fmla="*/ 114457 h 685800"/>
              <a:gd name="connsiteX17" fmla="*/ 571659 w 731520"/>
              <a:gd name="connsiteY17" fmla="*/ 137317 h 685800"/>
              <a:gd name="connsiteX18" fmla="*/ 548799 w 731520"/>
              <a:gd name="connsiteY18" fmla="*/ 160177 h 685800"/>
              <a:gd name="connsiteX19" fmla="*/ 137319 w 731520"/>
              <a:gd name="connsiteY19" fmla="*/ 274477 h 685800"/>
              <a:gd name="connsiteX20" fmla="*/ 91599 w 731520"/>
              <a:gd name="connsiteY20" fmla="*/ 228757 h 685800"/>
              <a:gd name="connsiteX21" fmla="*/ 45879 w 731520"/>
              <a:gd name="connsiteY21" fmla="*/ 183037 h 685800"/>
              <a:gd name="connsiteX22" fmla="*/ 159 w 731520"/>
              <a:gd name="connsiteY22" fmla="*/ 228757 h 685800"/>
              <a:gd name="connsiteX23" fmla="*/ 91599 w 731520"/>
              <a:gd name="connsiteY23" fmla="*/ 357487 h 685800"/>
              <a:gd name="connsiteX24" fmla="*/ 91599 w 731520"/>
              <a:gd name="connsiteY24" fmla="*/ 663097 h 685800"/>
              <a:gd name="connsiteX25" fmla="*/ 114459 w 731520"/>
              <a:gd name="connsiteY25" fmla="*/ 685957 h 685800"/>
              <a:gd name="connsiteX26" fmla="*/ 205899 w 731520"/>
              <a:gd name="connsiteY26" fmla="*/ 685957 h 685800"/>
              <a:gd name="connsiteX27" fmla="*/ 228759 w 731520"/>
              <a:gd name="connsiteY27" fmla="*/ 663097 h 685800"/>
              <a:gd name="connsiteX28" fmla="*/ 228759 w 731520"/>
              <a:gd name="connsiteY28" fmla="*/ 503077 h 685800"/>
              <a:gd name="connsiteX29" fmla="*/ 457359 w 731520"/>
              <a:gd name="connsiteY29" fmla="*/ 503077 h 685800"/>
              <a:gd name="connsiteX30" fmla="*/ 457359 w 731520"/>
              <a:gd name="connsiteY30" fmla="*/ 663097 h 685800"/>
              <a:gd name="connsiteX31" fmla="*/ 480219 w 731520"/>
              <a:gd name="connsiteY31" fmla="*/ 685957 h 685800"/>
              <a:gd name="connsiteX32" fmla="*/ 571659 w 731520"/>
              <a:gd name="connsiteY32" fmla="*/ 685957 h 685800"/>
              <a:gd name="connsiteX33" fmla="*/ 594519 w 731520"/>
              <a:gd name="connsiteY33" fmla="*/ 663097 h 685800"/>
              <a:gd name="connsiteX34" fmla="*/ 594519 w 731520"/>
              <a:gd name="connsiteY34" fmla="*/ 350987 h 685800"/>
              <a:gd name="connsiteX35" fmla="*/ 380278 w 731520"/>
              <a:gd name="connsiteY35" fmla="*/ 274477 h 685800"/>
              <a:gd name="connsiteX36" fmla="*/ 137319 w 731520"/>
              <a:gd name="connsiteY36" fmla="*/ 274477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685800">
                <a:moveTo>
                  <a:pt x="708819" y="91597"/>
                </a:moveTo>
                <a:lnTo>
                  <a:pt x="617379" y="91597"/>
                </a:lnTo>
                <a:lnTo>
                  <a:pt x="607149" y="71152"/>
                </a:lnTo>
                <a:cubicBezTo>
                  <a:pt x="599405" y="55663"/>
                  <a:pt x="583575" y="45878"/>
                  <a:pt x="566258" y="45877"/>
                </a:cubicBezTo>
                <a:lnTo>
                  <a:pt x="489649" y="45877"/>
                </a:lnTo>
                <a:lnTo>
                  <a:pt x="450673" y="6901"/>
                </a:lnTo>
                <a:cubicBezTo>
                  <a:pt x="436256" y="-7501"/>
                  <a:pt x="411639" y="2700"/>
                  <a:pt x="411639" y="23060"/>
                </a:cubicBezTo>
                <a:lnTo>
                  <a:pt x="411639" y="237144"/>
                </a:lnTo>
                <a:lnTo>
                  <a:pt x="594519" y="302452"/>
                </a:lnTo>
                <a:lnTo>
                  <a:pt x="594519" y="251617"/>
                </a:lnTo>
                <a:lnTo>
                  <a:pt x="640239" y="251617"/>
                </a:lnTo>
                <a:cubicBezTo>
                  <a:pt x="690745" y="251617"/>
                  <a:pt x="731679" y="210683"/>
                  <a:pt x="731679" y="160177"/>
                </a:cubicBezTo>
                <a:lnTo>
                  <a:pt x="731679" y="114457"/>
                </a:lnTo>
                <a:cubicBezTo>
                  <a:pt x="731679" y="101827"/>
                  <a:pt x="721449" y="91597"/>
                  <a:pt x="708819" y="91597"/>
                </a:cubicBezTo>
                <a:close/>
                <a:moveTo>
                  <a:pt x="548799" y="160177"/>
                </a:moveTo>
                <a:cubicBezTo>
                  <a:pt x="536169" y="160177"/>
                  <a:pt x="525939" y="149947"/>
                  <a:pt x="525939" y="137317"/>
                </a:cubicBezTo>
                <a:cubicBezTo>
                  <a:pt x="525939" y="124687"/>
                  <a:pt x="536169" y="114457"/>
                  <a:pt x="548799" y="114457"/>
                </a:cubicBezTo>
                <a:cubicBezTo>
                  <a:pt x="561429" y="114457"/>
                  <a:pt x="571659" y="124687"/>
                  <a:pt x="571659" y="137317"/>
                </a:cubicBezTo>
                <a:cubicBezTo>
                  <a:pt x="571659" y="149947"/>
                  <a:pt x="561429" y="160177"/>
                  <a:pt x="548799" y="160177"/>
                </a:cubicBezTo>
                <a:close/>
                <a:moveTo>
                  <a:pt x="137319" y="274477"/>
                </a:moveTo>
                <a:cubicBezTo>
                  <a:pt x="112116" y="274477"/>
                  <a:pt x="91599" y="253960"/>
                  <a:pt x="91599" y="228757"/>
                </a:cubicBezTo>
                <a:cubicBezTo>
                  <a:pt x="91599" y="203511"/>
                  <a:pt x="71125" y="183037"/>
                  <a:pt x="45879" y="183037"/>
                </a:cubicBezTo>
                <a:cubicBezTo>
                  <a:pt x="20633" y="183037"/>
                  <a:pt x="159" y="203511"/>
                  <a:pt x="159" y="228757"/>
                </a:cubicBezTo>
                <a:cubicBezTo>
                  <a:pt x="159" y="288279"/>
                  <a:pt x="38492" y="338556"/>
                  <a:pt x="91599" y="357487"/>
                </a:cubicBezTo>
                <a:lnTo>
                  <a:pt x="91599" y="663097"/>
                </a:lnTo>
                <a:cubicBezTo>
                  <a:pt x="91599" y="675727"/>
                  <a:pt x="101829" y="685957"/>
                  <a:pt x="114459" y="685957"/>
                </a:cubicBezTo>
                <a:lnTo>
                  <a:pt x="205899" y="685957"/>
                </a:lnTo>
                <a:cubicBezTo>
                  <a:pt x="218529" y="685957"/>
                  <a:pt x="228759" y="675727"/>
                  <a:pt x="228759" y="663097"/>
                </a:cubicBezTo>
                <a:lnTo>
                  <a:pt x="228759" y="503077"/>
                </a:lnTo>
                <a:lnTo>
                  <a:pt x="457359" y="503077"/>
                </a:lnTo>
                <a:lnTo>
                  <a:pt x="457359" y="663097"/>
                </a:lnTo>
                <a:cubicBezTo>
                  <a:pt x="457359" y="675727"/>
                  <a:pt x="467589" y="685957"/>
                  <a:pt x="480219" y="685957"/>
                </a:cubicBezTo>
                <a:lnTo>
                  <a:pt x="571659" y="685957"/>
                </a:lnTo>
                <a:cubicBezTo>
                  <a:pt x="584289" y="685957"/>
                  <a:pt x="594519" y="675727"/>
                  <a:pt x="594519" y="663097"/>
                </a:cubicBezTo>
                <a:lnTo>
                  <a:pt x="594519" y="350987"/>
                </a:lnTo>
                <a:lnTo>
                  <a:pt x="380278" y="274477"/>
                </a:lnTo>
                <a:lnTo>
                  <a:pt x="137319" y="274477"/>
                </a:lnTo>
                <a:close/>
              </a:path>
            </a:pathLst>
          </a:custGeom>
          <a:solidFill>
            <a:srgbClr val="910830"/>
          </a:solidFill>
          <a:ln w="1414" cap="flat">
            <a:noFill/>
            <a:prstDash val="solid"/>
            <a:miter/>
          </a:ln>
        </p:spPr>
        <p:txBody>
          <a:bodyPr rtlCol="0" anchor="ctr"/>
          <a:lstStyle/>
          <a:p>
            <a:endParaRPr lang="en-GB"/>
          </a:p>
        </p:txBody>
      </p:sp>
      <p:sp>
        <p:nvSpPr>
          <p:cNvPr id="243" name="Grafik 550">
            <a:extLst>
              <a:ext uri="{FF2B5EF4-FFF2-40B4-BE49-F238E27FC236}">
                <a16:creationId xmlns:a16="http://schemas.microsoft.com/office/drawing/2014/main" id="{0D069383-EF1C-4ADB-8D14-C15C7ADD5CC4}"/>
              </a:ext>
            </a:extLst>
          </p:cNvPr>
          <p:cNvSpPr/>
          <p:nvPr/>
        </p:nvSpPr>
        <p:spPr>
          <a:xfrm>
            <a:off x="8118213" y="4663279"/>
            <a:ext cx="268212" cy="476822"/>
          </a:xfrm>
          <a:custGeom>
            <a:avLst/>
            <a:gdLst>
              <a:gd name="connsiteX0" fmla="*/ 299002 w 411480"/>
              <a:gd name="connsiteY0" fmla="*/ 333630 h 731520"/>
              <a:gd name="connsiteX1" fmla="*/ 144697 w 411480"/>
              <a:gd name="connsiteY1" fmla="*/ 288482 h 731520"/>
              <a:gd name="connsiteX2" fmla="*/ 114408 w 411480"/>
              <a:gd name="connsiteY2" fmla="*/ 248048 h 731520"/>
              <a:gd name="connsiteX3" fmla="*/ 156556 w 411480"/>
              <a:gd name="connsiteY3" fmla="*/ 205900 h 731520"/>
              <a:gd name="connsiteX4" fmla="*/ 251282 w 411480"/>
              <a:gd name="connsiteY4" fmla="*/ 205900 h 731520"/>
              <a:gd name="connsiteX5" fmla="*/ 300145 w 411480"/>
              <a:gd name="connsiteY5" fmla="*/ 220902 h 731520"/>
              <a:gd name="connsiteX6" fmla="*/ 328006 w 411480"/>
              <a:gd name="connsiteY6" fmla="*/ 218044 h 731520"/>
              <a:gd name="connsiteX7" fmla="*/ 377727 w 411480"/>
              <a:gd name="connsiteY7" fmla="*/ 169467 h 731520"/>
              <a:gd name="connsiteX8" fmla="*/ 375155 w 411480"/>
              <a:gd name="connsiteY8" fmla="*/ 134462 h 731520"/>
              <a:gd name="connsiteX9" fmla="*/ 251568 w 411480"/>
              <a:gd name="connsiteY9" fmla="*/ 91600 h 731520"/>
              <a:gd name="connsiteX10" fmla="*/ 251568 w 411480"/>
              <a:gd name="connsiteY10" fmla="*/ 23020 h 731520"/>
              <a:gd name="connsiteX11" fmla="*/ 228708 w 411480"/>
              <a:gd name="connsiteY11" fmla="*/ 160 h 731520"/>
              <a:gd name="connsiteX12" fmla="*/ 182988 w 411480"/>
              <a:gd name="connsiteY12" fmla="*/ 160 h 731520"/>
              <a:gd name="connsiteX13" fmla="*/ 160128 w 411480"/>
              <a:gd name="connsiteY13" fmla="*/ 23020 h 731520"/>
              <a:gd name="connsiteX14" fmla="*/ 160128 w 411480"/>
              <a:gd name="connsiteY14" fmla="*/ 91600 h 731520"/>
              <a:gd name="connsiteX15" fmla="*/ 156556 w 411480"/>
              <a:gd name="connsiteY15" fmla="*/ 91600 h 731520"/>
              <a:gd name="connsiteX16" fmla="*/ 822 w 411480"/>
              <a:gd name="connsiteY16" fmla="*/ 262479 h 731520"/>
              <a:gd name="connsiteX17" fmla="*/ 120552 w 411480"/>
              <a:gd name="connsiteY17" fmla="*/ 400496 h 731520"/>
              <a:gd name="connsiteX18" fmla="*/ 266998 w 411480"/>
              <a:gd name="connsiteY18" fmla="*/ 443358 h 731520"/>
              <a:gd name="connsiteX19" fmla="*/ 297288 w 411480"/>
              <a:gd name="connsiteY19" fmla="*/ 483792 h 731520"/>
              <a:gd name="connsiteX20" fmla="*/ 255140 w 411480"/>
              <a:gd name="connsiteY20" fmla="*/ 525940 h 731520"/>
              <a:gd name="connsiteX21" fmla="*/ 160414 w 411480"/>
              <a:gd name="connsiteY21" fmla="*/ 525940 h 731520"/>
              <a:gd name="connsiteX22" fmla="*/ 111550 w 411480"/>
              <a:gd name="connsiteY22" fmla="*/ 510938 h 731520"/>
              <a:gd name="connsiteX23" fmla="*/ 83690 w 411480"/>
              <a:gd name="connsiteY23" fmla="*/ 513796 h 731520"/>
              <a:gd name="connsiteX24" fmla="*/ 33969 w 411480"/>
              <a:gd name="connsiteY24" fmla="*/ 562373 h 731520"/>
              <a:gd name="connsiteX25" fmla="*/ 36541 w 411480"/>
              <a:gd name="connsiteY25" fmla="*/ 597378 h 731520"/>
              <a:gd name="connsiteX26" fmla="*/ 160128 w 411480"/>
              <a:gd name="connsiteY26" fmla="*/ 640240 h 731520"/>
              <a:gd name="connsiteX27" fmla="*/ 160128 w 411480"/>
              <a:gd name="connsiteY27" fmla="*/ 708820 h 731520"/>
              <a:gd name="connsiteX28" fmla="*/ 182988 w 411480"/>
              <a:gd name="connsiteY28" fmla="*/ 731680 h 731520"/>
              <a:gd name="connsiteX29" fmla="*/ 228708 w 411480"/>
              <a:gd name="connsiteY29" fmla="*/ 731680 h 731520"/>
              <a:gd name="connsiteX30" fmla="*/ 251568 w 411480"/>
              <a:gd name="connsiteY30" fmla="*/ 708820 h 731520"/>
              <a:gd name="connsiteX31" fmla="*/ 251568 w 411480"/>
              <a:gd name="connsiteY31" fmla="*/ 639954 h 731520"/>
              <a:gd name="connsiteX32" fmla="*/ 402587 w 411480"/>
              <a:gd name="connsiteY32" fmla="*/ 536084 h 731520"/>
              <a:gd name="connsiteX33" fmla="*/ 299002 w 411480"/>
              <a:gd name="connsiteY33" fmla="*/ 3336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11480" h="731520">
                <a:moveTo>
                  <a:pt x="299002" y="333630"/>
                </a:moveTo>
                <a:lnTo>
                  <a:pt x="144697" y="288482"/>
                </a:lnTo>
                <a:cubicBezTo>
                  <a:pt x="126838" y="283338"/>
                  <a:pt x="114408" y="266622"/>
                  <a:pt x="114408" y="248048"/>
                </a:cubicBezTo>
                <a:cubicBezTo>
                  <a:pt x="114408" y="224759"/>
                  <a:pt x="133267" y="205900"/>
                  <a:pt x="156556" y="205900"/>
                </a:cubicBezTo>
                <a:lnTo>
                  <a:pt x="251282" y="205900"/>
                </a:lnTo>
                <a:cubicBezTo>
                  <a:pt x="268713" y="205900"/>
                  <a:pt x="285858" y="211186"/>
                  <a:pt x="300145" y="220902"/>
                </a:cubicBezTo>
                <a:cubicBezTo>
                  <a:pt x="308861" y="226760"/>
                  <a:pt x="320577" y="225331"/>
                  <a:pt x="328006" y="218044"/>
                </a:cubicBezTo>
                <a:lnTo>
                  <a:pt x="377727" y="169467"/>
                </a:lnTo>
                <a:cubicBezTo>
                  <a:pt x="387871" y="159608"/>
                  <a:pt x="386442" y="143178"/>
                  <a:pt x="375155" y="134462"/>
                </a:cubicBezTo>
                <a:cubicBezTo>
                  <a:pt x="340150" y="107030"/>
                  <a:pt x="296431" y="91743"/>
                  <a:pt x="251568" y="91600"/>
                </a:cubicBezTo>
                <a:lnTo>
                  <a:pt x="251568" y="23020"/>
                </a:lnTo>
                <a:cubicBezTo>
                  <a:pt x="251568" y="10447"/>
                  <a:pt x="241281" y="160"/>
                  <a:pt x="228708" y="160"/>
                </a:cubicBezTo>
                <a:lnTo>
                  <a:pt x="182988" y="160"/>
                </a:lnTo>
                <a:cubicBezTo>
                  <a:pt x="170415" y="160"/>
                  <a:pt x="160128" y="10447"/>
                  <a:pt x="160128" y="23020"/>
                </a:cubicBezTo>
                <a:lnTo>
                  <a:pt x="160128" y="91600"/>
                </a:lnTo>
                <a:lnTo>
                  <a:pt x="156556" y="91600"/>
                </a:lnTo>
                <a:cubicBezTo>
                  <a:pt x="65545" y="91600"/>
                  <a:pt x="-7607" y="169753"/>
                  <a:pt x="822" y="262479"/>
                </a:cubicBezTo>
                <a:cubicBezTo>
                  <a:pt x="6823" y="328344"/>
                  <a:pt x="57115" y="381922"/>
                  <a:pt x="120552" y="400496"/>
                </a:cubicBezTo>
                <a:lnTo>
                  <a:pt x="266998" y="443358"/>
                </a:lnTo>
                <a:cubicBezTo>
                  <a:pt x="284858" y="448645"/>
                  <a:pt x="297288" y="465218"/>
                  <a:pt x="297288" y="483792"/>
                </a:cubicBezTo>
                <a:cubicBezTo>
                  <a:pt x="297288" y="507080"/>
                  <a:pt x="278428" y="525940"/>
                  <a:pt x="255140" y="525940"/>
                </a:cubicBezTo>
                <a:lnTo>
                  <a:pt x="160414" y="525940"/>
                </a:lnTo>
                <a:cubicBezTo>
                  <a:pt x="142983" y="525940"/>
                  <a:pt x="125838" y="520654"/>
                  <a:pt x="111550" y="510938"/>
                </a:cubicBezTo>
                <a:cubicBezTo>
                  <a:pt x="102835" y="505080"/>
                  <a:pt x="91119" y="506509"/>
                  <a:pt x="83690" y="513796"/>
                </a:cubicBezTo>
                <a:lnTo>
                  <a:pt x="33969" y="562373"/>
                </a:lnTo>
                <a:cubicBezTo>
                  <a:pt x="23825" y="572232"/>
                  <a:pt x="25254" y="588662"/>
                  <a:pt x="36541" y="597378"/>
                </a:cubicBezTo>
                <a:cubicBezTo>
                  <a:pt x="71545" y="624810"/>
                  <a:pt x="115265" y="640097"/>
                  <a:pt x="160128" y="640240"/>
                </a:cubicBezTo>
                <a:lnTo>
                  <a:pt x="160128" y="708820"/>
                </a:lnTo>
                <a:cubicBezTo>
                  <a:pt x="160128" y="721393"/>
                  <a:pt x="170415" y="731680"/>
                  <a:pt x="182988" y="731680"/>
                </a:cubicBezTo>
                <a:lnTo>
                  <a:pt x="228708" y="731680"/>
                </a:lnTo>
                <a:cubicBezTo>
                  <a:pt x="241281" y="731680"/>
                  <a:pt x="251568" y="721393"/>
                  <a:pt x="251568" y="708820"/>
                </a:cubicBezTo>
                <a:lnTo>
                  <a:pt x="251568" y="639954"/>
                </a:lnTo>
                <a:cubicBezTo>
                  <a:pt x="318148" y="638668"/>
                  <a:pt x="380584" y="599092"/>
                  <a:pt x="402587" y="536084"/>
                </a:cubicBezTo>
                <a:cubicBezTo>
                  <a:pt x="433305" y="448073"/>
                  <a:pt x="381727" y="357776"/>
                  <a:pt x="299002" y="333630"/>
                </a:cubicBezTo>
                <a:close/>
              </a:path>
            </a:pathLst>
          </a:custGeom>
          <a:solidFill>
            <a:srgbClr val="910830"/>
          </a:solidFill>
          <a:ln w="1422" cap="flat">
            <a:noFill/>
            <a:prstDash val="solid"/>
            <a:miter/>
          </a:ln>
        </p:spPr>
        <p:txBody>
          <a:bodyPr rtlCol="0" anchor="ctr"/>
          <a:lstStyle/>
          <a:p>
            <a:endParaRPr lang="en-GB"/>
          </a:p>
        </p:txBody>
      </p:sp>
      <p:sp>
        <p:nvSpPr>
          <p:cNvPr id="244" name="Grafik 551">
            <a:extLst>
              <a:ext uri="{FF2B5EF4-FFF2-40B4-BE49-F238E27FC236}">
                <a16:creationId xmlns:a16="http://schemas.microsoft.com/office/drawing/2014/main" id="{64EFC98A-261E-426A-B0DE-6A44FF68DAB1}"/>
              </a:ext>
            </a:extLst>
          </p:cNvPr>
          <p:cNvSpPr/>
          <p:nvPr/>
        </p:nvSpPr>
        <p:spPr>
          <a:xfrm>
            <a:off x="1930675" y="4663279"/>
            <a:ext cx="536424" cy="476822"/>
          </a:xfrm>
          <a:custGeom>
            <a:avLst/>
            <a:gdLst>
              <a:gd name="connsiteX0" fmla="*/ 420498 w 822960"/>
              <a:gd name="connsiteY0" fmla="*/ 396924 h 731520"/>
              <a:gd name="connsiteX1" fmla="*/ 491221 w 822960"/>
              <a:gd name="connsiteY1" fmla="*/ 432214 h 731520"/>
              <a:gd name="connsiteX2" fmla="*/ 721965 w 822960"/>
              <a:gd name="connsiteY2" fmla="*/ 355347 h 731520"/>
              <a:gd name="connsiteX3" fmla="*/ 736395 w 822960"/>
              <a:gd name="connsiteY3" fmla="*/ 326486 h 731520"/>
              <a:gd name="connsiteX4" fmla="*/ 650098 w 822960"/>
              <a:gd name="connsiteY4" fmla="*/ 67597 h 731520"/>
              <a:gd name="connsiteX5" fmla="*/ 621238 w 822960"/>
              <a:gd name="connsiteY5" fmla="*/ 53167 h 731520"/>
              <a:gd name="connsiteX6" fmla="*/ 533941 w 822960"/>
              <a:gd name="connsiteY6" fmla="*/ 82313 h 731520"/>
              <a:gd name="connsiteX7" fmla="*/ 581233 w 822960"/>
              <a:gd name="connsiteY7" fmla="*/ 224331 h 731520"/>
              <a:gd name="connsiteX8" fmla="*/ 494508 w 822960"/>
              <a:gd name="connsiteY8" fmla="*/ 253049 h 731520"/>
              <a:gd name="connsiteX9" fmla="*/ 447216 w 822960"/>
              <a:gd name="connsiteY9" fmla="*/ 111031 h 731520"/>
              <a:gd name="connsiteX10" fmla="*/ 359205 w 822960"/>
              <a:gd name="connsiteY10" fmla="*/ 140320 h 731520"/>
              <a:gd name="connsiteX11" fmla="*/ 344775 w 822960"/>
              <a:gd name="connsiteY11" fmla="*/ 169181 h 731520"/>
              <a:gd name="connsiteX12" fmla="*/ 420498 w 822960"/>
              <a:gd name="connsiteY12" fmla="*/ 396924 h 731520"/>
              <a:gd name="connsiteX13" fmla="*/ 821977 w 822960"/>
              <a:gd name="connsiteY13" fmla="*/ 466504 h 731520"/>
              <a:gd name="connsiteX14" fmla="*/ 807404 w 822960"/>
              <a:gd name="connsiteY14" fmla="*/ 423070 h 731520"/>
              <a:gd name="connsiteX15" fmla="*/ 778543 w 822960"/>
              <a:gd name="connsiteY15" fmla="*/ 408640 h 731520"/>
              <a:gd name="connsiteX16" fmla="*/ 473505 w 822960"/>
              <a:gd name="connsiteY16" fmla="*/ 510367 h 731520"/>
              <a:gd name="connsiteX17" fmla="*/ 368492 w 822960"/>
              <a:gd name="connsiteY17" fmla="*/ 457503 h 731520"/>
              <a:gd name="connsiteX18" fmla="*/ 226474 w 822960"/>
              <a:gd name="connsiteY18" fmla="*/ 31450 h 731520"/>
              <a:gd name="connsiteX19" fmla="*/ 183040 w 822960"/>
              <a:gd name="connsiteY19" fmla="*/ 160 h 731520"/>
              <a:gd name="connsiteX20" fmla="*/ 23020 w 822960"/>
              <a:gd name="connsiteY20" fmla="*/ 160 h 731520"/>
              <a:gd name="connsiteX21" fmla="*/ 160 w 822960"/>
              <a:gd name="connsiteY21" fmla="*/ 23020 h 731520"/>
              <a:gd name="connsiteX22" fmla="*/ 160 w 822960"/>
              <a:gd name="connsiteY22" fmla="*/ 68740 h 731520"/>
              <a:gd name="connsiteX23" fmla="*/ 23020 w 822960"/>
              <a:gd name="connsiteY23" fmla="*/ 91600 h 731520"/>
              <a:gd name="connsiteX24" fmla="*/ 150036 w 822960"/>
              <a:gd name="connsiteY24" fmla="*/ 91600 h 731520"/>
              <a:gd name="connsiteX25" fmla="*/ 281767 w 822960"/>
              <a:gd name="connsiteY25" fmla="*/ 486935 h 731520"/>
              <a:gd name="connsiteX26" fmla="*/ 230332 w 822960"/>
              <a:gd name="connsiteY26" fmla="*/ 616237 h 731520"/>
              <a:gd name="connsiteX27" fmla="*/ 340774 w 822960"/>
              <a:gd name="connsiteY27" fmla="*/ 729394 h 731520"/>
              <a:gd name="connsiteX28" fmla="*/ 502794 w 822960"/>
              <a:gd name="connsiteY28" fmla="*/ 597092 h 731520"/>
              <a:gd name="connsiteX29" fmla="*/ 807547 w 822960"/>
              <a:gd name="connsiteY29" fmla="*/ 495365 h 731520"/>
              <a:gd name="connsiteX30" fmla="*/ 821977 w 822960"/>
              <a:gd name="connsiteY30" fmla="*/ 466504 h 731520"/>
              <a:gd name="connsiteX31" fmla="*/ 365920 w 822960"/>
              <a:gd name="connsiteY31" fmla="*/ 663100 h 731520"/>
              <a:gd name="connsiteX32" fmla="*/ 297340 w 822960"/>
              <a:gd name="connsiteY32" fmla="*/ 594520 h 731520"/>
              <a:gd name="connsiteX33" fmla="*/ 365920 w 822960"/>
              <a:gd name="connsiteY33" fmla="*/ 525940 h 731520"/>
              <a:gd name="connsiteX34" fmla="*/ 434500 w 822960"/>
              <a:gd name="connsiteY34" fmla="*/ 594520 h 731520"/>
              <a:gd name="connsiteX35" fmla="*/ 365920 w 822960"/>
              <a:gd name="connsiteY35" fmla="*/ 6631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731520">
                <a:moveTo>
                  <a:pt x="420498" y="396924"/>
                </a:moveTo>
                <a:cubicBezTo>
                  <a:pt x="446216" y="404068"/>
                  <a:pt x="470076" y="416069"/>
                  <a:pt x="491221" y="432214"/>
                </a:cubicBezTo>
                <a:lnTo>
                  <a:pt x="721965" y="355347"/>
                </a:lnTo>
                <a:cubicBezTo>
                  <a:pt x="733966" y="351347"/>
                  <a:pt x="740395" y="338345"/>
                  <a:pt x="736395" y="326486"/>
                </a:cubicBezTo>
                <a:lnTo>
                  <a:pt x="650098" y="67597"/>
                </a:lnTo>
                <a:cubicBezTo>
                  <a:pt x="646098" y="55595"/>
                  <a:pt x="633096" y="49166"/>
                  <a:pt x="621238" y="53167"/>
                </a:cubicBezTo>
                <a:lnTo>
                  <a:pt x="533941" y="82313"/>
                </a:lnTo>
                <a:lnTo>
                  <a:pt x="581233" y="224331"/>
                </a:lnTo>
                <a:lnTo>
                  <a:pt x="494508" y="253049"/>
                </a:lnTo>
                <a:lnTo>
                  <a:pt x="447216" y="111031"/>
                </a:lnTo>
                <a:lnTo>
                  <a:pt x="359205" y="140320"/>
                </a:lnTo>
                <a:cubicBezTo>
                  <a:pt x="347203" y="144321"/>
                  <a:pt x="340774" y="157322"/>
                  <a:pt x="344775" y="169181"/>
                </a:cubicBezTo>
                <a:lnTo>
                  <a:pt x="420498" y="396924"/>
                </a:lnTo>
                <a:close/>
                <a:moveTo>
                  <a:pt x="821977" y="466504"/>
                </a:moveTo>
                <a:lnTo>
                  <a:pt x="807404" y="423070"/>
                </a:lnTo>
                <a:cubicBezTo>
                  <a:pt x="803403" y="411069"/>
                  <a:pt x="790402" y="404639"/>
                  <a:pt x="778543" y="408640"/>
                </a:cubicBezTo>
                <a:lnTo>
                  <a:pt x="473505" y="510367"/>
                </a:lnTo>
                <a:cubicBezTo>
                  <a:pt x="448930" y="478934"/>
                  <a:pt x="411211" y="458360"/>
                  <a:pt x="368492" y="457503"/>
                </a:cubicBezTo>
                <a:lnTo>
                  <a:pt x="226474" y="31450"/>
                </a:lnTo>
                <a:cubicBezTo>
                  <a:pt x="220187" y="12733"/>
                  <a:pt x="202757" y="160"/>
                  <a:pt x="183040" y="160"/>
                </a:cubicBezTo>
                <a:lnTo>
                  <a:pt x="23020" y="160"/>
                </a:lnTo>
                <a:cubicBezTo>
                  <a:pt x="10447" y="160"/>
                  <a:pt x="160" y="10447"/>
                  <a:pt x="160" y="23020"/>
                </a:cubicBezTo>
                <a:lnTo>
                  <a:pt x="160" y="68740"/>
                </a:lnTo>
                <a:cubicBezTo>
                  <a:pt x="160" y="81313"/>
                  <a:pt x="10447" y="91600"/>
                  <a:pt x="23020" y="91600"/>
                </a:cubicBezTo>
                <a:lnTo>
                  <a:pt x="150036" y="91600"/>
                </a:lnTo>
                <a:lnTo>
                  <a:pt x="281767" y="486935"/>
                </a:lnTo>
                <a:cubicBezTo>
                  <a:pt x="244476" y="516082"/>
                  <a:pt x="222188" y="563516"/>
                  <a:pt x="230332" y="616237"/>
                </a:cubicBezTo>
                <a:cubicBezTo>
                  <a:pt x="239047" y="672530"/>
                  <a:pt x="284481" y="719536"/>
                  <a:pt x="340774" y="729394"/>
                </a:cubicBezTo>
                <a:cubicBezTo>
                  <a:pt x="426785" y="744682"/>
                  <a:pt x="501223" y="679674"/>
                  <a:pt x="502794" y="597092"/>
                </a:cubicBezTo>
                <a:lnTo>
                  <a:pt x="807547" y="495365"/>
                </a:lnTo>
                <a:cubicBezTo>
                  <a:pt x="819405" y="491364"/>
                  <a:pt x="825978" y="478505"/>
                  <a:pt x="821977" y="466504"/>
                </a:cubicBezTo>
                <a:close/>
                <a:moveTo>
                  <a:pt x="365920" y="663100"/>
                </a:moveTo>
                <a:cubicBezTo>
                  <a:pt x="328058" y="663100"/>
                  <a:pt x="297340" y="632382"/>
                  <a:pt x="297340" y="594520"/>
                </a:cubicBezTo>
                <a:cubicBezTo>
                  <a:pt x="297340" y="556658"/>
                  <a:pt x="328058" y="525940"/>
                  <a:pt x="365920" y="525940"/>
                </a:cubicBezTo>
                <a:cubicBezTo>
                  <a:pt x="403782" y="525940"/>
                  <a:pt x="434500" y="556658"/>
                  <a:pt x="434500" y="594520"/>
                </a:cubicBezTo>
                <a:cubicBezTo>
                  <a:pt x="434500" y="632382"/>
                  <a:pt x="403782" y="663100"/>
                  <a:pt x="365920" y="663100"/>
                </a:cubicBezTo>
                <a:close/>
              </a:path>
            </a:pathLst>
          </a:custGeom>
          <a:solidFill>
            <a:srgbClr val="910830"/>
          </a:solidFill>
          <a:ln w="1422" cap="flat">
            <a:noFill/>
            <a:prstDash val="solid"/>
            <a:miter/>
          </a:ln>
        </p:spPr>
        <p:txBody>
          <a:bodyPr rtlCol="0" anchor="ctr"/>
          <a:lstStyle/>
          <a:p>
            <a:endParaRPr lang="en-GB"/>
          </a:p>
        </p:txBody>
      </p:sp>
      <p:sp>
        <p:nvSpPr>
          <p:cNvPr id="245" name="Grafik 552">
            <a:extLst>
              <a:ext uri="{FF2B5EF4-FFF2-40B4-BE49-F238E27FC236}">
                <a16:creationId xmlns:a16="http://schemas.microsoft.com/office/drawing/2014/main" id="{32D6814C-411F-499E-8616-D3DF1AC9DCFF}"/>
              </a:ext>
            </a:extLst>
          </p:cNvPr>
          <p:cNvSpPr/>
          <p:nvPr/>
        </p:nvSpPr>
        <p:spPr>
          <a:xfrm>
            <a:off x="1259833" y="4663279"/>
            <a:ext cx="596027" cy="476822"/>
          </a:xfrm>
          <a:custGeom>
            <a:avLst/>
            <a:gdLst>
              <a:gd name="connsiteX0" fmla="*/ 297341 w 914400"/>
              <a:gd name="connsiteY0" fmla="*/ 457361 h 731520"/>
              <a:gd name="connsiteX1" fmla="*/ 845981 w 914400"/>
              <a:gd name="connsiteY1" fmla="*/ 457361 h 731520"/>
              <a:gd name="connsiteX2" fmla="*/ 868841 w 914400"/>
              <a:gd name="connsiteY2" fmla="*/ 434501 h 731520"/>
              <a:gd name="connsiteX3" fmla="*/ 868841 w 914400"/>
              <a:gd name="connsiteY3" fmla="*/ 68741 h 731520"/>
              <a:gd name="connsiteX4" fmla="*/ 845981 w 914400"/>
              <a:gd name="connsiteY4" fmla="*/ 45881 h 731520"/>
              <a:gd name="connsiteX5" fmla="*/ 640241 w 914400"/>
              <a:gd name="connsiteY5" fmla="*/ 45881 h 731520"/>
              <a:gd name="connsiteX6" fmla="*/ 640241 w 914400"/>
              <a:gd name="connsiteY6" fmla="*/ 228761 h 731520"/>
              <a:gd name="connsiteX7" fmla="*/ 571661 w 914400"/>
              <a:gd name="connsiteY7" fmla="*/ 183041 h 731520"/>
              <a:gd name="connsiteX8" fmla="*/ 503081 w 914400"/>
              <a:gd name="connsiteY8" fmla="*/ 228761 h 731520"/>
              <a:gd name="connsiteX9" fmla="*/ 503081 w 914400"/>
              <a:gd name="connsiteY9" fmla="*/ 45881 h 731520"/>
              <a:gd name="connsiteX10" fmla="*/ 297341 w 914400"/>
              <a:gd name="connsiteY10" fmla="*/ 45881 h 731520"/>
              <a:gd name="connsiteX11" fmla="*/ 274481 w 914400"/>
              <a:gd name="connsiteY11" fmla="*/ 68741 h 731520"/>
              <a:gd name="connsiteX12" fmla="*/ 274481 w 914400"/>
              <a:gd name="connsiteY12" fmla="*/ 434501 h 731520"/>
              <a:gd name="connsiteX13" fmla="*/ 297341 w 914400"/>
              <a:gd name="connsiteY13" fmla="*/ 457361 h 731520"/>
              <a:gd name="connsiteX14" fmla="*/ 891701 w 914400"/>
              <a:gd name="connsiteY14" fmla="*/ 548801 h 731520"/>
              <a:gd name="connsiteX15" fmla="*/ 183041 w 914400"/>
              <a:gd name="connsiteY15" fmla="*/ 548801 h 731520"/>
              <a:gd name="connsiteX16" fmla="*/ 183041 w 914400"/>
              <a:gd name="connsiteY16" fmla="*/ 23021 h 731520"/>
              <a:gd name="connsiteX17" fmla="*/ 160181 w 914400"/>
              <a:gd name="connsiteY17" fmla="*/ 161 h 731520"/>
              <a:gd name="connsiteX18" fmla="*/ 23021 w 914400"/>
              <a:gd name="connsiteY18" fmla="*/ 161 h 731520"/>
              <a:gd name="connsiteX19" fmla="*/ 161 w 914400"/>
              <a:gd name="connsiteY19" fmla="*/ 23021 h 731520"/>
              <a:gd name="connsiteX20" fmla="*/ 161 w 914400"/>
              <a:gd name="connsiteY20" fmla="*/ 68741 h 731520"/>
              <a:gd name="connsiteX21" fmla="*/ 23021 w 914400"/>
              <a:gd name="connsiteY21" fmla="*/ 91601 h 731520"/>
              <a:gd name="connsiteX22" fmla="*/ 91601 w 914400"/>
              <a:gd name="connsiteY22" fmla="*/ 91601 h 731520"/>
              <a:gd name="connsiteX23" fmla="*/ 91601 w 914400"/>
              <a:gd name="connsiteY23" fmla="*/ 617381 h 731520"/>
              <a:gd name="connsiteX24" fmla="*/ 114461 w 914400"/>
              <a:gd name="connsiteY24" fmla="*/ 640241 h 731520"/>
              <a:gd name="connsiteX25" fmla="*/ 232904 w 914400"/>
              <a:gd name="connsiteY25" fmla="*/ 640241 h 731520"/>
              <a:gd name="connsiteX26" fmla="*/ 228761 w 914400"/>
              <a:gd name="connsiteY26" fmla="*/ 663101 h 731520"/>
              <a:gd name="connsiteX27" fmla="*/ 297341 w 914400"/>
              <a:gd name="connsiteY27" fmla="*/ 731681 h 731520"/>
              <a:gd name="connsiteX28" fmla="*/ 365921 w 914400"/>
              <a:gd name="connsiteY28" fmla="*/ 663101 h 731520"/>
              <a:gd name="connsiteX29" fmla="*/ 361777 w 914400"/>
              <a:gd name="connsiteY29" fmla="*/ 640241 h 731520"/>
              <a:gd name="connsiteX30" fmla="*/ 644527 w 914400"/>
              <a:gd name="connsiteY30" fmla="*/ 640241 h 731520"/>
              <a:gd name="connsiteX31" fmla="*/ 640384 w 914400"/>
              <a:gd name="connsiteY31" fmla="*/ 663101 h 731520"/>
              <a:gd name="connsiteX32" fmla="*/ 708964 w 914400"/>
              <a:gd name="connsiteY32" fmla="*/ 731681 h 731520"/>
              <a:gd name="connsiteX33" fmla="*/ 777544 w 914400"/>
              <a:gd name="connsiteY33" fmla="*/ 663101 h 731520"/>
              <a:gd name="connsiteX34" fmla="*/ 773400 w 914400"/>
              <a:gd name="connsiteY34" fmla="*/ 640241 h 731520"/>
              <a:gd name="connsiteX35" fmla="*/ 891701 w 914400"/>
              <a:gd name="connsiteY35" fmla="*/ 640241 h 731520"/>
              <a:gd name="connsiteX36" fmla="*/ 914561 w 914400"/>
              <a:gd name="connsiteY36" fmla="*/ 617381 h 731520"/>
              <a:gd name="connsiteX37" fmla="*/ 914561 w 914400"/>
              <a:gd name="connsiteY37" fmla="*/ 571661 h 731520"/>
              <a:gd name="connsiteX38" fmla="*/ 891701 w 914400"/>
              <a:gd name="connsiteY38" fmla="*/ 5488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 h="731520">
                <a:moveTo>
                  <a:pt x="297341" y="457361"/>
                </a:moveTo>
                <a:lnTo>
                  <a:pt x="845981" y="457361"/>
                </a:lnTo>
                <a:cubicBezTo>
                  <a:pt x="858554" y="457361"/>
                  <a:pt x="868841" y="447074"/>
                  <a:pt x="868841" y="434501"/>
                </a:cubicBezTo>
                <a:lnTo>
                  <a:pt x="868841" y="68741"/>
                </a:lnTo>
                <a:cubicBezTo>
                  <a:pt x="868841" y="56168"/>
                  <a:pt x="858554" y="45881"/>
                  <a:pt x="845981" y="45881"/>
                </a:cubicBezTo>
                <a:lnTo>
                  <a:pt x="640241" y="45881"/>
                </a:lnTo>
                <a:lnTo>
                  <a:pt x="640241" y="228761"/>
                </a:lnTo>
                <a:lnTo>
                  <a:pt x="571661" y="183041"/>
                </a:lnTo>
                <a:lnTo>
                  <a:pt x="503081" y="228761"/>
                </a:lnTo>
                <a:lnTo>
                  <a:pt x="503081" y="45881"/>
                </a:lnTo>
                <a:lnTo>
                  <a:pt x="297341" y="45881"/>
                </a:lnTo>
                <a:cubicBezTo>
                  <a:pt x="284768" y="45881"/>
                  <a:pt x="274481" y="56168"/>
                  <a:pt x="274481" y="68741"/>
                </a:cubicBezTo>
                <a:lnTo>
                  <a:pt x="274481" y="434501"/>
                </a:lnTo>
                <a:cubicBezTo>
                  <a:pt x="274481" y="447074"/>
                  <a:pt x="284768" y="457361"/>
                  <a:pt x="297341" y="457361"/>
                </a:cubicBezTo>
                <a:close/>
                <a:moveTo>
                  <a:pt x="891701" y="548801"/>
                </a:moveTo>
                <a:lnTo>
                  <a:pt x="183041" y="548801"/>
                </a:lnTo>
                <a:lnTo>
                  <a:pt x="183041" y="23021"/>
                </a:lnTo>
                <a:cubicBezTo>
                  <a:pt x="183041" y="10448"/>
                  <a:pt x="172754" y="161"/>
                  <a:pt x="160181" y="161"/>
                </a:cubicBezTo>
                <a:lnTo>
                  <a:pt x="23021" y="161"/>
                </a:lnTo>
                <a:cubicBezTo>
                  <a:pt x="10448" y="161"/>
                  <a:pt x="161" y="10448"/>
                  <a:pt x="161" y="23021"/>
                </a:cubicBezTo>
                <a:lnTo>
                  <a:pt x="161" y="68741"/>
                </a:lnTo>
                <a:cubicBezTo>
                  <a:pt x="161" y="81314"/>
                  <a:pt x="10448" y="91601"/>
                  <a:pt x="23021" y="91601"/>
                </a:cubicBezTo>
                <a:lnTo>
                  <a:pt x="91601" y="91601"/>
                </a:lnTo>
                <a:lnTo>
                  <a:pt x="91601" y="617381"/>
                </a:lnTo>
                <a:cubicBezTo>
                  <a:pt x="91601" y="629954"/>
                  <a:pt x="101888" y="640241"/>
                  <a:pt x="114461" y="640241"/>
                </a:cubicBezTo>
                <a:lnTo>
                  <a:pt x="232904" y="640241"/>
                </a:lnTo>
                <a:cubicBezTo>
                  <a:pt x="230332" y="647385"/>
                  <a:pt x="228761" y="655100"/>
                  <a:pt x="228761" y="663101"/>
                </a:cubicBezTo>
                <a:cubicBezTo>
                  <a:pt x="228761" y="700963"/>
                  <a:pt x="259479" y="731681"/>
                  <a:pt x="297341" y="731681"/>
                </a:cubicBezTo>
                <a:cubicBezTo>
                  <a:pt x="335203" y="731681"/>
                  <a:pt x="365921" y="700963"/>
                  <a:pt x="365921" y="663101"/>
                </a:cubicBezTo>
                <a:cubicBezTo>
                  <a:pt x="365921" y="655100"/>
                  <a:pt x="364206" y="647385"/>
                  <a:pt x="361777" y="640241"/>
                </a:cubicBezTo>
                <a:lnTo>
                  <a:pt x="644527" y="640241"/>
                </a:lnTo>
                <a:cubicBezTo>
                  <a:pt x="641955" y="647385"/>
                  <a:pt x="640384" y="655100"/>
                  <a:pt x="640384" y="663101"/>
                </a:cubicBezTo>
                <a:cubicBezTo>
                  <a:pt x="640384" y="700963"/>
                  <a:pt x="671102" y="731681"/>
                  <a:pt x="708964" y="731681"/>
                </a:cubicBezTo>
                <a:cubicBezTo>
                  <a:pt x="746825" y="731681"/>
                  <a:pt x="777544" y="700963"/>
                  <a:pt x="777544" y="663101"/>
                </a:cubicBezTo>
                <a:cubicBezTo>
                  <a:pt x="777544" y="655100"/>
                  <a:pt x="775829" y="647385"/>
                  <a:pt x="773400" y="640241"/>
                </a:cubicBezTo>
                <a:lnTo>
                  <a:pt x="891701" y="640241"/>
                </a:lnTo>
                <a:cubicBezTo>
                  <a:pt x="904274" y="640241"/>
                  <a:pt x="914561" y="629954"/>
                  <a:pt x="914561" y="617381"/>
                </a:cubicBezTo>
                <a:lnTo>
                  <a:pt x="914561" y="571661"/>
                </a:lnTo>
                <a:cubicBezTo>
                  <a:pt x="914561" y="559088"/>
                  <a:pt x="904274" y="548801"/>
                  <a:pt x="891701" y="548801"/>
                </a:cubicBezTo>
                <a:close/>
              </a:path>
            </a:pathLst>
          </a:custGeom>
          <a:solidFill>
            <a:srgbClr val="910830"/>
          </a:solidFill>
          <a:ln w="1429" cap="flat">
            <a:noFill/>
            <a:prstDash val="solid"/>
            <a:miter/>
          </a:ln>
        </p:spPr>
        <p:txBody>
          <a:bodyPr rtlCol="0" anchor="ctr"/>
          <a:lstStyle/>
          <a:p>
            <a:endParaRPr lang="en-GB"/>
          </a:p>
        </p:txBody>
      </p:sp>
      <p:sp>
        <p:nvSpPr>
          <p:cNvPr id="246" name="Grafik 553">
            <a:extLst>
              <a:ext uri="{FF2B5EF4-FFF2-40B4-BE49-F238E27FC236}">
                <a16:creationId xmlns:a16="http://schemas.microsoft.com/office/drawing/2014/main" id="{215CBCEF-D960-4F4F-8EE2-1BB24C038CDE}"/>
              </a:ext>
            </a:extLst>
          </p:cNvPr>
          <p:cNvSpPr/>
          <p:nvPr/>
        </p:nvSpPr>
        <p:spPr>
          <a:xfrm>
            <a:off x="4625034" y="5140102"/>
            <a:ext cx="476822" cy="476822"/>
          </a:xfrm>
          <a:custGeom>
            <a:avLst/>
            <a:gdLst>
              <a:gd name="connsiteX0" fmla="*/ 365919 w 731520"/>
              <a:gd name="connsiteY0" fmla="*/ 594519 h 731520"/>
              <a:gd name="connsiteX1" fmla="*/ 663099 w 731520"/>
              <a:gd name="connsiteY1" fmla="*/ 297339 h 731520"/>
              <a:gd name="connsiteX2" fmla="*/ 365919 w 731520"/>
              <a:gd name="connsiteY2" fmla="*/ 159 h 731520"/>
              <a:gd name="connsiteX3" fmla="*/ 68739 w 731520"/>
              <a:gd name="connsiteY3" fmla="*/ 297339 h 731520"/>
              <a:gd name="connsiteX4" fmla="*/ 365919 w 731520"/>
              <a:gd name="connsiteY4" fmla="*/ 594519 h 731520"/>
              <a:gd name="connsiteX5" fmla="*/ 334201 w 731520"/>
              <a:gd name="connsiteY5" fmla="*/ 139319 h 731520"/>
              <a:gd name="connsiteX6" fmla="*/ 334201 w 731520"/>
              <a:gd name="connsiteY6" fmla="*/ 115316 h 731520"/>
              <a:gd name="connsiteX7" fmla="*/ 357918 w 731520"/>
              <a:gd name="connsiteY7" fmla="*/ 91599 h 731520"/>
              <a:gd name="connsiteX8" fmla="*/ 373777 w 731520"/>
              <a:gd name="connsiteY8" fmla="*/ 91599 h 731520"/>
              <a:gd name="connsiteX9" fmla="*/ 397494 w 731520"/>
              <a:gd name="connsiteY9" fmla="*/ 115316 h 731520"/>
              <a:gd name="connsiteX10" fmla="*/ 397494 w 731520"/>
              <a:gd name="connsiteY10" fmla="*/ 139605 h 731520"/>
              <a:gd name="connsiteX11" fmla="*/ 458931 w 731520"/>
              <a:gd name="connsiteY11" fmla="*/ 161608 h 731520"/>
              <a:gd name="connsiteX12" fmla="*/ 460645 w 731520"/>
              <a:gd name="connsiteY12" fmla="*/ 186039 h 731520"/>
              <a:gd name="connsiteX13" fmla="*/ 437357 w 731520"/>
              <a:gd name="connsiteY13" fmla="*/ 208185 h 731520"/>
              <a:gd name="connsiteX14" fmla="*/ 417354 w 731520"/>
              <a:gd name="connsiteY14" fmla="*/ 209614 h 731520"/>
              <a:gd name="connsiteX15" fmla="*/ 391922 w 731520"/>
              <a:gd name="connsiteY15" fmla="*/ 202327 h 731520"/>
              <a:gd name="connsiteX16" fmla="*/ 336344 w 731520"/>
              <a:gd name="connsiteY16" fmla="*/ 202327 h 731520"/>
              <a:gd name="connsiteX17" fmla="*/ 313055 w 731520"/>
              <a:gd name="connsiteY17" fmla="*/ 228473 h 731520"/>
              <a:gd name="connsiteX18" fmla="*/ 330343 w 731520"/>
              <a:gd name="connsiteY18" fmla="*/ 253619 h 731520"/>
              <a:gd name="connsiteX19" fmla="*/ 419354 w 731520"/>
              <a:gd name="connsiteY19" fmla="*/ 280337 h 731520"/>
              <a:gd name="connsiteX20" fmla="*/ 481791 w 731520"/>
              <a:gd name="connsiteY20" fmla="*/ 366205 h 731520"/>
              <a:gd name="connsiteX21" fmla="*/ 397352 w 731520"/>
              <a:gd name="connsiteY21" fmla="*/ 455359 h 731520"/>
              <a:gd name="connsiteX22" fmla="*/ 397352 w 731520"/>
              <a:gd name="connsiteY22" fmla="*/ 479362 h 731520"/>
              <a:gd name="connsiteX23" fmla="*/ 373634 w 731520"/>
              <a:gd name="connsiteY23" fmla="*/ 503079 h 731520"/>
              <a:gd name="connsiteX24" fmla="*/ 357775 w 731520"/>
              <a:gd name="connsiteY24" fmla="*/ 503079 h 731520"/>
              <a:gd name="connsiteX25" fmla="*/ 334058 w 731520"/>
              <a:gd name="connsiteY25" fmla="*/ 479362 h 731520"/>
              <a:gd name="connsiteX26" fmla="*/ 334058 w 731520"/>
              <a:gd name="connsiteY26" fmla="*/ 455073 h 731520"/>
              <a:gd name="connsiteX27" fmla="*/ 272622 w 731520"/>
              <a:gd name="connsiteY27" fmla="*/ 433070 h 731520"/>
              <a:gd name="connsiteX28" fmla="*/ 270907 w 731520"/>
              <a:gd name="connsiteY28" fmla="*/ 408639 h 731520"/>
              <a:gd name="connsiteX29" fmla="*/ 294196 w 731520"/>
              <a:gd name="connsiteY29" fmla="*/ 386493 h 731520"/>
              <a:gd name="connsiteX30" fmla="*/ 314198 w 731520"/>
              <a:gd name="connsiteY30" fmla="*/ 385064 h 731520"/>
              <a:gd name="connsiteX31" fmla="*/ 339630 w 731520"/>
              <a:gd name="connsiteY31" fmla="*/ 392351 h 731520"/>
              <a:gd name="connsiteX32" fmla="*/ 395208 w 731520"/>
              <a:gd name="connsiteY32" fmla="*/ 392351 h 731520"/>
              <a:gd name="connsiteX33" fmla="*/ 418497 w 731520"/>
              <a:gd name="connsiteY33" fmla="*/ 366205 h 731520"/>
              <a:gd name="connsiteX34" fmla="*/ 401209 w 731520"/>
              <a:gd name="connsiteY34" fmla="*/ 341059 h 731520"/>
              <a:gd name="connsiteX35" fmla="*/ 312198 w 731520"/>
              <a:gd name="connsiteY35" fmla="*/ 314341 h 731520"/>
              <a:gd name="connsiteX36" fmla="*/ 249762 w 731520"/>
              <a:gd name="connsiteY36" fmla="*/ 228473 h 731520"/>
              <a:gd name="connsiteX37" fmla="*/ 334201 w 731520"/>
              <a:gd name="connsiteY37" fmla="*/ 139319 h 731520"/>
              <a:gd name="connsiteX38" fmla="*/ 685959 w 731520"/>
              <a:gd name="connsiteY38" fmla="*/ 503079 h 731520"/>
              <a:gd name="connsiteX39" fmla="*/ 639525 w 731520"/>
              <a:gd name="connsiteY39" fmla="*/ 503079 h 731520"/>
              <a:gd name="connsiteX40" fmla="*/ 535226 w 731520"/>
              <a:gd name="connsiteY40" fmla="*/ 594519 h 731520"/>
              <a:gd name="connsiteX41" fmla="*/ 626380 w 731520"/>
              <a:gd name="connsiteY41" fmla="*/ 594519 h 731520"/>
              <a:gd name="connsiteX42" fmla="*/ 640096 w 731520"/>
              <a:gd name="connsiteY42" fmla="*/ 605949 h 731520"/>
              <a:gd name="connsiteX43" fmla="*/ 640096 w 731520"/>
              <a:gd name="connsiteY43" fmla="*/ 628809 h 731520"/>
              <a:gd name="connsiteX44" fmla="*/ 626380 w 731520"/>
              <a:gd name="connsiteY44" fmla="*/ 640239 h 731520"/>
              <a:gd name="connsiteX45" fmla="*/ 105315 w 731520"/>
              <a:gd name="connsiteY45" fmla="*/ 640239 h 731520"/>
              <a:gd name="connsiteX46" fmla="*/ 91599 w 731520"/>
              <a:gd name="connsiteY46" fmla="*/ 628809 h 731520"/>
              <a:gd name="connsiteX47" fmla="*/ 91599 w 731520"/>
              <a:gd name="connsiteY47" fmla="*/ 605949 h 731520"/>
              <a:gd name="connsiteX48" fmla="*/ 105315 w 731520"/>
              <a:gd name="connsiteY48" fmla="*/ 594519 h 731520"/>
              <a:gd name="connsiteX49" fmla="*/ 196469 w 731520"/>
              <a:gd name="connsiteY49" fmla="*/ 594519 h 731520"/>
              <a:gd name="connsiteX50" fmla="*/ 92171 w 731520"/>
              <a:gd name="connsiteY50" fmla="*/ 503079 h 731520"/>
              <a:gd name="connsiteX51" fmla="*/ 45879 w 731520"/>
              <a:gd name="connsiteY51" fmla="*/ 503079 h 731520"/>
              <a:gd name="connsiteX52" fmla="*/ 159 w 731520"/>
              <a:gd name="connsiteY52" fmla="*/ 548799 h 731520"/>
              <a:gd name="connsiteX53" fmla="*/ 159 w 731520"/>
              <a:gd name="connsiteY53" fmla="*/ 685959 h 731520"/>
              <a:gd name="connsiteX54" fmla="*/ 45879 w 731520"/>
              <a:gd name="connsiteY54" fmla="*/ 731679 h 731520"/>
              <a:gd name="connsiteX55" fmla="*/ 685959 w 731520"/>
              <a:gd name="connsiteY55" fmla="*/ 731679 h 731520"/>
              <a:gd name="connsiteX56" fmla="*/ 731679 w 731520"/>
              <a:gd name="connsiteY56" fmla="*/ 685959 h 731520"/>
              <a:gd name="connsiteX57" fmla="*/ 731679 w 731520"/>
              <a:gd name="connsiteY57" fmla="*/ 548799 h 731520"/>
              <a:gd name="connsiteX58" fmla="*/ 685959 w 731520"/>
              <a:gd name="connsiteY58"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31520" h="731520">
                <a:moveTo>
                  <a:pt x="365919" y="594519"/>
                </a:moveTo>
                <a:cubicBezTo>
                  <a:pt x="530082" y="594519"/>
                  <a:pt x="663099" y="461502"/>
                  <a:pt x="663099" y="297339"/>
                </a:cubicBezTo>
                <a:cubicBezTo>
                  <a:pt x="663099" y="133176"/>
                  <a:pt x="530082" y="159"/>
                  <a:pt x="365919" y="159"/>
                </a:cubicBezTo>
                <a:cubicBezTo>
                  <a:pt x="201756" y="159"/>
                  <a:pt x="68739" y="133176"/>
                  <a:pt x="68739" y="297339"/>
                </a:cubicBezTo>
                <a:cubicBezTo>
                  <a:pt x="68739" y="461502"/>
                  <a:pt x="201756" y="594519"/>
                  <a:pt x="365919" y="594519"/>
                </a:cubicBezTo>
                <a:close/>
                <a:moveTo>
                  <a:pt x="334201" y="139319"/>
                </a:moveTo>
                <a:lnTo>
                  <a:pt x="334201" y="115316"/>
                </a:lnTo>
                <a:cubicBezTo>
                  <a:pt x="334201" y="102172"/>
                  <a:pt x="344774" y="91599"/>
                  <a:pt x="357918" y="91599"/>
                </a:cubicBezTo>
                <a:lnTo>
                  <a:pt x="373777" y="91599"/>
                </a:lnTo>
                <a:cubicBezTo>
                  <a:pt x="386922" y="91599"/>
                  <a:pt x="397494" y="102172"/>
                  <a:pt x="397494" y="115316"/>
                </a:cubicBezTo>
                <a:lnTo>
                  <a:pt x="397494" y="139605"/>
                </a:lnTo>
                <a:cubicBezTo>
                  <a:pt x="419640" y="140748"/>
                  <a:pt x="441071" y="148320"/>
                  <a:pt x="458931" y="161608"/>
                </a:cubicBezTo>
                <a:cubicBezTo>
                  <a:pt x="466932" y="167466"/>
                  <a:pt x="467789" y="179181"/>
                  <a:pt x="460645" y="186039"/>
                </a:cubicBezTo>
                <a:lnTo>
                  <a:pt x="437357" y="208185"/>
                </a:lnTo>
                <a:cubicBezTo>
                  <a:pt x="431927" y="213471"/>
                  <a:pt x="423783" y="213614"/>
                  <a:pt x="417354" y="209614"/>
                </a:cubicBezTo>
                <a:cubicBezTo>
                  <a:pt x="409639" y="204756"/>
                  <a:pt x="401066" y="202327"/>
                  <a:pt x="391922" y="202327"/>
                </a:cubicBezTo>
                <a:lnTo>
                  <a:pt x="336344" y="202327"/>
                </a:lnTo>
                <a:cubicBezTo>
                  <a:pt x="323485" y="202327"/>
                  <a:pt x="313055" y="214043"/>
                  <a:pt x="313055" y="228473"/>
                </a:cubicBezTo>
                <a:cubicBezTo>
                  <a:pt x="313055" y="240189"/>
                  <a:pt x="320199" y="250619"/>
                  <a:pt x="330343" y="253619"/>
                </a:cubicBezTo>
                <a:lnTo>
                  <a:pt x="419354" y="280337"/>
                </a:lnTo>
                <a:cubicBezTo>
                  <a:pt x="456073" y="291338"/>
                  <a:pt x="481791" y="326628"/>
                  <a:pt x="481791" y="366205"/>
                </a:cubicBezTo>
                <a:cubicBezTo>
                  <a:pt x="481791" y="414782"/>
                  <a:pt x="444072" y="454073"/>
                  <a:pt x="397352" y="455359"/>
                </a:cubicBezTo>
                <a:lnTo>
                  <a:pt x="397352" y="479362"/>
                </a:lnTo>
                <a:cubicBezTo>
                  <a:pt x="397352" y="492506"/>
                  <a:pt x="386779" y="503079"/>
                  <a:pt x="373634" y="503079"/>
                </a:cubicBezTo>
                <a:lnTo>
                  <a:pt x="357775" y="503079"/>
                </a:lnTo>
                <a:cubicBezTo>
                  <a:pt x="344631" y="503079"/>
                  <a:pt x="334058" y="492506"/>
                  <a:pt x="334058" y="479362"/>
                </a:cubicBezTo>
                <a:lnTo>
                  <a:pt x="334058" y="455073"/>
                </a:lnTo>
                <a:cubicBezTo>
                  <a:pt x="311912" y="453930"/>
                  <a:pt x="290481" y="446358"/>
                  <a:pt x="272622" y="433070"/>
                </a:cubicBezTo>
                <a:cubicBezTo>
                  <a:pt x="264621" y="427212"/>
                  <a:pt x="263763" y="415497"/>
                  <a:pt x="270907" y="408639"/>
                </a:cubicBezTo>
                <a:lnTo>
                  <a:pt x="294196" y="386493"/>
                </a:lnTo>
                <a:cubicBezTo>
                  <a:pt x="299625" y="381207"/>
                  <a:pt x="307769" y="381064"/>
                  <a:pt x="314198" y="385064"/>
                </a:cubicBezTo>
                <a:cubicBezTo>
                  <a:pt x="321914" y="389922"/>
                  <a:pt x="330486" y="392351"/>
                  <a:pt x="339630" y="392351"/>
                </a:cubicBezTo>
                <a:lnTo>
                  <a:pt x="395208" y="392351"/>
                </a:lnTo>
                <a:cubicBezTo>
                  <a:pt x="408067" y="392351"/>
                  <a:pt x="418497" y="380635"/>
                  <a:pt x="418497" y="366205"/>
                </a:cubicBezTo>
                <a:cubicBezTo>
                  <a:pt x="418497" y="354489"/>
                  <a:pt x="411353" y="344059"/>
                  <a:pt x="401209" y="341059"/>
                </a:cubicBezTo>
                <a:lnTo>
                  <a:pt x="312198" y="314341"/>
                </a:lnTo>
                <a:cubicBezTo>
                  <a:pt x="275479" y="303340"/>
                  <a:pt x="249762" y="268050"/>
                  <a:pt x="249762" y="228473"/>
                </a:cubicBezTo>
                <a:cubicBezTo>
                  <a:pt x="249905" y="179896"/>
                  <a:pt x="287481" y="140605"/>
                  <a:pt x="334201" y="139319"/>
                </a:cubicBezTo>
                <a:close/>
                <a:moveTo>
                  <a:pt x="685959" y="503079"/>
                </a:moveTo>
                <a:lnTo>
                  <a:pt x="639525" y="503079"/>
                </a:lnTo>
                <a:cubicBezTo>
                  <a:pt x="611521" y="540227"/>
                  <a:pt x="575802" y="571230"/>
                  <a:pt x="535226" y="594519"/>
                </a:cubicBezTo>
                <a:lnTo>
                  <a:pt x="626380" y="594519"/>
                </a:lnTo>
                <a:cubicBezTo>
                  <a:pt x="633953" y="594519"/>
                  <a:pt x="640096" y="599663"/>
                  <a:pt x="640096" y="605949"/>
                </a:cubicBezTo>
                <a:lnTo>
                  <a:pt x="640096" y="628809"/>
                </a:lnTo>
                <a:cubicBezTo>
                  <a:pt x="640096" y="635096"/>
                  <a:pt x="633953" y="640239"/>
                  <a:pt x="626380" y="640239"/>
                </a:cubicBezTo>
                <a:lnTo>
                  <a:pt x="105315" y="640239"/>
                </a:lnTo>
                <a:cubicBezTo>
                  <a:pt x="97743" y="640239"/>
                  <a:pt x="91599" y="635096"/>
                  <a:pt x="91599" y="628809"/>
                </a:cubicBezTo>
                <a:lnTo>
                  <a:pt x="91599" y="605949"/>
                </a:lnTo>
                <a:cubicBezTo>
                  <a:pt x="91599" y="599663"/>
                  <a:pt x="97743" y="594519"/>
                  <a:pt x="105315" y="594519"/>
                </a:cubicBezTo>
                <a:lnTo>
                  <a:pt x="196469" y="594519"/>
                </a:lnTo>
                <a:cubicBezTo>
                  <a:pt x="155893" y="571230"/>
                  <a:pt x="120317" y="540227"/>
                  <a:pt x="92171" y="503079"/>
                </a:cubicBezTo>
                <a:lnTo>
                  <a:pt x="45879" y="503079"/>
                </a:lnTo>
                <a:cubicBezTo>
                  <a:pt x="20590" y="503079"/>
                  <a:pt x="159" y="523510"/>
                  <a:pt x="159" y="548799"/>
                </a:cubicBezTo>
                <a:lnTo>
                  <a:pt x="159" y="685959"/>
                </a:lnTo>
                <a:cubicBezTo>
                  <a:pt x="159" y="711248"/>
                  <a:pt x="20590" y="731679"/>
                  <a:pt x="45879" y="731679"/>
                </a:cubicBezTo>
                <a:lnTo>
                  <a:pt x="685959" y="731679"/>
                </a:lnTo>
                <a:cubicBezTo>
                  <a:pt x="711248" y="731679"/>
                  <a:pt x="731679" y="711248"/>
                  <a:pt x="731679" y="685959"/>
                </a:cubicBezTo>
                <a:lnTo>
                  <a:pt x="731679" y="548799"/>
                </a:lnTo>
                <a:cubicBezTo>
                  <a:pt x="731679" y="523510"/>
                  <a:pt x="711248" y="503079"/>
                  <a:pt x="685959" y="503079"/>
                </a:cubicBezTo>
                <a:close/>
              </a:path>
            </a:pathLst>
          </a:custGeom>
          <a:solidFill>
            <a:srgbClr val="910830"/>
          </a:solidFill>
          <a:ln w="1414" cap="flat">
            <a:noFill/>
            <a:prstDash val="solid"/>
            <a:miter/>
          </a:ln>
        </p:spPr>
        <p:txBody>
          <a:bodyPr rtlCol="0" anchor="ctr"/>
          <a:lstStyle/>
          <a:p>
            <a:endParaRPr lang="en-GB"/>
          </a:p>
        </p:txBody>
      </p:sp>
      <p:sp>
        <p:nvSpPr>
          <p:cNvPr id="247" name="Grafik 554">
            <a:extLst>
              <a:ext uri="{FF2B5EF4-FFF2-40B4-BE49-F238E27FC236}">
                <a16:creationId xmlns:a16="http://schemas.microsoft.com/office/drawing/2014/main" id="{58D50E0C-6F87-4D0C-B8BC-CAB76344C8CC}"/>
              </a:ext>
            </a:extLst>
          </p:cNvPr>
          <p:cNvSpPr/>
          <p:nvPr/>
        </p:nvSpPr>
        <p:spPr>
          <a:xfrm>
            <a:off x="544730" y="5140100"/>
            <a:ext cx="596027" cy="476822"/>
          </a:xfrm>
          <a:custGeom>
            <a:avLst/>
            <a:gdLst>
              <a:gd name="connsiteX0" fmla="*/ 891701 w 914400"/>
              <a:gd name="connsiteY0" fmla="*/ 640241 h 731520"/>
              <a:gd name="connsiteX1" fmla="*/ 731681 w 914400"/>
              <a:gd name="connsiteY1" fmla="*/ 640241 h 731520"/>
              <a:gd name="connsiteX2" fmla="*/ 731681 w 914400"/>
              <a:gd name="connsiteY2" fmla="*/ 72741 h 731520"/>
              <a:gd name="connsiteX3" fmla="*/ 663101 w 914400"/>
              <a:gd name="connsiteY3" fmla="*/ 161 h 731520"/>
              <a:gd name="connsiteX4" fmla="*/ 251606 w 914400"/>
              <a:gd name="connsiteY4" fmla="*/ 161 h 731520"/>
              <a:gd name="connsiteX5" fmla="*/ 183026 w 914400"/>
              <a:gd name="connsiteY5" fmla="*/ 72741 h 731520"/>
              <a:gd name="connsiteX6" fmla="*/ 183026 w 914400"/>
              <a:gd name="connsiteY6" fmla="*/ 640241 h 731520"/>
              <a:gd name="connsiteX7" fmla="*/ 23021 w 914400"/>
              <a:gd name="connsiteY7" fmla="*/ 640241 h 731520"/>
              <a:gd name="connsiteX8" fmla="*/ 161 w 914400"/>
              <a:gd name="connsiteY8" fmla="*/ 663101 h 731520"/>
              <a:gd name="connsiteX9" fmla="*/ 161 w 914400"/>
              <a:gd name="connsiteY9" fmla="*/ 708821 h 731520"/>
              <a:gd name="connsiteX10" fmla="*/ 23021 w 914400"/>
              <a:gd name="connsiteY10" fmla="*/ 731681 h 731520"/>
              <a:gd name="connsiteX11" fmla="*/ 891701 w 914400"/>
              <a:gd name="connsiteY11" fmla="*/ 731681 h 731520"/>
              <a:gd name="connsiteX12" fmla="*/ 914561 w 914400"/>
              <a:gd name="connsiteY12" fmla="*/ 708821 h 731520"/>
              <a:gd name="connsiteX13" fmla="*/ 914561 w 914400"/>
              <a:gd name="connsiteY13" fmla="*/ 663101 h 731520"/>
              <a:gd name="connsiteX14" fmla="*/ 891701 w 914400"/>
              <a:gd name="connsiteY14" fmla="*/ 640241 h 731520"/>
              <a:gd name="connsiteX15" fmla="*/ 594506 w 914400"/>
              <a:gd name="connsiteY15" fmla="*/ 411641 h 731520"/>
              <a:gd name="connsiteX16" fmla="*/ 548786 w 914400"/>
              <a:gd name="connsiteY16" fmla="*/ 365921 h 731520"/>
              <a:gd name="connsiteX17" fmla="*/ 594506 w 914400"/>
              <a:gd name="connsiteY17" fmla="*/ 320201 h 731520"/>
              <a:gd name="connsiteX18" fmla="*/ 640226 w 914400"/>
              <a:gd name="connsiteY18" fmla="*/ 365921 h 731520"/>
              <a:gd name="connsiteX19" fmla="*/ 594506 w 914400"/>
              <a:gd name="connsiteY19"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731520">
                <a:moveTo>
                  <a:pt x="891701" y="640241"/>
                </a:moveTo>
                <a:lnTo>
                  <a:pt x="731681" y="640241"/>
                </a:lnTo>
                <a:lnTo>
                  <a:pt x="731681" y="72741"/>
                </a:lnTo>
                <a:cubicBezTo>
                  <a:pt x="731681" y="32708"/>
                  <a:pt x="700920" y="161"/>
                  <a:pt x="663101" y="161"/>
                </a:cubicBezTo>
                <a:lnTo>
                  <a:pt x="251606" y="161"/>
                </a:lnTo>
                <a:cubicBezTo>
                  <a:pt x="213787" y="161"/>
                  <a:pt x="183026" y="32708"/>
                  <a:pt x="183026" y="72741"/>
                </a:cubicBezTo>
                <a:lnTo>
                  <a:pt x="183026" y="640241"/>
                </a:lnTo>
                <a:lnTo>
                  <a:pt x="23021" y="640241"/>
                </a:lnTo>
                <a:cubicBezTo>
                  <a:pt x="10391" y="640241"/>
                  <a:pt x="161" y="650471"/>
                  <a:pt x="161" y="663101"/>
                </a:cubicBezTo>
                <a:lnTo>
                  <a:pt x="161" y="708821"/>
                </a:lnTo>
                <a:cubicBezTo>
                  <a:pt x="161" y="721451"/>
                  <a:pt x="10391" y="731681"/>
                  <a:pt x="23021" y="731681"/>
                </a:cubicBezTo>
                <a:lnTo>
                  <a:pt x="891701" y="731681"/>
                </a:lnTo>
                <a:cubicBezTo>
                  <a:pt x="904331" y="731681"/>
                  <a:pt x="914561" y="721451"/>
                  <a:pt x="914561" y="708821"/>
                </a:cubicBezTo>
                <a:lnTo>
                  <a:pt x="914561" y="663101"/>
                </a:lnTo>
                <a:cubicBezTo>
                  <a:pt x="914561" y="650471"/>
                  <a:pt x="904331" y="640241"/>
                  <a:pt x="891701" y="640241"/>
                </a:cubicBezTo>
                <a:close/>
                <a:moveTo>
                  <a:pt x="594506" y="411641"/>
                </a:moveTo>
                <a:cubicBezTo>
                  <a:pt x="569260" y="411641"/>
                  <a:pt x="548786" y="391167"/>
                  <a:pt x="548786" y="365921"/>
                </a:cubicBezTo>
                <a:cubicBezTo>
                  <a:pt x="548786" y="340675"/>
                  <a:pt x="569260" y="320201"/>
                  <a:pt x="594506" y="320201"/>
                </a:cubicBezTo>
                <a:cubicBezTo>
                  <a:pt x="619752" y="320201"/>
                  <a:pt x="640226" y="340675"/>
                  <a:pt x="640226" y="365921"/>
                </a:cubicBezTo>
                <a:cubicBezTo>
                  <a:pt x="640241" y="391167"/>
                  <a:pt x="619767" y="411641"/>
                  <a:pt x="594506" y="411641"/>
                </a:cubicBezTo>
                <a:close/>
              </a:path>
            </a:pathLst>
          </a:custGeom>
          <a:solidFill>
            <a:srgbClr val="910830"/>
          </a:solidFill>
          <a:ln w="1429" cap="flat">
            <a:noFill/>
            <a:prstDash val="solid"/>
            <a:miter/>
          </a:ln>
        </p:spPr>
        <p:txBody>
          <a:bodyPr rtlCol="0" anchor="ctr"/>
          <a:lstStyle/>
          <a:p>
            <a:endParaRPr lang="en-GB"/>
          </a:p>
        </p:txBody>
      </p:sp>
      <p:sp>
        <p:nvSpPr>
          <p:cNvPr id="248" name="Grafik 555">
            <a:extLst>
              <a:ext uri="{FF2B5EF4-FFF2-40B4-BE49-F238E27FC236}">
                <a16:creationId xmlns:a16="http://schemas.microsoft.com/office/drawing/2014/main" id="{AA7872FB-34B1-4ED7-A34F-D7ED2637E06E}"/>
              </a:ext>
            </a:extLst>
          </p:cNvPr>
          <p:cNvSpPr/>
          <p:nvPr/>
        </p:nvSpPr>
        <p:spPr>
          <a:xfrm>
            <a:off x="1153175" y="5140102"/>
            <a:ext cx="596027" cy="476822"/>
          </a:xfrm>
          <a:custGeom>
            <a:avLst/>
            <a:gdLst>
              <a:gd name="connsiteX0" fmla="*/ 891701 w 914400"/>
              <a:gd name="connsiteY0" fmla="*/ 640239 h 731520"/>
              <a:gd name="connsiteX1" fmla="*/ 777401 w 914400"/>
              <a:gd name="connsiteY1" fmla="*/ 640239 h 731520"/>
              <a:gd name="connsiteX2" fmla="*/ 777401 w 914400"/>
              <a:gd name="connsiteY2" fmla="*/ 162251 h 731520"/>
              <a:gd name="connsiteX3" fmla="*/ 708821 w 914400"/>
              <a:gd name="connsiteY3" fmla="*/ 91599 h 731520"/>
              <a:gd name="connsiteX4" fmla="*/ 548801 w 914400"/>
              <a:gd name="connsiteY4" fmla="*/ 91599 h 731520"/>
              <a:gd name="connsiteX5" fmla="*/ 548801 w 914400"/>
              <a:gd name="connsiteY5" fmla="*/ 183039 h 731520"/>
              <a:gd name="connsiteX6" fmla="*/ 685961 w 914400"/>
              <a:gd name="connsiteY6" fmla="*/ 183039 h 731520"/>
              <a:gd name="connsiteX7" fmla="*/ 685961 w 914400"/>
              <a:gd name="connsiteY7" fmla="*/ 731679 h 731520"/>
              <a:gd name="connsiteX8" fmla="*/ 891701 w 914400"/>
              <a:gd name="connsiteY8" fmla="*/ 731679 h 731520"/>
              <a:gd name="connsiteX9" fmla="*/ 914561 w 914400"/>
              <a:gd name="connsiteY9" fmla="*/ 708819 h 731520"/>
              <a:gd name="connsiteX10" fmla="*/ 914561 w 914400"/>
              <a:gd name="connsiteY10" fmla="*/ 663099 h 731520"/>
              <a:gd name="connsiteX11" fmla="*/ 891701 w 914400"/>
              <a:gd name="connsiteY11" fmla="*/ 640239 h 731520"/>
              <a:gd name="connsiteX12" fmla="*/ 446274 w 914400"/>
              <a:gd name="connsiteY12" fmla="*/ 1602 h 731520"/>
              <a:gd name="connsiteX13" fmla="*/ 171954 w 914400"/>
              <a:gd name="connsiteY13" fmla="*/ 72668 h 731520"/>
              <a:gd name="connsiteX14" fmla="*/ 137321 w 914400"/>
              <a:gd name="connsiteY14" fmla="*/ 118631 h 731520"/>
              <a:gd name="connsiteX15" fmla="*/ 137321 w 914400"/>
              <a:gd name="connsiteY15" fmla="*/ 640239 h 731520"/>
              <a:gd name="connsiteX16" fmla="*/ 23021 w 914400"/>
              <a:gd name="connsiteY16" fmla="*/ 640239 h 731520"/>
              <a:gd name="connsiteX17" fmla="*/ 161 w 914400"/>
              <a:gd name="connsiteY17" fmla="*/ 663099 h 731520"/>
              <a:gd name="connsiteX18" fmla="*/ 161 w 914400"/>
              <a:gd name="connsiteY18" fmla="*/ 708819 h 731520"/>
              <a:gd name="connsiteX19" fmla="*/ 23021 w 914400"/>
              <a:gd name="connsiteY19" fmla="*/ 731679 h 731520"/>
              <a:gd name="connsiteX20" fmla="*/ 503081 w 914400"/>
              <a:gd name="connsiteY20" fmla="*/ 731679 h 731520"/>
              <a:gd name="connsiteX21" fmla="*/ 503081 w 914400"/>
              <a:gd name="connsiteY21" fmla="*/ 47565 h 731520"/>
              <a:gd name="connsiteX22" fmla="*/ 446274 w 914400"/>
              <a:gd name="connsiteY22" fmla="*/ 1602 h 731520"/>
              <a:gd name="connsiteX23" fmla="*/ 377351 w 914400"/>
              <a:gd name="connsiteY23" fmla="*/ 411639 h 731520"/>
              <a:gd name="connsiteX24" fmla="*/ 343061 w 914400"/>
              <a:gd name="connsiteY24" fmla="*/ 365919 h 731520"/>
              <a:gd name="connsiteX25" fmla="*/ 377351 w 914400"/>
              <a:gd name="connsiteY25" fmla="*/ 320199 h 731520"/>
              <a:gd name="connsiteX26" fmla="*/ 411641 w 914400"/>
              <a:gd name="connsiteY26" fmla="*/ 365919 h 731520"/>
              <a:gd name="connsiteX27" fmla="*/ 377351 w 914400"/>
              <a:gd name="connsiteY27" fmla="*/ 4116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4400" h="731520">
                <a:moveTo>
                  <a:pt x="891701" y="640239"/>
                </a:moveTo>
                <a:lnTo>
                  <a:pt x="777401" y="640239"/>
                </a:lnTo>
                <a:lnTo>
                  <a:pt x="777401" y="162251"/>
                </a:lnTo>
                <a:cubicBezTo>
                  <a:pt x="777401" y="123303"/>
                  <a:pt x="746640" y="91599"/>
                  <a:pt x="708821" y="91599"/>
                </a:cubicBezTo>
                <a:lnTo>
                  <a:pt x="548801" y="91599"/>
                </a:lnTo>
                <a:lnTo>
                  <a:pt x="548801" y="183039"/>
                </a:lnTo>
                <a:lnTo>
                  <a:pt x="685961" y="183039"/>
                </a:lnTo>
                <a:lnTo>
                  <a:pt x="685961" y="731679"/>
                </a:lnTo>
                <a:lnTo>
                  <a:pt x="891701" y="731679"/>
                </a:lnTo>
                <a:cubicBezTo>
                  <a:pt x="904331" y="731679"/>
                  <a:pt x="914561" y="721450"/>
                  <a:pt x="914561" y="708819"/>
                </a:cubicBezTo>
                <a:lnTo>
                  <a:pt x="914561" y="663099"/>
                </a:lnTo>
                <a:cubicBezTo>
                  <a:pt x="914561" y="650469"/>
                  <a:pt x="904331" y="640239"/>
                  <a:pt x="891701" y="640239"/>
                </a:cubicBezTo>
                <a:close/>
                <a:moveTo>
                  <a:pt x="446274" y="1602"/>
                </a:moveTo>
                <a:lnTo>
                  <a:pt x="171954" y="72668"/>
                </a:lnTo>
                <a:cubicBezTo>
                  <a:pt x="151594" y="77940"/>
                  <a:pt x="137321" y="96886"/>
                  <a:pt x="137321" y="118631"/>
                </a:cubicBezTo>
                <a:lnTo>
                  <a:pt x="137321" y="640239"/>
                </a:lnTo>
                <a:lnTo>
                  <a:pt x="23021" y="640239"/>
                </a:lnTo>
                <a:cubicBezTo>
                  <a:pt x="10391" y="640239"/>
                  <a:pt x="161" y="650469"/>
                  <a:pt x="161" y="663099"/>
                </a:cubicBezTo>
                <a:lnTo>
                  <a:pt x="161" y="708819"/>
                </a:lnTo>
                <a:cubicBezTo>
                  <a:pt x="161" y="721450"/>
                  <a:pt x="10391" y="731679"/>
                  <a:pt x="23021" y="731679"/>
                </a:cubicBezTo>
                <a:lnTo>
                  <a:pt x="503081" y="731679"/>
                </a:lnTo>
                <a:lnTo>
                  <a:pt x="503081" y="47565"/>
                </a:lnTo>
                <a:cubicBezTo>
                  <a:pt x="503081" y="16733"/>
                  <a:pt x="475134" y="-5884"/>
                  <a:pt x="446274" y="1602"/>
                </a:cubicBezTo>
                <a:close/>
                <a:moveTo>
                  <a:pt x="377351" y="411639"/>
                </a:moveTo>
                <a:cubicBezTo>
                  <a:pt x="358420" y="411639"/>
                  <a:pt x="343061" y="391165"/>
                  <a:pt x="343061" y="365919"/>
                </a:cubicBezTo>
                <a:cubicBezTo>
                  <a:pt x="343061" y="340673"/>
                  <a:pt x="358420" y="320199"/>
                  <a:pt x="377351" y="320199"/>
                </a:cubicBezTo>
                <a:cubicBezTo>
                  <a:pt x="396282" y="320199"/>
                  <a:pt x="411641" y="340673"/>
                  <a:pt x="411641" y="365919"/>
                </a:cubicBezTo>
                <a:cubicBezTo>
                  <a:pt x="411641" y="391165"/>
                  <a:pt x="396282" y="411639"/>
                  <a:pt x="377351" y="411639"/>
                </a:cubicBezTo>
                <a:close/>
              </a:path>
            </a:pathLst>
          </a:custGeom>
          <a:solidFill>
            <a:srgbClr val="910830"/>
          </a:solidFill>
          <a:ln w="1429" cap="flat">
            <a:noFill/>
            <a:prstDash val="solid"/>
            <a:miter/>
          </a:ln>
        </p:spPr>
        <p:txBody>
          <a:bodyPr rtlCol="0" anchor="ctr"/>
          <a:lstStyle/>
          <a:p>
            <a:endParaRPr lang="en-GB"/>
          </a:p>
        </p:txBody>
      </p:sp>
      <p:sp>
        <p:nvSpPr>
          <p:cNvPr id="249" name="Grafik 556">
            <a:extLst>
              <a:ext uri="{FF2B5EF4-FFF2-40B4-BE49-F238E27FC236}">
                <a16:creationId xmlns:a16="http://schemas.microsoft.com/office/drawing/2014/main" id="{90D795A3-68BB-4D79-84D1-38419661B34F}"/>
              </a:ext>
            </a:extLst>
          </p:cNvPr>
          <p:cNvSpPr/>
          <p:nvPr/>
        </p:nvSpPr>
        <p:spPr>
          <a:xfrm>
            <a:off x="5121723" y="5147552"/>
            <a:ext cx="461921" cy="461921"/>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468789 w 708660"/>
              <a:gd name="connsiteY5" fmla="*/ 354489 h 708660"/>
              <a:gd name="connsiteX6" fmla="*/ 354489 w 708660"/>
              <a:gd name="connsiteY6" fmla="*/ 468789 h 708660"/>
              <a:gd name="connsiteX7" fmla="*/ 240189 w 708660"/>
              <a:gd name="connsiteY7" fmla="*/ 354489 h 708660"/>
              <a:gd name="connsiteX8" fmla="*/ 354489 w 708660"/>
              <a:gd name="connsiteY8" fmla="*/ 240189 h 708660"/>
              <a:gd name="connsiteX9" fmla="*/ 468789 w 708660"/>
              <a:gd name="connsiteY9" fmla="*/ 3544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8660" h="708660">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468789" y="354489"/>
                </a:moveTo>
                <a:cubicBezTo>
                  <a:pt x="468789" y="417514"/>
                  <a:pt x="417514" y="468789"/>
                  <a:pt x="354489" y="468789"/>
                </a:cubicBezTo>
                <a:cubicBezTo>
                  <a:pt x="291464" y="468789"/>
                  <a:pt x="240189" y="417514"/>
                  <a:pt x="240189" y="354489"/>
                </a:cubicBezTo>
                <a:cubicBezTo>
                  <a:pt x="240189" y="291464"/>
                  <a:pt x="291464" y="240189"/>
                  <a:pt x="354489" y="240189"/>
                </a:cubicBezTo>
                <a:cubicBezTo>
                  <a:pt x="417514" y="240189"/>
                  <a:pt x="468789" y="291464"/>
                  <a:pt x="468789" y="354489"/>
                </a:cubicBezTo>
                <a:close/>
              </a:path>
            </a:pathLst>
          </a:custGeom>
          <a:solidFill>
            <a:srgbClr val="910830"/>
          </a:solidFill>
          <a:ln w="1414" cap="flat">
            <a:noFill/>
            <a:prstDash val="solid"/>
            <a:miter/>
          </a:ln>
        </p:spPr>
        <p:txBody>
          <a:bodyPr rtlCol="0" anchor="ctr"/>
          <a:lstStyle/>
          <a:p>
            <a:endParaRPr lang="en-GB"/>
          </a:p>
        </p:txBody>
      </p:sp>
      <p:sp>
        <p:nvSpPr>
          <p:cNvPr id="250" name="Grafik 557">
            <a:extLst>
              <a:ext uri="{FF2B5EF4-FFF2-40B4-BE49-F238E27FC236}">
                <a16:creationId xmlns:a16="http://schemas.microsoft.com/office/drawing/2014/main" id="{7C4CD249-6FEF-4642-ADAE-033CDC18E82A}"/>
              </a:ext>
            </a:extLst>
          </p:cNvPr>
          <p:cNvSpPr/>
          <p:nvPr/>
        </p:nvSpPr>
        <p:spPr>
          <a:xfrm>
            <a:off x="5603496" y="5140146"/>
            <a:ext cx="476822" cy="476822"/>
          </a:xfrm>
          <a:custGeom>
            <a:avLst/>
            <a:gdLst>
              <a:gd name="connsiteX0" fmla="*/ 411663 w 731520"/>
              <a:gd name="connsiteY0" fmla="*/ 238978 h 731520"/>
              <a:gd name="connsiteX1" fmla="*/ 411663 w 731520"/>
              <a:gd name="connsiteY1" fmla="*/ 198830 h 731520"/>
              <a:gd name="connsiteX2" fmla="*/ 334367 w 731520"/>
              <a:gd name="connsiteY2" fmla="*/ 19950 h 731520"/>
              <a:gd name="connsiteX3" fmla="*/ 294648 w 731520"/>
              <a:gd name="connsiteY3" fmla="*/ 8092 h 731520"/>
              <a:gd name="connsiteX4" fmla="*/ 224782 w 731520"/>
              <a:gd name="connsiteY4" fmla="*/ 131679 h 731520"/>
              <a:gd name="connsiteX5" fmla="*/ 411663 w 731520"/>
              <a:gd name="connsiteY5" fmla="*/ 238978 h 731520"/>
              <a:gd name="connsiteX6" fmla="*/ 571683 w 731520"/>
              <a:gd name="connsiteY6" fmla="*/ 91531 h 731520"/>
              <a:gd name="connsiteX7" fmla="*/ 457383 w 731520"/>
              <a:gd name="connsiteY7" fmla="*/ 205974 h 731520"/>
              <a:gd name="connsiteX8" fmla="*/ 457383 w 731520"/>
              <a:gd name="connsiteY8" fmla="*/ 290841 h 731520"/>
              <a:gd name="connsiteX9" fmla="*/ 124484 w 731520"/>
              <a:gd name="connsiteY9" fmla="*/ 59813 h 731520"/>
              <a:gd name="connsiteX10" fmla="*/ 83050 w 731520"/>
              <a:gd name="connsiteY10" fmla="*/ 58527 h 731520"/>
              <a:gd name="connsiteX11" fmla="*/ 45903 w 731520"/>
              <a:gd name="connsiteY11" fmla="*/ 223833 h 731520"/>
              <a:gd name="connsiteX12" fmla="*/ 167489 w 731520"/>
              <a:gd name="connsiteY12" fmla="*/ 489438 h 731520"/>
              <a:gd name="connsiteX13" fmla="*/ 223068 w 731520"/>
              <a:gd name="connsiteY13" fmla="*/ 536301 h 731520"/>
              <a:gd name="connsiteX14" fmla="*/ 17470 w 731520"/>
              <a:gd name="connsiteY14" fmla="*/ 587736 h 731520"/>
              <a:gd name="connsiteX15" fmla="*/ 3897 w 731520"/>
              <a:gd name="connsiteY15" fmla="*/ 622597 h 731520"/>
              <a:gd name="connsiteX16" fmla="*/ 222782 w 731520"/>
              <a:gd name="connsiteY16" fmla="*/ 731611 h 731520"/>
              <a:gd name="connsiteX17" fmla="*/ 254357 w 731520"/>
              <a:gd name="connsiteY17" fmla="*/ 720324 h 731520"/>
              <a:gd name="connsiteX18" fmla="*/ 347512 w 731520"/>
              <a:gd name="connsiteY18" fmla="*/ 640171 h 731520"/>
              <a:gd name="connsiteX19" fmla="*/ 457383 w 731520"/>
              <a:gd name="connsiteY19" fmla="*/ 640171 h 731520"/>
              <a:gd name="connsiteX20" fmla="*/ 685983 w 731520"/>
              <a:gd name="connsiteY20" fmla="*/ 411714 h 731520"/>
              <a:gd name="connsiteX21" fmla="*/ 685983 w 731520"/>
              <a:gd name="connsiteY21" fmla="*/ 182971 h 731520"/>
              <a:gd name="connsiteX22" fmla="*/ 731703 w 731520"/>
              <a:gd name="connsiteY22" fmla="*/ 91531 h 731520"/>
              <a:gd name="connsiteX23" fmla="*/ 571683 w 731520"/>
              <a:gd name="connsiteY23" fmla="*/ 91531 h 731520"/>
              <a:gd name="connsiteX24" fmla="*/ 571683 w 731520"/>
              <a:gd name="connsiteY24" fmla="*/ 228834 h 731520"/>
              <a:gd name="connsiteX25" fmla="*/ 548823 w 731520"/>
              <a:gd name="connsiteY25" fmla="*/ 205974 h 731520"/>
              <a:gd name="connsiteX26" fmla="*/ 571683 w 731520"/>
              <a:gd name="connsiteY26" fmla="*/ 183114 h 731520"/>
              <a:gd name="connsiteX27" fmla="*/ 594543 w 731520"/>
              <a:gd name="connsiteY27" fmla="*/ 205974 h 731520"/>
              <a:gd name="connsiteX28" fmla="*/ 571683 w 731520"/>
              <a:gd name="connsiteY28" fmla="*/ 22883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731520">
                <a:moveTo>
                  <a:pt x="411663" y="238978"/>
                </a:moveTo>
                <a:lnTo>
                  <a:pt x="411663" y="198830"/>
                </a:lnTo>
                <a:cubicBezTo>
                  <a:pt x="371372" y="146966"/>
                  <a:pt x="344368" y="85530"/>
                  <a:pt x="334367" y="19950"/>
                </a:cubicBezTo>
                <a:cubicBezTo>
                  <a:pt x="331367" y="662"/>
                  <a:pt x="307221" y="-6910"/>
                  <a:pt x="294648" y="8092"/>
                </a:cubicBezTo>
                <a:cubicBezTo>
                  <a:pt x="264501" y="43668"/>
                  <a:pt x="240784" y="85387"/>
                  <a:pt x="224782" y="131679"/>
                </a:cubicBezTo>
                <a:cubicBezTo>
                  <a:pt x="273645" y="186400"/>
                  <a:pt x="339082" y="223976"/>
                  <a:pt x="411663" y="238978"/>
                </a:cubicBezTo>
                <a:close/>
                <a:moveTo>
                  <a:pt x="571683" y="91531"/>
                </a:moveTo>
                <a:cubicBezTo>
                  <a:pt x="508532" y="91531"/>
                  <a:pt x="457383" y="142823"/>
                  <a:pt x="457383" y="205974"/>
                </a:cubicBezTo>
                <a:lnTo>
                  <a:pt x="457383" y="290841"/>
                </a:lnTo>
                <a:cubicBezTo>
                  <a:pt x="308221" y="281983"/>
                  <a:pt x="181634" y="190115"/>
                  <a:pt x="124484" y="59813"/>
                </a:cubicBezTo>
                <a:cubicBezTo>
                  <a:pt x="116626" y="41953"/>
                  <a:pt x="91337" y="40953"/>
                  <a:pt x="83050" y="58527"/>
                </a:cubicBezTo>
                <a:cubicBezTo>
                  <a:pt x="59333" y="108676"/>
                  <a:pt x="45903" y="164683"/>
                  <a:pt x="45903" y="223833"/>
                </a:cubicBezTo>
                <a:cubicBezTo>
                  <a:pt x="45903" y="324989"/>
                  <a:pt x="94623" y="419429"/>
                  <a:pt x="167489" y="489438"/>
                </a:cubicBezTo>
                <a:cubicBezTo>
                  <a:pt x="186349" y="507583"/>
                  <a:pt x="204780" y="522585"/>
                  <a:pt x="223068" y="536301"/>
                </a:cubicBezTo>
                <a:lnTo>
                  <a:pt x="17470" y="587736"/>
                </a:lnTo>
                <a:cubicBezTo>
                  <a:pt x="2183" y="591593"/>
                  <a:pt x="-4675" y="609310"/>
                  <a:pt x="3897" y="622597"/>
                </a:cubicBezTo>
                <a:cubicBezTo>
                  <a:pt x="28758" y="661031"/>
                  <a:pt x="90194" y="726182"/>
                  <a:pt x="222782" y="731611"/>
                </a:cubicBezTo>
                <a:cubicBezTo>
                  <a:pt x="234212" y="732039"/>
                  <a:pt x="245642" y="727896"/>
                  <a:pt x="254357" y="720324"/>
                </a:cubicBezTo>
                <a:lnTo>
                  <a:pt x="347512" y="640171"/>
                </a:lnTo>
                <a:lnTo>
                  <a:pt x="457383" y="640171"/>
                </a:lnTo>
                <a:cubicBezTo>
                  <a:pt x="583684" y="640171"/>
                  <a:pt x="685983" y="538015"/>
                  <a:pt x="685983" y="411714"/>
                </a:cubicBezTo>
                <a:lnTo>
                  <a:pt x="685983" y="182971"/>
                </a:lnTo>
                <a:lnTo>
                  <a:pt x="731703" y="91531"/>
                </a:lnTo>
                <a:lnTo>
                  <a:pt x="571683" y="91531"/>
                </a:lnTo>
                <a:close/>
                <a:moveTo>
                  <a:pt x="571683" y="228834"/>
                </a:moveTo>
                <a:cubicBezTo>
                  <a:pt x="559110" y="228834"/>
                  <a:pt x="548823" y="218547"/>
                  <a:pt x="548823" y="205974"/>
                </a:cubicBezTo>
                <a:cubicBezTo>
                  <a:pt x="548823" y="193401"/>
                  <a:pt x="559110" y="183114"/>
                  <a:pt x="571683" y="183114"/>
                </a:cubicBezTo>
                <a:cubicBezTo>
                  <a:pt x="584256" y="183114"/>
                  <a:pt x="594543" y="193401"/>
                  <a:pt x="594543" y="205974"/>
                </a:cubicBezTo>
                <a:cubicBezTo>
                  <a:pt x="594543" y="218547"/>
                  <a:pt x="584256" y="228834"/>
                  <a:pt x="571683" y="228834"/>
                </a:cubicBezTo>
                <a:close/>
              </a:path>
            </a:pathLst>
          </a:custGeom>
          <a:solidFill>
            <a:srgbClr val="910830"/>
          </a:solidFill>
          <a:ln w="1414" cap="flat">
            <a:noFill/>
            <a:prstDash val="solid"/>
            <a:miter/>
          </a:ln>
        </p:spPr>
        <p:txBody>
          <a:bodyPr rtlCol="0" anchor="ctr"/>
          <a:lstStyle/>
          <a:p>
            <a:endParaRPr lang="en-GB"/>
          </a:p>
        </p:txBody>
      </p:sp>
      <p:sp>
        <p:nvSpPr>
          <p:cNvPr id="251" name="Grafik 558">
            <a:extLst>
              <a:ext uri="{FF2B5EF4-FFF2-40B4-BE49-F238E27FC236}">
                <a16:creationId xmlns:a16="http://schemas.microsoft.com/office/drawing/2014/main" id="{FB4C8214-E92F-42B6-8A12-F494A62D1B1D}"/>
              </a:ext>
            </a:extLst>
          </p:cNvPr>
          <p:cNvSpPr/>
          <p:nvPr/>
        </p:nvSpPr>
        <p:spPr>
          <a:xfrm>
            <a:off x="6092751" y="5140102"/>
            <a:ext cx="476822" cy="476822"/>
          </a:xfrm>
          <a:custGeom>
            <a:avLst/>
            <a:gdLst>
              <a:gd name="connsiteX0" fmla="*/ 308769 w 731520"/>
              <a:gd name="connsiteY0" fmla="*/ 159 h 731520"/>
              <a:gd name="connsiteX1" fmla="*/ 423069 w 731520"/>
              <a:gd name="connsiteY1" fmla="*/ 159 h 731520"/>
              <a:gd name="connsiteX2" fmla="*/ 457359 w 731520"/>
              <a:gd name="connsiteY2" fmla="*/ 34449 h 731520"/>
              <a:gd name="connsiteX3" fmla="*/ 457359 w 731520"/>
              <a:gd name="connsiteY3" fmla="*/ 274479 h 731520"/>
              <a:gd name="connsiteX4" fmla="*/ 582660 w 731520"/>
              <a:gd name="connsiteY4" fmla="*/ 274479 h 731520"/>
              <a:gd name="connsiteX5" fmla="*/ 602806 w 731520"/>
              <a:gd name="connsiteY5" fmla="*/ 323199 h 731520"/>
              <a:gd name="connsiteX6" fmla="*/ 385493 w 731520"/>
              <a:gd name="connsiteY6" fmla="*/ 540655 h 731520"/>
              <a:gd name="connsiteX7" fmla="*/ 346488 w 731520"/>
              <a:gd name="connsiteY7" fmla="*/ 540655 h 731520"/>
              <a:gd name="connsiteX8" fmla="*/ 128889 w 731520"/>
              <a:gd name="connsiteY8" fmla="*/ 323199 h 731520"/>
              <a:gd name="connsiteX9" fmla="*/ 149035 w 731520"/>
              <a:gd name="connsiteY9" fmla="*/ 274479 h 731520"/>
              <a:gd name="connsiteX10" fmla="*/ 274479 w 731520"/>
              <a:gd name="connsiteY10" fmla="*/ 274479 h 731520"/>
              <a:gd name="connsiteX11" fmla="*/ 274479 w 731520"/>
              <a:gd name="connsiteY11" fmla="*/ 34449 h 731520"/>
              <a:gd name="connsiteX12" fmla="*/ 308769 w 731520"/>
              <a:gd name="connsiteY12" fmla="*/ 159 h 731520"/>
              <a:gd name="connsiteX13" fmla="*/ 731679 w 731520"/>
              <a:gd name="connsiteY13" fmla="*/ 537369 h 731520"/>
              <a:gd name="connsiteX14" fmla="*/ 731679 w 731520"/>
              <a:gd name="connsiteY14" fmla="*/ 697389 h 731520"/>
              <a:gd name="connsiteX15" fmla="*/ 697389 w 731520"/>
              <a:gd name="connsiteY15" fmla="*/ 731679 h 731520"/>
              <a:gd name="connsiteX16" fmla="*/ 34449 w 731520"/>
              <a:gd name="connsiteY16" fmla="*/ 731679 h 731520"/>
              <a:gd name="connsiteX17" fmla="*/ 159 w 731520"/>
              <a:gd name="connsiteY17" fmla="*/ 697389 h 731520"/>
              <a:gd name="connsiteX18" fmla="*/ 159 w 731520"/>
              <a:gd name="connsiteY18" fmla="*/ 537369 h 731520"/>
              <a:gd name="connsiteX19" fmla="*/ 34449 w 731520"/>
              <a:gd name="connsiteY19" fmla="*/ 503079 h 731520"/>
              <a:gd name="connsiteX20" fmla="*/ 244047 w 731520"/>
              <a:gd name="connsiteY20" fmla="*/ 503079 h 731520"/>
              <a:gd name="connsiteX21" fmla="*/ 314055 w 731520"/>
              <a:gd name="connsiteY21" fmla="*/ 573088 h 731520"/>
              <a:gd name="connsiteX22" fmla="*/ 417783 w 731520"/>
              <a:gd name="connsiteY22" fmla="*/ 573088 h 731520"/>
              <a:gd name="connsiteX23" fmla="*/ 487791 w 731520"/>
              <a:gd name="connsiteY23" fmla="*/ 503079 h 731520"/>
              <a:gd name="connsiteX24" fmla="*/ 697389 w 731520"/>
              <a:gd name="connsiteY24" fmla="*/ 503079 h 731520"/>
              <a:gd name="connsiteX25" fmla="*/ 731679 w 731520"/>
              <a:gd name="connsiteY25" fmla="*/ 537369 h 731520"/>
              <a:gd name="connsiteX26" fmla="*/ 554514 w 731520"/>
              <a:gd name="connsiteY26" fmla="*/ 663099 h 731520"/>
              <a:gd name="connsiteX27" fmla="*/ 525939 w 731520"/>
              <a:gd name="connsiteY27" fmla="*/ 634524 h 731520"/>
              <a:gd name="connsiteX28" fmla="*/ 497364 w 731520"/>
              <a:gd name="connsiteY28" fmla="*/ 663099 h 731520"/>
              <a:gd name="connsiteX29" fmla="*/ 525939 w 731520"/>
              <a:gd name="connsiteY29" fmla="*/ 691674 h 731520"/>
              <a:gd name="connsiteX30" fmla="*/ 554514 w 731520"/>
              <a:gd name="connsiteY30" fmla="*/ 663099 h 731520"/>
              <a:gd name="connsiteX31" fmla="*/ 645954 w 731520"/>
              <a:gd name="connsiteY31" fmla="*/ 663099 h 731520"/>
              <a:gd name="connsiteX32" fmla="*/ 617379 w 731520"/>
              <a:gd name="connsiteY32" fmla="*/ 634524 h 731520"/>
              <a:gd name="connsiteX33" fmla="*/ 588804 w 731520"/>
              <a:gd name="connsiteY33" fmla="*/ 663099 h 731520"/>
              <a:gd name="connsiteX34" fmla="*/ 617379 w 731520"/>
              <a:gd name="connsiteY34" fmla="*/ 691674 h 731520"/>
              <a:gd name="connsiteX35" fmla="*/ 645954 w 731520"/>
              <a:gd name="connsiteY35" fmla="*/ 6630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731520">
                <a:moveTo>
                  <a:pt x="308769" y="159"/>
                </a:moveTo>
                <a:lnTo>
                  <a:pt x="423069" y="159"/>
                </a:lnTo>
                <a:cubicBezTo>
                  <a:pt x="442071" y="159"/>
                  <a:pt x="457359" y="15447"/>
                  <a:pt x="457359" y="34449"/>
                </a:cubicBezTo>
                <a:lnTo>
                  <a:pt x="457359" y="274479"/>
                </a:lnTo>
                <a:lnTo>
                  <a:pt x="582660" y="274479"/>
                </a:lnTo>
                <a:cubicBezTo>
                  <a:pt x="608092" y="274479"/>
                  <a:pt x="620808" y="305197"/>
                  <a:pt x="602806" y="323199"/>
                </a:cubicBezTo>
                <a:lnTo>
                  <a:pt x="385493" y="540655"/>
                </a:lnTo>
                <a:cubicBezTo>
                  <a:pt x="374777" y="551371"/>
                  <a:pt x="357204" y="551371"/>
                  <a:pt x="346488" y="540655"/>
                </a:cubicBezTo>
                <a:lnTo>
                  <a:pt x="128889" y="323199"/>
                </a:lnTo>
                <a:cubicBezTo>
                  <a:pt x="110887" y="305197"/>
                  <a:pt x="123603" y="274479"/>
                  <a:pt x="149035" y="274479"/>
                </a:cubicBezTo>
                <a:lnTo>
                  <a:pt x="274479" y="274479"/>
                </a:lnTo>
                <a:lnTo>
                  <a:pt x="274479" y="34449"/>
                </a:lnTo>
                <a:cubicBezTo>
                  <a:pt x="274479" y="15447"/>
                  <a:pt x="289767" y="159"/>
                  <a:pt x="308769" y="159"/>
                </a:cubicBezTo>
                <a:close/>
                <a:moveTo>
                  <a:pt x="731679" y="537369"/>
                </a:moveTo>
                <a:lnTo>
                  <a:pt x="731679" y="697389"/>
                </a:lnTo>
                <a:cubicBezTo>
                  <a:pt x="731679" y="716391"/>
                  <a:pt x="716391" y="731679"/>
                  <a:pt x="697389" y="731679"/>
                </a:cubicBezTo>
                <a:lnTo>
                  <a:pt x="34449" y="731679"/>
                </a:lnTo>
                <a:cubicBezTo>
                  <a:pt x="15447" y="731679"/>
                  <a:pt x="159" y="716391"/>
                  <a:pt x="159" y="697389"/>
                </a:cubicBezTo>
                <a:lnTo>
                  <a:pt x="159" y="537369"/>
                </a:lnTo>
                <a:cubicBezTo>
                  <a:pt x="159" y="518367"/>
                  <a:pt x="15447" y="503079"/>
                  <a:pt x="34449" y="503079"/>
                </a:cubicBezTo>
                <a:lnTo>
                  <a:pt x="244047" y="503079"/>
                </a:lnTo>
                <a:lnTo>
                  <a:pt x="314055" y="573088"/>
                </a:lnTo>
                <a:cubicBezTo>
                  <a:pt x="342773" y="601806"/>
                  <a:pt x="389065" y="601806"/>
                  <a:pt x="417783" y="573088"/>
                </a:cubicBezTo>
                <a:lnTo>
                  <a:pt x="487791" y="503079"/>
                </a:lnTo>
                <a:lnTo>
                  <a:pt x="697389" y="503079"/>
                </a:lnTo>
                <a:cubicBezTo>
                  <a:pt x="716391" y="503079"/>
                  <a:pt x="731679" y="518367"/>
                  <a:pt x="731679" y="537369"/>
                </a:cubicBezTo>
                <a:close/>
                <a:moveTo>
                  <a:pt x="554514" y="663099"/>
                </a:moveTo>
                <a:cubicBezTo>
                  <a:pt x="554514" y="647383"/>
                  <a:pt x="541655" y="634524"/>
                  <a:pt x="525939" y="634524"/>
                </a:cubicBezTo>
                <a:cubicBezTo>
                  <a:pt x="510223" y="634524"/>
                  <a:pt x="497364" y="647383"/>
                  <a:pt x="497364" y="663099"/>
                </a:cubicBezTo>
                <a:cubicBezTo>
                  <a:pt x="497364" y="678815"/>
                  <a:pt x="510223" y="691674"/>
                  <a:pt x="525939" y="691674"/>
                </a:cubicBezTo>
                <a:cubicBezTo>
                  <a:pt x="541655" y="691674"/>
                  <a:pt x="554514" y="678815"/>
                  <a:pt x="554514" y="663099"/>
                </a:cubicBezTo>
                <a:close/>
                <a:moveTo>
                  <a:pt x="645954" y="663099"/>
                </a:moveTo>
                <a:cubicBezTo>
                  <a:pt x="645954" y="647383"/>
                  <a:pt x="633095" y="634524"/>
                  <a:pt x="617379" y="634524"/>
                </a:cubicBezTo>
                <a:cubicBezTo>
                  <a:pt x="601663" y="634524"/>
                  <a:pt x="588804" y="647383"/>
                  <a:pt x="588804" y="663099"/>
                </a:cubicBezTo>
                <a:cubicBezTo>
                  <a:pt x="588804" y="678815"/>
                  <a:pt x="601663" y="691674"/>
                  <a:pt x="617379" y="691674"/>
                </a:cubicBezTo>
                <a:cubicBezTo>
                  <a:pt x="633095" y="691674"/>
                  <a:pt x="645954" y="678815"/>
                  <a:pt x="645954" y="663099"/>
                </a:cubicBezTo>
                <a:close/>
              </a:path>
            </a:pathLst>
          </a:custGeom>
          <a:solidFill>
            <a:srgbClr val="910830"/>
          </a:solidFill>
          <a:ln w="1414" cap="flat">
            <a:noFill/>
            <a:prstDash val="solid"/>
            <a:miter/>
          </a:ln>
        </p:spPr>
        <p:txBody>
          <a:bodyPr rtlCol="0" anchor="ctr"/>
          <a:lstStyle/>
          <a:p>
            <a:endParaRPr lang="en-GB"/>
          </a:p>
        </p:txBody>
      </p:sp>
      <p:sp>
        <p:nvSpPr>
          <p:cNvPr id="252" name="Grafik 559">
            <a:extLst>
              <a:ext uri="{FF2B5EF4-FFF2-40B4-BE49-F238E27FC236}">
                <a16:creationId xmlns:a16="http://schemas.microsoft.com/office/drawing/2014/main" id="{E9C18D77-B48B-449B-A240-4754A0EA460F}"/>
              </a:ext>
            </a:extLst>
          </p:cNvPr>
          <p:cNvSpPr/>
          <p:nvPr/>
        </p:nvSpPr>
        <p:spPr>
          <a:xfrm>
            <a:off x="6581990" y="5140102"/>
            <a:ext cx="476822" cy="476822"/>
          </a:xfrm>
          <a:custGeom>
            <a:avLst/>
            <a:gdLst>
              <a:gd name="connsiteX0" fmla="*/ 653112 w 731520"/>
              <a:gd name="connsiteY0" fmla="*/ 492249 h 731520"/>
              <a:gd name="connsiteX1" fmla="*/ 535183 w 731520"/>
              <a:gd name="connsiteY1" fmla="*/ 562329 h 731520"/>
              <a:gd name="connsiteX2" fmla="*/ 612879 w 731520"/>
              <a:gd name="connsiteY2" fmla="*/ 696903 h 731520"/>
              <a:gd name="connsiteX3" fmla="*/ 689960 w 731520"/>
              <a:gd name="connsiteY3" fmla="*/ 729822 h 731520"/>
              <a:gd name="connsiteX4" fmla="*/ 721635 w 731520"/>
              <a:gd name="connsiteY4" fmla="*/ 711534 h 731520"/>
              <a:gd name="connsiteX5" fmla="*/ 731665 w 731520"/>
              <a:gd name="connsiteY5" fmla="*/ 628309 h 731520"/>
              <a:gd name="connsiteX6" fmla="*/ 653112 w 731520"/>
              <a:gd name="connsiteY6" fmla="*/ 492249 h 731520"/>
              <a:gd name="connsiteX7" fmla="*/ 713820 w 731520"/>
              <a:gd name="connsiteY7" fmla="*/ 357147 h 731520"/>
              <a:gd name="connsiteX8" fmla="*/ 705176 w 731520"/>
              <a:gd name="connsiteY8" fmla="*/ 325157 h 731520"/>
              <a:gd name="connsiteX9" fmla="*/ 665071 w 731520"/>
              <a:gd name="connsiteY9" fmla="*/ 302911 h 731520"/>
              <a:gd name="connsiteX10" fmla="*/ 634696 w 731520"/>
              <a:gd name="connsiteY10" fmla="*/ 311084 h 731520"/>
              <a:gd name="connsiteX11" fmla="*/ 365919 w 731520"/>
              <a:gd name="connsiteY11" fmla="*/ 457359 h 731520"/>
              <a:gd name="connsiteX12" fmla="*/ 266750 w 731520"/>
              <a:gd name="connsiteY12" fmla="*/ 440886 h 731520"/>
              <a:gd name="connsiteX13" fmla="*/ 362990 w 731520"/>
              <a:gd name="connsiteY13" fmla="*/ 274179 h 731520"/>
              <a:gd name="connsiteX14" fmla="*/ 365905 w 731520"/>
              <a:gd name="connsiteY14" fmla="*/ 274479 h 731520"/>
              <a:gd name="connsiteX15" fmla="*/ 368819 w 731520"/>
              <a:gd name="connsiteY15" fmla="*/ 274179 h 731520"/>
              <a:gd name="connsiteX16" fmla="*/ 441814 w 731520"/>
              <a:gd name="connsiteY16" fmla="*/ 400623 h 731520"/>
              <a:gd name="connsiteX17" fmla="*/ 559843 w 731520"/>
              <a:gd name="connsiteY17" fmla="*/ 330729 h 731520"/>
              <a:gd name="connsiteX18" fmla="*/ 485848 w 731520"/>
              <a:gd name="connsiteY18" fmla="*/ 202556 h 731520"/>
              <a:gd name="connsiteX19" fmla="*/ 503079 w 731520"/>
              <a:gd name="connsiteY19" fmla="*/ 137319 h 731520"/>
              <a:gd name="connsiteX20" fmla="*/ 365919 w 731520"/>
              <a:gd name="connsiteY20" fmla="*/ 159 h 731520"/>
              <a:gd name="connsiteX21" fmla="*/ 228759 w 731520"/>
              <a:gd name="connsiteY21" fmla="*/ 137319 h 731520"/>
              <a:gd name="connsiteX22" fmla="*/ 245976 w 731520"/>
              <a:gd name="connsiteY22" fmla="*/ 202556 h 731520"/>
              <a:gd name="connsiteX23" fmla="*/ 148392 w 731520"/>
              <a:gd name="connsiteY23" fmla="*/ 371591 h 731520"/>
              <a:gd name="connsiteX24" fmla="*/ 100272 w 731520"/>
              <a:gd name="connsiteY24" fmla="*/ 315870 h 731520"/>
              <a:gd name="connsiteX25" fmla="*/ 69725 w 731520"/>
              <a:gd name="connsiteY25" fmla="*/ 308255 h 731520"/>
              <a:gd name="connsiteX26" fmla="*/ 30077 w 731520"/>
              <a:gd name="connsiteY26" fmla="*/ 331215 h 731520"/>
              <a:gd name="connsiteX27" fmla="*/ 22019 w 731520"/>
              <a:gd name="connsiteY27" fmla="*/ 363319 h 731520"/>
              <a:gd name="connsiteX28" fmla="*/ 102000 w 731520"/>
              <a:gd name="connsiteY28" fmla="*/ 451930 h 731520"/>
              <a:gd name="connsiteX29" fmla="*/ 159 w 731520"/>
              <a:gd name="connsiteY29" fmla="*/ 628323 h 731520"/>
              <a:gd name="connsiteX30" fmla="*/ 10189 w 731520"/>
              <a:gd name="connsiteY30" fmla="*/ 711548 h 731520"/>
              <a:gd name="connsiteX31" fmla="*/ 41864 w 731520"/>
              <a:gd name="connsiteY31" fmla="*/ 729836 h 731520"/>
              <a:gd name="connsiteX32" fmla="*/ 118945 w 731520"/>
              <a:gd name="connsiteY32" fmla="*/ 696918 h 731520"/>
              <a:gd name="connsiteX33" fmla="*/ 220101 w 731520"/>
              <a:gd name="connsiteY33" fmla="*/ 521710 h 731520"/>
              <a:gd name="connsiteX34" fmla="*/ 365919 w 731520"/>
              <a:gd name="connsiteY34" fmla="*/ 548799 h 731520"/>
              <a:gd name="connsiteX35" fmla="*/ 713820 w 731520"/>
              <a:gd name="connsiteY35" fmla="*/ 357147 h 731520"/>
              <a:gd name="connsiteX36" fmla="*/ 365919 w 731520"/>
              <a:gd name="connsiteY36" fmla="*/ 91599 h 731520"/>
              <a:gd name="connsiteX37" fmla="*/ 411639 w 731520"/>
              <a:gd name="connsiteY37" fmla="*/ 137319 h 731520"/>
              <a:gd name="connsiteX38" fmla="*/ 365919 w 731520"/>
              <a:gd name="connsiteY38" fmla="*/ 183039 h 731520"/>
              <a:gd name="connsiteX39" fmla="*/ 320199 w 731520"/>
              <a:gd name="connsiteY39" fmla="*/ 137319 h 731520"/>
              <a:gd name="connsiteX40" fmla="*/ 365919 w 731520"/>
              <a:gd name="connsiteY40" fmla="*/ 915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653112" y="492249"/>
                </a:moveTo>
                <a:cubicBezTo>
                  <a:pt x="617322" y="521296"/>
                  <a:pt x="577917" y="545370"/>
                  <a:pt x="535183" y="562329"/>
                </a:cubicBezTo>
                <a:lnTo>
                  <a:pt x="612879" y="696903"/>
                </a:lnTo>
                <a:lnTo>
                  <a:pt x="689960" y="729822"/>
                </a:lnTo>
                <a:cubicBezTo>
                  <a:pt x="703976" y="735808"/>
                  <a:pt x="719806" y="726664"/>
                  <a:pt x="721635" y="711534"/>
                </a:cubicBezTo>
                <a:lnTo>
                  <a:pt x="731665" y="628309"/>
                </a:lnTo>
                <a:lnTo>
                  <a:pt x="653112" y="492249"/>
                </a:lnTo>
                <a:close/>
                <a:moveTo>
                  <a:pt x="713820" y="357147"/>
                </a:moveTo>
                <a:cubicBezTo>
                  <a:pt x="720763" y="346188"/>
                  <a:pt x="716520" y="331443"/>
                  <a:pt x="705176" y="325157"/>
                </a:cubicBezTo>
                <a:lnTo>
                  <a:pt x="665071" y="302911"/>
                </a:lnTo>
                <a:cubicBezTo>
                  <a:pt x="654384" y="296982"/>
                  <a:pt x="641339" y="300825"/>
                  <a:pt x="634696" y="311084"/>
                </a:cubicBezTo>
                <a:cubicBezTo>
                  <a:pt x="575960" y="401852"/>
                  <a:pt x="474861" y="457359"/>
                  <a:pt x="365919" y="457359"/>
                </a:cubicBezTo>
                <a:cubicBezTo>
                  <a:pt x="331729" y="457359"/>
                  <a:pt x="298439" y="451287"/>
                  <a:pt x="266750" y="440886"/>
                </a:cubicBezTo>
                <a:lnTo>
                  <a:pt x="362990" y="274179"/>
                </a:lnTo>
                <a:cubicBezTo>
                  <a:pt x="363990" y="274208"/>
                  <a:pt x="364905" y="274479"/>
                  <a:pt x="365905" y="274479"/>
                </a:cubicBezTo>
                <a:cubicBezTo>
                  <a:pt x="366905" y="274479"/>
                  <a:pt x="367834" y="274208"/>
                  <a:pt x="368819" y="274179"/>
                </a:cubicBezTo>
                <a:lnTo>
                  <a:pt x="441814" y="400623"/>
                </a:lnTo>
                <a:cubicBezTo>
                  <a:pt x="486434" y="387822"/>
                  <a:pt x="526911" y="363833"/>
                  <a:pt x="559843" y="330729"/>
                </a:cubicBezTo>
                <a:lnTo>
                  <a:pt x="485848" y="202556"/>
                </a:lnTo>
                <a:cubicBezTo>
                  <a:pt x="496493" y="183082"/>
                  <a:pt x="503079" y="161079"/>
                  <a:pt x="503079" y="137319"/>
                </a:cubicBezTo>
                <a:cubicBezTo>
                  <a:pt x="503079" y="61567"/>
                  <a:pt x="441671" y="159"/>
                  <a:pt x="365919" y="159"/>
                </a:cubicBezTo>
                <a:cubicBezTo>
                  <a:pt x="290167" y="159"/>
                  <a:pt x="228759" y="61567"/>
                  <a:pt x="228759" y="137319"/>
                </a:cubicBezTo>
                <a:cubicBezTo>
                  <a:pt x="228759" y="161079"/>
                  <a:pt x="235346" y="183082"/>
                  <a:pt x="245976" y="202556"/>
                </a:cubicBezTo>
                <a:lnTo>
                  <a:pt x="148392" y="371591"/>
                </a:lnTo>
                <a:cubicBezTo>
                  <a:pt x="130461" y="355003"/>
                  <a:pt x="114159" y="336458"/>
                  <a:pt x="100272" y="315870"/>
                </a:cubicBezTo>
                <a:cubicBezTo>
                  <a:pt x="93428" y="305726"/>
                  <a:pt x="80312" y="302125"/>
                  <a:pt x="69725" y="308255"/>
                </a:cubicBezTo>
                <a:lnTo>
                  <a:pt x="30077" y="331215"/>
                </a:lnTo>
                <a:cubicBezTo>
                  <a:pt x="18861" y="337701"/>
                  <a:pt x="14889" y="352503"/>
                  <a:pt x="22019" y="363319"/>
                </a:cubicBezTo>
                <a:cubicBezTo>
                  <a:pt x="44265" y="397094"/>
                  <a:pt x="71582" y="426484"/>
                  <a:pt x="102000" y="451930"/>
                </a:cubicBezTo>
                <a:lnTo>
                  <a:pt x="159" y="628323"/>
                </a:lnTo>
                <a:lnTo>
                  <a:pt x="10189" y="711548"/>
                </a:lnTo>
                <a:cubicBezTo>
                  <a:pt x="12018" y="726678"/>
                  <a:pt x="27848" y="735823"/>
                  <a:pt x="41864" y="729836"/>
                </a:cubicBezTo>
                <a:lnTo>
                  <a:pt x="118945" y="696918"/>
                </a:lnTo>
                <a:lnTo>
                  <a:pt x="220101" y="521710"/>
                </a:lnTo>
                <a:cubicBezTo>
                  <a:pt x="266092" y="539198"/>
                  <a:pt x="315370" y="548799"/>
                  <a:pt x="365919" y="548799"/>
                </a:cubicBezTo>
                <a:cubicBezTo>
                  <a:pt x="507437" y="548799"/>
                  <a:pt x="638639" y="475919"/>
                  <a:pt x="713820" y="357147"/>
                </a:cubicBezTo>
                <a:close/>
                <a:moveTo>
                  <a:pt x="365919" y="91599"/>
                </a:moveTo>
                <a:cubicBezTo>
                  <a:pt x="391165" y="91599"/>
                  <a:pt x="411639" y="112073"/>
                  <a:pt x="411639" y="137319"/>
                </a:cubicBezTo>
                <a:cubicBezTo>
                  <a:pt x="411639" y="162565"/>
                  <a:pt x="391165" y="183039"/>
                  <a:pt x="365919" y="183039"/>
                </a:cubicBezTo>
                <a:cubicBezTo>
                  <a:pt x="340673" y="183039"/>
                  <a:pt x="320199" y="162565"/>
                  <a:pt x="320199" y="137319"/>
                </a:cubicBezTo>
                <a:cubicBezTo>
                  <a:pt x="320199" y="112073"/>
                  <a:pt x="340673" y="91599"/>
                  <a:pt x="365919" y="91599"/>
                </a:cubicBezTo>
                <a:close/>
              </a:path>
            </a:pathLst>
          </a:custGeom>
          <a:solidFill>
            <a:srgbClr val="910830"/>
          </a:solidFill>
          <a:ln w="1414" cap="flat">
            <a:noFill/>
            <a:prstDash val="solid"/>
            <a:miter/>
          </a:ln>
        </p:spPr>
        <p:txBody>
          <a:bodyPr rtlCol="0" anchor="ctr"/>
          <a:lstStyle/>
          <a:p>
            <a:endParaRPr lang="en-GB"/>
          </a:p>
        </p:txBody>
      </p:sp>
      <p:sp>
        <p:nvSpPr>
          <p:cNvPr id="253" name="Grafik 560">
            <a:extLst>
              <a:ext uri="{FF2B5EF4-FFF2-40B4-BE49-F238E27FC236}">
                <a16:creationId xmlns:a16="http://schemas.microsoft.com/office/drawing/2014/main" id="{7C79428C-DFA5-4418-B6FF-EBD047CD02F6}"/>
              </a:ext>
            </a:extLst>
          </p:cNvPr>
          <p:cNvSpPr/>
          <p:nvPr/>
        </p:nvSpPr>
        <p:spPr>
          <a:xfrm>
            <a:off x="1761619" y="5140100"/>
            <a:ext cx="596027" cy="476822"/>
          </a:xfrm>
          <a:custGeom>
            <a:avLst/>
            <a:gdLst>
              <a:gd name="connsiteX0" fmla="*/ 26335 w 914400"/>
              <a:gd name="connsiteY0" fmla="*/ 365606 h 731520"/>
              <a:gd name="connsiteX1" fmla="*/ 274481 w 914400"/>
              <a:gd name="connsiteY1" fmla="*/ 320144 h 731520"/>
              <a:gd name="connsiteX2" fmla="*/ 144064 w 914400"/>
              <a:gd name="connsiteY2" fmla="*/ 418284 h 731520"/>
              <a:gd name="connsiteX3" fmla="*/ 160224 w 914400"/>
              <a:gd name="connsiteY3" fmla="*/ 457304 h 731520"/>
              <a:gd name="connsiteX4" fmla="*/ 478406 w 914400"/>
              <a:gd name="connsiteY4" fmla="*/ 457304 h 731520"/>
              <a:gd name="connsiteX5" fmla="*/ 457361 w 914400"/>
              <a:gd name="connsiteY5" fmla="*/ 338174 h 731520"/>
              <a:gd name="connsiteX6" fmla="*/ 457361 w 914400"/>
              <a:gd name="connsiteY6" fmla="*/ 277781 h 731520"/>
              <a:gd name="connsiteX7" fmla="*/ 286297 w 914400"/>
              <a:gd name="connsiteY7" fmla="*/ 152623 h 731520"/>
              <a:gd name="connsiteX8" fmla="*/ 176197 w 914400"/>
              <a:gd name="connsiteY8" fmla="*/ 159181 h 731520"/>
              <a:gd name="connsiteX9" fmla="*/ 8462 w 914400"/>
              <a:gd name="connsiteY9" fmla="*/ 325401 h 731520"/>
              <a:gd name="connsiteX10" fmla="*/ 26335 w 914400"/>
              <a:gd name="connsiteY10" fmla="*/ 365606 h 731520"/>
              <a:gd name="connsiteX11" fmla="*/ 821963 w 914400"/>
              <a:gd name="connsiteY11" fmla="*/ 414327 h 731520"/>
              <a:gd name="connsiteX12" fmla="*/ 678146 w 914400"/>
              <a:gd name="connsiteY12" fmla="*/ 342446 h 731520"/>
              <a:gd name="connsiteX13" fmla="*/ 640241 w 914400"/>
              <a:gd name="connsiteY13" fmla="*/ 281124 h 731520"/>
              <a:gd name="connsiteX14" fmla="*/ 640241 w 914400"/>
              <a:gd name="connsiteY14" fmla="*/ 228704 h 731520"/>
              <a:gd name="connsiteX15" fmla="*/ 731681 w 914400"/>
              <a:gd name="connsiteY15" fmla="*/ 228704 h 731520"/>
              <a:gd name="connsiteX16" fmla="*/ 771814 w 914400"/>
              <a:gd name="connsiteY16" fmla="*/ 261036 h 731520"/>
              <a:gd name="connsiteX17" fmla="*/ 804147 w 914400"/>
              <a:gd name="connsiteY17" fmla="*/ 274424 h 731520"/>
              <a:gd name="connsiteX18" fmla="*/ 848395 w 914400"/>
              <a:gd name="connsiteY18" fmla="*/ 274424 h 731520"/>
              <a:gd name="connsiteX19" fmla="*/ 889286 w 914400"/>
              <a:gd name="connsiteY19" fmla="*/ 249149 h 731520"/>
              <a:gd name="connsiteX20" fmla="*/ 909732 w 914400"/>
              <a:gd name="connsiteY20" fmla="*/ 208258 h 731520"/>
              <a:gd name="connsiteX21" fmla="*/ 905417 w 914400"/>
              <a:gd name="connsiteY21" fmla="*/ 160381 h 731520"/>
              <a:gd name="connsiteX22" fmla="*/ 798932 w 914400"/>
              <a:gd name="connsiteY22" fmla="*/ 18392 h 731520"/>
              <a:gd name="connsiteX23" fmla="*/ 762356 w 914400"/>
              <a:gd name="connsiteY23" fmla="*/ 161 h 731520"/>
              <a:gd name="connsiteX24" fmla="*/ 423099 w 914400"/>
              <a:gd name="connsiteY24" fmla="*/ 161 h 731520"/>
              <a:gd name="connsiteX25" fmla="*/ 415013 w 914400"/>
              <a:gd name="connsiteY25" fmla="*/ 19606 h 731520"/>
              <a:gd name="connsiteX26" fmla="*/ 503081 w 914400"/>
              <a:gd name="connsiteY26" fmla="*/ 91544 h 731520"/>
              <a:gd name="connsiteX27" fmla="*/ 417956 w 914400"/>
              <a:gd name="connsiteY27" fmla="*/ 127034 h 731520"/>
              <a:gd name="connsiteX28" fmla="*/ 417956 w 914400"/>
              <a:gd name="connsiteY28" fmla="*/ 147479 h 731520"/>
              <a:gd name="connsiteX29" fmla="*/ 503081 w 914400"/>
              <a:gd name="connsiteY29" fmla="*/ 182984 h 731520"/>
              <a:gd name="connsiteX30" fmla="*/ 503081 w 914400"/>
              <a:gd name="connsiteY30" fmla="*/ 338174 h 731520"/>
              <a:gd name="connsiteX31" fmla="*/ 640241 w 914400"/>
              <a:gd name="connsiteY31" fmla="*/ 594464 h 731520"/>
              <a:gd name="connsiteX32" fmla="*/ 20020 w 914400"/>
              <a:gd name="connsiteY32" fmla="*/ 681489 h 731520"/>
              <a:gd name="connsiteX33" fmla="*/ 161 w 914400"/>
              <a:gd name="connsiteY33" fmla="*/ 706249 h 731520"/>
              <a:gd name="connsiteX34" fmla="*/ 25535 w 914400"/>
              <a:gd name="connsiteY34" fmla="*/ 731681 h 731520"/>
              <a:gd name="connsiteX35" fmla="*/ 738596 w 914400"/>
              <a:gd name="connsiteY35" fmla="*/ 731681 h 731520"/>
              <a:gd name="connsiteX36" fmla="*/ 914318 w 914400"/>
              <a:gd name="connsiteY36" fmla="*/ 573432 h 731520"/>
              <a:gd name="connsiteX37" fmla="*/ 821963 w 914400"/>
              <a:gd name="connsiteY37" fmla="*/ 414327 h 731520"/>
              <a:gd name="connsiteX38" fmla="*/ 699077 w 914400"/>
              <a:gd name="connsiteY38" fmla="*/ 94815 h 731520"/>
              <a:gd name="connsiteX39" fmla="*/ 764299 w 914400"/>
              <a:gd name="connsiteY39" fmla="*/ 111117 h 731520"/>
              <a:gd name="connsiteX40" fmla="*/ 729823 w 914400"/>
              <a:gd name="connsiteY40" fmla="*/ 137206 h 731520"/>
              <a:gd name="connsiteX41" fmla="*/ 699077 w 914400"/>
              <a:gd name="connsiteY41" fmla="*/ 9481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00" h="731520">
                <a:moveTo>
                  <a:pt x="26335" y="365606"/>
                </a:moveTo>
                <a:lnTo>
                  <a:pt x="274481" y="320144"/>
                </a:lnTo>
                <a:lnTo>
                  <a:pt x="144064" y="418284"/>
                </a:lnTo>
                <a:cubicBezTo>
                  <a:pt x="129663" y="432686"/>
                  <a:pt x="139864" y="457304"/>
                  <a:pt x="160224" y="457304"/>
                </a:cubicBezTo>
                <a:lnTo>
                  <a:pt x="478406" y="457304"/>
                </a:lnTo>
                <a:cubicBezTo>
                  <a:pt x="464919" y="419585"/>
                  <a:pt x="457361" y="379480"/>
                  <a:pt x="457361" y="338174"/>
                </a:cubicBezTo>
                <a:lnTo>
                  <a:pt x="457361" y="277781"/>
                </a:lnTo>
                <a:lnTo>
                  <a:pt x="286297" y="152623"/>
                </a:lnTo>
                <a:cubicBezTo>
                  <a:pt x="252264" y="129934"/>
                  <a:pt x="207301" y="132606"/>
                  <a:pt x="176197" y="159181"/>
                </a:cubicBezTo>
                <a:lnTo>
                  <a:pt x="8462" y="325401"/>
                </a:lnTo>
                <a:cubicBezTo>
                  <a:pt x="-9226" y="340160"/>
                  <a:pt x="3533" y="368864"/>
                  <a:pt x="26335" y="365606"/>
                </a:cubicBezTo>
                <a:close/>
                <a:moveTo>
                  <a:pt x="821963" y="414327"/>
                </a:moveTo>
                <a:lnTo>
                  <a:pt x="678146" y="342446"/>
                </a:lnTo>
                <a:cubicBezTo>
                  <a:pt x="654918" y="330833"/>
                  <a:pt x="640244" y="307094"/>
                  <a:pt x="640241" y="281124"/>
                </a:cubicBezTo>
                <a:lnTo>
                  <a:pt x="640241" y="228704"/>
                </a:lnTo>
                <a:lnTo>
                  <a:pt x="731681" y="228704"/>
                </a:lnTo>
                <a:lnTo>
                  <a:pt x="771814" y="261036"/>
                </a:lnTo>
                <a:cubicBezTo>
                  <a:pt x="780387" y="269609"/>
                  <a:pt x="792017" y="274424"/>
                  <a:pt x="804147" y="274424"/>
                </a:cubicBezTo>
                <a:lnTo>
                  <a:pt x="848395" y="274424"/>
                </a:lnTo>
                <a:cubicBezTo>
                  <a:pt x="865712" y="274422"/>
                  <a:pt x="881542" y="264638"/>
                  <a:pt x="889286" y="249149"/>
                </a:cubicBezTo>
                <a:lnTo>
                  <a:pt x="909732" y="208258"/>
                </a:lnTo>
                <a:cubicBezTo>
                  <a:pt x="917475" y="192769"/>
                  <a:pt x="915804" y="174236"/>
                  <a:pt x="905417" y="160381"/>
                </a:cubicBezTo>
                <a:lnTo>
                  <a:pt x="798932" y="18392"/>
                </a:lnTo>
                <a:cubicBezTo>
                  <a:pt x="790288" y="6876"/>
                  <a:pt x="776744" y="161"/>
                  <a:pt x="762356" y="161"/>
                </a:cubicBezTo>
                <a:lnTo>
                  <a:pt x="423099" y="161"/>
                </a:lnTo>
                <a:cubicBezTo>
                  <a:pt x="412912" y="161"/>
                  <a:pt x="407812" y="12405"/>
                  <a:pt x="415013" y="19606"/>
                </a:cubicBezTo>
                <a:lnTo>
                  <a:pt x="503081" y="91544"/>
                </a:lnTo>
                <a:lnTo>
                  <a:pt x="417956" y="127034"/>
                </a:lnTo>
                <a:cubicBezTo>
                  <a:pt x="409526" y="131249"/>
                  <a:pt x="409526" y="143264"/>
                  <a:pt x="417956" y="147479"/>
                </a:cubicBezTo>
                <a:lnTo>
                  <a:pt x="503081" y="182984"/>
                </a:lnTo>
                <a:lnTo>
                  <a:pt x="503081" y="338174"/>
                </a:lnTo>
                <a:cubicBezTo>
                  <a:pt x="503081" y="441159"/>
                  <a:pt x="554559" y="537328"/>
                  <a:pt x="640241" y="594464"/>
                </a:cubicBezTo>
                <a:cubicBezTo>
                  <a:pt x="360792" y="604193"/>
                  <a:pt x="147951" y="653057"/>
                  <a:pt x="20020" y="681489"/>
                </a:cubicBezTo>
                <a:cubicBezTo>
                  <a:pt x="8419" y="684061"/>
                  <a:pt x="161" y="694362"/>
                  <a:pt x="161" y="706249"/>
                </a:cubicBezTo>
                <a:cubicBezTo>
                  <a:pt x="161" y="720251"/>
                  <a:pt x="11519" y="731681"/>
                  <a:pt x="25535" y="731681"/>
                </a:cubicBezTo>
                <a:lnTo>
                  <a:pt x="738596" y="731681"/>
                </a:lnTo>
                <a:cubicBezTo>
                  <a:pt x="829022" y="731695"/>
                  <a:pt x="909489" y="663729"/>
                  <a:pt x="914318" y="573432"/>
                </a:cubicBezTo>
                <a:cubicBezTo>
                  <a:pt x="917918" y="505881"/>
                  <a:pt x="881842" y="444273"/>
                  <a:pt x="821963" y="414327"/>
                </a:cubicBezTo>
                <a:close/>
                <a:moveTo>
                  <a:pt x="699077" y="94815"/>
                </a:moveTo>
                <a:lnTo>
                  <a:pt x="764299" y="111117"/>
                </a:lnTo>
                <a:cubicBezTo>
                  <a:pt x="760370" y="126705"/>
                  <a:pt x="746483" y="138107"/>
                  <a:pt x="729823" y="137206"/>
                </a:cubicBezTo>
                <a:cubicBezTo>
                  <a:pt x="711307" y="136192"/>
                  <a:pt x="692890" y="119304"/>
                  <a:pt x="699077" y="94815"/>
                </a:cubicBezTo>
                <a:close/>
              </a:path>
            </a:pathLst>
          </a:custGeom>
          <a:solidFill>
            <a:srgbClr val="910830"/>
          </a:solidFill>
          <a:ln w="1429" cap="flat">
            <a:noFill/>
            <a:prstDash val="solid"/>
            <a:miter/>
          </a:ln>
        </p:spPr>
        <p:txBody>
          <a:bodyPr rtlCol="0" anchor="ctr"/>
          <a:lstStyle/>
          <a:p>
            <a:endParaRPr lang="en-GB"/>
          </a:p>
        </p:txBody>
      </p:sp>
      <p:sp>
        <p:nvSpPr>
          <p:cNvPr id="254" name="Grafik 561">
            <a:extLst>
              <a:ext uri="{FF2B5EF4-FFF2-40B4-BE49-F238E27FC236}">
                <a16:creationId xmlns:a16="http://schemas.microsoft.com/office/drawing/2014/main" id="{5E9EAAE1-C75B-47B5-B033-5081E716ECD6}"/>
              </a:ext>
            </a:extLst>
          </p:cNvPr>
          <p:cNvSpPr/>
          <p:nvPr/>
        </p:nvSpPr>
        <p:spPr>
          <a:xfrm>
            <a:off x="8049706" y="5169902"/>
            <a:ext cx="417219" cy="417219"/>
          </a:xfrm>
          <a:custGeom>
            <a:avLst/>
            <a:gdLst>
              <a:gd name="connsiteX0" fmla="*/ 548800 w 640080"/>
              <a:gd name="connsiteY0" fmla="*/ 457360 h 640080"/>
              <a:gd name="connsiteX1" fmla="*/ 547343 w 640080"/>
              <a:gd name="connsiteY1" fmla="*/ 457503 h 640080"/>
              <a:gd name="connsiteX2" fmla="*/ 491336 w 640080"/>
              <a:gd name="connsiteY2" fmla="*/ 364177 h 640080"/>
              <a:gd name="connsiteX3" fmla="*/ 503080 w 640080"/>
              <a:gd name="connsiteY3" fmla="*/ 320200 h 640080"/>
              <a:gd name="connsiteX4" fmla="*/ 491336 w 640080"/>
              <a:gd name="connsiteY4" fmla="*/ 276223 h 640080"/>
              <a:gd name="connsiteX5" fmla="*/ 547343 w 640080"/>
              <a:gd name="connsiteY5" fmla="*/ 182897 h 640080"/>
              <a:gd name="connsiteX6" fmla="*/ 548800 w 640080"/>
              <a:gd name="connsiteY6" fmla="*/ 183040 h 640080"/>
              <a:gd name="connsiteX7" fmla="*/ 640240 w 640080"/>
              <a:gd name="connsiteY7" fmla="*/ 91600 h 640080"/>
              <a:gd name="connsiteX8" fmla="*/ 548800 w 640080"/>
              <a:gd name="connsiteY8" fmla="*/ 160 h 640080"/>
              <a:gd name="connsiteX9" fmla="*/ 470048 w 640080"/>
              <a:gd name="connsiteY9" fmla="*/ 45880 h 640080"/>
              <a:gd name="connsiteX10" fmla="*/ 170353 w 640080"/>
              <a:gd name="connsiteY10" fmla="*/ 45880 h 640080"/>
              <a:gd name="connsiteX11" fmla="*/ 91600 w 640080"/>
              <a:gd name="connsiteY11" fmla="*/ 160 h 640080"/>
              <a:gd name="connsiteX12" fmla="*/ 160 w 640080"/>
              <a:gd name="connsiteY12" fmla="*/ 91600 h 640080"/>
              <a:gd name="connsiteX13" fmla="*/ 45880 w 640080"/>
              <a:gd name="connsiteY13" fmla="*/ 170353 h 640080"/>
              <a:gd name="connsiteX14" fmla="*/ 45880 w 640080"/>
              <a:gd name="connsiteY14" fmla="*/ 470033 h 640080"/>
              <a:gd name="connsiteX15" fmla="*/ 160 w 640080"/>
              <a:gd name="connsiteY15" fmla="*/ 548800 h 640080"/>
              <a:gd name="connsiteX16" fmla="*/ 91600 w 640080"/>
              <a:gd name="connsiteY16" fmla="*/ 640240 h 640080"/>
              <a:gd name="connsiteX17" fmla="*/ 170353 w 640080"/>
              <a:gd name="connsiteY17" fmla="*/ 594520 h 640080"/>
              <a:gd name="connsiteX18" fmla="*/ 470033 w 640080"/>
              <a:gd name="connsiteY18" fmla="*/ 594520 h 640080"/>
              <a:gd name="connsiteX19" fmla="*/ 548786 w 640080"/>
              <a:gd name="connsiteY19" fmla="*/ 640240 h 640080"/>
              <a:gd name="connsiteX20" fmla="*/ 640226 w 640080"/>
              <a:gd name="connsiteY20" fmla="*/ 548800 h 640080"/>
              <a:gd name="connsiteX21" fmla="*/ 548800 w 640080"/>
              <a:gd name="connsiteY21" fmla="*/ 457360 h 640080"/>
              <a:gd name="connsiteX22" fmla="*/ 137320 w 640080"/>
              <a:gd name="connsiteY22" fmla="*/ 470048 h 640080"/>
              <a:gd name="connsiteX23" fmla="*/ 137320 w 640080"/>
              <a:gd name="connsiteY23" fmla="*/ 170353 h 640080"/>
              <a:gd name="connsiteX24" fmla="*/ 170353 w 640080"/>
              <a:gd name="connsiteY24" fmla="*/ 137320 h 640080"/>
              <a:gd name="connsiteX25" fmla="*/ 468047 w 640080"/>
              <a:gd name="connsiteY25" fmla="*/ 137320 h 640080"/>
              <a:gd name="connsiteX26" fmla="*/ 413098 w 640080"/>
              <a:gd name="connsiteY26" fmla="*/ 228903 h 640080"/>
              <a:gd name="connsiteX27" fmla="*/ 411640 w 640080"/>
              <a:gd name="connsiteY27" fmla="*/ 228760 h 640080"/>
              <a:gd name="connsiteX28" fmla="*/ 320200 w 640080"/>
              <a:gd name="connsiteY28" fmla="*/ 320200 h 640080"/>
              <a:gd name="connsiteX29" fmla="*/ 411640 w 640080"/>
              <a:gd name="connsiteY29" fmla="*/ 411640 h 640080"/>
              <a:gd name="connsiteX30" fmla="*/ 413098 w 640080"/>
              <a:gd name="connsiteY30" fmla="*/ 411497 h 640080"/>
              <a:gd name="connsiteX31" fmla="*/ 468047 w 640080"/>
              <a:gd name="connsiteY31" fmla="*/ 503080 h 640080"/>
              <a:gd name="connsiteX32" fmla="*/ 170353 w 640080"/>
              <a:gd name="connsiteY32" fmla="*/ 503080 h 640080"/>
              <a:gd name="connsiteX33" fmla="*/ 137320 w 640080"/>
              <a:gd name="connsiteY33" fmla="*/ 470048 h 640080"/>
              <a:gd name="connsiteX34" fmla="*/ 388780 w 640080"/>
              <a:gd name="connsiteY34" fmla="*/ 320200 h 640080"/>
              <a:gd name="connsiteX35" fmla="*/ 411640 w 640080"/>
              <a:gd name="connsiteY35" fmla="*/ 297340 h 640080"/>
              <a:gd name="connsiteX36" fmla="*/ 434500 w 640080"/>
              <a:gd name="connsiteY36" fmla="*/ 320200 h 640080"/>
              <a:gd name="connsiteX37" fmla="*/ 411640 w 640080"/>
              <a:gd name="connsiteY37" fmla="*/ 343060 h 640080"/>
              <a:gd name="connsiteX38" fmla="*/ 388780 w 640080"/>
              <a:gd name="connsiteY38" fmla="*/ 320200 h 640080"/>
              <a:gd name="connsiteX39" fmla="*/ 571660 w 640080"/>
              <a:gd name="connsiteY39" fmla="*/ 91600 h 640080"/>
              <a:gd name="connsiteX40" fmla="*/ 548800 w 640080"/>
              <a:gd name="connsiteY40" fmla="*/ 114460 h 640080"/>
              <a:gd name="connsiteX41" fmla="*/ 525940 w 640080"/>
              <a:gd name="connsiteY41" fmla="*/ 91600 h 640080"/>
              <a:gd name="connsiteX42" fmla="*/ 548800 w 640080"/>
              <a:gd name="connsiteY42" fmla="*/ 68740 h 640080"/>
              <a:gd name="connsiteX43" fmla="*/ 571660 w 640080"/>
              <a:gd name="connsiteY43" fmla="*/ 91600 h 640080"/>
              <a:gd name="connsiteX44" fmla="*/ 91600 w 640080"/>
              <a:gd name="connsiteY44" fmla="*/ 68740 h 640080"/>
              <a:gd name="connsiteX45" fmla="*/ 114460 w 640080"/>
              <a:gd name="connsiteY45" fmla="*/ 91600 h 640080"/>
              <a:gd name="connsiteX46" fmla="*/ 91600 w 640080"/>
              <a:gd name="connsiteY46" fmla="*/ 114460 h 640080"/>
              <a:gd name="connsiteX47" fmla="*/ 68740 w 640080"/>
              <a:gd name="connsiteY47" fmla="*/ 91600 h 640080"/>
              <a:gd name="connsiteX48" fmla="*/ 91600 w 640080"/>
              <a:gd name="connsiteY48" fmla="*/ 68740 h 640080"/>
              <a:gd name="connsiteX49" fmla="*/ 68740 w 640080"/>
              <a:gd name="connsiteY49" fmla="*/ 548800 h 640080"/>
              <a:gd name="connsiteX50" fmla="*/ 91600 w 640080"/>
              <a:gd name="connsiteY50" fmla="*/ 525940 h 640080"/>
              <a:gd name="connsiteX51" fmla="*/ 114460 w 640080"/>
              <a:gd name="connsiteY51" fmla="*/ 548800 h 640080"/>
              <a:gd name="connsiteX52" fmla="*/ 91600 w 640080"/>
              <a:gd name="connsiteY52" fmla="*/ 571660 h 640080"/>
              <a:gd name="connsiteX53" fmla="*/ 68740 w 640080"/>
              <a:gd name="connsiteY53" fmla="*/ 548800 h 640080"/>
              <a:gd name="connsiteX54" fmla="*/ 548800 w 640080"/>
              <a:gd name="connsiteY54" fmla="*/ 571660 h 640080"/>
              <a:gd name="connsiteX55" fmla="*/ 525940 w 640080"/>
              <a:gd name="connsiteY55" fmla="*/ 548800 h 640080"/>
              <a:gd name="connsiteX56" fmla="*/ 548800 w 640080"/>
              <a:gd name="connsiteY56" fmla="*/ 525940 h 640080"/>
              <a:gd name="connsiteX57" fmla="*/ 571660 w 640080"/>
              <a:gd name="connsiteY57" fmla="*/ 548800 h 640080"/>
              <a:gd name="connsiteX58" fmla="*/ 548800 w 640080"/>
              <a:gd name="connsiteY58" fmla="*/ 5716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40080" h="640080">
                <a:moveTo>
                  <a:pt x="548800" y="457360"/>
                </a:moveTo>
                <a:cubicBezTo>
                  <a:pt x="548300" y="457360"/>
                  <a:pt x="547843" y="457503"/>
                  <a:pt x="547343" y="457503"/>
                </a:cubicBezTo>
                <a:lnTo>
                  <a:pt x="491336" y="364177"/>
                </a:lnTo>
                <a:cubicBezTo>
                  <a:pt x="498580" y="351076"/>
                  <a:pt x="503080" y="336231"/>
                  <a:pt x="503080" y="320200"/>
                </a:cubicBezTo>
                <a:cubicBezTo>
                  <a:pt x="503080" y="304170"/>
                  <a:pt x="498594" y="289325"/>
                  <a:pt x="491336" y="276223"/>
                </a:cubicBezTo>
                <a:lnTo>
                  <a:pt x="547343" y="182897"/>
                </a:lnTo>
                <a:cubicBezTo>
                  <a:pt x="547843" y="182912"/>
                  <a:pt x="548300" y="183040"/>
                  <a:pt x="548800" y="183040"/>
                </a:cubicBezTo>
                <a:cubicBezTo>
                  <a:pt x="599307" y="183040"/>
                  <a:pt x="640240" y="142107"/>
                  <a:pt x="640240" y="91600"/>
                </a:cubicBezTo>
                <a:cubicBezTo>
                  <a:pt x="640240" y="41094"/>
                  <a:pt x="599307" y="160"/>
                  <a:pt x="548800" y="160"/>
                </a:cubicBezTo>
                <a:cubicBezTo>
                  <a:pt x="515039" y="160"/>
                  <a:pt x="485878" y="18663"/>
                  <a:pt x="470048" y="45880"/>
                </a:cubicBezTo>
                <a:lnTo>
                  <a:pt x="170353" y="45880"/>
                </a:lnTo>
                <a:cubicBezTo>
                  <a:pt x="154522" y="18663"/>
                  <a:pt x="125362" y="160"/>
                  <a:pt x="91600" y="160"/>
                </a:cubicBezTo>
                <a:cubicBezTo>
                  <a:pt x="41094" y="160"/>
                  <a:pt x="160" y="41094"/>
                  <a:pt x="160" y="91600"/>
                </a:cubicBezTo>
                <a:cubicBezTo>
                  <a:pt x="160" y="125362"/>
                  <a:pt x="18663" y="154522"/>
                  <a:pt x="45880" y="170353"/>
                </a:cubicBezTo>
                <a:lnTo>
                  <a:pt x="45880" y="470033"/>
                </a:lnTo>
                <a:cubicBezTo>
                  <a:pt x="18663" y="485878"/>
                  <a:pt x="160" y="515039"/>
                  <a:pt x="160" y="548800"/>
                </a:cubicBezTo>
                <a:cubicBezTo>
                  <a:pt x="160" y="599307"/>
                  <a:pt x="41094" y="640240"/>
                  <a:pt x="91600" y="640240"/>
                </a:cubicBezTo>
                <a:cubicBezTo>
                  <a:pt x="125362" y="640240"/>
                  <a:pt x="154522" y="621738"/>
                  <a:pt x="170353" y="594520"/>
                </a:cubicBezTo>
                <a:lnTo>
                  <a:pt x="470033" y="594520"/>
                </a:lnTo>
                <a:cubicBezTo>
                  <a:pt x="485878" y="621738"/>
                  <a:pt x="515025" y="640240"/>
                  <a:pt x="548786" y="640240"/>
                </a:cubicBezTo>
                <a:cubicBezTo>
                  <a:pt x="599292" y="640240"/>
                  <a:pt x="640226" y="599307"/>
                  <a:pt x="640226" y="548800"/>
                </a:cubicBezTo>
                <a:cubicBezTo>
                  <a:pt x="640240" y="498294"/>
                  <a:pt x="599307" y="457360"/>
                  <a:pt x="548800" y="457360"/>
                </a:cubicBezTo>
                <a:close/>
                <a:moveTo>
                  <a:pt x="137320" y="470048"/>
                </a:moveTo>
                <a:lnTo>
                  <a:pt x="137320" y="170353"/>
                </a:lnTo>
                <a:cubicBezTo>
                  <a:pt x="151013" y="162397"/>
                  <a:pt x="162397" y="151013"/>
                  <a:pt x="170353" y="137320"/>
                </a:cubicBezTo>
                <a:lnTo>
                  <a:pt x="468047" y="137320"/>
                </a:lnTo>
                <a:lnTo>
                  <a:pt x="413098" y="228903"/>
                </a:lnTo>
                <a:cubicBezTo>
                  <a:pt x="412598" y="228889"/>
                  <a:pt x="412140" y="228760"/>
                  <a:pt x="411640" y="228760"/>
                </a:cubicBezTo>
                <a:cubicBezTo>
                  <a:pt x="361134" y="228760"/>
                  <a:pt x="320200" y="269694"/>
                  <a:pt x="320200" y="320200"/>
                </a:cubicBezTo>
                <a:cubicBezTo>
                  <a:pt x="320200" y="370707"/>
                  <a:pt x="361134" y="411640"/>
                  <a:pt x="411640" y="411640"/>
                </a:cubicBezTo>
                <a:cubicBezTo>
                  <a:pt x="412140" y="411640"/>
                  <a:pt x="412598" y="411497"/>
                  <a:pt x="413098" y="411497"/>
                </a:cubicBezTo>
                <a:lnTo>
                  <a:pt x="468047" y="503080"/>
                </a:lnTo>
                <a:lnTo>
                  <a:pt x="170353" y="503080"/>
                </a:lnTo>
                <a:cubicBezTo>
                  <a:pt x="162401" y="489385"/>
                  <a:pt x="151016" y="477999"/>
                  <a:pt x="137320" y="470048"/>
                </a:cubicBezTo>
                <a:close/>
                <a:moveTo>
                  <a:pt x="388780" y="320200"/>
                </a:moveTo>
                <a:cubicBezTo>
                  <a:pt x="388780" y="307599"/>
                  <a:pt x="399039" y="297340"/>
                  <a:pt x="411640" y="297340"/>
                </a:cubicBezTo>
                <a:cubicBezTo>
                  <a:pt x="424242" y="297340"/>
                  <a:pt x="434500" y="307599"/>
                  <a:pt x="434500" y="320200"/>
                </a:cubicBezTo>
                <a:cubicBezTo>
                  <a:pt x="434500" y="332802"/>
                  <a:pt x="424242" y="343060"/>
                  <a:pt x="411640" y="343060"/>
                </a:cubicBezTo>
                <a:cubicBezTo>
                  <a:pt x="399039" y="343060"/>
                  <a:pt x="388780" y="332802"/>
                  <a:pt x="388780" y="320200"/>
                </a:cubicBezTo>
                <a:close/>
                <a:moveTo>
                  <a:pt x="571660" y="91600"/>
                </a:moveTo>
                <a:cubicBezTo>
                  <a:pt x="571660" y="104202"/>
                  <a:pt x="561402" y="114460"/>
                  <a:pt x="548800" y="114460"/>
                </a:cubicBezTo>
                <a:cubicBezTo>
                  <a:pt x="536199" y="114460"/>
                  <a:pt x="525940" y="104202"/>
                  <a:pt x="525940" y="91600"/>
                </a:cubicBezTo>
                <a:cubicBezTo>
                  <a:pt x="525940" y="78999"/>
                  <a:pt x="536199" y="68740"/>
                  <a:pt x="548800" y="68740"/>
                </a:cubicBezTo>
                <a:cubicBezTo>
                  <a:pt x="561402" y="68740"/>
                  <a:pt x="571660" y="78999"/>
                  <a:pt x="571660" y="91600"/>
                </a:cubicBezTo>
                <a:close/>
                <a:moveTo>
                  <a:pt x="91600" y="68740"/>
                </a:moveTo>
                <a:cubicBezTo>
                  <a:pt x="104202" y="68740"/>
                  <a:pt x="114460" y="78999"/>
                  <a:pt x="114460" y="91600"/>
                </a:cubicBezTo>
                <a:cubicBezTo>
                  <a:pt x="114460" y="104202"/>
                  <a:pt x="104202" y="114460"/>
                  <a:pt x="91600" y="114460"/>
                </a:cubicBezTo>
                <a:cubicBezTo>
                  <a:pt x="78999" y="114460"/>
                  <a:pt x="68740" y="104202"/>
                  <a:pt x="68740" y="91600"/>
                </a:cubicBezTo>
                <a:cubicBezTo>
                  <a:pt x="68740" y="78999"/>
                  <a:pt x="78999" y="68740"/>
                  <a:pt x="91600" y="68740"/>
                </a:cubicBezTo>
                <a:close/>
                <a:moveTo>
                  <a:pt x="68740" y="548800"/>
                </a:moveTo>
                <a:cubicBezTo>
                  <a:pt x="68740" y="536199"/>
                  <a:pt x="78999" y="525940"/>
                  <a:pt x="91600" y="525940"/>
                </a:cubicBezTo>
                <a:cubicBezTo>
                  <a:pt x="104202" y="525940"/>
                  <a:pt x="114460" y="536199"/>
                  <a:pt x="114460" y="548800"/>
                </a:cubicBezTo>
                <a:cubicBezTo>
                  <a:pt x="114460" y="561402"/>
                  <a:pt x="104202" y="571660"/>
                  <a:pt x="91600" y="571660"/>
                </a:cubicBezTo>
                <a:cubicBezTo>
                  <a:pt x="78999" y="571660"/>
                  <a:pt x="68740" y="561402"/>
                  <a:pt x="68740" y="548800"/>
                </a:cubicBezTo>
                <a:close/>
                <a:moveTo>
                  <a:pt x="548800" y="571660"/>
                </a:moveTo>
                <a:cubicBezTo>
                  <a:pt x="536199" y="571660"/>
                  <a:pt x="525940" y="561402"/>
                  <a:pt x="525940" y="548800"/>
                </a:cubicBezTo>
                <a:cubicBezTo>
                  <a:pt x="525940" y="536199"/>
                  <a:pt x="536199" y="525940"/>
                  <a:pt x="548800" y="525940"/>
                </a:cubicBezTo>
                <a:cubicBezTo>
                  <a:pt x="561402" y="525940"/>
                  <a:pt x="571660" y="536199"/>
                  <a:pt x="571660" y="548800"/>
                </a:cubicBezTo>
                <a:cubicBezTo>
                  <a:pt x="571660" y="561402"/>
                  <a:pt x="561402" y="571660"/>
                  <a:pt x="548800" y="571660"/>
                </a:cubicBezTo>
                <a:close/>
              </a:path>
            </a:pathLst>
          </a:custGeom>
          <a:solidFill>
            <a:srgbClr val="910830"/>
          </a:solidFill>
          <a:ln w="1424" cap="flat">
            <a:noFill/>
            <a:prstDash val="solid"/>
            <a:miter/>
          </a:ln>
        </p:spPr>
        <p:txBody>
          <a:bodyPr rtlCol="0" anchor="ctr"/>
          <a:lstStyle/>
          <a:p>
            <a:endParaRPr lang="en-GB"/>
          </a:p>
        </p:txBody>
      </p:sp>
      <p:sp>
        <p:nvSpPr>
          <p:cNvPr id="255" name="Grafik 562">
            <a:extLst>
              <a:ext uri="{FF2B5EF4-FFF2-40B4-BE49-F238E27FC236}">
                <a16:creationId xmlns:a16="http://schemas.microsoft.com/office/drawing/2014/main" id="{225EAF22-6AFB-476C-AF01-CA64777CCE0C}"/>
              </a:ext>
            </a:extLst>
          </p:cNvPr>
          <p:cNvSpPr/>
          <p:nvPr/>
        </p:nvSpPr>
        <p:spPr>
          <a:xfrm>
            <a:off x="2978509" y="5140102"/>
            <a:ext cx="536424" cy="476822"/>
          </a:xfrm>
          <a:custGeom>
            <a:avLst/>
            <a:gdLst>
              <a:gd name="connsiteX0" fmla="*/ 654642 w 822960"/>
              <a:gd name="connsiteY0" fmla="*/ 172866 h 731520"/>
              <a:gd name="connsiteX1" fmla="*/ 800931 w 822960"/>
              <a:gd name="connsiteY1" fmla="*/ 85098 h 731520"/>
              <a:gd name="connsiteX2" fmla="*/ 816605 w 822960"/>
              <a:gd name="connsiteY2" fmla="*/ 22361 h 731520"/>
              <a:gd name="connsiteX3" fmla="*/ 753869 w 822960"/>
              <a:gd name="connsiteY3" fmla="*/ 6688 h 731520"/>
              <a:gd name="connsiteX4" fmla="*/ 524283 w 822960"/>
              <a:gd name="connsiteY4" fmla="*/ 144434 h 731520"/>
              <a:gd name="connsiteX5" fmla="*/ 411640 w 822960"/>
              <a:gd name="connsiteY5" fmla="*/ 137318 h 731520"/>
              <a:gd name="connsiteX6" fmla="*/ 160 w 822960"/>
              <a:gd name="connsiteY6" fmla="*/ 320198 h 731520"/>
              <a:gd name="connsiteX7" fmla="*/ 160 w 822960"/>
              <a:gd name="connsiteY7" fmla="*/ 549984 h 731520"/>
              <a:gd name="connsiteX8" fmla="*/ 91600 w 822960"/>
              <a:gd name="connsiteY8" fmla="*/ 664813 h 731520"/>
              <a:gd name="connsiteX9" fmla="*/ 91600 w 822960"/>
              <a:gd name="connsiteY9" fmla="*/ 527124 h 731520"/>
              <a:gd name="connsiteX10" fmla="*/ 137320 w 822960"/>
              <a:gd name="connsiteY10" fmla="*/ 481404 h 731520"/>
              <a:gd name="connsiteX11" fmla="*/ 183040 w 822960"/>
              <a:gd name="connsiteY11" fmla="*/ 527124 h 731520"/>
              <a:gd name="connsiteX12" fmla="*/ 183040 w 822960"/>
              <a:gd name="connsiteY12" fmla="*/ 702017 h 731520"/>
              <a:gd name="connsiteX13" fmla="*/ 365920 w 822960"/>
              <a:gd name="connsiteY13" fmla="*/ 731664 h 731520"/>
              <a:gd name="connsiteX14" fmla="*/ 365920 w 822960"/>
              <a:gd name="connsiteY14" fmla="*/ 572858 h 731520"/>
              <a:gd name="connsiteX15" fmla="*/ 411640 w 822960"/>
              <a:gd name="connsiteY15" fmla="*/ 527138 h 731520"/>
              <a:gd name="connsiteX16" fmla="*/ 457360 w 822960"/>
              <a:gd name="connsiteY16" fmla="*/ 572858 h 731520"/>
              <a:gd name="connsiteX17" fmla="*/ 457360 w 822960"/>
              <a:gd name="connsiteY17" fmla="*/ 731678 h 731520"/>
              <a:gd name="connsiteX18" fmla="*/ 640240 w 822960"/>
              <a:gd name="connsiteY18" fmla="*/ 702032 h 731520"/>
              <a:gd name="connsiteX19" fmla="*/ 640240 w 822960"/>
              <a:gd name="connsiteY19" fmla="*/ 527138 h 731520"/>
              <a:gd name="connsiteX20" fmla="*/ 685960 w 822960"/>
              <a:gd name="connsiteY20" fmla="*/ 481418 h 731520"/>
              <a:gd name="connsiteX21" fmla="*/ 731680 w 822960"/>
              <a:gd name="connsiteY21" fmla="*/ 527138 h 731520"/>
              <a:gd name="connsiteX22" fmla="*/ 731680 w 822960"/>
              <a:gd name="connsiteY22" fmla="*/ 664827 h 731520"/>
              <a:gd name="connsiteX23" fmla="*/ 823120 w 822960"/>
              <a:gd name="connsiteY23" fmla="*/ 549998 h 731520"/>
              <a:gd name="connsiteX24" fmla="*/ 823120 w 822960"/>
              <a:gd name="connsiteY24" fmla="*/ 320213 h 731520"/>
              <a:gd name="connsiteX25" fmla="*/ 654642 w 822960"/>
              <a:gd name="connsiteY25" fmla="*/ 172866 h 731520"/>
              <a:gd name="connsiteX26" fmla="*/ 411640 w 822960"/>
              <a:gd name="connsiteY26" fmla="*/ 434498 h 731520"/>
              <a:gd name="connsiteX27" fmla="*/ 68740 w 822960"/>
              <a:gd name="connsiteY27" fmla="*/ 320198 h 731520"/>
              <a:gd name="connsiteX28" fmla="*/ 411640 w 822960"/>
              <a:gd name="connsiteY28" fmla="*/ 205898 h 731520"/>
              <a:gd name="connsiteX29" fmla="*/ 421556 w 822960"/>
              <a:gd name="connsiteY29" fmla="*/ 206070 h 731520"/>
              <a:gd name="connsiteX30" fmla="*/ 296668 w 822960"/>
              <a:gd name="connsiteY30" fmla="*/ 280993 h 731520"/>
              <a:gd name="connsiteX31" fmla="*/ 280995 w 822960"/>
              <a:gd name="connsiteY31" fmla="*/ 343730 h 731520"/>
              <a:gd name="connsiteX32" fmla="*/ 343732 w 822960"/>
              <a:gd name="connsiteY32" fmla="*/ 359403 h 731520"/>
              <a:gd name="connsiteX33" fmla="*/ 576203 w 822960"/>
              <a:gd name="connsiteY33" fmla="*/ 219929 h 731520"/>
              <a:gd name="connsiteX34" fmla="*/ 754540 w 822960"/>
              <a:gd name="connsiteY34" fmla="*/ 320213 h 731520"/>
              <a:gd name="connsiteX35" fmla="*/ 411640 w 822960"/>
              <a:gd name="connsiteY35" fmla="*/ 43449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731520">
                <a:moveTo>
                  <a:pt x="654642" y="172866"/>
                </a:moveTo>
                <a:lnTo>
                  <a:pt x="800931" y="85098"/>
                </a:lnTo>
                <a:cubicBezTo>
                  <a:pt x="822591" y="72110"/>
                  <a:pt x="829592" y="44021"/>
                  <a:pt x="816605" y="22361"/>
                </a:cubicBezTo>
                <a:cubicBezTo>
                  <a:pt x="803603" y="716"/>
                  <a:pt x="775543" y="-6314"/>
                  <a:pt x="753869" y="6688"/>
                </a:cubicBezTo>
                <a:lnTo>
                  <a:pt x="524283" y="144434"/>
                </a:lnTo>
                <a:cubicBezTo>
                  <a:pt x="486921" y="139705"/>
                  <a:pt x="449300" y="137329"/>
                  <a:pt x="411640" y="137318"/>
                </a:cubicBezTo>
                <a:cubicBezTo>
                  <a:pt x="184383" y="137318"/>
                  <a:pt x="160" y="219200"/>
                  <a:pt x="160" y="320198"/>
                </a:cubicBezTo>
                <a:lnTo>
                  <a:pt x="160" y="549984"/>
                </a:lnTo>
                <a:cubicBezTo>
                  <a:pt x="160" y="593504"/>
                  <a:pt x="34493" y="633423"/>
                  <a:pt x="91600" y="664813"/>
                </a:cubicBezTo>
                <a:lnTo>
                  <a:pt x="91600" y="527124"/>
                </a:lnTo>
                <a:cubicBezTo>
                  <a:pt x="91600" y="501978"/>
                  <a:pt x="112174" y="481404"/>
                  <a:pt x="137320" y="481404"/>
                </a:cubicBezTo>
                <a:cubicBezTo>
                  <a:pt x="162466" y="481404"/>
                  <a:pt x="183040" y="501978"/>
                  <a:pt x="183040" y="527124"/>
                </a:cubicBezTo>
                <a:lnTo>
                  <a:pt x="183040" y="702017"/>
                </a:lnTo>
                <a:cubicBezTo>
                  <a:pt x="236475" y="717919"/>
                  <a:pt x="298769" y="728364"/>
                  <a:pt x="365920" y="731664"/>
                </a:cubicBezTo>
                <a:lnTo>
                  <a:pt x="365920" y="572858"/>
                </a:lnTo>
                <a:cubicBezTo>
                  <a:pt x="365920" y="547712"/>
                  <a:pt x="386494" y="527138"/>
                  <a:pt x="411640" y="527138"/>
                </a:cubicBezTo>
                <a:cubicBezTo>
                  <a:pt x="436786" y="527138"/>
                  <a:pt x="457360" y="547712"/>
                  <a:pt x="457360" y="572858"/>
                </a:cubicBezTo>
                <a:lnTo>
                  <a:pt x="457360" y="731678"/>
                </a:lnTo>
                <a:cubicBezTo>
                  <a:pt x="524511" y="728378"/>
                  <a:pt x="586805" y="717934"/>
                  <a:pt x="640240" y="702032"/>
                </a:cubicBezTo>
                <a:lnTo>
                  <a:pt x="640240" y="527138"/>
                </a:lnTo>
                <a:cubicBezTo>
                  <a:pt x="640240" y="501992"/>
                  <a:pt x="660814" y="481418"/>
                  <a:pt x="685960" y="481418"/>
                </a:cubicBezTo>
                <a:cubicBezTo>
                  <a:pt x="711106" y="481418"/>
                  <a:pt x="731680" y="501992"/>
                  <a:pt x="731680" y="527138"/>
                </a:cubicBezTo>
                <a:lnTo>
                  <a:pt x="731680" y="664827"/>
                </a:lnTo>
                <a:cubicBezTo>
                  <a:pt x="788787" y="633437"/>
                  <a:pt x="823120" y="593518"/>
                  <a:pt x="823120" y="549998"/>
                </a:cubicBezTo>
                <a:lnTo>
                  <a:pt x="823120" y="320213"/>
                </a:lnTo>
                <a:cubicBezTo>
                  <a:pt x="823106" y="259662"/>
                  <a:pt x="756626" y="206141"/>
                  <a:pt x="654642" y="172866"/>
                </a:cubicBezTo>
                <a:close/>
                <a:moveTo>
                  <a:pt x="411640" y="434498"/>
                </a:moveTo>
                <a:cubicBezTo>
                  <a:pt x="222259" y="434498"/>
                  <a:pt x="68740" y="383320"/>
                  <a:pt x="68740" y="320198"/>
                </a:cubicBezTo>
                <a:cubicBezTo>
                  <a:pt x="68740" y="257076"/>
                  <a:pt x="222259" y="205898"/>
                  <a:pt x="411640" y="205898"/>
                </a:cubicBezTo>
                <a:cubicBezTo>
                  <a:pt x="414983" y="205898"/>
                  <a:pt x="418241" y="206041"/>
                  <a:pt x="421556" y="206070"/>
                </a:cubicBezTo>
                <a:lnTo>
                  <a:pt x="296668" y="280993"/>
                </a:lnTo>
                <a:cubicBezTo>
                  <a:pt x="275009" y="293981"/>
                  <a:pt x="268008" y="322070"/>
                  <a:pt x="280995" y="343730"/>
                </a:cubicBezTo>
                <a:cubicBezTo>
                  <a:pt x="294654" y="366490"/>
                  <a:pt x="323158" y="371748"/>
                  <a:pt x="343732" y="359403"/>
                </a:cubicBezTo>
                <a:lnTo>
                  <a:pt x="576203" y="219929"/>
                </a:lnTo>
                <a:cubicBezTo>
                  <a:pt x="682460" y="239345"/>
                  <a:pt x="754540" y="276964"/>
                  <a:pt x="754540" y="320213"/>
                </a:cubicBezTo>
                <a:cubicBezTo>
                  <a:pt x="754540" y="383335"/>
                  <a:pt x="601007" y="434498"/>
                  <a:pt x="411640" y="434498"/>
                </a:cubicBezTo>
                <a:close/>
              </a:path>
            </a:pathLst>
          </a:custGeom>
          <a:solidFill>
            <a:srgbClr val="910830"/>
          </a:solidFill>
          <a:ln w="1422" cap="flat">
            <a:noFill/>
            <a:prstDash val="solid"/>
            <a:miter/>
          </a:ln>
        </p:spPr>
        <p:txBody>
          <a:bodyPr rtlCol="0" anchor="ctr"/>
          <a:lstStyle/>
          <a:p>
            <a:endParaRPr lang="en-GB"/>
          </a:p>
        </p:txBody>
      </p:sp>
      <p:sp>
        <p:nvSpPr>
          <p:cNvPr id="256" name="Grafik 563">
            <a:extLst>
              <a:ext uri="{FF2B5EF4-FFF2-40B4-BE49-F238E27FC236}">
                <a16:creationId xmlns:a16="http://schemas.microsoft.com/office/drawing/2014/main" id="{2C97CE58-784F-402C-8BA0-4560E474F730}"/>
              </a:ext>
            </a:extLst>
          </p:cNvPr>
          <p:cNvSpPr/>
          <p:nvPr/>
        </p:nvSpPr>
        <p:spPr>
          <a:xfrm>
            <a:off x="3527350" y="5169902"/>
            <a:ext cx="536424" cy="417219"/>
          </a:xfrm>
          <a:custGeom>
            <a:avLst/>
            <a:gdLst>
              <a:gd name="connsiteX0" fmla="*/ 411640 w 822960"/>
              <a:gd name="connsiteY0" fmla="*/ 160 h 640080"/>
              <a:gd name="connsiteX1" fmla="*/ 160 w 822960"/>
              <a:gd name="connsiteY1" fmla="*/ 183040 h 640080"/>
              <a:gd name="connsiteX2" fmla="*/ 160 w 822960"/>
              <a:gd name="connsiteY2" fmla="*/ 457360 h 640080"/>
              <a:gd name="connsiteX3" fmla="*/ 411640 w 822960"/>
              <a:gd name="connsiteY3" fmla="*/ 640240 h 640080"/>
              <a:gd name="connsiteX4" fmla="*/ 823120 w 822960"/>
              <a:gd name="connsiteY4" fmla="*/ 457360 h 640080"/>
              <a:gd name="connsiteX5" fmla="*/ 823120 w 822960"/>
              <a:gd name="connsiteY5" fmla="*/ 183040 h 640080"/>
              <a:gd name="connsiteX6" fmla="*/ 411640 w 822960"/>
              <a:gd name="connsiteY6" fmla="*/ 160 h 640080"/>
              <a:gd name="connsiteX7" fmla="*/ 293068 w 822960"/>
              <a:gd name="connsiteY7" fmla="*/ 226417 h 640080"/>
              <a:gd name="connsiteX8" fmla="*/ 252620 w 822960"/>
              <a:gd name="connsiteY8" fmla="*/ 284253 h 640080"/>
              <a:gd name="connsiteX9" fmla="*/ 68740 w 822960"/>
              <a:gd name="connsiteY9" fmla="*/ 183040 h 640080"/>
              <a:gd name="connsiteX10" fmla="*/ 245962 w 822960"/>
              <a:gd name="connsiteY10" fmla="*/ 82985 h 640080"/>
              <a:gd name="connsiteX11" fmla="*/ 282538 w 822960"/>
              <a:gd name="connsiteY11" fmla="*/ 146335 h 640080"/>
              <a:gd name="connsiteX12" fmla="*/ 293068 w 822960"/>
              <a:gd name="connsiteY12" fmla="*/ 226417 h 640080"/>
              <a:gd name="connsiteX13" fmla="*/ 411640 w 822960"/>
              <a:gd name="connsiteY13" fmla="*/ 297340 h 640080"/>
              <a:gd name="connsiteX14" fmla="*/ 324643 w 822960"/>
              <a:gd name="connsiteY14" fmla="*/ 293482 h 640080"/>
              <a:gd name="connsiteX15" fmla="*/ 411640 w 822960"/>
              <a:gd name="connsiteY15" fmla="*/ 228760 h 640080"/>
              <a:gd name="connsiteX16" fmla="*/ 498637 w 822960"/>
              <a:gd name="connsiteY16" fmla="*/ 293482 h 640080"/>
              <a:gd name="connsiteX17" fmla="*/ 411640 w 822960"/>
              <a:gd name="connsiteY17" fmla="*/ 297340 h 640080"/>
              <a:gd name="connsiteX18" fmla="*/ 503080 w 822960"/>
              <a:gd name="connsiteY18" fmla="*/ 91600 h 640080"/>
              <a:gd name="connsiteX19" fmla="*/ 411640 w 822960"/>
              <a:gd name="connsiteY19" fmla="*/ 183040 h 640080"/>
              <a:gd name="connsiteX20" fmla="*/ 320200 w 822960"/>
              <a:gd name="connsiteY20" fmla="*/ 91600 h 640080"/>
              <a:gd name="connsiteX21" fmla="*/ 320200 w 822960"/>
              <a:gd name="connsiteY21" fmla="*/ 72969 h 640080"/>
              <a:gd name="connsiteX22" fmla="*/ 411640 w 822960"/>
              <a:gd name="connsiteY22" fmla="*/ 68740 h 640080"/>
              <a:gd name="connsiteX23" fmla="*/ 503080 w 822960"/>
              <a:gd name="connsiteY23" fmla="*/ 72969 h 640080"/>
              <a:gd name="connsiteX24" fmla="*/ 503080 w 822960"/>
              <a:gd name="connsiteY24" fmla="*/ 91600 h 640080"/>
              <a:gd name="connsiteX25" fmla="*/ 570131 w 822960"/>
              <a:gd name="connsiteY25" fmla="*/ 284338 h 640080"/>
              <a:gd name="connsiteX26" fmla="*/ 529555 w 822960"/>
              <a:gd name="connsiteY26" fmla="*/ 226417 h 640080"/>
              <a:gd name="connsiteX27" fmla="*/ 540099 w 822960"/>
              <a:gd name="connsiteY27" fmla="*/ 146350 h 640080"/>
              <a:gd name="connsiteX28" fmla="*/ 576746 w 822960"/>
              <a:gd name="connsiteY28" fmla="*/ 82885 h 640080"/>
              <a:gd name="connsiteX29" fmla="*/ 754540 w 822960"/>
              <a:gd name="connsiteY29" fmla="*/ 183040 h 640080"/>
              <a:gd name="connsiteX30" fmla="*/ 570131 w 822960"/>
              <a:gd name="connsiteY30" fmla="*/ 28433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2960" h="640080">
                <a:moveTo>
                  <a:pt x="411640" y="160"/>
                </a:moveTo>
                <a:cubicBezTo>
                  <a:pt x="184383" y="160"/>
                  <a:pt x="160" y="82042"/>
                  <a:pt x="160" y="183040"/>
                </a:cubicBezTo>
                <a:lnTo>
                  <a:pt x="160" y="457360"/>
                </a:lnTo>
                <a:cubicBezTo>
                  <a:pt x="160" y="558358"/>
                  <a:pt x="184383" y="640240"/>
                  <a:pt x="411640" y="640240"/>
                </a:cubicBezTo>
                <a:cubicBezTo>
                  <a:pt x="638897" y="640240"/>
                  <a:pt x="823120" y="558358"/>
                  <a:pt x="823120" y="457360"/>
                </a:cubicBezTo>
                <a:lnTo>
                  <a:pt x="823120" y="183040"/>
                </a:lnTo>
                <a:cubicBezTo>
                  <a:pt x="823120" y="82042"/>
                  <a:pt x="638897" y="160"/>
                  <a:pt x="411640" y="160"/>
                </a:cubicBezTo>
                <a:close/>
                <a:moveTo>
                  <a:pt x="293068" y="226417"/>
                </a:moveTo>
                <a:cubicBezTo>
                  <a:pt x="286710" y="250148"/>
                  <a:pt x="272294" y="270094"/>
                  <a:pt x="252620" y="284253"/>
                </a:cubicBezTo>
                <a:cubicBezTo>
                  <a:pt x="143364" y="265136"/>
                  <a:pt x="68740" y="227017"/>
                  <a:pt x="68740" y="183040"/>
                </a:cubicBezTo>
                <a:cubicBezTo>
                  <a:pt x="68740" y="139949"/>
                  <a:pt x="140335" y="102473"/>
                  <a:pt x="245962" y="82985"/>
                </a:cubicBezTo>
                <a:lnTo>
                  <a:pt x="282538" y="146335"/>
                </a:lnTo>
                <a:cubicBezTo>
                  <a:pt x="296626" y="170753"/>
                  <a:pt x="300369" y="199185"/>
                  <a:pt x="293068" y="226417"/>
                </a:cubicBezTo>
                <a:close/>
                <a:moveTo>
                  <a:pt x="411640" y="297340"/>
                </a:moveTo>
                <a:cubicBezTo>
                  <a:pt x="381522" y="297340"/>
                  <a:pt x="352475" y="295911"/>
                  <a:pt x="324643" y="293482"/>
                </a:cubicBezTo>
                <a:cubicBezTo>
                  <a:pt x="336159" y="256149"/>
                  <a:pt x="370578" y="228760"/>
                  <a:pt x="411640" y="228760"/>
                </a:cubicBezTo>
                <a:cubicBezTo>
                  <a:pt x="452702" y="228760"/>
                  <a:pt x="487121" y="256149"/>
                  <a:pt x="498637" y="293482"/>
                </a:cubicBezTo>
                <a:cubicBezTo>
                  <a:pt x="470805" y="295911"/>
                  <a:pt x="441758" y="297340"/>
                  <a:pt x="411640" y="297340"/>
                </a:cubicBezTo>
                <a:close/>
                <a:moveTo>
                  <a:pt x="503080" y="91600"/>
                </a:moveTo>
                <a:cubicBezTo>
                  <a:pt x="503080" y="142021"/>
                  <a:pt x="462061" y="183040"/>
                  <a:pt x="411640" y="183040"/>
                </a:cubicBezTo>
                <a:cubicBezTo>
                  <a:pt x="361219" y="183040"/>
                  <a:pt x="320200" y="142021"/>
                  <a:pt x="320200" y="91600"/>
                </a:cubicBezTo>
                <a:lnTo>
                  <a:pt x="320200" y="72969"/>
                </a:lnTo>
                <a:cubicBezTo>
                  <a:pt x="349346" y="70283"/>
                  <a:pt x="379922" y="68740"/>
                  <a:pt x="411640" y="68740"/>
                </a:cubicBezTo>
                <a:cubicBezTo>
                  <a:pt x="443358" y="68740"/>
                  <a:pt x="473934" y="70283"/>
                  <a:pt x="503080" y="72969"/>
                </a:cubicBezTo>
                <a:lnTo>
                  <a:pt x="503080" y="91600"/>
                </a:lnTo>
                <a:close/>
                <a:moveTo>
                  <a:pt x="570131" y="284338"/>
                </a:moveTo>
                <a:cubicBezTo>
                  <a:pt x="550400" y="270179"/>
                  <a:pt x="535927" y="250191"/>
                  <a:pt x="529555" y="226417"/>
                </a:cubicBezTo>
                <a:cubicBezTo>
                  <a:pt x="522254" y="199185"/>
                  <a:pt x="525997" y="170753"/>
                  <a:pt x="540099" y="146350"/>
                </a:cubicBezTo>
                <a:lnTo>
                  <a:pt x="576746" y="82885"/>
                </a:lnTo>
                <a:cubicBezTo>
                  <a:pt x="682702" y="102316"/>
                  <a:pt x="754540" y="139877"/>
                  <a:pt x="754540" y="183040"/>
                </a:cubicBezTo>
                <a:cubicBezTo>
                  <a:pt x="754540" y="227088"/>
                  <a:pt x="679674" y="265250"/>
                  <a:pt x="570131" y="284338"/>
                </a:cubicBezTo>
                <a:close/>
              </a:path>
            </a:pathLst>
          </a:custGeom>
          <a:solidFill>
            <a:srgbClr val="910830"/>
          </a:solidFill>
          <a:ln w="1422" cap="flat">
            <a:noFill/>
            <a:prstDash val="solid"/>
            <a:miter/>
          </a:ln>
        </p:spPr>
        <p:txBody>
          <a:bodyPr rtlCol="0" anchor="ctr"/>
          <a:lstStyle/>
          <a:p>
            <a:endParaRPr lang="en-GB"/>
          </a:p>
        </p:txBody>
      </p:sp>
      <p:sp>
        <p:nvSpPr>
          <p:cNvPr id="257" name="Grafik 564">
            <a:extLst>
              <a:ext uri="{FF2B5EF4-FFF2-40B4-BE49-F238E27FC236}">
                <a16:creationId xmlns:a16="http://schemas.microsoft.com/office/drawing/2014/main" id="{05BC7FC1-5D54-48AF-BBAB-AF6727DD0DA0}"/>
              </a:ext>
            </a:extLst>
          </p:cNvPr>
          <p:cNvSpPr/>
          <p:nvPr/>
        </p:nvSpPr>
        <p:spPr>
          <a:xfrm>
            <a:off x="7071222" y="5140104"/>
            <a:ext cx="476822" cy="476822"/>
          </a:xfrm>
          <a:custGeom>
            <a:avLst/>
            <a:gdLst>
              <a:gd name="connsiteX0" fmla="*/ 661381 w 731520"/>
              <a:gd name="connsiteY0" fmla="*/ 70979 h 731520"/>
              <a:gd name="connsiteX1" fmla="*/ 319195 w 731520"/>
              <a:gd name="connsiteY1" fmla="*/ 70979 h 731520"/>
              <a:gd name="connsiteX2" fmla="*/ 228941 w 731520"/>
              <a:gd name="connsiteY2" fmla="*/ 274476 h 731520"/>
              <a:gd name="connsiteX3" fmla="*/ 228941 w 731520"/>
              <a:gd name="connsiteY3" fmla="*/ 397105 h 731520"/>
              <a:gd name="connsiteX4" fmla="*/ 170905 w 731520"/>
              <a:gd name="connsiteY4" fmla="*/ 455098 h 731520"/>
              <a:gd name="connsiteX5" fmla="*/ 118356 w 731520"/>
              <a:gd name="connsiteY5" fmla="*/ 463642 h 731520"/>
              <a:gd name="connsiteX6" fmla="*/ 25459 w 731520"/>
              <a:gd name="connsiteY6" fmla="*/ 482630 h 731520"/>
              <a:gd name="connsiteX7" fmla="*/ 25459 w 731520"/>
              <a:gd name="connsiteY7" fmla="*/ 604688 h 731520"/>
              <a:gd name="connsiteX8" fmla="*/ 105669 w 731520"/>
              <a:gd name="connsiteY8" fmla="*/ 626248 h 731520"/>
              <a:gd name="connsiteX9" fmla="*/ 127243 w 731520"/>
              <a:gd name="connsiteY9" fmla="*/ 706401 h 731520"/>
              <a:gd name="connsiteX10" fmla="*/ 249387 w 731520"/>
              <a:gd name="connsiteY10" fmla="*/ 706401 h 731520"/>
              <a:gd name="connsiteX11" fmla="*/ 268403 w 731520"/>
              <a:gd name="connsiteY11" fmla="*/ 613575 h 731520"/>
              <a:gd name="connsiteX12" fmla="*/ 276962 w 731520"/>
              <a:gd name="connsiteY12" fmla="*/ 561068 h 731520"/>
              <a:gd name="connsiteX13" fmla="*/ 334997 w 731520"/>
              <a:gd name="connsiteY13" fmla="*/ 503076 h 731520"/>
              <a:gd name="connsiteX14" fmla="*/ 457713 w 731520"/>
              <a:gd name="connsiteY14" fmla="*/ 503076 h 731520"/>
              <a:gd name="connsiteX15" fmla="*/ 546138 w 731520"/>
              <a:gd name="connsiteY15" fmla="*/ 488745 h 731520"/>
              <a:gd name="connsiteX16" fmla="*/ 547638 w 731520"/>
              <a:gd name="connsiteY16" fmla="*/ 272904 h 731520"/>
              <a:gd name="connsiteX17" fmla="*/ 731576 w 731520"/>
              <a:gd name="connsiteY17" fmla="*/ 248901 h 731520"/>
              <a:gd name="connsiteX18" fmla="*/ 661381 w 731520"/>
              <a:gd name="connsiteY18" fmla="*/ 709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520" h="731520">
                <a:moveTo>
                  <a:pt x="661381" y="70979"/>
                </a:moveTo>
                <a:cubicBezTo>
                  <a:pt x="566883" y="-23447"/>
                  <a:pt x="413693" y="-23447"/>
                  <a:pt x="319195" y="70979"/>
                </a:cubicBezTo>
                <a:cubicBezTo>
                  <a:pt x="268503" y="121628"/>
                  <a:pt x="228941" y="183035"/>
                  <a:pt x="228941" y="274476"/>
                </a:cubicBezTo>
                <a:lnTo>
                  <a:pt x="228941" y="397105"/>
                </a:lnTo>
                <a:lnTo>
                  <a:pt x="170905" y="455098"/>
                </a:lnTo>
                <a:cubicBezTo>
                  <a:pt x="157047" y="468943"/>
                  <a:pt x="136558" y="470914"/>
                  <a:pt x="118356" y="463642"/>
                </a:cubicBezTo>
                <a:cubicBezTo>
                  <a:pt x="87324" y="451240"/>
                  <a:pt x="50605" y="457513"/>
                  <a:pt x="25459" y="482630"/>
                </a:cubicBezTo>
                <a:cubicBezTo>
                  <a:pt x="-8274" y="516334"/>
                  <a:pt x="-8274" y="570984"/>
                  <a:pt x="25459" y="604688"/>
                </a:cubicBezTo>
                <a:cubicBezTo>
                  <a:pt x="47290" y="626505"/>
                  <a:pt x="77651" y="632663"/>
                  <a:pt x="105669" y="626248"/>
                </a:cubicBezTo>
                <a:cubicBezTo>
                  <a:pt x="99239" y="654252"/>
                  <a:pt x="105412" y="684584"/>
                  <a:pt x="127243" y="706401"/>
                </a:cubicBezTo>
                <a:cubicBezTo>
                  <a:pt x="160976" y="740105"/>
                  <a:pt x="215654" y="740105"/>
                  <a:pt x="249387" y="706401"/>
                </a:cubicBezTo>
                <a:cubicBezTo>
                  <a:pt x="274533" y="681284"/>
                  <a:pt x="280805" y="644593"/>
                  <a:pt x="268403" y="613575"/>
                </a:cubicBezTo>
                <a:cubicBezTo>
                  <a:pt x="261131" y="595387"/>
                  <a:pt x="263088" y="574927"/>
                  <a:pt x="276962" y="561068"/>
                </a:cubicBezTo>
                <a:lnTo>
                  <a:pt x="334997" y="503076"/>
                </a:lnTo>
                <a:lnTo>
                  <a:pt x="457713" y="503076"/>
                </a:lnTo>
                <a:cubicBezTo>
                  <a:pt x="490860" y="503076"/>
                  <a:pt x="519963" y="497761"/>
                  <a:pt x="546138" y="488745"/>
                </a:cubicBezTo>
                <a:cubicBezTo>
                  <a:pt x="489502" y="426037"/>
                  <a:pt x="489231" y="331254"/>
                  <a:pt x="547638" y="272904"/>
                </a:cubicBezTo>
                <a:cubicBezTo>
                  <a:pt x="596759" y="223812"/>
                  <a:pt x="671597" y="216525"/>
                  <a:pt x="731576" y="248901"/>
                </a:cubicBezTo>
                <a:cubicBezTo>
                  <a:pt x="733433" y="184707"/>
                  <a:pt x="710416" y="119956"/>
                  <a:pt x="661381" y="70979"/>
                </a:cubicBezTo>
                <a:close/>
              </a:path>
            </a:pathLst>
          </a:custGeom>
          <a:solidFill>
            <a:srgbClr val="910830"/>
          </a:solidFill>
          <a:ln w="1414" cap="flat">
            <a:noFill/>
            <a:prstDash val="solid"/>
            <a:miter/>
          </a:ln>
        </p:spPr>
        <p:txBody>
          <a:bodyPr rtlCol="0" anchor="ctr"/>
          <a:lstStyle/>
          <a:p>
            <a:endParaRPr lang="en-GB"/>
          </a:p>
        </p:txBody>
      </p:sp>
      <p:sp>
        <p:nvSpPr>
          <p:cNvPr id="258" name="Grafik 565">
            <a:extLst>
              <a:ext uri="{FF2B5EF4-FFF2-40B4-BE49-F238E27FC236}">
                <a16:creationId xmlns:a16="http://schemas.microsoft.com/office/drawing/2014/main" id="{EDDD79EE-A78A-4D29-BAB1-8DA7DAEA7477}"/>
              </a:ext>
            </a:extLst>
          </p:cNvPr>
          <p:cNvSpPr/>
          <p:nvPr/>
        </p:nvSpPr>
        <p:spPr>
          <a:xfrm>
            <a:off x="2370064" y="5169902"/>
            <a:ext cx="596027" cy="417219"/>
          </a:xfrm>
          <a:custGeom>
            <a:avLst/>
            <a:gdLst>
              <a:gd name="connsiteX0" fmla="*/ 148751 w 914400"/>
              <a:gd name="connsiteY0" fmla="*/ 91601 h 640080"/>
              <a:gd name="connsiteX1" fmla="*/ 80171 w 914400"/>
              <a:gd name="connsiteY1" fmla="*/ 91601 h 640080"/>
              <a:gd name="connsiteX2" fmla="*/ 45881 w 914400"/>
              <a:gd name="connsiteY2" fmla="*/ 125891 h 640080"/>
              <a:gd name="connsiteX3" fmla="*/ 45881 w 914400"/>
              <a:gd name="connsiteY3" fmla="*/ 274481 h 640080"/>
              <a:gd name="connsiteX4" fmla="*/ 11591 w 914400"/>
              <a:gd name="connsiteY4" fmla="*/ 274481 h 640080"/>
              <a:gd name="connsiteX5" fmla="*/ 161 w 914400"/>
              <a:gd name="connsiteY5" fmla="*/ 285911 h 640080"/>
              <a:gd name="connsiteX6" fmla="*/ 161 w 914400"/>
              <a:gd name="connsiteY6" fmla="*/ 354491 h 640080"/>
              <a:gd name="connsiteX7" fmla="*/ 11591 w 914400"/>
              <a:gd name="connsiteY7" fmla="*/ 365921 h 640080"/>
              <a:gd name="connsiteX8" fmla="*/ 45881 w 914400"/>
              <a:gd name="connsiteY8" fmla="*/ 365921 h 640080"/>
              <a:gd name="connsiteX9" fmla="*/ 45881 w 914400"/>
              <a:gd name="connsiteY9" fmla="*/ 514511 h 640080"/>
              <a:gd name="connsiteX10" fmla="*/ 80171 w 914400"/>
              <a:gd name="connsiteY10" fmla="*/ 548801 h 640080"/>
              <a:gd name="connsiteX11" fmla="*/ 148751 w 914400"/>
              <a:gd name="connsiteY11" fmla="*/ 548801 h 640080"/>
              <a:gd name="connsiteX12" fmla="*/ 183041 w 914400"/>
              <a:gd name="connsiteY12" fmla="*/ 514511 h 640080"/>
              <a:gd name="connsiteX13" fmla="*/ 183041 w 914400"/>
              <a:gd name="connsiteY13" fmla="*/ 125891 h 640080"/>
              <a:gd name="connsiteX14" fmla="*/ 148751 w 914400"/>
              <a:gd name="connsiteY14" fmla="*/ 91601 h 640080"/>
              <a:gd name="connsiteX15" fmla="*/ 903131 w 914400"/>
              <a:gd name="connsiteY15" fmla="*/ 274481 h 640080"/>
              <a:gd name="connsiteX16" fmla="*/ 868841 w 914400"/>
              <a:gd name="connsiteY16" fmla="*/ 274481 h 640080"/>
              <a:gd name="connsiteX17" fmla="*/ 868841 w 914400"/>
              <a:gd name="connsiteY17" fmla="*/ 125891 h 640080"/>
              <a:gd name="connsiteX18" fmla="*/ 834551 w 914400"/>
              <a:gd name="connsiteY18" fmla="*/ 91601 h 640080"/>
              <a:gd name="connsiteX19" fmla="*/ 765971 w 914400"/>
              <a:gd name="connsiteY19" fmla="*/ 91601 h 640080"/>
              <a:gd name="connsiteX20" fmla="*/ 731681 w 914400"/>
              <a:gd name="connsiteY20" fmla="*/ 125891 h 640080"/>
              <a:gd name="connsiteX21" fmla="*/ 731681 w 914400"/>
              <a:gd name="connsiteY21" fmla="*/ 514511 h 640080"/>
              <a:gd name="connsiteX22" fmla="*/ 765971 w 914400"/>
              <a:gd name="connsiteY22" fmla="*/ 548801 h 640080"/>
              <a:gd name="connsiteX23" fmla="*/ 834551 w 914400"/>
              <a:gd name="connsiteY23" fmla="*/ 548801 h 640080"/>
              <a:gd name="connsiteX24" fmla="*/ 868841 w 914400"/>
              <a:gd name="connsiteY24" fmla="*/ 514511 h 640080"/>
              <a:gd name="connsiteX25" fmla="*/ 868841 w 914400"/>
              <a:gd name="connsiteY25" fmla="*/ 365921 h 640080"/>
              <a:gd name="connsiteX26" fmla="*/ 903131 w 914400"/>
              <a:gd name="connsiteY26" fmla="*/ 365921 h 640080"/>
              <a:gd name="connsiteX27" fmla="*/ 914561 w 914400"/>
              <a:gd name="connsiteY27" fmla="*/ 354491 h 640080"/>
              <a:gd name="connsiteX28" fmla="*/ 914561 w 914400"/>
              <a:gd name="connsiteY28" fmla="*/ 285911 h 640080"/>
              <a:gd name="connsiteX29" fmla="*/ 903131 w 914400"/>
              <a:gd name="connsiteY29" fmla="*/ 274481 h 640080"/>
              <a:gd name="connsiteX30" fmla="*/ 651671 w 914400"/>
              <a:gd name="connsiteY30" fmla="*/ 161 h 640080"/>
              <a:gd name="connsiteX31" fmla="*/ 583091 w 914400"/>
              <a:gd name="connsiteY31" fmla="*/ 161 h 640080"/>
              <a:gd name="connsiteX32" fmla="*/ 548801 w 914400"/>
              <a:gd name="connsiteY32" fmla="*/ 34451 h 640080"/>
              <a:gd name="connsiteX33" fmla="*/ 548801 w 914400"/>
              <a:gd name="connsiteY33" fmla="*/ 274481 h 640080"/>
              <a:gd name="connsiteX34" fmla="*/ 365921 w 914400"/>
              <a:gd name="connsiteY34" fmla="*/ 274481 h 640080"/>
              <a:gd name="connsiteX35" fmla="*/ 365921 w 914400"/>
              <a:gd name="connsiteY35" fmla="*/ 34451 h 640080"/>
              <a:gd name="connsiteX36" fmla="*/ 331631 w 914400"/>
              <a:gd name="connsiteY36" fmla="*/ 161 h 640080"/>
              <a:gd name="connsiteX37" fmla="*/ 263051 w 914400"/>
              <a:gd name="connsiteY37" fmla="*/ 161 h 640080"/>
              <a:gd name="connsiteX38" fmla="*/ 228761 w 914400"/>
              <a:gd name="connsiteY38" fmla="*/ 34451 h 640080"/>
              <a:gd name="connsiteX39" fmla="*/ 228761 w 914400"/>
              <a:gd name="connsiteY39" fmla="*/ 605951 h 640080"/>
              <a:gd name="connsiteX40" fmla="*/ 263051 w 914400"/>
              <a:gd name="connsiteY40" fmla="*/ 640241 h 640080"/>
              <a:gd name="connsiteX41" fmla="*/ 331631 w 914400"/>
              <a:gd name="connsiteY41" fmla="*/ 640241 h 640080"/>
              <a:gd name="connsiteX42" fmla="*/ 365921 w 914400"/>
              <a:gd name="connsiteY42" fmla="*/ 605951 h 640080"/>
              <a:gd name="connsiteX43" fmla="*/ 365921 w 914400"/>
              <a:gd name="connsiteY43" fmla="*/ 365921 h 640080"/>
              <a:gd name="connsiteX44" fmla="*/ 548801 w 914400"/>
              <a:gd name="connsiteY44" fmla="*/ 365921 h 640080"/>
              <a:gd name="connsiteX45" fmla="*/ 548801 w 914400"/>
              <a:gd name="connsiteY45" fmla="*/ 605951 h 640080"/>
              <a:gd name="connsiteX46" fmla="*/ 583091 w 914400"/>
              <a:gd name="connsiteY46" fmla="*/ 640241 h 640080"/>
              <a:gd name="connsiteX47" fmla="*/ 651671 w 914400"/>
              <a:gd name="connsiteY47" fmla="*/ 640241 h 640080"/>
              <a:gd name="connsiteX48" fmla="*/ 685961 w 914400"/>
              <a:gd name="connsiteY48" fmla="*/ 605951 h 640080"/>
              <a:gd name="connsiteX49" fmla="*/ 685961 w 914400"/>
              <a:gd name="connsiteY49" fmla="*/ 34451 h 640080"/>
              <a:gd name="connsiteX50" fmla="*/ 651671 w 914400"/>
              <a:gd name="connsiteY50" fmla="*/ 1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14400" h="640080">
                <a:moveTo>
                  <a:pt x="148751" y="91601"/>
                </a:moveTo>
                <a:lnTo>
                  <a:pt x="80171" y="91601"/>
                </a:lnTo>
                <a:cubicBezTo>
                  <a:pt x="61168" y="91601"/>
                  <a:pt x="45881" y="106888"/>
                  <a:pt x="45881" y="125891"/>
                </a:cubicBezTo>
                <a:lnTo>
                  <a:pt x="45881" y="274481"/>
                </a:lnTo>
                <a:lnTo>
                  <a:pt x="11591" y="274481"/>
                </a:lnTo>
                <a:cubicBezTo>
                  <a:pt x="5304" y="274481"/>
                  <a:pt x="161" y="279624"/>
                  <a:pt x="161" y="285911"/>
                </a:cubicBezTo>
                <a:lnTo>
                  <a:pt x="161" y="354491"/>
                </a:lnTo>
                <a:cubicBezTo>
                  <a:pt x="161" y="360777"/>
                  <a:pt x="5304" y="365921"/>
                  <a:pt x="11591" y="365921"/>
                </a:cubicBezTo>
                <a:lnTo>
                  <a:pt x="45881" y="365921"/>
                </a:lnTo>
                <a:lnTo>
                  <a:pt x="45881" y="514511"/>
                </a:lnTo>
                <a:cubicBezTo>
                  <a:pt x="45881" y="533513"/>
                  <a:pt x="61168" y="548801"/>
                  <a:pt x="80171" y="548801"/>
                </a:cubicBezTo>
                <a:lnTo>
                  <a:pt x="148751" y="548801"/>
                </a:lnTo>
                <a:cubicBezTo>
                  <a:pt x="167753" y="548801"/>
                  <a:pt x="183041" y="533513"/>
                  <a:pt x="183041" y="514511"/>
                </a:cubicBezTo>
                <a:lnTo>
                  <a:pt x="183041" y="125891"/>
                </a:lnTo>
                <a:cubicBezTo>
                  <a:pt x="183041" y="106888"/>
                  <a:pt x="167753" y="91601"/>
                  <a:pt x="148751" y="91601"/>
                </a:cubicBezTo>
                <a:close/>
                <a:moveTo>
                  <a:pt x="903131" y="274481"/>
                </a:moveTo>
                <a:lnTo>
                  <a:pt x="868841" y="274481"/>
                </a:lnTo>
                <a:lnTo>
                  <a:pt x="868841" y="125891"/>
                </a:lnTo>
                <a:cubicBezTo>
                  <a:pt x="868841" y="106888"/>
                  <a:pt x="853553" y="91601"/>
                  <a:pt x="834551" y="91601"/>
                </a:cubicBezTo>
                <a:lnTo>
                  <a:pt x="765971" y="91601"/>
                </a:lnTo>
                <a:cubicBezTo>
                  <a:pt x="746968" y="91601"/>
                  <a:pt x="731681" y="106888"/>
                  <a:pt x="731681" y="125891"/>
                </a:cubicBezTo>
                <a:lnTo>
                  <a:pt x="731681" y="514511"/>
                </a:lnTo>
                <a:cubicBezTo>
                  <a:pt x="731681" y="533513"/>
                  <a:pt x="746968" y="548801"/>
                  <a:pt x="765971" y="548801"/>
                </a:cubicBezTo>
                <a:lnTo>
                  <a:pt x="834551" y="548801"/>
                </a:lnTo>
                <a:cubicBezTo>
                  <a:pt x="853553" y="548801"/>
                  <a:pt x="868841" y="533513"/>
                  <a:pt x="868841" y="514511"/>
                </a:cubicBezTo>
                <a:lnTo>
                  <a:pt x="868841" y="365921"/>
                </a:lnTo>
                <a:lnTo>
                  <a:pt x="903131" y="365921"/>
                </a:lnTo>
                <a:cubicBezTo>
                  <a:pt x="909417" y="365921"/>
                  <a:pt x="914561" y="360777"/>
                  <a:pt x="914561" y="354491"/>
                </a:cubicBezTo>
                <a:lnTo>
                  <a:pt x="914561" y="285911"/>
                </a:lnTo>
                <a:cubicBezTo>
                  <a:pt x="914561" y="279624"/>
                  <a:pt x="909417" y="274481"/>
                  <a:pt x="903131" y="274481"/>
                </a:cubicBezTo>
                <a:close/>
                <a:moveTo>
                  <a:pt x="651671" y="161"/>
                </a:moveTo>
                <a:lnTo>
                  <a:pt x="583091" y="161"/>
                </a:lnTo>
                <a:cubicBezTo>
                  <a:pt x="564088" y="161"/>
                  <a:pt x="548801" y="15448"/>
                  <a:pt x="548801" y="34451"/>
                </a:cubicBezTo>
                <a:lnTo>
                  <a:pt x="548801" y="274481"/>
                </a:lnTo>
                <a:lnTo>
                  <a:pt x="365921" y="274481"/>
                </a:lnTo>
                <a:lnTo>
                  <a:pt x="365921" y="34451"/>
                </a:lnTo>
                <a:cubicBezTo>
                  <a:pt x="365921" y="15448"/>
                  <a:pt x="350633" y="161"/>
                  <a:pt x="331631" y="161"/>
                </a:cubicBezTo>
                <a:lnTo>
                  <a:pt x="263051" y="161"/>
                </a:lnTo>
                <a:cubicBezTo>
                  <a:pt x="244048" y="161"/>
                  <a:pt x="228761" y="15448"/>
                  <a:pt x="228761" y="34451"/>
                </a:cubicBezTo>
                <a:lnTo>
                  <a:pt x="228761" y="605951"/>
                </a:lnTo>
                <a:cubicBezTo>
                  <a:pt x="228761" y="624953"/>
                  <a:pt x="244048" y="640241"/>
                  <a:pt x="263051" y="640241"/>
                </a:cubicBezTo>
                <a:lnTo>
                  <a:pt x="331631" y="640241"/>
                </a:lnTo>
                <a:cubicBezTo>
                  <a:pt x="350633" y="640241"/>
                  <a:pt x="365921" y="624953"/>
                  <a:pt x="365921" y="605951"/>
                </a:cubicBezTo>
                <a:lnTo>
                  <a:pt x="365921" y="365921"/>
                </a:lnTo>
                <a:lnTo>
                  <a:pt x="548801" y="365921"/>
                </a:lnTo>
                <a:lnTo>
                  <a:pt x="548801" y="605951"/>
                </a:lnTo>
                <a:cubicBezTo>
                  <a:pt x="548801" y="624953"/>
                  <a:pt x="564088" y="640241"/>
                  <a:pt x="583091" y="640241"/>
                </a:cubicBezTo>
                <a:lnTo>
                  <a:pt x="651671" y="640241"/>
                </a:lnTo>
                <a:cubicBezTo>
                  <a:pt x="670673" y="640241"/>
                  <a:pt x="685961" y="624953"/>
                  <a:pt x="685961" y="605951"/>
                </a:cubicBezTo>
                <a:lnTo>
                  <a:pt x="685961" y="34451"/>
                </a:lnTo>
                <a:cubicBezTo>
                  <a:pt x="685961" y="15448"/>
                  <a:pt x="670673" y="161"/>
                  <a:pt x="651671" y="161"/>
                </a:cubicBezTo>
                <a:close/>
              </a:path>
            </a:pathLst>
          </a:custGeom>
          <a:solidFill>
            <a:srgbClr val="910830"/>
          </a:solidFill>
          <a:ln w="1429" cap="flat">
            <a:noFill/>
            <a:prstDash val="solid"/>
            <a:miter/>
          </a:ln>
        </p:spPr>
        <p:txBody>
          <a:bodyPr rtlCol="0" anchor="ctr"/>
          <a:lstStyle/>
          <a:p>
            <a:endParaRPr lang="en-GB"/>
          </a:p>
        </p:txBody>
      </p:sp>
      <p:sp>
        <p:nvSpPr>
          <p:cNvPr id="259" name="Grafik 566">
            <a:extLst>
              <a:ext uri="{FF2B5EF4-FFF2-40B4-BE49-F238E27FC236}">
                <a16:creationId xmlns:a16="http://schemas.microsoft.com/office/drawing/2014/main" id="{D2F81BD4-0BC7-4263-AEC2-11143BB4D378}"/>
              </a:ext>
            </a:extLst>
          </p:cNvPr>
          <p:cNvSpPr/>
          <p:nvPr/>
        </p:nvSpPr>
        <p:spPr>
          <a:xfrm>
            <a:off x="7560468" y="5140102"/>
            <a:ext cx="476822" cy="476822"/>
          </a:xfrm>
          <a:custGeom>
            <a:avLst/>
            <a:gdLst>
              <a:gd name="connsiteX0" fmla="*/ 184082 w 731520"/>
              <a:gd name="connsiteY0" fmla="*/ 279223 h 731520"/>
              <a:gd name="connsiteX1" fmla="*/ 65767 w 731520"/>
              <a:gd name="connsiteY1" fmla="*/ 205270 h 731520"/>
              <a:gd name="connsiteX2" fmla="*/ 33006 w 731520"/>
              <a:gd name="connsiteY2" fmla="*/ 214486 h 731520"/>
              <a:gd name="connsiteX3" fmla="*/ 931 w 731520"/>
              <a:gd name="connsiteY3" fmla="*/ 342030 h 731520"/>
              <a:gd name="connsiteX4" fmla="*/ 24005 w 731520"/>
              <a:gd name="connsiteY4" fmla="*/ 365919 h 731520"/>
              <a:gd name="connsiteX5" fmla="*/ 162779 w 731520"/>
              <a:gd name="connsiteY5" fmla="*/ 365919 h 731520"/>
              <a:gd name="connsiteX6" fmla="*/ 184225 w 731520"/>
              <a:gd name="connsiteY6" fmla="*/ 345688 h 731520"/>
              <a:gd name="connsiteX7" fmla="*/ 193140 w 731520"/>
              <a:gd name="connsiteY7" fmla="*/ 307197 h 731520"/>
              <a:gd name="connsiteX8" fmla="*/ 184082 w 731520"/>
              <a:gd name="connsiteY8" fmla="*/ 279223 h 731520"/>
              <a:gd name="connsiteX9" fmla="*/ 455973 w 731520"/>
              <a:gd name="connsiteY9" fmla="*/ 11589 h 731520"/>
              <a:gd name="connsiteX10" fmla="*/ 365919 w 731520"/>
              <a:gd name="connsiteY10" fmla="*/ 159 h 731520"/>
              <a:gd name="connsiteX11" fmla="*/ 275865 w 731520"/>
              <a:gd name="connsiteY11" fmla="*/ 11589 h 731520"/>
              <a:gd name="connsiteX12" fmla="*/ 261020 w 731520"/>
              <a:gd name="connsiteY12" fmla="*/ 42150 h 731520"/>
              <a:gd name="connsiteX13" fmla="*/ 314556 w 731520"/>
              <a:gd name="connsiteY13" fmla="*/ 190783 h 731520"/>
              <a:gd name="connsiteX14" fmla="*/ 336058 w 731520"/>
              <a:gd name="connsiteY14" fmla="*/ 205899 h 731520"/>
              <a:gd name="connsiteX15" fmla="*/ 395780 w 731520"/>
              <a:gd name="connsiteY15" fmla="*/ 205899 h 731520"/>
              <a:gd name="connsiteX16" fmla="*/ 417283 w 731520"/>
              <a:gd name="connsiteY16" fmla="*/ 190783 h 731520"/>
              <a:gd name="connsiteX17" fmla="*/ 470818 w 731520"/>
              <a:gd name="connsiteY17" fmla="*/ 42150 h 731520"/>
              <a:gd name="connsiteX18" fmla="*/ 455973 w 731520"/>
              <a:gd name="connsiteY18" fmla="*/ 11589 h 731520"/>
              <a:gd name="connsiteX19" fmla="*/ 160179 w 731520"/>
              <a:gd name="connsiteY19" fmla="*/ 411639 h 731520"/>
              <a:gd name="connsiteX20" fmla="*/ 23019 w 731520"/>
              <a:gd name="connsiteY20" fmla="*/ 411639 h 731520"/>
              <a:gd name="connsiteX21" fmla="*/ 159 w 731520"/>
              <a:gd name="connsiteY21" fmla="*/ 434499 h 731520"/>
              <a:gd name="connsiteX22" fmla="*/ 159 w 731520"/>
              <a:gd name="connsiteY22" fmla="*/ 525939 h 731520"/>
              <a:gd name="connsiteX23" fmla="*/ 23019 w 731520"/>
              <a:gd name="connsiteY23" fmla="*/ 548799 h 731520"/>
              <a:gd name="connsiteX24" fmla="*/ 160179 w 731520"/>
              <a:gd name="connsiteY24" fmla="*/ 548799 h 731520"/>
              <a:gd name="connsiteX25" fmla="*/ 183039 w 731520"/>
              <a:gd name="connsiteY25" fmla="*/ 525939 h 731520"/>
              <a:gd name="connsiteX26" fmla="*/ 183039 w 731520"/>
              <a:gd name="connsiteY26" fmla="*/ 434499 h 731520"/>
              <a:gd name="connsiteX27" fmla="*/ 160179 w 731520"/>
              <a:gd name="connsiteY27" fmla="*/ 411639 h 731520"/>
              <a:gd name="connsiteX28" fmla="*/ 160179 w 731520"/>
              <a:gd name="connsiteY28" fmla="*/ 594519 h 731520"/>
              <a:gd name="connsiteX29" fmla="*/ 23019 w 731520"/>
              <a:gd name="connsiteY29" fmla="*/ 594519 h 731520"/>
              <a:gd name="connsiteX30" fmla="*/ 159 w 731520"/>
              <a:gd name="connsiteY30" fmla="*/ 617379 h 731520"/>
              <a:gd name="connsiteX31" fmla="*/ 159 w 731520"/>
              <a:gd name="connsiteY31" fmla="*/ 708819 h 731520"/>
              <a:gd name="connsiteX32" fmla="*/ 23019 w 731520"/>
              <a:gd name="connsiteY32" fmla="*/ 731679 h 731520"/>
              <a:gd name="connsiteX33" fmla="*/ 160179 w 731520"/>
              <a:gd name="connsiteY33" fmla="*/ 731679 h 731520"/>
              <a:gd name="connsiteX34" fmla="*/ 183039 w 731520"/>
              <a:gd name="connsiteY34" fmla="*/ 708819 h 731520"/>
              <a:gd name="connsiteX35" fmla="*/ 183039 w 731520"/>
              <a:gd name="connsiteY35" fmla="*/ 617379 h 731520"/>
              <a:gd name="connsiteX36" fmla="*/ 160179 w 731520"/>
              <a:gd name="connsiteY36" fmla="*/ 594519 h 731520"/>
              <a:gd name="connsiteX37" fmla="*/ 270636 w 731520"/>
              <a:gd name="connsiteY37" fmla="*/ 189226 h 731520"/>
              <a:gd name="connsiteX38" fmla="*/ 218744 w 731520"/>
              <a:gd name="connsiteY38" fmla="*/ 59495 h 731520"/>
              <a:gd name="connsiteX39" fmla="*/ 186711 w 731520"/>
              <a:gd name="connsiteY39" fmla="*/ 47622 h 731520"/>
              <a:gd name="connsiteX40" fmla="*/ 84398 w 731520"/>
              <a:gd name="connsiteY40" fmla="*/ 133190 h 731520"/>
              <a:gd name="connsiteX41" fmla="*/ 90427 w 731520"/>
              <a:gd name="connsiteY41" fmla="*/ 166794 h 731520"/>
              <a:gd name="connsiteX42" fmla="*/ 208914 w 731520"/>
              <a:gd name="connsiteY42" fmla="*/ 240846 h 731520"/>
              <a:gd name="connsiteX43" fmla="*/ 237646 w 731520"/>
              <a:gd name="connsiteY43" fmla="*/ 236860 h 731520"/>
              <a:gd name="connsiteX44" fmla="*/ 261635 w 731520"/>
              <a:gd name="connsiteY44" fmla="*/ 216786 h 731520"/>
              <a:gd name="connsiteX45" fmla="*/ 270636 w 731520"/>
              <a:gd name="connsiteY45" fmla="*/ 189226 h 731520"/>
              <a:gd name="connsiteX46" fmla="*/ 569059 w 731520"/>
              <a:gd name="connsiteY46" fmla="*/ 365919 h 731520"/>
              <a:gd name="connsiteX47" fmla="*/ 707833 w 731520"/>
              <a:gd name="connsiteY47" fmla="*/ 365919 h 731520"/>
              <a:gd name="connsiteX48" fmla="*/ 730908 w 731520"/>
              <a:gd name="connsiteY48" fmla="*/ 342030 h 731520"/>
              <a:gd name="connsiteX49" fmla="*/ 698832 w 731520"/>
              <a:gd name="connsiteY49" fmla="*/ 214486 h 731520"/>
              <a:gd name="connsiteX50" fmla="*/ 666071 w 731520"/>
              <a:gd name="connsiteY50" fmla="*/ 205270 h 731520"/>
              <a:gd name="connsiteX51" fmla="*/ 547756 w 731520"/>
              <a:gd name="connsiteY51" fmla="*/ 279223 h 731520"/>
              <a:gd name="connsiteX52" fmla="*/ 538698 w 731520"/>
              <a:gd name="connsiteY52" fmla="*/ 307197 h 731520"/>
              <a:gd name="connsiteX53" fmla="*/ 547613 w 731520"/>
              <a:gd name="connsiteY53" fmla="*/ 345688 h 731520"/>
              <a:gd name="connsiteX54" fmla="*/ 569059 w 731520"/>
              <a:gd name="connsiteY54" fmla="*/ 365919 h 731520"/>
              <a:gd name="connsiteX55" fmla="*/ 647426 w 731520"/>
              <a:gd name="connsiteY55" fmla="*/ 133190 h 731520"/>
              <a:gd name="connsiteX56" fmla="*/ 545113 w 731520"/>
              <a:gd name="connsiteY56" fmla="*/ 47622 h 731520"/>
              <a:gd name="connsiteX57" fmla="*/ 513080 w 731520"/>
              <a:gd name="connsiteY57" fmla="*/ 59495 h 731520"/>
              <a:gd name="connsiteX58" fmla="*/ 461188 w 731520"/>
              <a:gd name="connsiteY58" fmla="*/ 189226 h 731520"/>
              <a:gd name="connsiteX59" fmla="*/ 470189 w 731520"/>
              <a:gd name="connsiteY59" fmla="*/ 216772 h 731520"/>
              <a:gd name="connsiteX60" fmla="*/ 494178 w 731520"/>
              <a:gd name="connsiteY60" fmla="*/ 236846 h 731520"/>
              <a:gd name="connsiteX61" fmla="*/ 522910 w 731520"/>
              <a:gd name="connsiteY61" fmla="*/ 240832 h 731520"/>
              <a:gd name="connsiteX62" fmla="*/ 641396 w 731520"/>
              <a:gd name="connsiteY62" fmla="*/ 166780 h 731520"/>
              <a:gd name="connsiteX63" fmla="*/ 647426 w 731520"/>
              <a:gd name="connsiteY63" fmla="*/ 133190 h 731520"/>
              <a:gd name="connsiteX64" fmla="*/ 708819 w 731520"/>
              <a:gd name="connsiteY64" fmla="*/ 411639 h 731520"/>
              <a:gd name="connsiteX65" fmla="*/ 571659 w 731520"/>
              <a:gd name="connsiteY65" fmla="*/ 411639 h 731520"/>
              <a:gd name="connsiteX66" fmla="*/ 548799 w 731520"/>
              <a:gd name="connsiteY66" fmla="*/ 434499 h 731520"/>
              <a:gd name="connsiteX67" fmla="*/ 548799 w 731520"/>
              <a:gd name="connsiteY67" fmla="*/ 525939 h 731520"/>
              <a:gd name="connsiteX68" fmla="*/ 571659 w 731520"/>
              <a:gd name="connsiteY68" fmla="*/ 548799 h 731520"/>
              <a:gd name="connsiteX69" fmla="*/ 708819 w 731520"/>
              <a:gd name="connsiteY69" fmla="*/ 548799 h 731520"/>
              <a:gd name="connsiteX70" fmla="*/ 731679 w 731520"/>
              <a:gd name="connsiteY70" fmla="*/ 525939 h 731520"/>
              <a:gd name="connsiteX71" fmla="*/ 731679 w 731520"/>
              <a:gd name="connsiteY71" fmla="*/ 434499 h 731520"/>
              <a:gd name="connsiteX72" fmla="*/ 708819 w 731520"/>
              <a:gd name="connsiteY72" fmla="*/ 411639 h 731520"/>
              <a:gd name="connsiteX73" fmla="*/ 708819 w 731520"/>
              <a:gd name="connsiteY73" fmla="*/ 594519 h 731520"/>
              <a:gd name="connsiteX74" fmla="*/ 571659 w 731520"/>
              <a:gd name="connsiteY74" fmla="*/ 594519 h 731520"/>
              <a:gd name="connsiteX75" fmla="*/ 548799 w 731520"/>
              <a:gd name="connsiteY75" fmla="*/ 617379 h 731520"/>
              <a:gd name="connsiteX76" fmla="*/ 548799 w 731520"/>
              <a:gd name="connsiteY76" fmla="*/ 708819 h 731520"/>
              <a:gd name="connsiteX77" fmla="*/ 571659 w 731520"/>
              <a:gd name="connsiteY77" fmla="*/ 731679 h 731520"/>
              <a:gd name="connsiteX78" fmla="*/ 708819 w 731520"/>
              <a:gd name="connsiteY78" fmla="*/ 731679 h 731520"/>
              <a:gd name="connsiteX79" fmla="*/ 731679 w 731520"/>
              <a:gd name="connsiteY79" fmla="*/ 708819 h 731520"/>
              <a:gd name="connsiteX80" fmla="*/ 731679 w 731520"/>
              <a:gd name="connsiteY80" fmla="*/ 617379 h 731520"/>
              <a:gd name="connsiteX81" fmla="*/ 708819 w 731520"/>
              <a:gd name="connsiteY81" fmla="*/ 594519 h 731520"/>
              <a:gd name="connsiteX82" fmla="*/ 343059 w 731520"/>
              <a:gd name="connsiteY82" fmla="*/ 253934 h 731520"/>
              <a:gd name="connsiteX83" fmla="*/ 343059 w 731520"/>
              <a:gd name="connsiteY83" fmla="*/ 674529 h 731520"/>
              <a:gd name="connsiteX84" fmla="*/ 354489 w 731520"/>
              <a:gd name="connsiteY84" fmla="*/ 685959 h 731520"/>
              <a:gd name="connsiteX85" fmla="*/ 377349 w 731520"/>
              <a:gd name="connsiteY85" fmla="*/ 685959 h 731520"/>
              <a:gd name="connsiteX86" fmla="*/ 388779 w 731520"/>
              <a:gd name="connsiteY86" fmla="*/ 674529 h 731520"/>
              <a:gd name="connsiteX87" fmla="*/ 388779 w 731520"/>
              <a:gd name="connsiteY87" fmla="*/ 253934 h 731520"/>
              <a:gd name="connsiteX88" fmla="*/ 365919 w 731520"/>
              <a:gd name="connsiteY88" fmla="*/ 251619 h 731520"/>
              <a:gd name="connsiteX89" fmla="*/ 343059 w 731520"/>
              <a:gd name="connsiteY89" fmla="*/ 253934 h 731520"/>
              <a:gd name="connsiteX90" fmla="*/ 251619 w 731520"/>
              <a:gd name="connsiteY90" fmla="*/ 313241 h 731520"/>
              <a:gd name="connsiteX91" fmla="*/ 251619 w 731520"/>
              <a:gd name="connsiteY91" fmla="*/ 674529 h 731520"/>
              <a:gd name="connsiteX92" fmla="*/ 263049 w 731520"/>
              <a:gd name="connsiteY92" fmla="*/ 685959 h 731520"/>
              <a:gd name="connsiteX93" fmla="*/ 285909 w 731520"/>
              <a:gd name="connsiteY93" fmla="*/ 685959 h 731520"/>
              <a:gd name="connsiteX94" fmla="*/ 297339 w 731520"/>
              <a:gd name="connsiteY94" fmla="*/ 674529 h 731520"/>
              <a:gd name="connsiteX95" fmla="*/ 297339 w 731520"/>
              <a:gd name="connsiteY95" fmla="*/ 270707 h 731520"/>
              <a:gd name="connsiteX96" fmla="*/ 251619 w 731520"/>
              <a:gd name="connsiteY96" fmla="*/ 313241 h 731520"/>
              <a:gd name="connsiteX97" fmla="*/ 434499 w 731520"/>
              <a:gd name="connsiteY97" fmla="*/ 270707 h 731520"/>
              <a:gd name="connsiteX98" fmla="*/ 434499 w 731520"/>
              <a:gd name="connsiteY98" fmla="*/ 674529 h 731520"/>
              <a:gd name="connsiteX99" fmla="*/ 445929 w 731520"/>
              <a:gd name="connsiteY99" fmla="*/ 685959 h 731520"/>
              <a:gd name="connsiteX100" fmla="*/ 468789 w 731520"/>
              <a:gd name="connsiteY100" fmla="*/ 685959 h 731520"/>
              <a:gd name="connsiteX101" fmla="*/ 480219 w 731520"/>
              <a:gd name="connsiteY101" fmla="*/ 674529 h 731520"/>
              <a:gd name="connsiteX102" fmla="*/ 480219 w 731520"/>
              <a:gd name="connsiteY102" fmla="*/ 313241 h 731520"/>
              <a:gd name="connsiteX103" fmla="*/ 434499 w 731520"/>
              <a:gd name="connsiteY103" fmla="*/ 27070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731520" h="731520">
                <a:moveTo>
                  <a:pt x="184082" y="279223"/>
                </a:moveTo>
                <a:lnTo>
                  <a:pt x="65767" y="205270"/>
                </a:lnTo>
                <a:cubicBezTo>
                  <a:pt x="54280" y="198098"/>
                  <a:pt x="38635" y="202170"/>
                  <a:pt x="33006" y="214486"/>
                </a:cubicBezTo>
                <a:cubicBezTo>
                  <a:pt x="14641" y="254694"/>
                  <a:pt x="3771" y="297918"/>
                  <a:pt x="931" y="342030"/>
                </a:cubicBezTo>
                <a:cubicBezTo>
                  <a:pt x="88" y="355018"/>
                  <a:pt x="11003" y="365919"/>
                  <a:pt x="24005" y="365919"/>
                </a:cubicBezTo>
                <a:lnTo>
                  <a:pt x="162779" y="365919"/>
                </a:lnTo>
                <a:cubicBezTo>
                  <a:pt x="174152" y="365919"/>
                  <a:pt x="182896" y="356989"/>
                  <a:pt x="184225" y="345688"/>
                </a:cubicBezTo>
                <a:cubicBezTo>
                  <a:pt x="185782" y="332358"/>
                  <a:pt x="188854" y="319499"/>
                  <a:pt x="193140" y="307197"/>
                </a:cubicBezTo>
                <a:cubicBezTo>
                  <a:pt x="196798" y="296710"/>
                  <a:pt x="193498" y="285109"/>
                  <a:pt x="184082" y="279223"/>
                </a:cubicBezTo>
                <a:close/>
                <a:moveTo>
                  <a:pt x="455973" y="11589"/>
                </a:moveTo>
                <a:cubicBezTo>
                  <a:pt x="427155" y="4188"/>
                  <a:pt x="397023" y="159"/>
                  <a:pt x="365919" y="159"/>
                </a:cubicBezTo>
                <a:cubicBezTo>
                  <a:pt x="334815" y="159"/>
                  <a:pt x="304683" y="4188"/>
                  <a:pt x="275865" y="11589"/>
                </a:cubicBezTo>
                <a:cubicBezTo>
                  <a:pt x="262763" y="14947"/>
                  <a:pt x="255991" y="29591"/>
                  <a:pt x="261020" y="42150"/>
                </a:cubicBezTo>
                <a:lnTo>
                  <a:pt x="314556" y="190783"/>
                </a:lnTo>
                <a:cubicBezTo>
                  <a:pt x="317821" y="199850"/>
                  <a:pt x="326421" y="205895"/>
                  <a:pt x="336058" y="205899"/>
                </a:cubicBezTo>
                <a:lnTo>
                  <a:pt x="395780" y="205899"/>
                </a:lnTo>
                <a:cubicBezTo>
                  <a:pt x="405424" y="205899"/>
                  <a:pt x="414025" y="199855"/>
                  <a:pt x="417283" y="190783"/>
                </a:cubicBezTo>
                <a:lnTo>
                  <a:pt x="470818" y="42150"/>
                </a:lnTo>
                <a:cubicBezTo>
                  <a:pt x="475847" y="29591"/>
                  <a:pt x="469075" y="14961"/>
                  <a:pt x="455973" y="11589"/>
                </a:cubicBezTo>
                <a:close/>
                <a:moveTo>
                  <a:pt x="160179" y="411639"/>
                </a:moveTo>
                <a:lnTo>
                  <a:pt x="23019" y="411639"/>
                </a:lnTo>
                <a:cubicBezTo>
                  <a:pt x="10389" y="411639"/>
                  <a:pt x="159" y="421869"/>
                  <a:pt x="159" y="434499"/>
                </a:cubicBezTo>
                <a:lnTo>
                  <a:pt x="159" y="525939"/>
                </a:lnTo>
                <a:cubicBezTo>
                  <a:pt x="159" y="538569"/>
                  <a:pt x="10389" y="548799"/>
                  <a:pt x="23019" y="548799"/>
                </a:cubicBezTo>
                <a:lnTo>
                  <a:pt x="160179" y="548799"/>
                </a:lnTo>
                <a:cubicBezTo>
                  <a:pt x="172809" y="548799"/>
                  <a:pt x="183039" y="538569"/>
                  <a:pt x="183039" y="525939"/>
                </a:cubicBezTo>
                <a:lnTo>
                  <a:pt x="183039" y="434499"/>
                </a:lnTo>
                <a:cubicBezTo>
                  <a:pt x="183039" y="421869"/>
                  <a:pt x="172809" y="411639"/>
                  <a:pt x="160179" y="411639"/>
                </a:cubicBezTo>
                <a:close/>
                <a:moveTo>
                  <a:pt x="160179" y="594519"/>
                </a:moveTo>
                <a:lnTo>
                  <a:pt x="23019" y="594519"/>
                </a:lnTo>
                <a:cubicBezTo>
                  <a:pt x="10389" y="594519"/>
                  <a:pt x="159" y="604749"/>
                  <a:pt x="159" y="617379"/>
                </a:cubicBezTo>
                <a:lnTo>
                  <a:pt x="159" y="708819"/>
                </a:lnTo>
                <a:cubicBezTo>
                  <a:pt x="159" y="721449"/>
                  <a:pt x="10389" y="731679"/>
                  <a:pt x="23019" y="731679"/>
                </a:cubicBezTo>
                <a:lnTo>
                  <a:pt x="160179" y="731679"/>
                </a:lnTo>
                <a:cubicBezTo>
                  <a:pt x="172809" y="731679"/>
                  <a:pt x="183039" y="721449"/>
                  <a:pt x="183039" y="708819"/>
                </a:cubicBezTo>
                <a:lnTo>
                  <a:pt x="183039" y="617379"/>
                </a:lnTo>
                <a:cubicBezTo>
                  <a:pt x="183039" y="604749"/>
                  <a:pt x="172809" y="594519"/>
                  <a:pt x="160179" y="594519"/>
                </a:cubicBezTo>
                <a:close/>
                <a:moveTo>
                  <a:pt x="270636" y="189226"/>
                </a:moveTo>
                <a:lnTo>
                  <a:pt x="218744" y="59495"/>
                </a:lnTo>
                <a:cubicBezTo>
                  <a:pt x="213700" y="46879"/>
                  <a:pt x="198555" y="40936"/>
                  <a:pt x="186711" y="47622"/>
                </a:cubicBezTo>
                <a:cubicBezTo>
                  <a:pt x="147675" y="69668"/>
                  <a:pt x="113000" y="98668"/>
                  <a:pt x="84398" y="133190"/>
                </a:cubicBezTo>
                <a:cubicBezTo>
                  <a:pt x="75740" y="143648"/>
                  <a:pt x="78897" y="159593"/>
                  <a:pt x="90427" y="166794"/>
                </a:cubicBezTo>
                <a:lnTo>
                  <a:pt x="208914" y="240846"/>
                </a:lnTo>
                <a:cubicBezTo>
                  <a:pt x="218215" y="246661"/>
                  <a:pt x="229859" y="244590"/>
                  <a:pt x="237646" y="236860"/>
                </a:cubicBezTo>
                <a:cubicBezTo>
                  <a:pt x="245047" y="229502"/>
                  <a:pt x="253062" y="222787"/>
                  <a:pt x="261635" y="216786"/>
                </a:cubicBezTo>
                <a:cubicBezTo>
                  <a:pt x="270607" y="210485"/>
                  <a:pt x="274708" y="199398"/>
                  <a:pt x="270636" y="189226"/>
                </a:cubicBezTo>
                <a:close/>
                <a:moveTo>
                  <a:pt x="569059" y="365919"/>
                </a:moveTo>
                <a:lnTo>
                  <a:pt x="707833" y="365919"/>
                </a:lnTo>
                <a:cubicBezTo>
                  <a:pt x="720835" y="365919"/>
                  <a:pt x="731751" y="355018"/>
                  <a:pt x="730908" y="342030"/>
                </a:cubicBezTo>
                <a:cubicBezTo>
                  <a:pt x="728069" y="297917"/>
                  <a:pt x="717199" y="254694"/>
                  <a:pt x="698832" y="214486"/>
                </a:cubicBezTo>
                <a:cubicBezTo>
                  <a:pt x="693203" y="202170"/>
                  <a:pt x="677558" y="198098"/>
                  <a:pt x="666071" y="205270"/>
                </a:cubicBezTo>
                <a:lnTo>
                  <a:pt x="547756" y="279223"/>
                </a:lnTo>
                <a:cubicBezTo>
                  <a:pt x="538341" y="285109"/>
                  <a:pt x="535040" y="296710"/>
                  <a:pt x="538698" y="307197"/>
                </a:cubicBezTo>
                <a:cubicBezTo>
                  <a:pt x="542998" y="319499"/>
                  <a:pt x="546056" y="332372"/>
                  <a:pt x="547613" y="345688"/>
                </a:cubicBezTo>
                <a:cubicBezTo>
                  <a:pt x="548942" y="356989"/>
                  <a:pt x="557686" y="365919"/>
                  <a:pt x="569059" y="365919"/>
                </a:cubicBezTo>
                <a:close/>
                <a:moveTo>
                  <a:pt x="647426" y="133190"/>
                </a:moveTo>
                <a:cubicBezTo>
                  <a:pt x="618824" y="98668"/>
                  <a:pt x="584149" y="69668"/>
                  <a:pt x="545113" y="47622"/>
                </a:cubicBezTo>
                <a:cubicBezTo>
                  <a:pt x="533283" y="40936"/>
                  <a:pt x="518138" y="46879"/>
                  <a:pt x="513080" y="59495"/>
                </a:cubicBezTo>
                <a:lnTo>
                  <a:pt x="461188" y="189226"/>
                </a:lnTo>
                <a:cubicBezTo>
                  <a:pt x="457116" y="199398"/>
                  <a:pt x="461217" y="210485"/>
                  <a:pt x="470189" y="216772"/>
                </a:cubicBezTo>
                <a:cubicBezTo>
                  <a:pt x="478762" y="222773"/>
                  <a:pt x="486777" y="229488"/>
                  <a:pt x="494178" y="236846"/>
                </a:cubicBezTo>
                <a:cubicBezTo>
                  <a:pt x="501950" y="244575"/>
                  <a:pt x="513609" y="246647"/>
                  <a:pt x="522910" y="240832"/>
                </a:cubicBezTo>
                <a:lnTo>
                  <a:pt x="641396" y="166780"/>
                </a:lnTo>
                <a:cubicBezTo>
                  <a:pt x="652926" y="159593"/>
                  <a:pt x="656098" y="143648"/>
                  <a:pt x="647426" y="133190"/>
                </a:cubicBezTo>
                <a:close/>
                <a:moveTo>
                  <a:pt x="708819" y="411639"/>
                </a:moveTo>
                <a:lnTo>
                  <a:pt x="571659" y="411639"/>
                </a:lnTo>
                <a:cubicBezTo>
                  <a:pt x="559029" y="411639"/>
                  <a:pt x="548799" y="421869"/>
                  <a:pt x="548799" y="434499"/>
                </a:cubicBezTo>
                <a:lnTo>
                  <a:pt x="548799" y="525939"/>
                </a:lnTo>
                <a:cubicBezTo>
                  <a:pt x="548799" y="538569"/>
                  <a:pt x="559029" y="548799"/>
                  <a:pt x="571659" y="548799"/>
                </a:cubicBezTo>
                <a:lnTo>
                  <a:pt x="708819" y="548799"/>
                </a:lnTo>
                <a:cubicBezTo>
                  <a:pt x="721449" y="548799"/>
                  <a:pt x="731679" y="538569"/>
                  <a:pt x="731679" y="525939"/>
                </a:cubicBezTo>
                <a:lnTo>
                  <a:pt x="731679" y="434499"/>
                </a:lnTo>
                <a:cubicBezTo>
                  <a:pt x="731679" y="421869"/>
                  <a:pt x="721449" y="411639"/>
                  <a:pt x="708819" y="411639"/>
                </a:cubicBezTo>
                <a:close/>
                <a:moveTo>
                  <a:pt x="708819" y="594519"/>
                </a:moveTo>
                <a:lnTo>
                  <a:pt x="571659" y="594519"/>
                </a:lnTo>
                <a:cubicBezTo>
                  <a:pt x="559029" y="594519"/>
                  <a:pt x="548799" y="604749"/>
                  <a:pt x="548799" y="617379"/>
                </a:cubicBezTo>
                <a:lnTo>
                  <a:pt x="548799" y="708819"/>
                </a:lnTo>
                <a:cubicBezTo>
                  <a:pt x="548799" y="721449"/>
                  <a:pt x="559029" y="731679"/>
                  <a:pt x="571659" y="731679"/>
                </a:cubicBezTo>
                <a:lnTo>
                  <a:pt x="708819" y="731679"/>
                </a:lnTo>
                <a:cubicBezTo>
                  <a:pt x="721449" y="731679"/>
                  <a:pt x="731679" y="721449"/>
                  <a:pt x="731679" y="708819"/>
                </a:cubicBezTo>
                <a:lnTo>
                  <a:pt x="731679" y="617379"/>
                </a:lnTo>
                <a:cubicBezTo>
                  <a:pt x="731679" y="604749"/>
                  <a:pt x="721449" y="594519"/>
                  <a:pt x="708819" y="594519"/>
                </a:cubicBezTo>
                <a:close/>
                <a:moveTo>
                  <a:pt x="343059" y="253934"/>
                </a:moveTo>
                <a:lnTo>
                  <a:pt x="343059" y="674529"/>
                </a:lnTo>
                <a:cubicBezTo>
                  <a:pt x="343059" y="680844"/>
                  <a:pt x="348174" y="685959"/>
                  <a:pt x="354489" y="685959"/>
                </a:cubicBezTo>
                <a:lnTo>
                  <a:pt x="377349" y="685959"/>
                </a:lnTo>
                <a:cubicBezTo>
                  <a:pt x="383664" y="685959"/>
                  <a:pt x="388779" y="680844"/>
                  <a:pt x="388779" y="674529"/>
                </a:cubicBezTo>
                <a:lnTo>
                  <a:pt x="388779" y="253934"/>
                </a:lnTo>
                <a:cubicBezTo>
                  <a:pt x="381307" y="252662"/>
                  <a:pt x="373749" y="251619"/>
                  <a:pt x="365919" y="251619"/>
                </a:cubicBezTo>
                <a:cubicBezTo>
                  <a:pt x="358090" y="251619"/>
                  <a:pt x="350531" y="252662"/>
                  <a:pt x="343059" y="253934"/>
                </a:cubicBezTo>
                <a:close/>
                <a:moveTo>
                  <a:pt x="251619" y="313241"/>
                </a:moveTo>
                <a:lnTo>
                  <a:pt x="251619" y="674529"/>
                </a:lnTo>
                <a:cubicBezTo>
                  <a:pt x="251619" y="680844"/>
                  <a:pt x="256734" y="685959"/>
                  <a:pt x="263049" y="685959"/>
                </a:cubicBezTo>
                <a:lnTo>
                  <a:pt x="285909" y="685959"/>
                </a:lnTo>
                <a:cubicBezTo>
                  <a:pt x="292224" y="685959"/>
                  <a:pt x="297339" y="680844"/>
                  <a:pt x="297339" y="674529"/>
                </a:cubicBezTo>
                <a:lnTo>
                  <a:pt x="297339" y="270707"/>
                </a:lnTo>
                <a:cubicBezTo>
                  <a:pt x="279080" y="281351"/>
                  <a:pt x="263278" y="295667"/>
                  <a:pt x="251619" y="313241"/>
                </a:cubicBezTo>
                <a:close/>
                <a:moveTo>
                  <a:pt x="434499" y="270707"/>
                </a:moveTo>
                <a:lnTo>
                  <a:pt x="434499" y="674529"/>
                </a:lnTo>
                <a:cubicBezTo>
                  <a:pt x="434499" y="680844"/>
                  <a:pt x="439614" y="685959"/>
                  <a:pt x="445929" y="685959"/>
                </a:cubicBezTo>
                <a:lnTo>
                  <a:pt x="468789" y="685959"/>
                </a:lnTo>
                <a:cubicBezTo>
                  <a:pt x="475104" y="685959"/>
                  <a:pt x="480219" y="680844"/>
                  <a:pt x="480219" y="674529"/>
                </a:cubicBezTo>
                <a:lnTo>
                  <a:pt x="480219" y="313241"/>
                </a:lnTo>
                <a:cubicBezTo>
                  <a:pt x="468560" y="295667"/>
                  <a:pt x="452758" y="281351"/>
                  <a:pt x="434499" y="270707"/>
                </a:cubicBezTo>
                <a:close/>
              </a:path>
            </a:pathLst>
          </a:custGeom>
          <a:solidFill>
            <a:srgbClr val="910830"/>
          </a:solidFill>
          <a:ln w="1414" cap="flat">
            <a:noFill/>
            <a:prstDash val="solid"/>
            <a:miter/>
          </a:ln>
        </p:spPr>
        <p:txBody>
          <a:bodyPr rtlCol="0" anchor="ctr"/>
          <a:lstStyle/>
          <a:p>
            <a:endParaRPr lang="en-GB"/>
          </a:p>
        </p:txBody>
      </p:sp>
      <p:sp>
        <p:nvSpPr>
          <p:cNvPr id="260" name="Grafik 567">
            <a:extLst>
              <a:ext uri="{FF2B5EF4-FFF2-40B4-BE49-F238E27FC236}">
                <a16:creationId xmlns:a16="http://schemas.microsoft.com/office/drawing/2014/main" id="{5D0CC5D5-5BCD-4BBD-88D6-299D7C4C32ED}"/>
              </a:ext>
            </a:extLst>
          </p:cNvPr>
          <p:cNvSpPr/>
          <p:nvPr/>
        </p:nvSpPr>
        <p:spPr>
          <a:xfrm>
            <a:off x="4076192" y="5140194"/>
            <a:ext cx="536424" cy="476822"/>
          </a:xfrm>
          <a:custGeom>
            <a:avLst/>
            <a:gdLst>
              <a:gd name="connsiteX0" fmla="*/ 575375 w 822960"/>
              <a:gd name="connsiteY0" fmla="*/ 118889 h 731520"/>
              <a:gd name="connsiteX1" fmla="*/ 704248 w 822960"/>
              <a:gd name="connsiteY1" fmla="*/ 247762 h 731520"/>
              <a:gd name="connsiteX2" fmla="*/ 704248 w 822960"/>
              <a:gd name="connsiteY2" fmla="*/ 267479 h 731520"/>
              <a:gd name="connsiteX3" fmla="*/ 392209 w 822960"/>
              <a:gd name="connsiteY3" fmla="*/ 579518 h 731520"/>
              <a:gd name="connsiteX4" fmla="*/ 259621 w 822960"/>
              <a:gd name="connsiteY4" fmla="*/ 594234 h 731520"/>
              <a:gd name="connsiteX5" fmla="*/ 228903 w 822960"/>
              <a:gd name="connsiteY5" fmla="*/ 563516 h 731520"/>
              <a:gd name="connsiteX6" fmla="*/ 243619 w 822960"/>
              <a:gd name="connsiteY6" fmla="*/ 430928 h 731520"/>
              <a:gd name="connsiteX7" fmla="*/ 555658 w 822960"/>
              <a:gd name="connsiteY7" fmla="*/ 118889 h 731520"/>
              <a:gd name="connsiteX8" fmla="*/ 575375 w 822960"/>
              <a:gd name="connsiteY8" fmla="*/ 118889 h 731520"/>
              <a:gd name="connsiteX9" fmla="*/ 806832 w 822960"/>
              <a:gd name="connsiteY9" fmla="*/ 86171 h 731520"/>
              <a:gd name="connsiteX10" fmla="*/ 737109 w 822960"/>
              <a:gd name="connsiteY10" fmla="*/ 16448 h 731520"/>
              <a:gd name="connsiteX11" fmla="*/ 658242 w 822960"/>
              <a:gd name="connsiteY11" fmla="*/ 16448 h 731520"/>
              <a:gd name="connsiteX12" fmla="*/ 607665 w 822960"/>
              <a:gd name="connsiteY12" fmla="*/ 67025 h 731520"/>
              <a:gd name="connsiteX13" fmla="*/ 607665 w 822960"/>
              <a:gd name="connsiteY13" fmla="*/ 86742 h 731520"/>
              <a:gd name="connsiteX14" fmla="*/ 736538 w 822960"/>
              <a:gd name="connsiteY14" fmla="*/ 215615 h 731520"/>
              <a:gd name="connsiteX15" fmla="*/ 756255 w 822960"/>
              <a:gd name="connsiteY15" fmla="*/ 215615 h 731520"/>
              <a:gd name="connsiteX16" fmla="*/ 806832 w 822960"/>
              <a:gd name="connsiteY16" fmla="*/ 165038 h 731520"/>
              <a:gd name="connsiteX17" fmla="*/ 806832 w 822960"/>
              <a:gd name="connsiteY17" fmla="*/ 86171 h 731520"/>
              <a:gd name="connsiteX18" fmla="*/ 548800 w 822960"/>
              <a:gd name="connsiteY18" fmla="*/ 494650 h 731520"/>
              <a:gd name="connsiteX19" fmla="*/ 548800 w 822960"/>
              <a:gd name="connsiteY19" fmla="*/ 640097 h 731520"/>
              <a:gd name="connsiteX20" fmla="*/ 91600 w 822960"/>
              <a:gd name="connsiteY20" fmla="*/ 640097 h 731520"/>
              <a:gd name="connsiteX21" fmla="*/ 91600 w 822960"/>
              <a:gd name="connsiteY21" fmla="*/ 182897 h 731520"/>
              <a:gd name="connsiteX22" fmla="*/ 419927 w 822960"/>
              <a:gd name="connsiteY22" fmla="*/ 182897 h 731520"/>
              <a:gd name="connsiteX23" fmla="*/ 432071 w 822960"/>
              <a:gd name="connsiteY23" fmla="*/ 177896 h 731520"/>
              <a:gd name="connsiteX24" fmla="*/ 489221 w 822960"/>
              <a:gd name="connsiteY24" fmla="*/ 120746 h 731520"/>
              <a:gd name="connsiteX25" fmla="*/ 477077 w 822960"/>
              <a:gd name="connsiteY25" fmla="*/ 91457 h 731520"/>
              <a:gd name="connsiteX26" fmla="*/ 68740 w 822960"/>
              <a:gd name="connsiteY26" fmla="*/ 91457 h 731520"/>
              <a:gd name="connsiteX27" fmla="*/ 160 w 822960"/>
              <a:gd name="connsiteY27" fmla="*/ 160037 h 731520"/>
              <a:gd name="connsiteX28" fmla="*/ 160 w 822960"/>
              <a:gd name="connsiteY28" fmla="*/ 662957 h 731520"/>
              <a:gd name="connsiteX29" fmla="*/ 68740 w 822960"/>
              <a:gd name="connsiteY29" fmla="*/ 731537 h 731520"/>
              <a:gd name="connsiteX30" fmla="*/ 571660 w 822960"/>
              <a:gd name="connsiteY30" fmla="*/ 731537 h 731520"/>
              <a:gd name="connsiteX31" fmla="*/ 640240 w 822960"/>
              <a:gd name="connsiteY31" fmla="*/ 662957 h 731520"/>
              <a:gd name="connsiteX32" fmla="*/ 640240 w 822960"/>
              <a:gd name="connsiteY32" fmla="*/ 437500 h 731520"/>
              <a:gd name="connsiteX33" fmla="*/ 610951 w 822960"/>
              <a:gd name="connsiteY33" fmla="*/ 425356 h 731520"/>
              <a:gd name="connsiteX34" fmla="*/ 553801 w 822960"/>
              <a:gd name="connsiteY34" fmla="*/ 482506 h 731520"/>
              <a:gd name="connsiteX35" fmla="*/ 548800 w 822960"/>
              <a:gd name="connsiteY35" fmla="*/ 49465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731520">
                <a:moveTo>
                  <a:pt x="575375" y="118889"/>
                </a:moveTo>
                <a:lnTo>
                  <a:pt x="704248" y="247762"/>
                </a:lnTo>
                <a:cubicBezTo>
                  <a:pt x="709677" y="253192"/>
                  <a:pt x="709677" y="262050"/>
                  <a:pt x="704248" y="267479"/>
                </a:cubicBezTo>
                <a:lnTo>
                  <a:pt x="392209" y="579518"/>
                </a:lnTo>
                <a:lnTo>
                  <a:pt x="259621" y="594234"/>
                </a:lnTo>
                <a:cubicBezTo>
                  <a:pt x="241904" y="596235"/>
                  <a:pt x="226903" y="581233"/>
                  <a:pt x="228903" y="563516"/>
                </a:cubicBezTo>
                <a:lnTo>
                  <a:pt x="243619" y="430928"/>
                </a:lnTo>
                <a:lnTo>
                  <a:pt x="555658" y="118889"/>
                </a:lnTo>
                <a:cubicBezTo>
                  <a:pt x="561087" y="113460"/>
                  <a:pt x="569946" y="113460"/>
                  <a:pt x="575375" y="118889"/>
                </a:cubicBezTo>
                <a:close/>
                <a:moveTo>
                  <a:pt x="806832" y="86171"/>
                </a:moveTo>
                <a:lnTo>
                  <a:pt x="737109" y="16448"/>
                </a:lnTo>
                <a:cubicBezTo>
                  <a:pt x="715392" y="-5269"/>
                  <a:pt x="680102" y="-5269"/>
                  <a:pt x="658242" y="16448"/>
                </a:cubicBezTo>
                <a:lnTo>
                  <a:pt x="607665" y="67025"/>
                </a:lnTo>
                <a:cubicBezTo>
                  <a:pt x="602235" y="72455"/>
                  <a:pt x="602235" y="81313"/>
                  <a:pt x="607665" y="86742"/>
                </a:cubicBezTo>
                <a:lnTo>
                  <a:pt x="736538" y="215615"/>
                </a:lnTo>
                <a:cubicBezTo>
                  <a:pt x="741967" y="221045"/>
                  <a:pt x="750825" y="221045"/>
                  <a:pt x="756255" y="215615"/>
                </a:cubicBezTo>
                <a:lnTo>
                  <a:pt x="806832" y="165038"/>
                </a:lnTo>
                <a:cubicBezTo>
                  <a:pt x="828549" y="143178"/>
                  <a:pt x="828549" y="107888"/>
                  <a:pt x="806832" y="86171"/>
                </a:cubicBezTo>
                <a:close/>
                <a:moveTo>
                  <a:pt x="548800" y="494650"/>
                </a:moveTo>
                <a:lnTo>
                  <a:pt x="548800" y="640097"/>
                </a:lnTo>
                <a:lnTo>
                  <a:pt x="91600" y="640097"/>
                </a:lnTo>
                <a:lnTo>
                  <a:pt x="91600" y="182897"/>
                </a:lnTo>
                <a:lnTo>
                  <a:pt x="419927" y="182897"/>
                </a:lnTo>
                <a:cubicBezTo>
                  <a:pt x="424499" y="182897"/>
                  <a:pt x="428785" y="181040"/>
                  <a:pt x="432071" y="177896"/>
                </a:cubicBezTo>
                <a:lnTo>
                  <a:pt x="489221" y="120746"/>
                </a:lnTo>
                <a:cubicBezTo>
                  <a:pt x="500080" y="109888"/>
                  <a:pt x="492364" y="91457"/>
                  <a:pt x="477077" y="91457"/>
                </a:cubicBezTo>
                <a:lnTo>
                  <a:pt x="68740" y="91457"/>
                </a:lnTo>
                <a:cubicBezTo>
                  <a:pt x="30878" y="91457"/>
                  <a:pt x="160" y="122175"/>
                  <a:pt x="160" y="160037"/>
                </a:cubicBezTo>
                <a:lnTo>
                  <a:pt x="160" y="662957"/>
                </a:lnTo>
                <a:cubicBezTo>
                  <a:pt x="160" y="700819"/>
                  <a:pt x="30878" y="731537"/>
                  <a:pt x="68740" y="731537"/>
                </a:cubicBezTo>
                <a:lnTo>
                  <a:pt x="571660" y="731537"/>
                </a:lnTo>
                <a:cubicBezTo>
                  <a:pt x="609522" y="731537"/>
                  <a:pt x="640240" y="700819"/>
                  <a:pt x="640240" y="662957"/>
                </a:cubicBezTo>
                <a:lnTo>
                  <a:pt x="640240" y="437500"/>
                </a:lnTo>
                <a:cubicBezTo>
                  <a:pt x="640240" y="422213"/>
                  <a:pt x="621809" y="414640"/>
                  <a:pt x="610951" y="425356"/>
                </a:cubicBezTo>
                <a:lnTo>
                  <a:pt x="553801" y="482506"/>
                </a:lnTo>
                <a:cubicBezTo>
                  <a:pt x="550657" y="485792"/>
                  <a:pt x="548800" y="490078"/>
                  <a:pt x="548800" y="494650"/>
                </a:cubicBezTo>
                <a:close/>
              </a:path>
            </a:pathLst>
          </a:custGeom>
          <a:solidFill>
            <a:srgbClr val="910830"/>
          </a:solidFill>
          <a:ln w="1422" cap="flat">
            <a:noFill/>
            <a:prstDash val="solid"/>
            <a:miter/>
          </a:ln>
        </p:spPr>
        <p:txBody>
          <a:bodyPr rtlCol="0" anchor="ctr"/>
          <a:lstStyle/>
          <a:p>
            <a:endParaRPr lang="en-GB"/>
          </a:p>
        </p:txBody>
      </p:sp>
      <p:sp>
        <p:nvSpPr>
          <p:cNvPr id="261" name="Grafik 568">
            <a:extLst>
              <a:ext uri="{FF2B5EF4-FFF2-40B4-BE49-F238E27FC236}">
                <a16:creationId xmlns:a16="http://schemas.microsoft.com/office/drawing/2014/main" id="{4BC4BF6B-0105-4439-B6C3-CD872A71B8EC}"/>
              </a:ext>
            </a:extLst>
          </p:cNvPr>
          <p:cNvSpPr/>
          <p:nvPr/>
        </p:nvSpPr>
        <p:spPr>
          <a:xfrm>
            <a:off x="5360467" y="5646724"/>
            <a:ext cx="417219" cy="417219"/>
          </a:xfrm>
          <a:custGeom>
            <a:avLst/>
            <a:gdLst>
              <a:gd name="connsiteX0" fmla="*/ 640241 w 640080"/>
              <a:gd name="connsiteY0" fmla="*/ 503080 h 640080"/>
              <a:gd name="connsiteX1" fmla="*/ 640241 w 640080"/>
              <a:gd name="connsiteY1" fmla="*/ 594520 h 640080"/>
              <a:gd name="connsiteX2" fmla="*/ 594521 w 640080"/>
              <a:gd name="connsiteY2" fmla="*/ 640240 h 640080"/>
              <a:gd name="connsiteX3" fmla="*/ 45881 w 640080"/>
              <a:gd name="connsiteY3" fmla="*/ 640240 h 640080"/>
              <a:gd name="connsiteX4" fmla="*/ 161 w 640080"/>
              <a:gd name="connsiteY4" fmla="*/ 594520 h 640080"/>
              <a:gd name="connsiteX5" fmla="*/ 161 w 640080"/>
              <a:gd name="connsiteY5" fmla="*/ 503080 h 640080"/>
              <a:gd name="connsiteX6" fmla="*/ 45881 w 640080"/>
              <a:gd name="connsiteY6" fmla="*/ 457360 h 640080"/>
              <a:gd name="connsiteX7" fmla="*/ 594521 w 640080"/>
              <a:gd name="connsiteY7" fmla="*/ 457360 h 640080"/>
              <a:gd name="connsiteX8" fmla="*/ 640241 w 640080"/>
              <a:gd name="connsiteY8" fmla="*/ 503080 h 640080"/>
              <a:gd name="connsiteX9" fmla="*/ 68816 w 640080"/>
              <a:gd name="connsiteY9" fmla="*/ 411640 h 640080"/>
              <a:gd name="connsiteX10" fmla="*/ 571573 w 640080"/>
              <a:gd name="connsiteY10" fmla="*/ 411640 h 640080"/>
              <a:gd name="connsiteX11" fmla="*/ 622127 w 640080"/>
              <a:gd name="connsiteY11" fmla="*/ 296718 h 640080"/>
              <a:gd name="connsiteX12" fmla="*/ 370754 w 640080"/>
              <a:gd name="connsiteY12" fmla="*/ 22388 h 640080"/>
              <a:gd name="connsiteX13" fmla="*/ 269646 w 640080"/>
              <a:gd name="connsiteY13" fmla="*/ 22388 h 640080"/>
              <a:gd name="connsiteX14" fmla="*/ 18263 w 640080"/>
              <a:gd name="connsiteY14" fmla="*/ 296718 h 640080"/>
              <a:gd name="connsiteX15" fmla="*/ 68816 w 640080"/>
              <a:gd name="connsiteY15" fmla="*/ 41164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0080" h="640080">
                <a:moveTo>
                  <a:pt x="640241" y="503080"/>
                </a:moveTo>
                <a:lnTo>
                  <a:pt x="640241" y="594520"/>
                </a:lnTo>
                <a:cubicBezTo>
                  <a:pt x="640241" y="619770"/>
                  <a:pt x="619771" y="640240"/>
                  <a:pt x="594521" y="640240"/>
                </a:cubicBezTo>
                <a:lnTo>
                  <a:pt x="45881" y="640240"/>
                </a:lnTo>
                <a:cubicBezTo>
                  <a:pt x="20630" y="640240"/>
                  <a:pt x="161" y="619770"/>
                  <a:pt x="161" y="594520"/>
                </a:cubicBezTo>
                <a:lnTo>
                  <a:pt x="161" y="503080"/>
                </a:lnTo>
                <a:cubicBezTo>
                  <a:pt x="161" y="477829"/>
                  <a:pt x="20630" y="457360"/>
                  <a:pt x="45881" y="457360"/>
                </a:cubicBezTo>
                <a:lnTo>
                  <a:pt x="594521" y="457360"/>
                </a:lnTo>
                <a:cubicBezTo>
                  <a:pt x="619771" y="457360"/>
                  <a:pt x="640241" y="477829"/>
                  <a:pt x="640241" y="503080"/>
                </a:cubicBezTo>
                <a:close/>
                <a:moveTo>
                  <a:pt x="68816" y="411640"/>
                </a:moveTo>
                <a:lnTo>
                  <a:pt x="571573" y="411640"/>
                </a:lnTo>
                <a:cubicBezTo>
                  <a:pt x="631082" y="411640"/>
                  <a:pt x="662415" y="340668"/>
                  <a:pt x="622127" y="296718"/>
                </a:cubicBezTo>
                <a:lnTo>
                  <a:pt x="370754" y="22388"/>
                </a:lnTo>
                <a:cubicBezTo>
                  <a:pt x="343588" y="-7248"/>
                  <a:pt x="296815" y="-7250"/>
                  <a:pt x="269646" y="22388"/>
                </a:cubicBezTo>
                <a:lnTo>
                  <a:pt x="18263" y="296718"/>
                </a:lnTo>
                <a:cubicBezTo>
                  <a:pt x="-21949" y="340585"/>
                  <a:pt x="9196" y="411640"/>
                  <a:pt x="68816" y="411640"/>
                </a:cubicBezTo>
                <a:close/>
              </a:path>
            </a:pathLst>
          </a:custGeom>
          <a:solidFill>
            <a:srgbClr val="910830"/>
          </a:solidFill>
          <a:ln w="1424" cap="flat">
            <a:noFill/>
            <a:prstDash val="solid"/>
            <a:miter/>
          </a:ln>
        </p:spPr>
        <p:txBody>
          <a:bodyPr rtlCol="0" anchor="ctr"/>
          <a:lstStyle/>
          <a:p>
            <a:endParaRPr lang="en-GB"/>
          </a:p>
        </p:txBody>
      </p:sp>
      <p:sp>
        <p:nvSpPr>
          <p:cNvPr id="262" name="Grafik 569">
            <a:extLst>
              <a:ext uri="{FF2B5EF4-FFF2-40B4-BE49-F238E27FC236}">
                <a16:creationId xmlns:a16="http://schemas.microsoft.com/office/drawing/2014/main" id="{58CC1FD5-28BF-4957-A0FF-1BD5EB4DF3D3}"/>
              </a:ext>
            </a:extLst>
          </p:cNvPr>
          <p:cNvSpPr/>
          <p:nvPr/>
        </p:nvSpPr>
        <p:spPr>
          <a:xfrm>
            <a:off x="1265265" y="5788281"/>
            <a:ext cx="461921" cy="134106"/>
          </a:xfrm>
          <a:custGeom>
            <a:avLst/>
            <a:gdLst>
              <a:gd name="connsiteX0" fmla="*/ 457359 w 708660"/>
              <a:gd name="connsiteY0" fmla="*/ 103029 h 205740"/>
              <a:gd name="connsiteX1" fmla="*/ 354489 w 708660"/>
              <a:gd name="connsiteY1" fmla="*/ 205899 h 205740"/>
              <a:gd name="connsiteX2" fmla="*/ 251619 w 708660"/>
              <a:gd name="connsiteY2" fmla="*/ 103029 h 205740"/>
              <a:gd name="connsiteX3" fmla="*/ 354489 w 708660"/>
              <a:gd name="connsiteY3" fmla="*/ 159 h 205740"/>
              <a:gd name="connsiteX4" fmla="*/ 457359 w 708660"/>
              <a:gd name="connsiteY4" fmla="*/ 103029 h 205740"/>
              <a:gd name="connsiteX5" fmla="*/ 605949 w 708660"/>
              <a:gd name="connsiteY5" fmla="*/ 159 h 205740"/>
              <a:gd name="connsiteX6" fmla="*/ 503079 w 708660"/>
              <a:gd name="connsiteY6" fmla="*/ 103029 h 205740"/>
              <a:gd name="connsiteX7" fmla="*/ 605949 w 708660"/>
              <a:gd name="connsiteY7" fmla="*/ 205899 h 205740"/>
              <a:gd name="connsiteX8" fmla="*/ 708819 w 708660"/>
              <a:gd name="connsiteY8" fmla="*/ 103029 h 205740"/>
              <a:gd name="connsiteX9" fmla="*/ 605949 w 708660"/>
              <a:gd name="connsiteY9" fmla="*/ 159 h 205740"/>
              <a:gd name="connsiteX10" fmla="*/ 103029 w 708660"/>
              <a:gd name="connsiteY10" fmla="*/ 159 h 205740"/>
              <a:gd name="connsiteX11" fmla="*/ 159 w 708660"/>
              <a:gd name="connsiteY11" fmla="*/ 103029 h 205740"/>
              <a:gd name="connsiteX12" fmla="*/ 103029 w 708660"/>
              <a:gd name="connsiteY12" fmla="*/ 205899 h 205740"/>
              <a:gd name="connsiteX13" fmla="*/ 205899 w 708660"/>
              <a:gd name="connsiteY13" fmla="*/ 103029 h 205740"/>
              <a:gd name="connsiteX14" fmla="*/ 103029 w 708660"/>
              <a:gd name="connsiteY14" fmla="*/ 159 h 205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8660" h="205740">
                <a:moveTo>
                  <a:pt x="457359" y="103029"/>
                </a:moveTo>
                <a:cubicBezTo>
                  <a:pt x="457359" y="159893"/>
                  <a:pt x="411353" y="205899"/>
                  <a:pt x="354489" y="205899"/>
                </a:cubicBezTo>
                <a:cubicBezTo>
                  <a:pt x="297625" y="205899"/>
                  <a:pt x="251619" y="159893"/>
                  <a:pt x="251619" y="103029"/>
                </a:cubicBezTo>
                <a:cubicBezTo>
                  <a:pt x="251619" y="46165"/>
                  <a:pt x="297625" y="159"/>
                  <a:pt x="354489" y="159"/>
                </a:cubicBezTo>
                <a:cubicBezTo>
                  <a:pt x="411353" y="159"/>
                  <a:pt x="457359" y="46165"/>
                  <a:pt x="457359" y="103029"/>
                </a:cubicBezTo>
                <a:close/>
                <a:moveTo>
                  <a:pt x="605949" y="159"/>
                </a:moveTo>
                <a:cubicBezTo>
                  <a:pt x="549085" y="159"/>
                  <a:pt x="503079" y="46165"/>
                  <a:pt x="503079" y="103029"/>
                </a:cubicBezTo>
                <a:cubicBezTo>
                  <a:pt x="503079" y="159893"/>
                  <a:pt x="549085" y="205899"/>
                  <a:pt x="605949" y="205899"/>
                </a:cubicBezTo>
                <a:cubicBezTo>
                  <a:pt x="662813" y="205899"/>
                  <a:pt x="708819" y="159893"/>
                  <a:pt x="708819" y="103029"/>
                </a:cubicBezTo>
                <a:cubicBezTo>
                  <a:pt x="708819" y="46165"/>
                  <a:pt x="662813" y="159"/>
                  <a:pt x="605949" y="159"/>
                </a:cubicBezTo>
                <a:close/>
                <a:moveTo>
                  <a:pt x="103029" y="159"/>
                </a:moveTo>
                <a:cubicBezTo>
                  <a:pt x="46165" y="159"/>
                  <a:pt x="159" y="46165"/>
                  <a:pt x="159" y="103029"/>
                </a:cubicBezTo>
                <a:cubicBezTo>
                  <a:pt x="159" y="159893"/>
                  <a:pt x="46165" y="205899"/>
                  <a:pt x="103029" y="205899"/>
                </a:cubicBezTo>
                <a:cubicBezTo>
                  <a:pt x="159893" y="205899"/>
                  <a:pt x="205899" y="159893"/>
                  <a:pt x="205899" y="103029"/>
                </a:cubicBezTo>
                <a:cubicBezTo>
                  <a:pt x="205899" y="46165"/>
                  <a:pt x="159893" y="159"/>
                  <a:pt x="103029" y="159"/>
                </a:cubicBezTo>
                <a:close/>
              </a:path>
            </a:pathLst>
          </a:custGeom>
          <a:solidFill>
            <a:srgbClr val="910830"/>
          </a:solidFill>
          <a:ln w="1414" cap="flat">
            <a:noFill/>
            <a:prstDash val="solid"/>
            <a:miter/>
          </a:ln>
        </p:spPr>
        <p:txBody>
          <a:bodyPr rtlCol="0" anchor="ctr"/>
          <a:lstStyle/>
          <a:p>
            <a:endParaRPr lang="en-GB"/>
          </a:p>
        </p:txBody>
      </p:sp>
      <p:sp>
        <p:nvSpPr>
          <p:cNvPr id="263" name="Grafik 570">
            <a:extLst>
              <a:ext uri="{FF2B5EF4-FFF2-40B4-BE49-F238E27FC236}">
                <a16:creationId xmlns:a16="http://schemas.microsoft.com/office/drawing/2014/main" id="{F5F1B4C4-A4A7-4437-80D6-5602154ECADD}"/>
              </a:ext>
            </a:extLst>
          </p:cNvPr>
          <p:cNvSpPr/>
          <p:nvPr/>
        </p:nvSpPr>
        <p:spPr>
          <a:xfrm>
            <a:off x="7896069" y="5624376"/>
            <a:ext cx="134106" cy="461921"/>
          </a:xfrm>
          <a:custGeom>
            <a:avLst/>
            <a:gdLst>
              <a:gd name="connsiteX0" fmla="*/ 103026 w 205740"/>
              <a:gd name="connsiteY0" fmla="*/ 251616 h 708660"/>
              <a:gd name="connsiteX1" fmla="*/ 205896 w 205740"/>
              <a:gd name="connsiteY1" fmla="*/ 354486 h 708660"/>
              <a:gd name="connsiteX2" fmla="*/ 103026 w 205740"/>
              <a:gd name="connsiteY2" fmla="*/ 457356 h 708660"/>
              <a:gd name="connsiteX3" fmla="*/ 156 w 205740"/>
              <a:gd name="connsiteY3" fmla="*/ 354486 h 708660"/>
              <a:gd name="connsiteX4" fmla="*/ 103026 w 205740"/>
              <a:gd name="connsiteY4" fmla="*/ 251616 h 708660"/>
              <a:gd name="connsiteX5" fmla="*/ 156 w 205740"/>
              <a:gd name="connsiteY5" fmla="*/ 103026 h 708660"/>
              <a:gd name="connsiteX6" fmla="*/ 103026 w 205740"/>
              <a:gd name="connsiteY6" fmla="*/ 205896 h 708660"/>
              <a:gd name="connsiteX7" fmla="*/ 205896 w 205740"/>
              <a:gd name="connsiteY7" fmla="*/ 103026 h 708660"/>
              <a:gd name="connsiteX8" fmla="*/ 103026 w 205740"/>
              <a:gd name="connsiteY8" fmla="*/ 156 h 708660"/>
              <a:gd name="connsiteX9" fmla="*/ 156 w 205740"/>
              <a:gd name="connsiteY9" fmla="*/ 103026 h 708660"/>
              <a:gd name="connsiteX10" fmla="*/ 156 w 205740"/>
              <a:gd name="connsiteY10" fmla="*/ 605946 h 708660"/>
              <a:gd name="connsiteX11" fmla="*/ 103026 w 205740"/>
              <a:gd name="connsiteY11" fmla="*/ 708816 h 708660"/>
              <a:gd name="connsiteX12" fmla="*/ 205896 w 205740"/>
              <a:gd name="connsiteY12" fmla="*/ 605946 h 708660"/>
              <a:gd name="connsiteX13" fmla="*/ 103026 w 205740"/>
              <a:gd name="connsiteY13" fmla="*/ 503076 h 708660"/>
              <a:gd name="connsiteX14" fmla="*/ 156 w 205740"/>
              <a:gd name="connsiteY14" fmla="*/ 605946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5740" h="708660">
                <a:moveTo>
                  <a:pt x="103026" y="251616"/>
                </a:moveTo>
                <a:cubicBezTo>
                  <a:pt x="159891" y="251616"/>
                  <a:pt x="205896" y="297622"/>
                  <a:pt x="205896" y="354486"/>
                </a:cubicBezTo>
                <a:cubicBezTo>
                  <a:pt x="205896" y="411351"/>
                  <a:pt x="159891" y="457356"/>
                  <a:pt x="103026" y="457356"/>
                </a:cubicBezTo>
                <a:cubicBezTo>
                  <a:pt x="46162" y="457356"/>
                  <a:pt x="156" y="411351"/>
                  <a:pt x="156" y="354486"/>
                </a:cubicBezTo>
                <a:cubicBezTo>
                  <a:pt x="156" y="297622"/>
                  <a:pt x="46162" y="251616"/>
                  <a:pt x="103026" y="251616"/>
                </a:cubicBezTo>
                <a:close/>
                <a:moveTo>
                  <a:pt x="156" y="103026"/>
                </a:moveTo>
                <a:cubicBezTo>
                  <a:pt x="156" y="159891"/>
                  <a:pt x="46162" y="205896"/>
                  <a:pt x="103026" y="205896"/>
                </a:cubicBezTo>
                <a:cubicBezTo>
                  <a:pt x="159891" y="205896"/>
                  <a:pt x="205896" y="159891"/>
                  <a:pt x="205896" y="103026"/>
                </a:cubicBezTo>
                <a:cubicBezTo>
                  <a:pt x="205896" y="46162"/>
                  <a:pt x="159891" y="156"/>
                  <a:pt x="103026" y="156"/>
                </a:cubicBezTo>
                <a:cubicBezTo>
                  <a:pt x="46162" y="156"/>
                  <a:pt x="156" y="46162"/>
                  <a:pt x="156" y="103026"/>
                </a:cubicBezTo>
                <a:close/>
                <a:moveTo>
                  <a:pt x="156" y="605946"/>
                </a:moveTo>
                <a:cubicBezTo>
                  <a:pt x="156" y="662811"/>
                  <a:pt x="46162" y="708816"/>
                  <a:pt x="103026" y="708816"/>
                </a:cubicBezTo>
                <a:cubicBezTo>
                  <a:pt x="159891" y="708816"/>
                  <a:pt x="205896" y="662811"/>
                  <a:pt x="205896" y="605946"/>
                </a:cubicBezTo>
                <a:cubicBezTo>
                  <a:pt x="205896" y="549082"/>
                  <a:pt x="159891" y="503076"/>
                  <a:pt x="103026" y="503076"/>
                </a:cubicBezTo>
                <a:cubicBezTo>
                  <a:pt x="46162" y="503076"/>
                  <a:pt x="156" y="549082"/>
                  <a:pt x="156" y="605946"/>
                </a:cubicBezTo>
                <a:close/>
              </a:path>
            </a:pathLst>
          </a:custGeom>
          <a:solidFill>
            <a:srgbClr val="910830"/>
          </a:solidFill>
          <a:ln w="1389" cap="flat">
            <a:noFill/>
            <a:prstDash val="solid"/>
            <a:miter/>
          </a:ln>
        </p:spPr>
        <p:txBody>
          <a:bodyPr rtlCol="0" anchor="ctr"/>
          <a:lstStyle/>
          <a:p>
            <a:endParaRPr lang="en-GB"/>
          </a:p>
        </p:txBody>
      </p:sp>
      <p:sp>
        <p:nvSpPr>
          <p:cNvPr id="264" name="Grafik 571">
            <a:extLst>
              <a:ext uri="{FF2B5EF4-FFF2-40B4-BE49-F238E27FC236}">
                <a16:creationId xmlns:a16="http://schemas.microsoft.com/office/drawing/2014/main" id="{B71589AA-5771-4B9B-8DEA-43BE5EB7666D}"/>
              </a:ext>
            </a:extLst>
          </p:cNvPr>
          <p:cNvSpPr/>
          <p:nvPr/>
        </p:nvSpPr>
        <p:spPr>
          <a:xfrm>
            <a:off x="1843908" y="5676526"/>
            <a:ext cx="476822" cy="357616"/>
          </a:xfrm>
          <a:custGeom>
            <a:avLst/>
            <a:gdLst>
              <a:gd name="connsiteX0" fmla="*/ 717820 w 731520"/>
              <a:gd name="connsiteY0" fmla="*/ 181325 h 548640"/>
              <a:gd name="connsiteX1" fmla="*/ 731679 w 731520"/>
              <a:gd name="connsiteY1" fmla="*/ 188040 h 548640"/>
              <a:gd name="connsiteX2" fmla="*/ 731679 w 731520"/>
              <a:gd name="connsiteY2" fmla="*/ 480219 h 548640"/>
              <a:gd name="connsiteX3" fmla="*/ 663099 w 731520"/>
              <a:gd name="connsiteY3" fmla="*/ 548799 h 548640"/>
              <a:gd name="connsiteX4" fmla="*/ 68739 w 731520"/>
              <a:gd name="connsiteY4" fmla="*/ 548799 h 548640"/>
              <a:gd name="connsiteX5" fmla="*/ 159 w 731520"/>
              <a:gd name="connsiteY5" fmla="*/ 480219 h 548640"/>
              <a:gd name="connsiteX6" fmla="*/ 159 w 731520"/>
              <a:gd name="connsiteY6" fmla="*/ 188183 h 548640"/>
              <a:gd name="connsiteX7" fmla="*/ 14018 w 731520"/>
              <a:gd name="connsiteY7" fmla="*/ 181467 h 548640"/>
              <a:gd name="connsiteX8" fmla="*/ 234188 w 731520"/>
              <a:gd name="connsiteY8" fmla="*/ 343773 h 548640"/>
              <a:gd name="connsiteX9" fmla="*/ 365919 w 731520"/>
              <a:gd name="connsiteY9" fmla="*/ 411782 h 548640"/>
              <a:gd name="connsiteX10" fmla="*/ 497793 w 731520"/>
              <a:gd name="connsiteY10" fmla="*/ 343773 h 548640"/>
              <a:gd name="connsiteX11" fmla="*/ 717820 w 731520"/>
              <a:gd name="connsiteY11" fmla="*/ 181325 h 548640"/>
              <a:gd name="connsiteX12" fmla="*/ 365919 w 731520"/>
              <a:gd name="connsiteY12" fmla="*/ 365919 h 548640"/>
              <a:gd name="connsiteX13" fmla="*/ 470789 w 731520"/>
              <a:gd name="connsiteY13" fmla="*/ 306769 h 548640"/>
              <a:gd name="connsiteX14" fmla="*/ 718535 w 731520"/>
              <a:gd name="connsiteY14" fmla="*/ 122889 h 548640"/>
              <a:gd name="connsiteX15" fmla="*/ 731679 w 731520"/>
              <a:gd name="connsiteY15" fmla="*/ 95885 h 548640"/>
              <a:gd name="connsiteX16" fmla="*/ 731679 w 731520"/>
              <a:gd name="connsiteY16" fmla="*/ 68739 h 548640"/>
              <a:gd name="connsiteX17" fmla="*/ 663099 w 731520"/>
              <a:gd name="connsiteY17" fmla="*/ 159 h 548640"/>
              <a:gd name="connsiteX18" fmla="*/ 68739 w 731520"/>
              <a:gd name="connsiteY18" fmla="*/ 159 h 548640"/>
              <a:gd name="connsiteX19" fmla="*/ 159 w 731520"/>
              <a:gd name="connsiteY19" fmla="*/ 68739 h 548640"/>
              <a:gd name="connsiteX20" fmla="*/ 159 w 731520"/>
              <a:gd name="connsiteY20" fmla="*/ 95885 h 548640"/>
              <a:gd name="connsiteX21" fmla="*/ 13304 w 731520"/>
              <a:gd name="connsiteY21" fmla="*/ 122889 h 548640"/>
              <a:gd name="connsiteX22" fmla="*/ 261049 w 731520"/>
              <a:gd name="connsiteY22" fmla="*/ 306769 h 548640"/>
              <a:gd name="connsiteX23" fmla="*/ 365919 w 731520"/>
              <a:gd name="connsiteY23" fmla="*/ 36591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548640">
                <a:moveTo>
                  <a:pt x="717820" y="181325"/>
                </a:moveTo>
                <a:cubicBezTo>
                  <a:pt x="723392" y="176895"/>
                  <a:pt x="731679" y="181039"/>
                  <a:pt x="731679" y="188040"/>
                </a:cubicBezTo>
                <a:lnTo>
                  <a:pt x="731679" y="480219"/>
                </a:lnTo>
                <a:cubicBezTo>
                  <a:pt x="731679" y="518081"/>
                  <a:pt x="700961" y="548799"/>
                  <a:pt x="663099" y="548799"/>
                </a:cubicBezTo>
                <a:lnTo>
                  <a:pt x="68739" y="548799"/>
                </a:lnTo>
                <a:cubicBezTo>
                  <a:pt x="30877" y="548799"/>
                  <a:pt x="159" y="518081"/>
                  <a:pt x="159" y="480219"/>
                </a:cubicBezTo>
                <a:lnTo>
                  <a:pt x="159" y="188183"/>
                </a:lnTo>
                <a:cubicBezTo>
                  <a:pt x="159" y="181039"/>
                  <a:pt x="8303" y="177038"/>
                  <a:pt x="14018" y="181467"/>
                </a:cubicBezTo>
                <a:cubicBezTo>
                  <a:pt x="46022" y="206328"/>
                  <a:pt x="88456" y="237903"/>
                  <a:pt x="234188" y="343773"/>
                </a:cubicBezTo>
                <a:cubicBezTo>
                  <a:pt x="264335" y="365776"/>
                  <a:pt x="315198" y="412068"/>
                  <a:pt x="365919" y="411782"/>
                </a:cubicBezTo>
                <a:cubicBezTo>
                  <a:pt x="416925" y="412211"/>
                  <a:pt x="468789" y="364919"/>
                  <a:pt x="497793" y="343773"/>
                </a:cubicBezTo>
                <a:cubicBezTo>
                  <a:pt x="643525" y="237903"/>
                  <a:pt x="685816" y="206185"/>
                  <a:pt x="717820" y="181325"/>
                </a:cubicBezTo>
                <a:close/>
                <a:moveTo>
                  <a:pt x="365919" y="365919"/>
                </a:moveTo>
                <a:cubicBezTo>
                  <a:pt x="399066" y="366491"/>
                  <a:pt x="446786" y="324200"/>
                  <a:pt x="470789" y="306769"/>
                </a:cubicBezTo>
                <a:cubicBezTo>
                  <a:pt x="660384" y="169180"/>
                  <a:pt x="674815" y="157179"/>
                  <a:pt x="718535" y="122889"/>
                </a:cubicBezTo>
                <a:cubicBezTo>
                  <a:pt x="726821" y="116459"/>
                  <a:pt x="731679" y="106458"/>
                  <a:pt x="731679" y="95885"/>
                </a:cubicBezTo>
                <a:lnTo>
                  <a:pt x="731679" y="68739"/>
                </a:lnTo>
                <a:cubicBezTo>
                  <a:pt x="731679" y="30877"/>
                  <a:pt x="700961" y="159"/>
                  <a:pt x="663099" y="159"/>
                </a:cubicBezTo>
                <a:lnTo>
                  <a:pt x="68739" y="159"/>
                </a:lnTo>
                <a:cubicBezTo>
                  <a:pt x="30877" y="159"/>
                  <a:pt x="159" y="30877"/>
                  <a:pt x="159" y="68739"/>
                </a:cubicBezTo>
                <a:lnTo>
                  <a:pt x="159" y="95885"/>
                </a:lnTo>
                <a:cubicBezTo>
                  <a:pt x="159" y="106458"/>
                  <a:pt x="5017" y="116316"/>
                  <a:pt x="13304" y="122889"/>
                </a:cubicBezTo>
                <a:cubicBezTo>
                  <a:pt x="57023" y="157036"/>
                  <a:pt x="71454" y="169180"/>
                  <a:pt x="261049" y="306769"/>
                </a:cubicBezTo>
                <a:cubicBezTo>
                  <a:pt x="285052" y="324200"/>
                  <a:pt x="332772" y="366491"/>
                  <a:pt x="365919" y="365919"/>
                </a:cubicBezTo>
                <a:close/>
              </a:path>
            </a:pathLst>
          </a:custGeom>
          <a:solidFill>
            <a:srgbClr val="910830"/>
          </a:solidFill>
          <a:ln w="1414" cap="flat">
            <a:noFill/>
            <a:prstDash val="solid"/>
            <a:miter/>
          </a:ln>
        </p:spPr>
        <p:txBody>
          <a:bodyPr rtlCol="0" anchor="ctr"/>
          <a:lstStyle/>
          <a:p>
            <a:endParaRPr lang="en-GB"/>
          </a:p>
        </p:txBody>
      </p:sp>
      <p:sp>
        <p:nvSpPr>
          <p:cNvPr id="265" name="Grafik 572">
            <a:extLst>
              <a:ext uri="{FF2B5EF4-FFF2-40B4-BE49-F238E27FC236}">
                <a16:creationId xmlns:a16="http://schemas.microsoft.com/office/drawing/2014/main" id="{D0996C50-D7EC-4F4C-AF4B-EB734D120B2C}"/>
              </a:ext>
            </a:extLst>
          </p:cNvPr>
          <p:cNvSpPr/>
          <p:nvPr/>
        </p:nvSpPr>
        <p:spPr>
          <a:xfrm>
            <a:off x="2430001" y="5616923"/>
            <a:ext cx="476822" cy="476822"/>
          </a:xfrm>
          <a:custGeom>
            <a:avLst/>
            <a:gdLst>
              <a:gd name="connsiteX0" fmla="*/ 731679 w 731520"/>
              <a:gd name="connsiteY0" fmla="*/ 663099 h 731520"/>
              <a:gd name="connsiteX1" fmla="*/ 663099 w 731520"/>
              <a:gd name="connsiteY1" fmla="*/ 731679 h 731520"/>
              <a:gd name="connsiteX2" fmla="*/ 68739 w 731520"/>
              <a:gd name="connsiteY2" fmla="*/ 731679 h 731520"/>
              <a:gd name="connsiteX3" fmla="*/ 159 w 731520"/>
              <a:gd name="connsiteY3" fmla="*/ 663099 h 731520"/>
              <a:gd name="connsiteX4" fmla="*/ 159 w 731520"/>
              <a:gd name="connsiteY4" fmla="*/ 286944 h 731520"/>
              <a:gd name="connsiteX5" fmla="*/ 26429 w 731520"/>
              <a:gd name="connsiteY5" fmla="*/ 232971 h 731520"/>
              <a:gd name="connsiteX6" fmla="*/ 261030 w 731520"/>
              <a:gd name="connsiteY6" fmla="*/ 59362 h 731520"/>
              <a:gd name="connsiteX7" fmla="*/ 365919 w 731520"/>
              <a:gd name="connsiteY7" fmla="*/ 164 h 731520"/>
              <a:gd name="connsiteX8" fmla="*/ 470808 w 731520"/>
              <a:gd name="connsiteY8" fmla="*/ 59361 h 731520"/>
              <a:gd name="connsiteX9" fmla="*/ 705409 w 731520"/>
              <a:gd name="connsiteY9" fmla="*/ 232971 h 731520"/>
              <a:gd name="connsiteX10" fmla="*/ 731679 w 731520"/>
              <a:gd name="connsiteY10" fmla="*/ 286944 h 731520"/>
              <a:gd name="connsiteX11" fmla="*/ 731679 w 731520"/>
              <a:gd name="connsiteY11" fmla="*/ 663099 h 731520"/>
              <a:gd name="connsiteX12" fmla="*/ 637859 w 731520"/>
              <a:gd name="connsiteY12" fmla="*/ 382200 h 731520"/>
              <a:gd name="connsiteX13" fmla="*/ 621658 w 731520"/>
              <a:gd name="connsiteY13" fmla="*/ 379475 h 731520"/>
              <a:gd name="connsiteX14" fmla="*/ 470808 w 731520"/>
              <a:gd name="connsiteY14" fmla="*/ 489602 h 731520"/>
              <a:gd name="connsiteX15" fmla="*/ 365919 w 731520"/>
              <a:gd name="connsiteY15" fmla="*/ 548795 h 731520"/>
              <a:gd name="connsiteX16" fmla="*/ 261030 w 731520"/>
              <a:gd name="connsiteY16" fmla="*/ 489602 h 731520"/>
              <a:gd name="connsiteX17" fmla="*/ 110180 w 731520"/>
              <a:gd name="connsiteY17" fmla="*/ 379475 h 731520"/>
              <a:gd name="connsiteX18" fmla="*/ 93979 w 731520"/>
              <a:gd name="connsiteY18" fmla="*/ 382200 h 731520"/>
              <a:gd name="connsiteX19" fmla="*/ 81018 w 731520"/>
              <a:gd name="connsiteY19" fmla="*/ 401054 h 731520"/>
              <a:gd name="connsiteX20" fmla="*/ 83645 w 731520"/>
              <a:gd name="connsiteY20" fmla="*/ 416723 h 731520"/>
              <a:gd name="connsiteX21" fmla="*/ 234097 w 731520"/>
              <a:gd name="connsiteY21" fmla="*/ 526548 h 731520"/>
              <a:gd name="connsiteX22" fmla="*/ 365919 w 731520"/>
              <a:gd name="connsiteY22" fmla="*/ 594518 h 731520"/>
              <a:gd name="connsiteX23" fmla="*/ 497740 w 731520"/>
              <a:gd name="connsiteY23" fmla="*/ 526548 h 731520"/>
              <a:gd name="connsiteX24" fmla="*/ 648192 w 731520"/>
              <a:gd name="connsiteY24" fmla="*/ 416723 h 731520"/>
              <a:gd name="connsiteX25" fmla="*/ 650819 w 731520"/>
              <a:gd name="connsiteY25" fmla="*/ 401054 h 731520"/>
              <a:gd name="connsiteX26" fmla="*/ 637859 w 731520"/>
              <a:gd name="connsiteY26" fmla="*/ 3822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731520">
                <a:moveTo>
                  <a:pt x="731679" y="663099"/>
                </a:moveTo>
                <a:cubicBezTo>
                  <a:pt x="731679" y="700975"/>
                  <a:pt x="700975" y="731679"/>
                  <a:pt x="663099" y="731679"/>
                </a:cubicBezTo>
                <a:lnTo>
                  <a:pt x="68739" y="731679"/>
                </a:lnTo>
                <a:cubicBezTo>
                  <a:pt x="30863" y="731679"/>
                  <a:pt x="159" y="700975"/>
                  <a:pt x="159" y="663099"/>
                </a:cubicBezTo>
                <a:lnTo>
                  <a:pt x="159" y="286944"/>
                </a:lnTo>
                <a:cubicBezTo>
                  <a:pt x="159" y="265872"/>
                  <a:pt x="9846" y="245971"/>
                  <a:pt x="26429" y="232971"/>
                </a:cubicBezTo>
                <a:cubicBezTo>
                  <a:pt x="62024" y="205069"/>
                  <a:pt x="91439" y="182444"/>
                  <a:pt x="261030" y="59362"/>
                </a:cubicBezTo>
                <a:cubicBezTo>
                  <a:pt x="285069" y="41836"/>
                  <a:pt x="332768" y="-336"/>
                  <a:pt x="365919" y="164"/>
                </a:cubicBezTo>
                <a:cubicBezTo>
                  <a:pt x="399063" y="-342"/>
                  <a:pt x="446781" y="41843"/>
                  <a:pt x="470808" y="59361"/>
                </a:cubicBezTo>
                <a:cubicBezTo>
                  <a:pt x="640382" y="182429"/>
                  <a:pt x="669837" y="205086"/>
                  <a:pt x="705409" y="232971"/>
                </a:cubicBezTo>
                <a:cubicBezTo>
                  <a:pt x="721992" y="245971"/>
                  <a:pt x="731679" y="265872"/>
                  <a:pt x="731679" y="286944"/>
                </a:cubicBezTo>
                <a:lnTo>
                  <a:pt x="731679" y="663099"/>
                </a:lnTo>
                <a:close/>
                <a:moveTo>
                  <a:pt x="637859" y="382200"/>
                </a:moveTo>
                <a:cubicBezTo>
                  <a:pt x="634197" y="376874"/>
                  <a:pt x="626857" y="375635"/>
                  <a:pt x="621658" y="379475"/>
                </a:cubicBezTo>
                <a:cubicBezTo>
                  <a:pt x="589018" y="403583"/>
                  <a:pt x="542417" y="437633"/>
                  <a:pt x="470808" y="489602"/>
                </a:cubicBezTo>
                <a:cubicBezTo>
                  <a:pt x="446769" y="507127"/>
                  <a:pt x="399070" y="549297"/>
                  <a:pt x="365919" y="548795"/>
                </a:cubicBezTo>
                <a:cubicBezTo>
                  <a:pt x="332756" y="549287"/>
                  <a:pt x="285110" y="507157"/>
                  <a:pt x="261030" y="489602"/>
                </a:cubicBezTo>
                <a:cubicBezTo>
                  <a:pt x="189430" y="437638"/>
                  <a:pt x="142824" y="403585"/>
                  <a:pt x="110180" y="379475"/>
                </a:cubicBezTo>
                <a:cubicBezTo>
                  <a:pt x="104981" y="375635"/>
                  <a:pt x="97641" y="376874"/>
                  <a:pt x="93979" y="382200"/>
                </a:cubicBezTo>
                <a:lnTo>
                  <a:pt x="81018" y="401054"/>
                </a:lnTo>
                <a:cubicBezTo>
                  <a:pt x="77525" y="406131"/>
                  <a:pt x="78688" y="413063"/>
                  <a:pt x="83645" y="416723"/>
                </a:cubicBezTo>
                <a:cubicBezTo>
                  <a:pt x="116345" y="440867"/>
                  <a:pt x="162875" y="474859"/>
                  <a:pt x="234097" y="526548"/>
                </a:cubicBezTo>
                <a:cubicBezTo>
                  <a:pt x="263063" y="547666"/>
                  <a:pt x="314856" y="594861"/>
                  <a:pt x="365919" y="594518"/>
                </a:cubicBezTo>
                <a:cubicBezTo>
                  <a:pt x="416960" y="594864"/>
                  <a:pt x="468733" y="547696"/>
                  <a:pt x="497740" y="526548"/>
                </a:cubicBezTo>
                <a:cubicBezTo>
                  <a:pt x="568963" y="474857"/>
                  <a:pt x="615495" y="440866"/>
                  <a:pt x="648192" y="416723"/>
                </a:cubicBezTo>
                <a:cubicBezTo>
                  <a:pt x="653149" y="413063"/>
                  <a:pt x="654311" y="406131"/>
                  <a:pt x="650819" y="401054"/>
                </a:cubicBezTo>
                <a:lnTo>
                  <a:pt x="637859" y="382200"/>
                </a:lnTo>
                <a:close/>
              </a:path>
            </a:pathLst>
          </a:custGeom>
          <a:solidFill>
            <a:srgbClr val="910830"/>
          </a:solidFill>
          <a:ln w="1414" cap="flat">
            <a:noFill/>
            <a:prstDash val="solid"/>
            <a:miter/>
          </a:ln>
        </p:spPr>
        <p:txBody>
          <a:bodyPr rtlCol="0" anchor="ctr"/>
          <a:lstStyle/>
          <a:p>
            <a:endParaRPr lang="en-GB"/>
          </a:p>
        </p:txBody>
      </p:sp>
      <p:sp>
        <p:nvSpPr>
          <p:cNvPr id="266" name="Grafik 573">
            <a:extLst>
              <a:ext uri="{FF2B5EF4-FFF2-40B4-BE49-F238E27FC236}">
                <a16:creationId xmlns:a16="http://schemas.microsoft.com/office/drawing/2014/main" id="{846CBE80-F80F-41D1-B501-71A81FB2D066}"/>
              </a:ext>
            </a:extLst>
          </p:cNvPr>
          <p:cNvSpPr/>
          <p:nvPr/>
        </p:nvSpPr>
        <p:spPr>
          <a:xfrm>
            <a:off x="3016095" y="5616921"/>
            <a:ext cx="476822" cy="476822"/>
          </a:xfrm>
          <a:custGeom>
            <a:avLst/>
            <a:gdLst>
              <a:gd name="connsiteX0" fmla="*/ 251619 w 731520"/>
              <a:gd name="connsiteY0" fmla="*/ 308773 h 731520"/>
              <a:gd name="connsiteX1" fmla="*/ 480219 w 731520"/>
              <a:gd name="connsiteY1" fmla="*/ 308773 h 731520"/>
              <a:gd name="connsiteX2" fmla="*/ 503079 w 731520"/>
              <a:gd name="connsiteY2" fmla="*/ 285913 h 731520"/>
              <a:gd name="connsiteX3" fmla="*/ 503079 w 731520"/>
              <a:gd name="connsiteY3" fmla="*/ 263053 h 731520"/>
              <a:gd name="connsiteX4" fmla="*/ 480219 w 731520"/>
              <a:gd name="connsiteY4" fmla="*/ 240193 h 731520"/>
              <a:gd name="connsiteX5" fmla="*/ 251619 w 731520"/>
              <a:gd name="connsiteY5" fmla="*/ 240193 h 731520"/>
              <a:gd name="connsiteX6" fmla="*/ 228759 w 731520"/>
              <a:gd name="connsiteY6" fmla="*/ 263053 h 731520"/>
              <a:gd name="connsiteX7" fmla="*/ 228759 w 731520"/>
              <a:gd name="connsiteY7" fmla="*/ 285913 h 731520"/>
              <a:gd name="connsiteX8" fmla="*/ 251619 w 731520"/>
              <a:gd name="connsiteY8" fmla="*/ 308773 h 731520"/>
              <a:gd name="connsiteX9" fmla="*/ 228759 w 731520"/>
              <a:gd name="connsiteY9" fmla="*/ 423073 h 731520"/>
              <a:gd name="connsiteX10" fmla="*/ 251619 w 731520"/>
              <a:gd name="connsiteY10" fmla="*/ 445933 h 731520"/>
              <a:gd name="connsiteX11" fmla="*/ 480219 w 731520"/>
              <a:gd name="connsiteY11" fmla="*/ 445933 h 731520"/>
              <a:gd name="connsiteX12" fmla="*/ 503079 w 731520"/>
              <a:gd name="connsiteY12" fmla="*/ 423073 h 731520"/>
              <a:gd name="connsiteX13" fmla="*/ 503079 w 731520"/>
              <a:gd name="connsiteY13" fmla="*/ 400213 h 731520"/>
              <a:gd name="connsiteX14" fmla="*/ 480219 w 731520"/>
              <a:gd name="connsiteY14" fmla="*/ 377353 h 731520"/>
              <a:gd name="connsiteX15" fmla="*/ 251619 w 731520"/>
              <a:gd name="connsiteY15" fmla="*/ 377353 h 731520"/>
              <a:gd name="connsiteX16" fmla="*/ 228759 w 731520"/>
              <a:gd name="connsiteY16" fmla="*/ 400213 h 731520"/>
              <a:gd name="connsiteX17" fmla="*/ 228759 w 731520"/>
              <a:gd name="connsiteY17" fmla="*/ 423073 h 731520"/>
              <a:gd name="connsiteX18" fmla="*/ 365919 w 731520"/>
              <a:gd name="connsiteY18" fmla="*/ 596138 h 731520"/>
              <a:gd name="connsiteX19" fmla="*/ 298968 w 731520"/>
              <a:gd name="connsiteY19" fmla="*/ 574435 h 731520"/>
              <a:gd name="connsiteX20" fmla="*/ 159 w 731520"/>
              <a:gd name="connsiteY20" fmla="*/ 358580 h 731520"/>
              <a:gd name="connsiteX21" fmla="*/ 159 w 731520"/>
              <a:gd name="connsiteY21" fmla="*/ 663103 h 731520"/>
              <a:gd name="connsiteX22" fmla="*/ 68739 w 731520"/>
              <a:gd name="connsiteY22" fmla="*/ 731683 h 731520"/>
              <a:gd name="connsiteX23" fmla="*/ 663099 w 731520"/>
              <a:gd name="connsiteY23" fmla="*/ 731683 h 731520"/>
              <a:gd name="connsiteX24" fmla="*/ 731679 w 731520"/>
              <a:gd name="connsiteY24" fmla="*/ 663103 h 731520"/>
              <a:gd name="connsiteX25" fmla="*/ 731679 w 731520"/>
              <a:gd name="connsiteY25" fmla="*/ 358580 h 731520"/>
              <a:gd name="connsiteX26" fmla="*/ 432870 w 731520"/>
              <a:gd name="connsiteY26" fmla="*/ 574435 h 731520"/>
              <a:gd name="connsiteX27" fmla="*/ 365919 w 731520"/>
              <a:gd name="connsiteY27" fmla="*/ 596138 h 731520"/>
              <a:gd name="connsiteX28" fmla="*/ 705404 w 731520"/>
              <a:gd name="connsiteY28" fmla="*/ 232978 h 731520"/>
              <a:gd name="connsiteX29" fmla="*/ 663099 w 731520"/>
              <a:gd name="connsiteY29" fmla="*/ 200389 h 731520"/>
              <a:gd name="connsiteX30" fmla="*/ 663099 w 731520"/>
              <a:gd name="connsiteY30" fmla="*/ 137323 h 731520"/>
              <a:gd name="connsiteX31" fmla="*/ 594519 w 731520"/>
              <a:gd name="connsiteY31" fmla="*/ 68743 h 731520"/>
              <a:gd name="connsiteX32" fmla="*/ 483720 w 731520"/>
              <a:gd name="connsiteY32" fmla="*/ 68743 h 731520"/>
              <a:gd name="connsiteX33" fmla="*/ 470804 w 731520"/>
              <a:gd name="connsiteY33" fmla="*/ 59371 h 731520"/>
              <a:gd name="connsiteX34" fmla="*/ 365919 w 731520"/>
              <a:gd name="connsiteY34" fmla="*/ 163 h 731520"/>
              <a:gd name="connsiteX35" fmla="*/ 261035 w 731520"/>
              <a:gd name="connsiteY35" fmla="*/ 59371 h 731520"/>
              <a:gd name="connsiteX36" fmla="*/ 248119 w 731520"/>
              <a:gd name="connsiteY36" fmla="*/ 68743 h 731520"/>
              <a:gd name="connsiteX37" fmla="*/ 137319 w 731520"/>
              <a:gd name="connsiteY37" fmla="*/ 68743 h 731520"/>
              <a:gd name="connsiteX38" fmla="*/ 68739 w 731520"/>
              <a:gd name="connsiteY38" fmla="*/ 137323 h 731520"/>
              <a:gd name="connsiteX39" fmla="*/ 68739 w 731520"/>
              <a:gd name="connsiteY39" fmla="*/ 200389 h 731520"/>
              <a:gd name="connsiteX40" fmla="*/ 26434 w 731520"/>
              <a:gd name="connsiteY40" fmla="*/ 232978 h 731520"/>
              <a:gd name="connsiteX41" fmla="*/ 159 w 731520"/>
              <a:gd name="connsiteY41" fmla="*/ 286942 h 731520"/>
              <a:gd name="connsiteX42" fmla="*/ 159 w 731520"/>
              <a:gd name="connsiteY42" fmla="*/ 302158 h 731520"/>
              <a:gd name="connsiteX43" fmla="*/ 137319 w 731520"/>
              <a:gd name="connsiteY43" fmla="*/ 401242 h 731520"/>
              <a:gd name="connsiteX44" fmla="*/ 137319 w 731520"/>
              <a:gd name="connsiteY44" fmla="*/ 137323 h 731520"/>
              <a:gd name="connsiteX45" fmla="*/ 594519 w 731520"/>
              <a:gd name="connsiteY45" fmla="*/ 137323 h 731520"/>
              <a:gd name="connsiteX46" fmla="*/ 594519 w 731520"/>
              <a:gd name="connsiteY46" fmla="*/ 401242 h 731520"/>
              <a:gd name="connsiteX47" fmla="*/ 731679 w 731520"/>
              <a:gd name="connsiteY47" fmla="*/ 302158 h 731520"/>
              <a:gd name="connsiteX48" fmla="*/ 731679 w 731520"/>
              <a:gd name="connsiteY48" fmla="*/ 286942 h 731520"/>
              <a:gd name="connsiteX49" fmla="*/ 705404 w 731520"/>
              <a:gd name="connsiteY49" fmla="*/ 2329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731520" h="731520">
                <a:moveTo>
                  <a:pt x="251619" y="308773"/>
                </a:moveTo>
                <a:lnTo>
                  <a:pt x="480219" y="308773"/>
                </a:lnTo>
                <a:cubicBezTo>
                  <a:pt x="492849" y="308773"/>
                  <a:pt x="503079" y="298544"/>
                  <a:pt x="503079" y="285913"/>
                </a:cubicBezTo>
                <a:lnTo>
                  <a:pt x="503079" y="263053"/>
                </a:lnTo>
                <a:cubicBezTo>
                  <a:pt x="503079" y="250423"/>
                  <a:pt x="492849" y="240193"/>
                  <a:pt x="480219" y="240193"/>
                </a:cubicBezTo>
                <a:lnTo>
                  <a:pt x="251619" y="240193"/>
                </a:lnTo>
                <a:cubicBezTo>
                  <a:pt x="238989" y="240193"/>
                  <a:pt x="228759" y="250423"/>
                  <a:pt x="228759" y="263053"/>
                </a:cubicBezTo>
                <a:lnTo>
                  <a:pt x="228759" y="285913"/>
                </a:lnTo>
                <a:cubicBezTo>
                  <a:pt x="228759" y="298544"/>
                  <a:pt x="238989" y="308773"/>
                  <a:pt x="251619" y="308773"/>
                </a:cubicBezTo>
                <a:close/>
                <a:moveTo>
                  <a:pt x="228759" y="423073"/>
                </a:moveTo>
                <a:cubicBezTo>
                  <a:pt x="228759" y="435704"/>
                  <a:pt x="238989" y="445933"/>
                  <a:pt x="251619" y="445933"/>
                </a:cubicBezTo>
                <a:lnTo>
                  <a:pt x="480219" y="445933"/>
                </a:lnTo>
                <a:cubicBezTo>
                  <a:pt x="492849" y="445933"/>
                  <a:pt x="503079" y="435704"/>
                  <a:pt x="503079" y="423073"/>
                </a:cubicBezTo>
                <a:lnTo>
                  <a:pt x="503079" y="400213"/>
                </a:lnTo>
                <a:cubicBezTo>
                  <a:pt x="503079" y="387583"/>
                  <a:pt x="492849" y="377353"/>
                  <a:pt x="480219" y="377353"/>
                </a:cubicBezTo>
                <a:lnTo>
                  <a:pt x="251619" y="377353"/>
                </a:lnTo>
                <a:cubicBezTo>
                  <a:pt x="238989" y="377353"/>
                  <a:pt x="228759" y="387583"/>
                  <a:pt x="228759" y="400213"/>
                </a:cubicBezTo>
                <a:lnTo>
                  <a:pt x="228759" y="423073"/>
                </a:lnTo>
                <a:close/>
                <a:moveTo>
                  <a:pt x="365919" y="596138"/>
                </a:moveTo>
                <a:cubicBezTo>
                  <a:pt x="342459" y="596138"/>
                  <a:pt x="318999" y="588909"/>
                  <a:pt x="298968" y="574435"/>
                </a:cubicBezTo>
                <a:lnTo>
                  <a:pt x="159" y="358580"/>
                </a:lnTo>
                <a:lnTo>
                  <a:pt x="159" y="663103"/>
                </a:lnTo>
                <a:cubicBezTo>
                  <a:pt x="159" y="700980"/>
                  <a:pt x="30863" y="731683"/>
                  <a:pt x="68739" y="731683"/>
                </a:cubicBezTo>
                <a:lnTo>
                  <a:pt x="663099" y="731683"/>
                </a:lnTo>
                <a:cubicBezTo>
                  <a:pt x="700975" y="731683"/>
                  <a:pt x="731679" y="700980"/>
                  <a:pt x="731679" y="663103"/>
                </a:cubicBezTo>
                <a:lnTo>
                  <a:pt x="731679" y="358580"/>
                </a:lnTo>
                <a:lnTo>
                  <a:pt x="432870" y="574435"/>
                </a:lnTo>
                <a:cubicBezTo>
                  <a:pt x="412839" y="588894"/>
                  <a:pt x="389379" y="596138"/>
                  <a:pt x="365919" y="596138"/>
                </a:cubicBezTo>
                <a:close/>
                <a:moveTo>
                  <a:pt x="705404" y="232978"/>
                </a:moveTo>
                <a:cubicBezTo>
                  <a:pt x="692760" y="223063"/>
                  <a:pt x="680773" y="213733"/>
                  <a:pt x="663099" y="200389"/>
                </a:cubicBezTo>
                <a:lnTo>
                  <a:pt x="663099" y="137323"/>
                </a:lnTo>
                <a:cubicBezTo>
                  <a:pt x="663099" y="99447"/>
                  <a:pt x="632395" y="68743"/>
                  <a:pt x="594519" y="68743"/>
                </a:cubicBezTo>
                <a:lnTo>
                  <a:pt x="483720" y="68743"/>
                </a:lnTo>
                <a:cubicBezTo>
                  <a:pt x="479376" y="65600"/>
                  <a:pt x="475333" y="62657"/>
                  <a:pt x="470804" y="59371"/>
                </a:cubicBezTo>
                <a:cubicBezTo>
                  <a:pt x="446786" y="41840"/>
                  <a:pt x="399066" y="-337"/>
                  <a:pt x="365919" y="163"/>
                </a:cubicBezTo>
                <a:cubicBezTo>
                  <a:pt x="332772" y="-337"/>
                  <a:pt x="285066" y="41840"/>
                  <a:pt x="261035" y="59371"/>
                </a:cubicBezTo>
                <a:cubicBezTo>
                  <a:pt x="256505" y="62657"/>
                  <a:pt x="252462" y="65600"/>
                  <a:pt x="248119" y="68743"/>
                </a:cubicBezTo>
                <a:lnTo>
                  <a:pt x="137319" y="68743"/>
                </a:lnTo>
                <a:cubicBezTo>
                  <a:pt x="99443" y="68743"/>
                  <a:pt x="68739" y="99447"/>
                  <a:pt x="68739" y="137323"/>
                </a:cubicBezTo>
                <a:lnTo>
                  <a:pt x="68739" y="200389"/>
                </a:lnTo>
                <a:cubicBezTo>
                  <a:pt x="51065" y="213719"/>
                  <a:pt x="39078" y="223063"/>
                  <a:pt x="26434" y="232978"/>
                </a:cubicBezTo>
                <a:cubicBezTo>
                  <a:pt x="9850" y="245975"/>
                  <a:pt x="162" y="265873"/>
                  <a:pt x="159" y="286942"/>
                </a:cubicBezTo>
                <a:lnTo>
                  <a:pt x="159" y="302158"/>
                </a:lnTo>
                <a:lnTo>
                  <a:pt x="137319" y="401242"/>
                </a:lnTo>
                <a:lnTo>
                  <a:pt x="137319" y="137323"/>
                </a:lnTo>
                <a:lnTo>
                  <a:pt x="594519" y="137323"/>
                </a:lnTo>
                <a:lnTo>
                  <a:pt x="594519" y="401242"/>
                </a:lnTo>
                <a:lnTo>
                  <a:pt x="731679" y="302158"/>
                </a:lnTo>
                <a:lnTo>
                  <a:pt x="731679" y="286942"/>
                </a:lnTo>
                <a:cubicBezTo>
                  <a:pt x="731679" y="265882"/>
                  <a:pt x="721992" y="245980"/>
                  <a:pt x="705404" y="232978"/>
                </a:cubicBezTo>
                <a:close/>
              </a:path>
            </a:pathLst>
          </a:custGeom>
          <a:solidFill>
            <a:srgbClr val="910830"/>
          </a:solidFill>
          <a:ln w="1414" cap="flat">
            <a:noFill/>
            <a:prstDash val="solid"/>
            <a:miter/>
          </a:ln>
        </p:spPr>
        <p:txBody>
          <a:bodyPr rtlCol="0" anchor="ctr"/>
          <a:lstStyle/>
          <a:p>
            <a:endParaRPr lang="en-GB"/>
          </a:p>
        </p:txBody>
      </p:sp>
      <p:sp>
        <p:nvSpPr>
          <p:cNvPr id="267" name="Grafik 574">
            <a:extLst>
              <a:ext uri="{FF2B5EF4-FFF2-40B4-BE49-F238E27FC236}">
                <a16:creationId xmlns:a16="http://schemas.microsoft.com/office/drawing/2014/main" id="{7602297F-F14E-4BFD-90B2-5C8E873E99AF}"/>
              </a:ext>
            </a:extLst>
          </p:cNvPr>
          <p:cNvSpPr/>
          <p:nvPr/>
        </p:nvSpPr>
        <p:spPr>
          <a:xfrm>
            <a:off x="5886958" y="5646724"/>
            <a:ext cx="417219" cy="417219"/>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254645 w 640080"/>
              <a:gd name="connsiteY9" fmla="*/ 328921 h 640080"/>
              <a:gd name="connsiteX10" fmla="*/ 91600 w 640080"/>
              <a:gd name="connsiteY10" fmla="*/ 207568 h 640080"/>
              <a:gd name="connsiteX11" fmla="*/ 91600 w 640080"/>
              <a:gd name="connsiteY11" fmla="*/ 171610 h 640080"/>
              <a:gd name="connsiteX12" fmla="*/ 125890 w 640080"/>
              <a:gd name="connsiteY12" fmla="*/ 137320 h 640080"/>
              <a:gd name="connsiteX13" fmla="*/ 514510 w 640080"/>
              <a:gd name="connsiteY13" fmla="*/ 137320 h 640080"/>
              <a:gd name="connsiteX14" fmla="*/ 548800 w 640080"/>
              <a:gd name="connsiteY14" fmla="*/ 171610 h 640080"/>
              <a:gd name="connsiteX15" fmla="*/ 548800 w 640080"/>
              <a:gd name="connsiteY15" fmla="*/ 207568 h 640080"/>
              <a:gd name="connsiteX16" fmla="*/ 385756 w 640080"/>
              <a:gd name="connsiteY16" fmla="*/ 328923 h 640080"/>
              <a:gd name="connsiteX17" fmla="*/ 320200 w 640080"/>
              <a:gd name="connsiteY17" fmla="*/ 365919 h 640080"/>
              <a:gd name="connsiteX18" fmla="*/ 254645 w 640080"/>
              <a:gd name="connsiteY18" fmla="*/ 328921 h 640080"/>
              <a:gd name="connsiteX19" fmla="*/ 548800 w 640080"/>
              <a:gd name="connsiteY19" fmla="*/ 265586 h 640080"/>
              <a:gd name="connsiteX20" fmla="*/ 548800 w 640080"/>
              <a:gd name="connsiteY20" fmla="*/ 468790 h 640080"/>
              <a:gd name="connsiteX21" fmla="*/ 514510 w 640080"/>
              <a:gd name="connsiteY21" fmla="*/ 503080 h 640080"/>
              <a:gd name="connsiteX22" fmla="*/ 125890 w 640080"/>
              <a:gd name="connsiteY22" fmla="*/ 503080 h 640080"/>
              <a:gd name="connsiteX23" fmla="*/ 91600 w 640080"/>
              <a:gd name="connsiteY23" fmla="*/ 468790 h 640080"/>
              <a:gd name="connsiteX24" fmla="*/ 91600 w 640080"/>
              <a:gd name="connsiteY24" fmla="*/ 265586 h 640080"/>
              <a:gd name="connsiteX25" fmla="*/ 227764 w 640080"/>
              <a:gd name="connsiteY25" fmla="*/ 365905 h 640080"/>
              <a:gd name="connsiteX26" fmla="*/ 320196 w 640080"/>
              <a:gd name="connsiteY26" fmla="*/ 411639 h 640080"/>
              <a:gd name="connsiteX27" fmla="*/ 412665 w 640080"/>
              <a:gd name="connsiteY27" fmla="*/ 365883 h 640080"/>
              <a:gd name="connsiteX28" fmla="*/ 548800 w 640080"/>
              <a:gd name="connsiteY28" fmla="*/ 265586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640080">
                <a:moveTo>
                  <a:pt x="571660" y="160"/>
                </a:move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68740"/>
                </a:lnTo>
                <a:cubicBezTo>
                  <a:pt x="640240" y="30864"/>
                  <a:pt x="609536" y="160"/>
                  <a:pt x="571660" y="160"/>
                </a:cubicBezTo>
                <a:close/>
                <a:moveTo>
                  <a:pt x="254645" y="328921"/>
                </a:moveTo>
                <a:cubicBezTo>
                  <a:pt x="125074" y="234885"/>
                  <a:pt x="126395" y="234648"/>
                  <a:pt x="91600" y="207568"/>
                </a:cubicBezTo>
                <a:lnTo>
                  <a:pt x="91600" y="171610"/>
                </a:lnTo>
                <a:cubicBezTo>
                  <a:pt x="91600" y="152672"/>
                  <a:pt x="106952" y="137320"/>
                  <a:pt x="125890" y="137320"/>
                </a:cubicBezTo>
                <a:lnTo>
                  <a:pt x="514510" y="137320"/>
                </a:lnTo>
                <a:cubicBezTo>
                  <a:pt x="533448" y="137320"/>
                  <a:pt x="548800" y="152672"/>
                  <a:pt x="548800" y="171610"/>
                </a:cubicBezTo>
                <a:lnTo>
                  <a:pt x="548800" y="207568"/>
                </a:lnTo>
                <a:cubicBezTo>
                  <a:pt x="513980" y="234670"/>
                  <a:pt x="515319" y="234891"/>
                  <a:pt x="385756" y="328923"/>
                </a:cubicBezTo>
                <a:cubicBezTo>
                  <a:pt x="370754" y="339860"/>
                  <a:pt x="340904" y="366242"/>
                  <a:pt x="320200" y="365919"/>
                </a:cubicBezTo>
                <a:cubicBezTo>
                  <a:pt x="299479" y="366230"/>
                  <a:pt x="269670" y="339877"/>
                  <a:pt x="254645" y="328921"/>
                </a:cubicBezTo>
                <a:close/>
                <a:moveTo>
                  <a:pt x="548800" y="265586"/>
                </a:moveTo>
                <a:lnTo>
                  <a:pt x="548800" y="468790"/>
                </a:lnTo>
                <a:cubicBezTo>
                  <a:pt x="548800" y="487728"/>
                  <a:pt x="533448" y="503080"/>
                  <a:pt x="514510" y="503080"/>
                </a:cubicBezTo>
                <a:lnTo>
                  <a:pt x="125890" y="503080"/>
                </a:lnTo>
                <a:cubicBezTo>
                  <a:pt x="106952" y="503080"/>
                  <a:pt x="91600" y="487728"/>
                  <a:pt x="91600" y="468790"/>
                </a:cubicBezTo>
                <a:lnTo>
                  <a:pt x="91600" y="265586"/>
                </a:lnTo>
                <a:cubicBezTo>
                  <a:pt x="111543" y="281008"/>
                  <a:pt x="139219" y="301642"/>
                  <a:pt x="227764" y="365905"/>
                </a:cubicBezTo>
                <a:cubicBezTo>
                  <a:pt x="247998" y="380679"/>
                  <a:pt x="282021" y="411832"/>
                  <a:pt x="320196" y="411639"/>
                </a:cubicBezTo>
                <a:cubicBezTo>
                  <a:pt x="358611" y="411830"/>
                  <a:pt x="393115" y="380148"/>
                  <a:pt x="412665" y="365883"/>
                </a:cubicBezTo>
                <a:cubicBezTo>
                  <a:pt x="501187" y="301639"/>
                  <a:pt x="528858" y="281007"/>
                  <a:pt x="548800" y="265586"/>
                </a:cubicBezTo>
                <a:close/>
              </a:path>
            </a:pathLst>
          </a:custGeom>
          <a:solidFill>
            <a:srgbClr val="910830"/>
          </a:solidFill>
          <a:ln w="1424" cap="flat">
            <a:noFill/>
            <a:prstDash val="solid"/>
            <a:miter/>
          </a:ln>
        </p:spPr>
        <p:txBody>
          <a:bodyPr rtlCol="0" anchor="ctr"/>
          <a:lstStyle/>
          <a:p>
            <a:endParaRPr lang="en-GB"/>
          </a:p>
        </p:txBody>
      </p:sp>
      <p:sp>
        <p:nvSpPr>
          <p:cNvPr id="268" name="Grafik 575">
            <a:extLst>
              <a:ext uri="{FF2B5EF4-FFF2-40B4-BE49-F238E27FC236}">
                <a16:creationId xmlns:a16="http://schemas.microsoft.com/office/drawing/2014/main" id="{389CCC66-0DA4-4C5E-8F2E-3E8A05F25BCC}"/>
              </a:ext>
            </a:extLst>
          </p:cNvPr>
          <p:cNvSpPr/>
          <p:nvPr/>
        </p:nvSpPr>
        <p:spPr>
          <a:xfrm>
            <a:off x="6413449" y="5721227"/>
            <a:ext cx="417219" cy="268212"/>
          </a:xfrm>
          <a:custGeom>
            <a:avLst/>
            <a:gdLst>
              <a:gd name="connsiteX0" fmla="*/ 594520 w 640080"/>
              <a:gd name="connsiteY0" fmla="*/ 274480 h 411480"/>
              <a:gd name="connsiteX1" fmla="*/ 45880 w 640080"/>
              <a:gd name="connsiteY1" fmla="*/ 274480 h 411480"/>
              <a:gd name="connsiteX2" fmla="*/ 160 w 640080"/>
              <a:gd name="connsiteY2" fmla="*/ 320200 h 411480"/>
              <a:gd name="connsiteX3" fmla="*/ 160 w 640080"/>
              <a:gd name="connsiteY3" fmla="*/ 365920 h 411480"/>
              <a:gd name="connsiteX4" fmla="*/ 45880 w 640080"/>
              <a:gd name="connsiteY4" fmla="*/ 411640 h 411480"/>
              <a:gd name="connsiteX5" fmla="*/ 594520 w 640080"/>
              <a:gd name="connsiteY5" fmla="*/ 411640 h 411480"/>
              <a:gd name="connsiteX6" fmla="*/ 640240 w 640080"/>
              <a:gd name="connsiteY6" fmla="*/ 365920 h 411480"/>
              <a:gd name="connsiteX7" fmla="*/ 640240 w 640080"/>
              <a:gd name="connsiteY7" fmla="*/ 320200 h 411480"/>
              <a:gd name="connsiteX8" fmla="*/ 594520 w 640080"/>
              <a:gd name="connsiteY8" fmla="*/ 274480 h 411480"/>
              <a:gd name="connsiteX9" fmla="*/ 594520 w 640080"/>
              <a:gd name="connsiteY9" fmla="*/ 160 h 411480"/>
              <a:gd name="connsiteX10" fmla="*/ 45880 w 640080"/>
              <a:gd name="connsiteY10" fmla="*/ 160 h 411480"/>
              <a:gd name="connsiteX11" fmla="*/ 160 w 640080"/>
              <a:gd name="connsiteY11" fmla="*/ 45880 h 411480"/>
              <a:gd name="connsiteX12" fmla="*/ 160 w 640080"/>
              <a:gd name="connsiteY12" fmla="*/ 91600 h 411480"/>
              <a:gd name="connsiteX13" fmla="*/ 45880 w 640080"/>
              <a:gd name="connsiteY13" fmla="*/ 137320 h 411480"/>
              <a:gd name="connsiteX14" fmla="*/ 594520 w 640080"/>
              <a:gd name="connsiteY14" fmla="*/ 137320 h 411480"/>
              <a:gd name="connsiteX15" fmla="*/ 640240 w 640080"/>
              <a:gd name="connsiteY15" fmla="*/ 91600 h 411480"/>
              <a:gd name="connsiteX16" fmla="*/ 640240 w 640080"/>
              <a:gd name="connsiteY16" fmla="*/ 45880 h 411480"/>
              <a:gd name="connsiteX17" fmla="*/ 594520 w 640080"/>
              <a:gd name="connsiteY17" fmla="*/ 160 h 41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080" h="411480">
                <a:moveTo>
                  <a:pt x="594520" y="274480"/>
                </a:moveTo>
                <a:lnTo>
                  <a:pt x="45880" y="274480"/>
                </a:lnTo>
                <a:cubicBezTo>
                  <a:pt x="20634" y="274480"/>
                  <a:pt x="160" y="294954"/>
                  <a:pt x="160" y="320200"/>
                </a:cubicBezTo>
                <a:lnTo>
                  <a:pt x="160" y="365920"/>
                </a:lnTo>
                <a:cubicBezTo>
                  <a:pt x="160" y="391166"/>
                  <a:pt x="20634" y="411640"/>
                  <a:pt x="45880" y="411640"/>
                </a:cubicBezTo>
                <a:lnTo>
                  <a:pt x="594520" y="411640"/>
                </a:lnTo>
                <a:cubicBezTo>
                  <a:pt x="619766" y="411640"/>
                  <a:pt x="640240" y="391166"/>
                  <a:pt x="640240" y="365920"/>
                </a:cubicBezTo>
                <a:lnTo>
                  <a:pt x="640240" y="320200"/>
                </a:lnTo>
                <a:cubicBezTo>
                  <a:pt x="640240" y="294954"/>
                  <a:pt x="619766" y="274480"/>
                  <a:pt x="594520" y="274480"/>
                </a:cubicBezTo>
                <a:close/>
                <a:moveTo>
                  <a:pt x="594520" y="160"/>
                </a:moveTo>
                <a:lnTo>
                  <a:pt x="45880" y="160"/>
                </a:lnTo>
                <a:cubicBezTo>
                  <a:pt x="20634" y="160"/>
                  <a:pt x="160" y="20634"/>
                  <a:pt x="160" y="45880"/>
                </a:cubicBezTo>
                <a:lnTo>
                  <a:pt x="160" y="91600"/>
                </a:lnTo>
                <a:cubicBezTo>
                  <a:pt x="160" y="116846"/>
                  <a:pt x="20634" y="137320"/>
                  <a:pt x="45880" y="137320"/>
                </a:cubicBezTo>
                <a:lnTo>
                  <a:pt x="594520" y="137320"/>
                </a:lnTo>
                <a:cubicBezTo>
                  <a:pt x="619766" y="137320"/>
                  <a:pt x="640240" y="116846"/>
                  <a:pt x="640240" y="91600"/>
                </a:cubicBezTo>
                <a:lnTo>
                  <a:pt x="640240" y="45880"/>
                </a:lnTo>
                <a:cubicBezTo>
                  <a:pt x="640240" y="20634"/>
                  <a:pt x="619766" y="160"/>
                  <a:pt x="594520" y="160"/>
                </a:cubicBezTo>
                <a:close/>
              </a:path>
            </a:pathLst>
          </a:custGeom>
          <a:solidFill>
            <a:srgbClr val="910830"/>
          </a:solidFill>
          <a:ln w="1424" cap="flat">
            <a:noFill/>
            <a:prstDash val="solid"/>
            <a:miter/>
          </a:ln>
        </p:spPr>
        <p:txBody>
          <a:bodyPr rtlCol="0" anchor="ctr"/>
          <a:lstStyle/>
          <a:p>
            <a:endParaRPr lang="en-GB"/>
          </a:p>
        </p:txBody>
      </p:sp>
      <p:sp>
        <p:nvSpPr>
          <p:cNvPr id="269" name="Grafik 576">
            <a:extLst>
              <a:ext uri="{FF2B5EF4-FFF2-40B4-BE49-F238E27FC236}">
                <a16:creationId xmlns:a16="http://schemas.microsoft.com/office/drawing/2014/main" id="{2DC119BC-38C3-4571-909C-5866A9F451B7}"/>
              </a:ext>
            </a:extLst>
          </p:cNvPr>
          <p:cNvSpPr/>
          <p:nvPr/>
        </p:nvSpPr>
        <p:spPr>
          <a:xfrm>
            <a:off x="3602187" y="5646725"/>
            <a:ext cx="476822" cy="417219"/>
          </a:xfrm>
          <a:custGeom>
            <a:avLst/>
            <a:gdLst>
              <a:gd name="connsiteX0" fmla="*/ 711593 w 731520"/>
              <a:gd name="connsiteY0" fmla="*/ 345832 h 640080"/>
              <a:gd name="connsiteX1" fmla="*/ 711593 w 731520"/>
              <a:gd name="connsiteY1" fmla="*/ 248846 h 640080"/>
              <a:gd name="connsiteX2" fmla="*/ 482993 w 731520"/>
              <a:gd name="connsiteY2" fmla="*/ 20246 h 640080"/>
              <a:gd name="connsiteX3" fmla="*/ 386006 w 731520"/>
              <a:gd name="connsiteY3" fmla="*/ 20246 h 640080"/>
              <a:gd name="connsiteX4" fmla="*/ 20245 w 731520"/>
              <a:gd name="connsiteY4" fmla="*/ 386006 h 640080"/>
              <a:gd name="connsiteX5" fmla="*/ 20245 w 731520"/>
              <a:gd name="connsiteY5" fmla="*/ 482992 h 640080"/>
              <a:gd name="connsiteX6" fmla="*/ 157406 w 731520"/>
              <a:gd name="connsiteY6" fmla="*/ 620152 h 640080"/>
              <a:gd name="connsiteX7" fmla="*/ 205900 w 731520"/>
              <a:gd name="connsiteY7" fmla="*/ 640239 h 640080"/>
              <a:gd name="connsiteX8" fmla="*/ 714535 w 731520"/>
              <a:gd name="connsiteY8" fmla="*/ 640239 h 640080"/>
              <a:gd name="connsiteX9" fmla="*/ 731680 w 731520"/>
              <a:gd name="connsiteY9" fmla="*/ 623094 h 640080"/>
              <a:gd name="connsiteX10" fmla="*/ 731680 w 731520"/>
              <a:gd name="connsiteY10" fmla="*/ 565944 h 640080"/>
              <a:gd name="connsiteX11" fmla="*/ 714535 w 731520"/>
              <a:gd name="connsiteY11" fmla="*/ 548799 h 640080"/>
              <a:gd name="connsiteX12" fmla="*/ 508628 w 731520"/>
              <a:gd name="connsiteY12" fmla="*/ 548799 h 640080"/>
              <a:gd name="connsiteX13" fmla="*/ 711593 w 731520"/>
              <a:gd name="connsiteY13" fmla="*/ 345832 h 640080"/>
              <a:gd name="connsiteX14" fmla="*/ 279215 w 731520"/>
              <a:gd name="connsiteY14" fmla="*/ 256354 h 640080"/>
              <a:gd name="connsiteX15" fmla="*/ 475487 w 731520"/>
              <a:gd name="connsiteY15" fmla="*/ 452626 h 640080"/>
              <a:gd name="connsiteX16" fmla="*/ 379312 w 731520"/>
              <a:gd name="connsiteY16" fmla="*/ 548799 h 640080"/>
              <a:gd name="connsiteX17" fmla="*/ 215370 w 731520"/>
              <a:gd name="connsiteY17" fmla="*/ 548799 h 640080"/>
              <a:gd name="connsiteX18" fmla="*/ 101070 w 731520"/>
              <a:gd name="connsiteY18" fmla="*/ 434499 h 640080"/>
              <a:gd name="connsiteX19" fmla="*/ 279215 w 731520"/>
              <a:gd name="connsiteY19" fmla="*/ 25635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640080">
                <a:moveTo>
                  <a:pt x="711593" y="345832"/>
                </a:moveTo>
                <a:cubicBezTo>
                  <a:pt x="738375" y="319051"/>
                  <a:pt x="738375" y="275628"/>
                  <a:pt x="711593" y="248846"/>
                </a:cubicBezTo>
                <a:lnTo>
                  <a:pt x="482993" y="20246"/>
                </a:lnTo>
                <a:cubicBezTo>
                  <a:pt x="456211" y="-6536"/>
                  <a:pt x="412790" y="-6537"/>
                  <a:pt x="386006" y="20246"/>
                </a:cubicBezTo>
                <a:lnTo>
                  <a:pt x="20245" y="386006"/>
                </a:lnTo>
                <a:cubicBezTo>
                  <a:pt x="-6536" y="412788"/>
                  <a:pt x="-6536" y="456211"/>
                  <a:pt x="20245" y="482992"/>
                </a:cubicBezTo>
                <a:lnTo>
                  <a:pt x="157406" y="620152"/>
                </a:lnTo>
                <a:cubicBezTo>
                  <a:pt x="170267" y="633014"/>
                  <a:pt x="187711" y="640239"/>
                  <a:pt x="205900" y="640239"/>
                </a:cubicBezTo>
                <a:lnTo>
                  <a:pt x="714535" y="640239"/>
                </a:lnTo>
                <a:cubicBezTo>
                  <a:pt x="724004" y="640239"/>
                  <a:pt x="731680" y="632563"/>
                  <a:pt x="731680" y="623094"/>
                </a:cubicBezTo>
                <a:lnTo>
                  <a:pt x="731680" y="565944"/>
                </a:lnTo>
                <a:cubicBezTo>
                  <a:pt x="731680" y="556476"/>
                  <a:pt x="724004" y="548799"/>
                  <a:pt x="714535" y="548799"/>
                </a:cubicBezTo>
                <a:lnTo>
                  <a:pt x="508628" y="548799"/>
                </a:lnTo>
                <a:lnTo>
                  <a:pt x="711593" y="345832"/>
                </a:lnTo>
                <a:close/>
                <a:moveTo>
                  <a:pt x="279215" y="256354"/>
                </a:moveTo>
                <a:lnTo>
                  <a:pt x="475487" y="452626"/>
                </a:lnTo>
                <a:lnTo>
                  <a:pt x="379312" y="548799"/>
                </a:lnTo>
                <a:lnTo>
                  <a:pt x="215370" y="548799"/>
                </a:lnTo>
                <a:lnTo>
                  <a:pt x="101070" y="434499"/>
                </a:lnTo>
                <a:lnTo>
                  <a:pt x="279215" y="256354"/>
                </a:lnTo>
                <a:close/>
              </a:path>
            </a:pathLst>
          </a:custGeom>
          <a:solidFill>
            <a:srgbClr val="910830"/>
          </a:solidFill>
          <a:ln w="1414" cap="flat">
            <a:noFill/>
            <a:prstDash val="solid"/>
            <a:miter/>
          </a:ln>
        </p:spPr>
        <p:txBody>
          <a:bodyPr rtlCol="0" anchor="ctr"/>
          <a:lstStyle/>
          <a:p>
            <a:endParaRPr lang="en-GB"/>
          </a:p>
        </p:txBody>
      </p:sp>
      <p:sp>
        <p:nvSpPr>
          <p:cNvPr id="270" name="Grafik 577">
            <a:extLst>
              <a:ext uri="{FF2B5EF4-FFF2-40B4-BE49-F238E27FC236}">
                <a16:creationId xmlns:a16="http://schemas.microsoft.com/office/drawing/2014/main" id="{F9A1FF2C-ECC7-4192-B82D-98A93EAD3AC2}"/>
              </a:ext>
            </a:extLst>
          </p:cNvPr>
          <p:cNvSpPr/>
          <p:nvPr/>
        </p:nvSpPr>
        <p:spPr>
          <a:xfrm>
            <a:off x="7466429" y="5646723"/>
            <a:ext cx="297082" cy="417219"/>
          </a:xfrm>
          <a:custGeom>
            <a:avLst/>
            <a:gdLst>
              <a:gd name="connsiteX0" fmla="*/ 444082 w 455771"/>
              <a:gd name="connsiteY0" fmla="*/ 545608 h 640080"/>
              <a:gd name="connsiteX1" fmla="*/ 423474 w 455771"/>
              <a:gd name="connsiteY1" fmla="*/ 532222 h 640080"/>
              <a:gd name="connsiteX2" fmla="*/ 358571 w 455771"/>
              <a:gd name="connsiteY2" fmla="*/ 539955 h 640080"/>
              <a:gd name="connsiteX3" fmla="*/ 185034 w 455771"/>
              <a:gd name="connsiteY3" fmla="*/ 417870 h 640080"/>
              <a:gd name="connsiteX4" fmla="*/ 347467 w 455771"/>
              <a:gd name="connsiteY4" fmla="*/ 417870 h 640080"/>
              <a:gd name="connsiteX5" fmla="*/ 364195 w 455771"/>
              <a:gd name="connsiteY5" fmla="*/ 404484 h 640080"/>
              <a:gd name="connsiteX6" fmla="*/ 373300 w 455771"/>
              <a:gd name="connsiteY6" fmla="*/ 363965 h 640080"/>
              <a:gd name="connsiteX7" fmla="*/ 356572 w 455771"/>
              <a:gd name="connsiteY7" fmla="*/ 343061 h 640080"/>
              <a:gd name="connsiteX8" fmla="*/ 164781 w 455771"/>
              <a:gd name="connsiteY8" fmla="*/ 343061 h 640080"/>
              <a:gd name="connsiteX9" fmla="*/ 164977 w 455771"/>
              <a:gd name="connsiteY9" fmla="*/ 282703 h 640080"/>
              <a:gd name="connsiteX10" fmla="*/ 374422 w 455771"/>
              <a:gd name="connsiteY10" fmla="*/ 282703 h 640080"/>
              <a:gd name="connsiteX11" fmla="*/ 391171 w 455771"/>
              <a:gd name="connsiteY11" fmla="*/ 269224 h 640080"/>
              <a:gd name="connsiteX12" fmla="*/ 400475 w 455771"/>
              <a:gd name="connsiteY12" fmla="*/ 226712 h 640080"/>
              <a:gd name="connsiteX13" fmla="*/ 383726 w 455771"/>
              <a:gd name="connsiteY13" fmla="*/ 205901 h 640080"/>
              <a:gd name="connsiteX14" fmla="*/ 186161 w 455771"/>
              <a:gd name="connsiteY14" fmla="*/ 205901 h 640080"/>
              <a:gd name="connsiteX15" fmla="*/ 354209 w 455771"/>
              <a:gd name="connsiteY15" fmla="*/ 98702 h 640080"/>
              <a:gd name="connsiteX16" fmla="*/ 408289 w 455771"/>
              <a:gd name="connsiteY16" fmla="*/ 104624 h 640080"/>
              <a:gd name="connsiteX17" fmla="*/ 428294 w 455771"/>
              <a:gd name="connsiteY17" fmla="*/ 92304 h 640080"/>
              <a:gd name="connsiteX18" fmla="*/ 445426 w 455771"/>
              <a:gd name="connsiteY18" fmla="*/ 28913 h 640080"/>
              <a:gd name="connsiteX19" fmla="*/ 432102 w 455771"/>
              <a:gd name="connsiteY19" fmla="*/ 7600 h 640080"/>
              <a:gd name="connsiteX20" fmla="*/ 356827 w 455771"/>
              <a:gd name="connsiteY20" fmla="*/ 161 h 640080"/>
              <a:gd name="connsiteX21" fmla="*/ 64562 w 455771"/>
              <a:gd name="connsiteY21" fmla="*/ 205901 h 640080"/>
              <a:gd name="connsiteX22" fmla="*/ 17306 w 455771"/>
              <a:gd name="connsiteY22" fmla="*/ 205901 h 640080"/>
              <a:gd name="connsiteX23" fmla="*/ 161 w 455771"/>
              <a:gd name="connsiteY23" fmla="*/ 223046 h 640080"/>
              <a:gd name="connsiteX24" fmla="*/ 161 w 455771"/>
              <a:gd name="connsiteY24" fmla="*/ 265558 h 640080"/>
              <a:gd name="connsiteX25" fmla="*/ 17306 w 455771"/>
              <a:gd name="connsiteY25" fmla="*/ 282703 h 640080"/>
              <a:gd name="connsiteX26" fmla="*/ 48122 w 455771"/>
              <a:gd name="connsiteY26" fmla="*/ 282703 h 640080"/>
              <a:gd name="connsiteX27" fmla="*/ 47864 w 455771"/>
              <a:gd name="connsiteY27" fmla="*/ 343061 h 640080"/>
              <a:gd name="connsiteX28" fmla="*/ 17306 w 455771"/>
              <a:gd name="connsiteY28" fmla="*/ 343061 h 640080"/>
              <a:gd name="connsiteX29" fmla="*/ 161 w 455771"/>
              <a:gd name="connsiteY29" fmla="*/ 360206 h 640080"/>
              <a:gd name="connsiteX30" fmla="*/ 161 w 455771"/>
              <a:gd name="connsiteY30" fmla="*/ 400725 h 640080"/>
              <a:gd name="connsiteX31" fmla="*/ 17306 w 455771"/>
              <a:gd name="connsiteY31" fmla="*/ 417870 h 640080"/>
              <a:gd name="connsiteX32" fmla="*/ 60331 w 455771"/>
              <a:gd name="connsiteY32" fmla="*/ 417870 h 640080"/>
              <a:gd name="connsiteX33" fmla="*/ 356827 w 455771"/>
              <a:gd name="connsiteY33" fmla="*/ 640241 h 640080"/>
              <a:gd name="connsiteX34" fmla="*/ 444125 w 455771"/>
              <a:gd name="connsiteY34" fmla="*/ 629114 h 640080"/>
              <a:gd name="connsiteX35" fmla="*/ 456681 w 455771"/>
              <a:gd name="connsiteY35" fmla="*/ 609173 h 640080"/>
              <a:gd name="connsiteX36" fmla="*/ 444082 w 455771"/>
              <a:gd name="connsiteY36" fmla="*/ 54560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55771" h="640080">
                <a:moveTo>
                  <a:pt x="444082" y="545608"/>
                </a:moveTo>
                <a:cubicBezTo>
                  <a:pt x="442205" y="536135"/>
                  <a:pt x="432888" y="530074"/>
                  <a:pt x="423474" y="532222"/>
                </a:cubicBezTo>
                <a:cubicBezTo>
                  <a:pt x="408197" y="535706"/>
                  <a:pt x="384294" y="539955"/>
                  <a:pt x="358571" y="539955"/>
                </a:cubicBezTo>
                <a:cubicBezTo>
                  <a:pt x="277471" y="539955"/>
                  <a:pt x="212940" y="490249"/>
                  <a:pt x="185034" y="417870"/>
                </a:cubicBezTo>
                <a:lnTo>
                  <a:pt x="347467" y="417870"/>
                </a:lnTo>
                <a:cubicBezTo>
                  <a:pt x="355488" y="417870"/>
                  <a:pt x="362436" y="412310"/>
                  <a:pt x="364195" y="404484"/>
                </a:cubicBezTo>
                <a:lnTo>
                  <a:pt x="373300" y="363965"/>
                </a:lnTo>
                <a:cubicBezTo>
                  <a:pt x="375709" y="353246"/>
                  <a:pt x="367558" y="343061"/>
                  <a:pt x="356572" y="343061"/>
                </a:cubicBezTo>
                <a:lnTo>
                  <a:pt x="164781" y="343061"/>
                </a:lnTo>
                <a:cubicBezTo>
                  <a:pt x="163053" y="322590"/>
                  <a:pt x="162761" y="302646"/>
                  <a:pt x="164977" y="282703"/>
                </a:cubicBezTo>
                <a:lnTo>
                  <a:pt x="374422" y="282703"/>
                </a:lnTo>
                <a:cubicBezTo>
                  <a:pt x="382478" y="282704"/>
                  <a:pt x="389448" y="277095"/>
                  <a:pt x="391171" y="269224"/>
                </a:cubicBezTo>
                <a:lnTo>
                  <a:pt x="400475" y="226712"/>
                </a:lnTo>
                <a:cubicBezTo>
                  <a:pt x="402815" y="216019"/>
                  <a:pt x="394673" y="205901"/>
                  <a:pt x="383726" y="205901"/>
                </a:cubicBezTo>
                <a:lnTo>
                  <a:pt x="186161" y="205901"/>
                </a:lnTo>
                <a:cubicBezTo>
                  <a:pt x="215641" y="141620"/>
                  <a:pt x="275729" y="98702"/>
                  <a:pt x="354209" y="98702"/>
                </a:cubicBezTo>
                <a:cubicBezTo>
                  <a:pt x="374906" y="98702"/>
                  <a:pt x="395020" y="101916"/>
                  <a:pt x="408289" y="104624"/>
                </a:cubicBezTo>
                <a:cubicBezTo>
                  <a:pt x="417170" y="106435"/>
                  <a:pt x="425930" y="101055"/>
                  <a:pt x="428294" y="92304"/>
                </a:cubicBezTo>
                <a:lnTo>
                  <a:pt x="445426" y="28913"/>
                </a:lnTo>
                <a:cubicBezTo>
                  <a:pt x="448030" y="19282"/>
                  <a:pt x="441905" y="9459"/>
                  <a:pt x="432102" y="7600"/>
                </a:cubicBezTo>
                <a:cubicBezTo>
                  <a:pt x="414808" y="4321"/>
                  <a:pt x="386938" y="161"/>
                  <a:pt x="356827" y="161"/>
                </a:cubicBezTo>
                <a:cubicBezTo>
                  <a:pt x="217975" y="161"/>
                  <a:pt x="105931" y="86246"/>
                  <a:pt x="64562" y="205901"/>
                </a:cubicBezTo>
                <a:lnTo>
                  <a:pt x="17306" y="205901"/>
                </a:lnTo>
                <a:cubicBezTo>
                  <a:pt x="7837" y="205901"/>
                  <a:pt x="161" y="213577"/>
                  <a:pt x="161" y="223046"/>
                </a:cubicBezTo>
                <a:lnTo>
                  <a:pt x="161" y="265558"/>
                </a:lnTo>
                <a:cubicBezTo>
                  <a:pt x="161" y="275027"/>
                  <a:pt x="7837" y="282703"/>
                  <a:pt x="17306" y="282703"/>
                </a:cubicBezTo>
                <a:lnTo>
                  <a:pt x="48122" y="282703"/>
                </a:lnTo>
                <a:cubicBezTo>
                  <a:pt x="46681" y="302144"/>
                  <a:pt x="46435" y="324547"/>
                  <a:pt x="47864" y="343061"/>
                </a:cubicBezTo>
                <a:lnTo>
                  <a:pt x="17306" y="343061"/>
                </a:lnTo>
                <a:cubicBezTo>
                  <a:pt x="7837" y="343061"/>
                  <a:pt x="161" y="350737"/>
                  <a:pt x="161" y="360206"/>
                </a:cubicBezTo>
                <a:lnTo>
                  <a:pt x="161" y="400725"/>
                </a:lnTo>
                <a:cubicBezTo>
                  <a:pt x="161" y="410193"/>
                  <a:pt x="7837" y="417870"/>
                  <a:pt x="17306" y="417870"/>
                </a:cubicBezTo>
                <a:lnTo>
                  <a:pt x="60331" y="417870"/>
                </a:lnTo>
                <a:cubicBezTo>
                  <a:pt x="96086" y="546932"/>
                  <a:pt x="207707" y="640241"/>
                  <a:pt x="356827" y="640241"/>
                </a:cubicBezTo>
                <a:cubicBezTo>
                  <a:pt x="394404" y="640241"/>
                  <a:pt x="426210" y="633749"/>
                  <a:pt x="444125" y="629114"/>
                </a:cubicBezTo>
                <a:cubicBezTo>
                  <a:pt x="452936" y="626835"/>
                  <a:pt x="458451" y="618101"/>
                  <a:pt x="456681" y="609173"/>
                </a:cubicBezTo>
                <a:lnTo>
                  <a:pt x="444082" y="545608"/>
                </a:lnTo>
                <a:close/>
              </a:path>
            </a:pathLst>
          </a:custGeom>
          <a:solidFill>
            <a:srgbClr val="910830"/>
          </a:solidFill>
          <a:ln w="1429" cap="flat">
            <a:noFill/>
            <a:prstDash val="solid"/>
            <a:miter/>
          </a:ln>
        </p:spPr>
        <p:txBody>
          <a:bodyPr rtlCol="0" anchor="ctr"/>
          <a:lstStyle/>
          <a:p>
            <a:endParaRPr lang="en-GB"/>
          </a:p>
        </p:txBody>
      </p:sp>
      <p:sp>
        <p:nvSpPr>
          <p:cNvPr id="271" name="Grafik 578">
            <a:extLst>
              <a:ext uri="{FF2B5EF4-FFF2-40B4-BE49-F238E27FC236}">
                <a16:creationId xmlns:a16="http://schemas.microsoft.com/office/drawing/2014/main" id="{928E041C-175F-4E46-BD80-12DCA9937156}"/>
              </a:ext>
            </a:extLst>
          </p:cNvPr>
          <p:cNvSpPr/>
          <p:nvPr/>
        </p:nvSpPr>
        <p:spPr>
          <a:xfrm>
            <a:off x="4188281" y="5669054"/>
            <a:ext cx="476822" cy="372517"/>
          </a:xfrm>
          <a:custGeom>
            <a:avLst/>
            <a:gdLst>
              <a:gd name="connsiteX0" fmla="*/ 159 w 731520"/>
              <a:gd name="connsiteY0" fmla="*/ 160213 h 571500"/>
              <a:gd name="connsiteX1" fmla="*/ 159 w 731520"/>
              <a:gd name="connsiteY1" fmla="*/ 137353 h 571500"/>
              <a:gd name="connsiteX2" fmla="*/ 34449 w 731520"/>
              <a:gd name="connsiteY2" fmla="*/ 103063 h 571500"/>
              <a:gd name="connsiteX3" fmla="*/ 548799 w 731520"/>
              <a:gd name="connsiteY3" fmla="*/ 103063 h 571500"/>
              <a:gd name="connsiteX4" fmla="*/ 548799 w 731520"/>
              <a:gd name="connsiteY4" fmla="*/ 34483 h 571500"/>
              <a:gd name="connsiteX5" fmla="*/ 607336 w 731520"/>
              <a:gd name="connsiteY5" fmla="*/ 10236 h 571500"/>
              <a:gd name="connsiteX6" fmla="*/ 721636 w 731520"/>
              <a:gd name="connsiteY6" fmla="*/ 124536 h 571500"/>
              <a:gd name="connsiteX7" fmla="*/ 721636 w 731520"/>
              <a:gd name="connsiteY7" fmla="*/ 173029 h 571500"/>
              <a:gd name="connsiteX8" fmla="*/ 607336 w 731520"/>
              <a:gd name="connsiteY8" fmla="*/ 287329 h 571500"/>
              <a:gd name="connsiteX9" fmla="*/ 548799 w 731520"/>
              <a:gd name="connsiteY9" fmla="*/ 263083 h 571500"/>
              <a:gd name="connsiteX10" fmla="*/ 548799 w 731520"/>
              <a:gd name="connsiteY10" fmla="*/ 194503 h 571500"/>
              <a:gd name="connsiteX11" fmla="*/ 34449 w 731520"/>
              <a:gd name="connsiteY11" fmla="*/ 194503 h 571500"/>
              <a:gd name="connsiteX12" fmla="*/ 159 w 731520"/>
              <a:gd name="connsiteY12" fmla="*/ 160213 h 571500"/>
              <a:gd name="connsiteX13" fmla="*/ 697389 w 731520"/>
              <a:gd name="connsiteY13" fmla="*/ 377383 h 571500"/>
              <a:gd name="connsiteX14" fmla="*/ 183039 w 731520"/>
              <a:gd name="connsiteY14" fmla="*/ 377383 h 571500"/>
              <a:gd name="connsiteX15" fmla="*/ 183039 w 731520"/>
              <a:gd name="connsiteY15" fmla="*/ 308803 h 571500"/>
              <a:gd name="connsiteX16" fmla="*/ 124502 w 731520"/>
              <a:gd name="connsiteY16" fmla="*/ 284556 h 571500"/>
              <a:gd name="connsiteX17" fmla="*/ 10202 w 731520"/>
              <a:gd name="connsiteY17" fmla="*/ 398856 h 571500"/>
              <a:gd name="connsiteX18" fmla="*/ 10202 w 731520"/>
              <a:gd name="connsiteY18" fmla="*/ 447349 h 571500"/>
              <a:gd name="connsiteX19" fmla="*/ 124502 w 731520"/>
              <a:gd name="connsiteY19" fmla="*/ 561649 h 571500"/>
              <a:gd name="connsiteX20" fmla="*/ 183039 w 731520"/>
              <a:gd name="connsiteY20" fmla="*/ 537403 h 571500"/>
              <a:gd name="connsiteX21" fmla="*/ 183039 w 731520"/>
              <a:gd name="connsiteY21" fmla="*/ 468823 h 571500"/>
              <a:gd name="connsiteX22" fmla="*/ 697389 w 731520"/>
              <a:gd name="connsiteY22" fmla="*/ 468823 h 571500"/>
              <a:gd name="connsiteX23" fmla="*/ 731679 w 731520"/>
              <a:gd name="connsiteY23" fmla="*/ 434533 h 571500"/>
              <a:gd name="connsiteX24" fmla="*/ 731679 w 731520"/>
              <a:gd name="connsiteY24" fmla="*/ 411673 h 571500"/>
              <a:gd name="connsiteX25" fmla="*/ 697389 w 731520"/>
              <a:gd name="connsiteY25" fmla="*/ 377383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571500">
                <a:moveTo>
                  <a:pt x="159" y="160213"/>
                </a:moveTo>
                <a:lnTo>
                  <a:pt x="159" y="137353"/>
                </a:lnTo>
                <a:cubicBezTo>
                  <a:pt x="159" y="118415"/>
                  <a:pt x="15511" y="103063"/>
                  <a:pt x="34449" y="103063"/>
                </a:cubicBezTo>
                <a:lnTo>
                  <a:pt x="548799" y="103063"/>
                </a:lnTo>
                <a:lnTo>
                  <a:pt x="548799" y="34483"/>
                </a:lnTo>
                <a:cubicBezTo>
                  <a:pt x="548799" y="3955"/>
                  <a:pt x="585802" y="-11297"/>
                  <a:pt x="607336" y="10236"/>
                </a:cubicBezTo>
                <a:lnTo>
                  <a:pt x="721636" y="124536"/>
                </a:lnTo>
                <a:cubicBezTo>
                  <a:pt x="735027" y="137928"/>
                  <a:pt x="735027" y="159639"/>
                  <a:pt x="721636" y="173029"/>
                </a:cubicBezTo>
                <a:lnTo>
                  <a:pt x="607336" y="287329"/>
                </a:lnTo>
                <a:cubicBezTo>
                  <a:pt x="585884" y="308778"/>
                  <a:pt x="548799" y="293739"/>
                  <a:pt x="548799" y="263083"/>
                </a:cubicBezTo>
                <a:lnTo>
                  <a:pt x="548799" y="194503"/>
                </a:lnTo>
                <a:lnTo>
                  <a:pt x="34449" y="194503"/>
                </a:lnTo>
                <a:cubicBezTo>
                  <a:pt x="15511" y="194503"/>
                  <a:pt x="159" y="179151"/>
                  <a:pt x="159" y="160213"/>
                </a:cubicBezTo>
                <a:close/>
                <a:moveTo>
                  <a:pt x="697389" y="377383"/>
                </a:moveTo>
                <a:lnTo>
                  <a:pt x="183039" y="377383"/>
                </a:lnTo>
                <a:lnTo>
                  <a:pt x="183039" y="308803"/>
                </a:lnTo>
                <a:cubicBezTo>
                  <a:pt x="183039" y="278351"/>
                  <a:pt x="146089" y="262969"/>
                  <a:pt x="124502" y="284556"/>
                </a:cubicBezTo>
                <a:lnTo>
                  <a:pt x="10202" y="398856"/>
                </a:lnTo>
                <a:cubicBezTo>
                  <a:pt x="-3189" y="412248"/>
                  <a:pt x="-3189" y="433959"/>
                  <a:pt x="10202" y="447349"/>
                </a:cubicBezTo>
                <a:lnTo>
                  <a:pt x="124502" y="561649"/>
                </a:lnTo>
                <a:cubicBezTo>
                  <a:pt x="145973" y="583119"/>
                  <a:pt x="183039" y="568031"/>
                  <a:pt x="183039" y="537403"/>
                </a:cubicBezTo>
                <a:lnTo>
                  <a:pt x="183039" y="468823"/>
                </a:lnTo>
                <a:lnTo>
                  <a:pt x="697389" y="468823"/>
                </a:lnTo>
                <a:cubicBezTo>
                  <a:pt x="716327" y="468823"/>
                  <a:pt x="731679" y="453471"/>
                  <a:pt x="731679" y="434533"/>
                </a:cubicBezTo>
                <a:lnTo>
                  <a:pt x="731679" y="411673"/>
                </a:lnTo>
                <a:cubicBezTo>
                  <a:pt x="731679" y="392735"/>
                  <a:pt x="716327" y="377383"/>
                  <a:pt x="697389" y="377383"/>
                </a:cubicBezTo>
                <a:close/>
              </a:path>
            </a:pathLst>
          </a:custGeom>
          <a:solidFill>
            <a:srgbClr val="910830"/>
          </a:solidFill>
          <a:ln w="1414" cap="flat">
            <a:noFill/>
            <a:prstDash val="solid"/>
            <a:miter/>
          </a:ln>
        </p:spPr>
        <p:txBody>
          <a:bodyPr rtlCol="0" anchor="ctr"/>
          <a:lstStyle/>
          <a:p>
            <a:endParaRPr lang="en-GB"/>
          </a:p>
        </p:txBody>
      </p:sp>
      <p:sp>
        <p:nvSpPr>
          <p:cNvPr id="272" name="Grafik 579">
            <a:extLst>
              <a:ext uri="{FF2B5EF4-FFF2-40B4-BE49-F238E27FC236}">
                <a16:creationId xmlns:a16="http://schemas.microsoft.com/office/drawing/2014/main" id="{338AB2B1-61F7-427E-B7A3-C0C549AEA2CB}"/>
              </a:ext>
            </a:extLst>
          </p:cNvPr>
          <p:cNvSpPr/>
          <p:nvPr/>
        </p:nvSpPr>
        <p:spPr>
          <a:xfrm>
            <a:off x="8176698" y="5616925"/>
            <a:ext cx="149007" cy="476822"/>
          </a:xfrm>
          <a:custGeom>
            <a:avLst/>
            <a:gdLst>
              <a:gd name="connsiteX0" fmla="*/ 228756 w 228600"/>
              <a:gd name="connsiteY0" fmla="*/ 617376 h 731520"/>
              <a:gd name="connsiteX1" fmla="*/ 114456 w 228600"/>
              <a:gd name="connsiteY1" fmla="*/ 731676 h 731520"/>
              <a:gd name="connsiteX2" fmla="*/ 156 w 228600"/>
              <a:gd name="connsiteY2" fmla="*/ 617376 h 731520"/>
              <a:gd name="connsiteX3" fmla="*/ 114456 w 228600"/>
              <a:gd name="connsiteY3" fmla="*/ 503076 h 731520"/>
              <a:gd name="connsiteX4" fmla="*/ 228756 w 228600"/>
              <a:gd name="connsiteY4" fmla="*/ 617376 h 731520"/>
              <a:gd name="connsiteX5" fmla="*/ 13386 w 228600"/>
              <a:gd name="connsiteY5" fmla="*/ 36159 h 731520"/>
              <a:gd name="connsiteX6" fmla="*/ 32817 w 228600"/>
              <a:gd name="connsiteY6" fmla="*/ 424779 h 731520"/>
              <a:gd name="connsiteX7" fmla="*/ 67065 w 228600"/>
              <a:gd name="connsiteY7" fmla="*/ 457356 h 731520"/>
              <a:gd name="connsiteX8" fmla="*/ 161848 w 228600"/>
              <a:gd name="connsiteY8" fmla="*/ 457356 h 731520"/>
              <a:gd name="connsiteX9" fmla="*/ 196095 w 228600"/>
              <a:gd name="connsiteY9" fmla="*/ 424779 h 731520"/>
              <a:gd name="connsiteX10" fmla="*/ 215526 w 228600"/>
              <a:gd name="connsiteY10" fmla="*/ 36159 h 731520"/>
              <a:gd name="connsiteX11" fmla="*/ 181279 w 228600"/>
              <a:gd name="connsiteY11" fmla="*/ 156 h 731520"/>
              <a:gd name="connsiteX12" fmla="*/ 47634 w 228600"/>
              <a:gd name="connsiteY12" fmla="*/ 156 h 731520"/>
              <a:gd name="connsiteX13" fmla="*/ 13386 w 228600"/>
              <a:gd name="connsiteY13" fmla="*/ 36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8600" h="731520">
                <a:moveTo>
                  <a:pt x="228756" y="617376"/>
                </a:moveTo>
                <a:cubicBezTo>
                  <a:pt x="228756" y="680401"/>
                  <a:pt x="177481" y="731676"/>
                  <a:pt x="114456" y="731676"/>
                </a:cubicBezTo>
                <a:cubicBezTo>
                  <a:pt x="51431" y="731676"/>
                  <a:pt x="156" y="680401"/>
                  <a:pt x="156" y="617376"/>
                </a:cubicBezTo>
                <a:cubicBezTo>
                  <a:pt x="156" y="554351"/>
                  <a:pt x="51431" y="503076"/>
                  <a:pt x="114456" y="503076"/>
                </a:cubicBezTo>
                <a:cubicBezTo>
                  <a:pt x="177481" y="503076"/>
                  <a:pt x="228756" y="554351"/>
                  <a:pt x="228756" y="617376"/>
                </a:cubicBezTo>
                <a:close/>
                <a:moveTo>
                  <a:pt x="13386" y="36159"/>
                </a:moveTo>
                <a:lnTo>
                  <a:pt x="32817" y="424779"/>
                </a:lnTo>
                <a:cubicBezTo>
                  <a:pt x="33730" y="443029"/>
                  <a:pt x="48792" y="457356"/>
                  <a:pt x="67065" y="457356"/>
                </a:cubicBezTo>
                <a:lnTo>
                  <a:pt x="161848" y="457356"/>
                </a:lnTo>
                <a:cubicBezTo>
                  <a:pt x="180120" y="457356"/>
                  <a:pt x="195182" y="443029"/>
                  <a:pt x="196095" y="424779"/>
                </a:cubicBezTo>
                <a:lnTo>
                  <a:pt x="215526" y="36159"/>
                </a:lnTo>
                <a:cubicBezTo>
                  <a:pt x="216505" y="16573"/>
                  <a:pt x="200890" y="156"/>
                  <a:pt x="181279" y="156"/>
                </a:cubicBezTo>
                <a:lnTo>
                  <a:pt x="47634" y="156"/>
                </a:lnTo>
                <a:cubicBezTo>
                  <a:pt x="28023" y="156"/>
                  <a:pt x="12408" y="16573"/>
                  <a:pt x="13386" y="36159"/>
                </a:cubicBezTo>
                <a:close/>
              </a:path>
            </a:pathLst>
          </a:custGeom>
          <a:solidFill>
            <a:srgbClr val="910830"/>
          </a:solidFill>
          <a:ln w="1389" cap="flat">
            <a:noFill/>
            <a:prstDash val="solid"/>
            <a:miter/>
          </a:ln>
        </p:spPr>
        <p:txBody>
          <a:bodyPr rtlCol="0" anchor="ctr"/>
          <a:lstStyle/>
          <a:p>
            <a:endParaRPr lang="en-GB"/>
          </a:p>
        </p:txBody>
      </p:sp>
      <p:sp>
        <p:nvSpPr>
          <p:cNvPr id="273" name="Grafik 580">
            <a:extLst>
              <a:ext uri="{FF2B5EF4-FFF2-40B4-BE49-F238E27FC236}">
                <a16:creationId xmlns:a16="http://schemas.microsoft.com/office/drawing/2014/main" id="{7ED75E71-F504-4FA7-829B-EC5F4DEDADD4}"/>
              </a:ext>
            </a:extLst>
          </p:cNvPr>
          <p:cNvSpPr/>
          <p:nvPr/>
        </p:nvSpPr>
        <p:spPr>
          <a:xfrm>
            <a:off x="4781825" y="5624374"/>
            <a:ext cx="461921" cy="461921"/>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354489 w 708660"/>
              <a:gd name="connsiteY5" fmla="*/ 425927 h 708660"/>
              <a:gd name="connsiteX6" fmla="*/ 288767 w 708660"/>
              <a:gd name="connsiteY6" fmla="*/ 491649 h 708660"/>
              <a:gd name="connsiteX7" fmla="*/ 354489 w 708660"/>
              <a:gd name="connsiteY7" fmla="*/ 557372 h 708660"/>
              <a:gd name="connsiteX8" fmla="*/ 420212 w 708660"/>
              <a:gd name="connsiteY8" fmla="*/ 491649 h 708660"/>
              <a:gd name="connsiteX9" fmla="*/ 354489 w 708660"/>
              <a:gd name="connsiteY9" fmla="*/ 425927 h 708660"/>
              <a:gd name="connsiteX10" fmla="*/ 292091 w 708660"/>
              <a:gd name="connsiteY10" fmla="*/ 189688 h 708660"/>
              <a:gd name="connsiteX11" fmla="*/ 302690 w 708660"/>
              <a:gd name="connsiteY11" fmla="*/ 383998 h 708660"/>
              <a:gd name="connsiteX12" fmla="*/ 319809 w 708660"/>
              <a:gd name="connsiteY12" fmla="*/ 400209 h 708660"/>
              <a:gd name="connsiteX13" fmla="*/ 389169 w 708660"/>
              <a:gd name="connsiteY13" fmla="*/ 400209 h 708660"/>
              <a:gd name="connsiteX14" fmla="*/ 406288 w 708660"/>
              <a:gd name="connsiteY14" fmla="*/ 383998 h 708660"/>
              <a:gd name="connsiteX15" fmla="*/ 416887 w 708660"/>
              <a:gd name="connsiteY15" fmla="*/ 189688 h 708660"/>
              <a:gd name="connsiteX16" fmla="*/ 399768 w 708660"/>
              <a:gd name="connsiteY16" fmla="*/ 171609 h 708660"/>
              <a:gd name="connsiteX17" fmla="*/ 309209 w 708660"/>
              <a:gd name="connsiteY17" fmla="*/ 171609 h 708660"/>
              <a:gd name="connsiteX18" fmla="*/ 292091 w 708660"/>
              <a:gd name="connsiteY18" fmla="*/ 18968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8660" h="708660">
                <a:moveTo>
                  <a:pt x="708819" y="354489"/>
                </a:moveTo>
                <a:cubicBezTo>
                  <a:pt x="708819" y="550224"/>
                  <a:pt x="550166" y="708819"/>
                  <a:pt x="354489" y="708819"/>
                </a:cubicBezTo>
                <a:cubicBezTo>
                  <a:pt x="158812" y="708819"/>
                  <a:pt x="159" y="550224"/>
                  <a:pt x="159" y="354489"/>
                </a:cubicBezTo>
                <a:cubicBezTo>
                  <a:pt x="159" y="158869"/>
                  <a:pt x="158812" y="159"/>
                  <a:pt x="354489" y="159"/>
                </a:cubicBezTo>
                <a:cubicBezTo>
                  <a:pt x="550166" y="159"/>
                  <a:pt x="708819" y="158869"/>
                  <a:pt x="708819" y="354489"/>
                </a:cubicBezTo>
                <a:close/>
                <a:moveTo>
                  <a:pt x="354489" y="425927"/>
                </a:moveTo>
                <a:cubicBezTo>
                  <a:pt x="318192" y="425927"/>
                  <a:pt x="288767" y="455352"/>
                  <a:pt x="288767" y="491649"/>
                </a:cubicBezTo>
                <a:cubicBezTo>
                  <a:pt x="288767" y="527946"/>
                  <a:pt x="318192" y="557372"/>
                  <a:pt x="354489" y="557372"/>
                </a:cubicBezTo>
                <a:cubicBezTo>
                  <a:pt x="390786" y="557372"/>
                  <a:pt x="420212" y="527946"/>
                  <a:pt x="420212" y="491649"/>
                </a:cubicBezTo>
                <a:cubicBezTo>
                  <a:pt x="420212" y="455352"/>
                  <a:pt x="390786" y="425927"/>
                  <a:pt x="354489" y="425927"/>
                </a:cubicBezTo>
                <a:close/>
                <a:moveTo>
                  <a:pt x="292091" y="189688"/>
                </a:moveTo>
                <a:lnTo>
                  <a:pt x="302690" y="383998"/>
                </a:lnTo>
                <a:cubicBezTo>
                  <a:pt x="303186" y="393091"/>
                  <a:pt x="310704" y="400209"/>
                  <a:pt x="319809" y="400209"/>
                </a:cubicBezTo>
                <a:lnTo>
                  <a:pt x="389169" y="400209"/>
                </a:lnTo>
                <a:cubicBezTo>
                  <a:pt x="398275" y="400209"/>
                  <a:pt x="405793" y="393091"/>
                  <a:pt x="406288" y="383998"/>
                </a:cubicBezTo>
                <a:lnTo>
                  <a:pt x="416887" y="189688"/>
                </a:lnTo>
                <a:cubicBezTo>
                  <a:pt x="417423" y="179867"/>
                  <a:pt x="409603" y="171609"/>
                  <a:pt x="399768" y="171609"/>
                </a:cubicBezTo>
                <a:lnTo>
                  <a:pt x="309209" y="171609"/>
                </a:lnTo>
                <a:cubicBezTo>
                  <a:pt x="299374" y="171609"/>
                  <a:pt x="291555" y="179867"/>
                  <a:pt x="292091" y="189688"/>
                </a:cubicBezTo>
                <a:close/>
              </a:path>
            </a:pathLst>
          </a:custGeom>
          <a:solidFill>
            <a:srgbClr val="910830"/>
          </a:solidFill>
          <a:ln w="1414" cap="flat">
            <a:noFill/>
            <a:prstDash val="solid"/>
            <a:miter/>
          </a:ln>
        </p:spPr>
        <p:txBody>
          <a:bodyPr rtlCol="0" anchor="ctr"/>
          <a:lstStyle/>
          <a:p>
            <a:endParaRPr lang="en-GB"/>
          </a:p>
        </p:txBody>
      </p:sp>
      <p:sp>
        <p:nvSpPr>
          <p:cNvPr id="274" name="Grafik 581">
            <a:extLst>
              <a:ext uri="{FF2B5EF4-FFF2-40B4-BE49-F238E27FC236}">
                <a16:creationId xmlns:a16="http://schemas.microsoft.com/office/drawing/2014/main" id="{9770784B-FF89-4BC1-955E-A4C4197FA3C1}"/>
              </a:ext>
            </a:extLst>
          </p:cNvPr>
          <p:cNvSpPr/>
          <p:nvPr/>
        </p:nvSpPr>
        <p:spPr>
          <a:xfrm>
            <a:off x="612118" y="5616923"/>
            <a:ext cx="536424" cy="476822"/>
          </a:xfrm>
          <a:custGeom>
            <a:avLst/>
            <a:gdLst>
              <a:gd name="connsiteX0" fmla="*/ 813858 w 822960"/>
              <a:gd name="connsiteY0" fmla="*/ 628829 h 731520"/>
              <a:gd name="connsiteX1" fmla="*/ 754455 w 822960"/>
              <a:gd name="connsiteY1" fmla="*/ 731680 h 731520"/>
              <a:gd name="connsiteX2" fmla="*/ 68818 w 822960"/>
              <a:gd name="connsiteY2" fmla="*/ 731680 h 731520"/>
              <a:gd name="connsiteX3" fmla="*/ 9414 w 822960"/>
              <a:gd name="connsiteY3" fmla="*/ 628829 h 731520"/>
              <a:gd name="connsiteX4" fmla="*/ 352237 w 822960"/>
              <a:gd name="connsiteY4" fmla="*/ 34429 h 731520"/>
              <a:gd name="connsiteX5" fmla="*/ 471044 w 822960"/>
              <a:gd name="connsiteY5" fmla="*/ 34429 h 731520"/>
              <a:gd name="connsiteX6" fmla="*/ 813858 w 822960"/>
              <a:gd name="connsiteY6" fmla="*/ 628829 h 731520"/>
              <a:gd name="connsiteX7" fmla="*/ 411640 w 822960"/>
              <a:gd name="connsiteY7" fmla="*/ 505938 h 731520"/>
              <a:gd name="connsiteX8" fmla="*/ 345918 w 822960"/>
              <a:gd name="connsiteY8" fmla="*/ 571660 h 731520"/>
              <a:gd name="connsiteX9" fmla="*/ 411640 w 822960"/>
              <a:gd name="connsiteY9" fmla="*/ 637383 h 731520"/>
              <a:gd name="connsiteX10" fmla="*/ 477363 w 822960"/>
              <a:gd name="connsiteY10" fmla="*/ 571660 h 731520"/>
              <a:gd name="connsiteX11" fmla="*/ 411640 w 822960"/>
              <a:gd name="connsiteY11" fmla="*/ 505938 h 731520"/>
              <a:gd name="connsiteX12" fmla="*/ 349243 w 822960"/>
              <a:gd name="connsiteY12" fmla="*/ 269699 h 731520"/>
              <a:gd name="connsiteX13" fmla="*/ 359841 w 822960"/>
              <a:gd name="connsiteY13" fmla="*/ 464009 h 731520"/>
              <a:gd name="connsiteX14" fmla="*/ 376960 w 822960"/>
              <a:gd name="connsiteY14" fmla="*/ 480220 h 731520"/>
              <a:gd name="connsiteX15" fmla="*/ 446320 w 822960"/>
              <a:gd name="connsiteY15" fmla="*/ 480220 h 731520"/>
              <a:gd name="connsiteX16" fmla="*/ 463440 w 822960"/>
              <a:gd name="connsiteY16" fmla="*/ 464009 h 731520"/>
              <a:gd name="connsiteX17" fmla="*/ 474038 w 822960"/>
              <a:gd name="connsiteY17" fmla="*/ 269699 h 731520"/>
              <a:gd name="connsiteX18" fmla="*/ 456919 w 822960"/>
              <a:gd name="connsiteY18" fmla="*/ 251620 h 731520"/>
              <a:gd name="connsiteX19" fmla="*/ 366360 w 822960"/>
              <a:gd name="connsiteY19" fmla="*/ 251620 h 731520"/>
              <a:gd name="connsiteX20" fmla="*/ 349243 w 822960"/>
              <a:gd name="connsiteY20" fmla="*/ 2696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2960" h="731520">
                <a:moveTo>
                  <a:pt x="813858" y="628829"/>
                </a:moveTo>
                <a:cubicBezTo>
                  <a:pt x="840230" y="674540"/>
                  <a:pt x="807127" y="731680"/>
                  <a:pt x="754455" y="731680"/>
                </a:cubicBezTo>
                <a:lnTo>
                  <a:pt x="68818" y="731680"/>
                </a:lnTo>
                <a:cubicBezTo>
                  <a:pt x="16044" y="731680"/>
                  <a:pt x="-16906" y="674451"/>
                  <a:pt x="9414" y="628829"/>
                </a:cubicBezTo>
                <a:lnTo>
                  <a:pt x="352237" y="34429"/>
                </a:lnTo>
                <a:cubicBezTo>
                  <a:pt x="378622" y="-11304"/>
                  <a:pt x="444706" y="-11221"/>
                  <a:pt x="471044" y="34429"/>
                </a:cubicBezTo>
                <a:lnTo>
                  <a:pt x="813858" y="628829"/>
                </a:lnTo>
                <a:close/>
                <a:moveTo>
                  <a:pt x="411640" y="505938"/>
                </a:moveTo>
                <a:cubicBezTo>
                  <a:pt x="375343" y="505938"/>
                  <a:pt x="345918" y="535363"/>
                  <a:pt x="345918" y="571660"/>
                </a:cubicBezTo>
                <a:cubicBezTo>
                  <a:pt x="345918" y="607957"/>
                  <a:pt x="375343" y="637383"/>
                  <a:pt x="411640" y="637383"/>
                </a:cubicBezTo>
                <a:cubicBezTo>
                  <a:pt x="447938" y="637383"/>
                  <a:pt x="477363" y="607957"/>
                  <a:pt x="477363" y="571660"/>
                </a:cubicBezTo>
                <a:cubicBezTo>
                  <a:pt x="477363" y="535363"/>
                  <a:pt x="447938" y="505938"/>
                  <a:pt x="411640" y="505938"/>
                </a:cubicBezTo>
                <a:close/>
                <a:moveTo>
                  <a:pt x="349243" y="269699"/>
                </a:moveTo>
                <a:lnTo>
                  <a:pt x="359841" y="464009"/>
                </a:lnTo>
                <a:cubicBezTo>
                  <a:pt x="360337" y="473102"/>
                  <a:pt x="367855" y="480220"/>
                  <a:pt x="376960" y="480220"/>
                </a:cubicBezTo>
                <a:lnTo>
                  <a:pt x="446320" y="480220"/>
                </a:lnTo>
                <a:cubicBezTo>
                  <a:pt x="455426" y="480220"/>
                  <a:pt x="462944" y="473102"/>
                  <a:pt x="463440" y="464009"/>
                </a:cubicBezTo>
                <a:lnTo>
                  <a:pt x="474038" y="269699"/>
                </a:lnTo>
                <a:cubicBezTo>
                  <a:pt x="474574" y="259878"/>
                  <a:pt x="466754" y="251620"/>
                  <a:pt x="456919" y="251620"/>
                </a:cubicBezTo>
                <a:lnTo>
                  <a:pt x="366360" y="251620"/>
                </a:lnTo>
                <a:cubicBezTo>
                  <a:pt x="356525" y="251620"/>
                  <a:pt x="348707" y="259878"/>
                  <a:pt x="349243" y="269699"/>
                </a:cubicBezTo>
                <a:close/>
              </a:path>
            </a:pathLst>
          </a:custGeom>
          <a:solidFill>
            <a:srgbClr val="910830"/>
          </a:solidFill>
          <a:ln w="1422" cap="flat">
            <a:noFill/>
            <a:prstDash val="solid"/>
            <a:miter/>
          </a:ln>
        </p:spPr>
        <p:txBody>
          <a:bodyPr rtlCol="0" anchor="ctr"/>
          <a:lstStyle/>
          <a:p>
            <a:endParaRPr lang="en-GB"/>
          </a:p>
        </p:txBody>
      </p:sp>
      <p:sp>
        <p:nvSpPr>
          <p:cNvPr id="275" name="Grafik 582">
            <a:extLst>
              <a:ext uri="{FF2B5EF4-FFF2-40B4-BE49-F238E27FC236}">
                <a16:creationId xmlns:a16="http://schemas.microsoft.com/office/drawing/2014/main" id="{B8D0DD61-F141-413B-A459-928061130587}"/>
              </a:ext>
            </a:extLst>
          </p:cNvPr>
          <p:cNvSpPr/>
          <p:nvPr/>
        </p:nvSpPr>
        <p:spPr>
          <a:xfrm>
            <a:off x="6939939" y="5646724"/>
            <a:ext cx="417219" cy="417219"/>
          </a:xfrm>
          <a:custGeom>
            <a:avLst/>
            <a:gdLst>
              <a:gd name="connsiteX0" fmla="*/ 160 w 640080"/>
              <a:gd name="connsiteY0" fmla="*/ 211615 h 640080"/>
              <a:gd name="connsiteX1" fmla="*/ 160 w 640080"/>
              <a:gd name="connsiteY1" fmla="*/ 34450 h 640080"/>
              <a:gd name="connsiteX2" fmla="*/ 34450 w 640080"/>
              <a:gd name="connsiteY2" fmla="*/ 160 h 640080"/>
              <a:gd name="connsiteX3" fmla="*/ 211615 w 640080"/>
              <a:gd name="connsiteY3" fmla="*/ 160 h 640080"/>
              <a:gd name="connsiteX4" fmla="*/ 228760 w 640080"/>
              <a:gd name="connsiteY4" fmla="*/ 17305 h 640080"/>
              <a:gd name="connsiteX5" fmla="*/ 228760 w 640080"/>
              <a:gd name="connsiteY5" fmla="*/ 74455 h 640080"/>
              <a:gd name="connsiteX6" fmla="*/ 211615 w 640080"/>
              <a:gd name="connsiteY6" fmla="*/ 91600 h 640080"/>
              <a:gd name="connsiteX7" fmla="*/ 91600 w 640080"/>
              <a:gd name="connsiteY7" fmla="*/ 91600 h 640080"/>
              <a:gd name="connsiteX8" fmla="*/ 91600 w 640080"/>
              <a:gd name="connsiteY8" fmla="*/ 211615 h 640080"/>
              <a:gd name="connsiteX9" fmla="*/ 74455 w 640080"/>
              <a:gd name="connsiteY9" fmla="*/ 228760 h 640080"/>
              <a:gd name="connsiteX10" fmla="*/ 17305 w 640080"/>
              <a:gd name="connsiteY10" fmla="*/ 228760 h 640080"/>
              <a:gd name="connsiteX11" fmla="*/ 160 w 640080"/>
              <a:gd name="connsiteY11" fmla="*/ 211615 h 640080"/>
              <a:gd name="connsiteX12" fmla="*/ 411640 w 640080"/>
              <a:gd name="connsiteY12" fmla="*/ 17305 h 640080"/>
              <a:gd name="connsiteX13" fmla="*/ 411640 w 640080"/>
              <a:gd name="connsiteY13" fmla="*/ 74455 h 640080"/>
              <a:gd name="connsiteX14" fmla="*/ 428785 w 640080"/>
              <a:gd name="connsiteY14" fmla="*/ 91600 h 640080"/>
              <a:gd name="connsiteX15" fmla="*/ 548800 w 640080"/>
              <a:gd name="connsiteY15" fmla="*/ 91600 h 640080"/>
              <a:gd name="connsiteX16" fmla="*/ 548800 w 640080"/>
              <a:gd name="connsiteY16" fmla="*/ 211615 h 640080"/>
              <a:gd name="connsiteX17" fmla="*/ 565945 w 640080"/>
              <a:gd name="connsiteY17" fmla="*/ 228760 h 640080"/>
              <a:gd name="connsiteX18" fmla="*/ 623095 w 640080"/>
              <a:gd name="connsiteY18" fmla="*/ 228760 h 640080"/>
              <a:gd name="connsiteX19" fmla="*/ 640240 w 640080"/>
              <a:gd name="connsiteY19" fmla="*/ 211615 h 640080"/>
              <a:gd name="connsiteX20" fmla="*/ 640240 w 640080"/>
              <a:gd name="connsiteY20" fmla="*/ 34450 h 640080"/>
              <a:gd name="connsiteX21" fmla="*/ 605950 w 640080"/>
              <a:gd name="connsiteY21" fmla="*/ 160 h 640080"/>
              <a:gd name="connsiteX22" fmla="*/ 428785 w 640080"/>
              <a:gd name="connsiteY22" fmla="*/ 160 h 640080"/>
              <a:gd name="connsiteX23" fmla="*/ 411640 w 640080"/>
              <a:gd name="connsiteY23" fmla="*/ 17305 h 640080"/>
              <a:gd name="connsiteX24" fmla="*/ 623095 w 640080"/>
              <a:gd name="connsiteY24" fmla="*/ 411640 h 640080"/>
              <a:gd name="connsiteX25" fmla="*/ 565945 w 640080"/>
              <a:gd name="connsiteY25" fmla="*/ 411640 h 640080"/>
              <a:gd name="connsiteX26" fmla="*/ 548800 w 640080"/>
              <a:gd name="connsiteY26" fmla="*/ 428785 h 640080"/>
              <a:gd name="connsiteX27" fmla="*/ 548800 w 640080"/>
              <a:gd name="connsiteY27" fmla="*/ 548800 h 640080"/>
              <a:gd name="connsiteX28" fmla="*/ 428785 w 640080"/>
              <a:gd name="connsiteY28" fmla="*/ 548800 h 640080"/>
              <a:gd name="connsiteX29" fmla="*/ 411640 w 640080"/>
              <a:gd name="connsiteY29" fmla="*/ 565945 h 640080"/>
              <a:gd name="connsiteX30" fmla="*/ 411640 w 640080"/>
              <a:gd name="connsiteY30" fmla="*/ 623095 h 640080"/>
              <a:gd name="connsiteX31" fmla="*/ 428785 w 640080"/>
              <a:gd name="connsiteY31" fmla="*/ 640240 h 640080"/>
              <a:gd name="connsiteX32" fmla="*/ 605950 w 640080"/>
              <a:gd name="connsiteY32" fmla="*/ 640240 h 640080"/>
              <a:gd name="connsiteX33" fmla="*/ 640240 w 640080"/>
              <a:gd name="connsiteY33" fmla="*/ 605950 h 640080"/>
              <a:gd name="connsiteX34" fmla="*/ 640240 w 640080"/>
              <a:gd name="connsiteY34" fmla="*/ 428785 h 640080"/>
              <a:gd name="connsiteX35" fmla="*/ 623095 w 640080"/>
              <a:gd name="connsiteY35" fmla="*/ 411640 h 640080"/>
              <a:gd name="connsiteX36" fmla="*/ 228760 w 640080"/>
              <a:gd name="connsiteY36" fmla="*/ 623095 h 640080"/>
              <a:gd name="connsiteX37" fmla="*/ 228760 w 640080"/>
              <a:gd name="connsiteY37" fmla="*/ 565945 h 640080"/>
              <a:gd name="connsiteX38" fmla="*/ 211615 w 640080"/>
              <a:gd name="connsiteY38" fmla="*/ 548800 h 640080"/>
              <a:gd name="connsiteX39" fmla="*/ 91600 w 640080"/>
              <a:gd name="connsiteY39" fmla="*/ 548800 h 640080"/>
              <a:gd name="connsiteX40" fmla="*/ 91600 w 640080"/>
              <a:gd name="connsiteY40" fmla="*/ 428785 h 640080"/>
              <a:gd name="connsiteX41" fmla="*/ 74455 w 640080"/>
              <a:gd name="connsiteY41" fmla="*/ 411640 h 640080"/>
              <a:gd name="connsiteX42" fmla="*/ 17305 w 640080"/>
              <a:gd name="connsiteY42" fmla="*/ 411640 h 640080"/>
              <a:gd name="connsiteX43" fmla="*/ 160 w 640080"/>
              <a:gd name="connsiteY43" fmla="*/ 428785 h 640080"/>
              <a:gd name="connsiteX44" fmla="*/ 160 w 640080"/>
              <a:gd name="connsiteY44" fmla="*/ 605950 h 640080"/>
              <a:gd name="connsiteX45" fmla="*/ 34450 w 640080"/>
              <a:gd name="connsiteY45" fmla="*/ 640240 h 640080"/>
              <a:gd name="connsiteX46" fmla="*/ 211615 w 640080"/>
              <a:gd name="connsiteY46" fmla="*/ 640240 h 640080"/>
              <a:gd name="connsiteX47" fmla="*/ 228760 w 640080"/>
              <a:gd name="connsiteY47" fmla="*/ 62309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40080" h="640080">
                <a:moveTo>
                  <a:pt x="160" y="211615"/>
                </a:moveTo>
                <a:lnTo>
                  <a:pt x="160" y="34450"/>
                </a:lnTo>
                <a:cubicBezTo>
                  <a:pt x="160" y="15448"/>
                  <a:pt x="15448" y="160"/>
                  <a:pt x="34450" y="160"/>
                </a:cubicBezTo>
                <a:lnTo>
                  <a:pt x="211615" y="160"/>
                </a:lnTo>
                <a:cubicBezTo>
                  <a:pt x="221045" y="160"/>
                  <a:pt x="228760" y="7876"/>
                  <a:pt x="228760" y="17305"/>
                </a:cubicBezTo>
                <a:lnTo>
                  <a:pt x="228760" y="74455"/>
                </a:lnTo>
                <a:cubicBezTo>
                  <a:pt x="228760" y="83885"/>
                  <a:pt x="221045" y="91600"/>
                  <a:pt x="211615" y="91600"/>
                </a:cubicBezTo>
                <a:lnTo>
                  <a:pt x="91600" y="91600"/>
                </a:lnTo>
                <a:lnTo>
                  <a:pt x="91600" y="211615"/>
                </a:lnTo>
                <a:cubicBezTo>
                  <a:pt x="91600" y="221045"/>
                  <a:pt x="83885" y="228760"/>
                  <a:pt x="74455" y="228760"/>
                </a:cubicBezTo>
                <a:lnTo>
                  <a:pt x="17305" y="228760"/>
                </a:lnTo>
                <a:cubicBezTo>
                  <a:pt x="7876" y="228760"/>
                  <a:pt x="160" y="221045"/>
                  <a:pt x="160" y="211615"/>
                </a:cubicBezTo>
                <a:close/>
                <a:moveTo>
                  <a:pt x="411640" y="17305"/>
                </a:moveTo>
                <a:lnTo>
                  <a:pt x="411640" y="74455"/>
                </a:lnTo>
                <a:cubicBezTo>
                  <a:pt x="411640" y="83885"/>
                  <a:pt x="419356" y="91600"/>
                  <a:pt x="428785" y="91600"/>
                </a:cubicBezTo>
                <a:lnTo>
                  <a:pt x="548800" y="91600"/>
                </a:lnTo>
                <a:lnTo>
                  <a:pt x="548800" y="211615"/>
                </a:lnTo>
                <a:cubicBezTo>
                  <a:pt x="548800" y="221045"/>
                  <a:pt x="556516" y="228760"/>
                  <a:pt x="565945" y="228760"/>
                </a:cubicBezTo>
                <a:lnTo>
                  <a:pt x="623095" y="228760"/>
                </a:lnTo>
                <a:cubicBezTo>
                  <a:pt x="632525" y="228760"/>
                  <a:pt x="640240" y="221045"/>
                  <a:pt x="640240" y="211615"/>
                </a:cubicBezTo>
                <a:lnTo>
                  <a:pt x="640240" y="34450"/>
                </a:lnTo>
                <a:cubicBezTo>
                  <a:pt x="640240" y="15448"/>
                  <a:pt x="624953" y="160"/>
                  <a:pt x="605950" y="160"/>
                </a:cubicBezTo>
                <a:lnTo>
                  <a:pt x="428785" y="160"/>
                </a:lnTo>
                <a:cubicBezTo>
                  <a:pt x="419356" y="160"/>
                  <a:pt x="411640" y="7876"/>
                  <a:pt x="411640" y="17305"/>
                </a:cubicBezTo>
                <a:close/>
                <a:moveTo>
                  <a:pt x="623095" y="411640"/>
                </a:moveTo>
                <a:lnTo>
                  <a:pt x="565945" y="411640"/>
                </a:lnTo>
                <a:cubicBezTo>
                  <a:pt x="556516" y="411640"/>
                  <a:pt x="548800" y="419356"/>
                  <a:pt x="548800" y="428785"/>
                </a:cubicBezTo>
                <a:lnTo>
                  <a:pt x="548800" y="548800"/>
                </a:lnTo>
                <a:lnTo>
                  <a:pt x="428785" y="548800"/>
                </a:lnTo>
                <a:cubicBezTo>
                  <a:pt x="419356" y="548800"/>
                  <a:pt x="411640" y="556516"/>
                  <a:pt x="411640" y="565945"/>
                </a:cubicBezTo>
                <a:lnTo>
                  <a:pt x="411640" y="623095"/>
                </a:lnTo>
                <a:cubicBezTo>
                  <a:pt x="411640" y="632525"/>
                  <a:pt x="419356" y="640240"/>
                  <a:pt x="428785" y="640240"/>
                </a:cubicBezTo>
                <a:lnTo>
                  <a:pt x="605950" y="640240"/>
                </a:lnTo>
                <a:cubicBezTo>
                  <a:pt x="624953" y="640240"/>
                  <a:pt x="640240" y="624953"/>
                  <a:pt x="640240" y="605950"/>
                </a:cubicBezTo>
                <a:lnTo>
                  <a:pt x="640240" y="428785"/>
                </a:lnTo>
                <a:cubicBezTo>
                  <a:pt x="640240" y="419356"/>
                  <a:pt x="632525" y="411640"/>
                  <a:pt x="623095" y="411640"/>
                </a:cubicBezTo>
                <a:close/>
                <a:moveTo>
                  <a:pt x="228760" y="623095"/>
                </a:moveTo>
                <a:lnTo>
                  <a:pt x="228760" y="565945"/>
                </a:lnTo>
                <a:cubicBezTo>
                  <a:pt x="228760" y="556516"/>
                  <a:pt x="221045" y="548800"/>
                  <a:pt x="211615" y="548800"/>
                </a:cubicBezTo>
                <a:lnTo>
                  <a:pt x="91600" y="548800"/>
                </a:lnTo>
                <a:lnTo>
                  <a:pt x="91600" y="428785"/>
                </a:lnTo>
                <a:cubicBezTo>
                  <a:pt x="91600" y="419356"/>
                  <a:pt x="83885" y="411640"/>
                  <a:pt x="74455" y="411640"/>
                </a:cubicBezTo>
                <a:lnTo>
                  <a:pt x="17305" y="411640"/>
                </a:lnTo>
                <a:cubicBezTo>
                  <a:pt x="7876" y="411640"/>
                  <a:pt x="160" y="419356"/>
                  <a:pt x="160" y="428785"/>
                </a:cubicBezTo>
                <a:lnTo>
                  <a:pt x="160" y="605950"/>
                </a:lnTo>
                <a:cubicBezTo>
                  <a:pt x="160" y="624953"/>
                  <a:pt x="15448" y="640240"/>
                  <a:pt x="34450" y="640240"/>
                </a:cubicBezTo>
                <a:lnTo>
                  <a:pt x="211615" y="640240"/>
                </a:lnTo>
                <a:cubicBezTo>
                  <a:pt x="221045" y="640240"/>
                  <a:pt x="228760" y="632525"/>
                  <a:pt x="228760" y="623095"/>
                </a:cubicBezTo>
                <a:close/>
              </a:path>
            </a:pathLst>
          </a:custGeom>
          <a:solidFill>
            <a:srgbClr val="910830"/>
          </a:solidFill>
          <a:ln w="1424" cap="flat">
            <a:noFill/>
            <a:prstDash val="solid"/>
            <a:miter/>
          </a:ln>
        </p:spPr>
        <p:txBody>
          <a:bodyPr rtlCol="0" anchor="ctr"/>
          <a:lstStyle/>
          <a:p>
            <a:endParaRPr lang="en-GB"/>
          </a:p>
        </p:txBody>
      </p:sp>
    </p:spTree>
    <p:extLst>
      <p:ext uri="{BB962C8B-B14F-4D97-AF65-F5344CB8AC3E}">
        <p14:creationId xmlns:p14="http://schemas.microsoft.com/office/powerpoint/2010/main" val="11091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4/9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31</a:t>
            </a:fld>
            <a:endParaRPr lang="en-US" dirty="0"/>
          </a:p>
        </p:txBody>
      </p:sp>
      <p:sp>
        <p:nvSpPr>
          <p:cNvPr id="276" name="Grafik 271">
            <a:extLst>
              <a:ext uri="{FF2B5EF4-FFF2-40B4-BE49-F238E27FC236}">
                <a16:creationId xmlns:a16="http://schemas.microsoft.com/office/drawing/2014/main" id="{FBB8B2D4-797C-4D46-BFCD-FD2B98A6350C}"/>
              </a:ext>
            </a:extLst>
          </p:cNvPr>
          <p:cNvSpPr/>
          <p:nvPr/>
        </p:nvSpPr>
        <p:spPr>
          <a:xfrm>
            <a:off x="6319174" y="1830652"/>
            <a:ext cx="416772" cy="416772"/>
          </a:xfrm>
          <a:custGeom>
            <a:avLst/>
            <a:gdLst>
              <a:gd name="connsiteX0" fmla="*/ 640383 w 640080"/>
              <a:gd name="connsiteY0" fmla="*/ 445930 h 640080"/>
              <a:gd name="connsiteX1" fmla="*/ 640383 w 640080"/>
              <a:gd name="connsiteY1" fmla="*/ 605950 h 640080"/>
              <a:gd name="connsiteX2" fmla="*/ 606093 w 640080"/>
              <a:gd name="connsiteY2" fmla="*/ 640240 h 640080"/>
              <a:gd name="connsiteX3" fmla="*/ 446073 w 640080"/>
              <a:gd name="connsiteY3" fmla="*/ 640240 h 640080"/>
              <a:gd name="connsiteX4" fmla="*/ 421784 w 640080"/>
              <a:gd name="connsiteY4" fmla="*/ 581662 h 640080"/>
              <a:gd name="connsiteX5" fmla="*/ 473505 w 640080"/>
              <a:gd name="connsiteY5" fmla="*/ 529941 h 640080"/>
              <a:gd name="connsiteX6" fmla="*/ 320200 w 640080"/>
              <a:gd name="connsiteY6" fmla="*/ 376779 h 640080"/>
              <a:gd name="connsiteX7" fmla="*/ 167038 w 640080"/>
              <a:gd name="connsiteY7" fmla="*/ 530084 h 640080"/>
              <a:gd name="connsiteX8" fmla="*/ 218759 w 640080"/>
              <a:gd name="connsiteY8" fmla="*/ 581662 h 640080"/>
              <a:gd name="connsiteX9" fmla="*/ 194470 w 640080"/>
              <a:gd name="connsiteY9" fmla="*/ 640240 h 640080"/>
              <a:gd name="connsiteX10" fmla="*/ 34450 w 640080"/>
              <a:gd name="connsiteY10" fmla="*/ 640240 h 640080"/>
              <a:gd name="connsiteX11" fmla="*/ 160 w 640080"/>
              <a:gd name="connsiteY11" fmla="*/ 605950 h 640080"/>
              <a:gd name="connsiteX12" fmla="*/ 160 w 640080"/>
              <a:gd name="connsiteY12" fmla="*/ 445930 h 640080"/>
              <a:gd name="connsiteX13" fmla="*/ 58739 w 640080"/>
              <a:gd name="connsiteY13" fmla="*/ 421642 h 640080"/>
              <a:gd name="connsiteX14" fmla="*/ 110460 w 640080"/>
              <a:gd name="connsiteY14" fmla="*/ 473362 h 640080"/>
              <a:gd name="connsiteX15" fmla="*/ 263765 w 640080"/>
              <a:gd name="connsiteY15" fmla="*/ 320200 h 640080"/>
              <a:gd name="connsiteX16" fmla="*/ 110460 w 640080"/>
              <a:gd name="connsiteY16" fmla="*/ 166895 h 640080"/>
              <a:gd name="connsiteX17" fmla="*/ 58739 w 640080"/>
              <a:gd name="connsiteY17" fmla="*/ 218759 h 640080"/>
              <a:gd name="connsiteX18" fmla="*/ 160 w 640080"/>
              <a:gd name="connsiteY18" fmla="*/ 194470 h 640080"/>
              <a:gd name="connsiteX19" fmla="*/ 160 w 640080"/>
              <a:gd name="connsiteY19" fmla="*/ 34450 h 640080"/>
              <a:gd name="connsiteX20" fmla="*/ 34450 w 640080"/>
              <a:gd name="connsiteY20" fmla="*/ 160 h 640080"/>
              <a:gd name="connsiteX21" fmla="*/ 194470 w 640080"/>
              <a:gd name="connsiteY21" fmla="*/ 160 h 640080"/>
              <a:gd name="connsiteX22" fmla="*/ 218759 w 640080"/>
              <a:gd name="connsiteY22" fmla="*/ 58739 h 640080"/>
              <a:gd name="connsiteX23" fmla="*/ 167038 w 640080"/>
              <a:gd name="connsiteY23" fmla="*/ 110460 h 640080"/>
              <a:gd name="connsiteX24" fmla="*/ 320200 w 640080"/>
              <a:gd name="connsiteY24" fmla="*/ 263622 h 640080"/>
              <a:gd name="connsiteX25" fmla="*/ 473505 w 640080"/>
              <a:gd name="connsiteY25" fmla="*/ 110317 h 640080"/>
              <a:gd name="connsiteX26" fmla="*/ 421784 w 640080"/>
              <a:gd name="connsiteY26" fmla="*/ 58739 h 640080"/>
              <a:gd name="connsiteX27" fmla="*/ 446073 w 640080"/>
              <a:gd name="connsiteY27" fmla="*/ 160 h 640080"/>
              <a:gd name="connsiteX28" fmla="*/ 606093 w 640080"/>
              <a:gd name="connsiteY28" fmla="*/ 160 h 640080"/>
              <a:gd name="connsiteX29" fmla="*/ 640383 w 640080"/>
              <a:gd name="connsiteY29" fmla="*/ 34450 h 640080"/>
              <a:gd name="connsiteX30" fmla="*/ 640383 w 640080"/>
              <a:gd name="connsiteY30" fmla="*/ 194470 h 640080"/>
              <a:gd name="connsiteX31" fmla="*/ 581804 w 640080"/>
              <a:gd name="connsiteY31" fmla="*/ 218759 h 640080"/>
              <a:gd name="connsiteX32" fmla="*/ 530084 w 640080"/>
              <a:gd name="connsiteY32" fmla="*/ 167038 h 640080"/>
              <a:gd name="connsiteX33" fmla="*/ 376779 w 640080"/>
              <a:gd name="connsiteY33" fmla="*/ 320200 h 640080"/>
              <a:gd name="connsiteX34" fmla="*/ 530084 w 640080"/>
              <a:gd name="connsiteY34" fmla="*/ 473505 h 640080"/>
              <a:gd name="connsiteX35" fmla="*/ 581804 w 640080"/>
              <a:gd name="connsiteY35" fmla="*/ 421784 h 640080"/>
              <a:gd name="connsiteX36" fmla="*/ 640383 w 640080"/>
              <a:gd name="connsiteY36" fmla="*/ 44593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40080" h="640080">
                <a:moveTo>
                  <a:pt x="640383" y="445930"/>
                </a:moveTo>
                <a:lnTo>
                  <a:pt x="640383" y="605950"/>
                </a:lnTo>
                <a:cubicBezTo>
                  <a:pt x="640383" y="624953"/>
                  <a:pt x="625096" y="640240"/>
                  <a:pt x="606093" y="640240"/>
                </a:cubicBezTo>
                <a:lnTo>
                  <a:pt x="446073" y="640240"/>
                </a:lnTo>
                <a:cubicBezTo>
                  <a:pt x="415498" y="640240"/>
                  <a:pt x="400210" y="603236"/>
                  <a:pt x="421784" y="581662"/>
                </a:cubicBezTo>
                <a:lnTo>
                  <a:pt x="473505" y="529941"/>
                </a:lnTo>
                <a:lnTo>
                  <a:pt x="320200" y="376779"/>
                </a:lnTo>
                <a:lnTo>
                  <a:pt x="167038" y="530084"/>
                </a:lnTo>
                <a:lnTo>
                  <a:pt x="218759" y="581662"/>
                </a:lnTo>
                <a:cubicBezTo>
                  <a:pt x="240333" y="603236"/>
                  <a:pt x="225046" y="640240"/>
                  <a:pt x="194470" y="640240"/>
                </a:cubicBezTo>
                <a:lnTo>
                  <a:pt x="34450" y="640240"/>
                </a:lnTo>
                <a:cubicBezTo>
                  <a:pt x="15448" y="640240"/>
                  <a:pt x="160" y="624953"/>
                  <a:pt x="160" y="605950"/>
                </a:cubicBezTo>
                <a:lnTo>
                  <a:pt x="160" y="445930"/>
                </a:lnTo>
                <a:cubicBezTo>
                  <a:pt x="160" y="415355"/>
                  <a:pt x="37165" y="400067"/>
                  <a:pt x="58739" y="421642"/>
                </a:cubicBezTo>
                <a:lnTo>
                  <a:pt x="110460" y="473362"/>
                </a:lnTo>
                <a:lnTo>
                  <a:pt x="263765" y="320200"/>
                </a:lnTo>
                <a:lnTo>
                  <a:pt x="110460" y="166895"/>
                </a:lnTo>
                <a:lnTo>
                  <a:pt x="58739" y="218759"/>
                </a:lnTo>
                <a:cubicBezTo>
                  <a:pt x="37165" y="240333"/>
                  <a:pt x="160" y="225046"/>
                  <a:pt x="160" y="194470"/>
                </a:cubicBezTo>
                <a:lnTo>
                  <a:pt x="160" y="34450"/>
                </a:lnTo>
                <a:cubicBezTo>
                  <a:pt x="160" y="15448"/>
                  <a:pt x="15448" y="160"/>
                  <a:pt x="34450" y="160"/>
                </a:cubicBezTo>
                <a:lnTo>
                  <a:pt x="194470" y="160"/>
                </a:lnTo>
                <a:cubicBezTo>
                  <a:pt x="225046" y="160"/>
                  <a:pt x="240333" y="37165"/>
                  <a:pt x="218759" y="58739"/>
                </a:cubicBezTo>
                <a:lnTo>
                  <a:pt x="167038" y="110460"/>
                </a:lnTo>
                <a:lnTo>
                  <a:pt x="320200" y="263622"/>
                </a:lnTo>
                <a:lnTo>
                  <a:pt x="473505" y="110317"/>
                </a:lnTo>
                <a:lnTo>
                  <a:pt x="421784" y="58739"/>
                </a:lnTo>
                <a:cubicBezTo>
                  <a:pt x="400210" y="37165"/>
                  <a:pt x="415498" y="160"/>
                  <a:pt x="446073" y="160"/>
                </a:cubicBezTo>
                <a:lnTo>
                  <a:pt x="606093" y="160"/>
                </a:lnTo>
                <a:cubicBezTo>
                  <a:pt x="625096" y="160"/>
                  <a:pt x="640383" y="15448"/>
                  <a:pt x="640383" y="34450"/>
                </a:cubicBezTo>
                <a:lnTo>
                  <a:pt x="640383" y="194470"/>
                </a:lnTo>
                <a:cubicBezTo>
                  <a:pt x="640383" y="225046"/>
                  <a:pt x="603379" y="240333"/>
                  <a:pt x="581804" y="218759"/>
                </a:cubicBezTo>
                <a:lnTo>
                  <a:pt x="530084" y="167038"/>
                </a:lnTo>
                <a:lnTo>
                  <a:pt x="376779" y="320200"/>
                </a:lnTo>
                <a:lnTo>
                  <a:pt x="530084" y="473505"/>
                </a:lnTo>
                <a:lnTo>
                  <a:pt x="581804" y="421784"/>
                </a:lnTo>
                <a:cubicBezTo>
                  <a:pt x="603379" y="400067"/>
                  <a:pt x="640383" y="415355"/>
                  <a:pt x="640383" y="445930"/>
                </a:cubicBezTo>
                <a:close/>
              </a:path>
            </a:pathLst>
          </a:custGeom>
          <a:solidFill>
            <a:srgbClr val="910830"/>
          </a:solidFill>
          <a:ln w="1424" cap="flat">
            <a:noFill/>
            <a:prstDash val="solid"/>
            <a:miter/>
          </a:ln>
        </p:spPr>
        <p:txBody>
          <a:bodyPr rtlCol="0" anchor="ctr"/>
          <a:lstStyle/>
          <a:p>
            <a:endParaRPr lang="en-GB"/>
          </a:p>
        </p:txBody>
      </p:sp>
      <p:sp>
        <p:nvSpPr>
          <p:cNvPr id="277" name="Grafik 272">
            <a:extLst>
              <a:ext uri="{FF2B5EF4-FFF2-40B4-BE49-F238E27FC236}">
                <a16:creationId xmlns:a16="http://schemas.microsoft.com/office/drawing/2014/main" id="{491A0F18-81E4-42B7-80EA-B5ADE93C16E9}"/>
              </a:ext>
            </a:extLst>
          </p:cNvPr>
          <p:cNvSpPr/>
          <p:nvPr/>
        </p:nvSpPr>
        <p:spPr>
          <a:xfrm>
            <a:off x="1239761" y="1800883"/>
            <a:ext cx="535850" cy="476311"/>
          </a:xfrm>
          <a:custGeom>
            <a:avLst/>
            <a:gdLst>
              <a:gd name="connsiteX0" fmla="*/ 823120 w 822960"/>
              <a:gd name="connsiteY0" fmla="*/ 34450 h 731520"/>
              <a:gd name="connsiteX1" fmla="*/ 823120 w 822960"/>
              <a:gd name="connsiteY1" fmla="*/ 217307 h 731520"/>
              <a:gd name="connsiteX2" fmla="*/ 764583 w 822960"/>
              <a:gd name="connsiteY2" fmla="*/ 241554 h 731520"/>
              <a:gd name="connsiteX3" fmla="*/ 713566 w 822960"/>
              <a:gd name="connsiteY3" fmla="*/ 190535 h 731520"/>
              <a:gd name="connsiteX4" fmla="*/ 365633 w 822960"/>
              <a:gd name="connsiteY4" fmla="*/ 538469 h 731520"/>
              <a:gd name="connsiteX5" fmla="*/ 317140 w 822960"/>
              <a:gd name="connsiteY5" fmla="*/ 538469 h 731520"/>
              <a:gd name="connsiteX6" fmla="*/ 284811 w 822960"/>
              <a:gd name="connsiteY6" fmla="*/ 506140 h 731520"/>
              <a:gd name="connsiteX7" fmla="*/ 284811 w 822960"/>
              <a:gd name="connsiteY7" fmla="*/ 457647 h 731520"/>
              <a:gd name="connsiteX8" fmla="*/ 632748 w 822960"/>
              <a:gd name="connsiteY8" fmla="*/ 109711 h 731520"/>
              <a:gd name="connsiteX9" fmla="*/ 581737 w 822960"/>
              <a:gd name="connsiteY9" fmla="*/ 58697 h 731520"/>
              <a:gd name="connsiteX10" fmla="*/ 605984 w 822960"/>
              <a:gd name="connsiteY10" fmla="*/ 160 h 731520"/>
              <a:gd name="connsiteX11" fmla="*/ 788830 w 822960"/>
              <a:gd name="connsiteY11" fmla="*/ 160 h 731520"/>
              <a:gd name="connsiteX12" fmla="*/ 823120 w 822960"/>
              <a:gd name="connsiteY12" fmla="*/ 34450 h 731520"/>
              <a:gd name="connsiteX13" fmla="*/ 581703 w 822960"/>
              <a:gd name="connsiteY13" fmla="*/ 387057 h 731520"/>
              <a:gd name="connsiteX14" fmla="*/ 558843 w 822960"/>
              <a:gd name="connsiteY14" fmla="*/ 409917 h 731520"/>
              <a:gd name="connsiteX15" fmla="*/ 548800 w 822960"/>
              <a:gd name="connsiteY15" fmla="*/ 434164 h 731520"/>
              <a:gd name="connsiteX16" fmla="*/ 548800 w 822960"/>
              <a:gd name="connsiteY16" fmla="*/ 640240 h 731520"/>
              <a:gd name="connsiteX17" fmla="*/ 91600 w 822960"/>
              <a:gd name="connsiteY17" fmla="*/ 640240 h 731520"/>
              <a:gd name="connsiteX18" fmla="*/ 91600 w 822960"/>
              <a:gd name="connsiteY18" fmla="*/ 183040 h 731520"/>
              <a:gd name="connsiteX19" fmla="*/ 468790 w 822960"/>
              <a:gd name="connsiteY19" fmla="*/ 183040 h 731520"/>
              <a:gd name="connsiteX20" fmla="*/ 493036 w 822960"/>
              <a:gd name="connsiteY20" fmla="*/ 172997 h 731520"/>
              <a:gd name="connsiteX21" fmla="*/ 515896 w 822960"/>
              <a:gd name="connsiteY21" fmla="*/ 150137 h 731520"/>
              <a:gd name="connsiteX22" fmla="*/ 491650 w 822960"/>
              <a:gd name="connsiteY22" fmla="*/ 91600 h 731520"/>
              <a:gd name="connsiteX23" fmla="*/ 68740 w 822960"/>
              <a:gd name="connsiteY23" fmla="*/ 91600 h 731520"/>
              <a:gd name="connsiteX24" fmla="*/ 160 w 822960"/>
              <a:gd name="connsiteY24" fmla="*/ 160180 h 731520"/>
              <a:gd name="connsiteX25" fmla="*/ 160 w 822960"/>
              <a:gd name="connsiteY25" fmla="*/ 663100 h 731520"/>
              <a:gd name="connsiteX26" fmla="*/ 68740 w 822960"/>
              <a:gd name="connsiteY26" fmla="*/ 731680 h 731520"/>
              <a:gd name="connsiteX27" fmla="*/ 571660 w 822960"/>
              <a:gd name="connsiteY27" fmla="*/ 731680 h 731520"/>
              <a:gd name="connsiteX28" fmla="*/ 640240 w 822960"/>
              <a:gd name="connsiteY28" fmla="*/ 663100 h 731520"/>
              <a:gd name="connsiteX29" fmla="*/ 640240 w 822960"/>
              <a:gd name="connsiteY29" fmla="*/ 411303 h 731520"/>
              <a:gd name="connsiteX30" fmla="*/ 581703 w 822960"/>
              <a:gd name="connsiteY30" fmla="*/ 38705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2960" h="731520">
                <a:moveTo>
                  <a:pt x="823120" y="34450"/>
                </a:moveTo>
                <a:lnTo>
                  <a:pt x="823120" y="217307"/>
                </a:lnTo>
                <a:cubicBezTo>
                  <a:pt x="823120" y="247970"/>
                  <a:pt x="786030" y="262999"/>
                  <a:pt x="764583" y="241554"/>
                </a:cubicBezTo>
                <a:lnTo>
                  <a:pt x="713566" y="190535"/>
                </a:lnTo>
                <a:lnTo>
                  <a:pt x="365633" y="538469"/>
                </a:lnTo>
                <a:cubicBezTo>
                  <a:pt x="352241" y="551860"/>
                  <a:pt x="330531" y="551860"/>
                  <a:pt x="317140" y="538469"/>
                </a:cubicBezTo>
                <a:lnTo>
                  <a:pt x="284811" y="506140"/>
                </a:lnTo>
                <a:cubicBezTo>
                  <a:pt x="271420" y="492749"/>
                  <a:pt x="271420" y="471037"/>
                  <a:pt x="284811" y="457647"/>
                </a:cubicBezTo>
                <a:lnTo>
                  <a:pt x="632748" y="109711"/>
                </a:lnTo>
                <a:lnTo>
                  <a:pt x="581737" y="58697"/>
                </a:lnTo>
                <a:cubicBezTo>
                  <a:pt x="560204" y="37165"/>
                  <a:pt x="575455" y="160"/>
                  <a:pt x="605984" y="160"/>
                </a:cubicBezTo>
                <a:lnTo>
                  <a:pt x="788830" y="160"/>
                </a:lnTo>
                <a:cubicBezTo>
                  <a:pt x="807768" y="160"/>
                  <a:pt x="823120" y="15512"/>
                  <a:pt x="823120" y="34450"/>
                </a:cubicBezTo>
                <a:close/>
                <a:moveTo>
                  <a:pt x="581703" y="387057"/>
                </a:moveTo>
                <a:lnTo>
                  <a:pt x="558843" y="409917"/>
                </a:lnTo>
                <a:cubicBezTo>
                  <a:pt x="552412" y="416348"/>
                  <a:pt x="548800" y="425070"/>
                  <a:pt x="548800" y="434164"/>
                </a:cubicBezTo>
                <a:lnTo>
                  <a:pt x="548800" y="640240"/>
                </a:lnTo>
                <a:lnTo>
                  <a:pt x="91600" y="640240"/>
                </a:lnTo>
                <a:lnTo>
                  <a:pt x="91600" y="183040"/>
                </a:lnTo>
                <a:lnTo>
                  <a:pt x="468790" y="183040"/>
                </a:lnTo>
                <a:cubicBezTo>
                  <a:pt x="477884" y="183039"/>
                  <a:pt x="486605" y="179427"/>
                  <a:pt x="493036" y="172997"/>
                </a:cubicBezTo>
                <a:lnTo>
                  <a:pt x="515896" y="150137"/>
                </a:lnTo>
                <a:cubicBezTo>
                  <a:pt x="537497" y="128535"/>
                  <a:pt x="522198" y="91600"/>
                  <a:pt x="491650" y="91600"/>
                </a:cubicBezTo>
                <a:lnTo>
                  <a:pt x="68740" y="91600"/>
                </a:lnTo>
                <a:cubicBezTo>
                  <a:pt x="30864" y="91600"/>
                  <a:pt x="160" y="122304"/>
                  <a:pt x="160" y="160180"/>
                </a:cubicBezTo>
                <a:lnTo>
                  <a:pt x="160" y="663100"/>
                </a:lnTo>
                <a:cubicBezTo>
                  <a:pt x="160" y="700976"/>
                  <a:pt x="30864" y="731680"/>
                  <a:pt x="68740" y="731680"/>
                </a:cubicBezTo>
                <a:lnTo>
                  <a:pt x="571660" y="731680"/>
                </a:lnTo>
                <a:cubicBezTo>
                  <a:pt x="609536" y="731680"/>
                  <a:pt x="640240" y="700976"/>
                  <a:pt x="640240" y="663100"/>
                </a:cubicBezTo>
                <a:lnTo>
                  <a:pt x="640240" y="411303"/>
                </a:lnTo>
                <a:cubicBezTo>
                  <a:pt x="640240" y="380753"/>
                  <a:pt x="603304" y="365454"/>
                  <a:pt x="581703" y="387057"/>
                </a:cubicBezTo>
                <a:close/>
              </a:path>
            </a:pathLst>
          </a:custGeom>
          <a:solidFill>
            <a:srgbClr val="910830"/>
          </a:solidFill>
          <a:ln w="1422" cap="flat">
            <a:noFill/>
            <a:prstDash val="solid"/>
            <a:miter/>
          </a:ln>
        </p:spPr>
        <p:txBody>
          <a:bodyPr rtlCol="0" anchor="ctr"/>
          <a:lstStyle/>
          <a:p>
            <a:endParaRPr lang="en-GB"/>
          </a:p>
        </p:txBody>
      </p:sp>
      <p:sp>
        <p:nvSpPr>
          <p:cNvPr id="278" name="Grafik 273">
            <a:extLst>
              <a:ext uri="{FF2B5EF4-FFF2-40B4-BE49-F238E27FC236}">
                <a16:creationId xmlns:a16="http://schemas.microsoft.com/office/drawing/2014/main" id="{FEF536B4-18D7-4BAC-AE99-CF158145BAAC}"/>
              </a:ext>
            </a:extLst>
          </p:cNvPr>
          <p:cNvSpPr/>
          <p:nvPr/>
        </p:nvSpPr>
        <p:spPr>
          <a:xfrm>
            <a:off x="6804168" y="1830652"/>
            <a:ext cx="416772" cy="416772"/>
          </a:xfrm>
          <a:custGeom>
            <a:avLst/>
            <a:gdLst>
              <a:gd name="connsiteX0" fmla="*/ 640240 w 640080"/>
              <a:gd name="connsiteY0" fmla="*/ 68740 h 640080"/>
              <a:gd name="connsiteX1" fmla="*/ 640240 w 640080"/>
              <a:gd name="connsiteY1" fmla="*/ 571660 h 640080"/>
              <a:gd name="connsiteX2" fmla="*/ 571660 w 640080"/>
              <a:gd name="connsiteY2" fmla="*/ 640240 h 640080"/>
              <a:gd name="connsiteX3" fmla="*/ 68740 w 640080"/>
              <a:gd name="connsiteY3" fmla="*/ 640240 h 640080"/>
              <a:gd name="connsiteX4" fmla="*/ 160 w 640080"/>
              <a:gd name="connsiteY4" fmla="*/ 571660 h 640080"/>
              <a:gd name="connsiteX5" fmla="*/ 160 w 640080"/>
              <a:gd name="connsiteY5" fmla="*/ 68740 h 640080"/>
              <a:gd name="connsiteX6" fmla="*/ 68740 w 640080"/>
              <a:gd name="connsiteY6" fmla="*/ 160 h 640080"/>
              <a:gd name="connsiteX7" fmla="*/ 571660 w 640080"/>
              <a:gd name="connsiteY7" fmla="*/ 160 h 640080"/>
              <a:gd name="connsiteX8" fmla="*/ 640240 w 640080"/>
              <a:gd name="connsiteY8" fmla="*/ 68740 h 640080"/>
              <a:gd name="connsiteX9" fmla="*/ 514510 w 640080"/>
              <a:gd name="connsiteY9" fmla="*/ 91600 h 640080"/>
              <a:gd name="connsiteX10" fmla="*/ 354532 w 640080"/>
              <a:gd name="connsiteY10" fmla="*/ 91600 h 640080"/>
              <a:gd name="connsiteX11" fmla="*/ 330284 w 640080"/>
              <a:gd name="connsiteY11" fmla="*/ 150138 h 640080"/>
              <a:gd name="connsiteX12" fmla="*/ 375982 w 640080"/>
              <a:gd name="connsiteY12" fmla="*/ 195839 h 640080"/>
              <a:gd name="connsiteX13" fmla="*/ 96622 w 640080"/>
              <a:gd name="connsiteY13" fmla="*/ 475198 h 640080"/>
              <a:gd name="connsiteX14" fmla="*/ 96622 w 640080"/>
              <a:gd name="connsiteY14" fmla="*/ 499446 h 640080"/>
              <a:gd name="connsiteX15" fmla="*/ 140955 w 640080"/>
              <a:gd name="connsiteY15" fmla="*/ 543778 h 640080"/>
              <a:gd name="connsiteX16" fmla="*/ 165202 w 640080"/>
              <a:gd name="connsiteY16" fmla="*/ 543778 h 640080"/>
              <a:gd name="connsiteX17" fmla="*/ 444560 w 640080"/>
              <a:gd name="connsiteY17" fmla="*/ 264420 h 640080"/>
              <a:gd name="connsiteX18" fmla="*/ 490263 w 640080"/>
              <a:gd name="connsiteY18" fmla="*/ 310128 h 640080"/>
              <a:gd name="connsiteX19" fmla="*/ 548800 w 640080"/>
              <a:gd name="connsiteY19" fmla="*/ 285880 h 640080"/>
              <a:gd name="connsiteX20" fmla="*/ 548800 w 640080"/>
              <a:gd name="connsiteY20" fmla="*/ 125890 h 640080"/>
              <a:gd name="connsiteX21" fmla="*/ 514510 w 640080"/>
              <a:gd name="connsiteY21" fmla="*/ 916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40080" h="640080">
                <a:moveTo>
                  <a:pt x="640240" y="68740"/>
                </a:moveTo>
                <a:lnTo>
                  <a:pt x="640240" y="571660"/>
                </a:lnTo>
                <a:cubicBezTo>
                  <a:pt x="640240" y="609536"/>
                  <a:pt x="609536" y="640240"/>
                  <a:pt x="571660" y="640240"/>
                </a:cubicBezTo>
                <a:lnTo>
                  <a:pt x="68740" y="640240"/>
                </a:lnTo>
                <a:cubicBezTo>
                  <a:pt x="30864" y="640240"/>
                  <a:pt x="160" y="609536"/>
                  <a:pt x="160" y="571660"/>
                </a:cubicBezTo>
                <a:lnTo>
                  <a:pt x="160" y="68740"/>
                </a:lnTo>
                <a:cubicBezTo>
                  <a:pt x="160" y="30864"/>
                  <a:pt x="30864" y="160"/>
                  <a:pt x="68740" y="160"/>
                </a:cubicBezTo>
                <a:lnTo>
                  <a:pt x="571660" y="160"/>
                </a:lnTo>
                <a:cubicBezTo>
                  <a:pt x="609536" y="160"/>
                  <a:pt x="640240" y="30864"/>
                  <a:pt x="640240" y="68740"/>
                </a:cubicBezTo>
                <a:close/>
                <a:moveTo>
                  <a:pt x="514510" y="91600"/>
                </a:moveTo>
                <a:lnTo>
                  <a:pt x="354532" y="91600"/>
                </a:lnTo>
                <a:cubicBezTo>
                  <a:pt x="324081" y="91600"/>
                  <a:pt x="308697" y="128549"/>
                  <a:pt x="330284" y="150138"/>
                </a:cubicBezTo>
                <a:lnTo>
                  <a:pt x="375982" y="195839"/>
                </a:lnTo>
                <a:lnTo>
                  <a:pt x="96622" y="475198"/>
                </a:lnTo>
                <a:cubicBezTo>
                  <a:pt x="89927" y="481893"/>
                  <a:pt x="89927" y="492749"/>
                  <a:pt x="96622" y="499446"/>
                </a:cubicBezTo>
                <a:lnTo>
                  <a:pt x="140955" y="543778"/>
                </a:lnTo>
                <a:cubicBezTo>
                  <a:pt x="147652" y="550473"/>
                  <a:pt x="158507" y="550473"/>
                  <a:pt x="165202" y="543778"/>
                </a:cubicBezTo>
                <a:lnTo>
                  <a:pt x="444560" y="264420"/>
                </a:lnTo>
                <a:lnTo>
                  <a:pt x="490263" y="310128"/>
                </a:lnTo>
                <a:cubicBezTo>
                  <a:pt x="511736" y="331597"/>
                  <a:pt x="548800" y="316521"/>
                  <a:pt x="548800" y="285880"/>
                </a:cubicBezTo>
                <a:lnTo>
                  <a:pt x="548800" y="125890"/>
                </a:lnTo>
                <a:cubicBezTo>
                  <a:pt x="548800" y="106952"/>
                  <a:pt x="533448" y="91600"/>
                  <a:pt x="514510" y="91600"/>
                </a:cubicBezTo>
                <a:close/>
              </a:path>
            </a:pathLst>
          </a:custGeom>
          <a:solidFill>
            <a:srgbClr val="910830"/>
          </a:solidFill>
          <a:ln w="1424" cap="flat">
            <a:noFill/>
            <a:prstDash val="solid"/>
            <a:miter/>
          </a:ln>
        </p:spPr>
        <p:txBody>
          <a:bodyPr rtlCol="0" anchor="ctr"/>
          <a:lstStyle/>
          <a:p>
            <a:endParaRPr lang="en-GB"/>
          </a:p>
        </p:txBody>
      </p:sp>
      <p:sp>
        <p:nvSpPr>
          <p:cNvPr id="279" name="Grafik 274">
            <a:extLst>
              <a:ext uri="{FF2B5EF4-FFF2-40B4-BE49-F238E27FC236}">
                <a16:creationId xmlns:a16="http://schemas.microsoft.com/office/drawing/2014/main" id="{98A46988-ADB6-42A7-A400-4376B605445B}"/>
              </a:ext>
            </a:extLst>
          </p:cNvPr>
          <p:cNvSpPr/>
          <p:nvPr/>
        </p:nvSpPr>
        <p:spPr>
          <a:xfrm>
            <a:off x="1843832" y="1867864"/>
            <a:ext cx="535850" cy="342349"/>
          </a:xfrm>
          <a:custGeom>
            <a:avLst/>
            <a:gdLst>
              <a:gd name="connsiteX0" fmla="*/ 813625 w 822960"/>
              <a:gd name="connsiteY0" fmla="*/ 228233 h 525780"/>
              <a:gd name="connsiteX1" fmla="*/ 411641 w 822960"/>
              <a:gd name="connsiteY1" fmla="*/ 160 h 525780"/>
              <a:gd name="connsiteX2" fmla="*/ 9656 w 822960"/>
              <a:gd name="connsiteY2" fmla="*/ 228233 h 525780"/>
              <a:gd name="connsiteX3" fmla="*/ 9656 w 822960"/>
              <a:gd name="connsiteY3" fmla="*/ 297869 h 525780"/>
              <a:gd name="connsiteX4" fmla="*/ 411641 w 822960"/>
              <a:gd name="connsiteY4" fmla="*/ 525940 h 525780"/>
              <a:gd name="connsiteX5" fmla="*/ 813625 w 822960"/>
              <a:gd name="connsiteY5" fmla="*/ 297867 h 525780"/>
              <a:gd name="connsiteX6" fmla="*/ 813625 w 822960"/>
              <a:gd name="connsiteY6" fmla="*/ 228233 h 525780"/>
              <a:gd name="connsiteX7" fmla="*/ 411641 w 822960"/>
              <a:gd name="connsiteY7" fmla="*/ 457360 h 525780"/>
              <a:gd name="connsiteX8" fmla="*/ 217331 w 822960"/>
              <a:gd name="connsiteY8" fmla="*/ 263050 h 525780"/>
              <a:gd name="connsiteX9" fmla="*/ 411641 w 822960"/>
              <a:gd name="connsiteY9" fmla="*/ 68740 h 525780"/>
              <a:gd name="connsiteX10" fmla="*/ 605951 w 822960"/>
              <a:gd name="connsiteY10" fmla="*/ 263050 h 525780"/>
              <a:gd name="connsiteX11" fmla="*/ 411641 w 822960"/>
              <a:gd name="connsiteY11" fmla="*/ 457360 h 525780"/>
              <a:gd name="connsiteX12" fmla="*/ 560231 w 822960"/>
              <a:gd name="connsiteY12" fmla="*/ 263050 h 525780"/>
              <a:gd name="connsiteX13" fmla="*/ 411641 w 822960"/>
              <a:gd name="connsiteY13" fmla="*/ 411640 h 525780"/>
              <a:gd name="connsiteX14" fmla="*/ 263051 w 822960"/>
              <a:gd name="connsiteY14" fmla="*/ 263050 h 525780"/>
              <a:gd name="connsiteX15" fmla="*/ 280533 w 822960"/>
              <a:gd name="connsiteY15" fmla="*/ 193080 h 525780"/>
              <a:gd name="connsiteX16" fmla="*/ 280531 w 822960"/>
              <a:gd name="connsiteY16" fmla="*/ 193126 h 525780"/>
              <a:gd name="connsiteX17" fmla="*/ 341716 w 822960"/>
              <a:gd name="connsiteY17" fmla="*/ 254309 h 525780"/>
              <a:gd name="connsiteX18" fmla="*/ 402901 w 822960"/>
              <a:gd name="connsiteY18" fmla="*/ 193126 h 525780"/>
              <a:gd name="connsiteX19" fmla="*/ 341716 w 822960"/>
              <a:gd name="connsiteY19" fmla="*/ 131941 h 525780"/>
              <a:gd name="connsiteX20" fmla="*/ 341670 w 822960"/>
              <a:gd name="connsiteY20" fmla="*/ 131942 h 525780"/>
              <a:gd name="connsiteX21" fmla="*/ 411641 w 822960"/>
              <a:gd name="connsiteY21" fmla="*/ 114460 h 525780"/>
              <a:gd name="connsiteX22" fmla="*/ 560231 w 822960"/>
              <a:gd name="connsiteY22" fmla="*/ 263050 h 5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2960" h="525780">
                <a:moveTo>
                  <a:pt x="813625" y="228233"/>
                </a:moveTo>
                <a:cubicBezTo>
                  <a:pt x="733065" y="91527"/>
                  <a:pt x="582819" y="160"/>
                  <a:pt x="411641" y="160"/>
                </a:cubicBezTo>
                <a:cubicBezTo>
                  <a:pt x="240391" y="160"/>
                  <a:pt x="90178" y="91591"/>
                  <a:pt x="9656" y="228233"/>
                </a:cubicBezTo>
                <a:cubicBezTo>
                  <a:pt x="-3005" y="249718"/>
                  <a:pt x="-3005" y="276383"/>
                  <a:pt x="9656" y="297869"/>
                </a:cubicBezTo>
                <a:cubicBezTo>
                  <a:pt x="90216" y="434573"/>
                  <a:pt x="240462" y="525940"/>
                  <a:pt x="411641" y="525940"/>
                </a:cubicBezTo>
                <a:cubicBezTo>
                  <a:pt x="582891" y="525940"/>
                  <a:pt x="733104" y="434509"/>
                  <a:pt x="813625" y="297867"/>
                </a:cubicBezTo>
                <a:cubicBezTo>
                  <a:pt x="826287" y="276382"/>
                  <a:pt x="826287" y="249718"/>
                  <a:pt x="813625" y="228233"/>
                </a:cubicBezTo>
                <a:close/>
                <a:moveTo>
                  <a:pt x="411641" y="457360"/>
                </a:moveTo>
                <a:cubicBezTo>
                  <a:pt x="304253" y="457360"/>
                  <a:pt x="217331" y="370453"/>
                  <a:pt x="217331" y="263050"/>
                </a:cubicBezTo>
                <a:cubicBezTo>
                  <a:pt x="217331" y="155662"/>
                  <a:pt x="304236" y="68740"/>
                  <a:pt x="411641" y="68740"/>
                </a:cubicBezTo>
                <a:cubicBezTo>
                  <a:pt x="519028" y="68740"/>
                  <a:pt x="605951" y="155645"/>
                  <a:pt x="605951" y="263050"/>
                </a:cubicBezTo>
                <a:cubicBezTo>
                  <a:pt x="605951" y="370438"/>
                  <a:pt x="519046" y="457360"/>
                  <a:pt x="411641" y="457360"/>
                </a:cubicBezTo>
                <a:close/>
                <a:moveTo>
                  <a:pt x="560231" y="263050"/>
                </a:moveTo>
                <a:cubicBezTo>
                  <a:pt x="560231" y="345115"/>
                  <a:pt x="493705" y="411640"/>
                  <a:pt x="411641" y="411640"/>
                </a:cubicBezTo>
                <a:cubicBezTo>
                  <a:pt x="329576" y="411640"/>
                  <a:pt x="263051" y="345115"/>
                  <a:pt x="263051" y="263050"/>
                </a:cubicBezTo>
                <a:cubicBezTo>
                  <a:pt x="263051" y="237750"/>
                  <a:pt x="269381" y="213931"/>
                  <a:pt x="280533" y="193080"/>
                </a:cubicBezTo>
                <a:lnTo>
                  <a:pt x="280531" y="193126"/>
                </a:lnTo>
                <a:cubicBezTo>
                  <a:pt x="280531" y="226917"/>
                  <a:pt x="307925" y="254309"/>
                  <a:pt x="341716" y="254309"/>
                </a:cubicBezTo>
                <a:cubicBezTo>
                  <a:pt x="375508" y="254309"/>
                  <a:pt x="402901" y="226915"/>
                  <a:pt x="402901" y="193126"/>
                </a:cubicBezTo>
                <a:cubicBezTo>
                  <a:pt x="402901" y="159334"/>
                  <a:pt x="375508" y="131941"/>
                  <a:pt x="341716" y="131941"/>
                </a:cubicBezTo>
                <a:lnTo>
                  <a:pt x="341670" y="131942"/>
                </a:lnTo>
                <a:cubicBezTo>
                  <a:pt x="362522" y="120791"/>
                  <a:pt x="386340" y="114460"/>
                  <a:pt x="411641" y="114460"/>
                </a:cubicBezTo>
                <a:cubicBezTo>
                  <a:pt x="493705" y="114460"/>
                  <a:pt x="560231" y="180985"/>
                  <a:pt x="560231" y="263050"/>
                </a:cubicBezTo>
                <a:close/>
              </a:path>
            </a:pathLst>
          </a:custGeom>
          <a:solidFill>
            <a:srgbClr val="910830"/>
          </a:solidFill>
          <a:ln w="1422" cap="flat">
            <a:noFill/>
            <a:prstDash val="solid"/>
            <a:miter/>
          </a:ln>
        </p:spPr>
        <p:txBody>
          <a:bodyPr rtlCol="0" anchor="ctr"/>
          <a:lstStyle/>
          <a:p>
            <a:endParaRPr lang="en-GB"/>
          </a:p>
        </p:txBody>
      </p:sp>
      <p:sp>
        <p:nvSpPr>
          <p:cNvPr id="280" name="Grafik 275">
            <a:extLst>
              <a:ext uri="{FF2B5EF4-FFF2-40B4-BE49-F238E27FC236}">
                <a16:creationId xmlns:a16="http://schemas.microsoft.com/office/drawing/2014/main" id="{40AFACA5-4B9A-44B1-835A-DFD2F7ED6572}"/>
              </a:ext>
            </a:extLst>
          </p:cNvPr>
          <p:cNvSpPr/>
          <p:nvPr/>
        </p:nvSpPr>
        <p:spPr>
          <a:xfrm>
            <a:off x="3051977" y="1800879"/>
            <a:ext cx="476311" cy="476311"/>
          </a:xfrm>
          <a:custGeom>
            <a:avLst/>
            <a:gdLst>
              <a:gd name="connsiteX0" fmla="*/ 72668 w 731520"/>
              <a:gd name="connsiteY0" fmla="*/ 476297 h 731520"/>
              <a:gd name="connsiteX1" fmla="*/ 45879 w 731520"/>
              <a:gd name="connsiteY1" fmla="*/ 540962 h 731520"/>
              <a:gd name="connsiteX2" fmla="*/ 45879 w 731520"/>
              <a:gd name="connsiteY2" fmla="*/ 605956 h 731520"/>
              <a:gd name="connsiteX3" fmla="*/ 159 w 731520"/>
              <a:gd name="connsiteY3" fmla="*/ 685966 h 731520"/>
              <a:gd name="connsiteX4" fmla="*/ 45879 w 731520"/>
              <a:gd name="connsiteY4" fmla="*/ 731686 h 731520"/>
              <a:gd name="connsiteX5" fmla="*/ 125889 w 731520"/>
              <a:gd name="connsiteY5" fmla="*/ 685966 h 731520"/>
              <a:gd name="connsiteX6" fmla="*/ 190883 w 731520"/>
              <a:gd name="connsiteY6" fmla="*/ 685966 h 731520"/>
              <a:gd name="connsiteX7" fmla="*/ 255534 w 731520"/>
              <a:gd name="connsiteY7" fmla="*/ 659191 h 731520"/>
              <a:gd name="connsiteX8" fmla="*/ 436471 w 731520"/>
              <a:gd name="connsiteY8" fmla="*/ 478283 h 731520"/>
              <a:gd name="connsiteX9" fmla="*/ 253591 w 731520"/>
              <a:gd name="connsiteY9" fmla="*/ 295403 h 731520"/>
              <a:gd name="connsiteX10" fmla="*/ 72668 w 731520"/>
              <a:gd name="connsiteY10" fmla="*/ 476297 h 731520"/>
              <a:gd name="connsiteX11" fmla="*/ 691503 w 731520"/>
              <a:gd name="connsiteY11" fmla="*/ 40343 h 731520"/>
              <a:gd name="connsiteX12" fmla="*/ 497550 w 731520"/>
              <a:gd name="connsiteY12" fmla="*/ 40343 h 731520"/>
              <a:gd name="connsiteX13" fmla="*/ 387407 w 731520"/>
              <a:gd name="connsiteY13" fmla="*/ 150485 h 731520"/>
              <a:gd name="connsiteX14" fmla="*/ 368691 w 731520"/>
              <a:gd name="connsiteY14" fmla="*/ 131768 h 731520"/>
              <a:gd name="connsiteX15" fmla="*/ 320199 w 731520"/>
              <a:gd name="connsiteY15" fmla="*/ 131768 h 731520"/>
              <a:gd name="connsiteX16" fmla="*/ 261663 w 731520"/>
              <a:gd name="connsiteY16" fmla="*/ 190304 h 731520"/>
              <a:gd name="connsiteX17" fmla="*/ 261663 w 731520"/>
              <a:gd name="connsiteY17" fmla="*/ 238796 h 731520"/>
              <a:gd name="connsiteX18" fmla="*/ 493035 w 731520"/>
              <a:gd name="connsiteY18" fmla="*/ 470168 h 731520"/>
              <a:gd name="connsiteX19" fmla="*/ 541527 w 731520"/>
              <a:gd name="connsiteY19" fmla="*/ 470168 h 731520"/>
              <a:gd name="connsiteX20" fmla="*/ 600063 w 731520"/>
              <a:gd name="connsiteY20" fmla="*/ 411646 h 731520"/>
              <a:gd name="connsiteX21" fmla="*/ 600063 w 731520"/>
              <a:gd name="connsiteY21" fmla="*/ 363154 h 731520"/>
              <a:gd name="connsiteX22" fmla="*/ 581346 w 731520"/>
              <a:gd name="connsiteY22" fmla="*/ 344438 h 731520"/>
              <a:gd name="connsiteX23" fmla="*/ 691488 w 731520"/>
              <a:gd name="connsiteY23" fmla="*/ 234295 h 731520"/>
              <a:gd name="connsiteX24" fmla="*/ 691503 w 731520"/>
              <a:gd name="connsiteY24" fmla="*/ 4034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731520">
                <a:moveTo>
                  <a:pt x="72668" y="476297"/>
                </a:moveTo>
                <a:cubicBezTo>
                  <a:pt x="55523" y="493442"/>
                  <a:pt x="45879" y="516702"/>
                  <a:pt x="45879" y="540962"/>
                </a:cubicBezTo>
                <a:lnTo>
                  <a:pt x="45879" y="605956"/>
                </a:lnTo>
                <a:lnTo>
                  <a:pt x="159" y="685966"/>
                </a:lnTo>
                <a:lnTo>
                  <a:pt x="45879" y="731686"/>
                </a:lnTo>
                <a:lnTo>
                  <a:pt x="125889" y="685966"/>
                </a:lnTo>
                <a:lnTo>
                  <a:pt x="190883" y="685966"/>
                </a:lnTo>
                <a:cubicBezTo>
                  <a:pt x="215129" y="685966"/>
                  <a:pt x="238389" y="676336"/>
                  <a:pt x="255534" y="659191"/>
                </a:cubicBezTo>
                <a:lnTo>
                  <a:pt x="436471" y="478283"/>
                </a:lnTo>
                <a:lnTo>
                  <a:pt x="253591" y="295403"/>
                </a:lnTo>
                <a:lnTo>
                  <a:pt x="72668" y="476297"/>
                </a:lnTo>
                <a:close/>
                <a:moveTo>
                  <a:pt x="691503" y="40343"/>
                </a:moveTo>
                <a:cubicBezTo>
                  <a:pt x="637967" y="-13235"/>
                  <a:pt x="551085" y="-13235"/>
                  <a:pt x="497550" y="40343"/>
                </a:cubicBezTo>
                <a:lnTo>
                  <a:pt x="387407" y="150485"/>
                </a:lnTo>
                <a:lnTo>
                  <a:pt x="368691" y="131768"/>
                </a:lnTo>
                <a:cubicBezTo>
                  <a:pt x="355203" y="118281"/>
                  <a:pt x="333472" y="118467"/>
                  <a:pt x="320199" y="131768"/>
                </a:cubicBezTo>
                <a:lnTo>
                  <a:pt x="261663" y="190304"/>
                </a:lnTo>
                <a:cubicBezTo>
                  <a:pt x="248276" y="203692"/>
                  <a:pt x="248276" y="225409"/>
                  <a:pt x="261663" y="238796"/>
                </a:cubicBezTo>
                <a:lnTo>
                  <a:pt x="493035" y="470168"/>
                </a:lnTo>
                <a:cubicBezTo>
                  <a:pt x="506522" y="483655"/>
                  <a:pt x="528254" y="483469"/>
                  <a:pt x="541527" y="470168"/>
                </a:cubicBezTo>
                <a:lnTo>
                  <a:pt x="600063" y="411646"/>
                </a:lnTo>
                <a:cubicBezTo>
                  <a:pt x="613450" y="398259"/>
                  <a:pt x="613450" y="376542"/>
                  <a:pt x="600063" y="363154"/>
                </a:cubicBezTo>
                <a:lnTo>
                  <a:pt x="581346" y="344438"/>
                </a:lnTo>
                <a:lnTo>
                  <a:pt x="691488" y="234295"/>
                </a:lnTo>
                <a:cubicBezTo>
                  <a:pt x="745081" y="180746"/>
                  <a:pt x="745081" y="93906"/>
                  <a:pt x="691503" y="40343"/>
                </a:cubicBezTo>
                <a:close/>
              </a:path>
            </a:pathLst>
          </a:custGeom>
          <a:solidFill>
            <a:srgbClr val="910830"/>
          </a:solidFill>
          <a:ln w="1414" cap="flat">
            <a:noFill/>
            <a:prstDash val="solid"/>
            <a:miter/>
          </a:ln>
        </p:spPr>
        <p:txBody>
          <a:bodyPr rtlCol="0" anchor="ctr"/>
          <a:lstStyle/>
          <a:p>
            <a:endParaRPr lang="en-GB"/>
          </a:p>
        </p:txBody>
      </p:sp>
      <p:sp>
        <p:nvSpPr>
          <p:cNvPr id="281" name="Grafik 276">
            <a:extLst>
              <a:ext uri="{FF2B5EF4-FFF2-40B4-BE49-F238E27FC236}">
                <a16:creationId xmlns:a16="http://schemas.microsoft.com/office/drawing/2014/main" id="{B0EB08B2-9238-4FE6-81C6-0E068DD26BA6}"/>
              </a:ext>
            </a:extLst>
          </p:cNvPr>
          <p:cNvSpPr/>
          <p:nvPr/>
        </p:nvSpPr>
        <p:spPr>
          <a:xfrm>
            <a:off x="2447904" y="1800883"/>
            <a:ext cx="535850" cy="476311"/>
          </a:xfrm>
          <a:custGeom>
            <a:avLst/>
            <a:gdLst>
              <a:gd name="connsiteX0" fmla="*/ 409773 w 822960"/>
              <a:gd name="connsiteY0" fmla="*/ 560207 h 731520"/>
              <a:gd name="connsiteX1" fmla="*/ 456321 w 822960"/>
              <a:gd name="connsiteY1" fmla="*/ 626704 h 731520"/>
              <a:gd name="connsiteX2" fmla="*/ 411641 w 822960"/>
              <a:gd name="connsiteY2" fmla="*/ 628810 h 731520"/>
              <a:gd name="connsiteX3" fmla="*/ 9656 w 822960"/>
              <a:gd name="connsiteY3" fmla="*/ 400737 h 731520"/>
              <a:gd name="connsiteX4" fmla="*/ 9656 w 822960"/>
              <a:gd name="connsiteY4" fmla="*/ 331101 h 731520"/>
              <a:gd name="connsiteX5" fmla="*/ 146850 w 822960"/>
              <a:gd name="connsiteY5" fmla="*/ 184601 h 731520"/>
              <a:gd name="connsiteX6" fmla="*/ 228399 w 822960"/>
              <a:gd name="connsiteY6" fmla="*/ 301100 h 731520"/>
              <a:gd name="connsiteX7" fmla="*/ 217331 w 822960"/>
              <a:gd name="connsiteY7" fmla="*/ 365920 h 731520"/>
              <a:gd name="connsiteX8" fmla="*/ 409773 w 822960"/>
              <a:gd name="connsiteY8" fmla="*/ 560207 h 731520"/>
              <a:gd name="connsiteX9" fmla="*/ 813625 w 822960"/>
              <a:gd name="connsiteY9" fmla="*/ 400737 h 731520"/>
              <a:gd name="connsiteX10" fmla="*/ 620494 w 822960"/>
              <a:gd name="connsiteY10" fmla="*/ 580009 h 731520"/>
              <a:gd name="connsiteX11" fmla="*/ 620510 w 822960"/>
              <a:gd name="connsiteY11" fmla="*/ 580031 h 731520"/>
              <a:gd name="connsiteX12" fmla="*/ 679760 w 822960"/>
              <a:gd name="connsiteY12" fmla="*/ 664613 h 731520"/>
              <a:gd name="connsiteX13" fmla="*/ 671330 w 822960"/>
              <a:gd name="connsiteY13" fmla="*/ 712362 h 731520"/>
              <a:gd name="connsiteX14" fmla="*/ 652599 w 822960"/>
              <a:gd name="connsiteY14" fmla="*/ 725478 h 731520"/>
              <a:gd name="connsiteX15" fmla="*/ 604851 w 822960"/>
              <a:gd name="connsiteY15" fmla="*/ 717048 h 731520"/>
              <a:gd name="connsiteX16" fmla="*/ 143521 w 822960"/>
              <a:gd name="connsiteY16" fmla="*/ 67225 h 731520"/>
              <a:gd name="connsiteX17" fmla="*/ 151951 w 822960"/>
              <a:gd name="connsiteY17" fmla="*/ 19476 h 731520"/>
              <a:gd name="connsiteX18" fmla="*/ 170682 w 822960"/>
              <a:gd name="connsiteY18" fmla="*/ 6361 h 731520"/>
              <a:gd name="connsiteX19" fmla="*/ 218431 w 822960"/>
              <a:gd name="connsiteY19" fmla="*/ 14790 h 731520"/>
              <a:gd name="connsiteX20" fmla="*/ 291351 w 822960"/>
              <a:gd name="connsiteY20" fmla="*/ 118542 h 731520"/>
              <a:gd name="connsiteX21" fmla="*/ 411641 w 822960"/>
              <a:gd name="connsiteY21" fmla="*/ 103030 h 731520"/>
              <a:gd name="connsiteX22" fmla="*/ 813625 w 822960"/>
              <a:gd name="connsiteY22" fmla="*/ 331103 h 731520"/>
              <a:gd name="connsiteX23" fmla="*/ 813625 w 822960"/>
              <a:gd name="connsiteY23" fmla="*/ 400737 h 731520"/>
              <a:gd name="connsiteX24" fmla="*/ 605951 w 822960"/>
              <a:gd name="connsiteY24" fmla="*/ 365920 h 731520"/>
              <a:gd name="connsiteX25" fmla="*/ 411641 w 822960"/>
              <a:gd name="connsiteY25" fmla="*/ 171610 h 731520"/>
              <a:gd name="connsiteX26" fmla="*/ 339162 w 822960"/>
              <a:gd name="connsiteY26" fmla="*/ 185571 h 731520"/>
              <a:gd name="connsiteX27" fmla="*/ 366735 w 822960"/>
              <a:gd name="connsiteY27" fmla="*/ 224231 h 731520"/>
              <a:gd name="connsiteX28" fmla="*/ 481607 w 822960"/>
              <a:gd name="connsiteY28" fmla="*/ 234818 h 731520"/>
              <a:gd name="connsiteX29" fmla="*/ 481564 w 822960"/>
              <a:gd name="connsiteY29" fmla="*/ 234818 h 731520"/>
              <a:gd name="connsiteX30" fmla="*/ 420385 w 822960"/>
              <a:gd name="connsiteY30" fmla="*/ 295997 h 731520"/>
              <a:gd name="connsiteX31" fmla="*/ 481564 w 822960"/>
              <a:gd name="connsiteY31" fmla="*/ 357176 h 731520"/>
              <a:gd name="connsiteX32" fmla="*/ 542743 w 822960"/>
              <a:gd name="connsiteY32" fmla="*/ 295997 h 731520"/>
              <a:gd name="connsiteX33" fmla="*/ 542743 w 822960"/>
              <a:gd name="connsiteY33" fmla="*/ 295954 h 731520"/>
              <a:gd name="connsiteX34" fmla="*/ 530956 w 822960"/>
              <a:gd name="connsiteY34" fmla="*/ 454474 h 731520"/>
              <a:gd name="connsiteX35" fmla="*/ 530956 w 822960"/>
              <a:gd name="connsiteY35" fmla="*/ 454488 h 731520"/>
              <a:gd name="connsiteX36" fmla="*/ 558550 w 822960"/>
              <a:gd name="connsiteY36" fmla="*/ 493151 h 731520"/>
              <a:gd name="connsiteX37" fmla="*/ 605951 w 822960"/>
              <a:gd name="connsiteY37" fmla="*/ 365920 h 731520"/>
              <a:gd name="connsiteX38" fmla="*/ 374513 w 822960"/>
              <a:gd name="connsiteY38" fmla="*/ 509833 h 731520"/>
              <a:gd name="connsiteX39" fmla="*/ 263742 w 822960"/>
              <a:gd name="connsiteY39" fmla="*/ 351589 h 731520"/>
              <a:gd name="connsiteX40" fmla="*/ 374513 w 822960"/>
              <a:gd name="connsiteY40" fmla="*/ 5098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960" h="731520">
                <a:moveTo>
                  <a:pt x="409773" y="560207"/>
                </a:moveTo>
                <a:lnTo>
                  <a:pt x="456321" y="626704"/>
                </a:lnTo>
                <a:cubicBezTo>
                  <a:pt x="441468" y="628104"/>
                  <a:pt x="426559" y="628807"/>
                  <a:pt x="411641" y="628810"/>
                </a:cubicBezTo>
                <a:cubicBezTo>
                  <a:pt x="240462" y="628810"/>
                  <a:pt x="90216" y="537443"/>
                  <a:pt x="9656" y="400737"/>
                </a:cubicBezTo>
                <a:cubicBezTo>
                  <a:pt x="-3005" y="379252"/>
                  <a:pt x="-3005" y="352586"/>
                  <a:pt x="9656" y="331101"/>
                </a:cubicBezTo>
                <a:cubicBezTo>
                  <a:pt x="43979" y="272857"/>
                  <a:pt x="90971" y="222838"/>
                  <a:pt x="146850" y="184601"/>
                </a:cubicBezTo>
                <a:lnTo>
                  <a:pt x="228399" y="301100"/>
                </a:lnTo>
                <a:cubicBezTo>
                  <a:pt x="221240" y="321371"/>
                  <a:pt x="217331" y="343184"/>
                  <a:pt x="217331" y="365920"/>
                </a:cubicBezTo>
                <a:cubicBezTo>
                  <a:pt x="217331" y="472699"/>
                  <a:pt x="303249" y="559204"/>
                  <a:pt x="409773" y="560207"/>
                </a:cubicBezTo>
                <a:close/>
                <a:moveTo>
                  <a:pt x="813625" y="400737"/>
                </a:moveTo>
                <a:cubicBezTo>
                  <a:pt x="768381" y="477514"/>
                  <a:pt x="701115" y="539983"/>
                  <a:pt x="620494" y="580009"/>
                </a:cubicBezTo>
                <a:lnTo>
                  <a:pt x="620510" y="580031"/>
                </a:lnTo>
                <a:lnTo>
                  <a:pt x="679760" y="664613"/>
                </a:lnTo>
                <a:cubicBezTo>
                  <a:pt x="690618" y="680129"/>
                  <a:pt x="686847" y="701503"/>
                  <a:pt x="671330" y="712362"/>
                </a:cubicBezTo>
                <a:lnTo>
                  <a:pt x="652599" y="725478"/>
                </a:lnTo>
                <a:cubicBezTo>
                  <a:pt x="637083" y="736336"/>
                  <a:pt x="615709" y="732564"/>
                  <a:pt x="604851" y="717048"/>
                </a:cubicBezTo>
                <a:lnTo>
                  <a:pt x="143521" y="67225"/>
                </a:lnTo>
                <a:cubicBezTo>
                  <a:pt x="132663" y="51709"/>
                  <a:pt x="136435" y="30335"/>
                  <a:pt x="151951" y="19476"/>
                </a:cubicBezTo>
                <a:lnTo>
                  <a:pt x="170682" y="6361"/>
                </a:lnTo>
                <a:cubicBezTo>
                  <a:pt x="186198" y="-4498"/>
                  <a:pt x="207572" y="-726"/>
                  <a:pt x="218431" y="14790"/>
                </a:cubicBezTo>
                <a:lnTo>
                  <a:pt x="291351" y="118542"/>
                </a:lnTo>
                <a:cubicBezTo>
                  <a:pt x="329745" y="108425"/>
                  <a:pt x="370071" y="103030"/>
                  <a:pt x="411641" y="103030"/>
                </a:cubicBezTo>
                <a:cubicBezTo>
                  <a:pt x="582819" y="103030"/>
                  <a:pt x="733065" y="194397"/>
                  <a:pt x="813625" y="331103"/>
                </a:cubicBezTo>
                <a:cubicBezTo>
                  <a:pt x="826285" y="352588"/>
                  <a:pt x="826285" y="379252"/>
                  <a:pt x="813625" y="400737"/>
                </a:cubicBezTo>
                <a:close/>
                <a:moveTo>
                  <a:pt x="605951" y="365920"/>
                </a:moveTo>
                <a:cubicBezTo>
                  <a:pt x="605951" y="258515"/>
                  <a:pt x="519028" y="171610"/>
                  <a:pt x="411641" y="171610"/>
                </a:cubicBezTo>
                <a:cubicBezTo>
                  <a:pt x="386010" y="171610"/>
                  <a:pt x="361554" y="176572"/>
                  <a:pt x="339162" y="185571"/>
                </a:cubicBezTo>
                <a:lnTo>
                  <a:pt x="366735" y="224231"/>
                </a:lnTo>
                <a:cubicBezTo>
                  <a:pt x="403695" y="212556"/>
                  <a:pt x="445379" y="215425"/>
                  <a:pt x="481607" y="234818"/>
                </a:cubicBezTo>
                <a:lnTo>
                  <a:pt x="481564" y="234818"/>
                </a:lnTo>
                <a:cubicBezTo>
                  <a:pt x="447774" y="234818"/>
                  <a:pt x="420385" y="262207"/>
                  <a:pt x="420385" y="295997"/>
                </a:cubicBezTo>
                <a:cubicBezTo>
                  <a:pt x="420385" y="329752"/>
                  <a:pt x="447741" y="357176"/>
                  <a:pt x="481564" y="357176"/>
                </a:cubicBezTo>
                <a:cubicBezTo>
                  <a:pt x="515354" y="357176"/>
                  <a:pt x="542743" y="329787"/>
                  <a:pt x="542743" y="295997"/>
                </a:cubicBezTo>
                <a:lnTo>
                  <a:pt x="542743" y="295954"/>
                </a:lnTo>
                <a:cubicBezTo>
                  <a:pt x="569120" y="345231"/>
                  <a:pt x="566049" y="407273"/>
                  <a:pt x="530956" y="454474"/>
                </a:cubicBezTo>
                <a:lnTo>
                  <a:pt x="530956" y="454488"/>
                </a:lnTo>
                <a:lnTo>
                  <a:pt x="558550" y="493151"/>
                </a:lnTo>
                <a:cubicBezTo>
                  <a:pt x="588086" y="459074"/>
                  <a:pt x="605951" y="414603"/>
                  <a:pt x="605951" y="365920"/>
                </a:cubicBezTo>
                <a:close/>
                <a:moveTo>
                  <a:pt x="374513" y="509833"/>
                </a:moveTo>
                <a:lnTo>
                  <a:pt x="263742" y="351589"/>
                </a:lnTo>
                <a:cubicBezTo>
                  <a:pt x="256578" y="426437"/>
                  <a:pt x="305625" y="492113"/>
                  <a:pt x="374513" y="509833"/>
                </a:cubicBezTo>
                <a:close/>
              </a:path>
            </a:pathLst>
          </a:custGeom>
          <a:solidFill>
            <a:srgbClr val="910830"/>
          </a:solidFill>
          <a:ln w="1422" cap="flat">
            <a:noFill/>
            <a:prstDash val="solid"/>
            <a:miter/>
          </a:ln>
        </p:spPr>
        <p:txBody>
          <a:bodyPr rtlCol="0" anchor="ctr"/>
          <a:lstStyle/>
          <a:p>
            <a:endParaRPr lang="en-GB"/>
          </a:p>
        </p:txBody>
      </p:sp>
      <p:sp>
        <p:nvSpPr>
          <p:cNvPr id="282" name="Grafik 277">
            <a:extLst>
              <a:ext uri="{FF2B5EF4-FFF2-40B4-BE49-F238E27FC236}">
                <a16:creationId xmlns:a16="http://schemas.microsoft.com/office/drawing/2014/main" id="{9628CBB1-2A2F-46B6-A375-25A2357BD4B3}"/>
              </a:ext>
            </a:extLst>
          </p:cNvPr>
          <p:cNvSpPr/>
          <p:nvPr/>
        </p:nvSpPr>
        <p:spPr>
          <a:xfrm>
            <a:off x="3596510" y="1860417"/>
            <a:ext cx="476311" cy="357233"/>
          </a:xfrm>
          <a:custGeom>
            <a:avLst/>
            <a:gdLst>
              <a:gd name="connsiteX0" fmla="*/ 159 w 731520"/>
              <a:gd name="connsiteY0" fmla="*/ 531663 h 548640"/>
              <a:gd name="connsiteX1" fmla="*/ 159 w 731520"/>
              <a:gd name="connsiteY1" fmla="*/ 17313 h 548640"/>
              <a:gd name="connsiteX2" fmla="*/ 17304 w 731520"/>
              <a:gd name="connsiteY2" fmla="*/ 168 h 548640"/>
              <a:gd name="connsiteX3" fmla="*/ 74454 w 731520"/>
              <a:gd name="connsiteY3" fmla="*/ 168 h 548640"/>
              <a:gd name="connsiteX4" fmla="*/ 91599 w 731520"/>
              <a:gd name="connsiteY4" fmla="*/ 17313 h 548640"/>
              <a:gd name="connsiteX5" fmla="*/ 91599 w 731520"/>
              <a:gd name="connsiteY5" fmla="*/ 234340 h 548640"/>
              <a:gd name="connsiteX6" fmla="*/ 336630 w 731520"/>
              <a:gd name="connsiteY6" fmla="*/ 10741 h 548640"/>
              <a:gd name="connsiteX7" fmla="*/ 411639 w 731520"/>
              <a:gd name="connsiteY7" fmla="*/ 45888 h 548640"/>
              <a:gd name="connsiteX8" fmla="*/ 411639 w 731520"/>
              <a:gd name="connsiteY8" fmla="*/ 234340 h 548640"/>
              <a:gd name="connsiteX9" fmla="*/ 656670 w 731520"/>
              <a:gd name="connsiteY9" fmla="*/ 10741 h 548640"/>
              <a:gd name="connsiteX10" fmla="*/ 731679 w 731520"/>
              <a:gd name="connsiteY10" fmla="*/ 45888 h 548640"/>
              <a:gd name="connsiteX11" fmla="*/ 731679 w 731520"/>
              <a:gd name="connsiteY11" fmla="*/ 503088 h 548640"/>
              <a:gd name="connsiteX12" fmla="*/ 656670 w 731520"/>
              <a:gd name="connsiteY12" fmla="*/ 538235 h 548640"/>
              <a:gd name="connsiteX13" fmla="*/ 411639 w 731520"/>
              <a:gd name="connsiteY13" fmla="*/ 316351 h 548640"/>
              <a:gd name="connsiteX14" fmla="*/ 411639 w 731520"/>
              <a:gd name="connsiteY14" fmla="*/ 503088 h 548640"/>
              <a:gd name="connsiteX15" fmla="*/ 336630 w 731520"/>
              <a:gd name="connsiteY15" fmla="*/ 538235 h 548640"/>
              <a:gd name="connsiteX16" fmla="*/ 91599 w 731520"/>
              <a:gd name="connsiteY16" fmla="*/ 316351 h 548640"/>
              <a:gd name="connsiteX17" fmla="*/ 91599 w 731520"/>
              <a:gd name="connsiteY17" fmla="*/ 531663 h 548640"/>
              <a:gd name="connsiteX18" fmla="*/ 74454 w 731520"/>
              <a:gd name="connsiteY18" fmla="*/ 548808 h 548640"/>
              <a:gd name="connsiteX19" fmla="*/ 17304 w 731520"/>
              <a:gd name="connsiteY19" fmla="*/ 548808 h 548640"/>
              <a:gd name="connsiteX20" fmla="*/ 159 w 731520"/>
              <a:gd name="connsiteY20" fmla="*/ 531663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548640">
                <a:moveTo>
                  <a:pt x="159" y="531663"/>
                </a:moveTo>
                <a:lnTo>
                  <a:pt x="159" y="17313"/>
                </a:lnTo>
                <a:cubicBezTo>
                  <a:pt x="159" y="7883"/>
                  <a:pt x="7874" y="168"/>
                  <a:pt x="17304" y="168"/>
                </a:cubicBezTo>
                <a:lnTo>
                  <a:pt x="74454" y="168"/>
                </a:lnTo>
                <a:cubicBezTo>
                  <a:pt x="83884" y="168"/>
                  <a:pt x="91599" y="7883"/>
                  <a:pt x="91599" y="17313"/>
                </a:cubicBezTo>
                <a:lnTo>
                  <a:pt x="91599" y="234340"/>
                </a:lnTo>
                <a:lnTo>
                  <a:pt x="336630" y="10741"/>
                </a:lnTo>
                <a:cubicBezTo>
                  <a:pt x="366062" y="-13691"/>
                  <a:pt x="411639" y="6740"/>
                  <a:pt x="411639" y="45888"/>
                </a:cubicBezTo>
                <a:lnTo>
                  <a:pt x="411639" y="234340"/>
                </a:lnTo>
                <a:lnTo>
                  <a:pt x="656670" y="10741"/>
                </a:lnTo>
                <a:cubicBezTo>
                  <a:pt x="686102" y="-13691"/>
                  <a:pt x="731679" y="6740"/>
                  <a:pt x="731679" y="45888"/>
                </a:cubicBezTo>
                <a:lnTo>
                  <a:pt x="731679" y="503088"/>
                </a:lnTo>
                <a:cubicBezTo>
                  <a:pt x="731679" y="542236"/>
                  <a:pt x="686102" y="562667"/>
                  <a:pt x="656670" y="538235"/>
                </a:cubicBezTo>
                <a:lnTo>
                  <a:pt x="411639" y="316351"/>
                </a:lnTo>
                <a:lnTo>
                  <a:pt x="411639" y="503088"/>
                </a:lnTo>
                <a:cubicBezTo>
                  <a:pt x="411639" y="542236"/>
                  <a:pt x="366062" y="562667"/>
                  <a:pt x="336630" y="538235"/>
                </a:cubicBezTo>
                <a:lnTo>
                  <a:pt x="91599" y="316351"/>
                </a:lnTo>
                <a:lnTo>
                  <a:pt x="91599" y="531663"/>
                </a:lnTo>
                <a:cubicBezTo>
                  <a:pt x="91599" y="541093"/>
                  <a:pt x="83884" y="548808"/>
                  <a:pt x="74454" y="548808"/>
                </a:cubicBezTo>
                <a:lnTo>
                  <a:pt x="17304" y="548808"/>
                </a:lnTo>
                <a:cubicBezTo>
                  <a:pt x="7874" y="548808"/>
                  <a:pt x="159" y="541093"/>
                  <a:pt x="159" y="531663"/>
                </a:cubicBezTo>
                <a:close/>
              </a:path>
            </a:pathLst>
          </a:custGeom>
          <a:solidFill>
            <a:srgbClr val="910830"/>
          </a:solidFill>
          <a:ln w="1414" cap="flat">
            <a:noFill/>
            <a:prstDash val="solid"/>
            <a:miter/>
          </a:ln>
        </p:spPr>
        <p:txBody>
          <a:bodyPr rtlCol="0" anchor="ctr"/>
          <a:lstStyle/>
          <a:p>
            <a:endParaRPr lang="en-GB"/>
          </a:p>
        </p:txBody>
      </p:sp>
      <p:sp>
        <p:nvSpPr>
          <p:cNvPr id="283" name="Grafik 278">
            <a:extLst>
              <a:ext uri="{FF2B5EF4-FFF2-40B4-BE49-F238E27FC236}">
                <a16:creationId xmlns:a16="http://schemas.microsoft.com/office/drawing/2014/main" id="{1F6B9600-2786-463A-9348-14E99C42D6E8}"/>
              </a:ext>
            </a:extLst>
          </p:cNvPr>
          <p:cNvSpPr/>
          <p:nvPr/>
        </p:nvSpPr>
        <p:spPr>
          <a:xfrm>
            <a:off x="4141043" y="1860417"/>
            <a:ext cx="476311" cy="357233"/>
          </a:xfrm>
          <a:custGeom>
            <a:avLst/>
            <a:gdLst>
              <a:gd name="connsiteX0" fmla="*/ 731679 w 731520"/>
              <a:gd name="connsiteY0" fmla="*/ 17313 h 548640"/>
              <a:gd name="connsiteX1" fmla="*/ 731679 w 731520"/>
              <a:gd name="connsiteY1" fmla="*/ 531663 h 548640"/>
              <a:gd name="connsiteX2" fmla="*/ 714534 w 731520"/>
              <a:gd name="connsiteY2" fmla="*/ 548808 h 548640"/>
              <a:gd name="connsiteX3" fmla="*/ 657384 w 731520"/>
              <a:gd name="connsiteY3" fmla="*/ 548808 h 548640"/>
              <a:gd name="connsiteX4" fmla="*/ 640239 w 731520"/>
              <a:gd name="connsiteY4" fmla="*/ 531663 h 548640"/>
              <a:gd name="connsiteX5" fmla="*/ 640239 w 731520"/>
              <a:gd name="connsiteY5" fmla="*/ 314636 h 548640"/>
              <a:gd name="connsiteX6" fmla="*/ 395208 w 731520"/>
              <a:gd name="connsiteY6" fmla="*/ 538235 h 548640"/>
              <a:gd name="connsiteX7" fmla="*/ 320199 w 731520"/>
              <a:gd name="connsiteY7" fmla="*/ 503088 h 548640"/>
              <a:gd name="connsiteX8" fmla="*/ 320199 w 731520"/>
              <a:gd name="connsiteY8" fmla="*/ 314636 h 548640"/>
              <a:gd name="connsiteX9" fmla="*/ 75168 w 731520"/>
              <a:gd name="connsiteY9" fmla="*/ 538235 h 548640"/>
              <a:gd name="connsiteX10" fmla="*/ 159 w 731520"/>
              <a:gd name="connsiteY10" fmla="*/ 503088 h 548640"/>
              <a:gd name="connsiteX11" fmla="*/ 159 w 731520"/>
              <a:gd name="connsiteY11" fmla="*/ 45888 h 548640"/>
              <a:gd name="connsiteX12" fmla="*/ 75168 w 731520"/>
              <a:gd name="connsiteY12" fmla="*/ 10741 h 548640"/>
              <a:gd name="connsiteX13" fmla="*/ 320199 w 731520"/>
              <a:gd name="connsiteY13" fmla="*/ 232769 h 548640"/>
              <a:gd name="connsiteX14" fmla="*/ 320199 w 731520"/>
              <a:gd name="connsiteY14" fmla="*/ 45888 h 548640"/>
              <a:gd name="connsiteX15" fmla="*/ 395208 w 731520"/>
              <a:gd name="connsiteY15" fmla="*/ 10741 h 548640"/>
              <a:gd name="connsiteX16" fmla="*/ 640239 w 731520"/>
              <a:gd name="connsiteY16" fmla="*/ 232769 h 548640"/>
              <a:gd name="connsiteX17" fmla="*/ 640239 w 731520"/>
              <a:gd name="connsiteY17" fmla="*/ 17313 h 548640"/>
              <a:gd name="connsiteX18" fmla="*/ 657384 w 731520"/>
              <a:gd name="connsiteY18" fmla="*/ 168 h 548640"/>
              <a:gd name="connsiteX19" fmla="*/ 714534 w 731520"/>
              <a:gd name="connsiteY19" fmla="*/ 168 h 548640"/>
              <a:gd name="connsiteX20" fmla="*/ 731679 w 731520"/>
              <a:gd name="connsiteY20" fmla="*/ 17313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548640">
                <a:moveTo>
                  <a:pt x="731679" y="17313"/>
                </a:moveTo>
                <a:lnTo>
                  <a:pt x="731679" y="531663"/>
                </a:lnTo>
                <a:cubicBezTo>
                  <a:pt x="731679" y="541093"/>
                  <a:pt x="723964" y="548808"/>
                  <a:pt x="714534" y="548808"/>
                </a:cubicBezTo>
                <a:lnTo>
                  <a:pt x="657384" y="548808"/>
                </a:lnTo>
                <a:cubicBezTo>
                  <a:pt x="647954" y="548808"/>
                  <a:pt x="640239" y="541093"/>
                  <a:pt x="640239" y="531663"/>
                </a:cubicBezTo>
                <a:lnTo>
                  <a:pt x="640239" y="314636"/>
                </a:lnTo>
                <a:lnTo>
                  <a:pt x="395208" y="538235"/>
                </a:lnTo>
                <a:cubicBezTo>
                  <a:pt x="365776" y="562810"/>
                  <a:pt x="320199" y="542236"/>
                  <a:pt x="320199" y="503088"/>
                </a:cubicBezTo>
                <a:lnTo>
                  <a:pt x="320199" y="314636"/>
                </a:lnTo>
                <a:lnTo>
                  <a:pt x="75168" y="538235"/>
                </a:lnTo>
                <a:cubicBezTo>
                  <a:pt x="45736" y="562810"/>
                  <a:pt x="159" y="542236"/>
                  <a:pt x="159" y="503088"/>
                </a:cubicBezTo>
                <a:lnTo>
                  <a:pt x="159" y="45888"/>
                </a:lnTo>
                <a:cubicBezTo>
                  <a:pt x="159" y="6740"/>
                  <a:pt x="45736" y="-13691"/>
                  <a:pt x="75168" y="10741"/>
                </a:cubicBezTo>
                <a:lnTo>
                  <a:pt x="320199" y="232769"/>
                </a:lnTo>
                <a:lnTo>
                  <a:pt x="320199" y="45888"/>
                </a:lnTo>
                <a:cubicBezTo>
                  <a:pt x="320199" y="6740"/>
                  <a:pt x="365776" y="-13691"/>
                  <a:pt x="395208" y="10741"/>
                </a:cubicBezTo>
                <a:lnTo>
                  <a:pt x="640239" y="232769"/>
                </a:lnTo>
                <a:lnTo>
                  <a:pt x="640239" y="17313"/>
                </a:lnTo>
                <a:cubicBezTo>
                  <a:pt x="640239" y="7883"/>
                  <a:pt x="647954" y="168"/>
                  <a:pt x="657384" y="168"/>
                </a:cubicBezTo>
                <a:lnTo>
                  <a:pt x="714534" y="168"/>
                </a:lnTo>
                <a:cubicBezTo>
                  <a:pt x="723964" y="168"/>
                  <a:pt x="731679" y="7883"/>
                  <a:pt x="731679" y="17313"/>
                </a:cubicBezTo>
                <a:close/>
              </a:path>
            </a:pathLst>
          </a:custGeom>
          <a:solidFill>
            <a:srgbClr val="910830"/>
          </a:solidFill>
          <a:ln w="1414" cap="flat">
            <a:noFill/>
            <a:prstDash val="solid"/>
            <a:miter/>
          </a:ln>
        </p:spPr>
        <p:txBody>
          <a:bodyPr rtlCol="0" anchor="ctr"/>
          <a:lstStyle/>
          <a:p>
            <a:endParaRPr lang="en-GB"/>
          </a:p>
        </p:txBody>
      </p:sp>
      <p:sp>
        <p:nvSpPr>
          <p:cNvPr id="284" name="Grafik 279">
            <a:extLst>
              <a:ext uri="{FF2B5EF4-FFF2-40B4-BE49-F238E27FC236}">
                <a16:creationId xmlns:a16="http://schemas.microsoft.com/office/drawing/2014/main" id="{FEB0FA18-033C-4D40-BE2D-98A6DB3968DE}"/>
              </a:ext>
            </a:extLst>
          </p:cNvPr>
          <p:cNvSpPr/>
          <p:nvPr/>
        </p:nvSpPr>
        <p:spPr>
          <a:xfrm>
            <a:off x="4685576" y="1800884"/>
            <a:ext cx="476311" cy="476311"/>
          </a:xfrm>
          <a:custGeom>
            <a:avLst/>
            <a:gdLst>
              <a:gd name="connsiteX0" fmla="*/ 91599 w 731520"/>
              <a:gd name="connsiteY0" fmla="*/ 183039 h 731520"/>
              <a:gd name="connsiteX1" fmla="*/ 45879 w 731520"/>
              <a:gd name="connsiteY1" fmla="*/ 183039 h 731520"/>
              <a:gd name="connsiteX2" fmla="*/ 159 w 731520"/>
              <a:gd name="connsiteY2" fmla="*/ 228759 h 731520"/>
              <a:gd name="connsiteX3" fmla="*/ 159 w 731520"/>
              <a:gd name="connsiteY3" fmla="*/ 685959 h 731520"/>
              <a:gd name="connsiteX4" fmla="*/ 45879 w 731520"/>
              <a:gd name="connsiteY4" fmla="*/ 731679 h 731520"/>
              <a:gd name="connsiteX5" fmla="*/ 91599 w 731520"/>
              <a:gd name="connsiteY5" fmla="*/ 731679 h 731520"/>
              <a:gd name="connsiteX6" fmla="*/ 137319 w 731520"/>
              <a:gd name="connsiteY6" fmla="*/ 685959 h 731520"/>
              <a:gd name="connsiteX7" fmla="*/ 137319 w 731520"/>
              <a:gd name="connsiteY7" fmla="*/ 228759 h 731520"/>
              <a:gd name="connsiteX8" fmla="*/ 91599 w 731520"/>
              <a:gd name="connsiteY8" fmla="*/ 183039 h 731520"/>
              <a:gd name="connsiteX9" fmla="*/ 685959 w 731520"/>
              <a:gd name="connsiteY9" fmla="*/ 228759 h 731520"/>
              <a:gd name="connsiteX10" fmla="*/ 685959 w 731520"/>
              <a:gd name="connsiteY10" fmla="*/ 110530 h 731520"/>
              <a:gd name="connsiteX11" fmla="*/ 672572 w 731520"/>
              <a:gd name="connsiteY11" fmla="*/ 78197 h 731520"/>
              <a:gd name="connsiteX12" fmla="*/ 607906 w 731520"/>
              <a:gd name="connsiteY12" fmla="*/ 13546 h 731520"/>
              <a:gd name="connsiteX13" fmla="*/ 575574 w 731520"/>
              <a:gd name="connsiteY13" fmla="*/ 159 h 731520"/>
              <a:gd name="connsiteX14" fmla="*/ 228759 w 731520"/>
              <a:gd name="connsiteY14" fmla="*/ 159 h 731520"/>
              <a:gd name="connsiteX15" fmla="*/ 183039 w 731520"/>
              <a:gd name="connsiteY15" fmla="*/ 45879 h 731520"/>
              <a:gd name="connsiteX16" fmla="*/ 183039 w 731520"/>
              <a:gd name="connsiteY16" fmla="*/ 685959 h 731520"/>
              <a:gd name="connsiteX17" fmla="*/ 228759 w 731520"/>
              <a:gd name="connsiteY17" fmla="*/ 731679 h 731520"/>
              <a:gd name="connsiteX18" fmla="*/ 685959 w 731520"/>
              <a:gd name="connsiteY18" fmla="*/ 731679 h 731520"/>
              <a:gd name="connsiteX19" fmla="*/ 731679 w 731520"/>
              <a:gd name="connsiteY19" fmla="*/ 685959 h 731520"/>
              <a:gd name="connsiteX20" fmla="*/ 731679 w 731520"/>
              <a:gd name="connsiteY20" fmla="*/ 274479 h 731520"/>
              <a:gd name="connsiteX21" fmla="*/ 685959 w 731520"/>
              <a:gd name="connsiteY21" fmla="*/ 228759 h 731520"/>
              <a:gd name="connsiteX22" fmla="*/ 411639 w 731520"/>
              <a:gd name="connsiteY22" fmla="*/ 617379 h 731520"/>
              <a:gd name="connsiteX23" fmla="*/ 388779 w 731520"/>
              <a:gd name="connsiteY23" fmla="*/ 640239 h 731520"/>
              <a:gd name="connsiteX24" fmla="*/ 343059 w 731520"/>
              <a:gd name="connsiteY24" fmla="*/ 640239 h 731520"/>
              <a:gd name="connsiteX25" fmla="*/ 320199 w 731520"/>
              <a:gd name="connsiteY25" fmla="*/ 617379 h 731520"/>
              <a:gd name="connsiteX26" fmla="*/ 320199 w 731520"/>
              <a:gd name="connsiteY26" fmla="*/ 571659 h 731520"/>
              <a:gd name="connsiteX27" fmla="*/ 343059 w 731520"/>
              <a:gd name="connsiteY27" fmla="*/ 548799 h 731520"/>
              <a:gd name="connsiteX28" fmla="*/ 388779 w 731520"/>
              <a:gd name="connsiteY28" fmla="*/ 548799 h 731520"/>
              <a:gd name="connsiteX29" fmla="*/ 411639 w 731520"/>
              <a:gd name="connsiteY29" fmla="*/ 571659 h 731520"/>
              <a:gd name="connsiteX30" fmla="*/ 411639 w 731520"/>
              <a:gd name="connsiteY30" fmla="*/ 617379 h 731520"/>
              <a:gd name="connsiteX31" fmla="*/ 411639 w 731520"/>
              <a:gd name="connsiteY31" fmla="*/ 434499 h 731520"/>
              <a:gd name="connsiteX32" fmla="*/ 388779 w 731520"/>
              <a:gd name="connsiteY32" fmla="*/ 457359 h 731520"/>
              <a:gd name="connsiteX33" fmla="*/ 343059 w 731520"/>
              <a:gd name="connsiteY33" fmla="*/ 457359 h 731520"/>
              <a:gd name="connsiteX34" fmla="*/ 320199 w 731520"/>
              <a:gd name="connsiteY34" fmla="*/ 434499 h 731520"/>
              <a:gd name="connsiteX35" fmla="*/ 320199 w 731520"/>
              <a:gd name="connsiteY35" fmla="*/ 388779 h 731520"/>
              <a:gd name="connsiteX36" fmla="*/ 343059 w 731520"/>
              <a:gd name="connsiteY36" fmla="*/ 365919 h 731520"/>
              <a:gd name="connsiteX37" fmla="*/ 388779 w 731520"/>
              <a:gd name="connsiteY37" fmla="*/ 365919 h 731520"/>
              <a:gd name="connsiteX38" fmla="*/ 411639 w 731520"/>
              <a:gd name="connsiteY38" fmla="*/ 388779 h 731520"/>
              <a:gd name="connsiteX39" fmla="*/ 411639 w 731520"/>
              <a:gd name="connsiteY39" fmla="*/ 434499 h 731520"/>
              <a:gd name="connsiteX40" fmla="*/ 594519 w 731520"/>
              <a:gd name="connsiteY40" fmla="*/ 617379 h 731520"/>
              <a:gd name="connsiteX41" fmla="*/ 571659 w 731520"/>
              <a:gd name="connsiteY41" fmla="*/ 640239 h 731520"/>
              <a:gd name="connsiteX42" fmla="*/ 525939 w 731520"/>
              <a:gd name="connsiteY42" fmla="*/ 640239 h 731520"/>
              <a:gd name="connsiteX43" fmla="*/ 503079 w 731520"/>
              <a:gd name="connsiteY43" fmla="*/ 617379 h 731520"/>
              <a:gd name="connsiteX44" fmla="*/ 503079 w 731520"/>
              <a:gd name="connsiteY44" fmla="*/ 571659 h 731520"/>
              <a:gd name="connsiteX45" fmla="*/ 525939 w 731520"/>
              <a:gd name="connsiteY45" fmla="*/ 548799 h 731520"/>
              <a:gd name="connsiteX46" fmla="*/ 571659 w 731520"/>
              <a:gd name="connsiteY46" fmla="*/ 548799 h 731520"/>
              <a:gd name="connsiteX47" fmla="*/ 594519 w 731520"/>
              <a:gd name="connsiteY47" fmla="*/ 571659 h 731520"/>
              <a:gd name="connsiteX48" fmla="*/ 594519 w 731520"/>
              <a:gd name="connsiteY48" fmla="*/ 617379 h 731520"/>
              <a:gd name="connsiteX49" fmla="*/ 594519 w 731520"/>
              <a:gd name="connsiteY49" fmla="*/ 434499 h 731520"/>
              <a:gd name="connsiteX50" fmla="*/ 571659 w 731520"/>
              <a:gd name="connsiteY50" fmla="*/ 457359 h 731520"/>
              <a:gd name="connsiteX51" fmla="*/ 525939 w 731520"/>
              <a:gd name="connsiteY51" fmla="*/ 457359 h 731520"/>
              <a:gd name="connsiteX52" fmla="*/ 503079 w 731520"/>
              <a:gd name="connsiteY52" fmla="*/ 434499 h 731520"/>
              <a:gd name="connsiteX53" fmla="*/ 503079 w 731520"/>
              <a:gd name="connsiteY53" fmla="*/ 388779 h 731520"/>
              <a:gd name="connsiteX54" fmla="*/ 525939 w 731520"/>
              <a:gd name="connsiteY54" fmla="*/ 365919 h 731520"/>
              <a:gd name="connsiteX55" fmla="*/ 571659 w 731520"/>
              <a:gd name="connsiteY55" fmla="*/ 365919 h 731520"/>
              <a:gd name="connsiteX56" fmla="*/ 594519 w 731520"/>
              <a:gd name="connsiteY56" fmla="*/ 388779 h 731520"/>
              <a:gd name="connsiteX57" fmla="*/ 594519 w 731520"/>
              <a:gd name="connsiteY57" fmla="*/ 434499 h 731520"/>
              <a:gd name="connsiteX58" fmla="*/ 617379 w 731520"/>
              <a:gd name="connsiteY58" fmla="*/ 274479 h 731520"/>
              <a:gd name="connsiteX59" fmla="*/ 251619 w 731520"/>
              <a:gd name="connsiteY59" fmla="*/ 274479 h 731520"/>
              <a:gd name="connsiteX60" fmla="*/ 251619 w 731520"/>
              <a:gd name="connsiteY60" fmla="*/ 68739 h 731520"/>
              <a:gd name="connsiteX61" fmla="*/ 548799 w 731520"/>
              <a:gd name="connsiteY61" fmla="*/ 68739 h 731520"/>
              <a:gd name="connsiteX62" fmla="*/ 548799 w 731520"/>
              <a:gd name="connsiteY62" fmla="*/ 114459 h 731520"/>
              <a:gd name="connsiteX63" fmla="*/ 571659 w 731520"/>
              <a:gd name="connsiteY63" fmla="*/ 137319 h 731520"/>
              <a:gd name="connsiteX64" fmla="*/ 617379 w 731520"/>
              <a:gd name="connsiteY64" fmla="*/ 137319 h 731520"/>
              <a:gd name="connsiteX65" fmla="*/ 617379 w 731520"/>
              <a:gd name="connsiteY65" fmla="*/ 2744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731520" h="731520">
                <a:moveTo>
                  <a:pt x="91599" y="183039"/>
                </a:moveTo>
                <a:lnTo>
                  <a:pt x="45879" y="183039"/>
                </a:lnTo>
                <a:cubicBezTo>
                  <a:pt x="20633" y="183039"/>
                  <a:pt x="159" y="203513"/>
                  <a:pt x="159" y="228759"/>
                </a:cubicBezTo>
                <a:lnTo>
                  <a:pt x="159" y="685959"/>
                </a:lnTo>
                <a:cubicBezTo>
                  <a:pt x="159" y="711205"/>
                  <a:pt x="20633" y="731679"/>
                  <a:pt x="45879" y="731679"/>
                </a:cubicBezTo>
                <a:lnTo>
                  <a:pt x="91599" y="731679"/>
                </a:lnTo>
                <a:cubicBezTo>
                  <a:pt x="116845" y="731679"/>
                  <a:pt x="137319" y="711205"/>
                  <a:pt x="137319" y="685959"/>
                </a:cubicBezTo>
                <a:lnTo>
                  <a:pt x="137319" y="228759"/>
                </a:lnTo>
                <a:cubicBezTo>
                  <a:pt x="137319" y="203513"/>
                  <a:pt x="116845" y="183039"/>
                  <a:pt x="91599" y="183039"/>
                </a:cubicBezTo>
                <a:close/>
                <a:moveTo>
                  <a:pt x="685959" y="228759"/>
                </a:moveTo>
                <a:lnTo>
                  <a:pt x="685959" y="110530"/>
                </a:lnTo>
                <a:cubicBezTo>
                  <a:pt x="685959" y="98400"/>
                  <a:pt x="681144" y="86784"/>
                  <a:pt x="672572" y="78197"/>
                </a:cubicBezTo>
                <a:lnTo>
                  <a:pt x="607906" y="13546"/>
                </a:lnTo>
                <a:cubicBezTo>
                  <a:pt x="599334" y="4974"/>
                  <a:pt x="587704" y="159"/>
                  <a:pt x="575574" y="159"/>
                </a:cubicBezTo>
                <a:lnTo>
                  <a:pt x="228759" y="159"/>
                </a:lnTo>
                <a:cubicBezTo>
                  <a:pt x="203513" y="159"/>
                  <a:pt x="183039" y="20633"/>
                  <a:pt x="183039" y="45879"/>
                </a:cubicBezTo>
                <a:lnTo>
                  <a:pt x="183039" y="685959"/>
                </a:lnTo>
                <a:cubicBezTo>
                  <a:pt x="183039" y="711205"/>
                  <a:pt x="203513" y="731679"/>
                  <a:pt x="228759" y="731679"/>
                </a:cubicBezTo>
                <a:lnTo>
                  <a:pt x="685959" y="731679"/>
                </a:lnTo>
                <a:cubicBezTo>
                  <a:pt x="711205" y="731679"/>
                  <a:pt x="731679" y="711205"/>
                  <a:pt x="731679" y="685959"/>
                </a:cubicBezTo>
                <a:lnTo>
                  <a:pt x="731679" y="274479"/>
                </a:lnTo>
                <a:cubicBezTo>
                  <a:pt x="731679" y="249233"/>
                  <a:pt x="711205" y="228759"/>
                  <a:pt x="685959" y="228759"/>
                </a:cubicBezTo>
                <a:close/>
                <a:moveTo>
                  <a:pt x="411639" y="617379"/>
                </a:moveTo>
                <a:cubicBezTo>
                  <a:pt x="411639" y="630009"/>
                  <a:pt x="401409" y="640239"/>
                  <a:pt x="388779" y="640239"/>
                </a:cubicBezTo>
                <a:lnTo>
                  <a:pt x="343059" y="640239"/>
                </a:lnTo>
                <a:cubicBezTo>
                  <a:pt x="330429" y="640239"/>
                  <a:pt x="320199" y="630009"/>
                  <a:pt x="320199" y="617379"/>
                </a:cubicBezTo>
                <a:lnTo>
                  <a:pt x="320199" y="571659"/>
                </a:lnTo>
                <a:cubicBezTo>
                  <a:pt x="320199" y="559029"/>
                  <a:pt x="330429" y="548799"/>
                  <a:pt x="343059" y="548799"/>
                </a:cubicBezTo>
                <a:lnTo>
                  <a:pt x="388779" y="548799"/>
                </a:lnTo>
                <a:cubicBezTo>
                  <a:pt x="401409" y="548799"/>
                  <a:pt x="411639" y="559029"/>
                  <a:pt x="411639" y="571659"/>
                </a:cubicBezTo>
                <a:lnTo>
                  <a:pt x="411639" y="617379"/>
                </a:lnTo>
                <a:close/>
                <a:moveTo>
                  <a:pt x="411639" y="434499"/>
                </a:moveTo>
                <a:cubicBezTo>
                  <a:pt x="411639" y="447129"/>
                  <a:pt x="401409" y="457359"/>
                  <a:pt x="388779" y="457359"/>
                </a:cubicBezTo>
                <a:lnTo>
                  <a:pt x="343059" y="457359"/>
                </a:lnTo>
                <a:cubicBezTo>
                  <a:pt x="330429" y="457359"/>
                  <a:pt x="320199" y="447129"/>
                  <a:pt x="320199" y="434499"/>
                </a:cubicBezTo>
                <a:lnTo>
                  <a:pt x="320199" y="388779"/>
                </a:lnTo>
                <a:cubicBezTo>
                  <a:pt x="320199" y="376149"/>
                  <a:pt x="330429" y="365919"/>
                  <a:pt x="343059" y="365919"/>
                </a:cubicBezTo>
                <a:lnTo>
                  <a:pt x="388779" y="365919"/>
                </a:lnTo>
                <a:cubicBezTo>
                  <a:pt x="401409" y="365919"/>
                  <a:pt x="411639" y="376149"/>
                  <a:pt x="411639" y="388779"/>
                </a:cubicBezTo>
                <a:lnTo>
                  <a:pt x="411639" y="434499"/>
                </a:lnTo>
                <a:close/>
                <a:moveTo>
                  <a:pt x="594519" y="617379"/>
                </a:moveTo>
                <a:cubicBezTo>
                  <a:pt x="594519" y="630009"/>
                  <a:pt x="584289" y="640239"/>
                  <a:pt x="571659" y="640239"/>
                </a:cubicBezTo>
                <a:lnTo>
                  <a:pt x="525939" y="640239"/>
                </a:lnTo>
                <a:cubicBezTo>
                  <a:pt x="513309" y="640239"/>
                  <a:pt x="503079" y="630009"/>
                  <a:pt x="503079" y="617379"/>
                </a:cubicBezTo>
                <a:lnTo>
                  <a:pt x="503079" y="571659"/>
                </a:lnTo>
                <a:cubicBezTo>
                  <a:pt x="503079" y="559029"/>
                  <a:pt x="513309" y="548799"/>
                  <a:pt x="525939" y="548799"/>
                </a:cubicBezTo>
                <a:lnTo>
                  <a:pt x="571659" y="548799"/>
                </a:lnTo>
                <a:cubicBezTo>
                  <a:pt x="584289" y="548799"/>
                  <a:pt x="594519" y="559029"/>
                  <a:pt x="594519" y="571659"/>
                </a:cubicBezTo>
                <a:lnTo>
                  <a:pt x="594519" y="617379"/>
                </a:lnTo>
                <a:close/>
                <a:moveTo>
                  <a:pt x="594519" y="434499"/>
                </a:moveTo>
                <a:cubicBezTo>
                  <a:pt x="594519" y="447129"/>
                  <a:pt x="584289" y="457359"/>
                  <a:pt x="571659" y="457359"/>
                </a:cubicBezTo>
                <a:lnTo>
                  <a:pt x="525939" y="457359"/>
                </a:lnTo>
                <a:cubicBezTo>
                  <a:pt x="513309" y="457359"/>
                  <a:pt x="503079" y="447129"/>
                  <a:pt x="503079" y="434499"/>
                </a:cubicBezTo>
                <a:lnTo>
                  <a:pt x="503079" y="388779"/>
                </a:lnTo>
                <a:cubicBezTo>
                  <a:pt x="503079" y="376149"/>
                  <a:pt x="513309" y="365919"/>
                  <a:pt x="525939" y="365919"/>
                </a:cubicBezTo>
                <a:lnTo>
                  <a:pt x="571659" y="365919"/>
                </a:lnTo>
                <a:cubicBezTo>
                  <a:pt x="584289" y="365919"/>
                  <a:pt x="594519" y="376149"/>
                  <a:pt x="594519" y="388779"/>
                </a:cubicBezTo>
                <a:lnTo>
                  <a:pt x="594519" y="434499"/>
                </a:lnTo>
                <a:close/>
                <a:moveTo>
                  <a:pt x="617379" y="274479"/>
                </a:moveTo>
                <a:lnTo>
                  <a:pt x="251619" y="274479"/>
                </a:lnTo>
                <a:lnTo>
                  <a:pt x="251619" y="68739"/>
                </a:lnTo>
                <a:lnTo>
                  <a:pt x="548799" y="68739"/>
                </a:lnTo>
                <a:lnTo>
                  <a:pt x="548799" y="114459"/>
                </a:lnTo>
                <a:cubicBezTo>
                  <a:pt x="548799" y="127089"/>
                  <a:pt x="559029" y="137319"/>
                  <a:pt x="571659" y="137319"/>
                </a:cubicBezTo>
                <a:lnTo>
                  <a:pt x="617379" y="137319"/>
                </a:lnTo>
                <a:lnTo>
                  <a:pt x="617379" y="274479"/>
                </a:lnTo>
                <a:close/>
              </a:path>
            </a:pathLst>
          </a:custGeom>
          <a:solidFill>
            <a:srgbClr val="910830"/>
          </a:solidFill>
          <a:ln w="1414" cap="flat">
            <a:noFill/>
            <a:prstDash val="solid"/>
            <a:miter/>
          </a:ln>
        </p:spPr>
        <p:txBody>
          <a:bodyPr rtlCol="0" anchor="ctr"/>
          <a:lstStyle/>
          <a:p>
            <a:endParaRPr lang="en-GB"/>
          </a:p>
        </p:txBody>
      </p:sp>
      <p:sp>
        <p:nvSpPr>
          <p:cNvPr id="285" name="Grafik 280">
            <a:extLst>
              <a:ext uri="{FF2B5EF4-FFF2-40B4-BE49-F238E27FC236}">
                <a16:creationId xmlns:a16="http://schemas.microsoft.com/office/drawing/2014/main" id="{4561D7B3-EE51-4923-A394-C8942EE91766}"/>
              </a:ext>
            </a:extLst>
          </p:cNvPr>
          <p:cNvSpPr/>
          <p:nvPr/>
        </p:nvSpPr>
        <p:spPr>
          <a:xfrm>
            <a:off x="5230113" y="1800880"/>
            <a:ext cx="476311" cy="476311"/>
          </a:xfrm>
          <a:custGeom>
            <a:avLst/>
            <a:gdLst>
              <a:gd name="connsiteX0" fmla="*/ 667578 w 731520"/>
              <a:gd name="connsiteY0" fmla="*/ 64231 h 731520"/>
              <a:gd name="connsiteX1" fmla="*/ 307133 w 731520"/>
              <a:gd name="connsiteY1" fmla="*/ 100992 h 731520"/>
              <a:gd name="connsiteX2" fmla="*/ 184618 w 731520"/>
              <a:gd name="connsiteY2" fmla="*/ 223379 h 731520"/>
              <a:gd name="connsiteX3" fmla="*/ 93692 w 731520"/>
              <a:gd name="connsiteY3" fmla="*/ 525088 h 731520"/>
              <a:gd name="connsiteX4" fmla="*/ 348638 w 731520"/>
              <a:gd name="connsiteY4" fmla="*/ 270414 h 731520"/>
              <a:gd name="connsiteX5" fmla="*/ 381000 w 731520"/>
              <a:gd name="connsiteY5" fmla="*/ 270414 h 731520"/>
              <a:gd name="connsiteX6" fmla="*/ 381000 w 731520"/>
              <a:gd name="connsiteY6" fmla="*/ 302746 h 731520"/>
              <a:gd name="connsiteX7" fmla="*/ 10210 w 731520"/>
              <a:gd name="connsiteY7" fmla="*/ 673150 h 731520"/>
              <a:gd name="connsiteX8" fmla="*/ 10210 w 731520"/>
              <a:gd name="connsiteY8" fmla="*/ 721641 h 731520"/>
              <a:gd name="connsiteX9" fmla="*/ 58759 w 731520"/>
              <a:gd name="connsiteY9" fmla="*/ 721641 h 731520"/>
              <a:gd name="connsiteX10" fmla="*/ 153200 w 731520"/>
              <a:gd name="connsiteY10" fmla="*/ 627301 h 731520"/>
              <a:gd name="connsiteX11" fmla="*/ 505858 w 731520"/>
              <a:gd name="connsiteY11" fmla="*/ 548806 h 731520"/>
              <a:gd name="connsiteX12" fmla="*/ 365569 w 731520"/>
              <a:gd name="connsiteY12" fmla="*/ 548806 h 731520"/>
              <a:gd name="connsiteX13" fmla="*/ 576410 w 731520"/>
              <a:gd name="connsiteY13" fmla="*/ 478597 h 731520"/>
              <a:gd name="connsiteX14" fmla="*/ 642575 w 731520"/>
              <a:gd name="connsiteY14" fmla="*/ 411646 h 731520"/>
              <a:gd name="connsiteX15" fmla="*/ 502872 w 731520"/>
              <a:gd name="connsiteY15" fmla="*/ 411646 h 731520"/>
              <a:gd name="connsiteX16" fmla="*/ 690810 w 731520"/>
              <a:gd name="connsiteY16" fmla="*/ 349066 h 731520"/>
              <a:gd name="connsiteX17" fmla="*/ 667578 w 731520"/>
              <a:gd name="connsiteY17" fmla="*/ 6423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520" h="731520">
                <a:moveTo>
                  <a:pt x="667578" y="64231"/>
                </a:moveTo>
                <a:cubicBezTo>
                  <a:pt x="578210" y="-25038"/>
                  <a:pt x="436592" y="-28324"/>
                  <a:pt x="307133" y="100992"/>
                </a:cubicBezTo>
                <a:cubicBezTo>
                  <a:pt x="194819" y="213178"/>
                  <a:pt x="220008" y="188032"/>
                  <a:pt x="184618" y="223379"/>
                </a:cubicBezTo>
                <a:cubicBezTo>
                  <a:pt x="98236" y="309661"/>
                  <a:pt x="84048" y="438877"/>
                  <a:pt x="93692" y="525088"/>
                </a:cubicBezTo>
                <a:lnTo>
                  <a:pt x="348638" y="270414"/>
                </a:lnTo>
                <a:cubicBezTo>
                  <a:pt x="357582" y="261484"/>
                  <a:pt x="372070" y="261484"/>
                  <a:pt x="381000" y="270414"/>
                </a:cubicBezTo>
                <a:cubicBezTo>
                  <a:pt x="389929" y="279343"/>
                  <a:pt x="389929" y="293816"/>
                  <a:pt x="381000" y="302746"/>
                </a:cubicBezTo>
                <a:lnTo>
                  <a:pt x="10210" y="673150"/>
                </a:lnTo>
                <a:cubicBezTo>
                  <a:pt x="-3191" y="686537"/>
                  <a:pt x="-3191" y="708254"/>
                  <a:pt x="10210" y="721641"/>
                </a:cubicBezTo>
                <a:cubicBezTo>
                  <a:pt x="23612" y="735029"/>
                  <a:pt x="45358" y="735029"/>
                  <a:pt x="58759" y="721641"/>
                </a:cubicBezTo>
                <a:lnTo>
                  <a:pt x="153200" y="627301"/>
                </a:lnTo>
                <a:cubicBezTo>
                  <a:pt x="227923" y="649747"/>
                  <a:pt x="398773" y="653261"/>
                  <a:pt x="505858" y="548806"/>
                </a:cubicBezTo>
                <a:lnTo>
                  <a:pt x="365569" y="548806"/>
                </a:lnTo>
                <a:lnTo>
                  <a:pt x="576410" y="478597"/>
                </a:lnTo>
                <a:cubicBezTo>
                  <a:pt x="647833" y="407259"/>
                  <a:pt x="628388" y="426905"/>
                  <a:pt x="642575" y="411646"/>
                </a:cubicBezTo>
                <a:lnTo>
                  <a:pt x="502872" y="411646"/>
                </a:lnTo>
                <a:lnTo>
                  <a:pt x="690810" y="349066"/>
                </a:lnTo>
                <a:cubicBezTo>
                  <a:pt x="755732" y="242682"/>
                  <a:pt x="739830" y="136411"/>
                  <a:pt x="667578" y="64231"/>
                </a:cubicBezTo>
                <a:close/>
              </a:path>
            </a:pathLst>
          </a:custGeom>
          <a:solidFill>
            <a:srgbClr val="910830"/>
          </a:solidFill>
          <a:ln w="1414" cap="flat">
            <a:noFill/>
            <a:prstDash val="solid"/>
            <a:miter/>
          </a:ln>
        </p:spPr>
        <p:txBody>
          <a:bodyPr rtlCol="0" anchor="ctr"/>
          <a:lstStyle/>
          <a:p>
            <a:endParaRPr lang="en-GB"/>
          </a:p>
        </p:txBody>
      </p:sp>
      <p:sp>
        <p:nvSpPr>
          <p:cNvPr id="286" name="Grafik 281">
            <a:extLst>
              <a:ext uri="{FF2B5EF4-FFF2-40B4-BE49-F238E27FC236}">
                <a16:creationId xmlns:a16="http://schemas.microsoft.com/office/drawing/2014/main" id="{B21080A0-A688-4C1C-820E-7CEA93BC5EF3}"/>
              </a:ext>
            </a:extLst>
          </p:cNvPr>
          <p:cNvSpPr/>
          <p:nvPr/>
        </p:nvSpPr>
        <p:spPr>
          <a:xfrm>
            <a:off x="5774646" y="1800884"/>
            <a:ext cx="476311" cy="476311"/>
          </a:xfrm>
          <a:custGeom>
            <a:avLst/>
            <a:gdLst>
              <a:gd name="connsiteX0" fmla="*/ 731672 w 731520"/>
              <a:gd name="connsiteY0" fmla="*/ 159 h 731520"/>
              <a:gd name="connsiteX1" fmla="*/ 101607 w 731520"/>
              <a:gd name="connsiteY1" fmla="*/ 411082 h 731520"/>
              <a:gd name="connsiteX2" fmla="*/ 93049 w 731520"/>
              <a:gd name="connsiteY2" fmla="*/ 525725 h 731520"/>
              <a:gd name="connsiteX3" fmla="*/ 348610 w 731520"/>
              <a:gd name="connsiteY3" fmla="*/ 270421 h 731520"/>
              <a:gd name="connsiteX4" fmla="*/ 380971 w 731520"/>
              <a:gd name="connsiteY4" fmla="*/ 270421 h 731520"/>
              <a:gd name="connsiteX5" fmla="*/ 380971 w 731520"/>
              <a:gd name="connsiteY5" fmla="*/ 302754 h 731520"/>
              <a:gd name="connsiteX6" fmla="*/ 10210 w 731520"/>
              <a:gd name="connsiteY6" fmla="*/ 673143 h 731520"/>
              <a:gd name="connsiteX7" fmla="*/ 10210 w 731520"/>
              <a:gd name="connsiteY7" fmla="*/ 721635 h 731520"/>
              <a:gd name="connsiteX8" fmla="*/ 58759 w 731520"/>
              <a:gd name="connsiteY8" fmla="*/ 721635 h 731520"/>
              <a:gd name="connsiteX9" fmla="*/ 140384 w 731520"/>
              <a:gd name="connsiteY9" fmla="*/ 640096 h 731520"/>
              <a:gd name="connsiteX10" fmla="*/ 320349 w 731520"/>
              <a:gd name="connsiteY10" fmla="*/ 629581 h 731520"/>
              <a:gd name="connsiteX11" fmla="*/ 509773 w 731520"/>
              <a:gd name="connsiteY11" fmla="*/ 548799 h 731520"/>
              <a:gd name="connsiteX12" fmla="*/ 365540 w 731520"/>
              <a:gd name="connsiteY12" fmla="*/ 548799 h 731520"/>
              <a:gd name="connsiteX13" fmla="*/ 575267 w 731520"/>
              <a:gd name="connsiteY13" fmla="*/ 478962 h 731520"/>
              <a:gd name="connsiteX14" fmla="*/ 618772 w 731520"/>
              <a:gd name="connsiteY14" fmla="*/ 411639 h 731520"/>
              <a:gd name="connsiteX15" fmla="*/ 502843 w 731520"/>
              <a:gd name="connsiteY15" fmla="*/ 411639 h 731520"/>
              <a:gd name="connsiteX16" fmla="*/ 655062 w 731520"/>
              <a:gd name="connsiteY16" fmla="*/ 335615 h 731520"/>
              <a:gd name="connsiteX17" fmla="*/ 731672 w 731520"/>
              <a:gd name="connsiteY17"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520" h="731520">
                <a:moveTo>
                  <a:pt x="731672" y="159"/>
                </a:moveTo>
                <a:cubicBezTo>
                  <a:pt x="657691" y="5245"/>
                  <a:pt x="137941" y="54737"/>
                  <a:pt x="101607" y="411082"/>
                </a:cubicBezTo>
                <a:cubicBezTo>
                  <a:pt x="97193" y="449172"/>
                  <a:pt x="94692" y="487434"/>
                  <a:pt x="93049" y="525725"/>
                </a:cubicBezTo>
                <a:lnTo>
                  <a:pt x="348610" y="270421"/>
                </a:lnTo>
                <a:cubicBezTo>
                  <a:pt x="357539" y="261492"/>
                  <a:pt x="372041" y="261492"/>
                  <a:pt x="380971" y="270421"/>
                </a:cubicBezTo>
                <a:cubicBezTo>
                  <a:pt x="389901" y="279351"/>
                  <a:pt x="389901" y="293824"/>
                  <a:pt x="380971" y="302754"/>
                </a:cubicBezTo>
                <a:lnTo>
                  <a:pt x="10210" y="673143"/>
                </a:lnTo>
                <a:cubicBezTo>
                  <a:pt x="-3191" y="686531"/>
                  <a:pt x="-3191" y="708248"/>
                  <a:pt x="10210" y="721635"/>
                </a:cubicBezTo>
                <a:cubicBezTo>
                  <a:pt x="23612" y="735022"/>
                  <a:pt x="45343" y="735022"/>
                  <a:pt x="58759" y="721635"/>
                </a:cubicBezTo>
                <a:lnTo>
                  <a:pt x="140384" y="640096"/>
                </a:lnTo>
                <a:cubicBezTo>
                  <a:pt x="200520" y="639896"/>
                  <a:pt x="260613" y="636481"/>
                  <a:pt x="320349" y="629581"/>
                </a:cubicBezTo>
                <a:cubicBezTo>
                  <a:pt x="396759" y="621808"/>
                  <a:pt x="458966" y="591762"/>
                  <a:pt x="509773" y="548799"/>
                </a:cubicBezTo>
                <a:lnTo>
                  <a:pt x="365540" y="548799"/>
                </a:lnTo>
                <a:lnTo>
                  <a:pt x="575267" y="478962"/>
                </a:lnTo>
                <a:cubicBezTo>
                  <a:pt x="591340" y="457688"/>
                  <a:pt x="605799" y="435085"/>
                  <a:pt x="618772" y="411639"/>
                </a:cubicBezTo>
                <a:lnTo>
                  <a:pt x="502843" y="411639"/>
                </a:lnTo>
                <a:lnTo>
                  <a:pt x="655062" y="335615"/>
                </a:lnTo>
                <a:cubicBezTo>
                  <a:pt x="714941" y="189983"/>
                  <a:pt x="729086" y="37678"/>
                  <a:pt x="731672" y="159"/>
                </a:cubicBezTo>
                <a:close/>
              </a:path>
            </a:pathLst>
          </a:custGeom>
          <a:solidFill>
            <a:srgbClr val="910830"/>
          </a:solidFill>
          <a:ln w="1414" cap="flat">
            <a:noFill/>
            <a:prstDash val="solid"/>
            <a:miter/>
          </a:ln>
        </p:spPr>
        <p:txBody>
          <a:bodyPr rtlCol="0" anchor="ctr"/>
          <a:lstStyle/>
          <a:p>
            <a:endParaRPr lang="en-GB"/>
          </a:p>
        </p:txBody>
      </p:sp>
      <p:sp>
        <p:nvSpPr>
          <p:cNvPr id="287" name="Grafik 282">
            <a:extLst>
              <a:ext uri="{FF2B5EF4-FFF2-40B4-BE49-F238E27FC236}">
                <a16:creationId xmlns:a16="http://schemas.microsoft.com/office/drawing/2014/main" id="{DE7AA45A-6B5E-4A93-A4BA-9944AAC0F898}"/>
              </a:ext>
            </a:extLst>
          </p:cNvPr>
          <p:cNvSpPr/>
          <p:nvPr/>
        </p:nvSpPr>
        <p:spPr>
          <a:xfrm>
            <a:off x="8147505" y="1800884"/>
            <a:ext cx="223271" cy="476311"/>
          </a:xfrm>
          <a:custGeom>
            <a:avLst/>
            <a:gdLst>
              <a:gd name="connsiteX0" fmla="*/ 171624 w 342900"/>
              <a:gd name="connsiteY0" fmla="*/ 159 h 731520"/>
              <a:gd name="connsiteX1" fmla="*/ 263064 w 342900"/>
              <a:gd name="connsiteY1" fmla="*/ 91599 h 731520"/>
              <a:gd name="connsiteX2" fmla="*/ 171624 w 342900"/>
              <a:gd name="connsiteY2" fmla="*/ 183039 h 731520"/>
              <a:gd name="connsiteX3" fmla="*/ 80184 w 342900"/>
              <a:gd name="connsiteY3" fmla="*/ 91599 h 731520"/>
              <a:gd name="connsiteX4" fmla="*/ 171624 w 342900"/>
              <a:gd name="connsiteY4" fmla="*/ 159 h 731520"/>
              <a:gd name="connsiteX5" fmla="*/ 342049 w 342900"/>
              <a:gd name="connsiteY5" fmla="*/ 506192 h 731520"/>
              <a:gd name="connsiteX6" fmla="*/ 273469 w 342900"/>
              <a:gd name="connsiteY6" fmla="*/ 231872 h 731520"/>
              <a:gd name="connsiteX7" fmla="*/ 240204 w 342900"/>
              <a:gd name="connsiteY7" fmla="*/ 205899 h 731520"/>
              <a:gd name="connsiteX8" fmla="*/ 223973 w 342900"/>
              <a:gd name="connsiteY8" fmla="*/ 205899 h 731520"/>
              <a:gd name="connsiteX9" fmla="*/ 119274 w 342900"/>
              <a:gd name="connsiteY9" fmla="*/ 205899 h 731520"/>
              <a:gd name="connsiteX10" fmla="*/ 103044 w 342900"/>
              <a:gd name="connsiteY10" fmla="*/ 205899 h 731520"/>
              <a:gd name="connsiteX11" fmla="*/ 69778 w 342900"/>
              <a:gd name="connsiteY11" fmla="*/ 231872 h 731520"/>
              <a:gd name="connsiteX12" fmla="*/ 1198 w 342900"/>
              <a:gd name="connsiteY12" fmla="*/ 506192 h 731520"/>
              <a:gd name="connsiteX13" fmla="*/ 34464 w 342900"/>
              <a:gd name="connsiteY13" fmla="*/ 548799 h 731520"/>
              <a:gd name="connsiteX14" fmla="*/ 114474 w 342900"/>
              <a:gd name="connsiteY14" fmla="*/ 548799 h 731520"/>
              <a:gd name="connsiteX15" fmla="*/ 114474 w 342900"/>
              <a:gd name="connsiteY15" fmla="*/ 697389 h 731520"/>
              <a:gd name="connsiteX16" fmla="*/ 148764 w 342900"/>
              <a:gd name="connsiteY16" fmla="*/ 731679 h 731520"/>
              <a:gd name="connsiteX17" fmla="*/ 194484 w 342900"/>
              <a:gd name="connsiteY17" fmla="*/ 731679 h 731520"/>
              <a:gd name="connsiteX18" fmla="*/ 228774 w 342900"/>
              <a:gd name="connsiteY18" fmla="*/ 697389 h 731520"/>
              <a:gd name="connsiteX19" fmla="*/ 228774 w 342900"/>
              <a:gd name="connsiteY19" fmla="*/ 548799 h 731520"/>
              <a:gd name="connsiteX20" fmla="*/ 308784 w 342900"/>
              <a:gd name="connsiteY20" fmla="*/ 548799 h 731520"/>
              <a:gd name="connsiteX21" fmla="*/ 342049 w 342900"/>
              <a:gd name="connsiteY21" fmla="*/ 5061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42900" h="731520">
                <a:moveTo>
                  <a:pt x="171624" y="159"/>
                </a:moveTo>
                <a:cubicBezTo>
                  <a:pt x="222124" y="159"/>
                  <a:pt x="263064" y="41098"/>
                  <a:pt x="263064" y="91599"/>
                </a:cubicBezTo>
                <a:cubicBezTo>
                  <a:pt x="263064" y="142100"/>
                  <a:pt x="222124" y="183039"/>
                  <a:pt x="171624" y="183039"/>
                </a:cubicBezTo>
                <a:cubicBezTo>
                  <a:pt x="121123" y="183039"/>
                  <a:pt x="80184" y="142100"/>
                  <a:pt x="80184" y="91599"/>
                </a:cubicBezTo>
                <a:cubicBezTo>
                  <a:pt x="80184" y="41098"/>
                  <a:pt x="121123" y="159"/>
                  <a:pt x="171624" y="159"/>
                </a:cubicBezTo>
                <a:moveTo>
                  <a:pt x="342049" y="506192"/>
                </a:moveTo>
                <a:lnTo>
                  <a:pt x="273469" y="231872"/>
                </a:lnTo>
                <a:cubicBezTo>
                  <a:pt x="269653" y="216608"/>
                  <a:pt x="255938" y="205899"/>
                  <a:pt x="240204" y="205899"/>
                </a:cubicBezTo>
                <a:lnTo>
                  <a:pt x="223973" y="205899"/>
                </a:lnTo>
                <a:cubicBezTo>
                  <a:pt x="191525" y="220819"/>
                  <a:pt x="153121" y="221464"/>
                  <a:pt x="119274" y="205899"/>
                </a:cubicBezTo>
                <a:lnTo>
                  <a:pt x="103044" y="205899"/>
                </a:lnTo>
                <a:cubicBezTo>
                  <a:pt x="87309" y="205899"/>
                  <a:pt x="73594" y="216608"/>
                  <a:pt x="69778" y="231872"/>
                </a:cubicBezTo>
                <a:lnTo>
                  <a:pt x="1198" y="506192"/>
                </a:lnTo>
                <a:cubicBezTo>
                  <a:pt x="-4206" y="527804"/>
                  <a:pt x="12151" y="548799"/>
                  <a:pt x="34464" y="548799"/>
                </a:cubicBezTo>
                <a:lnTo>
                  <a:pt x="114474" y="548799"/>
                </a:lnTo>
                <a:lnTo>
                  <a:pt x="114474" y="697389"/>
                </a:lnTo>
                <a:cubicBezTo>
                  <a:pt x="114474" y="716327"/>
                  <a:pt x="129825" y="731679"/>
                  <a:pt x="148764" y="731679"/>
                </a:cubicBezTo>
                <a:lnTo>
                  <a:pt x="194484" y="731679"/>
                </a:lnTo>
                <a:cubicBezTo>
                  <a:pt x="213422" y="731679"/>
                  <a:pt x="228774" y="716327"/>
                  <a:pt x="228774" y="697389"/>
                </a:cubicBezTo>
                <a:lnTo>
                  <a:pt x="228774" y="548799"/>
                </a:lnTo>
                <a:lnTo>
                  <a:pt x="308784" y="548799"/>
                </a:lnTo>
                <a:cubicBezTo>
                  <a:pt x="331059" y="548799"/>
                  <a:pt x="347461" y="527838"/>
                  <a:pt x="342049" y="506192"/>
                </a:cubicBezTo>
                <a:close/>
              </a:path>
            </a:pathLst>
          </a:custGeom>
          <a:solidFill>
            <a:srgbClr val="910830"/>
          </a:solidFill>
          <a:ln w="1414" cap="flat">
            <a:noFill/>
            <a:prstDash val="solid"/>
            <a:miter/>
          </a:ln>
        </p:spPr>
        <p:txBody>
          <a:bodyPr rtlCol="0" anchor="ctr"/>
          <a:lstStyle/>
          <a:p>
            <a:endParaRPr lang="en-GB"/>
          </a:p>
        </p:txBody>
      </p:sp>
      <p:sp>
        <p:nvSpPr>
          <p:cNvPr id="288" name="Grafik 283">
            <a:extLst>
              <a:ext uri="{FF2B5EF4-FFF2-40B4-BE49-F238E27FC236}">
                <a16:creationId xmlns:a16="http://schemas.microsoft.com/office/drawing/2014/main" id="{84D87437-DBED-40BB-8E12-F0D14E44B827}"/>
              </a:ext>
            </a:extLst>
          </p:cNvPr>
          <p:cNvSpPr/>
          <p:nvPr/>
        </p:nvSpPr>
        <p:spPr>
          <a:xfrm>
            <a:off x="576150" y="1830652"/>
            <a:ext cx="595389" cy="416772"/>
          </a:xfrm>
          <a:custGeom>
            <a:avLst/>
            <a:gdLst>
              <a:gd name="connsiteX0" fmla="*/ 777401 w 914400"/>
              <a:gd name="connsiteY0" fmla="*/ 274481 h 640080"/>
              <a:gd name="connsiteX1" fmla="*/ 594521 w 914400"/>
              <a:gd name="connsiteY1" fmla="*/ 251621 h 640080"/>
              <a:gd name="connsiteX2" fmla="*/ 525941 w 914400"/>
              <a:gd name="connsiteY2" fmla="*/ 228761 h 640080"/>
              <a:gd name="connsiteX3" fmla="*/ 491651 w 914400"/>
              <a:gd name="connsiteY3" fmla="*/ 228761 h 640080"/>
              <a:gd name="connsiteX4" fmla="*/ 324713 w 914400"/>
              <a:gd name="connsiteY4" fmla="*/ 17306 h 640080"/>
              <a:gd name="connsiteX5" fmla="*/ 381161 w 914400"/>
              <a:gd name="connsiteY5" fmla="*/ 17306 h 640080"/>
              <a:gd name="connsiteX6" fmla="*/ 411641 w 914400"/>
              <a:gd name="connsiteY6" fmla="*/ 8733 h 640080"/>
              <a:gd name="connsiteX7" fmla="*/ 381161 w 914400"/>
              <a:gd name="connsiteY7" fmla="*/ 161 h 640080"/>
              <a:gd name="connsiteX8" fmla="*/ 217331 w 914400"/>
              <a:gd name="connsiteY8" fmla="*/ 161 h 640080"/>
              <a:gd name="connsiteX9" fmla="*/ 217331 w 914400"/>
              <a:gd name="connsiteY9" fmla="*/ 17306 h 640080"/>
              <a:gd name="connsiteX10" fmla="*/ 240191 w 914400"/>
              <a:gd name="connsiteY10" fmla="*/ 17306 h 640080"/>
              <a:gd name="connsiteX11" fmla="*/ 240191 w 914400"/>
              <a:gd name="connsiteY11" fmla="*/ 251621 h 640080"/>
              <a:gd name="connsiteX12" fmla="*/ 171611 w 914400"/>
              <a:gd name="connsiteY12" fmla="*/ 251621 h 640080"/>
              <a:gd name="connsiteX13" fmla="*/ 76360 w 914400"/>
              <a:gd name="connsiteY13" fmla="*/ 137321 h 640080"/>
              <a:gd name="connsiteX14" fmla="*/ 26831 w 914400"/>
              <a:gd name="connsiteY14" fmla="*/ 137321 h 640080"/>
              <a:gd name="connsiteX15" fmla="*/ 11591 w 914400"/>
              <a:gd name="connsiteY15" fmla="*/ 152561 h 640080"/>
              <a:gd name="connsiteX16" fmla="*/ 11591 w 914400"/>
              <a:gd name="connsiteY16" fmla="*/ 251621 h 640080"/>
              <a:gd name="connsiteX17" fmla="*/ 23021 w 914400"/>
              <a:gd name="connsiteY17" fmla="*/ 251621 h 640080"/>
              <a:gd name="connsiteX18" fmla="*/ 23021 w 914400"/>
              <a:gd name="connsiteY18" fmla="*/ 274481 h 640080"/>
              <a:gd name="connsiteX19" fmla="*/ 91601 w 914400"/>
              <a:gd name="connsiteY19" fmla="*/ 274481 h 640080"/>
              <a:gd name="connsiteX20" fmla="*/ 91601 w 914400"/>
              <a:gd name="connsiteY20" fmla="*/ 278290 h 640080"/>
              <a:gd name="connsiteX21" fmla="*/ 161 w 914400"/>
              <a:gd name="connsiteY21" fmla="*/ 289720 h 640080"/>
              <a:gd name="connsiteX22" fmla="*/ 161 w 914400"/>
              <a:gd name="connsiteY22" fmla="*/ 350680 h 640080"/>
              <a:gd name="connsiteX23" fmla="*/ 91601 w 914400"/>
              <a:gd name="connsiteY23" fmla="*/ 362110 h 640080"/>
              <a:gd name="connsiteX24" fmla="*/ 91601 w 914400"/>
              <a:gd name="connsiteY24" fmla="*/ 365921 h 640080"/>
              <a:gd name="connsiteX25" fmla="*/ 23021 w 914400"/>
              <a:gd name="connsiteY25" fmla="*/ 365921 h 640080"/>
              <a:gd name="connsiteX26" fmla="*/ 23021 w 914400"/>
              <a:gd name="connsiteY26" fmla="*/ 388781 h 640080"/>
              <a:gd name="connsiteX27" fmla="*/ 11591 w 914400"/>
              <a:gd name="connsiteY27" fmla="*/ 388781 h 640080"/>
              <a:gd name="connsiteX28" fmla="*/ 11591 w 914400"/>
              <a:gd name="connsiteY28" fmla="*/ 487840 h 640080"/>
              <a:gd name="connsiteX29" fmla="*/ 26831 w 914400"/>
              <a:gd name="connsiteY29" fmla="*/ 503081 h 640080"/>
              <a:gd name="connsiteX30" fmla="*/ 76362 w 914400"/>
              <a:gd name="connsiteY30" fmla="*/ 503081 h 640080"/>
              <a:gd name="connsiteX31" fmla="*/ 171611 w 914400"/>
              <a:gd name="connsiteY31" fmla="*/ 388781 h 640080"/>
              <a:gd name="connsiteX32" fmla="*/ 240191 w 914400"/>
              <a:gd name="connsiteY32" fmla="*/ 388781 h 640080"/>
              <a:gd name="connsiteX33" fmla="*/ 240191 w 914400"/>
              <a:gd name="connsiteY33" fmla="*/ 623096 h 640080"/>
              <a:gd name="connsiteX34" fmla="*/ 217331 w 914400"/>
              <a:gd name="connsiteY34" fmla="*/ 623096 h 640080"/>
              <a:gd name="connsiteX35" fmla="*/ 217331 w 914400"/>
              <a:gd name="connsiteY35" fmla="*/ 640241 h 640080"/>
              <a:gd name="connsiteX36" fmla="*/ 381161 w 914400"/>
              <a:gd name="connsiteY36" fmla="*/ 640241 h 640080"/>
              <a:gd name="connsiteX37" fmla="*/ 411641 w 914400"/>
              <a:gd name="connsiteY37" fmla="*/ 631668 h 640080"/>
              <a:gd name="connsiteX38" fmla="*/ 381161 w 914400"/>
              <a:gd name="connsiteY38" fmla="*/ 623096 h 640080"/>
              <a:gd name="connsiteX39" fmla="*/ 324713 w 914400"/>
              <a:gd name="connsiteY39" fmla="*/ 623096 h 640080"/>
              <a:gd name="connsiteX40" fmla="*/ 491651 w 914400"/>
              <a:gd name="connsiteY40" fmla="*/ 411641 h 640080"/>
              <a:gd name="connsiteX41" fmla="*/ 525941 w 914400"/>
              <a:gd name="connsiteY41" fmla="*/ 411641 h 640080"/>
              <a:gd name="connsiteX42" fmla="*/ 594521 w 914400"/>
              <a:gd name="connsiteY42" fmla="*/ 388781 h 640080"/>
              <a:gd name="connsiteX43" fmla="*/ 777401 w 914400"/>
              <a:gd name="connsiteY43" fmla="*/ 365921 h 640080"/>
              <a:gd name="connsiteX44" fmla="*/ 914561 w 914400"/>
              <a:gd name="connsiteY44" fmla="*/ 320201 h 640080"/>
              <a:gd name="connsiteX45" fmla="*/ 777401 w 914400"/>
              <a:gd name="connsiteY45" fmla="*/ 27448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640080">
                <a:moveTo>
                  <a:pt x="777401" y="274481"/>
                </a:moveTo>
                <a:lnTo>
                  <a:pt x="594521" y="251621"/>
                </a:lnTo>
                <a:lnTo>
                  <a:pt x="525941" y="228761"/>
                </a:lnTo>
                <a:lnTo>
                  <a:pt x="491651" y="228761"/>
                </a:lnTo>
                <a:lnTo>
                  <a:pt x="324713" y="17306"/>
                </a:lnTo>
                <a:lnTo>
                  <a:pt x="381161" y="17306"/>
                </a:lnTo>
                <a:cubicBezTo>
                  <a:pt x="397829" y="17306"/>
                  <a:pt x="411641" y="13555"/>
                  <a:pt x="411641" y="8733"/>
                </a:cubicBezTo>
                <a:cubicBezTo>
                  <a:pt x="411641" y="3911"/>
                  <a:pt x="397829" y="161"/>
                  <a:pt x="381161" y="161"/>
                </a:cubicBezTo>
                <a:lnTo>
                  <a:pt x="217331" y="161"/>
                </a:lnTo>
                <a:lnTo>
                  <a:pt x="217331" y="17306"/>
                </a:lnTo>
                <a:lnTo>
                  <a:pt x="240191" y="17306"/>
                </a:lnTo>
                <a:lnTo>
                  <a:pt x="240191" y="251621"/>
                </a:lnTo>
                <a:lnTo>
                  <a:pt x="171611" y="251621"/>
                </a:lnTo>
                <a:lnTo>
                  <a:pt x="76360" y="137321"/>
                </a:lnTo>
                <a:lnTo>
                  <a:pt x="26831" y="137321"/>
                </a:lnTo>
                <a:lnTo>
                  <a:pt x="11591" y="152561"/>
                </a:lnTo>
                <a:lnTo>
                  <a:pt x="11591" y="251621"/>
                </a:lnTo>
                <a:lnTo>
                  <a:pt x="23021" y="251621"/>
                </a:lnTo>
                <a:lnTo>
                  <a:pt x="23021" y="274481"/>
                </a:lnTo>
                <a:lnTo>
                  <a:pt x="91601" y="274481"/>
                </a:lnTo>
                <a:lnTo>
                  <a:pt x="91601" y="278290"/>
                </a:lnTo>
                <a:lnTo>
                  <a:pt x="161" y="289720"/>
                </a:lnTo>
                <a:lnTo>
                  <a:pt x="161" y="350680"/>
                </a:lnTo>
                <a:lnTo>
                  <a:pt x="91601" y="362110"/>
                </a:lnTo>
                <a:lnTo>
                  <a:pt x="91601" y="365921"/>
                </a:lnTo>
                <a:lnTo>
                  <a:pt x="23021" y="365921"/>
                </a:lnTo>
                <a:lnTo>
                  <a:pt x="23021" y="388781"/>
                </a:lnTo>
                <a:lnTo>
                  <a:pt x="11591" y="388781"/>
                </a:lnTo>
                <a:lnTo>
                  <a:pt x="11591" y="487840"/>
                </a:lnTo>
                <a:lnTo>
                  <a:pt x="26831" y="503081"/>
                </a:lnTo>
                <a:lnTo>
                  <a:pt x="76362" y="503081"/>
                </a:lnTo>
                <a:lnTo>
                  <a:pt x="171611" y="388781"/>
                </a:lnTo>
                <a:lnTo>
                  <a:pt x="240191" y="388781"/>
                </a:lnTo>
                <a:lnTo>
                  <a:pt x="240191" y="623096"/>
                </a:lnTo>
                <a:lnTo>
                  <a:pt x="217331" y="623096"/>
                </a:lnTo>
                <a:lnTo>
                  <a:pt x="217331" y="640241"/>
                </a:lnTo>
                <a:lnTo>
                  <a:pt x="381161" y="640241"/>
                </a:lnTo>
                <a:cubicBezTo>
                  <a:pt x="397830" y="640241"/>
                  <a:pt x="411641" y="636490"/>
                  <a:pt x="411641" y="631668"/>
                </a:cubicBezTo>
                <a:cubicBezTo>
                  <a:pt x="411641" y="626846"/>
                  <a:pt x="397829" y="623096"/>
                  <a:pt x="381161" y="623096"/>
                </a:cubicBezTo>
                <a:lnTo>
                  <a:pt x="324713" y="623096"/>
                </a:lnTo>
                <a:lnTo>
                  <a:pt x="491651" y="411641"/>
                </a:lnTo>
                <a:lnTo>
                  <a:pt x="525941" y="411641"/>
                </a:lnTo>
                <a:lnTo>
                  <a:pt x="594521" y="388781"/>
                </a:lnTo>
                <a:lnTo>
                  <a:pt x="777401" y="365921"/>
                </a:lnTo>
                <a:cubicBezTo>
                  <a:pt x="914561" y="335441"/>
                  <a:pt x="914561" y="327940"/>
                  <a:pt x="914561" y="320201"/>
                </a:cubicBezTo>
                <a:cubicBezTo>
                  <a:pt x="914561" y="312461"/>
                  <a:pt x="914561" y="304960"/>
                  <a:pt x="777401" y="274481"/>
                </a:cubicBezTo>
                <a:close/>
              </a:path>
            </a:pathLst>
          </a:custGeom>
          <a:solidFill>
            <a:srgbClr val="910830"/>
          </a:solidFill>
          <a:ln w="1429" cap="flat">
            <a:noFill/>
            <a:prstDash val="solid"/>
            <a:miter/>
          </a:ln>
        </p:spPr>
        <p:txBody>
          <a:bodyPr rtlCol="0" anchor="ctr"/>
          <a:lstStyle/>
          <a:p>
            <a:endParaRPr lang="en-GB"/>
          </a:p>
        </p:txBody>
      </p:sp>
      <p:sp>
        <p:nvSpPr>
          <p:cNvPr id="289" name="Grafik 284">
            <a:extLst>
              <a:ext uri="{FF2B5EF4-FFF2-40B4-BE49-F238E27FC236}">
                <a16:creationId xmlns:a16="http://schemas.microsoft.com/office/drawing/2014/main" id="{B06B58FB-3D45-4923-B840-60E5E3B7CE9F}"/>
              </a:ext>
            </a:extLst>
          </p:cNvPr>
          <p:cNvSpPr/>
          <p:nvPr/>
        </p:nvSpPr>
        <p:spPr>
          <a:xfrm>
            <a:off x="7289162" y="1800884"/>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548799 w 548640"/>
              <a:gd name="connsiteY11" fmla="*/ 174324 h 731520"/>
              <a:gd name="connsiteX12" fmla="*/ 548799 w 548640"/>
              <a:gd name="connsiteY12" fmla="*/ 183039 h 731520"/>
              <a:gd name="connsiteX13" fmla="*/ 365919 w 548640"/>
              <a:gd name="connsiteY13" fmla="*/ 183039 h 731520"/>
              <a:gd name="connsiteX14" fmla="*/ 365919 w 548640"/>
              <a:gd name="connsiteY14" fmla="*/ 159 h 731520"/>
              <a:gd name="connsiteX15" fmla="*/ 374634 w 548640"/>
              <a:gd name="connsiteY15" fmla="*/ 159 h 731520"/>
              <a:gd name="connsiteX16" fmla="*/ 398923 w 548640"/>
              <a:gd name="connsiteY16" fmla="*/ 10160 h 731520"/>
              <a:gd name="connsiteX17" fmla="*/ 538798 w 548640"/>
              <a:gd name="connsiteY17" fmla="*/ 150178 h 731520"/>
              <a:gd name="connsiteX18" fmla="*/ 548799 w 548640"/>
              <a:gd name="connsiteY18"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290" name="Grafik 285">
            <a:extLst>
              <a:ext uri="{FF2B5EF4-FFF2-40B4-BE49-F238E27FC236}">
                <a16:creationId xmlns:a16="http://schemas.microsoft.com/office/drawing/2014/main" id="{E21EBA29-4FA0-455A-B0D5-5D79748DAA7D}"/>
              </a:ext>
            </a:extLst>
          </p:cNvPr>
          <p:cNvSpPr/>
          <p:nvPr/>
        </p:nvSpPr>
        <p:spPr>
          <a:xfrm>
            <a:off x="7714617" y="1800884"/>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411639 w 548640"/>
              <a:gd name="connsiteY11" fmla="*/ 531654 h 731520"/>
              <a:gd name="connsiteX12" fmla="*/ 394494 w 548640"/>
              <a:gd name="connsiteY12" fmla="*/ 548799 h 731520"/>
              <a:gd name="connsiteX13" fmla="*/ 154464 w 548640"/>
              <a:gd name="connsiteY13" fmla="*/ 548799 h 731520"/>
              <a:gd name="connsiteX14" fmla="*/ 137319 w 548640"/>
              <a:gd name="connsiteY14" fmla="*/ 531654 h 731520"/>
              <a:gd name="connsiteX15" fmla="*/ 137319 w 548640"/>
              <a:gd name="connsiteY15" fmla="*/ 520224 h 731520"/>
              <a:gd name="connsiteX16" fmla="*/ 154464 w 548640"/>
              <a:gd name="connsiteY16" fmla="*/ 503079 h 731520"/>
              <a:gd name="connsiteX17" fmla="*/ 394494 w 548640"/>
              <a:gd name="connsiteY17" fmla="*/ 503079 h 731520"/>
              <a:gd name="connsiteX18" fmla="*/ 411639 w 548640"/>
              <a:gd name="connsiteY18" fmla="*/ 520224 h 731520"/>
              <a:gd name="connsiteX19" fmla="*/ 411639 w 548640"/>
              <a:gd name="connsiteY19" fmla="*/ 531654 h 731520"/>
              <a:gd name="connsiteX20" fmla="*/ 411639 w 548640"/>
              <a:gd name="connsiteY20" fmla="*/ 440214 h 731520"/>
              <a:gd name="connsiteX21" fmla="*/ 394494 w 548640"/>
              <a:gd name="connsiteY21" fmla="*/ 457359 h 731520"/>
              <a:gd name="connsiteX22" fmla="*/ 154464 w 548640"/>
              <a:gd name="connsiteY22" fmla="*/ 457359 h 731520"/>
              <a:gd name="connsiteX23" fmla="*/ 137319 w 548640"/>
              <a:gd name="connsiteY23" fmla="*/ 440214 h 731520"/>
              <a:gd name="connsiteX24" fmla="*/ 137319 w 548640"/>
              <a:gd name="connsiteY24" fmla="*/ 428784 h 731520"/>
              <a:gd name="connsiteX25" fmla="*/ 154464 w 548640"/>
              <a:gd name="connsiteY25" fmla="*/ 411639 h 731520"/>
              <a:gd name="connsiteX26" fmla="*/ 394494 w 548640"/>
              <a:gd name="connsiteY26" fmla="*/ 411639 h 731520"/>
              <a:gd name="connsiteX27" fmla="*/ 411639 w 548640"/>
              <a:gd name="connsiteY27" fmla="*/ 428784 h 731520"/>
              <a:gd name="connsiteX28" fmla="*/ 411639 w 548640"/>
              <a:gd name="connsiteY28" fmla="*/ 440214 h 731520"/>
              <a:gd name="connsiteX29" fmla="*/ 411639 w 548640"/>
              <a:gd name="connsiteY29" fmla="*/ 337344 h 731520"/>
              <a:gd name="connsiteX30" fmla="*/ 411639 w 548640"/>
              <a:gd name="connsiteY30" fmla="*/ 348774 h 731520"/>
              <a:gd name="connsiteX31" fmla="*/ 394494 w 548640"/>
              <a:gd name="connsiteY31" fmla="*/ 365919 h 731520"/>
              <a:gd name="connsiteX32" fmla="*/ 154464 w 548640"/>
              <a:gd name="connsiteY32" fmla="*/ 365919 h 731520"/>
              <a:gd name="connsiteX33" fmla="*/ 137319 w 548640"/>
              <a:gd name="connsiteY33" fmla="*/ 348774 h 731520"/>
              <a:gd name="connsiteX34" fmla="*/ 137319 w 548640"/>
              <a:gd name="connsiteY34" fmla="*/ 337344 h 731520"/>
              <a:gd name="connsiteX35" fmla="*/ 154464 w 548640"/>
              <a:gd name="connsiteY35" fmla="*/ 320199 h 731520"/>
              <a:gd name="connsiteX36" fmla="*/ 394494 w 548640"/>
              <a:gd name="connsiteY36" fmla="*/ 320199 h 731520"/>
              <a:gd name="connsiteX37" fmla="*/ 411639 w 548640"/>
              <a:gd name="connsiteY37" fmla="*/ 337344 h 731520"/>
              <a:gd name="connsiteX38" fmla="*/ 548799 w 548640"/>
              <a:gd name="connsiteY38" fmla="*/ 174324 h 731520"/>
              <a:gd name="connsiteX39" fmla="*/ 548799 w 548640"/>
              <a:gd name="connsiteY39" fmla="*/ 183039 h 731520"/>
              <a:gd name="connsiteX40" fmla="*/ 365919 w 548640"/>
              <a:gd name="connsiteY40" fmla="*/ 183039 h 731520"/>
              <a:gd name="connsiteX41" fmla="*/ 365919 w 548640"/>
              <a:gd name="connsiteY41" fmla="*/ 159 h 731520"/>
              <a:gd name="connsiteX42" fmla="*/ 374634 w 548640"/>
              <a:gd name="connsiteY42" fmla="*/ 159 h 731520"/>
              <a:gd name="connsiteX43" fmla="*/ 398923 w 548640"/>
              <a:gd name="connsiteY43" fmla="*/ 10160 h 731520"/>
              <a:gd name="connsiteX44" fmla="*/ 538798 w 548640"/>
              <a:gd name="connsiteY44" fmla="*/ 150178 h 731520"/>
              <a:gd name="connsiteX45" fmla="*/ 548799 w 548640"/>
              <a:gd name="connsiteY45"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11639" y="531654"/>
                </a:moveTo>
                <a:cubicBezTo>
                  <a:pt x="411639" y="541084"/>
                  <a:pt x="403924" y="548799"/>
                  <a:pt x="394494" y="548799"/>
                </a:cubicBezTo>
                <a:lnTo>
                  <a:pt x="154464" y="548799"/>
                </a:lnTo>
                <a:cubicBezTo>
                  <a:pt x="145034" y="548799"/>
                  <a:pt x="137319" y="541084"/>
                  <a:pt x="137319" y="531654"/>
                </a:cubicBezTo>
                <a:lnTo>
                  <a:pt x="137319" y="520224"/>
                </a:lnTo>
                <a:cubicBezTo>
                  <a:pt x="137319" y="510794"/>
                  <a:pt x="145034" y="503079"/>
                  <a:pt x="154464" y="503079"/>
                </a:cubicBezTo>
                <a:lnTo>
                  <a:pt x="394494" y="503079"/>
                </a:lnTo>
                <a:cubicBezTo>
                  <a:pt x="403924" y="503079"/>
                  <a:pt x="411639" y="510794"/>
                  <a:pt x="411639" y="520224"/>
                </a:cubicBezTo>
                <a:lnTo>
                  <a:pt x="411639" y="531654"/>
                </a:lnTo>
                <a:close/>
                <a:moveTo>
                  <a:pt x="411639" y="440214"/>
                </a:moveTo>
                <a:cubicBezTo>
                  <a:pt x="411639" y="449644"/>
                  <a:pt x="403924" y="457359"/>
                  <a:pt x="394494" y="457359"/>
                </a:cubicBezTo>
                <a:lnTo>
                  <a:pt x="154464" y="457359"/>
                </a:lnTo>
                <a:cubicBezTo>
                  <a:pt x="145034" y="457359"/>
                  <a:pt x="137319" y="449644"/>
                  <a:pt x="137319" y="440214"/>
                </a:cubicBezTo>
                <a:lnTo>
                  <a:pt x="137319" y="428784"/>
                </a:lnTo>
                <a:cubicBezTo>
                  <a:pt x="137319" y="419354"/>
                  <a:pt x="145034" y="411639"/>
                  <a:pt x="154464" y="411639"/>
                </a:cubicBezTo>
                <a:lnTo>
                  <a:pt x="394494" y="411639"/>
                </a:lnTo>
                <a:cubicBezTo>
                  <a:pt x="403924" y="411639"/>
                  <a:pt x="411639" y="419354"/>
                  <a:pt x="411639" y="428784"/>
                </a:cubicBezTo>
                <a:lnTo>
                  <a:pt x="411639" y="440214"/>
                </a:lnTo>
                <a:close/>
                <a:moveTo>
                  <a:pt x="411639" y="337344"/>
                </a:moveTo>
                <a:lnTo>
                  <a:pt x="411639" y="348774"/>
                </a:lnTo>
                <a:cubicBezTo>
                  <a:pt x="411639" y="358204"/>
                  <a:pt x="403924" y="365919"/>
                  <a:pt x="394494" y="365919"/>
                </a:cubicBezTo>
                <a:lnTo>
                  <a:pt x="154464" y="365919"/>
                </a:lnTo>
                <a:cubicBezTo>
                  <a:pt x="145034" y="365919"/>
                  <a:pt x="137319" y="358204"/>
                  <a:pt x="137319" y="348774"/>
                </a:cubicBezTo>
                <a:lnTo>
                  <a:pt x="137319" y="337344"/>
                </a:lnTo>
                <a:cubicBezTo>
                  <a:pt x="137319" y="327914"/>
                  <a:pt x="145034" y="320199"/>
                  <a:pt x="154464" y="320199"/>
                </a:cubicBezTo>
                <a:lnTo>
                  <a:pt x="394494" y="320199"/>
                </a:lnTo>
                <a:cubicBezTo>
                  <a:pt x="403924" y="320199"/>
                  <a:pt x="411639" y="327914"/>
                  <a:pt x="411639" y="337344"/>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291" name="Grafik 286">
            <a:extLst>
              <a:ext uri="{FF2B5EF4-FFF2-40B4-BE49-F238E27FC236}">
                <a16:creationId xmlns:a16="http://schemas.microsoft.com/office/drawing/2014/main" id="{4E9313B2-F98C-41A5-8D42-D2451C7F9499}"/>
              </a:ext>
            </a:extLst>
          </p:cNvPr>
          <p:cNvSpPr/>
          <p:nvPr/>
        </p:nvSpPr>
        <p:spPr>
          <a:xfrm>
            <a:off x="2479710" y="2277195"/>
            <a:ext cx="357233" cy="476311"/>
          </a:xfrm>
          <a:custGeom>
            <a:avLst/>
            <a:gdLst>
              <a:gd name="connsiteX0" fmla="*/ 320199 w 548640"/>
              <a:gd name="connsiteY0" fmla="*/ 194469 h 731520"/>
              <a:gd name="connsiteX1" fmla="*/ 320199 w 548640"/>
              <a:gd name="connsiteY1" fmla="*/ 159 h 731520"/>
              <a:gd name="connsiteX2" fmla="*/ 229331 w 548640"/>
              <a:gd name="connsiteY2" fmla="*/ 159 h 731520"/>
              <a:gd name="connsiteX3" fmla="*/ 229331 w 548640"/>
              <a:gd name="connsiteY3" fmla="*/ 45879 h 731520"/>
              <a:gd name="connsiteX4" fmla="*/ 183611 w 548640"/>
              <a:gd name="connsiteY4" fmla="*/ 45879 h 731520"/>
              <a:gd name="connsiteX5" fmla="*/ 183611 w 548640"/>
              <a:gd name="connsiteY5" fmla="*/ 159 h 731520"/>
              <a:gd name="connsiteX6" fmla="*/ 34449 w 548640"/>
              <a:gd name="connsiteY6" fmla="*/ 159 h 731520"/>
              <a:gd name="connsiteX7" fmla="*/ 159 w 548640"/>
              <a:gd name="connsiteY7" fmla="*/ 34449 h 731520"/>
              <a:gd name="connsiteX8" fmla="*/ 159 w 548640"/>
              <a:gd name="connsiteY8" fmla="*/ 697389 h 731520"/>
              <a:gd name="connsiteX9" fmla="*/ 34449 w 548640"/>
              <a:gd name="connsiteY9" fmla="*/ 731679 h 731520"/>
              <a:gd name="connsiteX10" fmla="*/ 514509 w 548640"/>
              <a:gd name="connsiteY10" fmla="*/ 731679 h 731520"/>
              <a:gd name="connsiteX11" fmla="*/ 548799 w 548640"/>
              <a:gd name="connsiteY11" fmla="*/ 697389 h 731520"/>
              <a:gd name="connsiteX12" fmla="*/ 548799 w 548640"/>
              <a:gd name="connsiteY12" fmla="*/ 228759 h 731520"/>
              <a:gd name="connsiteX13" fmla="*/ 354489 w 548640"/>
              <a:gd name="connsiteY13" fmla="*/ 228759 h 731520"/>
              <a:gd name="connsiteX14" fmla="*/ 320199 w 548640"/>
              <a:gd name="connsiteY14" fmla="*/ 194469 h 731520"/>
              <a:gd name="connsiteX15" fmla="*/ 137176 w 548640"/>
              <a:gd name="connsiteY15" fmla="*/ 45879 h 731520"/>
              <a:gd name="connsiteX16" fmla="*/ 182896 w 548640"/>
              <a:gd name="connsiteY16" fmla="*/ 45879 h 731520"/>
              <a:gd name="connsiteX17" fmla="*/ 182896 w 548640"/>
              <a:gd name="connsiteY17" fmla="*/ 91599 h 731520"/>
              <a:gd name="connsiteX18" fmla="*/ 137176 w 548640"/>
              <a:gd name="connsiteY18" fmla="*/ 91599 h 731520"/>
              <a:gd name="connsiteX19" fmla="*/ 137176 w 548640"/>
              <a:gd name="connsiteY19" fmla="*/ 45879 h 731520"/>
              <a:gd name="connsiteX20" fmla="*/ 183325 w 548640"/>
              <a:gd name="connsiteY20" fmla="*/ 594519 h 731520"/>
              <a:gd name="connsiteX21" fmla="*/ 109887 w 548640"/>
              <a:gd name="connsiteY21" fmla="*/ 504651 h 731520"/>
              <a:gd name="connsiteX22" fmla="*/ 137891 w 548640"/>
              <a:gd name="connsiteY22" fmla="*/ 365919 h 731520"/>
              <a:gd name="connsiteX23" fmla="*/ 137891 w 548640"/>
              <a:gd name="connsiteY23" fmla="*/ 320199 h 731520"/>
              <a:gd name="connsiteX24" fmla="*/ 183611 w 548640"/>
              <a:gd name="connsiteY24" fmla="*/ 320199 h 731520"/>
              <a:gd name="connsiteX25" fmla="*/ 183611 w 548640"/>
              <a:gd name="connsiteY25" fmla="*/ 274479 h 731520"/>
              <a:gd name="connsiteX26" fmla="*/ 137891 w 548640"/>
              <a:gd name="connsiteY26" fmla="*/ 274479 h 731520"/>
              <a:gd name="connsiteX27" fmla="*/ 137891 w 548640"/>
              <a:gd name="connsiteY27" fmla="*/ 228759 h 731520"/>
              <a:gd name="connsiteX28" fmla="*/ 183611 w 548640"/>
              <a:gd name="connsiteY28" fmla="*/ 228759 h 731520"/>
              <a:gd name="connsiteX29" fmla="*/ 183611 w 548640"/>
              <a:gd name="connsiteY29" fmla="*/ 183039 h 731520"/>
              <a:gd name="connsiteX30" fmla="*/ 137891 w 548640"/>
              <a:gd name="connsiteY30" fmla="*/ 183039 h 731520"/>
              <a:gd name="connsiteX31" fmla="*/ 137891 w 548640"/>
              <a:gd name="connsiteY31" fmla="*/ 137319 h 731520"/>
              <a:gd name="connsiteX32" fmla="*/ 183611 w 548640"/>
              <a:gd name="connsiteY32" fmla="*/ 137319 h 731520"/>
              <a:gd name="connsiteX33" fmla="*/ 183611 w 548640"/>
              <a:gd name="connsiteY33" fmla="*/ 91599 h 731520"/>
              <a:gd name="connsiteX34" fmla="*/ 229331 w 548640"/>
              <a:gd name="connsiteY34" fmla="*/ 91599 h 731520"/>
              <a:gd name="connsiteX35" fmla="*/ 229331 w 548640"/>
              <a:gd name="connsiteY35" fmla="*/ 137319 h 731520"/>
              <a:gd name="connsiteX36" fmla="*/ 183611 w 548640"/>
              <a:gd name="connsiteY36" fmla="*/ 137319 h 731520"/>
              <a:gd name="connsiteX37" fmla="*/ 183611 w 548640"/>
              <a:gd name="connsiteY37" fmla="*/ 183039 h 731520"/>
              <a:gd name="connsiteX38" fmla="*/ 229331 w 548640"/>
              <a:gd name="connsiteY38" fmla="*/ 183039 h 731520"/>
              <a:gd name="connsiteX39" fmla="*/ 229331 w 548640"/>
              <a:gd name="connsiteY39" fmla="*/ 228759 h 731520"/>
              <a:gd name="connsiteX40" fmla="*/ 183611 w 548640"/>
              <a:gd name="connsiteY40" fmla="*/ 228759 h 731520"/>
              <a:gd name="connsiteX41" fmla="*/ 183611 w 548640"/>
              <a:gd name="connsiteY41" fmla="*/ 274479 h 731520"/>
              <a:gd name="connsiteX42" fmla="*/ 229331 w 548640"/>
              <a:gd name="connsiteY42" fmla="*/ 274479 h 731520"/>
              <a:gd name="connsiteX43" fmla="*/ 229331 w 548640"/>
              <a:gd name="connsiteY43" fmla="*/ 320199 h 731520"/>
              <a:gd name="connsiteX44" fmla="*/ 183611 w 548640"/>
              <a:gd name="connsiteY44" fmla="*/ 320199 h 731520"/>
              <a:gd name="connsiteX45" fmla="*/ 183611 w 548640"/>
              <a:gd name="connsiteY45" fmla="*/ 365919 h 731520"/>
              <a:gd name="connsiteX46" fmla="*/ 215186 w 548640"/>
              <a:gd name="connsiteY46" fmla="*/ 365919 h 731520"/>
              <a:gd name="connsiteX47" fmla="*/ 232045 w 548640"/>
              <a:gd name="connsiteY47" fmla="*/ 379778 h 731520"/>
              <a:gd name="connsiteX48" fmla="*/ 256763 w 548640"/>
              <a:gd name="connsiteY48" fmla="*/ 505079 h 731520"/>
              <a:gd name="connsiteX49" fmla="*/ 183325 w 548640"/>
              <a:gd name="connsiteY49" fmla="*/ 594519 h 731520"/>
              <a:gd name="connsiteX50" fmla="*/ 230045 w 548640"/>
              <a:gd name="connsiteY50" fmla="*/ 518795 h 731520"/>
              <a:gd name="connsiteX51" fmla="*/ 183753 w 548640"/>
              <a:gd name="connsiteY51" fmla="*/ 557372 h 731520"/>
              <a:gd name="connsiteX52" fmla="*/ 137319 w 548640"/>
              <a:gd name="connsiteY52" fmla="*/ 518795 h 731520"/>
              <a:gd name="connsiteX53" fmla="*/ 183611 w 548640"/>
              <a:gd name="connsiteY53" fmla="*/ 480219 h 731520"/>
              <a:gd name="connsiteX54" fmla="*/ 230045 w 548640"/>
              <a:gd name="connsiteY54" fmla="*/ 518795 h 731520"/>
              <a:gd name="connsiteX55" fmla="*/ 548799 w 548640"/>
              <a:gd name="connsiteY55" fmla="*/ 174324 h 731520"/>
              <a:gd name="connsiteX56" fmla="*/ 548799 w 548640"/>
              <a:gd name="connsiteY56" fmla="*/ 183039 h 731520"/>
              <a:gd name="connsiteX57" fmla="*/ 365919 w 548640"/>
              <a:gd name="connsiteY57" fmla="*/ 183039 h 731520"/>
              <a:gd name="connsiteX58" fmla="*/ 365919 w 548640"/>
              <a:gd name="connsiteY58" fmla="*/ 159 h 731520"/>
              <a:gd name="connsiteX59" fmla="*/ 374634 w 548640"/>
              <a:gd name="connsiteY59" fmla="*/ 159 h 731520"/>
              <a:gd name="connsiteX60" fmla="*/ 398923 w 548640"/>
              <a:gd name="connsiteY60" fmla="*/ 10160 h 731520"/>
              <a:gd name="connsiteX61" fmla="*/ 538798 w 548640"/>
              <a:gd name="connsiteY61" fmla="*/ 150178 h 731520"/>
              <a:gd name="connsiteX62" fmla="*/ 548799 w 548640"/>
              <a:gd name="connsiteY62"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48640" h="731520">
                <a:moveTo>
                  <a:pt x="320199" y="194469"/>
                </a:moveTo>
                <a:lnTo>
                  <a:pt x="320199" y="159"/>
                </a:lnTo>
                <a:lnTo>
                  <a:pt x="229331" y="159"/>
                </a:lnTo>
                <a:lnTo>
                  <a:pt x="229331" y="45879"/>
                </a:lnTo>
                <a:lnTo>
                  <a:pt x="183611" y="45879"/>
                </a:lnTo>
                <a:lnTo>
                  <a:pt x="183611"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137176" y="45879"/>
                </a:moveTo>
                <a:lnTo>
                  <a:pt x="182896" y="45879"/>
                </a:lnTo>
                <a:lnTo>
                  <a:pt x="182896" y="91599"/>
                </a:lnTo>
                <a:lnTo>
                  <a:pt x="137176" y="91599"/>
                </a:lnTo>
                <a:lnTo>
                  <a:pt x="137176" y="45879"/>
                </a:lnTo>
                <a:close/>
                <a:moveTo>
                  <a:pt x="183325" y="594519"/>
                </a:moveTo>
                <a:cubicBezTo>
                  <a:pt x="135890" y="594519"/>
                  <a:pt x="100457" y="551085"/>
                  <a:pt x="109887" y="504651"/>
                </a:cubicBezTo>
                <a:lnTo>
                  <a:pt x="137891" y="365919"/>
                </a:lnTo>
                <a:lnTo>
                  <a:pt x="137891" y="320199"/>
                </a:lnTo>
                <a:lnTo>
                  <a:pt x="183611" y="320199"/>
                </a:lnTo>
                <a:lnTo>
                  <a:pt x="183611" y="274479"/>
                </a:lnTo>
                <a:lnTo>
                  <a:pt x="137891" y="274479"/>
                </a:lnTo>
                <a:lnTo>
                  <a:pt x="137891" y="228759"/>
                </a:lnTo>
                <a:lnTo>
                  <a:pt x="183611" y="228759"/>
                </a:lnTo>
                <a:lnTo>
                  <a:pt x="183611" y="183039"/>
                </a:lnTo>
                <a:lnTo>
                  <a:pt x="137891" y="183039"/>
                </a:lnTo>
                <a:lnTo>
                  <a:pt x="137891" y="137319"/>
                </a:lnTo>
                <a:lnTo>
                  <a:pt x="183611" y="137319"/>
                </a:lnTo>
                <a:lnTo>
                  <a:pt x="183611" y="91599"/>
                </a:lnTo>
                <a:lnTo>
                  <a:pt x="229331" y="91599"/>
                </a:lnTo>
                <a:lnTo>
                  <a:pt x="229331" y="137319"/>
                </a:lnTo>
                <a:lnTo>
                  <a:pt x="183611" y="137319"/>
                </a:lnTo>
                <a:lnTo>
                  <a:pt x="183611" y="183039"/>
                </a:lnTo>
                <a:lnTo>
                  <a:pt x="229331" y="183039"/>
                </a:lnTo>
                <a:lnTo>
                  <a:pt x="229331" y="228759"/>
                </a:lnTo>
                <a:lnTo>
                  <a:pt x="183611" y="228759"/>
                </a:lnTo>
                <a:lnTo>
                  <a:pt x="183611" y="274479"/>
                </a:lnTo>
                <a:lnTo>
                  <a:pt x="229331" y="274479"/>
                </a:lnTo>
                <a:lnTo>
                  <a:pt x="229331" y="320199"/>
                </a:lnTo>
                <a:lnTo>
                  <a:pt x="183611" y="320199"/>
                </a:lnTo>
                <a:lnTo>
                  <a:pt x="183611" y="365919"/>
                </a:lnTo>
                <a:lnTo>
                  <a:pt x="215186" y="365919"/>
                </a:lnTo>
                <a:cubicBezTo>
                  <a:pt x="223330" y="365919"/>
                  <a:pt x="230474" y="371777"/>
                  <a:pt x="232045" y="379778"/>
                </a:cubicBezTo>
                <a:lnTo>
                  <a:pt x="256763" y="505079"/>
                </a:lnTo>
                <a:cubicBezTo>
                  <a:pt x="265907" y="551371"/>
                  <a:pt x="230474" y="594519"/>
                  <a:pt x="183325" y="594519"/>
                </a:cubicBezTo>
                <a:close/>
                <a:moveTo>
                  <a:pt x="230045" y="518795"/>
                </a:moveTo>
                <a:cubicBezTo>
                  <a:pt x="230045" y="540084"/>
                  <a:pt x="209328" y="557372"/>
                  <a:pt x="183753" y="557372"/>
                </a:cubicBezTo>
                <a:cubicBezTo>
                  <a:pt x="158179" y="557372"/>
                  <a:pt x="137319" y="540227"/>
                  <a:pt x="137319" y="518795"/>
                </a:cubicBezTo>
                <a:cubicBezTo>
                  <a:pt x="137319" y="497507"/>
                  <a:pt x="158036" y="480219"/>
                  <a:pt x="183611" y="480219"/>
                </a:cubicBezTo>
                <a:cubicBezTo>
                  <a:pt x="209185" y="480219"/>
                  <a:pt x="230045" y="497507"/>
                  <a:pt x="230045" y="518795"/>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292" name="Grafik 287">
            <a:extLst>
              <a:ext uri="{FF2B5EF4-FFF2-40B4-BE49-F238E27FC236}">
                <a16:creationId xmlns:a16="http://schemas.microsoft.com/office/drawing/2014/main" id="{F1D5C22F-10B3-4976-B002-FCE5CC59FE38}"/>
              </a:ext>
            </a:extLst>
          </p:cNvPr>
          <p:cNvSpPr/>
          <p:nvPr/>
        </p:nvSpPr>
        <p:spPr>
          <a:xfrm>
            <a:off x="2975868" y="2277195"/>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228759 w 548640"/>
              <a:gd name="connsiteY11" fmla="*/ 577374 h 731520"/>
              <a:gd name="connsiteX12" fmla="*/ 199470 w 548640"/>
              <a:gd name="connsiteY12" fmla="*/ 589518 h 731520"/>
              <a:gd name="connsiteX13" fmla="*/ 148749 w 548640"/>
              <a:gd name="connsiteY13" fmla="*/ 537369 h 731520"/>
              <a:gd name="connsiteX14" fmla="*/ 108744 w 548640"/>
              <a:gd name="connsiteY14" fmla="*/ 537369 h 731520"/>
              <a:gd name="connsiteX15" fmla="*/ 91599 w 548640"/>
              <a:gd name="connsiteY15" fmla="*/ 520224 h 731520"/>
              <a:gd name="connsiteX16" fmla="*/ 91599 w 548640"/>
              <a:gd name="connsiteY16" fmla="*/ 440214 h 731520"/>
              <a:gd name="connsiteX17" fmla="*/ 108744 w 548640"/>
              <a:gd name="connsiteY17" fmla="*/ 423069 h 731520"/>
              <a:gd name="connsiteX18" fmla="*/ 148749 w 548640"/>
              <a:gd name="connsiteY18" fmla="*/ 423069 h 731520"/>
              <a:gd name="connsiteX19" fmla="*/ 199470 w 548640"/>
              <a:gd name="connsiteY19" fmla="*/ 370920 h 731520"/>
              <a:gd name="connsiteX20" fmla="*/ 228759 w 548640"/>
              <a:gd name="connsiteY20" fmla="*/ 383064 h 731520"/>
              <a:gd name="connsiteX21" fmla="*/ 228759 w 548640"/>
              <a:gd name="connsiteY21" fmla="*/ 577374 h 731520"/>
              <a:gd name="connsiteX22" fmla="*/ 276194 w 548640"/>
              <a:gd name="connsiteY22" fmla="*/ 509366 h 731520"/>
              <a:gd name="connsiteX23" fmla="*/ 276194 w 548640"/>
              <a:gd name="connsiteY23" fmla="*/ 461645 h 731520"/>
              <a:gd name="connsiteX24" fmla="*/ 325343 w 548640"/>
              <a:gd name="connsiteY24" fmla="*/ 413782 h 731520"/>
              <a:gd name="connsiteX25" fmla="*/ 325343 w 548640"/>
              <a:gd name="connsiteY25" fmla="*/ 557229 h 731520"/>
              <a:gd name="connsiteX26" fmla="*/ 276194 w 548640"/>
              <a:gd name="connsiteY26" fmla="*/ 509366 h 731520"/>
              <a:gd name="connsiteX27" fmla="*/ 399066 w 548640"/>
              <a:gd name="connsiteY27" fmla="*/ 342059 h 731520"/>
              <a:gd name="connsiteX28" fmla="*/ 399066 w 548640"/>
              <a:gd name="connsiteY28" fmla="*/ 628952 h 731520"/>
              <a:gd name="connsiteX29" fmla="*/ 349917 w 548640"/>
              <a:gd name="connsiteY29" fmla="*/ 581089 h 731520"/>
              <a:gd name="connsiteX30" fmla="*/ 349917 w 548640"/>
              <a:gd name="connsiteY30" fmla="*/ 389922 h 731520"/>
              <a:gd name="connsiteX31" fmla="*/ 399066 w 548640"/>
              <a:gd name="connsiteY31" fmla="*/ 342059 h 731520"/>
              <a:gd name="connsiteX32" fmla="*/ 548799 w 548640"/>
              <a:gd name="connsiteY32" fmla="*/ 174324 h 731520"/>
              <a:gd name="connsiteX33" fmla="*/ 548799 w 548640"/>
              <a:gd name="connsiteY33" fmla="*/ 183039 h 731520"/>
              <a:gd name="connsiteX34" fmla="*/ 365919 w 548640"/>
              <a:gd name="connsiteY34" fmla="*/ 183039 h 731520"/>
              <a:gd name="connsiteX35" fmla="*/ 365919 w 548640"/>
              <a:gd name="connsiteY35" fmla="*/ 159 h 731520"/>
              <a:gd name="connsiteX36" fmla="*/ 374634 w 548640"/>
              <a:gd name="connsiteY36" fmla="*/ 159 h 731520"/>
              <a:gd name="connsiteX37" fmla="*/ 398923 w 548640"/>
              <a:gd name="connsiteY37" fmla="*/ 10160 h 731520"/>
              <a:gd name="connsiteX38" fmla="*/ 538798 w 548640"/>
              <a:gd name="connsiteY38" fmla="*/ 150178 h 731520"/>
              <a:gd name="connsiteX39" fmla="*/ 548799 w 548640"/>
              <a:gd name="connsiteY39"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228759" y="577374"/>
                </a:moveTo>
                <a:cubicBezTo>
                  <a:pt x="228759" y="592662"/>
                  <a:pt x="210328" y="600234"/>
                  <a:pt x="199470" y="589518"/>
                </a:cubicBezTo>
                <a:lnTo>
                  <a:pt x="148749" y="537369"/>
                </a:lnTo>
                <a:lnTo>
                  <a:pt x="108744" y="537369"/>
                </a:lnTo>
                <a:cubicBezTo>
                  <a:pt x="99314" y="537369"/>
                  <a:pt x="91599" y="529654"/>
                  <a:pt x="91599" y="520224"/>
                </a:cubicBezTo>
                <a:lnTo>
                  <a:pt x="91599" y="440214"/>
                </a:lnTo>
                <a:cubicBezTo>
                  <a:pt x="91599" y="430784"/>
                  <a:pt x="99314" y="423069"/>
                  <a:pt x="108744" y="423069"/>
                </a:cubicBezTo>
                <a:lnTo>
                  <a:pt x="148749" y="423069"/>
                </a:lnTo>
                <a:lnTo>
                  <a:pt x="199470" y="370920"/>
                </a:lnTo>
                <a:cubicBezTo>
                  <a:pt x="210328" y="360061"/>
                  <a:pt x="228759" y="367776"/>
                  <a:pt x="228759" y="383064"/>
                </a:cubicBezTo>
                <a:lnTo>
                  <a:pt x="228759" y="577374"/>
                </a:lnTo>
                <a:close/>
                <a:moveTo>
                  <a:pt x="276194" y="509366"/>
                </a:moveTo>
                <a:cubicBezTo>
                  <a:pt x="289195" y="496078"/>
                  <a:pt x="289195" y="474933"/>
                  <a:pt x="276194" y="461645"/>
                </a:cubicBezTo>
                <a:cubicBezTo>
                  <a:pt x="244618" y="429070"/>
                  <a:pt x="293624" y="381350"/>
                  <a:pt x="325343" y="413782"/>
                </a:cubicBezTo>
                <a:cubicBezTo>
                  <a:pt x="364205" y="453644"/>
                  <a:pt x="364205" y="517224"/>
                  <a:pt x="325343" y="557229"/>
                </a:cubicBezTo>
                <a:cubicBezTo>
                  <a:pt x="294196" y="589090"/>
                  <a:pt x="244047" y="542370"/>
                  <a:pt x="276194" y="509366"/>
                </a:cubicBezTo>
                <a:close/>
                <a:moveTo>
                  <a:pt x="399066" y="342059"/>
                </a:moveTo>
                <a:cubicBezTo>
                  <a:pt x="476790" y="421926"/>
                  <a:pt x="476790" y="548942"/>
                  <a:pt x="399066" y="628952"/>
                </a:cubicBezTo>
                <a:cubicBezTo>
                  <a:pt x="367919" y="660956"/>
                  <a:pt x="317627" y="614236"/>
                  <a:pt x="349917" y="581089"/>
                </a:cubicBezTo>
                <a:cubicBezTo>
                  <a:pt x="401638" y="527939"/>
                  <a:pt x="401781" y="443214"/>
                  <a:pt x="349917" y="389922"/>
                </a:cubicBezTo>
                <a:cubicBezTo>
                  <a:pt x="318342" y="357347"/>
                  <a:pt x="367491" y="309483"/>
                  <a:pt x="399066" y="342059"/>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293" name="Grafik 288">
            <a:extLst>
              <a:ext uri="{FF2B5EF4-FFF2-40B4-BE49-F238E27FC236}">
                <a16:creationId xmlns:a16="http://schemas.microsoft.com/office/drawing/2014/main" id="{80DBD71C-06C8-439E-82BB-1CAA3F3294ED}"/>
              </a:ext>
            </a:extLst>
          </p:cNvPr>
          <p:cNvSpPr/>
          <p:nvPr/>
        </p:nvSpPr>
        <p:spPr>
          <a:xfrm>
            <a:off x="3472025" y="2277195"/>
            <a:ext cx="357233" cy="476311"/>
          </a:xfrm>
          <a:custGeom>
            <a:avLst/>
            <a:gdLst>
              <a:gd name="connsiteX0" fmla="*/ 548799 w 548640"/>
              <a:gd name="connsiteY0" fmla="*/ 174382 h 731520"/>
              <a:gd name="connsiteX1" fmla="*/ 548799 w 548640"/>
              <a:gd name="connsiteY1" fmla="*/ 183039 h 731520"/>
              <a:gd name="connsiteX2" fmla="*/ 365919 w 548640"/>
              <a:gd name="connsiteY2" fmla="*/ 183039 h 731520"/>
              <a:gd name="connsiteX3" fmla="*/ 365919 w 548640"/>
              <a:gd name="connsiteY3" fmla="*/ 159 h 731520"/>
              <a:gd name="connsiteX4" fmla="*/ 374576 w 548640"/>
              <a:gd name="connsiteY4" fmla="*/ 159 h 731520"/>
              <a:gd name="connsiteX5" fmla="*/ 398823 w 548640"/>
              <a:gd name="connsiteY5" fmla="*/ 10202 h 731520"/>
              <a:gd name="connsiteX6" fmla="*/ 538756 w 548640"/>
              <a:gd name="connsiteY6" fmla="*/ 150135 h 731520"/>
              <a:gd name="connsiteX7" fmla="*/ 548799 w 548640"/>
              <a:gd name="connsiteY7" fmla="*/ 174382 h 731520"/>
              <a:gd name="connsiteX8" fmla="*/ 354489 w 548640"/>
              <a:gd name="connsiteY8" fmla="*/ 228759 h 731520"/>
              <a:gd name="connsiteX9" fmla="*/ 320199 w 548640"/>
              <a:gd name="connsiteY9" fmla="*/ 194469 h 731520"/>
              <a:gd name="connsiteX10" fmla="*/ 320199 w 548640"/>
              <a:gd name="connsiteY10" fmla="*/ 159 h 731520"/>
              <a:gd name="connsiteX11" fmla="*/ 34449 w 548640"/>
              <a:gd name="connsiteY11" fmla="*/ 159 h 731520"/>
              <a:gd name="connsiteX12" fmla="*/ 159 w 548640"/>
              <a:gd name="connsiteY12" fmla="*/ 34449 h 731520"/>
              <a:gd name="connsiteX13" fmla="*/ 159 w 548640"/>
              <a:gd name="connsiteY13" fmla="*/ 697389 h 731520"/>
              <a:gd name="connsiteX14" fmla="*/ 34449 w 548640"/>
              <a:gd name="connsiteY14" fmla="*/ 731679 h 731520"/>
              <a:gd name="connsiteX15" fmla="*/ 514509 w 548640"/>
              <a:gd name="connsiteY15" fmla="*/ 731679 h 731520"/>
              <a:gd name="connsiteX16" fmla="*/ 548799 w 548640"/>
              <a:gd name="connsiteY16" fmla="*/ 697389 h 731520"/>
              <a:gd name="connsiteX17" fmla="*/ 548799 w 548640"/>
              <a:gd name="connsiteY17" fmla="*/ 228759 h 731520"/>
              <a:gd name="connsiteX18" fmla="*/ 354489 w 548640"/>
              <a:gd name="connsiteY18" fmla="*/ 228759 h 731520"/>
              <a:gd name="connsiteX19" fmla="*/ 176190 w 548640"/>
              <a:gd name="connsiteY19" fmla="*/ 572381 h 731520"/>
              <a:gd name="connsiteX20" fmla="*/ 165284 w 548640"/>
              <a:gd name="connsiteY20" fmla="*/ 572732 h 731520"/>
              <a:gd name="connsiteX21" fmla="*/ 165284 w 548640"/>
              <a:gd name="connsiteY21" fmla="*/ 572732 h 731520"/>
              <a:gd name="connsiteX22" fmla="*/ 72607 w 548640"/>
              <a:gd name="connsiteY22" fmla="*/ 485847 h 731520"/>
              <a:gd name="connsiteX23" fmla="*/ 72255 w 548640"/>
              <a:gd name="connsiteY23" fmla="*/ 474942 h 731520"/>
              <a:gd name="connsiteX24" fmla="*/ 72607 w 548640"/>
              <a:gd name="connsiteY24" fmla="*/ 474590 h 731520"/>
              <a:gd name="connsiteX25" fmla="*/ 165284 w 548640"/>
              <a:gd name="connsiteY25" fmla="*/ 387705 h 731520"/>
              <a:gd name="connsiteX26" fmla="*/ 176189 w 548640"/>
              <a:gd name="connsiteY26" fmla="*/ 388056 h 731520"/>
              <a:gd name="connsiteX27" fmla="*/ 176190 w 548640"/>
              <a:gd name="connsiteY27" fmla="*/ 388056 h 731520"/>
              <a:gd name="connsiteX28" fmla="*/ 204163 w 548640"/>
              <a:gd name="connsiteY28" fmla="*/ 417896 h 731520"/>
              <a:gd name="connsiteX29" fmla="*/ 203811 w 548640"/>
              <a:gd name="connsiteY29" fmla="*/ 428801 h 731520"/>
              <a:gd name="connsiteX30" fmla="*/ 203632 w 548640"/>
              <a:gd name="connsiteY30" fmla="*/ 428964 h 731520"/>
              <a:gd name="connsiteX31" fmla="*/ 145392 w 548640"/>
              <a:gd name="connsiteY31" fmla="*/ 480219 h 731520"/>
              <a:gd name="connsiteX32" fmla="*/ 203632 w 548640"/>
              <a:gd name="connsiteY32" fmla="*/ 531474 h 731520"/>
              <a:gd name="connsiteX33" fmla="*/ 204326 w 548640"/>
              <a:gd name="connsiteY33" fmla="*/ 542363 h 731520"/>
              <a:gd name="connsiteX34" fmla="*/ 204163 w 548640"/>
              <a:gd name="connsiteY34" fmla="*/ 542543 h 731520"/>
              <a:gd name="connsiteX35" fmla="*/ 176190 w 548640"/>
              <a:gd name="connsiteY35" fmla="*/ 572381 h 731520"/>
              <a:gd name="connsiteX36" fmla="*/ 249477 w 548640"/>
              <a:gd name="connsiteY36" fmla="*/ 644502 h 731520"/>
              <a:gd name="connsiteX37" fmla="*/ 210254 w 548640"/>
              <a:gd name="connsiteY37" fmla="*/ 633115 h 731520"/>
              <a:gd name="connsiteX38" fmla="*/ 204995 w 548640"/>
              <a:gd name="connsiteY38" fmla="*/ 623554 h 731520"/>
              <a:gd name="connsiteX39" fmla="*/ 292777 w 548640"/>
              <a:gd name="connsiteY39" fmla="*/ 321193 h 731520"/>
              <a:gd name="connsiteX40" fmla="*/ 302338 w 548640"/>
              <a:gd name="connsiteY40" fmla="*/ 315934 h 731520"/>
              <a:gd name="connsiteX41" fmla="*/ 341560 w 548640"/>
              <a:gd name="connsiteY41" fmla="*/ 327321 h 731520"/>
              <a:gd name="connsiteX42" fmla="*/ 346818 w 548640"/>
              <a:gd name="connsiteY42" fmla="*/ 336882 h 731520"/>
              <a:gd name="connsiteX43" fmla="*/ 346818 w 548640"/>
              <a:gd name="connsiteY43" fmla="*/ 336883 h 731520"/>
              <a:gd name="connsiteX44" fmla="*/ 259036 w 548640"/>
              <a:gd name="connsiteY44" fmla="*/ 639243 h 731520"/>
              <a:gd name="connsiteX45" fmla="*/ 249484 w 548640"/>
              <a:gd name="connsiteY45" fmla="*/ 644504 h 731520"/>
              <a:gd name="connsiteX46" fmla="*/ 249477 w 548640"/>
              <a:gd name="connsiteY46" fmla="*/ 644502 h 731520"/>
              <a:gd name="connsiteX47" fmla="*/ 479209 w 548640"/>
              <a:gd name="connsiteY47" fmla="*/ 485847 h 731520"/>
              <a:gd name="connsiteX48" fmla="*/ 386532 w 548640"/>
              <a:gd name="connsiteY48" fmla="*/ 572732 h 731520"/>
              <a:gd name="connsiteX49" fmla="*/ 375626 w 548640"/>
              <a:gd name="connsiteY49" fmla="*/ 572381 h 731520"/>
              <a:gd name="connsiteX50" fmla="*/ 375626 w 548640"/>
              <a:gd name="connsiteY50" fmla="*/ 572381 h 731520"/>
              <a:gd name="connsiteX51" fmla="*/ 347651 w 548640"/>
              <a:gd name="connsiteY51" fmla="*/ 542541 h 731520"/>
              <a:gd name="connsiteX52" fmla="*/ 348003 w 548640"/>
              <a:gd name="connsiteY52" fmla="*/ 531636 h 731520"/>
              <a:gd name="connsiteX53" fmla="*/ 348183 w 548640"/>
              <a:gd name="connsiteY53" fmla="*/ 531473 h 731520"/>
              <a:gd name="connsiteX54" fmla="*/ 406424 w 548640"/>
              <a:gd name="connsiteY54" fmla="*/ 480219 h 731520"/>
              <a:gd name="connsiteX55" fmla="*/ 348184 w 548640"/>
              <a:gd name="connsiteY55" fmla="*/ 428964 h 731520"/>
              <a:gd name="connsiteX56" fmla="*/ 347489 w 548640"/>
              <a:gd name="connsiteY56" fmla="*/ 418075 h 731520"/>
              <a:gd name="connsiteX57" fmla="*/ 347653 w 548640"/>
              <a:gd name="connsiteY57" fmla="*/ 417896 h 731520"/>
              <a:gd name="connsiteX58" fmla="*/ 375627 w 548640"/>
              <a:gd name="connsiteY58" fmla="*/ 388056 h 731520"/>
              <a:gd name="connsiteX59" fmla="*/ 386533 w 548640"/>
              <a:gd name="connsiteY59" fmla="*/ 387704 h 731520"/>
              <a:gd name="connsiteX60" fmla="*/ 386533 w 548640"/>
              <a:gd name="connsiteY60" fmla="*/ 387705 h 731520"/>
              <a:gd name="connsiteX61" fmla="*/ 479210 w 548640"/>
              <a:gd name="connsiteY61" fmla="*/ 474590 h 731520"/>
              <a:gd name="connsiteX62" fmla="*/ 479561 w 548640"/>
              <a:gd name="connsiteY62" fmla="*/ 485495 h 731520"/>
              <a:gd name="connsiteX63" fmla="*/ 479209 w 548640"/>
              <a:gd name="connsiteY63" fmla="*/ 48584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48640" h="731520">
                <a:moveTo>
                  <a:pt x="548799" y="174382"/>
                </a:moveTo>
                <a:lnTo>
                  <a:pt x="548799" y="183039"/>
                </a:lnTo>
                <a:lnTo>
                  <a:pt x="365919" y="183039"/>
                </a:lnTo>
                <a:lnTo>
                  <a:pt x="365919" y="159"/>
                </a:lnTo>
                <a:lnTo>
                  <a:pt x="374576" y="159"/>
                </a:lnTo>
                <a:cubicBezTo>
                  <a:pt x="383670" y="159"/>
                  <a:pt x="392392" y="3772"/>
                  <a:pt x="398823" y="10202"/>
                </a:cubicBezTo>
                <a:lnTo>
                  <a:pt x="538756" y="150135"/>
                </a:lnTo>
                <a:cubicBezTo>
                  <a:pt x="545186" y="156566"/>
                  <a:pt x="548799" y="165288"/>
                  <a:pt x="548799" y="174382"/>
                </a:cubicBezTo>
                <a:close/>
                <a:moveTo>
                  <a:pt x="354489" y="228759"/>
                </a:moveTo>
                <a:cubicBezTo>
                  <a:pt x="335630" y="228759"/>
                  <a:pt x="320199" y="213329"/>
                  <a:pt x="320199" y="194469"/>
                </a:cubicBezTo>
                <a:lnTo>
                  <a:pt x="320199" y="159"/>
                </a:lnTo>
                <a:lnTo>
                  <a:pt x="34449" y="159"/>
                </a:lnTo>
                <a:cubicBezTo>
                  <a:pt x="15511" y="159"/>
                  <a:pt x="159" y="15511"/>
                  <a:pt x="159" y="34449"/>
                </a:cubicBezTo>
                <a:lnTo>
                  <a:pt x="159" y="697389"/>
                </a:lnTo>
                <a:cubicBezTo>
                  <a:pt x="159" y="716327"/>
                  <a:pt x="15511" y="731679"/>
                  <a:pt x="34449" y="731679"/>
                </a:cubicBezTo>
                <a:lnTo>
                  <a:pt x="514509" y="731679"/>
                </a:lnTo>
                <a:cubicBezTo>
                  <a:pt x="533447" y="731679"/>
                  <a:pt x="548799" y="716327"/>
                  <a:pt x="548799" y="697389"/>
                </a:cubicBezTo>
                <a:lnTo>
                  <a:pt x="548799" y="228759"/>
                </a:lnTo>
                <a:lnTo>
                  <a:pt x="354489" y="228759"/>
                </a:lnTo>
                <a:close/>
                <a:moveTo>
                  <a:pt x="176190" y="572381"/>
                </a:moveTo>
                <a:cubicBezTo>
                  <a:pt x="173275" y="575489"/>
                  <a:pt x="168393" y="575647"/>
                  <a:pt x="165284" y="572732"/>
                </a:cubicBezTo>
                <a:cubicBezTo>
                  <a:pt x="165284" y="572732"/>
                  <a:pt x="165284" y="572732"/>
                  <a:pt x="165284" y="572732"/>
                </a:cubicBezTo>
                <a:lnTo>
                  <a:pt x="72607" y="485847"/>
                </a:lnTo>
                <a:cubicBezTo>
                  <a:pt x="69498" y="482933"/>
                  <a:pt x="69341" y="478050"/>
                  <a:pt x="72255" y="474942"/>
                </a:cubicBezTo>
                <a:cubicBezTo>
                  <a:pt x="72368" y="474821"/>
                  <a:pt x="72486" y="474703"/>
                  <a:pt x="72607" y="474590"/>
                </a:cubicBezTo>
                <a:lnTo>
                  <a:pt x="165284" y="387705"/>
                </a:lnTo>
                <a:cubicBezTo>
                  <a:pt x="168392" y="384790"/>
                  <a:pt x="173275" y="384947"/>
                  <a:pt x="176189" y="388056"/>
                </a:cubicBezTo>
                <a:cubicBezTo>
                  <a:pt x="176189" y="388056"/>
                  <a:pt x="176190" y="388056"/>
                  <a:pt x="176190" y="388056"/>
                </a:cubicBezTo>
                <a:lnTo>
                  <a:pt x="204163" y="417896"/>
                </a:lnTo>
                <a:cubicBezTo>
                  <a:pt x="207077" y="421004"/>
                  <a:pt x="206920" y="425887"/>
                  <a:pt x="203811" y="428801"/>
                </a:cubicBezTo>
                <a:cubicBezTo>
                  <a:pt x="203752" y="428856"/>
                  <a:pt x="203692" y="428911"/>
                  <a:pt x="203632" y="428964"/>
                </a:cubicBezTo>
                <a:lnTo>
                  <a:pt x="145392" y="480219"/>
                </a:lnTo>
                <a:lnTo>
                  <a:pt x="203632" y="531474"/>
                </a:lnTo>
                <a:cubicBezTo>
                  <a:pt x="206830" y="534289"/>
                  <a:pt x="207141" y="539164"/>
                  <a:pt x="204326" y="542363"/>
                </a:cubicBezTo>
                <a:cubicBezTo>
                  <a:pt x="204273" y="542424"/>
                  <a:pt x="204218" y="542484"/>
                  <a:pt x="204163" y="542543"/>
                </a:cubicBezTo>
                <a:lnTo>
                  <a:pt x="176190" y="572381"/>
                </a:lnTo>
                <a:close/>
                <a:moveTo>
                  <a:pt x="249477" y="644502"/>
                </a:moveTo>
                <a:lnTo>
                  <a:pt x="210254" y="633115"/>
                </a:lnTo>
                <a:cubicBezTo>
                  <a:pt x="206162" y="631926"/>
                  <a:pt x="203808" y="627647"/>
                  <a:pt x="204995" y="623554"/>
                </a:cubicBezTo>
                <a:lnTo>
                  <a:pt x="292777" y="321193"/>
                </a:lnTo>
                <a:cubicBezTo>
                  <a:pt x="293966" y="317102"/>
                  <a:pt x="298246" y="314747"/>
                  <a:pt x="302338" y="315934"/>
                </a:cubicBezTo>
                <a:lnTo>
                  <a:pt x="341560" y="327321"/>
                </a:lnTo>
                <a:cubicBezTo>
                  <a:pt x="345652" y="328510"/>
                  <a:pt x="348006" y="332790"/>
                  <a:pt x="346818" y="336882"/>
                </a:cubicBezTo>
                <a:cubicBezTo>
                  <a:pt x="346818" y="336882"/>
                  <a:pt x="346818" y="336882"/>
                  <a:pt x="346818" y="336883"/>
                </a:cubicBezTo>
                <a:lnTo>
                  <a:pt x="259036" y="639243"/>
                </a:lnTo>
                <a:cubicBezTo>
                  <a:pt x="257851" y="643334"/>
                  <a:pt x="253574" y="645689"/>
                  <a:pt x="249484" y="644504"/>
                </a:cubicBezTo>
                <a:cubicBezTo>
                  <a:pt x="249482" y="644504"/>
                  <a:pt x="249479" y="644503"/>
                  <a:pt x="249477" y="644502"/>
                </a:cubicBezTo>
                <a:close/>
                <a:moveTo>
                  <a:pt x="479209" y="485847"/>
                </a:moveTo>
                <a:lnTo>
                  <a:pt x="386532" y="572732"/>
                </a:lnTo>
                <a:cubicBezTo>
                  <a:pt x="383423" y="575647"/>
                  <a:pt x="378541" y="575489"/>
                  <a:pt x="375626" y="572381"/>
                </a:cubicBezTo>
                <a:cubicBezTo>
                  <a:pt x="375626" y="572381"/>
                  <a:pt x="375626" y="572381"/>
                  <a:pt x="375626" y="572381"/>
                </a:cubicBezTo>
                <a:lnTo>
                  <a:pt x="347651" y="542541"/>
                </a:lnTo>
                <a:cubicBezTo>
                  <a:pt x="344737" y="539433"/>
                  <a:pt x="344894" y="534550"/>
                  <a:pt x="348003" y="531636"/>
                </a:cubicBezTo>
                <a:cubicBezTo>
                  <a:pt x="348062" y="531580"/>
                  <a:pt x="348122" y="531526"/>
                  <a:pt x="348183" y="531473"/>
                </a:cubicBezTo>
                <a:lnTo>
                  <a:pt x="406424" y="480219"/>
                </a:lnTo>
                <a:lnTo>
                  <a:pt x="348184" y="428964"/>
                </a:lnTo>
                <a:cubicBezTo>
                  <a:pt x="344985" y="426149"/>
                  <a:pt x="344674" y="421274"/>
                  <a:pt x="347489" y="418075"/>
                </a:cubicBezTo>
                <a:cubicBezTo>
                  <a:pt x="347543" y="418015"/>
                  <a:pt x="347597" y="417955"/>
                  <a:pt x="347653" y="417896"/>
                </a:cubicBezTo>
                <a:lnTo>
                  <a:pt x="375627" y="388056"/>
                </a:lnTo>
                <a:cubicBezTo>
                  <a:pt x="378542" y="384948"/>
                  <a:pt x="383424" y="384790"/>
                  <a:pt x="386533" y="387704"/>
                </a:cubicBezTo>
                <a:cubicBezTo>
                  <a:pt x="386533" y="387704"/>
                  <a:pt x="386533" y="387705"/>
                  <a:pt x="386533" y="387705"/>
                </a:cubicBezTo>
                <a:lnTo>
                  <a:pt x="479210" y="474590"/>
                </a:lnTo>
                <a:cubicBezTo>
                  <a:pt x="482319" y="477504"/>
                  <a:pt x="482475" y="482387"/>
                  <a:pt x="479561" y="485495"/>
                </a:cubicBezTo>
                <a:cubicBezTo>
                  <a:pt x="479447" y="485616"/>
                  <a:pt x="479330" y="485733"/>
                  <a:pt x="479209" y="485847"/>
                </a:cubicBezTo>
                <a:close/>
              </a:path>
            </a:pathLst>
          </a:custGeom>
          <a:solidFill>
            <a:srgbClr val="910830"/>
          </a:solidFill>
          <a:ln w="1414" cap="flat">
            <a:noFill/>
            <a:prstDash val="solid"/>
            <a:miter/>
          </a:ln>
        </p:spPr>
        <p:txBody>
          <a:bodyPr rtlCol="0" anchor="ctr"/>
          <a:lstStyle/>
          <a:p>
            <a:endParaRPr lang="en-GB"/>
          </a:p>
        </p:txBody>
      </p:sp>
      <p:sp>
        <p:nvSpPr>
          <p:cNvPr id="294" name="Grafik 289">
            <a:extLst>
              <a:ext uri="{FF2B5EF4-FFF2-40B4-BE49-F238E27FC236}">
                <a16:creationId xmlns:a16="http://schemas.microsoft.com/office/drawing/2014/main" id="{6A2C5F9D-341F-4BD4-8598-DD382ECE6BAA}"/>
              </a:ext>
            </a:extLst>
          </p:cNvPr>
          <p:cNvSpPr/>
          <p:nvPr/>
        </p:nvSpPr>
        <p:spPr>
          <a:xfrm>
            <a:off x="3968183" y="2277195"/>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91599 w 548640"/>
              <a:gd name="connsiteY11" fmla="*/ 103029 h 731520"/>
              <a:gd name="connsiteX12" fmla="*/ 103029 w 548640"/>
              <a:gd name="connsiteY12" fmla="*/ 91599 h 731520"/>
              <a:gd name="connsiteX13" fmla="*/ 217329 w 548640"/>
              <a:gd name="connsiteY13" fmla="*/ 91599 h 731520"/>
              <a:gd name="connsiteX14" fmla="*/ 228759 w 548640"/>
              <a:gd name="connsiteY14" fmla="*/ 103029 h 731520"/>
              <a:gd name="connsiteX15" fmla="*/ 228759 w 548640"/>
              <a:gd name="connsiteY15" fmla="*/ 125889 h 731520"/>
              <a:gd name="connsiteX16" fmla="*/ 217329 w 548640"/>
              <a:gd name="connsiteY16" fmla="*/ 137319 h 731520"/>
              <a:gd name="connsiteX17" fmla="*/ 103029 w 548640"/>
              <a:gd name="connsiteY17" fmla="*/ 137319 h 731520"/>
              <a:gd name="connsiteX18" fmla="*/ 91599 w 548640"/>
              <a:gd name="connsiteY18" fmla="*/ 125889 h 731520"/>
              <a:gd name="connsiteX19" fmla="*/ 91599 w 548640"/>
              <a:gd name="connsiteY19" fmla="*/ 103029 h 731520"/>
              <a:gd name="connsiteX20" fmla="*/ 91599 w 548640"/>
              <a:gd name="connsiteY20" fmla="*/ 194469 h 731520"/>
              <a:gd name="connsiteX21" fmla="*/ 103029 w 548640"/>
              <a:gd name="connsiteY21" fmla="*/ 183039 h 731520"/>
              <a:gd name="connsiteX22" fmla="*/ 217329 w 548640"/>
              <a:gd name="connsiteY22" fmla="*/ 183039 h 731520"/>
              <a:gd name="connsiteX23" fmla="*/ 228759 w 548640"/>
              <a:gd name="connsiteY23" fmla="*/ 194469 h 731520"/>
              <a:gd name="connsiteX24" fmla="*/ 228759 w 548640"/>
              <a:gd name="connsiteY24" fmla="*/ 217329 h 731520"/>
              <a:gd name="connsiteX25" fmla="*/ 217329 w 548640"/>
              <a:gd name="connsiteY25" fmla="*/ 228759 h 731520"/>
              <a:gd name="connsiteX26" fmla="*/ 103029 w 548640"/>
              <a:gd name="connsiteY26" fmla="*/ 228759 h 731520"/>
              <a:gd name="connsiteX27" fmla="*/ 91599 w 548640"/>
              <a:gd name="connsiteY27" fmla="*/ 217329 h 731520"/>
              <a:gd name="connsiteX28" fmla="*/ 91599 w 548640"/>
              <a:gd name="connsiteY28" fmla="*/ 194469 h 731520"/>
              <a:gd name="connsiteX29" fmla="*/ 367076 w 548640"/>
              <a:gd name="connsiteY29" fmla="*/ 548799 h 731520"/>
              <a:gd name="connsiteX30" fmla="*/ 434499 w 548640"/>
              <a:gd name="connsiteY30" fmla="*/ 548799 h 731520"/>
              <a:gd name="connsiteX31" fmla="*/ 457359 w 548640"/>
              <a:gd name="connsiteY31" fmla="*/ 571659 h 731520"/>
              <a:gd name="connsiteX32" fmla="*/ 434499 w 548640"/>
              <a:gd name="connsiteY32" fmla="*/ 594519 h 731520"/>
              <a:gd name="connsiteX33" fmla="*/ 367076 w 548640"/>
              <a:gd name="connsiteY33" fmla="*/ 594519 h 731520"/>
              <a:gd name="connsiteX34" fmla="*/ 311869 w 548640"/>
              <a:gd name="connsiteY34" fmla="*/ 560429 h 731520"/>
              <a:gd name="connsiteX35" fmla="*/ 297339 w 548640"/>
              <a:gd name="connsiteY35" fmla="*/ 551114 h 731520"/>
              <a:gd name="connsiteX36" fmla="*/ 283023 w 548640"/>
              <a:gd name="connsiteY36" fmla="*/ 559958 h 731520"/>
              <a:gd name="connsiteX37" fmla="*/ 272064 w 548640"/>
              <a:gd name="connsiteY37" fmla="*/ 581875 h 731520"/>
              <a:gd name="connsiteX38" fmla="*/ 251619 w 548640"/>
              <a:gd name="connsiteY38" fmla="*/ 594505 h 731520"/>
              <a:gd name="connsiteX39" fmla="*/ 249990 w 548640"/>
              <a:gd name="connsiteY39" fmla="*/ 594433 h 731520"/>
              <a:gd name="connsiteX40" fmla="*/ 229945 w 548640"/>
              <a:gd name="connsiteY40" fmla="*/ 578874 h 731520"/>
              <a:gd name="connsiteX41" fmla="*/ 205899 w 548640"/>
              <a:gd name="connsiteY41" fmla="*/ 506780 h 731520"/>
              <a:gd name="connsiteX42" fmla="*/ 190740 w 548640"/>
              <a:gd name="connsiteY42" fmla="*/ 552328 h 731520"/>
              <a:gd name="connsiteX43" fmla="*/ 132161 w 548640"/>
              <a:gd name="connsiteY43" fmla="*/ 594519 h 731520"/>
              <a:gd name="connsiteX44" fmla="*/ 114459 w 548640"/>
              <a:gd name="connsiteY44" fmla="*/ 594519 h 731520"/>
              <a:gd name="connsiteX45" fmla="*/ 91599 w 548640"/>
              <a:gd name="connsiteY45" fmla="*/ 571659 h 731520"/>
              <a:gd name="connsiteX46" fmla="*/ 114459 w 548640"/>
              <a:gd name="connsiteY46" fmla="*/ 548799 h 731520"/>
              <a:gd name="connsiteX47" fmla="*/ 132161 w 548640"/>
              <a:gd name="connsiteY47" fmla="*/ 548799 h 731520"/>
              <a:gd name="connsiteX48" fmla="*/ 147363 w 548640"/>
              <a:gd name="connsiteY48" fmla="*/ 537855 h 731520"/>
              <a:gd name="connsiteX49" fmla="*/ 173352 w 548640"/>
              <a:gd name="connsiteY49" fmla="*/ 459788 h 731520"/>
              <a:gd name="connsiteX50" fmla="*/ 205899 w 548640"/>
              <a:gd name="connsiteY50" fmla="*/ 436342 h 731520"/>
              <a:gd name="connsiteX51" fmla="*/ 238432 w 548640"/>
              <a:gd name="connsiteY51" fmla="*/ 459788 h 731520"/>
              <a:gd name="connsiteX52" fmla="*/ 258263 w 548640"/>
              <a:gd name="connsiteY52" fmla="*/ 519281 h 731520"/>
              <a:gd name="connsiteX53" fmla="*/ 352560 w 548640"/>
              <a:gd name="connsiteY53" fmla="*/ 539512 h 731520"/>
              <a:gd name="connsiteX54" fmla="*/ 367076 w 548640"/>
              <a:gd name="connsiteY54" fmla="*/ 548799 h 731520"/>
              <a:gd name="connsiteX55" fmla="*/ 538798 w 548640"/>
              <a:gd name="connsiteY55" fmla="*/ 150178 h 731520"/>
              <a:gd name="connsiteX56" fmla="*/ 398923 w 548640"/>
              <a:gd name="connsiteY56" fmla="*/ 10160 h 731520"/>
              <a:gd name="connsiteX57" fmla="*/ 374634 w 548640"/>
              <a:gd name="connsiteY57" fmla="*/ 159 h 731520"/>
              <a:gd name="connsiteX58" fmla="*/ 365919 w 548640"/>
              <a:gd name="connsiteY58" fmla="*/ 159 h 731520"/>
              <a:gd name="connsiteX59" fmla="*/ 365919 w 548640"/>
              <a:gd name="connsiteY59" fmla="*/ 183039 h 731520"/>
              <a:gd name="connsiteX60" fmla="*/ 548799 w 548640"/>
              <a:gd name="connsiteY60" fmla="*/ 183039 h 731520"/>
              <a:gd name="connsiteX61" fmla="*/ 548799 w 548640"/>
              <a:gd name="connsiteY61" fmla="*/ 174324 h 731520"/>
              <a:gd name="connsiteX62" fmla="*/ 538798 w 548640"/>
              <a:gd name="connsiteY62" fmla="*/ 1501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91599" y="103029"/>
                </a:moveTo>
                <a:cubicBezTo>
                  <a:pt x="91599" y="96714"/>
                  <a:pt x="96714" y="91599"/>
                  <a:pt x="103029" y="91599"/>
                </a:cubicBezTo>
                <a:lnTo>
                  <a:pt x="217329" y="91599"/>
                </a:lnTo>
                <a:cubicBezTo>
                  <a:pt x="223644" y="91599"/>
                  <a:pt x="228759" y="96714"/>
                  <a:pt x="228759" y="103029"/>
                </a:cubicBezTo>
                <a:lnTo>
                  <a:pt x="228759" y="125889"/>
                </a:lnTo>
                <a:cubicBezTo>
                  <a:pt x="228759" y="132204"/>
                  <a:pt x="223644" y="137319"/>
                  <a:pt x="217329" y="137319"/>
                </a:cubicBezTo>
                <a:lnTo>
                  <a:pt x="103029" y="137319"/>
                </a:lnTo>
                <a:cubicBezTo>
                  <a:pt x="96714" y="137319"/>
                  <a:pt x="91599" y="132204"/>
                  <a:pt x="91599" y="125889"/>
                </a:cubicBezTo>
                <a:lnTo>
                  <a:pt x="91599" y="103029"/>
                </a:lnTo>
                <a:close/>
                <a:moveTo>
                  <a:pt x="91599" y="194469"/>
                </a:moveTo>
                <a:cubicBezTo>
                  <a:pt x="91599" y="188154"/>
                  <a:pt x="96714" y="183039"/>
                  <a:pt x="103029" y="183039"/>
                </a:cubicBezTo>
                <a:lnTo>
                  <a:pt x="217329" y="183039"/>
                </a:lnTo>
                <a:cubicBezTo>
                  <a:pt x="223644" y="183039"/>
                  <a:pt x="228759" y="188154"/>
                  <a:pt x="228759" y="194469"/>
                </a:cubicBezTo>
                <a:lnTo>
                  <a:pt x="228759" y="217329"/>
                </a:lnTo>
                <a:cubicBezTo>
                  <a:pt x="228759" y="223644"/>
                  <a:pt x="223644" y="228759"/>
                  <a:pt x="217329" y="228759"/>
                </a:cubicBezTo>
                <a:lnTo>
                  <a:pt x="103029" y="228759"/>
                </a:lnTo>
                <a:cubicBezTo>
                  <a:pt x="96714" y="228759"/>
                  <a:pt x="91599" y="223644"/>
                  <a:pt x="91599" y="217329"/>
                </a:cubicBezTo>
                <a:lnTo>
                  <a:pt x="91599" y="194469"/>
                </a:lnTo>
                <a:close/>
                <a:moveTo>
                  <a:pt x="367076" y="548799"/>
                </a:moveTo>
                <a:lnTo>
                  <a:pt x="434499" y="548799"/>
                </a:lnTo>
                <a:cubicBezTo>
                  <a:pt x="447129" y="548799"/>
                  <a:pt x="457359" y="559029"/>
                  <a:pt x="457359" y="571659"/>
                </a:cubicBezTo>
                <a:cubicBezTo>
                  <a:pt x="457359" y="584289"/>
                  <a:pt x="447129" y="594519"/>
                  <a:pt x="434499" y="594519"/>
                </a:cubicBezTo>
                <a:lnTo>
                  <a:pt x="367076" y="594519"/>
                </a:lnTo>
                <a:cubicBezTo>
                  <a:pt x="343573" y="594519"/>
                  <a:pt x="322399" y="581460"/>
                  <a:pt x="311869" y="560429"/>
                </a:cubicBezTo>
                <a:cubicBezTo>
                  <a:pt x="307655" y="551971"/>
                  <a:pt x="300311" y="551114"/>
                  <a:pt x="297339" y="551114"/>
                </a:cubicBezTo>
                <a:cubicBezTo>
                  <a:pt x="294367" y="551114"/>
                  <a:pt x="287023" y="551957"/>
                  <a:pt x="283023" y="559958"/>
                </a:cubicBezTo>
                <a:lnTo>
                  <a:pt x="272064" y="581875"/>
                </a:lnTo>
                <a:cubicBezTo>
                  <a:pt x="268194" y="589620"/>
                  <a:pt x="260277" y="594510"/>
                  <a:pt x="251619" y="594505"/>
                </a:cubicBezTo>
                <a:cubicBezTo>
                  <a:pt x="251076" y="594505"/>
                  <a:pt x="250548" y="594476"/>
                  <a:pt x="249990" y="594433"/>
                </a:cubicBezTo>
                <a:cubicBezTo>
                  <a:pt x="240775" y="593790"/>
                  <a:pt x="232845" y="587647"/>
                  <a:pt x="229945" y="578874"/>
                </a:cubicBezTo>
                <a:lnTo>
                  <a:pt x="205899" y="506780"/>
                </a:lnTo>
                <a:lnTo>
                  <a:pt x="190740" y="552328"/>
                </a:lnTo>
                <a:cubicBezTo>
                  <a:pt x="182325" y="577560"/>
                  <a:pt x="158765" y="594519"/>
                  <a:pt x="132161" y="594519"/>
                </a:cubicBezTo>
                <a:lnTo>
                  <a:pt x="114459" y="594519"/>
                </a:lnTo>
                <a:cubicBezTo>
                  <a:pt x="101829" y="594519"/>
                  <a:pt x="91599" y="584289"/>
                  <a:pt x="91599" y="571659"/>
                </a:cubicBezTo>
                <a:cubicBezTo>
                  <a:pt x="91599" y="559029"/>
                  <a:pt x="101829" y="548799"/>
                  <a:pt x="114459" y="548799"/>
                </a:cubicBezTo>
                <a:lnTo>
                  <a:pt x="132161" y="548799"/>
                </a:lnTo>
                <a:cubicBezTo>
                  <a:pt x="139062" y="548799"/>
                  <a:pt x="145177" y="544399"/>
                  <a:pt x="147363" y="537855"/>
                </a:cubicBezTo>
                <a:lnTo>
                  <a:pt x="173352" y="459788"/>
                </a:lnTo>
                <a:cubicBezTo>
                  <a:pt x="178067" y="445772"/>
                  <a:pt x="191126" y="436342"/>
                  <a:pt x="205899" y="436342"/>
                </a:cubicBezTo>
                <a:cubicBezTo>
                  <a:pt x="220672" y="436342"/>
                  <a:pt x="233731" y="445758"/>
                  <a:pt x="238432" y="459788"/>
                </a:cubicBezTo>
                <a:lnTo>
                  <a:pt x="258263" y="519281"/>
                </a:lnTo>
                <a:cubicBezTo>
                  <a:pt x="286509" y="496150"/>
                  <a:pt x="335487" y="505422"/>
                  <a:pt x="352560" y="539512"/>
                </a:cubicBezTo>
                <a:cubicBezTo>
                  <a:pt x="355446" y="545313"/>
                  <a:pt x="361076" y="548799"/>
                  <a:pt x="367076" y="548799"/>
                </a:cubicBezTo>
                <a:close/>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path>
            </a:pathLst>
          </a:custGeom>
          <a:solidFill>
            <a:srgbClr val="910830"/>
          </a:solidFill>
          <a:ln w="1414" cap="flat">
            <a:noFill/>
            <a:prstDash val="solid"/>
            <a:miter/>
          </a:ln>
        </p:spPr>
        <p:txBody>
          <a:bodyPr rtlCol="0" anchor="ctr"/>
          <a:lstStyle/>
          <a:p>
            <a:endParaRPr lang="en-GB"/>
          </a:p>
        </p:txBody>
      </p:sp>
      <p:sp>
        <p:nvSpPr>
          <p:cNvPr id="295" name="Grafik 290">
            <a:extLst>
              <a:ext uri="{FF2B5EF4-FFF2-40B4-BE49-F238E27FC236}">
                <a16:creationId xmlns:a16="http://schemas.microsoft.com/office/drawing/2014/main" id="{525F6325-1849-4278-A051-C0C63061CC27}"/>
              </a:ext>
            </a:extLst>
          </p:cNvPr>
          <p:cNvSpPr/>
          <p:nvPr/>
        </p:nvSpPr>
        <p:spPr>
          <a:xfrm>
            <a:off x="4464340" y="2277195"/>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183039 w 548640"/>
              <a:gd name="connsiteY11" fmla="*/ 400209 h 731520"/>
              <a:gd name="connsiteX12" fmla="*/ 171609 w 548640"/>
              <a:gd name="connsiteY12" fmla="*/ 411639 h 731520"/>
              <a:gd name="connsiteX13" fmla="*/ 160179 w 548640"/>
              <a:gd name="connsiteY13" fmla="*/ 411639 h 731520"/>
              <a:gd name="connsiteX14" fmla="*/ 137319 w 548640"/>
              <a:gd name="connsiteY14" fmla="*/ 434499 h 731520"/>
              <a:gd name="connsiteX15" fmla="*/ 137319 w 548640"/>
              <a:gd name="connsiteY15" fmla="*/ 480219 h 731520"/>
              <a:gd name="connsiteX16" fmla="*/ 160179 w 548640"/>
              <a:gd name="connsiteY16" fmla="*/ 503079 h 731520"/>
              <a:gd name="connsiteX17" fmla="*/ 171609 w 548640"/>
              <a:gd name="connsiteY17" fmla="*/ 503079 h 731520"/>
              <a:gd name="connsiteX18" fmla="*/ 183039 w 548640"/>
              <a:gd name="connsiteY18" fmla="*/ 514509 h 731520"/>
              <a:gd name="connsiteX19" fmla="*/ 183039 w 548640"/>
              <a:gd name="connsiteY19" fmla="*/ 537369 h 731520"/>
              <a:gd name="connsiteX20" fmla="*/ 171609 w 548640"/>
              <a:gd name="connsiteY20" fmla="*/ 548799 h 731520"/>
              <a:gd name="connsiteX21" fmla="*/ 160179 w 548640"/>
              <a:gd name="connsiteY21" fmla="*/ 548799 h 731520"/>
              <a:gd name="connsiteX22" fmla="*/ 91599 w 548640"/>
              <a:gd name="connsiteY22" fmla="*/ 480219 h 731520"/>
              <a:gd name="connsiteX23" fmla="*/ 91599 w 548640"/>
              <a:gd name="connsiteY23" fmla="*/ 434499 h 731520"/>
              <a:gd name="connsiteX24" fmla="*/ 160179 w 548640"/>
              <a:gd name="connsiteY24" fmla="*/ 365919 h 731520"/>
              <a:gd name="connsiteX25" fmla="*/ 171609 w 548640"/>
              <a:gd name="connsiteY25" fmla="*/ 365919 h 731520"/>
              <a:gd name="connsiteX26" fmla="*/ 183039 w 548640"/>
              <a:gd name="connsiteY26" fmla="*/ 377349 h 731520"/>
              <a:gd name="connsiteX27" fmla="*/ 183039 w 548640"/>
              <a:gd name="connsiteY27" fmla="*/ 400209 h 731520"/>
              <a:gd name="connsiteX28" fmla="*/ 246290 w 548640"/>
              <a:gd name="connsiteY28" fmla="*/ 548799 h 731520"/>
              <a:gd name="connsiteX29" fmla="*/ 228759 w 548640"/>
              <a:gd name="connsiteY29" fmla="*/ 548799 h 731520"/>
              <a:gd name="connsiteX30" fmla="*/ 217329 w 548640"/>
              <a:gd name="connsiteY30" fmla="*/ 537369 h 731520"/>
              <a:gd name="connsiteX31" fmla="*/ 217329 w 548640"/>
              <a:gd name="connsiteY31" fmla="*/ 514509 h 731520"/>
              <a:gd name="connsiteX32" fmla="*/ 228759 w 548640"/>
              <a:gd name="connsiteY32" fmla="*/ 503079 h 731520"/>
              <a:gd name="connsiteX33" fmla="*/ 246290 w 548640"/>
              <a:gd name="connsiteY33" fmla="*/ 503079 h 731520"/>
              <a:gd name="connsiteX34" fmla="*/ 261163 w 548640"/>
              <a:gd name="connsiteY34" fmla="*/ 493621 h 731520"/>
              <a:gd name="connsiteX35" fmla="*/ 258134 w 548640"/>
              <a:gd name="connsiteY35" fmla="*/ 488134 h 731520"/>
              <a:gd name="connsiteX36" fmla="*/ 226859 w 548640"/>
              <a:gd name="connsiteY36" fmla="*/ 461317 h 731520"/>
              <a:gd name="connsiteX37" fmla="*/ 207814 w 548640"/>
              <a:gd name="connsiteY37" fmla="*/ 421112 h 731520"/>
              <a:gd name="connsiteX38" fmla="*/ 268407 w 548640"/>
              <a:gd name="connsiteY38" fmla="*/ 365933 h 731520"/>
              <a:gd name="connsiteX39" fmla="*/ 285909 w 548640"/>
              <a:gd name="connsiteY39" fmla="*/ 365933 h 731520"/>
              <a:gd name="connsiteX40" fmla="*/ 297339 w 548640"/>
              <a:gd name="connsiteY40" fmla="*/ 377363 h 731520"/>
              <a:gd name="connsiteX41" fmla="*/ 297339 w 548640"/>
              <a:gd name="connsiteY41" fmla="*/ 400223 h 731520"/>
              <a:gd name="connsiteX42" fmla="*/ 285909 w 548640"/>
              <a:gd name="connsiteY42" fmla="*/ 411653 h 731520"/>
              <a:gd name="connsiteX43" fmla="*/ 268378 w 548640"/>
              <a:gd name="connsiteY43" fmla="*/ 411653 h 731520"/>
              <a:gd name="connsiteX44" fmla="*/ 253505 w 548640"/>
              <a:gd name="connsiteY44" fmla="*/ 421112 h 731520"/>
              <a:gd name="connsiteX45" fmla="*/ 256534 w 548640"/>
              <a:gd name="connsiteY45" fmla="*/ 426598 h 731520"/>
              <a:gd name="connsiteX46" fmla="*/ 287809 w 548640"/>
              <a:gd name="connsiteY46" fmla="*/ 453416 h 731520"/>
              <a:gd name="connsiteX47" fmla="*/ 306855 w 548640"/>
              <a:gd name="connsiteY47" fmla="*/ 493621 h 731520"/>
              <a:gd name="connsiteX48" fmla="*/ 246290 w 548640"/>
              <a:gd name="connsiteY48" fmla="*/ 548799 h 731520"/>
              <a:gd name="connsiteX49" fmla="*/ 365919 w 548640"/>
              <a:gd name="connsiteY49" fmla="*/ 377349 h 731520"/>
              <a:gd name="connsiteX50" fmla="*/ 365919 w 548640"/>
              <a:gd name="connsiteY50" fmla="*/ 407067 h 731520"/>
              <a:gd name="connsiteX51" fmla="*/ 388779 w 548640"/>
              <a:gd name="connsiteY51" fmla="*/ 488334 h 731520"/>
              <a:gd name="connsiteX52" fmla="*/ 411639 w 548640"/>
              <a:gd name="connsiteY52" fmla="*/ 407067 h 731520"/>
              <a:gd name="connsiteX53" fmla="*/ 411639 w 548640"/>
              <a:gd name="connsiteY53" fmla="*/ 377349 h 731520"/>
              <a:gd name="connsiteX54" fmla="*/ 423069 w 548640"/>
              <a:gd name="connsiteY54" fmla="*/ 365919 h 731520"/>
              <a:gd name="connsiteX55" fmla="*/ 445929 w 548640"/>
              <a:gd name="connsiteY55" fmla="*/ 365919 h 731520"/>
              <a:gd name="connsiteX56" fmla="*/ 457359 w 548640"/>
              <a:gd name="connsiteY56" fmla="*/ 377349 h 731520"/>
              <a:gd name="connsiteX57" fmla="*/ 457359 w 548640"/>
              <a:gd name="connsiteY57" fmla="*/ 407067 h 731520"/>
              <a:gd name="connsiteX58" fmla="*/ 405524 w 548640"/>
              <a:gd name="connsiteY58" fmla="*/ 541498 h 731520"/>
              <a:gd name="connsiteX59" fmla="*/ 388779 w 548640"/>
              <a:gd name="connsiteY59" fmla="*/ 548799 h 731520"/>
              <a:gd name="connsiteX60" fmla="*/ 372034 w 548640"/>
              <a:gd name="connsiteY60" fmla="*/ 541498 h 731520"/>
              <a:gd name="connsiteX61" fmla="*/ 320199 w 548640"/>
              <a:gd name="connsiteY61" fmla="*/ 407067 h 731520"/>
              <a:gd name="connsiteX62" fmla="*/ 320199 w 548640"/>
              <a:gd name="connsiteY62" fmla="*/ 377349 h 731520"/>
              <a:gd name="connsiteX63" fmla="*/ 331629 w 548640"/>
              <a:gd name="connsiteY63" fmla="*/ 365919 h 731520"/>
              <a:gd name="connsiteX64" fmla="*/ 354489 w 548640"/>
              <a:gd name="connsiteY64" fmla="*/ 365919 h 731520"/>
              <a:gd name="connsiteX65" fmla="*/ 365919 w 548640"/>
              <a:gd name="connsiteY65" fmla="*/ 377349 h 731520"/>
              <a:gd name="connsiteX66" fmla="*/ 538798 w 548640"/>
              <a:gd name="connsiteY66" fmla="*/ 150178 h 731520"/>
              <a:gd name="connsiteX67" fmla="*/ 398923 w 548640"/>
              <a:gd name="connsiteY67" fmla="*/ 10160 h 731520"/>
              <a:gd name="connsiteX68" fmla="*/ 374634 w 548640"/>
              <a:gd name="connsiteY68" fmla="*/ 159 h 731520"/>
              <a:gd name="connsiteX69" fmla="*/ 365919 w 548640"/>
              <a:gd name="connsiteY69" fmla="*/ 159 h 731520"/>
              <a:gd name="connsiteX70" fmla="*/ 365919 w 548640"/>
              <a:gd name="connsiteY70" fmla="*/ 183039 h 731520"/>
              <a:gd name="connsiteX71" fmla="*/ 548799 w 548640"/>
              <a:gd name="connsiteY71" fmla="*/ 183039 h 731520"/>
              <a:gd name="connsiteX72" fmla="*/ 548799 w 548640"/>
              <a:gd name="connsiteY72" fmla="*/ 174324 h 731520"/>
              <a:gd name="connsiteX73" fmla="*/ 538798 w 548640"/>
              <a:gd name="connsiteY73" fmla="*/ 1501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183039" y="400209"/>
                </a:moveTo>
                <a:cubicBezTo>
                  <a:pt x="183039" y="406524"/>
                  <a:pt x="177924" y="411639"/>
                  <a:pt x="171609" y="411639"/>
                </a:cubicBezTo>
                <a:lnTo>
                  <a:pt x="160179" y="411639"/>
                </a:lnTo>
                <a:cubicBezTo>
                  <a:pt x="147549" y="411639"/>
                  <a:pt x="137319" y="421869"/>
                  <a:pt x="137319" y="434499"/>
                </a:cubicBezTo>
                <a:lnTo>
                  <a:pt x="137319" y="480219"/>
                </a:lnTo>
                <a:cubicBezTo>
                  <a:pt x="137319" y="492849"/>
                  <a:pt x="147549" y="503079"/>
                  <a:pt x="160179" y="503079"/>
                </a:cubicBezTo>
                <a:lnTo>
                  <a:pt x="171609" y="503079"/>
                </a:lnTo>
                <a:cubicBezTo>
                  <a:pt x="177924" y="503079"/>
                  <a:pt x="183039" y="508194"/>
                  <a:pt x="183039" y="514509"/>
                </a:cubicBezTo>
                <a:lnTo>
                  <a:pt x="183039" y="537369"/>
                </a:lnTo>
                <a:cubicBezTo>
                  <a:pt x="183039" y="543684"/>
                  <a:pt x="177924" y="548799"/>
                  <a:pt x="171609" y="548799"/>
                </a:cubicBezTo>
                <a:lnTo>
                  <a:pt x="160179" y="548799"/>
                </a:lnTo>
                <a:cubicBezTo>
                  <a:pt x="122303" y="548799"/>
                  <a:pt x="91599" y="518095"/>
                  <a:pt x="91599" y="480219"/>
                </a:cubicBezTo>
                <a:lnTo>
                  <a:pt x="91599" y="434499"/>
                </a:lnTo>
                <a:cubicBezTo>
                  <a:pt x="91599" y="396623"/>
                  <a:pt x="122303" y="365919"/>
                  <a:pt x="160179" y="365919"/>
                </a:cubicBezTo>
                <a:lnTo>
                  <a:pt x="171609" y="365919"/>
                </a:lnTo>
                <a:cubicBezTo>
                  <a:pt x="177924" y="365919"/>
                  <a:pt x="183039" y="371034"/>
                  <a:pt x="183039" y="377349"/>
                </a:cubicBezTo>
                <a:lnTo>
                  <a:pt x="183039" y="400209"/>
                </a:lnTo>
                <a:close/>
                <a:moveTo>
                  <a:pt x="246290" y="548799"/>
                </a:moveTo>
                <a:lnTo>
                  <a:pt x="228759" y="548799"/>
                </a:lnTo>
                <a:cubicBezTo>
                  <a:pt x="222444" y="548799"/>
                  <a:pt x="217329" y="543684"/>
                  <a:pt x="217329" y="537369"/>
                </a:cubicBezTo>
                <a:lnTo>
                  <a:pt x="217329" y="514509"/>
                </a:lnTo>
                <a:cubicBezTo>
                  <a:pt x="217329" y="508194"/>
                  <a:pt x="222444" y="503079"/>
                  <a:pt x="228759" y="503079"/>
                </a:cubicBezTo>
                <a:lnTo>
                  <a:pt x="246290" y="503079"/>
                </a:lnTo>
                <a:cubicBezTo>
                  <a:pt x="254791" y="503079"/>
                  <a:pt x="261163" y="498078"/>
                  <a:pt x="261163" y="493621"/>
                </a:cubicBezTo>
                <a:cubicBezTo>
                  <a:pt x="261163" y="491763"/>
                  <a:pt x="260092" y="489820"/>
                  <a:pt x="258134" y="488134"/>
                </a:cubicBezTo>
                <a:lnTo>
                  <a:pt x="226859" y="461317"/>
                </a:lnTo>
                <a:cubicBezTo>
                  <a:pt x="214757" y="451001"/>
                  <a:pt x="207814" y="436342"/>
                  <a:pt x="207814" y="421112"/>
                </a:cubicBezTo>
                <a:cubicBezTo>
                  <a:pt x="207814" y="390679"/>
                  <a:pt x="234988" y="365933"/>
                  <a:pt x="268407" y="365933"/>
                </a:cubicBezTo>
                <a:lnTo>
                  <a:pt x="285909" y="365933"/>
                </a:lnTo>
                <a:cubicBezTo>
                  <a:pt x="292224" y="365933"/>
                  <a:pt x="297339" y="371048"/>
                  <a:pt x="297339" y="377363"/>
                </a:cubicBezTo>
                <a:lnTo>
                  <a:pt x="297339" y="400223"/>
                </a:lnTo>
                <a:cubicBezTo>
                  <a:pt x="297339" y="406538"/>
                  <a:pt x="292224" y="411653"/>
                  <a:pt x="285909" y="411653"/>
                </a:cubicBezTo>
                <a:lnTo>
                  <a:pt x="268378" y="411653"/>
                </a:lnTo>
                <a:cubicBezTo>
                  <a:pt x="259877" y="411653"/>
                  <a:pt x="253505" y="416654"/>
                  <a:pt x="253505" y="421112"/>
                </a:cubicBezTo>
                <a:cubicBezTo>
                  <a:pt x="253505" y="422969"/>
                  <a:pt x="254577" y="424912"/>
                  <a:pt x="256534" y="426598"/>
                </a:cubicBezTo>
                <a:lnTo>
                  <a:pt x="287809" y="453416"/>
                </a:lnTo>
                <a:cubicBezTo>
                  <a:pt x="299911" y="463731"/>
                  <a:pt x="306855" y="478390"/>
                  <a:pt x="306855" y="493621"/>
                </a:cubicBezTo>
                <a:cubicBezTo>
                  <a:pt x="306869" y="524039"/>
                  <a:pt x="279708" y="548799"/>
                  <a:pt x="246290" y="548799"/>
                </a:cubicBezTo>
                <a:close/>
                <a:moveTo>
                  <a:pt x="365919" y="377349"/>
                </a:moveTo>
                <a:lnTo>
                  <a:pt x="365919" y="407067"/>
                </a:lnTo>
                <a:cubicBezTo>
                  <a:pt x="365919" y="436028"/>
                  <a:pt x="374063" y="464460"/>
                  <a:pt x="388779" y="488334"/>
                </a:cubicBezTo>
                <a:cubicBezTo>
                  <a:pt x="403495" y="464474"/>
                  <a:pt x="411639" y="436028"/>
                  <a:pt x="411639" y="407067"/>
                </a:cubicBezTo>
                <a:lnTo>
                  <a:pt x="411639" y="377349"/>
                </a:lnTo>
                <a:cubicBezTo>
                  <a:pt x="411639" y="371034"/>
                  <a:pt x="416754" y="365919"/>
                  <a:pt x="423069" y="365919"/>
                </a:cubicBezTo>
                <a:lnTo>
                  <a:pt x="445929" y="365919"/>
                </a:lnTo>
                <a:cubicBezTo>
                  <a:pt x="452244" y="365919"/>
                  <a:pt x="457359" y="371034"/>
                  <a:pt x="457359" y="377349"/>
                </a:cubicBezTo>
                <a:lnTo>
                  <a:pt x="457359" y="407067"/>
                </a:lnTo>
                <a:cubicBezTo>
                  <a:pt x="457359" y="457759"/>
                  <a:pt x="438957" y="505494"/>
                  <a:pt x="405524" y="541498"/>
                </a:cubicBezTo>
                <a:cubicBezTo>
                  <a:pt x="401209" y="546142"/>
                  <a:pt x="395137" y="548799"/>
                  <a:pt x="388779" y="548799"/>
                </a:cubicBezTo>
                <a:cubicBezTo>
                  <a:pt x="382421" y="548799"/>
                  <a:pt x="376349" y="546142"/>
                  <a:pt x="372034" y="541498"/>
                </a:cubicBezTo>
                <a:cubicBezTo>
                  <a:pt x="338601" y="505494"/>
                  <a:pt x="320199" y="457759"/>
                  <a:pt x="320199" y="407067"/>
                </a:cubicBezTo>
                <a:lnTo>
                  <a:pt x="320199" y="377349"/>
                </a:lnTo>
                <a:cubicBezTo>
                  <a:pt x="320199" y="371034"/>
                  <a:pt x="325314" y="365919"/>
                  <a:pt x="331629" y="365919"/>
                </a:cubicBezTo>
                <a:lnTo>
                  <a:pt x="354489" y="365919"/>
                </a:lnTo>
                <a:cubicBezTo>
                  <a:pt x="360804" y="365919"/>
                  <a:pt x="365919" y="371034"/>
                  <a:pt x="365919" y="377349"/>
                </a:cubicBezTo>
                <a:close/>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path>
            </a:pathLst>
          </a:custGeom>
          <a:solidFill>
            <a:srgbClr val="910830"/>
          </a:solidFill>
          <a:ln w="1414" cap="flat">
            <a:noFill/>
            <a:prstDash val="solid"/>
            <a:miter/>
          </a:ln>
        </p:spPr>
        <p:txBody>
          <a:bodyPr rtlCol="0" anchor="ctr"/>
          <a:lstStyle/>
          <a:p>
            <a:endParaRPr lang="en-GB"/>
          </a:p>
        </p:txBody>
      </p:sp>
      <p:sp>
        <p:nvSpPr>
          <p:cNvPr id="296" name="Grafik 291">
            <a:extLst>
              <a:ext uri="{FF2B5EF4-FFF2-40B4-BE49-F238E27FC236}">
                <a16:creationId xmlns:a16="http://schemas.microsoft.com/office/drawing/2014/main" id="{1C7D80F3-5918-49FF-A7DF-AD586506D2B5}"/>
              </a:ext>
            </a:extLst>
          </p:cNvPr>
          <p:cNvSpPr/>
          <p:nvPr/>
        </p:nvSpPr>
        <p:spPr>
          <a:xfrm>
            <a:off x="4960498" y="2277195"/>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429427 w 548640"/>
              <a:gd name="connsiteY11" fmla="*/ 496450 h 731520"/>
              <a:gd name="connsiteX12" fmla="*/ 291667 w 548640"/>
              <a:gd name="connsiteY12" fmla="*/ 633181 h 731520"/>
              <a:gd name="connsiteX13" fmla="*/ 257320 w 548640"/>
              <a:gd name="connsiteY13" fmla="*/ 633181 h 731520"/>
              <a:gd name="connsiteX14" fmla="*/ 119560 w 548640"/>
              <a:gd name="connsiteY14" fmla="*/ 496450 h 731520"/>
              <a:gd name="connsiteX15" fmla="*/ 135633 w 548640"/>
              <a:gd name="connsiteY15" fmla="*/ 457359 h 731520"/>
              <a:gd name="connsiteX16" fmla="*/ 228759 w 548640"/>
              <a:gd name="connsiteY16" fmla="*/ 457359 h 731520"/>
              <a:gd name="connsiteX17" fmla="*/ 228759 w 548640"/>
              <a:gd name="connsiteY17" fmla="*/ 343059 h 731520"/>
              <a:gd name="connsiteX18" fmla="*/ 251619 w 548640"/>
              <a:gd name="connsiteY18" fmla="*/ 320199 h 731520"/>
              <a:gd name="connsiteX19" fmla="*/ 297339 w 548640"/>
              <a:gd name="connsiteY19" fmla="*/ 320199 h 731520"/>
              <a:gd name="connsiteX20" fmla="*/ 320199 w 548640"/>
              <a:gd name="connsiteY20" fmla="*/ 343059 h 731520"/>
              <a:gd name="connsiteX21" fmla="*/ 320199 w 548640"/>
              <a:gd name="connsiteY21" fmla="*/ 457359 h 731520"/>
              <a:gd name="connsiteX22" fmla="*/ 413325 w 548640"/>
              <a:gd name="connsiteY22" fmla="*/ 457359 h 731520"/>
              <a:gd name="connsiteX23" fmla="*/ 429427 w 548640"/>
              <a:gd name="connsiteY23" fmla="*/ 496450 h 731520"/>
              <a:gd name="connsiteX24" fmla="*/ 538798 w 548640"/>
              <a:gd name="connsiteY24" fmla="*/ 150178 h 731520"/>
              <a:gd name="connsiteX25" fmla="*/ 398923 w 548640"/>
              <a:gd name="connsiteY25" fmla="*/ 10160 h 731520"/>
              <a:gd name="connsiteX26" fmla="*/ 374634 w 548640"/>
              <a:gd name="connsiteY26" fmla="*/ 159 h 731520"/>
              <a:gd name="connsiteX27" fmla="*/ 365919 w 548640"/>
              <a:gd name="connsiteY27" fmla="*/ 159 h 731520"/>
              <a:gd name="connsiteX28" fmla="*/ 365919 w 548640"/>
              <a:gd name="connsiteY28" fmla="*/ 183039 h 731520"/>
              <a:gd name="connsiteX29" fmla="*/ 548799 w 548640"/>
              <a:gd name="connsiteY29" fmla="*/ 183039 h 731520"/>
              <a:gd name="connsiteX30" fmla="*/ 548799 w 548640"/>
              <a:gd name="connsiteY30" fmla="*/ 174324 h 731520"/>
              <a:gd name="connsiteX31" fmla="*/ 538798 w 548640"/>
              <a:gd name="connsiteY31" fmla="*/ 1501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29427" y="496450"/>
                </a:moveTo>
                <a:lnTo>
                  <a:pt x="291667" y="633181"/>
                </a:lnTo>
                <a:cubicBezTo>
                  <a:pt x="282166" y="642625"/>
                  <a:pt x="266821" y="642625"/>
                  <a:pt x="257320" y="633181"/>
                </a:cubicBezTo>
                <a:lnTo>
                  <a:pt x="119560" y="496450"/>
                </a:lnTo>
                <a:cubicBezTo>
                  <a:pt x="105058" y="482062"/>
                  <a:pt x="115231" y="457359"/>
                  <a:pt x="135633" y="457359"/>
                </a:cubicBezTo>
                <a:lnTo>
                  <a:pt x="228759" y="457359"/>
                </a:lnTo>
                <a:lnTo>
                  <a:pt x="228759" y="343059"/>
                </a:lnTo>
                <a:cubicBezTo>
                  <a:pt x="228759" y="330429"/>
                  <a:pt x="238989" y="320199"/>
                  <a:pt x="251619" y="320199"/>
                </a:cubicBezTo>
                <a:lnTo>
                  <a:pt x="297339" y="320199"/>
                </a:lnTo>
                <a:cubicBezTo>
                  <a:pt x="309969" y="320199"/>
                  <a:pt x="320199" y="330429"/>
                  <a:pt x="320199" y="343059"/>
                </a:cubicBezTo>
                <a:lnTo>
                  <a:pt x="320199" y="457359"/>
                </a:lnTo>
                <a:lnTo>
                  <a:pt x="413325" y="457359"/>
                </a:lnTo>
                <a:cubicBezTo>
                  <a:pt x="433728" y="457359"/>
                  <a:pt x="443900" y="482062"/>
                  <a:pt x="429427" y="496450"/>
                </a:cubicBezTo>
                <a:close/>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path>
            </a:pathLst>
          </a:custGeom>
          <a:solidFill>
            <a:srgbClr val="910830"/>
          </a:solidFill>
          <a:ln w="1414" cap="flat">
            <a:noFill/>
            <a:prstDash val="solid"/>
            <a:miter/>
          </a:ln>
        </p:spPr>
        <p:txBody>
          <a:bodyPr rtlCol="0" anchor="ctr"/>
          <a:lstStyle/>
          <a:p>
            <a:endParaRPr lang="en-GB"/>
          </a:p>
        </p:txBody>
      </p:sp>
      <p:sp>
        <p:nvSpPr>
          <p:cNvPr id="297" name="Grafik 292">
            <a:extLst>
              <a:ext uri="{FF2B5EF4-FFF2-40B4-BE49-F238E27FC236}">
                <a16:creationId xmlns:a16="http://schemas.microsoft.com/office/drawing/2014/main" id="{2D56EF41-5A0D-4EF6-B12F-89DB0AD1D9CF}"/>
              </a:ext>
            </a:extLst>
          </p:cNvPr>
          <p:cNvSpPr/>
          <p:nvPr/>
        </p:nvSpPr>
        <p:spPr>
          <a:xfrm>
            <a:off x="5456655" y="2277195"/>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406067 w 548640"/>
              <a:gd name="connsiteY11" fmla="*/ 346631 h 731520"/>
              <a:gd name="connsiteX12" fmla="*/ 320199 w 548640"/>
              <a:gd name="connsiteY12" fmla="*/ 480219 h 731520"/>
              <a:gd name="connsiteX13" fmla="*/ 406067 w 548640"/>
              <a:gd name="connsiteY13" fmla="*/ 613807 h 731520"/>
              <a:gd name="connsiteX14" fmla="*/ 391637 w 548640"/>
              <a:gd name="connsiteY14" fmla="*/ 640239 h 731520"/>
              <a:gd name="connsiteX15" fmla="*/ 341773 w 548640"/>
              <a:gd name="connsiteY15" fmla="*/ 640239 h 731520"/>
              <a:gd name="connsiteX16" fmla="*/ 326628 w 548640"/>
              <a:gd name="connsiteY16" fmla="*/ 631238 h 731520"/>
              <a:gd name="connsiteX17" fmla="*/ 274479 w 548640"/>
              <a:gd name="connsiteY17" fmla="*/ 533083 h 731520"/>
              <a:gd name="connsiteX18" fmla="*/ 222187 w 548640"/>
              <a:gd name="connsiteY18" fmla="*/ 631381 h 731520"/>
              <a:gd name="connsiteX19" fmla="*/ 207185 w 548640"/>
              <a:gd name="connsiteY19" fmla="*/ 640382 h 731520"/>
              <a:gd name="connsiteX20" fmla="*/ 157322 w 548640"/>
              <a:gd name="connsiteY20" fmla="*/ 640382 h 731520"/>
              <a:gd name="connsiteX21" fmla="*/ 142891 w 548640"/>
              <a:gd name="connsiteY21" fmla="*/ 613950 h 731520"/>
              <a:gd name="connsiteX22" fmla="*/ 229045 w 548640"/>
              <a:gd name="connsiteY22" fmla="*/ 480362 h 731520"/>
              <a:gd name="connsiteX23" fmla="*/ 142891 w 548640"/>
              <a:gd name="connsiteY23" fmla="*/ 346774 h 731520"/>
              <a:gd name="connsiteX24" fmla="*/ 157322 w 548640"/>
              <a:gd name="connsiteY24" fmla="*/ 320342 h 731520"/>
              <a:gd name="connsiteX25" fmla="*/ 207042 w 548640"/>
              <a:gd name="connsiteY25" fmla="*/ 320342 h 731520"/>
              <a:gd name="connsiteX26" fmla="*/ 222187 w 548640"/>
              <a:gd name="connsiteY26" fmla="*/ 329343 h 731520"/>
              <a:gd name="connsiteX27" fmla="*/ 274479 w 548640"/>
              <a:gd name="connsiteY27" fmla="*/ 427212 h 731520"/>
              <a:gd name="connsiteX28" fmla="*/ 326771 w 548640"/>
              <a:gd name="connsiteY28" fmla="*/ 329343 h 731520"/>
              <a:gd name="connsiteX29" fmla="*/ 341916 w 548640"/>
              <a:gd name="connsiteY29" fmla="*/ 320342 h 731520"/>
              <a:gd name="connsiteX30" fmla="*/ 391637 w 548640"/>
              <a:gd name="connsiteY30" fmla="*/ 320342 h 731520"/>
              <a:gd name="connsiteX31" fmla="*/ 406067 w 548640"/>
              <a:gd name="connsiteY31" fmla="*/ 346631 h 731520"/>
              <a:gd name="connsiteX32" fmla="*/ 548799 w 548640"/>
              <a:gd name="connsiteY32" fmla="*/ 174324 h 731520"/>
              <a:gd name="connsiteX33" fmla="*/ 548799 w 548640"/>
              <a:gd name="connsiteY33" fmla="*/ 183039 h 731520"/>
              <a:gd name="connsiteX34" fmla="*/ 365919 w 548640"/>
              <a:gd name="connsiteY34" fmla="*/ 183039 h 731520"/>
              <a:gd name="connsiteX35" fmla="*/ 365919 w 548640"/>
              <a:gd name="connsiteY35" fmla="*/ 159 h 731520"/>
              <a:gd name="connsiteX36" fmla="*/ 374634 w 548640"/>
              <a:gd name="connsiteY36" fmla="*/ 159 h 731520"/>
              <a:gd name="connsiteX37" fmla="*/ 398923 w 548640"/>
              <a:gd name="connsiteY37" fmla="*/ 10160 h 731520"/>
              <a:gd name="connsiteX38" fmla="*/ 538798 w 548640"/>
              <a:gd name="connsiteY38" fmla="*/ 150178 h 731520"/>
              <a:gd name="connsiteX39" fmla="*/ 548799 w 548640"/>
              <a:gd name="connsiteY39"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06067" y="346631"/>
                </a:moveTo>
                <a:lnTo>
                  <a:pt x="320199" y="480219"/>
                </a:lnTo>
                <a:lnTo>
                  <a:pt x="406067" y="613807"/>
                </a:lnTo>
                <a:cubicBezTo>
                  <a:pt x="413354" y="625237"/>
                  <a:pt x="405210" y="640239"/>
                  <a:pt x="391637" y="640239"/>
                </a:cubicBezTo>
                <a:lnTo>
                  <a:pt x="341773" y="640239"/>
                </a:lnTo>
                <a:cubicBezTo>
                  <a:pt x="335487" y="640239"/>
                  <a:pt x="329629" y="636810"/>
                  <a:pt x="326628" y="631238"/>
                </a:cubicBezTo>
                <a:cubicBezTo>
                  <a:pt x="298625" y="579517"/>
                  <a:pt x="274479" y="533083"/>
                  <a:pt x="274479" y="533083"/>
                </a:cubicBezTo>
                <a:cubicBezTo>
                  <a:pt x="265335" y="554228"/>
                  <a:pt x="260192" y="561658"/>
                  <a:pt x="222187" y="631381"/>
                </a:cubicBezTo>
                <a:cubicBezTo>
                  <a:pt x="219186" y="636953"/>
                  <a:pt x="213471" y="640382"/>
                  <a:pt x="207185" y="640382"/>
                </a:cubicBezTo>
                <a:lnTo>
                  <a:pt x="157322" y="640382"/>
                </a:lnTo>
                <a:cubicBezTo>
                  <a:pt x="143748" y="640382"/>
                  <a:pt x="135605" y="625380"/>
                  <a:pt x="142891" y="613950"/>
                </a:cubicBezTo>
                <a:lnTo>
                  <a:pt x="229045" y="480362"/>
                </a:lnTo>
                <a:lnTo>
                  <a:pt x="142891" y="346774"/>
                </a:lnTo>
                <a:cubicBezTo>
                  <a:pt x="135462" y="335344"/>
                  <a:pt x="143748" y="320342"/>
                  <a:pt x="157322" y="320342"/>
                </a:cubicBezTo>
                <a:lnTo>
                  <a:pt x="207042" y="320342"/>
                </a:lnTo>
                <a:cubicBezTo>
                  <a:pt x="213329" y="320342"/>
                  <a:pt x="219186" y="323771"/>
                  <a:pt x="222187" y="329343"/>
                </a:cubicBezTo>
                <a:cubicBezTo>
                  <a:pt x="259477" y="399066"/>
                  <a:pt x="250762" y="377349"/>
                  <a:pt x="274479" y="427212"/>
                </a:cubicBezTo>
                <a:cubicBezTo>
                  <a:pt x="274479" y="427212"/>
                  <a:pt x="283194" y="410496"/>
                  <a:pt x="326771" y="329343"/>
                </a:cubicBezTo>
                <a:cubicBezTo>
                  <a:pt x="329772" y="323771"/>
                  <a:pt x="335630" y="320342"/>
                  <a:pt x="341916" y="320342"/>
                </a:cubicBezTo>
                <a:lnTo>
                  <a:pt x="391637" y="320342"/>
                </a:lnTo>
                <a:cubicBezTo>
                  <a:pt x="405210" y="320199"/>
                  <a:pt x="413354" y="335201"/>
                  <a:pt x="406067" y="346631"/>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298" name="Grafik 293">
            <a:extLst>
              <a:ext uri="{FF2B5EF4-FFF2-40B4-BE49-F238E27FC236}">
                <a16:creationId xmlns:a16="http://schemas.microsoft.com/office/drawing/2014/main" id="{206954A3-9170-40E6-9C8D-626A6288922F}"/>
              </a:ext>
            </a:extLst>
          </p:cNvPr>
          <p:cNvSpPr/>
          <p:nvPr/>
        </p:nvSpPr>
        <p:spPr>
          <a:xfrm>
            <a:off x="634004" y="2277194"/>
            <a:ext cx="535850" cy="476311"/>
          </a:xfrm>
          <a:custGeom>
            <a:avLst/>
            <a:gdLst>
              <a:gd name="connsiteX0" fmla="*/ 548800 w 822960"/>
              <a:gd name="connsiteY0" fmla="*/ 174325 h 731520"/>
              <a:gd name="connsiteX1" fmla="*/ 538799 w 822960"/>
              <a:gd name="connsiteY1" fmla="*/ 150179 h 731520"/>
              <a:gd name="connsiteX2" fmla="*/ 398924 w 822960"/>
              <a:gd name="connsiteY2" fmla="*/ 10161 h 731520"/>
              <a:gd name="connsiteX3" fmla="*/ 374635 w 822960"/>
              <a:gd name="connsiteY3" fmla="*/ 160 h 731520"/>
              <a:gd name="connsiteX4" fmla="*/ 365920 w 822960"/>
              <a:gd name="connsiteY4" fmla="*/ 160 h 731520"/>
              <a:gd name="connsiteX5" fmla="*/ 365920 w 822960"/>
              <a:gd name="connsiteY5" fmla="*/ 183040 h 731520"/>
              <a:gd name="connsiteX6" fmla="*/ 548800 w 822960"/>
              <a:gd name="connsiteY6" fmla="*/ 183040 h 731520"/>
              <a:gd name="connsiteX7" fmla="*/ 548800 w 822960"/>
              <a:gd name="connsiteY7" fmla="*/ 174325 h 731520"/>
              <a:gd name="connsiteX8" fmla="*/ 274480 w 822960"/>
              <a:gd name="connsiteY8" fmla="*/ 480220 h 731520"/>
              <a:gd name="connsiteX9" fmla="*/ 274480 w 822960"/>
              <a:gd name="connsiteY9" fmla="*/ 434500 h 731520"/>
              <a:gd name="connsiteX10" fmla="*/ 297340 w 822960"/>
              <a:gd name="connsiteY10" fmla="*/ 411640 h 731520"/>
              <a:gd name="connsiteX11" fmla="*/ 548800 w 822960"/>
              <a:gd name="connsiteY11" fmla="*/ 411640 h 731520"/>
              <a:gd name="connsiteX12" fmla="*/ 548800 w 822960"/>
              <a:gd name="connsiteY12" fmla="*/ 228760 h 731520"/>
              <a:gd name="connsiteX13" fmla="*/ 354490 w 822960"/>
              <a:gd name="connsiteY13" fmla="*/ 228760 h 731520"/>
              <a:gd name="connsiteX14" fmla="*/ 320200 w 822960"/>
              <a:gd name="connsiteY14" fmla="*/ 194470 h 731520"/>
              <a:gd name="connsiteX15" fmla="*/ 320200 w 822960"/>
              <a:gd name="connsiteY15" fmla="*/ 160 h 731520"/>
              <a:gd name="connsiteX16" fmla="*/ 34450 w 822960"/>
              <a:gd name="connsiteY16" fmla="*/ 160 h 731520"/>
              <a:gd name="connsiteX17" fmla="*/ 160 w 822960"/>
              <a:gd name="connsiteY17" fmla="*/ 34450 h 731520"/>
              <a:gd name="connsiteX18" fmla="*/ 160 w 822960"/>
              <a:gd name="connsiteY18" fmla="*/ 697390 h 731520"/>
              <a:gd name="connsiteX19" fmla="*/ 34450 w 822960"/>
              <a:gd name="connsiteY19" fmla="*/ 731680 h 731520"/>
              <a:gd name="connsiteX20" fmla="*/ 514510 w 822960"/>
              <a:gd name="connsiteY20" fmla="*/ 731680 h 731520"/>
              <a:gd name="connsiteX21" fmla="*/ 548800 w 822960"/>
              <a:gd name="connsiteY21" fmla="*/ 697390 h 731520"/>
              <a:gd name="connsiteX22" fmla="*/ 548800 w 822960"/>
              <a:gd name="connsiteY22" fmla="*/ 503080 h 731520"/>
              <a:gd name="connsiteX23" fmla="*/ 297340 w 822960"/>
              <a:gd name="connsiteY23" fmla="*/ 503080 h 731520"/>
              <a:gd name="connsiteX24" fmla="*/ 274480 w 822960"/>
              <a:gd name="connsiteY24" fmla="*/ 480220 h 731520"/>
              <a:gd name="connsiteX25" fmla="*/ 816048 w 822960"/>
              <a:gd name="connsiteY25" fmla="*/ 440186 h 731520"/>
              <a:gd name="connsiteX26" fmla="*/ 679316 w 822960"/>
              <a:gd name="connsiteY26" fmla="*/ 302412 h 731520"/>
              <a:gd name="connsiteX27" fmla="*/ 640226 w 822960"/>
              <a:gd name="connsiteY27" fmla="*/ 318514 h 731520"/>
              <a:gd name="connsiteX28" fmla="*/ 640226 w 822960"/>
              <a:gd name="connsiteY28" fmla="*/ 411640 h 731520"/>
              <a:gd name="connsiteX29" fmla="*/ 548800 w 822960"/>
              <a:gd name="connsiteY29" fmla="*/ 411640 h 731520"/>
              <a:gd name="connsiteX30" fmla="*/ 548800 w 822960"/>
              <a:gd name="connsiteY30" fmla="*/ 503080 h 731520"/>
              <a:gd name="connsiteX31" fmla="*/ 640226 w 822960"/>
              <a:gd name="connsiteY31" fmla="*/ 503080 h 731520"/>
              <a:gd name="connsiteX32" fmla="*/ 640226 w 822960"/>
              <a:gd name="connsiteY32" fmla="*/ 596206 h 731520"/>
              <a:gd name="connsiteX33" fmla="*/ 679316 w 822960"/>
              <a:gd name="connsiteY33" fmla="*/ 612308 h 731520"/>
              <a:gd name="connsiteX34" fmla="*/ 816048 w 822960"/>
              <a:gd name="connsiteY34" fmla="*/ 474548 h 731520"/>
              <a:gd name="connsiteX35" fmla="*/ 816048 w 822960"/>
              <a:gd name="connsiteY35" fmla="*/ 44018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731520">
                <a:moveTo>
                  <a:pt x="548800" y="174325"/>
                </a:moveTo>
                <a:cubicBezTo>
                  <a:pt x="548800" y="165323"/>
                  <a:pt x="545228" y="156608"/>
                  <a:pt x="538799" y="150179"/>
                </a:cubicBezTo>
                <a:lnTo>
                  <a:pt x="398924" y="10161"/>
                </a:lnTo>
                <a:cubicBezTo>
                  <a:pt x="392495" y="3732"/>
                  <a:pt x="383779" y="160"/>
                  <a:pt x="374635" y="160"/>
                </a:cubicBezTo>
                <a:lnTo>
                  <a:pt x="365920" y="160"/>
                </a:lnTo>
                <a:lnTo>
                  <a:pt x="365920" y="183040"/>
                </a:lnTo>
                <a:lnTo>
                  <a:pt x="548800" y="183040"/>
                </a:lnTo>
                <a:lnTo>
                  <a:pt x="548800" y="174325"/>
                </a:lnTo>
                <a:close/>
                <a:moveTo>
                  <a:pt x="274480" y="480220"/>
                </a:moveTo>
                <a:lnTo>
                  <a:pt x="274480" y="434500"/>
                </a:lnTo>
                <a:cubicBezTo>
                  <a:pt x="274480" y="421870"/>
                  <a:pt x="284710" y="411640"/>
                  <a:pt x="297340" y="411640"/>
                </a:cubicBezTo>
                <a:lnTo>
                  <a:pt x="548800" y="411640"/>
                </a:lnTo>
                <a:lnTo>
                  <a:pt x="548800" y="228760"/>
                </a:lnTo>
                <a:lnTo>
                  <a:pt x="354490" y="228760"/>
                </a:lnTo>
                <a:cubicBezTo>
                  <a:pt x="335631" y="228760"/>
                  <a:pt x="320200" y="213329"/>
                  <a:pt x="320200" y="194470"/>
                </a:cubicBezTo>
                <a:lnTo>
                  <a:pt x="320200" y="160"/>
                </a:lnTo>
                <a:lnTo>
                  <a:pt x="34450" y="160"/>
                </a:lnTo>
                <a:cubicBezTo>
                  <a:pt x="15448" y="160"/>
                  <a:pt x="160" y="15448"/>
                  <a:pt x="160" y="34450"/>
                </a:cubicBezTo>
                <a:lnTo>
                  <a:pt x="160" y="697390"/>
                </a:lnTo>
                <a:cubicBezTo>
                  <a:pt x="160" y="716392"/>
                  <a:pt x="15448" y="731680"/>
                  <a:pt x="34450" y="731680"/>
                </a:cubicBezTo>
                <a:lnTo>
                  <a:pt x="514510" y="731680"/>
                </a:lnTo>
                <a:cubicBezTo>
                  <a:pt x="533512" y="731680"/>
                  <a:pt x="548800" y="716392"/>
                  <a:pt x="548800" y="697390"/>
                </a:cubicBezTo>
                <a:lnTo>
                  <a:pt x="548800" y="503080"/>
                </a:lnTo>
                <a:lnTo>
                  <a:pt x="297340" y="503080"/>
                </a:lnTo>
                <a:cubicBezTo>
                  <a:pt x="284710" y="503080"/>
                  <a:pt x="274480" y="492850"/>
                  <a:pt x="274480" y="480220"/>
                </a:cubicBezTo>
                <a:close/>
                <a:moveTo>
                  <a:pt x="816048" y="440186"/>
                </a:moveTo>
                <a:lnTo>
                  <a:pt x="679316" y="302412"/>
                </a:lnTo>
                <a:cubicBezTo>
                  <a:pt x="664943" y="287925"/>
                  <a:pt x="640226" y="298112"/>
                  <a:pt x="640226" y="318514"/>
                </a:cubicBezTo>
                <a:lnTo>
                  <a:pt x="640226" y="411640"/>
                </a:lnTo>
                <a:lnTo>
                  <a:pt x="548800" y="411640"/>
                </a:lnTo>
                <a:lnTo>
                  <a:pt x="548800" y="503080"/>
                </a:lnTo>
                <a:lnTo>
                  <a:pt x="640226" y="503080"/>
                </a:lnTo>
                <a:lnTo>
                  <a:pt x="640226" y="596206"/>
                </a:lnTo>
                <a:cubicBezTo>
                  <a:pt x="640226" y="616608"/>
                  <a:pt x="664929" y="626795"/>
                  <a:pt x="679316" y="612308"/>
                </a:cubicBezTo>
                <a:lnTo>
                  <a:pt x="816048" y="474548"/>
                </a:lnTo>
                <a:cubicBezTo>
                  <a:pt x="825477" y="465032"/>
                  <a:pt x="825477" y="449688"/>
                  <a:pt x="816048" y="440186"/>
                </a:cubicBezTo>
                <a:close/>
              </a:path>
            </a:pathLst>
          </a:custGeom>
          <a:solidFill>
            <a:srgbClr val="910830"/>
          </a:solidFill>
          <a:ln w="1422" cap="flat">
            <a:noFill/>
            <a:prstDash val="solid"/>
            <a:miter/>
          </a:ln>
        </p:spPr>
        <p:txBody>
          <a:bodyPr rtlCol="0" anchor="ctr"/>
          <a:lstStyle/>
          <a:p>
            <a:endParaRPr lang="en-GB"/>
          </a:p>
        </p:txBody>
      </p:sp>
      <p:sp>
        <p:nvSpPr>
          <p:cNvPr id="299" name="Grafik 294">
            <a:extLst>
              <a:ext uri="{FF2B5EF4-FFF2-40B4-BE49-F238E27FC236}">
                <a16:creationId xmlns:a16="http://schemas.microsoft.com/office/drawing/2014/main" id="{97EAEAA5-9247-428F-817A-EC504FB5A52B}"/>
              </a:ext>
            </a:extLst>
          </p:cNvPr>
          <p:cNvSpPr/>
          <p:nvPr/>
        </p:nvSpPr>
        <p:spPr>
          <a:xfrm>
            <a:off x="5952813" y="2277195"/>
            <a:ext cx="357233" cy="476311"/>
          </a:xfrm>
          <a:custGeom>
            <a:avLst/>
            <a:gdLst>
              <a:gd name="connsiteX0" fmla="*/ 548799 w 548640"/>
              <a:gd name="connsiteY0" fmla="*/ 174382 h 731520"/>
              <a:gd name="connsiteX1" fmla="*/ 548799 w 548640"/>
              <a:gd name="connsiteY1" fmla="*/ 183039 h 731520"/>
              <a:gd name="connsiteX2" fmla="*/ 365919 w 548640"/>
              <a:gd name="connsiteY2" fmla="*/ 183039 h 731520"/>
              <a:gd name="connsiteX3" fmla="*/ 365919 w 548640"/>
              <a:gd name="connsiteY3" fmla="*/ 159 h 731520"/>
              <a:gd name="connsiteX4" fmla="*/ 374576 w 548640"/>
              <a:gd name="connsiteY4" fmla="*/ 159 h 731520"/>
              <a:gd name="connsiteX5" fmla="*/ 398822 w 548640"/>
              <a:gd name="connsiteY5" fmla="*/ 10202 h 731520"/>
              <a:gd name="connsiteX6" fmla="*/ 538755 w 548640"/>
              <a:gd name="connsiteY6" fmla="*/ 150135 h 731520"/>
              <a:gd name="connsiteX7" fmla="*/ 548799 w 548640"/>
              <a:gd name="connsiteY7" fmla="*/ 174382 h 731520"/>
              <a:gd name="connsiteX8" fmla="*/ 354489 w 548640"/>
              <a:gd name="connsiteY8" fmla="*/ 228759 h 731520"/>
              <a:gd name="connsiteX9" fmla="*/ 320199 w 548640"/>
              <a:gd name="connsiteY9" fmla="*/ 194469 h 731520"/>
              <a:gd name="connsiteX10" fmla="*/ 320199 w 548640"/>
              <a:gd name="connsiteY10" fmla="*/ 159 h 731520"/>
              <a:gd name="connsiteX11" fmla="*/ 34449 w 548640"/>
              <a:gd name="connsiteY11" fmla="*/ 159 h 731520"/>
              <a:gd name="connsiteX12" fmla="*/ 159 w 548640"/>
              <a:gd name="connsiteY12" fmla="*/ 34449 h 731520"/>
              <a:gd name="connsiteX13" fmla="*/ 159 w 548640"/>
              <a:gd name="connsiteY13" fmla="*/ 697389 h 731520"/>
              <a:gd name="connsiteX14" fmla="*/ 34449 w 548640"/>
              <a:gd name="connsiteY14" fmla="*/ 731679 h 731520"/>
              <a:gd name="connsiteX15" fmla="*/ 514509 w 548640"/>
              <a:gd name="connsiteY15" fmla="*/ 731679 h 731520"/>
              <a:gd name="connsiteX16" fmla="*/ 548799 w 548640"/>
              <a:gd name="connsiteY16" fmla="*/ 697389 h 731520"/>
              <a:gd name="connsiteX17" fmla="*/ 548799 w 548640"/>
              <a:gd name="connsiteY17" fmla="*/ 228759 h 731520"/>
              <a:gd name="connsiteX18" fmla="*/ 354489 w 548640"/>
              <a:gd name="connsiteY18" fmla="*/ 228759 h 731520"/>
              <a:gd name="connsiteX19" fmla="*/ 160958 w 548640"/>
              <a:gd name="connsiteY19" fmla="*/ 251619 h 731520"/>
              <a:gd name="connsiteX20" fmla="*/ 229538 w 548640"/>
              <a:gd name="connsiteY20" fmla="*/ 320199 h 731520"/>
              <a:gd name="connsiteX21" fmla="*/ 160958 w 548640"/>
              <a:gd name="connsiteY21" fmla="*/ 388779 h 731520"/>
              <a:gd name="connsiteX22" fmla="*/ 92378 w 548640"/>
              <a:gd name="connsiteY22" fmla="*/ 320199 h 731520"/>
              <a:gd name="connsiteX23" fmla="*/ 160958 w 548640"/>
              <a:gd name="connsiteY23" fmla="*/ 251619 h 731520"/>
              <a:gd name="connsiteX24" fmla="*/ 458138 w 548640"/>
              <a:gd name="connsiteY24" fmla="*/ 594519 h 731520"/>
              <a:gd name="connsiteX25" fmla="*/ 92378 w 548640"/>
              <a:gd name="connsiteY25" fmla="*/ 594519 h 731520"/>
              <a:gd name="connsiteX26" fmla="*/ 93071 w 548640"/>
              <a:gd name="connsiteY26" fmla="*/ 525246 h 731520"/>
              <a:gd name="connsiteX27" fmla="*/ 149528 w 548640"/>
              <a:gd name="connsiteY27" fmla="*/ 468789 h 731520"/>
              <a:gd name="connsiteX28" fmla="*/ 173081 w 548640"/>
              <a:gd name="connsiteY28" fmla="*/ 469482 h 731520"/>
              <a:gd name="connsiteX29" fmla="*/ 229538 w 548640"/>
              <a:gd name="connsiteY29" fmla="*/ 525939 h 731520"/>
              <a:gd name="connsiteX30" fmla="*/ 377435 w 548640"/>
              <a:gd name="connsiteY30" fmla="*/ 378042 h 731520"/>
              <a:gd name="connsiteX31" fmla="*/ 401682 w 548640"/>
              <a:gd name="connsiteY31" fmla="*/ 378042 h 731520"/>
              <a:gd name="connsiteX32" fmla="*/ 458138 w 548640"/>
              <a:gd name="connsiteY32" fmla="*/ 434499 h 731520"/>
              <a:gd name="connsiteX33" fmla="*/ 458138 w 548640"/>
              <a:gd name="connsiteY33" fmla="*/ 5945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8640" h="731520">
                <a:moveTo>
                  <a:pt x="548799" y="174382"/>
                </a:moveTo>
                <a:lnTo>
                  <a:pt x="548799" y="183039"/>
                </a:lnTo>
                <a:lnTo>
                  <a:pt x="365919" y="183039"/>
                </a:lnTo>
                <a:lnTo>
                  <a:pt x="365919" y="159"/>
                </a:lnTo>
                <a:lnTo>
                  <a:pt x="374576" y="159"/>
                </a:lnTo>
                <a:cubicBezTo>
                  <a:pt x="383670" y="159"/>
                  <a:pt x="392391" y="3772"/>
                  <a:pt x="398822" y="10202"/>
                </a:cubicBezTo>
                <a:lnTo>
                  <a:pt x="538755" y="150135"/>
                </a:lnTo>
                <a:cubicBezTo>
                  <a:pt x="545186" y="156566"/>
                  <a:pt x="548799" y="165288"/>
                  <a:pt x="548799" y="174382"/>
                </a:cubicBezTo>
                <a:close/>
                <a:moveTo>
                  <a:pt x="354489" y="228759"/>
                </a:moveTo>
                <a:cubicBezTo>
                  <a:pt x="335630" y="228759"/>
                  <a:pt x="320199" y="213329"/>
                  <a:pt x="320199" y="194469"/>
                </a:cubicBezTo>
                <a:lnTo>
                  <a:pt x="320199" y="159"/>
                </a:lnTo>
                <a:lnTo>
                  <a:pt x="34449" y="159"/>
                </a:lnTo>
                <a:cubicBezTo>
                  <a:pt x="15511" y="159"/>
                  <a:pt x="159" y="15511"/>
                  <a:pt x="159" y="34449"/>
                </a:cubicBezTo>
                <a:lnTo>
                  <a:pt x="159" y="697389"/>
                </a:lnTo>
                <a:cubicBezTo>
                  <a:pt x="159" y="716327"/>
                  <a:pt x="15511" y="731679"/>
                  <a:pt x="34449" y="731679"/>
                </a:cubicBezTo>
                <a:lnTo>
                  <a:pt x="514509" y="731679"/>
                </a:lnTo>
                <a:cubicBezTo>
                  <a:pt x="533447" y="731679"/>
                  <a:pt x="548799" y="716327"/>
                  <a:pt x="548799" y="697389"/>
                </a:cubicBezTo>
                <a:lnTo>
                  <a:pt x="548799" y="228759"/>
                </a:lnTo>
                <a:lnTo>
                  <a:pt x="354489" y="228759"/>
                </a:lnTo>
                <a:close/>
                <a:moveTo>
                  <a:pt x="160958" y="251619"/>
                </a:moveTo>
                <a:cubicBezTo>
                  <a:pt x="198834" y="251619"/>
                  <a:pt x="229538" y="282323"/>
                  <a:pt x="229538" y="320199"/>
                </a:cubicBezTo>
                <a:cubicBezTo>
                  <a:pt x="229538" y="358075"/>
                  <a:pt x="198834" y="388779"/>
                  <a:pt x="160958" y="388779"/>
                </a:cubicBezTo>
                <a:cubicBezTo>
                  <a:pt x="123082" y="388779"/>
                  <a:pt x="92378" y="358075"/>
                  <a:pt x="92378" y="320199"/>
                </a:cubicBezTo>
                <a:cubicBezTo>
                  <a:pt x="92378" y="282323"/>
                  <a:pt x="123083" y="251619"/>
                  <a:pt x="160958" y="251619"/>
                </a:cubicBezTo>
                <a:close/>
                <a:moveTo>
                  <a:pt x="458138" y="594519"/>
                </a:moveTo>
                <a:lnTo>
                  <a:pt x="92378" y="594519"/>
                </a:lnTo>
                <a:lnTo>
                  <a:pt x="93071" y="525246"/>
                </a:lnTo>
                <a:lnTo>
                  <a:pt x="149528" y="468789"/>
                </a:lnTo>
                <a:cubicBezTo>
                  <a:pt x="156223" y="462094"/>
                  <a:pt x="166386" y="462787"/>
                  <a:pt x="173081" y="469482"/>
                </a:cubicBezTo>
                <a:lnTo>
                  <a:pt x="229538" y="525939"/>
                </a:lnTo>
                <a:lnTo>
                  <a:pt x="377435" y="378042"/>
                </a:lnTo>
                <a:cubicBezTo>
                  <a:pt x="384130" y="371347"/>
                  <a:pt x="394986" y="371347"/>
                  <a:pt x="401682" y="378042"/>
                </a:cubicBezTo>
                <a:lnTo>
                  <a:pt x="458138" y="434499"/>
                </a:lnTo>
                <a:lnTo>
                  <a:pt x="458138" y="594519"/>
                </a:lnTo>
                <a:close/>
              </a:path>
            </a:pathLst>
          </a:custGeom>
          <a:solidFill>
            <a:srgbClr val="910830"/>
          </a:solidFill>
          <a:ln w="1414" cap="flat">
            <a:noFill/>
            <a:prstDash val="solid"/>
            <a:miter/>
          </a:ln>
        </p:spPr>
        <p:txBody>
          <a:bodyPr rtlCol="0" anchor="ctr"/>
          <a:lstStyle/>
          <a:p>
            <a:endParaRPr lang="en-GB"/>
          </a:p>
        </p:txBody>
      </p:sp>
      <p:sp>
        <p:nvSpPr>
          <p:cNvPr id="300" name="Grafik 295">
            <a:extLst>
              <a:ext uri="{FF2B5EF4-FFF2-40B4-BE49-F238E27FC236}">
                <a16:creationId xmlns:a16="http://schemas.microsoft.com/office/drawing/2014/main" id="{1B75A2DB-8EA0-47F7-8FBD-B4A6D58C9197}"/>
              </a:ext>
            </a:extLst>
          </p:cNvPr>
          <p:cNvSpPr/>
          <p:nvPr/>
        </p:nvSpPr>
        <p:spPr>
          <a:xfrm>
            <a:off x="1308779" y="2277195"/>
            <a:ext cx="476311" cy="476311"/>
          </a:xfrm>
          <a:custGeom>
            <a:avLst/>
            <a:gdLst>
              <a:gd name="connsiteX0" fmla="*/ 23019 w 731520"/>
              <a:gd name="connsiteY0" fmla="*/ 411639 h 731520"/>
              <a:gd name="connsiteX1" fmla="*/ 159 w 731520"/>
              <a:gd name="connsiteY1" fmla="*/ 434499 h 731520"/>
              <a:gd name="connsiteX2" fmla="*/ 159 w 731520"/>
              <a:gd name="connsiteY2" fmla="*/ 480219 h 731520"/>
              <a:gd name="connsiteX3" fmla="*/ 23019 w 731520"/>
              <a:gd name="connsiteY3" fmla="*/ 503079 h 731520"/>
              <a:gd name="connsiteX4" fmla="*/ 183039 w 731520"/>
              <a:gd name="connsiteY4" fmla="*/ 503079 h 731520"/>
              <a:gd name="connsiteX5" fmla="*/ 183039 w 731520"/>
              <a:gd name="connsiteY5" fmla="*/ 411639 h 731520"/>
              <a:gd name="connsiteX6" fmla="*/ 23019 w 731520"/>
              <a:gd name="connsiteY6" fmla="*/ 411639 h 731520"/>
              <a:gd name="connsiteX7" fmla="*/ 503079 w 731520"/>
              <a:gd name="connsiteY7" fmla="*/ 194469 h 731520"/>
              <a:gd name="connsiteX8" fmla="*/ 503079 w 731520"/>
              <a:gd name="connsiteY8" fmla="*/ 159 h 731520"/>
              <a:gd name="connsiteX9" fmla="*/ 217329 w 731520"/>
              <a:gd name="connsiteY9" fmla="*/ 159 h 731520"/>
              <a:gd name="connsiteX10" fmla="*/ 183039 w 731520"/>
              <a:gd name="connsiteY10" fmla="*/ 34449 h 731520"/>
              <a:gd name="connsiteX11" fmla="*/ 183039 w 731520"/>
              <a:gd name="connsiteY11" fmla="*/ 411639 h 731520"/>
              <a:gd name="connsiteX12" fmla="*/ 365905 w 731520"/>
              <a:gd name="connsiteY12" fmla="*/ 411639 h 731520"/>
              <a:gd name="connsiteX13" fmla="*/ 365905 w 731520"/>
              <a:gd name="connsiteY13" fmla="*/ 318513 h 731520"/>
              <a:gd name="connsiteX14" fmla="*/ 404995 w 731520"/>
              <a:gd name="connsiteY14" fmla="*/ 302411 h 731520"/>
              <a:gd name="connsiteX15" fmla="*/ 541727 w 731520"/>
              <a:gd name="connsiteY15" fmla="*/ 440186 h 731520"/>
              <a:gd name="connsiteX16" fmla="*/ 541727 w 731520"/>
              <a:gd name="connsiteY16" fmla="*/ 474533 h 731520"/>
              <a:gd name="connsiteX17" fmla="*/ 404995 w 731520"/>
              <a:gd name="connsiteY17" fmla="*/ 612293 h 731520"/>
              <a:gd name="connsiteX18" fmla="*/ 365905 w 731520"/>
              <a:gd name="connsiteY18" fmla="*/ 596191 h 731520"/>
              <a:gd name="connsiteX19" fmla="*/ 365905 w 731520"/>
              <a:gd name="connsiteY19" fmla="*/ 503079 h 731520"/>
              <a:gd name="connsiteX20" fmla="*/ 183039 w 731520"/>
              <a:gd name="connsiteY20" fmla="*/ 503079 h 731520"/>
              <a:gd name="connsiteX21" fmla="*/ 183039 w 731520"/>
              <a:gd name="connsiteY21" fmla="*/ 697389 h 731520"/>
              <a:gd name="connsiteX22" fmla="*/ 217329 w 731520"/>
              <a:gd name="connsiteY22" fmla="*/ 731679 h 731520"/>
              <a:gd name="connsiteX23" fmla="*/ 697389 w 731520"/>
              <a:gd name="connsiteY23" fmla="*/ 731679 h 731520"/>
              <a:gd name="connsiteX24" fmla="*/ 731679 w 731520"/>
              <a:gd name="connsiteY24" fmla="*/ 697389 h 731520"/>
              <a:gd name="connsiteX25" fmla="*/ 731679 w 731520"/>
              <a:gd name="connsiteY25" fmla="*/ 228759 h 731520"/>
              <a:gd name="connsiteX26" fmla="*/ 537369 w 731520"/>
              <a:gd name="connsiteY26" fmla="*/ 228759 h 731520"/>
              <a:gd name="connsiteX27" fmla="*/ 503079 w 731520"/>
              <a:gd name="connsiteY27" fmla="*/ 194469 h 731520"/>
              <a:gd name="connsiteX28" fmla="*/ 721678 w 731520"/>
              <a:gd name="connsiteY28" fmla="*/ 150178 h 731520"/>
              <a:gd name="connsiteX29" fmla="*/ 581803 w 731520"/>
              <a:gd name="connsiteY29" fmla="*/ 10160 h 731520"/>
              <a:gd name="connsiteX30" fmla="*/ 557514 w 731520"/>
              <a:gd name="connsiteY30" fmla="*/ 159 h 731520"/>
              <a:gd name="connsiteX31" fmla="*/ 548799 w 731520"/>
              <a:gd name="connsiteY31" fmla="*/ 159 h 731520"/>
              <a:gd name="connsiteX32" fmla="*/ 548799 w 731520"/>
              <a:gd name="connsiteY32" fmla="*/ 183039 h 731520"/>
              <a:gd name="connsiteX33" fmla="*/ 731679 w 731520"/>
              <a:gd name="connsiteY33" fmla="*/ 183039 h 731520"/>
              <a:gd name="connsiteX34" fmla="*/ 731679 w 731520"/>
              <a:gd name="connsiteY34" fmla="*/ 174324 h 731520"/>
              <a:gd name="connsiteX35" fmla="*/ 721678 w 731520"/>
              <a:gd name="connsiteY35" fmla="*/ 1501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731520">
                <a:moveTo>
                  <a:pt x="23019" y="411639"/>
                </a:moveTo>
                <a:cubicBezTo>
                  <a:pt x="10389" y="411639"/>
                  <a:pt x="159" y="421869"/>
                  <a:pt x="159" y="434499"/>
                </a:cubicBezTo>
                <a:lnTo>
                  <a:pt x="159" y="480219"/>
                </a:lnTo>
                <a:cubicBezTo>
                  <a:pt x="159" y="492849"/>
                  <a:pt x="10389" y="503079"/>
                  <a:pt x="23019" y="503079"/>
                </a:cubicBezTo>
                <a:lnTo>
                  <a:pt x="183039" y="503079"/>
                </a:lnTo>
                <a:lnTo>
                  <a:pt x="183039" y="411639"/>
                </a:lnTo>
                <a:lnTo>
                  <a:pt x="23019" y="411639"/>
                </a:lnTo>
                <a:close/>
                <a:moveTo>
                  <a:pt x="503079" y="194469"/>
                </a:moveTo>
                <a:lnTo>
                  <a:pt x="503079" y="159"/>
                </a:lnTo>
                <a:lnTo>
                  <a:pt x="217329" y="159"/>
                </a:lnTo>
                <a:cubicBezTo>
                  <a:pt x="198327" y="159"/>
                  <a:pt x="183039" y="15447"/>
                  <a:pt x="183039" y="34449"/>
                </a:cubicBezTo>
                <a:lnTo>
                  <a:pt x="183039" y="411639"/>
                </a:lnTo>
                <a:lnTo>
                  <a:pt x="365905" y="411639"/>
                </a:lnTo>
                <a:lnTo>
                  <a:pt x="365905" y="318513"/>
                </a:lnTo>
                <a:cubicBezTo>
                  <a:pt x="365905" y="298111"/>
                  <a:pt x="390608" y="287924"/>
                  <a:pt x="404995" y="302411"/>
                </a:cubicBezTo>
                <a:lnTo>
                  <a:pt x="541727" y="440186"/>
                </a:lnTo>
                <a:cubicBezTo>
                  <a:pt x="551157" y="449687"/>
                  <a:pt x="551157" y="465031"/>
                  <a:pt x="541727" y="474533"/>
                </a:cubicBezTo>
                <a:lnTo>
                  <a:pt x="404995" y="612293"/>
                </a:lnTo>
                <a:cubicBezTo>
                  <a:pt x="390622" y="626780"/>
                  <a:pt x="365905" y="616593"/>
                  <a:pt x="365905" y="596191"/>
                </a:cubicBezTo>
                <a:lnTo>
                  <a:pt x="365905" y="503079"/>
                </a:lnTo>
                <a:lnTo>
                  <a:pt x="183039" y="503079"/>
                </a:lnTo>
                <a:lnTo>
                  <a:pt x="183039" y="697389"/>
                </a:lnTo>
                <a:cubicBezTo>
                  <a:pt x="183039" y="716391"/>
                  <a:pt x="198327" y="731679"/>
                  <a:pt x="217329" y="731679"/>
                </a:cubicBezTo>
                <a:lnTo>
                  <a:pt x="697389" y="731679"/>
                </a:lnTo>
                <a:cubicBezTo>
                  <a:pt x="716391" y="731679"/>
                  <a:pt x="731679" y="716391"/>
                  <a:pt x="731679" y="697389"/>
                </a:cubicBezTo>
                <a:lnTo>
                  <a:pt x="731679" y="228759"/>
                </a:lnTo>
                <a:lnTo>
                  <a:pt x="537369" y="228759"/>
                </a:lnTo>
                <a:cubicBezTo>
                  <a:pt x="518510" y="228759"/>
                  <a:pt x="503079" y="213329"/>
                  <a:pt x="503079" y="194469"/>
                </a:cubicBezTo>
                <a:close/>
                <a:moveTo>
                  <a:pt x="721678" y="150178"/>
                </a:moveTo>
                <a:lnTo>
                  <a:pt x="581803" y="10160"/>
                </a:lnTo>
                <a:cubicBezTo>
                  <a:pt x="575374" y="3731"/>
                  <a:pt x="566658" y="159"/>
                  <a:pt x="557514" y="159"/>
                </a:cubicBezTo>
                <a:lnTo>
                  <a:pt x="548799" y="159"/>
                </a:lnTo>
                <a:lnTo>
                  <a:pt x="548799" y="183039"/>
                </a:lnTo>
                <a:lnTo>
                  <a:pt x="731679" y="183039"/>
                </a:lnTo>
                <a:lnTo>
                  <a:pt x="731679" y="174324"/>
                </a:lnTo>
                <a:cubicBezTo>
                  <a:pt x="731679" y="165323"/>
                  <a:pt x="728107" y="156607"/>
                  <a:pt x="721678" y="150178"/>
                </a:cubicBezTo>
                <a:close/>
              </a:path>
            </a:pathLst>
          </a:custGeom>
          <a:solidFill>
            <a:srgbClr val="910830"/>
          </a:solidFill>
          <a:ln w="1414" cap="flat">
            <a:noFill/>
            <a:prstDash val="solid"/>
            <a:miter/>
          </a:ln>
        </p:spPr>
        <p:txBody>
          <a:bodyPr rtlCol="0" anchor="ctr"/>
          <a:lstStyle/>
          <a:p>
            <a:endParaRPr lang="en-GB"/>
          </a:p>
        </p:txBody>
      </p:sp>
      <p:sp>
        <p:nvSpPr>
          <p:cNvPr id="301" name="Grafik 296">
            <a:extLst>
              <a:ext uri="{FF2B5EF4-FFF2-40B4-BE49-F238E27FC236}">
                <a16:creationId xmlns:a16="http://schemas.microsoft.com/office/drawing/2014/main" id="{14B20413-71B1-4B78-9A7A-F20A7F692E51}"/>
              </a:ext>
            </a:extLst>
          </p:cNvPr>
          <p:cNvSpPr/>
          <p:nvPr/>
        </p:nvSpPr>
        <p:spPr>
          <a:xfrm>
            <a:off x="6448970" y="2277195"/>
            <a:ext cx="357233" cy="476311"/>
          </a:xfrm>
          <a:custGeom>
            <a:avLst/>
            <a:gdLst>
              <a:gd name="connsiteX0" fmla="*/ 411639 w 548640"/>
              <a:gd name="connsiteY0" fmla="*/ 365919 h 731520"/>
              <a:gd name="connsiteX1" fmla="*/ 137319 w 548640"/>
              <a:gd name="connsiteY1" fmla="*/ 365919 h 731520"/>
              <a:gd name="connsiteX2" fmla="*/ 137319 w 548640"/>
              <a:gd name="connsiteY2" fmla="*/ 457359 h 731520"/>
              <a:gd name="connsiteX3" fmla="*/ 411639 w 548640"/>
              <a:gd name="connsiteY3" fmla="*/ 457359 h 731520"/>
              <a:gd name="connsiteX4" fmla="*/ 411639 w 548640"/>
              <a:gd name="connsiteY4" fmla="*/ 365919 h 731520"/>
              <a:gd name="connsiteX5" fmla="*/ 538798 w 548640"/>
              <a:gd name="connsiteY5" fmla="*/ 150178 h 731520"/>
              <a:gd name="connsiteX6" fmla="*/ 398923 w 548640"/>
              <a:gd name="connsiteY6" fmla="*/ 10160 h 731520"/>
              <a:gd name="connsiteX7" fmla="*/ 374634 w 548640"/>
              <a:gd name="connsiteY7" fmla="*/ 159 h 731520"/>
              <a:gd name="connsiteX8" fmla="*/ 365919 w 548640"/>
              <a:gd name="connsiteY8" fmla="*/ 159 h 731520"/>
              <a:gd name="connsiteX9" fmla="*/ 365919 w 548640"/>
              <a:gd name="connsiteY9" fmla="*/ 183039 h 731520"/>
              <a:gd name="connsiteX10" fmla="*/ 548799 w 548640"/>
              <a:gd name="connsiteY10" fmla="*/ 183039 h 731520"/>
              <a:gd name="connsiteX11" fmla="*/ 548799 w 548640"/>
              <a:gd name="connsiteY11" fmla="*/ 174324 h 731520"/>
              <a:gd name="connsiteX12" fmla="*/ 538798 w 548640"/>
              <a:gd name="connsiteY12" fmla="*/ 150178 h 731520"/>
              <a:gd name="connsiteX13" fmla="*/ 320199 w 548640"/>
              <a:gd name="connsiteY13" fmla="*/ 194469 h 731520"/>
              <a:gd name="connsiteX14" fmla="*/ 320199 w 548640"/>
              <a:gd name="connsiteY14" fmla="*/ 159 h 731520"/>
              <a:gd name="connsiteX15" fmla="*/ 34449 w 548640"/>
              <a:gd name="connsiteY15" fmla="*/ 159 h 731520"/>
              <a:gd name="connsiteX16" fmla="*/ 159 w 548640"/>
              <a:gd name="connsiteY16" fmla="*/ 34449 h 731520"/>
              <a:gd name="connsiteX17" fmla="*/ 159 w 548640"/>
              <a:gd name="connsiteY17" fmla="*/ 697389 h 731520"/>
              <a:gd name="connsiteX18" fmla="*/ 34449 w 548640"/>
              <a:gd name="connsiteY18" fmla="*/ 731679 h 731520"/>
              <a:gd name="connsiteX19" fmla="*/ 514509 w 548640"/>
              <a:gd name="connsiteY19" fmla="*/ 731679 h 731520"/>
              <a:gd name="connsiteX20" fmla="*/ 548799 w 548640"/>
              <a:gd name="connsiteY20" fmla="*/ 697389 h 731520"/>
              <a:gd name="connsiteX21" fmla="*/ 548799 w 548640"/>
              <a:gd name="connsiteY21" fmla="*/ 228759 h 731520"/>
              <a:gd name="connsiteX22" fmla="*/ 354489 w 548640"/>
              <a:gd name="connsiteY22" fmla="*/ 228759 h 731520"/>
              <a:gd name="connsiteX23" fmla="*/ 320199 w 548640"/>
              <a:gd name="connsiteY23" fmla="*/ 194469 h 731520"/>
              <a:gd name="connsiteX24" fmla="*/ 91599 w 548640"/>
              <a:gd name="connsiteY24" fmla="*/ 103029 h 731520"/>
              <a:gd name="connsiteX25" fmla="*/ 103029 w 548640"/>
              <a:gd name="connsiteY25" fmla="*/ 91599 h 731520"/>
              <a:gd name="connsiteX26" fmla="*/ 217329 w 548640"/>
              <a:gd name="connsiteY26" fmla="*/ 91599 h 731520"/>
              <a:gd name="connsiteX27" fmla="*/ 228759 w 548640"/>
              <a:gd name="connsiteY27" fmla="*/ 103029 h 731520"/>
              <a:gd name="connsiteX28" fmla="*/ 228759 w 548640"/>
              <a:gd name="connsiteY28" fmla="*/ 125889 h 731520"/>
              <a:gd name="connsiteX29" fmla="*/ 217329 w 548640"/>
              <a:gd name="connsiteY29" fmla="*/ 137319 h 731520"/>
              <a:gd name="connsiteX30" fmla="*/ 103029 w 548640"/>
              <a:gd name="connsiteY30" fmla="*/ 137319 h 731520"/>
              <a:gd name="connsiteX31" fmla="*/ 91599 w 548640"/>
              <a:gd name="connsiteY31" fmla="*/ 125889 h 731520"/>
              <a:gd name="connsiteX32" fmla="*/ 91599 w 548640"/>
              <a:gd name="connsiteY32" fmla="*/ 103029 h 731520"/>
              <a:gd name="connsiteX33" fmla="*/ 91599 w 548640"/>
              <a:gd name="connsiteY33" fmla="*/ 194469 h 731520"/>
              <a:gd name="connsiteX34" fmla="*/ 103029 w 548640"/>
              <a:gd name="connsiteY34" fmla="*/ 183039 h 731520"/>
              <a:gd name="connsiteX35" fmla="*/ 217329 w 548640"/>
              <a:gd name="connsiteY35" fmla="*/ 183039 h 731520"/>
              <a:gd name="connsiteX36" fmla="*/ 228759 w 548640"/>
              <a:gd name="connsiteY36" fmla="*/ 194469 h 731520"/>
              <a:gd name="connsiteX37" fmla="*/ 228759 w 548640"/>
              <a:gd name="connsiteY37" fmla="*/ 217329 h 731520"/>
              <a:gd name="connsiteX38" fmla="*/ 217329 w 548640"/>
              <a:gd name="connsiteY38" fmla="*/ 228759 h 731520"/>
              <a:gd name="connsiteX39" fmla="*/ 103029 w 548640"/>
              <a:gd name="connsiteY39" fmla="*/ 228759 h 731520"/>
              <a:gd name="connsiteX40" fmla="*/ 91599 w 548640"/>
              <a:gd name="connsiteY40" fmla="*/ 217329 h 731520"/>
              <a:gd name="connsiteX41" fmla="*/ 91599 w 548640"/>
              <a:gd name="connsiteY41" fmla="*/ 194469 h 731520"/>
              <a:gd name="connsiteX42" fmla="*/ 457359 w 548640"/>
              <a:gd name="connsiteY42" fmla="*/ 628809 h 731520"/>
              <a:gd name="connsiteX43" fmla="*/ 445929 w 548640"/>
              <a:gd name="connsiteY43" fmla="*/ 640239 h 731520"/>
              <a:gd name="connsiteX44" fmla="*/ 331629 w 548640"/>
              <a:gd name="connsiteY44" fmla="*/ 640239 h 731520"/>
              <a:gd name="connsiteX45" fmla="*/ 320199 w 548640"/>
              <a:gd name="connsiteY45" fmla="*/ 628809 h 731520"/>
              <a:gd name="connsiteX46" fmla="*/ 320199 w 548640"/>
              <a:gd name="connsiteY46" fmla="*/ 605949 h 731520"/>
              <a:gd name="connsiteX47" fmla="*/ 331629 w 548640"/>
              <a:gd name="connsiteY47" fmla="*/ 594519 h 731520"/>
              <a:gd name="connsiteX48" fmla="*/ 445929 w 548640"/>
              <a:gd name="connsiteY48" fmla="*/ 594519 h 731520"/>
              <a:gd name="connsiteX49" fmla="*/ 457359 w 548640"/>
              <a:gd name="connsiteY49" fmla="*/ 605949 h 731520"/>
              <a:gd name="connsiteX50" fmla="*/ 457359 w 548640"/>
              <a:gd name="connsiteY50" fmla="*/ 628809 h 731520"/>
              <a:gd name="connsiteX51" fmla="*/ 457359 w 548640"/>
              <a:gd name="connsiteY51" fmla="*/ 343059 h 731520"/>
              <a:gd name="connsiteX52" fmla="*/ 457359 w 548640"/>
              <a:gd name="connsiteY52" fmla="*/ 480219 h 731520"/>
              <a:gd name="connsiteX53" fmla="*/ 434499 w 548640"/>
              <a:gd name="connsiteY53" fmla="*/ 503079 h 731520"/>
              <a:gd name="connsiteX54" fmla="*/ 114459 w 548640"/>
              <a:gd name="connsiteY54" fmla="*/ 503079 h 731520"/>
              <a:gd name="connsiteX55" fmla="*/ 91599 w 548640"/>
              <a:gd name="connsiteY55" fmla="*/ 480219 h 731520"/>
              <a:gd name="connsiteX56" fmla="*/ 91599 w 548640"/>
              <a:gd name="connsiteY56" fmla="*/ 343059 h 731520"/>
              <a:gd name="connsiteX57" fmla="*/ 114459 w 548640"/>
              <a:gd name="connsiteY57" fmla="*/ 320199 h 731520"/>
              <a:gd name="connsiteX58" fmla="*/ 434499 w 548640"/>
              <a:gd name="connsiteY58" fmla="*/ 320199 h 731520"/>
              <a:gd name="connsiteX59" fmla="*/ 457359 w 548640"/>
              <a:gd name="connsiteY59" fmla="*/ 3430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48640" h="731520">
                <a:moveTo>
                  <a:pt x="411639" y="365919"/>
                </a:moveTo>
                <a:lnTo>
                  <a:pt x="137319" y="365919"/>
                </a:lnTo>
                <a:lnTo>
                  <a:pt x="137319" y="457359"/>
                </a:lnTo>
                <a:lnTo>
                  <a:pt x="411639" y="457359"/>
                </a:lnTo>
                <a:lnTo>
                  <a:pt x="411639" y="365919"/>
                </a:lnTo>
                <a:close/>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91599" y="103029"/>
                </a:moveTo>
                <a:cubicBezTo>
                  <a:pt x="91599" y="96714"/>
                  <a:pt x="96714" y="91599"/>
                  <a:pt x="103029" y="91599"/>
                </a:cubicBezTo>
                <a:lnTo>
                  <a:pt x="217329" y="91599"/>
                </a:lnTo>
                <a:cubicBezTo>
                  <a:pt x="223644" y="91599"/>
                  <a:pt x="228759" y="96714"/>
                  <a:pt x="228759" y="103029"/>
                </a:cubicBezTo>
                <a:lnTo>
                  <a:pt x="228759" y="125889"/>
                </a:lnTo>
                <a:cubicBezTo>
                  <a:pt x="228759" y="132204"/>
                  <a:pt x="223644" y="137319"/>
                  <a:pt x="217329" y="137319"/>
                </a:cubicBezTo>
                <a:lnTo>
                  <a:pt x="103029" y="137319"/>
                </a:lnTo>
                <a:cubicBezTo>
                  <a:pt x="96714" y="137319"/>
                  <a:pt x="91599" y="132204"/>
                  <a:pt x="91599" y="125889"/>
                </a:cubicBezTo>
                <a:lnTo>
                  <a:pt x="91599" y="103029"/>
                </a:lnTo>
                <a:close/>
                <a:moveTo>
                  <a:pt x="91599" y="194469"/>
                </a:moveTo>
                <a:cubicBezTo>
                  <a:pt x="91599" y="188154"/>
                  <a:pt x="96714" y="183039"/>
                  <a:pt x="103029" y="183039"/>
                </a:cubicBezTo>
                <a:lnTo>
                  <a:pt x="217329" y="183039"/>
                </a:lnTo>
                <a:cubicBezTo>
                  <a:pt x="223644" y="183039"/>
                  <a:pt x="228759" y="188154"/>
                  <a:pt x="228759" y="194469"/>
                </a:cubicBezTo>
                <a:lnTo>
                  <a:pt x="228759" y="217329"/>
                </a:lnTo>
                <a:cubicBezTo>
                  <a:pt x="228759" y="223644"/>
                  <a:pt x="223644" y="228759"/>
                  <a:pt x="217329" y="228759"/>
                </a:cubicBezTo>
                <a:lnTo>
                  <a:pt x="103029" y="228759"/>
                </a:lnTo>
                <a:cubicBezTo>
                  <a:pt x="96714" y="228759"/>
                  <a:pt x="91599" y="223644"/>
                  <a:pt x="91599" y="217329"/>
                </a:cubicBezTo>
                <a:lnTo>
                  <a:pt x="91599" y="194469"/>
                </a:lnTo>
                <a:close/>
                <a:moveTo>
                  <a:pt x="457359" y="628809"/>
                </a:moveTo>
                <a:cubicBezTo>
                  <a:pt x="457359" y="635124"/>
                  <a:pt x="452244" y="640239"/>
                  <a:pt x="445929" y="640239"/>
                </a:cubicBezTo>
                <a:lnTo>
                  <a:pt x="331629" y="640239"/>
                </a:lnTo>
                <a:cubicBezTo>
                  <a:pt x="325314" y="640239"/>
                  <a:pt x="320199" y="635124"/>
                  <a:pt x="320199" y="628809"/>
                </a:cubicBezTo>
                <a:lnTo>
                  <a:pt x="320199" y="605949"/>
                </a:lnTo>
                <a:cubicBezTo>
                  <a:pt x="320199" y="599634"/>
                  <a:pt x="325314" y="594519"/>
                  <a:pt x="331629" y="594519"/>
                </a:cubicBezTo>
                <a:lnTo>
                  <a:pt x="445929" y="594519"/>
                </a:lnTo>
                <a:cubicBezTo>
                  <a:pt x="452244" y="594519"/>
                  <a:pt x="457359" y="599634"/>
                  <a:pt x="457359" y="605949"/>
                </a:cubicBezTo>
                <a:lnTo>
                  <a:pt x="457359" y="628809"/>
                </a:lnTo>
                <a:close/>
                <a:moveTo>
                  <a:pt x="457359" y="343059"/>
                </a:moveTo>
                <a:lnTo>
                  <a:pt x="457359" y="480219"/>
                </a:lnTo>
                <a:cubicBezTo>
                  <a:pt x="457359" y="492849"/>
                  <a:pt x="447129" y="503079"/>
                  <a:pt x="434499" y="503079"/>
                </a:cubicBezTo>
                <a:lnTo>
                  <a:pt x="114459" y="503079"/>
                </a:lnTo>
                <a:cubicBezTo>
                  <a:pt x="101829" y="503079"/>
                  <a:pt x="91599" y="492849"/>
                  <a:pt x="91599" y="480219"/>
                </a:cubicBezTo>
                <a:lnTo>
                  <a:pt x="91599" y="343059"/>
                </a:lnTo>
                <a:cubicBezTo>
                  <a:pt x="91599" y="330429"/>
                  <a:pt x="101829" y="320199"/>
                  <a:pt x="114459" y="320199"/>
                </a:cubicBezTo>
                <a:lnTo>
                  <a:pt x="434499" y="320199"/>
                </a:lnTo>
                <a:cubicBezTo>
                  <a:pt x="447129" y="320199"/>
                  <a:pt x="457359" y="330429"/>
                  <a:pt x="457359" y="343059"/>
                </a:cubicBezTo>
                <a:close/>
              </a:path>
            </a:pathLst>
          </a:custGeom>
          <a:solidFill>
            <a:srgbClr val="910830"/>
          </a:solidFill>
          <a:ln w="1414" cap="flat">
            <a:noFill/>
            <a:prstDash val="solid"/>
            <a:miter/>
          </a:ln>
        </p:spPr>
        <p:txBody>
          <a:bodyPr rtlCol="0" anchor="ctr"/>
          <a:lstStyle/>
          <a:p>
            <a:endParaRPr lang="en-GB"/>
          </a:p>
        </p:txBody>
      </p:sp>
      <p:sp>
        <p:nvSpPr>
          <p:cNvPr id="302" name="Grafik 297">
            <a:extLst>
              <a:ext uri="{FF2B5EF4-FFF2-40B4-BE49-F238E27FC236}">
                <a16:creationId xmlns:a16="http://schemas.microsoft.com/office/drawing/2014/main" id="{C5545384-3585-4789-9C2F-A030BC42368C}"/>
              </a:ext>
            </a:extLst>
          </p:cNvPr>
          <p:cNvSpPr/>
          <p:nvPr/>
        </p:nvSpPr>
        <p:spPr>
          <a:xfrm>
            <a:off x="6945128" y="2277195"/>
            <a:ext cx="357233" cy="476311"/>
          </a:xfrm>
          <a:custGeom>
            <a:avLst/>
            <a:gdLst>
              <a:gd name="connsiteX0" fmla="*/ 538798 w 548640"/>
              <a:gd name="connsiteY0" fmla="*/ 150178 h 731520"/>
              <a:gd name="connsiteX1" fmla="*/ 398923 w 548640"/>
              <a:gd name="connsiteY1" fmla="*/ 10160 h 731520"/>
              <a:gd name="connsiteX2" fmla="*/ 374634 w 548640"/>
              <a:gd name="connsiteY2" fmla="*/ 159 h 731520"/>
              <a:gd name="connsiteX3" fmla="*/ 365919 w 548640"/>
              <a:gd name="connsiteY3" fmla="*/ 159 h 731520"/>
              <a:gd name="connsiteX4" fmla="*/ 365919 w 548640"/>
              <a:gd name="connsiteY4" fmla="*/ 183039 h 731520"/>
              <a:gd name="connsiteX5" fmla="*/ 548799 w 548640"/>
              <a:gd name="connsiteY5" fmla="*/ 183039 h 731520"/>
              <a:gd name="connsiteX6" fmla="*/ 548799 w 548640"/>
              <a:gd name="connsiteY6" fmla="*/ 174324 h 731520"/>
              <a:gd name="connsiteX7" fmla="*/ 538798 w 548640"/>
              <a:gd name="connsiteY7" fmla="*/ 150178 h 731520"/>
              <a:gd name="connsiteX8" fmla="*/ 320199 w 548640"/>
              <a:gd name="connsiteY8" fmla="*/ 194469 h 731520"/>
              <a:gd name="connsiteX9" fmla="*/ 320199 w 548640"/>
              <a:gd name="connsiteY9" fmla="*/ 159 h 731520"/>
              <a:gd name="connsiteX10" fmla="*/ 34449 w 548640"/>
              <a:gd name="connsiteY10" fmla="*/ 159 h 731520"/>
              <a:gd name="connsiteX11" fmla="*/ 159 w 548640"/>
              <a:gd name="connsiteY11" fmla="*/ 34449 h 731520"/>
              <a:gd name="connsiteX12" fmla="*/ 159 w 548640"/>
              <a:gd name="connsiteY12" fmla="*/ 697389 h 731520"/>
              <a:gd name="connsiteX13" fmla="*/ 34449 w 548640"/>
              <a:gd name="connsiteY13" fmla="*/ 731679 h 731520"/>
              <a:gd name="connsiteX14" fmla="*/ 514509 w 548640"/>
              <a:gd name="connsiteY14" fmla="*/ 731679 h 731520"/>
              <a:gd name="connsiteX15" fmla="*/ 548799 w 548640"/>
              <a:gd name="connsiteY15" fmla="*/ 697389 h 731520"/>
              <a:gd name="connsiteX16" fmla="*/ 548799 w 548640"/>
              <a:gd name="connsiteY16" fmla="*/ 228759 h 731520"/>
              <a:gd name="connsiteX17" fmla="*/ 354489 w 548640"/>
              <a:gd name="connsiteY17" fmla="*/ 228759 h 731520"/>
              <a:gd name="connsiteX18" fmla="*/ 320199 w 548640"/>
              <a:gd name="connsiteY18" fmla="*/ 194469 h 731520"/>
              <a:gd name="connsiteX19" fmla="*/ 91599 w 548640"/>
              <a:gd name="connsiteY19" fmla="*/ 103029 h 731520"/>
              <a:gd name="connsiteX20" fmla="*/ 103029 w 548640"/>
              <a:gd name="connsiteY20" fmla="*/ 91599 h 731520"/>
              <a:gd name="connsiteX21" fmla="*/ 217329 w 548640"/>
              <a:gd name="connsiteY21" fmla="*/ 91599 h 731520"/>
              <a:gd name="connsiteX22" fmla="*/ 228759 w 548640"/>
              <a:gd name="connsiteY22" fmla="*/ 103029 h 731520"/>
              <a:gd name="connsiteX23" fmla="*/ 228759 w 548640"/>
              <a:gd name="connsiteY23" fmla="*/ 125889 h 731520"/>
              <a:gd name="connsiteX24" fmla="*/ 217329 w 548640"/>
              <a:gd name="connsiteY24" fmla="*/ 137319 h 731520"/>
              <a:gd name="connsiteX25" fmla="*/ 103029 w 548640"/>
              <a:gd name="connsiteY25" fmla="*/ 137319 h 731520"/>
              <a:gd name="connsiteX26" fmla="*/ 91599 w 548640"/>
              <a:gd name="connsiteY26" fmla="*/ 125889 h 731520"/>
              <a:gd name="connsiteX27" fmla="*/ 91599 w 548640"/>
              <a:gd name="connsiteY27" fmla="*/ 103029 h 731520"/>
              <a:gd name="connsiteX28" fmla="*/ 91599 w 548640"/>
              <a:gd name="connsiteY28" fmla="*/ 217329 h 731520"/>
              <a:gd name="connsiteX29" fmla="*/ 91599 w 548640"/>
              <a:gd name="connsiteY29" fmla="*/ 194469 h 731520"/>
              <a:gd name="connsiteX30" fmla="*/ 103029 w 548640"/>
              <a:gd name="connsiteY30" fmla="*/ 183039 h 731520"/>
              <a:gd name="connsiteX31" fmla="*/ 217329 w 548640"/>
              <a:gd name="connsiteY31" fmla="*/ 183039 h 731520"/>
              <a:gd name="connsiteX32" fmla="*/ 228759 w 548640"/>
              <a:gd name="connsiteY32" fmla="*/ 194469 h 731520"/>
              <a:gd name="connsiteX33" fmla="*/ 228759 w 548640"/>
              <a:gd name="connsiteY33" fmla="*/ 217329 h 731520"/>
              <a:gd name="connsiteX34" fmla="*/ 217329 w 548640"/>
              <a:gd name="connsiteY34" fmla="*/ 228759 h 731520"/>
              <a:gd name="connsiteX35" fmla="*/ 103029 w 548640"/>
              <a:gd name="connsiteY35" fmla="*/ 228759 h 731520"/>
              <a:gd name="connsiteX36" fmla="*/ 91599 w 548640"/>
              <a:gd name="connsiteY36" fmla="*/ 217329 h 731520"/>
              <a:gd name="connsiteX37" fmla="*/ 297339 w 548640"/>
              <a:gd name="connsiteY37" fmla="*/ 594348 h 731520"/>
              <a:gd name="connsiteX38" fmla="*/ 297339 w 548640"/>
              <a:gd name="connsiteY38" fmla="*/ 628809 h 731520"/>
              <a:gd name="connsiteX39" fmla="*/ 285909 w 548640"/>
              <a:gd name="connsiteY39" fmla="*/ 640239 h 731520"/>
              <a:gd name="connsiteX40" fmla="*/ 263049 w 548640"/>
              <a:gd name="connsiteY40" fmla="*/ 640239 h 731520"/>
              <a:gd name="connsiteX41" fmla="*/ 251619 w 548640"/>
              <a:gd name="connsiteY41" fmla="*/ 628809 h 731520"/>
              <a:gd name="connsiteX42" fmla="*/ 251619 w 548640"/>
              <a:gd name="connsiteY42" fmla="*/ 594105 h 731520"/>
              <a:gd name="connsiteX43" fmla="*/ 206799 w 548640"/>
              <a:gd name="connsiteY43" fmla="*/ 577888 h 731520"/>
              <a:gd name="connsiteX44" fmla="*/ 205985 w 548640"/>
              <a:gd name="connsiteY44" fmla="*/ 560543 h 731520"/>
              <a:gd name="connsiteX45" fmla="*/ 222773 w 548640"/>
              <a:gd name="connsiteY45" fmla="*/ 544527 h 731520"/>
              <a:gd name="connsiteX46" fmla="*/ 237246 w 548640"/>
              <a:gd name="connsiteY46" fmla="*/ 543484 h 731520"/>
              <a:gd name="connsiteX47" fmla="*/ 255562 w 548640"/>
              <a:gd name="connsiteY47" fmla="*/ 548799 h 731520"/>
              <a:gd name="connsiteX48" fmla="*/ 295725 w 548640"/>
              <a:gd name="connsiteY48" fmla="*/ 548799 h 731520"/>
              <a:gd name="connsiteX49" fmla="*/ 312584 w 548640"/>
              <a:gd name="connsiteY49" fmla="*/ 529954 h 731520"/>
              <a:gd name="connsiteX50" fmla="*/ 300054 w 548640"/>
              <a:gd name="connsiteY50" fmla="*/ 511766 h 731520"/>
              <a:gd name="connsiteX51" fmla="*/ 235760 w 548640"/>
              <a:gd name="connsiteY51" fmla="*/ 492478 h 731520"/>
              <a:gd name="connsiteX52" fmla="*/ 190640 w 548640"/>
              <a:gd name="connsiteY52" fmla="*/ 430484 h 731520"/>
              <a:gd name="connsiteX53" fmla="*/ 251605 w 548640"/>
              <a:gd name="connsiteY53" fmla="*/ 366091 h 731520"/>
              <a:gd name="connsiteX54" fmla="*/ 251605 w 548640"/>
              <a:gd name="connsiteY54" fmla="*/ 331629 h 731520"/>
              <a:gd name="connsiteX55" fmla="*/ 263035 w 548640"/>
              <a:gd name="connsiteY55" fmla="*/ 320199 h 731520"/>
              <a:gd name="connsiteX56" fmla="*/ 285895 w 548640"/>
              <a:gd name="connsiteY56" fmla="*/ 320199 h 731520"/>
              <a:gd name="connsiteX57" fmla="*/ 297325 w 548640"/>
              <a:gd name="connsiteY57" fmla="*/ 331629 h 731520"/>
              <a:gd name="connsiteX58" fmla="*/ 297325 w 548640"/>
              <a:gd name="connsiteY58" fmla="*/ 366333 h 731520"/>
              <a:gd name="connsiteX59" fmla="*/ 342145 w 548640"/>
              <a:gd name="connsiteY59" fmla="*/ 382550 h 731520"/>
              <a:gd name="connsiteX60" fmla="*/ 342959 w 548640"/>
              <a:gd name="connsiteY60" fmla="*/ 399895 h 731520"/>
              <a:gd name="connsiteX61" fmla="*/ 326171 w 548640"/>
              <a:gd name="connsiteY61" fmla="*/ 415911 h 731520"/>
              <a:gd name="connsiteX62" fmla="*/ 311698 w 548640"/>
              <a:gd name="connsiteY62" fmla="*/ 416954 h 731520"/>
              <a:gd name="connsiteX63" fmla="*/ 293381 w 548640"/>
              <a:gd name="connsiteY63" fmla="*/ 411639 h 731520"/>
              <a:gd name="connsiteX64" fmla="*/ 253219 w 548640"/>
              <a:gd name="connsiteY64" fmla="*/ 411639 h 731520"/>
              <a:gd name="connsiteX65" fmla="*/ 236360 w 548640"/>
              <a:gd name="connsiteY65" fmla="*/ 430484 h 731520"/>
              <a:gd name="connsiteX66" fmla="*/ 248890 w 548640"/>
              <a:gd name="connsiteY66" fmla="*/ 448672 h 731520"/>
              <a:gd name="connsiteX67" fmla="*/ 313184 w 548640"/>
              <a:gd name="connsiteY67" fmla="*/ 467960 h 731520"/>
              <a:gd name="connsiteX68" fmla="*/ 358304 w 548640"/>
              <a:gd name="connsiteY68" fmla="*/ 529954 h 731520"/>
              <a:gd name="connsiteX69" fmla="*/ 297339 w 548640"/>
              <a:gd name="connsiteY69" fmla="*/ 59434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48640" h="731520">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91599" y="103029"/>
                </a:moveTo>
                <a:cubicBezTo>
                  <a:pt x="91599" y="96714"/>
                  <a:pt x="96714" y="91599"/>
                  <a:pt x="103029" y="91599"/>
                </a:cubicBezTo>
                <a:lnTo>
                  <a:pt x="217329" y="91599"/>
                </a:lnTo>
                <a:cubicBezTo>
                  <a:pt x="223644" y="91599"/>
                  <a:pt x="228759" y="96714"/>
                  <a:pt x="228759" y="103029"/>
                </a:cubicBezTo>
                <a:lnTo>
                  <a:pt x="228759" y="125889"/>
                </a:lnTo>
                <a:cubicBezTo>
                  <a:pt x="228759" y="132204"/>
                  <a:pt x="223644" y="137319"/>
                  <a:pt x="217329" y="137319"/>
                </a:cubicBezTo>
                <a:lnTo>
                  <a:pt x="103029" y="137319"/>
                </a:lnTo>
                <a:cubicBezTo>
                  <a:pt x="96714" y="137319"/>
                  <a:pt x="91599" y="132204"/>
                  <a:pt x="91599" y="125889"/>
                </a:cubicBezTo>
                <a:lnTo>
                  <a:pt x="91599" y="103029"/>
                </a:lnTo>
                <a:close/>
                <a:moveTo>
                  <a:pt x="91599" y="217329"/>
                </a:moveTo>
                <a:lnTo>
                  <a:pt x="91599" y="194469"/>
                </a:lnTo>
                <a:cubicBezTo>
                  <a:pt x="91599" y="188154"/>
                  <a:pt x="96714" y="183039"/>
                  <a:pt x="103029" y="183039"/>
                </a:cubicBezTo>
                <a:lnTo>
                  <a:pt x="217329" y="183039"/>
                </a:lnTo>
                <a:cubicBezTo>
                  <a:pt x="223644" y="183039"/>
                  <a:pt x="228759" y="188154"/>
                  <a:pt x="228759" y="194469"/>
                </a:cubicBezTo>
                <a:lnTo>
                  <a:pt x="228759" y="217329"/>
                </a:lnTo>
                <a:cubicBezTo>
                  <a:pt x="228759" y="223644"/>
                  <a:pt x="223644" y="228759"/>
                  <a:pt x="217329" y="228759"/>
                </a:cubicBezTo>
                <a:lnTo>
                  <a:pt x="103029" y="228759"/>
                </a:lnTo>
                <a:cubicBezTo>
                  <a:pt x="96714" y="228759"/>
                  <a:pt x="91599" y="223644"/>
                  <a:pt x="91599" y="217329"/>
                </a:cubicBezTo>
                <a:close/>
                <a:moveTo>
                  <a:pt x="297339" y="594348"/>
                </a:moveTo>
                <a:lnTo>
                  <a:pt x="297339" y="628809"/>
                </a:lnTo>
                <a:cubicBezTo>
                  <a:pt x="297339" y="635124"/>
                  <a:pt x="292224" y="640239"/>
                  <a:pt x="285909" y="640239"/>
                </a:cubicBezTo>
                <a:lnTo>
                  <a:pt x="263049" y="640239"/>
                </a:lnTo>
                <a:cubicBezTo>
                  <a:pt x="256734" y="640239"/>
                  <a:pt x="251619" y="635124"/>
                  <a:pt x="251619" y="628809"/>
                </a:cubicBezTo>
                <a:lnTo>
                  <a:pt x="251619" y="594105"/>
                </a:lnTo>
                <a:cubicBezTo>
                  <a:pt x="235488" y="593276"/>
                  <a:pt x="219801" y="587647"/>
                  <a:pt x="206799" y="577888"/>
                </a:cubicBezTo>
                <a:cubicBezTo>
                  <a:pt x="201227" y="573702"/>
                  <a:pt x="200941" y="565358"/>
                  <a:pt x="205985" y="560543"/>
                </a:cubicBezTo>
                <a:lnTo>
                  <a:pt x="222773" y="544527"/>
                </a:lnTo>
                <a:cubicBezTo>
                  <a:pt x="226730" y="540755"/>
                  <a:pt x="232617" y="540584"/>
                  <a:pt x="237246" y="543484"/>
                </a:cubicBezTo>
                <a:cubicBezTo>
                  <a:pt x="242775" y="546942"/>
                  <a:pt x="249047" y="548799"/>
                  <a:pt x="255562" y="548799"/>
                </a:cubicBezTo>
                <a:lnTo>
                  <a:pt x="295725" y="548799"/>
                </a:lnTo>
                <a:cubicBezTo>
                  <a:pt x="305011" y="548799"/>
                  <a:pt x="312584" y="540341"/>
                  <a:pt x="312584" y="529954"/>
                </a:cubicBezTo>
                <a:cubicBezTo>
                  <a:pt x="312584" y="521453"/>
                  <a:pt x="307426" y="513966"/>
                  <a:pt x="300054" y="511766"/>
                </a:cubicBezTo>
                <a:lnTo>
                  <a:pt x="235760" y="492478"/>
                </a:lnTo>
                <a:cubicBezTo>
                  <a:pt x="209199" y="484505"/>
                  <a:pt x="190640" y="459016"/>
                  <a:pt x="190640" y="430484"/>
                </a:cubicBezTo>
                <a:cubicBezTo>
                  <a:pt x="190640" y="395451"/>
                  <a:pt x="217858" y="366991"/>
                  <a:pt x="251605" y="366091"/>
                </a:cubicBezTo>
                <a:lnTo>
                  <a:pt x="251605" y="331629"/>
                </a:lnTo>
                <a:cubicBezTo>
                  <a:pt x="251605" y="325314"/>
                  <a:pt x="256720" y="320199"/>
                  <a:pt x="263035" y="320199"/>
                </a:cubicBezTo>
                <a:lnTo>
                  <a:pt x="285895" y="320199"/>
                </a:lnTo>
                <a:cubicBezTo>
                  <a:pt x="292210" y="320199"/>
                  <a:pt x="297325" y="325314"/>
                  <a:pt x="297325" y="331629"/>
                </a:cubicBezTo>
                <a:lnTo>
                  <a:pt x="297325" y="366333"/>
                </a:lnTo>
                <a:cubicBezTo>
                  <a:pt x="313455" y="367162"/>
                  <a:pt x="329143" y="372777"/>
                  <a:pt x="342145" y="382550"/>
                </a:cubicBezTo>
                <a:cubicBezTo>
                  <a:pt x="347717" y="386736"/>
                  <a:pt x="348003" y="395080"/>
                  <a:pt x="342959" y="399895"/>
                </a:cubicBezTo>
                <a:lnTo>
                  <a:pt x="326171" y="415911"/>
                </a:lnTo>
                <a:cubicBezTo>
                  <a:pt x="322214" y="419683"/>
                  <a:pt x="316327" y="419854"/>
                  <a:pt x="311698" y="416954"/>
                </a:cubicBezTo>
                <a:cubicBezTo>
                  <a:pt x="306169" y="413482"/>
                  <a:pt x="299897" y="411639"/>
                  <a:pt x="293381" y="411639"/>
                </a:cubicBezTo>
                <a:lnTo>
                  <a:pt x="253219" y="411639"/>
                </a:lnTo>
                <a:cubicBezTo>
                  <a:pt x="243932" y="411639"/>
                  <a:pt x="236360" y="420097"/>
                  <a:pt x="236360" y="430484"/>
                </a:cubicBezTo>
                <a:cubicBezTo>
                  <a:pt x="236360" y="438985"/>
                  <a:pt x="241518" y="446472"/>
                  <a:pt x="248890" y="448672"/>
                </a:cubicBezTo>
                <a:lnTo>
                  <a:pt x="313184" y="467960"/>
                </a:lnTo>
                <a:cubicBezTo>
                  <a:pt x="339744" y="475933"/>
                  <a:pt x="358304" y="501422"/>
                  <a:pt x="358304" y="529954"/>
                </a:cubicBezTo>
                <a:cubicBezTo>
                  <a:pt x="358304" y="565001"/>
                  <a:pt x="331086" y="593448"/>
                  <a:pt x="297339" y="594348"/>
                </a:cubicBezTo>
                <a:close/>
              </a:path>
            </a:pathLst>
          </a:custGeom>
          <a:solidFill>
            <a:srgbClr val="910830"/>
          </a:solidFill>
          <a:ln w="1414" cap="flat">
            <a:noFill/>
            <a:prstDash val="solid"/>
            <a:miter/>
          </a:ln>
        </p:spPr>
        <p:txBody>
          <a:bodyPr rtlCol="0" anchor="ctr"/>
          <a:lstStyle/>
          <a:p>
            <a:endParaRPr lang="en-GB"/>
          </a:p>
        </p:txBody>
      </p:sp>
      <p:sp>
        <p:nvSpPr>
          <p:cNvPr id="303" name="Grafik 298">
            <a:extLst>
              <a:ext uri="{FF2B5EF4-FFF2-40B4-BE49-F238E27FC236}">
                <a16:creationId xmlns:a16="http://schemas.microsoft.com/office/drawing/2014/main" id="{5ECCF51F-E5ED-4770-A275-21B608C038B4}"/>
              </a:ext>
            </a:extLst>
          </p:cNvPr>
          <p:cNvSpPr/>
          <p:nvPr/>
        </p:nvSpPr>
        <p:spPr>
          <a:xfrm>
            <a:off x="7441285" y="2277195"/>
            <a:ext cx="357233" cy="476311"/>
          </a:xfrm>
          <a:custGeom>
            <a:avLst/>
            <a:gdLst>
              <a:gd name="connsiteX0" fmla="*/ 538798 w 548640"/>
              <a:gd name="connsiteY0" fmla="*/ 150178 h 731520"/>
              <a:gd name="connsiteX1" fmla="*/ 398923 w 548640"/>
              <a:gd name="connsiteY1" fmla="*/ 10160 h 731520"/>
              <a:gd name="connsiteX2" fmla="*/ 374634 w 548640"/>
              <a:gd name="connsiteY2" fmla="*/ 159 h 731520"/>
              <a:gd name="connsiteX3" fmla="*/ 365919 w 548640"/>
              <a:gd name="connsiteY3" fmla="*/ 159 h 731520"/>
              <a:gd name="connsiteX4" fmla="*/ 365919 w 548640"/>
              <a:gd name="connsiteY4" fmla="*/ 183039 h 731520"/>
              <a:gd name="connsiteX5" fmla="*/ 548799 w 548640"/>
              <a:gd name="connsiteY5" fmla="*/ 183039 h 731520"/>
              <a:gd name="connsiteX6" fmla="*/ 548799 w 548640"/>
              <a:gd name="connsiteY6" fmla="*/ 174324 h 731520"/>
              <a:gd name="connsiteX7" fmla="*/ 538798 w 548640"/>
              <a:gd name="connsiteY7" fmla="*/ 150178 h 731520"/>
              <a:gd name="connsiteX8" fmla="*/ 320199 w 548640"/>
              <a:gd name="connsiteY8" fmla="*/ 194469 h 731520"/>
              <a:gd name="connsiteX9" fmla="*/ 320199 w 548640"/>
              <a:gd name="connsiteY9" fmla="*/ 159 h 731520"/>
              <a:gd name="connsiteX10" fmla="*/ 34449 w 548640"/>
              <a:gd name="connsiteY10" fmla="*/ 159 h 731520"/>
              <a:gd name="connsiteX11" fmla="*/ 159 w 548640"/>
              <a:gd name="connsiteY11" fmla="*/ 34449 h 731520"/>
              <a:gd name="connsiteX12" fmla="*/ 159 w 548640"/>
              <a:gd name="connsiteY12" fmla="*/ 697389 h 731520"/>
              <a:gd name="connsiteX13" fmla="*/ 34449 w 548640"/>
              <a:gd name="connsiteY13" fmla="*/ 731679 h 731520"/>
              <a:gd name="connsiteX14" fmla="*/ 514509 w 548640"/>
              <a:gd name="connsiteY14" fmla="*/ 731679 h 731520"/>
              <a:gd name="connsiteX15" fmla="*/ 548799 w 548640"/>
              <a:gd name="connsiteY15" fmla="*/ 697389 h 731520"/>
              <a:gd name="connsiteX16" fmla="*/ 548799 w 548640"/>
              <a:gd name="connsiteY16" fmla="*/ 228759 h 731520"/>
              <a:gd name="connsiteX17" fmla="*/ 354489 w 548640"/>
              <a:gd name="connsiteY17" fmla="*/ 228759 h 731520"/>
              <a:gd name="connsiteX18" fmla="*/ 320199 w 548640"/>
              <a:gd name="connsiteY18" fmla="*/ 194469 h 731520"/>
              <a:gd name="connsiteX19" fmla="*/ 411639 w 548640"/>
              <a:gd name="connsiteY19" fmla="*/ 423069 h 731520"/>
              <a:gd name="connsiteX20" fmla="*/ 411639 w 548640"/>
              <a:gd name="connsiteY20" fmla="*/ 491649 h 731520"/>
              <a:gd name="connsiteX21" fmla="*/ 400209 w 548640"/>
              <a:gd name="connsiteY21" fmla="*/ 503079 h 731520"/>
              <a:gd name="connsiteX22" fmla="*/ 320199 w 548640"/>
              <a:gd name="connsiteY22" fmla="*/ 503079 h 731520"/>
              <a:gd name="connsiteX23" fmla="*/ 320199 w 548640"/>
              <a:gd name="connsiteY23" fmla="*/ 583089 h 731520"/>
              <a:gd name="connsiteX24" fmla="*/ 308769 w 548640"/>
              <a:gd name="connsiteY24" fmla="*/ 594519 h 731520"/>
              <a:gd name="connsiteX25" fmla="*/ 240189 w 548640"/>
              <a:gd name="connsiteY25" fmla="*/ 594519 h 731520"/>
              <a:gd name="connsiteX26" fmla="*/ 228759 w 548640"/>
              <a:gd name="connsiteY26" fmla="*/ 583089 h 731520"/>
              <a:gd name="connsiteX27" fmla="*/ 228759 w 548640"/>
              <a:gd name="connsiteY27" fmla="*/ 503079 h 731520"/>
              <a:gd name="connsiteX28" fmla="*/ 148749 w 548640"/>
              <a:gd name="connsiteY28" fmla="*/ 503079 h 731520"/>
              <a:gd name="connsiteX29" fmla="*/ 137319 w 548640"/>
              <a:gd name="connsiteY29" fmla="*/ 491649 h 731520"/>
              <a:gd name="connsiteX30" fmla="*/ 137319 w 548640"/>
              <a:gd name="connsiteY30" fmla="*/ 423069 h 731520"/>
              <a:gd name="connsiteX31" fmla="*/ 148749 w 548640"/>
              <a:gd name="connsiteY31" fmla="*/ 411639 h 731520"/>
              <a:gd name="connsiteX32" fmla="*/ 228759 w 548640"/>
              <a:gd name="connsiteY32" fmla="*/ 411639 h 731520"/>
              <a:gd name="connsiteX33" fmla="*/ 228759 w 548640"/>
              <a:gd name="connsiteY33" fmla="*/ 331629 h 731520"/>
              <a:gd name="connsiteX34" fmla="*/ 240189 w 548640"/>
              <a:gd name="connsiteY34" fmla="*/ 320199 h 731520"/>
              <a:gd name="connsiteX35" fmla="*/ 308769 w 548640"/>
              <a:gd name="connsiteY35" fmla="*/ 320199 h 731520"/>
              <a:gd name="connsiteX36" fmla="*/ 320199 w 548640"/>
              <a:gd name="connsiteY36" fmla="*/ 331629 h 731520"/>
              <a:gd name="connsiteX37" fmla="*/ 320199 w 548640"/>
              <a:gd name="connsiteY37" fmla="*/ 411639 h 731520"/>
              <a:gd name="connsiteX38" fmla="*/ 400209 w 548640"/>
              <a:gd name="connsiteY38" fmla="*/ 411639 h 731520"/>
              <a:gd name="connsiteX39" fmla="*/ 411639 w 548640"/>
              <a:gd name="connsiteY39" fmla="*/ 4230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48640" h="731520">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11639" y="423069"/>
                </a:moveTo>
                <a:lnTo>
                  <a:pt x="411639" y="491649"/>
                </a:lnTo>
                <a:cubicBezTo>
                  <a:pt x="411639" y="497936"/>
                  <a:pt x="406496" y="503079"/>
                  <a:pt x="400209" y="503079"/>
                </a:cubicBezTo>
                <a:lnTo>
                  <a:pt x="320199" y="503079"/>
                </a:lnTo>
                <a:lnTo>
                  <a:pt x="320199" y="583089"/>
                </a:lnTo>
                <a:cubicBezTo>
                  <a:pt x="320199" y="589376"/>
                  <a:pt x="315056" y="594519"/>
                  <a:pt x="308769" y="594519"/>
                </a:cubicBezTo>
                <a:lnTo>
                  <a:pt x="240189" y="594519"/>
                </a:lnTo>
                <a:cubicBezTo>
                  <a:pt x="233903" y="594519"/>
                  <a:pt x="228759" y="589376"/>
                  <a:pt x="228759" y="583089"/>
                </a:cubicBezTo>
                <a:lnTo>
                  <a:pt x="228759" y="503079"/>
                </a:lnTo>
                <a:lnTo>
                  <a:pt x="148749" y="503079"/>
                </a:lnTo>
                <a:cubicBezTo>
                  <a:pt x="142463" y="503079"/>
                  <a:pt x="137319" y="497936"/>
                  <a:pt x="137319" y="491649"/>
                </a:cubicBezTo>
                <a:lnTo>
                  <a:pt x="137319" y="423069"/>
                </a:lnTo>
                <a:cubicBezTo>
                  <a:pt x="137319" y="416783"/>
                  <a:pt x="142463" y="411639"/>
                  <a:pt x="148749" y="411639"/>
                </a:cubicBezTo>
                <a:lnTo>
                  <a:pt x="228759" y="411639"/>
                </a:lnTo>
                <a:lnTo>
                  <a:pt x="228759" y="331629"/>
                </a:lnTo>
                <a:cubicBezTo>
                  <a:pt x="228759" y="325343"/>
                  <a:pt x="233903" y="320199"/>
                  <a:pt x="240189" y="320199"/>
                </a:cubicBezTo>
                <a:lnTo>
                  <a:pt x="308769" y="320199"/>
                </a:lnTo>
                <a:cubicBezTo>
                  <a:pt x="315056" y="320199"/>
                  <a:pt x="320199" y="325343"/>
                  <a:pt x="320199" y="331629"/>
                </a:cubicBezTo>
                <a:lnTo>
                  <a:pt x="320199" y="411639"/>
                </a:lnTo>
                <a:lnTo>
                  <a:pt x="400209" y="411639"/>
                </a:lnTo>
                <a:cubicBezTo>
                  <a:pt x="406496" y="411639"/>
                  <a:pt x="411639" y="416783"/>
                  <a:pt x="411639" y="423069"/>
                </a:cubicBezTo>
                <a:close/>
              </a:path>
            </a:pathLst>
          </a:custGeom>
          <a:solidFill>
            <a:srgbClr val="910830"/>
          </a:solidFill>
          <a:ln w="1414" cap="flat">
            <a:noFill/>
            <a:prstDash val="solid"/>
            <a:miter/>
          </a:ln>
        </p:spPr>
        <p:txBody>
          <a:bodyPr rtlCol="0" anchor="ctr"/>
          <a:lstStyle/>
          <a:p>
            <a:endParaRPr lang="en-GB"/>
          </a:p>
        </p:txBody>
      </p:sp>
      <p:sp>
        <p:nvSpPr>
          <p:cNvPr id="304" name="Grafik 299">
            <a:extLst>
              <a:ext uri="{FF2B5EF4-FFF2-40B4-BE49-F238E27FC236}">
                <a16:creationId xmlns:a16="http://schemas.microsoft.com/office/drawing/2014/main" id="{D8CFFD6B-15B0-4C14-B7A6-7029DD83C240}"/>
              </a:ext>
            </a:extLst>
          </p:cNvPr>
          <p:cNvSpPr/>
          <p:nvPr/>
        </p:nvSpPr>
        <p:spPr>
          <a:xfrm>
            <a:off x="1924013" y="2277194"/>
            <a:ext cx="416772" cy="476311"/>
          </a:xfrm>
          <a:custGeom>
            <a:avLst/>
            <a:gdLst>
              <a:gd name="connsiteX0" fmla="*/ 411640 w 640080"/>
              <a:gd name="connsiteY0" fmla="*/ 194470 h 731520"/>
              <a:gd name="connsiteX1" fmla="*/ 411640 w 640080"/>
              <a:gd name="connsiteY1" fmla="*/ 160 h 731520"/>
              <a:gd name="connsiteX2" fmla="*/ 125890 w 640080"/>
              <a:gd name="connsiteY2" fmla="*/ 160 h 731520"/>
              <a:gd name="connsiteX3" fmla="*/ 91600 w 640080"/>
              <a:gd name="connsiteY3" fmla="*/ 34450 h 731520"/>
              <a:gd name="connsiteX4" fmla="*/ 91600 w 640080"/>
              <a:gd name="connsiteY4" fmla="*/ 365920 h 731520"/>
              <a:gd name="connsiteX5" fmla="*/ 11590 w 640080"/>
              <a:gd name="connsiteY5" fmla="*/ 365920 h 731520"/>
              <a:gd name="connsiteX6" fmla="*/ 160 w 640080"/>
              <a:gd name="connsiteY6" fmla="*/ 377350 h 731520"/>
              <a:gd name="connsiteX7" fmla="*/ 160 w 640080"/>
              <a:gd name="connsiteY7" fmla="*/ 400210 h 731520"/>
              <a:gd name="connsiteX8" fmla="*/ 11590 w 640080"/>
              <a:gd name="connsiteY8" fmla="*/ 411640 h 731520"/>
              <a:gd name="connsiteX9" fmla="*/ 212901 w 640080"/>
              <a:gd name="connsiteY9" fmla="*/ 411640 h 731520"/>
              <a:gd name="connsiteX10" fmla="*/ 223188 w 640080"/>
              <a:gd name="connsiteY10" fmla="*/ 417927 h 731520"/>
              <a:gd name="connsiteX11" fmla="*/ 251620 w 640080"/>
              <a:gd name="connsiteY11" fmla="*/ 474791 h 731520"/>
              <a:gd name="connsiteX12" fmla="*/ 332773 w 640080"/>
              <a:gd name="connsiteY12" fmla="*/ 312342 h 731520"/>
              <a:gd name="connsiteX13" fmla="*/ 353204 w 640080"/>
              <a:gd name="connsiteY13" fmla="*/ 312342 h 731520"/>
              <a:gd name="connsiteX14" fmla="*/ 402782 w 640080"/>
              <a:gd name="connsiteY14" fmla="*/ 411640 h 731520"/>
              <a:gd name="connsiteX15" fmla="*/ 503080 w 640080"/>
              <a:gd name="connsiteY15" fmla="*/ 411640 h 731520"/>
              <a:gd name="connsiteX16" fmla="*/ 525940 w 640080"/>
              <a:gd name="connsiteY16" fmla="*/ 434500 h 731520"/>
              <a:gd name="connsiteX17" fmla="*/ 503080 w 640080"/>
              <a:gd name="connsiteY17" fmla="*/ 457360 h 731520"/>
              <a:gd name="connsiteX18" fmla="*/ 374636 w 640080"/>
              <a:gd name="connsiteY18" fmla="*/ 457360 h 731520"/>
              <a:gd name="connsiteX19" fmla="*/ 343060 w 640080"/>
              <a:gd name="connsiteY19" fmla="*/ 394210 h 731520"/>
              <a:gd name="connsiteX20" fmla="*/ 261907 w 640080"/>
              <a:gd name="connsiteY20" fmla="*/ 556658 h 731520"/>
              <a:gd name="connsiteX21" fmla="*/ 241476 w 640080"/>
              <a:gd name="connsiteY21" fmla="*/ 556658 h 731520"/>
              <a:gd name="connsiteX22" fmla="*/ 191756 w 640080"/>
              <a:gd name="connsiteY22" fmla="*/ 457360 h 731520"/>
              <a:gd name="connsiteX23" fmla="*/ 91600 w 640080"/>
              <a:gd name="connsiteY23" fmla="*/ 457360 h 731520"/>
              <a:gd name="connsiteX24" fmla="*/ 91600 w 640080"/>
              <a:gd name="connsiteY24" fmla="*/ 697390 h 731520"/>
              <a:gd name="connsiteX25" fmla="*/ 125890 w 640080"/>
              <a:gd name="connsiteY25" fmla="*/ 731680 h 731520"/>
              <a:gd name="connsiteX26" fmla="*/ 605950 w 640080"/>
              <a:gd name="connsiteY26" fmla="*/ 731680 h 731520"/>
              <a:gd name="connsiteX27" fmla="*/ 640240 w 640080"/>
              <a:gd name="connsiteY27" fmla="*/ 697390 h 731520"/>
              <a:gd name="connsiteX28" fmla="*/ 640240 w 640080"/>
              <a:gd name="connsiteY28" fmla="*/ 228760 h 731520"/>
              <a:gd name="connsiteX29" fmla="*/ 445930 w 640080"/>
              <a:gd name="connsiteY29" fmla="*/ 228760 h 731520"/>
              <a:gd name="connsiteX30" fmla="*/ 411640 w 640080"/>
              <a:gd name="connsiteY30" fmla="*/ 194470 h 731520"/>
              <a:gd name="connsiteX31" fmla="*/ 630239 w 640080"/>
              <a:gd name="connsiteY31" fmla="*/ 150179 h 731520"/>
              <a:gd name="connsiteX32" fmla="*/ 490364 w 640080"/>
              <a:gd name="connsiteY32" fmla="*/ 10162 h 731520"/>
              <a:gd name="connsiteX33" fmla="*/ 466076 w 640080"/>
              <a:gd name="connsiteY33" fmla="*/ 160 h 731520"/>
              <a:gd name="connsiteX34" fmla="*/ 457360 w 640080"/>
              <a:gd name="connsiteY34" fmla="*/ 160 h 731520"/>
              <a:gd name="connsiteX35" fmla="*/ 457360 w 640080"/>
              <a:gd name="connsiteY35" fmla="*/ 183040 h 731520"/>
              <a:gd name="connsiteX36" fmla="*/ 640240 w 640080"/>
              <a:gd name="connsiteY36" fmla="*/ 183040 h 731520"/>
              <a:gd name="connsiteX37" fmla="*/ 640240 w 640080"/>
              <a:gd name="connsiteY37" fmla="*/ 174325 h 731520"/>
              <a:gd name="connsiteX38" fmla="*/ 630239 w 640080"/>
              <a:gd name="connsiteY38" fmla="*/ 1501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40080" h="731520">
                <a:moveTo>
                  <a:pt x="411640" y="194470"/>
                </a:moveTo>
                <a:lnTo>
                  <a:pt x="411640" y="160"/>
                </a:lnTo>
                <a:lnTo>
                  <a:pt x="125890" y="160"/>
                </a:lnTo>
                <a:cubicBezTo>
                  <a:pt x="106888" y="160"/>
                  <a:pt x="91600" y="15448"/>
                  <a:pt x="91600" y="34450"/>
                </a:cubicBezTo>
                <a:lnTo>
                  <a:pt x="91600" y="365920"/>
                </a:lnTo>
                <a:lnTo>
                  <a:pt x="11590" y="365920"/>
                </a:lnTo>
                <a:cubicBezTo>
                  <a:pt x="5304" y="365920"/>
                  <a:pt x="160" y="371064"/>
                  <a:pt x="160" y="377350"/>
                </a:cubicBezTo>
                <a:lnTo>
                  <a:pt x="160" y="400210"/>
                </a:lnTo>
                <a:cubicBezTo>
                  <a:pt x="160" y="406497"/>
                  <a:pt x="5304" y="411640"/>
                  <a:pt x="11590" y="411640"/>
                </a:cubicBezTo>
                <a:lnTo>
                  <a:pt x="212901" y="411640"/>
                </a:lnTo>
                <a:cubicBezTo>
                  <a:pt x="217187" y="411640"/>
                  <a:pt x="221188" y="414069"/>
                  <a:pt x="223188" y="417927"/>
                </a:cubicBezTo>
                <a:lnTo>
                  <a:pt x="251620" y="474791"/>
                </a:lnTo>
                <a:lnTo>
                  <a:pt x="332773" y="312342"/>
                </a:lnTo>
                <a:cubicBezTo>
                  <a:pt x="336917" y="303913"/>
                  <a:pt x="349061" y="303913"/>
                  <a:pt x="353204" y="312342"/>
                </a:cubicBezTo>
                <a:lnTo>
                  <a:pt x="402782" y="411640"/>
                </a:lnTo>
                <a:lnTo>
                  <a:pt x="503080" y="411640"/>
                </a:lnTo>
                <a:cubicBezTo>
                  <a:pt x="515653" y="411640"/>
                  <a:pt x="525940" y="421927"/>
                  <a:pt x="525940" y="434500"/>
                </a:cubicBezTo>
                <a:cubicBezTo>
                  <a:pt x="525940" y="447073"/>
                  <a:pt x="515653" y="457360"/>
                  <a:pt x="503080" y="457360"/>
                </a:cubicBezTo>
                <a:lnTo>
                  <a:pt x="374636" y="457360"/>
                </a:lnTo>
                <a:lnTo>
                  <a:pt x="343060" y="394210"/>
                </a:lnTo>
                <a:lnTo>
                  <a:pt x="261907" y="556658"/>
                </a:lnTo>
                <a:cubicBezTo>
                  <a:pt x="257764" y="565088"/>
                  <a:pt x="245620" y="565088"/>
                  <a:pt x="241476" y="556658"/>
                </a:cubicBezTo>
                <a:lnTo>
                  <a:pt x="191756" y="457360"/>
                </a:lnTo>
                <a:lnTo>
                  <a:pt x="91600" y="457360"/>
                </a:lnTo>
                <a:lnTo>
                  <a:pt x="91600" y="697390"/>
                </a:lnTo>
                <a:cubicBezTo>
                  <a:pt x="91600" y="716393"/>
                  <a:pt x="106888" y="731680"/>
                  <a:pt x="125890" y="731680"/>
                </a:cubicBezTo>
                <a:lnTo>
                  <a:pt x="605950" y="731680"/>
                </a:lnTo>
                <a:cubicBezTo>
                  <a:pt x="624953" y="731680"/>
                  <a:pt x="640240" y="716393"/>
                  <a:pt x="640240" y="697390"/>
                </a:cubicBezTo>
                <a:lnTo>
                  <a:pt x="640240" y="228760"/>
                </a:lnTo>
                <a:lnTo>
                  <a:pt x="445930" y="228760"/>
                </a:lnTo>
                <a:cubicBezTo>
                  <a:pt x="427071" y="228760"/>
                  <a:pt x="411640" y="213330"/>
                  <a:pt x="411640" y="194470"/>
                </a:cubicBezTo>
                <a:close/>
                <a:moveTo>
                  <a:pt x="630239" y="150179"/>
                </a:moveTo>
                <a:lnTo>
                  <a:pt x="490364" y="10162"/>
                </a:lnTo>
                <a:cubicBezTo>
                  <a:pt x="483935" y="3732"/>
                  <a:pt x="475220" y="160"/>
                  <a:pt x="466076" y="160"/>
                </a:cubicBezTo>
                <a:lnTo>
                  <a:pt x="457360" y="160"/>
                </a:lnTo>
                <a:lnTo>
                  <a:pt x="457360" y="183040"/>
                </a:lnTo>
                <a:lnTo>
                  <a:pt x="640240" y="183040"/>
                </a:lnTo>
                <a:lnTo>
                  <a:pt x="640240" y="174325"/>
                </a:lnTo>
                <a:cubicBezTo>
                  <a:pt x="640240" y="165324"/>
                  <a:pt x="636668" y="156608"/>
                  <a:pt x="630239" y="150179"/>
                </a:cubicBezTo>
                <a:close/>
              </a:path>
            </a:pathLst>
          </a:custGeom>
          <a:solidFill>
            <a:srgbClr val="910830"/>
          </a:solidFill>
          <a:ln w="1424" cap="flat">
            <a:noFill/>
            <a:prstDash val="solid"/>
            <a:miter/>
          </a:ln>
        </p:spPr>
        <p:txBody>
          <a:bodyPr rtlCol="0" anchor="ctr"/>
          <a:lstStyle/>
          <a:p>
            <a:endParaRPr lang="en-GB"/>
          </a:p>
        </p:txBody>
      </p:sp>
      <p:sp>
        <p:nvSpPr>
          <p:cNvPr id="305" name="Grafik 300">
            <a:extLst>
              <a:ext uri="{FF2B5EF4-FFF2-40B4-BE49-F238E27FC236}">
                <a16:creationId xmlns:a16="http://schemas.microsoft.com/office/drawing/2014/main" id="{DE941678-2A6E-415D-AC98-E413242C7266}"/>
              </a:ext>
            </a:extLst>
          </p:cNvPr>
          <p:cNvSpPr/>
          <p:nvPr/>
        </p:nvSpPr>
        <p:spPr>
          <a:xfrm>
            <a:off x="7937443" y="2277195"/>
            <a:ext cx="357233" cy="476311"/>
          </a:xfrm>
          <a:custGeom>
            <a:avLst/>
            <a:gdLst>
              <a:gd name="connsiteX0" fmla="*/ 260049 w 548640"/>
              <a:gd name="connsiteY0" fmla="*/ 366062 h 731520"/>
              <a:gd name="connsiteX1" fmla="*/ 257191 w 548640"/>
              <a:gd name="connsiteY1" fmla="*/ 299054 h 731520"/>
              <a:gd name="connsiteX2" fmla="*/ 260049 w 548640"/>
              <a:gd name="connsiteY2" fmla="*/ 366062 h 731520"/>
              <a:gd name="connsiteX3" fmla="*/ 257620 w 548640"/>
              <a:gd name="connsiteY3" fmla="*/ 433499 h 731520"/>
              <a:gd name="connsiteX4" fmla="*/ 217043 w 548640"/>
              <a:gd name="connsiteY4" fmla="*/ 523082 h 731520"/>
              <a:gd name="connsiteX5" fmla="*/ 306912 w 548640"/>
              <a:gd name="connsiteY5" fmla="*/ 491792 h 731520"/>
              <a:gd name="connsiteX6" fmla="*/ 257620 w 548640"/>
              <a:gd name="connsiteY6" fmla="*/ 433499 h 731520"/>
              <a:gd name="connsiteX7" fmla="*/ 123174 w 548640"/>
              <a:gd name="connsiteY7" fmla="*/ 611807 h 731520"/>
              <a:gd name="connsiteX8" fmla="*/ 173038 w 548640"/>
              <a:gd name="connsiteY8" fmla="*/ 554371 h 731520"/>
              <a:gd name="connsiteX9" fmla="*/ 123174 w 548640"/>
              <a:gd name="connsiteY9" fmla="*/ 611807 h 731520"/>
              <a:gd name="connsiteX10" fmla="*/ 354489 w 548640"/>
              <a:gd name="connsiteY10" fmla="*/ 228759 h 731520"/>
              <a:gd name="connsiteX11" fmla="*/ 548799 w 548640"/>
              <a:gd name="connsiteY11" fmla="*/ 228759 h 731520"/>
              <a:gd name="connsiteX12" fmla="*/ 548799 w 548640"/>
              <a:gd name="connsiteY12" fmla="*/ 697389 h 731520"/>
              <a:gd name="connsiteX13" fmla="*/ 514509 w 548640"/>
              <a:gd name="connsiteY13" fmla="*/ 731679 h 731520"/>
              <a:gd name="connsiteX14" fmla="*/ 34449 w 548640"/>
              <a:gd name="connsiteY14" fmla="*/ 731679 h 731520"/>
              <a:gd name="connsiteX15" fmla="*/ 159 w 548640"/>
              <a:gd name="connsiteY15" fmla="*/ 697389 h 731520"/>
              <a:gd name="connsiteX16" fmla="*/ 159 w 548640"/>
              <a:gd name="connsiteY16" fmla="*/ 34449 h 731520"/>
              <a:gd name="connsiteX17" fmla="*/ 34449 w 548640"/>
              <a:gd name="connsiteY17" fmla="*/ 159 h 731520"/>
              <a:gd name="connsiteX18" fmla="*/ 320199 w 548640"/>
              <a:gd name="connsiteY18" fmla="*/ 159 h 731520"/>
              <a:gd name="connsiteX19" fmla="*/ 320199 w 548640"/>
              <a:gd name="connsiteY19" fmla="*/ 194469 h 731520"/>
              <a:gd name="connsiteX20" fmla="*/ 354489 w 548640"/>
              <a:gd name="connsiteY20" fmla="*/ 228759 h 731520"/>
              <a:gd name="connsiteX21" fmla="*/ 343059 w 548640"/>
              <a:gd name="connsiteY21" fmla="*/ 474218 h 731520"/>
              <a:gd name="connsiteX22" fmla="*/ 282051 w 548640"/>
              <a:gd name="connsiteY22" fmla="*/ 397352 h 731520"/>
              <a:gd name="connsiteX23" fmla="*/ 290910 w 548640"/>
              <a:gd name="connsiteY23" fmla="*/ 305626 h 731520"/>
              <a:gd name="connsiteX24" fmla="*/ 222615 w 548640"/>
              <a:gd name="connsiteY24" fmla="*/ 295910 h 731520"/>
              <a:gd name="connsiteX25" fmla="*/ 234188 w 548640"/>
              <a:gd name="connsiteY25" fmla="*/ 405924 h 731520"/>
              <a:gd name="connsiteX26" fmla="*/ 175895 w 548640"/>
              <a:gd name="connsiteY26" fmla="*/ 528511 h 731520"/>
              <a:gd name="connsiteX27" fmla="*/ 175610 w 548640"/>
              <a:gd name="connsiteY27" fmla="*/ 528654 h 731520"/>
              <a:gd name="connsiteX28" fmla="*/ 97743 w 548640"/>
              <a:gd name="connsiteY28" fmla="*/ 625809 h 731520"/>
              <a:gd name="connsiteX29" fmla="*/ 128461 w 548640"/>
              <a:gd name="connsiteY29" fmla="*/ 640096 h 731520"/>
              <a:gd name="connsiteX30" fmla="*/ 215757 w 548640"/>
              <a:gd name="connsiteY30" fmla="*/ 551799 h 731520"/>
              <a:gd name="connsiteX31" fmla="*/ 328629 w 548640"/>
              <a:gd name="connsiteY31" fmla="*/ 518652 h 731520"/>
              <a:gd name="connsiteX32" fmla="*/ 420069 w 548640"/>
              <a:gd name="connsiteY32" fmla="*/ 546513 h 731520"/>
              <a:gd name="connsiteX33" fmla="*/ 448215 w 548640"/>
              <a:gd name="connsiteY33" fmla="*/ 484505 h 731520"/>
              <a:gd name="connsiteX34" fmla="*/ 343059 w 548640"/>
              <a:gd name="connsiteY34" fmla="*/ 474218 h 731520"/>
              <a:gd name="connsiteX35" fmla="*/ 538798 w 548640"/>
              <a:gd name="connsiteY35" fmla="*/ 150178 h 731520"/>
              <a:gd name="connsiteX36" fmla="*/ 398780 w 548640"/>
              <a:gd name="connsiteY36" fmla="*/ 10160 h 731520"/>
              <a:gd name="connsiteX37" fmla="*/ 374492 w 548640"/>
              <a:gd name="connsiteY37" fmla="*/ 159 h 731520"/>
              <a:gd name="connsiteX38" fmla="*/ 365919 w 548640"/>
              <a:gd name="connsiteY38" fmla="*/ 159 h 731520"/>
              <a:gd name="connsiteX39" fmla="*/ 365919 w 548640"/>
              <a:gd name="connsiteY39" fmla="*/ 183039 h 731520"/>
              <a:gd name="connsiteX40" fmla="*/ 548799 w 548640"/>
              <a:gd name="connsiteY40" fmla="*/ 183039 h 731520"/>
              <a:gd name="connsiteX41" fmla="*/ 548799 w 548640"/>
              <a:gd name="connsiteY41" fmla="*/ 174324 h 731520"/>
              <a:gd name="connsiteX42" fmla="*/ 538798 w 548640"/>
              <a:gd name="connsiteY42" fmla="*/ 150178 h 731520"/>
              <a:gd name="connsiteX43" fmla="*/ 432927 w 548640"/>
              <a:gd name="connsiteY43" fmla="*/ 514938 h 731520"/>
              <a:gd name="connsiteX44" fmla="*/ 371777 w 548640"/>
              <a:gd name="connsiteY44" fmla="*/ 502079 h 731520"/>
              <a:gd name="connsiteX45" fmla="*/ 432927 w 548640"/>
              <a:gd name="connsiteY45" fmla="*/ 51493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48640" h="731520">
                <a:moveTo>
                  <a:pt x="260049" y="366062"/>
                </a:moveTo>
                <a:cubicBezTo>
                  <a:pt x="252905" y="343202"/>
                  <a:pt x="253048" y="299054"/>
                  <a:pt x="257191" y="299054"/>
                </a:cubicBezTo>
                <a:cubicBezTo>
                  <a:pt x="269193" y="299054"/>
                  <a:pt x="268050" y="351774"/>
                  <a:pt x="260049" y="366062"/>
                </a:cubicBezTo>
                <a:close/>
                <a:moveTo>
                  <a:pt x="257620" y="433499"/>
                </a:moveTo>
                <a:cubicBezTo>
                  <a:pt x="246618" y="462360"/>
                  <a:pt x="232902" y="495364"/>
                  <a:pt x="217043" y="523082"/>
                </a:cubicBezTo>
                <a:cubicBezTo>
                  <a:pt x="243189" y="513080"/>
                  <a:pt x="272765" y="498507"/>
                  <a:pt x="306912" y="491792"/>
                </a:cubicBezTo>
                <a:cubicBezTo>
                  <a:pt x="288767" y="478076"/>
                  <a:pt x="271336" y="458359"/>
                  <a:pt x="257620" y="433499"/>
                </a:cubicBezTo>
                <a:close/>
                <a:moveTo>
                  <a:pt x="123174" y="611807"/>
                </a:moveTo>
                <a:cubicBezTo>
                  <a:pt x="123174" y="612950"/>
                  <a:pt x="142034" y="604092"/>
                  <a:pt x="173038" y="554371"/>
                </a:cubicBezTo>
                <a:cubicBezTo>
                  <a:pt x="163465" y="563372"/>
                  <a:pt x="131461" y="589376"/>
                  <a:pt x="123174" y="611807"/>
                </a:cubicBezTo>
                <a:close/>
                <a:moveTo>
                  <a:pt x="354489" y="228759"/>
                </a:moveTo>
                <a:lnTo>
                  <a:pt x="548799" y="228759"/>
                </a:lnTo>
                <a:lnTo>
                  <a:pt x="548799" y="697389"/>
                </a:lnTo>
                <a:cubicBezTo>
                  <a:pt x="548799" y="716391"/>
                  <a:pt x="533511" y="731679"/>
                  <a:pt x="514509" y="731679"/>
                </a:cubicBezTo>
                <a:lnTo>
                  <a:pt x="34449" y="731679"/>
                </a:lnTo>
                <a:cubicBezTo>
                  <a:pt x="15447" y="731679"/>
                  <a:pt x="159" y="716391"/>
                  <a:pt x="159" y="697389"/>
                </a:cubicBezTo>
                <a:lnTo>
                  <a:pt x="159" y="34449"/>
                </a:lnTo>
                <a:cubicBezTo>
                  <a:pt x="159" y="15447"/>
                  <a:pt x="15447" y="159"/>
                  <a:pt x="34449" y="159"/>
                </a:cubicBezTo>
                <a:lnTo>
                  <a:pt x="320199" y="159"/>
                </a:lnTo>
                <a:lnTo>
                  <a:pt x="320199" y="194469"/>
                </a:lnTo>
                <a:cubicBezTo>
                  <a:pt x="320199" y="213329"/>
                  <a:pt x="335630" y="228759"/>
                  <a:pt x="354489" y="228759"/>
                </a:cubicBezTo>
                <a:close/>
                <a:moveTo>
                  <a:pt x="343059" y="474218"/>
                </a:moveTo>
                <a:cubicBezTo>
                  <a:pt x="314484" y="456788"/>
                  <a:pt x="295482" y="432785"/>
                  <a:pt x="282051" y="397352"/>
                </a:cubicBezTo>
                <a:cubicBezTo>
                  <a:pt x="288481" y="370920"/>
                  <a:pt x="298625" y="330772"/>
                  <a:pt x="290910" y="305626"/>
                </a:cubicBezTo>
                <a:cubicBezTo>
                  <a:pt x="284195" y="263621"/>
                  <a:pt x="230331" y="267764"/>
                  <a:pt x="222615" y="295910"/>
                </a:cubicBezTo>
                <a:cubicBezTo>
                  <a:pt x="215472" y="322056"/>
                  <a:pt x="222044" y="358918"/>
                  <a:pt x="234188" y="405924"/>
                </a:cubicBezTo>
                <a:cubicBezTo>
                  <a:pt x="217615" y="445358"/>
                  <a:pt x="193183" y="498221"/>
                  <a:pt x="175895" y="528511"/>
                </a:cubicBezTo>
                <a:cubicBezTo>
                  <a:pt x="175752" y="528511"/>
                  <a:pt x="175752" y="528654"/>
                  <a:pt x="175610" y="528654"/>
                </a:cubicBezTo>
                <a:cubicBezTo>
                  <a:pt x="136890" y="548513"/>
                  <a:pt x="70454" y="592233"/>
                  <a:pt x="97743" y="625809"/>
                </a:cubicBezTo>
                <a:cubicBezTo>
                  <a:pt x="105744" y="635667"/>
                  <a:pt x="120603" y="640096"/>
                  <a:pt x="128461" y="640096"/>
                </a:cubicBezTo>
                <a:cubicBezTo>
                  <a:pt x="154035" y="640096"/>
                  <a:pt x="179467" y="614379"/>
                  <a:pt x="215757" y="551799"/>
                </a:cubicBezTo>
                <a:cubicBezTo>
                  <a:pt x="252619" y="539655"/>
                  <a:pt x="293053" y="524510"/>
                  <a:pt x="328629" y="518652"/>
                </a:cubicBezTo>
                <a:cubicBezTo>
                  <a:pt x="359633" y="535512"/>
                  <a:pt x="395923" y="546513"/>
                  <a:pt x="420069" y="546513"/>
                </a:cubicBezTo>
                <a:cubicBezTo>
                  <a:pt x="461788" y="546513"/>
                  <a:pt x="464646" y="500793"/>
                  <a:pt x="448215" y="484505"/>
                </a:cubicBezTo>
                <a:cubicBezTo>
                  <a:pt x="428355" y="465074"/>
                  <a:pt x="370634" y="470646"/>
                  <a:pt x="343059" y="474218"/>
                </a:cubicBezTo>
                <a:close/>
                <a:moveTo>
                  <a:pt x="538798" y="150178"/>
                </a:moveTo>
                <a:lnTo>
                  <a:pt x="398780" y="10160"/>
                </a:lnTo>
                <a:cubicBezTo>
                  <a:pt x="392351" y="3731"/>
                  <a:pt x="383636" y="159"/>
                  <a:pt x="374492" y="159"/>
                </a:cubicBezTo>
                <a:lnTo>
                  <a:pt x="365919" y="159"/>
                </a:lnTo>
                <a:lnTo>
                  <a:pt x="365919" y="183039"/>
                </a:lnTo>
                <a:lnTo>
                  <a:pt x="548799" y="183039"/>
                </a:lnTo>
                <a:lnTo>
                  <a:pt x="548799" y="174324"/>
                </a:lnTo>
                <a:cubicBezTo>
                  <a:pt x="548799" y="165323"/>
                  <a:pt x="545227" y="156607"/>
                  <a:pt x="538798" y="150178"/>
                </a:cubicBezTo>
                <a:close/>
                <a:moveTo>
                  <a:pt x="432927" y="514938"/>
                </a:moveTo>
                <a:cubicBezTo>
                  <a:pt x="438785" y="511080"/>
                  <a:pt x="429356" y="497936"/>
                  <a:pt x="371777" y="502079"/>
                </a:cubicBezTo>
                <a:cubicBezTo>
                  <a:pt x="424784" y="524653"/>
                  <a:pt x="432927" y="514938"/>
                  <a:pt x="432927" y="514938"/>
                </a:cubicBezTo>
                <a:close/>
              </a:path>
            </a:pathLst>
          </a:custGeom>
          <a:solidFill>
            <a:srgbClr val="910830"/>
          </a:solidFill>
          <a:ln w="1414" cap="flat">
            <a:noFill/>
            <a:prstDash val="solid"/>
            <a:miter/>
          </a:ln>
        </p:spPr>
        <p:txBody>
          <a:bodyPr rtlCol="0" anchor="ctr"/>
          <a:lstStyle/>
          <a:p>
            <a:endParaRPr lang="en-GB"/>
          </a:p>
        </p:txBody>
      </p:sp>
      <p:sp>
        <p:nvSpPr>
          <p:cNvPr id="306" name="Grafik 301">
            <a:extLst>
              <a:ext uri="{FF2B5EF4-FFF2-40B4-BE49-F238E27FC236}">
                <a16:creationId xmlns:a16="http://schemas.microsoft.com/office/drawing/2014/main" id="{3915AC5A-EEFF-4E44-B43C-1A201F5FA73D}"/>
              </a:ext>
            </a:extLst>
          </p:cNvPr>
          <p:cNvSpPr/>
          <p:nvPr/>
        </p:nvSpPr>
        <p:spPr>
          <a:xfrm>
            <a:off x="5819296" y="2759503"/>
            <a:ext cx="357233" cy="476311"/>
          </a:xfrm>
          <a:custGeom>
            <a:avLst/>
            <a:gdLst>
              <a:gd name="connsiteX0" fmla="*/ 276908 w 548640"/>
              <a:gd name="connsiteY0" fmla="*/ 387636 h 731520"/>
              <a:gd name="connsiteX1" fmla="*/ 305912 w 548640"/>
              <a:gd name="connsiteY1" fmla="*/ 399209 h 731520"/>
              <a:gd name="connsiteX2" fmla="*/ 305626 w 548640"/>
              <a:gd name="connsiteY2" fmla="*/ 462217 h 731520"/>
              <a:gd name="connsiteX3" fmla="*/ 275479 w 548640"/>
              <a:gd name="connsiteY3" fmla="*/ 474361 h 731520"/>
              <a:gd name="connsiteX4" fmla="*/ 237046 w 548640"/>
              <a:gd name="connsiteY4" fmla="*/ 474361 h 731520"/>
              <a:gd name="connsiteX5" fmla="*/ 237046 w 548640"/>
              <a:gd name="connsiteY5" fmla="*/ 387636 h 731520"/>
              <a:gd name="connsiteX6" fmla="*/ 276908 w 548640"/>
              <a:gd name="connsiteY6" fmla="*/ 387636 h 731520"/>
              <a:gd name="connsiteX7" fmla="*/ 538798 w 548640"/>
              <a:gd name="connsiteY7" fmla="*/ 150178 h 731520"/>
              <a:gd name="connsiteX8" fmla="*/ 398780 w 548640"/>
              <a:gd name="connsiteY8" fmla="*/ 10160 h 731520"/>
              <a:gd name="connsiteX9" fmla="*/ 374492 w 548640"/>
              <a:gd name="connsiteY9" fmla="*/ 159 h 731520"/>
              <a:gd name="connsiteX10" fmla="*/ 365919 w 548640"/>
              <a:gd name="connsiteY10" fmla="*/ 159 h 731520"/>
              <a:gd name="connsiteX11" fmla="*/ 365919 w 548640"/>
              <a:gd name="connsiteY11" fmla="*/ 183039 h 731520"/>
              <a:gd name="connsiteX12" fmla="*/ 548799 w 548640"/>
              <a:gd name="connsiteY12" fmla="*/ 183039 h 731520"/>
              <a:gd name="connsiteX13" fmla="*/ 548799 w 548640"/>
              <a:gd name="connsiteY13" fmla="*/ 174324 h 731520"/>
              <a:gd name="connsiteX14" fmla="*/ 538798 w 548640"/>
              <a:gd name="connsiteY14" fmla="*/ 150178 h 731520"/>
              <a:gd name="connsiteX15" fmla="*/ 320199 w 548640"/>
              <a:gd name="connsiteY15" fmla="*/ 194469 h 731520"/>
              <a:gd name="connsiteX16" fmla="*/ 320199 w 548640"/>
              <a:gd name="connsiteY16" fmla="*/ 159 h 731520"/>
              <a:gd name="connsiteX17" fmla="*/ 34449 w 548640"/>
              <a:gd name="connsiteY17" fmla="*/ 159 h 731520"/>
              <a:gd name="connsiteX18" fmla="*/ 159 w 548640"/>
              <a:gd name="connsiteY18" fmla="*/ 34449 h 731520"/>
              <a:gd name="connsiteX19" fmla="*/ 159 w 548640"/>
              <a:gd name="connsiteY19" fmla="*/ 697389 h 731520"/>
              <a:gd name="connsiteX20" fmla="*/ 34449 w 548640"/>
              <a:gd name="connsiteY20" fmla="*/ 731679 h 731520"/>
              <a:gd name="connsiteX21" fmla="*/ 514509 w 548640"/>
              <a:gd name="connsiteY21" fmla="*/ 731679 h 731520"/>
              <a:gd name="connsiteX22" fmla="*/ 548799 w 548640"/>
              <a:gd name="connsiteY22" fmla="*/ 697389 h 731520"/>
              <a:gd name="connsiteX23" fmla="*/ 548799 w 548640"/>
              <a:gd name="connsiteY23" fmla="*/ 228759 h 731520"/>
              <a:gd name="connsiteX24" fmla="*/ 354489 w 548640"/>
              <a:gd name="connsiteY24" fmla="*/ 228759 h 731520"/>
              <a:gd name="connsiteX25" fmla="*/ 320199 w 548640"/>
              <a:gd name="connsiteY25" fmla="*/ 194469 h 731520"/>
              <a:gd name="connsiteX26" fmla="*/ 395923 w 548640"/>
              <a:gd name="connsiteY26" fmla="*/ 430499 h 731520"/>
              <a:gd name="connsiteX27" fmla="*/ 237189 w 548640"/>
              <a:gd name="connsiteY27" fmla="*/ 541370 h 731520"/>
              <a:gd name="connsiteX28" fmla="*/ 237189 w 548640"/>
              <a:gd name="connsiteY28" fmla="*/ 623094 h 731520"/>
              <a:gd name="connsiteX29" fmla="*/ 220044 w 548640"/>
              <a:gd name="connsiteY29" fmla="*/ 640239 h 731520"/>
              <a:gd name="connsiteX30" fmla="*/ 176038 w 548640"/>
              <a:gd name="connsiteY30" fmla="*/ 640239 h 731520"/>
              <a:gd name="connsiteX31" fmla="*/ 158893 w 548640"/>
              <a:gd name="connsiteY31" fmla="*/ 623094 h 731520"/>
              <a:gd name="connsiteX32" fmla="*/ 158893 w 548640"/>
              <a:gd name="connsiteY32" fmla="*/ 337630 h 731520"/>
              <a:gd name="connsiteX33" fmla="*/ 176038 w 548640"/>
              <a:gd name="connsiteY33" fmla="*/ 320485 h 731520"/>
              <a:gd name="connsiteX34" fmla="*/ 291767 w 548640"/>
              <a:gd name="connsiteY34" fmla="*/ 320485 h 731520"/>
              <a:gd name="connsiteX35" fmla="*/ 395923 w 548640"/>
              <a:gd name="connsiteY35" fmla="*/ 4304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8640" h="731520">
                <a:moveTo>
                  <a:pt x="276908" y="387636"/>
                </a:moveTo>
                <a:cubicBezTo>
                  <a:pt x="289481" y="387636"/>
                  <a:pt x="299054" y="391494"/>
                  <a:pt x="305912" y="399209"/>
                </a:cubicBezTo>
                <a:cubicBezTo>
                  <a:pt x="319628" y="414782"/>
                  <a:pt x="319913" y="445929"/>
                  <a:pt x="305626" y="462217"/>
                </a:cubicBezTo>
                <a:cubicBezTo>
                  <a:pt x="298625" y="470218"/>
                  <a:pt x="288624" y="474361"/>
                  <a:pt x="275479" y="474361"/>
                </a:cubicBezTo>
                <a:lnTo>
                  <a:pt x="237046" y="474361"/>
                </a:lnTo>
                <a:lnTo>
                  <a:pt x="237046" y="387636"/>
                </a:lnTo>
                <a:lnTo>
                  <a:pt x="276908" y="387636"/>
                </a:lnTo>
                <a:close/>
                <a:moveTo>
                  <a:pt x="538798" y="150178"/>
                </a:moveTo>
                <a:lnTo>
                  <a:pt x="398780" y="10160"/>
                </a:lnTo>
                <a:cubicBezTo>
                  <a:pt x="392351" y="3731"/>
                  <a:pt x="383636" y="159"/>
                  <a:pt x="374492" y="159"/>
                </a:cubicBezTo>
                <a:lnTo>
                  <a:pt x="365919" y="159"/>
                </a:lnTo>
                <a:lnTo>
                  <a:pt x="365919" y="183039"/>
                </a:lnTo>
                <a:lnTo>
                  <a:pt x="548799" y="183039"/>
                </a:lnTo>
                <a:lnTo>
                  <a:pt x="548799" y="174324"/>
                </a:lnTo>
                <a:cubicBezTo>
                  <a:pt x="548799" y="165323"/>
                  <a:pt x="545227" y="156607"/>
                  <a:pt x="538798" y="150178"/>
                </a:cubicBezTo>
                <a:close/>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395923" y="430499"/>
                </a:moveTo>
                <a:cubicBezTo>
                  <a:pt x="395923" y="559515"/>
                  <a:pt x="269050" y="541370"/>
                  <a:pt x="237189" y="541370"/>
                </a:cubicBezTo>
                <a:lnTo>
                  <a:pt x="237189" y="623094"/>
                </a:lnTo>
                <a:cubicBezTo>
                  <a:pt x="237189" y="632524"/>
                  <a:pt x="229473" y="640239"/>
                  <a:pt x="220044" y="640239"/>
                </a:cubicBezTo>
                <a:lnTo>
                  <a:pt x="176038" y="640239"/>
                </a:lnTo>
                <a:cubicBezTo>
                  <a:pt x="166608" y="640239"/>
                  <a:pt x="158893" y="632524"/>
                  <a:pt x="158893" y="623094"/>
                </a:cubicBezTo>
                <a:lnTo>
                  <a:pt x="158893" y="337630"/>
                </a:lnTo>
                <a:cubicBezTo>
                  <a:pt x="158893" y="328200"/>
                  <a:pt x="166608" y="320485"/>
                  <a:pt x="176038" y="320485"/>
                </a:cubicBezTo>
                <a:lnTo>
                  <a:pt x="291767" y="320485"/>
                </a:lnTo>
                <a:cubicBezTo>
                  <a:pt x="355346" y="320485"/>
                  <a:pt x="395923" y="367348"/>
                  <a:pt x="395923" y="430499"/>
                </a:cubicBezTo>
                <a:close/>
              </a:path>
            </a:pathLst>
          </a:custGeom>
          <a:solidFill>
            <a:srgbClr val="910830"/>
          </a:solidFill>
          <a:ln w="1414" cap="flat">
            <a:noFill/>
            <a:prstDash val="solid"/>
            <a:miter/>
          </a:ln>
        </p:spPr>
        <p:txBody>
          <a:bodyPr rtlCol="0" anchor="ctr"/>
          <a:lstStyle/>
          <a:p>
            <a:endParaRPr lang="en-GB"/>
          </a:p>
        </p:txBody>
      </p:sp>
      <p:sp>
        <p:nvSpPr>
          <p:cNvPr id="307" name="Grafik 302">
            <a:extLst>
              <a:ext uri="{FF2B5EF4-FFF2-40B4-BE49-F238E27FC236}">
                <a16:creationId xmlns:a16="http://schemas.microsoft.com/office/drawing/2014/main" id="{707961CF-2A4D-443E-A5DD-09AF9AF9DE40}"/>
              </a:ext>
            </a:extLst>
          </p:cNvPr>
          <p:cNvSpPr/>
          <p:nvPr/>
        </p:nvSpPr>
        <p:spPr>
          <a:xfrm>
            <a:off x="6259635" y="2759503"/>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418111 w 548640"/>
              <a:gd name="connsiteY11" fmla="*/ 450901 h 731520"/>
              <a:gd name="connsiteX12" fmla="*/ 434270 w 548640"/>
              <a:gd name="connsiteY12" fmla="*/ 467060 h 731520"/>
              <a:gd name="connsiteX13" fmla="*/ 434270 w 548640"/>
              <a:gd name="connsiteY13" fmla="*/ 499393 h 731520"/>
              <a:gd name="connsiteX14" fmla="*/ 391551 w 548640"/>
              <a:gd name="connsiteY14" fmla="*/ 542113 h 731520"/>
              <a:gd name="connsiteX15" fmla="*/ 434499 w 548640"/>
              <a:gd name="connsiteY15" fmla="*/ 585061 h 731520"/>
              <a:gd name="connsiteX16" fmla="*/ 434499 w 548640"/>
              <a:gd name="connsiteY16" fmla="*/ 617393 h 731520"/>
              <a:gd name="connsiteX17" fmla="*/ 418340 w 548640"/>
              <a:gd name="connsiteY17" fmla="*/ 633553 h 731520"/>
              <a:gd name="connsiteX18" fmla="*/ 386007 w 548640"/>
              <a:gd name="connsiteY18" fmla="*/ 633553 h 731520"/>
              <a:gd name="connsiteX19" fmla="*/ 343059 w 548640"/>
              <a:gd name="connsiteY19" fmla="*/ 590590 h 731520"/>
              <a:gd name="connsiteX20" fmla="*/ 300111 w 548640"/>
              <a:gd name="connsiteY20" fmla="*/ 633538 h 731520"/>
              <a:gd name="connsiteX21" fmla="*/ 267778 w 548640"/>
              <a:gd name="connsiteY21" fmla="*/ 633538 h 731520"/>
              <a:gd name="connsiteX22" fmla="*/ 251619 w 548640"/>
              <a:gd name="connsiteY22" fmla="*/ 617379 h 731520"/>
              <a:gd name="connsiteX23" fmla="*/ 251619 w 548640"/>
              <a:gd name="connsiteY23" fmla="*/ 585046 h 731520"/>
              <a:gd name="connsiteX24" fmla="*/ 294567 w 548640"/>
              <a:gd name="connsiteY24" fmla="*/ 542098 h 731520"/>
              <a:gd name="connsiteX25" fmla="*/ 209814 w 548640"/>
              <a:gd name="connsiteY25" fmla="*/ 457359 h 731520"/>
              <a:gd name="connsiteX26" fmla="*/ 183039 w 548640"/>
              <a:gd name="connsiteY26" fmla="*/ 457359 h 731520"/>
              <a:gd name="connsiteX27" fmla="*/ 183039 w 548640"/>
              <a:gd name="connsiteY27" fmla="*/ 525939 h 731520"/>
              <a:gd name="connsiteX28" fmla="*/ 160179 w 548640"/>
              <a:gd name="connsiteY28" fmla="*/ 548799 h 731520"/>
              <a:gd name="connsiteX29" fmla="*/ 137319 w 548640"/>
              <a:gd name="connsiteY29" fmla="*/ 548799 h 731520"/>
              <a:gd name="connsiteX30" fmla="*/ 114459 w 548640"/>
              <a:gd name="connsiteY30" fmla="*/ 525939 h 731520"/>
              <a:gd name="connsiteX31" fmla="*/ 114459 w 548640"/>
              <a:gd name="connsiteY31" fmla="*/ 297339 h 731520"/>
              <a:gd name="connsiteX32" fmla="*/ 137319 w 548640"/>
              <a:gd name="connsiteY32" fmla="*/ 274479 h 731520"/>
              <a:gd name="connsiteX33" fmla="*/ 251619 w 548640"/>
              <a:gd name="connsiteY33" fmla="*/ 274479 h 731520"/>
              <a:gd name="connsiteX34" fmla="*/ 343059 w 548640"/>
              <a:gd name="connsiteY34" fmla="*/ 365919 h 731520"/>
              <a:gd name="connsiteX35" fmla="*/ 295253 w 548640"/>
              <a:gd name="connsiteY35" fmla="*/ 445815 h 731520"/>
              <a:gd name="connsiteX36" fmla="*/ 343059 w 548640"/>
              <a:gd name="connsiteY36" fmla="*/ 493621 h 731520"/>
              <a:gd name="connsiteX37" fmla="*/ 385779 w 548640"/>
              <a:gd name="connsiteY37" fmla="*/ 450901 h 731520"/>
              <a:gd name="connsiteX38" fmla="*/ 418111 w 548640"/>
              <a:gd name="connsiteY38" fmla="*/ 450901 h 731520"/>
              <a:gd name="connsiteX39" fmla="*/ 251619 w 548640"/>
              <a:gd name="connsiteY39" fmla="*/ 388779 h 731520"/>
              <a:gd name="connsiteX40" fmla="*/ 183039 w 548640"/>
              <a:gd name="connsiteY40" fmla="*/ 388779 h 731520"/>
              <a:gd name="connsiteX41" fmla="*/ 183039 w 548640"/>
              <a:gd name="connsiteY41" fmla="*/ 343059 h 731520"/>
              <a:gd name="connsiteX42" fmla="*/ 251619 w 548640"/>
              <a:gd name="connsiteY42" fmla="*/ 343059 h 731520"/>
              <a:gd name="connsiteX43" fmla="*/ 274479 w 548640"/>
              <a:gd name="connsiteY43" fmla="*/ 365919 h 731520"/>
              <a:gd name="connsiteX44" fmla="*/ 251619 w 548640"/>
              <a:gd name="connsiteY44" fmla="*/ 388779 h 731520"/>
              <a:gd name="connsiteX45" fmla="*/ 548799 w 548640"/>
              <a:gd name="connsiteY45" fmla="*/ 174324 h 731520"/>
              <a:gd name="connsiteX46" fmla="*/ 548799 w 548640"/>
              <a:gd name="connsiteY46" fmla="*/ 183039 h 731520"/>
              <a:gd name="connsiteX47" fmla="*/ 365919 w 548640"/>
              <a:gd name="connsiteY47" fmla="*/ 183039 h 731520"/>
              <a:gd name="connsiteX48" fmla="*/ 365919 w 548640"/>
              <a:gd name="connsiteY48" fmla="*/ 159 h 731520"/>
              <a:gd name="connsiteX49" fmla="*/ 374634 w 548640"/>
              <a:gd name="connsiteY49" fmla="*/ 159 h 731520"/>
              <a:gd name="connsiteX50" fmla="*/ 398923 w 548640"/>
              <a:gd name="connsiteY50" fmla="*/ 10160 h 731520"/>
              <a:gd name="connsiteX51" fmla="*/ 538798 w 548640"/>
              <a:gd name="connsiteY51" fmla="*/ 150178 h 731520"/>
              <a:gd name="connsiteX52" fmla="*/ 548799 w 548640"/>
              <a:gd name="connsiteY52"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18111" y="450901"/>
                </a:moveTo>
                <a:lnTo>
                  <a:pt x="434270" y="467060"/>
                </a:lnTo>
                <a:cubicBezTo>
                  <a:pt x="443200" y="475990"/>
                  <a:pt x="443200" y="490463"/>
                  <a:pt x="434270" y="499393"/>
                </a:cubicBezTo>
                <a:lnTo>
                  <a:pt x="391551" y="542113"/>
                </a:lnTo>
                <a:lnTo>
                  <a:pt x="434499" y="585061"/>
                </a:lnTo>
                <a:cubicBezTo>
                  <a:pt x="443429" y="593990"/>
                  <a:pt x="443429" y="608464"/>
                  <a:pt x="434499" y="617393"/>
                </a:cubicBezTo>
                <a:lnTo>
                  <a:pt x="418340" y="633553"/>
                </a:lnTo>
                <a:cubicBezTo>
                  <a:pt x="409410" y="642482"/>
                  <a:pt x="394937" y="642482"/>
                  <a:pt x="386007" y="633553"/>
                </a:cubicBezTo>
                <a:lnTo>
                  <a:pt x="343059" y="590590"/>
                </a:lnTo>
                <a:lnTo>
                  <a:pt x="300111" y="633538"/>
                </a:lnTo>
                <a:cubicBezTo>
                  <a:pt x="291181" y="642468"/>
                  <a:pt x="276708" y="642468"/>
                  <a:pt x="267778" y="633538"/>
                </a:cubicBezTo>
                <a:lnTo>
                  <a:pt x="251619" y="617379"/>
                </a:lnTo>
                <a:cubicBezTo>
                  <a:pt x="242689" y="608449"/>
                  <a:pt x="242689" y="593976"/>
                  <a:pt x="251619" y="585046"/>
                </a:cubicBezTo>
                <a:lnTo>
                  <a:pt x="294567" y="542098"/>
                </a:lnTo>
                <a:lnTo>
                  <a:pt x="209814" y="457359"/>
                </a:lnTo>
                <a:lnTo>
                  <a:pt x="183039" y="457359"/>
                </a:lnTo>
                <a:lnTo>
                  <a:pt x="183039" y="525939"/>
                </a:lnTo>
                <a:cubicBezTo>
                  <a:pt x="183039" y="538569"/>
                  <a:pt x="172809" y="548799"/>
                  <a:pt x="160179" y="548799"/>
                </a:cubicBezTo>
                <a:lnTo>
                  <a:pt x="137319" y="548799"/>
                </a:lnTo>
                <a:cubicBezTo>
                  <a:pt x="124689" y="548799"/>
                  <a:pt x="114459" y="538569"/>
                  <a:pt x="114459" y="525939"/>
                </a:cubicBezTo>
                <a:lnTo>
                  <a:pt x="114459" y="297339"/>
                </a:lnTo>
                <a:cubicBezTo>
                  <a:pt x="114459" y="284709"/>
                  <a:pt x="124689" y="274479"/>
                  <a:pt x="137319" y="274479"/>
                </a:cubicBezTo>
                <a:lnTo>
                  <a:pt x="251619" y="274479"/>
                </a:lnTo>
                <a:cubicBezTo>
                  <a:pt x="302125" y="274479"/>
                  <a:pt x="343059" y="315413"/>
                  <a:pt x="343059" y="365919"/>
                </a:cubicBezTo>
                <a:cubicBezTo>
                  <a:pt x="343059" y="400523"/>
                  <a:pt x="323600" y="430284"/>
                  <a:pt x="295253" y="445815"/>
                </a:cubicBezTo>
                <a:lnTo>
                  <a:pt x="343059" y="493621"/>
                </a:lnTo>
                <a:lnTo>
                  <a:pt x="385779" y="450901"/>
                </a:lnTo>
                <a:cubicBezTo>
                  <a:pt x="394708" y="441971"/>
                  <a:pt x="409182" y="441971"/>
                  <a:pt x="418111" y="450901"/>
                </a:cubicBezTo>
                <a:close/>
                <a:moveTo>
                  <a:pt x="251619" y="388779"/>
                </a:moveTo>
                <a:lnTo>
                  <a:pt x="183039" y="388779"/>
                </a:lnTo>
                <a:lnTo>
                  <a:pt x="183039" y="343059"/>
                </a:lnTo>
                <a:lnTo>
                  <a:pt x="251619" y="343059"/>
                </a:lnTo>
                <a:cubicBezTo>
                  <a:pt x="264221" y="343059"/>
                  <a:pt x="274479" y="353317"/>
                  <a:pt x="274479" y="365919"/>
                </a:cubicBezTo>
                <a:cubicBezTo>
                  <a:pt x="274479" y="378521"/>
                  <a:pt x="264221" y="388779"/>
                  <a:pt x="251619" y="388779"/>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308" name="Grafik 303">
            <a:extLst>
              <a:ext uri="{FF2B5EF4-FFF2-40B4-BE49-F238E27FC236}">
                <a16:creationId xmlns:a16="http://schemas.microsoft.com/office/drawing/2014/main" id="{3039FBF1-793A-45D8-A99C-2A5F5E41E277}"/>
              </a:ext>
            </a:extLst>
          </p:cNvPr>
          <p:cNvSpPr/>
          <p:nvPr/>
        </p:nvSpPr>
        <p:spPr>
          <a:xfrm>
            <a:off x="605920" y="2759502"/>
            <a:ext cx="535850" cy="476311"/>
          </a:xfrm>
          <a:custGeom>
            <a:avLst/>
            <a:gdLst>
              <a:gd name="connsiteX0" fmla="*/ 311870 w 822960"/>
              <a:gd name="connsiteY0" fmla="*/ 606150 h 731520"/>
              <a:gd name="connsiteX1" fmla="*/ 297340 w 822960"/>
              <a:gd name="connsiteY1" fmla="*/ 596835 h 731520"/>
              <a:gd name="connsiteX2" fmla="*/ 283024 w 822960"/>
              <a:gd name="connsiteY2" fmla="*/ 605679 h 731520"/>
              <a:gd name="connsiteX3" fmla="*/ 272065 w 822960"/>
              <a:gd name="connsiteY3" fmla="*/ 627596 h 731520"/>
              <a:gd name="connsiteX4" fmla="*/ 229946 w 822960"/>
              <a:gd name="connsiteY4" fmla="*/ 624609 h 731520"/>
              <a:gd name="connsiteX5" fmla="*/ 205900 w 822960"/>
              <a:gd name="connsiteY5" fmla="*/ 552500 h 731520"/>
              <a:gd name="connsiteX6" fmla="*/ 190741 w 822960"/>
              <a:gd name="connsiteY6" fmla="*/ 598049 h 731520"/>
              <a:gd name="connsiteX7" fmla="*/ 132162 w 822960"/>
              <a:gd name="connsiteY7" fmla="*/ 640240 h 731520"/>
              <a:gd name="connsiteX8" fmla="*/ 114460 w 822960"/>
              <a:gd name="connsiteY8" fmla="*/ 640240 h 731520"/>
              <a:gd name="connsiteX9" fmla="*/ 91600 w 822960"/>
              <a:gd name="connsiteY9" fmla="*/ 617380 h 731520"/>
              <a:gd name="connsiteX10" fmla="*/ 114460 w 822960"/>
              <a:gd name="connsiteY10" fmla="*/ 594520 h 731520"/>
              <a:gd name="connsiteX11" fmla="*/ 132162 w 822960"/>
              <a:gd name="connsiteY11" fmla="*/ 594520 h 731520"/>
              <a:gd name="connsiteX12" fmla="*/ 147364 w 822960"/>
              <a:gd name="connsiteY12" fmla="*/ 583576 h 731520"/>
              <a:gd name="connsiteX13" fmla="*/ 173353 w 822960"/>
              <a:gd name="connsiteY13" fmla="*/ 505509 h 731520"/>
              <a:gd name="connsiteX14" fmla="*/ 205900 w 822960"/>
              <a:gd name="connsiteY14" fmla="*/ 482063 h 731520"/>
              <a:gd name="connsiteX15" fmla="*/ 238433 w 822960"/>
              <a:gd name="connsiteY15" fmla="*/ 505509 h 731520"/>
              <a:gd name="connsiteX16" fmla="*/ 258264 w 822960"/>
              <a:gd name="connsiteY16" fmla="*/ 565002 h 731520"/>
              <a:gd name="connsiteX17" fmla="*/ 352561 w 822960"/>
              <a:gd name="connsiteY17" fmla="*/ 585233 h 731520"/>
              <a:gd name="connsiteX18" fmla="*/ 365934 w 822960"/>
              <a:gd name="connsiteY18" fmla="*/ 594177 h 731520"/>
              <a:gd name="connsiteX19" fmla="*/ 365934 w 822960"/>
              <a:gd name="connsiteY19" fmla="*/ 476848 h 731520"/>
              <a:gd name="connsiteX20" fmla="*/ 548814 w 822960"/>
              <a:gd name="connsiteY20" fmla="*/ 295268 h 731520"/>
              <a:gd name="connsiteX21" fmla="*/ 548814 w 822960"/>
              <a:gd name="connsiteY21" fmla="*/ 228760 h 731520"/>
              <a:gd name="connsiteX22" fmla="*/ 354490 w 822960"/>
              <a:gd name="connsiteY22" fmla="*/ 228760 h 731520"/>
              <a:gd name="connsiteX23" fmla="*/ 320200 w 822960"/>
              <a:gd name="connsiteY23" fmla="*/ 194470 h 731520"/>
              <a:gd name="connsiteX24" fmla="*/ 320200 w 822960"/>
              <a:gd name="connsiteY24" fmla="*/ 160 h 731520"/>
              <a:gd name="connsiteX25" fmla="*/ 34450 w 822960"/>
              <a:gd name="connsiteY25" fmla="*/ 160 h 731520"/>
              <a:gd name="connsiteX26" fmla="*/ 160 w 822960"/>
              <a:gd name="connsiteY26" fmla="*/ 34450 h 731520"/>
              <a:gd name="connsiteX27" fmla="*/ 160 w 822960"/>
              <a:gd name="connsiteY27" fmla="*/ 697390 h 731520"/>
              <a:gd name="connsiteX28" fmla="*/ 34450 w 822960"/>
              <a:gd name="connsiteY28" fmla="*/ 731680 h 731520"/>
              <a:gd name="connsiteX29" fmla="*/ 514510 w 822960"/>
              <a:gd name="connsiteY29" fmla="*/ 731680 h 731520"/>
              <a:gd name="connsiteX30" fmla="*/ 548800 w 822960"/>
              <a:gd name="connsiteY30" fmla="*/ 697390 h 731520"/>
              <a:gd name="connsiteX31" fmla="*/ 548800 w 822960"/>
              <a:gd name="connsiteY31" fmla="*/ 640240 h 731520"/>
              <a:gd name="connsiteX32" fmla="*/ 365920 w 822960"/>
              <a:gd name="connsiteY32" fmla="*/ 640083 h 731520"/>
              <a:gd name="connsiteX33" fmla="*/ 311870 w 822960"/>
              <a:gd name="connsiteY33" fmla="*/ 606150 h 731520"/>
              <a:gd name="connsiteX34" fmla="*/ 548800 w 822960"/>
              <a:gd name="connsiteY34" fmla="*/ 174325 h 731520"/>
              <a:gd name="connsiteX35" fmla="*/ 538799 w 822960"/>
              <a:gd name="connsiteY35" fmla="*/ 150179 h 731520"/>
              <a:gd name="connsiteX36" fmla="*/ 398924 w 822960"/>
              <a:gd name="connsiteY36" fmla="*/ 10161 h 731520"/>
              <a:gd name="connsiteX37" fmla="*/ 374635 w 822960"/>
              <a:gd name="connsiteY37" fmla="*/ 160 h 731520"/>
              <a:gd name="connsiteX38" fmla="*/ 365920 w 822960"/>
              <a:gd name="connsiteY38" fmla="*/ 160 h 731520"/>
              <a:gd name="connsiteX39" fmla="*/ 365920 w 822960"/>
              <a:gd name="connsiteY39" fmla="*/ 183040 h 731520"/>
              <a:gd name="connsiteX40" fmla="*/ 548800 w 822960"/>
              <a:gd name="connsiteY40" fmla="*/ 183040 h 731520"/>
              <a:gd name="connsiteX41" fmla="*/ 548800 w 822960"/>
              <a:gd name="connsiteY41" fmla="*/ 174325 h 731520"/>
              <a:gd name="connsiteX42" fmla="*/ 411640 w 822960"/>
              <a:gd name="connsiteY42" fmla="*/ 495879 h 731520"/>
              <a:gd name="connsiteX43" fmla="*/ 411640 w 822960"/>
              <a:gd name="connsiteY43" fmla="*/ 594520 h 731520"/>
              <a:gd name="connsiteX44" fmla="*/ 510209 w 822960"/>
              <a:gd name="connsiteY44" fmla="*/ 594520 h 731520"/>
              <a:gd name="connsiteX45" fmla="*/ 741210 w 822960"/>
              <a:gd name="connsiteY45" fmla="*/ 361948 h 731520"/>
              <a:gd name="connsiteX46" fmla="*/ 644226 w 822960"/>
              <a:gd name="connsiteY46" fmla="*/ 264965 h 731520"/>
              <a:gd name="connsiteX47" fmla="*/ 411640 w 822960"/>
              <a:gd name="connsiteY47" fmla="*/ 495879 h 731520"/>
              <a:gd name="connsiteX48" fmla="*/ 812462 w 822960"/>
              <a:gd name="connsiteY48" fmla="*/ 239233 h 731520"/>
              <a:gd name="connsiteX49" fmla="*/ 766927 w 822960"/>
              <a:gd name="connsiteY49" fmla="*/ 193698 h 731520"/>
              <a:gd name="connsiteX50" fmla="*/ 715478 w 822960"/>
              <a:gd name="connsiteY50" fmla="*/ 193698 h 731520"/>
              <a:gd name="connsiteX51" fmla="*/ 676545 w 822960"/>
              <a:gd name="connsiteY51" fmla="*/ 232632 h 731520"/>
              <a:gd name="connsiteX52" fmla="*/ 773528 w 822960"/>
              <a:gd name="connsiteY52" fmla="*/ 329615 h 731520"/>
              <a:gd name="connsiteX53" fmla="*/ 812462 w 822960"/>
              <a:gd name="connsiteY53" fmla="*/ 290682 h 731520"/>
              <a:gd name="connsiteX54" fmla="*/ 812462 w 822960"/>
              <a:gd name="connsiteY54" fmla="*/ 2392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822960" h="731520">
                <a:moveTo>
                  <a:pt x="311870" y="606150"/>
                </a:moveTo>
                <a:cubicBezTo>
                  <a:pt x="307656" y="597692"/>
                  <a:pt x="300312" y="596835"/>
                  <a:pt x="297340" y="596835"/>
                </a:cubicBezTo>
                <a:cubicBezTo>
                  <a:pt x="294368" y="596835"/>
                  <a:pt x="287024" y="597678"/>
                  <a:pt x="283024" y="605679"/>
                </a:cubicBezTo>
                <a:lnTo>
                  <a:pt x="272065" y="627596"/>
                </a:lnTo>
                <a:cubicBezTo>
                  <a:pt x="262964" y="645855"/>
                  <a:pt x="236304" y="643840"/>
                  <a:pt x="229946" y="624609"/>
                </a:cubicBezTo>
                <a:lnTo>
                  <a:pt x="205900" y="552500"/>
                </a:lnTo>
                <a:lnTo>
                  <a:pt x="190741" y="598049"/>
                </a:lnTo>
                <a:cubicBezTo>
                  <a:pt x="182326" y="623281"/>
                  <a:pt x="158766" y="640240"/>
                  <a:pt x="132162" y="640240"/>
                </a:cubicBezTo>
                <a:lnTo>
                  <a:pt x="114460" y="640240"/>
                </a:lnTo>
                <a:cubicBezTo>
                  <a:pt x="101830" y="640240"/>
                  <a:pt x="91600" y="630010"/>
                  <a:pt x="91600" y="617380"/>
                </a:cubicBezTo>
                <a:cubicBezTo>
                  <a:pt x="91600" y="604750"/>
                  <a:pt x="101830" y="594520"/>
                  <a:pt x="114460" y="594520"/>
                </a:cubicBezTo>
                <a:lnTo>
                  <a:pt x="132162" y="594520"/>
                </a:lnTo>
                <a:cubicBezTo>
                  <a:pt x="139063" y="594520"/>
                  <a:pt x="145178" y="590119"/>
                  <a:pt x="147364" y="583576"/>
                </a:cubicBezTo>
                <a:lnTo>
                  <a:pt x="173353" y="505509"/>
                </a:lnTo>
                <a:cubicBezTo>
                  <a:pt x="178068" y="491493"/>
                  <a:pt x="191127" y="482063"/>
                  <a:pt x="205900" y="482063"/>
                </a:cubicBezTo>
                <a:cubicBezTo>
                  <a:pt x="220673" y="482063"/>
                  <a:pt x="233732" y="491479"/>
                  <a:pt x="238433" y="505509"/>
                </a:cubicBezTo>
                <a:lnTo>
                  <a:pt x="258264" y="565002"/>
                </a:lnTo>
                <a:cubicBezTo>
                  <a:pt x="286481" y="541871"/>
                  <a:pt x="335502" y="551143"/>
                  <a:pt x="352561" y="585233"/>
                </a:cubicBezTo>
                <a:cubicBezTo>
                  <a:pt x="355262" y="590634"/>
                  <a:pt x="360405" y="593734"/>
                  <a:pt x="365934" y="594177"/>
                </a:cubicBezTo>
                <a:lnTo>
                  <a:pt x="365934" y="476848"/>
                </a:lnTo>
                <a:lnTo>
                  <a:pt x="548814" y="295268"/>
                </a:lnTo>
                <a:lnTo>
                  <a:pt x="548814" y="228760"/>
                </a:lnTo>
                <a:lnTo>
                  <a:pt x="354490" y="228760"/>
                </a:lnTo>
                <a:cubicBezTo>
                  <a:pt x="335631" y="228760"/>
                  <a:pt x="320200" y="213329"/>
                  <a:pt x="320200" y="194470"/>
                </a:cubicBezTo>
                <a:lnTo>
                  <a:pt x="320200" y="160"/>
                </a:lnTo>
                <a:lnTo>
                  <a:pt x="34450" y="160"/>
                </a:lnTo>
                <a:cubicBezTo>
                  <a:pt x="15448" y="160"/>
                  <a:pt x="160" y="15448"/>
                  <a:pt x="160" y="34450"/>
                </a:cubicBezTo>
                <a:lnTo>
                  <a:pt x="160" y="697390"/>
                </a:lnTo>
                <a:cubicBezTo>
                  <a:pt x="160" y="716392"/>
                  <a:pt x="15448" y="731680"/>
                  <a:pt x="34450" y="731680"/>
                </a:cubicBezTo>
                <a:lnTo>
                  <a:pt x="514510" y="731680"/>
                </a:lnTo>
                <a:cubicBezTo>
                  <a:pt x="533512" y="731680"/>
                  <a:pt x="548800" y="716392"/>
                  <a:pt x="548800" y="697390"/>
                </a:cubicBezTo>
                <a:lnTo>
                  <a:pt x="548800" y="640240"/>
                </a:lnTo>
                <a:lnTo>
                  <a:pt x="365920" y="640083"/>
                </a:lnTo>
                <a:cubicBezTo>
                  <a:pt x="342889" y="639640"/>
                  <a:pt x="322229" y="626824"/>
                  <a:pt x="311870" y="606150"/>
                </a:cubicBezTo>
                <a:close/>
                <a:moveTo>
                  <a:pt x="548800" y="174325"/>
                </a:moveTo>
                <a:cubicBezTo>
                  <a:pt x="548800" y="165323"/>
                  <a:pt x="545228" y="156608"/>
                  <a:pt x="538799" y="150179"/>
                </a:cubicBezTo>
                <a:lnTo>
                  <a:pt x="398924" y="10161"/>
                </a:lnTo>
                <a:cubicBezTo>
                  <a:pt x="392495" y="3732"/>
                  <a:pt x="383779" y="160"/>
                  <a:pt x="374635" y="160"/>
                </a:cubicBezTo>
                <a:lnTo>
                  <a:pt x="365920" y="160"/>
                </a:lnTo>
                <a:lnTo>
                  <a:pt x="365920" y="183040"/>
                </a:lnTo>
                <a:lnTo>
                  <a:pt x="548800" y="183040"/>
                </a:lnTo>
                <a:lnTo>
                  <a:pt x="548800" y="174325"/>
                </a:lnTo>
                <a:close/>
                <a:moveTo>
                  <a:pt x="411640" y="495879"/>
                </a:moveTo>
                <a:lnTo>
                  <a:pt x="411640" y="594520"/>
                </a:lnTo>
                <a:lnTo>
                  <a:pt x="510209" y="594520"/>
                </a:lnTo>
                <a:lnTo>
                  <a:pt x="741210" y="361948"/>
                </a:lnTo>
                <a:lnTo>
                  <a:pt x="644226" y="264965"/>
                </a:lnTo>
                <a:lnTo>
                  <a:pt x="411640" y="495879"/>
                </a:lnTo>
                <a:close/>
                <a:moveTo>
                  <a:pt x="812462" y="239233"/>
                </a:moveTo>
                <a:lnTo>
                  <a:pt x="766927" y="193698"/>
                </a:lnTo>
                <a:cubicBezTo>
                  <a:pt x="752725" y="179497"/>
                  <a:pt x="729680" y="179497"/>
                  <a:pt x="715478" y="193698"/>
                </a:cubicBezTo>
                <a:lnTo>
                  <a:pt x="676545" y="232632"/>
                </a:lnTo>
                <a:lnTo>
                  <a:pt x="773528" y="329615"/>
                </a:lnTo>
                <a:lnTo>
                  <a:pt x="812462" y="290682"/>
                </a:lnTo>
                <a:cubicBezTo>
                  <a:pt x="826678" y="276480"/>
                  <a:pt x="826678" y="253435"/>
                  <a:pt x="812462" y="239233"/>
                </a:cubicBezTo>
                <a:close/>
              </a:path>
            </a:pathLst>
          </a:custGeom>
          <a:solidFill>
            <a:srgbClr val="910830"/>
          </a:solidFill>
          <a:ln w="1422" cap="flat">
            <a:noFill/>
            <a:prstDash val="solid"/>
            <a:miter/>
          </a:ln>
        </p:spPr>
        <p:txBody>
          <a:bodyPr rtlCol="0" anchor="ctr"/>
          <a:lstStyle/>
          <a:p>
            <a:endParaRPr lang="en-GB"/>
          </a:p>
        </p:txBody>
      </p:sp>
      <p:sp>
        <p:nvSpPr>
          <p:cNvPr id="309" name="Grafik 304">
            <a:extLst>
              <a:ext uri="{FF2B5EF4-FFF2-40B4-BE49-F238E27FC236}">
                <a16:creationId xmlns:a16="http://schemas.microsoft.com/office/drawing/2014/main" id="{0557DE2A-068F-4820-B966-A9A17A1DB845}"/>
              </a:ext>
            </a:extLst>
          </p:cNvPr>
          <p:cNvSpPr/>
          <p:nvPr/>
        </p:nvSpPr>
        <p:spPr>
          <a:xfrm>
            <a:off x="6699975" y="2759503"/>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413325 w 548640"/>
              <a:gd name="connsiteY11" fmla="*/ 503093 h 731520"/>
              <a:gd name="connsiteX12" fmla="*/ 320199 w 548640"/>
              <a:gd name="connsiteY12" fmla="*/ 503093 h 731520"/>
              <a:gd name="connsiteX13" fmla="*/ 320199 w 548640"/>
              <a:gd name="connsiteY13" fmla="*/ 617393 h 731520"/>
              <a:gd name="connsiteX14" fmla="*/ 297339 w 548640"/>
              <a:gd name="connsiteY14" fmla="*/ 640253 h 731520"/>
              <a:gd name="connsiteX15" fmla="*/ 251619 w 548640"/>
              <a:gd name="connsiteY15" fmla="*/ 640253 h 731520"/>
              <a:gd name="connsiteX16" fmla="*/ 228759 w 548640"/>
              <a:gd name="connsiteY16" fmla="*/ 617393 h 731520"/>
              <a:gd name="connsiteX17" fmla="*/ 228759 w 548640"/>
              <a:gd name="connsiteY17" fmla="*/ 503093 h 731520"/>
              <a:gd name="connsiteX18" fmla="*/ 135633 w 548640"/>
              <a:gd name="connsiteY18" fmla="*/ 503093 h 731520"/>
              <a:gd name="connsiteX19" fmla="*/ 119531 w 548640"/>
              <a:gd name="connsiteY19" fmla="*/ 464003 h 731520"/>
              <a:gd name="connsiteX20" fmla="*/ 257291 w 548640"/>
              <a:gd name="connsiteY20" fmla="*/ 327271 h 731520"/>
              <a:gd name="connsiteX21" fmla="*/ 291638 w 548640"/>
              <a:gd name="connsiteY21" fmla="*/ 327271 h 731520"/>
              <a:gd name="connsiteX22" fmla="*/ 429398 w 548640"/>
              <a:gd name="connsiteY22" fmla="*/ 464003 h 731520"/>
              <a:gd name="connsiteX23" fmla="*/ 413325 w 548640"/>
              <a:gd name="connsiteY23" fmla="*/ 503093 h 731520"/>
              <a:gd name="connsiteX24" fmla="*/ 538798 w 548640"/>
              <a:gd name="connsiteY24" fmla="*/ 150178 h 731520"/>
              <a:gd name="connsiteX25" fmla="*/ 398923 w 548640"/>
              <a:gd name="connsiteY25" fmla="*/ 10160 h 731520"/>
              <a:gd name="connsiteX26" fmla="*/ 374634 w 548640"/>
              <a:gd name="connsiteY26" fmla="*/ 159 h 731520"/>
              <a:gd name="connsiteX27" fmla="*/ 365919 w 548640"/>
              <a:gd name="connsiteY27" fmla="*/ 159 h 731520"/>
              <a:gd name="connsiteX28" fmla="*/ 365919 w 548640"/>
              <a:gd name="connsiteY28" fmla="*/ 183039 h 731520"/>
              <a:gd name="connsiteX29" fmla="*/ 548799 w 548640"/>
              <a:gd name="connsiteY29" fmla="*/ 183039 h 731520"/>
              <a:gd name="connsiteX30" fmla="*/ 548799 w 548640"/>
              <a:gd name="connsiteY30" fmla="*/ 174324 h 731520"/>
              <a:gd name="connsiteX31" fmla="*/ 538798 w 548640"/>
              <a:gd name="connsiteY31" fmla="*/ 1501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13325" y="503093"/>
                </a:moveTo>
                <a:lnTo>
                  <a:pt x="320199" y="503093"/>
                </a:lnTo>
                <a:lnTo>
                  <a:pt x="320199" y="617393"/>
                </a:lnTo>
                <a:cubicBezTo>
                  <a:pt x="320199" y="630024"/>
                  <a:pt x="309969" y="640253"/>
                  <a:pt x="297339" y="640253"/>
                </a:cubicBezTo>
                <a:lnTo>
                  <a:pt x="251619" y="640253"/>
                </a:lnTo>
                <a:cubicBezTo>
                  <a:pt x="238989" y="640253"/>
                  <a:pt x="228759" y="630024"/>
                  <a:pt x="228759" y="617393"/>
                </a:cubicBezTo>
                <a:lnTo>
                  <a:pt x="228759" y="503093"/>
                </a:lnTo>
                <a:lnTo>
                  <a:pt x="135633" y="503093"/>
                </a:lnTo>
                <a:cubicBezTo>
                  <a:pt x="115231" y="503093"/>
                  <a:pt x="105044" y="478390"/>
                  <a:pt x="119531" y="464003"/>
                </a:cubicBezTo>
                <a:lnTo>
                  <a:pt x="257291" y="327271"/>
                </a:lnTo>
                <a:cubicBezTo>
                  <a:pt x="266792" y="317827"/>
                  <a:pt x="282137" y="317827"/>
                  <a:pt x="291638" y="327271"/>
                </a:cubicBezTo>
                <a:lnTo>
                  <a:pt x="429398" y="464003"/>
                </a:lnTo>
                <a:cubicBezTo>
                  <a:pt x="443900" y="478390"/>
                  <a:pt x="433728" y="503093"/>
                  <a:pt x="413325" y="503093"/>
                </a:cubicBezTo>
                <a:close/>
                <a:moveTo>
                  <a:pt x="538798" y="150178"/>
                </a:moveTo>
                <a:lnTo>
                  <a:pt x="398923" y="10160"/>
                </a:lnTo>
                <a:cubicBezTo>
                  <a:pt x="392494" y="3731"/>
                  <a:pt x="383778" y="159"/>
                  <a:pt x="374634" y="159"/>
                </a:cubicBezTo>
                <a:lnTo>
                  <a:pt x="365919" y="159"/>
                </a:lnTo>
                <a:lnTo>
                  <a:pt x="365919" y="183039"/>
                </a:lnTo>
                <a:lnTo>
                  <a:pt x="548799" y="183039"/>
                </a:lnTo>
                <a:lnTo>
                  <a:pt x="548799" y="174324"/>
                </a:lnTo>
                <a:cubicBezTo>
                  <a:pt x="548799" y="165323"/>
                  <a:pt x="545227" y="156607"/>
                  <a:pt x="538798" y="150178"/>
                </a:cubicBezTo>
                <a:close/>
              </a:path>
            </a:pathLst>
          </a:custGeom>
          <a:solidFill>
            <a:srgbClr val="910830"/>
          </a:solidFill>
          <a:ln w="1414" cap="flat">
            <a:noFill/>
            <a:prstDash val="solid"/>
            <a:miter/>
          </a:ln>
        </p:spPr>
        <p:txBody>
          <a:bodyPr rtlCol="0" anchor="ctr"/>
          <a:lstStyle/>
          <a:p>
            <a:endParaRPr lang="en-GB"/>
          </a:p>
        </p:txBody>
      </p:sp>
      <p:sp>
        <p:nvSpPr>
          <p:cNvPr id="310" name="Grafik 305">
            <a:extLst>
              <a:ext uri="{FF2B5EF4-FFF2-40B4-BE49-F238E27FC236}">
                <a16:creationId xmlns:a16="http://schemas.microsoft.com/office/drawing/2014/main" id="{BCE2AAA0-7FD9-4726-A173-F5A9C7D24803}"/>
              </a:ext>
            </a:extLst>
          </p:cNvPr>
          <p:cNvSpPr/>
          <p:nvPr/>
        </p:nvSpPr>
        <p:spPr>
          <a:xfrm>
            <a:off x="7140315" y="2759503"/>
            <a:ext cx="357233" cy="476311"/>
          </a:xfrm>
          <a:custGeom>
            <a:avLst/>
            <a:gdLst>
              <a:gd name="connsiteX0" fmla="*/ 548799 w 548640"/>
              <a:gd name="connsiteY0" fmla="*/ 174382 h 731520"/>
              <a:gd name="connsiteX1" fmla="*/ 548799 w 548640"/>
              <a:gd name="connsiteY1" fmla="*/ 183039 h 731520"/>
              <a:gd name="connsiteX2" fmla="*/ 365919 w 548640"/>
              <a:gd name="connsiteY2" fmla="*/ 183039 h 731520"/>
              <a:gd name="connsiteX3" fmla="*/ 365919 w 548640"/>
              <a:gd name="connsiteY3" fmla="*/ 159 h 731520"/>
              <a:gd name="connsiteX4" fmla="*/ 374576 w 548640"/>
              <a:gd name="connsiteY4" fmla="*/ 159 h 731520"/>
              <a:gd name="connsiteX5" fmla="*/ 398823 w 548640"/>
              <a:gd name="connsiteY5" fmla="*/ 10202 h 731520"/>
              <a:gd name="connsiteX6" fmla="*/ 538756 w 548640"/>
              <a:gd name="connsiteY6" fmla="*/ 150135 h 731520"/>
              <a:gd name="connsiteX7" fmla="*/ 548799 w 548640"/>
              <a:gd name="connsiteY7" fmla="*/ 174382 h 731520"/>
              <a:gd name="connsiteX8" fmla="*/ 320199 w 548640"/>
              <a:gd name="connsiteY8" fmla="*/ 194469 h 731520"/>
              <a:gd name="connsiteX9" fmla="*/ 320199 w 548640"/>
              <a:gd name="connsiteY9" fmla="*/ 159 h 731520"/>
              <a:gd name="connsiteX10" fmla="*/ 34449 w 548640"/>
              <a:gd name="connsiteY10" fmla="*/ 159 h 731520"/>
              <a:gd name="connsiteX11" fmla="*/ 159 w 548640"/>
              <a:gd name="connsiteY11" fmla="*/ 34449 h 731520"/>
              <a:gd name="connsiteX12" fmla="*/ 159 w 548640"/>
              <a:gd name="connsiteY12" fmla="*/ 697389 h 731520"/>
              <a:gd name="connsiteX13" fmla="*/ 34449 w 548640"/>
              <a:gd name="connsiteY13" fmla="*/ 731679 h 731520"/>
              <a:gd name="connsiteX14" fmla="*/ 514509 w 548640"/>
              <a:gd name="connsiteY14" fmla="*/ 731679 h 731520"/>
              <a:gd name="connsiteX15" fmla="*/ 548799 w 548640"/>
              <a:gd name="connsiteY15" fmla="*/ 697389 h 731520"/>
              <a:gd name="connsiteX16" fmla="*/ 548799 w 548640"/>
              <a:gd name="connsiteY16" fmla="*/ 228759 h 731520"/>
              <a:gd name="connsiteX17" fmla="*/ 354489 w 548640"/>
              <a:gd name="connsiteY17" fmla="*/ 228759 h 731520"/>
              <a:gd name="connsiteX18" fmla="*/ 320199 w 548640"/>
              <a:gd name="connsiteY18" fmla="*/ 194469 h 731520"/>
              <a:gd name="connsiteX19" fmla="*/ 457359 w 548640"/>
              <a:gd name="connsiteY19" fmla="*/ 400232 h 731520"/>
              <a:gd name="connsiteX20" fmla="*/ 457359 w 548640"/>
              <a:gd name="connsiteY20" fmla="*/ 560199 h 731520"/>
              <a:gd name="connsiteX21" fmla="*/ 398822 w 548640"/>
              <a:gd name="connsiteY21" fmla="*/ 584446 h 731520"/>
              <a:gd name="connsiteX22" fmla="*/ 320199 w 548640"/>
              <a:gd name="connsiteY22" fmla="*/ 505852 h 731520"/>
              <a:gd name="connsiteX23" fmla="*/ 320199 w 548640"/>
              <a:gd name="connsiteY23" fmla="*/ 560229 h 731520"/>
              <a:gd name="connsiteX24" fmla="*/ 285909 w 548640"/>
              <a:gd name="connsiteY24" fmla="*/ 594519 h 731520"/>
              <a:gd name="connsiteX25" fmla="*/ 125889 w 548640"/>
              <a:gd name="connsiteY25" fmla="*/ 594519 h 731520"/>
              <a:gd name="connsiteX26" fmla="*/ 91599 w 548640"/>
              <a:gd name="connsiteY26" fmla="*/ 560229 h 731520"/>
              <a:gd name="connsiteX27" fmla="*/ 91599 w 548640"/>
              <a:gd name="connsiteY27" fmla="*/ 400209 h 731520"/>
              <a:gd name="connsiteX28" fmla="*/ 125889 w 548640"/>
              <a:gd name="connsiteY28" fmla="*/ 365919 h 731520"/>
              <a:gd name="connsiteX29" fmla="*/ 285909 w 548640"/>
              <a:gd name="connsiteY29" fmla="*/ 365919 h 731520"/>
              <a:gd name="connsiteX30" fmla="*/ 320199 w 548640"/>
              <a:gd name="connsiteY30" fmla="*/ 400209 h 731520"/>
              <a:gd name="connsiteX31" fmla="*/ 320199 w 548640"/>
              <a:gd name="connsiteY31" fmla="*/ 454586 h 731520"/>
              <a:gd name="connsiteX32" fmla="*/ 398822 w 548640"/>
              <a:gd name="connsiteY32" fmla="*/ 375986 h 731520"/>
              <a:gd name="connsiteX33" fmla="*/ 457359 w 548640"/>
              <a:gd name="connsiteY33" fmla="*/ 40023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8640" h="731520">
                <a:moveTo>
                  <a:pt x="548799" y="174382"/>
                </a:moveTo>
                <a:lnTo>
                  <a:pt x="548799" y="183039"/>
                </a:lnTo>
                <a:lnTo>
                  <a:pt x="365919" y="183039"/>
                </a:lnTo>
                <a:lnTo>
                  <a:pt x="365919" y="159"/>
                </a:lnTo>
                <a:lnTo>
                  <a:pt x="374576" y="159"/>
                </a:lnTo>
                <a:cubicBezTo>
                  <a:pt x="383670" y="159"/>
                  <a:pt x="392392" y="3772"/>
                  <a:pt x="398823" y="10202"/>
                </a:cubicBezTo>
                <a:lnTo>
                  <a:pt x="538756" y="150135"/>
                </a:lnTo>
                <a:cubicBezTo>
                  <a:pt x="545186" y="156566"/>
                  <a:pt x="548799" y="165288"/>
                  <a:pt x="548799" y="174382"/>
                </a:cubicBezTo>
                <a:close/>
                <a:moveTo>
                  <a:pt x="320199" y="194469"/>
                </a:moveTo>
                <a:lnTo>
                  <a:pt x="320199" y="159"/>
                </a:lnTo>
                <a:lnTo>
                  <a:pt x="34449" y="159"/>
                </a:lnTo>
                <a:cubicBezTo>
                  <a:pt x="15511" y="159"/>
                  <a:pt x="159" y="15511"/>
                  <a:pt x="159" y="34449"/>
                </a:cubicBezTo>
                <a:lnTo>
                  <a:pt x="159" y="697389"/>
                </a:lnTo>
                <a:cubicBezTo>
                  <a:pt x="159" y="716327"/>
                  <a:pt x="15511" y="731679"/>
                  <a:pt x="34449" y="731679"/>
                </a:cubicBezTo>
                <a:lnTo>
                  <a:pt x="514509" y="731679"/>
                </a:lnTo>
                <a:cubicBezTo>
                  <a:pt x="533447" y="731679"/>
                  <a:pt x="548799" y="716327"/>
                  <a:pt x="548799" y="697389"/>
                </a:cubicBezTo>
                <a:lnTo>
                  <a:pt x="548799" y="228759"/>
                </a:lnTo>
                <a:lnTo>
                  <a:pt x="354489" y="228759"/>
                </a:lnTo>
                <a:cubicBezTo>
                  <a:pt x="335630" y="228759"/>
                  <a:pt x="320199" y="213329"/>
                  <a:pt x="320199" y="194469"/>
                </a:cubicBezTo>
                <a:close/>
                <a:moveTo>
                  <a:pt x="457359" y="400232"/>
                </a:moveTo>
                <a:lnTo>
                  <a:pt x="457359" y="560199"/>
                </a:lnTo>
                <a:cubicBezTo>
                  <a:pt x="457359" y="590839"/>
                  <a:pt x="420293" y="605916"/>
                  <a:pt x="398822" y="584446"/>
                </a:cubicBezTo>
                <a:lnTo>
                  <a:pt x="320199" y="505852"/>
                </a:lnTo>
                <a:lnTo>
                  <a:pt x="320199" y="560229"/>
                </a:lnTo>
                <a:cubicBezTo>
                  <a:pt x="320199" y="579167"/>
                  <a:pt x="304847" y="594519"/>
                  <a:pt x="285909" y="594519"/>
                </a:cubicBezTo>
                <a:lnTo>
                  <a:pt x="125889" y="594519"/>
                </a:lnTo>
                <a:cubicBezTo>
                  <a:pt x="106951" y="594519"/>
                  <a:pt x="91599" y="579167"/>
                  <a:pt x="91599" y="560229"/>
                </a:cubicBezTo>
                <a:lnTo>
                  <a:pt x="91599" y="400209"/>
                </a:lnTo>
                <a:cubicBezTo>
                  <a:pt x="91599" y="381271"/>
                  <a:pt x="106951" y="365919"/>
                  <a:pt x="125889" y="365919"/>
                </a:cubicBezTo>
                <a:lnTo>
                  <a:pt x="285909" y="365919"/>
                </a:lnTo>
                <a:cubicBezTo>
                  <a:pt x="304847" y="365919"/>
                  <a:pt x="320199" y="381271"/>
                  <a:pt x="320199" y="400209"/>
                </a:cubicBezTo>
                <a:lnTo>
                  <a:pt x="320199" y="454586"/>
                </a:lnTo>
                <a:lnTo>
                  <a:pt x="398822" y="375986"/>
                </a:lnTo>
                <a:cubicBezTo>
                  <a:pt x="420269" y="354541"/>
                  <a:pt x="457359" y="369570"/>
                  <a:pt x="457359" y="400232"/>
                </a:cubicBezTo>
                <a:close/>
              </a:path>
            </a:pathLst>
          </a:custGeom>
          <a:solidFill>
            <a:srgbClr val="910830"/>
          </a:solidFill>
          <a:ln w="1414" cap="flat">
            <a:noFill/>
            <a:prstDash val="solid"/>
            <a:miter/>
          </a:ln>
        </p:spPr>
        <p:txBody>
          <a:bodyPr rtlCol="0" anchor="ctr"/>
          <a:lstStyle/>
          <a:p>
            <a:endParaRPr lang="en-GB"/>
          </a:p>
        </p:txBody>
      </p:sp>
      <p:sp>
        <p:nvSpPr>
          <p:cNvPr id="311" name="Grafik 306">
            <a:extLst>
              <a:ext uri="{FF2B5EF4-FFF2-40B4-BE49-F238E27FC236}">
                <a16:creationId xmlns:a16="http://schemas.microsoft.com/office/drawing/2014/main" id="{7874DA50-276F-4E93-9E67-2F1224849811}"/>
              </a:ext>
            </a:extLst>
          </p:cNvPr>
          <p:cNvSpPr/>
          <p:nvPr/>
        </p:nvSpPr>
        <p:spPr>
          <a:xfrm>
            <a:off x="7580655" y="2759503"/>
            <a:ext cx="357233" cy="476311"/>
          </a:xfrm>
          <a:custGeom>
            <a:avLst/>
            <a:gdLst>
              <a:gd name="connsiteX0" fmla="*/ 320199 w 548640"/>
              <a:gd name="connsiteY0" fmla="*/ 194469 h 731520"/>
              <a:gd name="connsiteX1" fmla="*/ 320199 w 548640"/>
              <a:gd name="connsiteY1" fmla="*/ 159 h 731520"/>
              <a:gd name="connsiteX2" fmla="*/ 34449 w 548640"/>
              <a:gd name="connsiteY2" fmla="*/ 159 h 731520"/>
              <a:gd name="connsiteX3" fmla="*/ 159 w 548640"/>
              <a:gd name="connsiteY3" fmla="*/ 34449 h 731520"/>
              <a:gd name="connsiteX4" fmla="*/ 159 w 548640"/>
              <a:gd name="connsiteY4" fmla="*/ 697389 h 731520"/>
              <a:gd name="connsiteX5" fmla="*/ 34449 w 548640"/>
              <a:gd name="connsiteY5" fmla="*/ 731679 h 731520"/>
              <a:gd name="connsiteX6" fmla="*/ 514509 w 548640"/>
              <a:gd name="connsiteY6" fmla="*/ 731679 h 731520"/>
              <a:gd name="connsiteX7" fmla="*/ 548799 w 548640"/>
              <a:gd name="connsiteY7" fmla="*/ 697389 h 731520"/>
              <a:gd name="connsiteX8" fmla="*/ 548799 w 548640"/>
              <a:gd name="connsiteY8" fmla="*/ 228759 h 731520"/>
              <a:gd name="connsiteX9" fmla="*/ 354489 w 548640"/>
              <a:gd name="connsiteY9" fmla="*/ 228759 h 731520"/>
              <a:gd name="connsiteX10" fmla="*/ 320199 w 548640"/>
              <a:gd name="connsiteY10" fmla="*/ 194469 h 731520"/>
              <a:gd name="connsiteX11" fmla="*/ 401781 w 548640"/>
              <a:gd name="connsiteY11" fmla="*/ 365919 h 731520"/>
              <a:gd name="connsiteX12" fmla="*/ 435928 w 548640"/>
              <a:gd name="connsiteY12" fmla="*/ 365919 h 731520"/>
              <a:gd name="connsiteX13" fmla="*/ 452644 w 548640"/>
              <a:gd name="connsiteY13" fmla="*/ 386922 h 731520"/>
              <a:gd name="connsiteX14" fmla="*/ 398352 w 548640"/>
              <a:gd name="connsiteY14" fmla="*/ 626952 h 731520"/>
              <a:gd name="connsiteX15" fmla="*/ 381635 w 548640"/>
              <a:gd name="connsiteY15" fmla="*/ 640239 h 731520"/>
              <a:gd name="connsiteX16" fmla="*/ 327343 w 548640"/>
              <a:gd name="connsiteY16" fmla="*/ 640239 h 731520"/>
              <a:gd name="connsiteX17" fmla="*/ 310769 w 548640"/>
              <a:gd name="connsiteY17" fmla="*/ 627237 h 731520"/>
              <a:gd name="connsiteX18" fmla="*/ 274193 w 548640"/>
              <a:gd name="connsiteY18" fmla="*/ 469361 h 731520"/>
              <a:gd name="connsiteX19" fmla="*/ 273479 w 548640"/>
              <a:gd name="connsiteY19" fmla="*/ 469361 h 731520"/>
              <a:gd name="connsiteX20" fmla="*/ 236903 w 548640"/>
              <a:gd name="connsiteY20" fmla="*/ 627237 h 731520"/>
              <a:gd name="connsiteX21" fmla="*/ 220329 w 548640"/>
              <a:gd name="connsiteY21" fmla="*/ 640239 h 731520"/>
              <a:gd name="connsiteX22" fmla="*/ 167323 w 548640"/>
              <a:gd name="connsiteY22" fmla="*/ 640239 h 731520"/>
              <a:gd name="connsiteX23" fmla="*/ 150606 w 548640"/>
              <a:gd name="connsiteY23" fmla="*/ 626809 h 731520"/>
              <a:gd name="connsiteX24" fmla="*/ 96600 w 548640"/>
              <a:gd name="connsiteY24" fmla="*/ 386779 h 731520"/>
              <a:gd name="connsiteX25" fmla="*/ 113316 w 548640"/>
              <a:gd name="connsiteY25" fmla="*/ 365919 h 731520"/>
              <a:gd name="connsiteX26" fmla="*/ 148320 w 548640"/>
              <a:gd name="connsiteY26" fmla="*/ 365919 h 731520"/>
              <a:gd name="connsiteX27" fmla="*/ 165180 w 548640"/>
              <a:gd name="connsiteY27" fmla="*/ 379778 h 731520"/>
              <a:gd name="connsiteX28" fmla="*/ 195183 w 548640"/>
              <a:gd name="connsiteY28" fmla="*/ 554371 h 731520"/>
              <a:gd name="connsiteX29" fmla="*/ 237189 w 548640"/>
              <a:gd name="connsiteY29" fmla="*/ 379064 h 731520"/>
              <a:gd name="connsiteX30" fmla="*/ 253905 w 548640"/>
              <a:gd name="connsiteY30" fmla="*/ 366062 h 731520"/>
              <a:gd name="connsiteX31" fmla="*/ 295482 w 548640"/>
              <a:gd name="connsiteY31" fmla="*/ 366062 h 731520"/>
              <a:gd name="connsiteX32" fmla="*/ 312198 w 548640"/>
              <a:gd name="connsiteY32" fmla="*/ 379206 h 731520"/>
              <a:gd name="connsiteX33" fmla="*/ 354489 w 548640"/>
              <a:gd name="connsiteY33" fmla="*/ 564087 h 731520"/>
              <a:gd name="connsiteX34" fmla="*/ 385350 w 548640"/>
              <a:gd name="connsiteY34" fmla="*/ 379492 h 731520"/>
              <a:gd name="connsiteX35" fmla="*/ 401781 w 548640"/>
              <a:gd name="connsiteY35" fmla="*/ 365919 h 731520"/>
              <a:gd name="connsiteX36" fmla="*/ 548799 w 548640"/>
              <a:gd name="connsiteY36" fmla="*/ 174324 h 731520"/>
              <a:gd name="connsiteX37" fmla="*/ 548799 w 548640"/>
              <a:gd name="connsiteY37" fmla="*/ 183039 h 731520"/>
              <a:gd name="connsiteX38" fmla="*/ 365919 w 548640"/>
              <a:gd name="connsiteY38" fmla="*/ 183039 h 731520"/>
              <a:gd name="connsiteX39" fmla="*/ 365919 w 548640"/>
              <a:gd name="connsiteY39" fmla="*/ 159 h 731520"/>
              <a:gd name="connsiteX40" fmla="*/ 374634 w 548640"/>
              <a:gd name="connsiteY40" fmla="*/ 159 h 731520"/>
              <a:gd name="connsiteX41" fmla="*/ 398923 w 548640"/>
              <a:gd name="connsiteY41" fmla="*/ 10160 h 731520"/>
              <a:gd name="connsiteX42" fmla="*/ 538798 w 548640"/>
              <a:gd name="connsiteY42" fmla="*/ 150178 h 731520"/>
              <a:gd name="connsiteX43" fmla="*/ 548799 w 548640"/>
              <a:gd name="connsiteY43" fmla="*/ 1743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40" h="731520">
                <a:moveTo>
                  <a:pt x="320199" y="194469"/>
                </a:moveTo>
                <a:lnTo>
                  <a:pt x="320199" y="159"/>
                </a:lnTo>
                <a:lnTo>
                  <a:pt x="34449" y="159"/>
                </a:lnTo>
                <a:cubicBezTo>
                  <a:pt x="15447" y="159"/>
                  <a:pt x="159" y="15447"/>
                  <a:pt x="159" y="34449"/>
                </a:cubicBezTo>
                <a:lnTo>
                  <a:pt x="159" y="697389"/>
                </a:lnTo>
                <a:cubicBezTo>
                  <a:pt x="159" y="716391"/>
                  <a:pt x="15447" y="731679"/>
                  <a:pt x="34449" y="731679"/>
                </a:cubicBezTo>
                <a:lnTo>
                  <a:pt x="514509" y="731679"/>
                </a:lnTo>
                <a:cubicBezTo>
                  <a:pt x="533511" y="731679"/>
                  <a:pt x="548799" y="716391"/>
                  <a:pt x="548799" y="697389"/>
                </a:cubicBezTo>
                <a:lnTo>
                  <a:pt x="548799" y="228759"/>
                </a:lnTo>
                <a:lnTo>
                  <a:pt x="354489" y="228759"/>
                </a:lnTo>
                <a:cubicBezTo>
                  <a:pt x="335630" y="228759"/>
                  <a:pt x="320199" y="213329"/>
                  <a:pt x="320199" y="194469"/>
                </a:cubicBezTo>
                <a:close/>
                <a:moveTo>
                  <a:pt x="401781" y="365919"/>
                </a:moveTo>
                <a:lnTo>
                  <a:pt x="435928" y="365919"/>
                </a:lnTo>
                <a:cubicBezTo>
                  <a:pt x="446929" y="365919"/>
                  <a:pt x="455073" y="376063"/>
                  <a:pt x="452644" y="386922"/>
                </a:cubicBezTo>
                <a:lnTo>
                  <a:pt x="398352" y="626952"/>
                </a:lnTo>
                <a:cubicBezTo>
                  <a:pt x="396637" y="634810"/>
                  <a:pt x="389636" y="640239"/>
                  <a:pt x="381635" y="640239"/>
                </a:cubicBezTo>
                <a:lnTo>
                  <a:pt x="327343" y="640239"/>
                </a:lnTo>
                <a:cubicBezTo>
                  <a:pt x="319485" y="640239"/>
                  <a:pt x="312627" y="634810"/>
                  <a:pt x="310769" y="627237"/>
                </a:cubicBezTo>
                <a:cubicBezTo>
                  <a:pt x="273908" y="479362"/>
                  <a:pt x="281051" y="511223"/>
                  <a:pt x="274193" y="469361"/>
                </a:cubicBezTo>
                <a:lnTo>
                  <a:pt x="273479" y="469361"/>
                </a:lnTo>
                <a:cubicBezTo>
                  <a:pt x="271907" y="489792"/>
                  <a:pt x="270050" y="494221"/>
                  <a:pt x="236903" y="627237"/>
                </a:cubicBezTo>
                <a:cubicBezTo>
                  <a:pt x="235046" y="634810"/>
                  <a:pt x="228188" y="640239"/>
                  <a:pt x="220329" y="640239"/>
                </a:cubicBezTo>
                <a:lnTo>
                  <a:pt x="167323" y="640239"/>
                </a:lnTo>
                <a:cubicBezTo>
                  <a:pt x="159322" y="640239"/>
                  <a:pt x="152321" y="634667"/>
                  <a:pt x="150606" y="626809"/>
                </a:cubicBezTo>
                <a:lnTo>
                  <a:pt x="96600" y="386779"/>
                </a:lnTo>
                <a:cubicBezTo>
                  <a:pt x="94171" y="376063"/>
                  <a:pt x="102315" y="365919"/>
                  <a:pt x="113316" y="365919"/>
                </a:cubicBezTo>
                <a:lnTo>
                  <a:pt x="148320" y="365919"/>
                </a:lnTo>
                <a:cubicBezTo>
                  <a:pt x="156464" y="365919"/>
                  <a:pt x="163608" y="371634"/>
                  <a:pt x="165180" y="379778"/>
                </a:cubicBezTo>
                <a:cubicBezTo>
                  <a:pt x="187468" y="491220"/>
                  <a:pt x="193898" y="536226"/>
                  <a:pt x="195183" y="554371"/>
                </a:cubicBezTo>
                <a:cubicBezTo>
                  <a:pt x="197469" y="539798"/>
                  <a:pt x="205613" y="507651"/>
                  <a:pt x="237189" y="379064"/>
                </a:cubicBezTo>
                <a:cubicBezTo>
                  <a:pt x="239046" y="371348"/>
                  <a:pt x="245904" y="366062"/>
                  <a:pt x="253905" y="366062"/>
                </a:cubicBezTo>
                <a:lnTo>
                  <a:pt x="295482" y="366062"/>
                </a:lnTo>
                <a:cubicBezTo>
                  <a:pt x="303483" y="366062"/>
                  <a:pt x="310341" y="371491"/>
                  <a:pt x="312198" y="379206"/>
                </a:cubicBezTo>
                <a:cubicBezTo>
                  <a:pt x="346488" y="522653"/>
                  <a:pt x="353346" y="556371"/>
                  <a:pt x="354489" y="564087"/>
                </a:cubicBezTo>
                <a:cubicBezTo>
                  <a:pt x="354203" y="548085"/>
                  <a:pt x="350774" y="538655"/>
                  <a:pt x="385350" y="379492"/>
                </a:cubicBezTo>
                <a:cubicBezTo>
                  <a:pt x="386779" y="371491"/>
                  <a:pt x="393780" y="365919"/>
                  <a:pt x="401781" y="365919"/>
                </a:cubicBezTo>
                <a:close/>
                <a:moveTo>
                  <a:pt x="548799" y="174324"/>
                </a:moveTo>
                <a:lnTo>
                  <a:pt x="548799" y="183039"/>
                </a:lnTo>
                <a:lnTo>
                  <a:pt x="365919" y="183039"/>
                </a:lnTo>
                <a:lnTo>
                  <a:pt x="365919" y="159"/>
                </a:lnTo>
                <a:lnTo>
                  <a:pt x="374634" y="159"/>
                </a:lnTo>
                <a:cubicBezTo>
                  <a:pt x="383778" y="159"/>
                  <a:pt x="392494" y="3731"/>
                  <a:pt x="398923" y="10160"/>
                </a:cubicBezTo>
                <a:lnTo>
                  <a:pt x="538798" y="150178"/>
                </a:lnTo>
                <a:cubicBezTo>
                  <a:pt x="545227" y="156607"/>
                  <a:pt x="548799" y="165323"/>
                  <a:pt x="548799" y="174324"/>
                </a:cubicBezTo>
                <a:close/>
              </a:path>
            </a:pathLst>
          </a:custGeom>
          <a:solidFill>
            <a:srgbClr val="910830"/>
          </a:solidFill>
          <a:ln w="1414" cap="flat">
            <a:noFill/>
            <a:prstDash val="solid"/>
            <a:miter/>
          </a:ln>
        </p:spPr>
        <p:txBody>
          <a:bodyPr rtlCol="0" anchor="ctr"/>
          <a:lstStyle/>
          <a:p>
            <a:endParaRPr lang="en-GB"/>
          </a:p>
        </p:txBody>
      </p:sp>
      <p:sp>
        <p:nvSpPr>
          <p:cNvPr id="312" name="Grafik 307">
            <a:extLst>
              <a:ext uri="{FF2B5EF4-FFF2-40B4-BE49-F238E27FC236}">
                <a16:creationId xmlns:a16="http://schemas.microsoft.com/office/drawing/2014/main" id="{1C88FFFF-3287-46A1-B552-5F71168FB279}"/>
              </a:ext>
            </a:extLst>
          </p:cNvPr>
          <p:cNvSpPr/>
          <p:nvPr/>
        </p:nvSpPr>
        <p:spPr>
          <a:xfrm>
            <a:off x="3081749" y="2759503"/>
            <a:ext cx="476311" cy="476311"/>
          </a:xfrm>
          <a:custGeom>
            <a:avLst/>
            <a:gdLst>
              <a:gd name="connsiteX0" fmla="*/ 718288 w 731520"/>
              <a:gd name="connsiteY0" fmla="*/ 310284 h 731520"/>
              <a:gd name="connsiteX1" fmla="*/ 421551 w 731520"/>
              <a:gd name="connsiteY1" fmla="*/ 13546 h 731520"/>
              <a:gd name="connsiteX2" fmla="*/ 389218 w 731520"/>
              <a:gd name="connsiteY2" fmla="*/ 159 h 731520"/>
              <a:gd name="connsiteX3" fmla="*/ 356900 w 731520"/>
              <a:gd name="connsiteY3" fmla="*/ 13546 h 731520"/>
              <a:gd name="connsiteX4" fmla="*/ 240343 w 731520"/>
              <a:gd name="connsiteY4" fmla="*/ 130104 h 731520"/>
              <a:gd name="connsiteX5" fmla="*/ 117213 w 731520"/>
              <a:gd name="connsiteY5" fmla="*/ 6974 h 731520"/>
              <a:gd name="connsiteX6" fmla="*/ 84895 w 731520"/>
              <a:gd name="connsiteY6" fmla="*/ 6974 h 731520"/>
              <a:gd name="connsiteX7" fmla="*/ 52576 w 731520"/>
              <a:gd name="connsiteY7" fmla="*/ 39278 h 731520"/>
              <a:gd name="connsiteX8" fmla="*/ 52576 w 731520"/>
              <a:gd name="connsiteY8" fmla="*/ 71611 h 731520"/>
              <a:gd name="connsiteX9" fmla="*/ 175720 w 731520"/>
              <a:gd name="connsiteY9" fmla="*/ 194741 h 731520"/>
              <a:gd name="connsiteX10" fmla="*/ 40332 w 731520"/>
              <a:gd name="connsiteY10" fmla="*/ 330129 h 731520"/>
              <a:gd name="connsiteX11" fmla="*/ 40332 w 731520"/>
              <a:gd name="connsiteY11" fmla="*/ 524082 h 731520"/>
              <a:gd name="connsiteX12" fmla="*/ 207767 w 731520"/>
              <a:gd name="connsiteY12" fmla="*/ 691517 h 731520"/>
              <a:gd name="connsiteX13" fmla="*/ 304736 w 731520"/>
              <a:gd name="connsiteY13" fmla="*/ 731693 h 731520"/>
              <a:gd name="connsiteX14" fmla="*/ 401720 w 731520"/>
              <a:gd name="connsiteY14" fmla="*/ 691517 h 731520"/>
              <a:gd name="connsiteX15" fmla="*/ 718288 w 731520"/>
              <a:gd name="connsiteY15" fmla="*/ 374949 h 731520"/>
              <a:gd name="connsiteX16" fmla="*/ 718288 w 731520"/>
              <a:gd name="connsiteY16" fmla="*/ 310284 h 731520"/>
              <a:gd name="connsiteX17" fmla="*/ 552239 w 731520"/>
              <a:gd name="connsiteY17" fmla="*/ 411682 h 731520"/>
              <a:gd name="connsiteX18" fmla="*/ 94353 w 731520"/>
              <a:gd name="connsiteY18" fmla="*/ 411682 h 731520"/>
              <a:gd name="connsiteX19" fmla="*/ 104969 w 731520"/>
              <a:gd name="connsiteY19" fmla="*/ 394780 h 731520"/>
              <a:gd name="connsiteX20" fmla="*/ 123757 w 731520"/>
              <a:gd name="connsiteY20" fmla="*/ 375992 h 731520"/>
              <a:gd name="connsiteX21" fmla="*/ 240357 w 731520"/>
              <a:gd name="connsiteY21" fmla="*/ 259391 h 731520"/>
              <a:gd name="connsiteX22" fmla="*/ 324096 w 731520"/>
              <a:gd name="connsiteY22" fmla="*/ 343116 h 731520"/>
              <a:gd name="connsiteX23" fmla="*/ 388733 w 731520"/>
              <a:gd name="connsiteY23" fmla="*/ 343116 h 731520"/>
              <a:gd name="connsiteX24" fmla="*/ 388733 w 731520"/>
              <a:gd name="connsiteY24" fmla="*/ 278480 h 731520"/>
              <a:gd name="connsiteX25" fmla="*/ 304994 w 731520"/>
              <a:gd name="connsiteY25" fmla="*/ 194755 h 731520"/>
              <a:gd name="connsiteX26" fmla="*/ 389218 w 731520"/>
              <a:gd name="connsiteY26" fmla="*/ 110530 h 731520"/>
              <a:gd name="connsiteX27" fmla="*/ 621319 w 731520"/>
              <a:gd name="connsiteY27" fmla="*/ 342616 h 731520"/>
              <a:gd name="connsiteX28" fmla="*/ 552239 w 731520"/>
              <a:gd name="connsiteY28" fmla="*/ 41168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731520">
                <a:moveTo>
                  <a:pt x="718288" y="310284"/>
                </a:moveTo>
                <a:lnTo>
                  <a:pt x="421551" y="13546"/>
                </a:lnTo>
                <a:cubicBezTo>
                  <a:pt x="412621" y="4617"/>
                  <a:pt x="400920" y="159"/>
                  <a:pt x="389218" y="159"/>
                </a:cubicBezTo>
                <a:cubicBezTo>
                  <a:pt x="377517" y="159"/>
                  <a:pt x="365815" y="4617"/>
                  <a:pt x="356900" y="13546"/>
                </a:cubicBezTo>
                <a:lnTo>
                  <a:pt x="240343" y="130104"/>
                </a:lnTo>
                <a:lnTo>
                  <a:pt x="117213" y="6974"/>
                </a:lnTo>
                <a:cubicBezTo>
                  <a:pt x="108298" y="-1955"/>
                  <a:pt x="93810" y="-1955"/>
                  <a:pt x="84895" y="6974"/>
                </a:cubicBezTo>
                <a:lnTo>
                  <a:pt x="52576" y="39278"/>
                </a:lnTo>
                <a:cubicBezTo>
                  <a:pt x="43661" y="48208"/>
                  <a:pt x="43661" y="62681"/>
                  <a:pt x="52576" y="71611"/>
                </a:cubicBezTo>
                <a:lnTo>
                  <a:pt x="175720" y="194741"/>
                </a:lnTo>
                <a:lnTo>
                  <a:pt x="40332" y="330129"/>
                </a:lnTo>
                <a:cubicBezTo>
                  <a:pt x="-13232" y="383693"/>
                  <a:pt x="-13232" y="470518"/>
                  <a:pt x="40332" y="524082"/>
                </a:cubicBezTo>
                <a:lnTo>
                  <a:pt x="207767" y="691517"/>
                </a:lnTo>
                <a:cubicBezTo>
                  <a:pt x="234556" y="718292"/>
                  <a:pt x="269646" y="731693"/>
                  <a:pt x="304736" y="731693"/>
                </a:cubicBezTo>
                <a:cubicBezTo>
                  <a:pt x="339841" y="731693"/>
                  <a:pt x="374931" y="718306"/>
                  <a:pt x="401720" y="691517"/>
                </a:cubicBezTo>
                <a:lnTo>
                  <a:pt x="718288" y="374949"/>
                </a:lnTo>
                <a:cubicBezTo>
                  <a:pt x="736133" y="357089"/>
                  <a:pt x="736133" y="328143"/>
                  <a:pt x="718288" y="310284"/>
                </a:cubicBezTo>
                <a:close/>
                <a:moveTo>
                  <a:pt x="552239" y="411682"/>
                </a:moveTo>
                <a:lnTo>
                  <a:pt x="94353" y="411682"/>
                </a:lnTo>
                <a:cubicBezTo>
                  <a:pt x="96296" y="406196"/>
                  <a:pt x="99454" y="400280"/>
                  <a:pt x="104969" y="394780"/>
                </a:cubicBezTo>
                <a:lnTo>
                  <a:pt x="123757" y="375992"/>
                </a:lnTo>
                <a:lnTo>
                  <a:pt x="240357" y="259391"/>
                </a:lnTo>
                <a:lnTo>
                  <a:pt x="324096" y="343116"/>
                </a:lnTo>
                <a:cubicBezTo>
                  <a:pt x="341941" y="360961"/>
                  <a:pt x="370888" y="360961"/>
                  <a:pt x="388733" y="343116"/>
                </a:cubicBezTo>
                <a:cubicBezTo>
                  <a:pt x="406578" y="325271"/>
                  <a:pt x="406578" y="296325"/>
                  <a:pt x="388733" y="278480"/>
                </a:cubicBezTo>
                <a:lnTo>
                  <a:pt x="304994" y="194755"/>
                </a:lnTo>
                <a:lnTo>
                  <a:pt x="389218" y="110530"/>
                </a:lnTo>
                <a:lnTo>
                  <a:pt x="621319" y="342616"/>
                </a:lnTo>
                <a:lnTo>
                  <a:pt x="552239" y="411682"/>
                </a:lnTo>
                <a:close/>
              </a:path>
            </a:pathLst>
          </a:custGeom>
          <a:solidFill>
            <a:srgbClr val="910830"/>
          </a:solidFill>
          <a:ln w="1414" cap="flat">
            <a:noFill/>
            <a:prstDash val="solid"/>
            <a:miter/>
          </a:ln>
        </p:spPr>
        <p:txBody>
          <a:bodyPr rtlCol="0" anchor="ctr"/>
          <a:lstStyle/>
          <a:p>
            <a:endParaRPr lang="en-GB"/>
          </a:p>
        </p:txBody>
      </p:sp>
      <p:sp>
        <p:nvSpPr>
          <p:cNvPr id="313" name="Grafik 308">
            <a:extLst>
              <a:ext uri="{FF2B5EF4-FFF2-40B4-BE49-F238E27FC236}">
                <a16:creationId xmlns:a16="http://schemas.microsoft.com/office/drawing/2014/main" id="{6DC9B897-D2ED-4A61-B6C2-86D444FAAB86}"/>
              </a:ext>
            </a:extLst>
          </p:cNvPr>
          <p:cNvSpPr/>
          <p:nvPr/>
        </p:nvSpPr>
        <p:spPr>
          <a:xfrm>
            <a:off x="1224879" y="2759502"/>
            <a:ext cx="535850" cy="476311"/>
          </a:xfrm>
          <a:custGeom>
            <a:avLst/>
            <a:gdLst>
              <a:gd name="connsiteX0" fmla="*/ 731676 w 822960"/>
              <a:gd name="connsiteY0" fmla="*/ 457360 h 731520"/>
              <a:gd name="connsiteX1" fmla="*/ 640236 w 822960"/>
              <a:gd name="connsiteY1" fmla="*/ 640240 h 731520"/>
              <a:gd name="connsiteX2" fmla="*/ 731676 w 822960"/>
              <a:gd name="connsiteY2" fmla="*/ 731680 h 731520"/>
              <a:gd name="connsiteX3" fmla="*/ 823116 w 822960"/>
              <a:gd name="connsiteY3" fmla="*/ 640240 h 731520"/>
              <a:gd name="connsiteX4" fmla="*/ 731676 w 822960"/>
              <a:gd name="connsiteY4" fmla="*/ 457360 h 731520"/>
              <a:gd name="connsiteX5" fmla="*/ 718289 w 822960"/>
              <a:gd name="connsiteY5" fmla="*/ 310284 h 731520"/>
              <a:gd name="connsiteX6" fmla="*/ 421552 w 822960"/>
              <a:gd name="connsiteY6" fmla="*/ 13547 h 731520"/>
              <a:gd name="connsiteX7" fmla="*/ 389219 w 822960"/>
              <a:gd name="connsiteY7" fmla="*/ 160 h 731520"/>
              <a:gd name="connsiteX8" fmla="*/ 356901 w 822960"/>
              <a:gd name="connsiteY8" fmla="*/ 13547 h 731520"/>
              <a:gd name="connsiteX9" fmla="*/ 240344 w 822960"/>
              <a:gd name="connsiteY9" fmla="*/ 130105 h 731520"/>
              <a:gd name="connsiteX10" fmla="*/ 117214 w 822960"/>
              <a:gd name="connsiteY10" fmla="*/ 6961 h 731520"/>
              <a:gd name="connsiteX11" fmla="*/ 84896 w 822960"/>
              <a:gd name="connsiteY11" fmla="*/ 6961 h 731520"/>
              <a:gd name="connsiteX12" fmla="*/ 52577 w 822960"/>
              <a:gd name="connsiteY12" fmla="*/ 39279 h 731520"/>
              <a:gd name="connsiteX13" fmla="*/ 52577 w 822960"/>
              <a:gd name="connsiteY13" fmla="*/ 71597 h 731520"/>
              <a:gd name="connsiteX14" fmla="*/ 175721 w 822960"/>
              <a:gd name="connsiteY14" fmla="*/ 194727 h 731520"/>
              <a:gd name="connsiteX15" fmla="*/ 40333 w 822960"/>
              <a:gd name="connsiteY15" fmla="*/ 330116 h 731520"/>
              <a:gd name="connsiteX16" fmla="*/ 40333 w 822960"/>
              <a:gd name="connsiteY16" fmla="*/ 524068 h 731520"/>
              <a:gd name="connsiteX17" fmla="*/ 207768 w 822960"/>
              <a:gd name="connsiteY17" fmla="*/ 691504 h 731520"/>
              <a:gd name="connsiteX18" fmla="*/ 304737 w 822960"/>
              <a:gd name="connsiteY18" fmla="*/ 731680 h 731520"/>
              <a:gd name="connsiteX19" fmla="*/ 401707 w 822960"/>
              <a:gd name="connsiteY19" fmla="*/ 691504 h 731520"/>
              <a:gd name="connsiteX20" fmla="*/ 718275 w 822960"/>
              <a:gd name="connsiteY20" fmla="*/ 374935 h 731520"/>
              <a:gd name="connsiteX21" fmla="*/ 718289 w 822960"/>
              <a:gd name="connsiteY21" fmla="*/ 310284 h 731520"/>
              <a:gd name="connsiteX22" fmla="*/ 552240 w 822960"/>
              <a:gd name="connsiteY22" fmla="*/ 411683 h 731520"/>
              <a:gd name="connsiteX23" fmla="*/ 94354 w 822960"/>
              <a:gd name="connsiteY23" fmla="*/ 411683 h 731520"/>
              <a:gd name="connsiteX24" fmla="*/ 104970 w 822960"/>
              <a:gd name="connsiteY24" fmla="*/ 394781 h 731520"/>
              <a:gd name="connsiteX25" fmla="*/ 123758 w 822960"/>
              <a:gd name="connsiteY25" fmla="*/ 375993 h 731520"/>
              <a:gd name="connsiteX26" fmla="*/ 240358 w 822960"/>
              <a:gd name="connsiteY26" fmla="*/ 259392 h 731520"/>
              <a:gd name="connsiteX27" fmla="*/ 324083 w 822960"/>
              <a:gd name="connsiteY27" fmla="*/ 343117 h 731520"/>
              <a:gd name="connsiteX28" fmla="*/ 388719 w 822960"/>
              <a:gd name="connsiteY28" fmla="*/ 343117 h 731520"/>
              <a:gd name="connsiteX29" fmla="*/ 388719 w 822960"/>
              <a:gd name="connsiteY29" fmla="*/ 278481 h 731520"/>
              <a:gd name="connsiteX30" fmla="*/ 304995 w 822960"/>
              <a:gd name="connsiteY30" fmla="*/ 194756 h 731520"/>
              <a:gd name="connsiteX31" fmla="*/ 389219 w 822960"/>
              <a:gd name="connsiteY31" fmla="*/ 110531 h 731520"/>
              <a:gd name="connsiteX32" fmla="*/ 621306 w 822960"/>
              <a:gd name="connsiteY32" fmla="*/ 342617 h 731520"/>
              <a:gd name="connsiteX33" fmla="*/ 552240 w 822960"/>
              <a:gd name="connsiteY33" fmla="*/ 41168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2960" h="731520">
                <a:moveTo>
                  <a:pt x="731676" y="457360"/>
                </a:moveTo>
                <a:cubicBezTo>
                  <a:pt x="731676" y="457360"/>
                  <a:pt x="640236" y="589734"/>
                  <a:pt x="640236" y="640240"/>
                </a:cubicBezTo>
                <a:cubicBezTo>
                  <a:pt x="640236" y="690746"/>
                  <a:pt x="681184" y="731680"/>
                  <a:pt x="731676" y="731680"/>
                </a:cubicBezTo>
                <a:cubicBezTo>
                  <a:pt x="782169" y="731680"/>
                  <a:pt x="823116" y="690746"/>
                  <a:pt x="823116" y="640240"/>
                </a:cubicBezTo>
                <a:cubicBezTo>
                  <a:pt x="823116" y="589734"/>
                  <a:pt x="731676" y="457360"/>
                  <a:pt x="731676" y="457360"/>
                </a:cubicBezTo>
                <a:close/>
                <a:moveTo>
                  <a:pt x="718289" y="310284"/>
                </a:moveTo>
                <a:lnTo>
                  <a:pt x="421552" y="13547"/>
                </a:lnTo>
                <a:cubicBezTo>
                  <a:pt x="412622" y="4618"/>
                  <a:pt x="400921" y="160"/>
                  <a:pt x="389219" y="160"/>
                </a:cubicBezTo>
                <a:cubicBezTo>
                  <a:pt x="377518" y="160"/>
                  <a:pt x="365816" y="4618"/>
                  <a:pt x="356901" y="13547"/>
                </a:cubicBezTo>
                <a:lnTo>
                  <a:pt x="240344" y="130105"/>
                </a:lnTo>
                <a:lnTo>
                  <a:pt x="117214" y="6961"/>
                </a:lnTo>
                <a:cubicBezTo>
                  <a:pt x="108284" y="-1969"/>
                  <a:pt x="93811" y="-1969"/>
                  <a:pt x="84896" y="6961"/>
                </a:cubicBezTo>
                <a:lnTo>
                  <a:pt x="52577" y="39279"/>
                </a:lnTo>
                <a:cubicBezTo>
                  <a:pt x="43662" y="48209"/>
                  <a:pt x="43662" y="62682"/>
                  <a:pt x="52577" y="71597"/>
                </a:cubicBezTo>
                <a:lnTo>
                  <a:pt x="175721" y="194727"/>
                </a:lnTo>
                <a:lnTo>
                  <a:pt x="40333" y="330116"/>
                </a:lnTo>
                <a:cubicBezTo>
                  <a:pt x="-13231" y="383665"/>
                  <a:pt x="-13231" y="470505"/>
                  <a:pt x="40333" y="524068"/>
                </a:cubicBezTo>
                <a:lnTo>
                  <a:pt x="207768" y="691504"/>
                </a:lnTo>
                <a:cubicBezTo>
                  <a:pt x="234543" y="718278"/>
                  <a:pt x="269647" y="731680"/>
                  <a:pt x="304737" y="731680"/>
                </a:cubicBezTo>
                <a:cubicBezTo>
                  <a:pt x="339842" y="731680"/>
                  <a:pt x="374932" y="718293"/>
                  <a:pt x="401707" y="691504"/>
                </a:cubicBezTo>
                <a:lnTo>
                  <a:pt x="718275" y="374935"/>
                </a:lnTo>
                <a:cubicBezTo>
                  <a:pt x="736134" y="357076"/>
                  <a:pt x="736134" y="328144"/>
                  <a:pt x="718289" y="310284"/>
                </a:cubicBezTo>
                <a:close/>
                <a:moveTo>
                  <a:pt x="552240" y="411683"/>
                </a:moveTo>
                <a:lnTo>
                  <a:pt x="94354" y="411683"/>
                </a:lnTo>
                <a:cubicBezTo>
                  <a:pt x="96297" y="406196"/>
                  <a:pt x="99455" y="400281"/>
                  <a:pt x="104970" y="394781"/>
                </a:cubicBezTo>
                <a:lnTo>
                  <a:pt x="123758" y="375993"/>
                </a:lnTo>
                <a:lnTo>
                  <a:pt x="240358" y="259392"/>
                </a:lnTo>
                <a:lnTo>
                  <a:pt x="324083" y="343117"/>
                </a:lnTo>
                <a:cubicBezTo>
                  <a:pt x="341928" y="360962"/>
                  <a:pt x="370874" y="360962"/>
                  <a:pt x="388719" y="343117"/>
                </a:cubicBezTo>
                <a:cubicBezTo>
                  <a:pt x="406564" y="325272"/>
                  <a:pt x="406564" y="296326"/>
                  <a:pt x="388719" y="278481"/>
                </a:cubicBezTo>
                <a:lnTo>
                  <a:pt x="304995" y="194756"/>
                </a:lnTo>
                <a:lnTo>
                  <a:pt x="389219" y="110531"/>
                </a:lnTo>
                <a:lnTo>
                  <a:pt x="621306" y="342617"/>
                </a:lnTo>
                <a:lnTo>
                  <a:pt x="552240" y="411683"/>
                </a:lnTo>
                <a:close/>
              </a:path>
            </a:pathLst>
          </a:custGeom>
          <a:solidFill>
            <a:srgbClr val="910830"/>
          </a:solidFill>
          <a:ln w="1422" cap="flat">
            <a:noFill/>
            <a:prstDash val="solid"/>
            <a:miter/>
          </a:ln>
        </p:spPr>
        <p:txBody>
          <a:bodyPr rtlCol="0" anchor="ctr"/>
          <a:lstStyle/>
          <a:p>
            <a:endParaRPr lang="en-GB"/>
          </a:p>
        </p:txBody>
      </p:sp>
      <p:sp>
        <p:nvSpPr>
          <p:cNvPr id="314" name="Grafik 309">
            <a:extLst>
              <a:ext uri="{FF2B5EF4-FFF2-40B4-BE49-F238E27FC236}">
                <a16:creationId xmlns:a16="http://schemas.microsoft.com/office/drawing/2014/main" id="{E2F184DD-F923-4E82-8536-FF520FC13A7D}"/>
              </a:ext>
            </a:extLst>
          </p:cNvPr>
          <p:cNvSpPr/>
          <p:nvPr/>
        </p:nvSpPr>
        <p:spPr>
          <a:xfrm>
            <a:off x="3641164" y="2819042"/>
            <a:ext cx="476311" cy="357233"/>
          </a:xfrm>
          <a:custGeom>
            <a:avLst/>
            <a:gdLst>
              <a:gd name="connsiteX0" fmla="*/ 697389 w 731520"/>
              <a:gd name="connsiteY0" fmla="*/ 159 h 548640"/>
              <a:gd name="connsiteX1" fmla="*/ 685959 w 731520"/>
              <a:gd name="connsiteY1" fmla="*/ 159 h 548640"/>
              <a:gd name="connsiteX2" fmla="*/ 685959 w 731520"/>
              <a:gd name="connsiteY2" fmla="*/ 28734 h 548640"/>
              <a:gd name="connsiteX3" fmla="*/ 668814 w 731520"/>
              <a:gd name="connsiteY3" fmla="*/ 45879 h 548640"/>
              <a:gd name="connsiteX4" fmla="*/ 611664 w 731520"/>
              <a:gd name="connsiteY4" fmla="*/ 45879 h 548640"/>
              <a:gd name="connsiteX5" fmla="*/ 594519 w 731520"/>
              <a:gd name="connsiteY5" fmla="*/ 28734 h 548640"/>
              <a:gd name="connsiteX6" fmla="*/ 594519 w 731520"/>
              <a:gd name="connsiteY6" fmla="*/ 159 h 548640"/>
              <a:gd name="connsiteX7" fmla="*/ 137319 w 731520"/>
              <a:gd name="connsiteY7" fmla="*/ 159 h 548640"/>
              <a:gd name="connsiteX8" fmla="*/ 137319 w 731520"/>
              <a:gd name="connsiteY8" fmla="*/ 28734 h 548640"/>
              <a:gd name="connsiteX9" fmla="*/ 120174 w 731520"/>
              <a:gd name="connsiteY9" fmla="*/ 45879 h 548640"/>
              <a:gd name="connsiteX10" fmla="*/ 63024 w 731520"/>
              <a:gd name="connsiteY10" fmla="*/ 45879 h 548640"/>
              <a:gd name="connsiteX11" fmla="*/ 45879 w 731520"/>
              <a:gd name="connsiteY11" fmla="*/ 28734 h 548640"/>
              <a:gd name="connsiteX12" fmla="*/ 45879 w 731520"/>
              <a:gd name="connsiteY12" fmla="*/ 159 h 548640"/>
              <a:gd name="connsiteX13" fmla="*/ 34449 w 731520"/>
              <a:gd name="connsiteY13" fmla="*/ 159 h 548640"/>
              <a:gd name="connsiteX14" fmla="*/ 159 w 731520"/>
              <a:gd name="connsiteY14" fmla="*/ 34449 h 548640"/>
              <a:gd name="connsiteX15" fmla="*/ 159 w 731520"/>
              <a:gd name="connsiteY15" fmla="*/ 514509 h 548640"/>
              <a:gd name="connsiteX16" fmla="*/ 34449 w 731520"/>
              <a:gd name="connsiteY16" fmla="*/ 548799 h 548640"/>
              <a:gd name="connsiteX17" fmla="*/ 45879 w 731520"/>
              <a:gd name="connsiteY17" fmla="*/ 548799 h 548640"/>
              <a:gd name="connsiteX18" fmla="*/ 45879 w 731520"/>
              <a:gd name="connsiteY18" fmla="*/ 520224 h 548640"/>
              <a:gd name="connsiteX19" fmla="*/ 63024 w 731520"/>
              <a:gd name="connsiteY19" fmla="*/ 503079 h 548640"/>
              <a:gd name="connsiteX20" fmla="*/ 120174 w 731520"/>
              <a:gd name="connsiteY20" fmla="*/ 503079 h 548640"/>
              <a:gd name="connsiteX21" fmla="*/ 137319 w 731520"/>
              <a:gd name="connsiteY21" fmla="*/ 520224 h 548640"/>
              <a:gd name="connsiteX22" fmla="*/ 137319 w 731520"/>
              <a:gd name="connsiteY22" fmla="*/ 548799 h 548640"/>
              <a:gd name="connsiteX23" fmla="*/ 594519 w 731520"/>
              <a:gd name="connsiteY23" fmla="*/ 548799 h 548640"/>
              <a:gd name="connsiteX24" fmla="*/ 594519 w 731520"/>
              <a:gd name="connsiteY24" fmla="*/ 520224 h 548640"/>
              <a:gd name="connsiteX25" fmla="*/ 611664 w 731520"/>
              <a:gd name="connsiteY25" fmla="*/ 503079 h 548640"/>
              <a:gd name="connsiteX26" fmla="*/ 668814 w 731520"/>
              <a:gd name="connsiteY26" fmla="*/ 503079 h 548640"/>
              <a:gd name="connsiteX27" fmla="*/ 685959 w 731520"/>
              <a:gd name="connsiteY27" fmla="*/ 520224 h 548640"/>
              <a:gd name="connsiteX28" fmla="*/ 685959 w 731520"/>
              <a:gd name="connsiteY28" fmla="*/ 548799 h 548640"/>
              <a:gd name="connsiteX29" fmla="*/ 697389 w 731520"/>
              <a:gd name="connsiteY29" fmla="*/ 548799 h 548640"/>
              <a:gd name="connsiteX30" fmla="*/ 731679 w 731520"/>
              <a:gd name="connsiteY30" fmla="*/ 514509 h 548640"/>
              <a:gd name="connsiteX31" fmla="*/ 731679 w 731520"/>
              <a:gd name="connsiteY31" fmla="*/ 34449 h 548640"/>
              <a:gd name="connsiteX32" fmla="*/ 697389 w 731520"/>
              <a:gd name="connsiteY32" fmla="*/ 159 h 548640"/>
              <a:gd name="connsiteX33" fmla="*/ 137319 w 731520"/>
              <a:gd name="connsiteY33" fmla="*/ 440214 h 548640"/>
              <a:gd name="connsiteX34" fmla="*/ 120174 w 731520"/>
              <a:gd name="connsiteY34" fmla="*/ 457359 h 548640"/>
              <a:gd name="connsiteX35" fmla="*/ 63024 w 731520"/>
              <a:gd name="connsiteY35" fmla="*/ 457359 h 548640"/>
              <a:gd name="connsiteX36" fmla="*/ 45879 w 731520"/>
              <a:gd name="connsiteY36" fmla="*/ 440214 h 548640"/>
              <a:gd name="connsiteX37" fmla="*/ 45879 w 731520"/>
              <a:gd name="connsiteY37" fmla="*/ 383064 h 548640"/>
              <a:gd name="connsiteX38" fmla="*/ 63024 w 731520"/>
              <a:gd name="connsiteY38" fmla="*/ 365919 h 548640"/>
              <a:gd name="connsiteX39" fmla="*/ 120174 w 731520"/>
              <a:gd name="connsiteY39" fmla="*/ 365919 h 548640"/>
              <a:gd name="connsiteX40" fmla="*/ 137319 w 731520"/>
              <a:gd name="connsiteY40" fmla="*/ 383064 h 548640"/>
              <a:gd name="connsiteX41" fmla="*/ 137319 w 731520"/>
              <a:gd name="connsiteY41" fmla="*/ 440214 h 548640"/>
              <a:gd name="connsiteX42" fmla="*/ 137319 w 731520"/>
              <a:gd name="connsiteY42" fmla="*/ 303054 h 548640"/>
              <a:gd name="connsiteX43" fmla="*/ 120174 w 731520"/>
              <a:gd name="connsiteY43" fmla="*/ 320199 h 548640"/>
              <a:gd name="connsiteX44" fmla="*/ 63024 w 731520"/>
              <a:gd name="connsiteY44" fmla="*/ 320199 h 548640"/>
              <a:gd name="connsiteX45" fmla="*/ 45879 w 731520"/>
              <a:gd name="connsiteY45" fmla="*/ 303054 h 548640"/>
              <a:gd name="connsiteX46" fmla="*/ 45879 w 731520"/>
              <a:gd name="connsiteY46" fmla="*/ 245904 h 548640"/>
              <a:gd name="connsiteX47" fmla="*/ 63024 w 731520"/>
              <a:gd name="connsiteY47" fmla="*/ 228759 h 548640"/>
              <a:gd name="connsiteX48" fmla="*/ 120174 w 731520"/>
              <a:gd name="connsiteY48" fmla="*/ 228759 h 548640"/>
              <a:gd name="connsiteX49" fmla="*/ 137319 w 731520"/>
              <a:gd name="connsiteY49" fmla="*/ 245904 h 548640"/>
              <a:gd name="connsiteX50" fmla="*/ 137319 w 731520"/>
              <a:gd name="connsiteY50" fmla="*/ 303054 h 548640"/>
              <a:gd name="connsiteX51" fmla="*/ 137319 w 731520"/>
              <a:gd name="connsiteY51" fmla="*/ 165894 h 548640"/>
              <a:gd name="connsiteX52" fmla="*/ 120174 w 731520"/>
              <a:gd name="connsiteY52" fmla="*/ 183039 h 548640"/>
              <a:gd name="connsiteX53" fmla="*/ 63024 w 731520"/>
              <a:gd name="connsiteY53" fmla="*/ 183039 h 548640"/>
              <a:gd name="connsiteX54" fmla="*/ 45879 w 731520"/>
              <a:gd name="connsiteY54" fmla="*/ 165894 h 548640"/>
              <a:gd name="connsiteX55" fmla="*/ 45879 w 731520"/>
              <a:gd name="connsiteY55" fmla="*/ 108744 h 548640"/>
              <a:gd name="connsiteX56" fmla="*/ 63024 w 731520"/>
              <a:gd name="connsiteY56" fmla="*/ 91599 h 548640"/>
              <a:gd name="connsiteX57" fmla="*/ 120174 w 731520"/>
              <a:gd name="connsiteY57" fmla="*/ 91599 h 548640"/>
              <a:gd name="connsiteX58" fmla="*/ 137319 w 731520"/>
              <a:gd name="connsiteY58" fmla="*/ 108744 h 548640"/>
              <a:gd name="connsiteX59" fmla="*/ 137319 w 731520"/>
              <a:gd name="connsiteY59" fmla="*/ 165894 h 548640"/>
              <a:gd name="connsiteX60" fmla="*/ 525939 w 731520"/>
              <a:gd name="connsiteY60" fmla="*/ 463074 h 548640"/>
              <a:gd name="connsiteX61" fmla="*/ 508794 w 731520"/>
              <a:gd name="connsiteY61" fmla="*/ 480219 h 548640"/>
              <a:gd name="connsiteX62" fmla="*/ 223044 w 731520"/>
              <a:gd name="connsiteY62" fmla="*/ 480219 h 548640"/>
              <a:gd name="connsiteX63" fmla="*/ 205899 w 731520"/>
              <a:gd name="connsiteY63" fmla="*/ 463074 h 548640"/>
              <a:gd name="connsiteX64" fmla="*/ 205899 w 731520"/>
              <a:gd name="connsiteY64" fmla="*/ 325914 h 548640"/>
              <a:gd name="connsiteX65" fmla="*/ 223044 w 731520"/>
              <a:gd name="connsiteY65" fmla="*/ 308769 h 548640"/>
              <a:gd name="connsiteX66" fmla="*/ 508794 w 731520"/>
              <a:gd name="connsiteY66" fmla="*/ 308769 h 548640"/>
              <a:gd name="connsiteX67" fmla="*/ 525939 w 731520"/>
              <a:gd name="connsiteY67" fmla="*/ 325914 h 548640"/>
              <a:gd name="connsiteX68" fmla="*/ 525939 w 731520"/>
              <a:gd name="connsiteY68" fmla="*/ 463074 h 548640"/>
              <a:gd name="connsiteX69" fmla="*/ 525939 w 731520"/>
              <a:gd name="connsiteY69" fmla="*/ 223044 h 548640"/>
              <a:gd name="connsiteX70" fmla="*/ 508794 w 731520"/>
              <a:gd name="connsiteY70" fmla="*/ 240189 h 548640"/>
              <a:gd name="connsiteX71" fmla="*/ 223044 w 731520"/>
              <a:gd name="connsiteY71" fmla="*/ 240189 h 548640"/>
              <a:gd name="connsiteX72" fmla="*/ 205899 w 731520"/>
              <a:gd name="connsiteY72" fmla="*/ 223044 h 548640"/>
              <a:gd name="connsiteX73" fmla="*/ 205899 w 731520"/>
              <a:gd name="connsiteY73" fmla="*/ 85884 h 548640"/>
              <a:gd name="connsiteX74" fmla="*/ 223044 w 731520"/>
              <a:gd name="connsiteY74" fmla="*/ 68739 h 548640"/>
              <a:gd name="connsiteX75" fmla="*/ 508794 w 731520"/>
              <a:gd name="connsiteY75" fmla="*/ 68739 h 548640"/>
              <a:gd name="connsiteX76" fmla="*/ 525939 w 731520"/>
              <a:gd name="connsiteY76" fmla="*/ 85884 h 548640"/>
              <a:gd name="connsiteX77" fmla="*/ 525939 w 731520"/>
              <a:gd name="connsiteY77" fmla="*/ 223044 h 548640"/>
              <a:gd name="connsiteX78" fmla="*/ 685959 w 731520"/>
              <a:gd name="connsiteY78" fmla="*/ 440214 h 548640"/>
              <a:gd name="connsiteX79" fmla="*/ 668814 w 731520"/>
              <a:gd name="connsiteY79" fmla="*/ 457359 h 548640"/>
              <a:gd name="connsiteX80" fmla="*/ 611664 w 731520"/>
              <a:gd name="connsiteY80" fmla="*/ 457359 h 548640"/>
              <a:gd name="connsiteX81" fmla="*/ 594519 w 731520"/>
              <a:gd name="connsiteY81" fmla="*/ 440214 h 548640"/>
              <a:gd name="connsiteX82" fmla="*/ 594519 w 731520"/>
              <a:gd name="connsiteY82" fmla="*/ 383064 h 548640"/>
              <a:gd name="connsiteX83" fmla="*/ 611664 w 731520"/>
              <a:gd name="connsiteY83" fmla="*/ 365919 h 548640"/>
              <a:gd name="connsiteX84" fmla="*/ 668814 w 731520"/>
              <a:gd name="connsiteY84" fmla="*/ 365919 h 548640"/>
              <a:gd name="connsiteX85" fmla="*/ 685959 w 731520"/>
              <a:gd name="connsiteY85" fmla="*/ 383064 h 548640"/>
              <a:gd name="connsiteX86" fmla="*/ 685959 w 731520"/>
              <a:gd name="connsiteY86" fmla="*/ 440214 h 548640"/>
              <a:gd name="connsiteX87" fmla="*/ 685959 w 731520"/>
              <a:gd name="connsiteY87" fmla="*/ 303054 h 548640"/>
              <a:gd name="connsiteX88" fmla="*/ 668814 w 731520"/>
              <a:gd name="connsiteY88" fmla="*/ 320199 h 548640"/>
              <a:gd name="connsiteX89" fmla="*/ 611664 w 731520"/>
              <a:gd name="connsiteY89" fmla="*/ 320199 h 548640"/>
              <a:gd name="connsiteX90" fmla="*/ 594519 w 731520"/>
              <a:gd name="connsiteY90" fmla="*/ 303054 h 548640"/>
              <a:gd name="connsiteX91" fmla="*/ 594519 w 731520"/>
              <a:gd name="connsiteY91" fmla="*/ 245904 h 548640"/>
              <a:gd name="connsiteX92" fmla="*/ 611664 w 731520"/>
              <a:gd name="connsiteY92" fmla="*/ 228759 h 548640"/>
              <a:gd name="connsiteX93" fmla="*/ 668814 w 731520"/>
              <a:gd name="connsiteY93" fmla="*/ 228759 h 548640"/>
              <a:gd name="connsiteX94" fmla="*/ 685959 w 731520"/>
              <a:gd name="connsiteY94" fmla="*/ 245904 h 548640"/>
              <a:gd name="connsiteX95" fmla="*/ 685959 w 731520"/>
              <a:gd name="connsiteY95" fmla="*/ 303054 h 548640"/>
              <a:gd name="connsiteX96" fmla="*/ 685959 w 731520"/>
              <a:gd name="connsiteY96" fmla="*/ 165894 h 548640"/>
              <a:gd name="connsiteX97" fmla="*/ 668814 w 731520"/>
              <a:gd name="connsiteY97" fmla="*/ 183039 h 548640"/>
              <a:gd name="connsiteX98" fmla="*/ 611664 w 731520"/>
              <a:gd name="connsiteY98" fmla="*/ 183039 h 548640"/>
              <a:gd name="connsiteX99" fmla="*/ 594519 w 731520"/>
              <a:gd name="connsiteY99" fmla="*/ 165894 h 548640"/>
              <a:gd name="connsiteX100" fmla="*/ 594519 w 731520"/>
              <a:gd name="connsiteY100" fmla="*/ 108744 h 548640"/>
              <a:gd name="connsiteX101" fmla="*/ 611664 w 731520"/>
              <a:gd name="connsiteY101" fmla="*/ 91599 h 548640"/>
              <a:gd name="connsiteX102" fmla="*/ 668814 w 731520"/>
              <a:gd name="connsiteY102" fmla="*/ 91599 h 548640"/>
              <a:gd name="connsiteX103" fmla="*/ 685959 w 731520"/>
              <a:gd name="connsiteY103" fmla="*/ 108744 h 548640"/>
              <a:gd name="connsiteX104" fmla="*/ 685959 w 731520"/>
              <a:gd name="connsiteY104" fmla="*/ 165894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731520" h="548640">
                <a:moveTo>
                  <a:pt x="697389" y="159"/>
                </a:moveTo>
                <a:lnTo>
                  <a:pt x="685959" y="159"/>
                </a:lnTo>
                <a:lnTo>
                  <a:pt x="685959" y="28734"/>
                </a:lnTo>
                <a:cubicBezTo>
                  <a:pt x="685959" y="38164"/>
                  <a:pt x="678244" y="45879"/>
                  <a:pt x="668814" y="45879"/>
                </a:cubicBezTo>
                <a:lnTo>
                  <a:pt x="611664" y="45879"/>
                </a:lnTo>
                <a:cubicBezTo>
                  <a:pt x="602234" y="45879"/>
                  <a:pt x="594519" y="38164"/>
                  <a:pt x="594519" y="28734"/>
                </a:cubicBezTo>
                <a:lnTo>
                  <a:pt x="594519" y="159"/>
                </a:lnTo>
                <a:lnTo>
                  <a:pt x="137319" y="159"/>
                </a:lnTo>
                <a:lnTo>
                  <a:pt x="137319" y="28734"/>
                </a:lnTo>
                <a:cubicBezTo>
                  <a:pt x="137319" y="38164"/>
                  <a:pt x="129604" y="45879"/>
                  <a:pt x="120174" y="45879"/>
                </a:cubicBezTo>
                <a:lnTo>
                  <a:pt x="63024" y="45879"/>
                </a:lnTo>
                <a:cubicBezTo>
                  <a:pt x="53594" y="45879"/>
                  <a:pt x="45879" y="38164"/>
                  <a:pt x="45879" y="28734"/>
                </a:cubicBezTo>
                <a:lnTo>
                  <a:pt x="45879" y="159"/>
                </a:lnTo>
                <a:lnTo>
                  <a:pt x="34449" y="159"/>
                </a:lnTo>
                <a:cubicBezTo>
                  <a:pt x="15447" y="159"/>
                  <a:pt x="159" y="15447"/>
                  <a:pt x="159" y="34449"/>
                </a:cubicBezTo>
                <a:lnTo>
                  <a:pt x="159" y="514509"/>
                </a:lnTo>
                <a:cubicBezTo>
                  <a:pt x="159" y="533511"/>
                  <a:pt x="15447" y="548799"/>
                  <a:pt x="34449" y="548799"/>
                </a:cubicBezTo>
                <a:lnTo>
                  <a:pt x="45879" y="548799"/>
                </a:lnTo>
                <a:lnTo>
                  <a:pt x="45879" y="520224"/>
                </a:lnTo>
                <a:cubicBezTo>
                  <a:pt x="45879" y="510794"/>
                  <a:pt x="53594" y="503079"/>
                  <a:pt x="63024" y="503079"/>
                </a:cubicBezTo>
                <a:lnTo>
                  <a:pt x="120174" y="503079"/>
                </a:lnTo>
                <a:cubicBezTo>
                  <a:pt x="129604" y="503079"/>
                  <a:pt x="137319" y="510794"/>
                  <a:pt x="137319" y="520224"/>
                </a:cubicBezTo>
                <a:lnTo>
                  <a:pt x="137319" y="548799"/>
                </a:lnTo>
                <a:lnTo>
                  <a:pt x="594519" y="548799"/>
                </a:lnTo>
                <a:lnTo>
                  <a:pt x="594519" y="520224"/>
                </a:lnTo>
                <a:cubicBezTo>
                  <a:pt x="594519" y="510794"/>
                  <a:pt x="602234" y="503079"/>
                  <a:pt x="611664" y="503079"/>
                </a:cubicBezTo>
                <a:lnTo>
                  <a:pt x="668814" y="503079"/>
                </a:lnTo>
                <a:cubicBezTo>
                  <a:pt x="678244" y="503079"/>
                  <a:pt x="685959" y="510794"/>
                  <a:pt x="685959" y="520224"/>
                </a:cubicBezTo>
                <a:lnTo>
                  <a:pt x="685959" y="548799"/>
                </a:lnTo>
                <a:lnTo>
                  <a:pt x="697389" y="548799"/>
                </a:lnTo>
                <a:cubicBezTo>
                  <a:pt x="716391" y="548799"/>
                  <a:pt x="731679" y="533511"/>
                  <a:pt x="731679" y="514509"/>
                </a:cubicBezTo>
                <a:lnTo>
                  <a:pt x="731679" y="34449"/>
                </a:lnTo>
                <a:cubicBezTo>
                  <a:pt x="731679" y="15447"/>
                  <a:pt x="716391" y="159"/>
                  <a:pt x="697389" y="159"/>
                </a:cubicBezTo>
                <a:close/>
                <a:moveTo>
                  <a:pt x="137319" y="440214"/>
                </a:moveTo>
                <a:cubicBezTo>
                  <a:pt x="137319" y="449644"/>
                  <a:pt x="129604" y="457359"/>
                  <a:pt x="120174" y="457359"/>
                </a:cubicBezTo>
                <a:lnTo>
                  <a:pt x="63024" y="457359"/>
                </a:lnTo>
                <a:cubicBezTo>
                  <a:pt x="53594" y="457359"/>
                  <a:pt x="45879" y="449644"/>
                  <a:pt x="45879" y="440214"/>
                </a:cubicBezTo>
                <a:lnTo>
                  <a:pt x="45879" y="383064"/>
                </a:lnTo>
                <a:cubicBezTo>
                  <a:pt x="45879" y="373634"/>
                  <a:pt x="53594" y="365919"/>
                  <a:pt x="63024" y="365919"/>
                </a:cubicBezTo>
                <a:lnTo>
                  <a:pt x="120174" y="365919"/>
                </a:lnTo>
                <a:cubicBezTo>
                  <a:pt x="129604" y="365919"/>
                  <a:pt x="137319" y="373634"/>
                  <a:pt x="137319" y="383064"/>
                </a:cubicBezTo>
                <a:lnTo>
                  <a:pt x="137319" y="440214"/>
                </a:lnTo>
                <a:close/>
                <a:moveTo>
                  <a:pt x="137319" y="303054"/>
                </a:moveTo>
                <a:cubicBezTo>
                  <a:pt x="137319" y="312484"/>
                  <a:pt x="129604" y="320199"/>
                  <a:pt x="120174" y="320199"/>
                </a:cubicBezTo>
                <a:lnTo>
                  <a:pt x="63024" y="320199"/>
                </a:lnTo>
                <a:cubicBezTo>
                  <a:pt x="53594" y="320199"/>
                  <a:pt x="45879" y="312484"/>
                  <a:pt x="45879" y="303054"/>
                </a:cubicBezTo>
                <a:lnTo>
                  <a:pt x="45879" y="245904"/>
                </a:lnTo>
                <a:cubicBezTo>
                  <a:pt x="45879" y="236474"/>
                  <a:pt x="53594" y="228759"/>
                  <a:pt x="63024" y="228759"/>
                </a:cubicBezTo>
                <a:lnTo>
                  <a:pt x="120174" y="228759"/>
                </a:lnTo>
                <a:cubicBezTo>
                  <a:pt x="129604" y="228759"/>
                  <a:pt x="137319" y="236474"/>
                  <a:pt x="137319" y="245904"/>
                </a:cubicBezTo>
                <a:lnTo>
                  <a:pt x="137319" y="303054"/>
                </a:lnTo>
                <a:close/>
                <a:moveTo>
                  <a:pt x="137319" y="165894"/>
                </a:moveTo>
                <a:cubicBezTo>
                  <a:pt x="137319" y="175324"/>
                  <a:pt x="129604" y="183039"/>
                  <a:pt x="120174" y="183039"/>
                </a:cubicBezTo>
                <a:lnTo>
                  <a:pt x="63024" y="183039"/>
                </a:lnTo>
                <a:cubicBezTo>
                  <a:pt x="53594" y="183039"/>
                  <a:pt x="45879" y="175324"/>
                  <a:pt x="45879" y="165894"/>
                </a:cubicBezTo>
                <a:lnTo>
                  <a:pt x="45879" y="108744"/>
                </a:lnTo>
                <a:cubicBezTo>
                  <a:pt x="45879" y="99314"/>
                  <a:pt x="53594" y="91599"/>
                  <a:pt x="63024" y="91599"/>
                </a:cubicBezTo>
                <a:lnTo>
                  <a:pt x="120174" y="91599"/>
                </a:lnTo>
                <a:cubicBezTo>
                  <a:pt x="129604" y="91599"/>
                  <a:pt x="137319" y="99314"/>
                  <a:pt x="137319" y="108744"/>
                </a:cubicBezTo>
                <a:lnTo>
                  <a:pt x="137319" y="165894"/>
                </a:lnTo>
                <a:close/>
                <a:moveTo>
                  <a:pt x="525939" y="463074"/>
                </a:moveTo>
                <a:cubicBezTo>
                  <a:pt x="525939" y="472504"/>
                  <a:pt x="518224" y="480219"/>
                  <a:pt x="508794" y="480219"/>
                </a:cubicBezTo>
                <a:lnTo>
                  <a:pt x="223044" y="480219"/>
                </a:lnTo>
                <a:cubicBezTo>
                  <a:pt x="213614" y="480219"/>
                  <a:pt x="205899" y="472504"/>
                  <a:pt x="205899" y="463074"/>
                </a:cubicBezTo>
                <a:lnTo>
                  <a:pt x="205899" y="325914"/>
                </a:lnTo>
                <a:cubicBezTo>
                  <a:pt x="205899" y="316484"/>
                  <a:pt x="213614" y="308769"/>
                  <a:pt x="223044" y="308769"/>
                </a:cubicBezTo>
                <a:lnTo>
                  <a:pt x="508794" y="308769"/>
                </a:lnTo>
                <a:cubicBezTo>
                  <a:pt x="518224" y="308769"/>
                  <a:pt x="525939" y="316484"/>
                  <a:pt x="525939" y="325914"/>
                </a:cubicBezTo>
                <a:lnTo>
                  <a:pt x="525939" y="463074"/>
                </a:lnTo>
                <a:close/>
                <a:moveTo>
                  <a:pt x="525939" y="223044"/>
                </a:moveTo>
                <a:cubicBezTo>
                  <a:pt x="525939" y="232474"/>
                  <a:pt x="518224" y="240189"/>
                  <a:pt x="508794" y="240189"/>
                </a:cubicBezTo>
                <a:lnTo>
                  <a:pt x="223044" y="240189"/>
                </a:lnTo>
                <a:cubicBezTo>
                  <a:pt x="213614" y="240189"/>
                  <a:pt x="205899" y="232474"/>
                  <a:pt x="205899" y="223044"/>
                </a:cubicBezTo>
                <a:lnTo>
                  <a:pt x="205899" y="85884"/>
                </a:lnTo>
                <a:cubicBezTo>
                  <a:pt x="205899" y="76454"/>
                  <a:pt x="213614" y="68739"/>
                  <a:pt x="223044" y="68739"/>
                </a:cubicBezTo>
                <a:lnTo>
                  <a:pt x="508794" y="68739"/>
                </a:lnTo>
                <a:cubicBezTo>
                  <a:pt x="518224" y="68739"/>
                  <a:pt x="525939" y="76454"/>
                  <a:pt x="525939" y="85884"/>
                </a:cubicBezTo>
                <a:lnTo>
                  <a:pt x="525939" y="223044"/>
                </a:lnTo>
                <a:close/>
                <a:moveTo>
                  <a:pt x="685959" y="440214"/>
                </a:moveTo>
                <a:cubicBezTo>
                  <a:pt x="685959" y="449644"/>
                  <a:pt x="678244" y="457359"/>
                  <a:pt x="668814" y="457359"/>
                </a:cubicBezTo>
                <a:lnTo>
                  <a:pt x="611664" y="457359"/>
                </a:lnTo>
                <a:cubicBezTo>
                  <a:pt x="602234" y="457359"/>
                  <a:pt x="594519" y="449644"/>
                  <a:pt x="594519" y="440214"/>
                </a:cubicBezTo>
                <a:lnTo>
                  <a:pt x="594519" y="383064"/>
                </a:lnTo>
                <a:cubicBezTo>
                  <a:pt x="594519" y="373634"/>
                  <a:pt x="602234" y="365919"/>
                  <a:pt x="611664" y="365919"/>
                </a:cubicBezTo>
                <a:lnTo>
                  <a:pt x="668814" y="365919"/>
                </a:lnTo>
                <a:cubicBezTo>
                  <a:pt x="678244" y="365919"/>
                  <a:pt x="685959" y="373634"/>
                  <a:pt x="685959" y="383064"/>
                </a:cubicBezTo>
                <a:lnTo>
                  <a:pt x="685959" y="440214"/>
                </a:lnTo>
                <a:close/>
                <a:moveTo>
                  <a:pt x="685959" y="303054"/>
                </a:moveTo>
                <a:cubicBezTo>
                  <a:pt x="685959" y="312484"/>
                  <a:pt x="678244" y="320199"/>
                  <a:pt x="668814" y="320199"/>
                </a:cubicBezTo>
                <a:lnTo>
                  <a:pt x="611664" y="320199"/>
                </a:lnTo>
                <a:cubicBezTo>
                  <a:pt x="602234" y="320199"/>
                  <a:pt x="594519" y="312484"/>
                  <a:pt x="594519" y="303054"/>
                </a:cubicBezTo>
                <a:lnTo>
                  <a:pt x="594519" y="245904"/>
                </a:lnTo>
                <a:cubicBezTo>
                  <a:pt x="594519" y="236474"/>
                  <a:pt x="602234" y="228759"/>
                  <a:pt x="611664" y="228759"/>
                </a:cubicBezTo>
                <a:lnTo>
                  <a:pt x="668814" y="228759"/>
                </a:lnTo>
                <a:cubicBezTo>
                  <a:pt x="678244" y="228759"/>
                  <a:pt x="685959" y="236474"/>
                  <a:pt x="685959" y="245904"/>
                </a:cubicBezTo>
                <a:lnTo>
                  <a:pt x="685959" y="303054"/>
                </a:lnTo>
                <a:close/>
                <a:moveTo>
                  <a:pt x="685959" y="165894"/>
                </a:moveTo>
                <a:cubicBezTo>
                  <a:pt x="685959" y="175324"/>
                  <a:pt x="678244" y="183039"/>
                  <a:pt x="668814" y="183039"/>
                </a:cubicBezTo>
                <a:lnTo>
                  <a:pt x="611664" y="183039"/>
                </a:lnTo>
                <a:cubicBezTo>
                  <a:pt x="602234" y="183039"/>
                  <a:pt x="594519" y="175324"/>
                  <a:pt x="594519" y="165894"/>
                </a:cubicBezTo>
                <a:lnTo>
                  <a:pt x="594519" y="108744"/>
                </a:lnTo>
                <a:cubicBezTo>
                  <a:pt x="594519" y="99314"/>
                  <a:pt x="602234" y="91599"/>
                  <a:pt x="611664" y="91599"/>
                </a:cubicBezTo>
                <a:lnTo>
                  <a:pt x="668814" y="91599"/>
                </a:lnTo>
                <a:cubicBezTo>
                  <a:pt x="678244" y="91599"/>
                  <a:pt x="685959" y="99314"/>
                  <a:pt x="685959" y="108744"/>
                </a:cubicBezTo>
                <a:lnTo>
                  <a:pt x="685959" y="165894"/>
                </a:lnTo>
                <a:close/>
              </a:path>
            </a:pathLst>
          </a:custGeom>
          <a:solidFill>
            <a:srgbClr val="910830"/>
          </a:solidFill>
          <a:ln w="1414" cap="flat">
            <a:noFill/>
            <a:prstDash val="solid"/>
            <a:miter/>
          </a:ln>
        </p:spPr>
        <p:txBody>
          <a:bodyPr rtlCol="0" anchor="ctr"/>
          <a:lstStyle/>
          <a:p>
            <a:endParaRPr lang="en-GB"/>
          </a:p>
        </p:txBody>
      </p:sp>
      <p:sp>
        <p:nvSpPr>
          <p:cNvPr id="315" name="Grafik 310">
            <a:extLst>
              <a:ext uri="{FF2B5EF4-FFF2-40B4-BE49-F238E27FC236}">
                <a16:creationId xmlns:a16="http://schemas.microsoft.com/office/drawing/2014/main" id="{4BA54D73-35C3-4C1F-85EB-156A0D90D611}"/>
              </a:ext>
            </a:extLst>
          </p:cNvPr>
          <p:cNvSpPr/>
          <p:nvPr/>
        </p:nvSpPr>
        <p:spPr>
          <a:xfrm>
            <a:off x="4200582" y="2759503"/>
            <a:ext cx="476311" cy="476311"/>
          </a:xfrm>
          <a:custGeom>
            <a:avLst/>
            <a:gdLst>
              <a:gd name="connsiteX0" fmla="*/ 697355 w 731520"/>
              <a:gd name="connsiteY0" fmla="*/ 159 h 731520"/>
              <a:gd name="connsiteX1" fmla="*/ 34489 w 731520"/>
              <a:gd name="connsiteY1" fmla="*/ 159 h 731520"/>
              <a:gd name="connsiteX2" fmla="*/ 10243 w 731520"/>
              <a:gd name="connsiteY2" fmla="*/ 58696 h 731520"/>
              <a:gd name="connsiteX3" fmla="*/ 274479 w 731520"/>
              <a:gd name="connsiteY3" fmla="*/ 322972 h 731520"/>
              <a:gd name="connsiteX4" fmla="*/ 274479 w 731520"/>
              <a:gd name="connsiteY4" fmla="*/ 617379 h 731520"/>
              <a:gd name="connsiteX5" fmla="*/ 289105 w 731520"/>
              <a:gd name="connsiteY5" fmla="*/ 645471 h 731520"/>
              <a:gd name="connsiteX6" fmla="*/ 403405 w 731520"/>
              <a:gd name="connsiteY6" fmla="*/ 725453 h 731520"/>
              <a:gd name="connsiteX7" fmla="*/ 457359 w 731520"/>
              <a:gd name="connsiteY7" fmla="*/ 697361 h 731520"/>
              <a:gd name="connsiteX8" fmla="*/ 457359 w 731520"/>
              <a:gd name="connsiteY8" fmla="*/ 322972 h 731520"/>
              <a:gd name="connsiteX9" fmla="*/ 721602 w 731520"/>
              <a:gd name="connsiteY9" fmla="*/ 58696 h 731520"/>
              <a:gd name="connsiteX10" fmla="*/ 697355 w 731520"/>
              <a:gd name="connsiteY10"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520" h="731520">
                <a:moveTo>
                  <a:pt x="697355" y="159"/>
                </a:moveTo>
                <a:lnTo>
                  <a:pt x="34489" y="159"/>
                </a:lnTo>
                <a:cubicBezTo>
                  <a:pt x="4031" y="159"/>
                  <a:pt x="-11338" y="37115"/>
                  <a:pt x="10243" y="58696"/>
                </a:cubicBezTo>
                <a:lnTo>
                  <a:pt x="274479" y="322972"/>
                </a:lnTo>
                <a:lnTo>
                  <a:pt x="274479" y="617379"/>
                </a:lnTo>
                <a:cubicBezTo>
                  <a:pt x="274479" y="628568"/>
                  <a:pt x="279938" y="639053"/>
                  <a:pt x="289105" y="645471"/>
                </a:cubicBezTo>
                <a:lnTo>
                  <a:pt x="403405" y="725453"/>
                </a:lnTo>
                <a:cubicBezTo>
                  <a:pt x="425955" y="741237"/>
                  <a:pt x="457359" y="725240"/>
                  <a:pt x="457359" y="697361"/>
                </a:cubicBezTo>
                <a:lnTo>
                  <a:pt x="457359" y="322972"/>
                </a:lnTo>
                <a:lnTo>
                  <a:pt x="721602" y="58696"/>
                </a:lnTo>
                <a:cubicBezTo>
                  <a:pt x="743139" y="37158"/>
                  <a:pt x="727876" y="159"/>
                  <a:pt x="697355" y="159"/>
                </a:cubicBezTo>
                <a:close/>
              </a:path>
            </a:pathLst>
          </a:custGeom>
          <a:solidFill>
            <a:srgbClr val="910830"/>
          </a:solidFill>
          <a:ln w="1414" cap="flat">
            <a:noFill/>
            <a:prstDash val="solid"/>
            <a:miter/>
          </a:ln>
        </p:spPr>
        <p:txBody>
          <a:bodyPr rtlCol="0" anchor="ctr"/>
          <a:lstStyle/>
          <a:p>
            <a:endParaRPr lang="en-GB"/>
          </a:p>
        </p:txBody>
      </p:sp>
      <p:sp>
        <p:nvSpPr>
          <p:cNvPr id="316" name="Grafik 311">
            <a:extLst>
              <a:ext uri="{FF2B5EF4-FFF2-40B4-BE49-F238E27FC236}">
                <a16:creationId xmlns:a16="http://schemas.microsoft.com/office/drawing/2014/main" id="{FA7A710A-05A7-4342-B2A3-3A93952B002B}"/>
              </a:ext>
            </a:extLst>
          </p:cNvPr>
          <p:cNvSpPr/>
          <p:nvPr/>
        </p:nvSpPr>
        <p:spPr>
          <a:xfrm>
            <a:off x="4760008" y="2759503"/>
            <a:ext cx="476311" cy="476311"/>
          </a:xfrm>
          <a:custGeom>
            <a:avLst/>
            <a:gdLst>
              <a:gd name="connsiteX0" fmla="*/ 366077 w 731520"/>
              <a:gd name="connsiteY0" fmla="*/ 351574 h 731520"/>
              <a:gd name="connsiteX1" fmla="*/ 331787 w 731520"/>
              <a:gd name="connsiteY1" fmla="*/ 385864 h 731520"/>
              <a:gd name="connsiteX2" fmla="*/ 292211 w 731520"/>
              <a:gd name="connsiteY2" fmla="*/ 688116 h 731520"/>
              <a:gd name="connsiteX3" fmla="*/ 325243 w 731520"/>
              <a:gd name="connsiteY3" fmla="*/ 731679 h 731520"/>
              <a:gd name="connsiteX4" fmla="*/ 358233 w 731520"/>
              <a:gd name="connsiteY4" fmla="*/ 706647 h 731520"/>
              <a:gd name="connsiteX5" fmla="*/ 400353 w 731520"/>
              <a:gd name="connsiteY5" fmla="*/ 385864 h 731520"/>
              <a:gd name="connsiteX6" fmla="*/ 366077 w 731520"/>
              <a:gd name="connsiteY6" fmla="*/ 351574 h 731520"/>
              <a:gd name="connsiteX7" fmla="*/ 364848 w 731520"/>
              <a:gd name="connsiteY7" fmla="*/ 234803 h 731520"/>
              <a:gd name="connsiteX8" fmla="*/ 217459 w 731520"/>
              <a:gd name="connsiteY8" fmla="*/ 379235 h 731520"/>
              <a:gd name="connsiteX9" fmla="*/ 198356 w 731520"/>
              <a:gd name="connsiteY9" fmla="*/ 582903 h 731520"/>
              <a:gd name="connsiteX10" fmla="*/ 224988 w 731520"/>
              <a:gd name="connsiteY10" fmla="*/ 623423 h 731520"/>
              <a:gd name="connsiteX11" fmla="*/ 265507 w 731520"/>
              <a:gd name="connsiteY11" fmla="*/ 596791 h 731520"/>
              <a:gd name="connsiteX12" fmla="*/ 286039 w 731520"/>
              <a:gd name="connsiteY12" fmla="*/ 378163 h 731520"/>
              <a:gd name="connsiteX13" fmla="*/ 363834 w 731520"/>
              <a:gd name="connsiteY13" fmla="*/ 303383 h 731520"/>
              <a:gd name="connsiteX14" fmla="*/ 446159 w 731520"/>
              <a:gd name="connsiteY14" fmla="*/ 382635 h 731520"/>
              <a:gd name="connsiteX15" fmla="*/ 430999 w 731520"/>
              <a:gd name="connsiteY15" fmla="*/ 587732 h 731520"/>
              <a:gd name="connsiteX16" fmla="*/ 459232 w 731520"/>
              <a:gd name="connsiteY16" fmla="*/ 627137 h 731520"/>
              <a:gd name="connsiteX17" fmla="*/ 498637 w 731520"/>
              <a:gd name="connsiteY17" fmla="*/ 598891 h 731520"/>
              <a:gd name="connsiteX18" fmla="*/ 514739 w 731520"/>
              <a:gd name="connsiteY18" fmla="*/ 381564 h 731520"/>
              <a:gd name="connsiteX19" fmla="*/ 364848 w 731520"/>
              <a:gd name="connsiteY19" fmla="*/ 234803 h 731520"/>
              <a:gd name="connsiteX20" fmla="*/ 206700 w 731520"/>
              <a:gd name="connsiteY20" fmla="*/ 206542 h 731520"/>
              <a:gd name="connsiteX21" fmla="*/ 158465 w 731520"/>
              <a:gd name="connsiteY21" fmla="*/ 211514 h 731520"/>
              <a:gd name="connsiteX22" fmla="*/ 103101 w 731520"/>
              <a:gd name="connsiteY22" fmla="*/ 371534 h 731520"/>
              <a:gd name="connsiteX23" fmla="*/ 90085 w 731520"/>
              <a:gd name="connsiteY23" fmla="*/ 531625 h 731520"/>
              <a:gd name="connsiteX24" fmla="*/ 117746 w 731520"/>
              <a:gd name="connsiteY24" fmla="*/ 571473 h 731520"/>
              <a:gd name="connsiteX25" fmla="*/ 157594 w 731520"/>
              <a:gd name="connsiteY25" fmla="*/ 543813 h 731520"/>
              <a:gd name="connsiteX26" fmla="*/ 171681 w 731520"/>
              <a:gd name="connsiteY26" fmla="*/ 370462 h 731520"/>
              <a:gd name="connsiteX27" fmla="*/ 211686 w 731520"/>
              <a:gd name="connsiteY27" fmla="*/ 254777 h 731520"/>
              <a:gd name="connsiteX28" fmla="*/ 206700 w 731520"/>
              <a:gd name="connsiteY28" fmla="*/ 206542 h 731520"/>
              <a:gd name="connsiteX29" fmla="*/ 363105 w 731520"/>
              <a:gd name="connsiteY29" fmla="*/ 117488 h 731520"/>
              <a:gd name="connsiteX30" fmla="*/ 297697 w 731520"/>
              <a:gd name="connsiteY30" fmla="*/ 124589 h 731520"/>
              <a:gd name="connsiteX31" fmla="*/ 272222 w 731520"/>
              <a:gd name="connsiteY31" fmla="*/ 165865 h 731520"/>
              <a:gd name="connsiteX32" fmla="*/ 313499 w 731520"/>
              <a:gd name="connsiteY32" fmla="*/ 191340 h 731520"/>
              <a:gd name="connsiteX33" fmla="*/ 362077 w 731520"/>
              <a:gd name="connsiteY33" fmla="*/ 186068 h 731520"/>
              <a:gd name="connsiteX34" fmla="*/ 560501 w 731520"/>
              <a:gd name="connsiteY34" fmla="*/ 378349 h 731520"/>
              <a:gd name="connsiteX35" fmla="*/ 552529 w 731520"/>
              <a:gd name="connsiteY35" fmla="*/ 540698 h 731520"/>
              <a:gd name="connsiteX36" fmla="*/ 582690 w 731520"/>
              <a:gd name="connsiteY36" fmla="*/ 578674 h 731520"/>
              <a:gd name="connsiteX37" fmla="*/ 620666 w 731520"/>
              <a:gd name="connsiteY37" fmla="*/ 548513 h 731520"/>
              <a:gd name="connsiteX38" fmla="*/ 629081 w 731520"/>
              <a:gd name="connsiteY38" fmla="*/ 377278 h 731520"/>
              <a:gd name="connsiteX39" fmla="*/ 363105 w 731520"/>
              <a:gd name="connsiteY39" fmla="*/ 117488 h 731520"/>
              <a:gd name="connsiteX40" fmla="*/ 723250 w 731520"/>
              <a:gd name="connsiteY40" fmla="*/ 291010 h 731520"/>
              <a:gd name="connsiteX41" fmla="*/ 682374 w 731520"/>
              <a:gd name="connsiteY41" fmla="*/ 264906 h 731520"/>
              <a:gd name="connsiteX42" fmla="*/ 656285 w 731520"/>
              <a:gd name="connsiteY42" fmla="*/ 305783 h 731520"/>
              <a:gd name="connsiteX43" fmla="*/ 663000 w 731520"/>
              <a:gd name="connsiteY43" fmla="*/ 393794 h 731520"/>
              <a:gd name="connsiteX44" fmla="*/ 697004 w 731520"/>
              <a:gd name="connsiteY44" fmla="*/ 428370 h 731520"/>
              <a:gd name="connsiteX45" fmla="*/ 697290 w 731520"/>
              <a:gd name="connsiteY45" fmla="*/ 428370 h 731520"/>
              <a:gd name="connsiteX46" fmla="*/ 731580 w 731520"/>
              <a:gd name="connsiteY46" fmla="*/ 394365 h 731520"/>
              <a:gd name="connsiteX47" fmla="*/ 723250 w 731520"/>
              <a:gd name="connsiteY47" fmla="*/ 291010 h 731520"/>
              <a:gd name="connsiteX48" fmla="*/ 665929 w 731520"/>
              <a:gd name="connsiteY48" fmla="*/ 161393 h 731520"/>
              <a:gd name="connsiteX49" fmla="*/ 361348 w 731520"/>
              <a:gd name="connsiteY49" fmla="*/ 188 h 731520"/>
              <a:gd name="connsiteX50" fmla="*/ 100815 w 731520"/>
              <a:gd name="connsiteY50" fmla="*/ 104372 h 731520"/>
              <a:gd name="connsiteX51" fmla="*/ 346 w 731520"/>
              <a:gd name="connsiteY51" fmla="*/ 352560 h 731520"/>
              <a:gd name="connsiteX52" fmla="*/ 174 w 731520"/>
              <a:gd name="connsiteY52" fmla="*/ 383235 h 731520"/>
              <a:gd name="connsiteX53" fmla="*/ 33436 w 731520"/>
              <a:gd name="connsiteY53" fmla="*/ 418511 h 731520"/>
              <a:gd name="connsiteX54" fmla="*/ 34464 w 731520"/>
              <a:gd name="connsiteY54" fmla="*/ 418540 h 731520"/>
              <a:gd name="connsiteX55" fmla="*/ 68711 w 731520"/>
              <a:gd name="connsiteY55" fmla="*/ 385250 h 731520"/>
              <a:gd name="connsiteX56" fmla="*/ 68940 w 731520"/>
              <a:gd name="connsiteY56" fmla="*/ 351474 h 731520"/>
              <a:gd name="connsiteX57" fmla="*/ 149350 w 731520"/>
              <a:gd name="connsiteY57" fmla="*/ 152878 h 731520"/>
              <a:gd name="connsiteX58" fmla="*/ 360348 w 731520"/>
              <a:gd name="connsiteY58" fmla="*/ 68782 h 731520"/>
              <a:gd name="connsiteX59" fmla="*/ 609836 w 731520"/>
              <a:gd name="connsiteY59" fmla="*/ 200784 h 731520"/>
              <a:gd name="connsiteX60" fmla="*/ 657585 w 731520"/>
              <a:gd name="connsiteY60" fmla="*/ 209157 h 731520"/>
              <a:gd name="connsiteX61" fmla="*/ 665929 w 731520"/>
              <a:gd name="connsiteY61" fmla="*/ 16139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31520" h="731520">
                <a:moveTo>
                  <a:pt x="366077" y="351574"/>
                </a:moveTo>
                <a:cubicBezTo>
                  <a:pt x="347146" y="351574"/>
                  <a:pt x="331787" y="366919"/>
                  <a:pt x="331787" y="385864"/>
                </a:cubicBezTo>
                <a:cubicBezTo>
                  <a:pt x="333416" y="489092"/>
                  <a:pt x="320157" y="588604"/>
                  <a:pt x="292211" y="688116"/>
                </a:cubicBezTo>
                <a:cubicBezTo>
                  <a:pt x="288310" y="702004"/>
                  <a:pt x="295283" y="731679"/>
                  <a:pt x="325243" y="731679"/>
                </a:cubicBezTo>
                <a:cubicBezTo>
                  <a:pt x="340217" y="731679"/>
                  <a:pt x="353976" y="721792"/>
                  <a:pt x="358233" y="706647"/>
                </a:cubicBezTo>
                <a:cubicBezTo>
                  <a:pt x="377564" y="638196"/>
                  <a:pt x="402582" y="527468"/>
                  <a:pt x="400353" y="385864"/>
                </a:cubicBezTo>
                <a:cubicBezTo>
                  <a:pt x="400367" y="366933"/>
                  <a:pt x="385022" y="351574"/>
                  <a:pt x="366077" y="351574"/>
                </a:cubicBezTo>
                <a:close/>
                <a:moveTo>
                  <a:pt x="364848" y="234803"/>
                </a:moveTo>
                <a:cubicBezTo>
                  <a:pt x="277323" y="234703"/>
                  <a:pt x="216244" y="302054"/>
                  <a:pt x="217459" y="379235"/>
                </a:cubicBezTo>
                <a:cubicBezTo>
                  <a:pt x="218530" y="447729"/>
                  <a:pt x="212101" y="516266"/>
                  <a:pt x="198356" y="582903"/>
                </a:cubicBezTo>
                <a:cubicBezTo>
                  <a:pt x="194513" y="601448"/>
                  <a:pt x="206457" y="619608"/>
                  <a:pt x="224988" y="623423"/>
                </a:cubicBezTo>
                <a:cubicBezTo>
                  <a:pt x="243633" y="627237"/>
                  <a:pt x="261664" y="615336"/>
                  <a:pt x="265507" y="596791"/>
                </a:cubicBezTo>
                <a:cubicBezTo>
                  <a:pt x="280281" y="525225"/>
                  <a:pt x="287182" y="451658"/>
                  <a:pt x="286039" y="378163"/>
                </a:cubicBezTo>
                <a:cubicBezTo>
                  <a:pt x="285453" y="341087"/>
                  <a:pt x="314499" y="303168"/>
                  <a:pt x="363834" y="303383"/>
                </a:cubicBezTo>
                <a:cubicBezTo>
                  <a:pt x="408568" y="304054"/>
                  <a:pt x="445487" y="339587"/>
                  <a:pt x="446159" y="382635"/>
                </a:cubicBezTo>
                <a:cubicBezTo>
                  <a:pt x="447259" y="451287"/>
                  <a:pt x="442144" y="520267"/>
                  <a:pt x="430999" y="587732"/>
                </a:cubicBezTo>
                <a:cubicBezTo>
                  <a:pt x="427899" y="606392"/>
                  <a:pt x="440558" y="624051"/>
                  <a:pt x="459232" y="627137"/>
                </a:cubicBezTo>
                <a:cubicBezTo>
                  <a:pt x="487764" y="631895"/>
                  <a:pt x="497536" y="605563"/>
                  <a:pt x="498637" y="598891"/>
                </a:cubicBezTo>
                <a:cubicBezTo>
                  <a:pt x="510467" y="527411"/>
                  <a:pt x="515867" y="454287"/>
                  <a:pt x="514739" y="381564"/>
                </a:cubicBezTo>
                <a:cubicBezTo>
                  <a:pt x="513481" y="301840"/>
                  <a:pt x="446244" y="236003"/>
                  <a:pt x="364848" y="234803"/>
                </a:cubicBezTo>
                <a:close/>
                <a:moveTo>
                  <a:pt x="206700" y="206542"/>
                </a:moveTo>
                <a:cubicBezTo>
                  <a:pt x="191984" y="194626"/>
                  <a:pt x="170453" y="196826"/>
                  <a:pt x="158465" y="211514"/>
                </a:cubicBezTo>
                <a:cubicBezTo>
                  <a:pt x="121861" y="256520"/>
                  <a:pt x="102187" y="313355"/>
                  <a:pt x="103101" y="371534"/>
                </a:cubicBezTo>
                <a:cubicBezTo>
                  <a:pt x="103944" y="425226"/>
                  <a:pt x="99572" y="479076"/>
                  <a:pt x="90085" y="531625"/>
                </a:cubicBezTo>
                <a:cubicBezTo>
                  <a:pt x="86742" y="550271"/>
                  <a:pt x="99101" y="568101"/>
                  <a:pt x="117746" y="571473"/>
                </a:cubicBezTo>
                <a:cubicBezTo>
                  <a:pt x="146478" y="576474"/>
                  <a:pt x="156422" y="550313"/>
                  <a:pt x="157594" y="543813"/>
                </a:cubicBezTo>
                <a:cubicBezTo>
                  <a:pt x="167867" y="486891"/>
                  <a:pt x="172596" y="428570"/>
                  <a:pt x="171681" y="370462"/>
                </a:cubicBezTo>
                <a:cubicBezTo>
                  <a:pt x="171010" y="327771"/>
                  <a:pt x="184826" y="287766"/>
                  <a:pt x="211686" y="254777"/>
                </a:cubicBezTo>
                <a:cubicBezTo>
                  <a:pt x="223616" y="240089"/>
                  <a:pt x="221388" y="218501"/>
                  <a:pt x="206700" y="206542"/>
                </a:cubicBezTo>
                <a:close/>
                <a:moveTo>
                  <a:pt x="363105" y="117488"/>
                </a:moveTo>
                <a:cubicBezTo>
                  <a:pt x="341088" y="116902"/>
                  <a:pt x="319000" y="119545"/>
                  <a:pt x="297697" y="124589"/>
                </a:cubicBezTo>
                <a:cubicBezTo>
                  <a:pt x="279281" y="128961"/>
                  <a:pt x="267879" y="147420"/>
                  <a:pt x="272222" y="165865"/>
                </a:cubicBezTo>
                <a:cubicBezTo>
                  <a:pt x="276594" y="184282"/>
                  <a:pt x="295082" y="195626"/>
                  <a:pt x="313499" y="191340"/>
                </a:cubicBezTo>
                <a:cubicBezTo>
                  <a:pt x="329287" y="187611"/>
                  <a:pt x="345603" y="185954"/>
                  <a:pt x="362077" y="186068"/>
                </a:cubicBezTo>
                <a:cubicBezTo>
                  <a:pt x="469847" y="187682"/>
                  <a:pt x="558858" y="273936"/>
                  <a:pt x="560501" y="378349"/>
                </a:cubicBezTo>
                <a:cubicBezTo>
                  <a:pt x="561344" y="432470"/>
                  <a:pt x="558673" y="487091"/>
                  <a:pt x="552529" y="540698"/>
                </a:cubicBezTo>
                <a:cubicBezTo>
                  <a:pt x="550386" y="559515"/>
                  <a:pt x="563888" y="576531"/>
                  <a:pt x="582690" y="578674"/>
                </a:cubicBezTo>
                <a:cubicBezTo>
                  <a:pt x="606579" y="581460"/>
                  <a:pt x="619137" y="561701"/>
                  <a:pt x="620666" y="548513"/>
                </a:cubicBezTo>
                <a:cubicBezTo>
                  <a:pt x="627158" y="491676"/>
                  <a:pt x="629969" y="434478"/>
                  <a:pt x="629081" y="377278"/>
                </a:cubicBezTo>
                <a:cubicBezTo>
                  <a:pt x="626853" y="236188"/>
                  <a:pt x="507538" y="119631"/>
                  <a:pt x="363105" y="117488"/>
                </a:cubicBezTo>
                <a:close/>
                <a:moveTo>
                  <a:pt x="723250" y="291010"/>
                </a:moveTo>
                <a:cubicBezTo>
                  <a:pt x="719164" y="272550"/>
                  <a:pt x="701090" y="260720"/>
                  <a:pt x="682374" y="264906"/>
                </a:cubicBezTo>
                <a:cubicBezTo>
                  <a:pt x="663886" y="268993"/>
                  <a:pt x="652199" y="287281"/>
                  <a:pt x="656285" y="305783"/>
                </a:cubicBezTo>
                <a:cubicBezTo>
                  <a:pt x="663014" y="336372"/>
                  <a:pt x="663300" y="359232"/>
                  <a:pt x="663000" y="393794"/>
                </a:cubicBezTo>
                <a:cubicBezTo>
                  <a:pt x="662843" y="412753"/>
                  <a:pt x="678073" y="428212"/>
                  <a:pt x="697004" y="428370"/>
                </a:cubicBezTo>
                <a:lnTo>
                  <a:pt x="697290" y="428370"/>
                </a:lnTo>
                <a:cubicBezTo>
                  <a:pt x="716107" y="428370"/>
                  <a:pt x="731423" y="413211"/>
                  <a:pt x="731580" y="394365"/>
                </a:cubicBezTo>
                <a:cubicBezTo>
                  <a:pt x="731837" y="362676"/>
                  <a:pt x="732151" y="331343"/>
                  <a:pt x="723250" y="291010"/>
                </a:cubicBezTo>
                <a:close/>
                <a:moveTo>
                  <a:pt x="665929" y="161393"/>
                </a:moveTo>
                <a:cubicBezTo>
                  <a:pt x="596349" y="62252"/>
                  <a:pt x="482492" y="2002"/>
                  <a:pt x="361348" y="188"/>
                </a:cubicBezTo>
                <a:cubicBezTo>
                  <a:pt x="261635" y="-1013"/>
                  <a:pt x="169410" y="35749"/>
                  <a:pt x="100815" y="104372"/>
                </a:cubicBezTo>
                <a:cubicBezTo>
                  <a:pt x="34564" y="170709"/>
                  <a:pt x="-1140" y="258820"/>
                  <a:pt x="346" y="352560"/>
                </a:cubicBezTo>
                <a:lnTo>
                  <a:pt x="174" y="383235"/>
                </a:lnTo>
                <a:cubicBezTo>
                  <a:pt x="-383" y="402166"/>
                  <a:pt x="14505" y="417968"/>
                  <a:pt x="33436" y="418511"/>
                </a:cubicBezTo>
                <a:cubicBezTo>
                  <a:pt x="33764" y="418540"/>
                  <a:pt x="34121" y="418540"/>
                  <a:pt x="34464" y="418540"/>
                </a:cubicBezTo>
                <a:cubicBezTo>
                  <a:pt x="52924" y="418540"/>
                  <a:pt x="68168" y="403824"/>
                  <a:pt x="68711" y="385250"/>
                </a:cubicBezTo>
                <a:lnTo>
                  <a:pt x="68940" y="351474"/>
                </a:lnTo>
                <a:cubicBezTo>
                  <a:pt x="67754" y="276465"/>
                  <a:pt x="96315" y="205942"/>
                  <a:pt x="149350" y="152878"/>
                </a:cubicBezTo>
                <a:cubicBezTo>
                  <a:pt x="204728" y="97443"/>
                  <a:pt x="279852" y="67625"/>
                  <a:pt x="360348" y="68782"/>
                </a:cubicBezTo>
                <a:cubicBezTo>
                  <a:pt x="459574" y="70253"/>
                  <a:pt x="552843" y="119588"/>
                  <a:pt x="609836" y="200784"/>
                </a:cubicBezTo>
                <a:cubicBezTo>
                  <a:pt x="620709" y="216300"/>
                  <a:pt x="642069" y="220001"/>
                  <a:pt x="657585" y="209157"/>
                </a:cubicBezTo>
                <a:cubicBezTo>
                  <a:pt x="673073" y="198269"/>
                  <a:pt x="676816" y="176881"/>
                  <a:pt x="665929" y="161393"/>
                </a:cubicBezTo>
                <a:close/>
              </a:path>
            </a:pathLst>
          </a:custGeom>
          <a:solidFill>
            <a:srgbClr val="910830"/>
          </a:solidFill>
          <a:ln w="1414" cap="flat">
            <a:noFill/>
            <a:prstDash val="solid"/>
            <a:miter/>
          </a:ln>
        </p:spPr>
        <p:txBody>
          <a:bodyPr rtlCol="0" anchor="ctr"/>
          <a:lstStyle/>
          <a:p>
            <a:endParaRPr lang="en-GB"/>
          </a:p>
        </p:txBody>
      </p:sp>
      <p:sp>
        <p:nvSpPr>
          <p:cNvPr id="317" name="Grafik 312">
            <a:extLst>
              <a:ext uri="{FF2B5EF4-FFF2-40B4-BE49-F238E27FC236}">
                <a16:creationId xmlns:a16="http://schemas.microsoft.com/office/drawing/2014/main" id="{0BAF482C-29C1-49FE-8CC4-700BA12EAAA0}"/>
              </a:ext>
            </a:extLst>
          </p:cNvPr>
          <p:cNvSpPr/>
          <p:nvPr/>
        </p:nvSpPr>
        <p:spPr>
          <a:xfrm>
            <a:off x="8020995" y="2759502"/>
            <a:ext cx="357233" cy="476311"/>
          </a:xfrm>
          <a:custGeom>
            <a:avLst/>
            <a:gdLst>
              <a:gd name="connsiteX0" fmla="*/ 308769 w 548640"/>
              <a:gd name="connsiteY0" fmla="*/ 34247 h 731520"/>
              <a:gd name="connsiteX1" fmla="*/ 245691 w 548640"/>
              <a:gd name="connsiteY1" fmla="*/ 15619 h 731520"/>
              <a:gd name="connsiteX2" fmla="*/ 320199 w 548640"/>
              <a:gd name="connsiteY2" fmla="*/ 411640 h 731520"/>
              <a:gd name="connsiteX3" fmla="*/ 227545 w 548640"/>
              <a:gd name="connsiteY3" fmla="*/ 503071 h 731520"/>
              <a:gd name="connsiteX4" fmla="*/ 137319 w 548640"/>
              <a:gd name="connsiteY4" fmla="*/ 410277 h 731520"/>
              <a:gd name="connsiteX5" fmla="*/ 137319 w 548640"/>
              <a:gd name="connsiteY5" fmla="*/ 288104 h 731520"/>
              <a:gd name="connsiteX6" fmla="*/ 78123 w 548640"/>
              <a:gd name="connsiteY6" fmla="*/ 264524 h 731520"/>
              <a:gd name="connsiteX7" fmla="*/ 159 w 548640"/>
              <a:gd name="connsiteY7" fmla="*/ 457360 h 731520"/>
              <a:gd name="connsiteX8" fmla="*/ 274479 w 548640"/>
              <a:gd name="connsiteY8" fmla="*/ 731680 h 731520"/>
              <a:gd name="connsiteX9" fmla="*/ 548799 w 548640"/>
              <a:gd name="connsiteY9" fmla="*/ 457360 h 731520"/>
              <a:gd name="connsiteX10" fmla="*/ 308769 w 548640"/>
              <a:gd name="connsiteY10" fmla="*/ 3424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8640" h="731520">
                <a:moveTo>
                  <a:pt x="308769" y="34247"/>
                </a:moveTo>
                <a:cubicBezTo>
                  <a:pt x="308769" y="240"/>
                  <a:pt x="264974" y="-12566"/>
                  <a:pt x="245691" y="15619"/>
                </a:cubicBezTo>
                <a:cubicBezTo>
                  <a:pt x="68739" y="274267"/>
                  <a:pt x="320199" y="285910"/>
                  <a:pt x="320199" y="411640"/>
                </a:cubicBezTo>
                <a:cubicBezTo>
                  <a:pt x="320199" y="462545"/>
                  <a:pt x="278602" y="503734"/>
                  <a:pt x="227545" y="503071"/>
                </a:cubicBezTo>
                <a:cubicBezTo>
                  <a:pt x="177295" y="502420"/>
                  <a:pt x="137319" y="460532"/>
                  <a:pt x="137319" y="410277"/>
                </a:cubicBezTo>
                <a:lnTo>
                  <a:pt x="137319" y="288104"/>
                </a:lnTo>
                <a:cubicBezTo>
                  <a:pt x="137319" y="257096"/>
                  <a:pt x="99499" y="242063"/>
                  <a:pt x="78123" y="264524"/>
                </a:cubicBezTo>
                <a:cubicBezTo>
                  <a:pt x="39880" y="304709"/>
                  <a:pt x="159" y="373538"/>
                  <a:pt x="159" y="457360"/>
                </a:cubicBezTo>
                <a:cubicBezTo>
                  <a:pt x="159" y="608620"/>
                  <a:pt x="123219" y="731680"/>
                  <a:pt x="274479" y="731680"/>
                </a:cubicBezTo>
                <a:cubicBezTo>
                  <a:pt x="425739" y="731680"/>
                  <a:pt x="548799" y="608620"/>
                  <a:pt x="548799" y="457360"/>
                </a:cubicBezTo>
                <a:cubicBezTo>
                  <a:pt x="548799" y="214058"/>
                  <a:pt x="308769" y="181607"/>
                  <a:pt x="308769" y="34247"/>
                </a:cubicBezTo>
                <a:close/>
              </a:path>
            </a:pathLst>
          </a:custGeom>
          <a:solidFill>
            <a:srgbClr val="910830"/>
          </a:solidFill>
          <a:ln w="1414" cap="flat">
            <a:noFill/>
            <a:prstDash val="solid"/>
            <a:miter/>
          </a:ln>
        </p:spPr>
        <p:txBody>
          <a:bodyPr rtlCol="0" anchor="ctr"/>
          <a:lstStyle/>
          <a:p>
            <a:endParaRPr lang="en-GB"/>
          </a:p>
        </p:txBody>
      </p:sp>
      <p:sp>
        <p:nvSpPr>
          <p:cNvPr id="318" name="Grafik 313">
            <a:extLst>
              <a:ext uri="{FF2B5EF4-FFF2-40B4-BE49-F238E27FC236}">
                <a16:creationId xmlns:a16="http://schemas.microsoft.com/office/drawing/2014/main" id="{028762FA-D169-4052-943E-6396B7C503DD}"/>
              </a:ext>
            </a:extLst>
          </p:cNvPr>
          <p:cNvSpPr/>
          <p:nvPr/>
        </p:nvSpPr>
        <p:spPr>
          <a:xfrm>
            <a:off x="5319416" y="2759502"/>
            <a:ext cx="416772" cy="476311"/>
          </a:xfrm>
          <a:custGeom>
            <a:avLst/>
            <a:gdLst>
              <a:gd name="connsiteX0" fmla="*/ 620277 w 640080"/>
              <a:gd name="connsiteY0" fmla="*/ 37778 h 731520"/>
              <a:gd name="connsiteX1" fmla="*/ 380246 w 640080"/>
              <a:gd name="connsiteY1" fmla="*/ 77783 h 731520"/>
              <a:gd name="connsiteX2" fmla="*/ 365920 w 640080"/>
              <a:gd name="connsiteY2" fmla="*/ 103030 h 731520"/>
              <a:gd name="connsiteX3" fmla="*/ 282579 w 640080"/>
              <a:gd name="connsiteY3" fmla="*/ 103030 h 731520"/>
              <a:gd name="connsiteX4" fmla="*/ 205900 w 640080"/>
              <a:gd name="connsiteY4" fmla="*/ 160 h 731520"/>
              <a:gd name="connsiteX5" fmla="*/ 131280 w 640080"/>
              <a:gd name="connsiteY5" fmla="*/ 109035 h 731520"/>
              <a:gd name="connsiteX6" fmla="*/ 2622 w 640080"/>
              <a:gd name="connsiteY6" fmla="*/ 238886 h 731520"/>
              <a:gd name="connsiteX7" fmla="*/ 21725 w 640080"/>
              <a:gd name="connsiteY7" fmla="*/ 283459 h 731520"/>
              <a:gd name="connsiteX8" fmla="*/ 66296 w 640080"/>
              <a:gd name="connsiteY8" fmla="*/ 264356 h 731520"/>
              <a:gd name="connsiteX9" fmla="*/ 240190 w 640080"/>
              <a:gd name="connsiteY9" fmla="*/ 171610 h 731520"/>
              <a:gd name="connsiteX10" fmla="*/ 240190 w 640080"/>
              <a:gd name="connsiteY10" fmla="*/ 210295 h 731520"/>
              <a:gd name="connsiteX11" fmla="*/ 137320 w 640080"/>
              <a:gd name="connsiteY11" fmla="*/ 344782 h 731520"/>
              <a:gd name="connsiteX12" fmla="*/ 137320 w 640080"/>
              <a:gd name="connsiteY12" fmla="*/ 697390 h 731520"/>
              <a:gd name="connsiteX13" fmla="*/ 171610 w 640080"/>
              <a:gd name="connsiteY13" fmla="*/ 731680 h 731520"/>
              <a:gd name="connsiteX14" fmla="*/ 377350 w 640080"/>
              <a:gd name="connsiteY14" fmla="*/ 731680 h 731520"/>
              <a:gd name="connsiteX15" fmla="*/ 411640 w 640080"/>
              <a:gd name="connsiteY15" fmla="*/ 697390 h 731520"/>
              <a:gd name="connsiteX16" fmla="*/ 411640 w 640080"/>
              <a:gd name="connsiteY16" fmla="*/ 343060 h 731520"/>
              <a:gd name="connsiteX17" fmla="*/ 308770 w 640080"/>
              <a:gd name="connsiteY17" fmla="*/ 210229 h 731520"/>
              <a:gd name="connsiteX18" fmla="*/ 308770 w 640080"/>
              <a:gd name="connsiteY18" fmla="*/ 171610 h 731520"/>
              <a:gd name="connsiteX19" fmla="*/ 365920 w 640080"/>
              <a:gd name="connsiteY19" fmla="*/ 171610 h 731520"/>
              <a:gd name="connsiteX20" fmla="*/ 380246 w 640080"/>
              <a:gd name="connsiteY20" fmla="*/ 196858 h 731520"/>
              <a:gd name="connsiteX21" fmla="*/ 620277 w 640080"/>
              <a:gd name="connsiteY21" fmla="*/ 236863 h 731520"/>
              <a:gd name="connsiteX22" fmla="*/ 640240 w 640080"/>
              <a:gd name="connsiteY22" fmla="*/ 219951 h 731520"/>
              <a:gd name="connsiteX23" fmla="*/ 640240 w 640080"/>
              <a:gd name="connsiteY23" fmla="*/ 54690 h 731520"/>
              <a:gd name="connsiteX24" fmla="*/ 620277 w 640080"/>
              <a:gd name="connsiteY24" fmla="*/ 37778 h 731520"/>
              <a:gd name="connsiteX25" fmla="*/ 205900 w 640080"/>
              <a:gd name="connsiteY25" fmla="*/ 103030 h 731520"/>
              <a:gd name="connsiteX26" fmla="*/ 183040 w 640080"/>
              <a:gd name="connsiteY26" fmla="*/ 80170 h 731520"/>
              <a:gd name="connsiteX27" fmla="*/ 205900 w 640080"/>
              <a:gd name="connsiteY27" fmla="*/ 57310 h 731520"/>
              <a:gd name="connsiteX28" fmla="*/ 228760 w 640080"/>
              <a:gd name="connsiteY28" fmla="*/ 80170 h 731520"/>
              <a:gd name="connsiteX29" fmla="*/ 205900 w 640080"/>
              <a:gd name="connsiteY29" fmla="*/ 1030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0080" h="731520">
                <a:moveTo>
                  <a:pt x="620277" y="37778"/>
                </a:moveTo>
                <a:lnTo>
                  <a:pt x="380246" y="77783"/>
                </a:lnTo>
                <a:cubicBezTo>
                  <a:pt x="364053" y="80482"/>
                  <a:pt x="365920" y="97030"/>
                  <a:pt x="365920" y="103030"/>
                </a:cubicBezTo>
                <a:lnTo>
                  <a:pt x="282579" y="103030"/>
                </a:lnTo>
                <a:cubicBezTo>
                  <a:pt x="297845" y="51750"/>
                  <a:pt x="259401" y="160"/>
                  <a:pt x="205900" y="160"/>
                </a:cubicBezTo>
                <a:cubicBezTo>
                  <a:pt x="149558" y="160"/>
                  <a:pt x="111077" y="56847"/>
                  <a:pt x="131280" y="109035"/>
                </a:cubicBezTo>
                <a:cubicBezTo>
                  <a:pt x="56929" y="127682"/>
                  <a:pt x="23579" y="186492"/>
                  <a:pt x="2622" y="238886"/>
                </a:cubicBezTo>
                <a:cubicBezTo>
                  <a:pt x="-4412" y="256469"/>
                  <a:pt x="4141" y="276425"/>
                  <a:pt x="21725" y="283459"/>
                </a:cubicBezTo>
                <a:cubicBezTo>
                  <a:pt x="39322" y="290497"/>
                  <a:pt x="59271" y="281923"/>
                  <a:pt x="66296" y="264356"/>
                </a:cubicBezTo>
                <a:cubicBezTo>
                  <a:pt x="107400" y="161595"/>
                  <a:pt x="152985" y="171610"/>
                  <a:pt x="240190" y="171610"/>
                </a:cubicBezTo>
                <a:lnTo>
                  <a:pt x="240190" y="210295"/>
                </a:lnTo>
                <a:cubicBezTo>
                  <a:pt x="180836" y="225814"/>
                  <a:pt x="137320" y="280640"/>
                  <a:pt x="137320" y="344782"/>
                </a:cubicBezTo>
                <a:lnTo>
                  <a:pt x="137320" y="697390"/>
                </a:lnTo>
                <a:cubicBezTo>
                  <a:pt x="137320" y="716328"/>
                  <a:pt x="152672" y="731680"/>
                  <a:pt x="171610" y="731680"/>
                </a:cubicBezTo>
                <a:lnTo>
                  <a:pt x="377350" y="731680"/>
                </a:lnTo>
                <a:cubicBezTo>
                  <a:pt x="396288" y="731680"/>
                  <a:pt x="411640" y="716328"/>
                  <a:pt x="411640" y="697390"/>
                </a:cubicBezTo>
                <a:lnTo>
                  <a:pt x="411640" y="343060"/>
                </a:lnTo>
                <a:cubicBezTo>
                  <a:pt x="411640" y="279151"/>
                  <a:pt x="367926" y="225457"/>
                  <a:pt x="308770" y="210229"/>
                </a:cubicBezTo>
                <a:lnTo>
                  <a:pt x="308770" y="171610"/>
                </a:lnTo>
                <a:lnTo>
                  <a:pt x="365920" y="171610"/>
                </a:lnTo>
                <a:cubicBezTo>
                  <a:pt x="365920" y="175859"/>
                  <a:pt x="363487" y="194065"/>
                  <a:pt x="380246" y="196858"/>
                </a:cubicBezTo>
                <a:lnTo>
                  <a:pt x="620277" y="236863"/>
                </a:lnTo>
                <a:cubicBezTo>
                  <a:pt x="630728" y="238604"/>
                  <a:pt x="640240" y="230546"/>
                  <a:pt x="640240" y="219951"/>
                </a:cubicBezTo>
                <a:lnTo>
                  <a:pt x="640240" y="54690"/>
                </a:lnTo>
                <a:cubicBezTo>
                  <a:pt x="640240" y="44094"/>
                  <a:pt x="630728" y="36036"/>
                  <a:pt x="620277" y="37778"/>
                </a:cubicBezTo>
                <a:close/>
                <a:moveTo>
                  <a:pt x="205900" y="103030"/>
                </a:moveTo>
                <a:cubicBezTo>
                  <a:pt x="193296" y="103030"/>
                  <a:pt x="183040" y="92775"/>
                  <a:pt x="183040" y="80170"/>
                </a:cubicBezTo>
                <a:cubicBezTo>
                  <a:pt x="183040" y="67566"/>
                  <a:pt x="193296" y="57310"/>
                  <a:pt x="205900" y="57310"/>
                </a:cubicBezTo>
                <a:cubicBezTo>
                  <a:pt x="218505" y="57310"/>
                  <a:pt x="228760" y="67566"/>
                  <a:pt x="228760" y="80170"/>
                </a:cubicBezTo>
                <a:cubicBezTo>
                  <a:pt x="228760" y="92775"/>
                  <a:pt x="218505" y="103030"/>
                  <a:pt x="205900" y="103030"/>
                </a:cubicBezTo>
                <a:close/>
              </a:path>
            </a:pathLst>
          </a:custGeom>
          <a:solidFill>
            <a:srgbClr val="910830"/>
          </a:solidFill>
          <a:ln w="1424" cap="flat">
            <a:noFill/>
            <a:prstDash val="solid"/>
            <a:miter/>
          </a:ln>
        </p:spPr>
        <p:txBody>
          <a:bodyPr rtlCol="0" anchor="ctr"/>
          <a:lstStyle/>
          <a:p>
            <a:endParaRPr lang="en-GB"/>
          </a:p>
        </p:txBody>
      </p:sp>
      <p:sp>
        <p:nvSpPr>
          <p:cNvPr id="319" name="Grafik 314">
            <a:extLst>
              <a:ext uri="{FF2B5EF4-FFF2-40B4-BE49-F238E27FC236}">
                <a16:creationId xmlns:a16="http://schemas.microsoft.com/office/drawing/2014/main" id="{AFD019E0-6D77-4508-9389-DF6C7D748815}"/>
              </a:ext>
            </a:extLst>
          </p:cNvPr>
          <p:cNvSpPr/>
          <p:nvPr/>
        </p:nvSpPr>
        <p:spPr>
          <a:xfrm>
            <a:off x="1843833" y="2789272"/>
            <a:ext cx="535850" cy="416772"/>
          </a:xfrm>
          <a:custGeom>
            <a:avLst/>
            <a:gdLst>
              <a:gd name="connsiteX0" fmla="*/ 160 w 822960"/>
              <a:gd name="connsiteY0" fmla="*/ 68740 h 640080"/>
              <a:gd name="connsiteX1" fmla="*/ 160 w 822960"/>
              <a:gd name="connsiteY1" fmla="*/ 571660 h 640080"/>
              <a:gd name="connsiteX2" fmla="*/ 68740 w 822960"/>
              <a:gd name="connsiteY2" fmla="*/ 640240 h 640080"/>
              <a:gd name="connsiteX3" fmla="*/ 137320 w 822960"/>
              <a:gd name="connsiteY3" fmla="*/ 640240 h 640080"/>
              <a:gd name="connsiteX4" fmla="*/ 137320 w 822960"/>
              <a:gd name="connsiteY4" fmla="*/ 160 h 640080"/>
              <a:gd name="connsiteX5" fmla="*/ 68740 w 822960"/>
              <a:gd name="connsiteY5" fmla="*/ 160 h 640080"/>
              <a:gd name="connsiteX6" fmla="*/ 160 w 822960"/>
              <a:gd name="connsiteY6" fmla="*/ 68740 h 640080"/>
              <a:gd name="connsiteX7" fmla="*/ 183040 w 822960"/>
              <a:gd name="connsiteY7" fmla="*/ 640240 h 640080"/>
              <a:gd name="connsiteX8" fmla="*/ 640240 w 822960"/>
              <a:gd name="connsiteY8" fmla="*/ 640240 h 640080"/>
              <a:gd name="connsiteX9" fmla="*/ 640240 w 822960"/>
              <a:gd name="connsiteY9" fmla="*/ 160 h 640080"/>
              <a:gd name="connsiteX10" fmla="*/ 183040 w 822960"/>
              <a:gd name="connsiteY10" fmla="*/ 160 h 640080"/>
              <a:gd name="connsiteX11" fmla="*/ 183040 w 822960"/>
              <a:gd name="connsiteY11" fmla="*/ 640240 h 640080"/>
              <a:gd name="connsiteX12" fmla="*/ 274480 w 822960"/>
              <a:gd name="connsiteY12" fmla="*/ 285910 h 640080"/>
              <a:gd name="connsiteX13" fmla="*/ 285910 w 822960"/>
              <a:gd name="connsiteY13" fmla="*/ 274480 h 640080"/>
              <a:gd name="connsiteX14" fmla="*/ 365920 w 822960"/>
              <a:gd name="connsiteY14" fmla="*/ 274480 h 640080"/>
              <a:gd name="connsiteX15" fmla="*/ 365920 w 822960"/>
              <a:gd name="connsiteY15" fmla="*/ 194470 h 640080"/>
              <a:gd name="connsiteX16" fmla="*/ 377350 w 822960"/>
              <a:gd name="connsiteY16" fmla="*/ 183040 h 640080"/>
              <a:gd name="connsiteX17" fmla="*/ 445930 w 822960"/>
              <a:gd name="connsiteY17" fmla="*/ 183040 h 640080"/>
              <a:gd name="connsiteX18" fmla="*/ 457360 w 822960"/>
              <a:gd name="connsiteY18" fmla="*/ 194470 h 640080"/>
              <a:gd name="connsiteX19" fmla="*/ 457360 w 822960"/>
              <a:gd name="connsiteY19" fmla="*/ 274480 h 640080"/>
              <a:gd name="connsiteX20" fmla="*/ 537370 w 822960"/>
              <a:gd name="connsiteY20" fmla="*/ 274480 h 640080"/>
              <a:gd name="connsiteX21" fmla="*/ 548800 w 822960"/>
              <a:gd name="connsiteY21" fmla="*/ 285910 h 640080"/>
              <a:gd name="connsiteX22" fmla="*/ 548800 w 822960"/>
              <a:gd name="connsiteY22" fmla="*/ 354490 h 640080"/>
              <a:gd name="connsiteX23" fmla="*/ 537370 w 822960"/>
              <a:gd name="connsiteY23" fmla="*/ 365920 h 640080"/>
              <a:gd name="connsiteX24" fmla="*/ 457360 w 822960"/>
              <a:gd name="connsiteY24" fmla="*/ 365920 h 640080"/>
              <a:gd name="connsiteX25" fmla="*/ 457360 w 822960"/>
              <a:gd name="connsiteY25" fmla="*/ 445930 h 640080"/>
              <a:gd name="connsiteX26" fmla="*/ 445930 w 822960"/>
              <a:gd name="connsiteY26" fmla="*/ 457360 h 640080"/>
              <a:gd name="connsiteX27" fmla="*/ 377350 w 822960"/>
              <a:gd name="connsiteY27" fmla="*/ 457360 h 640080"/>
              <a:gd name="connsiteX28" fmla="*/ 365920 w 822960"/>
              <a:gd name="connsiteY28" fmla="*/ 445930 h 640080"/>
              <a:gd name="connsiteX29" fmla="*/ 365920 w 822960"/>
              <a:gd name="connsiteY29" fmla="*/ 365920 h 640080"/>
              <a:gd name="connsiteX30" fmla="*/ 285910 w 822960"/>
              <a:gd name="connsiteY30" fmla="*/ 365920 h 640080"/>
              <a:gd name="connsiteX31" fmla="*/ 274480 w 822960"/>
              <a:gd name="connsiteY31" fmla="*/ 354490 h 640080"/>
              <a:gd name="connsiteX32" fmla="*/ 274480 w 822960"/>
              <a:gd name="connsiteY32" fmla="*/ 285910 h 640080"/>
              <a:gd name="connsiteX33" fmla="*/ 754540 w 822960"/>
              <a:gd name="connsiteY33" fmla="*/ 160 h 640080"/>
              <a:gd name="connsiteX34" fmla="*/ 685960 w 822960"/>
              <a:gd name="connsiteY34" fmla="*/ 160 h 640080"/>
              <a:gd name="connsiteX35" fmla="*/ 685960 w 822960"/>
              <a:gd name="connsiteY35" fmla="*/ 640240 h 640080"/>
              <a:gd name="connsiteX36" fmla="*/ 754540 w 822960"/>
              <a:gd name="connsiteY36" fmla="*/ 640240 h 640080"/>
              <a:gd name="connsiteX37" fmla="*/ 823120 w 822960"/>
              <a:gd name="connsiteY37" fmla="*/ 571660 h 640080"/>
              <a:gd name="connsiteX38" fmla="*/ 823120 w 822960"/>
              <a:gd name="connsiteY38" fmla="*/ 68740 h 640080"/>
              <a:gd name="connsiteX39" fmla="*/ 754540 w 822960"/>
              <a:gd name="connsiteY39"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22960" h="640080">
                <a:moveTo>
                  <a:pt x="160" y="68740"/>
                </a:moveTo>
                <a:lnTo>
                  <a:pt x="160" y="571660"/>
                </a:lnTo>
                <a:cubicBezTo>
                  <a:pt x="160" y="609522"/>
                  <a:pt x="30878" y="640240"/>
                  <a:pt x="68740" y="640240"/>
                </a:cubicBezTo>
                <a:lnTo>
                  <a:pt x="137320" y="640240"/>
                </a:lnTo>
                <a:lnTo>
                  <a:pt x="137320" y="160"/>
                </a:lnTo>
                <a:lnTo>
                  <a:pt x="68740" y="160"/>
                </a:lnTo>
                <a:cubicBezTo>
                  <a:pt x="30878" y="160"/>
                  <a:pt x="160" y="30878"/>
                  <a:pt x="160" y="68740"/>
                </a:cubicBezTo>
                <a:close/>
                <a:moveTo>
                  <a:pt x="183040" y="640240"/>
                </a:moveTo>
                <a:lnTo>
                  <a:pt x="640240" y="640240"/>
                </a:lnTo>
                <a:lnTo>
                  <a:pt x="640240" y="160"/>
                </a:lnTo>
                <a:lnTo>
                  <a:pt x="183040" y="160"/>
                </a:lnTo>
                <a:lnTo>
                  <a:pt x="183040" y="640240"/>
                </a:lnTo>
                <a:close/>
                <a:moveTo>
                  <a:pt x="274480" y="285910"/>
                </a:moveTo>
                <a:cubicBezTo>
                  <a:pt x="274480" y="279624"/>
                  <a:pt x="279624" y="274480"/>
                  <a:pt x="285910" y="274480"/>
                </a:cubicBezTo>
                <a:lnTo>
                  <a:pt x="365920" y="274480"/>
                </a:lnTo>
                <a:lnTo>
                  <a:pt x="365920" y="194470"/>
                </a:lnTo>
                <a:cubicBezTo>
                  <a:pt x="365920" y="188184"/>
                  <a:pt x="371064" y="183040"/>
                  <a:pt x="377350" y="183040"/>
                </a:cubicBezTo>
                <a:lnTo>
                  <a:pt x="445930" y="183040"/>
                </a:lnTo>
                <a:cubicBezTo>
                  <a:pt x="452216" y="183040"/>
                  <a:pt x="457360" y="188184"/>
                  <a:pt x="457360" y="194470"/>
                </a:cubicBezTo>
                <a:lnTo>
                  <a:pt x="457360" y="274480"/>
                </a:lnTo>
                <a:lnTo>
                  <a:pt x="537370" y="274480"/>
                </a:lnTo>
                <a:cubicBezTo>
                  <a:pt x="543657" y="274480"/>
                  <a:pt x="548800" y="279624"/>
                  <a:pt x="548800" y="285910"/>
                </a:cubicBezTo>
                <a:lnTo>
                  <a:pt x="548800" y="354490"/>
                </a:lnTo>
                <a:cubicBezTo>
                  <a:pt x="548800" y="360776"/>
                  <a:pt x="543657" y="365920"/>
                  <a:pt x="537370" y="365920"/>
                </a:cubicBezTo>
                <a:lnTo>
                  <a:pt x="457360" y="365920"/>
                </a:lnTo>
                <a:lnTo>
                  <a:pt x="457360" y="445930"/>
                </a:lnTo>
                <a:cubicBezTo>
                  <a:pt x="457360" y="452216"/>
                  <a:pt x="452216" y="457360"/>
                  <a:pt x="445930" y="457360"/>
                </a:cubicBezTo>
                <a:lnTo>
                  <a:pt x="377350" y="457360"/>
                </a:lnTo>
                <a:cubicBezTo>
                  <a:pt x="371064" y="457360"/>
                  <a:pt x="365920" y="452216"/>
                  <a:pt x="365920" y="445930"/>
                </a:cubicBezTo>
                <a:lnTo>
                  <a:pt x="365920" y="365920"/>
                </a:lnTo>
                <a:lnTo>
                  <a:pt x="285910" y="365920"/>
                </a:lnTo>
                <a:cubicBezTo>
                  <a:pt x="279624" y="365920"/>
                  <a:pt x="274480" y="360776"/>
                  <a:pt x="274480" y="354490"/>
                </a:cubicBezTo>
                <a:lnTo>
                  <a:pt x="274480" y="285910"/>
                </a:lnTo>
                <a:close/>
                <a:moveTo>
                  <a:pt x="754540" y="160"/>
                </a:moveTo>
                <a:lnTo>
                  <a:pt x="685960" y="160"/>
                </a:lnTo>
                <a:lnTo>
                  <a:pt x="685960" y="640240"/>
                </a:lnTo>
                <a:lnTo>
                  <a:pt x="754540" y="640240"/>
                </a:lnTo>
                <a:cubicBezTo>
                  <a:pt x="792402" y="640240"/>
                  <a:pt x="823120" y="609522"/>
                  <a:pt x="823120" y="571660"/>
                </a:cubicBezTo>
                <a:lnTo>
                  <a:pt x="823120" y="68740"/>
                </a:lnTo>
                <a:cubicBezTo>
                  <a:pt x="823120" y="30878"/>
                  <a:pt x="792402" y="160"/>
                  <a:pt x="754540" y="160"/>
                </a:cubicBezTo>
                <a:close/>
              </a:path>
            </a:pathLst>
          </a:custGeom>
          <a:solidFill>
            <a:srgbClr val="910830"/>
          </a:solidFill>
          <a:ln w="1422" cap="flat">
            <a:noFill/>
            <a:prstDash val="solid"/>
            <a:miter/>
          </a:ln>
        </p:spPr>
        <p:txBody>
          <a:bodyPr rtlCol="0" anchor="ctr"/>
          <a:lstStyle/>
          <a:p>
            <a:endParaRPr lang="en-GB"/>
          </a:p>
        </p:txBody>
      </p:sp>
      <p:sp>
        <p:nvSpPr>
          <p:cNvPr id="320" name="Grafik 315">
            <a:extLst>
              <a:ext uri="{FF2B5EF4-FFF2-40B4-BE49-F238E27FC236}">
                <a16:creationId xmlns:a16="http://schemas.microsoft.com/office/drawing/2014/main" id="{34ED1EFB-6465-421C-AA2D-91A2494315C8}"/>
              </a:ext>
            </a:extLst>
          </p:cNvPr>
          <p:cNvSpPr/>
          <p:nvPr/>
        </p:nvSpPr>
        <p:spPr>
          <a:xfrm>
            <a:off x="2462788" y="2848811"/>
            <a:ext cx="535850" cy="297695"/>
          </a:xfrm>
          <a:custGeom>
            <a:avLst/>
            <a:gdLst>
              <a:gd name="connsiteX0" fmla="*/ 467506 w 822960"/>
              <a:gd name="connsiteY0" fmla="*/ 160 h 457200"/>
              <a:gd name="connsiteX1" fmla="*/ 164225 w 822960"/>
              <a:gd name="connsiteY1" fmla="*/ 145364 h 457200"/>
              <a:gd name="connsiteX2" fmla="*/ 39452 w 822960"/>
              <a:gd name="connsiteY2" fmla="*/ 50995 h 457200"/>
              <a:gd name="connsiteX3" fmla="*/ 676 w 822960"/>
              <a:gd name="connsiteY3" fmla="*/ 71940 h 457200"/>
              <a:gd name="connsiteX4" fmla="*/ 35223 w 822960"/>
              <a:gd name="connsiteY4" fmla="*/ 228760 h 457200"/>
              <a:gd name="connsiteX5" fmla="*/ 662 w 822960"/>
              <a:gd name="connsiteY5" fmla="*/ 385594 h 457200"/>
              <a:gd name="connsiteX6" fmla="*/ 39438 w 822960"/>
              <a:gd name="connsiteY6" fmla="*/ 406539 h 457200"/>
              <a:gd name="connsiteX7" fmla="*/ 164211 w 822960"/>
              <a:gd name="connsiteY7" fmla="*/ 312170 h 457200"/>
              <a:gd name="connsiteX8" fmla="*/ 467506 w 822960"/>
              <a:gd name="connsiteY8" fmla="*/ 457360 h 457200"/>
              <a:gd name="connsiteX9" fmla="*/ 823122 w 822960"/>
              <a:gd name="connsiteY9" fmla="*/ 228760 h 457200"/>
              <a:gd name="connsiteX10" fmla="*/ 467506 w 822960"/>
              <a:gd name="connsiteY10" fmla="*/ 160 h 457200"/>
              <a:gd name="connsiteX11" fmla="*/ 592422 w 822960"/>
              <a:gd name="connsiteY11" fmla="*/ 263050 h 457200"/>
              <a:gd name="connsiteX12" fmla="*/ 558132 w 822960"/>
              <a:gd name="connsiteY12" fmla="*/ 228760 h 457200"/>
              <a:gd name="connsiteX13" fmla="*/ 592422 w 822960"/>
              <a:gd name="connsiteY13" fmla="*/ 194470 h 457200"/>
              <a:gd name="connsiteX14" fmla="*/ 626712 w 822960"/>
              <a:gd name="connsiteY14" fmla="*/ 228760 h 457200"/>
              <a:gd name="connsiteX15" fmla="*/ 592422 w 822960"/>
              <a:gd name="connsiteY15" fmla="*/ 26305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2960" h="457200">
                <a:moveTo>
                  <a:pt x="467506" y="160"/>
                </a:moveTo>
                <a:cubicBezTo>
                  <a:pt x="338961" y="160"/>
                  <a:pt x="226704" y="78413"/>
                  <a:pt x="164225" y="145364"/>
                </a:cubicBezTo>
                <a:lnTo>
                  <a:pt x="39452" y="50995"/>
                </a:lnTo>
                <a:cubicBezTo>
                  <a:pt x="22122" y="37879"/>
                  <a:pt x="-3753" y="51852"/>
                  <a:pt x="676" y="71940"/>
                </a:cubicBezTo>
                <a:lnTo>
                  <a:pt x="35223" y="228760"/>
                </a:lnTo>
                <a:lnTo>
                  <a:pt x="662" y="385594"/>
                </a:lnTo>
                <a:cubicBezTo>
                  <a:pt x="-3767" y="405682"/>
                  <a:pt x="22107" y="419641"/>
                  <a:pt x="39438" y="406539"/>
                </a:cubicBezTo>
                <a:lnTo>
                  <a:pt x="164211" y="312170"/>
                </a:lnTo>
                <a:cubicBezTo>
                  <a:pt x="226690" y="379107"/>
                  <a:pt x="338961" y="457360"/>
                  <a:pt x="467506" y="457360"/>
                </a:cubicBezTo>
                <a:cubicBezTo>
                  <a:pt x="663902" y="457360"/>
                  <a:pt x="823122" y="274480"/>
                  <a:pt x="823122" y="228760"/>
                </a:cubicBezTo>
                <a:cubicBezTo>
                  <a:pt x="823122" y="183040"/>
                  <a:pt x="663902" y="160"/>
                  <a:pt x="467506" y="160"/>
                </a:cubicBezTo>
                <a:close/>
                <a:moveTo>
                  <a:pt x="592422" y="263050"/>
                </a:moveTo>
                <a:cubicBezTo>
                  <a:pt x="573491" y="263050"/>
                  <a:pt x="558132" y="247691"/>
                  <a:pt x="558132" y="228760"/>
                </a:cubicBezTo>
                <a:cubicBezTo>
                  <a:pt x="558132" y="209815"/>
                  <a:pt x="573491" y="194470"/>
                  <a:pt x="592422" y="194470"/>
                </a:cubicBezTo>
                <a:cubicBezTo>
                  <a:pt x="611367" y="194470"/>
                  <a:pt x="626712" y="209815"/>
                  <a:pt x="626712" y="228760"/>
                </a:cubicBezTo>
                <a:cubicBezTo>
                  <a:pt x="626712" y="247691"/>
                  <a:pt x="611352" y="263050"/>
                  <a:pt x="592422" y="263050"/>
                </a:cubicBezTo>
                <a:close/>
              </a:path>
            </a:pathLst>
          </a:custGeom>
          <a:solidFill>
            <a:srgbClr val="910830"/>
          </a:solidFill>
          <a:ln w="1422" cap="flat">
            <a:noFill/>
            <a:prstDash val="solid"/>
            <a:miter/>
          </a:ln>
        </p:spPr>
        <p:txBody>
          <a:bodyPr rtlCol="0" anchor="ctr"/>
          <a:lstStyle/>
          <a:p>
            <a:endParaRPr lang="en-GB"/>
          </a:p>
        </p:txBody>
      </p:sp>
      <p:sp>
        <p:nvSpPr>
          <p:cNvPr id="321" name="Grafik 316">
            <a:extLst>
              <a:ext uri="{FF2B5EF4-FFF2-40B4-BE49-F238E27FC236}">
                <a16:creationId xmlns:a16="http://schemas.microsoft.com/office/drawing/2014/main" id="{65E302F2-08DE-488C-9FF0-2969060C0A51}"/>
              </a:ext>
            </a:extLst>
          </p:cNvPr>
          <p:cNvSpPr/>
          <p:nvPr/>
        </p:nvSpPr>
        <p:spPr>
          <a:xfrm>
            <a:off x="8054658" y="3235814"/>
            <a:ext cx="357233" cy="476311"/>
          </a:xfrm>
          <a:custGeom>
            <a:avLst/>
            <a:gdLst>
              <a:gd name="connsiteX0" fmla="*/ 365890 w 548640"/>
              <a:gd name="connsiteY0" fmla="*/ 228759 h 731520"/>
              <a:gd name="connsiteX1" fmla="*/ 365890 w 548640"/>
              <a:gd name="connsiteY1" fmla="*/ 23019 h 731520"/>
              <a:gd name="connsiteX2" fmla="*/ 343030 w 548640"/>
              <a:gd name="connsiteY2" fmla="*/ 159 h 731520"/>
              <a:gd name="connsiteX3" fmla="*/ 297310 w 548640"/>
              <a:gd name="connsiteY3" fmla="*/ 159 h 731520"/>
              <a:gd name="connsiteX4" fmla="*/ 274450 w 548640"/>
              <a:gd name="connsiteY4" fmla="*/ 23019 h 731520"/>
              <a:gd name="connsiteX5" fmla="*/ 274450 w 548640"/>
              <a:gd name="connsiteY5" fmla="*/ 232945 h 731520"/>
              <a:gd name="connsiteX6" fmla="*/ 297268 w 548640"/>
              <a:gd name="connsiteY6" fmla="*/ 228759 h 731520"/>
              <a:gd name="connsiteX7" fmla="*/ 365890 w 548640"/>
              <a:gd name="connsiteY7" fmla="*/ 228759 h 731520"/>
              <a:gd name="connsiteX8" fmla="*/ 548771 w 548640"/>
              <a:gd name="connsiteY8" fmla="*/ 365905 h 731520"/>
              <a:gd name="connsiteX9" fmla="*/ 457345 w 548640"/>
              <a:gd name="connsiteY9" fmla="*/ 274479 h 731520"/>
              <a:gd name="connsiteX10" fmla="*/ 297125 w 548640"/>
              <a:gd name="connsiteY10" fmla="*/ 274479 h 731520"/>
              <a:gd name="connsiteX11" fmla="*/ 274408 w 548640"/>
              <a:gd name="connsiteY11" fmla="*/ 297125 h 731520"/>
              <a:gd name="connsiteX12" fmla="*/ 274408 w 548640"/>
              <a:gd name="connsiteY12" fmla="*/ 297925 h 731520"/>
              <a:gd name="connsiteX13" fmla="*/ 342373 w 548640"/>
              <a:gd name="connsiteY13" fmla="*/ 365919 h 731520"/>
              <a:gd name="connsiteX14" fmla="*/ 392751 w 548640"/>
              <a:gd name="connsiteY14" fmla="*/ 365919 h 731520"/>
              <a:gd name="connsiteX15" fmla="*/ 411611 w 548640"/>
              <a:gd name="connsiteY15" fmla="*/ 377349 h 731520"/>
              <a:gd name="connsiteX16" fmla="*/ 411611 w 548640"/>
              <a:gd name="connsiteY16" fmla="*/ 400495 h 731520"/>
              <a:gd name="connsiteX17" fmla="*/ 400352 w 548640"/>
              <a:gd name="connsiteY17" fmla="*/ 411925 h 731520"/>
              <a:gd name="connsiteX18" fmla="*/ 263121 w 548640"/>
              <a:gd name="connsiteY18" fmla="*/ 515581 h 731520"/>
              <a:gd name="connsiteX19" fmla="*/ 254105 w 548640"/>
              <a:gd name="connsiteY19" fmla="*/ 529111 h 731520"/>
              <a:gd name="connsiteX20" fmla="*/ 238268 w 548640"/>
              <a:gd name="connsiteY20" fmla="*/ 532288 h 731520"/>
              <a:gd name="connsiteX21" fmla="*/ 238260 w 548640"/>
              <a:gd name="connsiteY21" fmla="*/ 532283 h 731520"/>
              <a:gd name="connsiteX22" fmla="*/ 219244 w 548640"/>
              <a:gd name="connsiteY22" fmla="*/ 519595 h 731520"/>
              <a:gd name="connsiteX23" fmla="*/ 216066 w 548640"/>
              <a:gd name="connsiteY23" fmla="*/ 503759 h 731520"/>
              <a:gd name="connsiteX24" fmla="*/ 216072 w 548640"/>
              <a:gd name="connsiteY24" fmla="*/ 503751 h 731520"/>
              <a:gd name="connsiteX25" fmla="*/ 225087 w 548640"/>
              <a:gd name="connsiteY25" fmla="*/ 490220 h 731520"/>
              <a:gd name="connsiteX26" fmla="*/ 292681 w 548640"/>
              <a:gd name="connsiteY26" fmla="*/ 407239 h 731520"/>
              <a:gd name="connsiteX27" fmla="*/ 237146 w 548640"/>
              <a:gd name="connsiteY27" fmla="*/ 358018 h 731520"/>
              <a:gd name="connsiteX28" fmla="*/ 205899 w 548640"/>
              <a:gd name="connsiteY28" fmla="*/ 365905 h 731520"/>
              <a:gd name="connsiteX29" fmla="*/ 160179 w 548640"/>
              <a:gd name="connsiteY29" fmla="*/ 365905 h 731520"/>
              <a:gd name="connsiteX30" fmla="*/ 114459 w 548640"/>
              <a:gd name="connsiteY30" fmla="*/ 348074 h 731520"/>
              <a:gd name="connsiteX31" fmla="*/ 68739 w 548640"/>
              <a:gd name="connsiteY31" fmla="*/ 365919 h 731520"/>
              <a:gd name="connsiteX32" fmla="*/ 23019 w 548640"/>
              <a:gd name="connsiteY32" fmla="*/ 365919 h 731520"/>
              <a:gd name="connsiteX33" fmla="*/ 159 w 548640"/>
              <a:gd name="connsiteY33" fmla="*/ 361704 h 731520"/>
              <a:gd name="connsiteX34" fmla="*/ 159 w 548640"/>
              <a:gd name="connsiteY34" fmla="*/ 473047 h 731520"/>
              <a:gd name="connsiteX35" fmla="*/ 53723 w 548640"/>
              <a:gd name="connsiteY35" fmla="*/ 602363 h 731520"/>
              <a:gd name="connsiteX36" fmla="*/ 91585 w 548640"/>
              <a:gd name="connsiteY36" fmla="*/ 640239 h 731520"/>
              <a:gd name="connsiteX37" fmla="*/ 91585 w 548640"/>
              <a:gd name="connsiteY37" fmla="*/ 731679 h 731520"/>
              <a:gd name="connsiteX38" fmla="*/ 457316 w 548640"/>
              <a:gd name="connsiteY38" fmla="*/ 731679 h 731520"/>
              <a:gd name="connsiteX39" fmla="*/ 457316 w 548640"/>
              <a:gd name="connsiteY39" fmla="*/ 640296 h 731520"/>
              <a:gd name="connsiteX40" fmla="*/ 508623 w 548640"/>
              <a:gd name="connsiteY40" fmla="*/ 588976 h 731520"/>
              <a:gd name="connsiteX41" fmla="*/ 548799 w 548640"/>
              <a:gd name="connsiteY41" fmla="*/ 491949 h 731520"/>
              <a:gd name="connsiteX42" fmla="*/ 548771 w 548640"/>
              <a:gd name="connsiteY42" fmla="*/ 365905 h 731520"/>
              <a:gd name="connsiteX43" fmla="*/ 503036 w 548640"/>
              <a:gd name="connsiteY43" fmla="*/ 237189 h 731520"/>
              <a:gd name="connsiteX44" fmla="*/ 503036 w 548640"/>
              <a:gd name="connsiteY44" fmla="*/ 68739 h 731520"/>
              <a:gd name="connsiteX45" fmla="*/ 480176 w 548640"/>
              <a:gd name="connsiteY45" fmla="*/ 45879 h 731520"/>
              <a:gd name="connsiteX46" fmla="*/ 434456 w 548640"/>
              <a:gd name="connsiteY46" fmla="*/ 45879 h 731520"/>
              <a:gd name="connsiteX47" fmla="*/ 411596 w 548640"/>
              <a:gd name="connsiteY47" fmla="*/ 68739 h 731520"/>
              <a:gd name="connsiteX48" fmla="*/ 411596 w 548640"/>
              <a:gd name="connsiteY48" fmla="*/ 228759 h 731520"/>
              <a:gd name="connsiteX49" fmla="*/ 457316 w 548640"/>
              <a:gd name="connsiteY49" fmla="*/ 228759 h 731520"/>
              <a:gd name="connsiteX50" fmla="*/ 503036 w 548640"/>
              <a:gd name="connsiteY50" fmla="*/ 237189 h 731520"/>
              <a:gd name="connsiteX51" fmla="*/ 23019 w 548640"/>
              <a:gd name="connsiteY51" fmla="*/ 320199 h 731520"/>
              <a:gd name="connsiteX52" fmla="*/ 68739 w 548640"/>
              <a:gd name="connsiteY52" fmla="*/ 320199 h 731520"/>
              <a:gd name="connsiteX53" fmla="*/ 91599 w 548640"/>
              <a:gd name="connsiteY53" fmla="*/ 297339 h 731520"/>
              <a:gd name="connsiteX54" fmla="*/ 91599 w 548640"/>
              <a:gd name="connsiteY54" fmla="*/ 114459 h 731520"/>
              <a:gd name="connsiteX55" fmla="*/ 68739 w 548640"/>
              <a:gd name="connsiteY55" fmla="*/ 91599 h 731520"/>
              <a:gd name="connsiteX56" fmla="*/ 23019 w 548640"/>
              <a:gd name="connsiteY56" fmla="*/ 91599 h 731520"/>
              <a:gd name="connsiteX57" fmla="*/ 159 w 548640"/>
              <a:gd name="connsiteY57" fmla="*/ 114459 h 731520"/>
              <a:gd name="connsiteX58" fmla="*/ 159 w 548640"/>
              <a:gd name="connsiteY58" fmla="*/ 297339 h 731520"/>
              <a:gd name="connsiteX59" fmla="*/ 23019 w 548640"/>
              <a:gd name="connsiteY59" fmla="*/ 320199 h 731520"/>
              <a:gd name="connsiteX60" fmla="*/ 160165 w 548640"/>
              <a:gd name="connsiteY60" fmla="*/ 320199 h 731520"/>
              <a:gd name="connsiteX61" fmla="*/ 205885 w 548640"/>
              <a:gd name="connsiteY61" fmla="*/ 320199 h 731520"/>
              <a:gd name="connsiteX62" fmla="*/ 228745 w 548640"/>
              <a:gd name="connsiteY62" fmla="*/ 297339 h 731520"/>
              <a:gd name="connsiteX63" fmla="*/ 228745 w 548640"/>
              <a:gd name="connsiteY63" fmla="*/ 68739 h 731520"/>
              <a:gd name="connsiteX64" fmla="*/ 205885 w 548640"/>
              <a:gd name="connsiteY64" fmla="*/ 45879 h 731520"/>
              <a:gd name="connsiteX65" fmla="*/ 160165 w 548640"/>
              <a:gd name="connsiteY65" fmla="*/ 45879 h 731520"/>
              <a:gd name="connsiteX66" fmla="*/ 137305 w 548640"/>
              <a:gd name="connsiteY66" fmla="*/ 68739 h 731520"/>
              <a:gd name="connsiteX67" fmla="*/ 137305 w 548640"/>
              <a:gd name="connsiteY67" fmla="*/ 297339 h 731520"/>
              <a:gd name="connsiteX68" fmla="*/ 160165 w 548640"/>
              <a:gd name="connsiteY68"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48640" h="731520">
                <a:moveTo>
                  <a:pt x="365890" y="228759"/>
                </a:moveTo>
                <a:lnTo>
                  <a:pt x="365890" y="23019"/>
                </a:lnTo>
                <a:cubicBezTo>
                  <a:pt x="365890" y="10389"/>
                  <a:pt x="355661" y="159"/>
                  <a:pt x="343030" y="159"/>
                </a:cubicBezTo>
                <a:lnTo>
                  <a:pt x="297310" y="159"/>
                </a:lnTo>
                <a:cubicBezTo>
                  <a:pt x="284680" y="159"/>
                  <a:pt x="274450" y="10389"/>
                  <a:pt x="274450" y="23019"/>
                </a:cubicBezTo>
                <a:lnTo>
                  <a:pt x="274450" y="232945"/>
                </a:lnTo>
                <a:cubicBezTo>
                  <a:pt x="281623" y="230402"/>
                  <a:pt x="289224" y="228759"/>
                  <a:pt x="297268" y="228759"/>
                </a:cubicBezTo>
                <a:lnTo>
                  <a:pt x="365890" y="228759"/>
                </a:lnTo>
                <a:close/>
                <a:moveTo>
                  <a:pt x="548771" y="365905"/>
                </a:moveTo>
                <a:cubicBezTo>
                  <a:pt x="548756" y="315413"/>
                  <a:pt x="507823" y="274479"/>
                  <a:pt x="457345" y="274479"/>
                </a:cubicBezTo>
                <a:lnTo>
                  <a:pt x="297125" y="274479"/>
                </a:lnTo>
                <a:cubicBezTo>
                  <a:pt x="284580" y="274479"/>
                  <a:pt x="274408" y="284580"/>
                  <a:pt x="274408" y="297125"/>
                </a:cubicBezTo>
                <a:lnTo>
                  <a:pt x="274408" y="297925"/>
                </a:lnTo>
                <a:cubicBezTo>
                  <a:pt x="274408" y="335458"/>
                  <a:pt x="304840" y="365919"/>
                  <a:pt x="342373" y="365919"/>
                </a:cubicBezTo>
                <a:lnTo>
                  <a:pt x="392751" y="365919"/>
                </a:lnTo>
                <a:cubicBezTo>
                  <a:pt x="406581" y="365919"/>
                  <a:pt x="411611" y="371034"/>
                  <a:pt x="411611" y="377349"/>
                </a:cubicBezTo>
                <a:lnTo>
                  <a:pt x="411611" y="400495"/>
                </a:lnTo>
                <a:cubicBezTo>
                  <a:pt x="411611" y="406624"/>
                  <a:pt x="406481" y="411611"/>
                  <a:pt x="400352" y="411925"/>
                </a:cubicBezTo>
                <a:cubicBezTo>
                  <a:pt x="336744" y="415182"/>
                  <a:pt x="308683" y="447229"/>
                  <a:pt x="263121" y="515581"/>
                </a:cubicBezTo>
                <a:lnTo>
                  <a:pt x="254105" y="529111"/>
                </a:lnTo>
                <a:cubicBezTo>
                  <a:pt x="250609" y="534361"/>
                  <a:pt x="243519" y="535784"/>
                  <a:pt x="238268" y="532288"/>
                </a:cubicBezTo>
                <a:cubicBezTo>
                  <a:pt x="238266" y="532286"/>
                  <a:pt x="238263" y="532285"/>
                  <a:pt x="238260" y="532283"/>
                </a:cubicBezTo>
                <a:lnTo>
                  <a:pt x="219244" y="519595"/>
                </a:lnTo>
                <a:cubicBezTo>
                  <a:pt x="213993" y="516100"/>
                  <a:pt x="212571" y="509009"/>
                  <a:pt x="216066" y="503759"/>
                </a:cubicBezTo>
                <a:cubicBezTo>
                  <a:pt x="216068" y="503756"/>
                  <a:pt x="216070" y="503753"/>
                  <a:pt x="216072" y="503751"/>
                </a:cubicBezTo>
                <a:lnTo>
                  <a:pt x="225087" y="490220"/>
                </a:lnTo>
                <a:cubicBezTo>
                  <a:pt x="247561" y="456502"/>
                  <a:pt x="268235" y="428413"/>
                  <a:pt x="292681" y="407239"/>
                </a:cubicBezTo>
                <a:cubicBezTo>
                  <a:pt x="268007" y="399366"/>
                  <a:pt x="247819" y="381350"/>
                  <a:pt x="237146" y="358018"/>
                </a:cubicBezTo>
                <a:cubicBezTo>
                  <a:pt x="227730" y="362890"/>
                  <a:pt x="217200" y="365905"/>
                  <a:pt x="205899" y="365905"/>
                </a:cubicBezTo>
                <a:lnTo>
                  <a:pt x="160179" y="365905"/>
                </a:lnTo>
                <a:cubicBezTo>
                  <a:pt x="142548" y="365905"/>
                  <a:pt x="126618" y="359032"/>
                  <a:pt x="114459" y="348074"/>
                </a:cubicBezTo>
                <a:cubicBezTo>
                  <a:pt x="102286" y="359047"/>
                  <a:pt x="86356" y="365919"/>
                  <a:pt x="68739" y="365919"/>
                </a:cubicBezTo>
                <a:lnTo>
                  <a:pt x="23019" y="365919"/>
                </a:lnTo>
                <a:cubicBezTo>
                  <a:pt x="14961" y="365919"/>
                  <a:pt x="7346" y="364276"/>
                  <a:pt x="159" y="361704"/>
                </a:cubicBezTo>
                <a:lnTo>
                  <a:pt x="159" y="473047"/>
                </a:lnTo>
                <a:cubicBezTo>
                  <a:pt x="159" y="521553"/>
                  <a:pt x="19419" y="568059"/>
                  <a:pt x="53723" y="602363"/>
                </a:cubicBezTo>
                <a:lnTo>
                  <a:pt x="91585" y="640239"/>
                </a:lnTo>
                <a:lnTo>
                  <a:pt x="91585" y="731679"/>
                </a:lnTo>
                <a:lnTo>
                  <a:pt x="457316" y="731679"/>
                </a:lnTo>
                <a:lnTo>
                  <a:pt x="457316" y="640296"/>
                </a:lnTo>
                <a:lnTo>
                  <a:pt x="508623" y="588976"/>
                </a:lnTo>
                <a:cubicBezTo>
                  <a:pt x="534351" y="563241"/>
                  <a:pt x="548803" y="528339"/>
                  <a:pt x="548799" y="491949"/>
                </a:cubicBezTo>
                <a:lnTo>
                  <a:pt x="548771" y="365905"/>
                </a:lnTo>
                <a:close/>
                <a:moveTo>
                  <a:pt x="503036" y="237189"/>
                </a:moveTo>
                <a:lnTo>
                  <a:pt x="503036" y="68739"/>
                </a:lnTo>
                <a:cubicBezTo>
                  <a:pt x="503036" y="56109"/>
                  <a:pt x="492806" y="45879"/>
                  <a:pt x="480176" y="45879"/>
                </a:cubicBezTo>
                <a:lnTo>
                  <a:pt x="434456" y="45879"/>
                </a:lnTo>
                <a:cubicBezTo>
                  <a:pt x="421826" y="45879"/>
                  <a:pt x="411596" y="56109"/>
                  <a:pt x="411596" y="68739"/>
                </a:cubicBezTo>
                <a:lnTo>
                  <a:pt x="411596" y="228759"/>
                </a:lnTo>
                <a:lnTo>
                  <a:pt x="457316" y="228759"/>
                </a:lnTo>
                <a:cubicBezTo>
                  <a:pt x="473433" y="228759"/>
                  <a:pt x="488663" y="232059"/>
                  <a:pt x="503036" y="237189"/>
                </a:cubicBezTo>
                <a:close/>
                <a:moveTo>
                  <a:pt x="23019" y="320199"/>
                </a:moveTo>
                <a:lnTo>
                  <a:pt x="68739" y="320199"/>
                </a:lnTo>
                <a:cubicBezTo>
                  <a:pt x="81369" y="320199"/>
                  <a:pt x="91599" y="309969"/>
                  <a:pt x="91599" y="297339"/>
                </a:cubicBezTo>
                <a:lnTo>
                  <a:pt x="91599" y="114459"/>
                </a:lnTo>
                <a:cubicBezTo>
                  <a:pt x="91599" y="101829"/>
                  <a:pt x="81369" y="91599"/>
                  <a:pt x="68739" y="91599"/>
                </a:cubicBezTo>
                <a:lnTo>
                  <a:pt x="23019" y="91599"/>
                </a:lnTo>
                <a:cubicBezTo>
                  <a:pt x="10389" y="91599"/>
                  <a:pt x="159" y="101829"/>
                  <a:pt x="159" y="114459"/>
                </a:cubicBezTo>
                <a:lnTo>
                  <a:pt x="159" y="297339"/>
                </a:lnTo>
                <a:cubicBezTo>
                  <a:pt x="159" y="309969"/>
                  <a:pt x="10389" y="320199"/>
                  <a:pt x="23019" y="320199"/>
                </a:cubicBezTo>
                <a:close/>
                <a:moveTo>
                  <a:pt x="160165" y="320199"/>
                </a:moveTo>
                <a:lnTo>
                  <a:pt x="205885" y="320199"/>
                </a:lnTo>
                <a:cubicBezTo>
                  <a:pt x="218515" y="320199"/>
                  <a:pt x="228745" y="309969"/>
                  <a:pt x="228745" y="297339"/>
                </a:cubicBezTo>
                <a:lnTo>
                  <a:pt x="228745" y="68739"/>
                </a:lnTo>
                <a:cubicBezTo>
                  <a:pt x="228745" y="56109"/>
                  <a:pt x="218515" y="45879"/>
                  <a:pt x="205885" y="45879"/>
                </a:cubicBezTo>
                <a:lnTo>
                  <a:pt x="160165" y="45879"/>
                </a:lnTo>
                <a:cubicBezTo>
                  <a:pt x="147535" y="45879"/>
                  <a:pt x="137305" y="56109"/>
                  <a:pt x="137305" y="68739"/>
                </a:cubicBezTo>
                <a:lnTo>
                  <a:pt x="137305" y="297339"/>
                </a:lnTo>
                <a:cubicBezTo>
                  <a:pt x="137305" y="309969"/>
                  <a:pt x="147535" y="320199"/>
                  <a:pt x="160165" y="320199"/>
                </a:cubicBezTo>
                <a:close/>
              </a:path>
            </a:pathLst>
          </a:custGeom>
          <a:solidFill>
            <a:srgbClr val="910830"/>
          </a:solidFill>
          <a:ln w="1414" cap="flat">
            <a:noFill/>
            <a:prstDash val="solid"/>
            <a:miter/>
          </a:ln>
        </p:spPr>
        <p:txBody>
          <a:bodyPr rtlCol="0" anchor="ctr"/>
          <a:lstStyle/>
          <a:p>
            <a:endParaRPr lang="en-GB"/>
          </a:p>
        </p:txBody>
      </p:sp>
      <p:sp>
        <p:nvSpPr>
          <p:cNvPr id="322" name="Grafik 317">
            <a:extLst>
              <a:ext uri="{FF2B5EF4-FFF2-40B4-BE49-F238E27FC236}">
                <a16:creationId xmlns:a16="http://schemas.microsoft.com/office/drawing/2014/main" id="{CC2BE502-9A16-4B7A-81AD-BE91ADEA553F}"/>
              </a:ext>
            </a:extLst>
          </p:cNvPr>
          <p:cNvSpPr/>
          <p:nvPr/>
        </p:nvSpPr>
        <p:spPr>
          <a:xfrm>
            <a:off x="1791912" y="3235814"/>
            <a:ext cx="468869" cy="476311"/>
          </a:xfrm>
          <a:custGeom>
            <a:avLst/>
            <a:gdLst>
              <a:gd name="connsiteX0" fmla="*/ 488170 w 720090"/>
              <a:gd name="connsiteY0" fmla="*/ 141295 h 731520"/>
              <a:gd name="connsiteX1" fmla="*/ 252116 w 720090"/>
              <a:gd name="connsiteY1" fmla="*/ 91599 h 731520"/>
              <a:gd name="connsiteX2" fmla="*/ 154897 w 720090"/>
              <a:gd name="connsiteY2" fmla="*/ 108762 h 731520"/>
              <a:gd name="connsiteX3" fmla="*/ 160020 w 720090"/>
              <a:gd name="connsiteY3" fmla="*/ 75098 h 731520"/>
              <a:gd name="connsiteX4" fmla="*/ 83509 w 720090"/>
              <a:gd name="connsiteY4" fmla="*/ 227 h 731520"/>
              <a:gd name="connsiteX5" fmla="*/ 159 w 720090"/>
              <a:gd name="connsiteY5" fmla="*/ 80169 h 731520"/>
              <a:gd name="connsiteX6" fmla="*/ 34449 w 720090"/>
              <a:gd name="connsiteY6" fmla="*/ 145812 h 731520"/>
              <a:gd name="connsiteX7" fmla="*/ 34449 w 720090"/>
              <a:gd name="connsiteY7" fmla="*/ 697389 h 731520"/>
              <a:gd name="connsiteX8" fmla="*/ 68739 w 720090"/>
              <a:gd name="connsiteY8" fmla="*/ 731679 h 731520"/>
              <a:gd name="connsiteX9" fmla="*/ 91599 w 720090"/>
              <a:gd name="connsiteY9" fmla="*/ 731679 h 731520"/>
              <a:gd name="connsiteX10" fmla="*/ 125889 w 720090"/>
              <a:gd name="connsiteY10" fmla="*/ 697389 h 731520"/>
              <a:gd name="connsiteX11" fmla="*/ 125889 w 720090"/>
              <a:gd name="connsiteY11" fmla="*/ 562515 h 731520"/>
              <a:gd name="connsiteX12" fmla="*/ 289388 w 720090"/>
              <a:gd name="connsiteY12" fmla="*/ 530908 h 731520"/>
              <a:gd name="connsiteX13" fmla="*/ 525442 w 720090"/>
              <a:gd name="connsiteY13" fmla="*/ 580604 h 731520"/>
              <a:gd name="connsiteX14" fmla="*/ 700471 w 720090"/>
              <a:gd name="connsiteY14" fmla="*/ 522228 h 731520"/>
              <a:gd name="connsiteX15" fmla="*/ 720249 w 720090"/>
              <a:gd name="connsiteY15" fmla="*/ 484569 h 731520"/>
              <a:gd name="connsiteX16" fmla="*/ 720249 w 720090"/>
              <a:gd name="connsiteY16" fmla="*/ 137240 h 731520"/>
              <a:gd name="connsiteX17" fmla="*/ 655262 w 720090"/>
              <a:gd name="connsiteY17" fmla="*/ 95783 h 731520"/>
              <a:gd name="connsiteX18" fmla="*/ 488170 w 720090"/>
              <a:gd name="connsiteY18" fmla="*/ 14129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20090" h="731520">
                <a:moveTo>
                  <a:pt x="488170" y="141295"/>
                </a:moveTo>
                <a:cubicBezTo>
                  <a:pt x="411608" y="141295"/>
                  <a:pt x="348375" y="91599"/>
                  <a:pt x="252116" y="91599"/>
                </a:cubicBezTo>
                <a:cubicBezTo>
                  <a:pt x="216462" y="91599"/>
                  <a:pt x="184524" y="97862"/>
                  <a:pt x="154897" y="108762"/>
                </a:cubicBezTo>
                <a:cubicBezTo>
                  <a:pt x="159003" y="98039"/>
                  <a:pt x="160750" y="86557"/>
                  <a:pt x="160020" y="75098"/>
                </a:cubicBezTo>
                <a:cubicBezTo>
                  <a:pt x="157489" y="34470"/>
                  <a:pt x="124183" y="1882"/>
                  <a:pt x="83509" y="227"/>
                </a:cubicBezTo>
                <a:cubicBezTo>
                  <a:pt x="37799" y="-1633"/>
                  <a:pt x="159" y="34871"/>
                  <a:pt x="159" y="80169"/>
                </a:cubicBezTo>
                <a:cubicBezTo>
                  <a:pt x="159" y="107352"/>
                  <a:pt x="13728" y="131354"/>
                  <a:pt x="34449" y="145812"/>
                </a:cubicBezTo>
                <a:lnTo>
                  <a:pt x="34449" y="697389"/>
                </a:lnTo>
                <a:cubicBezTo>
                  <a:pt x="34449" y="716327"/>
                  <a:pt x="49801" y="731679"/>
                  <a:pt x="68739" y="731679"/>
                </a:cubicBezTo>
                <a:lnTo>
                  <a:pt x="91599" y="731679"/>
                </a:lnTo>
                <a:cubicBezTo>
                  <a:pt x="110537" y="731679"/>
                  <a:pt x="125889" y="716327"/>
                  <a:pt x="125889" y="697389"/>
                </a:cubicBezTo>
                <a:lnTo>
                  <a:pt x="125889" y="562515"/>
                </a:lnTo>
                <a:cubicBezTo>
                  <a:pt x="166338" y="545278"/>
                  <a:pt x="216732" y="530908"/>
                  <a:pt x="289388" y="530908"/>
                </a:cubicBezTo>
                <a:cubicBezTo>
                  <a:pt x="365952" y="530908"/>
                  <a:pt x="429183" y="580604"/>
                  <a:pt x="525442" y="580604"/>
                </a:cubicBezTo>
                <a:cubicBezTo>
                  <a:pt x="594263" y="580604"/>
                  <a:pt x="649267" y="557324"/>
                  <a:pt x="700471" y="522228"/>
                </a:cubicBezTo>
                <a:cubicBezTo>
                  <a:pt x="712877" y="513726"/>
                  <a:pt x="720249" y="499608"/>
                  <a:pt x="720249" y="484569"/>
                </a:cubicBezTo>
                <a:lnTo>
                  <a:pt x="720249" y="137240"/>
                </a:lnTo>
                <a:cubicBezTo>
                  <a:pt x="720249" y="103817"/>
                  <a:pt x="685575" y="81704"/>
                  <a:pt x="655262" y="95783"/>
                </a:cubicBezTo>
                <a:cubicBezTo>
                  <a:pt x="606202" y="118569"/>
                  <a:pt x="546029" y="141295"/>
                  <a:pt x="488170" y="141295"/>
                </a:cubicBezTo>
                <a:close/>
              </a:path>
            </a:pathLst>
          </a:custGeom>
          <a:solidFill>
            <a:srgbClr val="910830"/>
          </a:solidFill>
          <a:ln w="1414" cap="flat">
            <a:noFill/>
            <a:prstDash val="solid"/>
            <a:miter/>
          </a:ln>
        </p:spPr>
        <p:txBody>
          <a:bodyPr rtlCol="0" anchor="ctr"/>
          <a:lstStyle/>
          <a:p>
            <a:endParaRPr lang="en-GB"/>
          </a:p>
        </p:txBody>
      </p:sp>
      <p:sp>
        <p:nvSpPr>
          <p:cNvPr id="323" name="Grafik 318">
            <a:extLst>
              <a:ext uri="{FF2B5EF4-FFF2-40B4-BE49-F238E27FC236}">
                <a16:creationId xmlns:a16="http://schemas.microsoft.com/office/drawing/2014/main" id="{03241310-DF48-4D89-8003-4876D3742896}"/>
              </a:ext>
            </a:extLst>
          </p:cNvPr>
          <p:cNvSpPr/>
          <p:nvPr/>
        </p:nvSpPr>
        <p:spPr>
          <a:xfrm>
            <a:off x="2328072" y="3235814"/>
            <a:ext cx="468869" cy="476311"/>
          </a:xfrm>
          <a:custGeom>
            <a:avLst/>
            <a:gdLst>
              <a:gd name="connsiteX0" fmla="*/ 655262 w 720090"/>
              <a:gd name="connsiteY0" fmla="*/ 95782 h 731520"/>
              <a:gd name="connsiteX1" fmla="*/ 720249 w 720090"/>
              <a:gd name="connsiteY1" fmla="*/ 137239 h 731520"/>
              <a:gd name="connsiteX2" fmla="*/ 720249 w 720090"/>
              <a:gd name="connsiteY2" fmla="*/ 484568 h 731520"/>
              <a:gd name="connsiteX3" fmla="*/ 700471 w 720090"/>
              <a:gd name="connsiteY3" fmla="*/ 522227 h 731520"/>
              <a:gd name="connsiteX4" fmla="*/ 525442 w 720090"/>
              <a:gd name="connsiteY4" fmla="*/ 580603 h 731520"/>
              <a:gd name="connsiteX5" fmla="*/ 289388 w 720090"/>
              <a:gd name="connsiteY5" fmla="*/ 530906 h 731520"/>
              <a:gd name="connsiteX6" fmla="*/ 125889 w 720090"/>
              <a:gd name="connsiteY6" fmla="*/ 562513 h 731520"/>
              <a:gd name="connsiteX7" fmla="*/ 125889 w 720090"/>
              <a:gd name="connsiteY7" fmla="*/ 697389 h 731520"/>
              <a:gd name="connsiteX8" fmla="*/ 91599 w 720090"/>
              <a:gd name="connsiteY8" fmla="*/ 731679 h 731520"/>
              <a:gd name="connsiteX9" fmla="*/ 68739 w 720090"/>
              <a:gd name="connsiteY9" fmla="*/ 731679 h 731520"/>
              <a:gd name="connsiteX10" fmla="*/ 34449 w 720090"/>
              <a:gd name="connsiteY10" fmla="*/ 697389 h 731520"/>
              <a:gd name="connsiteX11" fmla="*/ 34449 w 720090"/>
              <a:gd name="connsiteY11" fmla="*/ 145812 h 731520"/>
              <a:gd name="connsiteX12" fmla="*/ 159 w 720090"/>
              <a:gd name="connsiteY12" fmla="*/ 80169 h 731520"/>
              <a:gd name="connsiteX13" fmla="*/ 83509 w 720090"/>
              <a:gd name="connsiteY13" fmla="*/ 227 h 731520"/>
              <a:gd name="connsiteX14" fmla="*/ 160020 w 720090"/>
              <a:gd name="connsiteY14" fmla="*/ 75099 h 731520"/>
              <a:gd name="connsiteX15" fmla="*/ 154897 w 720090"/>
              <a:gd name="connsiteY15" fmla="*/ 108764 h 731520"/>
              <a:gd name="connsiteX16" fmla="*/ 252116 w 720090"/>
              <a:gd name="connsiteY16" fmla="*/ 91599 h 731520"/>
              <a:gd name="connsiteX17" fmla="*/ 488170 w 720090"/>
              <a:gd name="connsiteY17" fmla="*/ 141295 h 731520"/>
              <a:gd name="connsiteX18" fmla="*/ 655262 w 720090"/>
              <a:gd name="connsiteY18" fmla="*/ 95782 h 731520"/>
              <a:gd name="connsiteX19" fmla="*/ 125889 w 720090"/>
              <a:gd name="connsiteY19" fmla="*/ 192511 h 731520"/>
              <a:gd name="connsiteX20" fmla="*/ 125889 w 720090"/>
              <a:gd name="connsiteY20" fmla="*/ 293224 h 731520"/>
              <a:gd name="connsiteX21" fmla="*/ 231045 w 720090"/>
              <a:gd name="connsiteY21" fmla="*/ 263349 h 731520"/>
              <a:gd name="connsiteX22" fmla="*/ 231045 w 720090"/>
              <a:gd name="connsiteY22" fmla="*/ 161093 h 731520"/>
              <a:gd name="connsiteX23" fmla="*/ 125889 w 720090"/>
              <a:gd name="connsiteY23" fmla="*/ 192511 h 731520"/>
              <a:gd name="connsiteX24" fmla="*/ 441357 w 720090"/>
              <a:gd name="connsiteY24" fmla="*/ 205641 h 731520"/>
              <a:gd name="connsiteX25" fmla="*/ 336201 w 720090"/>
              <a:gd name="connsiteY25" fmla="*/ 175152 h 731520"/>
              <a:gd name="connsiteX26" fmla="*/ 336201 w 720090"/>
              <a:gd name="connsiteY26" fmla="*/ 271478 h 731520"/>
              <a:gd name="connsiteX27" fmla="*/ 441357 w 720090"/>
              <a:gd name="connsiteY27" fmla="*/ 303354 h 731520"/>
              <a:gd name="connsiteX28" fmla="*/ 441357 w 720090"/>
              <a:gd name="connsiteY28" fmla="*/ 205641 h 731520"/>
              <a:gd name="connsiteX29" fmla="*/ 231045 w 720090"/>
              <a:gd name="connsiteY29" fmla="*/ 263349 h 731520"/>
              <a:gd name="connsiteX30" fmla="*/ 231045 w 720090"/>
              <a:gd name="connsiteY30" fmla="*/ 363418 h 731520"/>
              <a:gd name="connsiteX31" fmla="*/ 336201 w 720090"/>
              <a:gd name="connsiteY31" fmla="*/ 368847 h 731520"/>
              <a:gd name="connsiteX32" fmla="*/ 336201 w 720090"/>
              <a:gd name="connsiteY32" fmla="*/ 271478 h 731520"/>
              <a:gd name="connsiteX33" fmla="*/ 231045 w 720090"/>
              <a:gd name="connsiteY33" fmla="*/ 263349 h 731520"/>
              <a:gd name="connsiteX34" fmla="*/ 336201 w 720090"/>
              <a:gd name="connsiteY34" fmla="*/ 466560 h 731520"/>
              <a:gd name="connsiteX35" fmla="*/ 441357 w 720090"/>
              <a:gd name="connsiteY35" fmla="*/ 497049 h 731520"/>
              <a:gd name="connsiteX36" fmla="*/ 441357 w 720090"/>
              <a:gd name="connsiteY36" fmla="*/ 400737 h 731520"/>
              <a:gd name="connsiteX37" fmla="*/ 336201 w 720090"/>
              <a:gd name="connsiteY37" fmla="*/ 368847 h 731520"/>
              <a:gd name="connsiteX38" fmla="*/ 336201 w 720090"/>
              <a:gd name="connsiteY38" fmla="*/ 466560 h 731520"/>
              <a:gd name="connsiteX39" fmla="*/ 125889 w 720090"/>
              <a:gd name="connsiteY39" fmla="*/ 488934 h 731520"/>
              <a:gd name="connsiteX40" fmla="*/ 231045 w 720090"/>
              <a:gd name="connsiteY40" fmla="*/ 465274 h 731520"/>
              <a:gd name="connsiteX41" fmla="*/ 231045 w 720090"/>
              <a:gd name="connsiteY41" fmla="*/ 363418 h 731520"/>
              <a:gd name="connsiteX42" fmla="*/ 125889 w 720090"/>
              <a:gd name="connsiteY42" fmla="*/ 388221 h 731520"/>
              <a:gd name="connsiteX43" fmla="*/ 125889 w 720090"/>
              <a:gd name="connsiteY43" fmla="*/ 488934 h 731520"/>
              <a:gd name="connsiteX44" fmla="*/ 651669 w 720090"/>
              <a:gd name="connsiteY44" fmla="*/ 172323 h 731520"/>
              <a:gd name="connsiteX45" fmla="*/ 546513 w 720090"/>
              <a:gd name="connsiteY45" fmla="*/ 204427 h 731520"/>
              <a:gd name="connsiteX46" fmla="*/ 546513 w 720090"/>
              <a:gd name="connsiteY46" fmla="*/ 307168 h 731520"/>
              <a:gd name="connsiteX47" fmla="*/ 651669 w 720090"/>
              <a:gd name="connsiteY47" fmla="*/ 273036 h 731520"/>
              <a:gd name="connsiteX48" fmla="*/ 651669 w 720090"/>
              <a:gd name="connsiteY48" fmla="*/ 172323 h 731520"/>
              <a:gd name="connsiteX49" fmla="*/ 651669 w 720090"/>
              <a:gd name="connsiteY49" fmla="*/ 472303 h 731520"/>
              <a:gd name="connsiteX50" fmla="*/ 651669 w 720090"/>
              <a:gd name="connsiteY50" fmla="*/ 371591 h 731520"/>
              <a:gd name="connsiteX51" fmla="*/ 546513 w 720090"/>
              <a:gd name="connsiteY51" fmla="*/ 408767 h 731520"/>
              <a:gd name="connsiteX52" fmla="*/ 546513 w 720090"/>
              <a:gd name="connsiteY52" fmla="*/ 511037 h 731520"/>
              <a:gd name="connsiteX53" fmla="*/ 651669 w 720090"/>
              <a:gd name="connsiteY53" fmla="*/ 472303 h 731520"/>
              <a:gd name="connsiteX54" fmla="*/ 441357 w 720090"/>
              <a:gd name="connsiteY54" fmla="*/ 303354 h 731520"/>
              <a:gd name="connsiteX55" fmla="*/ 441357 w 720090"/>
              <a:gd name="connsiteY55" fmla="*/ 400737 h 731520"/>
              <a:gd name="connsiteX56" fmla="*/ 546513 w 720090"/>
              <a:gd name="connsiteY56" fmla="*/ 408767 h 731520"/>
              <a:gd name="connsiteX57" fmla="*/ 546513 w 720090"/>
              <a:gd name="connsiteY57" fmla="*/ 307168 h 731520"/>
              <a:gd name="connsiteX58" fmla="*/ 441357 w 720090"/>
              <a:gd name="connsiteY58" fmla="*/ 30335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720090" h="731520">
                <a:moveTo>
                  <a:pt x="655262" y="95782"/>
                </a:moveTo>
                <a:cubicBezTo>
                  <a:pt x="685575" y="81703"/>
                  <a:pt x="720249" y="103816"/>
                  <a:pt x="720249" y="137239"/>
                </a:cubicBezTo>
                <a:lnTo>
                  <a:pt x="720249" y="484568"/>
                </a:lnTo>
                <a:cubicBezTo>
                  <a:pt x="720249" y="499607"/>
                  <a:pt x="712875" y="513724"/>
                  <a:pt x="700471" y="522227"/>
                </a:cubicBezTo>
                <a:cubicBezTo>
                  <a:pt x="649269" y="557323"/>
                  <a:pt x="594265" y="580603"/>
                  <a:pt x="525442" y="580603"/>
                </a:cubicBezTo>
                <a:cubicBezTo>
                  <a:pt x="429183" y="580603"/>
                  <a:pt x="365951" y="530906"/>
                  <a:pt x="289388" y="530906"/>
                </a:cubicBezTo>
                <a:cubicBezTo>
                  <a:pt x="216732" y="530906"/>
                  <a:pt x="166338" y="545277"/>
                  <a:pt x="125889" y="562513"/>
                </a:cubicBezTo>
                <a:lnTo>
                  <a:pt x="125889" y="697389"/>
                </a:lnTo>
                <a:cubicBezTo>
                  <a:pt x="125889" y="716327"/>
                  <a:pt x="110537" y="731679"/>
                  <a:pt x="91599" y="731679"/>
                </a:cubicBezTo>
                <a:lnTo>
                  <a:pt x="68739" y="731679"/>
                </a:lnTo>
                <a:cubicBezTo>
                  <a:pt x="49801" y="731679"/>
                  <a:pt x="34449" y="716327"/>
                  <a:pt x="34449" y="697389"/>
                </a:cubicBezTo>
                <a:lnTo>
                  <a:pt x="34449" y="145812"/>
                </a:lnTo>
                <a:cubicBezTo>
                  <a:pt x="13728" y="131354"/>
                  <a:pt x="159" y="107352"/>
                  <a:pt x="159" y="80169"/>
                </a:cubicBezTo>
                <a:cubicBezTo>
                  <a:pt x="159" y="34871"/>
                  <a:pt x="37799" y="-1633"/>
                  <a:pt x="83509" y="227"/>
                </a:cubicBezTo>
                <a:cubicBezTo>
                  <a:pt x="124183" y="1882"/>
                  <a:pt x="157489" y="34471"/>
                  <a:pt x="160020" y="75099"/>
                </a:cubicBezTo>
                <a:cubicBezTo>
                  <a:pt x="160763" y="87018"/>
                  <a:pt x="158863" y="98402"/>
                  <a:pt x="154897" y="108764"/>
                </a:cubicBezTo>
                <a:cubicBezTo>
                  <a:pt x="184524" y="97862"/>
                  <a:pt x="216462" y="91599"/>
                  <a:pt x="252116" y="91599"/>
                </a:cubicBezTo>
                <a:cubicBezTo>
                  <a:pt x="348375" y="91599"/>
                  <a:pt x="411608" y="141295"/>
                  <a:pt x="488170" y="141295"/>
                </a:cubicBezTo>
                <a:cubicBezTo>
                  <a:pt x="546029" y="141295"/>
                  <a:pt x="606202" y="118569"/>
                  <a:pt x="655262" y="95782"/>
                </a:cubicBezTo>
                <a:close/>
                <a:moveTo>
                  <a:pt x="125889" y="192511"/>
                </a:moveTo>
                <a:lnTo>
                  <a:pt x="125889" y="293224"/>
                </a:lnTo>
                <a:cubicBezTo>
                  <a:pt x="167323" y="277979"/>
                  <a:pt x="199012" y="267749"/>
                  <a:pt x="231045" y="263349"/>
                </a:cubicBezTo>
                <a:lnTo>
                  <a:pt x="231045" y="161093"/>
                </a:lnTo>
                <a:cubicBezTo>
                  <a:pt x="197469" y="164193"/>
                  <a:pt x="173266" y="175080"/>
                  <a:pt x="125889" y="192511"/>
                </a:cubicBezTo>
                <a:close/>
                <a:moveTo>
                  <a:pt x="441357" y="205641"/>
                </a:moveTo>
                <a:cubicBezTo>
                  <a:pt x="403614" y="198966"/>
                  <a:pt x="370082" y="185669"/>
                  <a:pt x="336201" y="175152"/>
                </a:cubicBezTo>
                <a:lnTo>
                  <a:pt x="336201" y="271478"/>
                </a:lnTo>
                <a:cubicBezTo>
                  <a:pt x="370741" y="281059"/>
                  <a:pt x="404161" y="294973"/>
                  <a:pt x="441357" y="303354"/>
                </a:cubicBezTo>
                <a:lnTo>
                  <a:pt x="441357" y="205641"/>
                </a:lnTo>
                <a:close/>
                <a:moveTo>
                  <a:pt x="231045" y="263349"/>
                </a:moveTo>
                <a:lnTo>
                  <a:pt x="231045" y="363418"/>
                </a:lnTo>
                <a:cubicBezTo>
                  <a:pt x="277902" y="359163"/>
                  <a:pt x="308069" y="362511"/>
                  <a:pt x="336201" y="368847"/>
                </a:cubicBezTo>
                <a:lnTo>
                  <a:pt x="336201" y="271478"/>
                </a:lnTo>
                <a:cubicBezTo>
                  <a:pt x="300129" y="261427"/>
                  <a:pt x="269648" y="258015"/>
                  <a:pt x="231045" y="263349"/>
                </a:cubicBezTo>
                <a:close/>
                <a:moveTo>
                  <a:pt x="336201" y="466560"/>
                </a:moveTo>
                <a:cubicBezTo>
                  <a:pt x="373831" y="473206"/>
                  <a:pt x="407256" y="486458"/>
                  <a:pt x="441357" y="497049"/>
                </a:cubicBezTo>
                <a:lnTo>
                  <a:pt x="441357" y="400737"/>
                </a:lnTo>
                <a:cubicBezTo>
                  <a:pt x="406671" y="391099"/>
                  <a:pt x="373434" y="377234"/>
                  <a:pt x="336201" y="368847"/>
                </a:cubicBezTo>
                <a:lnTo>
                  <a:pt x="336201" y="466560"/>
                </a:lnTo>
                <a:close/>
                <a:moveTo>
                  <a:pt x="125889" y="488934"/>
                </a:moveTo>
                <a:cubicBezTo>
                  <a:pt x="159636" y="476947"/>
                  <a:pt x="194169" y="469160"/>
                  <a:pt x="231045" y="465274"/>
                </a:cubicBezTo>
                <a:lnTo>
                  <a:pt x="231045" y="363418"/>
                </a:lnTo>
                <a:cubicBezTo>
                  <a:pt x="193740" y="366776"/>
                  <a:pt x="163379" y="374905"/>
                  <a:pt x="125889" y="388221"/>
                </a:cubicBezTo>
                <a:lnTo>
                  <a:pt x="125889" y="488934"/>
                </a:lnTo>
                <a:close/>
                <a:moveTo>
                  <a:pt x="651669" y="172323"/>
                </a:moveTo>
                <a:cubicBezTo>
                  <a:pt x="621237" y="184967"/>
                  <a:pt x="585104" y="197526"/>
                  <a:pt x="546513" y="204427"/>
                </a:cubicBezTo>
                <a:lnTo>
                  <a:pt x="546513" y="307168"/>
                </a:lnTo>
                <a:cubicBezTo>
                  <a:pt x="585532" y="300939"/>
                  <a:pt x="617993" y="287023"/>
                  <a:pt x="651669" y="273036"/>
                </a:cubicBezTo>
                <a:lnTo>
                  <a:pt x="651669" y="172323"/>
                </a:lnTo>
                <a:close/>
                <a:moveTo>
                  <a:pt x="651669" y="472303"/>
                </a:moveTo>
                <a:lnTo>
                  <a:pt x="651669" y="371591"/>
                </a:lnTo>
                <a:cubicBezTo>
                  <a:pt x="619965" y="391879"/>
                  <a:pt x="581975" y="403895"/>
                  <a:pt x="546513" y="408767"/>
                </a:cubicBezTo>
                <a:lnTo>
                  <a:pt x="546513" y="511037"/>
                </a:lnTo>
                <a:cubicBezTo>
                  <a:pt x="582332" y="507636"/>
                  <a:pt x="615793" y="495263"/>
                  <a:pt x="651669" y="472303"/>
                </a:cubicBezTo>
                <a:close/>
                <a:moveTo>
                  <a:pt x="441357" y="303354"/>
                </a:moveTo>
                <a:lnTo>
                  <a:pt x="441357" y="400737"/>
                </a:lnTo>
                <a:cubicBezTo>
                  <a:pt x="478025" y="410930"/>
                  <a:pt x="507960" y="414085"/>
                  <a:pt x="546513" y="408767"/>
                </a:cubicBezTo>
                <a:lnTo>
                  <a:pt x="546513" y="307168"/>
                </a:lnTo>
                <a:cubicBezTo>
                  <a:pt x="509367" y="313151"/>
                  <a:pt x="475157" y="310992"/>
                  <a:pt x="441357" y="303354"/>
                </a:cubicBezTo>
                <a:close/>
              </a:path>
            </a:pathLst>
          </a:custGeom>
          <a:solidFill>
            <a:srgbClr val="910830"/>
          </a:solidFill>
          <a:ln w="1414" cap="flat">
            <a:noFill/>
            <a:prstDash val="solid"/>
            <a:miter/>
          </a:ln>
        </p:spPr>
        <p:txBody>
          <a:bodyPr rtlCol="0" anchor="ctr"/>
          <a:lstStyle/>
          <a:p>
            <a:endParaRPr lang="en-GB"/>
          </a:p>
        </p:txBody>
      </p:sp>
      <p:sp>
        <p:nvSpPr>
          <p:cNvPr id="324" name="Grafik 319">
            <a:extLst>
              <a:ext uri="{FF2B5EF4-FFF2-40B4-BE49-F238E27FC236}">
                <a16:creationId xmlns:a16="http://schemas.microsoft.com/office/drawing/2014/main" id="{E579DBC0-8AD3-493E-9A73-09DAD1B86111}"/>
              </a:ext>
            </a:extLst>
          </p:cNvPr>
          <p:cNvSpPr/>
          <p:nvPr/>
        </p:nvSpPr>
        <p:spPr>
          <a:xfrm>
            <a:off x="2856790" y="3235791"/>
            <a:ext cx="476311" cy="476311"/>
          </a:xfrm>
          <a:custGeom>
            <a:avLst/>
            <a:gdLst>
              <a:gd name="connsiteX0" fmla="*/ 45879 w 731520"/>
              <a:gd name="connsiteY0" fmla="*/ 195 h 731520"/>
              <a:gd name="connsiteX1" fmla="*/ 159 w 731520"/>
              <a:gd name="connsiteY1" fmla="*/ 45915 h 731520"/>
              <a:gd name="connsiteX2" fmla="*/ 159 w 731520"/>
              <a:gd name="connsiteY2" fmla="*/ 708855 h 731520"/>
              <a:gd name="connsiteX3" fmla="*/ 23019 w 731520"/>
              <a:gd name="connsiteY3" fmla="*/ 731715 h 731520"/>
              <a:gd name="connsiteX4" fmla="*/ 68739 w 731520"/>
              <a:gd name="connsiteY4" fmla="*/ 731715 h 731520"/>
              <a:gd name="connsiteX5" fmla="*/ 91599 w 731520"/>
              <a:gd name="connsiteY5" fmla="*/ 708855 h 731520"/>
              <a:gd name="connsiteX6" fmla="*/ 91599 w 731520"/>
              <a:gd name="connsiteY6" fmla="*/ 45915 h 731520"/>
              <a:gd name="connsiteX7" fmla="*/ 45879 w 731520"/>
              <a:gd name="connsiteY7" fmla="*/ 195 h 731520"/>
              <a:gd name="connsiteX8" fmla="*/ 428641 w 731520"/>
              <a:gd name="connsiteY8" fmla="*/ 433963 h 731520"/>
              <a:gd name="connsiteX9" fmla="*/ 137319 w 731520"/>
              <a:gd name="connsiteY9" fmla="*/ 449822 h 731520"/>
              <a:gd name="connsiteX10" fmla="*/ 137319 w 731520"/>
              <a:gd name="connsiteY10" fmla="*/ 548835 h 731520"/>
              <a:gd name="connsiteX11" fmla="*/ 705247 w 731520"/>
              <a:gd name="connsiteY11" fmla="*/ 515831 h 731520"/>
              <a:gd name="connsiteX12" fmla="*/ 731679 w 731520"/>
              <a:gd name="connsiteY12" fmla="*/ 474683 h 731520"/>
              <a:gd name="connsiteX13" fmla="*/ 731679 w 731520"/>
              <a:gd name="connsiteY13" fmla="*/ 423248 h 731520"/>
              <a:gd name="connsiteX14" fmla="*/ 571516 w 731520"/>
              <a:gd name="connsiteY14" fmla="*/ 457681 h 731520"/>
              <a:gd name="connsiteX15" fmla="*/ 428641 w 731520"/>
              <a:gd name="connsiteY15" fmla="*/ 433963 h 731520"/>
              <a:gd name="connsiteX16" fmla="*/ 428641 w 731520"/>
              <a:gd name="connsiteY16" fmla="*/ 296803 h 731520"/>
              <a:gd name="connsiteX17" fmla="*/ 137319 w 731520"/>
              <a:gd name="connsiteY17" fmla="*/ 312662 h 731520"/>
              <a:gd name="connsiteX18" fmla="*/ 137319 w 731520"/>
              <a:gd name="connsiteY18" fmla="*/ 400531 h 731520"/>
              <a:gd name="connsiteX19" fmla="*/ 440357 w 731520"/>
              <a:gd name="connsiteY19" fmla="*/ 389672 h 731520"/>
              <a:gd name="connsiteX20" fmla="*/ 731679 w 731520"/>
              <a:gd name="connsiteY20" fmla="*/ 373813 h 731520"/>
              <a:gd name="connsiteX21" fmla="*/ 731679 w 731520"/>
              <a:gd name="connsiteY21" fmla="*/ 285945 h 731520"/>
              <a:gd name="connsiteX22" fmla="*/ 571516 w 731520"/>
              <a:gd name="connsiteY22" fmla="*/ 320378 h 731520"/>
              <a:gd name="connsiteX23" fmla="*/ 428641 w 731520"/>
              <a:gd name="connsiteY23" fmla="*/ 296803 h 731520"/>
              <a:gd name="connsiteX24" fmla="*/ 442214 w 731520"/>
              <a:gd name="connsiteY24" fmla="*/ 116924 h 731520"/>
              <a:gd name="connsiteX25" fmla="*/ 731679 w 731520"/>
              <a:gd name="connsiteY25" fmla="*/ 88206 h 731520"/>
              <a:gd name="connsiteX26" fmla="*/ 731679 w 731520"/>
              <a:gd name="connsiteY26" fmla="*/ 44200 h 731520"/>
              <a:gd name="connsiteX27" fmla="*/ 661099 w 731520"/>
              <a:gd name="connsiteY27" fmla="*/ 6196 h 731520"/>
              <a:gd name="connsiteX28" fmla="*/ 137319 w 731520"/>
              <a:gd name="connsiteY28" fmla="*/ 46486 h 731520"/>
              <a:gd name="connsiteX29" fmla="*/ 137319 w 731520"/>
              <a:gd name="connsiteY29" fmla="*/ 263513 h 731520"/>
              <a:gd name="connsiteX30" fmla="*/ 440357 w 731520"/>
              <a:gd name="connsiteY30" fmla="*/ 252655 h 731520"/>
              <a:gd name="connsiteX31" fmla="*/ 731679 w 731520"/>
              <a:gd name="connsiteY31" fmla="*/ 236796 h 731520"/>
              <a:gd name="connsiteX32" fmla="*/ 731679 w 731520"/>
              <a:gd name="connsiteY32" fmla="*/ 138355 h 731520"/>
              <a:gd name="connsiteX33" fmla="*/ 551514 w 731520"/>
              <a:gd name="connsiteY33" fmla="*/ 183218 h 731520"/>
              <a:gd name="connsiteX34" fmla="*/ 429070 w 731520"/>
              <a:gd name="connsiteY34" fmla="*/ 160501 h 731520"/>
              <a:gd name="connsiteX35" fmla="*/ 411782 w 731520"/>
              <a:gd name="connsiteY35" fmla="*/ 155500 h 731520"/>
              <a:gd name="connsiteX36" fmla="*/ 411782 w 731520"/>
              <a:gd name="connsiteY36" fmla="*/ 108065 h 731520"/>
              <a:gd name="connsiteX37" fmla="*/ 442214 w 731520"/>
              <a:gd name="connsiteY37" fmla="*/ 116924 h 731520"/>
              <a:gd name="connsiteX38" fmla="*/ 228759 w 731520"/>
              <a:gd name="connsiteY38" fmla="*/ 183218 h 731520"/>
              <a:gd name="connsiteX39" fmla="*/ 205899 w 731520"/>
              <a:gd name="connsiteY39" fmla="*/ 160358 h 731520"/>
              <a:gd name="connsiteX40" fmla="*/ 228759 w 731520"/>
              <a:gd name="connsiteY40" fmla="*/ 137498 h 731520"/>
              <a:gd name="connsiteX41" fmla="*/ 251619 w 731520"/>
              <a:gd name="connsiteY41" fmla="*/ 160358 h 731520"/>
              <a:gd name="connsiteX42" fmla="*/ 228759 w 731520"/>
              <a:gd name="connsiteY42" fmla="*/ 183218 h 731520"/>
              <a:gd name="connsiteX43" fmla="*/ 228759 w 731520"/>
              <a:gd name="connsiteY43" fmla="*/ 103493 h 731520"/>
              <a:gd name="connsiteX44" fmla="*/ 205899 w 731520"/>
              <a:gd name="connsiteY44" fmla="*/ 80633 h 731520"/>
              <a:gd name="connsiteX45" fmla="*/ 228759 w 731520"/>
              <a:gd name="connsiteY45" fmla="*/ 57773 h 731520"/>
              <a:gd name="connsiteX46" fmla="*/ 251619 w 731520"/>
              <a:gd name="connsiteY46" fmla="*/ 80633 h 731520"/>
              <a:gd name="connsiteX47" fmla="*/ 228759 w 731520"/>
              <a:gd name="connsiteY47" fmla="*/ 103493 h 731520"/>
              <a:gd name="connsiteX48" fmla="*/ 320199 w 731520"/>
              <a:gd name="connsiteY48" fmla="*/ 171931 h 731520"/>
              <a:gd name="connsiteX49" fmla="*/ 297339 w 731520"/>
              <a:gd name="connsiteY49" fmla="*/ 149071 h 731520"/>
              <a:gd name="connsiteX50" fmla="*/ 320199 w 731520"/>
              <a:gd name="connsiteY50" fmla="*/ 126211 h 731520"/>
              <a:gd name="connsiteX51" fmla="*/ 343059 w 731520"/>
              <a:gd name="connsiteY51" fmla="*/ 149071 h 731520"/>
              <a:gd name="connsiteX52" fmla="*/ 320199 w 731520"/>
              <a:gd name="connsiteY52" fmla="*/ 171931 h 731520"/>
              <a:gd name="connsiteX53" fmla="*/ 320199 w 731520"/>
              <a:gd name="connsiteY53" fmla="*/ 92063 h 731520"/>
              <a:gd name="connsiteX54" fmla="*/ 297339 w 731520"/>
              <a:gd name="connsiteY54" fmla="*/ 69203 h 731520"/>
              <a:gd name="connsiteX55" fmla="*/ 320199 w 731520"/>
              <a:gd name="connsiteY55" fmla="*/ 46343 h 731520"/>
              <a:gd name="connsiteX56" fmla="*/ 343059 w 731520"/>
              <a:gd name="connsiteY56" fmla="*/ 69203 h 731520"/>
              <a:gd name="connsiteX57" fmla="*/ 320199 w 731520"/>
              <a:gd name="connsiteY57" fmla="*/ 9206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31520" h="731520">
                <a:moveTo>
                  <a:pt x="45879" y="195"/>
                </a:moveTo>
                <a:cubicBezTo>
                  <a:pt x="20590" y="195"/>
                  <a:pt x="159" y="20626"/>
                  <a:pt x="159" y="45915"/>
                </a:cubicBezTo>
                <a:lnTo>
                  <a:pt x="159" y="708855"/>
                </a:lnTo>
                <a:cubicBezTo>
                  <a:pt x="159" y="721428"/>
                  <a:pt x="10446" y="731715"/>
                  <a:pt x="23019" y="731715"/>
                </a:cubicBezTo>
                <a:lnTo>
                  <a:pt x="68739" y="731715"/>
                </a:lnTo>
                <a:cubicBezTo>
                  <a:pt x="81312" y="731715"/>
                  <a:pt x="91599" y="721428"/>
                  <a:pt x="91599" y="708855"/>
                </a:cubicBezTo>
                <a:lnTo>
                  <a:pt x="91599" y="45915"/>
                </a:lnTo>
                <a:cubicBezTo>
                  <a:pt x="91599" y="20626"/>
                  <a:pt x="71168" y="195"/>
                  <a:pt x="45879" y="195"/>
                </a:cubicBezTo>
                <a:close/>
                <a:moveTo>
                  <a:pt x="428641" y="433963"/>
                </a:moveTo>
                <a:cubicBezTo>
                  <a:pt x="346917" y="412389"/>
                  <a:pt x="269050" y="392815"/>
                  <a:pt x="137319" y="449822"/>
                </a:cubicBezTo>
                <a:lnTo>
                  <a:pt x="137319" y="548835"/>
                </a:lnTo>
                <a:cubicBezTo>
                  <a:pt x="402638" y="417104"/>
                  <a:pt x="454073" y="624987"/>
                  <a:pt x="705247" y="515831"/>
                </a:cubicBezTo>
                <a:cubicBezTo>
                  <a:pt x="721535" y="508687"/>
                  <a:pt x="731679" y="492256"/>
                  <a:pt x="731679" y="474683"/>
                </a:cubicBezTo>
                <a:lnTo>
                  <a:pt x="731679" y="423248"/>
                </a:lnTo>
                <a:cubicBezTo>
                  <a:pt x="669386" y="447965"/>
                  <a:pt x="617093" y="457681"/>
                  <a:pt x="571516" y="457681"/>
                </a:cubicBezTo>
                <a:cubicBezTo>
                  <a:pt x="518081" y="457538"/>
                  <a:pt x="473075" y="445679"/>
                  <a:pt x="428641" y="433963"/>
                </a:cubicBezTo>
                <a:close/>
                <a:moveTo>
                  <a:pt x="428641" y="296803"/>
                </a:moveTo>
                <a:cubicBezTo>
                  <a:pt x="346917" y="275229"/>
                  <a:pt x="269050" y="255655"/>
                  <a:pt x="137319" y="312662"/>
                </a:cubicBezTo>
                <a:lnTo>
                  <a:pt x="137319" y="400531"/>
                </a:lnTo>
                <a:cubicBezTo>
                  <a:pt x="272765" y="346810"/>
                  <a:pt x="358204" y="368098"/>
                  <a:pt x="440357" y="389672"/>
                </a:cubicBezTo>
                <a:cubicBezTo>
                  <a:pt x="522081" y="411246"/>
                  <a:pt x="599948" y="430820"/>
                  <a:pt x="731679" y="373813"/>
                </a:cubicBezTo>
                <a:lnTo>
                  <a:pt x="731679" y="285945"/>
                </a:lnTo>
                <a:cubicBezTo>
                  <a:pt x="669386" y="310662"/>
                  <a:pt x="617093" y="320378"/>
                  <a:pt x="571516" y="320378"/>
                </a:cubicBezTo>
                <a:cubicBezTo>
                  <a:pt x="518081" y="320378"/>
                  <a:pt x="473075" y="308519"/>
                  <a:pt x="428641" y="296803"/>
                </a:cubicBezTo>
                <a:close/>
                <a:moveTo>
                  <a:pt x="442214" y="116924"/>
                </a:moveTo>
                <a:cubicBezTo>
                  <a:pt x="516224" y="139212"/>
                  <a:pt x="581375" y="158357"/>
                  <a:pt x="731679" y="88206"/>
                </a:cubicBezTo>
                <a:lnTo>
                  <a:pt x="731679" y="44200"/>
                </a:lnTo>
                <a:cubicBezTo>
                  <a:pt x="731679" y="8339"/>
                  <a:pt x="693389" y="-10235"/>
                  <a:pt x="661099" y="6196"/>
                </a:cubicBezTo>
                <a:cubicBezTo>
                  <a:pt x="416354" y="130925"/>
                  <a:pt x="436499" y="-88673"/>
                  <a:pt x="137319" y="46486"/>
                </a:cubicBezTo>
                <a:lnTo>
                  <a:pt x="137319" y="263513"/>
                </a:lnTo>
                <a:cubicBezTo>
                  <a:pt x="272765" y="209935"/>
                  <a:pt x="358204" y="231081"/>
                  <a:pt x="440357" y="252655"/>
                </a:cubicBezTo>
                <a:cubicBezTo>
                  <a:pt x="522081" y="274086"/>
                  <a:pt x="599948" y="293660"/>
                  <a:pt x="731679" y="236796"/>
                </a:cubicBezTo>
                <a:lnTo>
                  <a:pt x="731679" y="138355"/>
                </a:lnTo>
                <a:cubicBezTo>
                  <a:pt x="655098" y="171931"/>
                  <a:pt x="598377" y="183218"/>
                  <a:pt x="551514" y="183218"/>
                </a:cubicBezTo>
                <a:cubicBezTo>
                  <a:pt x="504651" y="183218"/>
                  <a:pt x="467217" y="172073"/>
                  <a:pt x="429070" y="160501"/>
                </a:cubicBezTo>
                <a:cubicBezTo>
                  <a:pt x="423355" y="158786"/>
                  <a:pt x="417497" y="157072"/>
                  <a:pt x="411782" y="155500"/>
                </a:cubicBezTo>
                <a:lnTo>
                  <a:pt x="411782" y="108065"/>
                </a:lnTo>
                <a:cubicBezTo>
                  <a:pt x="422069" y="110923"/>
                  <a:pt x="432213" y="113923"/>
                  <a:pt x="442214" y="116924"/>
                </a:cubicBezTo>
                <a:close/>
                <a:moveTo>
                  <a:pt x="228759" y="183218"/>
                </a:moveTo>
                <a:cubicBezTo>
                  <a:pt x="216186" y="183218"/>
                  <a:pt x="205899" y="173074"/>
                  <a:pt x="205899" y="160358"/>
                </a:cubicBezTo>
                <a:cubicBezTo>
                  <a:pt x="205899" y="147785"/>
                  <a:pt x="216186" y="137498"/>
                  <a:pt x="228759" y="137498"/>
                </a:cubicBezTo>
                <a:cubicBezTo>
                  <a:pt x="241332" y="137498"/>
                  <a:pt x="251619" y="147642"/>
                  <a:pt x="251619" y="160358"/>
                </a:cubicBezTo>
                <a:cubicBezTo>
                  <a:pt x="251619" y="173074"/>
                  <a:pt x="241332" y="183218"/>
                  <a:pt x="228759" y="183218"/>
                </a:cubicBezTo>
                <a:close/>
                <a:moveTo>
                  <a:pt x="228759" y="103493"/>
                </a:moveTo>
                <a:cubicBezTo>
                  <a:pt x="216186" y="103493"/>
                  <a:pt x="205899" y="93349"/>
                  <a:pt x="205899" y="80633"/>
                </a:cubicBezTo>
                <a:cubicBezTo>
                  <a:pt x="205899" y="68060"/>
                  <a:pt x="216186" y="57773"/>
                  <a:pt x="228759" y="57773"/>
                </a:cubicBezTo>
                <a:cubicBezTo>
                  <a:pt x="241332" y="57773"/>
                  <a:pt x="251619" y="67918"/>
                  <a:pt x="251619" y="80633"/>
                </a:cubicBezTo>
                <a:cubicBezTo>
                  <a:pt x="251619" y="93206"/>
                  <a:pt x="241332" y="103493"/>
                  <a:pt x="228759" y="103493"/>
                </a:cubicBezTo>
                <a:close/>
                <a:moveTo>
                  <a:pt x="320199" y="171931"/>
                </a:moveTo>
                <a:cubicBezTo>
                  <a:pt x="307626" y="171931"/>
                  <a:pt x="297339" y="161786"/>
                  <a:pt x="297339" y="149071"/>
                </a:cubicBezTo>
                <a:cubicBezTo>
                  <a:pt x="297339" y="136498"/>
                  <a:pt x="307626" y="126211"/>
                  <a:pt x="320199" y="126211"/>
                </a:cubicBezTo>
                <a:cubicBezTo>
                  <a:pt x="332772" y="126211"/>
                  <a:pt x="343059" y="136355"/>
                  <a:pt x="343059" y="149071"/>
                </a:cubicBezTo>
                <a:cubicBezTo>
                  <a:pt x="343059" y="161644"/>
                  <a:pt x="332772" y="171931"/>
                  <a:pt x="320199" y="171931"/>
                </a:cubicBezTo>
                <a:close/>
                <a:moveTo>
                  <a:pt x="320199" y="92063"/>
                </a:moveTo>
                <a:cubicBezTo>
                  <a:pt x="307626" y="92063"/>
                  <a:pt x="297339" y="81919"/>
                  <a:pt x="297339" y="69203"/>
                </a:cubicBezTo>
                <a:cubicBezTo>
                  <a:pt x="297339" y="56630"/>
                  <a:pt x="307626" y="46343"/>
                  <a:pt x="320199" y="46343"/>
                </a:cubicBezTo>
                <a:cubicBezTo>
                  <a:pt x="332772" y="46343"/>
                  <a:pt x="343059" y="56488"/>
                  <a:pt x="343059" y="69203"/>
                </a:cubicBezTo>
                <a:cubicBezTo>
                  <a:pt x="343059" y="81776"/>
                  <a:pt x="332772" y="92063"/>
                  <a:pt x="320199" y="92063"/>
                </a:cubicBezTo>
                <a:close/>
              </a:path>
            </a:pathLst>
          </a:custGeom>
          <a:solidFill>
            <a:srgbClr val="910830"/>
          </a:solidFill>
          <a:ln w="1414" cap="flat">
            <a:noFill/>
            <a:prstDash val="solid"/>
            <a:miter/>
          </a:ln>
        </p:spPr>
        <p:txBody>
          <a:bodyPr rtlCol="0" anchor="ctr"/>
          <a:lstStyle/>
          <a:p>
            <a:endParaRPr lang="en-GB"/>
          </a:p>
        </p:txBody>
      </p:sp>
      <p:sp>
        <p:nvSpPr>
          <p:cNvPr id="325" name="Grafik 320">
            <a:extLst>
              <a:ext uri="{FF2B5EF4-FFF2-40B4-BE49-F238E27FC236}">
                <a16:creationId xmlns:a16="http://schemas.microsoft.com/office/drawing/2014/main" id="{BD48F82B-9D5D-484D-BBBA-548AA7582BAB}"/>
              </a:ext>
            </a:extLst>
          </p:cNvPr>
          <p:cNvSpPr/>
          <p:nvPr/>
        </p:nvSpPr>
        <p:spPr>
          <a:xfrm>
            <a:off x="7101424" y="3235813"/>
            <a:ext cx="416772" cy="476311"/>
          </a:xfrm>
          <a:custGeom>
            <a:avLst/>
            <a:gdLst>
              <a:gd name="connsiteX0" fmla="*/ 624796 w 640080"/>
              <a:gd name="connsiteY0" fmla="*/ 576661 h 731520"/>
              <a:gd name="connsiteX1" fmla="*/ 457347 w 640080"/>
              <a:gd name="connsiteY1" fmla="*/ 307342 h 731520"/>
              <a:gd name="connsiteX2" fmla="*/ 457347 w 640080"/>
              <a:gd name="connsiteY2" fmla="*/ 91600 h 731520"/>
              <a:gd name="connsiteX3" fmla="*/ 468777 w 640080"/>
              <a:gd name="connsiteY3" fmla="*/ 91600 h 731520"/>
              <a:gd name="connsiteX4" fmla="*/ 503067 w 640080"/>
              <a:gd name="connsiteY4" fmla="*/ 57310 h 731520"/>
              <a:gd name="connsiteX5" fmla="*/ 503067 w 640080"/>
              <a:gd name="connsiteY5" fmla="*/ 34450 h 731520"/>
              <a:gd name="connsiteX6" fmla="*/ 468777 w 640080"/>
              <a:gd name="connsiteY6" fmla="*/ 160 h 731520"/>
              <a:gd name="connsiteX7" fmla="*/ 171597 w 640080"/>
              <a:gd name="connsiteY7" fmla="*/ 160 h 731520"/>
              <a:gd name="connsiteX8" fmla="*/ 137307 w 640080"/>
              <a:gd name="connsiteY8" fmla="*/ 34450 h 731520"/>
              <a:gd name="connsiteX9" fmla="*/ 137307 w 640080"/>
              <a:gd name="connsiteY9" fmla="*/ 57310 h 731520"/>
              <a:gd name="connsiteX10" fmla="*/ 171597 w 640080"/>
              <a:gd name="connsiteY10" fmla="*/ 91600 h 731520"/>
              <a:gd name="connsiteX11" fmla="*/ 183027 w 640080"/>
              <a:gd name="connsiteY11" fmla="*/ 91600 h 731520"/>
              <a:gd name="connsiteX12" fmla="*/ 183027 w 640080"/>
              <a:gd name="connsiteY12" fmla="*/ 307342 h 731520"/>
              <a:gd name="connsiteX13" fmla="*/ 15577 w 640080"/>
              <a:gd name="connsiteY13" fmla="*/ 576661 h 731520"/>
              <a:gd name="connsiteX14" fmla="*/ 101445 w 640080"/>
              <a:gd name="connsiteY14" fmla="*/ 731680 h 731520"/>
              <a:gd name="connsiteX15" fmla="*/ 538929 w 640080"/>
              <a:gd name="connsiteY15" fmla="*/ 731680 h 731520"/>
              <a:gd name="connsiteX16" fmla="*/ 624796 w 640080"/>
              <a:gd name="connsiteY16" fmla="*/ 576661 h 731520"/>
              <a:gd name="connsiteX17" fmla="*/ 197171 w 640080"/>
              <a:gd name="connsiteY17" fmla="*/ 457360 h 731520"/>
              <a:gd name="connsiteX18" fmla="*/ 266037 w 640080"/>
              <a:gd name="connsiteY18" fmla="*/ 346489 h 731520"/>
              <a:gd name="connsiteX19" fmla="*/ 274324 w 640080"/>
              <a:gd name="connsiteY19" fmla="*/ 320200 h 731520"/>
              <a:gd name="connsiteX20" fmla="*/ 274324 w 640080"/>
              <a:gd name="connsiteY20" fmla="*/ 91600 h 731520"/>
              <a:gd name="connsiteX21" fmla="*/ 365764 w 640080"/>
              <a:gd name="connsiteY21" fmla="*/ 91600 h 731520"/>
              <a:gd name="connsiteX22" fmla="*/ 365764 w 640080"/>
              <a:gd name="connsiteY22" fmla="*/ 320200 h 731520"/>
              <a:gd name="connsiteX23" fmla="*/ 374051 w 640080"/>
              <a:gd name="connsiteY23" fmla="*/ 346489 h 731520"/>
              <a:gd name="connsiteX24" fmla="*/ 442916 w 640080"/>
              <a:gd name="connsiteY24" fmla="*/ 457360 h 731520"/>
              <a:gd name="connsiteX25" fmla="*/ 197171 w 640080"/>
              <a:gd name="connsiteY25" fmla="*/ 4573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080" h="731520">
                <a:moveTo>
                  <a:pt x="624796" y="576661"/>
                </a:moveTo>
                <a:lnTo>
                  <a:pt x="457347" y="307342"/>
                </a:lnTo>
                <a:lnTo>
                  <a:pt x="457347" y="91600"/>
                </a:lnTo>
                <a:lnTo>
                  <a:pt x="468777" y="91600"/>
                </a:lnTo>
                <a:cubicBezTo>
                  <a:pt x="487779" y="91600"/>
                  <a:pt x="503067" y="76313"/>
                  <a:pt x="503067" y="57310"/>
                </a:cubicBezTo>
                <a:lnTo>
                  <a:pt x="503067" y="34450"/>
                </a:lnTo>
                <a:cubicBezTo>
                  <a:pt x="503067" y="15448"/>
                  <a:pt x="487779" y="160"/>
                  <a:pt x="468777" y="160"/>
                </a:cubicBezTo>
                <a:lnTo>
                  <a:pt x="171597" y="160"/>
                </a:lnTo>
                <a:cubicBezTo>
                  <a:pt x="152594" y="160"/>
                  <a:pt x="137307" y="15448"/>
                  <a:pt x="137307" y="34450"/>
                </a:cubicBezTo>
                <a:lnTo>
                  <a:pt x="137307" y="57310"/>
                </a:lnTo>
                <a:cubicBezTo>
                  <a:pt x="137307" y="76313"/>
                  <a:pt x="152594" y="91600"/>
                  <a:pt x="171597" y="91600"/>
                </a:cubicBezTo>
                <a:lnTo>
                  <a:pt x="183027" y="91600"/>
                </a:lnTo>
                <a:lnTo>
                  <a:pt x="183027" y="307342"/>
                </a:lnTo>
                <a:lnTo>
                  <a:pt x="15577" y="576661"/>
                </a:lnTo>
                <a:cubicBezTo>
                  <a:pt x="-26285" y="643955"/>
                  <a:pt x="22007" y="731680"/>
                  <a:pt x="101445" y="731680"/>
                </a:cubicBezTo>
                <a:lnTo>
                  <a:pt x="538929" y="731680"/>
                </a:lnTo>
                <a:cubicBezTo>
                  <a:pt x="618510" y="731680"/>
                  <a:pt x="666659" y="643812"/>
                  <a:pt x="624796" y="576661"/>
                </a:cubicBezTo>
                <a:close/>
                <a:moveTo>
                  <a:pt x="197171" y="457360"/>
                </a:moveTo>
                <a:lnTo>
                  <a:pt x="266037" y="346489"/>
                </a:lnTo>
                <a:cubicBezTo>
                  <a:pt x="271324" y="339060"/>
                  <a:pt x="274324" y="329916"/>
                  <a:pt x="274324" y="320200"/>
                </a:cubicBezTo>
                <a:lnTo>
                  <a:pt x="274324" y="91600"/>
                </a:lnTo>
                <a:lnTo>
                  <a:pt x="365764" y="91600"/>
                </a:lnTo>
                <a:lnTo>
                  <a:pt x="365764" y="320200"/>
                </a:lnTo>
                <a:cubicBezTo>
                  <a:pt x="365764" y="330059"/>
                  <a:pt x="368907" y="339060"/>
                  <a:pt x="374051" y="346489"/>
                </a:cubicBezTo>
                <a:lnTo>
                  <a:pt x="442916" y="457360"/>
                </a:lnTo>
                <a:lnTo>
                  <a:pt x="197171" y="457360"/>
                </a:lnTo>
                <a:close/>
              </a:path>
            </a:pathLst>
          </a:custGeom>
          <a:solidFill>
            <a:srgbClr val="910830"/>
          </a:solidFill>
          <a:ln w="1424" cap="flat">
            <a:noFill/>
            <a:prstDash val="solid"/>
            <a:miter/>
          </a:ln>
        </p:spPr>
        <p:txBody>
          <a:bodyPr rtlCol="0" anchor="ctr"/>
          <a:lstStyle/>
          <a:p>
            <a:endParaRPr lang="en-GB"/>
          </a:p>
        </p:txBody>
      </p:sp>
      <p:sp>
        <p:nvSpPr>
          <p:cNvPr id="326" name="Grafik 321">
            <a:extLst>
              <a:ext uri="{FF2B5EF4-FFF2-40B4-BE49-F238E27FC236}">
                <a16:creationId xmlns:a16="http://schemas.microsoft.com/office/drawing/2014/main" id="{4E7F8EE5-40D0-4899-BE33-EFC93E61973E}"/>
              </a:ext>
            </a:extLst>
          </p:cNvPr>
          <p:cNvSpPr/>
          <p:nvPr/>
        </p:nvSpPr>
        <p:spPr>
          <a:xfrm>
            <a:off x="5537590" y="3243256"/>
            <a:ext cx="461426" cy="461426"/>
          </a:xfrm>
          <a:custGeom>
            <a:avLst/>
            <a:gdLst>
              <a:gd name="connsiteX0" fmla="*/ 491650 w 708660"/>
              <a:gd name="connsiteY0" fmla="*/ 274480 h 708660"/>
              <a:gd name="connsiteX1" fmla="*/ 457360 w 708660"/>
              <a:gd name="connsiteY1" fmla="*/ 308770 h 708660"/>
              <a:gd name="connsiteX2" fmla="*/ 491650 w 708660"/>
              <a:gd name="connsiteY2" fmla="*/ 343060 h 708660"/>
              <a:gd name="connsiteX3" fmla="*/ 525940 w 708660"/>
              <a:gd name="connsiteY3" fmla="*/ 308770 h 708660"/>
              <a:gd name="connsiteX4" fmla="*/ 491650 w 708660"/>
              <a:gd name="connsiteY4" fmla="*/ 274480 h 708660"/>
              <a:gd name="connsiteX5" fmla="*/ 217330 w 708660"/>
              <a:gd name="connsiteY5" fmla="*/ 274480 h 708660"/>
              <a:gd name="connsiteX6" fmla="*/ 183040 w 708660"/>
              <a:gd name="connsiteY6" fmla="*/ 308770 h 708660"/>
              <a:gd name="connsiteX7" fmla="*/ 217330 w 708660"/>
              <a:gd name="connsiteY7" fmla="*/ 343060 h 708660"/>
              <a:gd name="connsiteX8" fmla="*/ 251620 w 708660"/>
              <a:gd name="connsiteY8" fmla="*/ 308770 h 708660"/>
              <a:gd name="connsiteX9" fmla="*/ 217330 w 708660"/>
              <a:gd name="connsiteY9" fmla="*/ 274480 h 708660"/>
              <a:gd name="connsiteX10" fmla="*/ 354490 w 708660"/>
              <a:gd name="connsiteY10" fmla="*/ 160 h 708660"/>
              <a:gd name="connsiteX11" fmla="*/ 160 w 708660"/>
              <a:gd name="connsiteY11" fmla="*/ 354490 h 708660"/>
              <a:gd name="connsiteX12" fmla="*/ 354490 w 708660"/>
              <a:gd name="connsiteY12" fmla="*/ 708820 h 708660"/>
              <a:gd name="connsiteX13" fmla="*/ 708820 w 708660"/>
              <a:gd name="connsiteY13" fmla="*/ 354490 h 708660"/>
              <a:gd name="connsiteX14" fmla="*/ 354490 w 708660"/>
              <a:gd name="connsiteY14" fmla="*/ 160 h 708660"/>
              <a:gd name="connsiteX15" fmla="*/ 114460 w 708660"/>
              <a:gd name="connsiteY15" fmla="*/ 308770 h 708660"/>
              <a:gd name="connsiteX16" fmla="*/ 217330 w 708660"/>
              <a:gd name="connsiteY16" fmla="*/ 205900 h 708660"/>
              <a:gd name="connsiteX17" fmla="*/ 320200 w 708660"/>
              <a:gd name="connsiteY17" fmla="*/ 308770 h 708660"/>
              <a:gd name="connsiteX18" fmla="*/ 217330 w 708660"/>
              <a:gd name="connsiteY18" fmla="*/ 411640 h 708660"/>
              <a:gd name="connsiteX19" fmla="*/ 114460 w 708660"/>
              <a:gd name="connsiteY19" fmla="*/ 308770 h 708660"/>
              <a:gd name="connsiteX20" fmla="*/ 445930 w 708660"/>
              <a:gd name="connsiteY20" fmla="*/ 560230 h 708660"/>
              <a:gd name="connsiteX21" fmla="*/ 263050 w 708660"/>
              <a:gd name="connsiteY21" fmla="*/ 560230 h 708660"/>
              <a:gd name="connsiteX22" fmla="*/ 263050 w 708660"/>
              <a:gd name="connsiteY22" fmla="*/ 514510 h 708660"/>
              <a:gd name="connsiteX23" fmla="*/ 445930 w 708660"/>
              <a:gd name="connsiteY23" fmla="*/ 514510 h 708660"/>
              <a:gd name="connsiteX24" fmla="*/ 445930 w 708660"/>
              <a:gd name="connsiteY24" fmla="*/ 560230 h 708660"/>
              <a:gd name="connsiteX25" fmla="*/ 491650 w 708660"/>
              <a:gd name="connsiteY25" fmla="*/ 411640 h 708660"/>
              <a:gd name="connsiteX26" fmla="*/ 388780 w 708660"/>
              <a:gd name="connsiteY26" fmla="*/ 308770 h 708660"/>
              <a:gd name="connsiteX27" fmla="*/ 491650 w 708660"/>
              <a:gd name="connsiteY27" fmla="*/ 205900 h 708660"/>
              <a:gd name="connsiteX28" fmla="*/ 594520 w 708660"/>
              <a:gd name="connsiteY28" fmla="*/ 308770 h 708660"/>
              <a:gd name="connsiteX29" fmla="*/ 491650 w 708660"/>
              <a:gd name="connsiteY29" fmla="*/ 41164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491650" y="274480"/>
                </a:moveTo>
                <a:cubicBezTo>
                  <a:pt x="472648" y="274480"/>
                  <a:pt x="457360" y="289768"/>
                  <a:pt x="457360" y="308770"/>
                </a:cubicBezTo>
                <a:cubicBezTo>
                  <a:pt x="457360" y="327772"/>
                  <a:pt x="472648" y="343060"/>
                  <a:pt x="491650" y="343060"/>
                </a:cubicBezTo>
                <a:cubicBezTo>
                  <a:pt x="510652" y="343060"/>
                  <a:pt x="525940" y="327772"/>
                  <a:pt x="525940" y="308770"/>
                </a:cubicBezTo>
                <a:cubicBezTo>
                  <a:pt x="525940" y="289768"/>
                  <a:pt x="510652" y="274480"/>
                  <a:pt x="491650" y="274480"/>
                </a:cubicBezTo>
                <a:close/>
                <a:moveTo>
                  <a:pt x="217330" y="274480"/>
                </a:moveTo>
                <a:cubicBezTo>
                  <a:pt x="198327" y="274480"/>
                  <a:pt x="183040" y="289768"/>
                  <a:pt x="183040" y="308770"/>
                </a:cubicBezTo>
                <a:cubicBezTo>
                  <a:pt x="183040" y="327772"/>
                  <a:pt x="198327" y="343060"/>
                  <a:pt x="217330" y="343060"/>
                </a:cubicBezTo>
                <a:cubicBezTo>
                  <a:pt x="236332" y="343060"/>
                  <a:pt x="251620" y="327772"/>
                  <a:pt x="251620" y="308770"/>
                </a:cubicBezTo>
                <a:cubicBezTo>
                  <a:pt x="251620" y="289768"/>
                  <a:pt x="236332" y="274480"/>
                  <a:pt x="217330" y="274480"/>
                </a:cubicBezTo>
                <a:close/>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14460" y="308770"/>
                </a:moveTo>
                <a:cubicBezTo>
                  <a:pt x="114460" y="251906"/>
                  <a:pt x="160466" y="205900"/>
                  <a:pt x="217330" y="205900"/>
                </a:cubicBezTo>
                <a:cubicBezTo>
                  <a:pt x="274194" y="205900"/>
                  <a:pt x="320200" y="251906"/>
                  <a:pt x="320200" y="308770"/>
                </a:cubicBezTo>
                <a:cubicBezTo>
                  <a:pt x="320200" y="365634"/>
                  <a:pt x="274194" y="411640"/>
                  <a:pt x="217330" y="411640"/>
                </a:cubicBezTo>
                <a:cubicBezTo>
                  <a:pt x="160466" y="411640"/>
                  <a:pt x="114460" y="365634"/>
                  <a:pt x="114460" y="308770"/>
                </a:cubicBezTo>
                <a:close/>
                <a:moveTo>
                  <a:pt x="445930" y="560230"/>
                </a:moveTo>
                <a:lnTo>
                  <a:pt x="263050" y="560230"/>
                </a:lnTo>
                <a:cubicBezTo>
                  <a:pt x="232760" y="560230"/>
                  <a:pt x="232760" y="514510"/>
                  <a:pt x="263050" y="514510"/>
                </a:cubicBezTo>
                <a:lnTo>
                  <a:pt x="445930" y="514510"/>
                </a:lnTo>
                <a:cubicBezTo>
                  <a:pt x="476219" y="514510"/>
                  <a:pt x="476219" y="560230"/>
                  <a:pt x="445930" y="560230"/>
                </a:cubicBezTo>
                <a:close/>
                <a:moveTo>
                  <a:pt x="491650" y="411640"/>
                </a:moveTo>
                <a:cubicBezTo>
                  <a:pt x="434786" y="411640"/>
                  <a:pt x="388780" y="365634"/>
                  <a:pt x="388780" y="308770"/>
                </a:cubicBezTo>
                <a:cubicBezTo>
                  <a:pt x="388780" y="251906"/>
                  <a:pt x="434786" y="205900"/>
                  <a:pt x="491650" y="205900"/>
                </a:cubicBezTo>
                <a:cubicBezTo>
                  <a:pt x="548514" y="205900"/>
                  <a:pt x="594520" y="251906"/>
                  <a:pt x="594520" y="308770"/>
                </a:cubicBezTo>
                <a:cubicBezTo>
                  <a:pt x="594520" y="365634"/>
                  <a:pt x="548514" y="411640"/>
                  <a:pt x="491650" y="411640"/>
                </a:cubicBezTo>
                <a:close/>
              </a:path>
            </a:pathLst>
          </a:custGeom>
          <a:solidFill>
            <a:srgbClr val="910830"/>
          </a:solidFill>
          <a:ln w="1421" cap="flat">
            <a:noFill/>
            <a:prstDash val="solid"/>
            <a:miter/>
          </a:ln>
        </p:spPr>
        <p:txBody>
          <a:bodyPr rtlCol="0" anchor="ctr"/>
          <a:lstStyle/>
          <a:p>
            <a:endParaRPr lang="en-GB"/>
          </a:p>
        </p:txBody>
      </p:sp>
      <p:sp>
        <p:nvSpPr>
          <p:cNvPr id="327" name="Grafik 322">
            <a:extLst>
              <a:ext uri="{FF2B5EF4-FFF2-40B4-BE49-F238E27FC236}">
                <a16:creationId xmlns:a16="http://schemas.microsoft.com/office/drawing/2014/main" id="{43DA9A95-4A81-488D-B50B-696F4EF9CD6F}"/>
              </a:ext>
            </a:extLst>
          </p:cNvPr>
          <p:cNvSpPr/>
          <p:nvPr/>
        </p:nvSpPr>
        <p:spPr>
          <a:xfrm>
            <a:off x="3392950" y="3295353"/>
            <a:ext cx="476311" cy="357233"/>
          </a:xfrm>
          <a:custGeom>
            <a:avLst/>
            <a:gdLst>
              <a:gd name="connsiteX0" fmla="*/ 663099 w 731520"/>
              <a:gd name="connsiteY0" fmla="*/ 91599 h 548640"/>
              <a:gd name="connsiteX1" fmla="*/ 388779 w 731520"/>
              <a:gd name="connsiteY1" fmla="*/ 91599 h 548640"/>
              <a:gd name="connsiteX2" fmla="*/ 297339 w 731520"/>
              <a:gd name="connsiteY2" fmla="*/ 159 h 548640"/>
              <a:gd name="connsiteX3" fmla="*/ 68739 w 731520"/>
              <a:gd name="connsiteY3" fmla="*/ 159 h 548640"/>
              <a:gd name="connsiteX4" fmla="*/ 159 w 731520"/>
              <a:gd name="connsiteY4" fmla="*/ 68739 h 548640"/>
              <a:gd name="connsiteX5" fmla="*/ 159 w 731520"/>
              <a:gd name="connsiteY5" fmla="*/ 480219 h 548640"/>
              <a:gd name="connsiteX6" fmla="*/ 68739 w 731520"/>
              <a:gd name="connsiteY6" fmla="*/ 548799 h 548640"/>
              <a:gd name="connsiteX7" fmla="*/ 663099 w 731520"/>
              <a:gd name="connsiteY7" fmla="*/ 548799 h 548640"/>
              <a:gd name="connsiteX8" fmla="*/ 731679 w 731520"/>
              <a:gd name="connsiteY8" fmla="*/ 480219 h 548640"/>
              <a:gd name="connsiteX9" fmla="*/ 731679 w 731520"/>
              <a:gd name="connsiteY9" fmla="*/ 160179 h 548640"/>
              <a:gd name="connsiteX10" fmla="*/ 663099 w 731520"/>
              <a:gd name="connsiteY10" fmla="*/ 9159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520" h="548640">
                <a:moveTo>
                  <a:pt x="663099" y="91599"/>
                </a:moveTo>
                <a:lnTo>
                  <a:pt x="388779" y="91599"/>
                </a:lnTo>
                <a:lnTo>
                  <a:pt x="297339" y="159"/>
                </a:lnTo>
                <a:lnTo>
                  <a:pt x="68739" y="159"/>
                </a:lnTo>
                <a:cubicBezTo>
                  <a:pt x="30863" y="159"/>
                  <a:pt x="159" y="30863"/>
                  <a:pt x="159" y="68739"/>
                </a:cubicBezTo>
                <a:lnTo>
                  <a:pt x="159" y="480219"/>
                </a:lnTo>
                <a:cubicBezTo>
                  <a:pt x="159" y="518095"/>
                  <a:pt x="30863" y="548799"/>
                  <a:pt x="68739" y="548799"/>
                </a:cubicBezTo>
                <a:lnTo>
                  <a:pt x="663099" y="548799"/>
                </a:lnTo>
                <a:cubicBezTo>
                  <a:pt x="700975" y="548799"/>
                  <a:pt x="731679" y="518095"/>
                  <a:pt x="731679" y="480219"/>
                </a:cubicBezTo>
                <a:lnTo>
                  <a:pt x="731679" y="160179"/>
                </a:lnTo>
                <a:cubicBezTo>
                  <a:pt x="731679" y="122303"/>
                  <a:pt x="700975" y="91599"/>
                  <a:pt x="663099" y="91599"/>
                </a:cubicBezTo>
                <a:close/>
              </a:path>
            </a:pathLst>
          </a:custGeom>
          <a:solidFill>
            <a:srgbClr val="910830"/>
          </a:solidFill>
          <a:ln w="1414" cap="flat">
            <a:noFill/>
            <a:prstDash val="solid"/>
            <a:miter/>
          </a:ln>
        </p:spPr>
        <p:txBody>
          <a:bodyPr rtlCol="0" anchor="ctr"/>
          <a:lstStyle/>
          <a:p>
            <a:endParaRPr lang="en-GB"/>
          </a:p>
        </p:txBody>
      </p:sp>
      <p:sp>
        <p:nvSpPr>
          <p:cNvPr id="328" name="Grafik 323">
            <a:extLst>
              <a:ext uri="{FF2B5EF4-FFF2-40B4-BE49-F238E27FC236}">
                <a16:creationId xmlns:a16="http://schemas.microsoft.com/office/drawing/2014/main" id="{9B1EEE9B-05FE-485E-8D94-DAD9E6246073}"/>
              </a:ext>
            </a:extLst>
          </p:cNvPr>
          <p:cNvSpPr/>
          <p:nvPr/>
        </p:nvSpPr>
        <p:spPr>
          <a:xfrm>
            <a:off x="3929110" y="3295353"/>
            <a:ext cx="476311" cy="357233"/>
          </a:xfrm>
          <a:custGeom>
            <a:avLst/>
            <a:gdLst>
              <a:gd name="connsiteX0" fmla="*/ 663099 w 731520"/>
              <a:gd name="connsiteY0" fmla="*/ 91599 h 548640"/>
              <a:gd name="connsiteX1" fmla="*/ 388779 w 731520"/>
              <a:gd name="connsiteY1" fmla="*/ 91599 h 548640"/>
              <a:gd name="connsiteX2" fmla="*/ 297339 w 731520"/>
              <a:gd name="connsiteY2" fmla="*/ 159 h 548640"/>
              <a:gd name="connsiteX3" fmla="*/ 68739 w 731520"/>
              <a:gd name="connsiteY3" fmla="*/ 159 h 548640"/>
              <a:gd name="connsiteX4" fmla="*/ 159 w 731520"/>
              <a:gd name="connsiteY4" fmla="*/ 68739 h 548640"/>
              <a:gd name="connsiteX5" fmla="*/ 159 w 731520"/>
              <a:gd name="connsiteY5" fmla="*/ 480219 h 548640"/>
              <a:gd name="connsiteX6" fmla="*/ 68739 w 731520"/>
              <a:gd name="connsiteY6" fmla="*/ 548799 h 548640"/>
              <a:gd name="connsiteX7" fmla="*/ 663099 w 731520"/>
              <a:gd name="connsiteY7" fmla="*/ 548799 h 548640"/>
              <a:gd name="connsiteX8" fmla="*/ 731679 w 731520"/>
              <a:gd name="connsiteY8" fmla="*/ 480219 h 548640"/>
              <a:gd name="connsiteX9" fmla="*/ 731679 w 731520"/>
              <a:gd name="connsiteY9" fmla="*/ 160179 h 548640"/>
              <a:gd name="connsiteX10" fmla="*/ 663099 w 731520"/>
              <a:gd name="connsiteY10" fmla="*/ 91599 h 548640"/>
              <a:gd name="connsiteX11" fmla="*/ 525939 w 731520"/>
              <a:gd name="connsiteY11" fmla="*/ 331629 h 548640"/>
              <a:gd name="connsiteX12" fmla="*/ 503079 w 731520"/>
              <a:gd name="connsiteY12" fmla="*/ 354489 h 548640"/>
              <a:gd name="connsiteX13" fmla="*/ 228759 w 731520"/>
              <a:gd name="connsiteY13" fmla="*/ 354489 h 548640"/>
              <a:gd name="connsiteX14" fmla="*/ 205899 w 731520"/>
              <a:gd name="connsiteY14" fmla="*/ 331629 h 548640"/>
              <a:gd name="connsiteX15" fmla="*/ 205899 w 731520"/>
              <a:gd name="connsiteY15" fmla="*/ 308769 h 548640"/>
              <a:gd name="connsiteX16" fmla="*/ 228759 w 731520"/>
              <a:gd name="connsiteY16" fmla="*/ 285909 h 548640"/>
              <a:gd name="connsiteX17" fmla="*/ 503079 w 731520"/>
              <a:gd name="connsiteY17" fmla="*/ 285909 h 548640"/>
              <a:gd name="connsiteX18" fmla="*/ 525939 w 731520"/>
              <a:gd name="connsiteY18" fmla="*/ 308769 h 548640"/>
              <a:gd name="connsiteX19" fmla="*/ 525939 w 731520"/>
              <a:gd name="connsiteY19" fmla="*/ 33162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548640">
                <a:moveTo>
                  <a:pt x="663099" y="91599"/>
                </a:moveTo>
                <a:lnTo>
                  <a:pt x="388779" y="91599"/>
                </a:lnTo>
                <a:lnTo>
                  <a:pt x="297339" y="159"/>
                </a:lnTo>
                <a:lnTo>
                  <a:pt x="68739" y="159"/>
                </a:lnTo>
                <a:cubicBezTo>
                  <a:pt x="30863" y="159"/>
                  <a:pt x="159" y="30863"/>
                  <a:pt x="159" y="68739"/>
                </a:cubicBezTo>
                <a:lnTo>
                  <a:pt x="159" y="480219"/>
                </a:lnTo>
                <a:cubicBezTo>
                  <a:pt x="159" y="518095"/>
                  <a:pt x="30863" y="548799"/>
                  <a:pt x="68739" y="548799"/>
                </a:cubicBezTo>
                <a:lnTo>
                  <a:pt x="663099" y="548799"/>
                </a:lnTo>
                <a:cubicBezTo>
                  <a:pt x="700975" y="548799"/>
                  <a:pt x="731679" y="518095"/>
                  <a:pt x="731679" y="480219"/>
                </a:cubicBezTo>
                <a:lnTo>
                  <a:pt x="731679" y="160179"/>
                </a:lnTo>
                <a:cubicBezTo>
                  <a:pt x="731679" y="122303"/>
                  <a:pt x="700975" y="91599"/>
                  <a:pt x="663099" y="91599"/>
                </a:cubicBezTo>
                <a:close/>
                <a:moveTo>
                  <a:pt x="525939" y="331629"/>
                </a:moveTo>
                <a:cubicBezTo>
                  <a:pt x="525939" y="344259"/>
                  <a:pt x="515709" y="354489"/>
                  <a:pt x="503079" y="354489"/>
                </a:cubicBezTo>
                <a:lnTo>
                  <a:pt x="228759" y="354489"/>
                </a:lnTo>
                <a:cubicBezTo>
                  <a:pt x="216129" y="354489"/>
                  <a:pt x="205899" y="344259"/>
                  <a:pt x="205899" y="331629"/>
                </a:cubicBezTo>
                <a:lnTo>
                  <a:pt x="205899" y="308769"/>
                </a:lnTo>
                <a:cubicBezTo>
                  <a:pt x="205899" y="296139"/>
                  <a:pt x="216129" y="285909"/>
                  <a:pt x="228759" y="285909"/>
                </a:cubicBezTo>
                <a:lnTo>
                  <a:pt x="503079" y="285909"/>
                </a:lnTo>
                <a:cubicBezTo>
                  <a:pt x="515709" y="285909"/>
                  <a:pt x="525939" y="296139"/>
                  <a:pt x="525939" y="308769"/>
                </a:cubicBezTo>
                <a:lnTo>
                  <a:pt x="525939" y="331629"/>
                </a:lnTo>
                <a:close/>
              </a:path>
            </a:pathLst>
          </a:custGeom>
          <a:solidFill>
            <a:srgbClr val="910830"/>
          </a:solidFill>
          <a:ln w="1414" cap="flat">
            <a:noFill/>
            <a:prstDash val="solid"/>
            <a:miter/>
          </a:ln>
        </p:spPr>
        <p:txBody>
          <a:bodyPr rtlCol="0" anchor="ctr"/>
          <a:lstStyle/>
          <a:p>
            <a:endParaRPr lang="en-GB"/>
          </a:p>
        </p:txBody>
      </p:sp>
      <p:sp>
        <p:nvSpPr>
          <p:cNvPr id="329" name="Grafik 324">
            <a:extLst>
              <a:ext uri="{FF2B5EF4-FFF2-40B4-BE49-F238E27FC236}">
                <a16:creationId xmlns:a16="http://schemas.microsoft.com/office/drawing/2014/main" id="{383B6C89-2985-47B7-8F35-D6E512858DFF}"/>
              </a:ext>
            </a:extLst>
          </p:cNvPr>
          <p:cNvSpPr/>
          <p:nvPr/>
        </p:nvSpPr>
        <p:spPr>
          <a:xfrm>
            <a:off x="593072" y="3295352"/>
            <a:ext cx="535850" cy="357233"/>
          </a:xfrm>
          <a:custGeom>
            <a:avLst/>
            <a:gdLst>
              <a:gd name="connsiteX0" fmla="*/ 818397 w 822960"/>
              <a:gd name="connsiteY0" fmla="*/ 326048 h 548640"/>
              <a:gd name="connsiteX1" fmla="*/ 714921 w 822960"/>
              <a:gd name="connsiteY1" fmla="*/ 503434 h 548640"/>
              <a:gd name="connsiteX2" fmla="*/ 635938 w 822960"/>
              <a:gd name="connsiteY2" fmla="*/ 548800 h 548640"/>
              <a:gd name="connsiteX3" fmla="*/ 64489 w 822960"/>
              <a:gd name="connsiteY3" fmla="*/ 548800 h 548640"/>
              <a:gd name="connsiteX4" fmla="*/ 34870 w 822960"/>
              <a:gd name="connsiteY4" fmla="*/ 497232 h 548640"/>
              <a:gd name="connsiteX5" fmla="*/ 138346 w 822960"/>
              <a:gd name="connsiteY5" fmla="*/ 319846 h 548640"/>
              <a:gd name="connsiteX6" fmla="*/ 217330 w 822960"/>
              <a:gd name="connsiteY6" fmla="*/ 274480 h 548640"/>
              <a:gd name="connsiteX7" fmla="*/ 788779 w 822960"/>
              <a:gd name="connsiteY7" fmla="*/ 274480 h 548640"/>
              <a:gd name="connsiteX8" fmla="*/ 818397 w 822960"/>
              <a:gd name="connsiteY8" fmla="*/ 326048 h 548640"/>
              <a:gd name="connsiteX9" fmla="*/ 217330 w 822960"/>
              <a:gd name="connsiteY9" fmla="*/ 228760 h 548640"/>
              <a:gd name="connsiteX10" fmla="*/ 685960 w 822960"/>
              <a:gd name="connsiteY10" fmla="*/ 228760 h 548640"/>
              <a:gd name="connsiteX11" fmla="*/ 685960 w 822960"/>
              <a:gd name="connsiteY11" fmla="*/ 160180 h 548640"/>
              <a:gd name="connsiteX12" fmla="*/ 617380 w 822960"/>
              <a:gd name="connsiteY12" fmla="*/ 91600 h 548640"/>
              <a:gd name="connsiteX13" fmla="*/ 388780 w 822960"/>
              <a:gd name="connsiteY13" fmla="*/ 91600 h 548640"/>
              <a:gd name="connsiteX14" fmla="*/ 297340 w 822960"/>
              <a:gd name="connsiteY14" fmla="*/ 160 h 548640"/>
              <a:gd name="connsiteX15" fmla="*/ 68740 w 822960"/>
              <a:gd name="connsiteY15" fmla="*/ 160 h 548640"/>
              <a:gd name="connsiteX16" fmla="*/ 160 w 822960"/>
              <a:gd name="connsiteY16" fmla="*/ 68740 h 548640"/>
              <a:gd name="connsiteX17" fmla="*/ 160 w 822960"/>
              <a:gd name="connsiteY17" fmla="*/ 465998 h 548640"/>
              <a:gd name="connsiteX18" fmla="*/ 98854 w 822960"/>
              <a:gd name="connsiteY18" fmla="*/ 296808 h 548640"/>
              <a:gd name="connsiteX19" fmla="*/ 217330 w 822960"/>
              <a:gd name="connsiteY19" fmla="*/ 22876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2960" h="548640">
                <a:moveTo>
                  <a:pt x="818397" y="326048"/>
                </a:moveTo>
                <a:lnTo>
                  <a:pt x="714921" y="503434"/>
                </a:lnTo>
                <a:cubicBezTo>
                  <a:pt x="698535" y="531526"/>
                  <a:pt x="668460" y="548801"/>
                  <a:pt x="635938" y="548800"/>
                </a:cubicBezTo>
                <a:lnTo>
                  <a:pt x="64489" y="548800"/>
                </a:lnTo>
                <a:cubicBezTo>
                  <a:pt x="38025" y="548800"/>
                  <a:pt x="21536" y="520092"/>
                  <a:pt x="34870" y="497232"/>
                </a:cubicBezTo>
                <a:lnTo>
                  <a:pt x="138346" y="319846"/>
                </a:lnTo>
                <a:cubicBezTo>
                  <a:pt x="154733" y="291754"/>
                  <a:pt x="184808" y="274480"/>
                  <a:pt x="217330" y="274480"/>
                </a:cubicBezTo>
                <a:lnTo>
                  <a:pt x="788779" y="274480"/>
                </a:lnTo>
                <a:cubicBezTo>
                  <a:pt x="815243" y="274480"/>
                  <a:pt x="831733" y="303188"/>
                  <a:pt x="818397" y="326048"/>
                </a:cubicBezTo>
                <a:close/>
                <a:moveTo>
                  <a:pt x="217330" y="228760"/>
                </a:moveTo>
                <a:lnTo>
                  <a:pt x="685960" y="228760"/>
                </a:lnTo>
                <a:lnTo>
                  <a:pt x="685960" y="160180"/>
                </a:lnTo>
                <a:cubicBezTo>
                  <a:pt x="685960" y="122304"/>
                  <a:pt x="655256" y="91600"/>
                  <a:pt x="617380" y="91600"/>
                </a:cubicBezTo>
                <a:lnTo>
                  <a:pt x="388780" y="91600"/>
                </a:lnTo>
                <a:lnTo>
                  <a:pt x="297340" y="160"/>
                </a:lnTo>
                <a:lnTo>
                  <a:pt x="68740" y="160"/>
                </a:lnTo>
                <a:cubicBezTo>
                  <a:pt x="30864" y="160"/>
                  <a:pt x="160" y="30864"/>
                  <a:pt x="160" y="68740"/>
                </a:cubicBezTo>
                <a:lnTo>
                  <a:pt x="160" y="465998"/>
                </a:lnTo>
                <a:lnTo>
                  <a:pt x="98854" y="296808"/>
                </a:lnTo>
                <a:cubicBezTo>
                  <a:pt x="123338" y="254835"/>
                  <a:pt x="168737" y="228760"/>
                  <a:pt x="217330" y="228760"/>
                </a:cubicBezTo>
                <a:close/>
              </a:path>
            </a:pathLst>
          </a:custGeom>
          <a:solidFill>
            <a:srgbClr val="910830"/>
          </a:solidFill>
          <a:ln w="1422" cap="flat">
            <a:noFill/>
            <a:prstDash val="solid"/>
            <a:miter/>
          </a:ln>
        </p:spPr>
        <p:txBody>
          <a:bodyPr rtlCol="0" anchor="ctr"/>
          <a:lstStyle/>
          <a:p>
            <a:endParaRPr lang="en-GB"/>
          </a:p>
        </p:txBody>
      </p:sp>
      <p:sp>
        <p:nvSpPr>
          <p:cNvPr id="330" name="Grafik 325">
            <a:extLst>
              <a:ext uri="{FF2B5EF4-FFF2-40B4-BE49-F238E27FC236}">
                <a16:creationId xmlns:a16="http://schemas.microsoft.com/office/drawing/2014/main" id="{94212E32-A144-4735-9742-E69E1559FBCB}"/>
              </a:ext>
            </a:extLst>
          </p:cNvPr>
          <p:cNvSpPr/>
          <p:nvPr/>
        </p:nvSpPr>
        <p:spPr>
          <a:xfrm>
            <a:off x="4465270" y="3295353"/>
            <a:ext cx="476311" cy="357233"/>
          </a:xfrm>
          <a:custGeom>
            <a:avLst/>
            <a:gdLst>
              <a:gd name="connsiteX0" fmla="*/ 663099 w 731520"/>
              <a:gd name="connsiteY0" fmla="*/ 91599 h 548640"/>
              <a:gd name="connsiteX1" fmla="*/ 388779 w 731520"/>
              <a:gd name="connsiteY1" fmla="*/ 91599 h 548640"/>
              <a:gd name="connsiteX2" fmla="*/ 297339 w 731520"/>
              <a:gd name="connsiteY2" fmla="*/ 159 h 548640"/>
              <a:gd name="connsiteX3" fmla="*/ 68739 w 731520"/>
              <a:gd name="connsiteY3" fmla="*/ 159 h 548640"/>
              <a:gd name="connsiteX4" fmla="*/ 159 w 731520"/>
              <a:gd name="connsiteY4" fmla="*/ 68739 h 548640"/>
              <a:gd name="connsiteX5" fmla="*/ 159 w 731520"/>
              <a:gd name="connsiteY5" fmla="*/ 480219 h 548640"/>
              <a:gd name="connsiteX6" fmla="*/ 68739 w 731520"/>
              <a:gd name="connsiteY6" fmla="*/ 548799 h 548640"/>
              <a:gd name="connsiteX7" fmla="*/ 663099 w 731520"/>
              <a:gd name="connsiteY7" fmla="*/ 548799 h 548640"/>
              <a:gd name="connsiteX8" fmla="*/ 731679 w 731520"/>
              <a:gd name="connsiteY8" fmla="*/ 480219 h 548640"/>
              <a:gd name="connsiteX9" fmla="*/ 731679 w 731520"/>
              <a:gd name="connsiteY9" fmla="*/ 160179 h 548640"/>
              <a:gd name="connsiteX10" fmla="*/ 663099 w 731520"/>
              <a:gd name="connsiteY10" fmla="*/ 91599 h 548640"/>
              <a:gd name="connsiteX11" fmla="*/ 525939 w 731520"/>
              <a:gd name="connsiteY11" fmla="*/ 331629 h 548640"/>
              <a:gd name="connsiteX12" fmla="*/ 503079 w 731520"/>
              <a:gd name="connsiteY12" fmla="*/ 354489 h 548640"/>
              <a:gd name="connsiteX13" fmla="*/ 400209 w 731520"/>
              <a:gd name="connsiteY13" fmla="*/ 354489 h 548640"/>
              <a:gd name="connsiteX14" fmla="*/ 400209 w 731520"/>
              <a:gd name="connsiteY14" fmla="*/ 457359 h 548640"/>
              <a:gd name="connsiteX15" fmla="*/ 377349 w 731520"/>
              <a:gd name="connsiteY15" fmla="*/ 480219 h 548640"/>
              <a:gd name="connsiteX16" fmla="*/ 354489 w 731520"/>
              <a:gd name="connsiteY16" fmla="*/ 480219 h 548640"/>
              <a:gd name="connsiteX17" fmla="*/ 331629 w 731520"/>
              <a:gd name="connsiteY17" fmla="*/ 457359 h 548640"/>
              <a:gd name="connsiteX18" fmla="*/ 331629 w 731520"/>
              <a:gd name="connsiteY18" fmla="*/ 354489 h 548640"/>
              <a:gd name="connsiteX19" fmla="*/ 228759 w 731520"/>
              <a:gd name="connsiteY19" fmla="*/ 354489 h 548640"/>
              <a:gd name="connsiteX20" fmla="*/ 205899 w 731520"/>
              <a:gd name="connsiteY20" fmla="*/ 331629 h 548640"/>
              <a:gd name="connsiteX21" fmla="*/ 205899 w 731520"/>
              <a:gd name="connsiteY21" fmla="*/ 308769 h 548640"/>
              <a:gd name="connsiteX22" fmla="*/ 228759 w 731520"/>
              <a:gd name="connsiteY22" fmla="*/ 285909 h 548640"/>
              <a:gd name="connsiteX23" fmla="*/ 331629 w 731520"/>
              <a:gd name="connsiteY23" fmla="*/ 285909 h 548640"/>
              <a:gd name="connsiteX24" fmla="*/ 331629 w 731520"/>
              <a:gd name="connsiteY24" fmla="*/ 183039 h 548640"/>
              <a:gd name="connsiteX25" fmla="*/ 354489 w 731520"/>
              <a:gd name="connsiteY25" fmla="*/ 160179 h 548640"/>
              <a:gd name="connsiteX26" fmla="*/ 377349 w 731520"/>
              <a:gd name="connsiteY26" fmla="*/ 160179 h 548640"/>
              <a:gd name="connsiteX27" fmla="*/ 400209 w 731520"/>
              <a:gd name="connsiteY27" fmla="*/ 183039 h 548640"/>
              <a:gd name="connsiteX28" fmla="*/ 400209 w 731520"/>
              <a:gd name="connsiteY28" fmla="*/ 285909 h 548640"/>
              <a:gd name="connsiteX29" fmla="*/ 503079 w 731520"/>
              <a:gd name="connsiteY29" fmla="*/ 285909 h 548640"/>
              <a:gd name="connsiteX30" fmla="*/ 525939 w 731520"/>
              <a:gd name="connsiteY30" fmla="*/ 308769 h 548640"/>
              <a:gd name="connsiteX31" fmla="*/ 525939 w 731520"/>
              <a:gd name="connsiteY31" fmla="*/ 33162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548640">
                <a:moveTo>
                  <a:pt x="663099" y="91599"/>
                </a:moveTo>
                <a:lnTo>
                  <a:pt x="388779" y="91599"/>
                </a:lnTo>
                <a:lnTo>
                  <a:pt x="297339" y="159"/>
                </a:lnTo>
                <a:lnTo>
                  <a:pt x="68739" y="159"/>
                </a:lnTo>
                <a:cubicBezTo>
                  <a:pt x="30863" y="159"/>
                  <a:pt x="159" y="30863"/>
                  <a:pt x="159" y="68739"/>
                </a:cubicBezTo>
                <a:lnTo>
                  <a:pt x="159" y="480219"/>
                </a:lnTo>
                <a:cubicBezTo>
                  <a:pt x="159" y="518095"/>
                  <a:pt x="30863" y="548799"/>
                  <a:pt x="68739" y="548799"/>
                </a:cubicBezTo>
                <a:lnTo>
                  <a:pt x="663099" y="548799"/>
                </a:lnTo>
                <a:cubicBezTo>
                  <a:pt x="700975" y="548799"/>
                  <a:pt x="731679" y="518095"/>
                  <a:pt x="731679" y="480219"/>
                </a:cubicBezTo>
                <a:lnTo>
                  <a:pt x="731679" y="160179"/>
                </a:lnTo>
                <a:cubicBezTo>
                  <a:pt x="731679" y="122303"/>
                  <a:pt x="700975" y="91599"/>
                  <a:pt x="663099" y="91599"/>
                </a:cubicBezTo>
                <a:close/>
                <a:moveTo>
                  <a:pt x="525939" y="331629"/>
                </a:moveTo>
                <a:cubicBezTo>
                  <a:pt x="525939" y="344259"/>
                  <a:pt x="515709" y="354489"/>
                  <a:pt x="503079" y="354489"/>
                </a:cubicBezTo>
                <a:lnTo>
                  <a:pt x="400209" y="354489"/>
                </a:lnTo>
                <a:lnTo>
                  <a:pt x="400209" y="457359"/>
                </a:lnTo>
                <a:cubicBezTo>
                  <a:pt x="400209" y="469989"/>
                  <a:pt x="389979" y="480219"/>
                  <a:pt x="377349" y="480219"/>
                </a:cubicBezTo>
                <a:lnTo>
                  <a:pt x="354489" y="480219"/>
                </a:lnTo>
                <a:cubicBezTo>
                  <a:pt x="341859" y="480219"/>
                  <a:pt x="331629" y="469989"/>
                  <a:pt x="331629" y="457359"/>
                </a:cubicBezTo>
                <a:lnTo>
                  <a:pt x="331629" y="354489"/>
                </a:lnTo>
                <a:lnTo>
                  <a:pt x="228759" y="354489"/>
                </a:lnTo>
                <a:cubicBezTo>
                  <a:pt x="216129" y="354489"/>
                  <a:pt x="205899" y="344259"/>
                  <a:pt x="205899" y="331629"/>
                </a:cubicBezTo>
                <a:lnTo>
                  <a:pt x="205899" y="308769"/>
                </a:lnTo>
                <a:cubicBezTo>
                  <a:pt x="205899" y="296139"/>
                  <a:pt x="216129" y="285909"/>
                  <a:pt x="228759" y="285909"/>
                </a:cubicBezTo>
                <a:lnTo>
                  <a:pt x="331629" y="285909"/>
                </a:lnTo>
                <a:lnTo>
                  <a:pt x="331629" y="183039"/>
                </a:lnTo>
                <a:cubicBezTo>
                  <a:pt x="331629" y="170409"/>
                  <a:pt x="341859" y="160179"/>
                  <a:pt x="354489" y="160179"/>
                </a:cubicBezTo>
                <a:lnTo>
                  <a:pt x="377349" y="160179"/>
                </a:lnTo>
                <a:cubicBezTo>
                  <a:pt x="389979" y="160179"/>
                  <a:pt x="400209" y="170409"/>
                  <a:pt x="400209" y="183039"/>
                </a:cubicBezTo>
                <a:lnTo>
                  <a:pt x="400209" y="285909"/>
                </a:lnTo>
                <a:lnTo>
                  <a:pt x="503079" y="285909"/>
                </a:lnTo>
                <a:cubicBezTo>
                  <a:pt x="515709" y="285909"/>
                  <a:pt x="525939" y="296139"/>
                  <a:pt x="525939" y="308769"/>
                </a:cubicBezTo>
                <a:lnTo>
                  <a:pt x="525939" y="331629"/>
                </a:lnTo>
                <a:close/>
              </a:path>
            </a:pathLst>
          </a:custGeom>
          <a:solidFill>
            <a:srgbClr val="910830"/>
          </a:solidFill>
          <a:ln w="1414" cap="flat">
            <a:noFill/>
            <a:prstDash val="solid"/>
            <a:miter/>
          </a:ln>
        </p:spPr>
        <p:txBody>
          <a:bodyPr rtlCol="0" anchor="ctr"/>
          <a:lstStyle/>
          <a:p>
            <a:endParaRPr lang="en-GB"/>
          </a:p>
        </p:txBody>
      </p:sp>
      <p:sp>
        <p:nvSpPr>
          <p:cNvPr id="331" name="Grafik 326">
            <a:extLst>
              <a:ext uri="{FF2B5EF4-FFF2-40B4-BE49-F238E27FC236}">
                <a16:creationId xmlns:a16="http://schemas.microsoft.com/office/drawing/2014/main" id="{2942AC94-5BF0-45E6-8220-18F9FFBA5299}"/>
              </a:ext>
            </a:extLst>
          </p:cNvPr>
          <p:cNvSpPr/>
          <p:nvPr/>
        </p:nvSpPr>
        <p:spPr>
          <a:xfrm>
            <a:off x="7578037" y="3265583"/>
            <a:ext cx="416772" cy="416772"/>
          </a:xfrm>
          <a:custGeom>
            <a:avLst/>
            <a:gdLst>
              <a:gd name="connsiteX0" fmla="*/ 217330 w 640080"/>
              <a:gd name="connsiteY0" fmla="*/ 548800 h 640080"/>
              <a:gd name="connsiteX1" fmla="*/ 183022 w 640080"/>
              <a:gd name="connsiteY1" fmla="*/ 548800 h 640080"/>
              <a:gd name="connsiteX2" fmla="*/ 221006 w 640080"/>
              <a:gd name="connsiteY2" fmla="*/ 433383 h 640080"/>
              <a:gd name="connsiteX3" fmla="*/ 418498 w 640080"/>
              <a:gd name="connsiteY3" fmla="*/ 433383 h 640080"/>
              <a:gd name="connsiteX4" fmla="*/ 456483 w 640080"/>
              <a:gd name="connsiteY4" fmla="*/ 548800 h 640080"/>
              <a:gd name="connsiteX5" fmla="*/ 423070 w 640080"/>
              <a:gd name="connsiteY5" fmla="*/ 548800 h 640080"/>
              <a:gd name="connsiteX6" fmla="*/ 400210 w 640080"/>
              <a:gd name="connsiteY6" fmla="*/ 571660 h 640080"/>
              <a:gd name="connsiteX7" fmla="*/ 400210 w 640080"/>
              <a:gd name="connsiteY7" fmla="*/ 617380 h 640080"/>
              <a:gd name="connsiteX8" fmla="*/ 423070 w 640080"/>
              <a:gd name="connsiteY8" fmla="*/ 640240 h 640080"/>
              <a:gd name="connsiteX9" fmla="*/ 617380 w 640080"/>
              <a:gd name="connsiteY9" fmla="*/ 640240 h 640080"/>
              <a:gd name="connsiteX10" fmla="*/ 640240 w 640080"/>
              <a:gd name="connsiteY10" fmla="*/ 617380 h 640080"/>
              <a:gd name="connsiteX11" fmla="*/ 640240 w 640080"/>
              <a:gd name="connsiteY11" fmla="*/ 571660 h 640080"/>
              <a:gd name="connsiteX12" fmla="*/ 617380 w 640080"/>
              <a:gd name="connsiteY12" fmla="*/ 548800 h 640080"/>
              <a:gd name="connsiteX13" fmla="*/ 579177 w 640080"/>
              <a:gd name="connsiteY13" fmla="*/ 548800 h 640080"/>
              <a:gd name="connsiteX14" fmla="*/ 393774 w 640080"/>
              <a:gd name="connsiteY14" fmla="*/ 15514 h 640080"/>
              <a:gd name="connsiteX15" fmla="*/ 372181 w 640080"/>
              <a:gd name="connsiteY15" fmla="*/ 160 h 640080"/>
              <a:gd name="connsiteX16" fmla="*/ 268217 w 640080"/>
              <a:gd name="connsiteY16" fmla="*/ 160 h 640080"/>
              <a:gd name="connsiteX17" fmla="*/ 246624 w 640080"/>
              <a:gd name="connsiteY17" fmla="*/ 15514 h 640080"/>
              <a:gd name="connsiteX18" fmla="*/ 61224 w 640080"/>
              <a:gd name="connsiteY18" fmla="*/ 548800 h 640080"/>
              <a:gd name="connsiteX19" fmla="*/ 23020 w 640080"/>
              <a:gd name="connsiteY19" fmla="*/ 548800 h 640080"/>
              <a:gd name="connsiteX20" fmla="*/ 160 w 640080"/>
              <a:gd name="connsiteY20" fmla="*/ 571660 h 640080"/>
              <a:gd name="connsiteX21" fmla="*/ 160 w 640080"/>
              <a:gd name="connsiteY21" fmla="*/ 617380 h 640080"/>
              <a:gd name="connsiteX22" fmla="*/ 23020 w 640080"/>
              <a:gd name="connsiteY22" fmla="*/ 640240 h 640080"/>
              <a:gd name="connsiteX23" fmla="*/ 217330 w 640080"/>
              <a:gd name="connsiteY23" fmla="*/ 640240 h 640080"/>
              <a:gd name="connsiteX24" fmla="*/ 240190 w 640080"/>
              <a:gd name="connsiteY24" fmla="*/ 617380 h 640080"/>
              <a:gd name="connsiteX25" fmla="*/ 240190 w 640080"/>
              <a:gd name="connsiteY25" fmla="*/ 571660 h 640080"/>
              <a:gd name="connsiteX26" fmla="*/ 217330 w 640080"/>
              <a:gd name="connsiteY26" fmla="*/ 548800 h 640080"/>
              <a:gd name="connsiteX27" fmla="*/ 309275 w 640080"/>
              <a:gd name="connsiteY27" fmla="*/ 160497 h 640080"/>
              <a:gd name="connsiteX28" fmla="*/ 320113 w 640080"/>
              <a:gd name="connsiteY28" fmla="*/ 111000 h 640080"/>
              <a:gd name="connsiteX29" fmla="*/ 331153 w 640080"/>
              <a:gd name="connsiteY29" fmla="*/ 160586 h 640080"/>
              <a:gd name="connsiteX30" fmla="*/ 390210 w 640080"/>
              <a:gd name="connsiteY30" fmla="*/ 337760 h 640080"/>
              <a:gd name="connsiteX31" fmla="*/ 249309 w 640080"/>
              <a:gd name="connsiteY31" fmla="*/ 337760 h 640080"/>
              <a:gd name="connsiteX32" fmla="*/ 309275 w 640080"/>
              <a:gd name="connsiteY32" fmla="*/ 16049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40080" h="640080">
                <a:moveTo>
                  <a:pt x="217330" y="548800"/>
                </a:moveTo>
                <a:lnTo>
                  <a:pt x="183022" y="548800"/>
                </a:lnTo>
                <a:lnTo>
                  <a:pt x="221006" y="433383"/>
                </a:lnTo>
                <a:lnTo>
                  <a:pt x="418498" y="433383"/>
                </a:lnTo>
                <a:lnTo>
                  <a:pt x="456483" y="548800"/>
                </a:lnTo>
                <a:lnTo>
                  <a:pt x="423070" y="548800"/>
                </a:lnTo>
                <a:cubicBezTo>
                  <a:pt x="410444" y="548800"/>
                  <a:pt x="400210" y="559034"/>
                  <a:pt x="400210" y="571660"/>
                </a:cubicBezTo>
                <a:lnTo>
                  <a:pt x="400210" y="617380"/>
                </a:lnTo>
                <a:cubicBezTo>
                  <a:pt x="400210" y="630006"/>
                  <a:pt x="410444" y="640240"/>
                  <a:pt x="423070" y="640240"/>
                </a:cubicBezTo>
                <a:lnTo>
                  <a:pt x="617380" y="640240"/>
                </a:lnTo>
                <a:cubicBezTo>
                  <a:pt x="630006" y="640240"/>
                  <a:pt x="640240" y="630006"/>
                  <a:pt x="640240" y="617380"/>
                </a:cubicBezTo>
                <a:lnTo>
                  <a:pt x="640240" y="571660"/>
                </a:lnTo>
                <a:cubicBezTo>
                  <a:pt x="640240" y="559034"/>
                  <a:pt x="630006" y="548800"/>
                  <a:pt x="617380" y="548800"/>
                </a:cubicBezTo>
                <a:lnTo>
                  <a:pt x="579177" y="548800"/>
                </a:lnTo>
                <a:lnTo>
                  <a:pt x="393774" y="15514"/>
                </a:lnTo>
                <a:cubicBezTo>
                  <a:pt x="390578" y="6321"/>
                  <a:pt x="381913" y="160"/>
                  <a:pt x="372181" y="160"/>
                </a:cubicBezTo>
                <a:lnTo>
                  <a:pt x="268217" y="160"/>
                </a:lnTo>
                <a:cubicBezTo>
                  <a:pt x="258485" y="160"/>
                  <a:pt x="249820" y="6321"/>
                  <a:pt x="246624" y="15514"/>
                </a:cubicBezTo>
                <a:lnTo>
                  <a:pt x="61224" y="548800"/>
                </a:lnTo>
                <a:lnTo>
                  <a:pt x="23020" y="548800"/>
                </a:lnTo>
                <a:cubicBezTo>
                  <a:pt x="10394" y="548800"/>
                  <a:pt x="160" y="559034"/>
                  <a:pt x="160" y="571660"/>
                </a:cubicBezTo>
                <a:lnTo>
                  <a:pt x="160" y="617380"/>
                </a:lnTo>
                <a:cubicBezTo>
                  <a:pt x="160" y="630006"/>
                  <a:pt x="10394" y="640240"/>
                  <a:pt x="23020" y="640240"/>
                </a:cubicBezTo>
                <a:lnTo>
                  <a:pt x="217330" y="640240"/>
                </a:lnTo>
                <a:cubicBezTo>
                  <a:pt x="229956" y="640240"/>
                  <a:pt x="240190" y="630006"/>
                  <a:pt x="240190" y="617380"/>
                </a:cubicBezTo>
                <a:lnTo>
                  <a:pt x="240190" y="571660"/>
                </a:lnTo>
                <a:cubicBezTo>
                  <a:pt x="240190" y="559034"/>
                  <a:pt x="229956" y="548800"/>
                  <a:pt x="217330" y="548800"/>
                </a:cubicBezTo>
                <a:close/>
                <a:moveTo>
                  <a:pt x="309275" y="160497"/>
                </a:moveTo>
                <a:cubicBezTo>
                  <a:pt x="315487" y="138758"/>
                  <a:pt x="318719" y="120270"/>
                  <a:pt x="320113" y="111000"/>
                </a:cubicBezTo>
                <a:cubicBezTo>
                  <a:pt x="321312" y="120317"/>
                  <a:pt x="324312" y="138826"/>
                  <a:pt x="331153" y="160586"/>
                </a:cubicBezTo>
                <a:lnTo>
                  <a:pt x="390210" y="337760"/>
                </a:lnTo>
                <a:lnTo>
                  <a:pt x="249309" y="337760"/>
                </a:lnTo>
                <a:lnTo>
                  <a:pt x="309275" y="160497"/>
                </a:lnTo>
                <a:close/>
              </a:path>
            </a:pathLst>
          </a:custGeom>
          <a:solidFill>
            <a:srgbClr val="910830"/>
          </a:solidFill>
          <a:ln w="1424" cap="flat">
            <a:noFill/>
            <a:prstDash val="solid"/>
            <a:miter/>
          </a:ln>
        </p:spPr>
        <p:txBody>
          <a:bodyPr rtlCol="0" anchor="ctr"/>
          <a:lstStyle/>
          <a:p>
            <a:endParaRPr lang="en-GB"/>
          </a:p>
        </p:txBody>
      </p:sp>
      <p:sp>
        <p:nvSpPr>
          <p:cNvPr id="332" name="Grafik 327">
            <a:extLst>
              <a:ext uri="{FF2B5EF4-FFF2-40B4-BE49-F238E27FC236}">
                <a16:creationId xmlns:a16="http://schemas.microsoft.com/office/drawing/2014/main" id="{24ABD45D-58D7-4D27-94AA-B09F1C2E2D52}"/>
              </a:ext>
            </a:extLst>
          </p:cNvPr>
          <p:cNvSpPr/>
          <p:nvPr/>
        </p:nvSpPr>
        <p:spPr>
          <a:xfrm>
            <a:off x="6058865" y="3243256"/>
            <a:ext cx="461426" cy="461426"/>
          </a:xfrm>
          <a:custGeom>
            <a:avLst/>
            <a:gdLst>
              <a:gd name="connsiteX0" fmla="*/ 688103 w 708660"/>
              <a:gd name="connsiteY0" fmla="*/ 74883 h 708660"/>
              <a:gd name="connsiteX1" fmla="*/ 634811 w 708660"/>
              <a:gd name="connsiteY1" fmla="*/ 21448 h 708660"/>
              <a:gd name="connsiteX2" fmla="*/ 485078 w 708660"/>
              <a:gd name="connsiteY2" fmla="*/ 160 h 708660"/>
              <a:gd name="connsiteX3" fmla="*/ 708820 w 708660"/>
              <a:gd name="connsiteY3" fmla="*/ 224188 h 708660"/>
              <a:gd name="connsiteX4" fmla="*/ 688103 w 708660"/>
              <a:gd name="connsiteY4" fmla="*/ 74883 h 708660"/>
              <a:gd name="connsiteX5" fmla="*/ 20877 w 708660"/>
              <a:gd name="connsiteY5" fmla="*/ 634096 h 708660"/>
              <a:gd name="connsiteX6" fmla="*/ 74169 w 708660"/>
              <a:gd name="connsiteY6" fmla="*/ 687532 h 708660"/>
              <a:gd name="connsiteX7" fmla="*/ 223902 w 708660"/>
              <a:gd name="connsiteY7" fmla="*/ 708820 h 708660"/>
              <a:gd name="connsiteX8" fmla="*/ 160 w 708660"/>
              <a:gd name="connsiteY8" fmla="*/ 484792 h 708660"/>
              <a:gd name="connsiteX9" fmla="*/ 20877 w 708660"/>
              <a:gd name="connsiteY9" fmla="*/ 634096 h 708660"/>
              <a:gd name="connsiteX10" fmla="*/ 6161 w 708660"/>
              <a:gd name="connsiteY10" fmla="*/ 393638 h 708660"/>
              <a:gd name="connsiteX11" fmla="*/ 315056 w 708660"/>
              <a:gd name="connsiteY11" fmla="*/ 703105 h 708660"/>
              <a:gd name="connsiteX12" fmla="*/ 702962 w 708660"/>
              <a:gd name="connsiteY12" fmla="*/ 315342 h 708660"/>
              <a:gd name="connsiteX13" fmla="*/ 393923 w 708660"/>
              <a:gd name="connsiteY13" fmla="*/ 5875 h 708660"/>
              <a:gd name="connsiteX14" fmla="*/ 6161 w 708660"/>
              <a:gd name="connsiteY14" fmla="*/ 393638 h 708660"/>
              <a:gd name="connsiteX15" fmla="*/ 459503 w 708660"/>
              <a:gd name="connsiteY15" fmla="*/ 217044 h 708660"/>
              <a:gd name="connsiteX16" fmla="*/ 475648 w 708660"/>
              <a:gd name="connsiteY16" fmla="*/ 217044 h 708660"/>
              <a:gd name="connsiteX17" fmla="*/ 491793 w 708660"/>
              <a:gd name="connsiteY17" fmla="*/ 233189 h 708660"/>
              <a:gd name="connsiteX18" fmla="*/ 491793 w 708660"/>
              <a:gd name="connsiteY18" fmla="*/ 249334 h 708660"/>
              <a:gd name="connsiteX19" fmla="*/ 451359 w 708660"/>
              <a:gd name="connsiteY19" fmla="*/ 289768 h 708660"/>
              <a:gd name="connsiteX20" fmla="*/ 491793 w 708660"/>
              <a:gd name="connsiteY20" fmla="*/ 330201 h 708660"/>
              <a:gd name="connsiteX21" fmla="*/ 491793 w 708660"/>
              <a:gd name="connsiteY21" fmla="*/ 346346 h 708660"/>
              <a:gd name="connsiteX22" fmla="*/ 475648 w 708660"/>
              <a:gd name="connsiteY22" fmla="*/ 362491 h 708660"/>
              <a:gd name="connsiteX23" fmla="*/ 459503 w 708660"/>
              <a:gd name="connsiteY23" fmla="*/ 362491 h 708660"/>
              <a:gd name="connsiteX24" fmla="*/ 419069 w 708660"/>
              <a:gd name="connsiteY24" fmla="*/ 322057 h 708660"/>
              <a:gd name="connsiteX25" fmla="*/ 386780 w 708660"/>
              <a:gd name="connsiteY25" fmla="*/ 354490 h 708660"/>
              <a:gd name="connsiteX26" fmla="*/ 427213 w 708660"/>
              <a:gd name="connsiteY26" fmla="*/ 394923 h 708660"/>
              <a:gd name="connsiteX27" fmla="*/ 427213 w 708660"/>
              <a:gd name="connsiteY27" fmla="*/ 411068 h 708660"/>
              <a:gd name="connsiteX28" fmla="*/ 411068 w 708660"/>
              <a:gd name="connsiteY28" fmla="*/ 427213 h 708660"/>
              <a:gd name="connsiteX29" fmla="*/ 394923 w 708660"/>
              <a:gd name="connsiteY29" fmla="*/ 427213 h 708660"/>
              <a:gd name="connsiteX30" fmla="*/ 354490 w 708660"/>
              <a:gd name="connsiteY30" fmla="*/ 386780 h 708660"/>
              <a:gd name="connsiteX31" fmla="*/ 322200 w 708660"/>
              <a:gd name="connsiteY31" fmla="*/ 419069 h 708660"/>
              <a:gd name="connsiteX32" fmla="*/ 362634 w 708660"/>
              <a:gd name="connsiteY32" fmla="*/ 459503 h 708660"/>
              <a:gd name="connsiteX33" fmla="*/ 362634 w 708660"/>
              <a:gd name="connsiteY33" fmla="*/ 475648 h 708660"/>
              <a:gd name="connsiteX34" fmla="*/ 346489 w 708660"/>
              <a:gd name="connsiteY34" fmla="*/ 491793 h 708660"/>
              <a:gd name="connsiteX35" fmla="*/ 330344 w 708660"/>
              <a:gd name="connsiteY35" fmla="*/ 491793 h 708660"/>
              <a:gd name="connsiteX36" fmla="*/ 289910 w 708660"/>
              <a:gd name="connsiteY36" fmla="*/ 451359 h 708660"/>
              <a:gd name="connsiteX37" fmla="*/ 249477 w 708660"/>
              <a:gd name="connsiteY37" fmla="*/ 491793 h 708660"/>
              <a:gd name="connsiteX38" fmla="*/ 233332 w 708660"/>
              <a:gd name="connsiteY38" fmla="*/ 491793 h 708660"/>
              <a:gd name="connsiteX39" fmla="*/ 217187 w 708660"/>
              <a:gd name="connsiteY39" fmla="*/ 475648 h 708660"/>
              <a:gd name="connsiteX40" fmla="*/ 217187 w 708660"/>
              <a:gd name="connsiteY40" fmla="*/ 459503 h 708660"/>
              <a:gd name="connsiteX41" fmla="*/ 257621 w 708660"/>
              <a:gd name="connsiteY41" fmla="*/ 419069 h 708660"/>
              <a:gd name="connsiteX42" fmla="*/ 217187 w 708660"/>
              <a:gd name="connsiteY42" fmla="*/ 378779 h 708660"/>
              <a:gd name="connsiteX43" fmla="*/ 217187 w 708660"/>
              <a:gd name="connsiteY43" fmla="*/ 362634 h 708660"/>
              <a:gd name="connsiteX44" fmla="*/ 233332 w 708660"/>
              <a:gd name="connsiteY44" fmla="*/ 346489 h 708660"/>
              <a:gd name="connsiteX45" fmla="*/ 249477 w 708660"/>
              <a:gd name="connsiteY45" fmla="*/ 346489 h 708660"/>
              <a:gd name="connsiteX46" fmla="*/ 289910 w 708660"/>
              <a:gd name="connsiteY46" fmla="*/ 386923 h 708660"/>
              <a:gd name="connsiteX47" fmla="*/ 322200 w 708660"/>
              <a:gd name="connsiteY47" fmla="*/ 354633 h 708660"/>
              <a:gd name="connsiteX48" fmla="*/ 281767 w 708660"/>
              <a:gd name="connsiteY48" fmla="*/ 314199 h 708660"/>
              <a:gd name="connsiteX49" fmla="*/ 281767 w 708660"/>
              <a:gd name="connsiteY49" fmla="*/ 298054 h 708660"/>
              <a:gd name="connsiteX50" fmla="*/ 297911 w 708660"/>
              <a:gd name="connsiteY50" fmla="*/ 281909 h 708660"/>
              <a:gd name="connsiteX51" fmla="*/ 314056 w 708660"/>
              <a:gd name="connsiteY51" fmla="*/ 281909 h 708660"/>
              <a:gd name="connsiteX52" fmla="*/ 354490 w 708660"/>
              <a:gd name="connsiteY52" fmla="*/ 322343 h 708660"/>
              <a:gd name="connsiteX53" fmla="*/ 386780 w 708660"/>
              <a:gd name="connsiteY53" fmla="*/ 290053 h 708660"/>
              <a:gd name="connsiteX54" fmla="*/ 346346 w 708660"/>
              <a:gd name="connsiteY54" fmla="*/ 249620 h 708660"/>
              <a:gd name="connsiteX55" fmla="*/ 346346 w 708660"/>
              <a:gd name="connsiteY55" fmla="*/ 233475 h 708660"/>
              <a:gd name="connsiteX56" fmla="*/ 362491 w 708660"/>
              <a:gd name="connsiteY56" fmla="*/ 217330 h 708660"/>
              <a:gd name="connsiteX57" fmla="*/ 378636 w 708660"/>
              <a:gd name="connsiteY57" fmla="*/ 217330 h 708660"/>
              <a:gd name="connsiteX58" fmla="*/ 419069 w 708660"/>
              <a:gd name="connsiteY58" fmla="*/ 257764 h 708660"/>
              <a:gd name="connsiteX59" fmla="*/ 459503 w 708660"/>
              <a:gd name="connsiteY59" fmla="*/ 21704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708660" h="708660">
                <a:moveTo>
                  <a:pt x="688103" y="74883"/>
                </a:moveTo>
                <a:cubicBezTo>
                  <a:pt x="681245" y="48880"/>
                  <a:pt x="660814" y="28449"/>
                  <a:pt x="634811" y="21448"/>
                </a:cubicBezTo>
                <a:cubicBezTo>
                  <a:pt x="600664" y="12304"/>
                  <a:pt x="547371" y="1446"/>
                  <a:pt x="485078" y="160"/>
                </a:cubicBezTo>
                <a:lnTo>
                  <a:pt x="708820" y="224188"/>
                </a:lnTo>
                <a:cubicBezTo>
                  <a:pt x="707677" y="162037"/>
                  <a:pt x="697104" y="109031"/>
                  <a:pt x="688103" y="74883"/>
                </a:cubicBezTo>
                <a:close/>
                <a:moveTo>
                  <a:pt x="20877" y="634096"/>
                </a:moveTo>
                <a:cubicBezTo>
                  <a:pt x="27735" y="660100"/>
                  <a:pt x="48166" y="680531"/>
                  <a:pt x="74169" y="687532"/>
                </a:cubicBezTo>
                <a:cubicBezTo>
                  <a:pt x="108316" y="696676"/>
                  <a:pt x="161609" y="707534"/>
                  <a:pt x="223902" y="708820"/>
                </a:cubicBezTo>
                <a:lnTo>
                  <a:pt x="160" y="484792"/>
                </a:lnTo>
                <a:cubicBezTo>
                  <a:pt x="1303" y="546943"/>
                  <a:pt x="11876" y="599949"/>
                  <a:pt x="20877" y="634096"/>
                </a:cubicBezTo>
                <a:close/>
                <a:moveTo>
                  <a:pt x="6161" y="393638"/>
                </a:moveTo>
                <a:lnTo>
                  <a:pt x="315056" y="703105"/>
                </a:lnTo>
                <a:cubicBezTo>
                  <a:pt x="504366" y="675387"/>
                  <a:pt x="670529" y="533512"/>
                  <a:pt x="702962" y="315342"/>
                </a:cubicBezTo>
                <a:lnTo>
                  <a:pt x="393923" y="5875"/>
                </a:lnTo>
                <a:cubicBezTo>
                  <a:pt x="204614" y="33593"/>
                  <a:pt x="38450" y="175467"/>
                  <a:pt x="6161" y="393638"/>
                </a:cubicBezTo>
                <a:close/>
                <a:moveTo>
                  <a:pt x="459503" y="217044"/>
                </a:moveTo>
                <a:cubicBezTo>
                  <a:pt x="463932" y="212615"/>
                  <a:pt x="471219" y="212615"/>
                  <a:pt x="475648" y="217044"/>
                </a:cubicBezTo>
                <a:lnTo>
                  <a:pt x="491793" y="233189"/>
                </a:lnTo>
                <a:cubicBezTo>
                  <a:pt x="496222" y="237618"/>
                  <a:pt x="496222" y="244905"/>
                  <a:pt x="491793" y="249334"/>
                </a:cubicBezTo>
                <a:lnTo>
                  <a:pt x="451359" y="289768"/>
                </a:lnTo>
                <a:lnTo>
                  <a:pt x="491793" y="330201"/>
                </a:lnTo>
                <a:cubicBezTo>
                  <a:pt x="496222" y="334630"/>
                  <a:pt x="496222" y="341917"/>
                  <a:pt x="491793" y="346346"/>
                </a:cubicBezTo>
                <a:lnTo>
                  <a:pt x="475648" y="362491"/>
                </a:lnTo>
                <a:cubicBezTo>
                  <a:pt x="471219" y="366920"/>
                  <a:pt x="463932" y="366920"/>
                  <a:pt x="459503" y="362491"/>
                </a:cubicBezTo>
                <a:lnTo>
                  <a:pt x="419069" y="322057"/>
                </a:lnTo>
                <a:lnTo>
                  <a:pt x="386780" y="354490"/>
                </a:lnTo>
                <a:lnTo>
                  <a:pt x="427213" y="394923"/>
                </a:lnTo>
                <a:cubicBezTo>
                  <a:pt x="431642" y="399353"/>
                  <a:pt x="431642" y="406639"/>
                  <a:pt x="427213" y="411068"/>
                </a:cubicBezTo>
                <a:lnTo>
                  <a:pt x="411068" y="427213"/>
                </a:lnTo>
                <a:cubicBezTo>
                  <a:pt x="406639" y="431642"/>
                  <a:pt x="399353" y="431642"/>
                  <a:pt x="394923" y="427213"/>
                </a:cubicBezTo>
                <a:lnTo>
                  <a:pt x="354490" y="386780"/>
                </a:lnTo>
                <a:lnTo>
                  <a:pt x="322200" y="419069"/>
                </a:lnTo>
                <a:lnTo>
                  <a:pt x="362634" y="459503"/>
                </a:lnTo>
                <a:cubicBezTo>
                  <a:pt x="367063" y="463932"/>
                  <a:pt x="367063" y="471219"/>
                  <a:pt x="362634" y="475648"/>
                </a:cubicBezTo>
                <a:lnTo>
                  <a:pt x="346489" y="491793"/>
                </a:lnTo>
                <a:cubicBezTo>
                  <a:pt x="342060" y="496222"/>
                  <a:pt x="334773" y="496222"/>
                  <a:pt x="330344" y="491793"/>
                </a:cubicBezTo>
                <a:lnTo>
                  <a:pt x="289910" y="451359"/>
                </a:lnTo>
                <a:lnTo>
                  <a:pt x="249477" y="491793"/>
                </a:lnTo>
                <a:cubicBezTo>
                  <a:pt x="245048" y="496222"/>
                  <a:pt x="237761" y="496222"/>
                  <a:pt x="233332" y="491793"/>
                </a:cubicBezTo>
                <a:lnTo>
                  <a:pt x="217187" y="475648"/>
                </a:lnTo>
                <a:cubicBezTo>
                  <a:pt x="212758" y="471219"/>
                  <a:pt x="212758" y="463932"/>
                  <a:pt x="217187" y="459503"/>
                </a:cubicBezTo>
                <a:lnTo>
                  <a:pt x="257621" y="419069"/>
                </a:lnTo>
                <a:lnTo>
                  <a:pt x="217187" y="378779"/>
                </a:lnTo>
                <a:cubicBezTo>
                  <a:pt x="212758" y="374350"/>
                  <a:pt x="212758" y="367063"/>
                  <a:pt x="217187" y="362634"/>
                </a:cubicBezTo>
                <a:lnTo>
                  <a:pt x="233332" y="346489"/>
                </a:lnTo>
                <a:cubicBezTo>
                  <a:pt x="237761" y="342060"/>
                  <a:pt x="245048" y="342060"/>
                  <a:pt x="249477" y="346489"/>
                </a:cubicBezTo>
                <a:lnTo>
                  <a:pt x="289910" y="386923"/>
                </a:lnTo>
                <a:lnTo>
                  <a:pt x="322200" y="354633"/>
                </a:lnTo>
                <a:lnTo>
                  <a:pt x="281767" y="314199"/>
                </a:lnTo>
                <a:cubicBezTo>
                  <a:pt x="277337" y="309770"/>
                  <a:pt x="277337" y="302483"/>
                  <a:pt x="281767" y="298054"/>
                </a:cubicBezTo>
                <a:lnTo>
                  <a:pt x="297911" y="281909"/>
                </a:lnTo>
                <a:cubicBezTo>
                  <a:pt x="302341" y="277480"/>
                  <a:pt x="309627" y="277480"/>
                  <a:pt x="314056" y="281909"/>
                </a:cubicBezTo>
                <a:lnTo>
                  <a:pt x="354490" y="322343"/>
                </a:lnTo>
                <a:lnTo>
                  <a:pt x="386780" y="290053"/>
                </a:lnTo>
                <a:lnTo>
                  <a:pt x="346346" y="249620"/>
                </a:lnTo>
                <a:cubicBezTo>
                  <a:pt x="341917" y="245191"/>
                  <a:pt x="341917" y="237904"/>
                  <a:pt x="346346" y="233475"/>
                </a:cubicBezTo>
                <a:lnTo>
                  <a:pt x="362491" y="217330"/>
                </a:lnTo>
                <a:cubicBezTo>
                  <a:pt x="366920" y="212901"/>
                  <a:pt x="374207" y="212901"/>
                  <a:pt x="378636" y="217330"/>
                </a:cubicBezTo>
                <a:lnTo>
                  <a:pt x="419069" y="257764"/>
                </a:lnTo>
                <a:lnTo>
                  <a:pt x="459503" y="217044"/>
                </a:lnTo>
                <a:close/>
              </a:path>
            </a:pathLst>
          </a:custGeom>
          <a:solidFill>
            <a:srgbClr val="910830"/>
          </a:solidFill>
          <a:ln w="1421" cap="flat">
            <a:noFill/>
            <a:prstDash val="solid"/>
            <a:miter/>
          </a:ln>
        </p:spPr>
        <p:txBody>
          <a:bodyPr rtlCol="0" anchor="ctr"/>
          <a:lstStyle/>
          <a:p>
            <a:endParaRPr lang="en-GB"/>
          </a:p>
        </p:txBody>
      </p:sp>
      <p:sp>
        <p:nvSpPr>
          <p:cNvPr id="333" name="Grafik 328">
            <a:extLst>
              <a:ext uri="{FF2B5EF4-FFF2-40B4-BE49-F238E27FC236}">
                <a16:creationId xmlns:a16="http://schemas.microsoft.com/office/drawing/2014/main" id="{C4F09C8E-6B78-45E0-B45C-3132CDC88BFC}"/>
              </a:ext>
            </a:extLst>
          </p:cNvPr>
          <p:cNvSpPr/>
          <p:nvPr/>
        </p:nvSpPr>
        <p:spPr>
          <a:xfrm>
            <a:off x="5001430" y="3295347"/>
            <a:ext cx="476311" cy="357233"/>
          </a:xfrm>
          <a:custGeom>
            <a:avLst/>
            <a:gdLst>
              <a:gd name="connsiteX0" fmla="*/ 715248 w 731520"/>
              <a:gd name="connsiteY0" fmla="*/ 239341 h 548640"/>
              <a:gd name="connsiteX1" fmla="*/ 440928 w 731520"/>
              <a:gd name="connsiteY1" fmla="*/ 10741 h 548640"/>
              <a:gd name="connsiteX2" fmla="*/ 365919 w 731520"/>
              <a:gd name="connsiteY2" fmla="*/ 45888 h 548640"/>
              <a:gd name="connsiteX3" fmla="*/ 365919 w 731520"/>
              <a:gd name="connsiteY3" fmla="*/ 503088 h 548640"/>
              <a:gd name="connsiteX4" fmla="*/ 440928 w 731520"/>
              <a:gd name="connsiteY4" fmla="*/ 538235 h 548640"/>
              <a:gd name="connsiteX5" fmla="*/ 715248 w 731520"/>
              <a:gd name="connsiteY5" fmla="*/ 309635 h 548640"/>
              <a:gd name="connsiteX6" fmla="*/ 715248 w 731520"/>
              <a:gd name="connsiteY6" fmla="*/ 239341 h 548640"/>
              <a:gd name="connsiteX7" fmla="*/ 349488 w 731520"/>
              <a:gd name="connsiteY7" fmla="*/ 239341 h 548640"/>
              <a:gd name="connsiteX8" fmla="*/ 75168 w 731520"/>
              <a:gd name="connsiteY8" fmla="*/ 10741 h 548640"/>
              <a:gd name="connsiteX9" fmla="*/ 159 w 731520"/>
              <a:gd name="connsiteY9" fmla="*/ 45888 h 548640"/>
              <a:gd name="connsiteX10" fmla="*/ 159 w 731520"/>
              <a:gd name="connsiteY10" fmla="*/ 503088 h 548640"/>
              <a:gd name="connsiteX11" fmla="*/ 75168 w 731520"/>
              <a:gd name="connsiteY11" fmla="*/ 538235 h 548640"/>
              <a:gd name="connsiteX12" fmla="*/ 349488 w 731520"/>
              <a:gd name="connsiteY12" fmla="*/ 309635 h 548640"/>
              <a:gd name="connsiteX13" fmla="*/ 349488 w 731520"/>
              <a:gd name="connsiteY13" fmla="*/ 23934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548640">
                <a:moveTo>
                  <a:pt x="715248" y="239341"/>
                </a:moveTo>
                <a:lnTo>
                  <a:pt x="440928" y="10741"/>
                </a:lnTo>
                <a:cubicBezTo>
                  <a:pt x="411496" y="-13691"/>
                  <a:pt x="365919" y="6740"/>
                  <a:pt x="365919" y="45888"/>
                </a:cubicBezTo>
                <a:lnTo>
                  <a:pt x="365919" y="503088"/>
                </a:lnTo>
                <a:cubicBezTo>
                  <a:pt x="365919" y="542236"/>
                  <a:pt x="411496" y="562810"/>
                  <a:pt x="440928" y="538235"/>
                </a:cubicBezTo>
                <a:lnTo>
                  <a:pt x="715248" y="309635"/>
                </a:lnTo>
                <a:cubicBezTo>
                  <a:pt x="737108" y="291347"/>
                  <a:pt x="737108" y="257629"/>
                  <a:pt x="715248" y="239341"/>
                </a:cubicBezTo>
                <a:close/>
                <a:moveTo>
                  <a:pt x="349488" y="239341"/>
                </a:moveTo>
                <a:lnTo>
                  <a:pt x="75168" y="10741"/>
                </a:lnTo>
                <a:cubicBezTo>
                  <a:pt x="45736" y="-13691"/>
                  <a:pt x="159" y="6740"/>
                  <a:pt x="159" y="45888"/>
                </a:cubicBezTo>
                <a:lnTo>
                  <a:pt x="159" y="503088"/>
                </a:lnTo>
                <a:cubicBezTo>
                  <a:pt x="159" y="542236"/>
                  <a:pt x="45736" y="562810"/>
                  <a:pt x="75168" y="538235"/>
                </a:cubicBezTo>
                <a:lnTo>
                  <a:pt x="349488" y="309635"/>
                </a:lnTo>
                <a:cubicBezTo>
                  <a:pt x="371348" y="291347"/>
                  <a:pt x="371348" y="257629"/>
                  <a:pt x="349488" y="239341"/>
                </a:cubicBezTo>
                <a:close/>
              </a:path>
            </a:pathLst>
          </a:custGeom>
          <a:solidFill>
            <a:srgbClr val="910830"/>
          </a:solidFill>
          <a:ln w="1414" cap="flat">
            <a:noFill/>
            <a:prstDash val="solid"/>
            <a:miter/>
          </a:ln>
        </p:spPr>
        <p:txBody>
          <a:bodyPr rtlCol="0" anchor="ctr"/>
          <a:lstStyle/>
          <a:p>
            <a:endParaRPr lang="en-GB"/>
          </a:p>
        </p:txBody>
      </p:sp>
      <p:sp>
        <p:nvSpPr>
          <p:cNvPr id="334" name="Grafik 329">
            <a:extLst>
              <a:ext uri="{FF2B5EF4-FFF2-40B4-BE49-F238E27FC236}">
                <a16:creationId xmlns:a16="http://schemas.microsoft.com/office/drawing/2014/main" id="{A075543B-BEA0-47DE-B5A9-1DE6B65B2195}"/>
              </a:ext>
            </a:extLst>
          </p:cNvPr>
          <p:cNvSpPr/>
          <p:nvPr/>
        </p:nvSpPr>
        <p:spPr>
          <a:xfrm>
            <a:off x="1188769" y="3265583"/>
            <a:ext cx="535850" cy="416772"/>
          </a:xfrm>
          <a:custGeom>
            <a:avLst/>
            <a:gdLst>
              <a:gd name="connsiteX0" fmla="*/ 638142 w 822960"/>
              <a:gd name="connsiteY0" fmla="*/ 93643 h 640080"/>
              <a:gd name="connsiteX1" fmla="*/ 525942 w 822960"/>
              <a:gd name="connsiteY1" fmla="*/ 160 h 640080"/>
              <a:gd name="connsiteX2" fmla="*/ 413728 w 822960"/>
              <a:gd name="connsiteY2" fmla="*/ 93800 h 640080"/>
              <a:gd name="connsiteX3" fmla="*/ 162 w 822960"/>
              <a:gd name="connsiteY3" fmla="*/ 550200 h 640080"/>
              <a:gd name="connsiteX4" fmla="*/ 91602 w 822960"/>
              <a:gd name="connsiteY4" fmla="*/ 640240 h 640080"/>
              <a:gd name="connsiteX5" fmla="*/ 525942 w 822960"/>
              <a:gd name="connsiteY5" fmla="*/ 640240 h 640080"/>
              <a:gd name="connsiteX6" fmla="*/ 548802 w 822960"/>
              <a:gd name="connsiteY6" fmla="*/ 617380 h 640080"/>
              <a:gd name="connsiteX7" fmla="*/ 503082 w 822960"/>
              <a:gd name="connsiteY7" fmla="*/ 571660 h 640080"/>
              <a:gd name="connsiteX8" fmla="*/ 389511 w 822960"/>
              <a:gd name="connsiteY8" fmla="*/ 571660 h 640080"/>
              <a:gd name="connsiteX9" fmla="*/ 440660 w 822960"/>
              <a:gd name="connsiteY9" fmla="*/ 502609 h 640080"/>
              <a:gd name="connsiteX10" fmla="*/ 392497 w 822960"/>
              <a:gd name="connsiteY10" fmla="*/ 350304 h 640080"/>
              <a:gd name="connsiteX11" fmla="*/ 289284 w 822960"/>
              <a:gd name="connsiteY11" fmla="*/ 365849 h 640080"/>
              <a:gd name="connsiteX12" fmla="*/ 242478 w 822960"/>
              <a:gd name="connsiteY12" fmla="*/ 400982 h 640080"/>
              <a:gd name="connsiteX13" fmla="*/ 210460 w 822960"/>
              <a:gd name="connsiteY13" fmla="*/ 396424 h 640080"/>
              <a:gd name="connsiteX14" fmla="*/ 215018 w 822960"/>
              <a:gd name="connsiteY14" fmla="*/ 364406 h 640080"/>
              <a:gd name="connsiteX15" fmla="*/ 264709 w 822960"/>
              <a:gd name="connsiteY15" fmla="*/ 327129 h 640080"/>
              <a:gd name="connsiteX16" fmla="*/ 443489 w 822960"/>
              <a:gd name="connsiteY16" fmla="*/ 327129 h 640080"/>
              <a:gd name="connsiteX17" fmla="*/ 501782 w 822960"/>
              <a:gd name="connsiteY17" fmla="*/ 460303 h 640080"/>
              <a:gd name="connsiteX18" fmla="*/ 671132 w 822960"/>
              <a:gd name="connsiteY18" fmla="*/ 640240 h 640080"/>
              <a:gd name="connsiteX19" fmla="*/ 800262 w 822960"/>
              <a:gd name="connsiteY19" fmla="*/ 640240 h 640080"/>
              <a:gd name="connsiteX20" fmla="*/ 823122 w 822960"/>
              <a:gd name="connsiteY20" fmla="*/ 617380 h 640080"/>
              <a:gd name="connsiteX21" fmla="*/ 777402 w 822960"/>
              <a:gd name="connsiteY21" fmla="*/ 571660 h 640080"/>
              <a:gd name="connsiteX22" fmla="*/ 700778 w 822960"/>
              <a:gd name="connsiteY22" fmla="*/ 571660 h 640080"/>
              <a:gd name="connsiteX23" fmla="*/ 560018 w 822960"/>
              <a:gd name="connsiteY23" fmla="*/ 422098 h 640080"/>
              <a:gd name="connsiteX24" fmla="*/ 780674 w 822960"/>
              <a:gd name="connsiteY24" fmla="*/ 298297 h 640080"/>
              <a:gd name="connsiteX25" fmla="*/ 823122 w 822960"/>
              <a:gd name="connsiteY25" fmla="*/ 225817 h 640080"/>
              <a:gd name="connsiteX26" fmla="*/ 779574 w 822960"/>
              <a:gd name="connsiteY26" fmla="*/ 152622 h 640080"/>
              <a:gd name="connsiteX27" fmla="*/ 638142 w 822960"/>
              <a:gd name="connsiteY27" fmla="*/ 93643 h 640080"/>
              <a:gd name="connsiteX28" fmla="*/ 525942 w 822960"/>
              <a:gd name="connsiteY28" fmla="*/ 148750 h 640080"/>
              <a:gd name="connsiteX29" fmla="*/ 491652 w 822960"/>
              <a:gd name="connsiteY29" fmla="*/ 114460 h 640080"/>
              <a:gd name="connsiteX30" fmla="*/ 525942 w 822960"/>
              <a:gd name="connsiteY30" fmla="*/ 80170 h 640080"/>
              <a:gd name="connsiteX31" fmla="*/ 560232 w 822960"/>
              <a:gd name="connsiteY31" fmla="*/ 114460 h 640080"/>
              <a:gd name="connsiteX32" fmla="*/ 525942 w 822960"/>
              <a:gd name="connsiteY32" fmla="*/ 14875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22960" h="640080">
                <a:moveTo>
                  <a:pt x="638142" y="93643"/>
                </a:moveTo>
                <a:cubicBezTo>
                  <a:pt x="628341" y="40494"/>
                  <a:pt x="581935" y="160"/>
                  <a:pt x="525942" y="160"/>
                </a:cubicBezTo>
                <a:cubicBezTo>
                  <a:pt x="469892" y="160"/>
                  <a:pt x="423472" y="40579"/>
                  <a:pt x="413728" y="93800"/>
                </a:cubicBezTo>
                <a:cubicBezTo>
                  <a:pt x="181256" y="115832"/>
                  <a:pt x="-552" y="311799"/>
                  <a:pt x="162" y="550200"/>
                </a:cubicBezTo>
                <a:cubicBezTo>
                  <a:pt x="319" y="600092"/>
                  <a:pt x="41710" y="640240"/>
                  <a:pt x="91602" y="640240"/>
                </a:cubicBezTo>
                <a:lnTo>
                  <a:pt x="525942" y="640240"/>
                </a:lnTo>
                <a:cubicBezTo>
                  <a:pt x="538572" y="640240"/>
                  <a:pt x="548802" y="630010"/>
                  <a:pt x="548802" y="617380"/>
                </a:cubicBezTo>
                <a:cubicBezTo>
                  <a:pt x="548802" y="592134"/>
                  <a:pt x="528328" y="571660"/>
                  <a:pt x="503082" y="571660"/>
                </a:cubicBezTo>
                <a:lnTo>
                  <a:pt x="389511" y="571660"/>
                </a:lnTo>
                <a:lnTo>
                  <a:pt x="440660" y="502609"/>
                </a:lnTo>
                <a:cubicBezTo>
                  <a:pt x="475150" y="450845"/>
                  <a:pt x="455448" y="376478"/>
                  <a:pt x="392497" y="350304"/>
                </a:cubicBezTo>
                <a:cubicBezTo>
                  <a:pt x="358364" y="336116"/>
                  <a:pt x="318845" y="343660"/>
                  <a:pt x="289284" y="365849"/>
                </a:cubicBezTo>
                <a:lnTo>
                  <a:pt x="242478" y="400982"/>
                </a:lnTo>
                <a:cubicBezTo>
                  <a:pt x="232391" y="408568"/>
                  <a:pt x="218061" y="406568"/>
                  <a:pt x="210460" y="396424"/>
                </a:cubicBezTo>
                <a:cubicBezTo>
                  <a:pt x="202887" y="386308"/>
                  <a:pt x="204916" y="371978"/>
                  <a:pt x="215018" y="364406"/>
                </a:cubicBezTo>
                <a:lnTo>
                  <a:pt x="264709" y="327129"/>
                </a:lnTo>
                <a:cubicBezTo>
                  <a:pt x="317345" y="287610"/>
                  <a:pt x="390840" y="287667"/>
                  <a:pt x="443489" y="327129"/>
                </a:cubicBezTo>
                <a:cubicBezTo>
                  <a:pt x="459019" y="338774"/>
                  <a:pt x="509026" y="382936"/>
                  <a:pt x="501782" y="460303"/>
                </a:cubicBezTo>
                <a:lnTo>
                  <a:pt x="671132" y="640240"/>
                </a:lnTo>
                <a:lnTo>
                  <a:pt x="800262" y="640240"/>
                </a:lnTo>
                <a:cubicBezTo>
                  <a:pt x="812892" y="640240"/>
                  <a:pt x="823122" y="630010"/>
                  <a:pt x="823122" y="617380"/>
                </a:cubicBezTo>
                <a:cubicBezTo>
                  <a:pt x="823122" y="592134"/>
                  <a:pt x="802648" y="571660"/>
                  <a:pt x="777402" y="571660"/>
                </a:cubicBezTo>
                <a:lnTo>
                  <a:pt x="700778" y="571660"/>
                </a:lnTo>
                <a:lnTo>
                  <a:pt x="560018" y="422098"/>
                </a:lnTo>
                <a:lnTo>
                  <a:pt x="780674" y="298297"/>
                </a:lnTo>
                <a:cubicBezTo>
                  <a:pt x="806891" y="283593"/>
                  <a:pt x="823124" y="255876"/>
                  <a:pt x="823122" y="225817"/>
                </a:cubicBezTo>
                <a:cubicBezTo>
                  <a:pt x="823122" y="195242"/>
                  <a:pt x="806377" y="167309"/>
                  <a:pt x="779574" y="152622"/>
                </a:cubicBezTo>
                <a:cubicBezTo>
                  <a:pt x="721624" y="120875"/>
                  <a:pt x="638142" y="93643"/>
                  <a:pt x="638142" y="93643"/>
                </a:cubicBezTo>
                <a:close/>
                <a:moveTo>
                  <a:pt x="525942" y="148750"/>
                </a:moveTo>
                <a:cubicBezTo>
                  <a:pt x="506997" y="148750"/>
                  <a:pt x="491652" y="133391"/>
                  <a:pt x="491652" y="114460"/>
                </a:cubicBezTo>
                <a:cubicBezTo>
                  <a:pt x="491652" y="95515"/>
                  <a:pt x="506997" y="80170"/>
                  <a:pt x="525942" y="80170"/>
                </a:cubicBezTo>
                <a:cubicBezTo>
                  <a:pt x="544873" y="80170"/>
                  <a:pt x="560232" y="95515"/>
                  <a:pt x="560232" y="114460"/>
                </a:cubicBezTo>
                <a:cubicBezTo>
                  <a:pt x="560232" y="133391"/>
                  <a:pt x="544873" y="148750"/>
                  <a:pt x="525942" y="148750"/>
                </a:cubicBezTo>
                <a:close/>
              </a:path>
            </a:pathLst>
          </a:custGeom>
          <a:solidFill>
            <a:srgbClr val="910830"/>
          </a:solidFill>
          <a:ln w="1422" cap="flat">
            <a:noFill/>
            <a:prstDash val="solid"/>
            <a:miter/>
          </a:ln>
        </p:spPr>
        <p:txBody>
          <a:bodyPr rtlCol="0" anchor="ctr"/>
          <a:lstStyle/>
          <a:p>
            <a:endParaRPr lang="en-GB"/>
          </a:p>
        </p:txBody>
      </p:sp>
      <p:sp>
        <p:nvSpPr>
          <p:cNvPr id="335" name="Grafik 330">
            <a:extLst>
              <a:ext uri="{FF2B5EF4-FFF2-40B4-BE49-F238E27FC236}">
                <a16:creationId xmlns:a16="http://schemas.microsoft.com/office/drawing/2014/main" id="{A856621C-4585-4A71-8BD1-2CE1EF847DC6}"/>
              </a:ext>
            </a:extLst>
          </p:cNvPr>
          <p:cNvSpPr/>
          <p:nvPr/>
        </p:nvSpPr>
        <p:spPr>
          <a:xfrm>
            <a:off x="6580140" y="3243256"/>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40190 h 708660"/>
              <a:gd name="connsiteX6" fmla="*/ 514510 w 708660"/>
              <a:gd name="connsiteY6" fmla="*/ 285910 h 708660"/>
              <a:gd name="connsiteX7" fmla="*/ 468790 w 708660"/>
              <a:gd name="connsiteY7" fmla="*/ 331630 h 708660"/>
              <a:gd name="connsiteX8" fmla="*/ 423070 w 708660"/>
              <a:gd name="connsiteY8" fmla="*/ 285910 h 708660"/>
              <a:gd name="connsiteX9" fmla="*/ 468790 w 708660"/>
              <a:gd name="connsiteY9" fmla="*/ 240190 h 708660"/>
              <a:gd name="connsiteX10" fmla="*/ 240190 w 708660"/>
              <a:gd name="connsiteY10" fmla="*/ 240190 h 708660"/>
              <a:gd name="connsiteX11" fmla="*/ 285910 w 708660"/>
              <a:gd name="connsiteY11" fmla="*/ 285910 h 708660"/>
              <a:gd name="connsiteX12" fmla="*/ 240190 w 708660"/>
              <a:gd name="connsiteY12" fmla="*/ 331630 h 708660"/>
              <a:gd name="connsiteX13" fmla="*/ 194470 w 708660"/>
              <a:gd name="connsiteY13" fmla="*/ 285910 h 708660"/>
              <a:gd name="connsiteX14" fmla="*/ 240190 w 708660"/>
              <a:gd name="connsiteY14" fmla="*/ 240190 h 708660"/>
              <a:gd name="connsiteX15" fmla="*/ 483363 w 708660"/>
              <a:gd name="connsiteY15" fmla="*/ 551943 h 708660"/>
              <a:gd name="connsiteX16" fmla="*/ 354490 w 708660"/>
              <a:gd name="connsiteY16" fmla="*/ 491650 h 708660"/>
              <a:gd name="connsiteX17" fmla="*/ 225617 w 708660"/>
              <a:gd name="connsiteY17" fmla="*/ 551943 h 708660"/>
              <a:gd name="connsiteX18" fmla="*/ 190469 w 708660"/>
              <a:gd name="connsiteY18" fmla="*/ 522654 h 708660"/>
              <a:gd name="connsiteX19" fmla="*/ 354490 w 708660"/>
              <a:gd name="connsiteY19" fmla="*/ 445930 h 708660"/>
              <a:gd name="connsiteX20" fmla="*/ 518368 w 708660"/>
              <a:gd name="connsiteY20" fmla="*/ 522797 h 708660"/>
              <a:gd name="connsiteX21" fmla="*/ 483363 w 708660"/>
              <a:gd name="connsiteY21" fmla="*/ 55194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40190"/>
                </a:moveTo>
                <a:cubicBezTo>
                  <a:pt x="494079" y="240190"/>
                  <a:pt x="514510" y="260621"/>
                  <a:pt x="514510" y="285910"/>
                </a:cubicBezTo>
                <a:cubicBezTo>
                  <a:pt x="514510" y="311199"/>
                  <a:pt x="494079" y="331630"/>
                  <a:pt x="468790" y="331630"/>
                </a:cubicBezTo>
                <a:cubicBezTo>
                  <a:pt x="443501" y="331630"/>
                  <a:pt x="423070" y="311199"/>
                  <a:pt x="423070" y="285910"/>
                </a:cubicBezTo>
                <a:cubicBezTo>
                  <a:pt x="423070" y="260621"/>
                  <a:pt x="443501" y="240190"/>
                  <a:pt x="468790" y="240190"/>
                </a:cubicBezTo>
                <a:close/>
                <a:moveTo>
                  <a:pt x="240190" y="240190"/>
                </a:moveTo>
                <a:cubicBezTo>
                  <a:pt x="265479" y="240190"/>
                  <a:pt x="285910" y="260621"/>
                  <a:pt x="285910" y="285910"/>
                </a:cubicBezTo>
                <a:cubicBezTo>
                  <a:pt x="285910" y="311199"/>
                  <a:pt x="265479" y="331630"/>
                  <a:pt x="240190" y="331630"/>
                </a:cubicBezTo>
                <a:cubicBezTo>
                  <a:pt x="214901" y="331630"/>
                  <a:pt x="194470" y="311199"/>
                  <a:pt x="194470" y="285910"/>
                </a:cubicBezTo>
                <a:cubicBezTo>
                  <a:pt x="194470" y="260621"/>
                  <a:pt x="214901" y="240190"/>
                  <a:pt x="240190" y="240190"/>
                </a:cubicBezTo>
                <a:close/>
                <a:moveTo>
                  <a:pt x="483363" y="551943"/>
                </a:moveTo>
                <a:cubicBezTo>
                  <a:pt x="451359" y="513653"/>
                  <a:pt x="404353" y="491650"/>
                  <a:pt x="354490" y="491650"/>
                </a:cubicBezTo>
                <a:cubicBezTo>
                  <a:pt x="304627" y="491650"/>
                  <a:pt x="257621" y="513653"/>
                  <a:pt x="225617" y="551943"/>
                </a:cubicBezTo>
                <a:cubicBezTo>
                  <a:pt x="206329" y="575232"/>
                  <a:pt x="171181" y="545942"/>
                  <a:pt x="190469" y="522654"/>
                </a:cubicBezTo>
                <a:cubicBezTo>
                  <a:pt x="231189" y="473933"/>
                  <a:pt x="291053" y="445930"/>
                  <a:pt x="354490" y="445930"/>
                </a:cubicBezTo>
                <a:cubicBezTo>
                  <a:pt x="417926" y="445930"/>
                  <a:pt x="477791" y="473933"/>
                  <a:pt x="518368" y="522797"/>
                </a:cubicBezTo>
                <a:cubicBezTo>
                  <a:pt x="537799" y="545942"/>
                  <a:pt x="502651" y="575232"/>
                  <a:pt x="483363" y="551943"/>
                </a:cubicBezTo>
                <a:close/>
              </a:path>
            </a:pathLst>
          </a:custGeom>
          <a:solidFill>
            <a:srgbClr val="910830"/>
          </a:solidFill>
          <a:ln w="1421" cap="flat">
            <a:noFill/>
            <a:prstDash val="solid"/>
            <a:miter/>
          </a:ln>
        </p:spPr>
        <p:txBody>
          <a:bodyPr rtlCol="0" anchor="ctr"/>
          <a:lstStyle/>
          <a:p>
            <a:endParaRPr lang="en-GB"/>
          </a:p>
        </p:txBody>
      </p:sp>
      <p:sp>
        <p:nvSpPr>
          <p:cNvPr id="336" name="Grafik 331">
            <a:extLst>
              <a:ext uri="{FF2B5EF4-FFF2-40B4-BE49-F238E27FC236}">
                <a16:creationId xmlns:a16="http://schemas.microsoft.com/office/drawing/2014/main" id="{0C237ADA-9E60-4F18-BC3B-F6A721D7B4E0}"/>
              </a:ext>
            </a:extLst>
          </p:cNvPr>
          <p:cNvSpPr/>
          <p:nvPr/>
        </p:nvSpPr>
        <p:spPr>
          <a:xfrm>
            <a:off x="6187516" y="3719567"/>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94470 w 708660"/>
              <a:gd name="connsiteY5" fmla="*/ 285910 h 708660"/>
              <a:gd name="connsiteX6" fmla="*/ 240190 w 708660"/>
              <a:gd name="connsiteY6" fmla="*/ 240190 h 708660"/>
              <a:gd name="connsiteX7" fmla="*/ 285910 w 708660"/>
              <a:gd name="connsiteY7" fmla="*/ 285910 h 708660"/>
              <a:gd name="connsiteX8" fmla="*/ 240190 w 708660"/>
              <a:gd name="connsiteY8" fmla="*/ 331630 h 708660"/>
              <a:gd name="connsiteX9" fmla="*/ 194470 w 708660"/>
              <a:gd name="connsiteY9" fmla="*/ 285910 h 708660"/>
              <a:gd name="connsiteX10" fmla="*/ 462075 w 708660"/>
              <a:gd name="connsiteY10" fmla="*/ 547800 h 708660"/>
              <a:gd name="connsiteX11" fmla="*/ 354490 w 708660"/>
              <a:gd name="connsiteY11" fmla="*/ 525940 h 708660"/>
              <a:gd name="connsiteX12" fmla="*/ 246905 w 708660"/>
              <a:gd name="connsiteY12" fmla="*/ 547800 h 708660"/>
              <a:gd name="connsiteX13" fmla="*/ 217616 w 708660"/>
              <a:gd name="connsiteY13" fmla="*/ 521939 h 708660"/>
              <a:gd name="connsiteX14" fmla="*/ 354490 w 708660"/>
              <a:gd name="connsiteY14" fmla="*/ 434500 h 708660"/>
              <a:gd name="connsiteX15" fmla="*/ 491364 w 708660"/>
              <a:gd name="connsiteY15" fmla="*/ 521939 h 708660"/>
              <a:gd name="connsiteX16" fmla="*/ 462075 w 708660"/>
              <a:gd name="connsiteY16" fmla="*/ 547800 h 708660"/>
              <a:gd name="connsiteX17" fmla="*/ 468790 w 708660"/>
              <a:gd name="connsiteY17" fmla="*/ 331630 h 708660"/>
              <a:gd name="connsiteX18" fmla="*/ 423070 w 708660"/>
              <a:gd name="connsiteY18" fmla="*/ 285910 h 708660"/>
              <a:gd name="connsiteX19" fmla="*/ 468790 w 708660"/>
              <a:gd name="connsiteY19" fmla="*/ 240190 h 708660"/>
              <a:gd name="connsiteX20" fmla="*/ 514510 w 708660"/>
              <a:gd name="connsiteY20" fmla="*/ 285910 h 708660"/>
              <a:gd name="connsiteX21" fmla="*/ 468790 w 708660"/>
              <a:gd name="connsiteY21"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94470" y="285910"/>
                </a:moveTo>
                <a:cubicBezTo>
                  <a:pt x="194470" y="260621"/>
                  <a:pt x="214901" y="240190"/>
                  <a:pt x="240190" y="240190"/>
                </a:cubicBezTo>
                <a:cubicBezTo>
                  <a:pt x="265479" y="240190"/>
                  <a:pt x="285910" y="260621"/>
                  <a:pt x="285910" y="285910"/>
                </a:cubicBezTo>
                <a:cubicBezTo>
                  <a:pt x="285910" y="311199"/>
                  <a:pt x="265479" y="331630"/>
                  <a:pt x="240190" y="331630"/>
                </a:cubicBezTo>
                <a:cubicBezTo>
                  <a:pt x="214901" y="331630"/>
                  <a:pt x="194470" y="311199"/>
                  <a:pt x="194470" y="285910"/>
                </a:cubicBezTo>
                <a:close/>
                <a:moveTo>
                  <a:pt x="462075" y="547800"/>
                </a:moveTo>
                <a:cubicBezTo>
                  <a:pt x="417498" y="534084"/>
                  <a:pt x="377207" y="525940"/>
                  <a:pt x="354490" y="525940"/>
                </a:cubicBezTo>
                <a:cubicBezTo>
                  <a:pt x="331773" y="525940"/>
                  <a:pt x="291482" y="534084"/>
                  <a:pt x="246905" y="547800"/>
                </a:cubicBezTo>
                <a:cubicBezTo>
                  <a:pt x="230474" y="552800"/>
                  <a:pt x="214758" y="538799"/>
                  <a:pt x="217616" y="521939"/>
                </a:cubicBezTo>
                <a:cubicBezTo>
                  <a:pt x="227617" y="464789"/>
                  <a:pt x="303484" y="434500"/>
                  <a:pt x="354490" y="434500"/>
                </a:cubicBezTo>
                <a:cubicBezTo>
                  <a:pt x="405496" y="434500"/>
                  <a:pt x="481363" y="464932"/>
                  <a:pt x="491364" y="521939"/>
                </a:cubicBezTo>
                <a:cubicBezTo>
                  <a:pt x="494222" y="538942"/>
                  <a:pt x="478363" y="552800"/>
                  <a:pt x="462075" y="547800"/>
                </a:cubicBez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path>
            </a:pathLst>
          </a:custGeom>
          <a:solidFill>
            <a:srgbClr val="910830"/>
          </a:solidFill>
          <a:ln w="1421" cap="flat">
            <a:noFill/>
            <a:prstDash val="solid"/>
            <a:miter/>
          </a:ln>
        </p:spPr>
        <p:txBody>
          <a:bodyPr rtlCol="0" anchor="ctr"/>
          <a:lstStyle/>
          <a:p>
            <a:endParaRPr lang="en-GB"/>
          </a:p>
        </p:txBody>
      </p:sp>
      <p:sp>
        <p:nvSpPr>
          <p:cNvPr id="337" name="Grafik 332">
            <a:extLst>
              <a:ext uri="{FF2B5EF4-FFF2-40B4-BE49-F238E27FC236}">
                <a16:creationId xmlns:a16="http://schemas.microsoft.com/office/drawing/2014/main" id="{46C14BAE-6684-4153-B9AE-1027D18D2B41}"/>
              </a:ext>
            </a:extLst>
          </p:cNvPr>
          <p:cNvSpPr/>
          <p:nvPr/>
        </p:nvSpPr>
        <p:spPr>
          <a:xfrm>
            <a:off x="561709" y="3712124"/>
            <a:ext cx="595389" cy="476311"/>
          </a:xfrm>
          <a:custGeom>
            <a:avLst/>
            <a:gdLst>
              <a:gd name="connsiteX0" fmla="*/ 619465 w 914400"/>
              <a:gd name="connsiteY0" fmla="*/ 237248 h 731520"/>
              <a:gd name="connsiteX1" fmla="*/ 764054 w 914400"/>
              <a:gd name="connsiteY1" fmla="*/ 77413 h 731520"/>
              <a:gd name="connsiteX2" fmla="*/ 732050 w 914400"/>
              <a:gd name="connsiteY2" fmla="*/ 161 h 731520"/>
              <a:gd name="connsiteX3" fmla="*/ 45507 w 914400"/>
              <a:gd name="connsiteY3" fmla="*/ 161 h 731520"/>
              <a:gd name="connsiteX4" fmla="*/ 13503 w 914400"/>
              <a:gd name="connsiteY4" fmla="*/ 77413 h 731520"/>
              <a:gd name="connsiteX5" fmla="*/ 274479 w 914400"/>
              <a:gd name="connsiteY5" fmla="*/ 365921 h 731520"/>
              <a:gd name="connsiteX6" fmla="*/ 274479 w 914400"/>
              <a:gd name="connsiteY6" fmla="*/ 588691 h 731520"/>
              <a:gd name="connsiteX7" fmla="*/ 297339 w 914400"/>
              <a:gd name="connsiteY7" fmla="*/ 634411 h 731520"/>
              <a:gd name="connsiteX8" fmla="*/ 411624 w 914400"/>
              <a:gd name="connsiteY8" fmla="*/ 720136 h 731520"/>
              <a:gd name="connsiteX9" fmla="*/ 496235 w 914400"/>
              <a:gd name="connsiteY9" fmla="*/ 700748 h 731520"/>
              <a:gd name="connsiteX10" fmla="*/ 411639 w 914400"/>
              <a:gd name="connsiteY10" fmla="*/ 503081 h 731520"/>
              <a:gd name="connsiteX11" fmla="*/ 619465 w 914400"/>
              <a:gd name="connsiteY11" fmla="*/ 237248 h 731520"/>
              <a:gd name="connsiteX12" fmla="*/ 685959 w 914400"/>
              <a:gd name="connsiteY12" fmla="*/ 274481 h 731520"/>
              <a:gd name="connsiteX13" fmla="*/ 457359 w 914400"/>
              <a:gd name="connsiteY13" fmla="*/ 503081 h 731520"/>
              <a:gd name="connsiteX14" fmla="*/ 685959 w 914400"/>
              <a:gd name="connsiteY14" fmla="*/ 731681 h 731520"/>
              <a:gd name="connsiteX15" fmla="*/ 914559 w 914400"/>
              <a:gd name="connsiteY15" fmla="*/ 503081 h 731520"/>
              <a:gd name="connsiteX16" fmla="*/ 685959 w 914400"/>
              <a:gd name="connsiteY16" fmla="*/ 274481 h 731520"/>
              <a:gd name="connsiteX17" fmla="*/ 708819 w 914400"/>
              <a:gd name="connsiteY17" fmla="*/ 617209 h 731520"/>
              <a:gd name="connsiteX18" fmla="*/ 708819 w 914400"/>
              <a:gd name="connsiteY18" fmla="*/ 640241 h 731520"/>
              <a:gd name="connsiteX19" fmla="*/ 697389 w 914400"/>
              <a:gd name="connsiteY19" fmla="*/ 651671 h 731520"/>
              <a:gd name="connsiteX20" fmla="*/ 674529 w 914400"/>
              <a:gd name="connsiteY20" fmla="*/ 651671 h 731520"/>
              <a:gd name="connsiteX21" fmla="*/ 663099 w 914400"/>
              <a:gd name="connsiteY21" fmla="*/ 640241 h 731520"/>
              <a:gd name="connsiteX22" fmla="*/ 663099 w 914400"/>
              <a:gd name="connsiteY22" fmla="*/ 616966 h 731520"/>
              <a:gd name="connsiteX23" fmla="*/ 618279 w 914400"/>
              <a:gd name="connsiteY23" fmla="*/ 600750 h 731520"/>
              <a:gd name="connsiteX24" fmla="*/ 617464 w 914400"/>
              <a:gd name="connsiteY24" fmla="*/ 583405 h 731520"/>
              <a:gd name="connsiteX25" fmla="*/ 634252 w 914400"/>
              <a:gd name="connsiteY25" fmla="*/ 567389 h 731520"/>
              <a:gd name="connsiteX26" fmla="*/ 648726 w 914400"/>
              <a:gd name="connsiteY26" fmla="*/ 566346 h 731520"/>
              <a:gd name="connsiteX27" fmla="*/ 667042 w 914400"/>
              <a:gd name="connsiteY27" fmla="*/ 571661 h 731520"/>
              <a:gd name="connsiteX28" fmla="*/ 707204 w 914400"/>
              <a:gd name="connsiteY28" fmla="*/ 571661 h 731520"/>
              <a:gd name="connsiteX29" fmla="*/ 724064 w 914400"/>
              <a:gd name="connsiteY29" fmla="*/ 552816 h 731520"/>
              <a:gd name="connsiteX30" fmla="*/ 711533 w 914400"/>
              <a:gd name="connsiteY30" fmla="*/ 534628 h 731520"/>
              <a:gd name="connsiteX31" fmla="*/ 647240 w 914400"/>
              <a:gd name="connsiteY31" fmla="*/ 515339 h 731520"/>
              <a:gd name="connsiteX32" fmla="*/ 602120 w 914400"/>
              <a:gd name="connsiteY32" fmla="*/ 453346 h 731520"/>
              <a:gd name="connsiteX33" fmla="*/ 663084 w 914400"/>
              <a:gd name="connsiteY33" fmla="*/ 388952 h 731520"/>
              <a:gd name="connsiteX34" fmla="*/ 663084 w 914400"/>
              <a:gd name="connsiteY34" fmla="*/ 365921 h 731520"/>
              <a:gd name="connsiteX35" fmla="*/ 674514 w 914400"/>
              <a:gd name="connsiteY35" fmla="*/ 354491 h 731520"/>
              <a:gd name="connsiteX36" fmla="*/ 697374 w 914400"/>
              <a:gd name="connsiteY36" fmla="*/ 354491 h 731520"/>
              <a:gd name="connsiteX37" fmla="*/ 708804 w 914400"/>
              <a:gd name="connsiteY37" fmla="*/ 365921 h 731520"/>
              <a:gd name="connsiteX38" fmla="*/ 708804 w 914400"/>
              <a:gd name="connsiteY38" fmla="*/ 389195 h 731520"/>
              <a:gd name="connsiteX39" fmla="*/ 753624 w 914400"/>
              <a:gd name="connsiteY39" fmla="*/ 405411 h 731520"/>
              <a:gd name="connsiteX40" fmla="*/ 754439 w 914400"/>
              <a:gd name="connsiteY40" fmla="*/ 422756 h 731520"/>
              <a:gd name="connsiteX41" fmla="*/ 737651 w 914400"/>
              <a:gd name="connsiteY41" fmla="*/ 438773 h 731520"/>
              <a:gd name="connsiteX42" fmla="*/ 723178 w 914400"/>
              <a:gd name="connsiteY42" fmla="*/ 439816 h 731520"/>
              <a:gd name="connsiteX43" fmla="*/ 704861 w 914400"/>
              <a:gd name="connsiteY43" fmla="*/ 434501 h 731520"/>
              <a:gd name="connsiteX44" fmla="*/ 664699 w 914400"/>
              <a:gd name="connsiteY44" fmla="*/ 434501 h 731520"/>
              <a:gd name="connsiteX45" fmla="*/ 647840 w 914400"/>
              <a:gd name="connsiteY45" fmla="*/ 453346 h 731520"/>
              <a:gd name="connsiteX46" fmla="*/ 660370 w 914400"/>
              <a:gd name="connsiteY46" fmla="*/ 471534 h 731520"/>
              <a:gd name="connsiteX47" fmla="*/ 724664 w 914400"/>
              <a:gd name="connsiteY47" fmla="*/ 490822 h 731520"/>
              <a:gd name="connsiteX48" fmla="*/ 769783 w 914400"/>
              <a:gd name="connsiteY48" fmla="*/ 552816 h 731520"/>
              <a:gd name="connsiteX49" fmla="*/ 708819 w 914400"/>
              <a:gd name="connsiteY49" fmla="*/ 61720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4400" h="731520">
                <a:moveTo>
                  <a:pt x="619465" y="237248"/>
                </a:moveTo>
                <a:lnTo>
                  <a:pt x="764054" y="77413"/>
                </a:lnTo>
                <a:cubicBezTo>
                  <a:pt x="792558" y="48910"/>
                  <a:pt x="772370" y="161"/>
                  <a:pt x="732050" y="161"/>
                </a:cubicBezTo>
                <a:lnTo>
                  <a:pt x="45507" y="161"/>
                </a:lnTo>
                <a:cubicBezTo>
                  <a:pt x="5188" y="161"/>
                  <a:pt x="-15000" y="48910"/>
                  <a:pt x="13503" y="77413"/>
                </a:cubicBezTo>
                <a:lnTo>
                  <a:pt x="274479" y="365921"/>
                </a:lnTo>
                <a:lnTo>
                  <a:pt x="274479" y="588691"/>
                </a:lnTo>
                <a:cubicBezTo>
                  <a:pt x="274479" y="606679"/>
                  <a:pt x="282951" y="623610"/>
                  <a:pt x="297339" y="634411"/>
                </a:cubicBezTo>
                <a:lnTo>
                  <a:pt x="411624" y="720136"/>
                </a:lnTo>
                <a:cubicBezTo>
                  <a:pt x="441428" y="742482"/>
                  <a:pt x="480876" y="730095"/>
                  <a:pt x="496235" y="700748"/>
                </a:cubicBezTo>
                <a:cubicBezTo>
                  <a:pt x="444214" y="650785"/>
                  <a:pt x="411639" y="580733"/>
                  <a:pt x="411639" y="503081"/>
                </a:cubicBezTo>
                <a:cubicBezTo>
                  <a:pt x="411639" y="374793"/>
                  <a:pt x="500293" y="267094"/>
                  <a:pt x="619465" y="237248"/>
                </a:cubicBezTo>
                <a:close/>
                <a:moveTo>
                  <a:pt x="685959" y="274481"/>
                </a:moveTo>
                <a:cubicBezTo>
                  <a:pt x="559700" y="274481"/>
                  <a:pt x="457359" y="376822"/>
                  <a:pt x="457359" y="503081"/>
                </a:cubicBezTo>
                <a:cubicBezTo>
                  <a:pt x="457359" y="629339"/>
                  <a:pt x="559700" y="731681"/>
                  <a:pt x="685959" y="731681"/>
                </a:cubicBezTo>
                <a:cubicBezTo>
                  <a:pt x="812217" y="731681"/>
                  <a:pt x="914559" y="629339"/>
                  <a:pt x="914559" y="503081"/>
                </a:cubicBezTo>
                <a:cubicBezTo>
                  <a:pt x="914559" y="376822"/>
                  <a:pt x="812217" y="274481"/>
                  <a:pt x="685959" y="274481"/>
                </a:cubicBezTo>
                <a:close/>
                <a:moveTo>
                  <a:pt x="708819" y="617209"/>
                </a:moveTo>
                <a:lnTo>
                  <a:pt x="708819" y="640241"/>
                </a:lnTo>
                <a:cubicBezTo>
                  <a:pt x="708819" y="646556"/>
                  <a:pt x="703704" y="651671"/>
                  <a:pt x="697389" y="651671"/>
                </a:cubicBezTo>
                <a:lnTo>
                  <a:pt x="674529" y="651671"/>
                </a:lnTo>
                <a:cubicBezTo>
                  <a:pt x="668214" y="651671"/>
                  <a:pt x="663099" y="646556"/>
                  <a:pt x="663099" y="640241"/>
                </a:cubicBezTo>
                <a:lnTo>
                  <a:pt x="663099" y="616966"/>
                </a:lnTo>
                <a:cubicBezTo>
                  <a:pt x="646968" y="616138"/>
                  <a:pt x="631281" y="610508"/>
                  <a:pt x="618279" y="600750"/>
                </a:cubicBezTo>
                <a:cubicBezTo>
                  <a:pt x="612707" y="596564"/>
                  <a:pt x="612421" y="588220"/>
                  <a:pt x="617464" y="583405"/>
                </a:cubicBezTo>
                <a:lnTo>
                  <a:pt x="634252" y="567389"/>
                </a:lnTo>
                <a:cubicBezTo>
                  <a:pt x="638210" y="563617"/>
                  <a:pt x="644096" y="563445"/>
                  <a:pt x="648726" y="566346"/>
                </a:cubicBezTo>
                <a:cubicBezTo>
                  <a:pt x="654255" y="569803"/>
                  <a:pt x="660527" y="571661"/>
                  <a:pt x="667042" y="571661"/>
                </a:cubicBezTo>
                <a:lnTo>
                  <a:pt x="707204" y="571661"/>
                </a:lnTo>
                <a:cubicBezTo>
                  <a:pt x="716491" y="571661"/>
                  <a:pt x="724064" y="563203"/>
                  <a:pt x="724064" y="552816"/>
                </a:cubicBezTo>
                <a:cubicBezTo>
                  <a:pt x="724064" y="544314"/>
                  <a:pt x="718906" y="536828"/>
                  <a:pt x="711533" y="534628"/>
                </a:cubicBezTo>
                <a:lnTo>
                  <a:pt x="647240" y="515339"/>
                </a:lnTo>
                <a:cubicBezTo>
                  <a:pt x="620679" y="507367"/>
                  <a:pt x="602120" y="481878"/>
                  <a:pt x="602120" y="453346"/>
                </a:cubicBezTo>
                <a:cubicBezTo>
                  <a:pt x="602120" y="418313"/>
                  <a:pt x="629337" y="389852"/>
                  <a:pt x="663084" y="388952"/>
                </a:cubicBezTo>
                <a:lnTo>
                  <a:pt x="663084" y="365921"/>
                </a:lnTo>
                <a:cubicBezTo>
                  <a:pt x="663084" y="359606"/>
                  <a:pt x="668199" y="354491"/>
                  <a:pt x="674514" y="354491"/>
                </a:cubicBezTo>
                <a:lnTo>
                  <a:pt x="697374" y="354491"/>
                </a:lnTo>
                <a:cubicBezTo>
                  <a:pt x="703690" y="354491"/>
                  <a:pt x="708804" y="359606"/>
                  <a:pt x="708804" y="365921"/>
                </a:cubicBezTo>
                <a:lnTo>
                  <a:pt x="708804" y="389195"/>
                </a:lnTo>
                <a:cubicBezTo>
                  <a:pt x="724935" y="390024"/>
                  <a:pt x="740623" y="395639"/>
                  <a:pt x="753624" y="405411"/>
                </a:cubicBezTo>
                <a:cubicBezTo>
                  <a:pt x="759196" y="409598"/>
                  <a:pt x="759482" y="417942"/>
                  <a:pt x="754439" y="422756"/>
                </a:cubicBezTo>
                <a:lnTo>
                  <a:pt x="737651" y="438773"/>
                </a:lnTo>
                <a:cubicBezTo>
                  <a:pt x="733693" y="442545"/>
                  <a:pt x="727807" y="442716"/>
                  <a:pt x="723178" y="439816"/>
                </a:cubicBezTo>
                <a:cubicBezTo>
                  <a:pt x="717648" y="436344"/>
                  <a:pt x="711376" y="434501"/>
                  <a:pt x="704861" y="434501"/>
                </a:cubicBezTo>
                <a:lnTo>
                  <a:pt x="664699" y="434501"/>
                </a:lnTo>
                <a:cubicBezTo>
                  <a:pt x="655412" y="434501"/>
                  <a:pt x="647840" y="442959"/>
                  <a:pt x="647840" y="453346"/>
                </a:cubicBezTo>
                <a:cubicBezTo>
                  <a:pt x="647840" y="461847"/>
                  <a:pt x="652997" y="469334"/>
                  <a:pt x="660370" y="471534"/>
                </a:cubicBezTo>
                <a:lnTo>
                  <a:pt x="724664" y="490822"/>
                </a:lnTo>
                <a:cubicBezTo>
                  <a:pt x="751224" y="498795"/>
                  <a:pt x="769783" y="524283"/>
                  <a:pt x="769783" y="552816"/>
                </a:cubicBezTo>
                <a:cubicBezTo>
                  <a:pt x="769783" y="587863"/>
                  <a:pt x="742580" y="616309"/>
                  <a:pt x="708819" y="617209"/>
                </a:cubicBezTo>
                <a:close/>
              </a:path>
            </a:pathLst>
          </a:custGeom>
          <a:solidFill>
            <a:srgbClr val="910830"/>
          </a:solidFill>
          <a:ln w="1429" cap="flat">
            <a:noFill/>
            <a:prstDash val="solid"/>
            <a:miter/>
          </a:ln>
        </p:spPr>
        <p:txBody>
          <a:bodyPr rtlCol="0" anchor="ctr"/>
          <a:lstStyle/>
          <a:p>
            <a:endParaRPr lang="en-GB"/>
          </a:p>
        </p:txBody>
      </p:sp>
      <p:sp>
        <p:nvSpPr>
          <p:cNvPr id="338" name="Grafik 333">
            <a:extLst>
              <a:ext uri="{FF2B5EF4-FFF2-40B4-BE49-F238E27FC236}">
                <a16:creationId xmlns:a16="http://schemas.microsoft.com/office/drawing/2014/main" id="{55E2204E-F3AB-4B8D-A7FA-FE47E71A6F2F}"/>
              </a:ext>
            </a:extLst>
          </p:cNvPr>
          <p:cNvSpPr/>
          <p:nvPr/>
        </p:nvSpPr>
        <p:spPr>
          <a:xfrm>
            <a:off x="3033815" y="3719568"/>
            <a:ext cx="461426" cy="461426"/>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640239 w 708660"/>
              <a:gd name="connsiteY5" fmla="*/ 354489 h 708660"/>
              <a:gd name="connsiteX6" fmla="*/ 640235 w 708660"/>
              <a:gd name="connsiteY6" fmla="*/ 354086 h 708660"/>
              <a:gd name="connsiteX7" fmla="*/ 602996 w 708660"/>
              <a:gd name="connsiteY7" fmla="*/ 386577 h 708660"/>
              <a:gd name="connsiteX8" fmla="*/ 513443 w 708660"/>
              <a:gd name="connsiteY8" fmla="*/ 302995 h 708660"/>
              <a:gd name="connsiteX9" fmla="*/ 536952 w 708660"/>
              <a:gd name="connsiteY9" fmla="*/ 182473 h 708660"/>
              <a:gd name="connsiteX10" fmla="*/ 585962 w 708660"/>
              <a:gd name="connsiteY10" fmla="*/ 186862 h 708660"/>
              <a:gd name="connsiteX11" fmla="*/ 442074 w 708660"/>
              <a:gd name="connsiteY11" fmla="*/ 82362 h 708660"/>
              <a:gd name="connsiteX12" fmla="*/ 461578 w 708660"/>
              <a:gd name="connsiteY12" fmla="*/ 127995 h 708660"/>
              <a:gd name="connsiteX13" fmla="*/ 354489 w 708660"/>
              <a:gd name="connsiteY13" fmla="*/ 187325 h 708660"/>
              <a:gd name="connsiteX14" fmla="*/ 247400 w 708660"/>
              <a:gd name="connsiteY14" fmla="*/ 127996 h 708660"/>
              <a:gd name="connsiteX15" fmla="*/ 266904 w 708660"/>
              <a:gd name="connsiteY15" fmla="*/ 82364 h 708660"/>
              <a:gd name="connsiteX16" fmla="*/ 123016 w 708660"/>
              <a:gd name="connsiteY16" fmla="*/ 186864 h 708660"/>
              <a:gd name="connsiteX17" fmla="*/ 172401 w 708660"/>
              <a:gd name="connsiteY17" fmla="*/ 182473 h 708660"/>
              <a:gd name="connsiteX18" fmla="*/ 195535 w 708660"/>
              <a:gd name="connsiteY18" fmla="*/ 302995 h 708660"/>
              <a:gd name="connsiteX19" fmla="*/ 105984 w 708660"/>
              <a:gd name="connsiteY19" fmla="*/ 386577 h 708660"/>
              <a:gd name="connsiteX20" fmla="*/ 68745 w 708660"/>
              <a:gd name="connsiteY20" fmla="*/ 354086 h 708660"/>
              <a:gd name="connsiteX21" fmla="*/ 68740 w 708660"/>
              <a:gd name="connsiteY21" fmla="*/ 354489 h 708660"/>
              <a:gd name="connsiteX22" fmla="*/ 123707 w 708660"/>
              <a:gd name="connsiteY22" fmla="*/ 523069 h 708660"/>
              <a:gd name="connsiteX23" fmla="*/ 134714 w 708660"/>
              <a:gd name="connsiteY23" fmla="*/ 474638 h 708660"/>
              <a:gd name="connsiteX24" fmla="*/ 256355 w 708660"/>
              <a:gd name="connsiteY24" fmla="*/ 489565 h 708660"/>
              <a:gd name="connsiteX25" fmla="*/ 308220 w 708660"/>
              <a:gd name="connsiteY25" fmla="*/ 600758 h 708660"/>
              <a:gd name="connsiteX26" fmla="*/ 265498 w 708660"/>
              <a:gd name="connsiteY26" fmla="*/ 626170 h 708660"/>
              <a:gd name="connsiteX27" fmla="*/ 443480 w 708660"/>
              <a:gd name="connsiteY27" fmla="*/ 626170 h 708660"/>
              <a:gd name="connsiteX28" fmla="*/ 400758 w 708660"/>
              <a:gd name="connsiteY28" fmla="*/ 600758 h 708660"/>
              <a:gd name="connsiteX29" fmla="*/ 452623 w 708660"/>
              <a:gd name="connsiteY29" fmla="*/ 489565 h 708660"/>
              <a:gd name="connsiteX30" fmla="*/ 574264 w 708660"/>
              <a:gd name="connsiteY30" fmla="*/ 474638 h 708660"/>
              <a:gd name="connsiteX31" fmla="*/ 585271 w 708660"/>
              <a:gd name="connsiteY31" fmla="*/ 523069 h 708660"/>
              <a:gd name="connsiteX32" fmla="*/ 640239 w 708660"/>
              <a:gd name="connsiteY32" fmla="*/ 354489 h 708660"/>
              <a:gd name="connsiteX33" fmla="*/ 285763 w 708660"/>
              <a:gd name="connsiteY33" fmla="*/ 453889 h 708660"/>
              <a:gd name="connsiteX34" fmla="*/ 243052 w 708660"/>
              <a:gd name="connsiteY34" fmla="*/ 323427 h 708660"/>
              <a:gd name="connsiteX35" fmla="*/ 354489 w 708660"/>
              <a:gd name="connsiteY35" fmla="*/ 242664 h 708660"/>
              <a:gd name="connsiteX36" fmla="*/ 465926 w 708660"/>
              <a:gd name="connsiteY36" fmla="*/ 323427 h 708660"/>
              <a:gd name="connsiteX37" fmla="*/ 423603 w 708660"/>
              <a:gd name="connsiteY37" fmla="*/ 453889 h 708660"/>
              <a:gd name="connsiteX38" fmla="*/ 285763 w 708660"/>
              <a:gd name="connsiteY38" fmla="*/ 4538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8660" h="708660">
                <a:moveTo>
                  <a:pt x="708819" y="354489"/>
                </a:moveTo>
                <a:cubicBezTo>
                  <a:pt x="708819" y="550181"/>
                  <a:pt x="550181" y="708819"/>
                  <a:pt x="354489" y="708819"/>
                </a:cubicBezTo>
                <a:cubicBezTo>
                  <a:pt x="158797" y="708819"/>
                  <a:pt x="159" y="550181"/>
                  <a:pt x="159" y="354489"/>
                </a:cubicBezTo>
                <a:cubicBezTo>
                  <a:pt x="159" y="158797"/>
                  <a:pt x="158797" y="159"/>
                  <a:pt x="354489" y="159"/>
                </a:cubicBezTo>
                <a:cubicBezTo>
                  <a:pt x="550181" y="159"/>
                  <a:pt x="708819" y="158797"/>
                  <a:pt x="708819" y="354489"/>
                </a:cubicBezTo>
                <a:close/>
                <a:moveTo>
                  <a:pt x="640239" y="354489"/>
                </a:moveTo>
                <a:lnTo>
                  <a:pt x="640235" y="354086"/>
                </a:lnTo>
                <a:lnTo>
                  <a:pt x="602996" y="386577"/>
                </a:lnTo>
                <a:lnTo>
                  <a:pt x="513443" y="302995"/>
                </a:lnTo>
                <a:lnTo>
                  <a:pt x="536952" y="182473"/>
                </a:lnTo>
                <a:lnTo>
                  <a:pt x="585962" y="186862"/>
                </a:lnTo>
                <a:cubicBezTo>
                  <a:pt x="550402" y="137976"/>
                  <a:pt x="500232" y="101010"/>
                  <a:pt x="442074" y="82362"/>
                </a:cubicBezTo>
                <a:lnTo>
                  <a:pt x="461578" y="127995"/>
                </a:lnTo>
                <a:lnTo>
                  <a:pt x="354489" y="187325"/>
                </a:lnTo>
                <a:lnTo>
                  <a:pt x="247400" y="127996"/>
                </a:lnTo>
                <a:lnTo>
                  <a:pt x="266904" y="82364"/>
                </a:lnTo>
                <a:cubicBezTo>
                  <a:pt x="208852" y="100977"/>
                  <a:pt x="158633" y="137899"/>
                  <a:pt x="123016" y="186864"/>
                </a:cubicBezTo>
                <a:lnTo>
                  <a:pt x="172401" y="182473"/>
                </a:lnTo>
                <a:lnTo>
                  <a:pt x="195535" y="302995"/>
                </a:lnTo>
                <a:lnTo>
                  <a:pt x="105984" y="386577"/>
                </a:lnTo>
                <a:lnTo>
                  <a:pt x="68745" y="354086"/>
                </a:lnTo>
                <a:lnTo>
                  <a:pt x="68740" y="354489"/>
                </a:lnTo>
                <a:cubicBezTo>
                  <a:pt x="68740" y="415947"/>
                  <a:pt x="88024" y="474435"/>
                  <a:pt x="123707" y="523069"/>
                </a:cubicBezTo>
                <a:lnTo>
                  <a:pt x="134714" y="474638"/>
                </a:lnTo>
                <a:lnTo>
                  <a:pt x="256355" y="489565"/>
                </a:lnTo>
                <a:lnTo>
                  <a:pt x="308220" y="600758"/>
                </a:lnTo>
                <a:lnTo>
                  <a:pt x="265498" y="626170"/>
                </a:lnTo>
                <a:cubicBezTo>
                  <a:pt x="322937" y="644918"/>
                  <a:pt x="385927" y="644955"/>
                  <a:pt x="443480" y="626170"/>
                </a:cubicBezTo>
                <a:lnTo>
                  <a:pt x="400758" y="600758"/>
                </a:lnTo>
                <a:lnTo>
                  <a:pt x="452623" y="489565"/>
                </a:lnTo>
                <a:lnTo>
                  <a:pt x="574264" y="474638"/>
                </a:lnTo>
                <a:lnTo>
                  <a:pt x="585271" y="523069"/>
                </a:lnTo>
                <a:cubicBezTo>
                  <a:pt x="620955" y="474435"/>
                  <a:pt x="640239" y="415947"/>
                  <a:pt x="640239" y="354489"/>
                </a:cubicBezTo>
                <a:close/>
                <a:moveTo>
                  <a:pt x="285763" y="453889"/>
                </a:moveTo>
                <a:lnTo>
                  <a:pt x="243052" y="323427"/>
                </a:lnTo>
                <a:lnTo>
                  <a:pt x="354489" y="242664"/>
                </a:lnTo>
                <a:lnTo>
                  <a:pt x="465926" y="323427"/>
                </a:lnTo>
                <a:lnTo>
                  <a:pt x="423603" y="453889"/>
                </a:lnTo>
                <a:lnTo>
                  <a:pt x="285763" y="453889"/>
                </a:lnTo>
                <a:close/>
              </a:path>
            </a:pathLst>
          </a:custGeom>
          <a:solidFill>
            <a:srgbClr val="910830"/>
          </a:solidFill>
          <a:ln w="1414" cap="flat">
            <a:noFill/>
            <a:prstDash val="solid"/>
            <a:miter/>
          </a:ln>
        </p:spPr>
        <p:txBody>
          <a:bodyPr rtlCol="0" anchor="ctr"/>
          <a:lstStyle/>
          <a:p>
            <a:endParaRPr lang="en-GB"/>
          </a:p>
        </p:txBody>
      </p:sp>
      <p:sp>
        <p:nvSpPr>
          <p:cNvPr id="339" name="Grafik 334">
            <a:extLst>
              <a:ext uri="{FF2B5EF4-FFF2-40B4-BE49-F238E27FC236}">
                <a16:creationId xmlns:a16="http://schemas.microsoft.com/office/drawing/2014/main" id="{504DF7FA-EBD8-48E3-A90C-67E4FCFB3BD5}"/>
              </a:ext>
            </a:extLst>
          </p:cNvPr>
          <p:cNvSpPr/>
          <p:nvPr/>
        </p:nvSpPr>
        <p:spPr>
          <a:xfrm>
            <a:off x="1207643" y="3801432"/>
            <a:ext cx="595389" cy="297695"/>
          </a:xfrm>
          <a:custGeom>
            <a:avLst/>
            <a:gdLst>
              <a:gd name="connsiteX0" fmla="*/ 685961 w 914400"/>
              <a:gd name="connsiteY0" fmla="*/ 161 h 457200"/>
              <a:gd name="connsiteX1" fmla="*/ 228761 w 914400"/>
              <a:gd name="connsiteY1" fmla="*/ 161 h 457200"/>
              <a:gd name="connsiteX2" fmla="*/ 161 w 914400"/>
              <a:gd name="connsiteY2" fmla="*/ 228761 h 457200"/>
              <a:gd name="connsiteX3" fmla="*/ 228761 w 914400"/>
              <a:gd name="connsiteY3" fmla="*/ 457361 h 457200"/>
              <a:gd name="connsiteX4" fmla="*/ 391924 w 914400"/>
              <a:gd name="connsiteY4" fmla="*/ 388781 h 457200"/>
              <a:gd name="connsiteX5" fmla="*/ 522655 w 914400"/>
              <a:gd name="connsiteY5" fmla="*/ 388781 h 457200"/>
              <a:gd name="connsiteX6" fmla="*/ 685818 w 914400"/>
              <a:gd name="connsiteY6" fmla="*/ 457361 h 457200"/>
              <a:gd name="connsiteX7" fmla="*/ 914418 w 914400"/>
              <a:gd name="connsiteY7" fmla="*/ 228761 h 457200"/>
              <a:gd name="connsiteX8" fmla="*/ 685961 w 914400"/>
              <a:gd name="connsiteY8" fmla="*/ 161 h 457200"/>
              <a:gd name="connsiteX9" fmla="*/ 365921 w 914400"/>
              <a:gd name="connsiteY9" fmla="*/ 257336 h 457200"/>
              <a:gd name="connsiteX10" fmla="*/ 348776 w 914400"/>
              <a:gd name="connsiteY10" fmla="*/ 274481 h 457200"/>
              <a:gd name="connsiteX11" fmla="*/ 274481 w 914400"/>
              <a:gd name="connsiteY11" fmla="*/ 274481 h 457200"/>
              <a:gd name="connsiteX12" fmla="*/ 274481 w 914400"/>
              <a:gd name="connsiteY12" fmla="*/ 348776 h 457200"/>
              <a:gd name="connsiteX13" fmla="*/ 257336 w 914400"/>
              <a:gd name="connsiteY13" fmla="*/ 365921 h 457200"/>
              <a:gd name="connsiteX14" fmla="*/ 200186 w 914400"/>
              <a:gd name="connsiteY14" fmla="*/ 365921 h 457200"/>
              <a:gd name="connsiteX15" fmla="*/ 183041 w 914400"/>
              <a:gd name="connsiteY15" fmla="*/ 348776 h 457200"/>
              <a:gd name="connsiteX16" fmla="*/ 183041 w 914400"/>
              <a:gd name="connsiteY16" fmla="*/ 274481 h 457200"/>
              <a:gd name="connsiteX17" fmla="*/ 108746 w 914400"/>
              <a:gd name="connsiteY17" fmla="*/ 274481 h 457200"/>
              <a:gd name="connsiteX18" fmla="*/ 91601 w 914400"/>
              <a:gd name="connsiteY18" fmla="*/ 257336 h 457200"/>
              <a:gd name="connsiteX19" fmla="*/ 91601 w 914400"/>
              <a:gd name="connsiteY19" fmla="*/ 200186 h 457200"/>
              <a:gd name="connsiteX20" fmla="*/ 108746 w 914400"/>
              <a:gd name="connsiteY20" fmla="*/ 183041 h 457200"/>
              <a:gd name="connsiteX21" fmla="*/ 183041 w 914400"/>
              <a:gd name="connsiteY21" fmla="*/ 183041 h 457200"/>
              <a:gd name="connsiteX22" fmla="*/ 183041 w 914400"/>
              <a:gd name="connsiteY22" fmla="*/ 108746 h 457200"/>
              <a:gd name="connsiteX23" fmla="*/ 200186 w 914400"/>
              <a:gd name="connsiteY23" fmla="*/ 91601 h 457200"/>
              <a:gd name="connsiteX24" fmla="*/ 257336 w 914400"/>
              <a:gd name="connsiteY24" fmla="*/ 91601 h 457200"/>
              <a:gd name="connsiteX25" fmla="*/ 274481 w 914400"/>
              <a:gd name="connsiteY25" fmla="*/ 108746 h 457200"/>
              <a:gd name="connsiteX26" fmla="*/ 274481 w 914400"/>
              <a:gd name="connsiteY26" fmla="*/ 183041 h 457200"/>
              <a:gd name="connsiteX27" fmla="*/ 348776 w 914400"/>
              <a:gd name="connsiteY27" fmla="*/ 183041 h 457200"/>
              <a:gd name="connsiteX28" fmla="*/ 365921 w 914400"/>
              <a:gd name="connsiteY28" fmla="*/ 200186 h 457200"/>
              <a:gd name="connsiteX29" fmla="*/ 365921 w 914400"/>
              <a:gd name="connsiteY29" fmla="*/ 257336 h 457200"/>
              <a:gd name="connsiteX30" fmla="*/ 628811 w 914400"/>
              <a:gd name="connsiteY30" fmla="*/ 354491 h 457200"/>
              <a:gd name="connsiteX31" fmla="*/ 560231 w 914400"/>
              <a:gd name="connsiteY31" fmla="*/ 285911 h 457200"/>
              <a:gd name="connsiteX32" fmla="*/ 628811 w 914400"/>
              <a:gd name="connsiteY32" fmla="*/ 217331 h 457200"/>
              <a:gd name="connsiteX33" fmla="*/ 697391 w 914400"/>
              <a:gd name="connsiteY33" fmla="*/ 285911 h 457200"/>
              <a:gd name="connsiteX34" fmla="*/ 628811 w 914400"/>
              <a:gd name="connsiteY34" fmla="*/ 354491 h 457200"/>
              <a:gd name="connsiteX35" fmla="*/ 743111 w 914400"/>
              <a:gd name="connsiteY35" fmla="*/ 240191 h 457200"/>
              <a:gd name="connsiteX36" fmla="*/ 674531 w 914400"/>
              <a:gd name="connsiteY36" fmla="*/ 171611 h 457200"/>
              <a:gd name="connsiteX37" fmla="*/ 743111 w 914400"/>
              <a:gd name="connsiteY37" fmla="*/ 103031 h 457200"/>
              <a:gd name="connsiteX38" fmla="*/ 811691 w 914400"/>
              <a:gd name="connsiteY38" fmla="*/ 171611 h 457200"/>
              <a:gd name="connsiteX39" fmla="*/ 743111 w 914400"/>
              <a:gd name="connsiteY39" fmla="*/ 24019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457200">
                <a:moveTo>
                  <a:pt x="685961" y="161"/>
                </a:moveTo>
                <a:lnTo>
                  <a:pt x="228761" y="161"/>
                </a:lnTo>
                <a:cubicBezTo>
                  <a:pt x="102459" y="161"/>
                  <a:pt x="161" y="102459"/>
                  <a:pt x="161" y="228761"/>
                </a:cubicBezTo>
                <a:cubicBezTo>
                  <a:pt x="161" y="355062"/>
                  <a:pt x="102459" y="457361"/>
                  <a:pt x="228761" y="457361"/>
                </a:cubicBezTo>
                <a:cubicBezTo>
                  <a:pt x="292769" y="457361"/>
                  <a:pt x="350490" y="431072"/>
                  <a:pt x="391924" y="388781"/>
                </a:cubicBezTo>
                <a:lnTo>
                  <a:pt x="522655" y="388781"/>
                </a:lnTo>
                <a:cubicBezTo>
                  <a:pt x="564088" y="431072"/>
                  <a:pt x="621953" y="457361"/>
                  <a:pt x="685818" y="457361"/>
                </a:cubicBezTo>
                <a:cubicBezTo>
                  <a:pt x="812119" y="457361"/>
                  <a:pt x="914418" y="355062"/>
                  <a:pt x="914418" y="228761"/>
                </a:cubicBezTo>
                <a:cubicBezTo>
                  <a:pt x="914418" y="102459"/>
                  <a:pt x="812262" y="161"/>
                  <a:pt x="685961" y="161"/>
                </a:cubicBezTo>
                <a:close/>
                <a:moveTo>
                  <a:pt x="365921" y="257336"/>
                </a:moveTo>
                <a:cubicBezTo>
                  <a:pt x="365921" y="266766"/>
                  <a:pt x="358206" y="274481"/>
                  <a:pt x="348776" y="274481"/>
                </a:cubicBezTo>
                <a:lnTo>
                  <a:pt x="274481" y="274481"/>
                </a:lnTo>
                <a:lnTo>
                  <a:pt x="274481" y="348776"/>
                </a:lnTo>
                <a:cubicBezTo>
                  <a:pt x="274481" y="358206"/>
                  <a:pt x="266766" y="365921"/>
                  <a:pt x="257336" y="365921"/>
                </a:cubicBezTo>
                <a:lnTo>
                  <a:pt x="200186" y="365921"/>
                </a:lnTo>
                <a:cubicBezTo>
                  <a:pt x="190756" y="365921"/>
                  <a:pt x="183041" y="358206"/>
                  <a:pt x="183041" y="348776"/>
                </a:cubicBezTo>
                <a:lnTo>
                  <a:pt x="183041" y="274481"/>
                </a:lnTo>
                <a:lnTo>
                  <a:pt x="108746" y="274481"/>
                </a:lnTo>
                <a:cubicBezTo>
                  <a:pt x="99316" y="274481"/>
                  <a:pt x="91601" y="266766"/>
                  <a:pt x="91601" y="257336"/>
                </a:cubicBezTo>
                <a:lnTo>
                  <a:pt x="91601" y="200186"/>
                </a:lnTo>
                <a:cubicBezTo>
                  <a:pt x="91601" y="190756"/>
                  <a:pt x="99316" y="183041"/>
                  <a:pt x="108746" y="183041"/>
                </a:cubicBezTo>
                <a:lnTo>
                  <a:pt x="183041" y="183041"/>
                </a:lnTo>
                <a:lnTo>
                  <a:pt x="183041" y="108746"/>
                </a:lnTo>
                <a:cubicBezTo>
                  <a:pt x="183041" y="99316"/>
                  <a:pt x="190756" y="91601"/>
                  <a:pt x="200186" y="91601"/>
                </a:cubicBezTo>
                <a:lnTo>
                  <a:pt x="257336" y="91601"/>
                </a:lnTo>
                <a:cubicBezTo>
                  <a:pt x="266766" y="91601"/>
                  <a:pt x="274481" y="99316"/>
                  <a:pt x="274481" y="108746"/>
                </a:cubicBezTo>
                <a:lnTo>
                  <a:pt x="274481" y="183041"/>
                </a:lnTo>
                <a:lnTo>
                  <a:pt x="348776" y="183041"/>
                </a:lnTo>
                <a:cubicBezTo>
                  <a:pt x="358206" y="183041"/>
                  <a:pt x="365921" y="190756"/>
                  <a:pt x="365921" y="200186"/>
                </a:cubicBezTo>
                <a:lnTo>
                  <a:pt x="365921" y="257336"/>
                </a:lnTo>
                <a:close/>
                <a:moveTo>
                  <a:pt x="628811" y="354491"/>
                </a:moveTo>
                <a:cubicBezTo>
                  <a:pt x="590949" y="354491"/>
                  <a:pt x="560231" y="323773"/>
                  <a:pt x="560231" y="285911"/>
                </a:cubicBezTo>
                <a:cubicBezTo>
                  <a:pt x="560231" y="248049"/>
                  <a:pt x="590949" y="217331"/>
                  <a:pt x="628811" y="217331"/>
                </a:cubicBezTo>
                <a:cubicBezTo>
                  <a:pt x="666673" y="217331"/>
                  <a:pt x="697391" y="248049"/>
                  <a:pt x="697391" y="285911"/>
                </a:cubicBezTo>
                <a:cubicBezTo>
                  <a:pt x="697391" y="323773"/>
                  <a:pt x="666673" y="354491"/>
                  <a:pt x="628811" y="354491"/>
                </a:cubicBezTo>
                <a:close/>
                <a:moveTo>
                  <a:pt x="743111" y="240191"/>
                </a:moveTo>
                <a:cubicBezTo>
                  <a:pt x="705249" y="240191"/>
                  <a:pt x="674531" y="209473"/>
                  <a:pt x="674531" y="171611"/>
                </a:cubicBezTo>
                <a:cubicBezTo>
                  <a:pt x="674531" y="133749"/>
                  <a:pt x="705249" y="103031"/>
                  <a:pt x="743111" y="103031"/>
                </a:cubicBezTo>
                <a:cubicBezTo>
                  <a:pt x="780973" y="103031"/>
                  <a:pt x="811691" y="133749"/>
                  <a:pt x="811691" y="171611"/>
                </a:cubicBezTo>
                <a:cubicBezTo>
                  <a:pt x="811691" y="209473"/>
                  <a:pt x="780973" y="240191"/>
                  <a:pt x="743111" y="240191"/>
                </a:cubicBezTo>
                <a:close/>
              </a:path>
            </a:pathLst>
          </a:custGeom>
          <a:solidFill>
            <a:srgbClr val="910830"/>
          </a:solidFill>
          <a:ln w="1429" cap="flat">
            <a:noFill/>
            <a:prstDash val="solid"/>
            <a:miter/>
          </a:ln>
        </p:spPr>
        <p:txBody>
          <a:bodyPr rtlCol="0" anchor="ctr"/>
          <a:lstStyle/>
          <a:p>
            <a:endParaRPr lang="en-GB"/>
          </a:p>
        </p:txBody>
      </p:sp>
      <p:sp>
        <p:nvSpPr>
          <p:cNvPr id="340" name="Grafik 335">
            <a:extLst>
              <a:ext uri="{FF2B5EF4-FFF2-40B4-BE49-F238E27FC236}">
                <a16:creationId xmlns:a16="http://schemas.microsoft.com/office/drawing/2014/main" id="{9228EC26-7332-4A71-AB6C-9ADC5018F016}"/>
              </a:ext>
            </a:extLst>
          </p:cNvPr>
          <p:cNvSpPr/>
          <p:nvPr/>
        </p:nvSpPr>
        <p:spPr>
          <a:xfrm>
            <a:off x="3553230" y="3712125"/>
            <a:ext cx="476311" cy="476311"/>
          </a:xfrm>
          <a:custGeom>
            <a:avLst/>
            <a:gdLst>
              <a:gd name="connsiteX0" fmla="*/ 480219 w 731520"/>
              <a:gd name="connsiteY0" fmla="*/ 640239 h 731520"/>
              <a:gd name="connsiteX1" fmla="*/ 23019 w 731520"/>
              <a:gd name="connsiteY1" fmla="*/ 640239 h 731520"/>
              <a:gd name="connsiteX2" fmla="*/ 159 w 731520"/>
              <a:gd name="connsiteY2" fmla="*/ 663099 h 731520"/>
              <a:gd name="connsiteX3" fmla="*/ 159 w 731520"/>
              <a:gd name="connsiteY3" fmla="*/ 708819 h 731520"/>
              <a:gd name="connsiteX4" fmla="*/ 23019 w 731520"/>
              <a:gd name="connsiteY4" fmla="*/ 731679 h 731520"/>
              <a:gd name="connsiteX5" fmla="*/ 480219 w 731520"/>
              <a:gd name="connsiteY5" fmla="*/ 731679 h 731520"/>
              <a:gd name="connsiteX6" fmla="*/ 503079 w 731520"/>
              <a:gd name="connsiteY6" fmla="*/ 708819 h 731520"/>
              <a:gd name="connsiteX7" fmla="*/ 503079 w 731520"/>
              <a:gd name="connsiteY7" fmla="*/ 663099 h 731520"/>
              <a:gd name="connsiteX8" fmla="*/ 480219 w 731520"/>
              <a:gd name="connsiteY8" fmla="*/ 640239 h 731520"/>
              <a:gd name="connsiteX9" fmla="*/ 704819 w 731520"/>
              <a:gd name="connsiteY9" fmla="*/ 153464 h 731520"/>
              <a:gd name="connsiteX10" fmla="*/ 589090 w 731520"/>
              <a:gd name="connsiteY10" fmla="*/ 37735 h 731520"/>
              <a:gd name="connsiteX11" fmla="*/ 556800 w 731520"/>
              <a:gd name="connsiteY11" fmla="*/ 37735 h 731520"/>
              <a:gd name="connsiteX12" fmla="*/ 540655 w 731520"/>
              <a:gd name="connsiteY12" fmla="*/ 53880 h 731520"/>
              <a:gd name="connsiteX13" fmla="*/ 540655 w 731520"/>
              <a:gd name="connsiteY13" fmla="*/ 86170 h 731520"/>
              <a:gd name="connsiteX14" fmla="*/ 594519 w 731520"/>
              <a:gd name="connsiteY14" fmla="*/ 140034 h 731520"/>
              <a:gd name="connsiteX15" fmla="*/ 594519 w 731520"/>
              <a:gd name="connsiteY15" fmla="*/ 228759 h 731520"/>
              <a:gd name="connsiteX16" fmla="*/ 663099 w 731520"/>
              <a:gd name="connsiteY16" fmla="*/ 307626 h 731520"/>
              <a:gd name="connsiteX17" fmla="*/ 663099 w 731520"/>
              <a:gd name="connsiteY17" fmla="*/ 537369 h 731520"/>
              <a:gd name="connsiteX18" fmla="*/ 628809 w 731520"/>
              <a:gd name="connsiteY18" fmla="*/ 571659 h 731520"/>
              <a:gd name="connsiteX19" fmla="*/ 594519 w 731520"/>
              <a:gd name="connsiteY19" fmla="*/ 537369 h 731520"/>
              <a:gd name="connsiteX20" fmla="*/ 594519 w 731520"/>
              <a:gd name="connsiteY20" fmla="*/ 491649 h 731520"/>
              <a:gd name="connsiteX21" fmla="*/ 468789 w 731520"/>
              <a:gd name="connsiteY21" fmla="*/ 365919 h 731520"/>
              <a:gd name="connsiteX22" fmla="*/ 457359 w 731520"/>
              <a:gd name="connsiteY22" fmla="*/ 365919 h 731520"/>
              <a:gd name="connsiteX23" fmla="*/ 457359 w 731520"/>
              <a:gd name="connsiteY23" fmla="*/ 91599 h 731520"/>
              <a:gd name="connsiteX24" fmla="*/ 365919 w 731520"/>
              <a:gd name="connsiteY24" fmla="*/ 159 h 731520"/>
              <a:gd name="connsiteX25" fmla="*/ 137319 w 731520"/>
              <a:gd name="connsiteY25" fmla="*/ 159 h 731520"/>
              <a:gd name="connsiteX26" fmla="*/ 45879 w 731520"/>
              <a:gd name="connsiteY26" fmla="*/ 91599 h 731520"/>
              <a:gd name="connsiteX27" fmla="*/ 45879 w 731520"/>
              <a:gd name="connsiteY27" fmla="*/ 594519 h 731520"/>
              <a:gd name="connsiteX28" fmla="*/ 457359 w 731520"/>
              <a:gd name="connsiteY28" fmla="*/ 594519 h 731520"/>
              <a:gd name="connsiteX29" fmla="*/ 457359 w 731520"/>
              <a:gd name="connsiteY29" fmla="*/ 434499 h 731520"/>
              <a:gd name="connsiteX30" fmla="*/ 468789 w 731520"/>
              <a:gd name="connsiteY30" fmla="*/ 434499 h 731520"/>
              <a:gd name="connsiteX31" fmla="*/ 525939 w 731520"/>
              <a:gd name="connsiteY31" fmla="*/ 491649 h 731520"/>
              <a:gd name="connsiteX32" fmla="*/ 525939 w 731520"/>
              <a:gd name="connsiteY32" fmla="*/ 531368 h 731520"/>
              <a:gd name="connsiteX33" fmla="*/ 618093 w 731520"/>
              <a:gd name="connsiteY33" fmla="*/ 639810 h 731520"/>
              <a:gd name="connsiteX34" fmla="*/ 731679 w 731520"/>
              <a:gd name="connsiteY34" fmla="*/ 537369 h 731520"/>
              <a:gd name="connsiteX35" fmla="*/ 731679 w 731520"/>
              <a:gd name="connsiteY35" fmla="*/ 218186 h 731520"/>
              <a:gd name="connsiteX36" fmla="*/ 704819 w 731520"/>
              <a:gd name="connsiteY36" fmla="*/ 153464 h 731520"/>
              <a:gd name="connsiteX37" fmla="*/ 365919 w 731520"/>
              <a:gd name="connsiteY37" fmla="*/ 274479 h 731520"/>
              <a:gd name="connsiteX38" fmla="*/ 137319 w 731520"/>
              <a:gd name="connsiteY38" fmla="*/ 274479 h 731520"/>
              <a:gd name="connsiteX39" fmla="*/ 137319 w 731520"/>
              <a:gd name="connsiteY39" fmla="*/ 91599 h 731520"/>
              <a:gd name="connsiteX40" fmla="*/ 365919 w 731520"/>
              <a:gd name="connsiteY40" fmla="*/ 91599 h 731520"/>
              <a:gd name="connsiteX41" fmla="*/ 365919 w 731520"/>
              <a:gd name="connsiteY41" fmla="*/ 2744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1520" h="731520">
                <a:moveTo>
                  <a:pt x="480219" y="640239"/>
                </a:moveTo>
                <a:lnTo>
                  <a:pt x="23019" y="640239"/>
                </a:lnTo>
                <a:cubicBezTo>
                  <a:pt x="10446" y="640239"/>
                  <a:pt x="159" y="650526"/>
                  <a:pt x="159" y="663099"/>
                </a:cubicBezTo>
                <a:lnTo>
                  <a:pt x="159" y="708819"/>
                </a:lnTo>
                <a:cubicBezTo>
                  <a:pt x="159" y="721392"/>
                  <a:pt x="10446" y="731679"/>
                  <a:pt x="23019" y="731679"/>
                </a:cubicBezTo>
                <a:lnTo>
                  <a:pt x="480219" y="731679"/>
                </a:lnTo>
                <a:cubicBezTo>
                  <a:pt x="492792" y="731679"/>
                  <a:pt x="503079" y="721392"/>
                  <a:pt x="503079" y="708819"/>
                </a:cubicBezTo>
                <a:lnTo>
                  <a:pt x="503079" y="663099"/>
                </a:lnTo>
                <a:cubicBezTo>
                  <a:pt x="503079" y="650526"/>
                  <a:pt x="492792" y="640239"/>
                  <a:pt x="480219" y="640239"/>
                </a:cubicBezTo>
                <a:close/>
                <a:moveTo>
                  <a:pt x="704819" y="153464"/>
                </a:moveTo>
                <a:lnTo>
                  <a:pt x="589090" y="37735"/>
                </a:lnTo>
                <a:cubicBezTo>
                  <a:pt x="580232" y="28877"/>
                  <a:pt x="565658" y="28877"/>
                  <a:pt x="556800" y="37735"/>
                </a:cubicBezTo>
                <a:lnTo>
                  <a:pt x="540655" y="53880"/>
                </a:lnTo>
                <a:cubicBezTo>
                  <a:pt x="531797" y="62738"/>
                  <a:pt x="531797" y="77312"/>
                  <a:pt x="540655" y="86170"/>
                </a:cubicBezTo>
                <a:lnTo>
                  <a:pt x="594519" y="140034"/>
                </a:lnTo>
                <a:lnTo>
                  <a:pt x="594519" y="228759"/>
                </a:lnTo>
                <a:cubicBezTo>
                  <a:pt x="594519" y="268907"/>
                  <a:pt x="624380" y="302054"/>
                  <a:pt x="663099" y="307626"/>
                </a:cubicBezTo>
                <a:lnTo>
                  <a:pt x="663099" y="537369"/>
                </a:lnTo>
                <a:cubicBezTo>
                  <a:pt x="663099" y="556229"/>
                  <a:pt x="647669" y="571659"/>
                  <a:pt x="628809" y="571659"/>
                </a:cubicBezTo>
                <a:cubicBezTo>
                  <a:pt x="609950" y="571659"/>
                  <a:pt x="594519" y="556229"/>
                  <a:pt x="594519" y="537369"/>
                </a:cubicBezTo>
                <a:lnTo>
                  <a:pt x="594519" y="491649"/>
                </a:lnTo>
                <a:cubicBezTo>
                  <a:pt x="594519" y="422212"/>
                  <a:pt x="538226" y="365919"/>
                  <a:pt x="468789" y="365919"/>
                </a:cubicBezTo>
                <a:lnTo>
                  <a:pt x="457359" y="365919"/>
                </a:lnTo>
                <a:lnTo>
                  <a:pt x="457359" y="91599"/>
                </a:lnTo>
                <a:cubicBezTo>
                  <a:pt x="457359" y="41164"/>
                  <a:pt x="416354" y="159"/>
                  <a:pt x="365919" y="159"/>
                </a:cubicBezTo>
                <a:lnTo>
                  <a:pt x="137319" y="159"/>
                </a:lnTo>
                <a:cubicBezTo>
                  <a:pt x="86884" y="159"/>
                  <a:pt x="45879" y="41164"/>
                  <a:pt x="45879" y="91599"/>
                </a:cubicBezTo>
                <a:lnTo>
                  <a:pt x="45879" y="594519"/>
                </a:lnTo>
                <a:lnTo>
                  <a:pt x="457359" y="594519"/>
                </a:lnTo>
                <a:lnTo>
                  <a:pt x="457359" y="434499"/>
                </a:lnTo>
                <a:lnTo>
                  <a:pt x="468789" y="434499"/>
                </a:lnTo>
                <a:cubicBezTo>
                  <a:pt x="500364" y="434499"/>
                  <a:pt x="525939" y="460074"/>
                  <a:pt x="525939" y="491649"/>
                </a:cubicBezTo>
                <a:lnTo>
                  <a:pt x="525939" y="531368"/>
                </a:lnTo>
                <a:cubicBezTo>
                  <a:pt x="525939" y="585232"/>
                  <a:pt x="564515" y="634238"/>
                  <a:pt x="618093" y="639810"/>
                </a:cubicBezTo>
                <a:cubicBezTo>
                  <a:pt x="679530" y="645954"/>
                  <a:pt x="731679" y="597662"/>
                  <a:pt x="731679" y="537369"/>
                </a:cubicBezTo>
                <a:lnTo>
                  <a:pt x="731679" y="218186"/>
                </a:lnTo>
                <a:cubicBezTo>
                  <a:pt x="731679" y="193898"/>
                  <a:pt x="721964" y="170609"/>
                  <a:pt x="704819" y="153464"/>
                </a:cubicBezTo>
                <a:close/>
                <a:moveTo>
                  <a:pt x="365919" y="274479"/>
                </a:moveTo>
                <a:lnTo>
                  <a:pt x="137319" y="274479"/>
                </a:lnTo>
                <a:lnTo>
                  <a:pt x="137319" y="91599"/>
                </a:lnTo>
                <a:lnTo>
                  <a:pt x="365919" y="91599"/>
                </a:lnTo>
                <a:lnTo>
                  <a:pt x="365919" y="274479"/>
                </a:lnTo>
                <a:close/>
              </a:path>
            </a:pathLst>
          </a:custGeom>
          <a:solidFill>
            <a:srgbClr val="910830"/>
          </a:solidFill>
          <a:ln w="1414" cap="flat">
            <a:noFill/>
            <a:prstDash val="solid"/>
            <a:miter/>
          </a:ln>
        </p:spPr>
        <p:txBody>
          <a:bodyPr rtlCol="0" anchor="ctr"/>
          <a:lstStyle/>
          <a:p>
            <a:endParaRPr lang="en-GB"/>
          </a:p>
        </p:txBody>
      </p:sp>
      <p:sp>
        <p:nvSpPr>
          <p:cNvPr id="341" name="Grafik 336">
            <a:extLst>
              <a:ext uri="{FF2B5EF4-FFF2-40B4-BE49-F238E27FC236}">
                <a16:creationId xmlns:a16="http://schemas.microsoft.com/office/drawing/2014/main" id="{A8293F0C-8E33-462C-8BF6-6D1A7937B74F}"/>
              </a:ext>
            </a:extLst>
          </p:cNvPr>
          <p:cNvSpPr/>
          <p:nvPr/>
        </p:nvSpPr>
        <p:spPr>
          <a:xfrm>
            <a:off x="4080087" y="3712125"/>
            <a:ext cx="476311" cy="476311"/>
          </a:xfrm>
          <a:custGeom>
            <a:avLst/>
            <a:gdLst>
              <a:gd name="connsiteX0" fmla="*/ 721636 w 731520"/>
              <a:gd name="connsiteY0" fmla="*/ 284999 h 731520"/>
              <a:gd name="connsiteX1" fmla="*/ 689308 w 731520"/>
              <a:gd name="connsiteY1" fmla="*/ 252670 h 731520"/>
              <a:gd name="connsiteX2" fmla="*/ 640815 w 731520"/>
              <a:gd name="connsiteY2" fmla="*/ 252670 h 731520"/>
              <a:gd name="connsiteX3" fmla="*/ 632732 w 731520"/>
              <a:gd name="connsiteY3" fmla="*/ 260753 h 731520"/>
              <a:gd name="connsiteX4" fmla="*/ 471086 w 731520"/>
              <a:gd name="connsiteY4" fmla="*/ 99108 h 731520"/>
              <a:gd name="connsiteX5" fmla="*/ 479169 w 731520"/>
              <a:gd name="connsiteY5" fmla="*/ 91026 h 731520"/>
              <a:gd name="connsiteX6" fmla="*/ 479169 w 731520"/>
              <a:gd name="connsiteY6" fmla="*/ 42533 h 731520"/>
              <a:gd name="connsiteX7" fmla="*/ 446840 w 731520"/>
              <a:gd name="connsiteY7" fmla="*/ 10203 h 731520"/>
              <a:gd name="connsiteX8" fmla="*/ 398347 w 731520"/>
              <a:gd name="connsiteY8" fmla="*/ 10203 h 731520"/>
              <a:gd name="connsiteX9" fmla="*/ 220538 w 731520"/>
              <a:gd name="connsiteY9" fmla="*/ 188012 h 731520"/>
              <a:gd name="connsiteX10" fmla="*/ 220538 w 731520"/>
              <a:gd name="connsiteY10" fmla="*/ 236505 h 731520"/>
              <a:gd name="connsiteX11" fmla="*/ 252866 w 731520"/>
              <a:gd name="connsiteY11" fmla="*/ 268834 h 731520"/>
              <a:gd name="connsiteX12" fmla="*/ 301359 w 731520"/>
              <a:gd name="connsiteY12" fmla="*/ 268834 h 731520"/>
              <a:gd name="connsiteX13" fmla="*/ 309442 w 731520"/>
              <a:gd name="connsiteY13" fmla="*/ 260751 h 731520"/>
              <a:gd name="connsiteX14" fmla="*/ 366017 w 731520"/>
              <a:gd name="connsiteY14" fmla="*/ 317327 h 731520"/>
              <a:gd name="connsiteX15" fmla="*/ 250231 w 731520"/>
              <a:gd name="connsiteY15" fmla="*/ 433113 h 731520"/>
              <a:gd name="connsiteX16" fmla="*/ 242149 w 731520"/>
              <a:gd name="connsiteY16" fmla="*/ 425030 h 731520"/>
              <a:gd name="connsiteX17" fmla="*/ 177491 w 731520"/>
              <a:gd name="connsiteY17" fmla="*/ 425030 h 731520"/>
              <a:gd name="connsiteX18" fmla="*/ 13550 w 731520"/>
              <a:gd name="connsiteY18" fmla="*/ 588974 h 731520"/>
              <a:gd name="connsiteX19" fmla="*/ 13550 w 731520"/>
              <a:gd name="connsiteY19" fmla="*/ 653632 h 731520"/>
              <a:gd name="connsiteX20" fmla="*/ 78208 w 731520"/>
              <a:gd name="connsiteY20" fmla="*/ 718290 h 731520"/>
              <a:gd name="connsiteX21" fmla="*/ 142867 w 731520"/>
              <a:gd name="connsiteY21" fmla="*/ 718290 h 731520"/>
              <a:gd name="connsiteX22" fmla="*/ 306808 w 731520"/>
              <a:gd name="connsiteY22" fmla="*/ 554348 h 731520"/>
              <a:gd name="connsiteX23" fmla="*/ 306808 w 731520"/>
              <a:gd name="connsiteY23" fmla="*/ 489690 h 731520"/>
              <a:gd name="connsiteX24" fmla="*/ 298726 w 731520"/>
              <a:gd name="connsiteY24" fmla="*/ 481607 h 731520"/>
              <a:gd name="connsiteX25" fmla="*/ 414512 w 731520"/>
              <a:gd name="connsiteY25" fmla="*/ 365822 h 731520"/>
              <a:gd name="connsiteX26" fmla="*/ 471088 w 731520"/>
              <a:gd name="connsiteY26" fmla="*/ 422397 h 731520"/>
              <a:gd name="connsiteX27" fmla="*/ 463005 w 731520"/>
              <a:gd name="connsiteY27" fmla="*/ 430480 h 731520"/>
              <a:gd name="connsiteX28" fmla="*/ 463005 w 731520"/>
              <a:gd name="connsiteY28" fmla="*/ 478973 h 731520"/>
              <a:gd name="connsiteX29" fmla="*/ 495333 w 731520"/>
              <a:gd name="connsiteY29" fmla="*/ 511301 h 731520"/>
              <a:gd name="connsiteX30" fmla="*/ 543827 w 731520"/>
              <a:gd name="connsiteY30" fmla="*/ 511301 h 731520"/>
              <a:gd name="connsiteX31" fmla="*/ 721636 w 731520"/>
              <a:gd name="connsiteY31" fmla="*/ 333492 h 731520"/>
              <a:gd name="connsiteX32" fmla="*/ 721636 w 731520"/>
              <a:gd name="connsiteY32" fmla="*/ 2849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731520">
                <a:moveTo>
                  <a:pt x="721636" y="284999"/>
                </a:moveTo>
                <a:lnTo>
                  <a:pt x="689308" y="252670"/>
                </a:lnTo>
                <a:cubicBezTo>
                  <a:pt x="675916" y="239279"/>
                  <a:pt x="654205" y="239279"/>
                  <a:pt x="640815" y="252670"/>
                </a:cubicBezTo>
                <a:lnTo>
                  <a:pt x="632732" y="260753"/>
                </a:lnTo>
                <a:lnTo>
                  <a:pt x="471086" y="99108"/>
                </a:lnTo>
                <a:lnTo>
                  <a:pt x="479169" y="91026"/>
                </a:lnTo>
                <a:cubicBezTo>
                  <a:pt x="492560" y="77634"/>
                  <a:pt x="492560" y="55923"/>
                  <a:pt x="479169" y="42533"/>
                </a:cubicBezTo>
                <a:lnTo>
                  <a:pt x="446840" y="10203"/>
                </a:lnTo>
                <a:cubicBezTo>
                  <a:pt x="433449" y="-3189"/>
                  <a:pt x="411737" y="-3189"/>
                  <a:pt x="398347" y="10203"/>
                </a:cubicBezTo>
                <a:lnTo>
                  <a:pt x="220538" y="188012"/>
                </a:lnTo>
                <a:cubicBezTo>
                  <a:pt x="207146" y="201404"/>
                  <a:pt x="207146" y="223115"/>
                  <a:pt x="220538" y="236505"/>
                </a:cubicBezTo>
                <a:lnTo>
                  <a:pt x="252866" y="268834"/>
                </a:lnTo>
                <a:cubicBezTo>
                  <a:pt x="266258" y="282225"/>
                  <a:pt x="287969" y="282225"/>
                  <a:pt x="301359" y="268834"/>
                </a:cubicBezTo>
                <a:lnTo>
                  <a:pt x="309442" y="260751"/>
                </a:lnTo>
                <a:lnTo>
                  <a:pt x="366017" y="317327"/>
                </a:lnTo>
                <a:lnTo>
                  <a:pt x="250231" y="433113"/>
                </a:lnTo>
                <a:lnTo>
                  <a:pt x="242149" y="425030"/>
                </a:lnTo>
                <a:cubicBezTo>
                  <a:pt x="224294" y="407175"/>
                  <a:pt x="195346" y="407175"/>
                  <a:pt x="177491" y="425030"/>
                </a:cubicBezTo>
                <a:lnTo>
                  <a:pt x="13550" y="588974"/>
                </a:lnTo>
                <a:cubicBezTo>
                  <a:pt x="-4305" y="606829"/>
                  <a:pt x="-4305" y="635777"/>
                  <a:pt x="13550" y="653632"/>
                </a:cubicBezTo>
                <a:lnTo>
                  <a:pt x="78208" y="718290"/>
                </a:lnTo>
                <a:cubicBezTo>
                  <a:pt x="96064" y="736145"/>
                  <a:pt x="125011" y="736145"/>
                  <a:pt x="142867" y="718290"/>
                </a:cubicBezTo>
                <a:lnTo>
                  <a:pt x="306808" y="554348"/>
                </a:lnTo>
                <a:cubicBezTo>
                  <a:pt x="324664" y="536493"/>
                  <a:pt x="324664" y="507545"/>
                  <a:pt x="306808" y="489690"/>
                </a:cubicBezTo>
                <a:lnTo>
                  <a:pt x="298726" y="481607"/>
                </a:lnTo>
                <a:lnTo>
                  <a:pt x="414512" y="365822"/>
                </a:lnTo>
                <a:lnTo>
                  <a:pt x="471088" y="422397"/>
                </a:lnTo>
                <a:lnTo>
                  <a:pt x="463005" y="430480"/>
                </a:lnTo>
                <a:cubicBezTo>
                  <a:pt x="449613" y="443871"/>
                  <a:pt x="449613" y="465583"/>
                  <a:pt x="463005" y="478973"/>
                </a:cubicBezTo>
                <a:lnTo>
                  <a:pt x="495333" y="511301"/>
                </a:lnTo>
                <a:cubicBezTo>
                  <a:pt x="508725" y="524693"/>
                  <a:pt x="530436" y="524693"/>
                  <a:pt x="543827" y="511301"/>
                </a:cubicBezTo>
                <a:lnTo>
                  <a:pt x="721636" y="333492"/>
                </a:lnTo>
                <a:cubicBezTo>
                  <a:pt x="735026" y="320102"/>
                  <a:pt x="735026" y="298390"/>
                  <a:pt x="721636" y="284999"/>
                </a:cubicBezTo>
                <a:close/>
              </a:path>
            </a:pathLst>
          </a:custGeom>
          <a:solidFill>
            <a:srgbClr val="910830"/>
          </a:solidFill>
          <a:ln w="1414" cap="flat">
            <a:noFill/>
            <a:prstDash val="solid"/>
            <a:miter/>
          </a:ln>
        </p:spPr>
        <p:txBody>
          <a:bodyPr rtlCol="0" anchor="ctr"/>
          <a:lstStyle/>
          <a:p>
            <a:endParaRPr lang="en-GB"/>
          </a:p>
        </p:txBody>
      </p:sp>
      <p:sp>
        <p:nvSpPr>
          <p:cNvPr id="342" name="Grafik 337">
            <a:extLst>
              <a:ext uri="{FF2B5EF4-FFF2-40B4-BE49-F238E27FC236}">
                <a16:creationId xmlns:a16="http://schemas.microsoft.com/office/drawing/2014/main" id="{6199407D-B46A-46AB-9FD0-20870A0BCD1A}"/>
              </a:ext>
            </a:extLst>
          </p:cNvPr>
          <p:cNvSpPr/>
          <p:nvPr/>
        </p:nvSpPr>
        <p:spPr>
          <a:xfrm>
            <a:off x="1853579" y="3712125"/>
            <a:ext cx="535850" cy="476311"/>
          </a:xfrm>
          <a:custGeom>
            <a:avLst/>
            <a:gdLst>
              <a:gd name="connsiteX0" fmla="*/ 693818 w 822960"/>
              <a:gd name="connsiteY0" fmla="*/ 160 h 731520"/>
              <a:gd name="connsiteX1" fmla="*/ 823120 w 822960"/>
              <a:gd name="connsiteY1" fmla="*/ 228760 h 731520"/>
              <a:gd name="connsiteX2" fmla="*/ 678673 w 822960"/>
              <a:gd name="connsiteY2" fmla="*/ 228760 h 731520"/>
              <a:gd name="connsiteX3" fmla="*/ 579804 w 822960"/>
              <a:gd name="connsiteY3" fmla="*/ 160 h 731520"/>
              <a:gd name="connsiteX4" fmla="*/ 693818 w 822960"/>
              <a:gd name="connsiteY4" fmla="*/ 160 h 731520"/>
              <a:gd name="connsiteX5" fmla="*/ 510938 w 822960"/>
              <a:gd name="connsiteY5" fmla="*/ 160 h 731520"/>
              <a:gd name="connsiteX6" fmla="*/ 609808 w 822960"/>
              <a:gd name="connsiteY6" fmla="*/ 228760 h 731520"/>
              <a:gd name="connsiteX7" fmla="*/ 213472 w 822960"/>
              <a:gd name="connsiteY7" fmla="*/ 228760 h 731520"/>
              <a:gd name="connsiteX8" fmla="*/ 312342 w 822960"/>
              <a:gd name="connsiteY8" fmla="*/ 160 h 731520"/>
              <a:gd name="connsiteX9" fmla="*/ 510938 w 822960"/>
              <a:gd name="connsiteY9" fmla="*/ 160 h 731520"/>
              <a:gd name="connsiteX10" fmla="*/ 129462 w 822960"/>
              <a:gd name="connsiteY10" fmla="*/ 160 h 731520"/>
              <a:gd name="connsiteX11" fmla="*/ 243476 w 822960"/>
              <a:gd name="connsiteY11" fmla="*/ 160 h 731520"/>
              <a:gd name="connsiteX12" fmla="*/ 144607 w 822960"/>
              <a:gd name="connsiteY12" fmla="*/ 228760 h 731520"/>
              <a:gd name="connsiteX13" fmla="*/ 160 w 822960"/>
              <a:gd name="connsiteY13" fmla="*/ 228760 h 731520"/>
              <a:gd name="connsiteX14" fmla="*/ 129462 w 822960"/>
              <a:gd name="connsiteY14" fmla="*/ 160 h 731520"/>
              <a:gd name="connsiteX15" fmla="*/ 160 w 822960"/>
              <a:gd name="connsiteY15" fmla="*/ 274480 h 731520"/>
              <a:gd name="connsiteX16" fmla="*/ 144035 w 822960"/>
              <a:gd name="connsiteY16" fmla="*/ 274480 h 731520"/>
              <a:gd name="connsiteX17" fmla="*/ 319771 w 822960"/>
              <a:gd name="connsiteY17" fmla="*/ 634096 h 731520"/>
              <a:gd name="connsiteX18" fmla="*/ 312628 w 822960"/>
              <a:gd name="connsiteY18" fmla="*/ 638811 h 731520"/>
              <a:gd name="connsiteX19" fmla="*/ 160 w 822960"/>
              <a:gd name="connsiteY19" fmla="*/ 274480 h 731520"/>
              <a:gd name="connsiteX20" fmla="*/ 211901 w 822960"/>
              <a:gd name="connsiteY20" fmla="*/ 274480 h 731520"/>
              <a:gd name="connsiteX21" fmla="*/ 611379 w 822960"/>
              <a:gd name="connsiteY21" fmla="*/ 274480 h 731520"/>
              <a:gd name="connsiteX22" fmla="*/ 415640 w 822960"/>
              <a:gd name="connsiteY22" fmla="*/ 729108 h 731520"/>
              <a:gd name="connsiteX23" fmla="*/ 407782 w 822960"/>
              <a:gd name="connsiteY23" fmla="*/ 729108 h 731520"/>
              <a:gd name="connsiteX24" fmla="*/ 211901 w 822960"/>
              <a:gd name="connsiteY24" fmla="*/ 274480 h 731520"/>
              <a:gd name="connsiteX25" fmla="*/ 503509 w 822960"/>
              <a:gd name="connsiteY25" fmla="*/ 634096 h 731520"/>
              <a:gd name="connsiteX26" fmla="*/ 679245 w 822960"/>
              <a:gd name="connsiteY26" fmla="*/ 274480 h 731520"/>
              <a:gd name="connsiteX27" fmla="*/ 823120 w 822960"/>
              <a:gd name="connsiteY27" fmla="*/ 274480 h 731520"/>
              <a:gd name="connsiteX28" fmla="*/ 510652 w 822960"/>
              <a:gd name="connsiteY28" fmla="*/ 638668 h 731520"/>
              <a:gd name="connsiteX29" fmla="*/ 503509 w 822960"/>
              <a:gd name="connsiteY29" fmla="*/ 63409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2960" h="731520">
                <a:moveTo>
                  <a:pt x="693818" y="160"/>
                </a:moveTo>
                <a:lnTo>
                  <a:pt x="823120" y="228760"/>
                </a:lnTo>
                <a:lnTo>
                  <a:pt x="678673" y="228760"/>
                </a:lnTo>
                <a:lnTo>
                  <a:pt x="579804" y="160"/>
                </a:lnTo>
                <a:lnTo>
                  <a:pt x="693818" y="160"/>
                </a:lnTo>
                <a:close/>
                <a:moveTo>
                  <a:pt x="510938" y="160"/>
                </a:moveTo>
                <a:lnTo>
                  <a:pt x="609808" y="228760"/>
                </a:lnTo>
                <a:lnTo>
                  <a:pt x="213472" y="228760"/>
                </a:lnTo>
                <a:lnTo>
                  <a:pt x="312342" y="160"/>
                </a:lnTo>
                <a:lnTo>
                  <a:pt x="510938" y="160"/>
                </a:lnTo>
                <a:close/>
                <a:moveTo>
                  <a:pt x="129462" y="160"/>
                </a:moveTo>
                <a:lnTo>
                  <a:pt x="243476" y="160"/>
                </a:lnTo>
                <a:lnTo>
                  <a:pt x="144607" y="228760"/>
                </a:lnTo>
                <a:lnTo>
                  <a:pt x="160" y="228760"/>
                </a:lnTo>
                <a:lnTo>
                  <a:pt x="129462" y="160"/>
                </a:lnTo>
                <a:close/>
                <a:moveTo>
                  <a:pt x="160" y="274480"/>
                </a:moveTo>
                <a:lnTo>
                  <a:pt x="144035" y="274480"/>
                </a:lnTo>
                <a:lnTo>
                  <a:pt x="319771" y="634096"/>
                </a:lnTo>
                <a:cubicBezTo>
                  <a:pt x="321915" y="638526"/>
                  <a:pt x="315914" y="642526"/>
                  <a:pt x="312628" y="638811"/>
                </a:cubicBezTo>
                <a:lnTo>
                  <a:pt x="160" y="274480"/>
                </a:lnTo>
                <a:close/>
                <a:moveTo>
                  <a:pt x="211901" y="274480"/>
                </a:moveTo>
                <a:lnTo>
                  <a:pt x="611379" y="274480"/>
                </a:lnTo>
                <a:lnTo>
                  <a:pt x="415640" y="729108"/>
                </a:lnTo>
                <a:cubicBezTo>
                  <a:pt x="414212" y="732537"/>
                  <a:pt x="409211" y="732537"/>
                  <a:pt x="407782" y="729108"/>
                </a:cubicBezTo>
                <a:lnTo>
                  <a:pt x="211901" y="274480"/>
                </a:lnTo>
                <a:close/>
                <a:moveTo>
                  <a:pt x="503509" y="634096"/>
                </a:moveTo>
                <a:lnTo>
                  <a:pt x="679245" y="274480"/>
                </a:lnTo>
                <a:lnTo>
                  <a:pt x="823120" y="274480"/>
                </a:lnTo>
                <a:lnTo>
                  <a:pt x="510652" y="638668"/>
                </a:lnTo>
                <a:cubicBezTo>
                  <a:pt x="507366" y="642526"/>
                  <a:pt x="501365" y="638526"/>
                  <a:pt x="503509" y="634096"/>
                </a:cubicBezTo>
                <a:close/>
              </a:path>
            </a:pathLst>
          </a:custGeom>
          <a:solidFill>
            <a:srgbClr val="910830"/>
          </a:solidFill>
          <a:ln w="1422" cap="flat">
            <a:noFill/>
            <a:prstDash val="solid"/>
            <a:miter/>
          </a:ln>
        </p:spPr>
        <p:txBody>
          <a:bodyPr rtlCol="0" anchor="ctr"/>
          <a:lstStyle/>
          <a:p>
            <a:endParaRPr lang="en-GB"/>
          </a:p>
        </p:txBody>
      </p:sp>
      <p:sp>
        <p:nvSpPr>
          <p:cNvPr id="343" name="Grafik 338">
            <a:extLst>
              <a:ext uri="{FF2B5EF4-FFF2-40B4-BE49-F238E27FC236}">
                <a16:creationId xmlns:a16="http://schemas.microsoft.com/office/drawing/2014/main" id="{60577960-9690-453D-8236-B733A4574ABE}"/>
              </a:ext>
            </a:extLst>
          </p:cNvPr>
          <p:cNvSpPr/>
          <p:nvPr/>
        </p:nvSpPr>
        <p:spPr>
          <a:xfrm>
            <a:off x="8131214" y="3816318"/>
            <a:ext cx="267925" cy="267925"/>
          </a:xfrm>
          <a:custGeom>
            <a:avLst/>
            <a:gdLst>
              <a:gd name="connsiteX0" fmla="*/ 205900 w 411480"/>
              <a:gd name="connsiteY0" fmla="*/ 91600 h 411480"/>
              <a:gd name="connsiteX1" fmla="*/ 320200 w 411480"/>
              <a:gd name="connsiteY1" fmla="*/ 205900 h 411480"/>
              <a:gd name="connsiteX2" fmla="*/ 205900 w 411480"/>
              <a:gd name="connsiteY2" fmla="*/ 320200 h 411480"/>
              <a:gd name="connsiteX3" fmla="*/ 91600 w 411480"/>
              <a:gd name="connsiteY3" fmla="*/ 205900 h 411480"/>
              <a:gd name="connsiteX4" fmla="*/ 205900 w 411480"/>
              <a:gd name="connsiteY4" fmla="*/ 91600 h 411480"/>
              <a:gd name="connsiteX5" fmla="*/ 205900 w 411480"/>
              <a:gd name="connsiteY5" fmla="*/ 160 h 411480"/>
              <a:gd name="connsiteX6" fmla="*/ 160 w 411480"/>
              <a:gd name="connsiteY6" fmla="*/ 205900 h 411480"/>
              <a:gd name="connsiteX7" fmla="*/ 205900 w 411480"/>
              <a:gd name="connsiteY7" fmla="*/ 411640 h 411480"/>
              <a:gd name="connsiteX8" fmla="*/ 411640 w 411480"/>
              <a:gd name="connsiteY8" fmla="*/ 205900 h 411480"/>
              <a:gd name="connsiteX9" fmla="*/ 205900 w 411480"/>
              <a:gd name="connsiteY9" fmla="*/ 160 h 41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1480" h="411480">
                <a:moveTo>
                  <a:pt x="205900" y="91600"/>
                </a:moveTo>
                <a:cubicBezTo>
                  <a:pt x="268908" y="91600"/>
                  <a:pt x="320200" y="142892"/>
                  <a:pt x="320200" y="205900"/>
                </a:cubicBezTo>
                <a:cubicBezTo>
                  <a:pt x="320200" y="268908"/>
                  <a:pt x="268908" y="320200"/>
                  <a:pt x="205900" y="320200"/>
                </a:cubicBezTo>
                <a:cubicBezTo>
                  <a:pt x="142892" y="320200"/>
                  <a:pt x="91600" y="268908"/>
                  <a:pt x="91600" y="205900"/>
                </a:cubicBezTo>
                <a:cubicBezTo>
                  <a:pt x="91600" y="142892"/>
                  <a:pt x="142892" y="91600"/>
                  <a:pt x="205900" y="91600"/>
                </a:cubicBezTo>
                <a:moveTo>
                  <a:pt x="205900" y="160"/>
                </a:moveTo>
                <a:cubicBezTo>
                  <a:pt x="92314" y="160"/>
                  <a:pt x="160" y="92314"/>
                  <a:pt x="160" y="205900"/>
                </a:cubicBezTo>
                <a:cubicBezTo>
                  <a:pt x="160" y="319486"/>
                  <a:pt x="92314" y="411640"/>
                  <a:pt x="205900" y="411640"/>
                </a:cubicBezTo>
                <a:cubicBezTo>
                  <a:pt x="319486" y="411640"/>
                  <a:pt x="411640" y="319486"/>
                  <a:pt x="411640" y="205900"/>
                </a:cubicBezTo>
                <a:cubicBezTo>
                  <a:pt x="411640" y="92314"/>
                  <a:pt x="319486" y="160"/>
                  <a:pt x="205900" y="160"/>
                </a:cubicBezTo>
                <a:close/>
              </a:path>
            </a:pathLst>
          </a:custGeom>
          <a:solidFill>
            <a:srgbClr val="910830"/>
          </a:solidFill>
          <a:ln w="1422" cap="flat">
            <a:noFill/>
            <a:prstDash val="solid"/>
            <a:miter/>
          </a:ln>
        </p:spPr>
        <p:txBody>
          <a:bodyPr rtlCol="0" anchor="ctr"/>
          <a:lstStyle/>
          <a:p>
            <a:endParaRPr lang="en-GB"/>
          </a:p>
        </p:txBody>
      </p:sp>
      <p:sp>
        <p:nvSpPr>
          <p:cNvPr id="344" name="Grafik 339">
            <a:extLst>
              <a:ext uri="{FF2B5EF4-FFF2-40B4-BE49-F238E27FC236}">
                <a16:creationId xmlns:a16="http://schemas.microsoft.com/office/drawing/2014/main" id="{73EC0E90-3F0C-4D2D-B534-EA1E15952818}"/>
              </a:ext>
            </a:extLst>
          </p:cNvPr>
          <p:cNvSpPr/>
          <p:nvPr/>
        </p:nvSpPr>
        <p:spPr>
          <a:xfrm>
            <a:off x="7723435" y="3712127"/>
            <a:ext cx="357233" cy="476311"/>
          </a:xfrm>
          <a:custGeom>
            <a:avLst/>
            <a:gdLst>
              <a:gd name="connsiteX0" fmla="*/ 266049 w 548640"/>
              <a:gd name="connsiteY0" fmla="*/ 286 h 731520"/>
              <a:gd name="connsiteX1" fmla="*/ 159 w 548640"/>
              <a:gd name="connsiteY1" fmla="*/ 285978 h 731520"/>
              <a:gd name="connsiteX2" fmla="*/ 159 w 548640"/>
              <a:gd name="connsiteY2" fmla="*/ 663054 h 731520"/>
              <a:gd name="connsiteX3" fmla="*/ 39178 w 548640"/>
              <a:gd name="connsiteY3" fmla="*/ 679213 h 731520"/>
              <a:gd name="connsiteX4" fmla="*/ 74783 w 548640"/>
              <a:gd name="connsiteY4" fmla="*/ 652739 h 731520"/>
              <a:gd name="connsiteX5" fmla="*/ 105515 w 548640"/>
              <a:gd name="connsiteY5" fmla="*/ 655896 h 731520"/>
              <a:gd name="connsiteX6" fmla="*/ 166880 w 548640"/>
              <a:gd name="connsiteY6" fmla="*/ 724976 h 731520"/>
              <a:gd name="connsiteX7" fmla="*/ 199213 w 548640"/>
              <a:gd name="connsiteY7" fmla="*/ 724976 h 731520"/>
              <a:gd name="connsiteX8" fmla="*/ 257391 w 548640"/>
              <a:gd name="connsiteY8" fmla="*/ 659468 h 731520"/>
              <a:gd name="connsiteX9" fmla="*/ 291567 w 548640"/>
              <a:gd name="connsiteY9" fmla="*/ 659468 h 731520"/>
              <a:gd name="connsiteX10" fmla="*/ 349746 w 548640"/>
              <a:gd name="connsiteY10" fmla="*/ 724976 h 731520"/>
              <a:gd name="connsiteX11" fmla="*/ 382078 w 548640"/>
              <a:gd name="connsiteY11" fmla="*/ 724976 h 731520"/>
              <a:gd name="connsiteX12" fmla="*/ 443443 w 548640"/>
              <a:gd name="connsiteY12" fmla="*/ 655896 h 731520"/>
              <a:gd name="connsiteX13" fmla="*/ 474175 w 548640"/>
              <a:gd name="connsiteY13" fmla="*/ 652739 h 731520"/>
              <a:gd name="connsiteX14" fmla="*/ 509780 w 548640"/>
              <a:gd name="connsiteY14" fmla="*/ 679213 h 731520"/>
              <a:gd name="connsiteX15" fmla="*/ 548799 w 548640"/>
              <a:gd name="connsiteY15" fmla="*/ 663054 h 731520"/>
              <a:gd name="connsiteX16" fmla="*/ 548799 w 548640"/>
              <a:gd name="connsiteY16" fmla="*/ 274477 h 731520"/>
              <a:gd name="connsiteX17" fmla="*/ 266049 w 548640"/>
              <a:gd name="connsiteY17" fmla="*/ 286 h 731520"/>
              <a:gd name="connsiteX18" fmla="*/ 183039 w 548640"/>
              <a:gd name="connsiteY18" fmla="*/ 320197 h 731520"/>
              <a:gd name="connsiteX19" fmla="*/ 137319 w 548640"/>
              <a:gd name="connsiteY19" fmla="*/ 274477 h 731520"/>
              <a:gd name="connsiteX20" fmla="*/ 183039 w 548640"/>
              <a:gd name="connsiteY20" fmla="*/ 228757 h 731520"/>
              <a:gd name="connsiteX21" fmla="*/ 228759 w 548640"/>
              <a:gd name="connsiteY21" fmla="*/ 274477 h 731520"/>
              <a:gd name="connsiteX22" fmla="*/ 183039 w 548640"/>
              <a:gd name="connsiteY22" fmla="*/ 320197 h 731520"/>
              <a:gd name="connsiteX23" fmla="*/ 365919 w 548640"/>
              <a:gd name="connsiteY23" fmla="*/ 320197 h 731520"/>
              <a:gd name="connsiteX24" fmla="*/ 320199 w 548640"/>
              <a:gd name="connsiteY24" fmla="*/ 274477 h 731520"/>
              <a:gd name="connsiteX25" fmla="*/ 365919 w 548640"/>
              <a:gd name="connsiteY25" fmla="*/ 228757 h 731520"/>
              <a:gd name="connsiteX26" fmla="*/ 411639 w 548640"/>
              <a:gd name="connsiteY26" fmla="*/ 274477 h 731520"/>
              <a:gd name="connsiteX27" fmla="*/ 365919 w 548640"/>
              <a:gd name="connsiteY27" fmla="*/ 32019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8640" h="731520">
                <a:moveTo>
                  <a:pt x="266049" y="286"/>
                </a:moveTo>
                <a:cubicBezTo>
                  <a:pt x="115902" y="4786"/>
                  <a:pt x="159" y="135774"/>
                  <a:pt x="159" y="285978"/>
                </a:cubicBezTo>
                <a:lnTo>
                  <a:pt x="159" y="663054"/>
                </a:lnTo>
                <a:cubicBezTo>
                  <a:pt x="159" y="683428"/>
                  <a:pt x="24776" y="693615"/>
                  <a:pt x="39178" y="679213"/>
                </a:cubicBezTo>
                <a:lnTo>
                  <a:pt x="74783" y="652739"/>
                </a:lnTo>
                <a:cubicBezTo>
                  <a:pt x="84298" y="645666"/>
                  <a:pt x="97643" y="647038"/>
                  <a:pt x="105515" y="655896"/>
                </a:cubicBezTo>
                <a:lnTo>
                  <a:pt x="166880" y="724976"/>
                </a:lnTo>
                <a:cubicBezTo>
                  <a:pt x="175810" y="733906"/>
                  <a:pt x="190283" y="733906"/>
                  <a:pt x="199213" y="724976"/>
                </a:cubicBezTo>
                <a:lnTo>
                  <a:pt x="257391" y="659468"/>
                </a:lnTo>
                <a:cubicBezTo>
                  <a:pt x="266492" y="649224"/>
                  <a:pt x="282480" y="649224"/>
                  <a:pt x="291567" y="659468"/>
                </a:cubicBezTo>
                <a:lnTo>
                  <a:pt x="349746" y="724976"/>
                </a:lnTo>
                <a:cubicBezTo>
                  <a:pt x="358675" y="733906"/>
                  <a:pt x="373149" y="733906"/>
                  <a:pt x="382078" y="724976"/>
                </a:cubicBezTo>
                <a:lnTo>
                  <a:pt x="443443" y="655896"/>
                </a:lnTo>
                <a:cubicBezTo>
                  <a:pt x="451315" y="647038"/>
                  <a:pt x="464660" y="645652"/>
                  <a:pt x="474175" y="652739"/>
                </a:cubicBezTo>
                <a:lnTo>
                  <a:pt x="509780" y="679213"/>
                </a:lnTo>
                <a:cubicBezTo>
                  <a:pt x="524182" y="693615"/>
                  <a:pt x="548799" y="683414"/>
                  <a:pt x="548799" y="663054"/>
                </a:cubicBezTo>
                <a:lnTo>
                  <a:pt x="548799" y="274477"/>
                </a:lnTo>
                <a:cubicBezTo>
                  <a:pt x="548799" y="120172"/>
                  <a:pt x="421397" y="-4372"/>
                  <a:pt x="266049" y="286"/>
                </a:cubicBezTo>
                <a:close/>
                <a:moveTo>
                  <a:pt x="183039" y="320197"/>
                </a:moveTo>
                <a:cubicBezTo>
                  <a:pt x="157793" y="320197"/>
                  <a:pt x="137319" y="299723"/>
                  <a:pt x="137319" y="274477"/>
                </a:cubicBezTo>
                <a:cubicBezTo>
                  <a:pt x="137319" y="249231"/>
                  <a:pt x="157793" y="228757"/>
                  <a:pt x="183039" y="228757"/>
                </a:cubicBezTo>
                <a:cubicBezTo>
                  <a:pt x="208285" y="228757"/>
                  <a:pt x="228759" y="249231"/>
                  <a:pt x="228759" y="274477"/>
                </a:cubicBezTo>
                <a:cubicBezTo>
                  <a:pt x="228759" y="299723"/>
                  <a:pt x="208285" y="320197"/>
                  <a:pt x="183039" y="320197"/>
                </a:cubicBezTo>
                <a:close/>
                <a:moveTo>
                  <a:pt x="365919" y="320197"/>
                </a:moveTo>
                <a:cubicBezTo>
                  <a:pt x="340673" y="320197"/>
                  <a:pt x="320199" y="299723"/>
                  <a:pt x="320199" y="274477"/>
                </a:cubicBezTo>
                <a:cubicBezTo>
                  <a:pt x="320199" y="249231"/>
                  <a:pt x="340673" y="228757"/>
                  <a:pt x="365919" y="228757"/>
                </a:cubicBezTo>
                <a:cubicBezTo>
                  <a:pt x="391165" y="228757"/>
                  <a:pt x="411639" y="249231"/>
                  <a:pt x="411639" y="274477"/>
                </a:cubicBezTo>
                <a:cubicBezTo>
                  <a:pt x="411639" y="299723"/>
                  <a:pt x="391165" y="320197"/>
                  <a:pt x="365919" y="320197"/>
                </a:cubicBezTo>
                <a:close/>
              </a:path>
            </a:pathLst>
          </a:custGeom>
          <a:solidFill>
            <a:srgbClr val="910830"/>
          </a:solidFill>
          <a:ln w="1414" cap="flat">
            <a:noFill/>
            <a:prstDash val="solid"/>
            <a:miter/>
          </a:ln>
        </p:spPr>
        <p:txBody>
          <a:bodyPr rtlCol="0" anchor="ctr"/>
          <a:lstStyle/>
          <a:p>
            <a:endParaRPr lang="en-GB"/>
          </a:p>
        </p:txBody>
      </p:sp>
      <p:sp>
        <p:nvSpPr>
          <p:cNvPr id="345" name="Grafik 340">
            <a:extLst>
              <a:ext uri="{FF2B5EF4-FFF2-40B4-BE49-F238E27FC236}">
                <a16:creationId xmlns:a16="http://schemas.microsoft.com/office/drawing/2014/main" id="{52EA1F21-752B-48D5-B438-CD7AD9951352}"/>
              </a:ext>
            </a:extLst>
          </p:cNvPr>
          <p:cNvSpPr/>
          <p:nvPr/>
        </p:nvSpPr>
        <p:spPr>
          <a:xfrm>
            <a:off x="4606945" y="3741895"/>
            <a:ext cx="476311" cy="416772"/>
          </a:xfrm>
          <a:custGeom>
            <a:avLst/>
            <a:gdLst>
              <a:gd name="connsiteX0" fmla="*/ 45879 w 731520"/>
              <a:gd name="connsiteY0" fmla="*/ 594519 h 640080"/>
              <a:gd name="connsiteX1" fmla="*/ 91599 w 731520"/>
              <a:gd name="connsiteY1" fmla="*/ 640239 h 640080"/>
              <a:gd name="connsiteX2" fmla="*/ 320199 w 731520"/>
              <a:gd name="connsiteY2" fmla="*/ 640239 h 640080"/>
              <a:gd name="connsiteX3" fmla="*/ 320199 w 731520"/>
              <a:gd name="connsiteY3" fmla="*/ 411639 h 640080"/>
              <a:gd name="connsiteX4" fmla="*/ 45879 w 731520"/>
              <a:gd name="connsiteY4" fmla="*/ 411639 h 640080"/>
              <a:gd name="connsiteX5" fmla="*/ 45879 w 731520"/>
              <a:gd name="connsiteY5" fmla="*/ 594519 h 640080"/>
              <a:gd name="connsiteX6" fmla="*/ 685959 w 731520"/>
              <a:gd name="connsiteY6" fmla="*/ 183039 h 640080"/>
              <a:gd name="connsiteX7" fmla="*/ 625809 w 731520"/>
              <a:gd name="connsiteY7" fmla="*/ 183039 h 640080"/>
              <a:gd name="connsiteX8" fmla="*/ 640239 w 731520"/>
              <a:gd name="connsiteY8" fmla="*/ 125889 h 640080"/>
              <a:gd name="connsiteX9" fmla="*/ 514509 w 731520"/>
              <a:gd name="connsiteY9" fmla="*/ 159 h 640080"/>
              <a:gd name="connsiteX10" fmla="*/ 367348 w 731520"/>
              <a:gd name="connsiteY10" fmla="*/ 97743 h 640080"/>
              <a:gd name="connsiteX11" fmla="*/ 220187 w 731520"/>
              <a:gd name="connsiteY11" fmla="*/ 159 h 640080"/>
              <a:gd name="connsiteX12" fmla="*/ 94457 w 731520"/>
              <a:gd name="connsiteY12" fmla="*/ 125889 h 640080"/>
              <a:gd name="connsiteX13" fmla="*/ 108887 w 731520"/>
              <a:gd name="connsiteY13" fmla="*/ 183039 h 640080"/>
              <a:gd name="connsiteX14" fmla="*/ 45879 w 731520"/>
              <a:gd name="connsiteY14" fmla="*/ 183039 h 640080"/>
              <a:gd name="connsiteX15" fmla="*/ 159 w 731520"/>
              <a:gd name="connsiteY15" fmla="*/ 228759 h 640080"/>
              <a:gd name="connsiteX16" fmla="*/ 159 w 731520"/>
              <a:gd name="connsiteY16" fmla="*/ 343059 h 640080"/>
              <a:gd name="connsiteX17" fmla="*/ 23019 w 731520"/>
              <a:gd name="connsiteY17" fmla="*/ 365919 h 640080"/>
              <a:gd name="connsiteX18" fmla="*/ 708819 w 731520"/>
              <a:gd name="connsiteY18" fmla="*/ 365919 h 640080"/>
              <a:gd name="connsiteX19" fmla="*/ 731679 w 731520"/>
              <a:gd name="connsiteY19" fmla="*/ 343059 h 640080"/>
              <a:gd name="connsiteX20" fmla="*/ 731679 w 731520"/>
              <a:gd name="connsiteY20" fmla="*/ 228759 h 640080"/>
              <a:gd name="connsiteX21" fmla="*/ 685959 w 731520"/>
              <a:gd name="connsiteY21" fmla="*/ 183039 h 640080"/>
              <a:gd name="connsiteX22" fmla="*/ 220044 w 731520"/>
              <a:gd name="connsiteY22" fmla="*/ 183039 h 640080"/>
              <a:gd name="connsiteX23" fmla="*/ 162894 w 731520"/>
              <a:gd name="connsiteY23" fmla="*/ 125889 h 640080"/>
              <a:gd name="connsiteX24" fmla="*/ 220044 w 731520"/>
              <a:gd name="connsiteY24" fmla="*/ 68739 h 640080"/>
              <a:gd name="connsiteX25" fmla="*/ 343059 w 731520"/>
              <a:gd name="connsiteY25" fmla="*/ 183039 h 640080"/>
              <a:gd name="connsiteX26" fmla="*/ 220044 w 731520"/>
              <a:gd name="connsiteY26" fmla="*/ 183039 h 640080"/>
              <a:gd name="connsiteX27" fmla="*/ 514509 w 731520"/>
              <a:gd name="connsiteY27" fmla="*/ 183039 h 640080"/>
              <a:gd name="connsiteX28" fmla="*/ 391494 w 731520"/>
              <a:gd name="connsiteY28" fmla="*/ 183039 h 640080"/>
              <a:gd name="connsiteX29" fmla="*/ 514509 w 731520"/>
              <a:gd name="connsiteY29" fmla="*/ 68739 h 640080"/>
              <a:gd name="connsiteX30" fmla="*/ 571659 w 731520"/>
              <a:gd name="connsiteY30" fmla="*/ 125889 h 640080"/>
              <a:gd name="connsiteX31" fmla="*/ 514509 w 731520"/>
              <a:gd name="connsiteY31" fmla="*/ 183039 h 640080"/>
              <a:gd name="connsiteX32" fmla="*/ 411639 w 731520"/>
              <a:gd name="connsiteY32" fmla="*/ 640239 h 640080"/>
              <a:gd name="connsiteX33" fmla="*/ 640239 w 731520"/>
              <a:gd name="connsiteY33" fmla="*/ 640239 h 640080"/>
              <a:gd name="connsiteX34" fmla="*/ 685959 w 731520"/>
              <a:gd name="connsiteY34" fmla="*/ 594519 h 640080"/>
              <a:gd name="connsiteX35" fmla="*/ 685959 w 731520"/>
              <a:gd name="connsiteY35" fmla="*/ 411639 h 640080"/>
              <a:gd name="connsiteX36" fmla="*/ 411639 w 731520"/>
              <a:gd name="connsiteY36" fmla="*/ 411639 h 640080"/>
              <a:gd name="connsiteX37" fmla="*/ 411639 w 731520"/>
              <a:gd name="connsiteY37" fmla="*/ 6402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31520" h="640080">
                <a:moveTo>
                  <a:pt x="45879" y="594519"/>
                </a:moveTo>
                <a:cubicBezTo>
                  <a:pt x="45879" y="619808"/>
                  <a:pt x="66310" y="640239"/>
                  <a:pt x="91599" y="640239"/>
                </a:cubicBezTo>
                <a:lnTo>
                  <a:pt x="320199" y="640239"/>
                </a:lnTo>
                <a:lnTo>
                  <a:pt x="320199" y="411639"/>
                </a:lnTo>
                <a:lnTo>
                  <a:pt x="45879" y="411639"/>
                </a:lnTo>
                <a:lnTo>
                  <a:pt x="45879" y="594519"/>
                </a:lnTo>
                <a:close/>
                <a:moveTo>
                  <a:pt x="685959" y="183039"/>
                </a:moveTo>
                <a:lnTo>
                  <a:pt x="625809" y="183039"/>
                </a:lnTo>
                <a:cubicBezTo>
                  <a:pt x="634667" y="165751"/>
                  <a:pt x="640239" y="146606"/>
                  <a:pt x="640239" y="125889"/>
                </a:cubicBezTo>
                <a:cubicBezTo>
                  <a:pt x="640239" y="56595"/>
                  <a:pt x="583803" y="159"/>
                  <a:pt x="514509" y="159"/>
                </a:cubicBezTo>
                <a:cubicBezTo>
                  <a:pt x="455073" y="159"/>
                  <a:pt x="416640" y="30591"/>
                  <a:pt x="367348" y="97743"/>
                </a:cubicBezTo>
                <a:cubicBezTo>
                  <a:pt x="318056" y="30591"/>
                  <a:pt x="279623" y="159"/>
                  <a:pt x="220187" y="159"/>
                </a:cubicBezTo>
                <a:cubicBezTo>
                  <a:pt x="150892" y="159"/>
                  <a:pt x="94457" y="56595"/>
                  <a:pt x="94457" y="125889"/>
                </a:cubicBezTo>
                <a:cubicBezTo>
                  <a:pt x="94457" y="146606"/>
                  <a:pt x="99886" y="165751"/>
                  <a:pt x="108887" y="183039"/>
                </a:cubicBezTo>
                <a:lnTo>
                  <a:pt x="45879" y="183039"/>
                </a:lnTo>
                <a:cubicBezTo>
                  <a:pt x="20590" y="183039"/>
                  <a:pt x="159" y="203470"/>
                  <a:pt x="159" y="228759"/>
                </a:cubicBezTo>
                <a:lnTo>
                  <a:pt x="159" y="343059"/>
                </a:lnTo>
                <a:cubicBezTo>
                  <a:pt x="159" y="355632"/>
                  <a:pt x="10446" y="365919"/>
                  <a:pt x="23019" y="365919"/>
                </a:cubicBezTo>
                <a:lnTo>
                  <a:pt x="708819" y="365919"/>
                </a:lnTo>
                <a:cubicBezTo>
                  <a:pt x="721392" y="365919"/>
                  <a:pt x="731679" y="355632"/>
                  <a:pt x="731679" y="343059"/>
                </a:cubicBezTo>
                <a:lnTo>
                  <a:pt x="731679" y="228759"/>
                </a:lnTo>
                <a:cubicBezTo>
                  <a:pt x="731679" y="203470"/>
                  <a:pt x="711248" y="183039"/>
                  <a:pt x="685959" y="183039"/>
                </a:cubicBezTo>
                <a:close/>
                <a:moveTo>
                  <a:pt x="220044" y="183039"/>
                </a:moveTo>
                <a:cubicBezTo>
                  <a:pt x="188468" y="183039"/>
                  <a:pt x="162894" y="157464"/>
                  <a:pt x="162894" y="125889"/>
                </a:cubicBezTo>
                <a:cubicBezTo>
                  <a:pt x="162894" y="94314"/>
                  <a:pt x="188468" y="68739"/>
                  <a:pt x="220044" y="68739"/>
                </a:cubicBezTo>
                <a:cubicBezTo>
                  <a:pt x="248476" y="68739"/>
                  <a:pt x="269478" y="73454"/>
                  <a:pt x="343059" y="183039"/>
                </a:cubicBezTo>
                <a:lnTo>
                  <a:pt x="220044" y="183039"/>
                </a:lnTo>
                <a:close/>
                <a:moveTo>
                  <a:pt x="514509" y="183039"/>
                </a:moveTo>
                <a:lnTo>
                  <a:pt x="391494" y="183039"/>
                </a:lnTo>
                <a:cubicBezTo>
                  <a:pt x="464931" y="73740"/>
                  <a:pt x="485363" y="68739"/>
                  <a:pt x="514509" y="68739"/>
                </a:cubicBezTo>
                <a:cubicBezTo>
                  <a:pt x="546084" y="68739"/>
                  <a:pt x="571659" y="94314"/>
                  <a:pt x="571659" y="125889"/>
                </a:cubicBezTo>
                <a:cubicBezTo>
                  <a:pt x="571659" y="157464"/>
                  <a:pt x="546084" y="183039"/>
                  <a:pt x="514509" y="183039"/>
                </a:cubicBezTo>
                <a:close/>
                <a:moveTo>
                  <a:pt x="411639" y="640239"/>
                </a:moveTo>
                <a:lnTo>
                  <a:pt x="640239" y="640239"/>
                </a:lnTo>
                <a:cubicBezTo>
                  <a:pt x="665528" y="640239"/>
                  <a:pt x="685959" y="619808"/>
                  <a:pt x="685959" y="594519"/>
                </a:cubicBezTo>
                <a:lnTo>
                  <a:pt x="685959" y="411639"/>
                </a:lnTo>
                <a:lnTo>
                  <a:pt x="411639" y="411639"/>
                </a:lnTo>
                <a:lnTo>
                  <a:pt x="411639" y="640239"/>
                </a:lnTo>
                <a:close/>
              </a:path>
            </a:pathLst>
          </a:custGeom>
          <a:solidFill>
            <a:srgbClr val="910830"/>
          </a:solidFill>
          <a:ln w="1414" cap="flat">
            <a:noFill/>
            <a:prstDash val="solid"/>
            <a:miter/>
          </a:ln>
        </p:spPr>
        <p:txBody>
          <a:bodyPr rtlCol="0" anchor="ctr"/>
          <a:lstStyle/>
          <a:p>
            <a:endParaRPr lang="en-GB"/>
          </a:p>
        </p:txBody>
      </p:sp>
      <p:sp>
        <p:nvSpPr>
          <p:cNvPr id="346" name="Grafik 341">
            <a:extLst>
              <a:ext uri="{FF2B5EF4-FFF2-40B4-BE49-F238E27FC236}">
                <a16:creationId xmlns:a16="http://schemas.microsoft.com/office/drawing/2014/main" id="{B88A6048-2AA9-4241-A557-42299A24580A}"/>
              </a:ext>
            </a:extLst>
          </p:cNvPr>
          <p:cNvSpPr/>
          <p:nvPr/>
        </p:nvSpPr>
        <p:spPr>
          <a:xfrm>
            <a:off x="2439975" y="3741887"/>
            <a:ext cx="535850" cy="416772"/>
          </a:xfrm>
          <a:custGeom>
            <a:avLst/>
            <a:gdLst>
              <a:gd name="connsiteX0" fmla="*/ 820405 w 822960"/>
              <a:gd name="connsiteY0" fmla="*/ 355029 h 640080"/>
              <a:gd name="connsiteX1" fmla="*/ 755612 w 822960"/>
              <a:gd name="connsiteY1" fmla="*/ 95411 h 640080"/>
              <a:gd name="connsiteX2" fmla="*/ 694175 w 822960"/>
              <a:gd name="connsiteY2" fmla="*/ 15673 h 640080"/>
              <a:gd name="connsiteX3" fmla="*/ 593891 w 822960"/>
              <a:gd name="connsiteY3" fmla="*/ 6629 h 640080"/>
              <a:gd name="connsiteX4" fmla="*/ 572103 w 822960"/>
              <a:gd name="connsiteY4" fmla="*/ 13887 h 640080"/>
              <a:gd name="connsiteX5" fmla="*/ 557644 w 822960"/>
              <a:gd name="connsiteY5" fmla="*/ 42805 h 640080"/>
              <a:gd name="connsiteX6" fmla="*/ 564873 w 822960"/>
              <a:gd name="connsiteY6" fmla="*/ 64493 h 640080"/>
              <a:gd name="connsiteX7" fmla="*/ 593777 w 822960"/>
              <a:gd name="connsiteY7" fmla="*/ 78952 h 640080"/>
              <a:gd name="connsiteX8" fmla="*/ 612608 w 822960"/>
              <a:gd name="connsiteY8" fmla="*/ 72680 h 640080"/>
              <a:gd name="connsiteX9" fmla="*/ 659985 w 822960"/>
              <a:gd name="connsiteY9" fmla="*/ 75151 h 640080"/>
              <a:gd name="connsiteX10" fmla="*/ 689089 w 822960"/>
              <a:gd name="connsiteY10" fmla="*/ 112042 h 640080"/>
              <a:gd name="connsiteX11" fmla="*/ 744039 w 822960"/>
              <a:gd name="connsiteY11" fmla="*/ 331812 h 640080"/>
              <a:gd name="connsiteX12" fmla="*/ 628024 w 822960"/>
              <a:gd name="connsiteY12" fmla="*/ 314010 h 640080"/>
              <a:gd name="connsiteX13" fmla="*/ 463932 w 822960"/>
              <a:gd name="connsiteY13" fmla="*/ 352215 h 640080"/>
              <a:gd name="connsiteX14" fmla="*/ 359376 w 822960"/>
              <a:gd name="connsiteY14" fmla="*/ 352215 h 640080"/>
              <a:gd name="connsiteX15" fmla="*/ 195270 w 822960"/>
              <a:gd name="connsiteY15" fmla="*/ 313996 h 640080"/>
              <a:gd name="connsiteX16" fmla="*/ 79241 w 822960"/>
              <a:gd name="connsiteY16" fmla="*/ 331798 h 640080"/>
              <a:gd name="connsiteX17" fmla="*/ 134191 w 822960"/>
              <a:gd name="connsiteY17" fmla="*/ 112013 h 640080"/>
              <a:gd name="connsiteX18" fmla="*/ 163309 w 822960"/>
              <a:gd name="connsiteY18" fmla="*/ 75137 h 640080"/>
              <a:gd name="connsiteX19" fmla="*/ 210672 w 822960"/>
              <a:gd name="connsiteY19" fmla="*/ 72665 h 640080"/>
              <a:gd name="connsiteX20" fmla="*/ 229489 w 822960"/>
              <a:gd name="connsiteY20" fmla="*/ 78938 h 640080"/>
              <a:gd name="connsiteX21" fmla="*/ 258392 w 822960"/>
              <a:gd name="connsiteY21" fmla="*/ 64479 h 640080"/>
              <a:gd name="connsiteX22" fmla="*/ 265622 w 822960"/>
              <a:gd name="connsiteY22" fmla="*/ 42790 h 640080"/>
              <a:gd name="connsiteX23" fmla="*/ 251163 w 822960"/>
              <a:gd name="connsiteY23" fmla="*/ 13872 h 640080"/>
              <a:gd name="connsiteX24" fmla="*/ 229374 w 822960"/>
              <a:gd name="connsiteY24" fmla="*/ 6614 h 640080"/>
              <a:gd name="connsiteX25" fmla="*/ 129090 w 822960"/>
              <a:gd name="connsiteY25" fmla="*/ 15658 h 640080"/>
              <a:gd name="connsiteX26" fmla="*/ 67654 w 822960"/>
              <a:gd name="connsiteY26" fmla="*/ 95383 h 640080"/>
              <a:gd name="connsiteX27" fmla="*/ 2875 w 822960"/>
              <a:gd name="connsiteY27" fmla="*/ 355029 h 640080"/>
              <a:gd name="connsiteX28" fmla="*/ 160 w 822960"/>
              <a:gd name="connsiteY28" fmla="*/ 377161 h 640080"/>
              <a:gd name="connsiteX29" fmla="*/ 160 w 822960"/>
              <a:gd name="connsiteY29" fmla="*/ 477530 h 640080"/>
              <a:gd name="connsiteX30" fmla="*/ 164752 w 822960"/>
              <a:gd name="connsiteY30" fmla="*/ 640251 h 640080"/>
              <a:gd name="connsiteX31" fmla="*/ 217787 w 822960"/>
              <a:gd name="connsiteY31" fmla="*/ 640251 h 640080"/>
              <a:gd name="connsiteX32" fmla="*/ 381922 w 822960"/>
              <a:gd name="connsiteY32" fmla="*/ 489703 h 640080"/>
              <a:gd name="connsiteX33" fmla="*/ 386108 w 822960"/>
              <a:gd name="connsiteY33" fmla="*/ 434511 h 640080"/>
              <a:gd name="connsiteX34" fmla="*/ 437186 w 822960"/>
              <a:gd name="connsiteY34" fmla="*/ 434511 h 640080"/>
              <a:gd name="connsiteX35" fmla="*/ 441372 w 822960"/>
              <a:gd name="connsiteY35" fmla="*/ 489703 h 640080"/>
              <a:gd name="connsiteX36" fmla="*/ 605493 w 822960"/>
              <a:gd name="connsiteY36" fmla="*/ 640251 h 640080"/>
              <a:gd name="connsiteX37" fmla="*/ 658528 w 822960"/>
              <a:gd name="connsiteY37" fmla="*/ 640251 h 640080"/>
              <a:gd name="connsiteX38" fmla="*/ 823120 w 822960"/>
              <a:gd name="connsiteY38" fmla="*/ 477545 h 640080"/>
              <a:gd name="connsiteX39" fmla="*/ 823120 w 822960"/>
              <a:gd name="connsiteY39" fmla="*/ 377175 h 640080"/>
              <a:gd name="connsiteX40" fmla="*/ 820405 w 822960"/>
              <a:gd name="connsiteY40" fmla="*/ 355029 h 640080"/>
              <a:gd name="connsiteX41" fmla="*/ 290739 w 822960"/>
              <a:gd name="connsiteY41" fmla="*/ 482788 h 640080"/>
              <a:gd name="connsiteX42" fmla="*/ 217787 w 822960"/>
              <a:gd name="connsiteY42" fmla="*/ 548811 h 640080"/>
              <a:gd name="connsiteX43" fmla="*/ 164752 w 822960"/>
              <a:gd name="connsiteY43" fmla="*/ 548811 h 640080"/>
              <a:gd name="connsiteX44" fmla="*/ 91600 w 822960"/>
              <a:gd name="connsiteY44" fmla="*/ 477530 h 640080"/>
              <a:gd name="connsiteX45" fmla="*/ 91600 w 822960"/>
              <a:gd name="connsiteY45" fmla="*/ 423895 h 640080"/>
              <a:gd name="connsiteX46" fmla="*/ 195299 w 822960"/>
              <a:gd name="connsiteY46" fmla="*/ 405436 h 640080"/>
              <a:gd name="connsiteX47" fmla="*/ 295211 w 822960"/>
              <a:gd name="connsiteY47" fmla="*/ 423895 h 640080"/>
              <a:gd name="connsiteX48" fmla="*/ 290739 w 822960"/>
              <a:gd name="connsiteY48" fmla="*/ 482788 h 640080"/>
              <a:gd name="connsiteX49" fmla="*/ 731680 w 822960"/>
              <a:gd name="connsiteY49" fmla="*/ 477545 h 640080"/>
              <a:gd name="connsiteX50" fmla="*/ 658528 w 822960"/>
              <a:gd name="connsiteY50" fmla="*/ 548811 h 640080"/>
              <a:gd name="connsiteX51" fmla="*/ 605493 w 822960"/>
              <a:gd name="connsiteY51" fmla="*/ 548811 h 640080"/>
              <a:gd name="connsiteX52" fmla="*/ 532541 w 822960"/>
              <a:gd name="connsiteY52" fmla="*/ 482788 h 640080"/>
              <a:gd name="connsiteX53" fmla="*/ 528069 w 822960"/>
              <a:gd name="connsiteY53" fmla="*/ 423895 h 640080"/>
              <a:gd name="connsiteX54" fmla="*/ 628010 w 822960"/>
              <a:gd name="connsiteY54" fmla="*/ 405436 h 640080"/>
              <a:gd name="connsiteX55" fmla="*/ 731666 w 822960"/>
              <a:gd name="connsiteY55" fmla="*/ 423909 h 640080"/>
              <a:gd name="connsiteX56" fmla="*/ 731666 w 822960"/>
              <a:gd name="connsiteY56" fmla="*/ 47754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822960" h="640080">
                <a:moveTo>
                  <a:pt x="820405" y="355029"/>
                </a:moveTo>
                <a:lnTo>
                  <a:pt x="755612" y="95411"/>
                </a:lnTo>
                <a:cubicBezTo>
                  <a:pt x="747168" y="61550"/>
                  <a:pt x="724765" y="32475"/>
                  <a:pt x="694175" y="15673"/>
                </a:cubicBezTo>
                <a:cubicBezTo>
                  <a:pt x="663543" y="-1087"/>
                  <a:pt x="627067" y="-4487"/>
                  <a:pt x="593891" y="6629"/>
                </a:cubicBezTo>
                <a:lnTo>
                  <a:pt x="572103" y="13887"/>
                </a:lnTo>
                <a:cubicBezTo>
                  <a:pt x="560116" y="17873"/>
                  <a:pt x="553644" y="30832"/>
                  <a:pt x="557644" y="42805"/>
                </a:cubicBezTo>
                <a:lnTo>
                  <a:pt x="564873" y="64493"/>
                </a:lnTo>
                <a:cubicBezTo>
                  <a:pt x="568860" y="76466"/>
                  <a:pt x="581804" y="82938"/>
                  <a:pt x="593777" y="78952"/>
                </a:cubicBezTo>
                <a:lnTo>
                  <a:pt x="612608" y="72680"/>
                </a:lnTo>
                <a:cubicBezTo>
                  <a:pt x="628139" y="67508"/>
                  <a:pt x="645469" y="67579"/>
                  <a:pt x="659985" y="75151"/>
                </a:cubicBezTo>
                <a:cubicBezTo>
                  <a:pt x="674687" y="82824"/>
                  <a:pt x="685089" y="95954"/>
                  <a:pt x="689089" y="112042"/>
                </a:cubicBezTo>
                <a:lnTo>
                  <a:pt x="744039" y="331812"/>
                </a:lnTo>
                <a:cubicBezTo>
                  <a:pt x="712335" y="322082"/>
                  <a:pt x="672901" y="314010"/>
                  <a:pt x="628024" y="314010"/>
                </a:cubicBezTo>
                <a:cubicBezTo>
                  <a:pt x="578347" y="314010"/>
                  <a:pt x="522325" y="324040"/>
                  <a:pt x="463932" y="352215"/>
                </a:cubicBezTo>
                <a:lnTo>
                  <a:pt x="359376" y="352215"/>
                </a:lnTo>
                <a:cubicBezTo>
                  <a:pt x="300983" y="324011"/>
                  <a:pt x="244962" y="313996"/>
                  <a:pt x="195270" y="313996"/>
                </a:cubicBezTo>
                <a:cubicBezTo>
                  <a:pt x="150379" y="313996"/>
                  <a:pt x="110945" y="322068"/>
                  <a:pt x="79241" y="331798"/>
                </a:cubicBezTo>
                <a:lnTo>
                  <a:pt x="134191" y="112013"/>
                </a:lnTo>
                <a:cubicBezTo>
                  <a:pt x="138177" y="95940"/>
                  <a:pt x="148607" y="82795"/>
                  <a:pt x="163309" y="75137"/>
                </a:cubicBezTo>
                <a:cubicBezTo>
                  <a:pt x="177825" y="67565"/>
                  <a:pt x="195142" y="67493"/>
                  <a:pt x="210672" y="72665"/>
                </a:cubicBezTo>
                <a:lnTo>
                  <a:pt x="229489" y="78938"/>
                </a:lnTo>
                <a:cubicBezTo>
                  <a:pt x="241462" y="82924"/>
                  <a:pt x="254406" y="76452"/>
                  <a:pt x="258392" y="64479"/>
                </a:cubicBezTo>
                <a:lnTo>
                  <a:pt x="265622" y="42790"/>
                </a:lnTo>
                <a:cubicBezTo>
                  <a:pt x="269622" y="30817"/>
                  <a:pt x="263150" y="17859"/>
                  <a:pt x="251163" y="13872"/>
                </a:cubicBezTo>
                <a:lnTo>
                  <a:pt x="229374" y="6614"/>
                </a:lnTo>
                <a:cubicBezTo>
                  <a:pt x="196199" y="-4501"/>
                  <a:pt x="159723" y="-1115"/>
                  <a:pt x="129090" y="15658"/>
                </a:cubicBezTo>
                <a:cubicBezTo>
                  <a:pt x="98501" y="32475"/>
                  <a:pt x="76098" y="61535"/>
                  <a:pt x="67654" y="95383"/>
                </a:cubicBezTo>
                <a:lnTo>
                  <a:pt x="2875" y="355029"/>
                </a:lnTo>
                <a:cubicBezTo>
                  <a:pt x="1073" y="362269"/>
                  <a:pt x="162" y="369701"/>
                  <a:pt x="160" y="377161"/>
                </a:cubicBezTo>
                <a:lnTo>
                  <a:pt x="160" y="477530"/>
                </a:lnTo>
                <a:cubicBezTo>
                  <a:pt x="160" y="567399"/>
                  <a:pt x="73855" y="640251"/>
                  <a:pt x="164752" y="640251"/>
                </a:cubicBezTo>
                <a:lnTo>
                  <a:pt x="217787" y="640251"/>
                </a:lnTo>
                <a:cubicBezTo>
                  <a:pt x="303912" y="640251"/>
                  <a:pt x="375478" y="574614"/>
                  <a:pt x="381922" y="489703"/>
                </a:cubicBezTo>
                <a:lnTo>
                  <a:pt x="386108" y="434511"/>
                </a:lnTo>
                <a:lnTo>
                  <a:pt x="437186" y="434511"/>
                </a:lnTo>
                <a:lnTo>
                  <a:pt x="441372" y="489703"/>
                </a:lnTo>
                <a:cubicBezTo>
                  <a:pt x="447802" y="574614"/>
                  <a:pt x="519368" y="640251"/>
                  <a:pt x="605493" y="640251"/>
                </a:cubicBezTo>
                <a:lnTo>
                  <a:pt x="658528" y="640251"/>
                </a:lnTo>
                <a:cubicBezTo>
                  <a:pt x="749425" y="640251"/>
                  <a:pt x="823120" y="567399"/>
                  <a:pt x="823120" y="477545"/>
                </a:cubicBezTo>
                <a:lnTo>
                  <a:pt x="823120" y="377175"/>
                </a:lnTo>
                <a:cubicBezTo>
                  <a:pt x="823120" y="369703"/>
                  <a:pt x="822206" y="362273"/>
                  <a:pt x="820405" y="355029"/>
                </a:cubicBezTo>
                <a:close/>
                <a:moveTo>
                  <a:pt x="290739" y="482788"/>
                </a:moveTo>
                <a:cubicBezTo>
                  <a:pt x="287925" y="519807"/>
                  <a:pt x="255878" y="548811"/>
                  <a:pt x="217787" y="548811"/>
                </a:cubicBezTo>
                <a:lnTo>
                  <a:pt x="164752" y="548811"/>
                </a:lnTo>
                <a:cubicBezTo>
                  <a:pt x="124418" y="548811"/>
                  <a:pt x="91600" y="516835"/>
                  <a:pt x="91600" y="477530"/>
                </a:cubicBezTo>
                <a:lnTo>
                  <a:pt x="91600" y="423895"/>
                </a:lnTo>
                <a:cubicBezTo>
                  <a:pt x="117489" y="414622"/>
                  <a:pt x="153636" y="405436"/>
                  <a:pt x="195299" y="405436"/>
                </a:cubicBezTo>
                <a:cubicBezTo>
                  <a:pt x="229389" y="405436"/>
                  <a:pt x="262821" y="411622"/>
                  <a:pt x="295211" y="423895"/>
                </a:cubicBezTo>
                <a:lnTo>
                  <a:pt x="290739" y="482788"/>
                </a:lnTo>
                <a:close/>
                <a:moveTo>
                  <a:pt x="731680" y="477545"/>
                </a:moveTo>
                <a:cubicBezTo>
                  <a:pt x="731680" y="516850"/>
                  <a:pt x="698862" y="548811"/>
                  <a:pt x="658528" y="548811"/>
                </a:cubicBezTo>
                <a:lnTo>
                  <a:pt x="605493" y="548811"/>
                </a:lnTo>
                <a:cubicBezTo>
                  <a:pt x="567388" y="548811"/>
                  <a:pt x="535341" y="519807"/>
                  <a:pt x="532541" y="482788"/>
                </a:cubicBezTo>
                <a:lnTo>
                  <a:pt x="528069" y="423895"/>
                </a:lnTo>
                <a:cubicBezTo>
                  <a:pt x="560459" y="411622"/>
                  <a:pt x="593906" y="405436"/>
                  <a:pt x="628010" y="405436"/>
                </a:cubicBezTo>
                <a:cubicBezTo>
                  <a:pt x="669615" y="405436"/>
                  <a:pt x="705777" y="414637"/>
                  <a:pt x="731666" y="423909"/>
                </a:cubicBezTo>
                <a:lnTo>
                  <a:pt x="731666" y="477545"/>
                </a:lnTo>
                <a:close/>
              </a:path>
            </a:pathLst>
          </a:custGeom>
          <a:solidFill>
            <a:srgbClr val="910830"/>
          </a:solidFill>
          <a:ln w="1422" cap="flat">
            <a:noFill/>
            <a:prstDash val="solid"/>
            <a:miter/>
          </a:ln>
        </p:spPr>
        <p:txBody>
          <a:bodyPr rtlCol="0" anchor="ctr"/>
          <a:lstStyle/>
          <a:p>
            <a:endParaRPr lang="en-GB"/>
          </a:p>
        </p:txBody>
      </p:sp>
      <p:sp>
        <p:nvSpPr>
          <p:cNvPr id="347" name="Grafik 342">
            <a:extLst>
              <a:ext uri="{FF2B5EF4-FFF2-40B4-BE49-F238E27FC236}">
                <a16:creationId xmlns:a16="http://schemas.microsoft.com/office/drawing/2014/main" id="{98022FA4-8B92-4F19-8B84-C5B294527026}"/>
              </a:ext>
            </a:extLst>
          </p:cNvPr>
          <p:cNvSpPr/>
          <p:nvPr/>
        </p:nvSpPr>
        <p:spPr>
          <a:xfrm>
            <a:off x="5133804" y="3712125"/>
            <a:ext cx="476311" cy="476311"/>
          </a:xfrm>
          <a:custGeom>
            <a:avLst/>
            <a:gdLst>
              <a:gd name="connsiteX0" fmla="*/ 717460 w 731520"/>
              <a:gd name="connsiteY0" fmla="*/ 82455 h 731520"/>
              <a:gd name="connsiteX1" fmla="*/ 683384 w 731520"/>
              <a:gd name="connsiteY1" fmla="*/ 159 h 731520"/>
              <a:gd name="connsiteX2" fmla="*/ 48447 w 731520"/>
              <a:gd name="connsiteY2" fmla="*/ 159 h 731520"/>
              <a:gd name="connsiteX3" fmla="*/ 14372 w 731520"/>
              <a:gd name="connsiteY3" fmla="*/ 82455 h 731520"/>
              <a:gd name="connsiteX4" fmla="*/ 320196 w 731520"/>
              <a:gd name="connsiteY4" fmla="*/ 388265 h 731520"/>
              <a:gd name="connsiteX5" fmla="*/ 320196 w 731520"/>
              <a:gd name="connsiteY5" fmla="*/ 663099 h 731520"/>
              <a:gd name="connsiteX6" fmla="*/ 240186 w 731520"/>
              <a:gd name="connsiteY6" fmla="*/ 663099 h 731520"/>
              <a:gd name="connsiteX7" fmla="*/ 183036 w 731520"/>
              <a:gd name="connsiteY7" fmla="*/ 720249 h 731520"/>
              <a:gd name="connsiteX8" fmla="*/ 194466 w 731520"/>
              <a:gd name="connsiteY8" fmla="*/ 731679 h 731520"/>
              <a:gd name="connsiteX9" fmla="*/ 537366 w 731520"/>
              <a:gd name="connsiteY9" fmla="*/ 731679 h 731520"/>
              <a:gd name="connsiteX10" fmla="*/ 548796 w 731520"/>
              <a:gd name="connsiteY10" fmla="*/ 720249 h 731520"/>
              <a:gd name="connsiteX11" fmla="*/ 491646 w 731520"/>
              <a:gd name="connsiteY11" fmla="*/ 663099 h 731520"/>
              <a:gd name="connsiteX12" fmla="*/ 411636 w 731520"/>
              <a:gd name="connsiteY12" fmla="*/ 663099 h 731520"/>
              <a:gd name="connsiteX13" fmla="*/ 411636 w 731520"/>
              <a:gd name="connsiteY13" fmla="*/ 388265 h 731520"/>
              <a:gd name="connsiteX14" fmla="*/ 717460 w 731520"/>
              <a:gd name="connsiteY14" fmla="*/ 8245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1520" h="731520">
                <a:moveTo>
                  <a:pt x="717460" y="82455"/>
                </a:moveTo>
                <a:cubicBezTo>
                  <a:pt x="747821" y="52080"/>
                  <a:pt x="726318" y="159"/>
                  <a:pt x="683384" y="159"/>
                </a:cubicBezTo>
                <a:lnTo>
                  <a:pt x="48447" y="159"/>
                </a:lnTo>
                <a:cubicBezTo>
                  <a:pt x="5513" y="159"/>
                  <a:pt x="-15989" y="52080"/>
                  <a:pt x="14372" y="82455"/>
                </a:cubicBezTo>
                <a:lnTo>
                  <a:pt x="320196" y="388265"/>
                </a:lnTo>
                <a:lnTo>
                  <a:pt x="320196" y="663099"/>
                </a:lnTo>
                <a:lnTo>
                  <a:pt x="240186" y="663099"/>
                </a:lnTo>
                <a:cubicBezTo>
                  <a:pt x="208625" y="663099"/>
                  <a:pt x="183036" y="688688"/>
                  <a:pt x="183036" y="720249"/>
                </a:cubicBezTo>
                <a:cubicBezTo>
                  <a:pt x="183036" y="726564"/>
                  <a:pt x="188151" y="731679"/>
                  <a:pt x="194466" y="731679"/>
                </a:cubicBezTo>
                <a:lnTo>
                  <a:pt x="537366" y="731679"/>
                </a:lnTo>
                <a:cubicBezTo>
                  <a:pt x="543681" y="731679"/>
                  <a:pt x="548796" y="726564"/>
                  <a:pt x="548796" y="720249"/>
                </a:cubicBezTo>
                <a:cubicBezTo>
                  <a:pt x="548796" y="688688"/>
                  <a:pt x="523207" y="663099"/>
                  <a:pt x="491646" y="663099"/>
                </a:cubicBezTo>
                <a:lnTo>
                  <a:pt x="411636" y="663099"/>
                </a:lnTo>
                <a:lnTo>
                  <a:pt x="411636" y="388265"/>
                </a:lnTo>
                <a:lnTo>
                  <a:pt x="717460" y="82455"/>
                </a:lnTo>
                <a:close/>
              </a:path>
            </a:pathLst>
          </a:custGeom>
          <a:solidFill>
            <a:srgbClr val="910830"/>
          </a:solidFill>
          <a:ln w="1414" cap="flat">
            <a:noFill/>
            <a:prstDash val="solid"/>
            <a:miter/>
          </a:ln>
        </p:spPr>
        <p:txBody>
          <a:bodyPr rtlCol="0" anchor="ctr"/>
          <a:lstStyle/>
          <a:p>
            <a:endParaRPr lang="en-GB"/>
          </a:p>
        </p:txBody>
      </p:sp>
      <p:sp>
        <p:nvSpPr>
          <p:cNvPr id="348" name="Grafik 343">
            <a:extLst>
              <a:ext uri="{FF2B5EF4-FFF2-40B4-BE49-F238E27FC236}">
                <a16:creationId xmlns:a16="http://schemas.microsoft.com/office/drawing/2014/main" id="{9A42D393-2862-4E6C-99E0-0BC493719781}"/>
              </a:ext>
            </a:extLst>
          </p:cNvPr>
          <p:cNvSpPr/>
          <p:nvPr/>
        </p:nvSpPr>
        <p:spPr>
          <a:xfrm>
            <a:off x="5660661" y="3712125"/>
            <a:ext cx="476311" cy="476311"/>
          </a:xfrm>
          <a:custGeom>
            <a:avLst/>
            <a:gdLst>
              <a:gd name="connsiteX0" fmla="*/ 717460 w 731520"/>
              <a:gd name="connsiteY0" fmla="*/ 82455 h 731520"/>
              <a:gd name="connsiteX1" fmla="*/ 683384 w 731520"/>
              <a:gd name="connsiteY1" fmla="*/ 159 h 731520"/>
              <a:gd name="connsiteX2" fmla="*/ 48447 w 731520"/>
              <a:gd name="connsiteY2" fmla="*/ 159 h 731520"/>
              <a:gd name="connsiteX3" fmla="*/ 14372 w 731520"/>
              <a:gd name="connsiteY3" fmla="*/ 82455 h 731520"/>
              <a:gd name="connsiteX4" fmla="*/ 320196 w 731520"/>
              <a:gd name="connsiteY4" fmla="*/ 388265 h 731520"/>
              <a:gd name="connsiteX5" fmla="*/ 320196 w 731520"/>
              <a:gd name="connsiteY5" fmla="*/ 663099 h 731520"/>
              <a:gd name="connsiteX6" fmla="*/ 240186 w 731520"/>
              <a:gd name="connsiteY6" fmla="*/ 663099 h 731520"/>
              <a:gd name="connsiteX7" fmla="*/ 183036 w 731520"/>
              <a:gd name="connsiteY7" fmla="*/ 720249 h 731520"/>
              <a:gd name="connsiteX8" fmla="*/ 194466 w 731520"/>
              <a:gd name="connsiteY8" fmla="*/ 731679 h 731520"/>
              <a:gd name="connsiteX9" fmla="*/ 537366 w 731520"/>
              <a:gd name="connsiteY9" fmla="*/ 731679 h 731520"/>
              <a:gd name="connsiteX10" fmla="*/ 548796 w 731520"/>
              <a:gd name="connsiteY10" fmla="*/ 720249 h 731520"/>
              <a:gd name="connsiteX11" fmla="*/ 491646 w 731520"/>
              <a:gd name="connsiteY11" fmla="*/ 663099 h 731520"/>
              <a:gd name="connsiteX12" fmla="*/ 411636 w 731520"/>
              <a:gd name="connsiteY12" fmla="*/ 663099 h 731520"/>
              <a:gd name="connsiteX13" fmla="*/ 411636 w 731520"/>
              <a:gd name="connsiteY13" fmla="*/ 388265 h 731520"/>
              <a:gd name="connsiteX14" fmla="*/ 717460 w 731520"/>
              <a:gd name="connsiteY14" fmla="*/ 82455 h 731520"/>
              <a:gd name="connsiteX15" fmla="*/ 634192 w 731520"/>
              <a:gd name="connsiteY15" fmla="*/ 68739 h 731520"/>
              <a:gd name="connsiteX16" fmla="*/ 565612 w 731520"/>
              <a:gd name="connsiteY16" fmla="*/ 137319 h 731520"/>
              <a:gd name="connsiteX17" fmla="*/ 166234 w 731520"/>
              <a:gd name="connsiteY17" fmla="*/ 137319 h 731520"/>
              <a:gd name="connsiteX18" fmla="*/ 97654 w 731520"/>
              <a:gd name="connsiteY18" fmla="*/ 68739 h 731520"/>
              <a:gd name="connsiteX19" fmla="*/ 634192 w 731520"/>
              <a:gd name="connsiteY19" fmla="*/ 687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731520">
                <a:moveTo>
                  <a:pt x="717460" y="82455"/>
                </a:moveTo>
                <a:cubicBezTo>
                  <a:pt x="747821" y="52080"/>
                  <a:pt x="726318" y="159"/>
                  <a:pt x="683384" y="159"/>
                </a:cubicBezTo>
                <a:lnTo>
                  <a:pt x="48447" y="159"/>
                </a:lnTo>
                <a:cubicBezTo>
                  <a:pt x="5513" y="159"/>
                  <a:pt x="-15989" y="52080"/>
                  <a:pt x="14372" y="82455"/>
                </a:cubicBezTo>
                <a:lnTo>
                  <a:pt x="320196" y="388265"/>
                </a:lnTo>
                <a:lnTo>
                  <a:pt x="320196" y="663099"/>
                </a:lnTo>
                <a:lnTo>
                  <a:pt x="240186" y="663099"/>
                </a:lnTo>
                <a:cubicBezTo>
                  <a:pt x="208625" y="663099"/>
                  <a:pt x="183036" y="688688"/>
                  <a:pt x="183036" y="720249"/>
                </a:cubicBezTo>
                <a:cubicBezTo>
                  <a:pt x="183036" y="726564"/>
                  <a:pt x="188151" y="731679"/>
                  <a:pt x="194466" y="731679"/>
                </a:cubicBezTo>
                <a:lnTo>
                  <a:pt x="537366" y="731679"/>
                </a:lnTo>
                <a:cubicBezTo>
                  <a:pt x="543681" y="731679"/>
                  <a:pt x="548796" y="726564"/>
                  <a:pt x="548796" y="720249"/>
                </a:cubicBezTo>
                <a:cubicBezTo>
                  <a:pt x="548796" y="688688"/>
                  <a:pt x="523207" y="663099"/>
                  <a:pt x="491646" y="663099"/>
                </a:cubicBezTo>
                <a:lnTo>
                  <a:pt x="411636" y="663099"/>
                </a:lnTo>
                <a:lnTo>
                  <a:pt x="411636" y="388265"/>
                </a:lnTo>
                <a:lnTo>
                  <a:pt x="717460" y="82455"/>
                </a:lnTo>
                <a:close/>
                <a:moveTo>
                  <a:pt x="634192" y="68739"/>
                </a:moveTo>
                <a:lnTo>
                  <a:pt x="565612" y="137319"/>
                </a:lnTo>
                <a:lnTo>
                  <a:pt x="166234" y="137319"/>
                </a:lnTo>
                <a:lnTo>
                  <a:pt x="97654" y="68739"/>
                </a:lnTo>
                <a:lnTo>
                  <a:pt x="634192" y="68739"/>
                </a:lnTo>
                <a:close/>
              </a:path>
            </a:pathLst>
          </a:custGeom>
          <a:solidFill>
            <a:srgbClr val="910830"/>
          </a:solidFill>
          <a:ln w="1414" cap="flat">
            <a:noFill/>
            <a:prstDash val="solid"/>
            <a:miter/>
          </a:ln>
        </p:spPr>
        <p:txBody>
          <a:bodyPr rtlCol="0" anchor="ctr"/>
          <a:lstStyle/>
          <a:p>
            <a:endParaRPr lang="en-GB"/>
          </a:p>
        </p:txBody>
      </p:sp>
      <p:sp>
        <p:nvSpPr>
          <p:cNvPr id="349" name="Grafik 344">
            <a:extLst>
              <a:ext uri="{FF2B5EF4-FFF2-40B4-BE49-F238E27FC236}">
                <a16:creationId xmlns:a16="http://schemas.microsoft.com/office/drawing/2014/main" id="{73AF4D58-B133-478C-86F1-62B2AA00AFFD}"/>
              </a:ext>
            </a:extLst>
          </p:cNvPr>
          <p:cNvSpPr/>
          <p:nvPr/>
        </p:nvSpPr>
        <p:spPr>
          <a:xfrm>
            <a:off x="6699489" y="3719567"/>
            <a:ext cx="461426" cy="461426"/>
          </a:xfrm>
          <a:custGeom>
            <a:avLst/>
            <a:gdLst>
              <a:gd name="connsiteX0" fmla="*/ 480934 w 708660"/>
              <a:gd name="connsiteY0" fmla="*/ 217330 h 708660"/>
              <a:gd name="connsiteX1" fmla="*/ 354490 w 708660"/>
              <a:gd name="connsiteY1" fmla="*/ 160 h 708660"/>
              <a:gd name="connsiteX2" fmla="*/ 228046 w 708660"/>
              <a:gd name="connsiteY2" fmla="*/ 217330 h 708660"/>
              <a:gd name="connsiteX3" fmla="*/ 480934 w 708660"/>
              <a:gd name="connsiteY3" fmla="*/ 217330 h 708660"/>
              <a:gd name="connsiteX4" fmla="*/ 217330 w 708660"/>
              <a:gd name="connsiteY4" fmla="*/ 354490 h 708660"/>
              <a:gd name="connsiteX5" fmla="*/ 222045 w 708660"/>
              <a:gd name="connsiteY5" fmla="*/ 445930 h 708660"/>
              <a:gd name="connsiteX6" fmla="*/ 486792 w 708660"/>
              <a:gd name="connsiteY6" fmla="*/ 445930 h 708660"/>
              <a:gd name="connsiteX7" fmla="*/ 491507 w 708660"/>
              <a:gd name="connsiteY7" fmla="*/ 354490 h 708660"/>
              <a:gd name="connsiteX8" fmla="*/ 486792 w 708660"/>
              <a:gd name="connsiteY8" fmla="*/ 263050 h 708660"/>
              <a:gd name="connsiteX9" fmla="*/ 222045 w 708660"/>
              <a:gd name="connsiteY9" fmla="*/ 263050 h 708660"/>
              <a:gd name="connsiteX10" fmla="*/ 217330 w 708660"/>
              <a:gd name="connsiteY10" fmla="*/ 354490 h 708660"/>
              <a:gd name="connsiteX11" fmla="*/ 681245 w 708660"/>
              <a:gd name="connsiteY11" fmla="*/ 217330 h 708660"/>
              <a:gd name="connsiteX12" fmla="*/ 455503 w 708660"/>
              <a:gd name="connsiteY12" fmla="*/ 15019 h 708660"/>
              <a:gd name="connsiteX13" fmla="*/ 526940 w 708660"/>
              <a:gd name="connsiteY13" fmla="*/ 217330 h 708660"/>
              <a:gd name="connsiteX14" fmla="*/ 681245 w 708660"/>
              <a:gd name="connsiteY14" fmla="*/ 217330 h 708660"/>
              <a:gd name="connsiteX15" fmla="*/ 253334 w 708660"/>
              <a:gd name="connsiteY15" fmla="*/ 15019 h 708660"/>
              <a:gd name="connsiteX16" fmla="*/ 27735 w 708660"/>
              <a:gd name="connsiteY16" fmla="*/ 217330 h 708660"/>
              <a:gd name="connsiteX17" fmla="*/ 182040 w 708660"/>
              <a:gd name="connsiteY17" fmla="*/ 217330 h 708660"/>
              <a:gd name="connsiteX18" fmla="*/ 253334 w 708660"/>
              <a:gd name="connsiteY18" fmla="*/ 15019 h 708660"/>
              <a:gd name="connsiteX19" fmla="*/ 696533 w 708660"/>
              <a:gd name="connsiteY19" fmla="*/ 263050 h 708660"/>
              <a:gd name="connsiteX20" fmla="*/ 532655 w 708660"/>
              <a:gd name="connsiteY20" fmla="*/ 263050 h 708660"/>
              <a:gd name="connsiteX21" fmla="*/ 537370 w 708660"/>
              <a:gd name="connsiteY21" fmla="*/ 354490 h 708660"/>
              <a:gd name="connsiteX22" fmla="*/ 532655 w 708660"/>
              <a:gd name="connsiteY22" fmla="*/ 445930 h 708660"/>
              <a:gd name="connsiteX23" fmla="*/ 696390 w 708660"/>
              <a:gd name="connsiteY23" fmla="*/ 445930 h 708660"/>
              <a:gd name="connsiteX24" fmla="*/ 708677 w 708660"/>
              <a:gd name="connsiteY24" fmla="*/ 354490 h 708660"/>
              <a:gd name="connsiteX25" fmla="*/ 696533 w 708660"/>
              <a:gd name="connsiteY25" fmla="*/ 263050 h 708660"/>
              <a:gd name="connsiteX26" fmla="*/ 171610 w 708660"/>
              <a:gd name="connsiteY26" fmla="*/ 354490 h 708660"/>
              <a:gd name="connsiteX27" fmla="*/ 176325 w 708660"/>
              <a:gd name="connsiteY27" fmla="*/ 263050 h 708660"/>
              <a:gd name="connsiteX28" fmla="*/ 12447 w 708660"/>
              <a:gd name="connsiteY28" fmla="*/ 263050 h 708660"/>
              <a:gd name="connsiteX29" fmla="*/ 160 w 708660"/>
              <a:gd name="connsiteY29" fmla="*/ 354490 h 708660"/>
              <a:gd name="connsiteX30" fmla="*/ 12447 w 708660"/>
              <a:gd name="connsiteY30" fmla="*/ 445930 h 708660"/>
              <a:gd name="connsiteX31" fmla="*/ 176182 w 708660"/>
              <a:gd name="connsiteY31" fmla="*/ 445930 h 708660"/>
              <a:gd name="connsiteX32" fmla="*/ 171610 w 708660"/>
              <a:gd name="connsiteY32" fmla="*/ 354490 h 708660"/>
              <a:gd name="connsiteX33" fmla="*/ 228046 w 708660"/>
              <a:gd name="connsiteY33" fmla="*/ 491650 h 708660"/>
              <a:gd name="connsiteX34" fmla="*/ 354490 w 708660"/>
              <a:gd name="connsiteY34" fmla="*/ 708820 h 708660"/>
              <a:gd name="connsiteX35" fmla="*/ 480934 w 708660"/>
              <a:gd name="connsiteY35" fmla="*/ 491650 h 708660"/>
              <a:gd name="connsiteX36" fmla="*/ 228046 w 708660"/>
              <a:gd name="connsiteY36" fmla="*/ 491650 h 708660"/>
              <a:gd name="connsiteX37" fmla="*/ 455645 w 708660"/>
              <a:gd name="connsiteY37" fmla="*/ 693961 h 708660"/>
              <a:gd name="connsiteX38" fmla="*/ 681388 w 708660"/>
              <a:gd name="connsiteY38" fmla="*/ 491650 h 708660"/>
              <a:gd name="connsiteX39" fmla="*/ 527083 w 708660"/>
              <a:gd name="connsiteY39" fmla="*/ 491650 h 708660"/>
              <a:gd name="connsiteX40" fmla="*/ 455645 w 708660"/>
              <a:gd name="connsiteY40" fmla="*/ 693961 h 708660"/>
              <a:gd name="connsiteX41" fmla="*/ 27735 w 708660"/>
              <a:gd name="connsiteY41" fmla="*/ 491650 h 708660"/>
              <a:gd name="connsiteX42" fmla="*/ 253477 w 708660"/>
              <a:gd name="connsiteY42" fmla="*/ 693961 h 708660"/>
              <a:gd name="connsiteX43" fmla="*/ 182040 w 708660"/>
              <a:gd name="connsiteY43" fmla="*/ 491650 h 708660"/>
              <a:gd name="connsiteX44" fmla="*/ 27735 w 708660"/>
              <a:gd name="connsiteY44" fmla="*/ 4916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08660" h="708660">
                <a:moveTo>
                  <a:pt x="480934" y="217330"/>
                </a:moveTo>
                <a:cubicBezTo>
                  <a:pt x="460217" y="89742"/>
                  <a:pt x="411354" y="160"/>
                  <a:pt x="354490" y="160"/>
                </a:cubicBezTo>
                <a:cubicBezTo>
                  <a:pt x="297626" y="160"/>
                  <a:pt x="248762" y="89742"/>
                  <a:pt x="228046" y="217330"/>
                </a:cubicBezTo>
                <a:lnTo>
                  <a:pt x="480934" y="217330"/>
                </a:lnTo>
                <a:close/>
                <a:moveTo>
                  <a:pt x="217330" y="354490"/>
                </a:moveTo>
                <a:cubicBezTo>
                  <a:pt x="217330" y="386208"/>
                  <a:pt x="219044" y="416641"/>
                  <a:pt x="222045" y="445930"/>
                </a:cubicBezTo>
                <a:lnTo>
                  <a:pt x="486792" y="445930"/>
                </a:lnTo>
                <a:cubicBezTo>
                  <a:pt x="489793" y="416641"/>
                  <a:pt x="491507" y="386208"/>
                  <a:pt x="491507" y="354490"/>
                </a:cubicBezTo>
                <a:cubicBezTo>
                  <a:pt x="491507" y="322772"/>
                  <a:pt x="489793" y="292339"/>
                  <a:pt x="486792" y="263050"/>
                </a:cubicBezTo>
                <a:lnTo>
                  <a:pt x="222045" y="263050"/>
                </a:lnTo>
                <a:cubicBezTo>
                  <a:pt x="219044" y="292339"/>
                  <a:pt x="217330" y="322772"/>
                  <a:pt x="217330" y="354490"/>
                </a:cubicBezTo>
                <a:close/>
                <a:moveTo>
                  <a:pt x="681245" y="217330"/>
                </a:moveTo>
                <a:cubicBezTo>
                  <a:pt x="640383" y="120318"/>
                  <a:pt x="557658" y="45308"/>
                  <a:pt x="455503" y="15019"/>
                </a:cubicBezTo>
                <a:cubicBezTo>
                  <a:pt x="490364" y="63311"/>
                  <a:pt x="514367" y="136034"/>
                  <a:pt x="526940" y="217330"/>
                </a:cubicBezTo>
                <a:lnTo>
                  <a:pt x="681245" y="217330"/>
                </a:lnTo>
                <a:close/>
                <a:moveTo>
                  <a:pt x="253334" y="15019"/>
                </a:moveTo>
                <a:cubicBezTo>
                  <a:pt x="151322" y="45308"/>
                  <a:pt x="68454" y="120318"/>
                  <a:pt x="27735" y="217330"/>
                </a:cubicBezTo>
                <a:lnTo>
                  <a:pt x="182040" y="217330"/>
                </a:lnTo>
                <a:cubicBezTo>
                  <a:pt x="194470" y="136034"/>
                  <a:pt x="218473" y="63311"/>
                  <a:pt x="253334" y="15019"/>
                </a:cubicBezTo>
                <a:close/>
                <a:moveTo>
                  <a:pt x="696533" y="263050"/>
                </a:moveTo>
                <a:lnTo>
                  <a:pt x="532655" y="263050"/>
                </a:lnTo>
                <a:cubicBezTo>
                  <a:pt x="535655" y="293054"/>
                  <a:pt x="537370" y="323772"/>
                  <a:pt x="537370" y="354490"/>
                </a:cubicBezTo>
                <a:cubicBezTo>
                  <a:pt x="537370" y="385208"/>
                  <a:pt x="535655" y="415926"/>
                  <a:pt x="532655" y="445930"/>
                </a:cubicBezTo>
                <a:lnTo>
                  <a:pt x="696390" y="445930"/>
                </a:lnTo>
                <a:cubicBezTo>
                  <a:pt x="704248" y="416641"/>
                  <a:pt x="708677" y="386208"/>
                  <a:pt x="708677" y="354490"/>
                </a:cubicBezTo>
                <a:cubicBezTo>
                  <a:pt x="708677" y="322772"/>
                  <a:pt x="704248" y="292339"/>
                  <a:pt x="696533" y="263050"/>
                </a:cubicBezTo>
                <a:close/>
                <a:moveTo>
                  <a:pt x="171610" y="354490"/>
                </a:moveTo>
                <a:cubicBezTo>
                  <a:pt x="171610" y="323772"/>
                  <a:pt x="173324" y="293054"/>
                  <a:pt x="176325" y="263050"/>
                </a:cubicBezTo>
                <a:lnTo>
                  <a:pt x="12447" y="263050"/>
                </a:lnTo>
                <a:cubicBezTo>
                  <a:pt x="4732" y="292339"/>
                  <a:pt x="160" y="322772"/>
                  <a:pt x="160" y="354490"/>
                </a:cubicBezTo>
                <a:cubicBezTo>
                  <a:pt x="160" y="386208"/>
                  <a:pt x="4732" y="416641"/>
                  <a:pt x="12447" y="445930"/>
                </a:cubicBezTo>
                <a:lnTo>
                  <a:pt x="176182" y="445930"/>
                </a:lnTo>
                <a:cubicBezTo>
                  <a:pt x="173324" y="415926"/>
                  <a:pt x="171610" y="385208"/>
                  <a:pt x="171610" y="354490"/>
                </a:cubicBezTo>
                <a:close/>
                <a:moveTo>
                  <a:pt x="228046" y="491650"/>
                </a:moveTo>
                <a:cubicBezTo>
                  <a:pt x="248762" y="619237"/>
                  <a:pt x="297626" y="708820"/>
                  <a:pt x="354490" y="708820"/>
                </a:cubicBezTo>
                <a:cubicBezTo>
                  <a:pt x="411354" y="708820"/>
                  <a:pt x="460217" y="619237"/>
                  <a:pt x="480934" y="491650"/>
                </a:cubicBezTo>
                <a:lnTo>
                  <a:pt x="228046" y="491650"/>
                </a:lnTo>
                <a:close/>
                <a:moveTo>
                  <a:pt x="455645" y="693961"/>
                </a:moveTo>
                <a:cubicBezTo>
                  <a:pt x="557658" y="663671"/>
                  <a:pt x="640526" y="588662"/>
                  <a:pt x="681388" y="491650"/>
                </a:cubicBezTo>
                <a:lnTo>
                  <a:pt x="527083" y="491650"/>
                </a:lnTo>
                <a:cubicBezTo>
                  <a:pt x="514510" y="572946"/>
                  <a:pt x="490507" y="645669"/>
                  <a:pt x="455645" y="693961"/>
                </a:cubicBezTo>
                <a:close/>
                <a:moveTo>
                  <a:pt x="27735" y="491650"/>
                </a:moveTo>
                <a:cubicBezTo>
                  <a:pt x="68597" y="588662"/>
                  <a:pt x="151322" y="663671"/>
                  <a:pt x="253477" y="693961"/>
                </a:cubicBezTo>
                <a:cubicBezTo>
                  <a:pt x="218616" y="645669"/>
                  <a:pt x="194613" y="572946"/>
                  <a:pt x="182040" y="491650"/>
                </a:cubicBezTo>
                <a:lnTo>
                  <a:pt x="27735" y="491650"/>
                </a:lnTo>
                <a:close/>
              </a:path>
            </a:pathLst>
          </a:custGeom>
          <a:solidFill>
            <a:srgbClr val="910830"/>
          </a:solidFill>
          <a:ln w="1421" cap="flat">
            <a:noFill/>
            <a:prstDash val="solid"/>
            <a:miter/>
          </a:ln>
        </p:spPr>
        <p:txBody>
          <a:bodyPr rtlCol="0" anchor="ctr"/>
          <a:lstStyle/>
          <a:p>
            <a:endParaRPr lang="en-GB"/>
          </a:p>
        </p:txBody>
      </p:sp>
      <p:sp>
        <p:nvSpPr>
          <p:cNvPr id="350" name="Grafik 345">
            <a:extLst>
              <a:ext uri="{FF2B5EF4-FFF2-40B4-BE49-F238E27FC236}">
                <a16:creationId xmlns:a16="http://schemas.microsoft.com/office/drawing/2014/main" id="{F465E08F-0F7F-4C9D-BAEF-D72B8EA39025}"/>
              </a:ext>
            </a:extLst>
          </p:cNvPr>
          <p:cNvSpPr/>
          <p:nvPr/>
        </p:nvSpPr>
        <p:spPr>
          <a:xfrm>
            <a:off x="7211462" y="3719567"/>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583090 w 708660"/>
              <a:gd name="connsiteY5" fmla="*/ 308056 h 708660"/>
              <a:gd name="connsiteX6" fmla="*/ 583090 w 708660"/>
              <a:gd name="connsiteY6" fmla="*/ 317957 h 708660"/>
              <a:gd name="connsiteX7" fmla="*/ 570846 w 708660"/>
              <a:gd name="connsiteY7" fmla="*/ 337759 h 708660"/>
              <a:gd name="connsiteX8" fmla="*/ 548857 w 708660"/>
              <a:gd name="connsiteY8" fmla="*/ 348761 h 708660"/>
              <a:gd name="connsiteX9" fmla="*/ 526669 w 708660"/>
              <a:gd name="connsiteY9" fmla="*/ 347375 h 708660"/>
              <a:gd name="connsiteX10" fmla="*/ 500651 w 708660"/>
              <a:gd name="connsiteY10" fmla="*/ 330030 h 708660"/>
              <a:gd name="connsiteX11" fmla="*/ 481363 w 708660"/>
              <a:gd name="connsiteY11" fmla="*/ 327444 h 708660"/>
              <a:gd name="connsiteX12" fmla="*/ 477577 w 708660"/>
              <a:gd name="connsiteY12" fmla="*/ 328701 h 708660"/>
              <a:gd name="connsiteX13" fmla="*/ 466161 w 708660"/>
              <a:gd name="connsiteY13" fmla="*/ 361991 h 708660"/>
              <a:gd name="connsiteX14" fmla="*/ 485078 w 708660"/>
              <a:gd name="connsiteY14" fmla="*/ 390366 h 708660"/>
              <a:gd name="connsiteX15" fmla="*/ 503494 w 708660"/>
              <a:gd name="connsiteY15" fmla="*/ 400224 h 708660"/>
              <a:gd name="connsiteX16" fmla="*/ 515224 w 708660"/>
              <a:gd name="connsiteY16" fmla="*/ 400224 h 708660"/>
              <a:gd name="connsiteX17" fmla="*/ 537370 w 708660"/>
              <a:gd name="connsiteY17" fmla="*/ 422370 h 708660"/>
              <a:gd name="connsiteX18" fmla="*/ 537370 w 708660"/>
              <a:gd name="connsiteY18" fmla="*/ 438572 h 708660"/>
              <a:gd name="connsiteX19" fmla="*/ 532941 w 708660"/>
              <a:gd name="connsiteY19" fmla="*/ 451859 h 708660"/>
              <a:gd name="connsiteX20" fmla="*/ 506166 w 708660"/>
              <a:gd name="connsiteY20" fmla="*/ 487549 h 708660"/>
              <a:gd name="connsiteX21" fmla="*/ 502123 w 708660"/>
              <a:gd name="connsiteY21" fmla="*/ 496736 h 708660"/>
              <a:gd name="connsiteX22" fmla="*/ 495979 w 708660"/>
              <a:gd name="connsiteY22" fmla="*/ 529355 h 708660"/>
              <a:gd name="connsiteX23" fmla="*/ 489178 w 708660"/>
              <a:gd name="connsiteY23" fmla="*/ 541585 h 708660"/>
              <a:gd name="connsiteX24" fmla="*/ 453459 w 708660"/>
              <a:gd name="connsiteY24" fmla="*/ 583247 h 708660"/>
              <a:gd name="connsiteX25" fmla="*/ 434843 w 708660"/>
              <a:gd name="connsiteY25" fmla="*/ 611179 h 708660"/>
              <a:gd name="connsiteX26" fmla="*/ 401853 w 708660"/>
              <a:gd name="connsiteY26" fmla="*/ 628838 h 708660"/>
              <a:gd name="connsiteX27" fmla="*/ 366391 w 708660"/>
              <a:gd name="connsiteY27" fmla="*/ 606921 h 708660"/>
              <a:gd name="connsiteX28" fmla="*/ 354490 w 708660"/>
              <a:gd name="connsiteY28" fmla="*/ 556501 h 708660"/>
              <a:gd name="connsiteX29" fmla="*/ 354490 w 708660"/>
              <a:gd name="connsiteY29" fmla="*/ 513796 h 708660"/>
              <a:gd name="connsiteX30" fmla="*/ 332344 w 708660"/>
              <a:gd name="connsiteY30" fmla="*/ 491650 h 708660"/>
              <a:gd name="connsiteX31" fmla="*/ 295368 w 708660"/>
              <a:gd name="connsiteY31" fmla="*/ 491650 h 708660"/>
              <a:gd name="connsiteX32" fmla="*/ 240176 w 708660"/>
              <a:gd name="connsiteY32" fmla="*/ 468790 h 708660"/>
              <a:gd name="connsiteX33" fmla="*/ 217316 w 708660"/>
              <a:gd name="connsiteY33" fmla="*/ 413597 h 708660"/>
              <a:gd name="connsiteX34" fmla="*/ 217316 w 708660"/>
              <a:gd name="connsiteY34" fmla="*/ 393509 h 708660"/>
              <a:gd name="connsiteX35" fmla="*/ 248534 w 708660"/>
              <a:gd name="connsiteY35" fmla="*/ 331073 h 708660"/>
              <a:gd name="connsiteX36" fmla="*/ 287939 w 708660"/>
              <a:gd name="connsiteY36" fmla="*/ 301512 h 708660"/>
              <a:gd name="connsiteX37" fmla="*/ 334773 w 708660"/>
              <a:gd name="connsiteY37" fmla="*/ 285896 h 708660"/>
              <a:gd name="connsiteX38" fmla="*/ 336045 w 708660"/>
              <a:gd name="connsiteY38" fmla="*/ 285896 h 708660"/>
              <a:gd name="connsiteX39" fmla="*/ 370949 w 708660"/>
              <a:gd name="connsiteY39" fmla="*/ 294139 h 708660"/>
              <a:gd name="connsiteX40" fmla="*/ 391980 w 708660"/>
              <a:gd name="connsiteY40" fmla="*/ 304655 h 708660"/>
              <a:gd name="connsiteX41" fmla="*/ 408882 w 708660"/>
              <a:gd name="connsiteY41" fmla="*/ 305855 h 708660"/>
              <a:gd name="connsiteX42" fmla="*/ 476477 w 708660"/>
              <a:gd name="connsiteY42" fmla="*/ 283324 h 708660"/>
              <a:gd name="connsiteX43" fmla="*/ 491621 w 708660"/>
              <a:gd name="connsiteY43" fmla="*/ 262321 h 708660"/>
              <a:gd name="connsiteX44" fmla="*/ 469476 w 708660"/>
              <a:gd name="connsiteY44" fmla="*/ 240176 h 708660"/>
              <a:gd name="connsiteX45" fmla="*/ 455060 w 708660"/>
              <a:gd name="connsiteY45" fmla="*/ 240176 h 708660"/>
              <a:gd name="connsiteX46" fmla="*/ 439400 w 708660"/>
              <a:gd name="connsiteY46" fmla="*/ 233689 h 708660"/>
              <a:gd name="connsiteX47" fmla="*/ 429514 w 708660"/>
              <a:gd name="connsiteY47" fmla="*/ 223802 h 708660"/>
              <a:gd name="connsiteX48" fmla="*/ 413854 w 708660"/>
              <a:gd name="connsiteY48" fmla="*/ 217316 h 708660"/>
              <a:gd name="connsiteX49" fmla="*/ 285196 w 708660"/>
              <a:gd name="connsiteY49" fmla="*/ 217316 h 708660"/>
              <a:gd name="connsiteX50" fmla="*/ 263050 w 708660"/>
              <a:gd name="connsiteY50" fmla="*/ 195170 h 708660"/>
              <a:gd name="connsiteX51" fmla="*/ 263050 w 708660"/>
              <a:gd name="connsiteY51" fmla="*/ 188883 h 708660"/>
              <a:gd name="connsiteX52" fmla="*/ 279823 w 708660"/>
              <a:gd name="connsiteY52" fmla="*/ 167395 h 708660"/>
              <a:gd name="connsiteX53" fmla="*/ 300469 w 708660"/>
              <a:gd name="connsiteY53" fmla="*/ 162237 h 708660"/>
              <a:gd name="connsiteX54" fmla="*/ 313528 w 708660"/>
              <a:gd name="connsiteY54" fmla="*/ 153036 h 708660"/>
              <a:gd name="connsiteX55" fmla="*/ 325072 w 708660"/>
              <a:gd name="connsiteY55" fmla="*/ 135734 h 708660"/>
              <a:gd name="connsiteX56" fmla="*/ 343489 w 708660"/>
              <a:gd name="connsiteY56" fmla="*/ 125876 h 708660"/>
              <a:gd name="connsiteX57" fmla="*/ 378079 w 708660"/>
              <a:gd name="connsiteY57" fmla="*/ 125876 h 708660"/>
              <a:gd name="connsiteX58" fmla="*/ 400224 w 708660"/>
              <a:gd name="connsiteY58" fmla="*/ 103730 h 708660"/>
              <a:gd name="connsiteX59" fmla="*/ 400224 w 708660"/>
              <a:gd name="connsiteY59" fmla="*/ 72726 h 708660"/>
              <a:gd name="connsiteX60" fmla="*/ 631567 w 708660"/>
              <a:gd name="connsiteY60" fmla="*/ 285910 h 708660"/>
              <a:gd name="connsiteX61" fmla="*/ 605236 w 708660"/>
              <a:gd name="connsiteY61" fmla="*/ 285910 h 708660"/>
              <a:gd name="connsiteX62" fmla="*/ 583090 w 708660"/>
              <a:gd name="connsiteY62" fmla="*/ 308056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583090" y="308056"/>
                </a:moveTo>
                <a:lnTo>
                  <a:pt x="583090" y="317957"/>
                </a:lnTo>
                <a:cubicBezTo>
                  <a:pt x="583090" y="326344"/>
                  <a:pt x="578346" y="334016"/>
                  <a:pt x="570846" y="337759"/>
                </a:cubicBezTo>
                <a:lnTo>
                  <a:pt x="548857" y="348761"/>
                </a:lnTo>
                <a:cubicBezTo>
                  <a:pt x="541749" y="352318"/>
                  <a:pt x="533279" y="351789"/>
                  <a:pt x="526669" y="347375"/>
                </a:cubicBezTo>
                <a:lnTo>
                  <a:pt x="500651" y="330030"/>
                </a:lnTo>
                <a:cubicBezTo>
                  <a:pt x="494964" y="326242"/>
                  <a:pt x="487847" y="325288"/>
                  <a:pt x="481363" y="327444"/>
                </a:cubicBezTo>
                <a:lnTo>
                  <a:pt x="477577" y="328701"/>
                </a:lnTo>
                <a:cubicBezTo>
                  <a:pt x="463718" y="333316"/>
                  <a:pt x="458060" y="349832"/>
                  <a:pt x="466161" y="361991"/>
                </a:cubicBezTo>
                <a:lnTo>
                  <a:pt x="485078" y="390366"/>
                </a:lnTo>
                <a:cubicBezTo>
                  <a:pt x="489178" y="396524"/>
                  <a:pt x="496093" y="400224"/>
                  <a:pt x="503494" y="400224"/>
                </a:cubicBezTo>
                <a:lnTo>
                  <a:pt x="515224" y="400224"/>
                </a:lnTo>
                <a:cubicBezTo>
                  <a:pt x="527454" y="400224"/>
                  <a:pt x="537370" y="410140"/>
                  <a:pt x="537370" y="422370"/>
                </a:cubicBezTo>
                <a:lnTo>
                  <a:pt x="537370" y="438572"/>
                </a:lnTo>
                <a:cubicBezTo>
                  <a:pt x="537370" y="443358"/>
                  <a:pt x="535813" y="448030"/>
                  <a:pt x="532941" y="451859"/>
                </a:cubicBezTo>
                <a:lnTo>
                  <a:pt x="506166" y="487549"/>
                </a:lnTo>
                <a:cubicBezTo>
                  <a:pt x="504137" y="490264"/>
                  <a:pt x="502751" y="493407"/>
                  <a:pt x="502123" y="496736"/>
                </a:cubicBezTo>
                <a:lnTo>
                  <a:pt x="495979" y="529355"/>
                </a:lnTo>
                <a:cubicBezTo>
                  <a:pt x="495093" y="534055"/>
                  <a:pt x="492707" y="538341"/>
                  <a:pt x="489178" y="541585"/>
                </a:cubicBezTo>
                <a:cubicBezTo>
                  <a:pt x="475638" y="553984"/>
                  <a:pt x="463645" y="567972"/>
                  <a:pt x="453459" y="583247"/>
                </a:cubicBezTo>
                <a:lnTo>
                  <a:pt x="434843" y="611179"/>
                </a:lnTo>
                <a:cubicBezTo>
                  <a:pt x="427489" y="622210"/>
                  <a:pt x="415110" y="628836"/>
                  <a:pt x="401853" y="628838"/>
                </a:cubicBezTo>
                <a:cubicBezTo>
                  <a:pt x="386837" y="628838"/>
                  <a:pt x="373106" y="620352"/>
                  <a:pt x="366391" y="606921"/>
                </a:cubicBezTo>
                <a:cubicBezTo>
                  <a:pt x="358564" y="591266"/>
                  <a:pt x="354489" y="574004"/>
                  <a:pt x="354490" y="556501"/>
                </a:cubicBezTo>
                <a:lnTo>
                  <a:pt x="354490" y="513796"/>
                </a:lnTo>
                <a:cubicBezTo>
                  <a:pt x="354490" y="501565"/>
                  <a:pt x="344574" y="491650"/>
                  <a:pt x="332344" y="491650"/>
                </a:cubicBezTo>
                <a:lnTo>
                  <a:pt x="295368" y="491650"/>
                </a:lnTo>
                <a:cubicBezTo>
                  <a:pt x="274666" y="491650"/>
                  <a:pt x="254820" y="483420"/>
                  <a:pt x="240176" y="468790"/>
                </a:cubicBezTo>
                <a:cubicBezTo>
                  <a:pt x="225542" y="454149"/>
                  <a:pt x="217320" y="434297"/>
                  <a:pt x="217316" y="413597"/>
                </a:cubicBezTo>
                <a:lnTo>
                  <a:pt x="217316" y="393509"/>
                </a:lnTo>
                <a:cubicBezTo>
                  <a:pt x="217316" y="368949"/>
                  <a:pt x="228888" y="345817"/>
                  <a:pt x="248534" y="331073"/>
                </a:cubicBezTo>
                <a:lnTo>
                  <a:pt x="287939" y="301512"/>
                </a:lnTo>
                <a:cubicBezTo>
                  <a:pt x="301451" y="291379"/>
                  <a:pt x="317884" y="285900"/>
                  <a:pt x="334773" y="285896"/>
                </a:cubicBezTo>
                <a:lnTo>
                  <a:pt x="336045" y="285896"/>
                </a:lnTo>
                <a:cubicBezTo>
                  <a:pt x="348161" y="285896"/>
                  <a:pt x="360119" y="288710"/>
                  <a:pt x="370949" y="294139"/>
                </a:cubicBezTo>
                <a:lnTo>
                  <a:pt x="391980" y="304655"/>
                </a:lnTo>
                <a:cubicBezTo>
                  <a:pt x="397238" y="307284"/>
                  <a:pt x="403310" y="307713"/>
                  <a:pt x="408882" y="305855"/>
                </a:cubicBezTo>
                <a:lnTo>
                  <a:pt x="476477" y="283324"/>
                </a:lnTo>
                <a:cubicBezTo>
                  <a:pt x="485521" y="280309"/>
                  <a:pt x="491621" y="271851"/>
                  <a:pt x="491621" y="262321"/>
                </a:cubicBezTo>
                <a:cubicBezTo>
                  <a:pt x="491621" y="250091"/>
                  <a:pt x="481706" y="240176"/>
                  <a:pt x="469476" y="240176"/>
                </a:cubicBezTo>
                <a:lnTo>
                  <a:pt x="455060" y="240176"/>
                </a:lnTo>
                <a:cubicBezTo>
                  <a:pt x="449187" y="240176"/>
                  <a:pt x="443558" y="237847"/>
                  <a:pt x="439400" y="233689"/>
                </a:cubicBezTo>
                <a:lnTo>
                  <a:pt x="429514" y="223802"/>
                </a:lnTo>
                <a:cubicBezTo>
                  <a:pt x="425361" y="219648"/>
                  <a:pt x="419728" y="217315"/>
                  <a:pt x="413854" y="217316"/>
                </a:cubicBezTo>
                <a:lnTo>
                  <a:pt x="285196" y="217316"/>
                </a:lnTo>
                <a:cubicBezTo>
                  <a:pt x="272965" y="217316"/>
                  <a:pt x="263050" y="207400"/>
                  <a:pt x="263050" y="195170"/>
                </a:cubicBezTo>
                <a:lnTo>
                  <a:pt x="263050" y="188883"/>
                </a:lnTo>
                <a:cubicBezTo>
                  <a:pt x="263050" y="178725"/>
                  <a:pt x="269965" y="169867"/>
                  <a:pt x="279823" y="167395"/>
                </a:cubicBezTo>
                <a:lnTo>
                  <a:pt x="300469" y="162237"/>
                </a:lnTo>
                <a:cubicBezTo>
                  <a:pt x="305812" y="160894"/>
                  <a:pt x="310470" y="157622"/>
                  <a:pt x="313528" y="153036"/>
                </a:cubicBezTo>
                <a:lnTo>
                  <a:pt x="325072" y="135734"/>
                </a:lnTo>
                <a:cubicBezTo>
                  <a:pt x="329172" y="129576"/>
                  <a:pt x="336088" y="125876"/>
                  <a:pt x="343489" y="125876"/>
                </a:cubicBezTo>
                <a:lnTo>
                  <a:pt x="378079" y="125876"/>
                </a:lnTo>
                <a:cubicBezTo>
                  <a:pt x="390309" y="125876"/>
                  <a:pt x="400224" y="115960"/>
                  <a:pt x="400224" y="103730"/>
                </a:cubicBezTo>
                <a:lnTo>
                  <a:pt x="400224" y="72726"/>
                </a:lnTo>
                <a:cubicBezTo>
                  <a:pt x="513410" y="91071"/>
                  <a:pt x="604321" y="175925"/>
                  <a:pt x="631567" y="285910"/>
                </a:cubicBezTo>
                <a:lnTo>
                  <a:pt x="605236" y="285910"/>
                </a:lnTo>
                <a:cubicBezTo>
                  <a:pt x="593005" y="285910"/>
                  <a:pt x="583090" y="295825"/>
                  <a:pt x="583090" y="308056"/>
                </a:cubicBezTo>
                <a:close/>
              </a:path>
            </a:pathLst>
          </a:custGeom>
          <a:solidFill>
            <a:srgbClr val="910830"/>
          </a:solidFill>
          <a:ln w="1421" cap="flat">
            <a:noFill/>
            <a:prstDash val="solid"/>
            <a:miter/>
          </a:ln>
        </p:spPr>
        <p:txBody>
          <a:bodyPr rtlCol="0" anchor="ctr"/>
          <a:lstStyle/>
          <a:p>
            <a:endParaRPr lang="en-GB"/>
          </a:p>
        </p:txBody>
      </p:sp>
      <p:sp>
        <p:nvSpPr>
          <p:cNvPr id="351" name="Grafik 346">
            <a:extLst>
              <a:ext uri="{FF2B5EF4-FFF2-40B4-BE49-F238E27FC236}">
                <a16:creationId xmlns:a16="http://schemas.microsoft.com/office/drawing/2014/main" id="{E3260E33-301C-4196-B8B0-7A26AF5C1511}"/>
              </a:ext>
            </a:extLst>
          </p:cNvPr>
          <p:cNvSpPr/>
          <p:nvPr/>
        </p:nvSpPr>
        <p:spPr>
          <a:xfrm>
            <a:off x="2877523"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72062 w 708660"/>
              <a:gd name="connsiteY5" fmla="*/ 511081 h 708660"/>
              <a:gd name="connsiteX6" fmla="*/ 455903 w 708660"/>
              <a:gd name="connsiteY6" fmla="*/ 527197 h 708660"/>
              <a:gd name="connsiteX7" fmla="*/ 447087 w 708660"/>
              <a:gd name="connsiteY7" fmla="*/ 542499 h 708660"/>
              <a:gd name="connsiteX8" fmla="*/ 440272 w 708660"/>
              <a:gd name="connsiteY8" fmla="*/ 566602 h 708660"/>
              <a:gd name="connsiteX9" fmla="*/ 415426 w 708660"/>
              <a:gd name="connsiteY9" fmla="*/ 633539 h 708660"/>
              <a:gd name="connsiteX10" fmla="*/ 354490 w 708660"/>
              <a:gd name="connsiteY10" fmla="*/ 640240 h 708660"/>
              <a:gd name="connsiteX11" fmla="*/ 354490 w 708660"/>
              <a:gd name="connsiteY11" fmla="*/ 601121 h 708660"/>
              <a:gd name="connsiteX12" fmla="*/ 322157 w 708660"/>
              <a:gd name="connsiteY12" fmla="*/ 527897 h 708660"/>
              <a:gd name="connsiteX13" fmla="*/ 308770 w 708660"/>
              <a:gd name="connsiteY13" fmla="*/ 495565 h 708660"/>
              <a:gd name="connsiteX14" fmla="*/ 308770 w 708660"/>
              <a:gd name="connsiteY14" fmla="*/ 449830 h 708660"/>
              <a:gd name="connsiteX15" fmla="*/ 285253 w 708660"/>
              <a:gd name="connsiteY15" fmla="*/ 409868 h 708660"/>
              <a:gd name="connsiteX16" fmla="*/ 215515 w 708660"/>
              <a:gd name="connsiteY16" fmla="*/ 372564 h 708660"/>
              <a:gd name="connsiteX17" fmla="*/ 170295 w 708660"/>
              <a:gd name="connsiteY17" fmla="*/ 341488 h 708660"/>
              <a:gd name="connsiteX18" fmla="*/ 169152 w 708660"/>
              <a:gd name="connsiteY18" fmla="*/ 340460 h 708660"/>
              <a:gd name="connsiteX19" fmla="*/ 143349 w 708660"/>
              <a:gd name="connsiteY19" fmla="*/ 310827 h 708660"/>
              <a:gd name="connsiteX20" fmla="*/ 93929 w 708660"/>
              <a:gd name="connsiteY20" fmla="*/ 237761 h 708660"/>
              <a:gd name="connsiteX21" fmla="*/ 241376 w 708660"/>
              <a:gd name="connsiteY21" fmla="*/ 92186 h 708660"/>
              <a:gd name="connsiteX22" fmla="*/ 275680 w 708660"/>
              <a:gd name="connsiteY22" fmla="*/ 109345 h 708660"/>
              <a:gd name="connsiteX23" fmla="*/ 308770 w 708660"/>
              <a:gd name="connsiteY23" fmla="*/ 88900 h 708660"/>
              <a:gd name="connsiteX24" fmla="*/ 308770 w 708660"/>
              <a:gd name="connsiteY24" fmla="*/ 72755 h 708660"/>
              <a:gd name="connsiteX25" fmla="*/ 343617 w 708660"/>
              <a:gd name="connsiteY25" fmla="*/ 69297 h 708660"/>
              <a:gd name="connsiteX26" fmla="*/ 384051 w 708660"/>
              <a:gd name="connsiteY26" fmla="*/ 109731 h 708660"/>
              <a:gd name="connsiteX27" fmla="*/ 384051 w 708660"/>
              <a:gd name="connsiteY27" fmla="*/ 142063 h 708660"/>
              <a:gd name="connsiteX28" fmla="*/ 377350 w 708660"/>
              <a:gd name="connsiteY28" fmla="*/ 148750 h 708660"/>
              <a:gd name="connsiteX29" fmla="*/ 362577 w 708660"/>
              <a:gd name="connsiteY29" fmla="*/ 163523 h 708660"/>
              <a:gd name="connsiteX30" fmla="*/ 362577 w 708660"/>
              <a:gd name="connsiteY30" fmla="*/ 179682 h 708660"/>
              <a:gd name="connsiteX31" fmla="*/ 369277 w 708660"/>
              <a:gd name="connsiteY31" fmla="*/ 186383 h 708660"/>
              <a:gd name="connsiteX32" fmla="*/ 369277 w 708660"/>
              <a:gd name="connsiteY32" fmla="*/ 202542 h 708660"/>
              <a:gd name="connsiteX33" fmla="*/ 357847 w 708660"/>
              <a:gd name="connsiteY33" fmla="*/ 213972 h 708660"/>
              <a:gd name="connsiteX34" fmla="*/ 349761 w 708660"/>
              <a:gd name="connsiteY34" fmla="*/ 217316 h 708660"/>
              <a:gd name="connsiteX35" fmla="*/ 336916 w 708660"/>
              <a:gd name="connsiteY35" fmla="*/ 217316 h 708660"/>
              <a:gd name="connsiteX36" fmla="*/ 328944 w 708660"/>
              <a:gd name="connsiteY36" fmla="*/ 220559 h 708660"/>
              <a:gd name="connsiteX37" fmla="*/ 314771 w 708660"/>
              <a:gd name="connsiteY37" fmla="*/ 234346 h 708660"/>
              <a:gd name="connsiteX38" fmla="*/ 312513 w 708660"/>
              <a:gd name="connsiteY38" fmla="*/ 247648 h 708660"/>
              <a:gd name="connsiteX39" fmla="*/ 334787 w 708660"/>
              <a:gd name="connsiteY39" fmla="*/ 292211 h 708660"/>
              <a:gd name="connsiteX40" fmla="*/ 324572 w 708660"/>
              <a:gd name="connsiteY40" fmla="*/ 308756 h 708660"/>
              <a:gd name="connsiteX41" fmla="*/ 316514 w 708660"/>
              <a:gd name="connsiteY41" fmla="*/ 308756 h 708660"/>
              <a:gd name="connsiteX42" fmla="*/ 309027 w 708660"/>
              <a:gd name="connsiteY42" fmla="*/ 305955 h 708660"/>
              <a:gd name="connsiteX43" fmla="*/ 295768 w 708660"/>
              <a:gd name="connsiteY43" fmla="*/ 294440 h 708660"/>
              <a:gd name="connsiteX44" fmla="*/ 273551 w 708660"/>
              <a:gd name="connsiteY44" fmla="*/ 290010 h 708660"/>
              <a:gd name="connsiteX45" fmla="*/ 229017 w 708660"/>
              <a:gd name="connsiteY45" fmla="*/ 304855 h 708660"/>
              <a:gd name="connsiteX46" fmla="*/ 217344 w 708660"/>
              <a:gd name="connsiteY46" fmla="*/ 321057 h 708660"/>
              <a:gd name="connsiteX47" fmla="*/ 226788 w 708660"/>
              <a:gd name="connsiteY47" fmla="*/ 336330 h 708660"/>
              <a:gd name="connsiteX48" fmla="*/ 242619 w 708660"/>
              <a:gd name="connsiteY48" fmla="*/ 344246 h 708660"/>
              <a:gd name="connsiteX49" fmla="*/ 285924 w 708660"/>
              <a:gd name="connsiteY49" fmla="*/ 354476 h 708660"/>
              <a:gd name="connsiteX50" fmla="*/ 331644 w 708660"/>
              <a:gd name="connsiteY50" fmla="*/ 400196 h 708660"/>
              <a:gd name="connsiteX51" fmla="*/ 427013 w 708660"/>
              <a:gd name="connsiteY51" fmla="*/ 400196 h 708660"/>
              <a:gd name="connsiteX52" fmla="*/ 459346 w 708660"/>
              <a:gd name="connsiteY52" fmla="*/ 413583 h 708660"/>
              <a:gd name="connsiteX53" fmla="*/ 478905 w 708660"/>
              <a:gd name="connsiteY53" fmla="*/ 433143 h 708660"/>
              <a:gd name="connsiteX54" fmla="*/ 491664 w 708660"/>
              <a:gd name="connsiteY54" fmla="*/ 463961 h 708660"/>
              <a:gd name="connsiteX55" fmla="*/ 472062 w 708660"/>
              <a:gd name="connsiteY55" fmla="*/ 511081 h 708660"/>
              <a:gd name="connsiteX56" fmla="*/ 595949 w 708660"/>
              <a:gd name="connsiteY56" fmla="*/ 380565 h 708660"/>
              <a:gd name="connsiteX57" fmla="*/ 575732 w 708660"/>
              <a:gd name="connsiteY57" fmla="*/ 366320 h 708660"/>
              <a:gd name="connsiteX58" fmla="*/ 550043 w 708660"/>
              <a:gd name="connsiteY58" fmla="*/ 327787 h 708660"/>
              <a:gd name="connsiteX59" fmla="*/ 550043 w 708660"/>
              <a:gd name="connsiteY59" fmla="*/ 289753 h 708660"/>
              <a:gd name="connsiteX60" fmla="*/ 578032 w 708660"/>
              <a:gd name="connsiteY60" fmla="*/ 247777 h 708660"/>
              <a:gd name="connsiteX61" fmla="*/ 591234 w 708660"/>
              <a:gd name="connsiteY61" fmla="*/ 236132 h 708660"/>
              <a:gd name="connsiteX62" fmla="*/ 609779 w 708660"/>
              <a:gd name="connsiteY62" fmla="*/ 226860 h 708660"/>
              <a:gd name="connsiteX63" fmla="*/ 640240 w 708660"/>
              <a:gd name="connsiteY63" fmla="*/ 354490 h 708660"/>
              <a:gd name="connsiteX64" fmla="*/ 637640 w 708660"/>
              <a:gd name="connsiteY64" fmla="*/ 390980 h 708660"/>
              <a:gd name="connsiteX65" fmla="*/ 595949 w 708660"/>
              <a:gd name="connsiteY65" fmla="*/ 380565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472062" y="511081"/>
                </a:moveTo>
                <a:cubicBezTo>
                  <a:pt x="466490" y="516624"/>
                  <a:pt x="460646" y="522439"/>
                  <a:pt x="455903" y="527197"/>
                </a:cubicBezTo>
                <a:cubicBezTo>
                  <a:pt x="451631" y="531483"/>
                  <a:pt x="448616" y="536770"/>
                  <a:pt x="447087" y="542499"/>
                </a:cubicBezTo>
                <a:cubicBezTo>
                  <a:pt x="444930" y="550586"/>
                  <a:pt x="443187" y="558758"/>
                  <a:pt x="440272" y="566602"/>
                </a:cubicBezTo>
                <a:lnTo>
                  <a:pt x="415426" y="633539"/>
                </a:lnTo>
                <a:cubicBezTo>
                  <a:pt x="395766" y="637825"/>
                  <a:pt x="375421" y="640240"/>
                  <a:pt x="354490" y="640240"/>
                </a:cubicBezTo>
                <a:lnTo>
                  <a:pt x="354490" y="601121"/>
                </a:lnTo>
                <a:cubicBezTo>
                  <a:pt x="356904" y="583090"/>
                  <a:pt x="343574" y="549314"/>
                  <a:pt x="322157" y="527897"/>
                </a:cubicBezTo>
                <a:cubicBezTo>
                  <a:pt x="313585" y="519325"/>
                  <a:pt x="308770" y="507695"/>
                  <a:pt x="308770" y="495565"/>
                </a:cubicBezTo>
                <a:lnTo>
                  <a:pt x="308770" y="449830"/>
                </a:lnTo>
                <a:cubicBezTo>
                  <a:pt x="308770" y="433200"/>
                  <a:pt x="299812" y="417912"/>
                  <a:pt x="285253" y="409868"/>
                </a:cubicBezTo>
                <a:cubicBezTo>
                  <a:pt x="264722" y="398510"/>
                  <a:pt x="235518" y="382636"/>
                  <a:pt x="215515" y="372564"/>
                </a:cubicBezTo>
                <a:cubicBezTo>
                  <a:pt x="199113" y="364305"/>
                  <a:pt x="183940" y="353790"/>
                  <a:pt x="170295" y="341488"/>
                </a:cubicBezTo>
                <a:lnTo>
                  <a:pt x="169152" y="340460"/>
                </a:lnTo>
                <a:cubicBezTo>
                  <a:pt x="159395" y="331652"/>
                  <a:pt x="150732" y="321703"/>
                  <a:pt x="143349" y="310827"/>
                </a:cubicBezTo>
                <a:cubicBezTo>
                  <a:pt x="129948" y="291153"/>
                  <a:pt x="108116" y="258792"/>
                  <a:pt x="93929" y="237761"/>
                </a:cubicBezTo>
                <a:cubicBezTo>
                  <a:pt x="123175" y="172753"/>
                  <a:pt x="175882" y="120546"/>
                  <a:pt x="241376" y="92186"/>
                </a:cubicBezTo>
                <a:lnTo>
                  <a:pt x="275680" y="109345"/>
                </a:lnTo>
                <a:cubicBezTo>
                  <a:pt x="290882" y="116946"/>
                  <a:pt x="308770" y="105902"/>
                  <a:pt x="308770" y="88900"/>
                </a:cubicBezTo>
                <a:lnTo>
                  <a:pt x="308770" y="72755"/>
                </a:lnTo>
                <a:cubicBezTo>
                  <a:pt x="320186" y="70912"/>
                  <a:pt x="331801" y="69740"/>
                  <a:pt x="343617" y="69297"/>
                </a:cubicBezTo>
                <a:lnTo>
                  <a:pt x="384051" y="109731"/>
                </a:lnTo>
                <a:cubicBezTo>
                  <a:pt x="392980" y="118660"/>
                  <a:pt x="392980" y="133134"/>
                  <a:pt x="384051" y="142063"/>
                </a:cubicBezTo>
                <a:lnTo>
                  <a:pt x="377350" y="148750"/>
                </a:lnTo>
                <a:lnTo>
                  <a:pt x="362577" y="163523"/>
                </a:lnTo>
                <a:cubicBezTo>
                  <a:pt x="358119" y="167981"/>
                  <a:pt x="358119" y="175225"/>
                  <a:pt x="362577" y="179682"/>
                </a:cubicBezTo>
                <a:lnTo>
                  <a:pt x="369277" y="186383"/>
                </a:lnTo>
                <a:cubicBezTo>
                  <a:pt x="373735" y="190841"/>
                  <a:pt x="373735" y="198085"/>
                  <a:pt x="369277" y="202542"/>
                </a:cubicBezTo>
                <a:lnTo>
                  <a:pt x="357847" y="213972"/>
                </a:lnTo>
                <a:cubicBezTo>
                  <a:pt x="355701" y="216114"/>
                  <a:pt x="352793" y="217317"/>
                  <a:pt x="349761" y="217316"/>
                </a:cubicBezTo>
                <a:lnTo>
                  <a:pt x="336916" y="217316"/>
                </a:lnTo>
                <a:cubicBezTo>
                  <a:pt x="333944" y="217316"/>
                  <a:pt x="331087" y="218473"/>
                  <a:pt x="328944" y="220559"/>
                </a:cubicBezTo>
                <a:lnTo>
                  <a:pt x="314771" y="234346"/>
                </a:lnTo>
                <a:cubicBezTo>
                  <a:pt x="311206" y="237818"/>
                  <a:pt x="310293" y="243195"/>
                  <a:pt x="312513" y="247648"/>
                </a:cubicBezTo>
                <a:lnTo>
                  <a:pt x="334787" y="292211"/>
                </a:lnTo>
                <a:cubicBezTo>
                  <a:pt x="338588" y="299812"/>
                  <a:pt x="333059" y="308756"/>
                  <a:pt x="324572" y="308756"/>
                </a:cubicBezTo>
                <a:lnTo>
                  <a:pt x="316514" y="308756"/>
                </a:lnTo>
                <a:cubicBezTo>
                  <a:pt x="313756" y="308756"/>
                  <a:pt x="311099" y="307755"/>
                  <a:pt x="309027" y="305955"/>
                </a:cubicBezTo>
                <a:lnTo>
                  <a:pt x="295768" y="294440"/>
                </a:lnTo>
                <a:cubicBezTo>
                  <a:pt x="289664" y="289144"/>
                  <a:pt x="281219" y="287460"/>
                  <a:pt x="273551" y="290010"/>
                </a:cubicBezTo>
                <a:lnTo>
                  <a:pt x="229017" y="304855"/>
                </a:lnTo>
                <a:cubicBezTo>
                  <a:pt x="222044" y="307180"/>
                  <a:pt x="217342" y="313707"/>
                  <a:pt x="217344" y="321057"/>
                </a:cubicBezTo>
                <a:cubicBezTo>
                  <a:pt x="217344" y="327529"/>
                  <a:pt x="221002" y="333430"/>
                  <a:pt x="226788" y="336330"/>
                </a:cubicBezTo>
                <a:lnTo>
                  <a:pt x="242619" y="344246"/>
                </a:lnTo>
                <a:cubicBezTo>
                  <a:pt x="256063" y="350975"/>
                  <a:pt x="270894" y="354476"/>
                  <a:pt x="285924" y="354476"/>
                </a:cubicBezTo>
                <a:cubicBezTo>
                  <a:pt x="300955" y="354476"/>
                  <a:pt x="318200" y="393466"/>
                  <a:pt x="331644" y="400196"/>
                </a:cubicBezTo>
                <a:lnTo>
                  <a:pt x="427013" y="400196"/>
                </a:lnTo>
                <a:cubicBezTo>
                  <a:pt x="439143" y="400196"/>
                  <a:pt x="450759" y="405010"/>
                  <a:pt x="459346" y="413583"/>
                </a:cubicBezTo>
                <a:lnTo>
                  <a:pt x="478905" y="433143"/>
                </a:lnTo>
                <a:cubicBezTo>
                  <a:pt x="487077" y="441317"/>
                  <a:pt x="491666" y="452403"/>
                  <a:pt x="491664" y="463961"/>
                </a:cubicBezTo>
                <a:cubicBezTo>
                  <a:pt x="491658" y="481650"/>
                  <a:pt x="484604" y="498607"/>
                  <a:pt x="472062" y="511081"/>
                </a:cubicBezTo>
                <a:close/>
                <a:moveTo>
                  <a:pt x="595949" y="380565"/>
                </a:moveTo>
                <a:cubicBezTo>
                  <a:pt x="587676" y="378493"/>
                  <a:pt x="580461" y="373421"/>
                  <a:pt x="575732" y="366320"/>
                </a:cubicBezTo>
                <a:lnTo>
                  <a:pt x="550043" y="327787"/>
                </a:lnTo>
                <a:cubicBezTo>
                  <a:pt x="542356" y="316274"/>
                  <a:pt x="542356" y="301266"/>
                  <a:pt x="550043" y="289753"/>
                </a:cubicBezTo>
                <a:lnTo>
                  <a:pt x="578032" y="247777"/>
                </a:lnTo>
                <a:cubicBezTo>
                  <a:pt x="581347" y="242819"/>
                  <a:pt x="585890" y="238790"/>
                  <a:pt x="591234" y="236132"/>
                </a:cubicBezTo>
                <a:lnTo>
                  <a:pt x="609779" y="226860"/>
                </a:lnTo>
                <a:cubicBezTo>
                  <a:pt x="629096" y="265322"/>
                  <a:pt x="640240" y="308584"/>
                  <a:pt x="640240" y="354490"/>
                </a:cubicBezTo>
                <a:cubicBezTo>
                  <a:pt x="640240" y="366877"/>
                  <a:pt x="639183" y="379007"/>
                  <a:pt x="637640" y="390980"/>
                </a:cubicBezTo>
                <a:lnTo>
                  <a:pt x="595949" y="380565"/>
                </a:lnTo>
                <a:close/>
              </a:path>
            </a:pathLst>
          </a:custGeom>
          <a:solidFill>
            <a:srgbClr val="910830"/>
          </a:solidFill>
          <a:ln w="1421" cap="flat">
            <a:noFill/>
            <a:prstDash val="solid"/>
            <a:miter/>
          </a:ln>
        </p:spPr>
        <p:txBody>
          <a:bodyPr rtlCol="0" anchor="ctr"/>
          <a:lstStyle/>
          <a:p>
            <a:endParaRPr lang="en-GB"/>
          </a:p>
        </p:txBody>
      </p:sp>
      <p:sp>
        <p:nvSpPr>
          <p:cNvPr id="352" name="Grafik 347">
            <a:extLst>
              <a:ext uri="{FF2B5EF4-FFF2-40B4-BE49-F238E27FC236}">
                <a16:creationId xmlns:a16="http://schemas.microsoft.com/office/drawing/2014/main" id="{4B8E58D6-68CD-4F13-97E8-B1D138FF1EFD}"/>
              </a:ext>
            </a:extLst>
          </p:cNvPr>
          <p:cNvSpPr/>
          <p:nvPr/>
        </p:nvSpPr>
        <p:spPr>
          <a:xfrm>
            <a:off x="3405775"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38288 w 708660"/>
              <a:gd name="connsiteY5" fmla="*/ 343388 h 708660"/>
              <a:gd name="connsiteX6" fmla="*/ 318685 w 708660"/>
              <a:gd name="connsiteY6" fmla="*/ 354490 h 708660"/>
              <a:gd name="connsiteX7" fmla="*/ 318243 w 708660"/>
              <a:gd name="connsiteY7" fmla="*/ 354490 h 708660"/>
              <a:gd name="connsiteX8" fmla="*/ 302083 w 708660"/>
              <a:gd name="connsiteY8" fmla="*/ 361191 h 708660"/>
              <a:gd name="connsiteX9" fmla="*/ 293997 w 708660"/>
              <a:gd name="connsiteY9" fmla="*/ 369277 h 708660"/>
              <a:gd name="connsiteX10" fmla="*/ 293997 w 708660"/>
              <a:gd name="connsiteY10" fmla="*/ 385437 h 708660"/>
              <a:gd name="connsiteX11" fmla="*/ 302083 w 708660"/>
              <a:gd name="connsiteY11" fmla="*/ 393523 h 708660"/>
              <a:gd name="connsiteX12" fmla="*/ 308784 w 708660"/>
              <a:gd name="connsiteY12" fmla="*/ 409683 h 708660"/>
              <a:gd name="connsiteX13" fmla="*/ 308784 w 708660"/>
              <a:gd name="connsiteY13" fmla="*/ 423070 h 708660"/>
              <a:gd name="connsiteX14" fmla="*/ 285924 w 708660"/>
              <a:gd name="connsiteY14" fmla="*/ 445930 h 708660"/>
              <a:gd name="connsiteX15" fmla="*/ 277195 w 708660"/>
              <a:gd name="connsiteY15" fmla="*/ 445930 h 708660"/>
              <a:gd name="connsiteX16" fmla="*/ 256749 w 708660"/>
              <a:gd name="connsiteY16" fmla="*/ 433285 h 708660"/>
              <a:gd name="connsiteX17" fmla="*/ 224431 w 708660"/>
              <a:gd name="connsiteY17" fmla="*/ 368663 h 708660"/>
              <a:gd name="connsiteX18" fmla="*/ 206128 w 708660"/>
              <a:gd name="connsiteY18" fmla="*/ 365691 h 708660"/>
              <a:gd name="connsiteX19" fmla="*/ 178311 w 708660"/>
              <a:gd name="connsiteY19" fmla="*/ 393495 h 708660"/>
              <a:gd name="connsiteX20" fmla="*/ 162152 w 708660"/>
              <a:gd name="connsiteY20" fmla="*/ 400196 h 708660"/>
              <a:gd name="connsiteX21" fmla="*/ 72755 w 708660"/>
              <a:gd name="connsiteY21" fmla="*/ 400196 h 708660"/>
              <a:gd name="connsiteX22" fmla="*/ 68740 w 708660"/>
              <a:gd name="connsiteY22" fmla="*/ 354490 h 708660"/>
              <a:gd name="connsiteX23" fmla="*/ 354490 w 708660"/>
              <a:gd name="connsiteY23" fmla="*/ 68740 h 708660"/>
              <a:gd name="connsiteX24" fmla="*/ 442544 w 708660"/>
              <a:gd name="connsiteY24" fmla="*/ 82770 h 708660"/>
              <a:gd name="connsiteX25" fmla="*/ 370878 w 708660"/>
              <a:gd name="connsiteY25" fmla="*/ 137820 h 708660"/>
              <a:gd name="connsiteX26" fmla="*/ 372106 w 708660"/>
              <a:gd name="connsiteY26" fmla="*/ 157551 h 708660"/>
              <a:gd name="connsiteX27" fmla="*/ 387580 w 708660"/>
              <a:gd name="connsiteY27" fmla="*/ 165281 h 708660"/>
              <a:gd name="connsiteX28" fmla="*/ 400210 w 708660"/>
              <a:gd name="connsiteY28" fmla="*/ 185726 h 708660"/>
              <a:gd name="connsiteX29" fmla="*/ 400210 w 708660"/>
              <a:gd name="connsiteY29" fmla="*/ 297340 h 708660"/>
              <a:gd name="connsiteX30" fmla="*/ 388780 w 708660"/>
              <a:gd name="connsiteY30" fmla="*/ 308770 h 708660"/>
              <a:gd name="connsiteX31" fmla="*/ 384408 w 708660"/>
              <a:gd name="connsiteY31" fmla="*/ 308770 h 708660"/>
              <a:gd name="connsiteX32" fmla="*/ 374192 w 708660"/>
              <a:gd name="connsiteY32" fmla="*/ 302455 h 708660"/>
              <a:gd name="connsiteX33" fmla="*/ 363105 w 708660"/>
              <a:gd name="connsiteY33" fmla="*/ 302026 h 708660"/>
              <a:gd name="connsiteX34" fmla="*/ 338288 w 708660"/>
              <a:gd name="connsiteY34" fmla="*/ 343388 h 708660"/>
              <a:gd name="connsiteX35" fmla="*/ 583090 w 708660"/>
              <a:gd name="connsiteY35" fmla="*/ 500837 h 708660"/>
              <a:gd name="connsiteX36" fmla="*/ 576389 w 708660"/>
              <a:gd name="connsiteY36" fmla="*/ 516996 h 708660"/>
              <a:gd name="connsiteX37" fmla="*/ 562716 w 708660"/>
              <a:gd name="connsiteY37" fmla="*/ 530669 h 708660"/>
              <a:gd name="connsiteX38" fmla="*/ 546557 w 708660"/>
              <a:gd name="connsiteY38" fmla="*/ 537370 h 708660"/>
              <a:gd name="connsiteX39" fmla="*/ 524897 w 708660"/>
              <a:gd name="connsiteY39" fmla="*/ 537370 h 708660"/>
              <a:gd name="connsiteX40" fmla="*/ 508738 w 708660"/>
              <a:gd name="connsiteY40" fmla="*/ 530669 h 708660"/>
              <a:gd name="connsiteX41" fmla="*/ 490150 w 708660"/>
              <a:gd name="connsiteY41" fmla="*/ 512081 h 708660"/>
              <a:gd name="connsiteX42" fmla="*/ 453831 w 708660"/>
              <a:gd name="connsiteY42" fmla="*/ 502023 h 708660"/>
              <a:gd name="connsiteX43" fmla="*/ 423441 w 708660"/>
              <a:gd name="connsiteY43" fmla="*/ 509624 h 708660"/>
              <a:gd name="connsiteX44" fmla="*/ 417898 w 708660"/>
              <a:gd name="connsiteY44" fmla="*/ 510309 h 708660"/>
              <a:gd name="connsiteX45" fmla="*/ 403125 w 708660"/>
              <a:gd name="connsiteY45" fmla="*/ 510309 h 708660"/>
              <a:gd name="connsiteX46" fmla="*/ 386965 w 708660"/>
              <a:gd name="connsiteY46" fmla="*/ 503609 h 708660"/>
              <a:gd name="connsiteX47" fmla="*/ 369949 w 708660"/>
              <a:gd name="connsiteY47" fmla="*/ 486592 h 708660"/>
              <a:gd name="connsiteX48" fmla="*/ 366606 w 708660"/>
              <a:gd name="connsiteY48" fmla="*/ 478505 h 708660"/>
              <a:gd name="connsiteX49" fmla="*/ 366606 w 708660"/>
              <a:gd name="connsiteY49" fmla="*/ 463932 h 708660"/>
              <a:gd name="connsiteX50" fmla="*/ 373792 w 708660"/>
              <a:gd name="connsiteY50" fmla="*/ 453317 h 708660"/>
              <a:gd name="connsiteX51" fmla="*/ 429999 w 708660"/>
              <a:gd name="connsiteY51" fmla="*/ 430828 h 708660"/>
              <a:gd name="connsiteX52" fmla="*/ 437986 w 708660"/>
              <a:gd name="connsiteY52" fmla="*/ 426470 h 708660"/>
              <a:gd name="connsiteX53" fmla="*/ 471862 w 708660"/>
              <a:gd name="connsiteY53" fmla="*/ 402339 h 708660"/>
              <a:gd name="connsiteX54" fmla="*/ 478491 w 708660"/>
              <a:gd name="connsiteY54" fmla="*/ 400224 h 708660"/>
              <a:gd name="connsiteX55" fmla="*/ 495765 w 708660"/>
              <a:gd name="connsiteY55" fmla="*/ 400224 h 708660"/>
              <a:gd name="connsiteX56" fmla="*/ 506323 w 708660"/>
              <a:gd name="connsiteY56" fmla="*/ 407268 h 708660"/>
              <a:gd name="connsiteX57" fmla="*/ 513967 w 708660"/>
              <a:gd name="connsiteY57" fmla="*/ 425627 h 708660"/>
              <a:gd name="connsiteX58" fmla="*/ 519239 w 708660"/>
              <a:gd name="connsiteY58" fmla="*/ 429142 h 708660"/>
              <a:gd name="connsiteX59" fmla="*/ 524668 w 708660"/>
              <a:gd name="connsiteY59" fmla="*/ 429142 h 708660"/>
              <a:gd name="connsiteX60" fmla="*/ 530155 w 708660"/>
              <a:gd name="connsiteY60" fmla="*/ 425027 h 708660"/>
              <a:gd name="connsiteX61" fmla="*/ 536155 w 708660"/>
              <a:gd name="connsiteY61" fmla="*/ 404353 h 708660"/>
              <a:gd name="connsiteX62" fmla="*/ 541642 w 708660"/>
              <a:gd name="connsiteY62" fmla="*/ 400238 h 708660"/>
              <a:gd name="connsiteX63" fmla="*/ 550300 w 708660"/>
              <a:gd name="connsiteY63" fmla="*/ 400238 h 708660"/>
              <a:gd name="connsiteX64" fmla="*/ 556015 w 708660"/>
              <a:gd name="connsiteY64" fmla="*/ 405953 h 708660"/>
              <a:gd name="connsiteX65" fmla="*/ 556015 w 708660"/>
              <a:gd name="connsiteY65" fmla="*/ 424427 h 708660"/>
              <a:gd name="connsiteX66" fmla="*/ 559358 w 708660"/>
              <a:gd name="connsiteY66" fmla="*/ 432514 h 708660"/>
              <a:gd name="connsiteX67" fmla="*/ 576375 w 708660"/>
              <a:gd name="connsiteY67" fmla="*/ 449530 h 708660"/>
              <a:gd name="connsiteX68" fmla="*/ 583076 w 708660"/>
              <a:gd name="connsiteY68" fmla="*/ 465689 h 708660"/>
              <a:gd name="connsiteX69" fmla="*/ 583076 w 708660"/>
              <a:gd name="connsiteY69" fmla="*/ 50083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338288" y="343388"/>
                </a:moveTo>
                <a:cubicBezTo>
                  <a:pt x="334159" y="350275"/>
                  <a:pt x="326715" y="354490"/>
                  <a:pt x="318685" y="354490"/>
                </a:cubicBezTo>
                <a:lnTo>
                  <a:pt x="318243" y="354490"/>
                </a:lnTo>
                <a:cubicBezTo>
                  <a:pt x="312185" y="354490"/>
                  <a:pt x="306370" y="356904"/>
                  <a:pt x="302083" y="361191"/>
                </a:cubicBezTo>
                <a:lnTo>
                  <a:pt x="293997" y="369277"/>
                </a:lnTo>
                <a:cubicBezTo>
                  <a:pt x="289539" y="373735"/>
                  <a:pt x="289539" y="380979"/>
                  <a:pt x="293997" y="385437"/>
                </a:cubicBezTo>
                <a:lnTo>
                  <a:pt x="302083" y="393523"/>
                </a:lnTo>
                <a:cubicBezTo>
                  <a:pt x="306370" y="397810"/>
                  <a:pt x="308784" y="403625"/>
                  <a:pt x="308784" y="409683"/>
                </a:cubicBezTo>
                <a:lnTo>
                  <a:pt x="308784" y="423070"/>
                </a:lnTo>
                <a:cubicBezTo>
                  <a:pt x="308784" y="435700"/>
                  <a:pt x="298554" y="445930"/>
                  <a:pt x="285924" y="445930"/>
                </a:cubicBezTo>
                <a:lnTo>
                  <a:pt x="277195" y="445930"/>
                </a:lnTo>
                <a:cubicBezTo>
                  <a:pt x="268536" y="445930"/>
                  <a:pt x="260621" y="441044"/>
                  <a:pt x="256749" y="433285"/>
                </a:cubicBezTo>
                <a:lnTo>
                  <a:pt x="224431" y="368663"/>
                </a:lnTo>
                <a:cubicBezTo>
                  <a:pt x="220945" y="361691"/>
                  <a:pt x="211643" y="360176"/>
                  <a:pt x="206128" y="365691"/>
                </a:cubicBezTo>
                <a:lnTo>
                  <a:pt x="178311" y="393495"/>
                </a:lnTo>
                <a:cubicBezTo>
                  <a:pt x="174024" y="397781"/>
                  <a:pt x="168209" y="400196"/>
                  <a:pt x="162152" y="400196"/>
                </a:cubicBezTo>
                <a:lnTo>
                  <a:pt x="72755" y="400196"/>
                </a:lnTo>
                <a:cubicBezTo>
                  <a:pt x="70340" y="385279"/>
                  <a:pt x="68740" y="370092"/>
                  <a:pt x="68740" y="354490"/>
                </a:cubicBezTo>
                <a:cubicBezTo>
                  <a:pt x="68740" y="196927"/>
                  <a:pt x="196927" y="68740"/>
                  <a:pt x="354490" y="68740"/>
                </a:cubicBezTo>
                <a:cubicBezTo>
                  <a:pt x="385222" y="68740"/>
                  <a:pt x="414783" y="73755"/>
                  <a:pt x="442544" y="82770"/>
                </a:cubicBezTo>
                <a:lnTo>
                  <a:pt x="370878" y="137820"/>
                </a:lnTo>
                <a:cubicBezTo>
                  <a:pt x="363577" y="142692"/>
                  <a:pt x="364263" y="153622"/>
                  <a:pt x="372106" y="157551"/>
                </a:cubicBezTo>
                <a:lnTo>
                  <a:pt x="387580" y="165281"/>
                </a:lnTo>
                <a:cubicBezTo>
                  <a:pt x="395324" y="169152"/>
                  <a:pt x="400210" y="177068"/>
                  <a:pt x="400210" y="185726"/>
                </a:cubicBezTo>
                <a:lnTo>
                  <a:pt x="400210" y="297340"/>
                </a:lnTo>
                <a:cubicBezTo>
                  <a:pt x="400210" y="303655"/>
                  <a:pt x="395095" y="308770"/>
                  <a:pt x="388780" y="308770"/>
                </a:cubicBezTo>
                <a:lnTo>
                  <a:pt x="384408" y="308770"/>
                </a:lnTo>
                <a:cubicBezTo>
                  <a:pt x="380079" y="308770"/>
                  <a:pt x="376121" y="306327"/>
                  <a:pt x="374192" y="302455"/>
                </a:cubicBezTo>
                <a:cubicBezTo>
                  <a:pt x="371964" y="297997"/>
                  <a:pt x="365677" y="297754"/>
                  <a:pt x="363105" y="302026"/>
                </a:cubicBezTo>
                <a:lnTo>
                  <a:pt x="338288" y="343388"/>
                </a:lnTo>
                <a:close/>
                <a:moveTo>
                  <a:pt x="583090" y="500837"/>
                </a:moveTo>
                <a:cubicBezTo>
                  <a:pt x="583090" y="506895"/>
                  <a:pt x="580675" y="512710"/>
                  <a:pt x="576389" y="516996"/>
                </a:cubicBezTo>
                <a:lnTo>
                  <a:pt x="562716" y="530669"/>
                </a:lnTo>
                <a:cubicBezTo>
                  <a:pt x="558430" y="534955"/>
                  <a:pt x="552615" y="537370"/>
                  <a:pt x="546557" y="537370"/>
                </a:cubicBezTo>
                <a:lnTo>
                  <a:pt x="524897" y="537370"/>
                </a:lnTo>
                <a:cubicBezTo>
                  <a:pt x="518839" y="537370"/>
                  <a:pt x="513024" y="534955"/>
                  <a:pt x="508738" y="530669"/>
                </a:cubicBezTo>
                <a:lnTo>
                  <a:pt x="490150" y="512081"/>
                </a:lnTo>
                <a:cubicBezTo>
                  <a:pt x="480650" y="502582"/>
                  <a:pt x="466864" y="498764"/>
                  <a:pt x="453831" y="502023"/>
                </a:cubicBezTo>
                <a:lnTo>
                  <a:pt x="423441" y="509624"/>
                </a:lnTo>
                <a:cubicBezTo>
                  <a:pt x="421627" y="510081"/>
                  <a:pt x="419769" y="510309"/>
                  <a:pt x="417898" y="510309"/>
                </a:cubicBezTo>
                <a:lnTo>
                  <a:pt x="403125" y="510309"/>
                </a:lnTo>
                <a:cubicBezTo>
                  <a:pt x="397067" y="510309"/>
                  <a:pt x="391252" y="507895"/>
                  <a:pt x="386965" y="503609"/>
                </a:cubicBezTo>
                <a:lnTo>
                  <a:pt x="369949" y="486592"/>
                </a:lnTo>
                <a:cubicBezTo>
                  <a:pt x="367807" y="484446"/>
                  <a:pt x="366605" y="481537"/>
                  <a:pt x="366606" y="478505"/>
                </a:cubicBezTo>
                <a:lnTo>
                  <a:pt x="366606" y="463932"/>
                </a:lnTo>
                <a:cubicBezTo>
                  <a:pt x="366606" y="459260"/>
                  <a:pt x="369449" y="455060"/>
                  <a:pt x="373792" y="453317"/>
                </a:cubicBezTo>
                <a:lnTo>
                  <a:pt x="429999" y="430828"/>
                </a:lnTo>
                <a:cubicBezTo>
                  <a:pt x="432828" y="429699"/>
                  <a:pt x="435514" y="428228"/>
                  <a:pt x="437986" y="426470"/>
                </a:cubicBezTo>
                <a:lnTo>
                  <a:pt x="471862" y="402339"/>
                </a:lnTo>
                <a:cubicBezTo>
                  <a:pt x="473797" y="400960"/>
                  <a:pt x="476115" y="400221"/>
                  <a:pt x="478491" y="400224"/>
                </a:cubicBezTo>
                <a:lnTo>
                  <a:pt x="495765" y="400224"/>
                </a:lnTo>
                <a:cubicBezTo>
                  <a:pt x="500380" y="400224"/>
                  <a:pt x="504551" y="402996"/>
                  <a:pt x="506323" y="407268"/>
                </a:cubicBezTo>
                <a:lnTo>
                  <a:pt x="513967" y="425627"/>
                </a:lnTo>
                <a:cubicBezTo>
                  <a:pt x="514855" y="427755"/>
                  <a:pt x="516934" y="429141"/>
                  <a:pt x="519239" y="429142"/>
                </a:cubicBezTo>
                <a:lnTo>
                  <a:pt x="524668" y="429142"/>
                </a:lnTo>
                <a:cubicBezTo>
                  <a:pt x="527212" y="429142"/>
                  <a:pt x="529455" y="427456"/>
                  <a:pt x="530155" y="425027"/>
                </a:cubicBezTo>
                <a:lnTo>
                  <a:pt x="536155" y="404353"/>
                </a:lnTo>
                <a:cubicBezTo>
                  <a:pt x="536870" y="401910"/>
                  <a:pt x="539099" y="400238"/>
                  <a:pt x="541642" y="400238"/>
                </a:cubicBezTo>
                <a:lnTo>
                  <a:pt x="550300" y="400238"/>
                </a:lnTo>
                <a:cubicBezTo>
                  <a:pt x="553458" y="400238"/>
                  <a:pt x="556015" y="402796"/>
                  <a:pt x="556015" y="405953"/>
                </a:cubicBezTo>
                <a:lnTo>
                  <a:pt x="556015" y="424427"/>
                </a:lnTo>
                <a:cubicBezTo>
                  <a:pt x="556015" y="427456"/>
                  <a:pt x="557215" y="430371"/>
                  <a:pt x="559358" y="432514"/>
                </a:cubicBezTo>
                <a:lnTo>
                  <a:pt x="576375" y="449530"/>
                </a:lnTo>
                <a:cubicBezTo>
                  <a:pt x="580661" y="453817"/>
                  <a:pt x="583076" y="459632"/>
                  <a:pt x="583076" y="465689"/>
                </a:cubicBezTo>
                <a:lnTo>
                  <a:pt x="583076" y="500837"/>
                </a:lnTo>
                <a:close/>
              </a:path>
            </a:pathLst>
          </a:custGeom>
          <a:solidFill>
            <a:srgbClr val="910830"/>
          </a:solidFill>
          <a:ln w="1421" cap="flat">
            <a:noFill/>
            <a:prstDash val="solid"/>
            <a:miter/>
          </a:ln>
        </p:spPr>
        <p:txBody>
          <a:bodyPr rtlCol="0" anchor="ctr"/>
          <a:lstStyle/>
          <a:p>
            <a:endParaRPr lang="en-GB"/>
          </a:p>
        </p:txBody>
      </p:sp>
      <p:sp>
        <p:nvSpPr>
          <p:cNvPr id="353" name="Grafik 348">
            <a:extLst>
              <a:ext uri="{FF2B5EF4-FFF2-40B4-BE49-F238E27FC236}">
                <a16:creationId xmlns:a16="http://schemas.microsoft.com/office/drawing/2014/main" id="{5973BC95-33A9-491D-87FB-612FC285A26D}"/>
              </a:ext>
            </a:extLst>
          </p:cNvPr>
          <p:cNvSpPr/>
          <p:nvPr/>
        </p:nvSpPr>
        <p:spPr>
          <a:xfrm>
            <a:off x="7587143" y="4188436"/>
            <a:ext cx="387003" cy="476311"/>
          </a:xfrm>
          <a:custGeom>
            <a:avLst/>
            <a:gdLst>
              <a:gd name="connsiteX0" fmla="*/ 137320 w 594360"/>
              <a:gd name="connsiteY0" fmla="*/ 594520 h 731520"/>
              <a:gd name="connsiteX1" fmla="*/ 457360 w 594360"/>
              <a:gd name="connsiteY1" fmla="*/ 594520 h 731520"/>
              <a:gd name="connsiteX2" fmla="*/ 411640 w 594360"/>
              <a:gd name="connsiteY2" fmla="*/ 640240 h 731520"/>
              <a:gd name="connsiteX3" fmla="*/ 388780 w 594360"/>
              <a:gd name="connsiteY3" fmla="*/ 640240 h 731520"/>
              <a:gd name="connsiteX4" fmla="*/ 343060 w 594360"/>
              <a:gd name="connsiteY4" fmla="*/ 685960 h 731520"/>
              <a:gd name="connsiteX5" fmla="*/ 343060 w 594360"/>
              <a:gd name="connsiteY5" fmla="*/ 714535 h 731520"/>
              <a:gd name="connsiteX6" fmla="*/ 325915 w 594360"/>
              <a:gd name="connsiteY6" fmla="*/ 731680 h 731520"/>
              <a:gd name="connsiteX7" fmla="*/ 268765 w 594360"/>
              <a:gd name="connsiteY7" fmla="*/ 731680 h 731520"/>
              <a:gd name="connsiteX8" fmla="*/ 251620 w 594360"/>
              <a:gd name="connsiteY8" fmla="*/ 714535 h 731520"/>
              <a:gd name="connsiteX9" fmla="*/ 251620 w 594360"/>
              <a:gd name="connsiteY9" fmla="*/ 685960 h 731520"/>
              <a:gd name="connsiteX10" fmla="*/ 205900 w 594360"/>
              <a:gd name="connsiteY10" fmla="*/ 640240 h 731520"/>
              <a:gd name="connsiteX11" fmla="*/ 183040 w 594360"/>
              <a:gd name="connsiteY11" fmla="*/ 640240 h 731520"/>
              <a:gd name="connsiteX12" fmla="*/ 137320 w 594360"/>
              <a:gd name="connsiteY12" fmla="*/ 594520 h 731520"/>
              <a:gd name="connsiteX13" fmla="*/ 594520 w 594360"/>
              <a:gd name="connsiteY13" fmla="*/ 297340 h 731520"/>
              <a:gd name="connsiteX14" fmla="*/ 455217 w 594360"/>
              <a:gd name="connsiteY14" fmla="*/ 548800 h 731520"/>
              <a:gd name="connsiteX15" fmla="*/ 139463 w 594360"/>
              <a:gd name="connsiteY15" fmla="*/ 548800 h 731520"/>
              <a:gd name="connsiteX16" fmla="*/ 160 w 594360"/>
              <a:gd name="connsiteY16" fmla="*/ 297340 h 731520"/>
              <a:gd name="connsiteX17" fmla="*/ 297340 w 594360"/>
              <a:gd name="connsiteY17" fmla="*/ 160 h 731520"/>
              <a:gd name="connsiteX18" fmla="*/ 594520 w 594360"/>
              <a:gd name="connsiteY18" fmla="*/ 297340 h 731520"/>
              <a:gd name="connsiteX19" fmla="*/ 337202 w 594360"/>
              <a:gd name="connsiteY19" fmla="*/ 360062 h 731520"/>
              <a:gd name="connsiteX20" fmla="*/ 384493 w 594360"/>
              <a:gd name="connsiteY20" fmla="*/ 312770 h 731520"/>
              <a:gd name="connsiteX21" fmla="*/ 352918 w 594360"/>
              <a:gd name="connsiteY21" fmla="*/ 268622 h 731520"/>
              <a:gd name="connsiteX22" fmla="*/ 293053 w 594360"/>
              <a:gd name="connsiteY22" fmla="*/ 328486 h 731520"/>
              <a:gd name="connsiteX23" fmla="*/ 337202 w 594360"/>
              <a:gd name="connsiteY23" fmla="*/ 360062 h 731520"/>
              <a:gd name="connsiteX24" fmla="*/ 407353 w 594360"/>
              <a:gd name="connsiteY24" fmla="*/ 427070 h 731520"/>
              <a:gd name="connsiteX25" fmla="*/ 375778 w 594360"/>
              <a:gd name="connsiteY25" fmla="*/ 382922 h 731520"/>
              <a:gd name="connsiteX26" fmla="*/ 315913 w 594360"/>
              <a:gd name="connsiteY26" fmla="*/ 442786 h 731520"/>
              <a:gd name="connsiteX27" fmla="*/ 360062 w 594360"/>
              <a:gd name="connsiteY27" fmla="*/ 474362 h 731520"/>
              <a:gd name="connsiteX28" fmla="*/ 407353 w 594360"/>
              <a:gd name="connsiteY28" fmla="*/ 427070 h 731520"/>
              <a:gd name="connsiteX29" fmla="*/ 498793 w 594360"/>
              <a:gd name="connsiteY29" fmla="*/ 335630 h 731520"/>
              <a:gd name="connsiteX30" fmla="*/ 467218 w 594360"/>
              <a:gd name="connsiteY30" fmla="*/ 291482 h 731520"/>
              <a:gd name="connsiteX31" fmla="*/ 407353 w 594360"/>
              <a:gd name="connsiteY31" fmla="*/ 351346 h 731520"/>
              <a:gd name="connsiteX32" fmla="*/ 451502 w 594360"/>
              <a:gd name="connsiteY32" fmla="*/ 382922 h 731520"/>
              <a:gd name="connsiteX33" fmla="*/ 498793 w 594360"/>
              <a:gd name="connsiteY33" fmla="*/ 3356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94360" h="731520">
                <a:moveTo>
                  <a:pt x="137320" y="594520"/>
                </a:moveTo>
                <a:lnTo>
                  <a:pt x="457360" y="594520"/>
                </a:lnTo>
                <a:cubicBezTo>
                  <a:pt x="457360" y="619809"/>
                  <a:pt x="436929" y="640240"/>
                  <a:pt x="411640" y="640240"/>
                </a:cubicBezTo>
                <a:lnTo>
                  <a:pt x="388780" y="640240"/>
                </a:lnTo>
                <a:cubicBezTo>
                  <a:pt x="363491" y="640240"/>
                  <a:pt x="343060" y="660671"/>
                  <a:pt x="343060" y="685960"/>
                </a:cubicBezTo>
                <a:lnTo>
                  <a:pt x="343060" y="714535"/>
                </a:lnTo>
                <a:cubicBezTo>
                  <a:pt x="343060" y="723964"/>
                  <a:pt x="335344" y="731680"/>
                  <a:pt x="325915" y="731680"/>
                </a:cubicBezTo>
                <a:lnTo>
                  <a:pt x="268765" y="731680"/>
                </a:lnTo>
                <a:cubicBezTo>
                  <a:pt x="259335" y="731680"/>
                  <a:pt x="251620" y="723964"/>
                  <a:pt x="251620" y="714535"/>
                </a:cubicBezTo>
                <a:lnTo>
                  <a:pt x="251620" y="685960"/>
                </a:lnTo>
                <a:cubicBezTo>
                  <a:pt x="251620" y="660671"/>
                  <a:pt x="231189" y="640240"/>
                  <a:pt x="205900" y="640240"/>
                </a:cubicBezTo>
                <a:lnTo>
                  <a:pt x="183040" y="640240"/>
                </a:lnTo>
                <a:cubicBezTo>
                  <a:pt x="157751" y="640240"/>
                  <a:pt x="137320" y="619809"/>
                  <a:pt x="137320" y="594520"/>
                </a:cubicBezTo>
                <a:close/>
                <a:moveTo>
                  <a:pt x="594520" y="297340"/>
                </a:moveTo>
                <a:cubicBezTo>
                  <a:pt x="594520" y="403353"/>
                  <a:pt x="538798" y="496222"/>
                  <a:pt x="455217" y="548800"/>
                </a:cubicBezTo>
                <a:lnTo>
                  <a:pt x="139463" y="548800"/>
                </a:lnTo>
                <a:cubicBezTo>
                  <a:pt x="55881" y="496222"/>
                  <a:pt x="160" y="403353"/>
                  <a:pt x="160" y="297340"/>
                </a:cubicBezTo>
                <a:cubicBezTo>
                  <a:pt x="160" y="133176"/>
                  <a:pt x="133176" y="160"/>
                  <a:pt x="297340" y="160"/>
                </a:cubicBezTo>
                <a:cubicBezTo>
                  <a:pt x="461503" y="160"/>
                  <a:pt x="594520" y="133176"/>
                  <a:pt x="594520" y="297340"/>
                </a:cubicBezTo>
                <a:close/>
                <a:moveTo>
                  <a:pt x="337202" y="360062"/>
                </a:moveTo>
                <a:cubicBezTo>
                  <a:pt x="363348" y="360062"/>
                  <a:pt x="384493" y="338916"/>
                  <a:pt x="384493" y="312770"/>
                </a:cubicBezTo>
                <a:cubicBezTo>
                  <a:pt x="384493" y="292196"/>
                  <a:pt x="371206" y="275194"/>
                  <a:pt x="352918" y="268622"/>
                </a:cubicBezTo>
                <a:cubicBezTo>
                  <a:pt x="366634" y="306912"/>
                  <a:pt x="330630" y="341917"/>
                  <a:pt x="293053" y="328486"/>
                </a:cubicBezTo>
                <a:cubicBezTo>
                  <a:pt x="299626" y="346774"/>
                  <a:pt x="316628" y="360062"/>
                  <a:pt x="337202" y="360062"/>
                </a:cubicBezTo>
                <a:close/>
                <a:moveTo>
                  <a:pt x="407353" y="427070"/>
                </a:moveTo>
                <a:cubicBezTo>
                  <a:pt x="407353" y="406496"/>
                  <a:pt x="394066" y="389494"/>
                  <a:pt x="375778" y="382922"/>
                </a:cubicBezTo>
                <a:cubicBezTo>
                  <a:pt x="389494" y="421212"/>
                  <a:pt x="353490" y="456217"/>
                  <a:pt x="315913" y="442786"/>
                </a:cubicBezTo>
                <a:cubicBezTo>
                  <a:pt x="322486" y="461074"/>
                  <a:pt x="339488" y="474362"/>
                  <a:pt x="360062" y="474362"/>
                </a:cubicBezTo>
                <a:cubicBezTo>
                  <a:pt x="386208" y="474362"/>
                  <a:pt x="407353" y="453073"/>
                  <a:pt x="407353" y="427070"/>
                </a:cubicBezTo>
                <a:close/>
                <a:moveTo>
                  <a:pt x="498793" y="335630"/>
                </a:moveTo>
                <a:cubicBezTo>
                  <a:pt x="498793" y="315056"/>
                  <a:pt x="485506" y="298054"/>
                  <a:pt x="467218" y="291482"/>
                </a:cubicBezTo>
                <a:cubicBezTo>
                  <a:pt x="480934" y="329772"/>
                  <a:pt x="444930" y="364777"/>
                  <a:pt x="407353" y="351346"/>
                </a:cubicBezTo>
                <a:cubicBezTo>
                  <a:pt x="413926" y="369634"/>
                  <a:pt x="430928" y="382922"/>
                  <a:pt x="451502" y="382922"/>
                </a:cubicBezTo>
                <a:cubicBezTo>
                  <a:pt x="477648" y="382922"/>
                  <a:pt x="498793" y="361633"/>
                  <a:pt x="498793" y="335630"/>
                </a:cubicBezTo>
                <a:close/>
              </a:path>
            </a:pathLst>
          </a:custGeom>
          <a:solidFill>
            <a:srgbClr val="910830"/>
          </a:solidFill>
          <a:ln w="1420" cap="flat">
            <a:noFill/>
            <a:prstDash val="solid"/>
            <a:miter/>
          </a:ln>
        </p:spPr>
        <p:txBody>
          <a:bodyPr rtlCol="0" anchor="ctr"/>
          <a:lstStyle/>
          <a:p>
            <a:endParaRPr lang="en-GB"/>
          </a:p>
        </p:txBody>
      </p:sp>
      <p:sp>
        <p:nvSpPr>
          <p:cNvPr id="354" name="Grafik 349">
            <a:extLst>
              <a:ext uri="{FF2B5EF4-FFF2-40B4-BE49-F238E27FC236}">
                <a16:creationId xmlns:a16="http://schemas.microsoft.com/office/drawing/2014/main" id="{00DECDC2-2AD3-4AC9-A61E-C6B3FAA18648}"/>
              </a:ext>
            </a:extLst>
          </p:cNvPr>
          <p:cNvSpPr/>
          <p:nvPr/>
        </p:nvSpPr>
        <p:spPr>
          <a:xfrm>
            <a:off x="1255553" y="4188436"/>
            <a:ext cx="476311" cy="476311"/>
          </a:xfrm>
          <a:custGeom>
            <a:avLst/>
            <a:gdLst>
              <a:gd name="connsiteX0" fmla="*/ 708819 w 731520"/>
              <a:gd name="connsiteY0" fmla="*/ 503079 h 731520"/>
              <a:gd name="connsiteX1" fmla="*/ 685959 w 731520"/>
              <a:gd name="connsiteY1" fmla="*/ 503079 h 731520"/>
              <a:gd name="connsiteX2" fmla="*/ 685959 w 731520"/>
              <a:gd name="connsiteY2" fmla="*/ 343059 h 731520"/>
              <a:gd name="connsiteX3" fmla="*/ 663099 w 731520"/>
              <a:gd name="connsiteY3" fmla="*/ 320199 h 731520"/>
              <a:gd name="connsiteX4" fmla="*/ 640239 w 731520"/>
              <a:gd name="connsiteY4" fmla="*/ 320199 h 731520"/>
              <a:gd name="connsiteX5" fmla="*/ 640239 w 731520"/>
              <a:gd name="connsiteY5" fmla="*/ 205899 h 731520"/>
              <a:gd name="connsiteX6" fmla="*/ 617379 w 731520"/>
              <a:gd name="connsiteY6" fmla="*/ 183039 h 731520"/>
              <a:gd name="connsiteX7" fmla="*/ 594519 w 731520"/>
              <a:gd name="connsiteY7" fmla="*/ 183039 h 731520"/>
              <a:gd name="connsiteX8" fmla="*/ 594519 w 731520"/>
              <a:gd name="connsiteY8" fmla="*/ 23019 h 731520"/>
              <a:gd name="connsiteX9" fmla="*/ 571659 w 731520"/>
              <a:gd name="connsiteY9" fmla="*/ 159 h 731520"/>
              <a:gd name="connsiteX10" fmla="*/ 548799 w 731520"/>
              <a:gd name="connsiteY10" fmla="*/ 23019 h 731520"/>
              <a:gd name="connsiteX11" fmla="*/ 548799 w 731520"/>
              <a:gd name="connsiteY11" fmla="*/ 45879 h 731520"/>
              <a:gd name="connsiteX12" fmla="*/ 457359 w 731520"/>
              <a:gd name="connsiteY12" fmla="*/ 45879 h 731520"/>
              <a:gd name="connsiteX13" fmla="*/ 457359 w 731520"/>
              <a:gd name="connsiteY13" fmla="*/ 23019 h 731520"/>
              <a:gd name="connsiteX14" fmla="*/ 434499 w 731520"/>
              <a:gd name="connsiteY14" fmla="*/ 159 h 731520"/>
              <a:gd name="connsiteX15" fmla="*/ 411639 w 731520"/>
              <a:gd name="connsiteY15" fmla="*/ 23019 h 731520"/>
              <a:gd name="connsiteX16" fmla="*/ 411639 w 731520"/>
              <a:gd name="connsiteY16" fmla="*/ 45879 h 731520"/>
              <a:gd name="connsiteX17" fmla="*/ 320199 w 731520"/>
              <a:gd name="connsiteY17" fmla="*/ 45879 h 731520"/>
              <a:gd name="connsiteX18" fmla="*/ 320199 w 731520"/>
              <a:gd name="connsiteY18" fmla="*/ 23019 h 731520"/>
              <a:gd name="connsiteX19" fmla="*/ 297339 w 731520"/>
              <a:gd name="connsiteY19" fmla="*/ 159 h 731520"/>
              <a:gd name="connsiteX20" fmla="*/ 274479 w 731520"/>
              <a:gd name="connsiteY20" fmla="*/ 23019 h 731520"/>
              <a:gd name="connsiteX21" fmla="*/ 274479 w 731520"/>
              <a:gd name="connsiteY21" fmla="*/ 45879 h 731520"/>
              <a:gd name="connsiteX22" fmla="*/ 183039 w 731520"/>
              <a:gd name="connsiteY22" fmla="*/ 45879 h 731520"/>
              <a:gd name="connsiteX23" fmla="*/ 183039 w 731520"/>
              <a:gd name="connsiteY23" fmla="*/ 23019 h 731520"/>
              <a:gd name="connsiteX24" fmla="*/ 160179 w 731520"/>
              <a:gd name="connsiteY24" fmla="*/ 159 h 731520"/>
              <a:gd name="connsiteX25" fmla="*/ 137319 w 731520"/>
              <a:gd name="connsiteY25" fmla="*/ 23019 h 731520"/>
              <a:gd name="connsiteX26" fmla="*/ 137319 w 731520"/>
              <a:gd name="connsiteY26" fmla="*/ 183039 h 731520"/>
              <a:gd name="connsiteX27" fmla="*/ 114459 w 731520"/>
              <a:gd name="connsiteY27" fmla="*/ 183039 h 731520"/>
              <a:gd name="connsiteX28" fmla="*/ 91599 w 731520"/>
              <a:gd name="connsiteY28" fmla="*/ 205899 h 731520"/>
              <a:gd name="connsiteX29" fmla="*/ 91599 w 731520"/>
              <a:gd name="connsiteY29" fmla="*/ 320199 h 731520"/>
              <a:gd name="connsiteX30" fmla="*/ 68739 w 731520"/>
              <a:gd name="connsiteY30" fmla="*/ 320199 h 731520"/>
              <a:gd name="connsiteX31" fmla="*/ 45879 w 731520"/>
              <a:gd name="connsiteY31" fmla="*/ 343059 h 731520"/>
              <a:gd name="connsiteX32" fmla="*/ 45879 w 731520"/>
              <a:gd name="connsiteY32" fmla="*/ 503079 h 731520"/>
              <a:gd name="connsiteX33" fmla="*/ 23019 w 731520"/>
              <a:gd name="connsiteY33" fmla="*/ 503079 h 731520"/>
              <a:gd name="connsiteX34" fmla="*/ 159 w 731520"/>
              <a:gd name="connsiteY34" fmla="*/ 525939 h 731520"/>
              <a:gd name="connsiteX35" fmla="*/ 159 w 731520"/>
              <a:gd name="connsiteY35" fmla="*/ 708819 h 731520"/>
              <a:gd name="connsiteX36" fmla="*/ 23019 w 731520"/>
              <a:gd name="connsiteY36" fmla="*/ 731679 h 731520"/>
              <a:gd name="connsiteX37" fmla="*/ 137319 w 731520"/>
              <a:gd name="connsiteY37" fmla="*/ 731679 h 731520"/>
              <a:gd name="connsiteX38" fmla="*/ 137319 w 731520"/>
              <a:gd name="connsiteY38" fmla="*/ 503079 h 731520"/>
              <a:gd name="connsiteX39" fmla="*/ 183039 w 731520"/>
              <a:gd name="connsiteY39" fmla="*/ 503079 h 731520"/>
              <a:gd name="connsiteX40" fmla="*/ 183039 w 731520"/>
              <a:gd name="connsiteY40" fmla="*/ 320199 h 731520"/>
              <a:gd name="connsiteX41" fmla="*/ 228759 w 731520"/>
              <a:gd name="connsiteY41" fmla="*/ 320199 h 731520"/>
              <a:gd name="connsiteX42" fmla="*/ 228759 w 731520"/>
              <a:gd name="connsiteY42" fmla="*/ 183039 h 731520"/>
              <a:gd name="connsiteX43" fmla="*/ 274479 w 731520"/>
              <a:gd name="connsiteY43" fmla="*/ 183039 h 731520"/>
              <a:gd name="connsiteX44" fmla="*/ 274479 w 731520"/>
              <a:gd name="connsiteY44" fmla="*/ 320199 h 731520"/>
              <a:gd name="connsiteX45" fmla="*/ 228759 w 731520"/>
              <a:gd name="connsiteY45" fmla="*/ 320199 h 731520"/>
              <a:gd name="connsiteX46" fmla="*/ 228759 w 731520"/>
              <a:gd name="connsiteY46" fmla="*/ 503079 h 731520"/>
              <a:gd name="connsiteX47" fmla="*/ 183039 w 731520"/>
              <a:gd name="connsiteY47" fmla="*/ 503079 h 731520"/>
              <a:gd name="connsiteX48" fmla="*/ 183039 w 731520"/>
              <a:gd name="connsiteY48" fmla="*/ 731679 h 731520"/>
              <a:gd name="connsiteX49" fmla="*/ 297339 w 731520"/>
              <a:gd name="connsiteY49" fmla="*/ 731679 h 731520"/>
              <a:gd name="connsiteX50" fmla="*/ 297339 w 731520"/>
              <a:gd name="connsiteY50" fmla="*/ 617379 h 731520"/>
              <a:gd name="connsiteX51" fmla="*/ 320199 w 731520"/>
              <a:gd name="connsiteY51" fmla="*/ 594519 h 731520"/>
              <a:gd name="connsiteX52" fmla="*/ 411639 w 731520"/>
              <a:gd name="connsiteY52" fmla="*/ 594519 h 731520"/>
              <a:gd name="connsiteX53" fmla="*/ 434499 w 731520"/>
              <a:gd name="connsiteY53" fmla="*/ 617379 h 731520"/>
              <a:gd name="connsiteX54" fmla="*/ 434499 w 731520"/>
              <a:gd name="connsiteY54" fmla="*/ 731679 h 731520"/>
              <a:gd name="connsiteX55" fmla="*/ 548799 w 731520"/>
              <a:gd name="connsiteY55" fmla="*/ 731679 h 731520"/>
              <a:gd name="connsiteX56" fmla="*/ 548799 w 731520"/>
              <a:gd name="connsiteY56" fmla="*/ 503079 h 731520"/>
              <a:gd name="connsiteX57" fmla="*/ 503079 w 731520"/>
              <a:gd name="connsiteY57" fmla="*/ 503079 h 731520"/>
              <a:gd name="connsiteX58" fmla="*/ 503079 w 731520"/>
              <a:gd name="connsiteY58" fmla="*/ 320199 h 731520"/>
              <a:gd name="connsiteX59" fmla="*/ 457359 w 731520"/>
              <a:gd name="connsiteY59" fmla="*/ 320199 h 731520"/>
              <a:gd name="connsiteX60" fmla="*/ 457359 w 731520"/>
              <a:gd name="connsiteY60" fmla="*/ 183039 h 731520"/>
              <a:gd name="connsiteX61" fmla="*/ 503079 w 731520"/>
              <a:gd name="connsiteY61" fmla="*/ 183039 h 731520"/>
              <a:gd name="connsiteX62" fmla="*/ 503079 w 731520"/>
              <a:gd name="connsiteY62" fmla="*/ 320199 h 731520"/>
              <a:gd name="connsiteX63" fmla="*/ 548799 w 731520"/>
              <a:gd name="connsiteY63" fmla="*/ 320199 h 731520"/>
              <a:gd name="connsiteX64" fmla="*/ 548799 w 731520"/>
              <a:gd name="connsiteY64" fmla="*/ 503079 h 731520"/>
              <a:gd name="connsiteX65" fmla="*/ 594519 w 731520"/>
              <a:gd name="connsiteY65" fmla="*/ 503079 h 731520"/>
              <a:gd name="connsiteX66" fmla="*/ 594519 w 731520"/>
              <a:gd name="connsiteY66" fmla="*/ 731679 h 731520"/>
              <a:gd name="connsiteX67" fmla="*/ 708819 w 731520"/>
              <a:gd name="connsiteY67" fmla="*/ 731679 h 731520"/>
              <a:gd name="connsiteX68" fmla="*/ 731679 w 731520"/>
              <a:gd name="connsiteY68" fmla="*/ 708819 h 731520"/>
              <a:gd name="connsiteX69" fmla="*/ 731679 w 731520"/>
              <a:gd name="connsiteY69" fmla="*/ 525939 h 731520"/>
              <a:gd name="connsiteX70" fmla="*/ 708819 w 731520"/>
              <a:gd name="connsiteY70" fmla="*/ 503079 h 731520"/>
              <a:gd name="connsiteX71" fmla="*/ 320199 w 731520"/>
              <a:gd name="connsiteY71" fmla="*/ 503079 h 731520"/>
              <a:gd name="connsiteX72" fmla="*/ 320199 w 731520"/>
              <a:gd name="connsiteY72" fmla="*/ 411639 h 731520"/>
              <a:gd name="connsiteX73" fmla="*/ 343059 w 731520"/>
              <a:gd name="connsiteY73" fmla="*/ 388779 h 731520"/>
              <a:gd name="connsiteX74" fmla="*/ 388779 w 731520"/>
              <a:gd name="connsiteY74" fmla="*/ 388779 h 731520"/>
              <a:gd name="connsiteX75" fmla="*/ 411639 w 731520"/>
              <a:gd name="connsiteY75" fmla="*/ 411639 h 731520"/>
              <a:gd name="connsiteX76" fmla="*/ 411639 w 731520"/>
              <a:gd name="connsiteY76" fmla="*/ 503079 h 731520"/>
              <a:gd name="connsiteX77" fmla="*/ 320199 w 731520"/>
              <a:gd name="connsiteY77" fmla="*/ 503079 h 731520"/>
              <a:gd name="connsiteX78" fmla="*/ 331629 w 731520"/>
              <a:gd name="connsiteY78" fmla="*/ 320199 h 731520"/>
              <a:gd name="connsiteX79" fmla="*/ 331629 w 731520"/>
              <a:gd name="connsiteY79" fmla="*/ 251619 h 731520"/>
              <a:gd name="connsiteX80" fmla="*/ 354489 w 731520"/>
              <a:gd name="connsiteY80" fmla="*/ 228759 h 731520"/>
              <a:gd name="connsiteX81" fmla="*/ 377349 w 731520"/>
              <a:gd name="connsiteY81" fmla="*/ 228759 h 731520"/>
              <a:gd name="connsiteX82" fmla="*/ 400209 w 731520"/>
              <a:gd name="connsiteY82" fmla="*/ 251619 h 731520"/>
              <a:gd name="connsiteX83" fmla="*/ 400209 w 731520"/>
              <a:gd name="connsiteY83" fmla="*/ 320199 h 731520"/>
              <a:gd name="connsiteX84" fmla="*/ 331629 w 731520"/>
              <a:gd name="connsiteY84"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731520" h="731520">
                <a:moveTo>
                  <a:pt x="708819" y="503079"/>
                </a:moveTo>
                <a:lnTo>
                  <a:pt x="685959" y="503079"/>
                </a:lnTo>
                <a:lnTo>
                  <a:pt x="685959" y="343059"/>
                </a:lnTo>
                <a:cubicBezTo>
                  <a:pt x="685959" y="330429"/>
                  <a:pt x="675729" y="320199"/>
                  <a:pt x="663099" y="320199"/>
                </a:cubicBezTo>
                <a:lnTo>
                  <a:pt x="640239" y="320199"/>
                </a:lnTo>
                <a:lnTo>
                  <a:pt x="640239" y="205899"/>
                </a:lnTo>
                <a:cubicBezTo>
                  <a:pt x="640239" y="193269"/>
                  <a:pt x="630009" y="183039"/>
                  <a:pt x="617379" y="183039"/>
                </a:cubicBezTo>
                <a:lnTo>
                  <a:pt x="594519" y="183039"/>
                </a:lnTo>
                <a:lnTo>
                  <a:pt x="594519" y="23019"/>
                </a:lnTo>
                <a:cubicBezTo>
                  <a:pt x="594519" y="10389"/>
                  <a:pt x="584289" y="159"/>
                  <a:pt x="571659" y="159"/>
                </a:cubicBezTo>
                <a:cubicBezTo>
                  <a:pt x="559029" y="159"/>
                  <a:pt x="548799" y="10389"/>
                  <a:pt x="548799" y="23019"/>
                </a:cubicBezTo>
                <a:lnTo>
                  <a:pt x="548799" y="45879"/>
                </a:lnTo>
                <a:lnTo>
                  <a:pt x="457359" y="45879"/>
                </a:lnTo>
                <a:lnTo>
                  <a:pt x="457359" y="23019"/>
                </a:lnTo>
                <a:cubicBezTo>
                  <a:pt x="457359" y="10389"/>
                  <a:pt x="447129" y="159"/>
                  <a:pt x="434499" y="159"/>
                </a:cubicBezTo>
                <a:cubicBezTo>
                  <a:pt x="421869" y="159"/>
                  <a:pt x="411639" y="10389"/>
                  <a:pt x="411639" y="23019"/>
                </a:cubicBezTo>
                <a:lnTo>
                  <a:pt x="411639" y="45879"/>
                </a:lnTo>
                <a:lnTo>
                  <a:pt x="320199" y="45879"/>
                </a:lnTo>
                <a:lnTo>
                  <a:pt x="320199" y="23019"/>
                </a:lnTo>
                <a:cubicBezTo>
                  <a:pt x="320199" y="10389"/>
                  <a:pt x="309969" y="159"/>
                  <a:pt x="297339" y="159"/>
                </a:cubicBezTo>
                <a:cubicBezTo>
                  <a:pt x="284709" y="159"/>
                  <a:pt x="274479" y="10389"/>
                  <a:pt x="274479" y="23019"/>
                </a:cubicBezTo>
                <a:lnTo>
                  <a:pt x="274479" y="45879"/>
                </a:lnTo>
                <a:lnTo>
                  <a:pt x="183039" y="45879"/>
                </a:lnTo>
                <a:lnTo>
                  <a:pt x="183039" y="23019"/>
                </a:lnTo>
                <a:cubicBezTo>
                  <a:pt x="183039" y="10389"/>
                  <a:pt x="172809" y="159"/>
                  <a:pt x="160179" y="159"/>
                </a:cubicBezTo>
                <a:cubicBezTo>
                  <a:pt x="147549" y="159"/>
                  <a:pt x="137319" y="10389"/>
                  <a:pt x="137319" y="23019"/>
                </a:cubicBezTo>
                <a:lnTo>
                  <a:pt x="137319" y="183039"/>
                </a:lnTo>
                <a:lnTo>
                  <a:pt x="114459" y="183039"/>
                </a:lnTo>
                <a:cubicBezTo>
                  <a:pt x="101829" y="183039"/>
                  <a:pt x="91599" y="193269"/>
                  <a:pt x="91599" y="205899"/>
                </a:cubicBezTo>
                <a:lnTo>
                  <a:pt x="91599" y="320199"/>
                </a:lnTo>
                <a:lnTo>
                  <a:pt x="68739" y="320199"/>
                </a:lnTo>
                <a:cubicBezTo>
                  <a:pt x="56109" y="320199"/>
                  <a:pt x="45879" y="330429"/>
                  <a:pt x="45879" y="343059"/>
                </a:cubicBezTo>
                <a:lnTo>
                  <a:pt x="45879" y="503079"/>
                </a:lnTo>
                <a:lnTo>
                  <a:pt x="23019" y="503079"/>
                </a:lnTo>
                <a:cubicBezTo>
                  <a:pt x="10389" y="503079"/>
                  <a:pt x="159" y="513309"/>
                  <a:pt x="159" y="525939"/>
                </a:cubicBezTo>
                <a:lnTo>
                  <a:pt x="159" y="708819"/>
                </a:lnTo>
                <a:cubicBezTo>
                  <a:pt x="159" y="721449"/>
                  <a:pt x="10389" y="731679"/>
                  <a:pt x="23019" y="731679"/>
                </a:cubicBezTo>
                <a:lnTo>
                  <a:pt x="137319" y="731679"/>
                </a:lnTo>
                <a:lnTo>
                  <a:pt x="137319" y="503079"/>
                </a:lnTo>
                <a:lnTo>
                  <a:pt x="183039" y="503079"/>
                </a:lnTo>
                <a:lnTo>
                  <a:pt x="183039" y="320199"/>
                </a:lnTo>
                <a:lnTo>
                  <a:pt x="228759" y="320199"/>
                </a:lnTo>
                <a:lnTo>
                  <a:pt x="228759" y="183039"/>
                </a:lnTo>
                <a:lnTo>
                  <a:pt x="274479" y="183039"/>
                </a:lnTo>
                <a:lnTo>
                  <a:pt x="274479" y="320199"/>
                </a:lnTo>
                <a:lnTo>
                  <a:pt x="228759" y="320199"/>
                </a:lnTo>
                <a:lnTo>
                  <a:pt x="228759" y="503079"/>
                </a:lnTo>
                <a:lnTo>
                  <a:pt x="183039" y="503079"/>
                </a:lnTo>
                <a:lnTo>
                  <a:pt x="183039" y="731679"/>
                </a:lnTo>
                <a:lnTo>
                  <a:pt x="297339" y="731679"/>
                </a:lnTo>
                <a:lnTo>
                  <a:pt x="297339" y="617379"/>
                </a:lnTo>
                <a:cubicBezTo>
                  <a:pt x="297339" y="604749"/>
                  <a:pt x="307569" y="594519"/>
                  <a:pt x="320199" y="594519"/>
                </a:cubicBezTo>
                <a:lnTo>
                  <a:pt x="411639" y="594519"/>
                </a:lnTo>
                <a:cubicBezTo>
                  <a:pt x="424269" y="594519"/>
                  <a:pt x="434499" y="604749"/>
                  <a:pt x="434499" y="617379"/>
                </a:cubicBezTo>
                <a:lnTo>
                  <a:pt x="434499" y="731679"/>
                </a:lnTo>
                <a:lnTo>
                  <a:pt x="548799" y="731679"/>
                </a:lnTo>
                <a:lnTo>
                  <a:pt x="548799" y="503079"/>
                </a:lnTo>
                <a:lnTo>
                  <a:pt x="503079" y="503079"/>
                </a:lnTo>
                <a:lnTo>
                  <a:pt x="503079" y="320199"/>
                </a:lnTo>
                <a:lnTo>
                  <a:pt x="457359" y="320199"/>
                </a:lnTo>
                <a:lnTo>
                  <a:pt x="457359" y="183039"/>
                </a:lnTo>
                <a:lnTo>
                  <a:pt x="503079" y="183039"/>
                </a:lnTo>
                <a:lnTo>
                  <a:pt x="503079" y="320199"/>
                </a:lnTo>
                <a:lnTo>
                  <a:pt x="548799" y="320199"/>
                </a:lnTo>
                <a:lnTo>
                  <a:pt x="548799" y="503079"/>
                </a:lnTo>
                <a:lnTo>
                  <a:pt x="594519" y="503079"/>
                </a:lnTo>
                <a:lnTo>
                  <a:pt x="594519" y="731679"/>
                </a:lnTo>
                <a:lnTo>
                  <a:pt x="708819" y="731679"/>
                </a:lnTo>
                <a:cubicBezTo>
                  <a:pt x="721449" y="731679"/>
                  <a:pt x="731679" y="721449"/>
                  <a:pt x="731679" y="708819"/>
                </a:cubicBezTo>
                <a:lnTo>
                  <a:pt x="731679" y="525939"/>
                </a:lnTo>
                <a:cubicBezTo>
                  <a:pt x="731679" y="513309"/>
                  <a:pt x="721449" y="503079"/>
                  <a:pt x="708819" y="503079"/>
                </a:cubicBezTo>
                <a:close/>
                <a:moveTo>
                  <a:pt x="320199" y="503079"/>
                </a:moveTo>
                <a:lnTo>
                  <a:pt x="320199" y="411639"/>
                </a:lnTo>
                <a:cubicBezTo>
                  <a:pt x="320199" y="399009"/>
                  <a:pt x="330429" y="388779"/>
                  <a:pt x="343059" y="388779"/>
                </a:cubicBezTo>
                <a:lnTo>
                  <a:pt x="388779" y="388779"/>
                </a:lnTo>
                <a:cubicBezTo>
                  <a:pt x="401409" y="388779"/>
                  <a:pt x="411639" y="399009"/>
                  <a:pt x="411639" y="411639"/>
                </a:cubicBezTo>
                <a:lnTo>
                  <a:pt x="411639" y="503079"/>
                </a:lnTo>
                <a:lnTo>
                  <a:pt x="320199" y="503079"/>
                </a:lnTo>
                <a:close/>
                <a:moveTo>
                  <a:pt x="331629" y="320199"/>
                </a:moveTo>
                <a:lnTo>
                  <a:pt x="331629" y="251619"/>
                </a:lnTo>
                <a:cubicBezTo>
                  <a:pt x="331629" y="238989"/>
                  <a:pt x="341859" y="228759"/>
                  <a:pt x="354489" y="228759"/>
                </a:cubicBezTo>
                <a:lnTo>
                  <a:pt x="377349" y="228759"/>
                </a:lnTo>
                <a:cubicBezTo>
                  <a:pt x="389979" y="228759"/>
                  <a:pt x="400209" y="238989"/>
                  <a:pt x="400209" y="251619"/>
                </a:cubicBezTo>
                <a:lnTo>
                  <a:pt x="400209" y="320199"/>
                </a:lnTo>
                <a:lnTo>
                  <a:pt x="331629" y="320199"/>
                </a:lnTo>
                <a:close/>
              </a:path>
            </a:pathLst>
          </a:custGeom>
          <a:solidFill>
            <a:srgbClr val="910830"/>
          </a:solidFill>
          <a:ln w="1414" cap="flat">
            <a:noFill/>
            <a:prstDash val="solid"/>
            <a:miter/>
          </a:ln>
        </p:spPr>
        <p:txBody>
          <a:bodyPr rtlCol="0" anchor="ctr"/>
          <a:lstStyle/>
          <a:p>
            <a:endParaRPr lang="en-GB"/>
          </a:p>
        </p:txBody>
      </p:sp>
      <p:sp>
        <p:nvSpPr>
          <p:cNvPr id="355" name="Grafik 350">
            <a:extLst>
              <a:ext uri="{FF2B5EF4-FFF2-40B4-BE49-F238E27FC236}">
                <a16:creationId xmlns:a16="http://schemas.microsoft.com/office/drawing/2014/main" id="{2C5F56BA-B557-4131-A4AD-39057EBD1944}"/>
              </a:ext>
            </a:extLst>
          </p:cNvPr>
          <p:cNvSpPr/>
          <p:nvPr/>
        </p:nvSpPr>
        <p:spPr>
          <a:xfrm>
            <a:off x="593341" y="4247972"/>
            <a:ext cx="595389" cy="357233"/>
          </a:xfrm>
          <a:custGeom>
            <a:avLst/>
            <a:gdLst>
              <a:gd name="connsiteX0" fmla="*/ 889322 w 914400"/>
              <a:gd name="connsiteY0" fmla="*/ 127609 h 548640"/>
              <a:gd name="connsiteX1" fmla="*/ 490786 w 914400"/>
              <a:gd name="connsiteY1" fmla="*/ 5165 h 548640"/>
              <a:gd name="connsiteX2" fmla="*/ 423935 w 914400"/>
              <a:gd name="connsiteY2" fmla="*/ 5165 h 548640"/>
              <a:gd name="connsiteX3" fmla="*/ 25385 w 914400"/>
              <a:gd name="connsiteY3" fmla="*/ 127609 h 548640"/>
              <a:gd name="connsiteX4" fmla="*/ 25385 w 914400"/>
              <a:gd name="connsiteY4" fmla="*/ 192746 h 548640"/>
              <a:gd name="connsiteX5" fmla="*/ 94865 w 914400"/>
              <a:gd name="connsiteY5" fmla="*/ 214091 h 548640"/>
              <a:gd name="connsiteX6" fmla="*/ 69319 w 914400"/>
              <a:gd name="connsiteY6" fmla="*/ 281099 h 548640"/>
              <a:gd name="connsiteX7" fmla="*/ 45874 w 914400"/>
              <a:gd name="connsiteY7" fmla="*/ 320204 h 548640"/>
              <a:gd name="connsiteX8" fmla="*/ 65676 w 914400"/>
              <a:gd name="connsiteY8" fmla="*/ 356852 h 548640"/>
              <a:gd name="connsiteX9" fmla="*/ 29200 w 914400"/>
              <a:gd name="connsiteY9" fmla="*/ 520987 h 548640"/>
              <a:gd name="connsiteX10" fmla="*/ 51503 w 914400"/>
              <a:gd name="connsiteY10" fmla="*/ 548804 h 548640"/>
              <a:gd name="connsiteX11" fmla="*/ 131670 w 914400"/>
              <a:gd name="connsiteY11" fmla="*/ 548804 h 548640"/>
              <a:gd name="connsiteX12" fmla="*/ 153987 w 914400"/>
              <a:gd name="connsiteY12" fmla="*/ 520987 h 548640"/>
              <a:gd name="connsiteX13" fmla="*/ 117511 w 914400"/>
              <a:gd name="connsiteY13" fmla="*/ 356852 h 548640"/>
              <a:gd name="connsiteX14" fmla="*/ 137314 w 914400"/>
              <a:gd name="connsiteY14" fmla="*/ 320204 h 548640"/>
              <a:gd name="connsiteX15" fmla="*/ 114939 w 914400"/>
              <a:gd name="connsiteY15" fmla="*/ 281814 h 548640"/>
              <a:gd name="connsiteX16" fmla="*/ 144500 w 914400"/>
              <a:gd name="connsiteY16" fmla="*/ 229350 h 548640"/>
              <a:gd name="connsiteX17" fmla="*/ 423921 w 914400"/>
              <a:gd name="connsiteY17" fmla="*/ 315204 h 548640"/>
              <a:gd name="connsiteX18" fmla="*/ 490772 w 914400"/>
              <a:gd name="connsiteY18" fmla="*/ 315204 h 548640"/>
              <a:gd name="connsiteX19" fmla="*/ 889322 w 914400"/>
              <a:gd name="connsiteY19" fmla="*/ 192760 h 548640"/>
              <a:gd name="connsiteX20" fmla="*/ 889322 w 914400"/>
              <a:gd name="connsiteY20" fmla="*/ 127609 h 548640"/>
              <a:gd name="connsiteX21" fmla="*/ 504202 w 914400"/>
              <a:gd name="connsiteY21" fmla="*/ 358909 h 548640"/>
              <a:gd name="connsiteX22" fmla="*/ 410491 w 914400"/>
              <a:gd name="connsiteY22" fmla="*/ 358909 h 548640"/>
              <a:gd name="connsiteX23" fmla="*/ 203293 w 914400"/>
              <a:gd name="connsiteY23" fmla="*/ 295258 h 548640"/>
              <a:gd name="connsiteX24" fmla="*/ 183034 w 914400"/>
              <a:gd name="connsiteY24" fmla="*/ 457364 h 548640"/>
              <a:gd name="connsiteX25" fmla="*/ 457354 w 914400"/>
              <a:gd name="connsiteY25" fmla="*/ 548804 h 548640"/>
              <a:gd name="connsiteX26" fmla="*/ 731674 w 914400"/>
              <a:gd name="connsiteY26" fmla="*/ 457364 h 548640"/>
              <a:gd name="connsiteX27" fmla="*/ 711414 w 914400"/>
              <a:gd name="connsiteY27" fmla="*/ 295244 h 548640"/>
              <a:gd name="connsiteX28" fmla="*/ 504202 w 914400"/>
              <a:gd name="connsiteY28" fmla="*/ 35890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548640">
                <a:moveTo>
                  <a:pt x="889322" y="127609"/>
                </a:moveTo>
                <a:lnTo>
                  <a:pt x="490786" y="5165"/>
                </a:lnTo>
                <a:cubicBezTo>
                  <a:pt x="469069" y="-1507"/>
                  <a:pt x="445638" y="-1507"/>
                  <a:pt x="423935" y="5165"/>
                </a:cubicBezTo>
                <a:lnTo>
                  <a:pt x="25385" y="127609"/>
                </a:lnTo>
                <a:cubicBezTo>
                  <a:pt x="-8247" y="137939"/>
                  <a:pt x="-8247" y="182416"/>
                  <a:pt x="25385" y="192746"/>
                </a:cubicBezTo>
                <a:lnTo>
                  <a:pt x="94865" y="214091"/>
                </a:lnTo>
                <a:cubicBezTo>
                  <a:pt x="79621" y="232936"/>
                  <a:pt x="70248" y="255925"/>
                  <a:pt x="69319" y="281099"/>
                </a:cubicBezTo>
                <a:cubicBezTo>
                  <a:pt x="55561" y="288986"/>
                  <a:pt x="45874" y="303216"/>
                  <a:pt x="45874" y="320204"/>
                </a:cubicBezTo>
                <a:cubicBezTo>
                  <a:pt x="45874" y="335606"/>
                  <a:pt x="53989" y="348565"/>
                  <a:pt x="65676" y="356852"/>
                </a:cubicBezTo>
                <a:lnTo>
                  <a:pt x="29200" y="520987"/>
                </a:lnTo>
                <a:cubicBezTo>
                  <a:pt x="26028" y="535260"/>
                  <a:pt x="36887" y="548804"/>
                  <a:pt x="51503" y="548804"/>
                </a:cubicBezTo>
                <a:lnTo>
                  <a:pt x="131670" y="548804"/>
                </a:lnTo>
                <a:cubicBezTo>
                  <a:pt x="146300" y="548804"/>
                  <a:pt x="157159" y="535260"/>
                  <a:pt x="153987" y="520987"/>
                </a:cubicBezTo>
                <a:lnTo>
                  <a:pt x="117511" y="356852"/>
                </a:lnTo>
                <a:cubicBezTo>
                  <a:pt x="129198" y="348565"/>
                  <a:pt x="137314" y="335606"/>
                  <a:pt x="137314" y="320204"/>
                </a:cubicBezTo>
                <a:cubicBezTo>
                  <a:pt x="137314" y="303674"/>
                  <a:pt x="128070" y="289843"/>
                  <a:pt x="114939" y="281814"/>
                </a:cubicBezTo>
                <a:cubicBezTo>
                  <a:pt x="116025" y="260354"/>
                  <a:pt x="126998" y="241380"/>
                  <a:pt x="144500" y="229350"/>
                </a:cubicBezTo>
                <a:lnTo>
                  <a:pt x="423921" y="315204"/>
                </a:lnTo>
                <a:cubicBezTo>
                  <a:pt x="436865" y="319176"/>
                  <a:pt x="461697" y="324133"/>
                  <a:pt x="490772" y="315204"/>
                </a:cubicBezTo>
                <a:lnTo>
                  <a:pt x="889322" y="192760"/>
                </a:lnTo>
                <a:cubicBezTo>
                  <a:pt x="922969" y="182416"/>
                  <a:pt x="922969" y="137953"/>
                  <a:pt x="889322" y="127609"/>
                </a:cubicBezTo>
                <a:close/>
                <a:moveTo>
                  <a:pt x="504202" y="358909"/>
                </a:moveTo>
                <a:cubicBezTo>
                  <a:pt x="463440" y="371425"/>
                  <a:pt x="428707" y="364510"/>
                  <a:pt x="410491" y="358909"/>
                </a:cubicBezTo>
                <a:lnTo>
                  <a:pt x="203293" y="295258"/>
                </a:lnTo>
                <a:lnTo>
                  <a:pt x="183034" y="457364"/>
                </a:lnTo>
                <a:cubicBezTo>
                  <a:pt x="183034" y="507871"/>
                  <a:pt x="305849" y="548804"/>
                  <a:pt x="457354" y="548804"/>
                </a:cubicBezTo>
                <a:cubicBezTo>
                  <a:pt x="608858" y="548804"/>
                  <a:pt x="731674" y="507871"/>
                  <a:pt x="731674" y="457364"/>
                </a:cubicBezTo>
                <a:lnTo>
                  <a:pt x="711414" y="295244"/>
                </a:lnTo>
                <a:lnTo>
                  <a:pt x="504202" y="358909"/>
                </a:lnTo>
                <a:close/>
              </a:path>
            </a:pathLst>
          </a:custGeom>
          <a:solidFill>
            <a:srgbClr val="910830"/>
          </a:solidFill>
          <a:ln w="1429" cap="flat">
            <a:noFill/>
            <a:prstDash val="solid"/>
            <a:miter/>
          </a:ln>
        </p:spPr>
        <p:txBody>
          <a:bodyPr rtlCol="0" anchor="ctr"/>
          <a:lstStyle/>
          <a:p>
            <a:endParaRPr lang="en-GB"/>
          </a:p>
        </p:txBody>
      </p:sp>
      <p:sp>
        <p:nvSpPr>
          <p:cNvPr id="356" name="Grafik 351">
            <a:extLst>
              <a:ext uri="{FF2B5EF4-FFF2-40B4-BE49-F238E27FC236}">
                <a16:creationId xmlns:a16="http://schemas.microsoft.com/office/drawing/2014/main" id="{3B091E09-57A1-4D76-A1AC-8629ABC93568}"/>
              </a:ext>
            </a:extLst>
          </p:cNvPr>
          <p:cNvSpPr/>
          <p:nvPr/>
        </p:nvSpPr>
        <p:spPr>
          <a:xfrm>
            <a:off x="8040969" y="4247971"/>
            <a:ext cx="357233" cy="357233"/>
          </a:xfrm>
          <a:custGeom>
            <a:avLst/>
            <a:gdLst>
              <a:gd name="connsiteX0" fmla="*/ 522402 w 548640"/>
              <a:gd name="connsiteY0" fmla="*/ 208548 h 548640"/>
              <a:gd name="connsiteX1" fmla="*/ 84776 w 548640"/>
              <a:gd name="connsiteY1" fmla="*/ 4466 h 548640"/>
              <a:gd name="connsiteX2" fmla="*/ 23854 w 548640"/>
              <a:gd name="connsiteY2" fmla="*/ 26640 h 548640"/>
              <a:gd name="connsiteX3" fmla="*/ 4466 w 548640"/>
              <a:gd name="connsiteY3" fmla="*/ 68188 h 548640"/>
              <a:gd name="connsiteX4" fmla="*/ 26640 w 548640"/>
              <a:gd name="connsiteY4" fmla="*/ 129110 h 548640"/>
              <a:gd name="connsiteX5" fmla="*/ 338722 w 548640"/>
              <a:gd name="connsiteY5" fmla="*/ 274628 h 548640"/>
              <a:gd name="connsiteX6" fmla="*/ 26583 w 548640"/>
              <a:gd name="connsiteY6" fmla="*/ 420203 h 548640"/>
              <a:gd name="connsiteX7" fmla="*/ 4466 w 548640"/>
              <a:gd name="connsiteY7" fmla="*/ 480968 h 548640"/>
              <a:gd name="connsiteX8" fmla="*/ 23782 w 548640"/>
              <a:gd name="connsiteY8" fmla="*/ 522402 h 548640"/>
              <a:gd name="connsiteX9" fmla="*/ 84547 w 548640"/>
              <a:gd name="connsiteY9" fmla="*/ 544519 h 548640"/>
              <a:gd name="connsiteX10" fmla="*/ 522416 w 548640"/>
              <a:gd name="connsiteY10" fmla="*/ 340336 h 548640"/>
              <a:gd name="connsiteX11" fmla="*/ 548819 w 548640"/>
              <a:gd name="connsiteY11" fmla="*/ 298902 h 548640"/>
              <a:gd name="connsiteX12" fmla="*/ 548819 w 548640"/>
              <a:gd name="connsiteY12" fmla="*/ 249996 h 548640"/>
              <a:gd name="connsiteX13" fmla="*/ 522402 w 548640"/>
              <a:gd name="connsiteY13" fmla="*/ 20854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8640" h="548640">
                <a:moveTo>
                  <a:pt x="522402" y="208548"/>
                </a:moveTo>
                <a:lnTo>
                  <a:pt x="84776" y="4466"/>
                </a:lnTo>
                <a:cubicBezTo>
                  <a:pt x="61830" y="-6236"/>
                  <a:pt x="34555" y="3694"/>
                  <a:pt x="23854" y="26640"/>
                </a:cubicBezTo>
                <a:lnTo>
                  <a:pt x="4466" y="68188"/>
                </a:lnTo>
                <a:cubicBezTo>
                  <a:pt x="-6236" y="91134"/>
                  <a:pt x="3694" y="118408"/>
                  <a:pt x="26640" y="129110"/>
                </a:cubicBezTo>
                <a:lnTo>
                  <a:pt x="338722" y="274628"/>
                </a:lnTo>
                <a:lnTo>
                  <a:pt x="26583" y="420203"/>
                </a:lnTo>
                <a:cubicBezTo>
                  <a:pt x="3694" y="430876"/>
                  <a:pt x="-6207" y="458079"/>
                  <a:pt x="4466" y="480968"/>
                </a:cubicBezTo>
                <a:lnTo>
                  <a:pt x="23782" y="522402"/>
                </a:lnTo>
                <a:cubicBezTo>
                  <a:pt x="34455" y="545290"/>
                  <a:pt x="61658" y="555192"/>
                  <a:pt x="84547" y="544519"/>
                </a:cubicBezTo>
                <a:lnTo>
                  <a:pt x="522416" y="340336"/>
                </a:lnTo>
                <a:cubicBezTo>
                  <a:pt x="538520" y="332828"/>
                  <a:pt x="548816" y="316671"/>
                  <a:pt x="548819" y="298902"/>
                </a:cubicBezTo>
                <a:lnTo>
                  <a:pt x="548819" y="249996"/>
                </a:lnTo>
                <a:cubicBezTo>
                  <a:pt x="548805" y="232208"/>
                  <a:pt x="538518" y="216049"/>
                  <a:pt x="522402" y="208548"/>
                </a:cubicBezTo>
                <a:close/>
              </a:path>
            </a:pathLst>
          </a:custGeom>
          <a:solidFill>
            <a:srgbClr val="910830"/>
          </a:solidFill>
          <a:ln w="1414" cap="flat">
            <a:noFill/>
            <a:prstDash val="solid"/>
            <a:miter/>
          </a:ln>
        </p:spPr>
        <p:txBody>
          <a:bodyPr rtlCol="0" anchor="ctr"/>
          <a:lstStyle/>
          <a:p>
            <a:endParaRPr lang="en-GB"/>
          </a:p>
        </p:txBody>
      </p:sp>
      <p:sp>
        <p:nvSpPr>
          <p:cNvPr id="357" name="Grafik 352">
            <a:extLst>
              <a:ext uri="{FF2B5EF4-FFF2-40B4-BE49-F238E27FC236}">
                <a16:creationId xmlns:a16="http://schemas.microsoft.com/office/drawing/2014/main" id="{00B57883-1590-4435-97A7-1FCA09970C6B}"/>
              </a:ext>
            </a:extLst>
          </p:cNvPr>
          <p:cNvSpPr/>
          <p:nvPr/>
        </p:nvSpPr>
        <p:spPr>
          <a:xfrm>
            <a:off x="7103545" y="4203321"/>
            <a:ext cx="416772" cy="446542"/>
          </a:xfrm>
          <a:custGeom>
            <a:avLst/>
            <a:gdLst>
              <a:gd name="connsiteX0" fmla="*/ 79056 w 640080"/>
              <a:gd name="connsiteY0" fmla="*/ 131163 h 685800"/>
              <a:gd name="connsiteX1" fmla="*/ 329887 w 640080"/>
              <a:gd name="connsiteY1" fmla="*/ 228446 h 685800"/>
              <a:gd name="connsiteX2" fmla="*/ 79227 w 640080"/>
              <a:gd name="connsiteY2" fmla="*/ 325673 h 685800"/>
              <a:gd name="connsiteX3" fmla="*/ 48938 w 640080"/>
              <a:gd name="connsiteY3" fmla="*/ 384251 h 685800"/>
              <a:gd name="connsiteX4" fmla="*/ 66211 w 640080"/>
              <a:gd name="connsiteY4" fmla="*/ 427228 h 685800"/>
              <a:gd name="connsiteX5" fmla="*/ 131048 w 640080"/>
              <a:gd name="connsiteY5" fmla="*/ 454589 h 685800"/>
              <a:gd name="connsiteX6" fmla="*/ 561688 w 640080"/>
              <a:gd name="connsiteY6" fmla="*/ 283339 h 685800"/>
              <a:gd name="connsiteX7" fmla="*/ 594520 w 640080"/>
              <a:gd name="connsiteY7" fmla="*/ 240233 h 685800"/>
              <a:gd name="connsiteX8" fmla="*/ 594520 w 640080"/>
              <a:gd name="connsiteY8" fmla="*/ 217430 h 685800"/>
              <a:gd name="connsiteX9" fmla="*/ 561688 w 640080"/>
              <a:gd name="connsiteY9" fmla="*/ 174325 h 685800"/>
              <a:gd name="connsiteX10" fmla="*/ 130605 w 640080"/>
              <a:gd name="connsiteY10" fmla="*/ 2904 h 685800"/>
              <a:gd name="connsiteX11" fmla="*/ 66097 w 640080"/>
              <a:gd name="connsiteY11" fmla="*/ 30136 h 685800"/>
              <a:gd name="connsiteX12" fmla="*/ 48909 w 640080"/>
              <a:gd name="connsiteY12" fmla="*/ 72884 h 685800"/>
              <a:gd name="connsiteX13" fmla="*/ 79056 w 640080"/>
              <a:gd name="connsiteY13" fmla="*/ 131163 h 685800"/>
              <a:gd name="connsiteX14" fmla="*/ 605950 w 640080"/>
              <a:gd name="connsiteY14" fmla="*/ 548800 h 685800"/>
              <a:gd name="connsiteX15" fmla="*/ 34450 w 640080"/>
              <a:gd name="connsiteY15" fmla="*/ 548800 h 685800"/>
              <a:gd name="connsiteX16" fmla="*/ 160 w 640080"/>
              <a:gd name="connsiteY16" fmla="*/ 583090 h 685800"/>
              <a:gd name="connsiteX17" fmla="*/ 160 w 640080"/>
              <a:gd name="connsiteY17" fmla="*/ 651670 h 685800"/>
              <a:gd name="connsiteX18" fmla="*/ 34450 w 640080"/>
              <a:gd name="connsiteY18" fmla="*/ 685960 h 685800"/>
              <a:gd name="connsiteX19" fmla="*/ 605950 w 640080"/>
              <a:gd name="connsiteY19" fmla="*/ 685960 h 685800"/>
              <a:gd name="connsiteX20" fmla="*/ 640240 w 640080"/>
              <a:gd name="connsiteY20" fmla="*/ 651670 h 685800"/>
              <a:gd name="connsiteX21" fmla="*/ 640240 w 640080"/>
              <a:gd name="connsiteY21" fmla="*/ 583090 h 685800"/>
              <a:gd name="connsiteX22" fmla="*/ 605950 w 640080"/>
              <a:gd name="connsiteY22" fmla="*/ 54880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0080" h="685800">
                <a:moveTo>
                  <a:pt x="79056" y="131163"/>
                </a:moveTo>
                <a:lnTo>
                  <a:pt x="329887" y="228446"/>
                </a:lnTo>
                <a:lnTo>
                  <a:pt x="79227" y="325673"/>
                </a:lnTo>
                <a:cubicBezTo>
                  <a:pt x="52953" y="334288"/>
                  <a:pt x="39394" y="360520"/>
                  <a:pt x="48938" y="384251"/>
                </a:cubicBezTo>
                <a:lnTo>
                  <a:pt x="66211" y="427228"/>
                </a:lnTo>
                <a:cubicBezTo>
                  <a:pt x="75755" y="450960"/>
                  <a:pt x="104773" y="463218"/>
                  <a:pt x="131048" y="454589"/>
                </a:cubicBezTo>
                <a:lnTo>
                  <a:pt x="561688" y="283339"/>
                </a:lnTo>
                <a:cubicBezTo>
                  <a:pt x="581362" y="276881"/>
                  <a:pt x="594520" y="259607"/>
                  <a:pt x="594520" y="240233"/>
                </a:cubicBezTo>
                <a:lnTo>
                  <a:pt x="594520" y="217430"/>
                </a:lnTo>
                <a:cubicBezTo>
                  <a:pt x="594520" y="198057"/>
                  <a:pt x="581362" y="180783"/>
                  <a:pt x="561688" y="174325"/>
                </a:cubicBezTo>
                <a:lnTo>
                  <a:pt x="130605" y="2904"/>
                </a:lnTo>
                <a:cubicBezTo>
                  <a:pt x="104473" y="-5669"/>
                  <a:pt x="75584" y="6518"/>
                  <a:pt x="66097" y="30136"/>
                </a:cubicBezTo>
                <a:lnTo>
                  <a:pt x="48909" y="72884"/>
                </a:lnTo>
                <a:cubicBezTo>
                  <a:pt x="39422" y="96501"/>
                  <a:pt x="52924" y="122590"/>
                  <a:pt x="79056" y="131163"/>
                </a:cubicBezTo>
                <a:close/>
                <a:moveTo>
                  <a:pt x="605950" y="548800"/>
                </a:moveTo>
                <a:lnTo>
                  <a:pt x="34450" y="548800"/>
                </a:lnTo>
                <a:cubicBezTo>
                  <a:pt x="15519" y="548800"/>
                  <a:pt x="160" y="564145"/>
                  <a:pt x="160" y="583090"/>
                </a:cubicBezTo>
                <a:lnTo>
                  <a:pt x="160" y="651670"/>
                </a:lnTo>
                <a:cubicBezTo>
                  <a:pt x="160" y="670601"/>
                  <a:pt x="15519" y="685960"/>
                  <a:pt x="34450" y="685960"/>
                </a:cubicBezTo>
                <a:lnTo>
                  <a:pt x="605950" y="685960"/>
                </a:lnTo>
                <a:cubicBezTo>
                  <a:pt x="624881" y="685960"/>
                  <a:pt x="640240" y="670601"/>
                  <a:pt x="640240" y="651670"/>
                </a:cubicBezTo>
                <a:lnTo>
                  <a:pt x="640240" y="583090"/>
                </a:lnTo>
                <a:cubicBezTo>
                  <a:pt x="640240" y="564145"/>
                  <a:pt x="624881" y="548800"/>
                  <a:pt x="605950" y="548800"/>
                </a:cubicBezTo>
                <a:close/>
              </a:path>
            </a:pathLst>
          </a:custGeom>
          <a:solidFill>
            <a:srgbClr val="910830"/>
          </a:solidFill>
          <a:ln w="1424" cap="flat">
            <a:noFill/>
            <a:prstDash val="solid"/>
            <a:miter/>
          </a:ln>
        </p:spPr>
        <p:txBody>
          <a:bodyPr rtlCol="0" anchor="ctr"/>
          <a:lstStyle/>
          <a:p>
            <a:endParaRPr lang="en-GB"/>
          </a:p>
        </p:txBody>
      </p:sp>
      <p:sp>
        <p:nvSpPr>
          <p:cNvPr id="358" name="Grafik 353">
            <a:extLst>
              <a:ext uri="{FF2B5EF4-FFF2-40B4-BE49-F238E27FC236}">
                <a16:creationId xmlns:a16="http://schemas.microsoft.com/office/drawing/2014/main" id="{690832E5-3E96-4096-81FE-01381BBB6911}"/>
              </a:ext>
            </a:extLst>
          </p:cNvPr>
          <p:cNvSpPr/>
          <p:nvPr/>
        </p:nvSpPr>
        <p:spPr>
          <a:xfrm>
            <a:off x="3934028"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205900 w 708660"/>
              <a:gd name="connsiteY5" fmla="*/ 560230 h 708660"/>
              <a:gd name="connsiteX6" fmla="*/ 194470 w 708660"/>
              <a:gd name="connsiteY6" fmla="*/ 560230 h 708660"/>
              <a:gd name="connsiteX7" fmla="*/ 148750 w 708660"/>
              <a:gd name="connsiteY7" fmla="*/ 514510 h 708660"/>
              <a:gd name="connsiteX8" fmla="*/ 148750 w 708660"/>
              <a:gd name="connsiteY8" fmla="*/ 503080 h 708660"/>
              <a:gd name="connsiteX9" fmla="*/ 205900 w 708660"/>
              <a:gd name="connsiteY9" fmla="*/ 503080 h 708660"/>
              <a:gd name="connsiteX10" fmla="*/ 205900 w 708660"/>
              <a:gd name="connsiteY10" fmla="*/ 560230 h 708660"/>
              <a:gd name="connsiteX11" fmla="*/ 205900 w 708660"/>
              <a:gd name="connsiteY11" fmla="*/ 480220 h 708660"/>
              <a:gd name="connsiteX12" fmla="*/ 148750 w 708660"/>
              <a:gd name="connsiteY12" fmla="*/ 480220 h 708660"/>
              <a:gd name="connsiteX13" fmla="*/ 148750 w 708660"/>
              <a:gd name="connsiteY13" fmla="*/ 468790 h 708660"/>
              <a:gd name="connsiteX14" fmla="*/ 194470 w 708660"/>
              <a:gd name="connsiteY14" fmla="*/ 423070 h 708660"/>
              <a:gd name="connsiteX15" fmla="*/ 205900 w 708660"/>
              <a:gd name="connsiteY15" fmla="*/ 423070 h 708660"/>
              <a:gd name="connsiteX16" fmla="*/ 205900 w 708660"/>
              <a:gd name="connsiteY16" fmla="*/ 480220 h 708660"/>
              <a:gd name="connsiteX17" fmla="*/ 194470 w 708660"/>
              <a:gd name="connsiteY17" fmla="*/ 285910 h 708660"/>
              <a:gd name="connsiteX18" fmla="*/ 240190 w 708660"/>
              <a:gd name="connsiteY18" fmla="*/ 240190 h 708660"/>
              <a:gd name="connsiteX19" fmla="*/ 285910 w 708660"/>
              <a:gd name="connsiteY19" fmla="*/ 285910 h 708660"/>
              <a:gd name="connsiteX20" fmla="*/ 240190 w 708660"/>
              <a:gd name="connsiteY20" fmla="*/ 331630 h 708660"/>
              <a:gd name="connsiteX21" fmla="*/ 194470 w 708660"/>
              <a:gd name="connsiteY21" fmla="*/ 285910 h 708660"/>
              <a:gd name="connsiteX22" fmla="*/ 297340 w 708660"/>
              <a:gd name="connsiteY22" fmla="*/ 560230 h 708660"/>
              <a:gd name="connsiteX23" fmla="*/ 228760 w 708660"/>
              <a:gd name="connsiteY23" fmla="*/ 560230 h 708660"/>
              <a:gd name="connsiteX24" fmla="*/ 228760 w 708660"/>
              <a:gd name="connsiteY24" fmla="*/ 503080 h 708660"/>
              <a:gd name="connsiteX25" fmla="*/ 297340 w 708660"/>
              <a:gd name="connsiteY25" fmla="*/ 503080 h 708660"/>
              <a:gd name="connsiteX26" fmla="*/ 297340 w 708660"/>
              <a:gd name="connsiteY26" fmla="*/ 560230 h 708660"/>
              <a:gd name="connsiteX27" fmla="*/ 297340 w 708660"/>
              <a:gd name="connsiteY27" fmla="*/ 480220 h 708660"/>
              <a:gd name="connsiteX28" fmla="*/ 228760 w 708660"/>
              <a:gd name="connsiteY28" fmla="*/ 480220 h 708660"/>
              <a:gd name="connsiteX29" fmla="*/ 228760 w 708660"/>
              <a:gd name="connsiteY29" fmla="*/ 423070 h 708660"/>
              <a:gd name="connsiteX30" fmla="*/ 297340 w 708660"/>
              <a:gd name="connsiteY30" fmla="*/ 423070 h 708660"/>
              <a:gd name="connsiteX31" fmla="*/ 297340 w 708660"/>
              <a:gd name="connsiteY31" fmla="*/ 480220 h 708660"/>
              <a:gd name="connsiteX32" fmla="*/ 388780 w 708660"/>
              <a:gd name="connsiteY32" fmla="*/ 560230 h 708660"/>
              <a:gd name="connsiteX33" fmla="*/ 320200 w 708660"/>
              <a:gd name="connsiteY33" fmla="*/ 560230 h 708660"/>
              <a:gd name="connsiteX34" fmla="*/ 320200 w 708660"/>
              <a:gd name="connsiteY34" fmla="*/ 503080 h 708660"/>
              <a:gd name="connsiteX35" fmla="*/ 388780 w 708660"/>
              <a:gd name="connsiteY35" fmla="*/ 503080 h 708660"/>
              <a:gd name="connsiteX36" fmla="*/ 388780 w 708660"/>
              <a:gd name="connsiteY36" fmla="*/ 560230 h 708660"/>
              <a:gd name="connsiteX37" fmla="*/ 388780 w 708660"/>
              <a:gd name="connsiteY37" fmla="*/ 480220 h 708660"/>
              <a:gd name="connsiteX38" fmla="*/ 320200 w 708660"/>
              <a:gd name="connsiteY38" fmla="*/ 480220 h 708660"/>
              <a:gd name="connsiteX39" fmla="*/ 320200 w 708660"/>
              <a:gd name="connsiteY39" fmla="*/ 423070 h 708660"/>
              <a:gd name="connsiteX40" fmla="*/ 388780 w 708660"/>
              <a:gd name="connsiteY40" fmla="*/ 423070 h 708660"/>
              <a:gd name="connsiteX41" fmla="*/ 388780 w 708660"/>
              <a:gd name="connsiteY41" fmla="*/ 480220 h 708660"/>
              <a:gd name="connsiteX42" fmla="*/ 480220 w 708660"/>
              <a:gd name="connsiteY42" fmla="*/ 560230 h 708660"/>
              <a:gd name="connsiteX43" fmla="*/ 411640 w 708660"/>
              <a:gd name="connsiteY43" fmla="*/ 560230 h 708660"/>
              <a:gd name="connsiteX44" fmla="*/ 411640 w 708660"/>
              <a:gd name="connsiteY44" fmla="*/ 503080 h 708660"/>
              <a:gd name="connsiteX45" fmla="*/ 480220 w 708660"/>
              <a:gd name="connsiteY45" fmla="*/ 503080 h 708660"/>
              <a:gd name="connsiteX46" fmla="*/ 480220 w 708660"/>
              <a:gd name="connsiteY46" fmla="*/ 560230 h 708660"/>
              <a:gd name="connsiteX47" fmla="*/ 480220 w 708660"/>
              <a:gd name="connsiteY47" fmla="*/ 480220 h 708660"/>
              <a:gd name="connsiteX48" fmla="*/ 411640 w 708660"/>
              <a:gd name="connsiteY48" fmla="*/ 480220 h 708660"/>
              <a:gd name="connsiteX49" fmla="*/ 411640 w 708660"/>
              <a:gd name="connsiteY49" fmla="*/ 423070 h 708660"/>
              <a:gd name="connsiteX50" fmla="*/ 480220 w 708660"/>
              <a:gd name="connsiteY50" fmla="*/ 423070 h 708660"/>
              <a:gd name="connsiteX51" fmla="*/ 480220 w 708660"/>
              <a:gd name="connsiteY51" fmla="*/ 480220 h 708660"/>
              <a:gd name="connsiteX52" fmla="*/ 468790 w 708660"/>
              <a:gd name="connsiteY52" fmla="*/ 331630 h 708660"/>
              <a:gd name="connsiteX53" fmla="*/ 423070 w 708660"/>
              <a:gd name="connsiteY53" fmla="*/ 285910 h 708660"/>
              <a:gd name="connsiteX54" fmla="*/ 468790 w 708660"/>
              <a:gd name="connsiteY54" fmla="*/ 240190 h 708660"/>
              <a:gd name="connsiteX55" fmla="*/ 514510 w 708660"/>
              <a:gd name="connsiteY55" fmla="*/ 285910 h 708660"/>
              <a:gd name="connsiteX56" fmla="*/ 468790 w 708660"/>
              <a:gd name="connsiteY56" fmla="*/ 331630 h 708660"/>
              <a:gd name="connsiteX57" fmla="*/ 560230 w 708660"/>
              <a:gd name="connsiteY57" fmla="*/ 514510 h 708660"/>
              <a:gd name="connsiteX58" fmla="*/ 514510 w 708660"/>
              <a:gd name="connsiteY58" fmla="*/ 560230 h 708660"/>
              <a:gd name="connsiteX59" fmla="*/ 503080 w 708660"/>
              <a:gd name="connsiteY59" fmla="*/ 560230 h 708660"/>
              <a:gd name="connsiteX60" fmla="*/ 503080 w 708660"/>
              <a:gd name="connsiteY60" fmla="*/ 503080 h 708660"/>
              <a:gd name="connsiteX61" fmla="*/ 560230 w 708660"/>
              <a:gd name="connsiteY61" fmla="*/ 503080 h 708660"/>
              <a:gd name="connsiteX62" fmla="*/ 560230 w 708660"/>
              <a:gd name="connsiteY62" fmla="*/ 514510 h 708660"/>
              <a:gd name="connsiteX63" fmla="*/ 560230 w 708660"/>
              <a:gd name="connsiteY63" fmla="*/ 480220 h 708660"/>
              <a:gd name="connsiteX64" fmla="*/ 503080 w 708660"/>
              <a:gd name="connsiteY64" fmla="*/ 480220 h 708660"/>
              <a:gd name="connsiteX65" fmla="*/ 503080 w 708660"/>
              <a:gd name="connsiteY65" fmla="*/ 423070 h 708660"/>
              <a:gd name="connsiteX66" fmla="*/ 514510 w 708660"/>
              <a:gd name="connsiteY66" fmla="*/ 423070 h 708660"/>
              <a:gd name="connsiteX67" fmla="*/ 560230 w 708660"/>
              <a:gd name="connsiteY67" fmla="*/ 468790 h 708660"/>
              <a:gd name="connsiteX68" fmla="*/ 560230 w 708660"/>
              <a:gd name="connsiteY68" fmla="*/ 48022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205900" y="560230"/>
                </a:moveTo>
                <a:lnTo>
                  <a:pt x="194470" y="560230"/>
                </a:lnTo>
                <a:cubicBezTo>
                  <a:pt x="169181" y="560230"/>
                  <a:pt x="148750" y="539799"/>
                  <a:pt x="148750" y="514510"/>
                </a:cubicBezTo>
                <a:lnTo>
                  <a:pt x="148750" y="503080"/>
                </a:lnTo>
                <a:lnTo>
                  <a:pt x="205900" y="503080"/>
                </a:lnTo>
                <a:lnTo>
                  <a:pt x="205900" y="560230"/>
                </a:lnTo>
                <a:close/>
                <a:moveTo>
                  <a:pt x="205900" y="480220"/>
                </a:moveTo>
                <a:lnTo>
                  <a:pt x="148750" y="480220"/>
                </a:lnTo>
                <a:lnTo>
                  <a:pt x="148750" y="468790"/>
                </a:lnTo>
                <a:cubicBezTo>
                  <a:pt x="148750" y="443501"/>
                  <a:pt x="169181" y="423070"/>
                  <a:pt x="194470" y="423070"/>
                </a:cubicBezTo>
                <a:lnTo>
                  <a:pt x="205900" y="423070"/>
                </a:lnTo>
                <a:lnTo>
                  <a:pt x="205900" y="480220"/>
                </a:lnTo>
                <a:close/>
                <a:moveTo>
                  <a:pt x="194470" y="285910"/>
                </a:moveTo>
                <a:cubicBezTo>
                  <a:pt x="194470" y="260621"/>
                  <a:pt x="214901" y="240190"/>
                  <a:pt x="240190" y="240190"/>
                </a:cubicBezTo>
                <a:cubicBezTo>
                  <a:pt x="265479" y="240190"/>
                  <a:pt x="285910" y="260621"/>
                  <a:pt x="285910" y="285910"/>
                </a:cubicBezTo>
                <a:cubicBezTo>
                  <a:pt x="285910" y="311199"/>
                  <a:pt x="265479" y="331630"/>
                  <a:pt x="240190" y="331630"/>
                </a:cubicBezTo>
                <a:cubicBezTo>
                  <a:pt x="214901" y="331630"/>
                  <a:pt x="194470" y="311199"/>
                  <a:pt x="194470" y="285910"/>
                </a:cubicBezTo>
                <a:close/>
                <a:moveTo>
                  <a:pt x="297340" y="560230"/>
                </a:moveTo>
                <a:lnTo>
                  <a:pt x="228760" y="560230"/>
                </a:lnTo>
                <a:lnTo>
                  <a:pt x="228760" y="503080"/>
                </a:lnTo>
                <a:lnTo>
                  <a:pt x="297340" y="503080"/>
                </a:lnTo>
                <a:lnTo>
                  <a:pt x="297340" y="560230"/>
                </a:lnTo>
                <a:close/>
                <a:moveTo>
                  <a:pt x="297340" y="480220"/>
                </a:moveTo>
                <a:lnTo>
                  <a:pt x="228760" y="480220"/>
                </a:lnTo>
                <a:lnTo>
                  <a:pt x="228760" y="423070"/>
                </a:lnTo>
                <a:lnTo>
                  <a:pt x="297340" y="423070"/>
                </a:lnTo>
                <a:lnTo>
                  <a:pt x="297340" y="480220"/>
                </a:lnTo>
                <a:close/>
                <a:moveTo>
                  <a:pt x="388780" y="560230"/>
                </a:moveTo>
                <a:lnTo>
                  <a:pt x="320200" y="560230"/>
                </a:lnTo>
                <a:lnTo>
                  <a:pt x="320200" y="503080"/>
                </a:lnTo>
                <a:lnTo>
                  <a:pt x="388780" y="503080"/>
                </a:lnTo>
                <a:lnTo>
                  <a:pt x="388780" y="560230"/>
                </a:lnTo>
                <a:close/>
                <a:moveTo>
                  <a:pt x="388780" y="480220"/>
                </a:moveTo>
                <a:lnTo>
                  <a:pt x="320200" y="480220"/>
                </a:lnTo>
                <a:lnTo>
                  <a:pt x="320200" y="423070"/>
                </a:lnTo>
                <a:lnTo>
                  <a:pt x="388780" y="423070"/>
                </a:lnTo>
                <a:lnTo>
                  <a:pt x="388780" y="480220"/>
                </a:lnTo>
                <a:close/>
                <a:moveTo>
                  <a:pt x="480220" y="560230"/>
                </a:moveTo>
                <a:lnTo>
                  <a:pt x="411640" y="560230"/>
                </a:lnTo>
                <a:lnTo>
                  <a:pt x="411640" y="503080"/>
                </a:lnTo>
                <a:lnTo>
                  <a:pt x="480220" y="503080"/>
                </a:lnTo>
                <a:lnTo>
                  <a:pt x="480220" y="560230"/>
                </a:lnTo>
                <a:close/>
                <a:moveTo>
                  <a:pt x="480220" y="480220"/>
                </a:moveTo>
                <a:lnTo>
                  <a:pt x="411640" y="480220"/>
                </a:lnTo>
                <a:lnTo>
                  <a:pt x="411640" y="423070"/>
                </a:lnTo>
                <a:lnTo>
                  <a:pt x="480220" y="423070"/>
                </a:lnTo>
                <a:lnTo>
                  <a:pt x="480220" y="480220"/>
                </a:ln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moveTo>
                  <a:pt x="560230" y="514510"/>
                </a:moveTo>
                <a:cubicBezTo>
                  <a:pt x="560230" y="539799"/>
                  <a:pt x="539799" y="560230"/>
                  <a:pt x="514510" y="560230"/>
                </a:cubicBezTo>
                <a:lnTo>
                  <a:pt x="503080" y="560230"/>
                </a:lnTo>
                <a:lnTo>
                  <a:pt x="503080" y="503080"/>
                </a:lnTo>
                <a:lnTo>
                  <a:pt x="560230" y="503080"/>
                </a:lnTo>
                <a:lnTo>
                  <a:pt x="560230" y="514510"/>
                </a:lnTo>
                <a:close/>
                <a:moveTo>
                  <a:pt x="560230" y="480220"/>
                </a:moveTo>
                <a:lnTo>
                  <a:pt x="503080" y="480220"/>
                </a:lnTo>
                <a:lnTo>
                  <a:pt x="503080" y="423070"/>
                </a:lnTo>
                <a:lnTo>
                  <a:pt x="514510" y="423070"/>
                </a:lnTo>
                <a:cubicBezTo>
                  <a:pt x="539799" y="423070"/>
                  <a:pt x="560230" y="443501"/>
                  <a:pt x="560230" y="468790"/>
                </a:cubicBezTo>
                <a:lnTo>
                  <a:pt x="560230" y="480220"/>
                </a:lnTo>
                <a:close/>
              </a:path>
            </a:pathLst>
          </a:custGeom>
          <a:solidFill>
            <a:srgbClr val="910830"/>
          </a:solidFill>
          <a:ln w="1421" cap="flat">
            <a:noFill/>
            <a:prstDash val="solid"/>
            <a:miter/>
          </a:ln>
        </p:spPr>
        <p:txBody>
          <a:bodyPr rtlCol="0" anchor="ctr"/>
          <a:lstStyle/>
          <a:p>
            <a:endParaRPr lang="en-GB"/>
          </a:p>
        </p:txBody>
      </p:sp>
      <p:sp>
        <p:nvSpPr>
          <p:cNvPr id="359" name="Grafik 354">
            <a:extLst>
              <a:ext uri="{FF2B5EF4-FFF2-40B4-BE49-F238E27FC236}">
                <a16:creationId xmlns:a16="http://schemas.microsoft.com/office/drawing/2014/main" id="{D9EA9264-A910-4E09-91C9-C7DC6DCA4767}"/>
              </a:ext>
            </a:extLst>
          </p:cNvPr>
          <p:cNvSpPr/>
          <p:nvPr/>
        </p:nvSpPr>
        <p:spPr>
          <a:xfrm>
            <a:off x="4462281"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40190 h 708660"/>
              <a:gd name="connsiteX6" fmla="*/ 514510 w 708660"/>
              <a:gd name="connsiteY6" fmla="*/ 285910 h 708660"/>
              <a:gd name="connsiteX7" fmla="*/ 468790 w 708660"/>
              <a:gd name="connsiteY7" fmla="*/ 331630 h 708660"/>
              <a:gd name="connsiteX8" fmla="*/ 423070 w 708660"/>
              <a:gd name="connsiteY8" fmla="*/ 285910 h 708660"/>
              <a:gd name="connsiteX9" fmla="*/ 468790 w 708660"/>
              <a:gd name="connsiteY9" fmla="*/ 240190 h 708660"/>
              <a:gd name="connsiteX10" fmla="*/ 240190 w 708660"/>
              <a:gd name="connsiteY10" fmla="*/ 240190 h 708660"/>
              <a:gd name="connsiteX11" fmla="*/ 285910 w 708660"/>
              <a:gd name="connsiteY11" fmla="*/ 285910 h 708660"/>
              <a:gd name="connsiteX12" fmla="*/ 240190 w 708660"/>
              <a:gd name="connsiteY12" fmla="*/ 331630 h 708660"/>
              <a:gd name="connsiteX13" fmla="*/ 194470 w 708660"/>
              <a:gd name="connsiteY13" fmla="*/ 285910 h 708660"/>
              <a:gd name="connsiteX14" fmla="*/ 240190 w 708660"/>
              <a:gd name="connsiteY14" fmla="*/ 240190 h 708660"/>
              <a:gd name="connsiteX15" fmla="*/ 354490 w 708660"/>
              <a:gd name="connsiteY15" fmla="*/ 605950 h 708660"/>
              <a:gd name="connsiteX16" fmla="*/ 149036 w 708660"/>
              <a:gd name="connsiteY16" fmla="*/ 472648 h 708660"/>
              <a:gd name="connsiteX17" fmla="*/ 178611 w 708660"/>
              <a:gd name="connsiteY17" fmla="*/ 447073 h 708660"/>
              <a:gd name="connsiteX18" fmla="*/ 354490 w 708660"/>
              <a:gd name="connsiteY18" fmla="*/ 468790 h 708660"/>
              <a:gd name="connsiteX19" fmla="*/ 530369 w 708660"/>
              <a:gd name="connsiteY19" fmla="*/ 447073 h 708660"/>
              <a:gd name="connsiteX20" fmla="*/ 559944 w 708660"/>
              <a:gd name="connsiteY20" fmla="*/ 472648 h 708660"/>
              <a:gd name="connsiteX21" fmla="*/ 354490 w 708660"/>
              <a:gd name="connsiteY21" fmla="*/ 6059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40190"/>
                </a:moveTo>
                <a:cubicBezTo>
                  <a:pt x="494079" y="240190"/>
                  <a:pt x="514510" y="260621"/>
                  <a:pt x="514510" y="285910"/>
                </a:cubicBezTo>
                <a:cubicBezTo>
                  <a:pt x="514510" y="311199"/>
                  <a:pt x="494079" y="331630"/>
                  <a:pt x="468790" y="331630"/>
                </a:cubicBezTo>
                <a:cubicBezTo>
                  <a:pt x="443501" y="331630"/>
                  <a:pt x="423070" y="311199"/>
                  <a:pt x="423070" y="285910"/>
                </a:cubicBezTo>
                <a:cubicBezTo>
                  <a:pt x="423070" y="260621"/>
                  <a:pt x="443501" y="240190"/>
                  <a:pt x="468790" y="240190"/>
                </a:cubicBezTo>
                <a:close/>
                <a:moveTo>
                  <a:pt x="240190" y="240190"/>
                </a:moveTo>
                <a:cubicBezTo>
                  <a:pt x="265479" y="240190"/>
                  <a:pt x="285910" y="260621"/>
                  <a:pt x="285910" y="285910"/>
                </a:cubicBezTo>
                <a:cubicBezTo>
                  <a:pt x="285910" y="311199"/>
                  <a:pt x="265479" y="331630"/>
                  <a:pt x="240190" y="331630"/>
                </a:cubicBezTo>
                <a:cubicBezTo>
                  <a:pt x="214901" y="331630"/>
                  <a:pt x="194470" y="311199"/>
                  <a:pt x="194470" y="285910"/>
                </a:cubicBezTo>
                <a:cubicBezTo>
                  <a:pt x="194470" y="260621"/>
                  <a:pt x="214901" y="240190"/>
                  <a:pt x="240190" y="240190"/>
                </a:cubicBezTo>
                <a:close/>
                <a:moveTo>
                  <a:pt x="354490" y="605950"/>
                </a:moveTo>
                <a:cubicBezTo>
                  <a:pt x="267908" y="605950"/>
                  <a:pt x="162323" y="551229"/>
                  <a:pt x="149036" y="472648"/>
                </a:cubicBezTo>
                <a:cubicBezTo>
                  <a:pt x="146178" y="455788"/>
                  <a:pt x="162323" y="441787"/>
                  <a:pt x="178611" y="447073"/>
                </a:cubicBezTo>
                <a:cubicBezTo>
                  <a:pt x="221759" y="460932"/>
                  <a:pt x="285910" y="468790"/>
                  <a:pt x="354490" y="468790"/>
                </a:cubicBezTo>
                <a:cubicBezTo>
                  <a:pt x="423070" y="468790"/>
                  <a:pt x="487221" y="460932"/>
                  <a:pt x="530369" y="447073"/>
                </a:cubicBezTo>
                <a:cubicBezTo>
                  <a:pt x="546514" y="441787"/>
                  <a:pt x="562659" y="455788"/>
                  <a:pt x="559944" y="472648"/>
                </a:cubicBezTo>
                <a:cubicBezTo>
                  <a:pt x="546657" y="551229"/>
                  <a:pt x="441072" y="605950"/>
                  <a:pt x="354490" y="605950"/>
                </a:cubicBezTo>
                <a:close/>
              </a:path>
            </a:pathLst>
          </a:custGeom>
          <a:solidFill>
            <a:srgbClr val="910830"/>
          </a:solidFill>
          <a:ln w="1421" cap="flat">
            <a:noFill/>
            <a:prstDash val="solid"/>
            <a:miter/>
          </a:ln>
        </p:spPr>
        <p:txBody>
          <a:bodyPr rtlCol="0" anchor="ctr"/>
          <a:lstStyle/>
          <a:p>
            <a:endParaRPr lang="en-GB"/>
          </a:p>
        </p:txBody>
      </p:sp>
      <p:sp>
        <p:nvSpPr>
          <p:cNvPr id="360" name="Grafik 355">
            <a:extLst>
              <a:ext uri="{FF2B5EF4-FFF2-40B4-BE49-F238E27FC236}">
                <a16:creationId xmlns:a16="http://schemas.microsoft.com/office/drawing/2014/main" id="{F3DEE145-7F09-4AA7-B5D0-1985E38BF071}"/>
              </a:ext>
            </a:extLst>
          </p:cNvPr>
          <p:cNvSpPr/>
          <p:nvPr/>
        </p:nvSpPr>
        <p:spPr>
          <a:xfrm>
            <a:off x="4990534"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45501 w 708660"/>
              <a:gd name="connsiteY5" fmla="*/ 184040 h 708660"/>
              <a:gd name="connsiteX6" fmla="*/ 492221 w 708660"/>
              <a:gd name="connsiteY6" fmla="*/ 184040 h 708660"/>
              <a:gd name="connsiteX7" fmla="*/ 514653 w 708660"/>
              <a:gd name="connsiteY7" fmla="*/ 263050 h 708660"/>
              <a:gd name="connsiteX8" fmla="*/ 492221 w 708660"/>
              <a:gd name="connsiteY8" fmla="*/ 342060 h 708660"/>
              <a:gd name="connsiteX9" fmla="*/ 445501 w 708660"/>
              <a:gd name="connsiteY9" fmla="*/ 342060 h 708660"/>
              <a:gd name="connsiteX10" fmla="*/ 423070 w 708660"/>
              <a:gd name="connsiteY10" fmla="*/ 263050 h 708660"/>
              <a:gd name="connsiteX11" fmla="*/ 445501 w 708660"/>
              <a:gd name="connsiteY11" fmla="*/ 184040 h 708660"/>
              <a:gd name="connsiteX12" fmla="*/ 216901 w 708660"/>
              <a:gd name="connsiteY12" fmla="*/ 184040 h 708660"/>
              <a:gd name="connsiteX13" fmla="*/ 263621 w 708660"/>
              <a:gd name="connsiteY13" fmla="*/ 184040 h 708660"/>
              <a:gd name="connsiteX14" fmla="*/ 286053 w 708660"/>
              <a:gd name="connsiteY14" fmla="*/ 263050 h 708660"/>
              <a:gd name="connsiteX15" fmla="*/ 263621 w 708660"/>
              <a:gd name="connsiteY15" fmla="*/ 342060 h 708660"/>
              <a:gd name="connsiteX16" fmla="*/ 216901 w 708660"/>
              <a:gd name="connsiteY16" fmla="*/ 342060 h 708660"/>
              <a:gd name="connsiteX17" fmla="*/ 194470 w 708660"/>
              <a:gd name="connsiteY17" fmla="*/ 263050 h 708660"/>
              <a:gd name="connsiteX18" fmla="*/ 216901 w 708660"/>
              <a:gd name="connsiteY18" fmla="*/ 184040 h 708660"/>
              <a:gd name="connsiteX19" fmla="*/ 354490 w 708660"/>
              <a:gd name="connsiteY19" fmla="*/ 605950 h 708660"/>
              <a:gd name="connsiteX20" fmla="*/ 149036 w 708660"/>
              <a:gd name="connsiteY20" fmla="*/ 472648 h 708660"/>
              <a:gd name="connsiteX21" fmla="*/ 178611 w 708660"/>
              <a:gd name="connsiteY21" fmla="*/ 447073 h 708660"/>
              <a:gd name="connsiteX22" fmla="*/ 354490 w 708660"/>
              <a:gd name="connsiteY22" fmla="*/ 468790 h 708660"/>
              <a:gd name="connsiteX23" fmla="*/ 530369 w 708660"/>
              <a:gd name="connsiteY23" fmla="*/ 447073 h 708660"/>
              <a:gd name="connsiteX24" fmla="*/ 559944 w 708660"/>
              <a:gd name="connsiteY24" fmla="*/ 472648 h 708660"/>
              <a:gd name="connsiteX25" fmla="*/ 354490 w 708660"/>
              <a:gd name="connsiteY25" fmla="*/ 6059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45501" y="184040"/>
                </a:moveTo>
                <a:cubicBezTo>
                  <a:pt x="456360" y="167752"/>
                  <a:pt x="480791" y="167324"/>
                  <a:pt x="492221" y="184040"/>
                </a:cubicBezTo>
                <a:cubicBezTo>
                  <a:pt x="509938" y="210329"/>
                  <a:pt x="513796" y="236761"/>
                  <a:pt x="514653" y="263050"/>
                </a:cubicBezTo>
                <a:cubicBezTo>
                  <a:pt x="513938" y="289339"/>
                  <a:pt x="509938" y="315771"/>
                  <a:pt x="492221" y="342060"/>
                </a:cubicBezTo>
                <a:cubicBezTo>
                  <a:pt x="481363" y="358348"/>
                  <a:pt x="456931" y="358776"/>
                  <a:pt x="445501" y="342060"/>
                </a:cubicBezTo>
                <a:cubicBezTo>
                  <a:pt x="427785" y="315771"/>
                  <a:pt x="423927" y="289339"/>
                  <a:pt x="423070" y="263050"/>
                </a:cubicBezTo>
                <a:cubicBezTo>
                  <a:pt x="423784" y="236761"/>
                  <a:pt x="427785" y="210329"/>
                  <a:pt x="445501" y="184040"/>
                </a:cubicBezTo>
                <a:close/>
                <a:moveTo>
                  <a:pt x="216901" y="184040"/>
                </a:moveTo>
                <a:cubicBezTo>
                  <a:pt x="227760" y="167752"/>
                  <a:pt x="252191" y="167324"/>
                  <a:pt x="263621" y="184040"/>
                </a:cubicBezTo>
                <a:cubicBezTo>
                  <a:pt x="281338" y="210329"/>
                  <a:pt x="285196" y="236761"/>
                  <a:pt x="286053" y="263050"/>
                </a:cubicBezTo>
                <a:cubicBezTo>
                  <a:pt x="285338" y="289339"/>
                  <a:pt x="281338" y="315771"/>
                  <a:pt x="263621" y="342060"/>
                </a:cubicBezTo>
                <a:cubicBezTo>
                  <a:pt x="252763" y="358348"/>
                  <a:pt x="228331" y="358776"/>
                  <a:pt x="216901" y="342060"/>
                </a:cubicBezTo>
                <a:cubicBezTo>
                  <a:pt x="199185" y="315771"/>
                  <a:pt x="195327" y="289339"/>
                  <a:pt x="194470" y="263050"/>
                </a:cubicBezTo>
                <a:cubicBezTo>
                  <a:pt x="195184" y="236761"/>
                  <a:pt x="199185" y="210329"/>
                  <a:pt x="216901" y="184040"/>
                </a:cubicBezTo>
                <a:close/>
                <a:moveTo>
                  <a:pt x="354490" y="605950"/>
                </a:moveTo>
                <a:cubicBezTo>
                  <a:pt x="267908" y="605950"/>
                  <a:pt x="162323" y="551229"/>
                  <a:pt x="149036" y="472648"/>
                </a:cubicBezTo>
                <a:cubicBezTo>
                  <a:pt x="146178" y="455788"/>
                  <a:pt x="162323" y="441787"/>
                  <a:pt x="178611" y="447073"/>
                </a:cubicBezTo>
                <a:cubicBezTo>
                  <a:pt x="221759" y="460932"/>
                  <a:pt x="285910" y="468790"/>
                  <a:pt x="354490" y="468790"/>
                </a:cubicBezTo>
                <a:cubicBezTo>
                  <a:pt x="423070" y="468790"/>
                  <a:pt x="487221" y="460932"/>
                  <a:pt x="530369" y="447073"/>
                </a:cubicBezTo>
                <a:cubicBezTo>
                  <a:pt x="546657" y="441787"/>
                  <a:pt x="562659" y="455788"/>
                  <a:pt x="559944" y="472648"/>
                </a:cubicBezTo>
                <a:cubicBezTo>
                  <a:pt x="546657" y="551229"/>
                  <a:pt x="441072" y="605950"/>
                  <a:pt x="354490" y="605950"/>
                </a:cubicBezTo>
                <a:close/>
              </a:path>
            </a:pathLst>
          </a:custGeom>
          <a:solidFill>
            <a:srgbClr val="910830"/>
          </a:solidFill>
          <a:ln w="1421" cap="flat">
            <a:noFill/>
            <a:prstDash val="solid"/>
            <a:miter/>
          </a:ln>
        </p:spPr>
        <p:txBody>
          <a:bodyPr rtlCol="0" anchor="ctr"/>
          <a:lstStyle/>
          <a:p>
            <a:endParaRPr lang="en-GB"/>
          </a:p>
        </p:txBody>
      </p:sp>
      <p:sp>
        <p:nvSpPr>
          <p:cNvPr id="361" name="Grafik 356">
            <a:extLst>
              <a:ext uri="{FF2B5EF4-FFF2-40B4-BE49-F238E27FC236}">
                <a16:creationId xmlns:a16="http://schemas.microsoft.com/office/drawing/2014/main" id="{7EE41126-046D-4116-8AAE-873A48D1A1ED}"/>
              </a:ext>
            </a:extLst>
          </p:cNvPr>
          <p:cNvSpPr/>
          <p:nvPr/>
        </p:nvSpPr>
        <p:spPr>
          <a:xfrm>
            <a:off x="5518786"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05900 h 708660"/>
              <a:gd name="connsiteX6" fmla="*/ 548800 w 708660"/>
              <a:gd name="connsiteY6" fmla="*/ 307913 h 708660"/>
              <a:gd name="connsiteX7" fmla="*/ 527512 w 708660"/>
              <a:gd name="connsiteY7" fmla="*/ 314342 h 708660"/>
              <a:gd name="connsiteX8" fmla="*/ 513938 w 708660"/>
              <a:gd name="connsiteY8" fmla="*/ 290053 h 708660"/>
              <a:gd name="connsiteX9" fmla="*/ 468933 w 708660"/>
              <a:gd name="connsiteY9" fmla="*/ 259192 h 708660"/>
              <a:gd name="connsiteX10" fmla="*/ 423927 w 708660"/>
              <a:gd name="connsiteY10" fmla="*/ 290053 h 708660"/>
              <a:gd name="connsiteX11" fmla="*/ 410354 w 708660"/>
              <a:gd name="connsiteY11" fmla="*/ 314342 h 708660"/>
              <a:gd name="connsiteX12" fmla="*/ 389066 w 708660"/>
              <a:gd name="connsiteY12" fmla="*/ 307913 h 708660"/>
              <a:gd name="connsiteX13" fmla="*/ 468790 w 708660"/>
              <a:gd name="connsiteY13" fmla="*/ 205900 h 708660"/>
              <a:gd name="connsiteX14" fmla="*/ 240190 w 708660"/>
              <a:gd name="connsiteY14" fmla="*/ 205900 h 708660"/>
              <a:gd name="connsiteX15" fmla="*/ 320200 w 708660"/>
              <a:gd name="connsiteY15" fmla="*/ 307913 h 708660"/>
              <a:gd name="connsiteX16" fmla="*/ 298912 w 708660"/>
              <a:gd name="connsiteY16" fmla="*/ 314342 h 708660"/>
              <a:gd name="connsiteX17" fmla="*/ 285338 w 708660"/>
              <a:gd name="connsiteY17" fmla="*/ 290053 h 708660"/>
              <a:gd name="connsiteX18" fmla="*/ 240333 w 708660"/>
              <a:gd name="connsiteY18" fmla="*/ 259192 h 708660"/>
              <a:gd name="connsiteX19" fmla="*/ 195327 w 708660"/>
              <a:gd name="connsiteY19" fmla="*/ 290053 h 708660"/>
              <a:gd name="connsiteX20" fmla="*/ 181754 w 708660"/>
              <a:gd name="connsiteY20" fmla="*/ 314342 h 708660"/>
              <a:gd name="connsiteX21" fmla="*/ 160466 w 708660"/>
              <a:gd name="connsiteY21" fmla="*/ 307913 h 708660"/>
              <a:gd name="connsiteX22" fmla="*/ 240190 w 708660"/>
              <a:gd name="connsiteY22" fmla="*/ 205900 h 708660"/>
              <a:gd name="connsiteX23" fmla="*/ 354490 w 708660"/>
              <a:gd name="connsiteY23" fmla="*/ 605950 h 708660"/>
              <a:gd name="connsiteX24" fmla="*/ 149036 w 708660"/>
              <a:gd name="connsiteY24" fmla="*/ 472648 h 708660"/>
              <a:gd name="connsiteX25" fmla="*/ 178611 w 708660"/>
              <a:gd name="connsiteY25" fmla="*/ 447073 h 708660"/>
              <a:gd name="connsiteX26" fmla="*/ 354490 w 708660"/>
              <a:gd name="connsiteY26" fmla="*/ 468790 h 708660"/>
              <a:gd name="connsiteX27" fmla="*/ 530369 w 708660"/>
              <a:gd name="connsiteY27" fmla="*/ 447073 h 708660"/>
              <a:gd name="connsiteX28" fmla="*/ 559944 w 708660"/>
              <a:gd name="connsiteY28" fmla="*/ 472648 h 708660"/>
              <a:gd name="connsiteX29" fmla="*/ 354490 w 708660"/>
              <a:gd name="connsiteY29" fmla="*/ 6059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05900"/>
                </a:moveTo>
                <a:cubicBezTo>
                  <a:pt x="502794" y="205900"/>
                  <a:pt x="544085" y="247762"/>
                  <a:pt x="548800" y="307913"/>
                </a:cubicBezTo>
                <a:cubicBezTo>
                  <a:pt x="549800" y="320200"/>
                  <a:pt x="533369" y="324915"/>
                  <a:pt x="527512" y="314342"/>
                </a:cubicBezTo>
                <a:lnTo>
                  <a:pt x="513938" y="290053"/>
                </a:lnTo>
                <a:cubicBezTo>
                  <a:pt x="502937" y="270479"/>
                  <a:pt x="486506" y="259192"/>
                  <a:pt x="468933" y="259192"/>
                </a:cubicBezTo>
                <a:cubicBezTo>
                  <a:pt x="451359" y="259192"/>
                  <a:pt x="434928" y="270479"/>
                  <a:pt x="423927" y="290053"/>
                </a:cubicBezTo>
                <a:lnTo>
                  <a:pt x="410354" y="314342"/>
                </a:lnTo>
                <a:cubicBezTo>
                  <a:pt x="404496" y="324772"/>
                  <a:pt x="388066" y="320057"/>
                  <a:pt x="389066" y="307913"/>
                </a:cubicBezTo>
                <a:cubicBezTo>
                  <a:pt x="393495" y="247762"/>
                  <a:pt x="434786" y="205900"/>
                  <a:pt x="468790" y="205900"/>
                </a:cubicBezTo>
                <a:close/>
                <a:moveTo>
                  <a:pt x="240190" y="205900"/>
                </a:moveTo>
                <a:cubicBezTo>
                  <a:pt x="274194" y="205900"/>
                  <a:pt x="315485" y="247762"/>
                  <a:pt x="320200" y="307913"/>
                </a:cubicBezTo>
                <a:cubicBezTo>
                  <a:pt x="321200" y="320200"/>
                  <a:pt x="304769" y="324915"/>
                  <a:pt x="298912" y="314342"/>
                </a:cubicBezTo>
                <a:lnTo>
                  <a:pt x="285338" y="290053"/>
                </a:lnTo>
                <a:cubicBezTo>
                  <a:pt x="274337" y="270479"/>
                  <a:pt x="257906" y="259192"/>
                  <a:pt x="240333" y="259192"/>
                </a:cubicBezTo>
                <a:cubicBezTo>
                  <a:pt x="222759" y="259192"/>
                  <a:pt x="206329" y="270479"/>
                  <a:pt x="195327" y="290053"/>
                </a:cubicBezTo>
                <a:lnTo>
                  <a:pt x="181754" y="314342"/>
                </a:lnTo>
                <a:cubicBezTo>
                  <a:pt x="175753" y="324915"/>
                  <a:pt x="159466" y="320057"/>
                  <a:pt x="160466" y="307913"/>
                </a:cubicBezTo>
                <a:cubicBezTo>
                  <a:pt x="164895" y="247762"/>
                  <a:pt x="206186" y="205900"/>
                  <a:pt x="240190" y="205900"/>
                </a:cubicBezTo>
                <a:close/>
                <a:moveTo>
                  <a:pt x="354490" y="605950"/>
                </a:moveTo>
                <a:cubicBezTo>
                  <a:pt x="267908" y="605950"/>
                  <a:pt x="162323" y="551229"/>
                  <a:pt x="149036" y="472648"/>
                </a:cubicBezTo>
                <a:cubicBezTo>
                  <a:pt x="146178" y="455645"/>
                  <a:pt x="162466" y="441787"/>
                  <a:pt x="178611" y="447073"/>
                </a:cubicBezTo>
                <a:cubicBezTo>
                  <a:pt x="221759" y="460932"/>
                  <a:pt x="285910" y="468790"/>
                  <a:pt x="354490" y="468790"/>
                </a:cubicBezTo>
                <a:cubicBezTo>
                  <a:pt x="423070" y="468790"/>
                  <a:pt x="487221" y="460932"/>
                  <a:pt x="530369" y="447073"/>
                </a:cubicBezTo>
                <a:cubicBezTo>
                  <a:pt x="546657" y="441787"/>
                  <a:pt x="562659" y="455788"/>
                  <a:pt x="559944" y="472648"/>
                </a:cubicBezTo>
                <a:cubicBezTo>
                  <a:pt x="546657" y="551229"/>
                  <a:pt x="441072" y="605950"/>
                  <a:pt x="354490" y="605950"/>
                </a:cubicBezTo>
                <a:close/>
              </a:path>
            </a:pathLst>
          </a:custGeom>
          <a:solidFill>
            <a:srgbClr val="910830"/>
          </a:solidFill>
          <a:ln w="1421" cap="flat">
            <a:noFill/>
            <a:prstDash val="solid"/>
            <a:miter/>
          </a:ln>
        </p:spPr>
        <p:txBody>
          <a:bodyPr rtlCol="0" anchor="ctr"/>
          <a:lstStyle/>
          <a:p>
            <a:endParaRPr lang="en-GB"/>
          </a:p>
        </p:txBody>
      </p:sp>
      <p:sp>
        <p:nvSpPr>
          <p:cNvPr id="362" name="Grafik 357">
            <a:extLst>
              <a:ext uri="{FF2B5EF4-FFF2-40B4-BE49-F238E27FC236}">
                <a16:creationId xmlns:a16="http://schemas.microsoft.com/office/drawing/2014/main" id="{1DF4C5F7-A806-4390-A41B-E768A2BBB333}"/>
              </a:ext>
            </a:extLst>
          </p:cNvPr>
          <p:cNvSpPr/>
          <p:nvPr/>
        </p:nvSpPr>
        <p:spPr>
          <a:xfrm>
            <a:off x="2341828" y="4188413"/>
            <a:ext cx="468869" cy="468869"/>
          </a:xfrm>
          <a:custGeom>
            <a:avLst/>
            <a:gdLst>
              <a:gd name="connsiteX0" fmla="*/ 651669 w 720090"/>
              <a:gd name="connsiteY0" fmla="*/ 183075 h 720090"/>
              <a:gd name="connsiteX1" fmla="*/ 720249 w 720090"/>
              <a:gd name="connsiteY1" fmla="*/ 115924 h 720090"/>
              <a:gd name="connsiteX2" fmla="*/ 660813 w 720090"/>
              <a:gd name="connsiteY2" fmla="*/ 4767 h 720090"/>
              <a:gd name="connsiteX3" fmla="*/ 642525 w 720090"/>
              <a:gd name="connsiteY3" fmla="*/ 4767 h 720090"/>
              <a:gd name="connsiteX4" fmla="*/ 583089 w 720090"/>
              <a:gd name="connsiteY4" fmla="*/ 115924 h 720090"/>
              <a:gd name="connsiteX5" fmla="*/ 651669 w 720090"/>
              <a:gd name="connsiteY5" fmla="*/ 183075 h 720090"/>
              <a:gd name="connsiteX6" fmla="*/ 651669 w 720090"/>
              <a:gd name="connsiteY6" fmla="*/ 228795 h 720090"/>
              <a:gd name="connsiteX7" fmla="*/ 537369 w 720090"/>
              <a:gd name="connsiteY7" fmla="*/ 115924 h 720090"/>
              <a:gd name="connsiteX8" fmla="*/ 548942 w 720090"/>
              <a:gd name="connsiteY8" fmla="*/ 69918 h 720090"/>
              <a:gd name="connsiteX9" fmla="*/ 354489 w 720090"/>
              <a:gd name="connsiteY9" fmla="*/ 11625 h 720090"/>
              <a:gd name="connsiteX10" fmla="*/ 159 w 720090"/>
              <a:gd name="connsiteY10" fmla="*/ 365955 h 720090"/>
              <a:gd name="connsiteX11" fmla="*/ 354489 w 720090"/>
              <a:gd name="connsiteY11" fmla="*/ 720285 h 720090"/>
              <a:gd name="connsiteX12" fmla="*/ 708819 w 720090"/>
              <a:gd name="connsiteY12" fmla="*/ 365955 h 720090"/>
              <a:gd name="connsiteX13" fmla="*/ 679530 w 720090"/>
              <a:gd name="connsiteY13" fmla="*/ 225080 h 720090"/>
              <a:gd name="connsiteX14" fmla="*/ 651669 w 720090"/>
              <a:gd name="connsiteY14" fmla="*/ 228795 h 720090"/>
              <a:gd name="connsiteX15" fmla="*/ 468789 w 720090"/>
              <a:gd name="connsiteY15" fmla="*/ 217365 h 720090"/>
              <a:gd name="connsiteX16" fmla="*/ 548799 w 720090"/>
              <a:gd name="connsiteY16" fmla="*/ 319378 h 720090"/>
              <a:gd name="connsiteX17" fmla="*/ 527511 w 720090"/>
              <a:gd name="connsiteY17" fmla="*/ 325807 h 720090"/>
              <a:gd name="connsiteX18" fmla="*/ 513938 w 720090"/>
              <a:gd name="connsiteY18" fmla="*/ 301519 h 720090"/>
              <a:gd name="connsiteX19" fmla="*/ 468932 w 720090"/>
              <a:gd name="connsiteY19" fmla="*/ 270658 h 720090"/>
              <a:gd name="connsiteX20" fmla="*/ 423927 w 720090"/>
              <a:gd name="connsiteY20" fmla="*/ 301519 h 720090"/>
              <a:gd name="connsiteX21" fmla="*/ 410354 w 720090"/>
              <a:gd name="connsiteY21" fmla="*/ 325807 h 720090"/>
              <a:gd name="connsiteX22" fmla="*/ 389065 w 720090"/>
              <a:gd name="connsiteY22" fmla="*/ 319378 h 720090"/>
              <a:gd name="connsiteX23" fmla="*/ 468789 w 720090"/>
              <a:gd name="connsiteY23" fmla="*/ 217365 h 720090"/>
              <a:gd name="connsiteX24" fmla="*/ 240189 w 720090"/>
              <a:gd name="connsiteY24" fmla="*/ 217365 h 720090"/>
              <a:gd name="connsiteX25" fmla="*/ 320199 w 720090"/>
              <a:gd name="connsiteY25" fmla="*/ 319378 h 720090"/>
              <a:gd name="connsiteX26" fmla="*/ 298911 w 720090"/>
              <a:gd name="connsiteY26" fmla="*/ 325807 h 720090"/>
              <a:gd name="connsiteX27" fmla="*/ 285338 w 720090"/>
              <a:gd name="connsiteY27" fmla="*/ 301519 h 720090"/>
              <a:gd name="connsiteX28" fmla="*/ 240332 w 720090"/>
              <a:gd name="connsiteY28" fmla="*/ 270658 h 720090"/>
              <a:gd name="connsiteX29" fmla="*/ 195327 w 720090"/>
              <a:gd name="connsiteY29" fmla="*/ 301519 h 720090"/>
              <a:gd name="connsiteX30" fmla="*/ 181754 w 720090"/>
              <a:gd name="connsiteY30" fmla="*/ 325807 h 720090"/>
              <a:gd name="connsiteX31" fmla="*/ 160465 w 720090"/>
              <a:gd name="connsiteY31" fmla="*/ 319378 h 720090"/>
              <a:gd name="connsiteX32" fmla="*/ 240189 w 720090"/>
              <a:gd name="connsiteY32" fmla="*/ 217365 h 720090"/>
              <a:gd name="connsiteX33" fmla="*/ 354489 w 720090"/>
              <a:gd name="connsiteY33" fmla="*/ 617415 h 720090"/>
              <a:gd name="connsiteX34" fmla="*/ 149035 w 720090"/>
              <a:gd name="connsiteY34" fmla="*/ 484113 h 720090"/>
              <a:gd name="connsiteX35" fmla="*/ 178610 w 720090"/>
              <a:gd name="connsiteY35" fmla="*/ 458538 h 720090"/>
              <a:gd name="connsiteX36" fmla="*/ 354489 w 720090"/>
              <a:gd name="connsiteY36" fmla="*/ 480255 h 720090"/>
              <a:gd name="connsiteX37" fmla="*/ 530369 w 720090"/>
              <a:gd name="connsiteY37" fmla="*/ 458538 h 720090"/>
              <a:gd name="connsiteX38" fmla="*/ 559944 w 720090"/>
              <a:gd name="connsiteY38" fmla="*/ 484113 h 720090"/>
              <a:gd name="connsiteX39" fmla="*/ 354489 w 720090"/>
              <a:gd name="connsiteY39" fmla="*/ 617415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20090" h="720090">
                <a:moveTo>
                  <a:pt x="651669" y="183075"/>
                </a:moveTo>
                <a:cubicBezTo>
                  <a:pt x="689531" y="183075"/>
                  <a:pt x="720249" y="153071"/>
                  <a:pt x="720249" y="115924"/>
                </a:cubicBezTo>
                <a:cubicBezTo>
                  <a:pt x="720249" y="87349"/>
                  <a:pt x="679530" y="29627"/>
                  <a:pt x="660813" y="4767"/>
                </a:cubicBezTo>
                <a:cubicBezTo>
                  <a:pt x="656242" y="-1376"/>
                  <a:pt x="647097" y="-1376"/>
                  <a:pt x="642525" y="4767"/>
                </a:cubicBezTo>
                <a:cubicBezTo>
                  <a:pt x="623809" y="29627"/>
                  <a:pt x="583089" y="87349"/>
                  <a:pt x="583089" y="115924"/>
                </a:cubicBezTo>
                <a:cubicBezTo>
                  <a:pt x="583089" y="153071"/>
                  <a:pt x="613808" y="183075"/>
                  <a:pt x="651669" y="183075"/>
                </a:cubicBezTo>
                <a:close/>
                <a:moveTo>
                  <a:pt x="651669" y="228795"/>
                </a:moveTo>
                <a:cubicBezTo>
                  <a:pt x="588662" y="228795"/>
                  <a:pt x="537369" y="178217"/>
                  <a:pt x="537369" y="115924"/>
                </a:cubicBezTo>
                <a:cubicBezTo>
                  <a:pt x="537369" y="109637"/>
                  <a:pt x="537798" y="95636"/>
                  <a:pt x="548942" y="69918"/>
                </a:cubicBezTo>
                <a:cubicBezTo>
                  <a:pt x="493078" y="33199"/>
                  <a:pt x="426356" y="11625"/>
                  <a:pt x="354489" y="11625"/>
                </a:cubicBezTo>
                <a:cubicBezTo>
                  <a:pt x="158751" y="11625"/>
                  <a:pt x="159" y="170216"/>
                  <a:pt x="159" y="365955"/>
                </a:cubicBezTo>
                <a:cubicBezTo>
                  <a:pt x="159" y="561694"/>
                  <a:pt x="158751" y="720285"/>
                  <a:pt x="354489" y="720285"/>
                </a:cubicBezTo>
                <a:cubicBezTo>
                  <a:pt x="550228" y="720285"/>
                  <a:pt x="708819" y="561694"/>
                  <a:pt x="708819" y="365955"/>
                </a:cubicBezTo>
                <a:cubicBezTo>
                  <a:pt x="708819" y="315806"/>
                  <a:pt x="698247" y="268229"/>
                  <a:pt x="679530" y="225080"/>
                </a:cubicBezTo>
                <a:cubicBezTo>
                  <a:pt x="670529" y="227224"/>
                  <a:pt x="661385" y="228795"/>
                  <a:pt x="651669" y="228795"/>
                </a:cubicBezTo>
                <a:close/>
                <a:moveTo>
                  <a:pt x="468789" y="217365"/>
                </a:moveTo>
                <a:cubicBezTo>
                  <a:pt x="502794" y="217365"/>
                  <a:pt x="544085" y="259228"/>
                  <a:pt x="548799" y="319378"/>
                </a:cubicBezTo>
                <a:cubicBezTo>
                  <a:pt x="549800" y="331665"/>
                  <a:pt x="533369" y="336523"/>
                  <a:pt x="527511" y="325807"/>
                </a:cubicBezTo>
                <a:lnTo>
                  <a:pt x="513938" y="301519"/>
                </a:lnTo>
                <a:cubicBezTo>
                  <a:pt x="502937" y="281945"/>
                  <a:pt x="486506" y="270658"/>
                  <a:pt x="468932" y="270658"/>
                </a:cubicBezTo>
                <a:cubicBezTo>
                  <a:pt x="451359" y="270658"/>
                  <a:pt x="434928" y="281945"/>
                  <a:pt x="423927" y="301519"/>
                </a:cubicBezTo>
                <a:lnTo>
                  <a:pt x="410354" y="325807"/>
                </a:lnTo>
                <a:cubicBezTo>
                  <a:pt x="404496" y="336380"/>
                  <a:pt x="388065" y="331522"/>
                  <a:pt x="389065" y="319378"/>
                </a:cubicBezTo>
                <a:cubicBezTo>
                  <a:pt x="393494" y="259228"/>
                  <a:pt x="434785" y="217365"/>
                  <a:pt x="468789" y="217365"/>
                </a:cubicBezTo>
                <a:close/>
                <a:moveTo>
                  <a:pt x="240189" y="217365"/>
                </a:moveTo>
                <a:cubicBezTo>
                  <a:pt x="274194" y="217365"/>
                  <a:pt x="315485" y="259228"/>
                  <a:pt x="320199" y="319378"/>
                </a:cubicBezTo>
                <a:cubicBezTo>
                  <a:pt x="321200" y="331665"/>
                  <a:pt x="304769" y="336523"/>
                  <a:pt x="298911" y="325807"/>
                </a:cubicBezTo>
                <a:lnTo>
                  <a:pt x="285338" y="301519"/>
                </a:lnTo>
                <a:cubicBezTo>
                  <a:pt x="274337" y="281945"/>
                  <a:pt x="257906" y="270658"/>
                  <a:pt x="240332" y="270658"/>
                </a:cubicBezTo>
                <a:cubicBezTo>
                  <a:pt x="222759" y="270658"/>
                  <a:pt x="206328" y="281945"/>
                  <a:pt x="195327" y="301519"/>
                </a:cubicBezTo>
                <a:lnTo>
                  <a:pt x="181754" y="325807"/>
                </a:lnTo>
                <a:cubicBezTo>
                  <a:pt x="175753" y="336380"/>
                  <a:pt x="159465" y="331522"/>
                  <a:pt x="160465" y="319378"/>
                </a:cubicBezTo>
                <a:cubicBezTo>
                  <a:pt x="164894" y="259228"/>
                  <a:pt x="206185" y="217365"/>
                  <a:pt x="240189" y="217365"/>
                </a:cubicBezTo>
                <a:close/>
                <a:moveTo>
                  <a:pt x="354489" y="617415"/>
                </a:moveTo>
                <a:cubicBezTo>
                  <a:pt x="267907" y="617415"/>
                  <a:pt x="162323" y="562694"/>
                  <a:pt x="149035" y="484113"/>
                </a:cubicBezTo>
                <a:cubicBezTo>
                  <a:pt x="146178" y="467254"/>
                  <a:pt x="162323" y="453252"/>
                  <a:pt x="178610" y="458538"/>
                </a:cubicBezTo>
                <a:cubicBezTo>
                  <a:pt x="221759" y="472397"/>
                  <a:pt x="285909" y="480255"/>
                  <a:pt x="354489" y="480255"/>
                </a:cubicBezTo>
                <a:cubicBezTo>
                  <a:pt x="423069" y="480255"/>
                  <a:pt x="487220" y="472397"/>
                  <a:pt x="530369" y="458538"/>
                </a:cubicBezTo>
                <a:cubicBezTo>
                  <a:pt x="546799" y="453252"/>
                  <a:pt x="562658" y="467396"/>
                  <a:pt x="559944" y="484113"/>
                </a:cubicBezTo>
                <a:cubicBezTo>
                  <a:pt x="546656" y="562694"/>
                  <a:pt x="441072" y="617415"/>
                  <a:pt x="354489" y="617415"/>
                </a:cubicBezTo>
                <a:close/>
              </a:path>
            </a:pathLst>
          </a:custGeom>
          <a:solidFill>
            <a:srgbClr val="910830"/>
          </a:solidFill>
          <a:ln w="1417" cap="flat">
            <a:noFill/>
            <a:prstDash val="solid"/>
            <a:miter/>
          </a:ln>
        </p:spPr>
        <p:txBody>
          <a:bodyPr rtlCol="0" anchor="ctr"/>
          <a:lstStyle/>
          <a:p>
            <a:endParaRPr lang="en-GB"/>
          </a:p>
        </p:txBody>
      </p:sp>
      <p:sp>
        <p:nvSpPr>
          <p:cNvPr id="363" name="Grafik 358">
            <a:extLst>
              <a:ext uri="{FF2B5EF4-FFF2-40B4-BE49-F238E27FC236}">
                <a16:creationId xmlns:a16="http://schemas.microsoft.com/office/drawing/2014/main" id="{C74E59AB-2617-4316-AF10-4675708043E3}"/>
              </a:ext>
            </a:extLst>
          </p:cNvPr>
          <p:cNvSpPr/>
          <p:nvPr/>
        </p:nvSpPr>
        <p:spPr>
          <a:xfrm>
            <a:off x="6047039"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29319 w 708660"/>
              <a:gd name="connsiteY5" fmla="*/ 251048 h 708660"/>
              <a:gd name="connsiteX6" fmla="*/ 193470 w 708660"/>
              <a:gd name="connsiteY6" fmla="*/ 219759 h 708660"/>
              <a:gd name="connsiteX7" fmla="*/ 203614 w 708660"/>
              <a:gd name="connsiteY7" fmla="*/ 222473 h 708660"/>
              <a:gd name="connsiteX8" fmla="*/ 206471 w 708660"/>
              <a:gd name="connsiteY8" fmla="*/ 212329 h 708660"/>
              <a:gd name="connsiteX9" fmla="*/ 265765 w 708660"/>
              <a:gd name="connsiteY9" fmla="*/ 172467 h 708660"/>
              <a:gd name="connsiteX10" fmla="*/ 306913 w 708660"/>
              <a:gd name="connsiteY10" fmla="*/ 236047 h 708660"/>
              <a:gd name="connsiteX11" fmla="*/ 279195 w 708660"/>
              <a:gd name="connsiteY11" fmla="*/ 335916 h 708660"/>
              <a:gd name="connsiteX12" fmla="*/ 264193 w 708660"/>
              <a:gd name="connsiteY12" fmla="*/ 344489 h 708660"/>
              <a:gd name="connsiteX13" fmla="*/ 163895 w 708660"/>
              <a:gd name="connsiteY13" fmla="*/ 318485 h 708660"/>
              <a:gd name="connsiteX14" fmla="*/ 129319 w 708660"/>
              <a:gd name="connsiteY14" fmla="*/ 251048 h 708660"/>
              <a:gd name="connsiteX15" fmla="*/ 354490 w 708660"/>
              <a:gd name="connsiteY15" fmla="*/ 605950 h 708660"/>
              <a:gd name="connsiteX16" fmla="*/ 149036 w 708660"/>
              <a:gd name="connsiteY16" fmla="*/ 472648 h 708660"/>
              <a:gd name="connsiteX17" fmla="*/ 178611 w 708660"/>
              <a:gd name="connsiteY17" fmla="*/ 447073 h 708660"/>
              <a:gd name="connsiteX18" fmla="*/ 354490 w 708660"/>
              <a:gd name="connsiteY18" fmla="*/ 468790 h 708660"/>
              <a:gd name="connsiteX19" fmla="*/ 530369 w 708660"/>
              <a:gd name="connsiteY19" fmla="*/ 447073 h 708660"/>
              <a:gd name="connsiteX20" fmla="*/ 559944 w 708660"/>
              <a:gd name="connsiteY20" fmla="*/ 472648 h 708660"/>
              <a:gd name="connsiteX21" fmla="*/ 354490 w 708660"/>
              <a:gd name="connsiteY21" fmla="*/ 605950 h 708660"/>
              <a:gd name="connsiteX22" fmla="*/ 545085 w 708660"/>
              <a:gd name="connsiteY22" fmla="*/ 318343 h 708660"/>
              <a:gd name="connsiteX23" fmla="*/ 444787 w 708660"/>
              <a:gd name="connsiteY23" fmla="*/ 344346 h 708660"/>
              <a:gd name="connsiteX24" fmla="*/ 429785 w 708660"/>
              <a:gd name="connsiteY24" fmla="*/ 335773 h 708660"/>
              <a:gd name="connsiteX25" fmla="*/ 402067 w 708660"/>
              <a:gd name="connsiteY25" fmla="*/ 235904 h 708660"/>
              <a:gd name="connsiteX26" fmla="*/ 443215 w 708660"/>
              <a:gd name="connsiteY26" fmla="*/ 172324 h 708660"/>
              <a:gd name="connsiteX27" fmla="*/ 502508 w 708660"/>
              <a:gd name="connsiteY27" fmla="*/ 212186 h 708660"/>
              <a:gd name="connsiteX28" fmla="*/ 505366 w 708660"/>
              <a:gd name="connsiteY28" fmla="*/ 222331 h 708660"/>
              <a:gd name="connsiteX29" fmla="*/ 515510 w 708660"/>
              <a:gd name="connsiteY29" fmla="*/ 219616 h 708660"/>
              <a:gd name="connsiteX30" fmla="*/ 579661 w 708660"/>
              <a:gd name="connsiteY30" fmla="*/ 250906 h 708660"/>
              <a:gd name="connsiteX31" fmla="*/ 545085 w 708660"/>
              <a:gd name="connsiteY31" fmla="*/ 31834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29319" y="251048"/>
                </a:moveTo>
                <a:cubicBezTo>
                  <a:pt x="138892" y="225902"/>
                  <a:pt x="167467" y="212901"/>
                  <a:pt x="193470" y="219759"/>
                </a:cubicBezTo>
                <a:lnTo>
                  <a:pt x="203614" y="222473"/>
                </a:lnTo>
                <a:lnTo>
                  <a:pt x="206471" y="212329"/>
                </a:lnTo>
                <a:cubicBezTo>
                  <a:pt x="213615" y="186469"/>
                  <a:pt x="239047" y="168181"/>
                  <a:pt x="265765" y="172467"/>
                </a:cubicBezTo>
                <a:cubicBezTo>
                  <a:pt x="296340" y="177325"/>
                  <a:pt x="314914" y="207043"/>
                  <a:pt x="306913" y="236047"/>
                </a:cubicBezTo>
                <a:lnTo>
                  <a:pt x="279195" y="335916"/>
                </a:lnTo>
                <a:cubicBezTo>
                  <a:pt x="277480" y="342346"/>
                  <a:pt x="270765" y="346203"/>
                  <a:pt x="264193" y="344489"/>
                </a:cubicBezTo>
                <a:lnTo>
                  <a:pt x="163895" y="318485"/>
                </a:lnTo>
                <a:cubicBezTo>
                  <a:pt x="134748" y="310770"/>
                  <a:pt x="118317" y="279909"/>
                  <a:pt x="129319" y="251048"/>
                </a:cubicBezTo>
                <a:close/>
                <a:moveTo>
                  <a:pt x="354490" y="605950"/>
                </a:moveTo>
                <a:cubicBezTo>
                  <a:pt x="267908" y="605950"/>
                  <a:pt x="162323" y="551229"/>
                  <a:pt x="149036" y="472648"/>
                </a:cubicBezTo>
                <a:cubicBezTo>
                  <a:pt x="146178" y="455788"/>
                  <a:pt x="162180" y="441929"/>
                  <a:pt x="178611" y="447073"/>
                </a:cubicBezTo>
                <a:cubicBezTo>
                  <a:pt x="221759" y="460932"/>
                  <a:pt x="285910" y="468790"/>
                  <a:pt x="354490" y="468790"/>
                </a:cubicBezTo>
                <a:cubicBezTo>
                  <a:pt x="423070" y="468790"/>
                  <a:pt x="487221" y="460932"/>
                  <a:pt x="530369" y="447073"/>
                </a:cubicBezTo>
                <a:cubicBezTo>
                  <a:pt x="546657" y="441929"/>
                  <a:pt x="562659" y="455788"/>
                  <a:pt x="559944" y="472648"/>
                </a:cubicBezTo>
                <a:cubicBezTo>
                  <a:pt x="546657" y="551229"/>
                  <a:pt x="441072" y="605950"/>
                  <a:pt x="354490" y="605950"/>
                </a:cubicBezTo>
                <a:close/>
                <a:moveTo>
                  <a:pt x="545085" y="318343"/>
                </a:moveTo>
                <a:lnTo>
                  <a:pt x="444787" y="344346"/>
                </a:lnTo>
                <a:cubicBezTo>
                  <a:pt x="438358" y="346060"/>
                  <a:pt x="431642" y="342203"/>
                  <a:pt x="429785" y="335773"/>
                </a:cubicBezTo>
                <a:lnTo>
                  <a:pt x="402067" y="235904"/>
                </a:lnTo>
                <a:cubicBezTo>
                  <a:pt x="394066" y="206900"/>
                  <a:pt x="412640" y="177182"/>
                  <a:pt x="443215" y="172324"/>
                </a:cubicBezTo>
                <a:cubicBezTo>
                  <a:pt x="469790" y="168038"/>
                  <a:pt x="495222" y="186326"/>
                  <a:pt x="502508" y="212186"/>
                </a:cubicBezTo>
                <a:lnTo>
                  <a:pt x="505366" y="222331"/>
                </a:lnTo>
                <a:lnTo>
                  <a:pt x="515510" y="219616"/>
                </a:lnTo>
                <a:cubicBezTo>
                  <a:pt x="541513" y="212901"/>
                  <a:pt x="570088" y="225759"/>
                  <a:pt x="579661" y="250906"/>
                </a:cubicBezTo>
                <a:cubicBezTo>
                  <a:pt x="590662" y="279909"/>
                  <a:pt x="574232" y="310770"/>
                  <a:pt x="545085" y="318343"/>
                </a:cubicBezTo>
                <a:close/>
              </a:path>
            </a:pathLst>
          </a:custGeom>
          <a:solidFill>
            <a:srgbClr val="910830"/>
          </a:solidFill>
          <a:ln w="1421" cap="flat">
            <a:noFill/>
            <a:prstDash val="solid"/>
            <a:miter/>
          </a:ln>
        </p:spPr>
        <p:txBody>
          <a:bodyPr rtlCol="0" anchor="ctr"/>
          <a:lstStyle/>
          <a:p>
            <a:endParaRPr lang="en-GB"/>
          </a:p>
        </p:txBody>
      </p:sp>
      <p:sp>
        <p:nvSpPr>
          <p:cNvPr id="364" name="Grafik 359">
            <a:extLst>
              <a:ext uri="{FF2B5EF4-FFF2-40B4-BE49-F238E27FC236}">
                <a16:creationId xmlns:a16="http://schemas.microsoft.com/office/drawing/2014/main" id="{7FB3AF79-1328-478E-9A68-4F7C2258F8D0}"/>
              </a:ext>
            </a:extLst>
          </p:cNvPr>
          <p:cNvSpPr/>
          <p:nvPr/>
        </p:nvSpPr>
        <p:spPr>
          <a:xfrm>
            <a:off x="6575292" y="4195878"/>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02782 w 708660"/>
              <a:gd name="connsiteY5" fmla="*/ 271194 h 708660"/>
              <a:gd name="connsiteX6" fmla="*/ 517082 w 708660"/>
              <a:gd name="connsiteY6" fmla="*/ 202614 h 708660"/>
              <a:gd name="connsiteX7" fmla="*/ 539084 w 708660"/>
              <a:gd name="connsiteY7" fmla="*/ 228331 h 708660"/>
              <a:gd name="connsiteX8" fmla="*/ 491078 w 708660"/>
              <a:gd name="connsiteY8" fmla="*/ 285910 h 708660"/>
              <a:gd name="connsiteX9" fmla="*/ 539084 w 708660"/>
              <a:gd name="connsiteY9" fmla="*/ 343489 h 708660"/>
              <a:gd name="connsiteX10" fmla="*/ 517082 w 708660"/>
              <a:gd name="connsiteY10" fmla="*/ 369206 h 708660"/>
              <a:gd name="connsiteX11" fmla="*/ 402782 w 708660"/>
              <a:gd name="connsiteY11" fmla="*/ 300626 h 708660"/>
              <a:gd name="connsiteX12" fmla="*/ 402782 w 708660"/>
              <a:gd name="connsiteY12" fmla="*/ 271194 h 708660"/>
              <a:gd name="connsiteX13" fmla="*/ 169895 w 708660"/>
              <a:gd name="connsiteY13" fmla="*/ 228331 h 708660"/>
              <a:gd name="connsiteX14" fmla="*/ 191898 w 708660"/>
              <a:gd name="connsiteY14" fmla="*/ 202614 h 708660"/>
              <a:gd name="connsiteX15" fmla="*/ 306198 w 708660"/>
              <a:gd name="connsiteY15" fmla="*/ 271194 h 708660"/>
              <a:gd name="connsiteX16" fmla="*/ 306198 w 708660"/>
              <a:gd name="connsiteY16" fmla="*/ 300626 h 708660"/>
              <a:gd name="connsiteX17" fmla="*/ 191898 w 708660"/>
              <a:gd name="connsiteY17" fmla="*/ 369206 h 708660"/>
              <a:gd name="connsiteX18" fmla="*/ 169895 w 708660"/>
              <a:gd name="connsiteY18" fmla="*/ 343489 h 708660"/>
              <a:gd name="connsiteX19" fmla="*/ 217901 w 708660"/>
              <a:gd name="connsiteY19" fmla="*/ 285910 h 708660"/>
              <a:gd name="connsiteX20" fmla="*/ 169895 w 708660"/>
              <a:gd name="connsiteY20" fmla="*/ 228331 h 708660"/>
              <a:gd name="connsiteX21" fmla="*/ 354490 w 708660"/>
              <a:gd name="connsiteY21" fmla="*/ 605950 h 708660"/>
              <a:gd name="connsiteX22" fmla="*/ 149036 w 708660"/>
              <a:gd name="connsiteY22" fmla="*/ 472648 h 708660"/>
              <a:gd name="connsiteX23" fmla="*/ 178611 w 708660"/>
              <a:gd name="connsiteY23" fmla="*/ 447073 h 708660"/>
              <a:gd name="connsiteX24" fmla="*/ 354490 w 708660"/>
              <a:gd name="connsiteY24" fmla="*/ 468790 h 708660"/>
              <a:gd name="connsiteX25" fmla="*/ 530369 w 708660"/>
              <a:gd name="connsiteY25" fmla="*/ 447073 h 708660"/>
              <a:gd name="connsiteX26" fmla="*/ 559944 w 708660"/>
              <a:gd name="connsiteY26" fmla="*/ 472648 h 708660"/>
              <a:gd name="connsiteX27" fmla="*/ 354490 w 708660"/>
              <a:gd name="connsiteY27" fmla="*/ 6059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02782" y="271194"/>
                </a:moveTo>
                <a:lnTo>
                  <a:pt x="517082" y="202614"/>
                </a:lnTo>
                <a:cubicBezTo>
                  <a:pt x="533655" y="192755"/>
                  <a:pt x="551372" y="213615"/>
                  <a:pt x="539084" y="228331"/>
                </a:cubicBezTo>
                <a:lnTo>
                  <a:pt x="491078" y="285910"/>
                </a:lnTo>
                <a:lnTo>
                  <a:pt x="539084" y="343489"/>
                </a:lnTo>
                <a:cubicBezTo>
                  <a:pt x="551515" y="358348"/>
                  <a:pt x="533512" y="378922"/>
                  <a:pt x="517082" y="369206"/>
                </a:cubicBezTo>
                <a:lnTo>
                  <a:pt x="402782" y="300626"/>
                </a:lnTo>
                <a:cubicBezTo>
                  <a:pt x="391780" y="293911"/>
                  <a:pt x="391780" y="277909"/>
                  <a:pt x="402782" y="271194"/>
                </a:cubicBezTo>
                <a:close/>
                <a:moveTo>
                  <a:pt x="169895" y="228331"/>
                </a:moveTo>
                <a:cubicBezTo>
                  <a:pt x="157608" y="213615"/>
                  <a:pt x="175325" y="192755"/>
                  <a:pt x="191898" y="202614"/>
                </a:cubicBezTo>
                <a:lnTo>
                  <a:pt x="306198" y="271194"/>
                </a:lnTo>
                <a:cubicBezTo>
                  <a:pt x="317342" y="277909"/>
                  <a:pt x="317342" y="293911"/>
                  <a:pt x="306198" y="300626"/>
                </a:cubicBezTo>
                <a:lnTo>
                  <a:pt x="191898" y="369206"/>
                </a:lnTo>
                <a:cubicBezTo>
                  <a:pt x="175467" y="378922"/>
                  <a:pt x="157608" y="358348"/>
                  <a:pt x="169895" y="343489"/>
                </a:cubicBezTo>
                <a:lnTo>
                  <a:pt x="217901" y="285910"/>
                </a:lnTo>
                <a:lnTo>
                  <a:pt x="169895" y="228331"/>
                </a:lnTo>
                <a:close/>
                <a:moveTo>
                  <a:pt x="354490" y="605950"/>
                </a:moveTo>
                <a:cubicBezTo>
                  <a:pt x="267908" y="605950"/>
                  <a:pt x="162323" y="551229"/>
                  <a:pt x="149036" y="472648"/>
                </a:cubicBezTo>
                <a:cubicBezTo>
                  <a:pt x="146178" y="455645"/>
                  <a:pt x="162466" y="441787"/>
                  <a:pt x="178611" y="447073"/>
                </a:cubicBezTo>
                <a:cubicBezTo>
                  <a:pt x="221759" y="460932"/>
                  <a:pt x="285910" y="468790"/>
                  <a:pt x="354490" y="468790"/>
                </a:cubicBezTo>
                <a:cubicBezTo>
                  <a:pt x="423070" y="468790"/>
                  <a:pt x="487221" y="460932"/>
                  <a:pt x="530369" y="447073"/>
                </a:cubicBezTo>
                <a:cubicBezTo>
                  <a:pt x="546800" y="441787"/>
                  <a:pt x="562659" y="455931"/>
                  <a:pt x="559944" y="472648"/>
                </a:cubicBezTo>
                <a:cubicBezTo>
                  <a:pt x="546657" y="551229"/>
                  <a:pt x="441072" y="605950"/>
                  <a:pt x="354490" y="605950"/>
                </a:cubicBezTo>
                <a:close/>
              </a:path>
            </a:pathLst>
          </a:custGeom>
          <a:solidFill>
            <a:srgbClr val="910830"/>
          </a:solidFill>
          <a:ln w="1421" cap="flat">
            <a:noFill/>
            <a:prstDash val="solid"/>
            <a:miter/>
          </a:ln>
        </p:spPr>
        <p:txBody>
          <a:bodyPr rtlCol="0" anchor="ctr"/>
          <a:lstStyle/>
          <a:p>
            <a:endParaRPr lang="en-GB"/>
          </a:p>
        </p:txBody>
      </p:sp>
      <p:sp>
        <p:nvSpPr>
          <p:cNvPr id="365" name="Grafik 360">
            <a:extLst>
              <a:ext uri="{FF2B5EF4-FFF2-40B4-BE49-F238E27FC236}">
                <a16:creationId xmlns:a16="http://schemas.microsoft.com/office/drawing/2014/main" id="{1B9B51F9-3C28-424D-9656-0DDC4A255CFE}"/>
              </a:ext>
            </a:extLst>
          </p:cNvPr>
          <p:cNvSpPr/>
          <p:nvPr/>
        </p:nvSpPr>
        <p:spPr>
          <a:xfrm>
            <a:off x="1798676" y="4188434"/>
            <a:ext cx="476311" cy="476311"/>
          </a:xfrm>
          <a:custGeom>
            <a:avLst/>
            <a:gdLst>
              <a:gd name="connsiteX0" fmla="*/ 585397 w 731520"/>
              <a:gd name="connsiteY0" fmla="*/ 160040 h 731520"/>
              <a:gd name="connsiteX1" fmla="*/ 711556 w 731520"/>
              <a:gd name="connsiteY1" fmla="*/ 121749 h 731520"/>
              <a:gd name="connsiteX2" fmla="*/ 710556 w 731520"/>
              <a:gd name="connsiteY2" fmla="*/ 21451 h 731520"/>
              <a:gd name="connsiteX3" fmla="*/ 610115 w 731520"/>
              <a:gd name="connsiteY3" fmla="*/ 20451 h 731520"/>
              <a:gd name="connsiteX4" fmla="*/ 571824 w 731520"/>
              <a:gd name="connsiteY4" fmla="*/ 146609 h 731520"/>
              <a:gd name="connsiteX5" fmla="*/ 585397 w 731520"/>
              <a:gd name="connsiteY5" fmla="*/ 160040 h 731520"/>
              <a:gd name="connsiteX6" fmla="*/ 146485 w 731520"/>
              <a:gd name="connsiteY6" fmla="*/ 571805 h 731520"/>
              <a:gd name="connsiteX7" fmla="*/ 20326 w 731520"/>
              <a:gd name="connsiteY7" fmla="*/ 610096 h 731520"/>
              <a:gd name="connsiteX8" fmla="*/ 21469 w 731520"/>
              <a:gd name="connsiteY8" fmla="*/ 710394 h 731520"/>
              <a:gd name="connsiteX9" fmla="*/ 121768 w 731520"/>
              <a:gd name="connsiteY9" fmla="*/ 711394 h 731520"/>
              <a:gd name="connsiteX10" fmla="*/ 160058 w 731520"/>
              <a:gd name="connsiteY10" fmla="*/ 585236 h 731520"/>
              <a:gd name="connsiteX11" fmla="*/ 146485 w 731520"/>
              <a:gd name="connsiteY11" fmla="*/ 571805 h 731520"/>
              <a:gd name="connsiteX12" fmla="*/ 591827 w 731520"/>
              <a:gd name="connsiteY12" fmla="*/ 205331 h 731520"/>
              <a:gd name="connsiteX13" fmla="*/ 526533 w 731520"/>
              <a:gd name="connsiteY13" fmla="*/ 140037 h 731520"/>
              <a:gd name="connsiteX14" fmla="*/ 542963 w 731520"/>
              <a:gd name="connsiteY14" fmla="*/ 59313 h 731520"/>
              <a:gd name="connsiteX15" fmla="*/ 115338 w 731520"/>
              <a:gd name="connsiteY15" fmla="*/ 115320 h 731520"/>
              <a:gd name="connsiteX16" fmla="*/ 59331 w 731520"/>
              <a:gd name="connsiteY16" fmla="*/ 542945 h 731520"/>
              <a:gd name="connsiteX17" fmla="*/ 140056 w 731520"/>
              <a:gd name="connsiteY17" fmla="*/ 526514 h 731520"/>
              <a:gd name="connsiteX18" fmla="*/ 205350 w 731520"/>
              <a:gd name="connsiteY18" fmla="*/ 591808 h 731520"/>
              <a:gd name="connsiteX19" fmla="*/ 188919 w 731520"/>
              <a:gd name="connsiteY19" fmla="*/ 672532 h 731520"/>
              <a:gd name="connsiteX20" fmla="*/ 616544 w 731520"/>
              <a:gd name="connsiteY20" fmla="*/ 616525 h 731520"/>
              <a:gd name="connsiteX21" fmla="*/ 672551 w 731520"/>
              <a:gd name="connsiteY21" fmla="*/ 188900 h 731520"/>
              <a:gd name="connsiteX22" fmla="*/ 591827 w 731520"/>
              <a:gd name="connsiteY22" fmla="*/ 205331 h 731520"/>
              <a:gd name="connsiteX23" fmla="*/ 365512 w 731520"/>
              <a:gd name="connsiteY23" fmla="*/ 151610 h 731520"/>
              <a:gd name="connsiteX24" fmla="*/ 399231 w 731520"/>
              <a:gd name="connsiteY24" fmla="*/ 154182 h 731520"/>
              <a:gd name="connsiteX25" fmla="*/ 406089 w 731520"/>
              <a:gd name="connsiteY25" fmla="*/ 228905 h 731520"/>
              <a:gd name="connsiteX26" fmla="*/ 480813 w 731520"/>
              <a:gd name="connsiteY26" fmla="*/ 235763 h 731520"/>
              <a:gd name="connsiteX27" fmla="*/ 483384 w 731520"/>
              <a:gd name="connsiteY27" fmla="*/ 269482 h 731520"/>
              <a:gd name="connsiteX28" fmla="*/ 354082 w 731520"/>
              <a:gd name="connsiteY28" fmla="*/ 301772 h 731520"/>
              <a:gd name="connsiteX29" fmla="*/ 333366 w 731520"/>
              <a:gd name="connsiteY29" fmla="*/ 281055 h 731520"/>
              <a:gd name="connsiteX30" fmla="*/ 365512 w 731520"/>
              <a:gd name="connsiteY30" fmla="*/ 151610 h 731520"/>
              <a:gd name="connsiteX31" fmla="*/ 235639 w 731520"/>
              <a:gd name="connsiteY31" fmla="*/ 480651 h 731520"/>
              <a:gd name="connsiteX32" fmla="*/ 228781 w 731520"/>
              <a:gd name="connsiteY32" fmla="*/ 405928 h 731520"/>
              <a:gd name="connsiteX33" fmla="*/ 154057 w 731520"/>
              <a:gd name="connsiteY33" fmla="*/ 399070 h 731520"/>
              <a:gd name="connsiteX34" fmla="*/ 151486 w 731520"/>
              <a:gd name="connsiteY34" fmla="*/ 365351 h 731520"/>
              <a:gd name="connsiteX35" fmla="*/ 280788 w 731520"/>
              <a:gd name="connsiteY35" fmla="*/ 333061 h 731520"/>
              <a:gd name="connsiteX36" fmla="*/ 301504 w 731520"/>
              <a:gd name="connsiteY36" fmla="*/ 353778 h 731520"/>
              <a:gd name="connsiteX37" fmla="*/ 269215 w 731520"/>
              <a:gd name="connsiteY37" fmla="*/ 483080 h 731520"/>
              <a:gd name="connsiteX38" fmla="*/ 235639 w 731520"/>
              <a:gd name="connsiteY38" fmla="*/ 480651 h 731520"/>
              <a:gd name="connsiteX39" fmla="*/ 543821 w 731520"/>
              <a:gd name="connsiteY39" fmla="*/ 543802 h 731520"/>
              <a:gd name="connsiteX40" fmla="*/ 377085 w 731520"/>
              <a:gd name="connsiteY40" fmla="*/ 615811 h 731520"/>
              <a:gd name="connsiteX41" fmla="*/ 304219 w 731520"/>
              <a:gd name="connsiteY41" fmla="*/ 594808 h 731520"/>
              <a:gd name="connsiteX42" fmla="*/ 307077 w 731520"/>
              <a:gd name="connsiteY42" fmla="*/ 555946 h 731520"/>
              <a:gd name="connsiteX43" fmla="*/ 446808 w 731520"/>
              <a:gd name="connsiteY43" fmla="*/ 446933 h 731520"/>
              <a:gd name="connsiteX44" fmla="*/ 555822 w 731520"/>
              <a:gd name="connsiteY44" fmla="*/ 307201 h 731520"/>
              <a:gd name="connsiteX45" fmla="*/ 594827 w 731520"/>
              <a:gd name="connsiteY45" fmla="*/ 304343 h 731520"/>
              <a:gd name="connsiteX46" fmla="*/ 543821 w 731520"/>
              <a:gd name="connsiteY46" fmla="*/ 54380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731520" h="731520">
                <a:moveTo>
                  <a:pt x="585397" y="160040"/>
                </a:moveTo>
                <a:cubicBezTo>
                  <a:pt x="617687" y="155468"/>
                  <a:pt x="690410" y="142895"/>
                  <a:pt x="711556" y="121749"/>
                </a:cubicBezTo>
                <a:cubicBezTo>
                  <a:pt x="738988" y="94317"/>
                  <a:pt x="738559" y="49454"/>
                  <a:pt x="710556" y="21451"/>
                </a:cubicBezTo>
                <a:cubicBezTo>
                  <a:pt x="682552" y="-6553"/>
                  <a:pt x="637404" y="-6981"/>
                  <a:pt x="610115" y="20451"/>
                </a:cubicBezTo>
                <a:cubicBezTo>
                  <a:pt x="588969" y="41596"/>
                  <a:pt x="576539" y="114320"/>
                  <a:pt x="571824" y="146609"/>
                </a:cubicBezTo>
                <a:cubicBezTo>
                  <a:pt x="570681" y="154468"/>
                  <a:pt x="577396" y="161183"/>
                  <a:pt x="585397" y="160040"/>
                </a:cubicBezTo>
                <a:close/>
                <a:moveTo>
                  <a:pt x="146485" y="571805"/>
                </a:moveTo>
                <a:cubicBezTo>
                  <a:pt x="114195" y="576377"/>
                  <a:pt x="41472" y="588950"/>
                  <a:pt x="20326" y="610096"/>
                </a:cubicBezTo>
                <a:cubicBezTo>
                  <a:pt x="-6963" y="637385"/>
                  <a:pt x="-6534" y="682391"/>
                  <a:pt x="21469" y="710394"/>
                </a:cubicBezTo>
                <a:cubicBezTo>
                  <a:pt x="49473" y="738398"/>
                  <a:pt x="94336" y="738826"/>
                  <a:pt x="121768" y="711394"/>
                </a:cubicBezTo>
                <a:cubicBezTo>
                  <a:pt x="142913" y="690249"/>
                  <a:pt x="155343" y="617525"/>
                  <a:pt x="160058" y="585236"/>
                </a:cubicBezTo>
                <a:cubicBezTo>
                  <a:pt x="161201" y="577378"/>
                  <a:pt x="154486" y="570662"/>
                  <a:pt x="146485" y="571805"/>
                </a:cubicBezTo>
                <a:close/>
                <a:moveTo>
                  <a:pt x="591827" y="205331"/>
                </a:moveTo>
                <a:cubicBezTo>
                  <a:pt x="544678" y="210903"/>
                  <a:pt x="522389" y="169469"/>
                  <a:pt x="526533" y="140037"/>
                </a:cubicBezTo>
                <a:cubicBezTo>
                  <a:pt x="531390" y="105747"/>
                  <a:pt x="537105" y="79887"/>
                  <a:pt x="542963" y="59313"/>
                </a:cubicBezTo>
                <a:cubicBezTo>
                  <a:pt x="407518" y="-18983"/>
                  <a:pt x="231353" y="-552"/>
                  <a:pt x="115338" y="115320"/>
                </a:cubicBezTo>
                <a:cubicBezTo>
                  <a:pt x="-533" y="231191"/>
                  <a:pt x="-18964" y="407356"/>
                  <a:pt x="59331" y="542945"/>
                </a:cubicBezTo>
                <a:cubicBezTo>
                  <a:pt x="79905" y="537087"/>
                  <a:pt x="105623" y="531515"/>
                  <a:pt x="140056" y="526514"/>
                </a:cubicBezTo>
                <a:cubicBezTo>
                  <a:pt x="187490" y="520942"/>
                  <a:pt x="209493" y="562519"/>
                  <a:pt x="205350" y="591808"/>
                </a:cubicBezTo>
                <a:cubicBezTo>
                  <a:pt x="200492" y="626098"/>
                  <a:pt x="194777" y="651958"/>
                  <a:pt x="188919" y="672532"/>
                </a:cubicBezTo>
                <a:cubicBezTo>
                  <a:pt x="324364" y="750828"/>
                  <a:pt x="500529" y="732397"/>
                  <a:pt x="616544" y="616525"/>
                </a:cubicBezTo>
                <a:cubicBezTo>
                  <a:pt x="732558" y="500654"/>
                  <a:pt x="750846" y="324489"/>
                  <a:pt x="672551" y="188900"/>
                </a:cubicBezTo>
                <a:cubicBezTo>
                  <a:pt x="651977" y="194758"/>
                  <a:pt x="626117" y="200330"/>
                  <a:pt x="591827" y="205331"/>
                </a:cubicBezTo>
                <a:close/>
                <a:moveTo>
                  <a:pt x="365512" y="151610"/>
                </a:moveTo>
                <a:cubicBezTo>
                  <a:pt x="370227" y="132751"/>
                  <a:pt x="397517" y="135179"/>
                  <a:pt x="399231" y="154182"/>
                </a:cubicBezTo>
                <a:lnTo>
                  <a:pt x="406089" y="228905"/>
                </a:lnTo>
                <a:lnTo>
                  <a:pt x="480813" y="235763"/>
                </a:lnTo>
                <a:cubicBezTo>
                  <a:pt x="499958" y="237478"/>
                  <a:pt x="502101" y="264767"/>
                  <a:pt x="483384" y="269482"/>
                </a:cubicBezTo>
                <a:lnTo>
                  <a:pt x="354082" y="301772"/>
                </a:lnTo>
                <a:cubicBezTo>
                  <a:pt x="341367" y="304915"/>
                  <a:pt x="330222" y="293342"/>
                  <a:pt x="333366" y="281055"/>
                </a:cubicBezTo>
                <a:lnTo>
                  <a:pt x="365512" y="151610"/>
                </a:lnTo>
                <a:close/>
                <a:moveTo>
                  <a:pt x="235639" y="480651"/>
                </a:moveTo>
                <a:lnTo>
                  <a:pt x="228781" y="405928"/>
                </a:lnTo>
                <a:lnTo>
                  <a:pt x="154057" y="399070"/>
                </a:lnTo>
                <a:cubicBezTo>
                  <a:pt x="134912" y="397355"/>
                  <a:pt x="132769" y="370066"/>
                  <a:pt x="151486" y="365351"/>
                </a:cubicBezTo>
                <a:lnTo>
                  <a:pt x="280788" y="333061"/>
                </a:lnTo>
                <a:cubicBezTo>
                  <a:pt x="293361" y="329918"/>
                  <a:pt x="304648" y="341348"/>
                  <a:pt x="301504" y="353778"/>
                </a:cubicBezTo>
                <a:lnTo>
                  <a:pt x="269215" y="483080"/>
                </a:lnTo>
                <a:cubicBezTo>
                  <a:pt x="264786" y="501940"/>
                  <a:pt x="237496" y="499796"/>
                  <a:pt x="235639" y="480651"/>
                </a:cubicBezTo>
                <a:close/>
                <a:moveTo>
                  <a:pt x="543821" y="543802"/>
                </a:moveTo>
                <a:cubicBezTo>
                  <a:pt x="501958" y="585664"/>
                  <a:pt x="435664" y="615811"/>
                  <a:pt x="377085" y="615811"/>
                </a:cubicBezTo>
                <a:cubicBezTo>
                  <a:pt x="350082" y="615811"/>
                  <a:pt x="324793" y="609382"/>
                  <a:pt x="304219" y="594808"/>
                </a:cubicBezTo>
                <a:cubicBezTo>
                  <a:pt x="290217" y="584950"/>
                  <a:pt x="291789" y="563662"/>
                  <a:pt x="307077" y="555946"/>
                </a:cubicBezTo>
                <a:cubicBezTo>
                  <a:pt x="347510" y="535087"/>
                  <a:pt x="398374" y="495367"/>
                  <a:pt x="446808" y="446933"/>
                </a:cubicBezTo>
                <a:cubicBezTo>
                  <a:pt x="495243" y="398498"/>
                  <a:pt x="534962" y="347492"/>
                  <a:pt x="555822" y="307201"/>
                </a:cubicBezTo>
                <a:cubicBezTo>
                  <a:pt x="563537" y="292199"/>
                  <a:pt x="584683" y="290199"/>
                  <a:pt x="594827" y="304343"/>
                </a:cubicBezTo>
                <a:cubicBezTo>
                  <a:pt x="640976" y="369066"/>
                  <a:pt x="604971" y="482509"/>
                  <a:pt x="543821" y="543802"/>
                </a:cubicBezTo>
                <a:close/>
              </a:path>
            </a:pathLst>
          </a:custGeom>
          <a:solidFill>
            <a:srgbClr val="910830"/>
          </a:solidFill>
          <a:ln w="1414" cap="flat">
            <a:noFill/>
            <a:prstDash val="solid"/>
            <a:miter/>
          </a:ln>
        </p:spPr>
        <p:txBody>
          <a:bodyPr rtlCol="0" anchor="ctr"/>
          <a:lstStyle/>
          <a:p>
            <a:endParaRPr lang="en-GB"/>
          </a:p>
        </p:txBody>
      </p:sp>
      <p:sp>
        <p:nvSpPr>
          <p:cNvPr id="366" name="Grafik 361">
            <a:extLst>
              <a:ext uri="{FF2B5EF4-FFF2-40B4-BE49-F238E27FC236}">
                <a16:creationId xmlns:a16="http://schemas.microsoft.com/office/drawing/2014/main" id="{2560C916-0A32-4C3D-8022-30899A69FDC6}"/>
              </a:ext>
            </a:extLst>
          </p:cNvPr>
          <p:cNvSpPr/>
          <p:nvPr/>
        </p:nvSpPr>
        <p:spPr>
          <a:xfrm>
            <a:off x="4641909" y="4672189"/>
            <a:ext cx="461426" cy="46142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35320 w 708660"/>
              <a:gd name="connsiteY5" fmla="*/ 230046 h 708660"/>
              <a:gd name="connsiteX6" fmla="*/ 185183 w 708660"/>
              <a:gd name="connsiteY6" fmla="*/ 222902 h 708660"/>
              <a:gd name="connsiteX7" fmla="*/ 207329 w 708660"/>
              <a:gd name="connsiteY7" fmla="*/ 177754 h 708660"/>
              <a:gd name="connsiteX8" fmla="*/ 227188 w 708660"/>
              <a:gd name="connsiteY8" fmla="*/ 177754 h 708660"/>
              <a:gd name="connsiteX9" fmla="*/ 249334 w 708660"/>
              <a:gd name="connsiteY9" fmla="*/ 222902 h 708660"/>
              <a:gd name="connsiteX10" fmla="*/ 299197 w 708660"/>
              <a:gd name="connsiteY10" fmla="*/ 230046 h 708660"/>
              <a:gd name="connsiteX11" fmla="*/ 305341 w 708660"/>
              <a:gd name="connsiteY11" fmla="*/ 248905 h 708660"/>
              <a:gd name="connsiteX12" fmla="*/ 269051 w 708660"/>
              <a:gd name="connsiteY12" fmla="*/ 284053 h 708660"/>
              <a:gd name="connsiteX13" fmla="*/ 277623 w 708660"/>
              <a:gd name="connsiteY13" fmla="*/ 333916 h 708660"/>
              <a:gd name="connsiteX14" fmla="*/ 261907 w 708660"/>
              <a:gd name="connsiteY14" fmla="*/ 345203 h 708660"/>
              <a:gd name="connsiteX15" fmla="*/ 217330 w 708660"/>
              <a:gd name="connsiteY15" fmla="*/ 322057 h 708660"/>
              <a:gd name="connsiteX16" fmla="*/ 172610 w 708660"/>
              <a:gd name="connsiteY16" fmla="*/ 345346 h 708660"/>
              <a:gd name="connsiteX17" fmla="*/ 156894 w 708660"/>
              <a:gd name="connsiteY17" fmla="*/ 334059 h 708660"/>
              <a:gd name="connsiteX18" fmla="*/ 165466 w 708660"/>
              <a:gd name="connsiteY18" fmla="*/ 284195 h 708660"/>
              <a:gd name="connsiteX19" fmla="*/ 129176 w 708660"/>
              <a:gd name="connsiteY19" fmla="*/ 249048 h 708660"/>
              <a:gd name="connsiteX20" fmla="*/ 135320 w 708660"/>
              <a:gd name="connsiteY20" fmla="*/ 230046 h 708660"/>
              <a:gd name="connsiteX21" fmla="*/ 354490 w 708660"/>
              <a:gd name="connsiteY21" fmla="*/ 605950 h 708660"/>
              <a:gd name="connsiteX22" fmla="*/ 149036 w 708660"/>
              <a:gd name="connsiteY22" fmla="*/ 472648 h 708660"/>
              <a:gd name="connsiteX23" fmla="*/ 178611 w 708660"/>
              <a:gd name="connsiteY23" fmla="*/ 447073 h 708660"/>
              <a:gd name="connsiteX24" fmla="*/ 354490 w 708660"/>
              <a:gd name="connsiteY24" fmla="*/ 468790 h 708660"/>
              <a:gd name="connsiteX25" fmla="*/ 530369 w 708660"/>
              <a:gd name="connsiteY25" fmla="*/ 447073 h 708660"/>
              <a:gd name="connsiteX26" fmla="*/ 559944 w 708660"/>
              <a:gd name="connsiteY26" fmla="*/ 472648 h 708660"/>
              <a:gd name="connsiteX27" fmla="*/ 354490 w 708660"/>
              <a:gd name="connsiteY27" fmla="*/ 605950 h 708660"/>
              <a:gd name="connsiteX28" fmla="*/ 579804 w 708660"/>
              <a:gd name="connsiteY28" fmla="*/ 248905 h 708660"/>
              <a:gd name="connsiteX29" fmla="*/ 543514 w 708660"/>
              <a:gd name="connsiteY29" fmla="*/ 284053 h 708660"/>
              <a:gd name="connsiteX30" fmla="*/ 552086 w 708660"/>
              <a:gd name="connsiteY30" fmla="*/ 333916 h 708660"/>
              <a:gd name="connsiteX31" fmla="*/ 536370 w 708660"/>
              <a:gd name="connsiteY31" fmla="*/ 345203 h 708660"/>
              <a:gd name="connsiteX32" fmla="*/ 491650 w 708660"/>
              <a:gd name="connsiteY32" fmla="*/ 322057 h 708660"/>
              <a:gd name="connsiteX33" fmla="*/ 446930 w 708660"/>
              <a:gd name="connsiteY33" fmla="*/ 345346 h 708660"/>
              <a:gd name="connsiteX34" fmla="*/ 431214 w 708660"/>
              <a:gd name="connsiteY34" fmla="*/ 334059 h 708660"/>
              <a:gd name="connsiteX35" fmla="*/ 439786 w 708660"/>
              <a:gd name="connsiteY35" fmla="*/ 284195 h 708660"/>
              <a:gd name="connsiteX36" fmla="*/ 403496 w 708660"/>
              <a:gd name="connsiteY36" fmla="*/ 249048 h 708660"/>
              <a:gd name="connsiteX37" fmla="*/ 409640 w 708660"/>
              <a:gd name="connsiteY37" fmla="*/ 230189 h 708660"/>
              <a:gd name="connsiteX38" fmla="*/ 459503 w 708660"/>
              <a:gd name="connsiteY38" fmla="*/ 223045 h 708660"/>
              <a:gd name="connsiteX39" fmla="*/ 481649 w 708660"/>
              <a:gd name="connsiteY39" fmla="*/ 177896 h 708660"/>
              <a:gd name="connsiteX40" fmla="*/ 501508 w 708660"/>
              <a:gd name="connsiteY40" fmla="*/ 177896 h 708660"/>
              <a:gd name="connsiteX41" fmla="*/ 523654 w 708660"/>
              <a:gd name="connsiteY41" fmla="*/ 223045 h 708660"/>
              <a:gd name="connsiteX42" fmla="*/ 573517 w 708660"/>
              <a:gd name="connsiteY42" fmla="*/ 230189 h 708660"/>
              <a:gd name="connsiteX43" fmla="*/ 579804 w 708660"/>
              <a:gd name="connsiteY43" fmla="*/ 248905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35320" y="230046"/>
                </a:moveTo>
                <a:lnTo>
                  <a:pt x="185183" y="222902"/>
                </a:lnTo>
                <a:lnTo>
                  <a:pt x="207329" y="177754"/>
                </a:lnTo>
                <a:cubicBezTo>
                  <a:pt x="211472" y="169467"/>
                  <a:pt x="223045" y="169467"/>
                  <a:pt x="227188" y="177754"/>
                </a:cubicBezTo>
                <a:lnTo>
                  <a:pt x="249334" y="222902"/>
                </a:lnTo>
                <a:lnTo>
                  <a:pt x="299197" y="230046"/>
                </a:lnTo>
                <a:cubicBezTo>
                  <a:pt x="308056" y="231474"/>
                  <a:pt x="311913" y="242333"/>
                  <a:pt x="305341" y="248905"/>
                </a:cubicBezTo>
                <a:lnTo>
                  <a:pt x="269051" y="284053"/>
                </a:lnTo>
                <a:lnTo>
                  <a:pt x="277623" y="333916"/>
                </a:lnTo>
                <a:cubicBezTo>
                  <a:pt x="279052" y="342774"/>
                  <a:pt x="270051" y="349632"/>
                  <a:pt x="261907" y="345203"/>
                </a:cubicBezTo>
                <a:lnTo>
                  <a:pt x="217330" y="322057"/>
                </a:lnTo>
                <a:lnTo>
                  <a:pt x="172610" y="345346"/>
                </a:lnTo>
                <a:cubicBezTo>
                  <a:pt x="164466" y="349775"/>
                  <a:pt x="155465" y="342917"/>
                  <a:pt x="156894" y="334059"/>
                </a:cubicBezTo>
                <a:lnTo>
                  <a:pt x="165466" y="284195"/>
                </a:lnTo>
                <a:lnTo>
                  <a:pt x="129176" y="249048"/>
                </a:lnTo>
                <a:cubicBezTo>
                  <a:pt x="122604" y="242333"/>
                  <a:pt x="126461" y="231474"/>
                  <a:pt x="135320" y="230046"/>
                </a:cubicBezTo>
                <a:close/>
                <a:moveTo>
                  <a:pt x="354490" y="605950"/>
                </a:moveTo>
                <a:cubicBezTo>
                  <a:pt x="267908" y="605950"/>
                  <a:pt x="162323" y="551229"/>
                  <a:pt x="149036" y="472648"/>
                </a:cubicBezTo>
                <a:cubicBezTo>
                  <a:pt x="146178" y="455788"/>
                  <a:pt x="162323" y="441929"/>
                  <a:pt x="178611" y="447073"/>
                </a:cubicBezTo>
                <a:cubicBezTo>
                  <a:pt x="221759" y="460932"/>
                  <a:pt x="285910" y="468790"/>
                  <a:pt x="354490" y="468790"/>
                </a:cubicBezTo>
                <a:cubicBezTo>
                  <a:pt x="423070" y="468790"/>
                  <a:pt x="487221" y="460932"/>
                  <a:pt x="530369" y="447073"/>
                </a:cubicBezTo>
                <a:cubicBezTo>
                  <a:pt x="546800" y="441787"/>
                  <a:pt x="562659" y="455788"/>
                  <a:pt x="559944" y="472648"/>
                </a:cubicBezTo>
                <a:cubicBezTo>
                  <a:pt x="546657" y="551229"/>
                  <a:pt x="441072" y="605950"/>
                  <a:pt x="354490" y="605950"/>
                </a:cubicBezTo>
                <a:close/>
                <a:moveTo>
                  <a:pt x="579804" y="248905"/>
                </a:moveTo>
                <a:lnTo>
                  <a:pt x="543514" y="284053"/>
                </a:lnTo>
                <a:lnTo>
                  <a:pt x="552086" y="333916"/>
                </a:lnTo>
                <a:cubicBezTo>
                  <a:pt x="553515" y="342774"/>
                  <a:pt x="544514" y="349632"/>
                  <a:pt x="536370" y="345203"/>
                </a:cubicBezTo>
                <a:lnTo>
                  <a:pt x="491650" y="322057"/>
                </a:lnTo>
                <a:lnTo>
                  <a:pt x="446930" y="345346"/>
                </a:lnTo>
                <a:cubicBezTo>
                  <a:pt x="438786" y="349775"/>
                  <a:pt x="429785" y="342917"/>
                  <a:pt x="431214" y="334059"/>
                </a:cubicBezTo>
                <a:lnTo>
                  <a:pt x="439786" y="284195"/>
                </a:lnTo>
                <a:lnTo>
                  <a:pt x="403496" y="249048"/>
                </a:lnTo>
                <a:cubicBezTo>
                  <a:pt x="397067" y="242476"/>
                  <a:pt x="400781" y="231617"/>
                  <a:pt x="409640" y="230189"/>
                </a:cubicBezTo>
                <a:lnTo>
                  <a:pt x="459503" y="223045"/>
                </a:lnTo>
                <a:lnTo>
                  <a:pt x="481649" y="177896"/>
                </a:lnTo>
                <a:cubicBezTo>
                  <a:pt x="485792" y="169610"/>
                  <a:pt x="497365" y="169610"/>
                  <a:pt x="501508" y="177896"/>
                </a:cubicBezTo>
                <a:lnTo>
                  <a:pt x="523654" y="223045"/>
                </a:lnTo>
                <a:lnTo>
                  <a:pt x="573517" y="230189"/>
                </a:lnTo>
                <a:cubicBezTo>
                  <a:pt x="582518" y="231474"/>
                  <a:pt x="586376" y="242333"/>
                  <a:pt x="579804" y="248905"/>
                </a:cubicBezTo>
                <a:close/>
              </a:path>
            </a:pathLst>
          </a:custGeom>
          <a:solidFill>
            <a:srgbClr val="910830"/>
          </a:solidFill>
          <a:ln w="1421" cap="flat">
            <a:noFill/>
            <a:prstDash val="solid"/>
            <a:miter/>
          </a:ln>
        </p:spPr>
        <p:txBody>
          <a:bodyPr rtlCol="0" anchor="ctr"/>
          <a:lstStyle/>
          <a:p>
            <a:endParaRPr lang="en-GB"/>
          </a:p>
        </p:txBody>
      </p:sp>
      <p:sp>
        <p:nvSpPr>
          <p:cNvPr id="367" name="Grafik 362">
            <a:extLst>
              <a:ext uri="{FF2B5EF4-FFF2-40B4-BE49-F238E27FC236}">
                <a16:creationId xmlns:a16="http://schemas.microsoft.com/office/drawing/2014/main" id="{5E664125-177F-4EA2-B78F-29E54EC67CFD}"/>
              </a:ext>
            </a:extLst>
          </p:cNvPr>
          <p:cNvSpPr/>
          <p:nvPr/>
        </p:nvSpPr>
        <p:spPr>
          <a:xfrm>
            <a:off x="579916" y="4672189"/>
            <a:ext cx="595389" cy="461426"/>
          </a:xfrm>
          <a:custGeom>
            <a:avLst/>
            <a:gdLst>
              <a:gd name="connsiteX0" fmla="*/ 146487 w 914400"/>
              <a:gd name="connsiteY0" fmla="*/ 354634 h 708660"/>
              <a:gd name="connsiteX1" fmla="*/ 20328 w 914400"/>
              <a:gd name="connsiteY1" fmla="*/ 392924 h 708660"/>
              <a:gd name="connsiteX2" fmla="*/ 21471 w 914400"/>
              <a:gd name="connsiteY2" fmla="*/ 493222 h 708660"/>
              <a:gd name="connsiteX3" fmla="*/ 121769 w 914400"/>
              <a:gd name="connsiteY3" fmla="*/ 494222 h 708660"/>
              <a:gd name="connsiteX4" fmla="*/ 160060 w 914400"/>
              <a:gd name="connsiteY4" fmla="*/ 368064 h 708660"/>
              <a:gd name="connsiteX5" fmla="*/ 146487 w 914400"/>
              <a:gd name="connsiteY5" fmla="*/ 354634 h 708660"/>
              <a:gd name="connsiteX6" fmla="*/ 894295 w 914400"/>
              <a:gd name="connsiteY6" fmla="*/ 392924 h 708660"/>
              <a:gd name="connsiteX7" fmla="*/ 768136 w 914400"/>
              <a:gd name="connsiteY7" fmla="*/ 354634 h 708660"/>
              <a:gd name="connsiteX8" fmla="*/ 754563 w 914400"/>
              <a:gd name="connsiteY8" fmla="*/ 368207 h 708660"/>
              <a:gd name="connsiteX9" fmla="*/ 792853 w 914400"/>
              <a:gd name="connsiteY9" fmla="*/ 494365 h 708660"/>
              <a:gd name="connsiteX10" fmla="*/ 893152 w 914400"/>
              <a:gd name="connsiteY10" fmla="*/ 493365 h 708660"/>
              <a:gd name="connsiteX11" fmla="*/ 894295 w 914400"/>
              <a:gd name="connsiteY11" fmla="*/ 392924 h 708660"/>
              <a:gd name="connsiteX12" fmla="*/ 709414 w 914400"/>
              <a:gd name="connsiteY12" fmla="*/ 374636 h 708660"/>
              <a:gd name="connsiteX13" fmla="*/ 774708 w 914400"/>
              <a:gd name="connsiteY13" fmla="*/ 309342 h 708660"/>
              <a:gd name="connsiteX14" fmla="*/ 809427 w 914400"/>
              <a:gd name="connsiteY14" fmla="*/ 315200 h 708660"/>
              <a:gd name="connsiteX15" fmla="*/ 457383 w 914400"/>
              <a:gd name="connsiteY15" fmla="*/ 161 h 708660"/>
              <a:gd name="connsiteX16" fmla="*/ 105339 w 914400"/>
              <a:gd name="connsiteY16" fmla="*/ 315200 h 708660"/>
              <a:gd name="connsiteX17" fmla="*/ 140057 w 914400"/>
              <a:gd name="connsiteY17" fmla="*/ 309342 h 708660"/>
              <a:gd name="connsiteX18" fmla="*/ 205351 w 914400"/>
              <a:gd name="connsiteY18" fmla="*/ 374636 h 708660"/>
              <a:gd name="connsiteX19" fmla="*/ 154202 w 914400"/>
              <a:gd name="connsiteY19" fmla="*/ 526655 h 708660"/>
              <a:gd name="connsiteX20" fmla="*/ 149916 w 914400"/>
              <a:gd name="connsiteY20" fmla="*/ 530227 h 708660"/>
              <a:gd name="connsiteX21" fmla="*/ 457383 w 914400"/>
              <a:gd name="connsiteY21" fmla="*/ 708821 h 708660"/>
              <a:gd name="connsiteX22" fmla="*/ 764850 w 914400"/>
              <a:gd name="connsiteY22" fmla="*/ 530084 h 708660"/>
              <a:gd name="connsiteX23" fmla="*/ 760564 w 914400"/>
              <a:gd name="connsiteY23" fmla="*/ 526512 h 708660"/>
              <a:gd name="connsiteX24" fmla="*/ 709414 w 914400"/>
              <a:gd name="connsiteY24" fmla="*/ 374636 h 708660"/>
              <a:gd name="connsiteX25" fmla="*/ 571683 w 914400"/>
              <a:gd name="connsiteY25" fmla="*/ 205901 h 708660"/>
              <a:gd name="connsiteX26" fmla="*/ 651693 w 914400"/>
              <a:gd name="connsiteY26" fmla="*/ 307913 h 708660"/>
              <a:gd name="connsiteX27" fmla="*/ 630404 w 914400"/>
              <a:gd name="connsiteY27" fmla="*/ 314343 h 708660"/>
              <a:gd name="connsiteX28" fmla="*/ 616831 w 914400"/>
              <a:gd name="connsiteY28" fmla="*/ 290054 h 708660"/>
              <a:gd name="connsiteX29" fmla="*/ 571826 w 914400"/>
              <a:gd name="connsiteY29" fmla="*/ 259193 h 708660"/>
              <a:gd name="connsiteX30" fmla="*/ 526820 w 914400"/>
              <a:gd name="connsiteY30" fmla="*/ 290054 h 708660"/>
              <a:gd name="connsiteX31" fmla="*/ 513247 w 914400"/>
              <a:gd name="connsiteY31" fmla="*/ 314343 h 708660"/>
              <a:gd name="connsiteX32" fmla="*/ 491959 w 914400"/>
              <a:gd name="connsiteY32" fmla="*/ 307913 h 708660"/>
              <a:gd name="connsiteX33" fmla="*/ 571683 w 914400"/>
              <a:gd name="connsiteY33" fmla="*/ 205901 h 708660"/>
              <a:gd name="connsiteX34" fmla="*/ 343083 w 914400"/>
              <a:gd name="connsiteY34" fmla="*/ 205901 h 708660"/>
              <a:gd name="connsiteX35" fmla="*/ 423093 w 914400"/>
              <a:gd name="connsiteY35" fmla="*/ 307913 h 708660"/>
              <a:gd name="connsiteX36" fmla="*/ 401804 w 914400"/>
              <a:gd name="connsiteY36" fmla="*/ 314343 h 708660"/>
              <a:gd name="connsiteX37" fmla="*/ 388231 w 914400"/>
              <a:gd name="connsiteY37" fmla="*/ 290054 h 708660"/>
              <a:gd name="connsiteX38" fmla="*/ 343226 w 914400"/>
              <a:gd name="connsiteY38" fmla="*/ 259193 h 708660"/>
              <a:gd name="connsiteX39" fmla="*/ 298220 w 914400"/>
              <a:gd name="connsiteY39" fmla="*/ 290054 h 708660"/>
              <a:gd name="connsiteX40" fmla="*/ 284647 w 914400"/>
              <a:gd name="connsiteY40" fmla="*/ 314343 h 708660"/>
              <a:gd name="connsiteX41" fmla="*/ 263359 w 914400"/>
              <a:gd name="connsiteY41" fmla="*/ 307913 h 708660"/>
              <a:gd name="connsiteX42" fmla="*/ 343083 w 914400"/>
              <a:gd name="connsiteY42" fmla="*/ 205901 h 708660"/>
              <a:gd name="connsiteX43" fmla="*/ 457383 w 914400"/>
              <a:gd name="connsiteY43" fmla="*/ 605951 h 708660"/>
              <a:gd name="connsiteX44" fmla="*/ 251929 w 914400"/>
              <a:gd name="connsiteY44" fmla="*/ 472648 h 708660"/>
              <a:gd name="connsiteX45" fmla="*/ 281504 w 914400"/>
              <a:gd name="connsiteY45" fmla="*/ 447074 h 708660"/>
              <a:gd name="connsiteX46" fmla="*/ 457383 w 914400"/>
              <a:gd name="connsiteY46" fmla="*/ 468791 h 708660"/>
              <a:gd name="connsiteX47" fmla="*/ 633262 w 914400"/>
              <a:gd name="connsiteY47" fmla="*/ 447074 h 708660"/>
              <a:gd name="connsiteX48" fmla="*/ 662837 w 914400"/>
              <a:gd name="connsiteY48" fmla="*/ 472648 h 708660"/>
              <a:gd name="connsiteX49" fmla="*/ 457383 w 914400"/>
              <a:gd name="connsiteY49" fmla="*/ 60595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4400" h="708660">
                <a:moveTo>
                  <a:pt x="146487" y="354634"/>
                </a:moveTo>
                <a:cubicBezTo>
                  <a:pt x="114197" y="359206"/>
                  <a:pt x="41474" y="371779"/>
                  <a:pt x="20328" y="392924"/>
                </a:cubicBezTo>
                <a:cubicBezTo>
                  <a:pt x="-6961" y="420213"/>
                  <a:pt x="-6532" y="465219"/>
                  <a:pt x="21471" y="493222"/>
                </a:cubicBezTo>
                <a:cubicBezTo>
                  <a:pt x="49475" y="521226"/>
                  <a:pt x="94337" y="521655"/>
                  <a:pt x="121769" y="494222"/>
                </a:cubicBezTo>
                <a:cubicBezTo>
                  <a:pt x="142915" y="473077"/>
                  <a:pt x="155345" y="400354"/>
                  <a:pt x="160060" y="368064"/>
                </a:cubicBezTo>
                <a:cubicBezTo>
                  <a:pt x="161203" y="360206"/>
                  <a:pt x="154488" y="353491"/>
                  <a:pt x="146487" y="354634"/>
                </a:cubicBezTo>
                <a:close/>
                <a:moveTo>
                  <a:pt x="894295" y="392924"/>
                </a:moveTo>
                <a:cubicBezTo>
                  <a:pt x="873149" y="371779"/>
                  <a:pt x="800426" y="359348"/>
                  <a:pt x="768136" y="354634"/>
                </a:cubicBezTo>
                <a:cubicBezTo>
                  <a:pt x="760278" y="353491"/>
                  <a:pt x="753420" y="360206"/>
                  <a:pt x="754563" y="368207"/>
                </a:cubicBezTo>
                <a:cubicBezTo>
                  <a:pt x="759135" y="400497"/>
                  <a:pt x="771708" y="473220"/>
                  <a:pt x="792853" y="494365"/>
                </a:cubicBezTo>
                <a:cubicBezTo>
                  <a:pt x="820285" y="521797"/>
                  <a:pt x="865148" y="521369"/>
                  <a:pt x="893152" y="493365"/>
                </a:cubicBezTo>
                <a:cubicBezTo>
                  <a:pt x="921155" y="465362"/>
                  <a:pt x="921727" y="420213"/>
                  <a:pt x="894295" y="392924"/>
                </a:cubicBezTo>
                <a:close/>
                <a:moveTo>
                  <a:pt x="709414" y="374636"/>
                </a:moveTo>
                <a:cubicBezTo>
                  <a:pt x="703985" y="336631"/>
                  <a:pt x="736703" y="303913"/>
                  <a:pt x="774708" y="309342"/>
                </a:cubicBezTo>
                <a:cubicBezTo>
                  <a:pt x="787424" y="311200"/>
                  <a:pt x="798711" y="313200"/>
                  <a:pt x="809427" y="315200"/>
                </a:cubicBezTo>
                <a:cubicBezTo>
                  <a:pt x="789853" y="138035"/>
                  <a:pt x="639834" y="161"/>
                  <a:pt x="457383" y="161"/>
                </a:cubicBezTo>
                <a:cubicBezTo>
                  <a:pt x="274931" y="161"/>
                  <a:pt x="124913" y="138035"/>
                  <a:pt x="105339" y="315200"/>
                </a:cubicBezTo>
                <a:cubicBezTo>
                  <a:pt x="116054" y="313200"/>
                  <a:pt x="127342" y="311200"/>
                  <a:pt x="140057" y="309342"/>
                </a:cubicBezTo>
                <a:cubicBezTo>
                  <a:pt x="187492" y="303770"/>
                  <a:pt x="209495" y="345490"/>
                  <a:pt x="205351" y="374636"/>
                </a:cubicBezTo>
                <a:cubicBezTo>
                  <a:pt x="188492" y="492222"/>
                  <a:pt x="162632" y="518083"/>
                  <a:pt x="154202" y="526655"/>
                </a:cubicBezTo>
                <a:cubicBezTo>
                  <a:pt x="152916" y="527941"/>
                  <a:pt x="151345" y="528941"/>
                  <a:pt x="149916" y="530227"/>
                </a:cubicBezTo>
                <a:cubicBezTo>
                  <a:pt x="210923" y="636812"/>
                  <a:pt x="325652" y="708821"/>
                  <a:pt x="457383" y="708821"/>
                </a:cubicBezTo>
                <a:cubicBezTo>
                  <a:pt x="589114" y="708821"/>
                  <a:pt x="703842" y="636812"/>
                  <a:pt x="764850" y="530084"/>
                </a:cubicBezTo>
                <a:cubicBezTo>
                  <a:pt x="763421" y="528798"/>
                  <a:pt x="761849" y="527941"/>
                  <a:pt x="760564" y="526512"/>
                </a:cubicBezTo>
                <a:cubicBezTo>
                  <a:pt x="752134" y="518083"/>
                  <a:pt x="726274" y="492222"/>
                  <a:pt x="709414" y="374636"/>
                </a:cubicBezTo>
                <a:close/>
                <a:moveTo>
                  <a:pt x="571683" y="205901"/>
                </a:moveTo>
                <a:cubicBezTo>
                  <a:pt x="605687" y="205901"/>
                  <a:pt x="646978" y="247763"/>
                  <a:pt x="651693" y="307913"/>
                </a:cubicBezTo>
                <a:cubicBezTo>
                  <a:pt x="652693" y="320201"/>
                  <a:pt x="636262" y="325058"/>
                  <a:pt x="630404" y="314343"/>
                </a:cubicBezTo>
                <a:lnTo>
                  <a:pt x="616831" y="290054"/>
                </a:lnTo>
                <a:cubicBezTo>
                  <a:pt x="605830" y="270480"/>
                  <a:pt x="589399" y="259193"/>
                  <a:pt x="571826" y="259193"/>
                </a:cubicBezTo>
                <a:cubicBezTo>
                  <a:pt x="554252" y="259193"/>
                  <a:pt x="537821" y="270480"/>
                  <a:pt x="526820" y="290054"/>
                </a:cubicBezTo>
                <a:lnTo>
                  <a:pt x="513247" y="314343"/>
                </a:lnTo>
                <a:cubicBezTo>
                  <a:pt x="507246" y="324916"/>
                  <a:pt x="490958" y="320058"/>
                  <a:pt x="491959" y="307913"/>
                </a:cubicBezTo>
                <a:cubicBezTo>
                  <a:pt x="496388" y="247763"/>
                  <a:pt x="537679" y="205901"/>
                  <a:pt x="571683" y="205901"/>
                </a:cubicBezTo>
                <a:close/>
                <a:moveTo>
                  <a:pt x="343083" y="205901"/>
                </a:moveTo>
                <a:cubicBezTo>
                  <a:pt x="377087" y="205901"/>
                  <a:pt x="418378" y="247763"/>
                  <a:pt x="423093" y="307913"/>
                </a:cubicBezTo>
                <a:cubicBezTo>
                  <a:pt x="424093" y="320201"/>
                  <a:pt x="407662" y="325058"/>
                  <a:pt x="401804" y="314343"/>
                </a:cubicBezTo>
                <a:lnTo>
                  <a:pt x="388231" y="290054"/>
                </a:lnTo>
                <a:cubicBezTo>
                  <a:pt x="377230" y="270480"/>
                  <a:pt x="360799" y="259193"/>
                  <a:pt x="343226" y="259193"/>
                </a:cubicBezTo>
                <a:cubicBezTo>
                  <a:pt x="325652" y="259193"/>
                  <a:pt x="309221" y="270480"/>
                  <a:pt x="298220" y="290054"/>
                </a:cubicBezTo>
                <a:lnTo>
                  <a:pt x="284647" y="314343"/>
                </a:lnTo>
                <a:cubicBezTo>
                  <a:pt x="278646" y="324916"/>
                  <a:pt x="262358" y="320058"/>
                  <a:pt x="263359" y="307913"/>
                </a:cubicBezTo>
                <a:cubicBezTo>
                  <a:pt x="267788" y="247763"/>
                  <a:pt x="309079" y="205901"/>
                  <a:pt x="343083" y="205901"/>
                </a:cubicBezTo>
                <a:close/>
                <a:moveTo>
                  <a:pt x="457383" y="605951"/>
                </a:moveTo>
                <a:cubicBezTo>
                  <a:pt x="370801" y="605951"/>
                  <a:pt x="265216" y="551230"/>
                  <a:pt x="251929" y="472648"/>
                </a:cubicBezTo>
                <a:cubicBezTo>
                  <a:pt x="249071" y="455932"/>
                  <a:pt x="265073" y="441787"/>
                  <a:pt x="281504" y="447074"/>
                </a:cubicBezTo>
                <a:cubicBezTo>
                  <a:pt x="324652" y="460933"/>
                  <a:pt x="388803" y="468791"/>
                  <a:pt x="457383" y="468791"/>
                </a:cubicBezTo>
                <a:cubicBezTo>
                  <a:pt x="525963" y="468791"/>
                  <a:pt x="590114" y="460933"/>
                  <a:pt x="633262" y="447074"/>
                </a:cubicBezTo>
                <a:cubicBezTo>
                  <a:pt x="649550" y="441787"/>
                  <a:pt x="665552" y="455789"/>
                  <a:pt x="662837" y="472648"/>
                </a:cubicBezTo>
                <a:cubicBezTo>
                  <a:pt x="649550" y="551230"/>
                  <a:pt x="543965" y="605951"/>
                  <a:pt x="457383" y="605951"/>
                </a:cubicBezTo>
                <a:close/>
              </a:path>
            </a:pathLst>
          </a:custGeom>
          <a:solidFill>
            <a:srgbClr val="910830"/>
          </a:solidFill>
          <a:ln w="1429" cap="flat">
            <a:noFill/>
            <a:prstDash val="solid"/>
            <a:miter/>
          </a:ln>
        </p:spPr>
        <p:txBody>
          <a:bodyPr rtlCol="0" anchor="ctr"/>
          <a:lstStyle/>
          <a:p>
            <a:endParaRPr lang="en-GB"/>
          </a:p>
        </p:txBody>
      </p:sp>
      <p:sp>
        <p:nvSpPr>
          <p:cNvPr id="368" name="Grafik 363">
            <a:extLst>
              <a:ext uri="{FF2B5EF4-FFF2-40B4-BE49-F238E27FC236}">
                <a16:creationId xmlns:a16="http://schemas.microsoft.com/office/drawing/2014/main" id="{88EEA4C9-0DA4-4C59-84AC-0E070E3876F2}"/>
              </a:ext>
            </a:extLst>
          </p:cNvPr>
          <p:cNvSpPr/>
          <p:nvPr/>
        </p:nvSpPr>
        <p:spPr>
          <a:xfrm>
            <a:off x="5152020" y="4672189"/>
            <a:ext cx="461426" cy="468869"/>
          </a:xfrm>
          <a:custGeom>
            <a:avLst/>
            <a:gdLst>
              <a:gd name="connsiteX0" fmla="*/ 354490 w 708660"/>
              <a:gd name="connsiteY0" fmla="*/ 160 h 720090"/>
              <a:gd name="connsiteX1" fmla="*/ 160 w 708660"/>
              <a:gd name="connsiteY1" fmla="*/ 354490 h 720090"/>
              <a:gd name="connsiteX2" fmla="*/ 230189 w 708660"/>
              <a:gd name="connsiteY2" fmla="*/ 685960 h 720090"/>
              <a:gd name="connsiteX3" fmla="*/ 217330 w 708660"/>
              <a:gd name="connsiteY3" fmla="*/ 628810 h 720090"/>
              <a:gd name="connsiteX4" fmla="*/ 217330 w 708660"/>
              <a:gd name="connsiteY4" fmla="*/ 563802 h 720090"/>
              <a:gd name="connsiteX5" fmla="*/ 149036 w 708660"/>
              <a:gd name="connsiteY5" fmla="*/ 472648 h 720090"/>
              <a:gd name="connsiteX6" fmla="*/ 178611 w 708660"/>
              <a:gd name="connsiteY6" fmla="*/ 447073 h 720090"/>
              <a:gd name="connsiteX7" fmla="*/ 354490 w 708660"/>
              <a:gd name="connsiteY7" fmla="*/ 468790 h 720090"/>
              <a:gd name="connsiteX8" fmla="*/ 530369 w 708660"/>
              <a:gd name="connsiteY8" fmla="*/ 447073 h 720090"/>
              <a:gd name="connsiteX9" fmla="*/ 559944 w 708660"/>
              <a:gd name="connsiteY9" fmla="*/ 472648 h 720090"/>
              <a:gd name="connsiteX10" fmla="*/ 491650 w 708660"/>
              <a:gd name="connsiteY10" fmla="*/ 563802 h 720090"/>
              <a:gd name="connsiteX11" fmla="*/ 491650 w 708660"/>
              <a:gd name="connsiteY11" fmla="*/ 628810 h 720090"/>
              <a:gd name="connsiteX12" fmla="*/ 478791 w 708660"/>
              <a:gd name="connsiteY12" fmla="*/ 685960 h 720090"/>
              <a:gd name="connsiteX13" fmla="*/ 708820 w 708660"/>
              <a:gd name="connsiteY13" fmla="*/ 354490 h 720090"/>
              <a:gd name="connsiteX14" fmla="*/ 354490 w 708660"/>
              <a:gd name="connsiteY14" fmla="*/ 160 h 720090"/>
              <a:gd name="connsiteX15" fmla="*/ 240190 w 708660"/>
              <a:gd name="connsiteY15" fmla="*/ 331630 h 720090"/>
              <a:gd name="connsiteX16" fmla="*/ 194470 w 708660"/>
              <a:gd name="connsiteY16" fmla="*/ 285910 h 720090"/>
              <a:gd name="connsiteX17" fmla="*/ 240190 w 708660"/>
              <a:gd name="connsiteY17" fmla="*/ 240190 h 720090"/>
              <a:gd name="connsiteX18" fmla="*/ 285910 w 708660"/>
              <a:gd name="connsiteY18" fmla="*/ 285910 h 720090"/>
              <a:gd name="connsiteX19" fmla="*/ 240190 w 708660"/>
              <a:gd name="connsiteY19" fmla="*/ 331630 h 720090"/>
              <a:gd name="connsiteX20" fmla="*/ 468790 w 708660"/>
              <a:gd name="connsiteY20" fmla="*/ 331630 h 720090"/>
              <a:gd name="connsiteX21" fmla="*/ 423070 w 708660"/>
              <a:gd name="connsiteY21" fmla="*/ 285910 h 720090"/>
              <a:gd name="connsiteX22" fmla="*/ 468790 w 708660"/>
              <a:gd name="connsiteY22" fmla="*/ 240190 h 720090"/>
              <a:gd name="connsiteX23" fmla="*/ 514510 w 708660"/>
              <a:gd name="connsiteY23" fmla="*/ 285910 h 720090"/>
              <a:gd name="connsiteX24" fmla="*/ 468790 w 708660"/>
              <a:gd name="connsiteY24" fmla="*/ 331630 h 720090"/>
              <a:gd name="connsiteX25" fmla="*/ 418927 w 708660"/>
              <a:gd name="connsiteY25" fmla="*/ 523940 h 720090"/>
              <a:gd name="connsiteX26" fmla="*/ 369492 w 708660"/>
              <a:gd name="connsiteY26" fmla="*/ 549086 h 720090"/>
              <a:gd name="connsiteX27" fmla="*/ 366920 w 708660"/>
              <a:gd name="connsiteY27" fmla="*/ 560230 h 720090"/>
              <a:gd name="connsiteX28" fmla="*/ 342203 w 708660"/>
              <a:gd name="connsiteY28" fmla="*/ 560230 h 720090"/>
              <a:gd name="connsiteX29" fmla="*/ 339631 w 708660"/>
              <a:gd name="connsiteY29" fmla="*/ 549086 h 720090"/>
              <a:gd name="connsiteX30" fmla="*/ 290196 w 708660"/>
              <a:gd name="connsiteY30" fmla="*/ 523940 h 720090"/>
              <a:gd name="connsiteX31" fmla="*/ 263193 w 708660"/>
              <a:gd name="connsiteY31" fmla="*/ 537370 h 720090"/>
              <a:gd name="connsiteX32" fmla="*/ 263193 w 708660"/>
              <a:gd name="connsiteY32" fmla="*/ 627381 h 720090"/>
              <a:gd name="connsiteX33" fmla="*/ 353347 w 708660"/>
              <a:gd name="connsiteY33" fmla="*/ 720107 h 720090"/>
              <a:gd name="connsiteX34" fmla="*/ 446073 w 708660"/>
              <a:gd name="connsiteY34" fmla="*/ 628667 h 720090"/>
              <a:gd name="connsiteX35" fmla="*/ 446073 w 708660"/>
              <a:gd name="connsiteY35" fmla="*/ 537227 h 720090"/>
              <a:gd name="connsiteX36" fmla="*/ 418927 w 708660"/>
              <a:gd name="connsiteY36" fmla="*/ 523940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8660" h="720090">
                <a:moveTo>
                  <a:pt x="354490" y="160"/>
                </a:moveTo>
                <a:cubicBezTo>
                  <a:pt x="158751" y="160"/>
                  <a:pt x="160" y="158751"/>
                  <a:pt x="160" y="354490"/>
                </a:cubicBezTo>
                <a:cubicBezTo>
                  <a:pt x="160" y="506366"/>
                  <a:pt x="95886" y="635525"/>
                  <a:pt x="230189" y="685960"/>
                </a:cubicBezTo>
                <a:cubicBezTo>
                  <a:pt x="222188" y="668529"/>
                  <a:pt x="217330" y="649241"/>
                  <a:pt x="217330" y="628810"/>
                </a:cubicBezTo>
                <a:lnTo>
                  <a:pt x="217330" y="563802"/>
                </a:lnTo>
                <a:cubicBezTo>
                  <a:pt x="182040" y="540656"/>
                  <a:pt x="155179" y="509366"/>
                  <a:pt x="149036" y="472648"/>
                </a:cubicBezTo>
                <a:cubicBezTo>
                  <a:pt x="146178" y="455788"/>
                  <a:pt x="162323" y="441929"/>
                  <a:pt x="178611" y="447073"/>
                </a:cubicBezTo>
                <a:cubicBezTo>
                  <a:pt x="221759" y="460932"/>
                  <a:pt x="285910" y="468790"/>
                  <a:pt x="354490" y="468790"/>
                </a:cubicBezTo>
                <a:cubicBezTo>
                  <a:pt x="423070" y="468790"/>
                  <a:pt x="487221" y="460932"/>
                  <a:pt x="530369" y="447073"/>
                </a:cubicBezTo>
                <a:cubicBezTo>
                  <a:pt x="546657" y="441929"/>
                  <a:pt x="562659" y="455788"/>
                  <a:pt x="559944" y="472648"/>
                </a:cubicBezTo>
                <a:cubicBezTo>
                  <a:pt x="553801" y="509366"/>
                  <a:pt x="526940" y="540656"/>
                  <a:pt x="491650" y="563802"/>
                </a:cubicBezTo>
                <a:lnTo>
                  <a:pt x="491650" y="628810"/>
                </a:lnTo>
                <a:cubicBezTo>
                  <a:pt x="491650" y="649241"/>
                  <a:pt x="486792" y="668529"/>
                  <a:pt x="478791" y="685960"/>
                </a:cubicBezTo>
                <a:cubicBezTo>
                  <a:pt x="613094" y="635525"/>
                  <a:pt x="708820" y="506366"/>
                  <a:pt x="708820" y="354490"/>
                </a:cubicBezTo>
                <a:cubicBezTo>
                  <a:pt x="708820" y="158751"/>
                  <a:pt x="550229" y="160"/>
                  <a:pt x="354490" y="160"/>
                </a:cubicBezTo>
                <a:close/>
                <a:moveTo>
                  <a:pt x="240190" y="331630"/>
                </a:moveTo>
                <a:cubicBezTo>
                  <a:pt x="214901" y="331630"/>
                  <a:pt x="194470" y="311199"/>
                  <a:pt x="194470" y="285910"/>
                </a:cubicBezTo>
                <a:cubicBezTo>
                  <a:pt x="194470" y="260621"/>
                  <a:pt x="214901" y="240190"/>
                  <a:pt x="240190" y="240190"/>
                </a:cubicBezTo>
                <a:cubicBezTo>
                  <a:pt x="265479" y="240190"/>
                  <a:pt x="285910" y="260621"/>
                  <a:pt x="285910" y="285910"/>
                </a:cubicBezTo>
                <a:cubicBezTo>
                  <a:pt x="285910" y="311199"/>
                  <a:pt x="265479" y="331630"/>
                  <a:pt x="240190" y="331630"/>
                </a:cubicBez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moveTo>
                  <a:pt x="418927" y="523940"/>
                </a:moveTo>
                <a:cubicBezTo>
                  <a:pt x="398353" y="514653"/>
                  <a:pt x="374492" y="527083"/>
                  <a:pt x="369492" y="549086"/>
                </a:cubicBezTo>
                <a:lnTo>
                  <a:pt x="366920" y="560230"/>
                </a:lnTo>
                <a:cubicBezTo>
                  <a:pt x="363920" y="573374"/>
                  <a:pt x="345203" y="573374"/>
                  <a:pt x="342203" y="560230"/>
                </a:cubicBezTo>
                <a:lnTo>
                  <a:pt x="339631" y="549086"/>
                </a:lnTo>
                <a:cubicBezTo>
                  <a:pt x="334630" y="527083"/>
                  <a:pt x="310770" y="514653"/>
                  <a:pt x="290196" y="523940"/>
                </a:cubicBezTo>
                <a:cubicBezTo>
                  <a:pt x="288910" y="524511"/>
                  <a:pt x="290625" y="523654"/>
                  <a:pt x="263193" y="537370"/>
                </a:cubicBezTo>
                <a:lnTo>
                  <a:pt x="263193" y="627381"/>
                </a:lnTo>
                <a:cubicBezTo>
                  <a:pt x="263193" y="677673"/>
                  <a:pt x="303198" y="719536"/>
                  <a:pt x="353347" y="720107"/>
                </a:cubicBezTo>
                <a:cubicBezTo>
                  <a:pt x="404353" y="720821"/>
                  <a:pt x="446073" y="679531"/>
                  <a:pt x="446073" y="628667"/>
                </a:cubicBezTo>
                <a:lnTo>
                  <a:pt x="446073" y="537227"/>
                </a:lnTo>
                <a:cubicBezTo>
                  <a:pt x="418212" y="523511"/>
                  <a:pt x="420070" y="524511"/>
                  <a:pt x="418927" y="523940"/>
                </a:cubicBezTo>
                <a:close/>
              </a:path>
            </a:pathLst>
          </a:custGeom>
          <a:solidFill>
            <a:srgbClr val="910830"/>
          </a:solidFill>
          <a:ln w="1421" cap="flat">
            <a:noFill/>
            <a:prstDash val="solid"/>
            <a:miter/>
          </a:ln>
        </p:spPr>
        <p:txBody>
          <a:bodyPr rtlCol="0" anchor="ctr"/>
          <a:lstStyle/>
          <a:p>
            <a:endParaRPr lang="en-GB"/>
          </a:p>
        </p:txBody>
      </p:sp>
      <p:sp>
        <p:nvSpPr>
          <p:cNvPr id="369" name="Grafik 364">
            <a:extLst>
              <a:ext uri="{FF2B5EF4-FFF2-40B4-BE49-F238E27FC236}">
                <a16:creationId xmlns:a16="http://schemas.microsoft.com/office/drawing/2014/main" id="{3F956EDC-4FB1-492B-A77F-94E16F430A44}"/>
              </a:ext>
            </a:extLst>
          </p:cNvPr>
          <p:cNvSpPr/>
          <p:nvPr/>
        </p:nvSpPr>
        <p:spPr>
          <a:xfrm>
            <a:off x="5662132" y="4672189"/>
            <a:ext cx="461426" cy="468869"/>
          </a:xfrm>
          <a:custGeom>
            <a:avLst/>
            <a:gdLst>
              <a:gd name="connsiteX0" fmla="*/ 418927 w 708660"/>
              <a:gd name="connsiteY0" fmla="*/ 523940 h 720090"/>
              <a:gd name="connsiteX1" fmla="*/ 369492 w 708660"/>
              <a:gd name="connsiteY1" fmla="*/ 549086 h 720090"/>
              <a:gd name="connsiteX2" fmla="*/ 366920 w 708660"/>
              <a:gd name="connsiteY2" fmla="*/ 560230 h 720090"/>
              <a:gd name="connsiteX3" fmla="*/ 342203 w 708660"/>
              <a:gd name="connsiteY3" fmla="*/ 560230 h 720090"/>
              <a:gd name="connsiteX4" fmla="*/ 339631 w 708660"/>
              <a:gd name="connsiteY4" fmla="*/ 549086 h 720090"/>
              <a:gd name="connsiteX5" fmla="*/ 290196 w 708660"/>
              <a:gd name="connsiteY5" fmla="*/ 523940 h 720090"/>
              <a:gd name="connsiteX6" fmla="*/ 263193 w 708660"/>
              <a:gd name="connsiteY6" fmla="*/ 537370 h 720090"/>
              <a:gd name="connsiteX7" fmla="*/ 263193 w 708660"/>
              <a:gd name="connsiteY7" fmla="*/ 627381 h 720090"/>
              <a:gd name="connsiteX8" fmla="*/ 353347 w 708660"/>
              <a:gd name="connsiteY8" fmla="*/ 720107 h 720090"/>
              <a:gd name="connsiteX9" fmla="*/ 446073 w 708660"/>
              <a:gd name="connsiteY9" fmla="*/ 628667 h 720090"/>
              <a:gd name="connsiteX10" fmla="*/ 446073 w 708660"/>
              <a:gd name="connsiteY10" fmla="*/ 537227 h 720090"/>
              <a:gd name="connsiteX11" fmla="*/ 418927 w 708660"/>
              <a:gd name="connsiteY11" fmla="*/ 523940 h 720090"/>
              <a:gd name="connsiteX12" fmla="*/ 354490 w 708660"/>
              <a:gd name="connsiteY12" fmla="*/ 160 h 720090"/>
              <a:gd name="connsiteX13" fmla="*/ 160 w 708660"/>
              <a:gd name="connsiteY13" fmla="*/ 354490 h 720090"/>
              <a:gd name="connsiteX14" fmla="*/ 230189 w 708660"/>
              <a:gd name="connsiteY14" fmla="*/ 685960 h 720090"/>
              <a:gd name="connsiteX15" fmla="*/ 217330 w 708660"/>
              <a:gd name="connsiteY15" fmla="*/ 628810 h 720090"/>
              <a:gd name="connsiteX16" fmla="*/ 217330 w 708660"/>
              <a:gd name="connsiteY16" fmla="*/ 563802 h 720090"/>
              <a:gd name="connsiteX17" fmla="*/ 149036 w 708660"/>
              <a:gd name="connsiteY17" fmla="*/ 472648 h 720090"/>
              <a:gd name="connsiteX18" fmla="*/ 178611 w 708660"/>
              <a:gd name="connsiteY18" fmla="*/ 447073 h 720090"/>
              <a:gd name="connsiteX19" fmla="*/ 354490 w 708660"/>
              <a:gd name="connsiteY19" fmla="*/ 468790 h 720090"/>
              <a:gd name="connsiteX20" fmla="*/ 530369 w 708660"/>
              <a:gd name="connsiteY20" fmla="*/ 447073 h 720090"/>
              <a:gd name="connsiteX21" fmla="*/ 559944 w 708660"/>
              <a:gd name="connsiteY21" fmla="*/ 472648 h 720090"/>
              <a:gd name="connsiteX22" fmla="*/ 491650 w 708660"/>
              <a:gd name="connsiteY22" fmla="*/ 563802 h 720090"/>
              <a:gd name="connsiteX23" fmla="*/ 491650 w 708660"/>
              <a:gd name="connsiteY23" fmla="*/ 628810 h 720090"/>
              <a:gd name="connsiteX24" fmla="*/ 478791 w 708660"/>
              <a:gd name="connsiteY24" fmla="*/ 685960 h 720090"/>
              <a:gd name="connsiteX25" fmla="*/ 708820 w 708660"/>
              <a:gd name="connsiteY25" fmla="*/ 354490 h 720090"/>
              <a:gd name="connsiteX26" fmla="*/ 354490 w 708660"/>
              <a:gd name="connsiteY26" fmla="*/ 160 h 720090"/>
              <a:gd name="connsiteX27" fmla="*/ 306198 w 708660"/>
              <a:gd name="connsiteY27" fmla="*/ 300626 h 720090"/>
              <a:gd name="connsiteX28" fmla="*/ 191898 w 708660"/>
              <a:gd name="connsiteY28" fmla="*/ 369206 h 720090"/>
              <a:gd name="connsiteX29" fmla="*/ 169895 w 708660"/>
              <a:gd name="connsiteY29" fmla="*/ 343489 h 720090"/>
              <a:gd name="connsiteX30" fmla="*/ 217901 w 708660"/>
              <a:gd name="connsiteY30" fmla="*/ 285910 h 720090"/>
              <a:gd name="connsiteX31" fmla="*/ 169895 w 708660"/>
              <a:gd name="connsiteY31" fmla="*/ 228331 h 720090"/>
              <a:gd name="connsiteX32" fmla="*/ 191898 w 708660"/>
              <a:gd name="connsiteY32" fmla="*/ 202614 h 720090"/>
              <a:gd name="connsiteX33" fmla="*/ 306198 w 708660"/>
              <a:gd name="connsiteY33" fmla="*/ 271194 h 720090"/>
              <a:gd name="connsiteX34" fmla="*/ 306198 w 708660"/>
              <a:gd name="connsiteY34" fmla="*/ 300626 h 720090"/>
              <a:gd name="connsiteX35" fmla="*/ 539084 w 708660"/>
              <a:gd name="connsiteY35" fmla="*/ 343489 h 720090"/>
              <a:gd name="connsiteX36" fmla="*/ 517082 w 708660"/>
              <a:gd name="connsiteY36" fmla="*/ 369206 h 720090"/>
              <a:gd name="connsiteX37" fmla="*/ 402782 w 708660"/>
              <a:gd name="connsiteY37" fmla="*/ 300626 h 720090"/>
              <a:gd name="connsiteX38" fmla="*/ 402782 w 708660"/>
              <a:gd name="connsiteY38" fmla="*/ 271194 h 720090"/>
              <a:gd name="connsiteX39" fmla="*/ 517082 w 708660"/>
              <a:gd name="connsiteY39" fmla="*/ 202614 h 720090"/>
              <a:gd name="connsiteX40" fmla="*/ 539084 w 708660"/>
              <a:gd name="connsiteY40" fmla="*/ 228331 h 720090"/>
              <a:gd name="connsiteX41" fmla="*/ 491078 w 708660"/>
              <a:gd name="connsiteY41" fmla="*/ 285910 h 720090"/>
              <a:gd name="connsiteX42" fmla="*/ 539084 w 708660"/>
              <a:gd name="connsiteY42" fmla="*/ 343489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08660" h="720090">
                <a:moveTo>
                  <a:pt x="418927" y="523940"/>
                </a:moveTo>
                <a:cubicBezTo>
                  <a:pt x="398353" y="514653"/>
                  <a:pt x="374492" y="527083"/>
                  <a:pt x="369492" y="549086"/>
                </a:cubicBezTo>
                <a:lnTo>
                  <a:pt x="366920" y="560230"/>
                </a:lnTo>
                <a:cubicBezTo>
                  <a:pt x="363920" y="573374"/>
                  <a:pt x="345203" y="573374"/>
                  <a:pt x="342203" y="560230"/>
                </a:cubicBezTo>
                <a:lnTo>
                  <a:pt x="339631" y="549086"/>
                </a:lnTo>
                <a:cubicBezTo>
                  <a:pt x="334630" y="527083"/>
                  <a:pt x="310770" y="514653"/>
                  <a:pt x="290196" y="523940"/>
                </a:cubicBezTo>
                <a:cubicBezTo>
                  <a:pt x="288910" y="524511"/>
                  <a:pt x="290625" y="523654"/>
                  <a:pt x="263193" y="537370"/>
                </a:cubicBezTo>
                <a:lnTo>
                  <a:pt x="263193" y="627381"/>
                </a:lnTo>
                <a:cubicBezTo>
                  <a:pt x="263193" y="677673"/>
                  <a:pt x="303198" y="719536"/>
                  <a:pt x="353347" y="720107"/>
                </a:cubicBezTo>
                <a:cubicBezTo>
                  <a:pt x="404353" y="720821"/>
                  <a:pt x="446073" y="679531"/>
                  <a:pt x="446073" y="628667"/>
                </a:cubicBezTo>
                <a:lnTo>
                  <a:pt x="446073" y="537227"/>
                </a:lnTo>
                <a:cubicBezTo>
                  <a:pt x="418212" y="523511"/>
                  <a:pt x="420070" y="524511"/>
                  <a:pt x="418927" y="523940"/>
                </a:cubicBezTo>
                <a:close/>
                <a:moveTo>
                  <a:pt x="354490" y="160"/>
                </a:moveTo>
                <a:cubicBezTo>
                  <a:pt x="158751" y="160"/>
                  <a:pt x="160" y="158751"/>
                  <a:pt x="160" y="354490"/>
                </a:cubicBezTo>
                <a:cubicBezTo>
                  <a:pt x="160" y="506366"/>
                  <a:pt x="95886" y="635525"/>
                  <a:pt x="230189" y="685960"/>
                </a:cubicBezTo>
                <a:cubicBezTo>
                  <a:pt x="222188" y="668529"/>
                  <a:pt x="217330" y="649241"/>
                  <a:pt x="217330" y="628810"/>
                </a:cubicBezTo>
                <a:lnTo>
                  <a:pt x="217330" y="563802"/>
                </a:lnTo>
                <a:cubicBezTo>
                  <a:pt x="182040" y="540656"/>
                  <a:pt x="155179" y="509366"/>
                  <a:pt x="149036" y="472648"/>
                </a:cubicBezTo>
                <a:cubicBezTo>
                  <a:pt x="146178" y="455788"/>
                  <a:pt x="162180" y="441929"/>
                  <a:pt x="178611" y="447073"/>
                </a:cubicBezTo>
                <a:cubicBezTo>
                  <a:pt x="221759" y="460932"/>
                  <a:pt x="285910" y="468790"/>
                  <a:pt x="354490" y="468790"/>
                </a:cubicBezTo>
                <a:cubicBezTo>
                  <a:pt x="423070" y="468790"/>
                  <a:pt x="487221" y="460932"/>
                  <a:pt x="530369" y="447073"/>
                </a:cubicBezTo>
                <a:cubicBezTo>
                  <a:pt x="546657" y="441787"/>
                  <a:pt x="562659" y="455788"/>
                  <a:pt x="559944" y="472648"/>
                </a:cubicBezTo>
                <a:cubicBezTo>
                  <a:pt x="553801" y="509366"/>
                  <a:pt x="526940" y="540656"/>
                  <a:pt x="491650" y="563802"/>
                </a:cubicBezTo>
                <a:lnTo>
                  <a:pt x="491650" y="628810"/>
                </a:lnTo>
                <a:cubicBezTo>
                  <a:pt x="491650" y="649241"/>
                  <a:pt x="486792" y="668529"/>
                  <a:pt x="478791" y="685960"/>
                </a:cubicBezTo>
                <a:cubicBezTo>
                  <a:pt x="613094" y="635525"/>
                  <a:pt x="708820" y="506366"/>
                  <a:pt x="708820" y="354490"/>
                </a:cubicBezTo>
                <a:cubicBezTo>
                  <a:pt x="708820" y="158751"/>
                  <a:pt x="550229" y="160"/>
                  <a:pt x="354490" y="160"/>
                </a:cubicBezTo>
                <a:close/>
                <a:moveTo>
                  <a:pt x="306198" y="300626"/>
                </a:moveTo>
                <a:lnTo>
                  <a:pt x="191898" y="369206"/>
                </a:lnTo>
                <a:cubicBezTo>
                  <a:pt x="175467" y="378922"/>
                  <a:pt x="157608" y="358348"/>
                  <a:pt x="169895" y="343489"/>
                </a:cubicBezTo>
                <a:lnTo>
                  <a:pt x="217901" y="285910"/>
                </a:lnTo>
                <a:lnTo>
                  <a:pt x="169895" y="228331"/>
                </a:lnTo>
                <a:cubicBezTo>
                  <a:pt x="157608" y="213615"/>
                  <a:pt x="175325" y="192755"/>
                  <a:pt x="191898" y="202614"/>
                </a:cubicBezTo>
                <a:lnTo>
                  <a:pt x="306198" y="271194"/>
                </a:lnTo>
                <a:cubicBezTo>
                  <a:pt x="317200" y="277909"/>
                  <a:pt x="317200" y="293911"/>
                  <a:pt x="306198" y="300626"/>
                </a:cubicBezTo>
                <a:close/>
                <a:moveTo>
                  <a:pt x="539084" y="343489"/>
                </a:moveTo>
                <a:cubicBezTo>
                  <a:pt x="551515" y="358348"/>
                  <a:pt x="533512" y="378922"/>
                  <a:pt x="517082" y="369206"/>
                </a:cubicBezTo>
                <a:lnTo>
                  <a:pt x="402782" y="300626"/>
                </a:lnTo>
                <a:cubicBezTo>
                  <a:pt x="391637" y="293911"/>
                  <a:pt x="391637" y="277909"/>
                  <a:pt x="402782" y="271194"/>
                </a:cubicBezTo>
                <a:lnTo>
                  <a:pt x="517082" y="202614"/>
                </a:lnTo>
                <a:cubicBezTo>
                  <a:pt x="533798" y="192755"/>
                  <a:pt x="551229" y="213615"/>
                  <a:pt x="539084" y="228331"/>
                </a:cubicBezTo>
                <a:lnTo>
                  <a:pt x="491078" y="285910"/>
                </a:lnTo>
                <a:lnTo>
                  <a:pt x="539084" y="343489"/>
                </a:lnTo>
                <a:close/>
              </a:path>
            </a:pathLst>
          </a:custGeom>
          <a:solidFill>
            <a:srgbClr val="910830"/>
          </a:solidFill>
          <a:ln w="1421" cap="flat">
            <a:noFill/>
            <a:prstDash val="solid"/>
            <a:miter/>
          </a:ln>
        </p:spPr>
        <p:txBody>
          <a:bodyPr rtlCol="0" anchor="ctr"/>
          <a:lstStyle/>
          <a:p>
            <a:endParaRPr lang="en-GB"/>
          </a:p>
        </p:txBody>
      </p:sp>
      <p:sp>
        <p:nvSpPr>
          <p:cNvPr id="370" name="Grafik 365">
            <a:extLst>
              <a:ext uri="{FF2B5EF4-FFF2-40B4-BE49-F238E27FC236}">
                <a16:creationId xmlns:a16="http://schemas.microsoft.com/office/drawing/2014/main" id="{6CCA3D07-A2AB-4CBD-A4D1-C5B3CD352677}"/>
              </a:ext>
            </a:extLst>
          </p:cNvPr>
          <p:cNvSpPr/>
          <p:nvPr/>
        </p:nvSpPr>
        <p:spPr>
          <a:xfrm>
            <a:off x="6172244" y="4672189"/>
            <a:ext cx="461426" cy="468869"/>
          </a:xfrm>
          <a:custGeom>
            <a:avLst/>
            <a:gdLst>
              <a:gd name="connsiteX0" fmla="*/ 491650 w 708660"/>
              <a:gd name="connsiteY0" fmla="*/ 251620 h 720090"/>
              <a:gd name="connsiteX1" fmla="*/ 457360 w 708660"/>
              <a:gd name="connsiteY1" fmla="*/ 285910 h 720090"/>
              <a:gd name="connsiteX2" fmla="*/ 491650 w 708660"/>
              <a:gd name="connsiteY2" fmla="*/ 320200 h 720090"/>
              <a:gd name="connsiteX3" fmla="*/ 525940 w 708660"/>
              <a:gd name="connsiteY3" fmla="*/ 285910 h 720090"/>
              <a:gd name="connsiteX4" fmla="*/ 491650 w 708660"/>
              <a:gd name="connsiteY4" fmla="*/ 251620 h 720090"/>
              <a:gd name="connsiteX5" fmla="*/ 354490 w 708660"/>
              <a:gd name="connsiteY5" fmla="*/ 160 h 720090"/>
              <a:gd name="connsiteX6" fmla="*/ 160 w 708660"/>
              <a:gd name="connsiteY6" fmla="*/ 354490 h 720090"/>
              <a:gd name="connsiteX7" fmla="*/ 230189 w 708660"/>
              <a:gd name="connsiteY7" fmla="*/ 685960 h 720090"/>
              <a:gd name="connsiteX8" fmla="*/ 217330 w 708660"/>
              <a:gd name="connsiteY8" fmla="*/ 628810 h 720090"/>
              <a:gd name="connsiteX9" fmla="*/ 217330 w 708660"/>
              <a:gd name="connsiteY9" fmla="*/ 563802 h 720090"/>
              <a:gd name="connsiteX10" fmla="*/ 149036 w 708660"/>
              <a:gd name="connsiteY10" fmla="*/ 472648 h 720090"/>
              <a:gd name="connsiteX11" fmla="*/ 178611 w 708660"/>
              <a:gd name="connsiteY11" fmla="*/ 447073 h 720090"/>
              <a:gd name="connsiteX12" fmla="*/ 354490 w 708660"/>
              <a:gd name="connsiteY12" fmla="*/ 468790 h 720090"/>
              <a:gd name="connsiteX13" fmla="*/ 530369 w 708660"/>
              <a:gd name="connsiteY13" fmla="*/ 447073 h 720090"/>
              <a:gd name="connsiteX14" fmla="*/ 559944 w 708660"/>
              <a:gd name="connsiteY14" fmla="*/ 472648 h 720090"/>
              <a:gd name="connsiteX15" fmla="*/ 491650 w 708660"/>
              <a:gd name="connsiteY15" fmla="*/ 563802 h 720090"/>
              <a:gd name="connsiteX16" fmla="*/ 491650 w 708660"/>
              <a:gd name="connsiteY16" fmla="*/ 628810 h 720090"/>
              <a:gd name="connsiteX17" fmla="*/ 478791 w 708660"/>
              <a:gd name="connsiteY17" fmla="*/ 685960 h 720090"/>
              <a:gd name="connsiteX18" fmla="*/ 708820 w 708660"/>
              <a:gd name="connsiteY18" fmla="*/ 354490 h 720090"/>
              <a:gd name="connsiteX19" fmla="*/ 354490 w 708660"/>
              <a:gd name="connsiteY19" fmla="*/ 160 h 720090"/>
              <a:gd name="connsiteX20" fmla="*/ 274480 w 708660"/>
              <a:gd name="connsiteY20" fmla="*/ 321629 h 720090"/>
              <a:gd name="connsiteX21" fmla="*/ 260907 w 708660"/>
              <a:gd name="connsiteY21" fmla="*/ 309484 h 720090"/>
              <a:gd name="connsiteX22" fmla="*/ 173753 w 708660"/>
              <a:gd name="connsiteY22" fmla="*/ 309484 h 720090"/>
              <a:gd name="connsiteX23" fmla="*/ 160180 w 708660"/>
              <a:gd name="connsiteY23" fmla="*/ 321629 h 720090"/>
              <a:gd name="connsiteX24" fmla="*/ 131891 w 708660"/>
              <a:gd name="connsiteY24" fmla="*/ 306198 h 720090"/>
              <a:gd name="connsiteX25" fmla="*/ 217473 w 708660"/>
              <a:gd name="connsiteY25" fmla="*/ 246048 h 720090"/>
              <a:gd name="connsiteX26" fmla="*/ 303055 w 708660"/>
              <a:gd name="connsiteY26" fmla="*/ 306198 h 720090"/>
              <a:gd name="connsiteX27" fmla="*/ 274480 w 708660"/>
              <a:gd name="connsiteY27" fmla="*/ 321629 h 720090"/>
              <a:gd name="connsiteX28" fmla="*/ 491650 w 708660"/>
              <a:gd name="connsiteY28" fmla="*/ 377350 h 720090"/>
              <a:gd name="connsiteX29" fmla="*/ 400210 w 708660"/>
              <a:gd name="connsiteY29" fmla="*/ 285910 h 720090"/>
              <a:gd name="connsiteX30" fmla="*/ 491650 w 708660"/>
              <a:gd name="connsiteY30" fmla="*/ 194470 h 720090"/>
              <a:gd name="connsiteX31" fmla="*/ 583090 w 708660"/>
              <a:gd name="connsiteY31" fmla="*/ 285910 h 720090"/>
              <a:gd name="connsiteX32" fmla="*/ 491650 w 708660"/>
              <a:gd name="connsiteY32" fmla="*/ 377350 h 720090"/>
              <a:gd name="connsiteX33" fmla="*/ 418927 w 708660"/>
              <a:gd name="connsiteY33" fmla="*/ 523940 h 720090"/>
              <a:gd name="connsiteX34" fmla="*/ 369492 w 708660"/>
              <a:gd name="connsiteY34" fmla="*/ 549086 h 720090"/>
              <a:gd name="connsiteX35" fmla="*/ 366920 w 708660"/>
              <a:gd name="connsiteY35" fmla="*/ 560230 h 720090"/>
              <a:gd name="connsiteX36" fmla="*/ 342203 w 708660"/>
              <a:gd name="connsiteY36" fmla="*/ 560230 h 720090"/>
              <a:gd name="connsiteX37" fmla="*/ 339631 w 708660"/>
              <a:gd name="connsiteY37" fmla="*/ 549086 h 720090"/>
              <a:gd name="connsiteX38" fmla="*/ 290196 w 708660"/>
              <a:gd name="connsiteY38" fmla="*/ 523940 h 720090"/>
              <a:gd name="connsiteX39" fmla="*/ 263193 w 708660"/>
              <a:gd name="connsiteY39" fmla="*/ 537370 h 720090"/>
              <a:gd name="connsiteX40" fmla="*/ 263193 w 708660"/>
              <a:gd name="connsiteY40" fmla="*/ 627381 h 720090"/>
              <a:gd name="connsiteX41" fmla="*/ 353347 w 708660"/>
              <a:gd name="connsiteY41" fmla="*/ 720107 h 720090"/>
              <a:gd name="connsiteX42" fmla="*/ 446073 w 708660"/>
              <a:gd name="connsiteY42" fmla="*/ 628667 h 720090"/>
              <a:gd name="connsiteX43" fmla="*/ 446073 w 708660"/>
              <a:gd name="connsiteY43" fmla="*/ 537227 h 720090"/>
              <a:gd name="connsiteX44" fmla="*/ 418927 w 708660"/>
              <a:gd name="connsiteY44" fmla="*/ 523940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708660" h="720090">
                <a:moveTo>
                  <a:pt x="491650" y="251620"/>
                </a:moveTo>
                <a:cubicBezTo>
                  <a:pt x="472648" y="251620"/>
                  <a:pt x="457360" y="266908"/>
                  <a:pt x="457360" y="285910"/>
                </a:cubicBezTo>
                <a:cubicBezTo>
                  <a:pt x="457360" y="304912"/>
                  <a:pt x="472648" y="320200"/>
                  <a:pt x="491650" y="320200"/>
                </a:cubicBezTo>
                <a:cubicBezTo>
                  <a:pt x="510652" y="320200"/>
                  <a:pt x="525940" y="304912"/>
                  <a:pt x="525940" y="285910"/>
                </a:cubicBezTo>
                <a:cubicBezTo>
                  <a:pt x="525940" y="266908"/>
                  <a:pt x="510652" y="251620"/>
                  <a:pt x="491650" y="251620"/>
                </a:cubicBezTo>
                <a:close/>
                <a:moveTo>
                  <a:pt x="354490" y="160"/>
                </a:moveTo>
                <a:cubicBezTo>
                  <a:pt x="158751" y="160"/>
                  <a:pt x="160" y="158751"/>
                  <a:pt x="160" y="354490"/>
                </a:cubicBezTo>
                <a:cubicBezTo>
                  <a:pt x="160" y="506366"/>
                  <a:pt x="95886" y="635525"/>
                  <a:pt x="230189" y="685960"/>
                </a:cubicBezTo>
                <a:cubicBezTo>
                  <a:pt x="222188" y="668529"/>
                  <a:pt x="217330" y="649241"/>
                  <a:pt x="217330" y="628810"/>
                </a:cubicBezTo>
                <a:lnTo>
                  <a:pt x="217330" y="563802"/>
                </a:lnTo>
                <a:cubicBezTo>
                  <a:pt x="182040" y="540656"/>
                  <a:pt x="155179" y="509366"/>
                  <a:pt x="149036" y="472648"/>
                </a:cubicBezTo>
                <a:cubicBezTo>
                  <a:pt x="146178" y="455788"/>
                  <a:pt x="162323" y="441929"/>
                  <a:pt x="178611" y="447073"/>
                </a:cubicBezTo>
                <a:cubicBezTo>
                  <a:pt x="221759" y="460932"/>
                  <a:pt x="285910" y="468790"/>
                  <a:pt x="354490" y="468790"/>
                </a:cubicBezTo>
                <a:cubicBezTo>
                  <a:pt x="423070" y="468790"/>
                  <a:pt x="487221" y="460932"/>
                  <a:pt x="530369" y="447073"/>
                </a:cubicBezTo>
                <a:cubicBezTo>
                  <a:pt x="546800" y="441787"/>
                  <a:pt x="562659" y="455788"/>
                  <a:pt x="559944" y="472648"/>
                </a:cubicBezTo>
                <a:cubicBezTo>
                  <a:pt x="553801" y="509366"/>
                  <a:pt x="526940" y="540656"/>
                  <a:pt x="491650" y="563802"/>
                </a:cubicBezTo>
                <a:lnTo>
                  <a:pt x="491650" y="628810"/>
                </a:lnTo>
                <a:cubicBezTo>
                  <a:pt x="491650" y="649241"/>
                  <a:pt x="486792" y="668529"/>
                  <a:pt x="478791" y="685960"/>
                </a:cubicBezTo>
                <a:cubicBezTo>
                  <a:pt x="613094" y="635525"/>
                  <a:pt x="708820" y="506366"/>
                  <a:pt x="708820" y="354490"/>
                </a:cubicBezTo>
                <a:cubicBezTo>
                  <a:pt x="708820" y="158751"/>
                  <a:pt x="550229" y="160"/>
                  <a:pt x="354490" y="160"/>
                </a:cubicBezTo>
                <a:close/>
                <a:moveTo>
                  <a:pt x="274480" y="321629"/>
                </a:moveTo>
                <a:lnTo>
                  <a:pt x="260907" y="309484"/>
                </a:lnTo>
                <a:cubicBezTo>
                  <a:pt x="239761" y="290625"/>
                  <a:pt x="194899" y="290625"/>
                  <a:pt x="173753" y="309484"/>
                </a:cubicBezTo>
                <a:lnTo>
                  <a:pt x="160180" y="321629"/>
                </a:lnTo>
                <a:cubicBezTo>
                  <a:pt x="148036" y="332201"/>
                  <a:pt x="129319" y="322057"/>
                  <a:pt x="131891" y="306198"/>
                </a:cubicBezTo>
                <a:cubicBezTo>
                  <a:pt x="137606" y="270194"/>
                  <a:pt x="180754" y="246048"/>
                  <a:pt x="217473" y="246048"/>
                </a:cubicBezTo>
                <a:cubicBezTo>
                  <a:pt x="254192" y="246048"/>
                  <a:pt x="297340" y="270194"/>
                  <a:pt x="303055" y="306198"/>
                </a:cubicBezTo>
                <a:cubicBezTo>
                  <a:pt x="305341" y="322057"/>
                  <a:pt x="286481" y="332201"/>
                  <a:pt x="274480" y="321629"/>
                </a:cubicBezTo>
                <a:close/>
                <a:moveTo>
                  <a:pt x="491650" y="377350"/>
                </a:moveTo>
                <a:cubicBezTo>
                  <a:pt x="441215" y="377350"/>
                  <a:pt x="400210" y="336345"/>
                  <a:pt x="400210" y="285910"/>
                </a:cubicBezTo>
                <a:cubicBezTo>
                  <a:pt x="400210" y="235475"/>
                  <a:pt x="441215" y="194470"/>
                  <a:pt x="491650" y="194470"/>
                </a:cubicBezTo>
                <a:cubicBezTo>
                  <a:pt x="542085" y="194470"/>
                  <a:pt x="583090" y="235475"/>
                  <a:pt x="583090" y="285910"/>
                </a:cubicBezTo>
                <a:cubicBezTo>
                  <a:pt x="583090" y="336345"/>
                  <a:pt x="542085" y="377350"/>
                  <a:pt x="491650" y="377350"/>
                </a:cubicBezTo>
                <a:close/>
                <a:moveTo>
                  <a:pt x="418927" y="523940"/>
                </a:moveTo>
                <a:cubicBezTo>
                  <a:pt x="398353" y="514653"/>
                  <a:pt x="374492" y="527083"/>
                  <a:pt x="369492" y="549086"/>
                </a:cubicBezTo>
                <a:lnTo>
                  <a:pt x="366920" y="560230"/>
                </a:lnTo>
                <a:cubicBezTo>
                  <a:pt x="363920" y="573374"/>
                  <a:pt x="345203" y="573374"/>
                  <a:pt x="342203" y="560230"/>
                </a:cubicBezTo>
                <a:lnTo>
                  <a:pt x="339631" y="549086"/>
                </a:lnTo>
                <a:cubicBezTo>
                  <a:pt x="334630" y="527083"/>
                  <a:pt x="310770" y="514653"/>
                  <a:pt x="290196" y="523940"/>
                </a:cubicBezTo>
                <a:cubicBezTo>
                  <a:pt x="288910" y="524511"/>
                  <a:pt x="290625" y="523654"/>
                  <a:pt x="263193" y="537370"/>
                </a:cubicBezTo>
                <a:lnTo>
                  <a:pt x="263193" y="627381"/>
                </a:lnTo>
                <a:cubicBezTo>
                  <a:pt x="263193" y="677673"/>
                  <a:pt x="303198" y="719536"/>
                  <a:pt x="353347" y="720107"/>
                </a:cubicBezTo>
                <a:cubicBezTo>
                  <a:pt x="404353" y="720821"/>
                  <a:pt x="446073" y="679531"/>
                  <a:pt x="446073" y="628667"/>
                </a:cubicBezTo>
                <a:lnTo>
                  <a:pt x="446073" y="537227"/>
                </a:lnTo>
                <a:cubicBezTo>
                  <a:pt x="418212" y="523511"/>
                  <a:pt x="420070" y="524511"/>
                  <a:pt x="418927" y="523940"/>
                </a:cubicBezTo>
                <a:close/>
              </a:path>
            </a:pathLst>
          </a:custGeom>
          <a:solidFill>
            <a:srgbClr val="910830"/>
          </a:solidFill>
          <a:ln w="1421" cap="flat">
            <a:noFill/>
            <a:prstDash val="solid"/>
            <a:miter/>
          </a:ln>
        </p:spPr>
        <p:txBody>
          <a:bodyPr rtlCol="0" anchor="ctr"/>
          <a:lstStyle/>
          <a:p>
            <a:endParaRPr lang="en-GB"/>
          </a:p>
        </p:txBody>
      </p:sp>
      <p:sp>
        <p:nvSpPr>
          <p:cNvPr id="371" name="Grafik 366">
            <a:extLst>
              <a:ext uri="{FF2B5EF4-FFF2-40B4-BE49-F238E27FC236}">
                <a16:creationId xmlns:a16="http://schemas.microsoft.com/office/drawing/2014/main" id="{5D506264-6D47-4C1D-93F1-892D2460C1CD}"/>
              </a:ext>
            </a:extLst>
          </p:cNvPr>
          <p:cNvSpPr/>
          <p:nvPr/>
        </p:nvSpPr>
        <p:spPr>
          <a:xfrm>
            <a:off x="6682356" y="4672189"/>
            <a:ext cx="461426" cy="461426"/>
          </a:xfrm>
          <a:custGeom>
            <a:avLst/>
            <a:gdLst>
              <a:gd name="connsiteX0" fmla="*/ 160 w 708660"/>
              <a:gd name="connsiteY0" fmla="*/ 354490 h 708660"/>
              <a:gd name="connsiteX1" fmla="*/ 354490 w 708660"/>
              <a:gd name="connsiteY1" fmla="*/ 708820 h 708660"/>
              <a:gd name="connsiteX2" fmla="*/ 708820 w 708660"/>
              <a:gd name="connsiteY2" fmla="*/ 354490 h 708660"/>
              <a:gd name="connsiteX3" fmla="*/ 354490 w 708660"/>
              <a:gd name="connsiteY3" fmla="*/ 160 h 708660"/>
              <a:gd name="connsiteX4" fmla="*/ 160 w 708660"/>
              <a:gd name="connsiteY4" fmla="*/ 354490 h 708660"/>
              <a:gd name="connsiteX5" fmla="*/ 285910 w 708660"/>
              <a:gd name="connsiteY5" fmla="*/ 285910 h 708660"/>
              <a:gd name="connsiteX6" fmla="*/ 240190 w 708660"/>
              <a:gd name="connsiteY6" fmla="*/ 331630 h 708660"/>
              <a:gd name="connsiteX7" fmla="*/ 194470 w 708660"/>
              <a:gd name="connsiteY7" fmla="*/ 285910 h 708660"/>
              <a:gd name="connsiteX8" fmla="*/ 240190 w 708660"/>
              <a:gd name="connsiteY8" fmla="*/ 240190 h 708660"/>
              <a:gd name="connsiteX9" fmla="*/ 285910 w 708660"/>
              <a:gd name="connsiteY9" fmla="*/ 285910 h 708660"/>
              <a:gd name="connsiteX10" fmla="*/ 525940 w 708660"/>
              <a:gd name="connsiteY10" fmla="*/ 321629 h 708660"/>
              <a:gd name="connsiteX11" fmla="*/ 512367 w 708660"/>
              <a:gd name="connsiteY11" fmla="*/ 309484 h 708660"/>
              <a:gd name="connsiteX12" fmla="*/ 425213 w 708660"/>
              <a:gd name="connsiteY12" fmla="*/ 309484 h 708660"/>
              <a:gd name="connsiteX13" fmla="*/ 411640 w 708660"/>
              <a:gd name="connsiteY13" fmla="*/ 321629 h 708660"/>
              <a:gd name="connsiteX14" fmla="*/ 383351 w 708660"/>
              <a:gd name="connsiteY14" fmla="*/ 306198 h 708660"/>
              <a:gd name="connsiteX15" fmla="*/ 468933 w 708660"/>
              <a:gd name="connsiteY15" fmla="*/ 246048 h 708660"/>
              <a:gd name="connsiteX16" fmla="*/ 554515 w 708660"/>
              <a:gd name="connsiteY16" fmla="*/ 306198 h 708660"/>
              <a:gd name="connsiteX17" fmla="*/ 525940 w 708660"/>
              <a:gd name="connsiteY17" fmla="*/ 321629 h 708660"/>
              <a:gd name="connsiteX18" fmla="*/ 178611 w 708660"/>
              <a:gd name="connsiteY18" fmla="*/ 447073 h 708660"/>
              <a:gd name="connsiteX19" fmla="*/ 354490 w 708660"/>
              <a:gd name="connsiteY19" fmla="*/ 468790 h 708660"/>
              <a:gd name="connsiteX20" fmla="*/ 530369 w 708660"/>
              <a:gd name="connsiteY20" fmla="*/ 447073 h 708660"/>
              <a:gd name="connsiteX21" fmla="*/ 559944 w 708660"/>
              <a:gd name="connsiteY21" fmla="*/ 472648 h 708660"/>
              <a:gd name="connsiteX22" fmla="*/ 354490 w 708660"/>
              <a:gd name="connsiteY22" fmla="*/ 605950 h 708660"/>
              <a:gd name="connsiteX23" fmla="*/ 149036 w 708660"/>
              <a:gd name="connsiteY23" fmla="*/ 472648 h 708660"/>
              <a:gd name="connsiteX24" fmla="*/ 178611 w 708660"/>
              <a:gd name="connsiteY24" fmla="*/ 44707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8660" h="708660">
                <a:moveTo>
                  <a:pt x="160" y="354490"/>
                </a:moveTo>
                <a:cubicBezTo>
                  <a:pt x="160" y="550229"/>
                  <a:pt x="158751" y="708820"/>
                  <a:pt x="354490" y="708820"/>
                </a:cubicBezTo>
                <a:cubicBezTo>
                  <a:pt x="550229" y="708820"/>
                  <a:pt x="708820" y="550229"/>
                  <a:pt x="708820" y="354490"/>
                </a:cubicBezTo>
                <a:cubicBezTo>
                  <a:pt x="708820" y="158751"/>
                  <a:pt x="550229" y="160"/>
                  <a:pt x="354490" y="160"/>
                </a:cubicBezTo>
                <a:cubicBezTo>
                  <a:pt x="158751" y="160"/>
                  <a:pt x="160" y="158751"/>
                  <a:pt x="160" y="354490"/>
                </a:cubicBezTo>
                <a:close/>
                <a:moveTo>
                  <a:pt x="285910" y="285910"/>
                </a:moveTo>
                <a:cubicBezTo>
                  <a:pt x="285910" y="311199"/>
                  <a:pt x="265479" y="331630"/>
                  <a:pt x="240190" y="331630"/>
                </a:cubicBezTo>
                <a:cubicBezTo>
                  <a:pt x="214901" y="331630"/>
                  <a:pt x="194470" y="311199"/>
                  <a:pt x="194470" y="285910"/>
                </a:cubicBezTo>
                <a:cubicBezTo>
                  <a:pt x="194470" y="260621"/>
                  <a:pt x="214901" y="240190"/>
                  <a:pt x="240190" y="240190"/>
                </a:cubicBezTo>
                <a:cubicBezTo>
                  <a:pt x="265479" y="240190"/>
                  <a:pt x="285910" y="260621"/>
                  <a:pt x="285910" y="285910"/>
                </a:cubicBezTo>
                <a:close/>
                <a:moveTo>
                  <a:pt x="525940" y="321629"/>
                </a:moveTo>
                <a:lnTo>
                  <a:pt x="512367" y="309484"/>
                </a:lnTo>
                <a:cubicBezTo>
                  <a:pt x="491221" y="290625"/>
                  <a:pt x="446358" y="290625"/>
                  <a:pt x="425213" y="309484"/>
                </a:cubicBezTo>
                <a:lnTo>
                  <a:pt x="411640" y="321629"/>
                </a:lnTo>
                <a:cubicBezTo>
                  <a:pt x="399781" y="332201"/>
                  <a:pt x="380779" y="322200"/>
                  <a:pt x="383351" y="306198"/>
                </a:cubicBezTo>
                <a:cubicBezTo>
                  <a:pt x="389066" y="270194"/>
                  <a:pt x="432214" y="246048"/>
                  <a:pt x="468933" y="246048"/>
                </a:cubicBezTo>
                <a:cubicBezTo>
                  <a:pt x="505652" y="246048"/>
                  <a:pt x="548800" y="270194"/>
                  <a:pt x="554515" y="306198"/>
                </a:cubicBezTo>
                <a:cubicBezTo>
                  <a:pt x="556801" y="321914"/>
                  <a:pt x="538084" y="332201"/>
                  <a:pt x="525940" y="321629"/>
                </a:cubicBezTo>
                <a:close/>
                <a:moveTo>
                  <a:pt x="178611" y="447073"/>
                </a:moveTo>
                <a:cubicBezTo>
                  <a:pt x="221759" y="460932"/>
                  <a:pt x="285910" y="468790"/>
                  <a:pt x="354490" y="468790"/>
                </a:cubicBezTo>
                <a:cubicBezTo>
                  <a:pt x="423070" y="468790"/>
                  <a:pt x="487221" y="460932"/>
                  <a:pt x="530369" y="447073"/>
                </a:cubicBezTo>
                <a:cubicBezTo>
                  <a:pt x="546514" y="441787"/>
                  <a:pt x="562659" y="455645"/>
                  <a:pt x="559944" y="472648"/>
                </a:cubicBezTo>
                <a:cubicBezTo>
                  <a:pt x="546800" y="551229"/>
                  <a:pt x="441072" y="605950"/>
                  <a:pt x="354490" y="605950"/>
                </a:cubicBezTo>
                <a:cubicBezTo>
                  <a:pt x="267908" y="605950"/>
                  <a:pt x="162323" y="551229"/>
                  <a:pt x="149036" y="472648"/>
                </a:cubicBezTo>
                <a:cubicBezTo>
                  <a:pt x="146178" y="455645"/>
                  <a:pt x="162323" y="441787"/>
                  <a:pt x="178611" y="447073"/>
                </a:cubicBezTo>
                <a:close/>
              </a:path>
            </a:pathLst>
          </a:custGeom>
          <a:solidFill>
            <a:srgbClr val="910830"/>
          </a:solidFill>
          <a:ln w="1421" cap="flat">
            <a:noFill/>
            <a:prstDash val="solid"/>
            <a:miter/>
          </a:ln>
        </p:spPr>
        <p:txBody>
          <a:bodyPr rtlCol="0" anchor="ctr"/>
          <a:lstStyle/>
          <a:p>
            <a:endParaRPr lang="en-GB"/>
          </a:p>
        </p:txBody>
      </p:sp>
      <p:sp>
        <p:nvSpPr>
          <p:cNvPr id="372" name="Grafik 367">
            <a:extLst>
              <a:ext uri="{FF2B5EF4-FFF2-40B4-BE49-F238E27FC236}">
                <a16:creationId xmlns:a16="http://schemas.microsoft.com/office/drawing/2014/main" id="{C59A6407-7939-4F99-B057-01BFF8D2DCBB}"/>
              </a:ext>
            </a:extLst>
          </p:cNvPr>
          <p:cNvSpPr/>
          <p:nvPr/>
        </p:nvSpPr>
        <p:spPr>
          <a:xfrm>
            <a:off x="7192468" y="4754055"/>
            <a:ext cx="416772" cy="297695"/>
          </a:xfrm>
          <a:custGeom>
            <a:avLst/>
            <a:gdLst>
              <a:gd name="connsiteX0" fmla="*/ 137320 w 640080"/>
              <a:gd name="connsiteY0" fmla="*/ 274480 h 457200"/>
              <a:gd name="connsiteX1" fmla="*/ 45880 w 640080"/>
              <a:gd name="connsiteY1" fmla="*/ 274480 h 457200"/>
              <a:gd name="connsiteX2" fmla="*/ 160 w 640080"/>
              <a:gd name="connsiteY2" fmla="*/ 320200 h 457200"/>
              <a:gd name="connsiteX3" fmla="*/ 160 w 640080"/>
              <a:gd name="connsiteY3" fmla="*/ 411640 h 457200"/>
              <a:gd name="connsiteX4" fmla="*/ 45880 w 640080"/>
              <a:gd name="connsiteY4" fmla="*/ 457360 h 457200"/>
              <a:gd name="connsiteX5" fmla="*/ 137320 w 640080"/>
              <a:gd name="connsiteY5" fmla="*/ 457360 h 457200"/>
              <a:gd name="connsiteX6" fmla="*/ 183040 w 640080"/>
              <a:gd name="connsiteY6" fmla="*/ 411640 h 457200"/>
              <a:gd name="connsiteX7" fmla="*/ 183040 w 640080"/>
              <a:gd name="connsiteY7" fmla="*/ 320200 h 457200"/>
              <a:gd name="connsiteX8" fmla="*/ 137320 w 640080"/>
              <a:gd name="connsiteY8" fmla="*/ 274480 h 457200"/>
              <a:gd name="connsiteX9" fmla="*/ 365920 w 640080"/>
              <a:gd name="connsiteY9" fmla="*/ 274480 h 457200"/>
              <a:gd name="connsiteX10" fmla="*/ 274480 w 640080"/>
              <a:gd name="connsiteY10" fmla="*/ 274480 h 457200"/>
              <a:gd name="connsiteX11" fmla="*/ 228760 w 640080"/>
              <a:gd name="connsiteY11" fmla="*/ 320200 h 457200"/>
              <a:gd name="connsiteX12" fmla="*/ 228760 w 640080"/>
              <a:gd name="connsiteY12" fmla="*/ 411640 h 457200"/>
              <a:gd name="connsiteX13" fmla="*/ 274480 w 640080"/>
              <a:gd name="connsiteY13" fmla="*/ 457360 h 457200"/>
              <a:gd name="connsiteX14" fmla="*/ 365920 w 640080"/>
              <a:gd name="connsiteY14" fmla="*/ 457360 h 457200"/>
              <a:gd name="connsiteX15" fmla="*/ 411640 w 640080"/>
              <a:gd name="connsiteY15" fmla="*/ 411640 h 457200"/>
              <a:gd name="connsiteX16" fmla="*/ 411640 w 640080"/>
              <a:gd name="connsiteY16" fmla="*/ 320200 h 457200"/>
              <a:gd name="connsiteX17" fmla="*/ 365920 w 640080"/>
              <a:gd name="connsiteY17" fmla="*/ 274480 h 457200"/>
              <a:gd name="connsiteX18" fmla="*/ 594520 w 640080"/>
              <a:gd name="connsiteY18" fmla="*/ 274480 h 457200"/>
              <a:gd name="connsiteX19" fmla="*/ 503080 w 640080"/>
              <a:gd name="connsiteY19" fmla="*/ 274480 h 457200"/>
              <a:gd name="connsiteX20" fmla="*/ 457360 w 640080"/>
              <a:gd name="connsiteY20" fmla="*/ 320200 h 457200"/>
              <a:gd name="connsiteX21" fmla="*/ 457360 w 640080"/>
              <a:gd name="connsiteY21" fmla="*/ 411640 h 457200"/>
              <a:gd name="connsiteX22" fmla="*/ 503080 w 640080"/>
              <a:gd name="connsiteY22" fmla="*/ 457360 h 457200"/>
              <a:gd name="connsiteX23" fmla="*/ 594520 w 640080"/>
              <a:gd name="connsiteY23" fmla="*/ 457360 h 457200"/>
              <a:gd name="connsiteX24" fmla="*/ 640240 w 640080"/>
              <a:gd name="connsiteY24" fmla="*/ 411640 h 457200"/>
              <a:gd name="connsiteX25" fmla="*/ 640240 w 640080"/>
              <a:gd name="connsiteY25" fmla="*/ 320200 h 457200"/>
              <a:gd name="connsiteX26" fmla="*/ 594520 w 640080"/>
              <a:gd name="connsiteY26" fmla="*/ 274480 h 457200"/>
              <a:gd name="connsiteX27" fmla="*/ 137320 w 640080"/>
              <a:gd name="connsiteY27" fmla="*/ 160 h 457200"/>
              <a:gd name="connsiteX28" fmla="*/ 45880 w 640080"/>
              <a:gd name="connsiteY28" fmla="*/ 160 h 457200"/>
              <a:gd name="connsiteX29" fmla="*/ 160 w 640080"/>
              <a:gd name="connsiteY29" fmla="*/ 45880 h 457200"/>
              <a:gd name="connsiteX30" fmla="*/ 160 w 640080"/>
              <a:gd name="connsiteY30" fmla="*/ 137320 h 457200"/>
              <a:gd name="connsiteX31" fmla="*/ 45880 w 640080"/>
              <a:gd name="connsiteY31" fmla="*/ 183040 h 457200"/>
              <a:gd name="connsiteX32" fmla="*/ 137320 w 640080"/>
              <a:gd name="connsiteY32" fmla="*/ 183040 h 457200"/>
              <a:gd name="connsiteX33" fmla="*/ 183040 w 640080"/>
              <a:gd name="connsiteY33" fmla="*/ 137320 h 457200"/>
              <a:gd name="connsiteX34" fmla="*/ 183040 w 640080"/>
              <a:gd name="connsiteY34" fmla="*/ 45880 h 457200"/>
              <a:gd name="connsiteX35" fmla="*/ 137320 w 640080"/>
              <a:gd name="connsiteY35" fmla="*/ 160 h 457200"/>
              <a:gd name="connsiteX36" fmla="*/ 365920 w 640080"/>
              <a:gd name="connsiteY36" fmla="*/ 160 h 457200"/>
              <a:gd name="connsiteX37" fmla="*/ 274480 w 640080"/>
              <a:gd name="connsiteY37" fmla="*/ 160 h 457200"/>
              <a:gd name="connsiteX38" fmla="*/ 228760 w 640080"/>
              <a:gd name="connsiteY38" fmla="*/ 45880 h 457200"/>
              <a:gd name="connsiteX39" fmla="*/ 228760 w 640080"/>
              <a:gd name="connsiteY39" fmla="*/ 137320 h 457200"/>
              <a:gd name="connsiteX40" fmla="*/ 274480 w 640080"/>
              <a:gd name="connsiteY40" fmla="*/ 183040 h 457200"/>
              <a:gd name="connsiteX41" fmla="*/ 365920 w 640080"/>
              <a:gd name="connsiteY41" fmla="*/ 183040 h 457200"/>
              <a:gd name="connsiteX42" fmla="*/ 411640 w 640080"/>
              <a:gd name="connsiteY42" fmla="*/ 137320 h 457200"/>
              <a:gd name="connsiteX43" fmla="*/ 411640 w 640080"/>
              <a:gd name="connsiteY43" fmla="*/ 45880 h 457200"/>
              <a:gd name="connsiteX44" fmla="*/ 365920 w 640080"/>
              <a:gd name="connsiteY44" fmla="*/ 160 h 457200"/>
              <a:gd name="connsiteX45" fmla="*/ 594520 w 640080"/>
              <a:gd name="connsiteY45" fmla="*/ 160 h 457200"/>
              <a:gd name="connsiteX46" fmla="*/ 503080 w 640080"/>
              <a:gd name="connsiteY46" fmla="*/ 160 h 457200"/>
              <a:gd name="connsiteX47" fmla="*/ 457360 w 640080"/>
              <a:gd name="connsiteY47" fmla="*/ 45880 h 457200"/>
              <a:gd name="connsiteX48" fmla="*/ 457360 w 640080"/>
              <a:gd name="connsiteY48" fmla="*/ 137320 h 457200"/>
              <a:gd name="connsiteX49" fmla="*/ 503080 w 640080"/>
              <a:gd name="connsiteY49" fmla="*/ 183040 h 457200"/>
              <a:gd name="connsiteX50" fmla="*/ 594520 w 640080"/>
              <a:gd name="connsiteY50" fmla="*/ 183040 h 457200"/>
              <a:gd name="connsiteX51" fmla="*/ 640240 w 640080"/>
              <a:gd name="connsiteY51" fmla="*/ 137320 h 457200"/>
              <a:gd name="connsiteX52" fmla="*/ 640240 w 640080"/>
              <a:gd name="connsiteY52" fmla="*/ 45880 h 457200"/>
              <a:gd name="connsiteX53" fmla="*/ 594520 w 640080"/>
              <a:gd name="connsiteY53" fmla="*/ 16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640080" h="457200">
                <a:moveTo>
                  <a:pt x="137320" y="274480"/>
                </a:moveTo>
                <a:lnTo>
                  <a:pt x="45880" y="274480"/>
                </a:lnTo>
                <a:cubicBezTo>
                  <a:pt x="20634" y="274480"/>
                  <a:pt x="160" y="294954"/>
                  <a:pt x="160" y="320200"/>
                </a:cubicBezTo>
                <a:lnTo>
                  <a:pt x="160" y="411640"/>
                </a:lnTo>
                <a:cubicBezTo>
                  <a:pt x="160" y="436886"/>
                  <a:pt x="20634" y="457360"/>
                  <a:pt x="45880" y="457360"/>
                </a:cubicBezTo>
                <a:lnTo>
                  <a:pt x="137320" y="457360"/>
                </a:lnTo>
                <a:cubicBezTo>
                  <a:pt x="162566" y="457360"/>
                  <a:pt x="183040" y="436886"/>
                  <a:pt x="183040" y="411640"/>
                </a:cubicBezTo>
                <a:lnTo>
                  <a:pt x="183040" y="320200"/>
                </a:lnTo>
                <a:cubicBezTo>
                  <a:pt x="183040" y="294954"/>
                  <a:pt x="162566" y="274480"/>
                  <a:pt x="137320" y="274480"/>
                </a:cubicBezTo>
                <a:close/>
                <a:moveTo>
                  <a:pt x="365920" y="274480"/>
                </a:moveTo>
                <a:lnTo>
                  <a:pt x="274480" y="274480"/>
                </a:lnTo>
                <a:cubicBezTo>
                  <a:pt x="249234" y="274480"/>
                  <a:pt x="228760" y="294954"/>
                  <a:pt x="228760" y="320200"/>
                </a:cubicBezTo>
                <a:lnTo>
                  <a:pt x="228760" y="411640"/>
                </a:lnTo>
                <a:cubicBezTo>
                  <a:pt x="228760" y="436886"/>
                  <a:pt x="249234" y="457360"/>
                  <a:pt x="274480" y="457360"/>
                </a:cubicBezTo>
                <a:lnTo>
                  <a:pt x="365920" y="457360"/>
                </a:lnTo>
                <a:cubicBezTo>
                  <a:pt x="391166" y="457360"/>
                  <a:pt x="411640" y="436886"/>
                  <a:pt x="411640" y="411640"/>
                </a:cubicBezTo>
                <a:lnTo>
                  <a:pt x="411640" y="320200"/>
                </a:lnTo>
                <a:cubicBezTo>
                  <a:pt x="411640" y="294954"/>
                  <a:pt x="391166" y="274480"/>
                  <a:pt x="365920" y="274480"/>
                </a:cubicBezTo>
                <a:close/>
                <a:moveTo>
                  <a:pt x="594520" y="274480"/>
                </a:moveTo>
                <a:lnTo>
                  <a:pt x="503080" y="274480"/>
                </a:lnTo>
                <a:cubicBezTo>
                  <a:pt x="477834" y="274480"/>
                  <a:pt x="457360" y="294954"/>
                  <a:pt x="457360" y="320200"/>
                </a:cubicBezTo>
                <a:lnTo>
                  <a:pt x="457360" y="411640"/>
                </a:lnTo>
                <a:cubicBezTo>
                  <a:pt x="457360" y="436886"/>
                  <a:pt x="477834" y="457360"/>
                  <a:pt x="503080" y="457360"/>
                </a:cubicBezTo>
                <a:lnTo>
                  <a:pt x="594520" y="457360"/>
                </a:lnTo>
                <a:cubicBezTo>
                  <a:pt x="619766" y="457360"/>
                  <a:pt x="640240" y="436886"/>
                  <a:pt x="640240" y="411640"/>
                </a:cubicBezTo>
                <a:lnTo>
                  <a:pt x="640240" y="320200"/>
                </a:lnTo>
                <a:cubicBezTo>
                  <a:pt x="640240" y="294954"/>
                  <a:pt x="619766" y="274480"/>
                  <a:pt x="594520" y="274480"/>
                </a:cubicBezTo>
                <a:close/>
                <a:moveTo>
                  <a:pt x="137320" y="160"/>
                </a:moveTo>
                <a:lnTo>
                  <a:pt x="45880" y="160"/>
                </a:lnTo>
                <a:cubicBezTo>
                  <a:pt x="20634" y="160"/>
                  <a:pt x="160" y="20634"/>
                  <a:pt x="160" y="45880"/>
                </a:cubicBezTo>
                <a:lnTo>
                  <a:pt x="160" y="137320"/>
                </a:lnTo>
                <a:cubicBezTo>
                  <a:pt x="160" y="162566"/>
                  <a:pt x="20634" y="183040"/>
                  <a:pt x="45880" y="183040"/>
                </a:cubicBezTo>
                <a:lnTo>
                  <a:pt x="137320" y="183040"/>
                </a:lnTo>
                <a:cubicBezTo>
                  <a:pt x="162566" y="183040"/>
                  <a:pt x="183040" y="162566"/>
                  <a:pt x="183040" y="137320"/>
                </a:cubicBezTo>
                <a:lnTo>
                  <a:pt x="183040" y="45880"/>
                </a:lnTo>
                <a:cubicBezTo>
                  <a:pt x="183040" y="20634"/>
                  <a:pt x="162566" y="160"/>
                  <a:pt x="137320" y="160"/>
                </a:cubicBezTo>
                <a:close/>
                <a:moveTo>
                  <a:pt x="365920" y="160"/>
                </a:moveTo>
                <a:lnTo>
                  <a:pt x="274480" y="160"/>
                </a:lnTo>
                <a:cubicBezTo>
                  <a:pt x="249234" y="160"/>
                  <a:pt x="228760" y="20634"/>
                  <a:pt x="228760" y="45880"/>
                </a:cubicBezTo>
                <a:lnTo>
                  <a:pt x="228760" y="137320"/>
                </a:lnTo>
                <a:cubicBezTo>
                  <a:pt x="228760" y="162566"/>
                  <a:pt x="249234" y="183040"/>
                  <a:pt x="274480" y="183040"/>
                </a:cubicBezTo>
                <a:lnTo>
                  <a:pt x="365920" y="183040"/>
                </a:lnTo>
                <a:cubicBezTo>
                  <a:pt x="391166" y="183040"/>
                  <a:pt x="411640" y="162566"/>
                  <a:pt x="411640" y="137320"/>
                </a:cubicBezTo>
                <a:lnTo>
                  <a:pt x="411640" y="45880"/>
                </a:lnTo>
                <a:cubicBezTo>
                  <a:pt x="411640" y="20634"/>
                  <a:pt x="391166" y="160"/>
                  <a:pt x="365920" y="160"/>
                </a:cubicBezTo>
                <a:close/>
                <a:moveTo>
                  <a:pt x="594520" y="160"/>
                </a:moveTo>
                <a:lnTo>
                  <a:pt x="503080" y="160"/>
                </a:lnTo>
                <a:cubicBezTo>
                  <a:pt x="477834" y="160"/>
                  <a:pt x="457360" y="20634"/>
                  <a:pt x="457360" y="45880"/>
                </a:cubicBezTo>
                <a:lnTo>
                  <a:pt x="457360" y="137320"/>
                </a:lnTo>
                <a:cubicBezTo>
                  <a:pt x="457360" y="162566"/>
                  <a:pt x="477834" y="183040"/>
                  <a:pt x="503080" y="183040"/>
                </a:cubicBezTo>
                <a:lnTo>
                  <a:pt x="594520" y="183040"/>
                </a:lnTo>
                <a:cubicBezTo>
                  <a:pt x="619766" y="183040"/>
                  <a:pt x="640240" y="162566"/>
                  <a:pt x="640240" y="137320"/>
                </a:cubicBezTo>
                <a:lnTo>
                  <a:pt x="640240" y="45880"/>
                </a:lnTo>
                <a:cubicBezTo>
                  <a:pt x="640240" y="20634"/>
                  <a:pt x="619766" y="160"/>
                  <a:pt x="594520" y="160"/>
                </a:cubicBezTo>
                <a:close/>
              </a:path>
            </a:pathLst>
          </a:custGeom>
          <a:solidFill>
            <a:srgbClr val="910830"/>
          </a:solidFill>
          <a:ln w="1424" cap="flat">
            <a:noFill/>
            <a:prstDash val="solid"/>
            <a:miter/>
          </a:ln>
        </p:spPr>
        <p:txBody>
          <a:bodyPr rtlCol="0" anchor="ctr"/>
          <a:lstStyle/>
          <a:p>
            <a:endParaRPr lang="en-GB"/>
          </a:p>
        </p:txBody>
      </p:sp>
      <p:sp>
        <p:nvSpPr>
          <p:cNvPr id="373" name="Grafik 368">
            <a:extLst>
              <a:ext uri="{FF2B5EF4-FFF2-40B4-BE49-F238E27FC236}">
                <a16:creationId xmlns:a16="http://schemas.microsoft.com/office/drawing/2014/main" id="{CF2EF756-8955-4781-8250-C396CF72B45E}"/>
              </a:ext>
            </a:extLst>
          </p:cNvPr>
          <p:cNvSpPr/>
          <p:nvPr/>
        </p:nvSpPr>
        <p:spPr>
          <a:xfrm>
            <a:off x="8123382" y="4694516"/>
            <a:ext cx="297694" cy="416772"/>
          </a:xfrm>
          <a:custGeom>
            <a:avLst/>
            <a:gdLst>
              <a:gd name="connsiteX0" fmla="*/ 137321 w 457200"/>
              <a:gd name="connsiteY0" fmla="*/ 161 h 640080"/>
              <a:gd name="connsiteX1" fmla="*/ 45881 w 457200"/>
              <a:gd name="connsiteY1" fmla="*/ 161 h 640080"/>
              <a:gd name="connsiteX2" fmla="*/ 161 w 457200"/>
              <a:gd name="connsiteY2" fmla="*/ 45881 h 640080"/>
              <a:gd name="connsiteX3" fmla="*/ 161 w 457200"/>
              <a:gd name="connsiteY3" fmla="*/ 137321 h 640080"/>
              <a:gd name="connsiteX4" fmla="*/ 45881 w 457200"/>
              <a:gd name="connsiteY4" fmla="*/ 183041 h 640080"/>
              <a:gd name="connsiteX5" fmla="*/ 137321 w 457200"/>
              <a:gd name="connsiteY5" fmla="*/ 183041 h 640080"/>
              <a:gd name="connsiteX6" fmla="*/ 183041 w 457200"/>
              <a:gd name="connsiteY6" fmla="*/ 137321 h 640080"/>
              <a:gd name="connsiteX7" fmla="*/ 183041 w 457200"/>
              <a:gd name="connsiteY7" fmla="*/ 45881 h 640080"/>
              <a:gd name="connsiteX8" fmla="*/ 137321 w 457200"/>
              <a:gd name="connsiteY8" fmla="*/ 161 h 640080"/>
              <a:gd name="connsiteX9" fmla="*/ 137321 w 457200"/>
              <a:gd name="connsiteY9" fmla="*/ 228761 h 640080"/>
              <a:gd name="connsiteX10" fmla="*/ 45881 w 457200"/>
              <a:gd name="connsiteY10" fmla="*/ 228761 h 640080"/>
              <a:gd name="connsiteX11" fmla="*/ 161 w 457200"/>
              <a:gd name="connsiteY11" fmla="*/ 274481 h 640080"/>
              <a:gd name="connsiteX12" fmla="*/ 161 w 457200"/>
              <a:gd name="connsiteY12" fmla="*/ 365921 h 640080"/>
              <a:gd name="connsiteX13" fmla="*/ 45881 w 457200"/>
              <a:gd name="connsiteY13" fmla="*/ 411641 h 640080"/>
              <a:gd name="connsiteX14" fmla="*/ 137321 w 457200"/>
              <a:gd name="connsiteY14" fmla="*/ 411641 h 640080"/>
              <a:gd name="connsiteX15" fmla="*/ 183041 w 457200"/>
              <a:gd name="connsiteY15" fmla="*/ 365921 h 640080"/>
              <a:gd name="connsiteX16" fmla="*/ 183041 w 457200"/>
              <a:gd name="connsiteY16" fmla="*/ 274481 h 640080"/>
              <a:gd name="connsiteX17" fmla="*/ 137321 w 457200"/>
              <a:gd name="connsiteY17" fmla="*/ 228761 h 640080"/>
              <a:gd name="connsiteX18" fmla="*/ 137321 w 457200"/>
              <a:gd name="connsiteY18" fmla="*/ 457361 h 640080"/>
              <a:gd name="connsiteX19" fmla="*/ 45881 w 457200"/>
              <a:gd name="connsiteY19" fmla="*/ 457361 h 640080"/>
              <a:gd name="connsiteX20" fmla="*/ 161 w 457200"/>
              <a:gd name="connsiteY20" fmla="*/ 503081 h 640080"/>
              <a:gd name="connsiteX21" fmla="*/ 161 w 457200"/>
              <a:gd name="connsiteY21" fmla="*/ 594521 h 640080"/>
              <a:gd name="connsiteX22" fmla="*/ 45881 w 457200"/>
              <a:gd name="connsiteY22" fmla="*/ 640241 h 640080"/>
              <a:gd name="connsiteX23" fmla="*/ 137321 w 457200"/>
              <a:gd name="connsiteY23" fmla="*/ 640241 h 640080"/>
              <a:gd name="connsiteX24" fmla="*/ 183041 w 457200"/>
              <a:gd name="connsiteY24" fmla="*/ 594521 h 640080"/>
              <a:gd name="connsiteX25" fmla="*/ 183041 w 457200"/>
              <a:gd name="connsiteY25" fmla="*/ 503081 h 640080"/>
              <a:gd name="connsiteX26" fmla="*/ 137321 w 457200"/>
              <a:gd name="connsiteY26" fmla="*/ 457361 h 640080"/>
              <a:gd name="connsiteX27" fmla="*/ 411641 w 457200"/>
              <a:gd name="connsiteY27" fmla="*/ 161 h 640080"/>
              <a:gd name="connsiteX28" fmla="*/ 320201 w 457200"/>
              <a:gd name="connsiteY28" fmla="*/ 161 h 640080"/>
              <a:gd name="connsiteX29" fmla="*/ 274481 w 457200"/>
              <a:gd name="connsiteY29" fmla="*/ 45881 h 640080"/>
              <a:gd name="connsiteX30" fmla="*/ 274481 w 457200"/>
              <a:gd name="connsiteY30" fmla="*/ 137321 h 640080"/>
              <a:gd name="connsiteX31" fmla="*/ 320201 w 457200"/>
              <a:gd name="connsiteY31" fmla="*/ 183041 h 640080"/>
              <a:gd name="connsiteX32" fmla="*/ 411641 w 457200"/>
              <a:gd name="connsiteY32" fmla="*/ 183041 h 640080"/>
              <a:gd name="connsiteX33" fmla="*/ 457361 w 457200"/>
              <a:gd name="connsiteY33" fmla="*/ 137321 h 640080"/>
              <a:gd name="connsiteX34" fmla="*/ 457361 w 457200"/>
              <a:gd name="connsiteY34" fmla="*/ 45881 h 640080"/>
              <a:gd name="connsiteX35" fmla="*/ 411641 w 457200"/>
              <a:gd name="connsiteY35" fmla="*/ 161 h 640080"/>
              <a:gd name="connsiteX36" fmla="*/ 411641 w 457200"/>
              <a:gd name="connsiteY36" fmla="*/ 228761 h 640080"/>
              <a:gd name="connsiteX37" fmla="*/ 320201 w 457200"/>
              <a:gd name="connsiteY37" fmla="*/ 228761 h 640080"/>
              <a:gd name="connsiteX38" fmla="*/ 274481 w 457200"/>
              <a:gd name="connsiteY38" fmla="*/ 274481 h 640080"/>
              <a:gd name="connsiteX39" fmla="*/ 274481 w 457200"/>
              <a:gd name="connsiteY39" fmla="*/ 365921 h 640080"/>
              <a:gd name="connsiteX40" fmla="*/ 320201 w 457200"/>
              <a:gd name="connsiteY40" fmla="*/ 411641 h 640080"/>
              <a:gd name="connsiteX41" fmla="*/ 411641 w 457200"/>
              <a:gd name="connsiteY41" fmla="*/ 411641 h 640080"/>
              <a:gd name="connsiteX42" fmla="*/ 457361 w 457200"/>
              <a:gd name="connsiteY42" fmla="*/ 365921 h 640080"/>
              <a:gd name="connsiteX43" fmla="*/ 457361 w 457200"/>
              <a:gd name="connsiteY43" fmla="*/ 274481 h 640080"/>
              <a:gd name="connsiteX44" fmla="*/ 411641 w 457200"/>
              <a:gd name="connsiteY44" fmla="*/ 228761 h 640080"/>
              <a:gd name="connsiteX45" fmla="*/ 411641 w 457200"/>
              <a:gd name="connsiteY45" fmla="*/ 457361 h 640080"/>
              <a:gd name="connsiteX46" fmla="*/ 320201 w 457200"/>
              <a:gd name="connsiteY46" fmla="*/ 457361 h 640080"/>
              <a:gd name="connsiteX47" fmla="*/ 274481 w 457200"/>
              <a:gd name="connsiteY47" fmla="*/ 503081 h 640080"/>
              <a:gd name="connsiteX48" fmla="*/ 274481 w 457200"/>
              <a:gd name="connsiteY48" fmla="*/ 594521 h 640080"/>
              <a:gd name="connsiteX49" fmla="*/ 320201 w 457200"/>
              <a:gd name="connsiteY49" fmla="*/ 640241 h 640080"/>
              <a:gd name="connsiteX50" fmla="*/ 411641 w 457200"/>
              <a:gd name="connsiteY50" fmla="*/ 640241 h 640080"/>
              <a:gd name="connsiteX51" fmla="*/ 457361 w 457200"/>
              <a:gd name="connsiteY51" fmla="*/ 594521 h 640080"/>
              <a:gd name="connsiteX52" fmla="*/ 457361 w 457200"/>
              <a:gd name="connsiteY52" fmla="*/ 503081 h 640080"/>
              <a:gd name="connsiteX53" fmla="*/ 411641 w 457200"/>
              <a:gd name="connsiteY53" fmla="*/ 4573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57200" h="640080">
                <a:moveTo>
                  <a:pt x="137321" y="161"/>
                </a:moveTo>
                <a:lnTo>
                  <a:pt x="45881" y="161"/>
                </a:lnTo>
                <a:cubicBezTo>
                  <a:pt x="20635" y="161"/>
                  <a:pt x="161" y="20635"/>
                  <a:pt x="161" y="45881"/>
                </a:cubicBezTo>
                <a:lnTo>
                  <a:pt x="161" y="137321"/>
                </a:lnTo>
                <a:cubicBezTo>
                  <a:pt x="161" y="162567"/>
                  <a:pt x="20635" y="183041"/>
                  <a:pt x="45881" y="183041"/>
                </a:cubicBezTo>
                <a:lnTo>
                  <a:pt x="137321" y="183041"/>
                </a:lnTo>
                <a:cubicBezTo>
                  <a:pt x="162567" y="183041"/>
                  <a:pt x="183041" y="162567"/>
                  <a:pt x="183041" y="137321"/>
                </a:cubicBezTo>
                <a:lnTo>
                  <a:pt x="183041" y="45881"/>
                </a:lnTo>
                <a:cubicBezTo>
                  <a:pt x="183041" y="20635"/>
                  <a:pt x="162567" y="161"/>
                  <a:pt x="137321" y="161"/>
                </a:cubicBezTo>
                <a:close/>
                <a:moveTo>
                  <a:pt x="137321" y="228761"/>
                </a:moveTo>
                <a:lnTo>
                  <a:pt x="45881" y="228761"/>
                </a:lnTo>
                <a:cubicBezTo>
                  <a:pt x="20635" y="228761"/>
                  <a:pt x="161" y="249235"/>
                  <a:pt x="161" y="274481"/>
                </a:cubicBezTo>
                <a:lnTo>
                  <a:pt x="161" y="365921"/>
                </a:lnTo>
                <a:cubicBezTo>
                  <a:pt x="161" y="391167"/>
                  <a:pt x="20635" y="411641"/>
                  <a:pt x="45881" y="411641"/>
                </a:cubicBezTo>
                <a:lnTo>
                  <a:pt x="137321" y="411641"/>
                </a:lnTo>
                <a:cubicBezTo>
                  <a:pt x="162567" y="411641"/>
                  <a:pt x="183041" y="391167"/>
                  <a:pt x="183041" y="365921"/>
                </a:cubicBezTo>
                <a:lnTo>
                  <a:pt x="183041" y="274481"/>
                </a:lnTo>
                <a:cubicBezTo>
                  <a:pt x="183041" y="249235"/>
                  <a:pt x="162567" y="228761"/>
                  <a:pt x="137321" y="228761"/>
                </a:cubicBezTo>
                <a:close/>
                <a:moveTo>
                  <a:pt x="137321" y="457361"/>
                </a:moveTo>
                <a:lnTo>
                  <a:pt x="45881" y="457361"/>
                </a:lnTo>
                <a:cubicBezTo>
                  <a:pt x="20635" y="457361"/>
                  <a:pt x="161" y="477835"/>
                  <a:pt x="161" y="503081"/>
                </a:cubicBezTo>
                <a:lnTo>
                  <a:pt x="161" y="594521"/>
                </a:lnTo>
                <a:cubicBezTo>
                  <a:pt x="161" y="619767"/>
                  <a:pt x="20635" y="640241"/>
                  <a:pt x="45881" y="640241"/>
                </a:cubicBezTo>
                <a:lnTo>
                  <a:pt x="137321" y="640241"/>
                </a:lnTo>
                <a:cubicBezTo>
                  <a:pt x="162567" y="640241"/>
                  <a:pt x="183041" y="619767"/>
                  <a:pt x="183041" y="594521"/>
                </a:cubicBezTo>
                <a:lnTo>
                  <a:pt x="183041" y="503081"/>
                </a:lnTo>
                <a:cubicBezTo>
                  <a:pt x="183041" y="477835"/>
                  <a:pt x="162567" y="457361"/>
                  <a:pt x="137321" y="457361"/>
                </a:cubicBezTo>
                <a:close/>
                <a:moveTo>
                  <a:pt x="411641" y="161"/>
                </a:moveTo>
                <a:lnTo>
                  <a:pt x="320201" y="161"/>
                </a:lnTo>
                <a:cubicBezTo>
                  <a:pt x="294955" y="161"/>
                  <a:pt x="274481" y="20635"/>
                  <a:pt x="274481" y="45881"/>
                </a:cubicBezTo>
                <a:lnTo>
                  <a:pt x="274481" y="137321"/>
                </a:lnTo>
                <a:cubicBezTo>
                  <a:pt x="274481" y="162567"/>
                  <a:pt x="294955" y="183041"/>
                  <a:pt x="320201" y="183041"/>
                </a:cubicBezTo>
                <a:lnTo>
                  <a:pt x="411641" y="183041"/>
                </a:lnTo>
                <a:cubicBezTo>
                  <a:pt x="436887" y="183041"/>
                  <a:pt x="457361" y="162567"/>
                  <a:pt x="457361" y="137321"/>
                </a:cubicBezTo>
                <a:lnTo>
                  <a:pt x="457361" y="45881"/>
                </a:lnTo>
                <a:cubicBezTo>
                  <a:pt x="457361" y="20635"/>
                  <a:pt x="436887" y="161"/>
                  <a:pt x="411641" y="161"/>
                </a:cubicBezTo>
                <a:close/>
                <a:moveTo>
                  <a:pt x="411641" y="228761"/>
                </a:moveTo>
                <a:lnTo>
                  <a:pt x="320201" y="228761"/>
                </a:lnTo>
                <a:cubicBezTo>
                  <a:pt x="294955" y="228761"/>
                  <a:pt x="274481" y="249235"/>
                  <a:pt x="274481" y="274481"/>
                </a:cubicBezTo>
                <a:lnTo>
                  <a:pt x="274481" y="365921"/>
                </a:lnTo>
                <a:cubicBezTo>
                  <a:pt x="274481" y="391167"/>
                  <a:pt x="294955" y="411641"/>
                  <a:pt x="320201" y="411641"/>
                </a:cubicBezTo>
                <a:lnTo>
                  <a:pt x="411641" y="411641"/>
                </a:lnTo>
                <a:cubicBezTo>
                  <a:pt x="436887" y="411641"/>
                  <a:pt x="457361" y="391167"/>
                  <a:pt x="457361" y="365921"/>
                </a:cubicBezTo>
                <a:lnTo>
                  <a:pt x="457361" y="274481"/>
                </a:lnTo>
                <a:cubicBezTo>
                  <a:pt x="457361" y="249235"/>
                  <a:pt x="436887" y="228761"/>
                  <a:pt x="411641" y="228761"/>
                </a:cubicBezTo>
                <a:close/>
                <a:moveTo>
                  <a:pt x="411641" y="457361"/>
                </a:moveTo>
                <a:lnTo>
                  <a:pt x="320201" y="457361"/>
                </a:lnTo>
                <a:cubicBezTo>
                  <a:pt x="294955" y="457361"/>
                  <a:pt x="274481" y="477835"/>
                  <a:pt x="274481" y="503081"/>
                </a:cubicBezTo>
                <a:lnTo>
                  <a:pt x="274481" y="594521"/>
                </a:lnTo>
                <a:cubicBezTo>
                  <a:pt x="274481" y="619767"/>
                  <a:pt x="294955" y="640241"/>
                  <a:pt x="320201" y="640241"/>
                </a:cubicBezTo>
                <a:lnTo>
                  <a:pt x="411641" y="640241"/>
                </a:lnTo>
                <a:cubicBezTo>
                  <a:pt x="436887" y="640241"/>
                  <a:pt x="457361" y="619767"/>
                  <a:pt x="457361" y="594521"/>
                </a:cubicBezTo>
                <a:lnTo>
                  <a:pt x="457361" y="503081"/>
                </a:lnTo>
                <a:cubicBezTo>
                  <a:pt x="457361" y="477835"/>
                  <a:pt x="436887" y="457361"/>
                  <a:pt x="411641" y="457361"/>
                </a:cubicBezTo>
                <a:close/>
              </a:path>
            </a:pathLst>
          </a:custGeom>
          <a:solidFill>
            <a:srgbClr val="910830"/>
          </a:solidFill>
          <a:ln w="1429" cap="flat">
            <a:noFill/>
            <a:prstDash val="solid"/>
            <a:miter/>
          </a:ln>
        </p:spPr>
        <p:txBody>
          <a:bodyPr rtlCol="0" anchor="ctr"/>
          <a:lstStyle/>
          <a:p>
            <a:endParaRPr lang="en-GB"/>
          </a:p>
        </p:txBody>
      </p:sp>
      <p:sp>
        <p:nvSpPr>
          <p:cNvPr id="374" name="Grafik 369">
            <a:extLst>
              <a:ext uri="{FF2B5EF4-FFF2-40B4-BE49-F238E27FC236}">
                <a16:creationId xmlns:a16="http://schemas.microsoft.com/office/drawing/2014/main" id="{FAA62FE2-2C7D-4AFD-9921-3AF705650A3C}"/>
              </a:ext>
            </a:extLst>
          </p:cNvPr>
          <p:cNvSpPr/>
          <p:nvPr/>
        </p:nvSpPr>
        <p:spPr>
          <a:xfrm>
            <a:off x="1224008" y="4664747"/>
            <a:ext cx="535850" cy="476311"/>
          </a:xfrm>
          <a:custGeom>
            <a:avLst/>
            <a:gdLst>
              <a:gd name="connsiteX0" fmla="*/ 816414 w 822960"/>
              <a:gd name="connsiteY0" fmla="*/ 277252 h 731520"/>
              <a:gd name="connsiteX1" fmla="*/ 784082 w 822960"/>
              <a:gd name="connsiteY1" fmla="*/ 244919 h 731520"/>
              <a:gd name="connsiteX2" fmla="*/ 751749 w 822960"/>
              <a:gd name="connsiteY2" fmla="*/ 244919 h 731520"/>
              <a:gd name="connsiteX3" fmla="*/ 735590 w 822960"/>
              <a:gd name="connsiteY3" fmla="*/ 261078 h 731520"/>
              <a:gd name="connsiteX4" fmla="*/ 694299 w 822960"/>
              <a:gd name="connsiteY4" fmla="*/ 219787 h 731520"/>
              <a:gd name="connsiteX5" fmla="*/ 670939 w 822960"/>
              <a:gd name="connsiteY5" fmla="*/ 131762 h 731520"/>
              <a:gd name="connsiteX6" fmla="*/ 606288 w 822960"/>
              <a:gd name="connsiteY6" fmla="*/ 67111 h 731520"/>
              <a:gd name="connsiteX7" fmla="*/ 282991 w 822960"/>
              <a:gd name="connsiteY7" fmla="*/ 67111 h 731520"/>
              <a:gd name="connsiteX8" fmla="*/ 412307 w 822960"/>
              <a:gd name="connsiteY8" fmla="*/ 131762 h 731520"/>
              <a:gd name="connsiteX9" fmla="*/ 412307 w 822960"/>
              <a:gd name="connsiteY9" fmla="*/ 158551 h 731520"/>
              <a:gd name="connsiteX10" fmla="*/ 439096 w 822960"/>
              <a:gd name="connsiteY10" fmla="*/ 223202 h 731520"/>
              <a:gd name="connsiteX11" fmla="*/ 509305 w 822960"/>
              <a:gd name="connsiteY11" fmla="*/ 293411 h 731520"/>
              <a:gd name="connsiteX12" fmla="*/ 597330 w 822960"/>
              <a:gd name="connsiteY12" fmla="*/ 316771 h 731520"/>
              <a:gd name="connsiteX13" fmla="*/ 638621 w 822960"/>
              <a:gd name="connsiteY13" fmla="*/ 358062 h 731520"/>
              <a:gd name="connsiteX14" fmla="*/ 622462 w 822960"/>
              <a:gd name="connsiteY14" fmla="*/ 374221 h 731520"/>
              <a:gd name="connsiteX15" fmla="*/ 622462 w 822960"/>
              <a:gd name="connsiteY15" fmla="*/ 406554 h 731520"/>
              <a:gd name="connsiteX16" fmla="*/ 654794 w 822960"/>
              <a:gd name="connsiteY16" fmla="*/ 438886 h 731520"/>
              <a:gd name="connsiteX17" fmla="*/ 687127 w 822960"/>
              <a:gd name="connsiteY17" fmla="*/ 438886 h 731520"/>
              <a:gd name="connsiteX18" fmla="*/ 816443 w 822960"/>
              <a:gd name="connsiteY18" fmla="*/ 309570 h 731520"/>
              <a:gd name="connsiteX19" fmla="*/ 816414 w 822960"/>
              <a:gd name="connsiteY19" fmla="*/ 277252 h 731520"/>
              <a:gd name="connsiteX20" fmla="*/ 406763 w 822960"/>
              <a:gd name="connsiteY20" fmla="*/ 255535 h 731520"/>
              <a:gd name="connsiteX21" fmla="*/ 392690 w 822960"/>
              <a:gd name="connsiteY21" fmla="*/ 238461 h 731520"/>
              <a:gd name="connsiteX22" fmla="*/ 28216 w 822960"/>
              <a:gd name="connsiteY22" fmla="*/ 578747 h 731520"/>
              <a:gd name="connsiteX23" fmla="*/ 26030 w 822960"/>
              <a:gd name="connsiteY23" fmla="*/ 705805 h 731520"/>
              <a:gd name="connsiteX24" fmla="*/ 153089 w 822960"/>
              <a:gd name="connsiteY24" fmla="*/ 703619 h 731520"/>
              <a:gd name="connsiteX25" fmla="*/ 493317 w 822960"/>
              <a:gd name="connsiteY25" fmla="*/ 339188 h 731520"/>
              <a:gd name="connsiteX26" fmla="*/ 476972 w 822960"/>
              <a:gd name="connsiteY26" fmla="*/ 325744 h 731520"/>
              <a:gd name="connsiteX27" fmla="*/ 406763 w 822960"/>
              <a:gd name="connsiteY27" fmla="*/ 25553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 h="731520">
                <a:moveTo>
                  <a:pt x="816414" y="277252"/>
                </a:moveTo>
                <a:lnTo>
                  <a:pt x="784082" y="244919"/>
                </a:lnTo>
                <a:cubicBezTo>
                  <a:pt x="775152" y="235989"/>
                  <a:pt x="760679" y="235989"/>
                  <a:pt x="751749" y="244919"/>
                </a:cubicBezTo>
                <a:lnTo>
                  <a:pt x="735590" y="261078"/>
                </a:lnTo>
                <a:lnTo>
                  <a:pt x="694299" y="219787"/>
                </a:lnTo>
                <a:cubicBezTo>
                  <a:pt x="702343" y="189341"/>
                  <a:pt x="694814" y="155637"/>
                  <a:pt x="670939" y="131762"/>
                </a:cubicBezTo>
                <a:lnTo>
                  <a:pt x="606288" y="67111"/>
                </a:lnTo>
                <a:cubicBezTo>
                  <a:pt x="517020" y="-22157"/>
                  <a:pt x="372273" y="-22157"/>
                  <a:pt x="282991" y="67111"/>
                </a:cubicBezTo>
                <a:lnTo>
                  <a:pt x="412307" y="131762"/>
                </a:lnTo>
                <a:lnTo>
                  <a:pt x="412307" y="158551"/>
                </a:lnTo>
                <a:cubicBezTo>
                  <a:pt x="412307" y="182797"/>
                  <a:pt x="421937" y="206057"/>
                  <a:pt x="439096" y="223202"/>
                </a:cubicBezTo>
                <a:lnTo>
                  <a:pt x="509305" y="293411"/>
                </a:lnTo>
                <a:cubicBezTo>
                  <a:pt x="533179" y="317285"/>
                  <a:pt x="566883" y="324815"/>
                  <a:pt x="597330" y="316771"/>
                </a:cubicBezTo>
                <a:lnTo>
                  <a:pt x="638621" y="358062"/>
                </a:lnTo>
                <a:lnTo>
                  <a:pt x="622462" y="374221"/>
                </a:lnTo>
                <a:cubicBezTo>
                  <a:pt x="613532" y="383151"/>
                  <a:pt x="613532" y="397624"/>
                  <a:pt x="622462" y="406554"/>
                </a:cubicBezTo>
                <a:lnTo>
                  <a:pt x="654794" y="438886"/>
                </a:lnTo>
                <a:cubicBezTo>
                  <a:pt x="663724" y="447816"/>
                  <a:pt x="678197" y="447816"/>
                  <a:pt x="687127" y="438886"/>
                </a:cubicBezTo>
                <a:lnTo>
                  <a:pt x="816443" y="309570"/>
                </a:lnTo>
                <a:cubicBezTo>
                  <a:pt x="825344" y="300655"/>
                  <a:pt x="825344" y="286181"/>
                  <a:pt x="816414" y="277252"/>
                </a:cubicBezTo>
                <a:close/>
                <a:moveTo>
                  <a:pt x="406763" y="255535"/>
                </a:moveTo>
                <a:cubicBezTo>
                  <a:pt x="401477" y="250248"/>
                  <a:pt x="396991" y="244405"/>
                  <a:pt x="392690" y="238461"/>
                </a:cubicBezTo>
                <a:lnTo>
                  <a:pt x="28216" y="578747"/>
                </a:lnTo>
                <a:cubicBezTo>
                  <a:pt x="-8317" y="612865"/>
                  <a:pt x="-9303" y="670458"/>
                  <a:pt x="26030" y="705805"/>
                </a:cubicBezTo>
                <a:cubicBezTo>
                  <a:pt x="61363" y="741153"/>
                  <a:pt x="118970" y="740167"/>
                  <a:pt x="153089" y="703619"/>
                </a:cubicBezTo>
                <a:lnTo>
                  <a:pt x="493317" y="339188"/>
                </a:lnTo>
                <a:cubicBezTo>
                  <a:pt x="487659" y="335030"/>
                  <a:pt x="482030" y="330801"/>
                  <a:pt x="476972" y="325744"/>
                </a:cubicBezTo>
                <a:lnTo>
                  <a:pt x="406763" y="255535"/>
                </a:lnTo>
                <a:close/>
              </a:path>
            </a:pathLst>
          </a:custGeom>
          <a:solidFill>
            <a:srgbClr val="910830"/>
          </a:solidFill>
          <a:ln w="1422" cap="flat">
            <a:noFill/>
            <a:prstDash val="solid"/>
            <a:miter/>
          </a:ln>
        </p:spPr>
        <p:txBody>
          <a:bodyPr rtlCol="0" anchor="ctr"/>
          <a:lstStyle/>
          <a:p>
            <a:endParaRPr lang="en-GB"/>
          </a:p>
        </p:txBody>
      </p:sp>
      <p:sp>
        <p:nvSpPr>
          <p:cNvPr id="375" name="Grafik 370">
            <a:extLst>
              <a:ext uri="{FF2B5EF4-FFF2-40B4-BE49-F238E27FC236}">
                <a16:creationId xmlns:a16="http://schemas.microsoft.com/office/drawing/2014/main" id="{182DE711-1786-4BCF-BDD5-20FEA969C80E}"/>
              </a:ext>
            </a:extLst>
          </p:cNvPr>
          <p:cNvSpPr/>
          <p:nvPr/>
        </p:nvSpPr>
        <p:spPr>
          <a:xfrm>
            <a:off x="4116912" y="4664748"/>
            <a:ext cx="476311" cy="476311"/>
          </a:xfrm>
          <a:custGeom>
            <a:avLst/>
            <a:gdLst>
              <a:gd name="connsiteX0" fmla="*/ 727879 w 731520"/>
              <a:gd name="connsiteY0" fmla="*/ 439143 h 731520"/>
              <a:gd name="connsiteX1" fmla="*/ 685960 w 731520"/>
              <a:gd name="connsiteY1" fmla="*/ 411639 h 731520"/>
              <a:gd name="connsiteX2" fmla="*/ 594520 w 731520"/>
              <a:gd name="connsiteY2" fmla="*/ 411639 h 731520"/>
              <a:gd name="connsiteX3" fmla="*/ 594520 w 731520"/>
              <a:gd name="connsiteY3" fmla="*/ 114459 h 731520"/>
              <a:gd name="connsiteX4" fmla="*/ 537370 w 731520"/>
              <a:gd name="connsiteY4" fmla="*/ 57309 h 731520"/>
              <a:gd name="connsiteX5" fmla="*/ 480220 w 731520"/>
              <a:gd name="connsiteY5" fmla="*/ 114459 h 731520"/>
              <a:gd name="connsiteX6" fmla="*/ 480220 w 731520"/>
              <a:gd name="connsiteY6" fmla="*/ 305912 h 731520"/>
              <a:gd name="connsiteX7" fmla="*/ 465932 w 731520"/>
              <a:gd name="connsiteY7" fmla="*/ 320199 h 731520"/>
              <a:gd name="connsiteX8" fmla="*/ 437357 w 731520"/>
              <a:gd name="connsiteY8" fmla="*/ 320199 h 731520"/>
              <a:gd name="connsiteX9" fmla="*/ 423070 w 731520"/>
              <a:gd name="connsiteY9" fmla="*/ 305912 h 731520"/>
              <a:gd name="connsiteX10" fmla="*/ 423070 w 731520"/>
              <a:gd name="connsiteY10" fmla="*/ 57309 h 731520"/>
              <a:gd name="connsiteX11" fmla="*/ 365920 w 731520"/>
              <a:gd name="connsiteY11" fmla="*/ 159 h 731520"/>
              <a:gd name="connsiteX12" fmla="*/ 308770 w 731520"/>
              <a:gd name="connsiteY12" fmla="*/ 57309 h 731520"/>
              <a:gd name="connsiteX13" fmla="*/ 308770 w 731520"/>
              <a:gd name="connsiteY13" fmla="*/ 305912 h 731520"/>
              <a:gd name="connsiteX14" fmla="*/ 294482 w 731520"/>
              <a:gd name="connsiteY14" fmla="*/ 320199 h 731520"/>
              <a:gd name="connsiteX15" fmla="*/ 265907 w 731520"/>
              <a:gd name="connsiteY15" fmla="*/ 320199 h 731520"/>
              <a:gd name="connsiteX16" fmla="*/ 251620 w 731520"/>
              <a:gd name="connsiteY16" fmla="*/ 305912 h 731520"/>
              <a:gd name="connsiteX17" fmla="*/ 251620 w 731520"/>
              <a:gd name="connsiteY17" fmla="*/ 114459 h 731520"/>
              <a:gd name="connsiteX18" fmla="*/ 194470 w 731520"/>
              <a:gd name="connsiteY18" fmla="*/ 57309 h 731520"/>
              <a:gd name="connsiteX19" fmla="*/ 137320 w 731520"/>
              <a:gd name="connsiteY19" fmla="*/ 114459 h 731520"/>
              <a:gd name="connsiteX20" fmla="*/ 137320 w 731520"/>
              <a:gd name="connsiteY20" fmla="*/ 411639 h 731520"/>
              <a:gd name="connsiteX21" fmla="*/ 45880 w 731520"/>
              <a:gd name="connsiteY21" fmla="*/ 411639 h 731520"/>
              <a:gd name="connsiteX22" fmla="*/ 3960 w 731520"/>
              <a:gd name="connsiteY22" fmla="*/ 439143 h 731520"/>
              <a:gd name="connsiteX23" fmla="*/ 12447 w 731520"/>
              <a:gd name="connsiteY23" fmla="*/ 488549 h 731520"/>
              <a:gd name="connsiteX24" fmla="*/ 159165 w 731520"/>
              <a:gd name="connsiteY24" fmla="*/ 645754 h 731520"/>
              <a:gd name="connsiteX25" fmla="*/ 365920 w 731520"/>
              <a:gd name="connsiteY25" fmla="*/ 731679 h 731520"/>
              <a:gd name="connsiteX26" fmla="*/ 572689 w 731520"/>
              <a:gd name="connsiteY26" fmla="*/ 645754 h 731520"/>
              <a:gd name="connsiteX27" fmla="*/ 719393 w 731520"/>
              <a:gd name="connsiteY27" fmla="*/ 488549 h 731520"/>
              <a:gd name="connsiteX28" fmla="*/ 727879 w 731520"/>
              <a:gd name="connsiteY28" fmla="*/ 439143 h 731520"/>
              <a:gd name="connsiteX29" fmla="*/ 365920 w 731520"/>
              <a:gd name="connsiteY29" fmla="*/ 594519 h 731520"/>
              <a:gd name="connsiteX30" fmla="*/ 228760 w 731520"/>
              <a:gd name="connsiteY30" fmla="*/ 503079 h 731520"/>
              <a:gd name="connsiteX31" fmla="*/ 365920 w 731520"/>
              <a:gd name="connsiteY31" fmla="*/ 411639 h 731520"/>
              <a:gd name="connsiteX32" fmla="*/ 503080 w 731520"/>
              <a:gd name="connsiteY32" fmla="*/ 503079 h 731520"/>
              <a:gd name="connsiteX33" fmla="*/ 365920 w 731520"/>
              <a:gd name="connsiteY33" fmla="*/ 594519 h 731520"/>
              <a:gd name="connsiteX34" fmla="*/ 365920 w 731520"/>
              <a:gd name="connsiteY34" fmla="*/ 457359 h 731520"/>
              <a:gd name="connsiteX35" fmla="*/ 320200 w 731520"/>
              <a:gd name="connsiteY35" fmla="*/ 503079 h 731520"/>
              <a:gd name="connsiteX36" fmla="*/ 365920 w 731520"/>
              <a:gd name="connsiteY36" fmla="*/ 548799 h 731520"/>
              <a:gd name="connsiteX37" fmla="*/ 411640 w 731520"/>
              <a:gd name="connsiteY37" fmla="*/ 503079 h 731520"/>
              <a:gd name="connsiteX38" fmla="*/ 365920 w 731520"/>
              <a:gd name="connsiteY38"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727879" y="439143"/>
                </a:moveTo>
                <a:cubicBezTo>
                  <a:pt x="720650" y="422440"/>
                  <a:pt x="704176" y="411639"/>
                  <a:pt x="685960" y="411639"/>
                </a:cubicBezTo>
                <a:lnTo>
                  <a:pt x="594520" y="411639"/>
                </a:lnTo>
                <a:lnTo>
                  <a:pt x="594520" y="114459"/>
                </a:lnTo>
                <a:cubicBezTo>
                  <a:pt x="594520" y="83027"/>
                  <a:pt x="568802" y="57309"/>
                  <a:pt x="537370" y="57309"/>
                </a:cubicBezTo>
                <a:cubicBezTo>
                  <a:pt x="505937" y="57309"/>
                  <a:pt x="480220" y="83027"/>
                  <a:pt x="480220" y="114459"/>
                </a:cubicBezTo>
                <a:lnTo>
                  <a:pt x="480220" y="305912"/>
                </a:lnTo>
                <a:cubicBezTo>
                  <a:pt x="480220" y="313798"/>
                  <a:pt x="473819" y="320199"/>
                  <a:pt x="465932" y="320199"/>
                </a:cubicBezTo>
                <a:lnTo>
                  <a:pt x="437357" y="320199"/>
                </a:lnTo>
                <a:cubicBezTo>
                  <a:pt x="429471" y="320199"/>
                  <a:pt x="423070" y="313798"/>
                  <a:pt x="423070" y="305912"/>
                </a:cubicBezTo>
                <a:lnTo>
                  <a:pt x="423070" y="57309"/>
                </a:lnTo>
                <a:cubicBezTo>
                  <a:pt x="423070" y="25877"/>
                  <a:pt x="397352" y="159"/>
                  <a:pt x="365920" y="159"/>
                </a:cubicBezTo>
                <a:cubicBezTo>
                  <a:pt x="334487" y="159"/>
                  <a:pt x="308770" y="25877"/>
                  <a:pt x="308770" y="57309"/>
                </a:cubicBezTo>
                <a:lnTo>
                  <a:pt x="308770" y="305912"/>
                </a:lnTo>
                <a:cubicBezTo>
                  <a:pt x="308770" y="313798"/>
                  <a:pt x="302369" y="320199"/>
                  <a:pt x="294482" y="320199"/>
                </a:cubicBezTo>
                <a:lnTo>
                  <a:pt x="265907" y="320199"/>
                </a:lnTo>
                <a:cubicBezTo>
                  <a:pt x="258021" y="320199"/>
                  <a:pt x="251620" y="313798"/>
                  <a:pt x="251620" y="305912"/>
                </a:cubicBezTo>
                <a:lnTo>
                  <a:pt x="251620" y="114459"/>
                </a:lnTo>
                <a:cubicBezTo>
                  <a:pt x="251620" y="83027"/>
                  <a:pt x="225902" y="57309"/>
                  <a:pt x="194470" y="57309"/>
                </a:cubicBezTo>
                <a:cubicBezTo>
                  <a:pt x="163037" y="57309"/>
                  <a:pt x="137320" y="83027"/>
                  <a:pt x="137320" y="114459"/>
                </a:cubicBezTo>
                <a:lnTo>
                  <a:pt x="137320" y="411639"/>
                </a:lnTo>
                <a:lnTo>
                  <a:pt x="45880" y="411639"/>
                </a:lnTo>
                <a:cubicBezTo>
                  <a:pt x="27663" y="411639"/>
                  <a:pt x="11190" y="422440"/>
                  <a:pt x="3960" y="439143"/>
                </a:cubicBezTo>
                <a:cubicBezTo>
                  <a:pt x="-3309" y="455831"/>
                  <a:pt x="25" y="475243"/>
                  <a:pt x="12447" y="488549"/>
                </a:cubicBezTo>
                <a:lnTo>
                  <a:pt x="159165" y="645754"/>
                </a:lnTo>
                <a:cubicBezTo>
                  <a:pt x="210143" y="700361"/>
                  <a:pt x="285467" y="731679"/>
                  <a:pt x="365920" y="731679"/>
                </a:cubicBezTo>
                <a:cubicBezTo>
                  <a:pt x="446373" y="731679"/>
                  <a:pt x="521696" y="700361"/>
                  <a:pt x="572689" y="645754"/>
                </a:cubicBezTo>
                <a:lnTo>
                  <a:pt x="719393" y="488549"/>
                </a:lnTo>
                <a:cubicBezTo>
                  <a:pt x="731814" y="475243"/>
                  <a:pt x="735149" y="455831"/>
                  <a:pt x="727879" y="439143"/>
                </a:cubicBezTo>
                <a:close/>
                <a:moveTo>
                  <a:pt x="365920" y="594519"/>
                </a:moveTo>
                <a:cubicBezTo>
                  <a:pt x="290167" y="594519"/>
                  <a:pt x="228760" y="503079"/>
                  <a:pt x="228760" y="503079"/>
                </a:cubicBezTo>
                <a:cubicBezTo>
                  <a:pt x="228760" y="503079"/>
                  <a:pt x="290167" y="411639"/>
                  <a:pt x="365920" y="411639"/>
                </a:cubicBezTo>
                <a:cubicBezTo>
                  <a:pt x="441672" y="411639"/>
                  <a:pt x="503080" y="503079"/>
                  <a:pt x="503080" y="503079"/>
                </a:cubicBezTo>
                <a:cubicBezTo>
                  <a:pt x="503080" y="503079"/>
                  <a:pt x="441672" y="594519"/>
                  <a:pt x="365920" y="594519"/>
                </a:cubicBezTo>
                <a:close/>
                <a:moveTo>
                  <a:pt x="365920" y="457359"/>
                </a:moveTo>
                <a:cubicBezTo>
                  <a:pt x="340674" y="457359"/>
                  <a:pt x="320200" y="477833"/>
                  <a:pt x="320200" y="503079"/>
                </a:cubicBezTo>
                <a:cubicBezTo>
                  <a:pt x="320200" y="528325"/>
                  <a:pt x="340674" y="548799"/>
                  <a:pt x="365920" y="548799"/>
                </a:cubicBezTo>
                <a:cubicBezTo>
                  <a:pt x="391166" y="548799"/>
                  <a:pt x="411640" y="528325"/>
                  <a:pt x="411640" y="503079"/>
                </a:cubicBezTo>
                <a:cubicBezTo>
                  <a:pt x="411640" y="477833"/>
                  <a:pt x="391166" y="457359"/>
                  <a:pt x="365920" y="457359"/>
                </a:cubicBezTo>
                <a:close/>
              </a:path>
            </a:pathLst>
          </a:custGeom>
          <a:solidFill>
            <a:srgbClr val="910830"/>
          </a:solidFill>
          <a:ln w="1414" cap="flat">
            <a:noFill/>
            <a:prstDash val="solid"/>
            <a:miter/>
          </a:ln>
        </p:spPr>
        <p:txBody>
          <a:bodyPr rtlCol="0" anchor="ctr"/>
          <a:lstStyle/>
          <a:p>
            <a:endParaRPr lang="en-GB"/>
          </a:p>
        </p:txBody>
      </p:sp>
      <p:sp>
        <p:nvSpPr>
          <p:cNvPr id="376" name="Grafik 371">
            <a:extLst>
              <a:ext uri="{FF2B5EF4-FFF2-40B4-BE49-F238E27FC236}">
                <a16:creationId xmlns:a16="http://schemas.microsoft.com/office/drawing/2014/main" id="{DF534337-71EC-4E58-81D5-66A2C1B43C11}"/>
              </a:ext>
            </a:extLst>
          </p:cNvPr>
          <p:cNvSpPr/>
          <p:nvPr/>
        </p:nvSpPr>
        <p:spPr>
          <a:xfrm>
            <a:off x="1808540" y="4962441"/>
            <a:ext cx="535850" cy="178617"/>
          </a:xfrm>
          <a:custGeom>
            <a:avLst/>
            <a:gdLst>
              <a:gd name="connsiteX0" fmla="*/ 807832 w 822960"/>
              <a:gd name="connsiteY0" fmla="*/ 11733 h 274320"/>
              <a:gd name="connsiteX1" fmla="*/ 746968 w 822960"/>
              <a:gd name="connsiteY1" fmla="*/ 11733 h 274320"/>
              <a:gd name="connsiteX2" fmla="*/ 614951 w 822960"/>
              <a:gd name="connsiteY2" fmla="*/ 117317 h 274320"/>
              <a:gd name="connsiteX3" fmla="*/ 557801 w 822960"/>
              <a:gd name="connsiteY3" fmla="*/ 137320 h 274320"/>
              <a:gd name="connsiteX4" fmla="*/ 388780 w 822960"/>
              <a:gd name="connsiteY4" fmla="*/ 137320 h 274320"/>
              <a:gd name="connsiteX5" fmla="*/ 365920 w 822960"/>
              <a:gd name="connsiteY5" fmla="*/ 114460 h 274320"/>
              <a:gd name="connsiteX6" fmla="*/ 388780 w 822960"/>
              <a:gd name="connsiteY6" fmla="*/ 91600 h 274320"/>
              <a:gd name="connsiteX7" fmla="*/ 500651 w 822960"/>
              <a:gd name="connsiteY7" fmla="*/ 91600 h 274320"/>
              <a:gd name="connsiteX8" fmla="*/ 548229 w 822960"/>
              <a:gd name="connsiteY8" fmla="*/ 53595 h 274320"/>
              <a:gd name="connsiteX9" fmla="*/ 503080 w 822960"/>
              <a:gd name="connsiteY9" fmla="*/ 160 h 274320"/>
              <a:gd name="connsiteX10" fmla="*/ 274480 w 822960"/>
              <a:gd name="connsiteY10" fmla="*/ 160 h 274320"/>
              <a:gd name="connsiteX11" fmla="*/ 168610 w 822960"/>
              <a:gd name="connsiteY11" fmla="*/ 37736 h 274320"/>
              <a:gd name="connsiteX12" fmla="*/ 102173 w 822960"/>
              <a:gd name="connsiteY12" fmla="*/ 91600 h 274320"/>
              <a:gd name="connsiteX13" fmla="*/ 23020 w 822960"/>
              <a:gd name="connsiteY13" fmla="*/ 91600 h 274320"/>
              <a:gd name="connsiteX14" fmla="*/ 160 w 822960"/>
              <a:gd name="connsiteY14" fmla="*/ 114460 h 274320"/>
              <a:gd name="connsiteX15" fmla="*/ 160 w 822960"/>
              <a:gd name="connsiteY15" fmla="*/ 251620 h 274320"/>
              <a:gd name="connsiteX16" fmla="*/ 23020 w 822960"/>
              <a:gd name="connsiteY16" fmla="*/ 274480 h 274320"/>
              <a:gd name="connsiteX17" fmla="*/ 532798 w 822960"/>
              <a:gd name="connsiteY17" fmla="*/ 274480 h 274320"/>
              <a:gd name="connsiteX18" fmla="*/ 589948 w 822960"/>
              <a:gd name="connsiteY18" fmla="*/ 254477 h 274320"/>
              <a:gd name="connsiteX19" fmla="*/ 805975 w 822960"/>
              <a:gd name="connsiteY19" fmla="*/ 81599 h 274320"/>
              <a:gd name="connsiteX20" fmla="*/ 807832 w 822960"/>
              <a:gd name="connsiteY20" fmla="*/ 11733 h 274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2960" h="274320">
                <a:moveTo>
                  <a:pt x="807832" y="11733"/>
                </a:moveTo>
                <a:cubicBezTo>
                  <a:pt x="790973" y="-3555"/>
                  <a:pt x="764684" y="-2555"/>
                  <a:pt x="746968" y="11733"/>
                </a:cubicBezTo>
                <a:lnTo>
                  <a:pt x="614951" y="117317"/>
                </a:lnTo>
                <a:cubicBezTo>
                  <a:pt x="598806" y="130319"/>
                  <a:pt x="578661" y="137320"/>
                  <a:pt x="557801" y="137320"/>
                </a:cubicBezTo>
                <a:lnTo>
                  <a:pt x="388780" y="137320"/>
                </a:lnTo>
                <a:cubicBezTo>
                  <a:pt x="376207" y="137320"/>
                  <a:pt x="365920" y="127033"/>
                  <a:pt x="365920" y="114460"/>
                </a:cubicBezTo>
                <a:cubicBezTo>
                  <a:pt x="365920" y="101887"/>
                  <a:pt x="376207" y="91600"/>
                  <a:pt x="388780" y="91600"/>
                </a:cubicBezTo>
                <a:lnTo>
                  <a:pt x="500651" y="91600"/>
                </a:lnTo>
                <a:cubicBezTo>
                  <a:pt x="523368" y="91600"/>
                  <a:pt x="544514" y="76027"/>
                  <a:pt x="548229" y="53595"/>
                </a:cubicBezTo>
                <a:cubicBezTo>
                  <a:pt x="552943" y="25020"/>
                  <a:pt x="530941" y="160"/>
                  <a:pt x="503080" y="160"/>
                </a:cubicBezTo>
                <a:lnTo>
                  <a:pt x="274480" y="160"/>
                </a:lnTo>
                <a:cubicBezTo>
                  <a:pt x="235904" y="160"/>
                  <a:pt x="198613" y="13447"/>
                  <a:pt x="168610" y="37736"/>
                </a:cubicBezTo>
                <a:lnTo>
                  <a:pt x="102173" y="91600"/>
                </a:lnTo>
                <a:lnTo>
                  <a:pt x="23020" y="91600"/>
                </a:lnTo>
                <a:cubicBezTo>
                  <a:pt x="10447" y="91600"/>
                  <a:pt x="160" y="101887"/>
                  <a:pt x="160" y="114460"/>
                </a:cubicBezTo>
                <a:lnTo>
                  <a:pt x="160" y="251620"/>
                </a:lnTo>
                <a:cubicBezTo>
                  <a:pt x="160" y="264193"/>
                  <a:pt x="10447" y="274480"/>
                  <a:pt x="23020" y="274480"/>
                </a:cubicBezTo>
                <a:lnTo>
                  <a:pt x="532798" y="274480"/>
                </a:lnTo>
                <a:cubicBezTo>
                  <a:pt x="553515" y="274480"/>
                  <a:pt x="573660" y="267479"/>
                  <a:pt x="589948" y="254477"/>
                </a:cubicBezTo>
                <a:lnTo>
                  <a:pt x="805975" y="81599"/>
                </a:lnTo>
                <a:cubicBezTo>
                  <a:pt x="827692" y="64311"/>
                  <a:pt x="829407" y="31164"/>
                  <a:pt x="807832" y="11733"/>
                </a:cubicBezTo>
                <a:close/>
              </a:path>
            </a:pathLst>
          </a:custGeom>
          <a:solidFill>
            <a:srgbClr val="910830"/>
          </a:solidFill>
          <a:ln w="1422" cap="flat">
            <a:noFill/>
            <a:prstDash val="solid"/>
            <a:miter/>
          </a:ln>
        </p:spPr>
        <p:txBody>
          <a:bodyPr rtlCol="0" anchor="ctr"/>
          <a:lstStyle/>
          <a:p>
            <a:endParaRPr lang="en-GB"/>
          </a:p>
        </p:txBody>
      </p:sp>
      <p:sp>
        <p:nvSpPr>
          <p:cNvPr id="377" name="Grafik 372">
            <a:extLst>
              <a:ext uri="{FF2B5EF4-FFF2-40B4-BE49-F238E27FC236}">
                <a16:creationId xmlns:a16="http://schemas.microsoft.com/office/drawing/2014/main" id="{36CF513C-CF95-42B3-AC11-0017F96DBDAF}"/>
              </a:ext>
            </a:extLst>
          </p:cNvPr>
          <p:cNvSpPr/>
          <p:nvPr/>
        </p:nvSpPr>
        <p:spPr>
          <a:xfrm>
            <a:off x="2393076" y="4664727"/>
            <a:ext cx="535850" cy="476311"/>
          </a:xfrm>
          <a:custGeom>
            <a:avLst/>
            <a:gdLst>
              <a:gd name="connsiteX0" fmla="*/ 393495 w 822960"/>
              <a:gd name="connsiteY0" fmla="*/ 358093 h 731520"/>
              <a:gd name="connsiteX1" fmla="*/ 429928 w 822960"/>
              <a:gd name="connsiteY1" fmla="*/ 358093 h 731520"/>
              <a:gd name="connsiteX2" fmla="*/ 585519 w 822960"/>
              <a:gd name="connsiteY2" fmla="*/ 194929 h 731520"/>
              <a:gd name="connsiteX3" fmla="*/ 577518 w 822960"/>
              <a:gd name="connsiteY3" fmla="*/ 25194 h 731520"/>
              <a:gd name="connsiteX4" fmla="*/ 427642 w 822960"/>
              <a:gd name="connsiteY4" fmla="*/ 36195 h 731520"/>
              <a:gd name="connsiteX5" fmla="*/ 411640 w 822960"/>
              <a:gd name="connsiteY5" fmla="*/ 52912 h 731520"/>
              <a:gd name="connsiteX6" fmla="*/ 395781 w 822960"/>
              <a:gd name="connsiteY6" fmla="*/ 36338 h 731520"/>
              <a:gd name="connsiteX7" fmla="*/ 245905 w 822960"/>
              <a:gd name="connsiteY7" fmla="*/ 25194 h 731520"/>
              <a:gd name="connsiteX8" fmla="*/ 237904 w 822960"/>
              <a:gd name="connsiteY8" fmla="*/ 194929 h 731520"/>
              <a:gd name="connsiteX9" fmla="*/ 393495 w 822960"/>
              <a:gd name="connsiteY9" fmla="*/ 358093 h 731520"/>
              <a:gd name="connsiteX10" fmla="*/ 807832 w 822960"/>
              <a:gd name="connsiteY10" fmla="*/ 468964 h 731520"/>
              <a:gd name="connsiteX11" fmla="*/ 746968 w 822960"/>
              <a:gd name="connsiteY11" fmla="*/ 468964 h 731520"/>
              <a:gd name="connsiteX12" fmla="*/ 614951 w 822960"/>
              <a:gd name="connsiteY12" fmla="*/ 574548 h 731520"/>
              <a:gd name="connsiteX13" fmla="*/ 557801 w 822960"/>
              <a:gd name="connsiteY13" fmla="*/ 594551 h 731520"/>
              <a:gd name="connsiteX14" fmla="*/ 388780 w 822960"/>
              <a:gd name="connsiteY14" fmla="*/ 594551 h 731520"/>
              <a:gd name="connsiteX15" fmla="*/ 365920 w 822960"/>
              <a:gd name="connsiteY15" fmla="*/ 571691 h 731520"/>
              <a:gd name="connsiteX16" fmla="*/ 388780 w 822960"/>
              <a:gd name="connsiteY16" fmla="*/ 548831 h 731520"/>
              <a:gd name="connsiteX17" fmla="*/ 500651 w 822960"/>
              <a:gd name="connsiteY17" fmla="*/ 548831 h 731520"/>
              <a:gd name="connsiteX18" fmla="*/ 548229 w 822960"/>
              <a:gd name="connsiteY18" fmla="*/ 510826 h 731520"/>
              <a:gd name="connsiteX19" fmla="*/ 503080 w 822960"/>
              <a:gd name="connsiteY19" fmla="*/ 457391 h 731520"/>
              <a:gd name="connsiteX20" fmla="*/ 274480 w 822960"/>
              <a:gd name="connsiteY20" fmla="*/ 457391 h 731520"/>
              <a:gd name="connsiteX21" fmla="*/ 168610 w 822960"/>
              <a:gd name="connsiteY21" fmla="*/ 494967 h 731520"/>
              <a:gd name="connsiteX22" fmla="*/ 102173 w 822960"/>
              <a:gd name="connsiteY22" fmla="*/ 548831 h 731520"/>
              <a:gd name="connsiteX23" fmla="*/ 23020 w 822960"/>
              <a:gd name="connsiteY23" fmla="*/ 548831 h 731520"/>
              <a:gd name="connsiteX24" fmla="*/ 160 w 822960"/>
              <a:gd name="connsiteY24" fmla="*/ 571691 h 731520"/>
              <a:gd name="connsiteX25" fmla="*/ 160 w 822960"/>
              <a:gd name="connsiteY25" fmla="*/ 708851 h 731520"/>
              <a:gd name="connsiteX26" fmla="*/ 23020 w 822960"/>
              <a:gd name="connsiteY26" fmla="*/ 731711 h 731520"/>
              <a:gd name="connsiteX27" fmla="*/ 532798 w 822960"/>
              <a:gd name="connsiteY27" fmla="*/ 731711 h 731520"/>
              <a:gd name="connsiteX28" fmla="*/ 589948 w 822960"/>
              <a:gd name="connsiteY28" fmla="*/ 711708 h 731520"/>
              <a:gd name="connsiteX29" fmla="*/ 805975 w 822960"/>
              <a:gd name="connsiteY29" fmla="*/ 538830 h 731520"/>
              <a:gd name="connsiteX30" fmla="*/ 807832 w 822960"/>
              <a:gd name="connsiteY30" fmla="*/ 46896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22960" h="731520">
                <a:moveTo>
                  <a:pt x="393495" y="358093"/>
                </a:moveTo>
                <a:cubicBezTo>
                  <a:pt x="403496" y="368665"/>
                  <a:pt x="419784" y="368665"/>
                  <a:pt x="429928" y="358093"/>
                </a:cubicBezTo>
                <a:lnTo>
                  <a:pt x="585519" y="194929"/>
                </a:lnTo>
                <a:cubicBezTo>
                  <a:pt x="630667" y="147495"/>
                  <a:pt x="628096" y="68914"/>
                  <a:pt x="577518" y="25194"/>
                </a:cubicBezTo>
                <a:cubicBezTo>
                  <a:pt x="533512" y="-12954"/>
                  <a:pt x="467933" y="-6096"/>
                  <a:pt x="427642" y="36195"/>
                </a:cubicBezTo>
                <a:lnTo>
                  <a:pt x="411640" y="52912"/>
                </a:lnTo>
                <a:lnTo>
                  <a:pt x="395781" y="36338"/>
                </a:lnTo>
                <a:cubicBezTo>
                  <a:pt x="355490" y="-6096"/>
                  <a:pt x="289911" y="-12954"/>
                  <a:pt x="245905" y="25194"/>
                </a:cubicBezTo>
                <a:cubicBezTo>
                  <a:pt x="195470" y="68914"/>
                  <a:pt x="192756" y="147495"/>
                  <a:pt x="237904" y="194929"/>
                </a:cubicBezTo>
                <a:lnTo>
                  <a:pt x="393495" y="358093"/>
                </a:lnTo>
                <a:close/>
                <a:moveTo>
                  <a:pt x="807832" y="468964"/>
                </a:moveTo>
                <a:cubicBezTo>
                  <a:pt x="790973" y="453676"/>
                  <a:pt x="764684" y="454676"/>
                  <a:pt x="746968" y="468964"/>
                </a:cubicBezTo>
                <a:lnTo>
                  <a:pt x="614951" y="574548"/>
                </a:lnTo>
                <a:cubicBezTo>
                  <a:pt x="598806" y="587550"/>
                  <a:pt x="578661" y="594551"/>
                  <a:pt x="557801" y="594551"/>
                </a:cubicBezTo>
                <a:lnTo>
                  <a:pt x="388780" y="594551"/>
                </a:lnTo>
                <a:cubicBezTo>
                  <a:pt x="376207" y="594551"/>
                  <a:pt x="365920" y="584264"/>
                  <a:pt x="365920" y="571691"/>
                </a:cubicBezTo>
                <a:cubicBezTo>
                  <a:pt x="365920" y="559118"/>
                  <a:pt x="376207" y="548831"/>
                  <a:pt x="388780" y="548831"/>
                </a:cubicBezTo>
                <a:lnTo>
                  <a:pt x="500651" y="548831"/>
                </a:lnTo>
                <a:cubicBezTo>
                  <a:pt x="523368" y="548831"/>
                  <a:pt x="544514" y="533257"/>
                  <a:pt x="548229" y="510826"/>
                </a:cubicBezTo>
                <a:cubicBezTo>
                  <a:pt x="552943" y="482251"/>
                  <a:pt x="530941" y="457391"/>
                  <a:pt x="503080" y="457391"/>
                </a:cubicBezTo>
                <a:lnTo>
                  <a:pt x="274480" y="457391"/>
                </a:lnTo>
                <a:cubicBezTo>
                  <a:pt x="235904" y="457391"/>
                  <a:pt x="198613" y="470678"/>
                  <a:pt x="168610" y="494967"/>
                </a:cubicBezTo>
                <a:lnTo>
                  <a:pt x="102173" y="548831"/>
                </a:lnTo>
                <a:lnTo>
                  <a:pt x="23020" y="548831"/>
                </a:lnTo>
                <a:cubicBezTo>
                  <a:pt x="10447" y="548831"/>
                  <a:pt x="160" y="559118"/>
                  <a:pt x="160" y="571691"/>
                </a:cubicBezTo>
                <a:lnTo>
                  <a:pt x="160" y="708851"/>
                </a:lnTo>
                <a:cubicBezTo>
                  <a:pt x="160" y="721424"/>
                  <a:pt x="10447" y="731711"/>
                  <a:pt x="23020" y="731711"/>
                </a:cubicBezTo>
                <a:lnTo>
                  <a:pt x="532798" y="731711"/>
                </a:lnTo>
                <a:cubicBezTo>
                  <a:pt x="553515" y="731711"/>
                  <a:pt x="573660" y="724710"/>
                  <a:pt x="589948" y="711708"/>
                </a:cubicBezTo>
                <a:lnTo>
                  <a:pt x="805975" y="538830"/>
                </a:lnTo>
                <a:cubicBezTo>
                  <a:pt x="827692" y="521542"/>
                  <a:pt x="829407" y="488395"/>
                  <a:pt x="807832" y="468964"/>
                </a:cubicBezTo>
                <a:close/>
              </a:path>
            </a:pathLst>
          </a:custGeom>
          <a:solidFill>
            <a:srgbClr val="910830"/>
          </a:solidFill>
          <a:ln w="1422" cap="flat">
            <a:noFill/>
            <a:prstDash val="solid"/>
            <a:miter/>
          </a:ln>
        </p:spPr>
        <p:txBody>
          <a:bodyPr rtlCol="0" anchor="ctr"/>
          <a:lstStyle/>
          <a:p>
            <a:endParaRPr lang="en-GB"/>
          </a:p>
        </p:txBody>
      </p:sp>
      <p:sp>
        <p:nvSpPr>
          <p:cNvPr id="378" name="Grafik 373">
            <a:extLst>
              <a:ext uri="{FF2B5EF4-FFF2-40B4-BE49-F238E27FC236}">
                <a16:creationId xmlns:a16="http://schemas.microsoft.com/office/drawing/2014/main" id="{2427B67A-1677-4865-B368-F296B80EAEB6}"/>
              </a:ext>
            </a:extLst>
          </p:cNvPr>
          <p:cNvSpPr/>
          <p:nvPr/>
        </p:nvSpPr>
        <p:spPr>
          <a:xfrm>
            <a:off x="3562146" y="4664747"/>
            <a:ext cx="506081" cy="476311"/>
          </a:xfrm>
          <a:custGeom>
            <a:avLst/>
            <a:gdLst>
              <a:gd name="connsiteX0" fmla="*/ 368206 w 777240"/>
              <a:gd name="connsiteY0" fmla="*/ 206328 h 731520"/>
              <a:gd name="connsiteX1" fmla="*/ 439643 w 777240"/>
              <a:gd name="connsiteY1" fmla="*/ 226759 h 731520"/>
              <a:gd name="connsiteX2" fmla="*/ 448358 w 777240"/>
              <a:gd name="connsiteY2" fmla="*/ 238332 h 731520"/>
              <a:gd name="connsiteX3" fmla="*/ 436357 w 777240"/>
              <a:gd name="connsiteY3" fmla="*/ 250334 h 731520"/>
              <a:gd name="connsiteX4" fmla="*/ 389494 w 777240"/>
              <a:gd name="connsiteY4" fmla="*/ 250334 h 731520"/>
              <a:gd name="connsiteX5" fmla="*/ 374778 w 777240"/>
              <a:gd name="connsiteY5" fmla="*/ 247190 h 731520"/>
              <a:gd name="connsiteX6" fmla="*/ 354632 w 777240"/>
              <a:gd name="connsiteY6" fmla="*/ 250048 h 731520"/>
              <a:gd name="connsiteX7" fmla="*/ 329629 w 777240"/>
              <a:gd name="connsiteY7" fmla="*/ 275051 h 731520"/>
              <a:gd name="connsiteX8" fmla="*/ 331772 w 777240"/>
              <a:gd name="connsiteY8" fmla="*/ 301340 h 731520"/>
              <a:gd name="connsiteX9" fmla="*/ 377207 w 777240"/>
              <a:gd name="connsiteY9" fmla="*/ 317771 h 731520"/>
              <a:gd name="connsiteX10" fmla="*/ 377207 w 777240"/>
              <a:gd name="connsiteY10" fmla="*/ 343060 h 731520"/>
              <a:gd name="connsiteX11" fmla="*/ 400067 w 777240"/>
              <a:gd name="connsiteY11" fmla="*/ 365920 h 731520"/>
              <a:gd name="connsiteX12" fmla="*/ 422927 w 777240"/>
              <a:gd name="connsiteY12" fmla="*/ 365920 h 731520"/>
              <a:gd name="connsiteX13" fmla="*/ 445787 w 777240"/>
              <a:gd name="connsiteY13" fmla="*/ 343060 h 731520"/>
              <a:gd name="connsiteX14" fmla="*/ 445787 w 777240"/>
              <a:gd name="connsiteY14" fmla="*/ 317914 h 731520"/>
              <a:gd name="connsiteX15" fmla="*/ 516224 w 777240"/>
              <a:gd name="connsiteY15" fmla="*/ 227902 h 731520"/>
              <a:gd name="connsiteX16" fmla="*/ 454931 w 777240"/>
              <a:gd name="connsiteY16" fmla="*/ 159751 h 731520"/>
              <a:gd name="connsiteX17" fmla="*/ 383493 w 777240"/>
              <a:gd name="connsiteY17" fmla="*/ 139320 h 731520"/>
              <a:gd name="connsiteX18" fmla="*/ 374778 w 777240"/>
              <a:gd name="connsiteY18" fmla="*/ 127747 h 731520"/>
              <a:gd name="connsiteX19" fmla="*/ 386779 w 777240"/>
              <a:gd name="connsiteY19" fmla="*/ 115745 h 731520"/>
              <a:gd name="connsiteX20" fmla="*/ 433642 w 777240"/>
              <a:gd name="connsiteY20" fmla="*/ 115745 h 731520"/>
              <a:gd name="connsiteX21" fmla="*/ 448358 w 777240"/>
              <a:gd name="connsiteY21" fmla="*/ 118889 h 731520"/>
              <a:gd name="connsiteX22" fmla="*/ 468504 w 777240"/>
              <a:gd name="connsiteY22" fmla="*/ 116031 h 731520"/>
              <a:gd name="connsiteX23" fmla="*/ 493507 w 777240"/>
              <a:gd name="connsiteY23" fmla="*/ 91028 h 731520"/>
              <a:gd name="connsiteX24" fmla="*/ 491364 w 777240"/>
              <a:gd name="connsiteY24" fmla="*/ 64739 h 731520"/>
              <a:gd name="connsiteX25" fmla="*/ 445930 w 777240"/>
              <a:gd name="connsiteY25" fmla="*/ 48308 h 731520"/>
              <a:gd name="connsiteX26" fmla="*/ 445930 w 777240"/>
              <a:gd name="connsiteY26" fmla="*/ 23020 h 731520"/>
              <a:gd name="connsiteX27" fmla="*/ 423070 w 777240"/>
              <a:gd name="connsiteY27" fmla="*/ 160 h 731520"/>
              <a:gd name="connsiteX28" fmla="*/ 400210 w 777240"/>
              <a:gd name="connsiteY28" fmla="*/ 160 h 731520"/>
              <a:gd name="connsiteX29" fmla="*/ 377350 w 777240"/>
              <a:gd name="connsiteY29" fmla="*/ 23020 h 731520"/>
              <a:gd name="connsiteX30" fmla="*/ 377350 w 777240"/>
              <a:gd name="connsiteY30" fmla="*/ 48166 h 731520"/>
              <a:gd name="connsiteX31" fmla="*/ 306912 w 777240"/>
              <a:gd name="connsiteY31" fmla="*/ 138177 h 731520"/>
              <a:gd name="connsiteX32" fmla="*/ 368206 w 777240"/>
              <a:gd name="connsiteY32" fmla="*/ 206328 h 731520"/>
              <a:gd name="connsiteX33" fmla="*/ 762969 w 777240"/>
              <a:gd name="connsiteY33" fmla="*/ 468932 h 731520"/>
              <a:gd name="connsiteX34" fmla="*/ 705391 w 777240"/>
              <a:gd name="connsiteY34" fmla="*/ 468932 h 731520"/>
              <a:gd name="connsiteX35" fmla="*/ 580804 w 777240"/>
              <a:gd name="connsiteY35" fmla="*/ 574517 h 731520"/>
              <a:gd name="connsiteX36" fmla="*/ 526797 w 777240"/>
              <a:gd name="connsiteY36" fmla="*/ 594520 h 731520"/>
              <a:gd name="connsiteX37" fmla="*/ 367205 w 777240"/>
              <a:gd name="connsiteY37" fmla="*/ 594520 h 731520"/>
              <a:gd name="connsiteX38" fmla="*/ 345631 w 777240"/>
              <a:gd name="connsiteY38" fmla="*/ 571660 h 731520"/>
              <a:gd name="connsiteX39" fmla="*/ 367205 w 777240"/>
              <a:gd name="connsiteY39" fmla="*/ 548800 h 731520"/>
              <a:gd name="connsiteX40" fmla="*/ 472790 w 777240"/>
              <a:gd name="connsiteY40" fmla="*/ 548800 h 731520"/>
              <a:gd name="connsiteX41" fmla="*/ 517653 w 777240"/>
              <a:gd name="connsiteY41" fmla="*/ 510795 h 731520"/>
              <a:gd name="connsiteX42" fmla="*/ 475076 w 777240"/>
              <a:gd name="connsiteY42" fmla="*/ 457360 h 731520"/>
              <a:gd name="connsiteX43" fmla="*/ 259192 w 777240"/>
              <a:gd name="connsiteY43" fmla="*/ 457360 h 731520"/>
              <a:gd name="connsiteX44" fmla="*/ 159322 w 777240"/>
              <a:gd name="connsiteY44" fmla="*/ 494936 h 731520"/>
              <a:gd name="connsiteX45" fmla="*/ 96600 w 777240"/>
              <a:gd name="connsiteY45" fmla="*/ 548800 h 731520"/>
              <a:gd name="connsiteX46" fmla="*/ 21734 w 777240"/>
              <a:gd name="connsiteY46" fmla="*/ 548800 h 731520"/>
              <a:gd name="connsiteX47" fmla="*/ 160 w 777240"/>
              <a:gd name="connsiteY47" fmla="*/ 571660 h 731520"/>
              <a:gd name="connsiteX48" fmla="*/ 160 w 777240"/>
              <a:gd name="connsiteY48" fmla="*/ 708820 h 731520"/>
              <a:gd name="connsiteX49" fmla="*/ 21734 w 777240"/>
              <a:gd name="connsiteY49" fmla="*/ 731680 h 731520"/>
              <a:gd name="connsiteX50" fmla="*/ 503080 w 777240"/>
              <a:gd name="connsiteY50" fmla="*/ 731680 h 731520"/>
              <a:gd name="connsiteX51" fmla="*/ 557086 w 777240"/>
              <a:gd name="connsiteY51" fmla="*/ 711677 h 731520"/>
              <a:gd name="connsiteX52" fmla="*/ 761112 w 777240"/>
              <a:gd name="connsiteY52" fmla="*/ 538798 h 731520"/>
              <a:gd name="connsiteX53" fmla="*/ 762969 w 777240"/>
              <a:gd name="connsiteY53" fmla="*/ 46893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77240" h="731520">
                <a:moveTo>
                  <a:pt x="368206" y="206328"/>
                </a:moveTo>
                <a:lnTo>
                  <a:pt x="439643" y="226759"/>
                </a:lnTo>
                <a:cubicBezTo>
                  <a:pt x="444787" y="228188"/>
                  <a:pt x="448358" y="233046"/>
                  <a:pt x="448358" y="238332"/>
                </a:cubicBezTo>
                <a:cubicBezTo>
                  <a:pt x="448358" y="244904"/>
                  <a:pt x="442929" y="250334"/>
                  <a:pt x="436357" y="250334"/>
                </a:cubicBezTo>
                <a:lnTo>
                  <a:pt x="389494" y="250334"/>
                </a:lnTo>
                <a:cubicBezTo>
                  <a:pt x="384350" y="250334"/>
                  <a:pt x="379350" y="249191"/>
                  <a:pt x="374778" y="247190"/>
                </a:cubicBezTo>
                <a:cubicBezTo>
                  <a:pt x="367920" y="244047"/>
                  <a:pt x="359919" y="244762"/>
                  <a:pt x="354632" y="250048"/>
                </a:cubicBezTo>
                <a:lnTo>
                  <a:pt x="329629" y="275051"/>
                </a:lnTo>
                <a:cubicBezTo>
                  <a:pt x="322057" y="282623"/>
                  <a:pt x="322914" y="295482"/>
                  <a:pt x="331772" y="301340"/>
                </a:cubicBezTo>
                <a:cubicBezTo>
                  <a:pt x="345346" y="310341"/>
                  <a:pt x="360776" y="315770"/>
                  <a:pt x="377207" y="317771"/>
                </a:cubicBezTo>
                <a:lnTo>
                  <a:pt x="377207" y="343060"/>
                </a:lnTo>
                <a:cubicBezTo>
                  <a:pt x="377207" y="355633"/>
                  <a:pt x="387494" y="365920"/>
                  <a:pt x="400067" y="365920"/>
                </a:cubicBezTo>
                <a:lnTo>
                  <a:pt x="422927" y="365920"/>
                </a:lnTo>
                <a:cubicBezTo>
                  <a:pt x="435500" y="365920"/>
                  <a:pt x="445787" y="355633"/>
                  <a:pt x="445787" y="343060"/>
                </a:cubicBezTo>
                <a:lnTo>
                  <a:pt x="445787" y="317914"/>
                </a:lnTo>
                <a:cubicBezTo>
                  <a:pt x="489078" y="312770"/>
                  <a:pt x="521939" y="273622"/>
                  <a:pt x="516224" y="227902"/>
                </a:cubicBezTo>
                <a:cubicBezTo>
                  <a:pt x="512081" y="195041"/>
                  <a:pt x="486649" y="168895"/>
                  <a:pt x="454931" y="159751"/>
                </a:cubicBezTo>
                <a:lnTo>
                  <a:pt x="383493" y="139320"/>
                </a:lnTo>
                <a:cubicBezTo>
                  <a:pt x="378350" y="137891"/>
                  <a:pt x="374778" y="133033"/>
                  <a:pt x="374778" y="127747"/>
                </a:cubicBezTo>
                <a:cubicBezTo>
                  <a:pt x="374778" y="121175"/>
                  <a:pt x="380207" y="115745"/>
                  <a:pt x="386779" y="115745"/>
                </a:cubicBezTo>
                <a:lnTo>
                  <a:pt x="433642" y="115745"/>
                </a:lnTo>
                <a:cubicBezTo>
                  <a:pt x="438786" y="115745"/>
                  <a:pt x="443786" y="116888"/>
                  <a:pt x="448358" y="118889"/>
                </a:cubicBezTo>
                <a:cubicBezTo>
                  <a:pt x="455216" y="122032"/>
                  <a:pt x="463217" y="121318"/>
                  <a:pt x="468504" y="116031"/>
                </a:cubicBezTo>
                <a:lnTo>
                  <a:pt x="493507" y="91028"/>
                </a:lnTo>
                <a:cubicBezTo>
                  <a:pt x="501079" y="83456"/>
                  <a:pt x="500222" y="70597"/>
                  <a:pt x="491364" y="64739"/>
                </a:cubicBezTo>
                <a:cubicBezTo>
                  <a:pt x="477791" y="55738"/>
                  <a:pt x="462360" y="50309"/>
                  <a:pt x="445930" y="48308"/>
                </a:cubicBezTo>
                <a:lnTo>
                  <a:pt x="445930" y="23020"/>
                </a:lnTo>
                <a:cubicBezTo>
                  <a:pt x="445930" y="10447"/>
                  <a:pt x="435643" y="160"/>
                  <a:pt x="423070" y="160"/>
                </a:cubicBezTo>
                <a:lnTo>
                  <a:pt x="400210" y="160"/>
                </a:lnTo>
                <a:cubicBezTo>
                  <a:pt x="387637" y="160"/>
                  <a:pt x="377350" y="10447"/>
                  <a:pt x="377350" y="23020"/>
                </a:cubicBezTo>
                <a:lnTo>
                  <a:pt x="377350" y="48166"/>
                </a:lnTo>
                <a:cubicBezTo>
                  <a:pt x="334058" y="53309"/>
                  <a:pt x="301197" y="92457"/>
                  <a:pt x="306912" y="138177"/>
                </a:cubicBezTo>
                <a:cubicBezTo>
                  <a:pt x="311056" y="171038"/>
                  <a:pt x="336487" y="197184"/>
                  <a:pt x="368206" y="206328"/>
                </a:cubicBezTo>
                <a:close/>
                <a:moveTo>
                  <a:pt x="762969" y="468932"/>
                </a:moveTo>
                <a:cubicBezTo>
                  <a:pt x="746967" y="453645"/>
                  <a:pt x="722250" y="454645"/>
                  <a:pt x="705391" y="468932"/>
                </a:cubicBezTo>
                <a:lnTo>
                  <a:pt x="580804" y="574517"/>
                </a:lnTo>
                <a:cubicBezTo>
                  <a:pt x="565516" y="587519"/>
                  <a:pt x="546514" y="594520"/>
                  <a:pt x="526797" y="594520"/>
                </a:cubicBezTo>
                <a:lnTo>
                  <a:pt x="367205" y="594520"/>
                </a:lnTo>
                <a:cubicBezTo>
                  <a:pt x="355347" y="594520"/>
                  <a:pt x="345631" y="584233"/>
                  <a:pt x="345631" y="571660"/>
                </a:cubicBezTo>
                <a:cubicBezTo>
                  <a:pt x="345631" y="559087"/>
                  <a:pt x="355347" y="548800"/>
                  <a:pt x="367205" y="548800"/>
                </a:cubicBezTo>
                <a:lnTo>
                  <a:pt x="472790" y="548800"/>
                </a:lnTo>
                <a:cubicBezTo>
                  <a:pt x="494364" y="548800"/>
                  <a:pt x="514224" y="533226"/>
                  <a:pt x="517653" y="510795"/>
                </a:cubicBezTo>
                <a:cubicBezTo>
                  <a:pt x="522082" y="482220"/>
                  <a:pt x="501222" y="457360"/>
                  <a:pt x="475076" y="457360"/>
                </a:cubicBezTo>
                <a:lnTo>
                  <a:pt x="259192" y="457360"/>
                </a:lnTo>
                <a:cubicBezTo>
                  <a:pt x="222759" y="457360"/>
                  <a:pt x="187469" y="470647"/>
                  <a:pt x="159322" y="494936"/>
                </a:cubicBezTo>
                <a:lnTo>
                  <a:pt x="96600" y="548800"/>
                </a:lnTo>
                <a:lnTo>
                  <a:pt x="21734" y="548800"/>
                </a:lnTo>
                <a:cubicBezTo>
                  <a:pt x="9875" y="548800"/>
                  <a:pt x="160" y="559087"/>
                  <a:pt x="160" y="571660"/>
                </a:cubicBezTo>
                <a:lnTo>
                  <a:pt x="160" y="708820"/>
                </a:lnTo>
                <a:cubicBezTo>
                  <a:pt x="160" y="721393"/>
                  <a:pt x="9875" y="731680"/>
                  <a:pt x="21734" y="731680"/>
                </a:cubicBezTo>
                <a:lnTo>
                  <a:pt x="503080" y="731680"/>
                </a:lnTo>
                <a:cubicBezTo>
                  <a:pt x="522653" y="731680"/>
                  <a:pt x="541656" y="724679"/>
                  <a:pt x="557086" y="711677"/>
                </a:cubicBezTo>
                <a:lnTo>
                  <a:pt x="761112" y="538798"/>
                </a:lnTo>
                <a:cubicBezTo>
                  <a:pt x="781686" y="521510"/>
                  <a:pt x="783257" y="488363"/>
                  <a:pt x="762969" y="468932"/>
                </a:cubicBezTo>
                <a:close/>
              </a:path>
            </a:pathLst>
          </a:custGeom>
          <a:solidFill>
            <a:srgbClr val="910830"/>
          </a:solidFill>
          <a:ln w="1418" cap="flat">
            <a:noFill/>
            <a:prstDash val="solid"/>
            <a:miter/>
          </a:ln>
        </p:spPr>
        <p:txBody>
          <a:bodyPr rtlCol="0" anchor="ctr"/>
          <a:lstStyle/>
          <a:p>
            <a:endParaRPr lang="en-GB"/>
          </a:p>
        </p:txBody>
      </p:sp>
      <p:sp>
        <p:nvSpPr>
          <p:cNvPr id="379" name="Grafik 374">
            <a:extLst>
              <a:ext uri="{FF2B5EF4-FFF2-40B4-BE49-F238E27FC236}">
                <a16:creationId xmlns:a16="http://schemas.microsoft.com/office/drawing/2014/main" id="{4D61F9F8-AF2D-4008-8E94-FF211609A889}"/>
              </a:ext>
            </a:extLst>
          </p:cNvPr>
          <p:cNvSpPr/>
          <p:nvPr/>
        </p:nvSpPr>
        <p:spPr>
          <a:xfrm>
            <a:off x="2977611" y="4694516"/>
            <a:ext cx="535850" cy="416772"/>
          </a:xfrm>
          <a:custGeom>
            <a:avLst/>
            <a:gdLst>
              <a:gd name="connsiteX0" fmla="*/ 548800 w 822960"/>
              <a:gd name="connsiteY0" fmla="*/ 640240 h 640080"/>
              <a:gd name="connsiteX1" fmla="*/ 823120 w 822960"/>
              <a:gd name="connsiteY1" fmla="*/ 640240 h 640080"/>
              <a:gd name="connsiteX2" fmla="*/ 823120 w 822960"/>
              <a:gd name="connsiteY2" fmla="*/ 474188 h 640080"/>
              <a:gd name="connsiteX3" fmla="*/ 801927 w 822960"/>
              <a:gd name="connsiteY3" fmla="*/ 400946 h 640080"/>
              <a:gd name="connsiteX4" fmla="*/ 568984 w 822960"/>
              <a:gd name="connsiteY4" fmla="*/ 32118 h 640080"/>
              <a:gd name="connsiteX5" fmla="*/ 511001 w 822960"/>
              <a:gd name="connsiteY5" fmla="*/ 160 h 640080"/>
              <a:gd name="connsiteX6" fmla="*/ 34450 w 822960"/>
              <a:gd name="connsiteY6" fmla="*/ 160 h 640080"/>
              <a:gd name="connsiteX7" fmla="*/ 160 w 822960"/>
              <a:gd name="connsiteY7" fmla="*/ 34450 h 640080"/>
              <a:gd name="connsiteX8" fmla="*/ 160 w 822960"/>
              <a:gd name="connsiteY8" fmla="*/ 57310 h 640080"/>
              <a:gd name="connsiteX9" fmla="*/ 80170 w 822960"/>
              <a:gd name="connsiteY9" fmla="*/ 137320 h 640080"/>
              <a:gd name="connsiteX10" fmla="*/ 408755 w 822960"/>
              <a:gd name="connsiteY10" fmla="*/ 137320 h 640080"/>
              <a:gd name="connsiteX11" fmla="*/ 432494 w 822960"/>
              <a:gd name="connsiteY11" fmla="*/ 172929 h 640080"/>
              <a:gd name="connsiteX12" fmla="*/ 401905 w 822960"/>
              <a:gd name="connsiteY12" fmla="*/ 246345 h 640080"/>
              <a:gd name="connsiteX13" fmla="*/ 359702 w 822960"/>
              <a:gd name="connsiteY13" fmla="*/ 274480 h 640080"/>
              <a:gd name="connsiteX14" fmla="*/ 183040 w 822960"/>
              <a:gd name="connsiteY14" fmla="*/ 274480 h 640080"/>
              <a:gd name="connsiteX15" fmla="*/ 91600 w 822960"/>
              <a:gd name="connsiteY15" fmla="*/ 365920 h 640080"/>
              <a:gd name="connsiteX16" fmla="*/ 91600 w 822960"/>
              <a:gd name="connsiteY16" fmla="*/ 377350 h 640080"/>
              <a:gd name="connsiteX17" fmla="*/ 125890 w 822960"/>
              <a:gd name="connsiteY17" fmla="*/ 411640 h 640080"/>
              <a:gd name="connsiteX18" fmla="*/ 336496 w 822960"/>
              <a:gd name="connsiteY18" fmla="*/ 411640 h 640080"/>
              <a:gd name="connsiteX19" fmla="*/ 373204 w 822960"/>
              <a:gd name="connsiteY19" fmla="*/ 422291 h 640080"/>
              <a:gd name="connsiteX20" fmla="*/ 532864 w 822960"/>
              <a:gd name="connsiteY20" fmla="*/ 523463 h 640080"/>
              <a:gd name="connsiteX21" fmla="*/ 548800 w 822960"/>
              <a:gd name="connsiteY21" fmla="*/ 552428 h 640080"/>
              <a:gd name="connsiteX22" fmla="*/ 548800 w 822960"/>
              <a:gd name="connsiteY22" fmla="*/ 64024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2960" h="640080">
                <a:moveTo>
                  <a:pt x="548800" y="640240"/>
                </a:moveTo>
                <a:lnTo>
                  <a:pt x="823120" y="640240"/>
                </a:lnTo>
                <a:lnTo>
                  <a:pt x="823120" y="474188"/>
                </a:lnTo>
                <a:cubicBezTo>
                  <a:pt x="823120" y="448262"/>
                  <a:pt x="815772" y="422866"/>
                  <a:pt x="801927" y="400946"/>
                </a:cubicBezTo>
                <a:lnTo>
                  <a:pt x="568984" y="32118"/>
                </a:lnTo>
                <a:cubicBezTo>
                  <a:pt x="556419" y="12224"/>
                  <a:pt x="534531" y="160"/>
                  <a:pt x="511001" y="160"/>
                </a:cubicBezTo>
                <a:lnTo>
                  <a:pt x="34450" y="160"/>
                </a:lnTo>
                <a:cubicBezTo>
                  <a:pt x="15512" y="160"/>
                  <a:pt x="160" y="15512"/>
                  <a:pt x="160" y="34450"/>
                </a:cubicBezTo>
                <a:lnTo>
                  <a:pt x="160" y="57310"/>
                </a:lnTo>
                <a:cubicBezTo>
                  <a:pt x="160" y="101498"/>
                  <a:pt x="35982" y="137320"/>
                  <a:pt x="80170" y="137320"/>
                </a:cubicBezTo>
                <a:lnTo>
                  <a:pt x="408755" y="137320"/>
                </a:lnTo>
                <a:cubicBezTo>
                  <a:pt x="427106" y="137320"/>
                  <a:pt x="439553" y="155989"/>
                  <a:pt x="432494" y="172929"/>
                </a:cubicBezTo>
                <a:lnTo>
                  <a:pt x="401905" y="246345"/>
                </a:lnTo>
                <a:cubicBezTo>
                  <a:pt x="394806" y="263382"/>
                  <a:pt x="378159" y="274480"/>
                  <a:pt x="359702" y="274480"/>
                </a:cubicBezTo>
                <a:lnTo>
                  <a:pt x="183040" y="274480"/>
                </a:lnTo>
                <a:cubicBezTo>
                  <a:pt x="132539" y="274480"/>
                  <a:pt x="91600" y="315419"/>
                  <a:pt x="91600" y="365920"/>
                </a:cubicBezTo>
                <a:lnTo>
                  <a:pt x="91600" y="377350"/>
                </a:lnTo>
                <a:cubicBezTo>
                  <a:pt x="91600" y="396288"/>
                  <a:pt x="106952" y="411640"/>
                  <a:pt x="125890" y="411640"/>
                </a:cubicBezTo>
                <a:lnTo>
                  <a:pt x="336496" y="411640"/>
                </a:lnTo>
                <a:cubicBezTo>
                  <a:pt x="349494" y="411640"/>
                  <a:pt x="362225" y="415334"/>
                  <a:pt x="373204" y="422291"/>
                </a:cubicBezTo>
                <a:lnTo>
                  <a:pt x="532864" y="523463"/>
                </a:lnTo>
                <a:cubicBezTo>
                  <a:pt x="542787" y="529751"/>
                  <a:pt x="548800" y="540680"/>
                  <a:pt x="548800" y="552428"/>
                </a:cubicBezTo>
                <a:lnTo>
                  <a:pt x="548800" y="640240"/>
                </a:lnTo>
                <a:close/>
              </a:path>
            </a:pathLst>
          </a:custGeom>
          <a:solidFill>
            <a:srgbClr val="910830"/>
          </a:solidFill>
          <a:ln w="1422" cap="flat">
            <a:noFill/>
            <a:prstDash val="solid"/>
            <a:miter/>
          </a:ln>
        </p:spPr>
        <p:txBody>
          <a:bodyPr rtlCol="0" anchor="ctr"/>
          <a:lstStyle/>
          <a:p>
            <a:endParaRPr lang="en-GB"/>
          </a:p>
        </p:txBody>
      </p:sp>
      <p:sp>
        <p:nvSpPr>
          <p:cNvPr id="380" name="Grafik 375">
            <a:extLst>
              <a:ext uri="{FF2B5EF4-FFF2-40B4-BE49-F238E27FC236}">
                <a16:creationId xmlns:a16="http://schemas.microsoft.com/office/drawing/2014/main" id="{BBA32C59-DA05-4F3D-9ADB-F6908F83BDEC}"/>
              </a:ext>
            </a:extLst>
          </p:cNvPr>
          <p:cNvSpPr/>
          <p:nvPr/>
        </p:nvSpPr>
        <p:spPr>
          <a:xfrm>
            <a:off x="7657925" y="4664746"/>
            <a:ext cx="416772" cy="476311"/>
          </a:xfrm>
          <a:custGeom>
            <a:avLst/>
            <a:gdLst>
              <a:gd name="connsiteX0" fmla="*/ 584206 w 640080"/>
              <a:gd name="connsiteY0" fmla="*/ 183051 h 731520"/>
              <a:gd name="connsiteX1" fmla="*/ 525940 w 640080"/>
              <a:gd name="connsiteY1" fmla="*/ 241319 h 731520"/>
              <a:gd name="connsiteX2" fmla="*/ 525940 w 640080"/>
              <a:gd name="connsiteY2" fmla="*/ 365921 h 731520"/>
              <a:gd name="connsiteX3" fmla="*/ 514510 w 640080"/>
              <a:gd name="connsiteY3" fmla="*/ 365921 h 731520"/>
              <a:gd name="connsiteX4" fmla="*/ 514510 w 640080"/>
              <a:gd name="connsiteY4" fmla="*/ 114161 h 731520"/>
              <a:gd name="connsiteX5" fmla="*/ 456244 w 640080"/>
              <a:gd name="connsiteY5" fmla="*/ 55892 h 731520"/>
              <a:gd name="connsiteX6" fmla="*/ 400210 w 640080"/>
              <a:gd name="connsiteY6" fmla="*/ 113032 h 731520"/>
              <a:gd name="connsiteX7" fmla="*/ 400210 w 640080"/>
              <a:gd name="connsiteY7" fmla="*/ 365921 h 731520"/>
              <a:gd name="connsiteX8" fmla="*/ 388780 w 640080"/>
              <a:gd name="connsiteY8" fmla="*/ 365921 h 731520"/>
              <a:gd name="connsiteX9" fmla="*/ 388780 w 640080"/>
              <a:gd name="connsiteY9" fmla="*/ 58439 h 731520"/>
              <a:gd name="connsiteX10" fmla="*/ 330514 w 640080"/>
              <a:gd name="connsiteY10" fmla="*/ 171 h 731520"/>
              <a:gd name="connsiteX11" fmla="*/ 274480 w 640080"/>
              <a:gd name="connsiteY11" fmla="*/ 57311 h 731520"/>
              <a:gd name="connsiteX12" fmla="*/ 274480 w 640080"/>
              <a:gd name="connsiteY12" fmla="*/ 365921 h 731520"/>
              <a:gd name="connsiteX13" fmla="*/ 263050 w 640080"/>
              <a:gd name="connsiteY13" fmla="*/ 365921 h 731520"/>
              <a:gd name="connsiteX14" fmla="*/ 263050 w 640080"/>
              <a:gd name="connsiteY14" fmla="*/ 115589 h 731520"/>
              <a:gd name="connsiteX15" fmla="*/ 204784 w 640080"/>
              <a:gd name="connsiteY15" fmla="*/ 57321 h 731520"/>
              <a:gd name="connsiteX16" fmla="*/ 148750 w 640080"/>
              <a:gd name="connsiteY16" fmla="*/ 114461 h 731520"/>
              <a:gd name="connsiteX17" fmla="*/ 148750 w 640080"/>
              <a:gd name="connsiteY17" fmla="*/ 451634 h 731520"/>
              <a:gd name="connsiteX18" fmla="*/ 103533 w 640080"/>
              <a:gd name="connsiteY18" fmla="*/ 389456 h 731520"/>
              <a:gd name="connsiteX19" fmla="*/ 23699 w 640080"/>
              <a:gd name="connsiteY19" fmla="*/ 376850 h 731520"/>
              <a:gd name="connsiteX20" fmla="*/ 11095 w 640080"/>
              <a:gd name="connsiteY20" fmla="*/ 456685 h 731520"/>
              <a:gd name="connsiteX21" fmla="*/ 190547 w 640080"/>
              <a:gd name="connsiteY21" fmla="*/ 703437 h 731520"/>
              <a:gd name="connsiteX22" fmla="*/ 246010 w 640080"/>
              <a:gd name="connsiteY22" fmla="*/ 731681 h 731520"/>
              <a:gd name="connsiteX23" fmla="*/ 528316 w 640080"/>
              <a:gd name="connsiteY23" fmla="*/ 731681 h 731520"/>
              <a:gd name="connsiteX24" fmla="*/ 595073 w 640080"/>
              <a:gd name="connsiteY24" fmla="*/ 678808 h 731520"/>
              <a:gd name="connsiteX25" fmla="*/ 632947 w 640080"/>
              <a:gd name="connsiteY25" fmla="*/ 517845 h 731520"/>
              <a:gd name="connsiteX26" fmla="*/ 640239 w 640080"/>
              <a:gd name="connsiteY26" fmla="*/ 455016 h 731520"/>
              <a:gd name="connsiteX27" fmla="*/ 640239 w 640080"/>
              <a:gd name="connsiteY27" fmla="*/ 240191 h 731520"/>
              <a:gd name="connsiteX28" fmla="*/ 584206 w 640080"/>
              <a:gd name="connsiteY28" fmla="*/ 18305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731520">
                <a:moveTo>
                  <a:pt x="584206" y="183051"/>
                </a:moveTo>
                <a:cubicBezTo>
                  <a:pt x="552166" y="182438"/>
                  <a:pt x="525940" y="209272"/>
                  <a:pt x="525940" y="241319"/>
                </a:cubicBezTo>
                <a:lnTo>
                  <a:pt x="525940" y="365921"/>
                </a:lnTo>
                <a:lnTo>
                  <a:pt x="514510" y="365921"/>
                </a:lnTo>
                <a:lnTo>
                  <a:pt x="514510" y="114161"/>
                </a:lnTo>
                <a:cubicBezTo>
                  <a:pt x="514510" y="82114"/>
                  <a:pt x="488284" y="55279"/>
                  <a:pt x="456244" y="55892"/>
                </a:cubicBezTo>
                <a:cubicBezTo>
                  <a:pt x="425196" y="56486"/>
                  <a:pt x="400210" y="81841"/>
                  <a:pt x="400210" y="113032"/>
                </a:cubicBezTo>
                <a:lnTo>
                  <a:pt x="400210" y="365921"/>
                </a:lnTo>
                <a:lnTo>
                  <a:pt x="388780" y="365921"/>
                </a:lnTo>
                <a:lnTo>
                  <a:pt x="388780" y="58439"/>
                </a:lnTo>
                <a:cubicBezTo>
                  <a:pt x="388780" y="26392"/>
                  <a:pt x="362554" y="-442"/>
                  <a:pt x="330514" y="171"/>
                </a:cubicBezTo>
                <a:cubicBezTo>
                  <a:pt x="299466" y="765"/>
                  <a:pt x="274480" y="26120"/>
                  <a:pt x="274480" y="57311"/>
                </a:cubicBezTo>
                <a:lnTo>
                  <a:pt x="274480" y="365921"/>
                </a:lnTo>
                <a:lnTo>
                  <a:pt x="263050" y="365921"/>
                </a:lnTo>
                <a:lnTo>
                  <a:pt x="263050" y="115589"/>
                </a:lnTo>
                <a:cubicBezTo>
                  <a:pt x="263050" y="83542"/>
                  <a:pt x="236824" y="56708"/>
                  <a:pt x="204784" y="57321"/>
                </a:cubicBezTo>
                <a:cubicBezTo>
                  <a:pt x="173736" y="57915"/>
                  <a:pt x="148750" y="83270"/>
                  <a:pt x="148750" y="114461"/>
                </a:cubicBezTo>
                <a:lnTo>
                  <a:pt x="148750" y="451634"/>
                </a:lnTo>
                <a:lnTo>
                  <a:pt x="103533" y="389456"/>
                </a:lnTo>
                <a:cubicBezTo>
                  <a:pt x="84969" y="363930"/>
                  <a:pt x="49228" y="358285"/>
                  <a:pt x="23699" y="376850"/>
                </a:cubicBezTo>
                <a:cubicBezTo>
                  <a:pt x="-1826" y="395416"/>
                  <a:pt x="-7469" y="431157"/>
                  <a:pt x="11095" y="456685"/>
                </a:cubicBezTo>
                <a:lnTo>
                  <a:pt x="190547" y="703437"/>
                </a:lnTo>
                <a:cubicBezTo>
                  <a:pt x="203452" y="721182"/>
                  <a:pt x="224068" y="731680"/>
                  <a:pt x="246010" y="731681"/>
                </a:cubicBezTo>
                <a:lnTo>
                  <a:pt x="528316" y="731681"/>
                </a:lnTo>
                <a:cubicBezTo>
                  <a:pt x="560140" y="731681"/>
                  <a:pt x="587784" y="709786"/>
                  <a:pt x="595073" y="678808"/>
                </a:cubicBezTo>
                <a:lnTo>
                  <a:pt x="632947" y="517845"/>
                </a:lnTo>
                <a:cubicBezTo>
                  <a:pt x="637792" y="497253"/>
                  <a:pt x="640239" y="476170"/>
                  <a:pt x="640239" y="455016"/>
                </a:cubicBezTo>
                <a:lnTo>
                  <a:pt x="640239" y="240191"/>
                </a:lnTo>
                <a:cubicBezTo>
                  <a:pt x="640240" y="209000"/>
                  <a:pt x="615254" y="183645"/>
                  <a:pt x="584206" y="183051"/>
                </a:cubicBezTo>
                <a:close/>
              </a:path>
            </a:pathLst>
          </a:custGeom>
          <a:solidFill>
            <a:srgbClr val="910830"/>
          </a:solidFill>
          <a:ln w="1424" cap="flat">
            <a:noFill/>
            <a:prstDash val="solid"/>
            <a:miter/>
          </a:ln>
        </p:spPr>
        <p:txBody>
          <a:bodyPr rtlCol="0" anchor="ctr"/>
          <a:lstStyle/>
          <a:p>
            <a:endParaRPr lang="en-GB"/>
          </a:p>
        </p:txBody>
      </p:sp>
      <p:sp>
        <p:nvSpPr>
          <p:cNvPr id="381" name="Grafik 376">
            <a:extLst>
              <a:ext uri="{FF2B5EF4-FFF2-40B4-BE49-F238E27FC236}">
                <a16:creationId xmlns:a16="http://schemas.microsoft.com/office/drawing/2014/main" id="{74752418-A429-4337-B76A-297C74BF6C17}"/>
              </a:ext>
            </a:extLst>
          </p:cNvPr>
          <p:cNvSpPr/>
          <p:nvPr/>
        </p:nvSpPr>
        <p:spPr>
          <a:xfrm>
            <a:off x="6258379" y="5140202"/>
            <a:ext cx="416772" cy="476311"/>
          </a:xfrm>
          <a:custGeom>
            <a:avLst/>
            <a:gdLst>
              <a:gd name="connsiteX0" fmla="*/ 583090 w 640080"/>
              <a:gd name="connsiteY0" fmla="*/ 308770 h 731520"/>
              <a:gd name="connsiteX1" fmla="*/ 525940 w 640080"/>
              <a:gd name="connsiteY1" fmla="*/ 365920 h 731520"/>
              <a:gd name="connsiteX2" fmla="*/ 514510 w 640080"/>
              <a:gd name="connsiteY2" fmla="*/ 365920 h 731520"/>
              <a:gd name="connsiteX3" fmla="*/ 514510 w 640080"/>
              <a:gd name="connsiteY3" fmla="*/ 320200 h 731520"/>
              <a:gd name="connsiteX4" fmla="*/ 457360 w 640080"/>
              <a:gd name="connsiteY4" fmla="*/ 263050 h 731520"/>
              <a:gd name="connsiteX5" fmla="*/ 400210 w 640080"/>
              <a:gd name="connsiteY5" fmla="*/ 320200 h 731520"/>
              <a:gd name="connsiteX6" fmla="*/ 400210 w 640080"/>
              <a:gd name="connsiteY6" fmla="*/ 365920 h 731520"/>
              <a:gd name="connsiteX7" fmla="*/ 388780 w 640080"/>
              <a:gd name="connsiteY7" fmla="*/ 365920 h 731520"/>
              <a:gd name="connsiteX8" fmla="*/ 388780 w 640080"/>
              <a:gd name="connsiteY8" fmla="*/ 68740 h 731520"/>
              <a:gd name="connsiteX9" fmla="*/ 320200 w 640080"/>
              <a:gd name="connsiteY9" fmla="*/ 160 h 731520"/>
              <a:gd name="connsiteX10" fmla="*/ 251620 w 640080"/>
              <a:gd name="connsiteY10" fmla="*/ 68740 h 731520"/>
              <a:gd name="connsiteX11" fmla="*/ 251620 w 640080"/>
              <a:gd name="connsiteY11" fmla="*/ 365920 h 731520"/>
              <a:gd name="connsiteX12" fmla="*/ 232229 w 640080"/>
              <a:gd name="connsiteY12" fmla="*/ 365920 h 731520"/>
              <a:gd name="connsiteX13" fmla="*/ 132588 w 640080"/>
              <a:gd name="connsiteY13" fmla="*/ 112244 h 731520"/>
              <a:gd name="connsiteX14" fmla="*/ 43681 w 640080"/>
              <a:gd name="connsiteY14" fmla="*/ 73489 h 731520"/>
              <a:gd name="connsiteX15" fmla="*/ 4928 w 640080"/>
              <a:gd name="connsiteY15" fmla="*/ 162396 h 731520"/>
              <a:gd name="connsiteX16" fmla="*/ 111748 w 640080"/>
              <a:gd name="connsiteY16" fmla="*/ 434347 h 731520"/>
              <a:gd name="connsiteX17" fmla="*/ 67328 w 640080"/>
              <a:gd name="connsiteY17" fmla="*/ 469883 h 731520"/>
              <a:gd name="connsiteX18" fmla="*/ 53411 w 640080"/>
              <a:gd name="connsiteY18" fmla="*/ 542865 h 731520"/>
              <a:gd name="connsiteX19" fmla="*/ 144851 w 640080"/>
              <a:gd name="connsiteY19" fmla="*/ 702885 h 731520"/>
              <a:gd name="connsiteX20" fmla="*/ 194470 w 640080"/>
              <a:gd name="connsiteY20" fmla="*/ 731680 h 731520"/>
              <a:gd name="connsiteX21" fmla="*/ 537370 w 640080"/>
              <a:gd name="connsiteY21" fmla="*/ 731680 h 731520"/>
              <a:gd name="connsiteX22" fmla="*/ 593001 w 640080"/>
              <a:gd name="connsiteY22" fmla="*/ 687620 h 731520"/>
              <a:gd name="connsiteX23" fmla="*/ 638721 w 640080"/>
              <a:gd name="connsiteY23" fmla="*/ 493310 h 731520"/>
              <a:gd name="connsiteX24" fmla="*/ 640240 w 640080"/>
              <a:gd name="connsiteY24" fmla="*/ 480220 h 731520"/>
              <a:gd name="connsiteX25" fmla="*/ 640240 w 640080"/>
              <a:gd name="connsiteY25" fmla="*/ 365920 h 731520"/>
              <a:gd name="connsiteX26" fmla="*/ 583090 w 640080"/>
              <a:gd name="connsiteY26" fmla="*/ 3087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731520">
                <a:moveTo>
                  <a:pt x="583090" y="308770"/>
                </a:moveTo>
                <a:cubicBezTo>
                  <a:pt x="551526" y="308770"/>
                  <a:pt x="525940" y="334358"/>
                  <a:pt x="525940" y="365920"/>
                </a:cubicBezTo>
                <a:lnTo>
                  <a:pt x="514510" y="365920"/>
                </a:lnTo>
                <a:lnTo>
                  <a:pt x="514510" y="320200"/>
                </a:lnTo>
                <a:cubicBezTo>
                  <a:pt x="514510" y="288638"/>
                  <a:pt x="488924" y="263050"/>
                  <a:pt x="457360" y="263050"/>
                </a:cubicBezTo>
                <a:cubicBezTo>
                  <a:pt x="425796" y="263050"/>
                  <a:pt x="400210" y="288638"/>
                  <a:pt x="400210" y="320200"/>
                </a:cubicBezTo>
                <a:lnTo>
                  <a:pt x="400210" y="365920"/>
                </a:lnTo>
                <a:lnTo>
                  <a:pt x="388780" y="365920"/>
                </a:lnTo>
                <a:lnTo>
                  <a:pt x="388780" y="68740"/>
                </a:lnTo>
                <a:cubicBezTo>
                  <a:pt x="388780" y="30864"/>
                  <a:pt x="358076" y="160"/>
                  <a:pt x="320200" y="160"/>
                </a:cubicBezTo>
                <a:cubicBezTo>
                  <a:pt x="282324" y="160"/>
                  <a:pt x="251620" y="30864"/>
                  <a:pt x="251620" y="68740"/>
                </a:cubicBezTo>
                <a:lnTo>
                  <a:pt x="251620" y="365920"/>
                </a:lnTo>
                <a:lnTo>
                  <a:pt x="232229" y="365920"/>
                </a:lnTo>
                <a:lnTo>
                  <a:pt x="132588" y="112244"/>
                </a:lnTo>
                <a:cubicBezTo>
                  <a:pt x="118738" y="76990"/>
                  <a:pt x="78933" y="59639"/>
                  <a:pt x="43681" y="73489"/>
                </a:cubicBezTo>
                <a:cubicBezTo>
                  <a:pt x="8428" y="87338"/>
                  <a:pt x="-8921" y="127143"/>
                  <a:pt x="4928" y="162396"/>
                </a:cubicBezTo>
                <a:lnTo>
                  <a:pt x="111748" y="434347"/>
                </a:lnTo>
                <a:lnTo>
                  <a:pt x="67328" y="469883"/>
                </a:lnTo>
                <a:cubicBezTo>
                  <a:pt x="45353" y="487465"/>
                  <a:pt x="39446" y="518429"/>
                  <a:pt x="53411" y="542865"/>
                </a:cubicBezTo>
                <a:lnTo>
                  <a:pt x="144851" y="702885"/>
                </a:lnTo>
                <a:cubicBezTo>
                  <a:pt x="155026" y="720692"/>
                  <a:pt x="173962" y="731681"/>
                  <a:pt x="194470" y="731680"/>
                </a:cubicBezTo>
                <a:lnTo>
                  <a:pt x="537370" y="731680"/>
                </a:lnTo>
                <a:cubicBezTo>
                  <a:pt x="563890" y="731680"/>
                  <a:pt x="586928" y="713435"/>
                  <a:pt x="593001" y="687620"/>
                </a:cubicBezTo>
                <a:lnTo>
                  <a:pt x="638721" y="493310"/>
                </a:lnTo>
                <a:cubicBezTo>
                  <a:pt x="639731" y="489020"/>
                  <a:pt x="640241" y="484628"/>
                  <a:pt x="640240" y="480220"/>
                </a:cubicBezTo>
                <a:lnTo>
                  <a:pt x="640240" y="365920"/>
                </a:lnTo>
                <a:cubicBezTo>
                  <a:pt x="640240" y="334358"/>
                  <a:pt x="614654" y="308770"/>
                  <a:pt x="583090" y="308770"/>
                </a:cubicBezTo>
                <a:close/>
              </a:path>
            </a:pathLst>
          </a:custGeom>
          <a:solidFill>
            <a:srgbClr val="910830"/>
          </a:solidFill>
          <a:ln w="1424" cap="flat">
            <a:noFill/>
            <a:prstDash val="solid"/>
            <a:miter/>
          </a:ln>
        </p:spPr>
        <p:txBody>
          <a:bodyPr rtlCol="0" anchor="ctr"/>
          <a:lstStyle/>
          <a:p>
            <a:endParaRPr lang="en-GB"/>
          </a:p>
        </p:txBody>
      </p:sp>
      <p:sp>
        <p:nvSpPr>
          <p:cNvPr id="382" name="Grafik 377">
            <a:extLst>
              <a:ext uri="{FF2B5EF4-FFF2-40B4-BE49-F238E27FC236}">
                <a16:creationId xmlns:a16="http://schemas.microsoft.com/office/drawing/2014/main" id="{AB6B19B5-11FF-48C0-B77C-D24B26094DFA}"/>
              </a:ext>
            </a:extLst>
          </p:cNvPr>
          <p:cNvSpPr/>
          <p:nvPr/>
        </p:nvSpPr>
        <p:spPr>
          <a:xfrm>
            <a:off x="7646381" y="5140203"/>
            <a:ext cx="357233" cy="476311"/>
          </a:xfrm>
          <a:custGeom>
            <a:avLst/>
            <a:gdLst>
              <a:gd name="connsiteX0" fmla="*/ 131355 w 548640"/>
              <a:gd name="connsiteY0" fmla="*/ 667671 h 731520"/>
              <a:gd name="connsiteX1" fmla="*/ 131355 w 548640"/>
              <a:gd name="connsiteY1" fmla="*/ 454453 h 731520"/>
              <a:gd name="connsiteX2" fmla="*/ 95754 w 548640"/>
              <a:gd name="connsiteY2" fmla="*/ 474674 h 731520"/>
              <a:gd name="connsiteX3" fmla="*/ 159 w 548640"/>
              <a:gd name="connsiteY3" fmla="*/ 411639 h 731520"/>
              <a:gd name="connsiteX4" fmla="*/ 41724 w 548640"/>
              <a:gd name="connsiteY4" fmla="*/ 354489 h 731520"/>
              <a:gd name="connsiteX5" fmla="*/ 152200 w 548640"/>
              <a:gd name="connsiteY5" fmla="*/ 200850 h 731520"/>
              <a:gd name="connsiteX6" fmla="*/ 214843 w 548640"/>
              <a:gd name="connsiteY6" fmla="*/ 160182 h 731520"/>
              <a:gd name="connsiteX7" fmla="*/ 214844 w 548640"/>
              <a:gd name="connsiteY7" fmla="*/ 160179 h 731520"/>
              <a:gd name="connsiteX8" fmla="*/ 459912 w 548640"/>
              <a:gd name="connsiteY8" fmla="*/ 160179 h 731520"/>
              <a:gd name="connsiteX9" fmla="*/ 493778 w 548640"/>
              <a:gd name="connsiteY9" fmla="*/ 189138 h 731520"/>
              <a:gd name="connsiteX10" fmla="*/ 548520 w 548640"/>
              <a:gd name="connsiteY10" fmla="*/ 365919 h 731520"/>
              <a:gd name="connsiteX11" fmla="*/ 548799 w 548640"/>
              <a:gd name="connsiteY11" fmla="*/ 388779 h 731520"/>
              <a:gd name="connsiteX12" fmla="*/ 446982 w 548640"/>
              <a:gd name="connsiteY12" fmla="*/ 492506 h 731520"/>
              <a:gd name="connsiteX13" fmla="*/ 357950 w 548640"/>
              <a:gd name="connsiteY13" fmla="*/ 516009 h 731520"/>
              <a:gd name="connsiteX14" fmla="*/ 256588 w 548640"/>
              <a:gd name="connsiteY14" fmla="*/ 525009 h 731520"/>
              <a:gd name="connsiteX15" fmla="*/ 256588 w 548640"/>
              <a:gd name="connsiteY15" fmla="*/ 667671 h 731520"/>
              <a:gd name="connsiteX16" fmla="*/ 193972 w 548640"/>
              <a:gd name="connsiteY16" fmla="*/ 731679 h 731520"/>
              <a:gd name="connsiteX17" fmla="*/ 131355 w 548640"/>
              <a:gd name="connsiteY17" fmla="*/ 667671 h 731520"/>
              <a:gd name="connsiteX18" fmla="*/ 160179 w 548640"/>
              <a:gd name="connsiteY18" fmla="*/ 103029 h 731520"/>
              <a:gd name="connsiteX19" fmla="*/ 160179 w 548640"/>
              <a:gd name="connsiteY19" fmla="*/ 34449 h 731520"/>
              <a:gd name="connsiteX20" fmla="*/ 194469 w 548640"/>
              <a:gd name="connsiteY20" fmla="*/ 159 h 731520"/>
              <a:gd name="connsiteX21" fmla="*/ 468789 w 548640"/>
              <a:gd name="connsiteY21" fmla="*/ 159 h 731520"/>
              <a:gd name="connsiteX22" fmla="*/ 503079 w 548640"/>
              <a:gd name="connsiteY22" fmla="*/ 34449 h 731520"/>
              <a:gd name="connsiteX23" fmla="*/ 503079 w 548640"/>
              <a:gd name="connsiteY23" fmla="*/ 103029 h 731520"/>
              <a:gd name="connsiteX24" fmla="*/ 468789 w 548640"/>
              <a:gd name="connsiteY24" fmla="*/ 137319 h 731520"/>
              <a:gd name="connsiteX25" fmla="*/ 194469 w 548640"/>
              <a:gd name="connsiteY25" fmla="*/ 137319 h 731520"/>
              <a:gd name="connsiteX26" fmla="*/ 160179 w 548640"/>
              <a:gd name="connsiteY26" fmla="*/ 103029 h 731520"/>
              <a:gd name="connsiteX27" fmla="*/ 463074 w 548640"/>
              <a:gd name="connsiteY27" fmla="*/ 68739 h 731520"/>
              <a:gd name="connsiteX28" fmla="*/ 434499 w 548640"/>
              <a:gd name="connsiteY28" fmla="*/ 40164 h 731520"/>
              <a:gd name="connsiteX29" fmla="*/ 405924 w 548640"/>
              <a:gd name="connsiteY29" fmla="*/ 68739 h 731520"/>
              <a:gd name="connsiteX30" fmla="*/ 434499 w 548640"/>
              <a:gd name="connsiteY30" fmla="*/ 97314 h 731520"/>
              <a:gd name="connsiteX31" fmla="*/ 463074 w 548640"/>
              <a:gd name="connsiteY31" fmla="*/ 687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8640" h="731520">
                <a:moveTo>
                  <a:pt x="131355" y="667671"/>
                </a:moveTo>
                <a:lnTo>
                  <a:pt x="131355" y="454453"/>
                </a:lnTo>
                <a:cubicBezTo>
                  <a:pt x="119571" y="462798"/>
                  <a:pt x="107698" y="469555"/>
                  <a:pt x="95754" y="474674"/>
                </a:cubicBezTo>
                <a:cubicBezTo>
                  <a:pt x="50305" y="494152"/>
                  <a:pt x="139" y="460534"/>
                  <a:pt x="159" y="411639"/>
                </a:cubicBezTo>
                <a:cubicBezTo>
                  <a:pt x="170" y="385041"/>
                  <a:pt x="15728" y="365629"/>
                  <a:pt x="41724" y="354489"/>
                </a:cubicBezTo>
                <a:cubicBezTo>
                  <a:pt x="82138" y="337170"/>
                  <a:pt x="133634" y="242121"/>
                  <a:pt x="152200" y="200850"/>
                </a:cubicBezTo>
                <a:cubicBezTo>
                  <a:pt x="163567" y="175337"/>
                  <a:pt x="188603" y="160198"/>
                  <a:pt x="214843" y="160182"/>
                </a:cubicBezTo>
                <a:lnTo>
                  <a:pt x="214844" y="160179"/>
                </a:lnTo>
                <a:lnTo>
                  <a:pt x="459912" y="160179"/>
                </a:lnTo>
                <a:cubicBezTo>
                  <a:pt x="476789" y="160179"/>
                  <a:pt x="491198" y="172461"/>
                  <a:pt x="493778" y="189138"/>
                </a:cubicBezTo>
                <a:cubicBezTo>
                  <a:pt x="504136" y="256057"/>
                  <a:pt x="548761" y="277378"/>
                  <a:pt x="548520" y="365919"/>
                </a:cubicBezTo>
                <a:cubicBezTo>
                  <a:pt x="548510" y="369811"/>
                  <a:pt x="548799" y="384856"/>
                  <a:pt x="548799" y="388779"/>
                </a:cubicBezTo>
                <a:cubicBezTo>
                  <a:pt x="548799" y="461151"/>
                  <a:pt x="517192" y="505328"/>
                  <a:pt x="446982" y="492506"/>
                </a:cubicBezTo>
                <a:cubicBezTo>
                  <a:pt x="433699" y="519077"/>
                  <a:pt x="390566" y="536423"/>
                  <a:pt x="357950" y="516009"/>
                </a:cubicBezTo>
                <a:cubicBezTo>
                  <a:pt x="327693" y="551221"/>
                  <a:pt x="280946" y="548355"/>
                  <a:pt x="256588" y="525009"/>
                </a:cubicBezTo>
                <a:lnTo>
                  <a:pt x="256588" y="667671"/>
                </a:lnTo>
                <a:cubicBezTo>
                  <a:pt x="256588" y="702175"/>
                  <a:pt x="227726" y="731679"/>
                  <a:pt x="193972" y="731679"/>
                </a:cubicBezTo>
                <a:cubicBezTo>
                  <a:pt x="160706" y="731679"/>
                  <a:pt x="131355" y="701175"/>
                  <a:pt x="131355" y="667671"/>
                </a:cubicBezTo>
                <a:close/>
                <a:moveTo>
                  <a:pt x="160179" y="103029"/>
                </a:moveTo>
                <a:lnTo>
                  <a:pt x="160179" y="34449"/>
                </a:lnTo>
                <a:cubicBezTo>
                  <a:pt x="160179" y="15511"/>
                  <a:pt x="175531" y="159"/>
                  <a:pt x="194469" y="159"/>
                </a:cubicBezTo>
                <a:lnTo>
                  <a:pt x="468789" y="159"/>
                </a:lnTo>
                <a:cubicBezTo>
                  <a:pt x="487727" y="159"/>
                  <a:pt x="503079" y="15511"/>
                  <a:pt x="503079" y="34449"/>
                </a:cubicBezTo>
                <a:lnTo>
                  <a:pt x="503079" y="103029"/>
                </a:lnTo>
                <a:cubicBezTo>
                  <a:pt x="503079" y="121967"/>
                  <a:pt x="487727" y="137319"/>
                  <a:pt x="468789" y="137319"/>
                </a:cubicBezTo>
                <a:lnTo>
                  <a:pt x="194469" y="137319"/>
                </a:lnTo>
                <a:cubicBezTo>
                  <a:pt x="175531" y="137319"/>
                  <a:pt x="160179" y="121967"/>
                  <a:pt x="160179" y="103029"/>
                </a:cubicBezTo>
                <a:close/>
                <a:moveTo>
                  <a:pt x="463074" y="68739"/>
                </a:moveTo>
                <a:cubicBezTo>
                  <a:pt x="463074" y="52957"/>
                  <a:pt x="450281" y="40164"/>
                  <a:pt x="434499" y="40164"/>
                </a:cubicBezTo>
                <a:cubicBezTo>
                  <a:pt x="418717" y="40164"/>
                  <a:pt x="405924" y="52957"/>
                  <a:pt x="405924" y="68739"/>
                </a:cubicBezTo>
                <a:cubicBezTo>
                  <a:pt x="405924" y="84521"/>
                  <a:pt x="418717" y="97314"/>
                  <a:pt x="434499" y="97314"/>
                </a:cubicBezTo>
                <a:cubicBezTo>
                  <a:pt x="450281" y="97314"/>
                  <a:pt x="463074" y="84521"/>
                  <a:pt x="463074" y="68739"/>
                </a:cubicBezTo>
                <a:close/>
              </a:path>
            </a:pathLst>
          </a:custGeom>
          <a:solidFill>
            <a:srgbClr val="910830"/>
          </a:solidFill>
          <a:ln w="1414" cap="flat">
            <a:noFill/>
            <a:prstDash val="solid"/>
            <a:miter/>
          </a:ln>
        </p:spPr>
        <p:txBody>
          <a:bodyPr rtlCol="0" anchor="ctr"/>
          <a:lstStyle/>
          <a:p>
            <a:endParaRPr lang="en-GB"/>
          </a:p>
        </p:txBody>
      </p:sp>
      <p:sp>
        <p:nvSpPr>
          <p:cNvPr id="383" name="Grafik 378">
            <a:extLst>
              <a:ext uri="{FF2B5EF4-FFF2-40B4-BE49-F238E27FC236}">
                <a16:creationId xmlns:a16="http://schemas.microsoft.com/office/drawing/2014/main" id="{37266828-9E72-4946-8A1D-562D5D845E45}"/>
              </a:ext>
            </a:extLst>
          </p:cNvPr>
          <p:cNvSpPr/>
          <p:nvPr/>
        </p:nvSpPr>
        <p:spPr>
          <a:xfrm>
            <a:off x="6721046" y="5140202"/>
            <a:ext cx="416772" cy="476311"/>
          </a:xfrm>
          <a:custGeom>
            <a:avLst/>
            <a:gdLst>
              <a:gd name="connsiteX0" fmla="*/ 640240 w 640080"/>
              <a:gd name="connsiteY0" fmla="*/ 343060 h 731520"/>
              <a:gd name="connsiteX1" fmla="*/ 640240 w 640080"/>
              <a:gd name="connsiteY1" fmla="*/ 480220 h 731520"/>
              <a:gd name="connsiteX2" fmla="*/ 638722 w 640080"/>
              <a:gd name="connsiteY2" fmla="*/ 493310 h 731520"/>
              <a:gd name="connsiteX3" fmla="*/ 593002 w 640080"/>
              <a:gd name="connsiteY3" fmla="*/ 687620 h 731520"/>
              <a:gd name="connsiteX4" fmla="*/ 537370 w 640080"/>
              <a:gd name="connsiteY4" fmla="*/ 731680 h 731520"/>
              <a:gd name="connsiteX5" fmla="*/ 240190 w 640080"/>
              <a:gd name="connsiteY5" fmla="*/ 731680 h 731520"/>
              <a:gd name="connsiteX6" fmla="*/ 193970 w 640080"/>
              <a:gd name="connsiteY6" fmla="*/ 708145 h 731520"/>
              <a:gd name="connsiteX7" fmla="*/ 11095 w 640080"/>
              <a:gd name="connsiteY7" fmla="*/ 456684 h 731520"/>
              <a:gd name="connsiteX8" fmla="*/ 23699 w 640080"/>
              <a:gd name="connsiteY8" fmla="*/ 376852 h 731520"/>
              <a:gd name="connsiteX9" fmla="*/ 103533 w 640080"/>
              <a:gd name="connsiteY9" fmla="*/ 389457 h 731520"/>
              <a:gd name="connsiteX10" fmla="*/ 148750 w 640080"/>
              <a:gd name="connsiteY10" fmla="*/ 451634 h 731520"/>
              <a:gd name="connsiteX11" fmla="*/ 148750 w 640080"/>
              <a:gd name="connsiteY11" fmla="*/ 57310 h 731520"/>
              <a:gd name="connsiteX12" fmla="*/ 205900 w 640080"/>
              <a:gd name="connsiteY12" fmla="*/ 160 h 731520"/>
              <a:gd name="connsiteX13" fmla="*/ 263050 w 640080"/>
              <a:gd name="connsiteY13" fmla="*/ 57310 h 731520"/>
              <a:gd name="connsiteX14" fmla="*/ 263050 w 640080"/>
              <a:gd name="connsiteY14" fmla="*/ 343060 h 731520"/>
              <a:gd name="connsiteX15" fmla="*/ 274480 w 640080"/>
              <a:gd name="connsiteY15" fmla="*/ 343060 h 731520"/>
              <a:gd name="connsiteX16" fmla="*/ 274480 w 640080"/>
              <a:gd name="connsiteY16" fmla="*/ 285910 h 731520"/>
              <a:gd name="connsiteX17" fmla="*/ 331630 w 640080"/>
              <a:gd name="connsiteY17" fmla="*/ 228760 h 731520"/>
              <a:gd name="connsiteX18" fmla="*/ 388780 w 640080"/>
              <a:gd name="connsiteY18" fmla="*/ 285910 h 731520"/>
              <a:gd name="connsiteX19" fmla="*/ 388780 w 640080"/>
              <a:gd name="connsiteY19" fmla="*/ 343060 h 731520"/>
              <a:gd name="connsiteX20" fmla="*/ 400210 w 640080"/>
              <a:gd name="connsiteY20" fmla="*/ 343060 h 731520"/>
              <a:gd name="connsiteX21" fmla="*/ 400210 w 640080"/>
              <a:gd name="connsiteY21" fmla="*/ 308770 h 731520"/>
              <a:gd name="connsiteX22" fmla="*/ 457360 w 640080"/>
              <a:gd name="connsiteY22" fmla="*/ 251620 h 731520"/>
              <a:gd name="connsiteX23" fmla="*/ 514510 w 640080"/>
              <a:gd name="connsiteY23" fmla="*/ 308770 h 731520"/>
              <a:gd name="connsiteX24" fmla="*/ 514510 w 640080"/>
              <a:gd name="connsiteY24" fmla="*/ 343060 h 731520"/>
              <a:gd name="connsiteX25" fmla="*/ 525940 w 640080"/>
              <a:gd name="connsiteY25" fmla="*/ 343060 h 731520"/>
              <a:gd name="connsiteX26" fmla="*/ 583090 w 640080"/>
              <a:gd name="connsiteY26" fmla="*/ 285910 h 731520"/>
              <a:gd name="connsiteX27" fmla="*/ 640240 w 640080"/>
              <a:gd name="connsiteY27" fmla="*/ 343060 h 731520"/>
              <a:gd name="connsiteX28" fmla="*/ 274480 w 640080"/>
              <a:gd name="connsiteY28" fmla="*/ 457360 h 731520"/>
              <a:gd name="connsiteX29" fmla="*/ 263050 w 640080"/>
              <a:gd name="connsiteY29" fmla="*/ 457360 h 731520"/>
              <a:gd name="connsiteX30" fmla="*/ 263050 w 640080"/>
              <a:gd name="connsiteY30" fmla="*/ 594520 h 731520"/>
              <a:gd name="connsiteX31" fmla="*/ 274480 w 640080"/>
              <a:gd name="connsiteY31" fmla="*/ 594520 h 731520"/>
              <a:gd name="connsiteX32" fmla="*/ 274480 w 640080"/>
              <a:gd name="connsiteY32" fmla="*/ 457360 h 731520"/>
              <a:gd name="connsiteX33" fmla="*/ 400210 w 640080"/>
              <a:gd name="connsiteY33" fmla="*/ 457360 h 731520"/>
              <a:gd name="connsiteX34" fmla="*/ 388780 w 640080"/>
              <a:gd name="connsiteY34" fmla="*/ 457360 h 731520"/>
              <a:gd name="connsiteX35" fmla="*/ 388780 w 640080"/>
              <a:gd name="connsiteY35" fmla="*/ 594520 h 731520"/>
              <a:gd name="connsiteX36" fmla="*/ 400210 w 640080"/>
              <a:gd name="connsiteY36" fmla="*/ 594520 h 731520"/>
              <a:gd name="connsiteX37" fmla="*/ 400210 w 640080"/>
              <a:gd name="connsiteY37" fmla="*/ 457360 h 731520"/>
              <a:gd name="connsiteX38" fmla="*/ 525940 w 640080"/>
              <a:gd name="connsiteY38" fmla="*/ 457360 h 731520"/>
              <a:gd name="connsiteX39" fmla="*/ 514510 w 640080"/>
              <a:gd name="connsiteY39" fmla="*/ 457360 h 731520"/>
              <a:gd name="connsiteX40" fmla="*/ 514510 w 640080"/>
              <a:gd name="connsiteY40" fmla="*/ 594520 h 731520"/>
              <a:gd name="connsiteX41" fmla="*/ 525940 w 640080"/>
              <a:gd name="connsiteY41" fmla="*/ 594520 h 731520"/>
              <a:gd name="connsiteX42" fmla="*/ 525940 w 640080"/>
              <a:gd name="connsiteY42" fmla="*/ 4573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0080" h="731520">
                <a:moveTo>
                  <a:pt x="640240" y="343060"/>
                </a:moveTo>
                <a:lnTo>
                  <a:pt x="640240" y="480220"/>
                </a:lnTo>
                <a:cubicBezTo>
                  <a:pt x="640240" y="484627"/>
                  <a:pt x="639732" y="489020"/>
                  <a:pt x="638722" y="493310"/>
                </a:cubicBezTo>
                <a:lnTo>
                  <a:pt x="593002" y="687620"/>
                </a:lnTo>
                <a:cubicBezTo>
                  <a:pt x="586928" y="713435"/>
                  <a:pt x="563891" y="731680"/>
                  <a:pt x="537370" y="731680"/>
                </a:cubicBezTo>
                <a:lnTo>
                  <a:pt x="240190" y="731680"/>
                </a:lnTo>
                <a:cubicBezTo>
                  <a:pt x="221906" y="731680"/>
                  <a:pt x="204725" y="722931"/>
                  <a:pt x="193970" y="708145"/>
                </a:cubicBezTo>
                <a:lnTo>
                  <a:pt x="11095" y="456684"/>
                </a:lnTo>
                <a:cubicBezTo>
                  <a:pt x="-7469" y="431158"/>
                  <a:pt x="-1826" y="395415"/>
                  <a:pt x="23699" y="376852"/>
                </a:cubicBezTo>
                <a:cubicBezTo>
                  <a:pt x="49226" y="358286"/>
                  <a:pt x="84969" y="363931"/>
                  <a:pt x="103533" y="389457"/>
                </a:cubicBezTo>
                <a:lnTo>
                  <a:pt x="148750" y="451634"/>
                </a:lnTo>
                <a:lnTo>
                  <a:pt x="148750" y="57310"/>
                </a:lnTo>
                <a:cubicBezTo>
                  <a:pt x="148750" y="25748"/>
                  <a:pt x="174336" y="160"/>
                  <a:pt x="205900" y="160"/>
                </a:cubicBezTo>
                <a:cubicBezTo>
                  <a:pt x="237464" y="160"/>
                  <a:pt x="263050" y="25748"/>
                  <a:pt x="263050" y="57310"/>
                </a:cubicBezTo>
                <a:lnTo>
                  <a:pt x="263050" y="343060"/>
                </a:lnTo>
                <a:lnTo>
                  <a:pt x="274480" y="343060"/>
                </a:lnTo>
                <a:lnTo>
                  <a:pt x="274480" y="285910"/>
                </a:lnTo>
                <a:cubicBezTo>
                  <a:pt x="274480" y="254348"/>
                  <a:pt x="300066" y="228760"/>
                  <a:pt x="331630" y="228760"/>
                </a:cubicBezTo>
                <a:cubicBezTo>
                  <a:pt x="363194" y="228760"/>
                  <a:pt x="388780" y="254348"/>
                  <a:pt x="388780" y="285910"/>
                </a:cubicBezTo>
                <a:lnTo>
                  <a:pt x="388780" y="343060"/>
                </a:lnTo>
                <a:lnTo>
                  <a:pt x="400210" y="343060"/>
                </a:lnTo>
                <a:lnTo>
                  <a:pt x="400210" y="308770"/>
                </a:lnTo>
                <a:cubicBezTo>
                  <a:pt x="400210" y="277208"/>
                  <a:pt x="425796" y="251620"/>
                  <a:pt x="457360" y="251620"/>
                </a:cubicBezTo>
                <a:cubicBezTo>
                  <a:pt x="488924" y="251620"/>
                  <a:pt x="514510" y="277208"/>
                  <a:pt x="514510" y="308770"/>
                </a:cubicBezTo>
                <a:lnTo>
                  <a:pt x="514510" y="343060"/>
                </a:lnTo>
                <a:lnTo>
                  <a:pt x="525940" y="343060"/>
                </a:lnTo>
                <a:cubicBezTo>
                  <a:pt x="525940" y="311498"/>
                  <a:pt x="551526" y="285910"/>
                  <a:pt x="583090" y="285910"/>
                </a:cubicBezTo>
                <a:cubicBezTo>
                  <a:pt x="614654" y="285910"/>
                  <a:pt x="640240" y="311498"/>
                  <a:pt x="640240" y="343060"/>
                </a:cubicBezTo>
                <a:close/>
                <a:moveTo>
                  <a:pt x="274480" y="457360"/>
                </a:moveTo>
                <a:lnTo>
                  <a:pt x="263050" y="457360"/>
                </a:lnTo>
                <a:lnTo>
                  <a:pt x="263050" y="594520"/>
                </a:lnTo>
                <a:lnTo>
                  <a:pt x="274480" y="594520"/>
                </a:lnTo>
                <a:lnTo>
                  <a:pt x="274480" y="457360"/>
                </a:lnTo>
                <a:close/>
                <a:moveTo>
                  <a:pt x="400210" y="457360"/>
                </a:moveTo>
                <a:lnTo>
                  <a:pt x="388780" y="457360"/>
                </a:lnTo>
                <a:lnTo>
                  <a:pt x="388780" y="594520"/>
                </a:lnTo>
                <a:lnTo>
                  <a:pt x="400210" y="594520"/>
                </a:lnTo>
                <a:lnTo>
                  <a:pt x="400210" y="457360"/>
                </a:lnTo>
                <a:close/>
                <a:moveTo>
                  <a:pt x="525940" y="457360"/>
                </a:moveTo>
                <a:lnTo>
                  <a:pt x="514510" y="457360"/>
                </a:lnTo>
                <a:lnTo>
                  <a:pt x="514510" y="594520"/>
                </a:lnTo>
                <a:lnTo>
                  <a:pt x="525940" y="594520"/>
                </a:lnTo>
                <a:lnTo>
                  <a:pt x="525940" y="457360"/>
                </a:lnTo>
                <a:close/>
              </a:path>
            </a:pathLst>
          </a:custGeom>
          <a:solidFill>
            <a:srgbClr val="910830"/>
          </a:solidFill>
          <a:ln w="1424" cap="flat">
            <a:noFill/>
            <a:prstDash val="solid"/>
            <a:miter/>
          </a:ln>
        </p:spPr>
        <p:txBody>
          <a:bodyPr rtlCol="0" anchor="ctr"/>
          <a:lstStyle/>
          <a:p>
            <a:endParaRPr lang="en-GB"/>
          </a:p>
        </p:txBody>
      </p:sp>
      <p:sp>
        <p:nvSpPr>
          <p:cNvPr id="384" name="Grafik 379">
            <a:extLst>
              <a:ext uri="{FF2B5EF4-FFF2-40B4-BE49-F238E27FC236}">
                <a16:creationId xmlns:a16="http://schemas.microsoft.com/office/drawing/2014/main" id="{05262F8A-1C91-4643-874C-3936003C5271}"/>
              </a:ext>
            </a:extLst>
          </p:cNvPr>
          <p:cNvSpPr/>
          <p:nvPr/>
        </p:nvSpPr>
        <p:spPr>
          <a:xfrm>
            <a:off x="3125146" y="5199741"/>
            <a:ext cx="476311" cy="357233"/>
          </a:xfrm>
          <a:custGeom>
            <a:avLst/>
            <a:gdLst>
              <a:gd name="connsiteX0" fmla="*/ 64167 w 731520"/>
              <a:gd name="connsiteY0" fmla="*/ 131355 h 548640"/>
              <a:gd name="connsiteX1" fmla="*/ 277385 w 731520"/>
              <a:gd name="connsiteY1" fmla="*/ 131355 h 548640"/>
              <a:gd name="connsiteX2" fmla="*/ 257164 w 731520"/>
              <a:gd name="connsiteY2" fmla="*/ 95754 h 548640"/>
              <a:gd name="connsiteX3" fmla="*/ 320199 w 731520"/>
              <a:gd name="connsiteY3" fmla="*/ 159 h 548640"/>
              <a:gd name="connsiteX4" fmla="*/ 377349 w 731520"/>
              <a:gd name="connsiteY4" fmla="*/ 41724 h 548640"/>
              <a:gd name="connsiteX5" fmla="*/ 530988 w 731520"/>
              <a:gd name="connsiteY5" fmla="*/ 152199 h 548640"/>
              <a:gd name="connsiteX6" fmla="*/ 571656 w 731520"/>
              <a:gd name="connsiteY6" fmla="*/ 214843 h 548640"/>
              <a:gd name="connsiteX7" fmla="*/ 571659 w 731520"/>
              <a:gd name="connsiteY7" fmla="*/ 214844 h 548640"/>
              <a:gd name="connsiteX8" fmla="*/ 571659 w 731520"/>
              <a:gd name="connsiteY8" fmla="*/ 459912 h 548640"/>
              <a:gd name="connsiteX9" fmla="*/ 542700 w 731520"/>
              <a:gd name="connsiteY9" fmla="*/ 493778 h 548640"/>
              <a:gd name="connsiteX10" fmla="*/ 365919 w 731520"/>
              <a:gd name="connsiteY10" fmla="*/ 548520 h 548640"/>
              <a:gd name="connsiteX11" fmla="*/ 343059 w 731520"/>
              <a:gd name="connsiteY11" fmla="*/ 548799 h 548640"/>
              <a:gd name="connsiteX12" fmla="*/ 239332 w 731520"/>
              <a:gd name="connsiteY12" fmla="*/ 446982 h 548640"/>
              <a:gd name="connsiteX13" fmla="*/ 215829 w 731520"/>
              <a:gd name="connsiteY13" fmla="*/ 357950 h 548640"/>
              <a:gd name="connsiteX14" fmla="*/ 206829 w 731520"/>
              <a:gd name="connsiteY14" fmla="*/ 256588 h 548640"/>
              <a:gd name="connsiteX15" fmla="*/ 64167 w 731520"/>
              <a:gd name="connsiteY15" fmla="*/ 256588 h 548640"/>
              <a:gd name="connsiteX16" fmla="*/ 159 w 731520"/>
              <a:gd name="connsiteY16" fmla="*/ 193972 h 548640"/>
              <a:gd name="connsiteX17" fmla="*/ 64167 w 731520"/>
              <a:gd name="connsiteY17" fmla="*/ 131355 h 548640"/>
              <a:gd name="connsiteX18" fmla="*/ 628809 w 731520"/>
              <a:gd name="connsiteY18" fmla="*/ 160179 h 548640"/>
              <a:gd name="connsiteX19" fmla="*/ 697389 w 731520"/>
              <a:gd name="connsiteY19" fmla="*/ 160179 h 548640"/>
              <a:gd name="connsiteX20" fmla="*/ 731679 w 731520"/>
              <a:gd name="connsiteY20" fmla="*/ 194469 h 548640"/>
              <a:gd name="connsiteX21" fmla="*/ 731679 w 731520"/>
              <a:gd name="connsiteY21" fmla="*/ 468789 h 548640"/>
              <a:gd name="connsiteX22" fmla="*/ 697389 w 731520"/>
              <a:gd name="connsiteY22" fmla="*/ 503079 h 548640"/>
              <a:gd name="connsiteX23" fmla="*/ 628809 w 731520"/>
              <a:gd name="connsiteY23" fmla="*/ 503079 h 548640"/>
              <a:gd name="connsiteX24" fmla="*/ 594519 w 731520"/>
              <a:gd name="connsiteY24" fmla="*/ 468789 h 548640"/>
              <a:gd name="connsiteX25" fmla="*/ 594519 w 731520"/>
              <a:gd name="connsiteY25" fmla="*/ 194469 h 548640"/>
              <a:gd name="connsiteX26" fmla="*/ 628809 w 731520"/>
              <a:gd name="connsiteY26" fmla="*/ 160179 h 548640"/>
              <a:gd name="connsiteX27" fmla="*/ 663099 w 731520"/>
              <a:gd name="connsiteY27" fmla="*/ 463074 h 548640"/>
              <a:gd name="connsiteX28" fmla="*/ 691674 w 731520"/>
              <a:gd name="connsiteY28" fmla="*/ 434499 h 548640"/>
              <a:gd name="connsiteX29" fmla="*/ 663099 w 731520"/>
              <a:gd name="connsiteY29" fmla="*/ 405924 h 548640"/>
              <a:gd name="connsiteX30" fmla="*/ 634524 w 731520"/>
              <a:gd name="connsiteY30" fmla="*/ 434499 h 548640"/>
              <a:gd name="connsiteX31" fmla="*/ 663099 w 731520"/>
              <a:gd name="connsiteY31" fmla="*/ 463074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548640">
                <a:moveTo>
                  <a:pt x="64167" y="131355"/>
                </a:moveTo>
                <a:lnTo>
                  <a:pt x="277385" y="131355"/>
                </a:lnTo>
                <a:cubicBezTo>
                  <a:pt x="269040" y="119571"/>
                  <a:pt x="262283" y="107698"/>
                  <a:pt x="257164" y="95754"/>
                </a:cubicBezTo>
                <a:cubicBezTo>
                  <a:pt x="237686" y="50305"/>
                  <a:pt x="271304" y="139"/>
                  <a:pt x="320199" y="159"/>
                </a:cubicBezTo>
                <a:cubicBezTo>
                  <a:pt x="346797" y="171"/>
                  <a:pt x="366209" y="15728"/>
                  <a:pt x="377349" y="41724"/>
                </a:cubicBezTo>
                <a:cubicBezTo>
                  <a:pt x="394668" y="82138"/>
                  <a:pt x="489717" y="133634"/>
                  <a:pt x="530988" y="152199"/>
                </a:cubicBezTo>
                <a:cubicBezTo>
                  <a:pt x="556501" y="163567"/>
                  <a:pt x="571641" y="188603"/>
                  <a:pt x="571656" y="214843"/>
                </a:cubicBezTo>
                <a:lnTo>
                  <a:pt x="571659" y="214844"/>
                </a:lnTo>
                <a:lnTo>
                  <a:pt x="571659" y="459912"/>
                </a:lnTo>
                <a:cubicBezTo>
                  <a:pt x="571659" y="476789"/>
                  <a:pt x="559378" y="491198"/>
                  <a:pt x="542700" y="493778"/>
                </a:cubicBezTo>
                <a:cubicBezTo>
                  <a:pt x="475781" y="504136"/>
                  <a:pt x="454460" y="548761"/>
                  <a:pt x="365919" y="548520"/>
                </a:cubicBezTo>
                <a:cubicBezTo>
                  <a:pt x="362027" y="548510"/>
                  <a:pt x="346982" y="548799"/>
                  <a:pt x="343059" y="548799"/>
                </a:cubicBezTo>
                <a:cubicBezTo>
                  <a:pt x="270687" y="548799"/>
                  <a:pt x="226510" y="517192"/>
                  <a:pt x="239332" y="446982"/>
                </a:cubicBezTo>
                <a:cubicBezTo>
                  <a:pt x="212761" y="433699"/>
                  <a:pt x="195415" y="390566"/>
                  <a:pt x="215829" y="357950"/>
                </a:cubicBezTo>
                <a:cubicBezTo>
                  <a:pt x="180617" y="327693"/>
                  <a:pt x="183483" y="280946"/>
                  <a:pt x="206829" y="256588"/>
                </a:cubicBezTo>
                <a:lnTo>
                  <a:pt x="64167" y="256588"/>
                </a:lnTo>
                <a:cubicBezTo>
                  <a:pt x="29663" y="256588"/>
                  <a:pt x="159" y="227726"/>
                  <a:pt x="159" y="193972"/>
                </a:cubicBezTo>
                <a:cubicBezTo>
                  <a:pt x="159" y="160706"/>
                  <a:pt x="30663" y="131355"/>
                  <a:pt x="64167" y="131355"/>
                </a:cubicBezTo>
                <a:close/>
                <a:moveTo>
                  <a:pt x="628809" y="160179"/>
                </a:moveTo>
                <a:lnTo>
                  <a:pt x="697389" y="160179"/>
                </a:lnTo>
                <a:cubicBezTo>
                  <a:pt x="716327" y="160179"/>
                  <a:pt x="731679" y="175531"/>
                  <a:pt x="731679" y="194469"/>
                </a:cubicBezTo>
                <a:lnTo>
                  <a:pt x="731679" y="468789"/>
                </a:lnTo>
                <a:cubicBezTo>
                  <a:pt x="731679" y="487727"/>
                  <a:pt x="716327" y="503079"/>
                  <a:pt x="697389" y="503079"/>
                </a:cubicBezTo>
                <a:lnTo>
                  <a:pt x="628809" y="503079"/>
                </a:lnTo>
                <a:cubicBezTo>
                  <a:pt x="609871" y="503079"/>
                  <a:pt x="594519" y="487727"/>
                  <a:pt x="594519" y="468789"/>
                </a:cubicBezTo>
                <a:lnTo>
                  <a:pt x="594519" y="194469"/>
                </a:lnTo>
                <a:cubicBezTo>
                  <a:pt x="594519" y="175531"/>
                  <a:pt x="609871" y="160179"/>
                  <a:pt x="628809" y="160179"/>
                </a:cubicBezTo>
                <a:close/>
                <a:moveTo>
                  <a:pt x="663099" y="463074"/>
                </a:moveTo>
                <a:cubicBezTo>
                  <a:pt x="678881" y="463074"/>
                  <a:pt x="691674" y="450281"/>
                  <a:pt x="691674" y="434499"/>
                </a:cubicBezTo>
                <a:cubicBezTo>
                  <a:pt x="691674" y="418717"/>
                  <a:pt x="678881" y="405924"/>
                  <a:pt x="663099" y="405924"/>
                </a:cubicBezTo>
                <a:cubicBezTo>
                  <a:pt x="647317" y="405924"/>
                  <a:pt x="634524" y="418717"/>
                  <a:pt x="634524" y="434499"/>
                </a:cubicBezTo>
                <a:cubicBezTo>
                  <a:pt x="634524" y="450281"/>
                  <a:pt x="647317" y="463074"/>
                  <a:pt x="663099" y="463074"/>
                </a:cubicBezTo>
                <a:close/>
              </a:path>
            </a:pathLst>
          </a:custGeom>
          <a:solidFill>
            <a:srgbClr val="910830"/>
          </a:solidFill>
          <a:ln w="1414" cap="flat">
            <a:noFill/>
            <a:prstDash val="solid"/>
            <a:miter/>
          </a:ln>
        </p:spPr>
        <p:txBody>
          <a:bodyPr rtlCol="0" anchor="ctr"/>
          <a:lstStyle/>
          <a:p>
            <a:endParaRPr lang="en-GB"/>
          </a:p>
        </p:txBody>
      </p:sp>
      <p:sp>
        <p:nvSpPr>
          <p:cNvPr id="385" name="Grafik 380">
            <a:extLst>
              <a:ext uri="{FF2B5EF4-FFF2-40B4-BE49-F238E27FC236}">
                <a16:creationId xmlns:a16="http://schemas.microsoft.com/office/drawing/2014/main" id="{AB0B47BC-40CD-4E38-9334-C3924C21EAC9}"/>
              </a:ext>
            </a:extLst>
          </p:cNvPr>
          <p:cNvSpPr/>
          <p:nvPr/>
        </p:nvSpPr>
        <p:spPr>
          <a:xfrm>
            <a:off x="3647351" y="5199741"/>
            <a:ext cx="476311" cy="357233"/>
          </a:xfrm>
          <a:custGeom>
            <a:avLst/>
            <a:gdLst>
              <a:gd name="connsiteX0" fmla="*/ 731679 w 731520"/>
              <a:gd name="connsiteY0" fmla="*/ 193972 h 548640"/>
              <a:gd name="connsiteX1" fmla="*/ 667671 w 731520"/>
              <a:gd name="connsiteY1" fmla="*/ 256588 h 548640"/>
              <a:gd name="connsiteX2" fmla="*/ 525009 w 731520"/>
              <a:gd name="connsiteY2" fmla="*/ 256588 h 548640"/>
              <a:gd name="connsiteX3" fmla="*/ 516009 w 731520"/>
              <a:gd name="connsiteY3" fmla="*/ 357950 h 548640"/>
              <a:gd name="connsiteX4" fmla="*/ 492506 w 731520"/>
              <a:gd name="connsiteY4" fmla="*/ 446982 h 548640"/>
              <a:gd name="connsiteX5" fmla="*/ 388779 w 731520"/>
              <a:gd name="connsiteY5" fmla="*/ 548799 h 548640"/>
              <a:gd name="connsiteX6" fmla="*/ 365919 w 731520"/>
              <a:gd name="connsiteY6" fmla="*/ 548520 h 548640"/>
              <a:gd name="connsiteX7" fmla="*/ 189138 w 731520"/>
              <a:gd name="connsiteY7" fmla="*/ 493778 h 548640"/>
              <a:gd name="connsiteX8" fmla="*/ 160179 w 731520"/>
              <a:gd name="connsiteY8" fmla="*/ 459911 h 548640"/>
              <a:gd name="connsiteX9" fmla="*/ 160179 w 731520"/>
              <a:gd name="connsiteY9" fmla="*/ 214844 h 548640"/>
              <a:gd name="connsiteX10" fmla="*/ 160182 w 731520"/>
              <a:gd name="connsiteY10" fmla="*/ 214843 h 548640"/>
              <a:gd name="connsiteX11" fmla="*/ 200850 w 731520"/>
              <a:gd name="connsiteY11" fmla="*/ 152199 h 548640"/>
              <a:gd name="connsiteX12" fmla="*/ 354489 w 731520"/>
              <a:gd name="connsiteY12" fmla="*/ 41724 h 548640"/>
              <a:gd name="connsiteX13" fmla="*/ 411639 w 731520"/>
              <a:gd name="connsiteY13" fmla="*/ 159 h 548640"/>
              <a:gd name="connsiteX14" fmla="*/ 474674 w 731520"/>
              <a:gd name="connsiteY14" fmla="*/ 95754 h 548640"/>
              <a:gd name="connsiteX15" fmla="*/ 454453 w 731520"/>
              <a:gd name="connsiteY15" fmla="*/ 131355 h 548640"/>
              <a:gd name="connsiteX16" fmla="*/ 667671 w 731520"/>
              <a:gd name="connsiteY16" fmla="*/ 131355 h 548640"/>
              <a:gd name="connsiteX17" fmla="*/ 731679 w 731520"/>
              <a:gd name="connsiteY17" fmla="*/ 193972 h 548640"/>
              <a:gd name="connsiteX18" fmla="*/ 137319 w 731520"/>
              <a:gd name="connsiteY18" fmla="*/ 194469 h 548640"/>
              <a:gd name="connsiteX19" fmla="*/ 137319 w 731520"/>
              <a:gd name="connsiteY19" fmla="*/ 468789 h 548640"/>
              <a:gd name="connsiteX20" fmla="*/ 103029 w 731520"/>
              <a:gd name="connsiteY20" fmla="*/ 503079 h 548640"/>
              <a:gd name="connsiteX21" fmla="*/ 34449 w 731520"/>
              <a:gd name="connsiteY21" fmla="*/ 503079 h 548640"/>
              <a:gd name="connsiteX22" fmla="*/ 159 w 731520"/>
              <a:gd name="connsiteY22" fmla="*/ 468789 h 548640"/>
              <a:gd name="connsiteX23" fmla="*/ 159 w 731520"/>
              <a:gd name="connsiteY23" fmla="*/ 194469 h 548640"/>
              <a:gd name="connsiteX24" fmla="*/ 34449 w 731520"/>
              <a:gd name="connsiteY24" fmla="*/ 160179 h 548640"/>
              <a:gd name="connsiteX25" fmla="*/ 103029 w 731520"/>
              <a:gd name="connsiteY25" fmla="*/ 160179 h 548640"/>
              <a:gd name="connsiteX26" fmla="*/ 137319 w 731520"/>
              <a:gd name="connsiteY26" fmla="*/ 194469 h 548640"/>
              <a:gd name="connsiteX27" fmla="*/ 97314 w 731520"/>
              <a:gd name="connsiteY27" fmla="*/ 434499 h 548640"/>
              <a:gd name="connsiteX28" fmla="*/ 68739 w 731520"/>
              <a:gd name="connsiteY28" fmla="*/ 405924 h 548640"/>
              <a:gd name="connsiteX29" fmla="*/ 40164 w 731520"/>
              <a:gd name="connsiteY29" fmla="*/ 434499 h 548640"/>
              <a:gd name="connsiteX30" fmla="*/ 68739 w 731520"/>
              <a:gd name="connsiteY30" fmla="*/ 463074 h 548640"/>
              <a:gd name="connsiteX31" fmla="*/ 97314 w 731520"/>
              <a:gd name="connsiteY31" fmla="*/ 43449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548640">
                <a:moveTo>
                  <a:pt x="731679" y="193972"/>
                </a:moveTo>
                <a:cubicBezTo>
                  <a:pt x="731679" y="227726"/>
                  <a:pt x="702175" y="256588"/>
                  <a:pt x="667671" y="256588"/>
                </a:cubicBezTo>
                <a:lnTo>
                  <a:pt x="525009" y="256588"/>
                </a:lnTo>
                <a:cubicBezTo>
                  <a:pt x="548355" y="280946"/>
                  <a:pt x="551221" y="327691"/>
                  <a:pt x="516009" y="357950"/>
                </a:cubicBezTo>
                <a:cubicBezTo>
                  <a:pt x="536423" y="390566"/>
                  <a:pt x="519077" y="433698"/>
                  <a:pt x="492506" y="446982"/>
                </a:cubicBezTo>
                <a:cubicBezTo>
                  <a:pt x="505328" y="517192"/>
                  <a:pt x="461151" y="548799"/>
                  <a:pt x="388779" y="548799"/>
                </a:cubicBezTo>
                <a:cubicBezTo>
                  <a:pt x="384856" y="548799"/>
                  <a:pt x="369811" y="548509"/>
                  <a:pt x="365919" y="548520"/>
                </a:cubicBezTo>
                <a:cubicBezTo>
                  <a:pt x="277378" y="548761"/>
                  <a:pt x="256057" y="504136"/>
                  <a:pt x="189138" y="493778"/>
                </a:cubicBezTo>
                <a:cubicBezTo>
                  <a:pt x="172461" y="491196"/>
                  <a:pt x="160179" y="476789"/>
                  <a:pt x="160179" y="459911"/>
                </a:cubicBezTo>
                <a:lnTo>
                  <a:pt x="160179" y="214844"/>
                </a:lnTo>
                <a:lnTo>
                  <a:pt x="160182" y="214843"/>
                </a:lnTo>
                <a:cubicBezTo>
                  <a:pt x="160198" y="188603"/>
                  <a:pt x="175337" y="163567"/>
                  <a:pt x="200850" y="152199"/>
                </a:cubicBezTo>
                <a:cubicBezTo>
                  <a:pt x="242121" y="133634"/>
                  <a:pt x="337171" y="82136"/>
                  <a:pt x="354489" y="41724"/>
                </a:cubicBezTo>
                <a:cubicBezTo>
                  <a:pt x="365629" y="15730"/>
                  <a:pt x="385041" y="171"/>
                  <a:pt x="411639" y="159"/>
                </a:cubicBezTo>
                <a:cubicBezTo>
                  <a:pt x="460534" y="139"/>
                  <a:pt x="494152" y="50305"/>
                  <a:pt x="474674" y="95754"/>
                </a:cubicBezTo>
                <a:cubicBezTo>
                  <a:pt x="469555" y="107697"/>
                  <a:pt x="462798" y="119571"/>
                  <a:pt x="454453" y="131355"/>
                </a:cubicBezTo>
                <a:lnTo>
                  <a:pt x="667671" y="131355"/>
                </a:lnTo>
                <a:cubicBezTo>
                  <a:pt x="701175" y="131355"/>
                  <a:pt x="731679" y="160706"/>
                  <a:pt x="731679" y="193972"/>
                </a:cubicBezTo>
                <a:close/>
                <a:moveTo>
                  <a:pt x="137319" y="194469"/>
                </a:moveTo>
                <a:lnTo>
                  <a:pt x="137319" y="468789"/>
                </a:lnTo>
                <a:cubicBezTo>
                  <a:pt x="137319" y="487727"/>
                  <a:pt x="121967" y="503079"/>
                  <a:pt x="103029" y="503079"/>
                </a:cubicBezTo>
                <a:lnTo>
                  <a:pt x="34449" y="503079"/>
                </a:lnTo>
                <a:cubicBezTo>
                  <a:pt x="15511" y="503079"/>
                  <a:pt x="159" y="487727"/>
                  <a:pt x="159" y="468789"/>
                </a:cubicBezTo>
                <a:lnTo>
                  <a:pt x="159" y="194469"/>
                </a:lnTo>
                <a:cubicBezTo>
                  <a:pt x="159" y="175531"/>
                  <a:pt x="15511" y="160179"/>
                  <a:pt x="34449" y="160179"/>
                </a:cubicBezTo>
                <a:lnTo>
                  <a:pt x="103029" y="160179"/>
                </a:lnTo>
                <a:cubicBezTo>
                  <a:pt x="121967" y="160179"/>
                  <a:pt x="137319" y="175531"/>
                  <a:pt x="137319" y="194469"/>
                </a:cubicBezTo>
                <a:close/>
                <a:moveTo>
                  <a:pt x="97314" y="434499"/>
                </a:moveTo>
                <a:cubicBezTo>
                  <a:pt x="97314" y="418717"/>
                  <a:pt x="84521" y="405924"/>
                  <a:pt x="68739" y="405924"/>
                </a:cubicBezTo>
                <a:cubicBezTo>
                  <a:pt x="52957" y="405924"/>
                  <a:pt x="40164" y="418717"/>
                  <a:pt x="40164" y="434499"/>
                </a:cubicBezTo>
                <a:cubicBezTo>
                  <a:pt x="40164" y="450281"/>
                  <a:pt x="52957" y="463074"/>
                  <a:pt x="68739" y="463074"/>
                </a:cubicBezTo>
                <a:cubicBezTo>
                  <a:pt x="84521" y="463074"/>
                  <a:pt x="97314" y="450281"/>
                  <a:pt x="97314" y="434499"/>
                </a:cubicBezTo>
                <a:close/>
              </a:path>
            </a:pathLst>
          </a:custGeom>
          <a:solidFill>
            <a:srgbClr val="910830"/>
          </a:solidFill>
          <a:ln w="1414" cap="flat">
            <a:noFill/>
            <a:prstDash val="solid"/>
            <a:miter/>
          </a:ln>
        </p:spPr>
        <p:txBody>
          <a:bodyPr rtlCol="0" anchor="ctr"/>
          <a:lstStyle/>
          <a:p>
            <a:endParaRPr lang="en-GB"/>
          </a:p>
        </p:txBody>
      </p:sp>
      <p:sp>
        <p:nvSpPr>
          <p:cNvPr id="386" name="Grafik 381">
            <a:extLst>
              <a:ext uri="{FF2B5EF4-FFF2-40B4-BE49-F238E27FC236}">
                <a16:creationId xmlns:a16="http://schemas.microsoft.com/office/drawing/2014/main" id="{2692340E-16AF-4820-9A33-783EA1C621B6}"/>
              </a:ext>
            </a:extLst>
          </p:cNvPr>
          <p:cNvSpPr/>
          <p:nvPr/>
        </p:nvSpPr>
        <p:spPr>
          <a:xfrm>
            <a:off x="8049509" y="5140203"/>
            <a:ext cx="357233" cy="476311"/>
          </a:xfrm>
          <a:custGeom>
            <a:avLst/>
            <a:gdLst>
              <a:gd name="connsiteX0" fmla="*/ 193972 w 548640"/>
              <a:gd name="connsiteY0" fmla="*/ 159 h 731520"/>
              <a:gd name="connsiteX1" fmla="*/ 256588 w 548640"/>
              <a:gd name="connsiteY1" fmla="*/ 64167 h 731520"/>
              <a:gd name="connsiteX2" fmla="*/ 256588 w 548640"/>
              <a:gd name="connsiteY2" fmla="*/ 206829 h 731520"/>
              <a:gd name="connsiteX3" fmla="*/ 357950 w 548640"/>
              <a:gd name="connsiteY3" fmla="*/ 215829 h 731520"/>
              <a:gd name="connsiteX4" fmla="*/ 446982 w 548640"/>
              <a:gd name="connsiteY4" fmla="*/ 239332 h 731520"/>
              <a:gd name="connsiteX5" fmla="*/ 548799 w 548640"/>
              <a:gd name="connsiteY5" fmla="*/ 343059 h 731520"/>
              <a:gd name="connsiteX6" fmla="*/ 548520 w 548640"/>
              <a:gd name="connsiteY6" fmla="*/ 365919 h 731520"/>
              <a:gd name="connsiteX7" fmla="*/ 493778 w 548640"/>
              <a:gd name="connsiteY7" fmla="*/ 542700 h 731520"/>
              <a:gd name="connsiteX8" fmla="*/ 459911 w 548640"/>
              <a:gd name="connsiteY8" fmla="*/ 571659 h 731520"/>
              <a:gd name="connsiteX9" fmla="*/ 214844 w 548640"/>
              <a:gd name="connsiteY9" fmla="*/ 571659 h 731520"/>
              <a:gd name="connsiteX10" fmla="*/ 214843 w 548640"/>
              <a:gd name="connsiteY10" fmla="*/ 571656 h 731520"/>
              <a:gd name="connsiteX11" fmla="*/ 152200 w 548640"/>
              <a:gd name="connsiteY11" fmla="*/ 530988 h 731520"/>
              <a:gd name="connsiteX12" fmla="*/ 41724 w 548640"/>
              <a:gd name="connsiteY12" fmla="*/ 377349 h 731520"/>
              <a:gd name="connsiteX13" fmla="*/ 159 w 548640"/>
              <a:gd name="connsiteY13" fmla="*/ 320199 h 731520"/>
              <a:gd name="connsiteX14" fmla="*/ 95754 w 548640"/>
              <a:gd name="connsiteY14" fmla="*/ 257164 h 731520"/>
              <a:gd name="connsiteX15" fmla="*/ 131355 w 548640"/>
              <a:gd name="connsiteY15" fmla="*/ 277385 h 731520"/>
              <a:gd name="connsiteX16" fmla="*/ 131355 w 548640"/>
              <a:gd name="connsiteY16" fmla="*/ 64167 h 731520"/>
              <a:gd name="connsiteX17" fmla="*/ 193972 w 548640"/>
              <a:gd name="connsiteY17" fmla="*/ 159 h 731520"/>
              <a:gd name="connsiteX18" fmla="*/ 194469 w 548640"/>
              <a:gd name="connsiteY18" fmla="*/ 594519 h 731520"/>
              <a:gd name="connsiteX19" fmla="*/ 468789 w 548640"/>
              <a:gd name="connsiteY19" fmla="*/ 594519 h 731520"/>
              <a:gd name="connsiteX20" fmla="*/ 503079 w 548640"/>
              <a:gd name="connsiteY20" fmla="*/ 628809 h 731520"/>
              <a:gd name="connsiteX21" fmla="*/ 503079 w 548640"/>
              <a:gd name="connsiteY21" fmla="*/ 697389 h 731520"/>
              <a:gd name="connsiteX22" fmla="*/ 468789 w 548640"/>
              <a:gd name="connsiteY22" fmla="*/ 731679 h 731520"/>
              <a:gd name="connsiteX23" fmla="*/ 194469 w 548640"/>
              <a:gd name="connsiteY23" fmla="*/ 731679 h 731520"/>
              <a:gd name="connsiteX24" fmla="*/ 160179 w 548640"/>
              <a:gd name="connsiteY24" fmla="*/ 697389 h 731520"/>
              <a:gd name="connsiteX25" fmla="*/ 160179 w 548640"/>
              <a:gd name="connsiteY25" fmla="*/ 628809 h 731520"/>
              <a:gd name="connsiteX26" fmla="*/ 194469 w 548640"/>
              <a:gd name="connsiteY26" fmla="*/ 594519 h 731520"/>
              <a:gd name="connsiteX27" fmla="*/ 434499 w 548640"/>
              <a:gd name="connsiteY27" fmla="*/ 634524 h 731520"/>
              <a:gd name="connsiteX28" fmla="*/ 405924 w 548640"/>
              <a:gd name="connsiteY28" fmla="*/ 663099 h 731520"/>
              <a:gd name="connsiteX29" fmla="*/ 434499 w 548640"/>
              <a:gd name="connsiteY29" fmla="*/ 691674 h 731520"/>
              <a:gd name="connsiteX30" fmla="*/ 463074 w 548640"/>
              <a:gd name="connsiteY30" fmla="*/ 663099 h 731520"/>
              <a:gd name="connsiteX31" fmla="*/ 434499 w 548640"/>
              <a:gd name="connsiteY31" fmla="*/ 6345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8640" h="731520">
                <a:moveTo>
                  <a:pt x="193972" y="159"/>
                </a:moveTo>
                <a:cubicBezTo>
                  <a:pt x="227726" y="159"/>
                  <a:pt x="256588" y="29663"/>
                  <a:pt x="256588" y="64167"/>
                </a:cubicBezTo>
                <a:lnTo>
                  <a:pt x="256588" y="206829"/>
                </a:lnTo>
                <a:cubicBezTo>
                  <a:pt x="280946" y="183483"/>
                  <a:pt x="327691" y="180617"/>
                  <a:pt x="357950" y="215829"/>
                </a:cubicBezTo>
                <a:cubicBezTo>
                  <a:pt x="390566" y="195415"/>
                  <a:pt x="433698" y="212761"/>
                  <a:pt x="446982" y="239332"/>
                </a:cubicBezTo>
                <a:cubicBezTo>
                  <a:pt x="517192" y="226510"/>
                  <a:pt x="548799" y="270687"/>
                  <a:pt x="548799" y="343059"/>
                </a:cubicBezTo>
                <a:cubicBezTo>
                  <a:pt x="548799" y="346982"/>
                  <a:pt x="548509" y="362027"/>
                  <a:pt x="548520" y="365919"/>
                </a:cubicBezTo>
                <a:cubicBezTo>
                  <a:pt x="548761" y="454460"/>
                  <a:pt x="504136" y="475781"/>
                  <a:pt x="493778" y="542700"/>
                </a:cubicBezTo>
                <a:cubicBezTo>
                  <a:pt x="491196" y="559378"/>
                  <a:pt x="476789" y="571659"/>
                  <a:pt x="459911" y="571659"/>
                </a:cubicBezTo>
                <a:lnTo>
                  <a:pt x="214844" y="571659"/>
                </a:lnTo>
                <a:lnTo>
                  <a:pt x="214843" y="571656"/>
                </a:lnTo>
                <a:cubicBezTo>
                  <a:pt x="188603" y="571641"/>
                  <a:pt x="163567" y="556501"/>
                  <a:pt x="152200" y="530988"/>
                </a:cubicBezTo>
                <a:cubicBezTo>
                  <a:pt x="133634" y="489717"/>
                  <a:pt x="82136" y="394668"/>
                  <a:pt x="41724" y="377349"/>
                </a:cubicBezTo>
                <a:cubicBezTo>
                  <a:pt x="15728" y="366209"/>
                  <a:pt x="170" y="346797"/>
                  <a:pt x="159" y="320199"/>
                </a:cubicBezTo>
                <a:cubicBezTo>
                  <a:pt x="139" y="271304"/>
                  <a:pt x="50305" y="237686"/>
                  <a:pt x="95754" y="257164"/>
                </a:cubicBezTo>
                <a:cubicBezTo>
                  <a:pt x="107697" y="262283"/>
                  <a:pt x="119571" y="269040"/>
                  <a:pt x="131355" y="277385"/>
                </a:cubicBezTo>
                <a:lnTo>
                  <a:pt x="131355" y="64167"/>
                </a:lnTo>
                <a:cubicBezTo>
                  <a:pt x="131355" y="30663"/>
                  <a:pt x="160706" y="159"/>
                  <a:pt x="193972" y="159"/>
                </a:cubicBezTo>
                <a:close/>
                <a:moveTo>
                  <a:pt x="194469" y="594519"/>
                </a:moveTo>
                <a:lnTo>
                  <a:pt x="468789" y="594519"/>
                </a:lnTo>
                <a:cubicBezTo>
                  <a:pt x="487727" y="594519"/>
                  <a:pt x="503079" y="609871"/>
                  <a:pt x="503079" y="628809"/>
                </a:cubicBezTo>
                <a:lnTo>
                  <a:pt x="503079" y="697389"/>
                </a:lnTo>
                <a:cubicBezTo>
                  <a:pt x="503079" y="716327"/>
                  <a:pt x="487727" y="731679"/>
                  <a:pt x="468789" y="731679"/>
                </a:cubicBezTo>
                <a:lnTo>
                  <a:pt x="194469" y="731679"/>
                </a:lnTo>
                <a:cubicBezTo>
                  <a:pt x="175531" y="731679"/>
                  <a:pt x="160179" y="716327"/>
                  <a:pt x="160179" y="697389"/>
                </a:cubicBezTo>
                <a:lnTo>
                  <a:pt x="160179" y="628809"/>
                </a:lnTo>
                <a:cubicBezTo>
                  <a:pt x="160179" y="609871"/>
                  <a:pt x="175531" y="594519"/>
                  <a:pt x="194469" y="594519"/>
                </a:cubicBezTo>
                <a:close/>
                <a:moveTo>
                  <a:pt x="434499" y="634524"/>
                </a:moveTo>
                <a:cubicBezTo>
                  <a:pt x="418717" y="634524"/>
                  <a:pt x="405924" y="647317"/>
                  <a:pt x="405924" y="663099"/>
                </a:cubicBezTo>
                <a:cubicBezTo>
                  <a:pt x="405924" y="678881"/>
                  <a:pt x="418717" y="691674"/>
                  <a:pt x="434499" y="691674"/>
                </a:cubicBezTo>
                <a:cubicBezTo>
                  <a:pt x="450281" y="691674"/>
                  <a:pt x="463074" y="678881"/>
                  <a:pt x="463074" y="663099"/>
                </a:cubicBezTo>
                <a:cubicBezTo>
                  <a:pt x="463074" y="647317"/>
                  <a:pt x="450281" y="634524"/>
                  <a:pt x="434499" y="634524"/>
                </a:cubicBezTo>
                <a:close/>
              </a:path>
            </a:pathLst>
          </a:custGeom>
          <a:solidFill>
            <a:srgbClr val="910830"/>
          </a:solidFill>
          <a:ln w="1414" cap="flat">
            <a:noFill/>
            <a:prstDash val="solid"/>
            <a:miter/>
          </a:ln>
        </p:spPr>
        <p:txBody>
          <a:bodyPr rtlCol="0" anchor="ctr"/>
          <a:lstStyle/>
          <a:p>
            <a:endParaRPr lang="en-GB"/>
          </a:p>
        </p:txBody>
      </p:sp>
      <p:sp>
        <p:nvSpPr>
          <p:cNvPr id="387" name="Grafik 382">
            <a:extLst>
              <a:ext uri="{FF2B5EF4-FFF2-40B4-BE49-F238E27FC236}">
                <a16:creationId xmlns:a16="http://schemas.microsoft.com/office/drawing/2014/main" id="{57AAFDC6-2C9F-4B2A-B7CD-02277B8E9332}"/>
              </a:ext>
            </a:extLst>
          </p:cNvPr>
          <p:cNvSpPr/>
          <p:nvPr/>
        </p:nvSpPr>
        <p:spPr>
          <a:xfrm>
            <a:off x="4169557" y="5169972"/>
            <a:ext cx="476311" cy="416772"/>
          </a:xfrm>
          <a:custGeom>
            <a:avLst/>
            <a:gdLst>
              <a:gd name="connsiteX0" fmla="*/ 731679 w 731520"/>
              <a:gd name="connsiteY0" fmla="*/ 138448 h 640080"/>
              <a:gd name="connsiteX1" fmla="*/ 664271 w 731520"/>
              <a:gd name="connsiteY1" fmla="*/ 68749 h 640080"/>
              <a:gd name="connsiteX2" fmla="*/ 594519 w 731520"/>
              <a:gd name="connsiteY2" fmla="*/ 137319 h 640080"/>
              <a:gd name="connsiteX3" fmla="*/ 583089 w 731520"/>
              <a:gd name="connsiteY3" fmla="*/ 137319 h 640080"/>
              <a:gd name="connsiteX4" fmla="*/ 583089 w 731520"/>
              <a:gd name="connsiteY4" fmla="*/ 92728 h 640080"/>
              <a:gd name="connsiteX5" fmla="*/ 515681 w 731520"/>
              <a:gd name="connsiteY5" fmla="*/ 23029 h 640080"/>
              <a:gd name="connsiteX6" fmla="*/ 445929 w 731520"/>
              <a:gd name="connsiteY6" fmla="*/ 91599 h 640080"/>
              <a:gd name="connsiteX7" fmla="*/ 445929 w 731520"/>
              <a:gd name="connsiteY7" fmla="*/ 137319 h 640080"/>
              <a:gd name="connsiteX8" fmla="*/ 434499 w 731520"/>
              <a:gd name="connsiteY8" fmla="*/ 137319 h 640080"/>
              <a:gd name="connsiteX9" fmla="*/ 434499 w 731520"/>
              <a:gd name="connsiteY9" fmla="*/ 69868 h 640080"/>
              <a:gd name="connsiteX10" fmla="*/ 367091 w 731520"/>
              <a:gd name="connsiteY10" fmla="*/ 169 h 640080"/>
              <a:gd name="connsiteX11" fmla="*/ 297339 w 731520"/>
              <a:gd name="connsiteY11" fmla="*/ 68739 h 640080"/>
              <a:gd name="connsiteX12" fmla="*/ 297339 w 731520"/>
              <a:gd name="connsiteY12" fmla="*/ 137319 h 640080"/>
              <a:gd name="connsiteX13" fmla="*/ 285909 w 731520"/>
              <a:gd name="connsiteY13" fmla="*/ 137319 h 640080"/>
              <a:gd name="connsiteX14" fmla="*/ 285909 w 731520"/>
              <a:gd name="connsiteY14" fmla="*/ 92728 h 640080"/>
              <a:gd name="connsiteX15" fmla="*/ 218501 w 731520"/>
              <a:gd name="connsiteY15" fmla="*/ 23029 h 640080"/>
              <a:gd name="connsiteX16" fmla="*/ 148749 w 731520"/>
              <a:gd name="connsiteY16" fmla="*/ 91599 h 640080"/>
              <a:gd name="connsiteX17" fmla="*/ 148749 w 731520"/>
              <a:gd name="connsiteY17" fmla="*/ 285909 h 640080"/>
              <a:gd name="connsiteX18" fmla="*/ 137319 w 731520"/>
              <a:gd name="connsiteY18" fmla="*/ 275749 h 640080"/>
              <a:gd name="connsiteX19" fmla="*/ 137319 w 731520"/>
              <a:gd name="connsiteY19" fmla="*/ 207028 h 640080"/>
              <a:gd name="connsiteX20" fmla="*/ 69911 w 731520"/>
              <a:gd name="connsiteY20" fmla="*/ 137329 h 640080"/>
              <a:gd name="connsiteX21" fmla="*/ 159 w 731520"/>
              <a:gd name="connsiteY21" fmla="*/ 205899 h 640080"/>
              <a:gd name="connsiteX22" fmla="*/ 159 w 731520"/>
              <a:gd name="connsiteY22" fmla="*/ 300832 h 640080"/>
              <a:gd name="connsiteX23" fmla="*/ 46195 w 731520"/>
              <a:gd name="connsiteY23" fmla="*/ 403346 h 640080"/>
              <a:gd name="connsiteX24" fmla="*/ 205740 w 731520"/>
              <a:gd name="connsiteY24" fmla="*/ 545166 h 640080"/>
              <a:gd name="connsiteX25" fmla="*/ 228759 w 731520"/>
              <a:gd name="connsiteY25" fmla="*/ 596423 h 640080"/>
              <a:gd name="connsiteX26" fmla="*/ 228759 w 731520"/>
              <a:gd name="connsiteY26" fmla="*/ 605949 h 640080"/>
              <a:gd name="connsiteX27" fmla="*/ 263049 w 731520"/>
              <a:gd name="connsiteY27" fmla="*/ 640239 h 640080"/>
              <a:gd name="connsiteX28" fmla="*/ 605949 w 731520"/>
              <a:gd name="connsiteY28" fmla="*/ 640239 h 640080"/>
              <a:gd name="connsiteX29" fmla="*/ 640239 w 731520"/>
              <a:gd name="connsiteY29" fmla="*/ 605949 h 640080"/>
              <a:gd name="connsiteX30" fmla="*/ 640239 w 731520"/>
              <a:gd name="connsiteY30" fmla="*/ 601776 h 640080"/>
              <a:gd name="connsiteX31" fmla="*/ 650988 w 731520"/>
              <a:gd name="connsiteY31" fmla="*/ 548549 h 640080"/>
              <a:gd name="connsiteX32" fmla="*/ 720931 w 731520"/>
              <a:gd name="connsiteY32" fmla="*/ 382435 h 640080"/>
              <a:gd name="connsiteX33" fmla="*/ 731679 w 731520"/>
              <a:gd name="connsiteY33" fmla="*/ 329209 h 640080"/>
              <a:gd name="connsiteX34" fmla="*/ 731679 w 731520"/>
              <a:gd name="connsiteY34" fmla="*/ 13844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640080">
                <a:moveTo>
                  <a:pt x="731679" y="138448"/>
                </a:moveTo>
                <a:cubicBezTo>
                  <a:pt x="731679" y="100840"/>
                  <a:pt x="701874" y="69376"/>
                  <a:pt x="664271" y="68749"/>
                </a:cubicBezTo>
                <a:cubicBezTo>
                  <a:pt x="625859" y="68107"/>
                  <a:pt x="594519" y="99053"/>
                  <a:pt x="594519" y="137319"/>
                </a:cubicBezTo>
                <a:lnTo>
                  <a:pt x="583089" y="137319"/>
                </a:lnTo>
                <a:lnTo>
                  <a:pt x="583089" y="92728"/>
                </a:lnTo>
                <a:cubicBezTo>
                  <a:pt x="583089" y="55120"/>
                  <a:pt x="553284" y="23656"/>
                  <a:pt x="515681" y="23029"/>
                </a:cubicBezTo>
                <a:cubicBezTo>
                  <a:pt x="477269" y="22387"/>
                  <a:pt x="445929" y="53333"/>
                  <a:pt x="445929" y="91599"/>
                </a:cubicBezTo>
                <a:lnTo>
                  <a:pt x="445929" y="137319"/>
                </a:lnTo>
                <a:lnTo>
                  <a:pt x="434499" y="137319"/>
                </a:lnTo>
                <a:lnTo>
                  <a:pt x="434499" y="69868"/>
                </a:lnTo>
                <a:cubicBezTo>
                  <a:pt x="434499" y="32260"/>
                  <a:pt x="404694" y="796"/>
                  <a:pt x="367091" y="169"/>
                </a:cubicBezTo>
                <a:cubicBezTo>
                  <a:pt x="328679" y="-473"/>
                  <a:pt x="297339" y="30473"/>
                  <a:pt x="297339" y="68739"/>
                </a:cubicBezTo>
                <a:lnTo>
                  <a:pt x="297339" y="137319"/>
                </a:lnTo>
                <a:lnTo>
                  <a:pt x="285909" y="137319"/>
                </a:lnTo>
                <a:lnTo>
                  <a:pt x="285909" y="92728"/>
                </a:lnTo>
                <a:cubicBezTo>
                  <a:pt x="285909" y="55120"/>
                  <a:pt x="256104" y="23656"/>
                  <a:pt x="218501" y="23029"/>
                </a:cubicBezTo>
                <a:cubicBezTo>
                  <a:pt x="180089" y="22387"/>
                  <a:pt x="148749" y="53333"/>
                  <a:pt x="148749" y="91599"/>
                </a:cubicBezTo>
                <a:lnTo>
                  <a:pt x="148749" y="285909"/>
                </a:lnTo>
                <a:lnTo>
                  <a:pt x="137319" y="275749"/>
                </a:lnTo>
                <a:lnTo>
                  <a:pt x="137319" y="207028"/>
                </a:lnTo>
                <a:cubicBezTo>
                  <a:pt x="137319" y="169420"/>
                  <a:pt x="107514" y="137956"/>
                  <a:pt x="69911" y="137329"/>
                </a:cubicBezTo>
                <a:cubicBezTo>
                  <a:pt x="31499" y="136687"/>
                  <a:pt x="159" y="167633"/>
                  <a:pt x="159" y="205899"/>
                </a:cubicBezTo>
                <a:lnTo>
                  <a:pt x="159" y="300832"/>
                </a:lnTo>
                <a:cubicBezTo>
                  <a:pt x="159" y="340010"/>
                  <a:pt x="16913" y="377318"/>
                  <a:pt x="46195" y="403346"/>
                </a:cubicBezTo>
                <a:lnTo>
                  <a:pt x="205740" y="545166"/>
                </a:lnTo>
                <a:cubicBezTo>
                  <a:pt x="220382" y="558180"/>
                  <a:pt x="228759" y="576834"/>
                  <a:pt x="228759" y="596423"/>
                </a:cubicBezTo>
                <a:lnTo>
                  <a:pt x="228759" y="605949"/>
                </a:lnTo>
                <a:cubicBezTo>
                  <a:pt x="228759" y="624887"/>
                  <a:pt x="244111" y="640239"/>
                  <a:pt x="263049" y="640239"/>
                </a:cubicBezTo>
                <a:lnTo>
                  <a:pt x="605949" y="640239"/>
                </a:lnTo>
                <a:cubicBezTo>
                  <a:pt x="624887" y="640239"/>
                  <a:pt x="640239" y="624887"/>
                  <a:pt x="640239" y="605949"/>
                </a:cubicBezTo>
                <a:lnTo>
                  <a:pt x="640239" y="601776"/>
                </a:lnTo>
                <a:cubicBezTo>
                  <a:pt x="640239" y="583494"/>
                  <a:pt x="643894" y="565398"/>
                  <a:pt x="650988" y="548549"/>
                </a:cubicBezTo>
                <a:lnTo>
                  <a:pt x="720931" y="382435"/>
                </a:lnTo>
                <a:cubicBezTo>
                  <a:pt x="728025" y="365587"/>
                  <a:pt x="731679" y="347490"/>
                  <a:pt x="731679" y="329209"/>
                </a:cubicBezTo>
                <a:lnTo>
                  <a:pt x="731679" y="138448"/>
                </a:lnTo>
                <a:close/>
              </a:path>
            </a:pathLst>
          </a:custGeom>
          <a:solidFill>
            <a:srgbClr val="910830"/>
          </a:solidFill>
          <a:ln w="1414" cap="flat">
            <a:noFill/>
            <a:prstDash val="solid"/>
            <a:miter/>
          </a:ln>
        </p:spPr>
        <p:txBody>
          <a:bodyPr rtlCol="0" anchor="ctr"/>
          <a:lstStyle/>
          <a:p>
            <a:endParaRPr lang="en-GB"/>
          </a:p>
        </p:txBody>
      </p:sp>
      <p:sp>
        <p:nvSpPr>
          <p:cNvPr id="388" name="Grafik 383">
            <a:extLst>
              <a:ext uri="{FF2B5EF4-FFF2-40B4-BE49-F238E27FC236}">
                <a16:creationId xmlns:a16="http://schemas.microsoft.com/office/drawing/2014/main" id="{D1C85192-5CFB-4231-A127-18D0068E6DB7}"/>
              </a:ext>
            </a:extLst>
          </p:cNvPr>
          <p:cNvSpPr/>
          <p:nvPr/>
        </p:nvSpPr>
        <p:spPr>
          <a:xfrm>
            <a:off x="560010" y="5199740"/>
            <a:ext cx="595389" cy="416772"/>
          </a:xfrm>
          <a:custGeom>
            <a:avLst/>
            <a:gdLst>
              <a:gd name="connsiteX0" fmla="*/ 292769 w 914400"/>
              <a:gd name="connsiteY0" fmla="*/ 237905 h 640080"/>
              <a:gd name="connsiteX1" fmla="*/ 228761 w 914400"/>
              <a:gd name="connsiteY1" fmla="*/ 228761 h 640080"/>
              <a:gd name="connsiteX2" fmla="*/ 219617 w 914400"/>
              <a:gd name="connsiteY2" fmla="*/ 292769 h 640080"/>
              <a:gd name="connsiteX3" fmla="*/ 274052 w 914400"/>
              <a:gd name="connsiteY3" fmla="*/ 365349 h 640080"/>
              <a:gd name="connsiteX4" fmla="*/ 271909 w 914400"/>
              <a:gd name="connsiteY4" fmla="*/ 395210 h 640080"/>
              <a:gd name="connsiteX5" fmla="*/ 253621 w 914400"/>
              <a:gd name="connsiteY5" fmla="*/ 413498 h 640080"/>
              <a:gd name="connsiteX6" fmla="*/ 219902 w 914400"/>
              <a:gd name="connsiteY6" fmla="*/ 411927 h 640080"/>
              <a:gd name="connsiteX7" fmla="*/ 91601 w 914400"/>
              <a:gd name="connsiteY7" fmla="*/ 257907 h 640080"/>
              <a:gd name="connsiteX8" fmla="*/ 91601 w 914400"/>
              <a:gd name="connsiteY8" fmla="*/ 45881 h 640080"/>
              <a:gd name="connsiteX9" fmla="*/ 45881 w 914400"/>
              <a:gd name="connsiteY9" fmla="*/ 161 h 640080"/>
              <a:gd name="connsiteX10" fmla="*/ 161 w 914400"/>
              <a:gd name="connsiteY10" fmla="*/ 45881 h 640080"/>
              <a:gd name="connsiteX11" fmla="*/ 161 w 914400"/>
              <a:gd name="connsiteY11" fmla="*/ 357920 h 640080"/>
              <a:gd name="connsiteX12" fmla="*/ 15163 w 914400"/>
              <a:gd name="connsiteY12" fmla="*/ 400782 h 640080"/>
              <a:gd name="connsiteX13" fmla="*/ 163895 w 914400"/>
              <a:gd name="connsiteY13" fmla="*/ 592663 h 640080"/>
              <a:gd name="connsiteX14" fmla="*/ 178754 w 914400"/>
              <a:gd name="connsiteY14" fmla="*/ 623667 h 640080"/>
              <a:gd name="connsiteX15" fmla="*/ 200614 w 914400"/>
              <a:gd name="connsiteY15" fmla="*/ 640241 h 640080"/>
              <a:gd name="connsiteX16" fmla="*/ 388781 w 914400"/>
              <a:gd name="connsiteY16" fmla="*/ 640241 h 640080"/>
              <a:gd name="connsiteX17" fmla="*/ 411641 w 914400"/>
              <a:gd name="connsiteY17" fmla="*/ 617381 h 640080"/>
              <a:gd name="connsiteX18" fmla="*/ 411641 w 914400"/>
              <a:gd name="connsiteY18" fmla="*/ 457361 h 640080"/>
              <a:gd name="connsiteX19" fmla="*/ 375065 w 914400"/>
              <a:gd name="connsiteY19" fmla="*/ 347633 h 640080"/>
              <a:gd name="connsiteX20" fmla="*/ 292769 w 914400"/>
              <a:gd name="connsiteY20" fmla="*/ 237905 h 640080"/>
              <a:gd name="connsiteX21" fmla="*/ 868841 w 914400"/>
              <a:gd name="connsiteY21" fmla="*/ 161 h 640080"/>
              <a:gd name="connsiteX22" fmla="*/ 823121 w 914400"/>
              <a:gd name="connsiteY22" fmla="*/ 45881 h 640080"/>
              <a:gd name="connsiteX23" fmla="*/ 823121 w 914400"/>
              <a:gd name="connsiteY23" fmla="*/ 257907 h 640080"/>
              <a:gd name="connsiteX24" fmla="*/ 694819 w 914400"/>
              <a:gd name="connsiteY24" fmla="*/ 411927 h 640080"/>
              <a:gd name="connsiteX25" fmla="*/ 661101 w 914400"/>
              <a:gd name="connsiteY25" fmla="*/ 413498 h 640080"/>
              <a:gd name="connsiteX26" fmla="*/ 642812 w 914400"/>
              <a:gd name="connsiteY26" fmla="*/ 395210 h 640080"/>
              <a:gd name="connsiteX27" fmla="*/ 640669 w 914400"/>
              <a:gd name="connsiteY27" fmla="*/ 365349 h 640080"/>
              <a:gd name="connsiteX28" fmla="*/ 695105 w 914400"/>
              <a:gd name="connsiteY28" fmla="*/ 292769 h 640080"/>
              <a:gd name="connsiteX29" fmla="*/ 685961 w 914400"/>
              <a:gd name="connsiteY29" fmla="*/ 228761 h 640080"/>
              <a:gd name="connsiteX30" fmla="*/ 621953 w 914400"/>
              <a:gd name="connsiteY30" fmla="*/ 237905 h 640080"/>
              <a:gd name="connsiteX31" fmla="*/ 539657 w 914400"/>
              <a:gd name="connsiteY31" fmla="*/ 347633 h 640080"/>
              <a:gd name="connsiteX32" fmla="*/ 503081 w 914400"/>
              <a:gd name="connsiteY32" fmla="*/ 457361 h 640080"/>
              <a:gd name="connsiteX33" fmla="*/ 503081 w 914400"/>
              <a:gd name="connsiteY33" fmla="*/ 617381 h 640080"/>
              <a:gd name="connsiteX34" fmla="*/ 525941 w 914400"/>
              <a:gd name="connsiteY34" fmla="*/ 640241 h 640080"/>
              <a:gd name="connsiteX35" fmla="*/ 714107 w 914400"/>
              <a:gd name="connsiteY35" fmla="*/ 640241 h 640080"/>
              <a:gd name="connsiteX36" fmla="*/ 735967 w 914400"/>
              <a:gd name="connsiteY36" fmla="*/ 623667 h 640080"/>
              <a:gd name="connsiteX37" fmla="*/ 750826 w 914400"/>
              <a:gd name="connsiteY37" fmla="*/ 592663 h 640080"/>
              <a:gd name="connsiteX38" fmla="*/ 899559 w 914400"/>
              <a:gd name="connsiteY38" fmla="*/ 400782 h 640080"/>
              <a:gd name="connsiteX39" fmla="*/ 914561 w 914400"/>
              <a:gd name="connsiteY39" fmla="*/ 357920 h 640080"/>
              <a:gd name="connsiteX40" fmla="*/ 914561 w 914400"/>
              <a:gd name="connsiteY40" fmla="*/ 45881 h 640080"/>
              <a:gd name="connsiteX41" fmla="*/ 868841 w 914400"/>
              <a:gd name="connsiteY41" fmla="*/ 1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00" h="640080">
                <a:moveTo>
                  <a:pt x="292769" y="237905"/>
                </a:moveTo>
                <a:cubicBezTo>
                  <a:pt x="277624" y="217759"/>
                  <a:pt x="248906" y="213616"/>
                  <a:pt x="228761" y="228761"/>
                </a:cubicBezTo>
                <a:cubicBezTo>
                  <a:pt x="208615" y="243906"/>
                  <a:pt x="204472" y="272623"/>
                  <a:pt x="219617" y="292769"/>
                </a:cubicBezTo>
                <a:lnTo>
                  <a:pt x="274052" y="365349"/>
                </a:lnTo>
                <a:cubicBezTo>
                  <a:pt x="280910" y="374493"/>
                  <a:pt x="279910" y="387209"/>
                  <a:pt x="271909" y="395210"/>
                </a:cubicBezTo>
                <a:lnTo>
                  <a:pt x="253621" y="413498"/>
                </a:lnTo>
                <a:cubicBezTo>
                  <a:pt x="244048" y="423071"/>
                  <a:pt x="228475" y="422356"/>
                  <a:pt x="219902" y="411927"/>
                </a:cubicBezTo>
                <a:lnTo>
                  <a:pt x="91601" y="257907"/>
                </a:lnTo>
                <a:lnTo>
                  <a:pt x="91601" y="45881"/>
                </a:lnTo>
                <a:cubicBezTo>
                  <a:pt x="91601" y="20592"/>
                  <a:pt x="71170" y="161"/>
                  <a:pt x="45881" y="161"/>
                </a:cubicBezTo>
                <a:cubicBezTo>
                  <a:pt x="20592" y="161"/>
                  <a:pt x="161" y="20592"/>
                  <a:pt x="161" y="45881"/>
                </a:cubicBezTo>
                <a:lnTo>
                  <a:pt x="161" y="357920"/>
                </a:lnTo>
                <a:cubicBezTo>
                  <a:pt x="161" y="373493"/>
                  <a:pt x="5447" y="388638"/>
                  <a:pt x="15163" y="400782"/>
                </a:cubicBezTo>
                <a:lnTo>
                  <a:pt x="163895" y="592663"/>
                </a:lnTo>
                <a:cubicBezTo>
                  <a:pt x="171039" y="601950"/>
                  <a:pt x="175897" y="612523"/>
                  <a:pt x="178754" y="623667"/>
                </a:cubicBezTo>
                <a:cubicBezTo>
                  <a:pt x="181326" y="633526"/>
                  <a:pt x="190327" y="640241"/>
                  <a:pt x="200614" y="640241"/>
                </a:cubicBezTo>
                <a:lnTo>
                  <a:pt x="388781" y="640241"/>
                </a:lnTo>
                <a:cubicBezTo>
                  <a:pt x="401354" y="640241"/>
                  <a:pt x="411641" y="629954"/>
                  <a:pt x="411641" y="617381"/>
                </a:cubicBezTo>
                <a:lnTo>
                  <a:pt x="411641" y="457361"/>
                </a:lnTo>
                <a:cubicBezTo>
                  <a:pt x="411641" y="417784"/>
                  <a:pt x="398782" y="379351"/>
                  <a:pt x="375065" y="347633"/>
                </a:cubicBezTo>
                <a:lnTo>
                  <a:pt x="292769" y="237905"/>
                </a:lnTo>
                <a:close/>
                <a:moveTo>
                  <a:pt x="868841" y="161"/>
                </a:moveTo>
                <a:cubicBezTo>
                  <a:pt x="843552" y="161"/>
                  <a:pt x="823121" y="20592"/>
                  <a:pt x="823121" y="45881"/>
                </a:cubicBezTo>
                <a:lnTo>
                  <a:pt x="823121" y="257907"/>
                </a:lnTo>
                <a:lnTo>
                  <a:pt x="694819" y="411927"/>
                </a:lnTo>
                <a:cubicBezTo>
                  <a:pt x="686247" y="422213"/>
                  <a:pt x="670530" y="422928"/>
                  <a:pt x="661101" y="413498"/>
                </a:cubicBezTo>
                <a:lnTo>
                  <a:pt x="642812" y="395210"/>
                </a:lnTo>
                <a:cubicBezTo>
                  <a:pt x="634812" y="387209"/>
                  <a:pt x="633811" y="374493"/>
                  <a:pt x="640669" y="365349"/>
                </a:cubicBezTo>
                <a:lnTo>
                  <a:pt x="695105" y="292769"/>
                </a:lnTo>
                <a:cubicBezTo>
                  <a:pt x="710250" y="272623"/>
                  <a:pt x="706106" y="243906"/>
                  <a:pt x="685961" y="228761"/>
                </a:cubicBezTo>
                <a:cubicBezTo>
                  <a:pt x="665815" y="213616"/>
                  <a:pt x="637097" y="217759"/>
                  <a:pt x="621953" y="237905"/>
                </a:cubicBezTo>
                <a:lnTo>
                  <a:pt x="539657" y="347633"/>
                </a:lnTo>
                <a:cubicBezTo>
                  <a:pt x="515940" y="379351"/>
                  <a:pt x="503081" y="417784"/>
                  <a:pt x="503081" y="457361"/>
                </a:cubicBezTo>
                <a:lnTo>
                  <a:pt x="503081" y="617381"/>
                </a:lnTo>
                <a:cubicBezTo>
                  <a:pt x="503081" y="629954"/>
                  <a:pt x="513368" y="640241"/>
                  <a:pt x="525941" y="640241"/>
                </a:cubicBezTo>
                <a:lnTo>
                  <a:pt x="714107" y="640241"/>
                </a:lnTo>
                <a:cubicBezTo>
                  <a:pt x="724251" y="640241"/>
                  <a:pt x="733395" y="633526"/>
                  <a:pt x="735967" y="623667"/>
                </a:cubicBezTo>
                <a:cubicBezTo>
                  <a:pt x="738825" y="612523"/>
                  <a:pt x="743682" y="601950"/>
                  <a:pt x="750826" y="592663"/>
                </a:cubicBezTo>
                <a:lnTo>
                  <a:pt x="899559" y="400782"/>
                </a:lnTo>
                <a:cubicBezTo>
                  <a:pt x="909274" y="388638"/>
                  <a:pt x="914561" y="373493"/>
                  <a:pt x="914561" y="357920"/>
                </a:cubicBezTo>
                <a:lnTo>
                  <a:pt x="914561" y="45881"/>
                </a:lnTo>
                <a:cubicBezTo>
                  <a:pt x="914561" y="20592"/>
                  <a:pt x="894130" y="161"/>
                  <a:pt x="868841" y="161"/>
                </a:cubicBezTo>
                <a:close/>
              </a:path>
            </a:pathLst>
          </a:custGeom>
          <a:solidFill>
            <a:srgbClr val="910830"/>
          </a:solidFill>
          <a:ln w="1429" cap="flat">
            <a:noFill/>
            <a:prstDash val="solid"/>
            <a:miter/>
          </a:ln>
        </p:spPr>
        <p:txBody>
          <a:bodyPr rtlCol="0" anchor="ctr"/>
          <a:lstStyle/>
          <a:p>
            <a:endParaRPr lang="en-GB"/>
          </a:p>
        </p:txBody>
      </p:sp>
      <p:sp>
        <p:nvSpPr>
          <p:cNvPr id="389" name="Grafik 384">
            <a:extLst>
              <a:ext uri="{FF2B5EF4-FFF2-40B4-BE49-F238E27FC236}">
                <a16:creationId xmlns:a16="http://schemas.microsoft.com/office/drawing/2014/main" id="{2AC4838D-BFC5-4AE4-AC6E-EBDF4FDDC26C}"/>
              </a:ext>
            </a:extLst>
          </p:cNvPr>
          <p:cNvSpPr/>
          <p:nvPr/>
        </p:nvSpPr>
        <p:spPr>
          <a:xfrm>
            <a:off x="4691763" y="5169971"/>
            <a:ext cx="476311" cy="416772"/>
          </a:xfrm>
          <a:custGeom>
            <a:avLst/>
            <a:gdLst>
              <a:gd name="connsiteX0" fmla="*/ 308769 w 731520"/>
              <a:gd name="connsiteY0" fmla="*/ 583090 h 640080"/>
              <a:gd name="connsiteX1" fmla="*/ 365919 w 731520"/>
              <a:gd name="connsiteY1" fmla="*/ 525940 h 640080"/>
              <a:gd name="connsiteX2" fmla="*/ 365919 w 731520"/>
              <a:gd name="connsiteY2" fmla="*/ 514510 h 640080"/>
              <a:gd name="connsiteX3" fmla="*/ 320199 w 731520"/>
              <a:gd name="connsiteY3" fmla="*/ 514510 h 640080"/>
              <a:gd name="connsiteX4" fmla="*/ 263049 w 731520"/>
              <a:gd name="connsiteY4" fmla="*/ 457360 h 640080"/>
              <a:gd name="connsiteX5" fmla="*/ 320199 w 731520"/>
              <a:gd name="connsiteY5" fmla="*/ 400210 h 640080"/>
              <a:gd name="connsiteX6" fmla="*/ 365919 w 731520"/>
              <a:gd name="connsiteY6" fmla="*/ 400210 h 640080"/>
              <a:gd name="connsiteX7" fmla="*/ 365919 w 731520"/>
              <a:gd name="connsiteY7" fmla="*/ 388780 h 640080"/>
              <a:gd name="connsiteX8" fmla="*/ 68739 w 731520"/>
              <a:gd name="connsiteY8" fmla="*/ 388780 h 640080"/>
              <a:gd name="connsiteX9" fmla="*/ 159 w 731520"/>
              <a:gd name="connsiteY9" fmla="*/ 320200 h 640080"/>
              <a:gd name="connsiteX10" fmla="*/ 68739 w 731520"/>
              <a:gd name="connsiteY10" fmla="*/ 251620 h 640080"/>
              <a:gd name="connsiteX11" fmla="*/ 365919 w 731520"/>
              <a:gd name="connsiteY11" fmla="*/ 251620 h 640080"/>
              <a:gd name="connsiteX12" fmla="*/ 365919 w 731520"/>
              <a:gd name="connsiteY12" fmla="*/ 232229 h 640080"/>
              <a:gd name="connsiteX13" fmla="*/ 112243 w 731520"/>
              <a:gd name="connsiteY13" fmla="*/ 132588 h 640080"/>
              <a:gd name="connsiteX14" fmla="*/ 73488 w 731520"/>
              <a:gd name="connsiteY14" fmla="*/ 43680 h 640080"/>
              <a:gd name="connsiteX15" fmla="*/ 162396 w 731520"/>
              <a:gd name="connsiteY15" fmla="*/ 4926 h 640080"/>
              <a:gd name="connsiteX16" fmla="*/ 434348 w 731520"/>
              <a:gd name="connsiteY16" fmla="*/ 111747 h 640080"/>
              <a:gd name="connsiteX17" fmla="*/ 469883 w 731520"/>
              <a:gd name="connsiteY17" fmla="*/ 67327 h 640080"/>
              <a:gd name="connsiteX18" fmla="*/ 542865 w 731520"/>
              <a:gd name="connsiteY18" fmla="*/ 53410 h 640080"/>
              <a:gd name="connsiteX19" fmla="*/ 702885 w 731520"/>
              <a:gd name="connsiteY19" fmla="*/ 144850 h 640080"/>
              <a:gd name="connsiteX20" fmla="*/ 731679 w 731520"/>
              <a:gd name="connsiteY20" fmla="*/ 194470 h 640080"/>
              <a:gd name="connsiteX21" fmla="*/ 731679 w 731520"/>
              <a:gd name="connsiteY21" fmla="*/ 537370 h 640080"/>
              <a:gd name="connsiteX22" fmla="*/ 687619 w 731520"/>
              <a:gd name="connsiteY22" fmla="*/ 593001 h 640080"/>
              <a:gd name="connsiteX23" fmla="*/ 493309 w 731520"/>
              <a:gd name="connsiteY23" fmla="*/ 638721 h 640080"/>
              <a:gd name="connsiteX24" fmla="*/ 480219 w 731520"/>
              <a:gd name="connsiteY24" fmla="*/ 640240 h 640080"/>
              <a:gd name="connsiteX25" fmla="*/ 365919 w 731520"/>
              <a:gd name="connsiteY25" fmla="*/ 640240 h 640080"/>
              <a:gd name="connsiteX26" fmla="*/ 308769 w 731520"/>
              <a:gd name="connsiteY26" fmla="*/ 58309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640080">
                <a:moveTo>
                  <a:pt x="308769" y="583090"/>
                </a:moveTo>
                <a:cubicBezTo>
                  <a:pt x="308769" y="551526"/>
                  <a:pt x="334357" y="525940"/>
                  <a:pt x="365919" y="525940"/>
                </a:cubicBezTo>
                <a:lnTo>
                  <a:pt x="365919" y="514510"/>
                </a:lnTo>
                <a:lnTo>
                  <a:pt x="320199" y="514510"/>
                </a:lnTo>
                <a:cubicBezTo>
                  <a:pt x="288637" y="514510"/>
                  <a:pt x="263049" y="488924"/>
                  <a:pt x="263049" y="457360"/>
                </a:cubicBezTo>
                <a:cubicBezTo>
                  <a:pt x="263049" y="425796"/>
                  <a:pt x="288637" y="400210"/>
                  <a:pt x="320199" y="400210"/>
                </a:cubicBezTo>
                <a:lnTo>
                  <a:pt x="365919" y="400210"/>
                </a:lnTo>
                <a:lnTo>
                  <a:pt x="365919" y="388780"/>
                </a:lnTo>
                <a:lnTo>
                  <a:pt x="68739" y="388780"/>
                </a:lnTo>
                <a:cubicBezTo>
                  <a:pt x="30863" y="388780"/>
                  <a:pt x="159" y="358076"/>
                  <a:pt x="159" y="320200"/>
                </a:cubicBezTo>
                <a:cubicBezTo>
                  <a:pt x="159" y="282324"/>
                  <a:pt x="30863" y="251620"/>
                  <a:pt x="68739" y="251620"/>
                </a:cubicBezTo>
                <a:lnTo>
                  <a:pt x="365919" y="251620"/>
                </a:lnTo>
                <a:lnTo>
                  <a:pt x="365919" y="232229"/>
                </a:lnTo>
                <a:lnTo>
                  <a:pt x="112243" y="132588"/>
                </a:lnTo>
                <a:cubicBezTo>
                  <a:pt x="76990" y="118738"/>
                  <a:pt x="59639" y="78931"/>
                  <a:pt x="73488" y="43680"/>
                </a:cubicBezTo>
                <a:cubicBezTo>
                  <a:pt x="87337" y="8427"/>
                  <a:pt x="127144" y="-8922"/>
                  <a:pt x="162396" y="4926"/>
                </a:cubicBezTo>
                <a:lnTo>
                  <a:pt x="434348" y="111747"/>
                </a:lnTo>
                <a:lnTo>
                  <a:pt x="469883" y="67327"/>
                </a:lnTo>
                <a:cubicBezTo>
                  <a:pt x="487466" y="45352"/>
                  <a:pt x="518430" y="39445"/>
                  <a:pt x="542865" y="53410"/>
                </a:cubicBezTo>
                <a:lnTo>
                  <a:pt x="702885" y="144850"/>
                </a:lnTo>
                <a:cubicBezTo>
                  <a:pt x="720691" y="155026"/>
                  <a:pt x="731679" y="173962"/>
                  <a:pt x="731679" y="194470"/>
                </a:cubicBezTo>
                <a:lnTo>
                  <a:pt x="731679" y="537370"/>
                </a:lnTo>
                <a:cubicBezTo>
                  <a:pt x="731679" y="563891"/>
                  <a:pt x="713434" y="586928"/>
                  <a:pt x="687619" y="593001"/>
                </a:cubicBezTo>
                <a:lnTo>
                  <a:pt x="493309" y="638721"/>
                </a:lnTo>
                <a:cubicBezTo>
                  <a:pt x="489019" y="639731"/>
                  <a:pt x="484626" y="640241"/>
                  <a:pt x="480219" y="640240"/>
                </a:cubicBezTo>
                <a:lnTo>
                  <a:pt x="365919" y="640240"/>
                </a:lnTo>
                <a:cubicBezTo>
                  <a:pt x="334357" y="640240"/>
                  <a:pt x="308769" y="614654"/>
                  <a:pt x="308769" y="583090"/>
                </a:cubicBezTo>
                <a:close/>
              </a:path>
            </a:pathLst>
          </a:custGeom>
          <a:solidFill>
            <a:srgbClr val="910830"/>
          </a:solidFill>
          <a:ln w="1414" cap="flat">
            <a:noFill/>
            <a:prstDash val="solid"/>
            <a:miter/>
          </a:ln>
        </p:spPr>
        <p:txBody>
          <a:bodyPr rtlCol="0" anchor="ctr"/>
          <a:lstStyle/>
          <a:p>
            <a:endParaRPr lang="en-GB"/>
          </a:p>
        </p:txBody>
      </p:sp>
      <p:sp>
        <p:nvSpPr>
          <p:cNvPr id="390" name="Grafik 385">
            <a:extLst>
              <a:ext uri="{FF2B5EF4-FFF2-40B4-BE49-F238E27FC236}">
                <a16:creationId xmlns:a16="http://schemas.microsoft.com/office/drawing/2014/main" id="{0921430B-CDE7-4123-9938-DCC7A5B3214F}"/>
              </a:ext>
            </a:extLst>
          </p:cNvPr>
          <p:cNvSpPr/>
          <p:nvPr/>
        </p:nvSpPr>
        <p:spPr>
          <a:xfrm>
            <a:off x="1201294" y="5199740"/>
            <a:ext cx="595389" cy="357233"/>
          </a:xfrm>
          <a:custGeom>
            <a:avLst/>
            <a:gdLst>
              <a:gd name="connsiteX0" fmla="*/ 621238 w 914400"/>
              <a:gd name="connsiteY0" fmla="*/ 161 h 548640"/>
              <a:gd name="connsiteX1" fmla="*/ 498509 w 914400"/>
              <a:gd name="connsiteY1" fmla="*/ 161 h 548640"/>
              <a:gd name="connsiteX2" fmla="*/ 467648 w 914400"/>
              <a:gd name="connsiteY2" fmla="*/ 12162 h 548640"/>
              <a:gd name="connsiteX3" fmla="*/ 327202 w 914400"/>
              <a:gd name="connsiteY3" fmla="*/ 140750 h 548640"/>
              <a:gd name="connsiteX4" fmla="*/ 326773 w 914400"/>
              <a:gd name="connsiteY4" fmla="*/ 141321 h 548640"/>
              <a:gd name="connsiteX5" fmla="*/ 323773 w 914400"/>
              <a:gd name="connsiteY5" fmla="*/ 221331 h 548640"/>
              <a:gd name="connsiteX6" fmla="*/ 403926 w 914400"/>
              <a:gd name="connsiteY6" fmla="*/ 225189 h 548640"/>
              <a:gd name="connsiteX7" fmla="*/ 404497 w 914400"/>
              <a:gd name="connsiteY7" fmla="*/ 224903 h 548640"/>
              <a:gd name="connsiteX8" fmla="*/ 518654 w 914400"/>
              <a:gd name="connsiteY8" fmla="*/ 120319 h 548640"/>
              <a:gd name="connsiteX9" fmla="*/ 550944 w 914400"/>
              <a:gd name="connsiteY9" fmla="*/ 121747 h 548640"/>
              <a:gd name="connsiteX10" fmla="*/ 549515 w 914400"/>
              <a:gd name="connsiteY10" fmla="*/ 154037 h 548640"/>
              <a:gd name="connsiteX11" fmla="*/ 512225 w 914400"/>
              <a:gd name="connsiteY11" fmla="*/ 188184 h 548640"/>
              <a:gd name="connsiteX12" fmla="*/ 720251 w 914400"/>
              <a:gd name="connsiteY12" fmla="*/ 357062 h 548640"/>
              <a:gd name="connsiteX13" fmla="*/ 731538 w 914400"/>
              <a:gd name="connsiteY13" fmla="*/ 368064 h 548640"/>
              <a:gd name="connsiteX14" fmla="*/ 731538 w 914400"/>
              <a:gd name="connsiteY14" fmla="*/ 91601 h 548640"/>
              <a:gd name="connsiteX15" fmla="*/ 653528 w 914400"/>
              <a:gd name="connsiteY15" fmla="*/ 13591 h 548640"/>
              <a:gd name="connsiteX16" fmla="*/ 621238 w 914400"/>
              <a:gd name="connsiteY16" fmla="*/ 161 h 548640"/>
              <a:gd name="connsiteX17" fmla="*/ 777401 w 914400"/>
              <a:gd name="connsiteY17" fmla="*/ 91886 h 548640"/>
              <a:gd name="connsiteX18" fmla="*/ 777401 w 914400"/>
              <a:gd name="connsiteY18" fmla="*/ 411784 h 548640"/>
              <a:gd name="connsiteX19" fmla="*/ 823121 w 914400"/>
              <a:gd name="connsiteY19" fmla="*/ 457504 h 548640"/>
              <a:gd name="connsiteX20" fmla="*/ 914561 w 914400"/>
              <a:gd name="connsiteY20" fmla="*/ 457504 h 548640"/>
              <a:gd name="connsiteX21" fmla="*/ 914561 w 914400"/>
              <a:gd name="connsiteY21" fmla="*/ 91886 h 548640"/>
              <a:gd name="connsiteX22" fmla="*/ 777401 w 914400"/>
              <a:gd name="connsiteY22" fmla="*/ 91886 h 548640"/>
              <a:gd name="connsiteX23" fmla="*/ 845981 w 914400"/>
              <a:gd name="connsiteY23" fmla="*/ 411784 h 548640"/>
              <a:gd name="connsiteX24" fmla="*/ 823121 w 914400"/>
              <a:gd name="connsiteY24" fmla="*/ 388924 h 548640"/>
              <a:gd name="connsiteX25" fmla="*/ 845981 w 914400"/>
              <a:gd name="connsiteY25" fmla="*/ 366064 h 548640"/>
              <a:gd name="connsiteX26" fmla="*/ 868841 w 914400"/>
              <a:gd name="connsiteY26" fmla="*/ 388924 h 548640"/>
              <a:gd name="connsiteX27" fmla="*/ 845981 w 914400"/>
              <a:gd name="connsiteY27" fmla="*/ 411784 h 548640"/>
              <a:gd name="connsiteX28" fmla="*/ 161 w 914400"/>
              <a:gd name="connsiteY28" fmla="*/ 457361 h 548640"/>
              <a:gd name="connsiteX29" fmla="*/ 91601 w 914400"/>
              <a:gd name="connsiteY29" fmla="*/ 457361 h 548640"/>
              <a:gd name="connsiteX30" fmla="*/ 137321 w 914400"/>
              <a:gd name="connsiteY30" fmla="*/ 411641 h 548640"/>
              <a:gd name="connsiteX31" fmla="*/ 137321 w 914400"/>
              <a:gd name="connsiteY31" fmla="*/ 91886 h 548640"/>
              <a:gd name="connsiteX32" fmla="*/ 161 w 914400"/>
              <a:gd name="connsiteY32" fmla="*/ 91886 h 548640"/>
              <a:gd name="connsiteX33" fmla="*/ 161 w 914400"/>
              <a:gd name="connsiteY33" fmla="*/ 457361 h 548640"/>
              <a:gd name="connsiteX34" fmla="*/ 68741 w 914400"/>
              <a:gd name="connsiteY34" fmla="*/ 366064 h 548640"/>
              <a:gd name="connsiteX35" fmla="*/ 91601 w 914400"/>
              <a:gd name="connsiteY35" fmla="*/ 388924 h 548640"/>
              <a:gd name="connsiteX36" fmla="*/ 68741 w 914400"/>
              <a:gd name="connsiteY36" fmla="*/ 411784 h 548640"/>
              <a:gd name="connsiteX37" fmla="*/ 45881 w 914400"/>
              <a:gd name="connsiteY37" fmla="*/ 388924 h 548640"/>
              <a:gd name="connsiteX38" fmla="*/ 68741 w 914400"/>
              <a:gd name="connsiteY38" fmla="*/ 366064 h 548640"/>
              <a:gd name="connsiteX39" fmla="*/ 691533 w 914400"/>
              <a:gd name="connsiteY39" fmla="*/ 392638 h 548640"/>
              <a:gd name="connsiteX40" fmla="*/ 478221 w 914400"/>
              <a:gd name="connsiteY40" fmla="*/ 219474 h 548640"/>
              <a:gd name="connsiteX41" fmla="*/ 435358 w 914400"/>
              <a:gd name="connsiteY41" fmla="*/ 258764 h 548640"/>
              <a:gd name="connsiteX42" fmla="*/ 290054 w 914400"/>
              <a:gd name="connsiteY42" fmla="*/ 252478 h 548640"/>
              <a:gd name="connsiteX43" fmla="*/ 296341 w 914400"/>
              <a:gd name="connsiteY43" fmla="*/ 107174 h 548640"/>
              <a:gd name="connsiteX44" fmla="*/ 413212 w 914400"/>
              <a:gd name="connsiteY44" fmla="*/ 161 h 548640"/>
              <a:gd name="connsiteX45" fmla="*/ 293483 w 914400"/>
              <a:gd name="connsiteY45" fmla="*/ 161 h 548640"/>
              <a:gd name="connsiteX46" fmla="*/ 261193 w 914400"/>
              <a:gd name="connsiteY46" fmla="*/ 13591 h 548640"/>
              <a:gd name="connsiteX47" fmla="*/ 183041 w 914400"/>
              <a:gd name="connsiteY47" fmla="*/ 91601 h 548640"/>
              <a:gd name="connsiteX48" fmla="*/ 183041 w 914400"/>
              <a:gd name="connsiteY48" fmla="*/ 411498 h 548640"/>
              <a:gd name="connsiteX49" fmla="*/ 209187 w 914400"/>
              <a:gd name="connsiteY49" fmla="*/ 411498 h 548640"/>
              <a:gd name="connsiteX50" fmla="*/ 338489 w 914400"/>
              <a:gd name="connsiteY50" fmla="*/ 528512 h 548640"/>
              <a:gd name="connsiteX51" fmla="*/ 467076 w 914400"/>
              <a:gd name="connsiteY51" fmla="*/ 515225 h 548640"/>
              <a:gd name="connsiteX52" fmla="*/ 467362 w 914400"/>
              <a:gd name="connsiteY52" fmla="*/ 514939 h 548640"/>
              <a:gd name="connsiteX53" fmla="*/ 492937 w 914400"/>
              <a:gd name="connsiteY53" fmla="*/ 537085 h 548640"/>
              <a:gd name="connsiteX54" fmla="*/ 567660 w 914400"/>
              <a:gd name="connsiteY54" fmla="*/ 529370 h 548640"/>
              <a:gd name="connsiteX55" fmla="*/ 612523 w 914400"/>
              <a:gd name="connsiteY55" fmla="*/ 474220 h 548640"/>
              <a:gd name="connsiteX56" fmla="*/ 620238 w 914400"/>
              <a:gd name="connsiteY56" fmla="*/ 480507 h 548640"/>
              <a:gd name="connsiteX57" fmla="*/ 684532 w 914400"/>
              <a:gd name="connsiteY57" fmla="*/ 473791 h 548640"/>
              <a:gd name="connsiteX58" fmla="*/ 698105 w 914400"/>
              <a:gd name="connsiteY58" fmla="*/ 457075 h 548640"/>
              <a:gd name="connsiteX59" fmla="*/ 691533 w 914400"/>
              <a:gd name="connsiteY59" fmla="*/ 39263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14400" h="548640">
                <a:moveTo>
                  <a:pt x="621238" y="161"/>
                </a:moveTo>
                <a:lnTo>
                  <a:pt x="498509" y="161"/>
                </a:lnTo>
                <a:cubicBezTo>
                  <a:pt x="487079" y="161"/>
                  <a:pt x="476077" y="4447"/>
                  <a:pt x="467648" y="12162"/>
                </a:cubicBezTo>
                <a:lnTo>
                  <a:pt x="327202" y="140750"/>
                </a:lnTo>
                <a:cubicBezTo>
                  <a:pt x="327059" y="140893"/>
                  <a:pt x="326916" y="141178"/>
                  <a:pt x="326773" y="141321"/>
                </a:cubicBezTo>
                <a:cubicBezTo>
                  <a:pt x="303056" y="163610"/>
                  <a:pt x="303484" y="199186"/>
                  <a:pt x="323773" y="221331"/>
                </a:cubicBezTo>
                <a:cubicBezTo>
                  <a:pt x="341918" y="241191"/>
                  <a:pt x="380065" y="246477"/>
                  <a:pt x="403926" y="225189"/>
                </a:cubicBezTo>
                <a:cubicBezTo>
                  <a:pt x="404068" y="225046"/>
                  <a:pt x="404354" y="225046"/>
                  <a:pt x="404497" y="224903"/>
                </a:cubicBezTo>
                <a:lnTo>
                  <a:pt x="518654" y="120319"/>
                </a:lnTo>
                <a:cubicBezTo>
                  <a:pt x="527941" y="111889"/>
                  <a:pt x="542514" y="112460"/>
                  <a:pt x="550944" y="121747"/>
                </a:cubicBezTo>
                <a:cubicBezTo>
                  <a:pt x="559516" y="131034"/>
                  <a:pt x="558802" y="145465"/>
                  <a:pt x="549515" y="154037"/>
                </a:cubicBezTo>
                <a:lnTo>
                  <a:pt x="512225" y="188184"/>
                </a:lnTo>
                <a:lnTo>
                  <a:pt x="720251" y="357062"/>
                </a:lnTo>
                <a:cubicBezTo>
                  <a:pt x="724394" y="360492"/>
                  <a:pt x="728109" y="364206"/>
                  <a:pt x="731538" y="368064"/>
                </a:cubicBezTo>
                <a:lnTo>
                  <a:pt x="731538" y="91601"/>
                </a:lnTo>
                <a:lnTo>
                  <a:pt x="653528" y="13591"/>
                </a:lnTo>
                <a:cubicBezTo>
                  <a:pt x="645099" y="5018"/>
                  <a:pt x="633383" y="161"/>
                  <a:pt x="621238" y="161"/>
                </a:cubicBezTo>
                <a:close/>
                <a:moveTo>
                  <a:pt x="777401" y="91886"/>
                </a:moveTo>
                <a:lnTo>
                  <a:pt x="777401" y="411784"/>
                </a:lnTo>
                <a:cubicBezTo>
                  <a:pt x="777401" y="437072"/>
                  <a:pt x="797832" y="457504"/>
                  <a:pt x="823121" y="457504"/>
                </a:cubicBezTo>
                <a:lnTo>
                  <a:pt x="914561" y="457504"/>
                </a:lnTo>
                <a:lnTo>
                  <a:pt x="914561" y="91886"/>
                </a:lnTo>
                <a:lnTo>
                  <a:pt x="777401" y="91886"/>
                </a:lnTo>
                <a:close/>
                <a:moveTo>
                  <a:pt x="845981" y="411784"/>
                </a:moveTo>
                <a:cubicBezTo>
                  <a:pt x="833408" y="411784"/>
                  <a:pt x="823121" y="401497"/>
                  <a:pt x="823121" y="388924"/>
                </a:cubicBezTo>
                <a:cubicBezTo>
                  <a:pt x="823121" y="376351"/>
                  <a:pt x="833408" y="366064"/>
                  <a:pt x="845981" y="366064"/>
                </a:cubicBezTo>
                <a:cubicBezTo>
                  <a:pt x="858554" y="366064"/>
                  <a:pt x="868841" y="376351"/>
                  <a:pt x="868841" y="388924"/>
                </a:cubicBezTo>
                <a:cubicBezTo>
                  <a:pt x="868841" y="401497"/>
                  <a:pt x="858554" y="411784"/>
                  <a:pt x="845981" y="411784"/>
                </a:cubicBezTo>
                <a:close/>
                <a:moveTo>
                  <a:pt x="161" y="457361"/>
                </a:moveTo>
                <a:lnTo>
                  <a:pt x="91601" y="457361"/>
                </a:lnTo>
                <a:cubicBezTo>
                  <a:pt x="116890" y="457361"/>
                  <a:pt x="137321" y="436930"/>
                  <a:pt x="137321" y="411641"/>
                </a:cubicBezTo>
                <a:lnTo>
                  <a:pt x="137321" y="91886"/>
                </a:lnTo>
                <a:lnTo>
                  <a:pt x="161" y="91886"/>
                </a:lnTo>
                <a:lnTo>
                  <a:pt x="161" y="457361"/>
                </a:lnTo>
                <a:close/>
                <a:moveTo>
                  <a:pt x="68741" y="366064"/>
                </a:moveTo>
                <a:cubicBezTo>
                  <a:pt x="81314" y="366064"/>
                  <a:pt x="91601" y="376351"/>
                  <a:pt x="91601" y="388924"/>
                </a:cubicBezTo>
                <a:cubicBezTo>
                  <a:pt x="91601" y="401497"/>
                  <a:pt x="81314" y="411784"/>
                  <a:pt x="68741" y="411784"/>
                </a:cubicBezTo>
                <a:cubicBezTo>
                  <a:pt x="56168" y="411784"/>
                  <a:pt x="45881" y="401497"/>
                  <a:pt x="45881" y="388924"/>
                </a:cubicBezTo>
                <a:cubicBezTo>
                  <a:pt x="45881" y="376208"/>
                  <a:pt x="56168" y="366064"/>
                  <a:pt x="68741" y="366064"/>
                </a:cubicBezTo>
                <a:close/>
                <a:moveTo>
                  <a:pt x="691533" y="392638"/>
                </a:moveTo>
                <a:lnTo>
                  <a:pt x="478221" y="219474"/>
                </a:lnTo>
                <a:lnTo>
                  <a:pt x="435358" y="258764"/>
                </a:lnTo>
                <a:cubicBezTo>
                  <a:pt x="392924" y="297484"/>
                  <a:pt x="327916" y="293769"/>
                  <a:pt x="290054" y="252478"/>
                </a:cubicBezTo>
                <a:cubicBezTo>
                  <a:pt x="251621" y="210473"/>
                  <a:pt x="254621" y="145465"/>
                  <a:pt x="296341" y="107174"/>
                </a:cubicBezTo>
                <a:lnTo>
                  <a:pt x="413212" y="161"/>
                </a:lnTo>
                <a:lnTo>
                  <a:pt x="293483" y="161"/>
                </a:lnTo>
                <a:cubicBezTo>
                  <a:pt x="281339" y="161"/>
                  <a:pt x="269766" y="5018"/>
                  <a:pt x="261193" y="13591"/>
                </a:cubicBezTo>
                <a:lnTo>
                  <a:pt x="183041" y="91601"/>
                </a:lnTo>
                <a:lnTo>
                  <a:pt x="183041" y="411498"/>
                </a:lnTo>
                <a:lnTo>
                  <a:pt x="209187" y="411498"/>
                </a:lnTo>
                <a:lnTo>
                  <a:pt x="338489" y="528512"/>
                </a:lnTo>
                <a:cubicBezTo>
                  <a:pt x="377637" y="560374"/>
                  <a:pt x="435215" y="554373"/>
                  <a:pt x="467076" y="515225"/>
                </a:cubicBezTo>
                <a:lnTo>
                  <a:pt x="467362" y="514939"/>
                </a:lnTo>
                <a:lnTo>
                  <a:pt x="492937" y="537085"/>
                </a:lnTo>
                <a:cubicBezTo>
                  <a:pt x="515654" y="555659"/>
                  <a:pt x="549229" y="552087"/>
                  <a:pt x="567660" y="529370"/>
                </a:cubicBezTo>
                <a:lnTo>
                  <a:pt x="612523" y="474220"/>
                </a:lnTo>
                <a:lnTo>
                  <a:pt x="620238" y="480507"/>
                </a:lnTo>
                <a:cubicBezTo>
                  <a:pt x="639812" y="496366"/>
                  <a:pt x="668673" y="493508"/>
                  <a:pt x="684532" y="473791"/>
                </a:cubicBezTo>
                <a:lnTo>
                  <a:pt x="698105" y="457075"/>
                </a:lnTo>
                <a:cubicBezTo>
                  <a:pt x="714107" y="437358"/>
                  <a:pt x="711107" y="408640"/>
                  <a:pt x="691533" y="392638"/>
                </a:cubicBezTo>
                <a:close/>
              </a:path>
            </a:pathLst>
          </a:custGeom>
          <a:solidFill>
            <a:srgbClr val="910830"/>
          </a:solidFill>
          <a:ln w="1429" cap="flat">
            <a:noFill/>
            <a:prstDash val="solid"/>
            <a:miter/>
          </a:ln>
        </p:spPr>
        <p:txBody>
          <a:bodyPr rtlCol="0" anchor="ctr"/>
          <a:lstStyle/>
          <a:p>
            <a:endParaRPr lang="en-GB"/>
          </a:p>
        </p:txBody>
      </p:sp>
      <p:sp>
        <p:nvSpPr>
          <p:cNvPr id="391" name="Grafik 386">
            <a:extLst>
              <a:ext uri="{FF2B5EF4-FFF2-40B4-BE49-F238E27FC236}">
                <a16:creationId xmlns:a16="http://schemas.microsoft.com/office/drawing/2014/main" id="{A49AB9F9-AA40-43B6-83EA-BC85FF8ADA3A}"/>
              </a:ext>
            </a:extLst>
          </p:cNvPr>
          <p:cNvSpPr/>
          <p:nvPr/>
        </p:nvSpPr>
        <p:spPr>
          <a:xfrm>
            <a:off x="1842556" y="5140221"/>
            <a:ext cx="595389" cy="476311"/>
          </a:xfrm>
          <a:custGeom>
            <a:avLst/>
            <a:gdLst>
              <a:gd name="connsiteX0" fmla="*/ 697423 w 914400"/>
              <a:gd name="connsiteY0" fmla="*/ 274450 h 731520"/>
              <a:gd name="connsiteX1" fmla="*/ 480253 w 914400"/>
              <a:gd name="connsiteY1" fmla="*/ 274450 h 731520"/>
              <a:gd name="connsiteX2" fmla="*/ 480253 w 914400"/>
              <a:gd name="connsiteY2" fmla="*/ 354460 h 731520"/>
              <a:gd name="connsiteX3" fmla="*/ 377383 w 914400"/>
              <a:gd name="connsiteY3" fmla="*/ 457330 h 731520"/>
              <a:gd name="connsiteX4" fmla="*/ 274513 w 914400"/>
              <a:gd name="connsiteY4" fmla="*/ 354460 h 731520"/>
              <a:gd name="connsiteX5" fmla="*/ 274513 w 914400"/>
              <a:gd name="connsiteY5" fmla="*/ 180724 h 731520"/>
              <a:gd name="connsiteX6" fmla="*/ 181787 w 914400"/>
              <a:gd name="connsiteY6" fmla="*/ 236445 h 731520"/>
              <a:gd name="connsiteX7" fmla="*/ 137353 w 914400"/>
              <a:gd name="connsiteY7" fmla="*/ 314741 h 731520"/>
              <a:gd name="connsiteX8" fmla="*/ 137353 w 914400"/>
              <a:gd name="connsiteY8" fmla="*/ 382320 h 731520"/>
              <a:gd name="connsiteX9" fmla="*/ 23053 w 914400"/>
              <a:gd name="connsiteY9" fmla="*/ 448329 h 731520"/>
              <a:gd name="connsiteX10" fmla="*/ 6337 w 914400"/>
              <a:gd name="connsiteY10" fmla="*/ 510765 h 731520"/>
              <a:gd name="connsiteX11" fmla="*/ 120637 w 914400"/>
              <a:gd name="connsiteY11" fmla="*/ 708790 h 731520"/>
              <a:gd name="connsiteX12" fmla="*/ 183073 w 914400"/>
              <a:gd name="connsiteY12" fmla="*/ 725506 h 731520"/>
              <a:gd name="connsiteX13" fmla="*/ 330806 w 914400"/>
              <a:gd name="connsiteY13" fmla="*/ 640210 h 731520"/>
              <a:gd name="connsiteX14" fmla="*/ 525973 w 914400"/>
              <a:gd name="connsiteY14" fmla="*/ 640210 h 731520"/>
              <a:gd name="connsiteX15" fmla="*/ 617413 w 914400"/>
              <a:gd name="connsiteY15" fmla="*/ 548770 h 731520"/>
              <a:gd name="connsiteX16" fmla="*/ 640273 w 914400"/>
              <a:gd name="connsiteY16" fmla="*/ 548770 h 731520"/>
              <a:gd name="connsiteX17" fmla="*/ 685993 w 914400"/>
              <a:gd name="connsiteY17" fmla="*/ 503050 h 731520"/>
              <a:gd name="connsiteX18" fmla="*/ 685993 w 914400"/>
              <a:gd name="connsiteY18" fmla="*/ 411610 h 731520"/>
              <a:gd name="connsiteX19" fmla="*/ 697423 w 914400"/>
              <a:gd name="connsiteY19" fmla="*/ 411610 h 731520"/>
              <a:gd name="connsiteX20" fmla="*/ 731713 w 914400"/>
              <a:gd name="connsiteY20" fmla="*/ 377320 h 731520"/>
              <a:gd name="connsiteX21" fmla="*/ 731713 w 914400"/>
              <a:gd name="connsiteY21" fmla="*/ 308740 h 731520"/>
              <a:gd name="connsiteX22" fmla="*/ 697423 w 914400"/>
              <a:gd name="connsiteY22" fmla="*/ 274450 h 731520"/>
              <a:gd name="connsiteX23" fmla="*/ 908450 w 914400"/>
              <a:gd name="connsiteY23" fmla="*/ 221015 h 731520"/>
              <a:gd name="connsiteX24" fmla="*/ 794150 w 914400"/>
              <a:gd name="connsiteY24" fmla="*/ 22990 h 731520"/>
              <a:gd name="connsiteX25" fmla="*/ 731713 w 914400"/>
              <a:gd name="connsiteY25" fmla="*/ 6273 h 731520"/>
              <a:gd name="connsiteX26" fmla="*/ 583981 w 914400"/>
              <a:gd name="connsiteY26" fmla="*/ 91570 h 731520"/>
              <a:gd name="connsiteX27" fmla="*/ 437962 w 914400"/>
              <a:gd name="connsiteY27" fmla="*/ 91570 h 731520"/>
              <a:gd name="connsiteX28" fmla="*/ 389528 w 914400"/>
              <a:gd name="connsiteY28" fmla="*/ 105429 h 731520"/>
              <a:gd name="connsiteX29" fmla="*/ 341665 w 914400"/>
              <a:gd name="connsiteY29" fmla="*/ 135290 h 731520"/>
              <a:gd name="connsiteX30" fmla="*/ 320233 w 914400"/>
              <a:gd name="connsiteY30" fmla="*/ 174009 h 731520"/>
              <a:gd name="connsiteX31" fmla="*/ 320233 w 914400"/>
              <a:gd name="connsiteY31" fmla="*/ 354460 h 731520"/>
              <a:gd name="connsiteX32" fmla="*/ 377383 w 914400"/>
              <a:gd name="connsiteY32" fmla="*/ 411610 h 731520"/>
              <a:gd name="connsiteX33" fmla="*/ 434533 w 914400"/>
              <a:gd name="connsiteY33" fmla="*/ 354460 h 731520"/>
              <a:gd name="connsiteX34" fmla="*/ 434533 w 914400"/>
              <a:gd name="connsiteY34" fmla="*/ 228730 h 731520"/>
              <a:gd name="connsiteX35" fmla="*/ 697423 w 914400"/>
              <a:gd name="connsiteY35" fmla="*/ 228730 h 731520"/>
              <a:gd name="connsiteX36" fmla="*/ 777433 w 914400"/>
              <a:gd name="connsiteY36" fmla="*/ 308740 h 731520"/>
              <a:gd name="connsiteX37" fmla="*/ 777433 w 914400"/>
              <a:gd name="connsiteY37" fmla="*/ 349459 h 731520"/>
              <a:gd name="connsiteX38" fmla="*/ 891733 w 914400"/>
              <a:gd name="connsiteY38" fmla="*/ 283451 h 731520"/>
              <a:gd name="connsiteX39" fmla="*/ 908450 w 914400"/>
              <a:gd name="connsiteY39" fmla="*/ 22101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731520">
                <a:moveTo>
                  <a:pt x="697423" y="274450"/>
                </a:moveTo>
                <a:lnTo>
                  <a:pt x="480253" y="274450"/>
                </a:lnTo>
                <a:lnTo>
                  <a:pt x="480253" y="354460"/>
                </a:lnTo>
                <a:cubicBezTo>
                  <a:pt x="480253" y="411181"/>
                  <a:pt x="434105" y="457330"/>
                  <a:pt x="377383" y="457330"/>
                </a:cubicBezTo>
                <a:cubicBezTo>
                  <a:pt x="320662" y="457330"/>
                  <a:pt x="274513" y="411181"/>
                  <a:pt x="274513" y="354460"/>
                </a:cubicBezTo>
                <a:lnTo>
                  <a:pt x="274513" y="180724"/>
                </a:lnTo>
                <a:lnTo>
                  <a:pt x="181787" y="236445"/>
                </a:lnTo>
                <a:cubicBezTo>
                  <a:pt x="154213" y="252876"/>
                  <a:pt x="137353" y="282737"/>
                  <a:pt x="137353" y="314741"/>
                </a:cubicBezTo>
                <a:lnTo>
                  <a:pt x="137353" y="382320"/>
                </a:lnTo>
                <a:lnTo>
                  <a:pt x="23053" y="448329"/>
                </a:lnTo>
                <a:cubicBezTo>
                  <a:pt x="1193" y="460902"/>
                  <a:pt x="-6379" y="488905"/>
                  <a:pt x="6337" y="510765"/>
                </a:cubicBezTo>
                <a:lnTo>
                  <a:pt x="120637" y="708790"/>
                </a:lnTo>
                <a:cubicBezTo>
                  <a:pt x="133210" y="730650"/>
                  <a:pt x="161213" y="738079"/>
                  <a:pt x="183073" y="725506"/>
                </a:cubicBezTo>
                <a:lnTo>
                  <a:pt x="330806" y="640210"/>
                </a:lnTo>
                <a:lnTo>
                  <a:pt x="525973" y="640210"/>
                </a:lnTo>
                <a:cubicBezTo>
                  <a:pt x="576408" y="640210"/>
                  <a:pt x="617413" y="599205"/>
                  <a:pt x="617413" y="548770"/>
                </a:cubicBezTo>
                <a:lnTo>
                  <a:pt x="640273" y="548770"/>
                </a:lnTo>
                <a:cubicBezTo>
                  <a:pt x="665562" y="548770"/>
                  <a:pt x="685993" y="528339"/>
                  <a:pt x="685993" y="503050"/>
                </a:cubicBezTo>
                <a:lnTo>
                  <a:pt x="685993" y="411610"/>
                </a:lnTo>
                <a:lnTo>
                  <a:pt x="697423" y="411610"/>
                </a:lnTo>
                <a:cubicBezTo>
                  <a:pt x="716426" y="411610"/>
                  <a:pt x="731713" y="396322"/>
                  <a:pt x="731713" y="377320"/>
                </a:cubicBezTo>
                <a:lnTo>
                  <a:pt x="731713" y="308740"/>
                </a:lnTo>
                <a:cubicBezTo>
                  <a:pt x="731713" y="289737"/>
                  <a:pt x="716426" y="274450"/>
                  <a:pt x="697423" y="274450"/>
                </a:cubicBezTo>
                <a:close/>
                <a:moveTo>
                  <a:pt x="908450" y="221015"/>
                </a:moveTo>
                <a:lnTo>
                  <a:pt x="794150" y="22990"/>
                </a:lnTo>
                <a:cubicBezTo>
                  <a:pt x="781577" y="1130"/>
                  <a:pt x="753573" y="-6300"/>
                  <a:pt x="731713" y="6273"/>
                </a:cubicBezTo>
                <a:lnTo>
                  <a:pt x="583981" y="91570"/>
                </a:lnTo>
                <a:lnTo>
                  <a:pt x="437962" y="91570"/>
                </a:lnTo>
                <a:cubicBezTo>
                  <a:pt x="420817" y="91570"/>
                  <a:pt x="404101" y="96428"/>
                  <a:pt x="389528" y="105429"/>
                </a:cubicBezTo>
                <a:lnTo>
                  <a:pt x="341665" y="135290"/>
                </a:lnTo>
                <a:cubicBezTo>
                  <a:pt x="328234" y="143576"/>
                  <a:pt x="320233" y="158292"/>
                  <a:pt x="320233" y="174009"/>
                </a:cubicBezTo>
                <a:lnTo>
                  <a:pt x="320233" y="354460"/>
                </a:lnTo>
                <a:cubicBezTo>
                  <a:pt x="320233" y="386035"/>
                  <a:pt x="345808" y="411610"/>
                  <a:pt x="377383" y="411610"/>
                </a:cubicBezTo>
                <a:cubicBezTo>
                  <a:pt x="408959" y="411610"/>
                  <a:pt x="434533" y="386035"/>
                  <a:pt x="434533" y="354460"/>
                </a:cubicBezTo>
                <a:lnTo>
                  <a:pt x="434533" y="228730"/>
                </a:lnTo>
                <a:lnTo>
                  <a:pt x="697423" y="228730"/>
                </a:lnTo>
                <a:cubicBezTo>
                  <a:pt x="741572" y="228730"/>
                  <a:pt x="777433" y="264591"/>
                  <a:pt x="777433" y="308740"/>
                </a:cubicBezTo>
                <a:lnTo>
                  <a:pt x="777433" y="349459"/>
                </a:lnTo>
                <a:lnTo>
                  <a:pt x="891733" y="283451"/>
                </a:lnTo>
                <a:cubicBezTo>
                  <a:pt x="913593" y="270735"/>
                  <a:pt x="921023" y="242874"/>
                  <a:pt x="908450" y="221015"/>
                </a:cubicBezTo>
                <a:close/>
              </a:path>
            </a:pathLst>
          </a:custGeom>
          <a:solidFill>
            <a:srgbClr val="910830"/>
          </a:solidFill>
          <a:ln w="1429" cap="flat">
            <a:noFill/>
            <a:prstDash val="solid"/>
            <a:miter/>
          </a:ln>
        </p:spPr>
        <p:txBody>
          <a:bodyPr rtlCol="0" anchor="ctr"/>
          <a:lstStyle/>
          <a:p>
            <a:endParaRPr lang="en-GB"/>
          </a:p>
        </p:txBody>
      </p:sp>
      <p:sp>
        <p:nvSpPr>
          <p:cNvPr id="392" name="Grafik 387">
            <a:extLst>
              <a:ext uri="{FF2B5EF4-FFF2-40B4-BE49-F238E27FC236}">
                <a16:creationId xmlns:a16="http://schemas.microsoft.com/office/drawing/2014/main" id="{2B3AFABB-4A8B-4A42-9730-419282BF2697}"/>
              </a:ext>
            </a:extLst>
          </p:cNvPr>
          <p:cNvSpPr/>
          <p:nvPr/>
        </p:nvSpPr>
        <p:spPr>
          <a:xfrm>
            <a:off x="5213969" y="5140203"/>
            <a:ext cx="476311" cy="476311"/>
          </a:xfrm>
          <a:custGeom>
            <a:avLst/>
            <a:gdLst>
              <a:gd name="connsiteX0" fmla="*/ 15693 w 731520"/>
              <a:gd name="connsiteY0" fmla="*/ 452479 h 731520"/>
              <a:gd name="connsiteX1" fmla="*/ 96478 w 731520"/>
              <a:gd name="connsiteY1" fmla="*/ 450032 h 731520"/>
              <a:gd name="connsiteX2" fmla="*/ 183039 w 731520"/>
              <a:gd name="connsiteY2" fmla="*/ 531501 h 731520"/>
              <a:gd name="connsiteX3" fmla="*/ 183039 w 731520"/>
              <a:gd name="connsiteY3" fmla="*/ 418051 h 731520"/>
              <a:gd name="connsiteX4" fmla="*/ 127311 w 731520"/>
              <a:gd name="connsiteY4" fmla="*/ 172844 h 731520"/>
              <a:gd name="connsiteX5" fmla="*/ 170373 w 731520"/>
              <a:gd name="connsiteY5" fmla="*/ 104450 h 731520"/>
              <a:gd name="connsiteX6" fmla="*/ 238768 w 731520"/>
              <a:gd name="connsiteY6" fmla="*/ 147514 h 731520"/>
              <a:gd name="connsiteX7" fmla="*/ 288405 w 731520"/>
              <a:gd name="connsiteY7" fmla="*/ 365918 h 731520"/>
              <a:gd name="connsiteX8" fmla="*/ 302454 w 731520"/>
              <a:gd name="connsiteY8" fmla="*/ 365918 h 731520"/>
              <a:gd name="connsiteX9" fmla="*/ 234497 w 731520"/>
              <a:gd name="connsiteY9" fmla="*/ 70119 h 731520"/>
              <a:gd name="connsiteX10" fmla="*/ 277400 w 731520"/>
              <a:gd name="connsiteY10" fmla="*/ 1624 h 731520"/>
              <a:gd name="connsiteX11" fmla="*/ 345894 w 731520"/>
              <a:gd name="connsiteY11" fmla="*/ 44527 h 731520"/>
              <a:gd name="connsiteX12" fmla="*/ 419732 w 731520"/>
              <a:gd name="connsiteY12" fmla="*/ 365918 h 731520"/>
              <a:gd name="connsiteX13" fmla="*/ 441313 w 731520"/>
              <a:gd name="connsiteY13" fmla="*/ 365918 h 731520"/>
              <a:gd name="connsiteX14" fmla="*/ 510500 w 731520"/>
              <a:gd name="connsiteY14" fmla="*/ 89167 h 731520"/>
              <a:gd name="connsiteX15" fmla="*/ 579804 w 731520"/>
              <a:gd name="connsiteY15" fmla="*/ 47584 h 731520"/>
              <a:gd name="connsiteX16" fmla="*/ 621387 w 731520"/>
              <a:gd name="connsiteY16" fmla="*/ 116889 h 731520"/>
              <a:gd name="connsiteX17" fmla="*/ 559130 w 731520"/>
              <a:gd name="connsiteY17" fmla="*/ 365918 h 731520"/>
              <a:gd name="connsiteX18" fmla="*/ 574961 w 731520"/>
              <a:gd name="connsiteY18" fmla="*/ 365918 h 731520"/>
              <a:gd name="connsiteX19" fmla="*/ 618921 w 731520"/>
              <a:gd name="connsiteY19" fmla="*/ 181231 h 731520"/>
              <a:gd name="connsiteX20" fmla="*/ 687754 w 731520"/>
              <a:gd name="connsiteY20" fmla="*/ 138873 h 731520"/>
              <a:gd name="connsiteX21" fmla="*/ 730112 w 731520"/>
              <a:gd name="connsiteY21" fmla="*/ 207706 h 731520"/>
              <a:gd name="connsiteX22" fmla="*/ 678260 w 731520"/>
              <a:gd name="connsiteY22" fmla="*/ 425543 h 731520"/>
              <a:gd name="connsiteX23" fmla="*/ 674529 w 731520"/>
              <a:gd name="connsiteY23" fmla="*/ 457311 h 731520"/>
              <a:gd name="connsiteX24" fmla="*/ 674529 w 731520"/>
              <a:gd name="connsiteY24" fmla="*/ 517464 h 731520"/>
              <a:gd name="connsiteX25" fmla="*/ 668871 w 731520"/>
              <a:gd name="connsiteY25" fmla="*/ 556451 h 731520"/>
              <a:gd name="connsiteX26" fmla="*/ 631475 w 731520"/>
              <a:gd name="connsiteY26" fmla="*/ 682591 h 731520"/>
              <a:gd name="connsiteX27" fmla="*/ 565724 w 731520"/>
              <a:gd name="connsiteY27" fmla="*/ 731678 h 731520"/>
              <a:gd name="connsiteX28" fmla="*/ 256151 w 731520"/>
              <a:gd name="connsiteY28" fmla="*/ 731678 h 731520"/>
              <a:gd name="connsiteX29" fmla="*/ 209148 w 731520"/>
              <a:gd name="connsiteY29" fmla="*/ 713039 h 731520"/>
              <a:gd name="connsiteX30" fmla="*/ 18140 w 731520"/>
              <a:gd name="connsiteY30" fmla="*/ 533265 h 731520"/>
              <a:gd name="connsiteX31" fmla="*/ 15693 w 731520"/>
              <a:gd name="connsiteY31" fmla="*/ 4524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15693" y="452479"/>
                </a:moveTo>
                <a:cubicBezTo>
                  <a:pt x="37322" y="429496"/>
                  <a:pt x="73491" y="428399"/>
                  <a:pt x="96478" y="450032"/>
                </a:cubicBezTo>
                <a:lnTo>
                  <a:pt x="183039" y="531501"/>
                </a:lnTo>
                <a:lnTo>
                  <a:pt x="183039" y="418051"/>
                </a:lnTo>
                <a:lnTo>
                  <a:pt x="127311" y="172844"/>
                </a:lnTo>
                <a:cubicBezTo>
                  <a:pt x="120316" y="142066"/>
                  <a:pt x="139595" y="111445"/>
                  <a:pt x="170373" y="104450"/>
                </a:cubicBezTo>
                <a:cubicBezTo>
                  <a:pt x="201161" y="97458"/>
                  <a:pt x="231774" y="116736"/>
                  <a:pt x="238768" y="147514"/>
                </a:cubicBezTo>
                <a:lnTo>
                  <a:pt x="288405" y="365918"/>
                </a:lnTo>
                <a:lnTo>
                  <a:pt x="302454" y="365918"/>
                </a:lnTo>
                <a:lnTo>
                  <a:pt x="234497" y="70119"/>
                </a:lnTo>
                <a:cubicBezTo>
                  <a:pt x="227430" y="39356"/>
                  <a:pt x="246639" y="8691"/>
                  <a:pt x="277400" y="1624"/>
                </a:cubicBezTo>
                <a:cubicBezTo>
                  <a:pt x="308163" y="-5448"/>
                  <a:pt x="338827" y="13766"/>
                  <a:pt x="345894" y="44527"/>
                </a:cubicBezTo>
                <a:lnTo>
                  <a:pt x="419732" y="365918"/>
                </a:lnTo>
                <a:lnTo>
                  <a:pt x="441313" y="365918"/>
                </a:lnTo>
                <a:lnTo>
                  <a:pt x="510500" y="89167"/>
                </a:lnTo>
                <a:cubicBezTo>
                  <a:pt x="518154" y="58546"/>
                  <a:pt x="549184" y="39929"/>
                  <a:pt x="579804" y="47584"/>
                </a:cubicBezTo>
                <a:cubicBezTo>
                  <a:pt x="610425" y="55240"/>
                  <a:pt x="629044" y="86268"/>
                  <a:pt x="621387" y="116889"/>
                </a:cubicBezTo>
                <a:lnTo>
                  <a:pt x="559130" y="365918"/>
                </a:lnTo>
                <a:lnTo>
                  <a:pt x="574961" y="365918"/>
                </a:lnTo>
                <a:lnTo>
                  <a:pt x="618921" y="181231"/>
                </a:lnTo>
                <a:cubicBezTo>
                  <a:pt x="626232" y="150526"/>
                  <a:pt x="657047" y="131556"/>
                  <a:pt x="687754" y="138873"/>
                </a:cubicBezTo>
                <a:cubicBezTo>
                  <a:pt x="718459" y="146184"/>
                  <a:pt x="737424" y="177000"/>
                  <a:pt x="730112" y="207706"/>
                </a:cubicBezTo>
                <a:lnTo>
                  <a:pt x="678260" y="425543"/>
                </a:lnTo>
                <a:cubicBezTo>
                  <a:pt x="675782" y="435951"/>
                  <a:pt x="674530" y="446613"/>
                  <a:pt x="674529" y="457311"/>
                </a:cubicBezTo>
                <a:lnTo>
                  <a:pt x="674529" y="517464"/>
                </a:lnTo>
                <a:cubicBezTo>
                  <a:pt x="674529" y="530664"/>
                  <a:pt x="672623" y="543795"/>
                  <a:pt x="668871" y="556451"/>
                </a:cubicBezTo>
                <a:lnTo>
                  <a:pt x="631475" y="682591"/>
                </a:lnTo>
                <a:cubicBezTo>
                  <a:pt x="622844" y="711707"/>
                  <a:pt x="596092" y="731678"/>
                  <a:pt x="565724" y="731678"/>
                </a:cubicBezTo>
                <a:lnTo>
                  <a:pt x="256151" y="731678"/>
                </a:lnTo>
                <a:cubicBezTo>
                  <a:pt x="238681" y="731678"/>
                  <a:pt x="221870" y="725012"/>
                  <a:pt x="209148" y="713039"/>
                </a:cubicBezTo>
                <a:lnTo>
                  <a:pt x="18140" y="533265"/>
                </a:lnTo>
                <a:cubicBezTo>
                  <a:pt x="-4844" y="511632"/>
                  <a:pt x="-5939" y="475463"/>
                  <a:pt x="15693" y="452479"/>
                </a:cubicBezTo>
                <a:close/>
              </a:path>
            </a:pathLst>
          </a:custGeom>
          <a:solidFill>
            <a:srgbClr val="910830"/>
          </a:solidFill>
          <a:ln w="1414" cap="flat">
            <a:noFill/>
            <a:prstDash val="solid"/>
            <a:miter/>
          </a:ln>
        </p:spPr>
        <p:txBody>
          <a:bodyPr rtlCol="0" anchor="ctr"/>
          <a:lstStyle/>
          <a:p>
            <a:endParaRPr lang="en-GB"/>
          </a:p>
        </p:txBody>
      </p:sp>
      <p:sp>
        <p:nvSpPr>
          <p:cNvPr id="393" name="Grafik 388">
            <a:extLst>
              <a:ext uri="{FF2B5EF4-FFF2-40B4-BE49-F238E27FC236}">
                <a16:creationId xmlns:a16="http://schemas.microsoft.com/office/drawing/2014/main" id="{8BE15D6C-391D-4517-90D3-64610558B95B}"/>
              </a:ext>
            </a:extLst>
          </p:cNvPr>
          <p:cNvSpPr/>
          <p:nvPr/>
        </p:nvSpPr>
        <p:spPr>
          <a:xfrm>
            <a:off x="2483861" y="5140201"/>
            <a:ext cx="595389" cy="476311"/>
          </a:xfrm>
          <a:custGeom>
            <a:avLst/>
            <a:gdLst>
              <a:gd name="connsiteX0" fmla="*/ 331631 w 914400"/>
              <a:gd name="connsiteY0" fmla="*/ 228761 h 731520"/>
              <a:gd name="connsiteX1" fmla="*/ 320201 w 914400"/>
              <a:gd name="connsiteY1" fmla="*/ 240191 h 731520"/>
              <a:gd name="connsiteX2" fmla="*/ 320201 w 914400"/>
              <a:gd name="connsiteY2" fmla="*/ 411641 h 731520"/>
              <a:gd name="connsiteX3" fmla="*/ 365921 w 914400"/>
              <a:gd name="connsiteY3" fmla="*/ 411641 h 731520"/>
              <a:gd name="connsiteX4" fmla="*/ 365921 w 914400"/>
              <a:gd name="connsiteY4" fmla="*/ 240191 h 731520"/>
              <a:gd name="connsiteX5" fmla="*/ 354491 w 914400"/>
              <a:gd name="connsiteY5" fmla="*/ 228761 h 731520"/>
              <a:gd name="connsiteX6" fmla="*/ 331631 w 914400"/>
              <a:gd name="connsiteY6" fmla="*/ 228761 h 731520"/>
              <a:gd name="connsiteX7" fmla="*/ 240191 w 914400"/>
              <a:gd name="connsiteY7" fmla="*/ 228761 h 731520"/>
              <a:gd name="connsiteX8" fmla="*/ 228761 w 914400"/>
              <a:gd name="connsiteY8" fmla="*/ 240191 h 731520"/>
              <a:gd name="connsiteX9" fmla="*/ 228761 w 914400"/>
              <a:gd name="connsiteY9" fmla="*/ 411641 h 731520"/>
              <a:gd name="connsiteX10" fmla="*/ 274481 w 914400"/>
              <a:gd name="connsiteY10" fmla="*/ 411641 h 731520"/>
              <a:gd name="connsiteX11" fmla="*/ 274481 w 914400"/>
              <a:gd name="connsiteY11" fmla="*/ 240191 h 731520"/>
              <a:gd name="connsiteX12" fmla="*/ 263051 w 914400"/>
              <a:gd name="connsiteY12" fmla="*/ 228761 h 731520"/>
              <a:gd name="connsiteX13" fmla="*/ 240191 w 914400"/>
              <a:gd name="connsiteY13" fmla="*/ 228761 h 731520"/>
              <a:gd name="connsiteX14" fmla="*/ 560231 w 914400"/>
              <a:gd name="connsiteY14" fmla="*/ 228761 h 731520"/>
              <a:gd name="connsiteX15" fmla="*/ 548801 w 914400"/>
              <a:gd name="connsiteY15" fmla="*/ 240191 h 731520"/>
              <a:gd name="connsiteX16" fmla="*/ 548801 w 914400"/>
              <a:gd name="connsiteY16" fmla="*/ 411641 h 731520"/>
              <a:gd name="connsiteX17" fmla="*/ 594521 w 914400"/>
              <a:gd name="connsiteY17" fmla="*/ 411641 h 731520"/>
              <a:gd name="connsiteX18" fmla="*/ 594521 w 914400"/>
              <a:gd name="connsiteY18" fmla="*/ 240191 h 731520"/>
              <a:gd name="connsiteX19" fmla="*/ 583091 w 914400"/>
              <a:gd name="connsiteY19" fmla="*/ 228761 h 731520"/>
              <a:gd name="connsiteX20" fmla="*/ 560231 w 914400"/>
              <a:gd name="connsiteY20" fmla="*/ 228761 h 731520"/>
              <a:gd name="connsiteX21" fmla="*/ 651671 w 914400"/>
              <a:gd name="connsiteY21" fmla="*/ 228761 h 731520"/>
              <a:gd name="connsiteX22" fmla="*/ 640241 w 914400"/>
              <a:gd name="connsiteY22" fmla="*/ 240191 h 731520"/>
              <a:gd name="connsiteX23" fmla="*/ 640241 w 914400"/>
              <a:gd name="connsiteY23" fmla="*/ 411641 h 731520"/>
              <a:gd name="connsiteX24" fmla="*/ 685961 w 914400"/>
              <a:gd name="connsiteY24" fmla="*/ 411641 h 731520"/>
              <a:gd name="connsiteX25" fmla="*/ 685961 w 914400"/>
              <a:gd name="connsiteY25" fmla="*/ 240191 h 731520"/>
              <a:gd name="connsiteX26" fmla="*/ 674531 w 914400"/>
              <a:gd name="connsiteY26" fmla="*/ 228761 h 731520"/>
              <a:gd name="connsiteX27" fmla="*/ 651671 w 914400"/>
              <a:gd name="connsiteY27" fmla="*/ 228761 h 731520"/>
              <a:gd name="connsiteX28" fmla="*/ 777401 w 914400"/>
              <a:gd name="connsiteY28" fmla="*/ 240191 h 731520"/>
              <a:gd name="connsiteX29" fmla="*/ 765971 w 914400"/>
              <a:gd name="connsiteY29" fmla="*/ 228761 h 731520"/>
              <a:gd name="connsiteX30" fmla="*/ 743111 w 914400"/>
              <a:gd name="connsiteY30" fmla="*/ 228761 h 731520"/>
              <a:gd name="connsiteX31" fmla="*/ 731681 w 914400"/>
              <a:gd name="connsiteY31" fmla="*/ 240191 h 731520"/>
              <a:gd name="connsiteX32" fmla="*/ 731681 w 914400"/>
              <a:gd name="connsiteY32" fmla="*/ 411641 h 731520"/>
              <a:gd name="connsiteX33" fmla="*/ 777401 w 914400"/>
              <a:gd name="connsiteY33" fmla="*/ 411641 h 731520"/>
              <a:gd name="connsiteX34" fmla="*/ 777401 w 914400"/>
              <a:gd name="connsiteY34" fmla="*/ 240191 h 731520"/>
              <a:gd name="connsiteX35" fmla="*/ 148751 w 914400"/>
              <a:gd name="connsiteY35" fmla="*/ 228761 h 731520"/>
              <a:gd name="connsiteX36" fmla="*/ 137321 w 914400"/>
              <a:gd name="connsiteY36" fmla="*/ 240191 h 731520"/>
              <a:gd name="connsiteX37" fmla="*/ 137321 w 914400"/>
              <a:gd name="connsiteY37" fmla="*/ 411641 h 731520"/>
              <a:gd name="connsiteX38" fmla="*/ 183041 w 914400"/>
              <a:gd name="connsiteY38" fmla="*/ 411641 h 731520"/>
              <a:gd name="connsiteX39" fmla="*/ 183041 w 914400"/>
              <a:gd name="connsiteY39" fmla="*/ 240191 h 731520"/>
              <a:gd name="connsiteX40" fmla="*/ 171611 w 914400"/>
              <a:gd name="connsiteY40" fmla="*/ 228761 h 731520"/>
              <a:gd name="connsiteX41" fmla="*/ 148751 w 914400"/>
              <a:gd name="connsiteY41" fmla="*/ 228761 h 731520"/>
              <a:gd name="connsiteX42" fmla="*/ 891701 w 914400"/>
              <a:gd name="connsiteY42" fmla="*/ 228761 h 731520"/>
              <a:gd name="connsiteX43" fmla="*/ 845981 w 914400"/>
              <a:gd name="connsiteY43" fmla="*/ 228761 h 731520"/>
              <a:gd name="connsiteX44" fmla="*/ 823121 w 914400"/>
              <a:gd name="connsiteY44" fmla="*/ 251621 h 731520"/>
              <a:gd name="connsiteX45" fmla="*/ 823121 w 914400"/>
              <a:gd name="connsiteY45" fmla="*/ 411641 h 731520"/>
              <a:gd name="connsiteX46" fmla="*/ 777401 w 914400"/>
              <a:gd name="connsiteY46" fmla="*/ 457361 h 731520"/>
              <a:gd name="connsiteX47" fmla="*/ 503081 w 914400"/>
              <a:gd name="connsiteY47" fmla="*/ 457361 h 731520"/>
              <a:gd name="connsiteX48" fmla="*/ 503081 w 914400"/>
              <a:gd name="connsiteY48" fmla="*/ 183041 h 731520"/>
              <a:gd name="connsiteX49" fmla="*/ 480221 w 914400"/>
              <a:gd name="connsiteY49" fmla="*/ 160181 h 731520"/>
              <a:gd name="connsiteX50" fmla="*/ 434501 w 914400"/>
              <a:gd name="connsiteY50" fmla="*/ 160181 h 731520"/>
              <a:gd name="connsiteX51" fmla="*/ 411641 w 914400"/>
              <a:gd name="connsiteY51" fmla="*/ 183041 h 731520"/>
              <a:gd name="connsiteX52" fmla="*/ 411641 w 914400"/>
              <a:gd name="connsiteY52" fmla="*/ 457361 h 731520"/>
              <a:gd name="connsiteX53" fmla="*/ 137321 w 914400"/>
              <a:gd name="connsiteY53" fmla="*/ 457361 h 731520"/>
              <a:gd name="connsiteX54" fmla="*/ 91601 w 914400"/>
              <a:gd name="connsiteY54" fmla="*/ 411641 h 731520"/>
              <a:gd name="connsiteX55" fmla="*/ 91601 w 914400"/>
              <a:gd name="connsiteY55" fmla="*/ 251621 h 731520"/>
              <a:gd name="connsiteX56" fmla="*/ 68741 w 914400"/>
              <a:gd name="connsiteY56" fmla="*/ 228761 h 731520"/>
              <a:gd name="connsiteX57" fmla="*/ 23021 w 914400"/>
              <a:gd name="connsiteY57" fmla="*/ 228761 h 731520"/>
              <a:gd name="connsiteX58" fmla="*/ 161 w 914400"/>
              <a:gd name="connsiteY58" fmla="*/ 251621 h 731520"/>
              <a:gd name="connsiteX59" fmla="*/ 161 w 914400"/>
              <a:gd name="connsiteY59" fmla="*/ 411641 h 731520"/>
              <a:gd name="connsiteX60" fmla="*/ 137321 w 914400"/>
              <a:gd name="connsiteY60" fmla="*/ 548801 h 731520"/>
              <a:gd name="connsiteX61" fmla="*/ 411641 w 914400"/>
              <a:gd name="connsiteY61" fmla="*/ 548801 h 731520"/>
              <a:gd name="connsiteX62" fmla="*/ 411641 w 914400"/>
              <a:gd name="connsiteY62" fmla="*/ 640241 h 731520"/>
              <a:gd name="connsiteX63" fmla="*/ 160181 w 914400"/>
              <a:gd name="connsiteY63" fmla="*/ 640241 h 731520"/>
              <a:gd name="connsiteX64" fmla="*/ 137321 w 914400"/>
              <a:gd name="connsiteY64" fmla="*/ 663101 h 731520"/>
              <a:gd name="connsiteX65" fmla="*/ 137321 w 914400"/>
              <a:gd name="connsiteY65" fmla="*/ 708821 h 731520"/>
              <a:gd name="connsiteX66" fmla="*/ 160181 w 914400"/>
              <a:gd name="connsiteY66" fmla="*/ 731681 h 731520"/>
              <a:gd name="connsiteX67" fmla="*/ 754541 w 914400"/>
              <a:gd name="connsiteY67" fmla="*/ 731681 h 731520"/>
              <a:gd name="connsiteX68" fmla="*/ 777401 w 914400"/>
              <a:gd name="connsiteY68" fmla="*/ 708821 h 731520"/>
              <a:gd name="connsiteX69" fmla="*/ 777401 w 914400"/>
              <a:gd name="connsiteY69" fmla="*/ 663101 h 731520"/>
              <a:gd name="connsiteX70" fmla="*/ 754541 w 914400"/>
              <a:gd name="connsiteY70" fmla="*/ 640241 h 731520"/>
              <a:gd name="connsiteX71" fmla="*/ 503081 w 914400"/>
              <a:gd name="connsiteY71" fmla="*/ 640241 h 731520"/>
              <a:gd name="connsiteX72" fmla="*/ 503081 w 914400"/>
              <a:gd name="connsiteY72" fmla="*/ 548801 h 731520"/>
              <a:gd name="connsiteX73" fmla="*/ 777401 w 914400"/>
              <a:gd name="connsiteY73" fmla="*/ 548801 h 731520"/>
              <a:gd name="connsiteX74" fmla="*/ 914561 w 914400"/>
              <a:gd name="connsiteY74" fmla="*/ 411641 h 731520"/>
              <a:gd name="connsiteX75" fmla="*/ 914561 w 914400"/>
              <a:gd name="connsiteY75" fmla="*/ 251621 h 731520"/>
              <a:gd name="connsiteX76" fmla="*/ 891701 w 914400"/>
              <a:gd name="connsiteY76" fmla="*/ 228761 h 731520"/>
              <a:gd name="connsiteX77" fmla="*/ 868841 w 914400"/>
              <a:gd name="connsiteY77" fmla="*/ 183041 h 731520"/>
              <a:gd name="connsiteX78" fmla="*/ 903131 w 914400"/>
              <a:gd name="connsiteY78" fmla="*/ 144936 h 731520"/>
              <a:gd name="connsiteX79" fmla="*/ 868841 w 914400"/>
              <a:gd name="connsiteY79" fmla="*/ 68741 h 731520"/>
              <a:gd name="connsiteX80" fmla="*/ 834551 w 914400"/>
              <a:gd name="connsiteY80" fmla="*/ 144936 h 731520"/>
              <a:gd name="connsiteX81" fmla="*/ 868841 w 914400"/>
              <a:gd name="connsiteY81" fmla="*/ 183041 h 731520"/>
              <a:gd name="connsiteX82" fmla="*/ 45881 w 914400"/>
              <a:gd name="connsiteY82" fmla="*/ 183041 h 731520"/>
              <a:gd name="connsiteX83" fmla="*/ 80171 w 914400"/>
              <a:gd name="connsiteY83" fmla="*/ 144936 h 731520"/>
              <a:gd name="connsiteX84" fmla="*/ 45881 w 914400"/>
              <a:gd name="connsiteY84" fmla="*/ 68741 h 731520"/>
              <a:gd name="connsiteX85" fmla="*/ 11591 w 914400"/>
              <a:gd name="connsiteY85" fmla="*/ 144936 h 731520"/>
              <a:gd name="connsiteX86" fmla="*/ 45881 w 914400"/>
              <a:gd name="connsiteY86" fmla="*/ 183041 h 731520"/>
              <a:gd name="connsiteX87" fmla="*/ 457361 w 914400"/>
              <a:gd name="connsiteY87" fmla="*/ 114461 h 731520"/>
              <a:gd name="connsiteX88" fmla="*/ 491651 w 914400"/>
              <a:gd name="connsiteY88" fmla="*/ 76356 h 731520"/>
              <a:gd name="connsiteX89" fmla="*/ 457361 w 914400"/>
              <a:gd name="connsiteY89" fmla="*/ 161 h 731520"/>
              <a:gd name="connsiteX90" fmla="*/ 423071 w 914400"/>
              <a:gd name="connsiteY90" fmla="*/ 76356 h 731520"/>
              <a:gd name="connsiteX91" fmla="*/ 457361 w 914400"/>
              <a:gd name="connsiteY91" fmla="*/ 114461 h 731520"/>
              <a:gd name="connsiteX92" fmla="*/ 160181 w 914400"/>
              <a:gd name="connsiteY92" fmla="*/ 183041 h 731520"/>
              <a:gd name="connsiteX93" fmla="*/ 194471 w 914400"/>
              <a:gd name="connsiteY93" fmla="*/ 144936 h 731520"/>
              <a:gd name="connsiteX94" fmla="*/ 160181 w 914400"/>
              <a:gd name="connsiteY94" fmla="*/ 68741 h 731520"/>
              <a:gd name="connsiteX95" fmla="*/ 125891 w 914400"/>
              <a:gd name="connsiteY95" fmla="*/ 144936 h 731520"/>
              <a:gd name="connsiteX96" fmla="*/ 160181 w 914400"/>
              <a:gd name="connsiteY96" fmla="*/ 183041 h 731520"/>
              <a:gd name="connsiteX97" fmla="*/ 251621 w 914400"/>
              <a:gd name="connsiteY97" fmla="*/ 183041 h 731520"/>
              <a:gd name="connsiteX98" fmla="*/ 285911 w 914400"/>
              <a:gd name="connsiteY98" fmla="*/ 144936 h 731520"/>
              <a:gd name="connsiteX99" fmla="*/ 251621 w 914400"/>
              <a:gd name="connsiteY99" fmla="*/ 68741 h 731520"/>
              <a:gd name="connsiteX100" fmla="*/ 217331 w 914400"/>
              <a:gd name="connsiteY100" fmla="*/ 144936 h 731520"/>
              <a:gd name="connsiteX101" fmla="*/ 251621 w 914400"/>
              <a:gd name="connsiteY101" fmla="*/ 183041 h 731520"/>
              <a:gd name="connsiteX102" fmla="*/ 343061 w 914400"/>
              <a:gd name="connsiteY102" fmla="*/ 183041 h 731520"/>
              <a:gd name="connsiteX103" fmla="*/ 377351 w 914400"/>
              <a:gd name="connsiteY103" fmla="*/ 144936 h 731520"/>
              <a:gd name="connsiteX104" fmla="*/ 343061 w 914400"/>
              <a:gd name="connsiteY104" fmla="*/ 68741 h 731520"/>
              <a:gd name="connsiteX105" fmla="*/ 308771 w 914400"/>
              <a:gd name="connsiteY105" fmla="*/ 144936 h 731520"/>
              <a:gd name="connsiteX106" fmla="*/ 343061 w 914400"/>
              <a:gd name="connsiteY106" fmla="*/ 183041 h 731520"/>
              <a:gd name="connsiteX107" fmla="*/ 571661 w 914400"/>
              <a:gd name="connsiteY107" fmla="*/ 183041 h 731520"/>
              <a:gd name="connsiteX108" fmla="*/ 605951 w 914400"/>
              <a:gd name="connsiteY108" fmla="*/ 144936 h 731520"/>
              <a:gd name="connsiteX109" fmla="*/ 571661 w 914400"/>
              <a:gd name="connsiteY109" fmla="*/ 68741 h 731520"/>
              <a:gd name="connsiteX110" fmla="*/ 537371 w 914400"/>
              <a:gd name="connsiteY110" fmla="*/ 144936 h 731520"/>
              <a:gd name="connsiteX111" fmla="*/ 571661 w 914400"/>
              <a:gd name="connsiteY111" fmla="*/ 183041 h 731520"/>
              <a:gd name="connsiteX112" fmla="*/ 663101 w 914400"/>
              <a:gd name="connsiteY112" fmla="*/ 183041 h 731520"/>
              <a:gd name="connsiteX113" fmla="*/ 697391 w 914400"/>
              <a:gd name="connsiteY113" fmla="*/ 144936 h 731520"/>
              <a:gd name="connsiteX114" fmla="*/ 663101 w 914400"/>
              <a:gd name="connsiteY114" fmla="*/ 68741 h 731520"/>
              <a:gd name="connsiteX115" fmla="*/ 628811 w 914400"/>
              <a:gd name="connsiteY115" fmla="*/ 144936 h 731520"/>
              <a:gd name="connsiteX116" fmla="*/ 663101 w 914400"/>
              <a:gd name="connsiteY116" fmla="*/ 183041 h 731520"/>
              <a:gd name="connsiteX117" fmla="*/ 754541 w 914400"/>
              <a:gd name="connsiteY117" fmla="*/ 183041 h 731520"/>
              <a:gd name="connsiteX118" fmla="*/ 788831 w 914400"/>
              <a:gd name="connsiteY118" fmla="*/ 144936 h 731520"/>
              <a:gd name="connsiteX119" fmla="*/ 754541 w 914400"/>
              <a:gd name="connsiteY119" fmla="*/ 68741 h 731520"/>
              <a:gd name="connsiteX120" fmla="*/ 720251 w 914400"/>
              <a:gd name="connsiteY120" fmla="*/ 144936 h 731520"/>
              <a:gd name="connsiteX121" fmla="*/ 754541 w 914400"/>
              <a:gd name="connsiteY121" fmla="*/ 1830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914400" h="731520">
                <a:moveTo>
                  <a:pt x="331631" y="228761"/>
                </a:moveTo>
                <a:cubicBezTo>
                  <a:pt x="325316" y="228761"/>
                  <a:pt x="320201" y="233876"/>
                  <a:pt x="320201" y="240191"/>
                </a:cubicBezTo>
                <a:lnTo>
                  <a:pt x="320201" y="411641"/>
                </a:lnTo>
                <a:lnTo>
                  <a:pt x="365921" y="411641"/>
                </a:lnTo>
                <a:lnTo>
                  <a:pt x="365921" y="240191"/>
                </a:lnTo>
                <a:cubicBezTo>
                  <a:pt x="365921" y="233876"/>
                  <a:pt x="360806" y="228761"/>
                  <a:pt x="354491" y="228761"/>
                </a:cubicBezTo>
                <a:lnTo>
                  <a:pt x="331631" y="228761"/>
                </a:lnTo>
                <a:close/>
                <a:moveTo>
                  <a:pt x="240191" y="228761"/>
                </a:moveTo>
                <a:cubicBezTo>
                  <a:pt x="233876" y="228761"/>
                  <a:pt x="228761" y="233876"/>
                  <a:pt x="228761" y="240191"/>
                </a:cubicBezTo>
                <a:lnTo>
                  <a:pt x="228761" y="411641"/>
                </a:lnTo>
                <a:lnTo>
                  <a:pt x="274481" y="411641"/>
                </a:lnTo>
                <a:lnTo>
                  <a:pt x="274481" y="240191"/>
                </a:lnTo>
                <a:cubicBezTo>
                  <a:pt x="274481" y="233876"/>
                  <a:pt x="269366" y="228761"/>
                  <a:pt x="263051" y="228761"/>
                </a:cubicBezTo>
                <a:lnTo>
                  <a:pt x="240191" y="228761"/>
                </a:lnTo>
                <a:close/>
                <a:moveTo>
                  <a:pt x="560231" y="228761"/>
                </a:moveTo>
                <a:cubicBezTo>
                  <a:pt x="553916" y="228761"/>
                  <a:pt x="548801" y="233876"/>
                  <a:pt x="548801" y="240191"/>
                </a:cubicBezTo>
                <a:lnTo>
                  <a:pt x="548801" y="411641"/>
                </a:lnTo>
                <a:lnTo>
                  <a:pt x="594521" y="411641"/>
                </a:lnTo>
                <a:lnTo>
                  <a:pt x="594521" y="240191"/>
                </a:lnTo>
                <a:cubicBezTo>
                  <a:pt x="594521" y="233876"/>
                  <a:pt x="589406" y="228761"/>
                  <a:pt x="583091" y="228761"/>
                </a:cubicBezTo>
                <a:lnTo>
                  <a:pt x="560231" y="228761"/>
                </a:lnTo>
                <a:close/>
                <a:moveTo>
                  <a:pt x="651671" y="228761"/>
                </a:moveTo>
                <a:cubicBezTo>
                  <a:pt x="645356" y="228761"/>
                  <a:pt x="640241" y="233876"/>
                  <a:pt x="640241" y="240191"/>
                </a:cubicBezTo>
                <a:lnTo>
                  <a:pt x="640241" y="411641"/>
                </a:lnTo>
                <a:lnTo>
                  <a:pt x="685961" y="411641"/>
                </a:lnTo>
                <a:lnTo>
                  <a:pt x="685961" y="240191"/>
                </a:lnTo>
                <a:cubicBezTo>
                  <a:pt x="685961" y="233876"/>
                  <a:pt x="680846" y="228761"/>
                  <a:pt x="674531" y="228761"/>
                </a:cubicBezTo>
                <a:lnTo>
                  <a:pt x="651671" y="228761"/>
                </a:lnTo>
                <a:close/>
                <a:moveTo>
                  <a:pt x="777401" y="240191"/>
                </a:moveTo>
                <a:cubicBezTo>
                  <a:pt x="777401" y="233876"/>
                  <a:pt x="772286" y="228761"/>
                  <a:pt x="765971" y="228761"/>
                </a:cubicBezTo>
                <a:lnTo>
                  <a:pt x="743111" y="228761"/>
                </a:lnTo>
                <a:cubicBezTo>
                  <a:pt x="736796" y="228761"/>
                  <a:pt x="731681" y="233876"/>
                  <a:pt x="731681" y="240191"/>
                </a:cubicBezTo>
                <a:lnTo>
                  <a:pt x="731681" y="411641"/>
                </a:lnTo>
                <a:lnTo>
                  <a:pt x="777401" y="411641"/>
                </a:lnTo>
                <a:lnTo>
                  <a:pt x="777401" y="240191"/>
                </a:lnTo>
                <a:close/>
                <a:moveTo>
                  <a:pt x="148751" y="228761"/>
                </a:moveTo>
                <a:cubicBezTo>
                  <a:pt x="142436" y="228761"/>
                  <a:pt x="137321" y="233876"/>
                  <a:pt x="137321" y="240191"/>
                </a:cubicBezTo>
                <a:lnTo>
                  <a:pt x="137321" y="411641"/>
                </a:lnTo>
                <a:lnTo>
                  <a:pt x="183041" y="411641"/>
                </a:lnTo>
                <a:lnTo>
                  <a:pt x="183041" y="240191"/>
                </a:lnTo>
                <a:cubicBezTo>
                  <a:pt x="183041" y="233876"/>
                  <a:pt x="177926" y="228761"/>
                  <a:pt x="171611" y="228761"/>
                </a:cubicBezTo>
                <a:lnTo>
                  <a:pt x="148751" y="228761"/>
                </a:lnTo>
                <a:close/>
                <a:moveTo>
                  <a:pt x="891701" y="228761"/>
                </a:moveTo>
                <a:lnTo>
                  <a:pt x="845981" y="228761"/>
                </a:lnTo>
                <a:cubicBezTo>
                  <a:pt x="833351" y="228761"/>
                  <a:pt x="823121" y="238991"/>
                  <a:pt x="823121" y="251621"/>
                </a:cubicBezTo>
                <a:lnTo>
                  <a:pt x="823121" y="411641"/>
                </a:lnTo>
                <a:cubicBezTo>
                  <a:pt x="823121" y="436887"/>
                  <a:pt x="802647" y="457361"/>
                  <a:pt x="777401" y="457361"/>
                </a:cubicBezTo>
                <a:lnTo>
                  <a:pt x="503081" y="457361"/>
                </a:lnTo>
                <a:lnTo>
                  <a:pt x="503081" y="183041"/>
                </a:lnTo>
                <a:cubicBezTo>
                  <a:pt x="503081" y="170411"/>
                  <a:pt x="492851" y="160181"/>
                  <a:pt x="480221" y="160181"/>
                </a:cubicBezTo>
                <a:lnTo>
                  <a:pt x="434501" y="160181"/>
                </a:lnTo>
                <a:cubicBezTo>
                  <a:pt x="421871" y="160181"/>
                  <a:pt x="411641" y="170411"/>
                  <a:pt x="411641" y="183041"/>
                </a:cubicBezTo>
                <a:lnTo>
                  <a:pt x="411641" y="457361"/>
                </a:lnTo>
                <a:lnTo>
                  <a:pt x="137321" y="457361"/>
                </a:lnTo>
                <a:cubicBezTo>
                  <a:pt x="112075" y="457361"/>
                  <a:pt x="91601" y="436887"/>
                  <a:pt x="91601" y="411641"/>
                </a:cubicBezTo>
                <a:lnTo>
                  <a:pt x="91601" y="251621"/>
                </a:lnTo>
                <a:cubicBezTo>
                  <a:pt x="91601" y="238991"/>
                  <a:pt x="81371" y="228761"/>
                  <a:pt x="68741" y="228761"/>
                </a:cubicBezTo>
                <a:lnTo>
                  <a:pt x="23021" y="228761"/>
                </a:lnTo>
                <a:cubicBezTo>
                  <a:pt x="10391" y="228761"/>
                  <a:pt x="161" y="238991"/>
                  <a:pt x="161" y="251621"/>
                </a:cubicBezTo>
                <a:lnTo>
                  <a:pt x="161" y="411641"/>
                </a:lnTo>
                <a:cubicBezTo>
                  <a:pt x="161" y="487393"/>
                  <a:pt x="61568" y="548801"/>
                  <a:pt x="137321" y="548801"/>
                </a:cubicBezTo>
                <a:lnTo>
                  <a:pt x="411641" y="548801"/>
                </a:lnTo>
                <a:lnTo>
                  <a:pt x="411641" y="640241"/>
                </a:lnTo>
                <a:lnTo>
                  <a:pt x="160181" y="640241"/>
                </a:lnTo>
                <a:cubicBezTo>
                  <a:pt x="147551" y="640241"/>
                  <a:pt x="137321" y="650471"/>
                  <a:pt x="137321" y="663101"/>
                </a:cubicBezTo>
                <a:lnTo>
                  <a:pt x="137321" y="708821"/>
                </a:lnTo>
                <a:cubicBezTo>
                  <a:pt x="137321" y="721451"/>
                  <a:pt x="147551" y="731681"/>
                  <a:pt x="160181" y="731681"/>
                </a:cubicBezTo>
                <a:lnTo>
                  <a:pt x="754541" y="731681"/>
                </a:lnTo>
                <a:cubicBezTo>
                  <a:pt x="767171" y="731681"/>
                  <a:pt x="777401" y="721451"/>
                  <a:pt x="777401" y="708821"/>
                </a:cubicBezTo>
                <a:lnTo>
                  <a:pt x="777401" y="663101"/>
                </a:lnTo>
                <a:cubicBezTo>
                  <a:pt x="777401" y="650471"/>
                  <a:pt x="767171" y="640241"/>
                  <a:pt x="754541" y="640241"/>
                </a:cubicBezTo>
                <a:lnTo>
                  <a:pt x="503081" y="640241"/>
                </a:lnTo>
                <a:lnTo>
                  <a:pt x="503081" y="548801"/>
                </a:lnTo>
                <a:lnTo>
                  <a:pt x="777401" y="548801"/>
                </a:lnTo>
                <a:cubicBezTo>
                  <a:pt x="853153" y="548801"/>
                  <a:pt x="914561" y="487393"/>
                  <a:pt x="914561" y="411641"/>
                </a:cubicBezTo>
                <a:lnTo>
                  <a:pt x="914561" y="251621"/>
                </a:lnTo>
                <a:cubicBezTo>
                  <a:pt x="914561" y="238991"/>
                  <a:pt x="904331" y="228761"/>
                  <a:pt x="891701" y="228761"/>
                </a:cubicBezTo>
                <a:close/>
                <a:moveTo>
                  <a:pt x="868841" y="183041"/>
                </a:moveTo>
                <a:cubicBezTo>
                  <a:pt x="887772" y="183041"/>
                  <a:pt x="903131" y="165981"/>
                  <a:pt x="903131" y="144936"/>
                </a:cubicBezTo>
                <a:cubicBezTo>
                  <a:pt x="903131" y="123890"/>
                  <a:pt x="868841" y="68741"/>
                  <a:pt x="868841" y="68741"/>
                </a:cubicBezTo>
                <a:cubicBezTo>
                  <a:pt x="868841" y="68741"/>
                  <a:pt x="834551" y="123905"/>
                  <a:pt x="834551" y="144936"/>
                </a:cubicBezTo>
                <a:cubicBezTo>
                  <a:pt x="834551" y="165967"/>
                  <a:pt x="849910" y="183041"/>
                  <a:pt x="868841" y="183041"/>
                </a:cubicBezTo>
                <a:close/>
                <a:moveTo>
                  <a:pt x="45881" y="183041"/>
                </a:moveTo>
                <a:cubicBezTo>
                  <a:pt x="64812" y="183041"/>
                  <a:pt x="80171" y="165981"/>
                  <a:pt x="80171" y="144936"/>
                </a:cubicBezTo>
                <a:cubicBezTo>
                  <a:pt x="80171" y="123890"/>
                  <a:pt x="45881" y="68741"/>
                  <a:pt x="45881" y="68741"/>
                </a:cubicBezTo>
                <a:cubicBezTo>
                  <a:pt x="45881" y="68741"/>
                  <a:pt x="11591" y="123905"/>
                  <a:pt x="11591" y="144936"/>
                </a:cubicBezTo>
                <a:cubicBezTo>
                  <a:pt x="11591" y="165967"/>
                  <a:pt x="26950" y="183041"/>
                  <a:pt x="45881" y="183041"/>
                </a:cubicBezTo>
                <a:close/>
                <a:moveTo>
                  <a:pt x="457361" y="114461"/>
                </a:moveTo>
                <a:cubicBezTo>
                  <a:pt x="476292" y="114461"/>
                  <a:pt x="491651" y="97401"/>
                  <a:pt x="491651" y="76356"/>
                </a:cubicBezTo>
                <a:cubicBezTo>
                  <a:pt x="491651" y="55310"/>
                  <a:pt x="457361" y="161"/>
                  <a:pt x="457361" y="161"/>
                </a:cubicBezTo>
                <a:cubicBezTo>
                  <a:pt x="457361" y="161"/>
                  <a:pt x="423071" y="55325"/>
                  <a:pt x="423071" y="76356"/>
                </a:cubicBezTo>
                <a:cubicBezTo>
                  <a:pt x="423071" y="97387"/>
                  <a:pt x="438430" y="114461"/>
                  <a:pt x="457361" y="114461"/>
                </a:cubicBezTo>
                <a:close/>
                <a:moveTo>
                  <a:pt x="160181" y="183041"/>
                </a:moveTo>
                <a:cubicBezTo>
                  <a:pt x="179112" y="183041"/>
                  <a:pt x="194471" y="165981"/>
                  <a:pt x="194471" y="144936"/>
                </a:cubicBezTo>
                <a:cubicBezTo>
                  <a:pt x="194471" y="123890"/>
                  <a:pt x="160181" y="68741"/>
                  <a:pt x="160181" y="68741"/>
                </a:cubicBezTo>
                <a:cubicBezTo>
                  <a:pt x="160181" y="68741"/>
                  <a:pt x="125891" y="123905"/>
                  <a:pt x="125891" y="144936"/>
                </a:cubicBezTo>
                <a:cubicBezTo>
                  <a:pt x="125891" y="165967"/>
                  <a:pt x="141250" y="183041"/>
                  <a:pt x="160181" y="183041"/>
                </a:cubicBezTo>
                <a:close/>
                <a:moveTo>
                  <a:pt x="251621" y="183041"/>
                </a:moveTo>
                <a:cubicBezTo>
                  <a:pt x="270552" y="183041"/>
                  <a:pt x="285911" y="165981"/>
                  <a:pt x="285911" y="144936"/>
                </a:cubicBezTo>
                <a:cubicBezTo>
                  <a:pt x="285911" y="123890"/>
                  <a:pt x="251621" y="68741"/>
                  <a:pt x="251621" y="68741"/>
                </a:cubicBezTo>
                <a:cubicBezTo>
                  <a:pt x="251621" y="68741"/>
                  <a:pt x="217331" y="123905"/>
                  <a:pt x="217331" y="144936"/>
                </a:cubicBezTo>
                <a:cubicBezTo>
                  <a:pt x="217331" y="165967"/>
                  <a:pt x="232690" y="183041"/>
                  <a:pt x="251621" y="183041"/>
                </a:cubicBezTo>
                <a:close/>
                <a:moveTo>
                  <a:pt x="343061" y="183041"/>
                </a:moveTo>
                <a:cubicBezTo>
                  <a:pt x="361992" y="183041"/>
                  <a:pt x="377351" y="165981"/>
                  <a:pt x="377351" y="144936"/>
                </a:cubicBezTo>
                <a:cubicBezTo>
                  <a:pt x="377351" y="123890"/>
                  <a:pt x="343061" y="68741"/>
                  <a:pt x="343061" y="68741"/>
                </a:cubicBezTo>
                <a:cubicBezTo>
                  <a:pt x="343061" y="68741"/>
                  <a:pt x="308771" y="123905"/>
                  <a:pt x="308771" y="144936"/>
                </a:cubicBezTo>
                <a:cubicBezTo>
                  <a:pt x="308771" y="165967"/>
                  <a:pt x="324130" y="183041"/>
                  <a:pt x="343061" y="183041"/>
                </a:cubicBezTo>
                <a:close/>
                <a:moveTo>
                  <a:pt x="571661" y="183041"/>
                </a:moveTo>
                <a:cubicBezTo>
                  <a:pt x="590592" y="183041"/>
                  <a:pt x="605951" y="165981"/>
                  <a:pt x="605951" y="144936"/>
                </a:cubicBezTo>
                <a:cubicBezTo>
                  <a:pt x="605951" y="123890"/>
                  <a:pt x="571661" y="68741"/>
                  <a:pt x="571661" y="68741"/>
                </a:cubicBezTo>
                <a:cubicBezTo>
                  <a:pt x="571661" y="68741"/>
                  <a:pt x="537371" y="123905"/>
                  <a:pt x="537371" y="144936"/>
                </a:cubicBezTo>
                <a:cubicBezTo>
                  <a:pt x="537371" y="165967"/>
                  <a:pt x="552730" y="183041"/>
                  <a:pt x="571661" y="183041"/>
                </a:cubicBezTo>
                <a:close/>
                <a:moveTo>
                  <a:pt x="663101" y="183041"/>
                </a:moveTo>
                <a:cubicBezTo>
                  <a:pt x="682032" y="183041"/>
                  <a:pt x="697391" y="165981"/>
                  <a:pt x="697391" y="144936"/>
                </a:cubicBezTo>
                <a:cubicBezTo>
                  <a:pt x="697391" y="123890"/>
                  <a:pt x="663101" y="68741"/>
                  <a:pt x="663101" y="68741"/>
                </a:cubicBezTo>
                <a:cubicBezTo>
                  <a:pt x="663101" y="68741"/>
                  <a:pt x="628811" y="123905"/>
                  <a:pt x="628811" y="144936"/>
                </a:cubicBezTo>
                <a:cubicBezTo>
                  <a:pt x="628811" y="165967"/>
                  <a:pt x="644170" y="183041"/>
                  <a:pt x="663101" y="183041"/>
                </a:cubicBezTo>
                <a:close/>
                <a:moveTo>
                  <a:pt x="754541" y="183041"/>
                </a:moveTo>
                <a:cubicBezTo>
                  <a:pt x="773472" y="183041"/>
                  <a:pt x="788831" y="165981"/>
                  <a:pt x="788831" y="144936"/>
                </a:cubicBezTo>
                <a:cubicBezTo>
                  <a:pt x="788831" y="123890"/>
                  <a:pt x="754541" y="68741"/>
                  <a:pt x="754541" y="68741"/>
                </a:cubicBezTo>
                <a:cubicBezTo>
                  <a:pt x="754541" y="68741"/>
                  <a:pt x="720251" y="123905"/>
                  <a:pt x="720251" y="144936"/>
                </a:cubicBezTo>
                <a:cubicBezTo>
                  <a:pt x="720251" y="165967"/>
                  <a:pt x="735610" y="183041"/>
                  <a:pt x="754541" y="183041"/>
                </a:cubicBezTo>
                <a:close/>
              </a:path>
            </a:pathLst>
          </a:custGeom>
          <a:solidFill>
            <a:srgbClr val="910830"/>
          </a:solidFill>
          <a:ln w="1429" cap="flat">
            <a:noFill/>
            <a:prstDash val="solid"/>
            <a:miter/>
          </a:ln>
        </p:spPr>
        <p:txBody>
          <a:bodyPr rtlCol="0" anchor="ctr"/>
          <a:lstStyle/>
          <a:p>
            <a:endParaRPr lang="en-GB"/>
          </a:p>
        </p:txBody>
      </p:sp>
      <p:sp>
        <p:nvSpPr>
          <p:cNvPr id="394" name="Grafik 389">
            <a:extLst>
              <a:ext uri="{FF2B5EF4-FFF2-40B4-BE49-F238E27FC236}">
                <a16:creationId xmlns:a16="http://schemas.microsoft.com/office/drawing/2014/main" id="{887262A9-BA26-421D-AC62-480DF42B3E7D}"/>
              </a:ext>
            </a:extLst>
          </p:cNvPr>
          <p:cNvSpPr/>
          <p:nvPr/>
        </p:nvSpPr>
        <p:spPr>
          <a:xfrm>
            <a:off x="7183713" y="5169971"/>
            <a:ext cx="416772" cy="416772"/>
          </a:xfrm>
          <a:custGeom>
            <a:avLst/>
            <a:gdLst>
              <a:gd name="connsiteX0" fmla="*/ 629763 w 640080"/>
              <a:gd name="connsiteY0" fmla="*/ 214628 h 640080"/>
              <a:gd name="connsiteX1" fmla="*/ 639969 w 640080"/>
              <a:gd name="connsiteY1" fmla="*/ 157478 h 640080"/>
              <a:gd name="connsiteX2" fmla="*/ 623091 w 640080"/>
              <a:gd name="connsiteY2" fmla="*/ 137320 h 640080"/>
              <a:gd name="connsiteX3" fmla="*/ 516206 w 640080"/>
              <a:gd name="connsiteY3" fmla="*/ 137320 h 640080"/>
              <a:gd name="connsiteX4" fmla="*/ 537099 w 640080"/>
              <a:gd name="connsiteY4" fmla="*/ 20318 h 640080"/>
              <a:gd name="connsiteX5" fmla="*/ 520221 w 640080"/>
              <a:gd name="connsiteY5" fmla="*/ 160 h 640080"/>
              <a:gd name="connsiteX6" fmla="*/ 462168 w 640080"/>
              <a:gd name="connsiteY6" fmla="*/ 160 h 640080"/>
              <a:gd name="connsiteX7" fmla="*/ 445290 w 640080"/>
              <a:gd name="connsiteY7" fmla="*/ 14292 h 640080"/>
              <a:gd name="connsiteX8" fmla="*/ 423320 w 640080"/>
              <a:gd name="connsiteY8" fmla="*/ 137320 h 640080"/>
              <a:gd name="connsiteX9" fmla="*/ 282396 w 640080"/>
              <a:gd name="connsiteY9" fmla="*/ 137320 h 640080"/>
              <a:gd name="connsiteX10" fmla="*/ 303288 w 640080"/>
              <a:gd name="connsiteY10" fmla="*/ 20318 h 640080"/>
              <a:gd name="connsiteX11" fmla="*/ 286411 w 640080"/>
              <a:gd name="connsiteY11" fmla="*/ 160 h 640080"/>
              <a:gd name="connsiteX12" fmla="*/ 228358 w 640080"/>
              <a:gd name="connsiteY12" fmla="*/ 160 h 640080"/>
              <a:gd name="connsiteX13" fmla="*/ 211480 w 640080"/>
              <a:gd name="connsiteY13" fmla="*/ 14292 h 640080"/>
              <a:gd name="connsiteX14" fmla="*/ 189510 w 640080"/>
              <a:gd name="connsiteY14" fmla="*/ 137320 h 640080"/>
              <a:gd name="connsiteX15" fmla="*/ 76501 w 640080"/>
              <a:gd name="connsiteY15" fmla="*/ 137320 h 640080"/>
              <a:gd name="connsiteX16" fmla="*/ 59624 w 640080"/>
              <a:gd name="connsiteY16" fmla="*/ 151452 h 640080"/>
              <a:gd name="connsiteX17" fmla="*/ 49418 w 640080"/>
              <a:gd name="connsiteY17" fmla="*/ 208602 h 640080"/>
              <a:gd name="connsiteX18" fmla="*/ 66296 w 640080"/>
              <a:gd name="connsiteY18" fmla="*/ 228760 h 640080"/>
              <a:gd name="connsiteX19" fmla="*/ 173181 w 640080"/>
              <a:gd name="connsiteY19" fmla="*/ 228760 h 640080"/>
              <a:gd name="connsiteX20" fmla="*/ 140524 w 640080"/>
              <a:gd name="connsiteY20" fmla="*/ 411640 h 640080"/>
              <a:gd name="connsiteX21" fmla="*/ 27515 w 640080"/>
              <a:gd name="connsiteY21" fmla="*/ 411640 h 640080"/>
              <a:gd name="connsiteX22" fmla="*/ 10637 w 640080"/>
              <a:gd name="connsiteY22" fmla="*/ 425772 h 640080"/>
              <a:gd name="connsiteX23" fmla="*/ 432 w 640080"/>
              <a:gd name="connsiteY23" fmla="*/ 482922 h 640080"/>
              <a:gd name="connsiteX24" fmla="*/ 17310 w 640080"/>
              <a:gd name="connsiteY24" fmla="*/ 503080 h 640080"/>
              <a:gd name="connsiteX25" fmla="*/ 124194 w 640080"/>
              <a:gd name="connsiteY25" fmla="*/ 503080 h 640080"/>
              <a:gd name="connsiteX26" fmla="*/ 103302 w 640080"/>
              <a:gd name="connsiteY26" fmla="*/ 620082 h 640080"/>
              <a:gd name="connsiteX27" fmla="*/ 120180 w 640080"/>
              <a:gd name="connsiteY27" fmla="*/ 640240 h 640080"/>
              <a:gd name="connsiteX28" fmla="*/ 178233 w 640080"/>
              <a:gd name="connsiteY28" fmla="*/ 640240 h 640080"/>
              <a:gd name="connsiteX29" fmla="*/ 195110 w 640080"/>
              <a:gd name="connsiteY29" fmla="*/ 626109 h 640080"/>
              <a:gd name="connsiteX30" fmla="*/ 217082 w 640080"/>
              <a:gd name="connsiteY30" fmla="*/ 503080 h 640080"/>
              <a:gd name="connsiteX31" fmla="*/ 358005 w 640080"/>
              <a:gd name="connsiteY31" fmla="*/ 503080 h 640080"/>
              <a:gd name="connsiteX32" fmla="*/ 337113 w 640080"/>
              <a:gd name="connsiteY32" fmla="*/ 620082 h 640080"/>
              <a:gd name="connsiteX33" fmla="*/ 353990 w 640080"/>
              <a:gd name="connsiteY33" fmla="*/ 640240 h 640080"/>
              <a:gd name="connsiteX34" fmla="*/ 412043 w 640080"/>
              <a:gd name="connsiteY34" fmla="*/ 640240 h 640080"/>
              <a:gd name="connsiteX35" fmla="*/ 428921 w 640080"/>
              <a:gd name="connsiteY35" fmla="*/ 626109 h 640080"/>
              <a:gd name="connsiteX36" fmla="*/ 450891 w 640080"/>
              <a:gd name="connsiteY36" fmla="*/ 503080 h 640080"/>
              <a:gd name="connsiteX37" fmla="*/ 563899 w 640080"/>
              <a:gd name="connsiteY37" fmla="*/ 503080 h 640080"/>
              <a:gd name="connsiteX38" fmla="*/ 580777 w 640080"/>
              <a:gd name="connsiteY38" fmla="*/ 488949 h 640080"/>
              <a:gd name="connsiteX39" fmla="*/ 590983 w 640080"/>
              <a:gd name="connsiteY39" fmla="*/ 431799 h 640080"/>
              <a:gd name="connsiteX40" fmla="*/ 574105 w 640080"/>
              <a:gd name="connsiteY40" fmla="*/ 411640 h 640080"/>
              <a:gd name="connsiteX41" fmla="*/ 467220 w 640080"/>
              <a:gd name="connsiteY41" fmla="*/ 411640 h 640080"/>
              <a:gd name="connsiteX42" fmla="*/ 499877 w 640080"/>
              <a:gd name="connsiteY42" fmla="*/ 228760 h 640080"/>
              <a:gd name="connsiteX43" fmla="*/ 612886 w 640080"/>
              <a:gd name="connsiteY43" fmla="*/ 228760 h 640080"/>
              <a:gd name="connsiteX44" fmla="*/ 629763 w 640080"/>
              <a:gd name="connsiteY44" fmla="*/ 214628 h 640080"/>
              <a:gd name="connsiteX45" fmla="*/ 374334 w 640080"/>
              <a:gd name="connsiteY45" fmla="*/ 411640 h 640080"/>
              <a:gd name="connsiteX46" fmla="*/ 233411 w 640080"/>
              <a:gd name="connsiteY46" fmla="*/ 411640 h 640080"/>
              <a:gd name="connsiteX47" fmla="*/ 266068 w 640080"/>
              <a:gd name="connsiteY47" fmla="*/ 228760 h 640080"/>
              <a:gd name="connsiteX48" fmla="*/ 406991 w 640080"/>
              <a:gd name="connsiteY48" fmla="*/ 228760 h 640080"/>
              <a:gd name="connsiteX49" fmla="*/ 374334 w 640080"/>
              <a:gd name="connsiteY49" fmla="*/ 41164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40080" h="640080">
                <a:moveTo>
                  <a:pt x="629763" y="214628"/>
                </a:moveTo>
                <a:lnTo>
                  <a:pt x="639969" y="157478"/>
                </a:lnTo>
                <a:cubicBezTo>
                  <a:pt x="641845" y="146970"/>
                  <a:pt x="633765" y="137320"/>
                  <a:pt x="623091" y="137320"/>
                </a:cubicBezTo>
                <a:lnTo>
                  <a:pt x="516206" y="137320"/>
                </a:lnTo>
                <a:lnTo>
                  <a:pt x="537099" y="20318"/>
                </a:lnTo>
                <a:cubicBezTo>
                  <a:pt x="538975" y="9810"/>
                  <a:pt x="530895" y="160"/>
                  <a:pt x="520221" y="160"/>
                </a:cubicBezTo>
                <a:lnTo>
                  <a:pt x="462168" y="160"/>
                </a:lnTo>
                <a:cubicBezTo>
                  <a:pt x="453862" y="160"/>
                  <a:pt x="446750" y="6115"/>
                  <a:pt x="445290" y="14292"/>
                </a:cubicBezTo>
                <a:lnTo>
                  <a:pt x="423320" y="137320"/>
                </a:lnTo>
                <a:lnTo>
                  <a:pt x="282396" y="137320"/>
                </a:lnTo>
                <a:lnTo>
                  <a:pt x="303288" y="20318"/>
                </a:lnTo>
                <a:cubicBezTo>
                  <a:pt x="305166" y="9810"/>
                  <a:pt x="297086" y="160"/>
                  <a:pt x="286411" y="160"/>
                </a:cubicBezTo>
                <a:lnTo>
                  <a:pt x="228358" y="160"/>
                </a:lnTo>
                <a:cubicBezTo>
                  <a:pt x="220051" y="160"/>
                  <a:pt x="212940" y="6115"/>
                  <a:pt x="211480" y="14292"/>
                </a:cubicBezTo>
                <a:lnTo>
                  <a:pt x="189510" y="137320"/>
                </a:lnTo>
                <a:lnTo>
                  <a:pt x="76501" y="137320"/>
                </a:lnTo>
                <a:cubicBezTo>
                  <a:pt x="68195" y="137320"/>
                  <a:pt x="61083" y="143275"/>
                  <a:pt x="59624" y="151452"/>
                </a:cubicBezTo>
                <a:lnTo>
                  <a:pt x="49418" y="208602"/>
                </a:lnTo>
                <a:cubicBezTo>
                  <a:pt x="47542" y="219110"/>
                  <a:pt x="55622" y="228760"/>
                  <a:pt x="66296" y="228760"/>
                </a:cubicBezTo>
                <a:lnTo>
                  <a:pt x="173181" y="228760"/>
                </a:lnTo>
                <a:lnTo>
                  <a:pt x="140524" y="411640"/>
                </a:lnTo>
                <a:lnTo>
                  <a:pt x="27515" y="411640"/>
                </a:lnTo>
                <a:cubicBezTo>
                  <a:pt x="19209" y="411640"/>
                  <a:pt x="12097" y="417595"/>
                  <a:pt x="10637" y="425772"/>
                </a:cubicBezTo>
                <a:lnTo>
                  <a:pt x="432" y="482922"/>
                </a:lnTo>
                <a:cubicBezTo>
                  <a:pt x="-1444" y="493430"/>
                  <a:pt x="6636" y="503080"/>
                  <a:pt x="17310" y="503080"/>
                </a:cubicBezTo>
                <a:lnTo>
                  <a:pt x="124194" y="503080"/>
                </a:lnTo>
                <a:lnTo>
                  <a:pt x="103302" y="620082"/>
                </a:lnTo>
                <a:cubicBezTo>
                  <a:pt x="101426" y="630591"/>
                  <a:pt x="109506" y="640240"/>
                  <a:pt x="120180" y="640240"/>
                </a:cubicBezTo>
                <a:lnTo>
                  <a:pt x="178233" y="640240"/>
                </a:lnTo>
                <a:cubicBezTo>
                  <a:pt x="186539" y="640240"/>
                  <a:pt x="193651" y="634286"/>
                  <a:pt x="195110" y="626109"/>
                </a:cubicBezTo>
                <a:lnTo>
                  <a:pt x="217082" y="503080"/>
                </a:lnTo>
                <a:lnTo>
                  <a:pt x="358005" y="503080"/>
                </a:lnTo>
                <a:lnTo>
                  <a:pt x="337113" y="620082"/>
                </a:lnTo>
                <a:cubicBezTo>
                  <a:pt x="335235" y="630591"/>
                  <a:pt x="343315" y="640240"/>
                  <a:pt x="353990" y="640240"/>
                </a:cubicBezTo>
                <a:lnTo>
                  <a:pt x="412043" y="640240"/>
                </a:lnTo>
                <a:cubicBezTo>
                  <a:pt x="420350" y="640240"/>
                  <a:pt x="427461" y="634286"/>
                  <a:pt x="428921" y="626109"/>
                </a:cubicBezTo>
                <a:lnTo>
                  <a:pt x="450891" y="503080"/>
                </a:lnTo>
                <a:lnTo>
                  <a:pt x="563899" y="503080"/>
                </a:lnTo>
                <a:cubicBezTo>
                  <a:pt x="572206" y="503080"/>
                  <a:pt x="579317" y="497126"/>
                  <a:pt x="580777" y="488949"/>
                </a:cubicBezTo>
                <a:lnTo>
                  <a:pt x="590983" y="431799"/>
                </a:lnTo>
                <a:cubicBezTo>
                  <a:pt x="592859" y="421290"/>
                  <a:pt x="584779" y="411640"/>
                  <a:pt x="574105" y="411640"/>
                </a:cubicBezTo>
                <a:lnTo>
                  <a:pt x="467220" y="411640"/>
                </a:lnTo>
                <a:lnTo>
                  <a:pt x="499877" y="228760"/>
                </a:lnTo>
                <a:lnTo>
                  <a:pt x="612886" y="228760"/>
                </a:lnTo>
                <a:cubicBezTo>
                  <a:pt x="621192" y="228760"/>
                  <a:pt x="628304" y="222806"/>
                  <a:pt x="629763" y="214628"/>
                </a:cubicBezTo>
                <a:close/>
                <a:moveTo>
                  <a:pt x="374334" y="411640"/>
                </a:moveTo>
                <a:lnTo>
                  <a:pt x="233411" y="411640"/>
                </a:lnTo>
                <a:lnTo>
                  <a:pt x="266068" y="228760"/>
                </a:lnTo>
                <a:lnTo>
                  <a:pt x="406991" y="228760"/>
                </a:lnTo>
                <a:lnTo>
                  <a:pt x="374334" y="411640"/>
                </a:lnTo>
                <a:close/>
              </a:path>
            </a:pathLst>
          </a:custGeom>
          <a:solidFill>
            <a:srgbClr val="910830"/>
          </a:solidFill>
          <a:ln w="1424" cap="flat">
            <a:noFill/>
            <a:prstDash val="solid"/>
            <a:miter/>
          </a:ln>
        </p:spPr>
        <p:txBody>
          <a:bodyPr rtlCol="0" anchor="ctr"/>
          <a:lstStyle/>
          <a:p>
            <a:endParaRPr lang="en-GB"/>
          </a:p>
        </p:txBody>
      </p:sp>
      <p:sp>
        <p:nvSpPr>
          <p:cNvPr id="395" name="Grafik 390">
            <a:extLst>
              <a:ext uri="{FF2B5EF4-FFF2-40B4-BE49-F238E27FC236}">
                <a16:creationId xmlns:a16="http://schemas.microsoft.com/office/drawing/2014/main" id="{FA65D622-AB53-466B-9570-57061FD7B93D}"/>
              </a:ext>
            </a:extLst>
          </p:cNvPr>
          <p:cNvSpPr/>
          <p:nvPr/>
        </p:nvSpPr>
        <p:spPr>
          <a:xfrm>
            <a:off x="5736174" y="5140203"/>
            <a:ext cx="476311" cy="476311"/>
          </a:xfrm>
          <a:custGeom>
            <a:avLst/>
            <a:gdLst>
              <a:gd name="connsiteX0" fmla="*/ 708819 w 731520"/>
              <a:gd name="connsiteY0" fmla="*/ 640239 h 731520"/>
              <a:gd name="connsiteX1" fmla="*/ 23019 w 731520"/>
              <a:gd name="connsiteY1" fmla="*/ 640239 h 731520"/>
              <a:gd name="connsiteX2" fmla="*/ 159 w 731520"/>
              <a:gd name="connsiteY2" fmla="*/ 663099 h 731520"/>
              <a:gd name="connsiteX3" fmla="*/ 159 w 731520"/>
              <a:gd name="connsiteY3" fmla="*/ 708819 h 731520"/>
              <a:gd name="connsiteX4" fmla="*/ 23019 w 731520"/>
              <a:gd name="connsiteY4" fmla="*/ 731679 h 731520"/>
              <a:gd name="connsiteX5" fmla="*/ 708819 w 731520"/>
              <a:gd name="connsiteY5" fmla="*/ 731679 h 731520"/>
              <a:gd name="connsiteX6" fmla="*/ 731679 w 731520"/>
              <a:gd name="connsiteY6" fmla="*/ 708819 h 731520"/>
              <a:gd name="connsiteX7" fmla="*/ 731679 w 731520"/>
              <a:gd name="connsiteY7" fmla="*/ 663099 h 731520"/>
              <a:gd name="connsiteX8" fmla="*/ 708819 w 731520"/>
              <a:gd name="connsiteY8" fmla="*/ 640239 h 731520"/>
              <a:gd name="connsiteX9" fmla="*/ 274479 w 731520"/>
              <a:gd name="connsiteY9" fmla="*/ 548799 h 731520"/>
              <a:gd name="connsiteX10" fmla="*/ 183039 w 731520"/>
              <a:gd name="connsiteY10" fmla="*/ 503079 h 731520"/>
              <a:gd name="connsiteX11" fmla="*/ 274479 w 731520"/>
              <a:gd name="connsiteY11" fmla="*/ 457359 h 731520"/>
              <a:gd name="connsiteX12" fmla="*/ 320199 w 731520"/>
              <a:gd name="connsiteY12" fmla="*/ 365919 h 731520"/>
              <a:gd name="connsiteX13" fmla="*/ 365919 w 731520"/>
              <a:gd name="connsiteY13" fmla="*/ 457359 h 731520"/>
              <a:gd name="connsiteX14" fmla="*/ 457359 w 731520"/>
              <a:gd name="connsiteY14" fmla="*/ 503079 h 731520"/>
              <a:gd name="connsiteX15" fmla="*/ 365919 w 731520"/>
              <a:gd name="connsiteY15" fmla="*/ 548799 h 731520"/>
              <a:gd name="connsiteX16" fmla="*/ 343059 w 731520"/>
              <a:gd name="connsiteY16" fmla="*/ 594519 h 731520"/>
              <a:gd name="connsiteX17" fmla="*/ 640239 w 731520"/>
              <a:gd name="connsiteY17" fmla="*/ 594519 h 731520"/>
              <a:gd name="connsiteX18" fmla="*/ 516781 w 731520"/>
              <a:gd name="connsiteY18" fmla="*/ 306440 h 731520"/>
              <a:gd name="connsiteX19" fmla="*/ 514080 w 731520"/>
              <a:gd name="connsiteY19" fmla="*/ 241504 h 731520"/>
              <a:gd name="connsiteX20" fmla="*/ 594519 w 731520"/>
              <a:gd name="connsiteY20" fmla="*/ 159 h 731520"/>
              <a:gd name="connsiteX21" fmla="*/ 326514 w 731520"/>
              <a:gd name="connsiteY21" fmla="*/ 153307 h 731520"/>
              <a:gd name="connsiteX22" fmla="*/ 250133 w 731520"/>
              <a:gd name="connsiteY22" fmla="*/ 237817 h 731520"/>
              <a:gd name="connsiteX23" fmla="*/ 91599 w 731520"/>
              <a:gd name="connsiteY23" fmla="*/ 594519 h 731520"/>
              <a:gd name="connsiteX24" fmla="*/ 297339 w 731520"/>
              <a:gd name="connsiteY24" fmla="*/ 594519 h 731520"/>
              <a:gd name="connsiteX25" fmla="*/ 274479 w 731520"/>
              <a:gd name="connsiteY25" fmla="*/ 548799 h 731520"/>
              <a:gd name="connsiteX26" fmla="*/ 365919 w 731520"/>
              <a:gd name="connsiteY26" fmla="*/ 228759 h 731520"/>
              <a:gd name="connsiteX27" fmla="*/ 388779 w 731520"/>
              <a:gd name="connsiteY27" fmla="*/ 183039 h 731520"/>
              <a:gd name="connsiteX28" fmla="*/ 411639 w 731520"/>
              <a:gd name="connsiteY28" fmla="*/ 228759 h 731520"/>
              <a:gd name="connsiteX29" fmla="*/ 457359 w 731520"/>
              <a:gd name="connsiteY29" fmla="*/ 251619 h 731520"/>
              <a:gd name="connsiteX30" fmla="*/ 411639 w 731520"/>
              <a:gd name="connsiteY30" fmla="*/ 274479 h 731520"/>
              <a:gd name="connsiteX31" fmla="*/ 388779 w 731520"/>
              <a:gd name="connsiteY31" fmla="*/ 320199 h 731520"/>
              <a:gd name="connsiteX32" fmla="*/ 365919 w 731520"/>
              <a:gd name="connsiteY32" fmla="*/ 274479 h 731520"/>
              <a:gd name="connsiteX33" fmla="*/ 320199 w 731520"/>
              <a:gd name="connsiteY33" fmla="*/ 251619 h 731520"/>
              <a:gd name="connsiteX34" fmla="*/ 365919 w 731520"/>
              <a:gd name="connsiteY34" fmla="*/ 2287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731520">
                <a:moveTo>
                  <a:pt x="708819" y="640239"/>
                </a:moveTo>
                <a:lnTo>
                  <a:pt x="23019" y="640239"/>
                </a:lnTo>
                <a:cubicBezTo>
                  <a:pt x="10389" y="640239"/>
                  <a:pt x="159" y="650469"/>
                  <a:pt x="159" y="663099"/>
                </a:cubicBezTo>
                <a:lnTo>
                  <a:pt x="159" y="708819"/>
                </a:lnTo>
                <a:cubicBezTo>
                  <a:pt x="159" y="721449"/>
                  <a:pt x="10389" y="731679"/>
                  <a:pt x="23019" y="731679"/>
                </a:cubicBezTo>
                <a:lnTo>
                  <a:pt x="708819" y="731679"/>
                </a:lnTo>
                <a:cubicBezTo>
                  <a:pt x="721449" y="731679"/>
                  <a:pt x="731679" y="721449"/>
                  <a:pt x="731679" y="708819"/>
                </a:cubicBezTo>
                <a:lnTo>
                  <a:pt x="731679" y="663099"/>
                </a:lnTo>
                <a:cubicBezTo>
                  <a:pt x="731679" y="650469"/>
                  <a:pt x="721449" y="640239"/>
                  <a:pt x="708819" y="640239"/>
                </a:cubicBezTo>
                <a:close/>
                <a:moveTo>
                  <a:pt x="274479" y="548799"/>
                </a:moveTo>
                <a:lnTo>
                  <a:pt x="183039" y="503079"/>
                </a:lnTo>
                <a:lnTo>
                  <a:pt x="274479" y="457359"/>
                </a:lnTo>
                <a:lnTo>
                  <a:pt x="320199" y="365919"/>
                </a:lnTo>
                <a:lnTo>
                  <a:pt x="365919" y="457359"/>
                </a:lnTo>
                <a:lnTo>
                  <a:pt x="457359" y="503079"/>
                </a:lnTo>
                <a:lnTo>
                  <a:pt x="365919" y="548799"/>
                </a:lnTo>
                <a:lnTo>
                  <a:pt x="343059" y="594519"/>
                </a:lnTo>
                <a:lnTo>
                  <a:pt x="640239" y="594519"/>
                </a:lnTo>
                <a:lnTo>
                  <a:pt x="516781" y="306440"/>
                </a:lnTo>
                <a:cubicBezTo>
                  <a:pt x="507953" y="285857"/>
                  <a:pt x="506992" y="262749"/>
                  <a:pt x="514080" y="241504"/>
                </a:cubicBezTo>
                <a:lnTo>
                  <a:pt x="594519" y="159"/>
                </a:lnTo>
                <a:lnTo>
                  <a:pt x="326514" y="153307"/>
                </a:lnTo>
                <a:cubicBezTo>
                  <a:pt x="292705" y="172626"/>
                  <a:pt x="265946" y="202233"/>
                  <a:pt x="250133" y="237817"/>
                </a:cubicBezTo>
                <a:lnTo>
                  <a:pt x="91599" y="594519"/>
                </a:lnTo>
                <a:lnTo>
                  <a:pt x="297339" y="594519"/>
                </a:lnTo>
                <a:lnTo>
                  <a:pt x="274479" y="548799"/>
                </a:lnTo>
                <a:close/>
                <a:moveTo>
                  <a:pt x="365919" y="228759"/>
                </a:moveTo>
                <a:lnTo>
                  <a:pt x="388779" y="183039"/>
                </a:lnTo>
                <a:lnTo>
                  <a:pt x="411639" y="228759"/>
                </a:lnTo>
                <a:lnTo>
                  <a:pt x="457359" y="251619"/>
                </a:lnTo>
                <a:lnTo>
                  <a:pt x="411639" y="274479"/>
                </a:lnTo>
                <a:lnTo>
                  <a:pt x="388779" y="320199"/>
                </a:lnTo>
                <a:lnTo>
                  <a:pt x="365919" y="274479"/>
                </a:lnTo>
                <a:lnTo>
                  <a:pt x="320199" y="251619"/>
                </a:lnTo>
                <a:lnTo>
                  <a:pt x="365919" y="228759"/>
                </a:lnTo>
                <a:close/>
              </a:path>
            </a:pathLst>
          </a:custGeom>
          <a:solidFill>
            <a:srgbClr val="910830"/>
          </a:solidFill>
          <a:ln w="1414" cap="flat">
            <a:noFill/>
            <a:prstDash val="solid"/>
            <a:miter/>
          </a:ln>
        </p:spPr>
        <p:txBody>
          <a:bodyPr rtlCol="0" anchor="ctr"/>
          <a:lstStyle/>
          <a:p>
            <a:endParaRPr lang="en-GB"/>
          </a:p>
        </p:txBody>
      </p:sp>
      <p:sp>
        <p:nvSpPr>
          <p:cNvPr id="396" name="Grafik 391">
            <a:extLst>
              <a:ext uri="{FF2B5EF4-FFF2-40B4-BE49-F238E27FC236}">
                <a16:creationId xmlns:a16="http://schemas.microsoft.com/office/drawing/2014/main" id="{365A05BA-BDB0-4E4F-AB6E-E98EAC133D50}"/>
              </a:ext>
            </a:extLst>
          </p:cNvPr>
          <p:cNvSpPr/>
          <p:nvPr/>
        </p:nvSpPr>
        <p:spPr>
          <a:xfrm>
            <a:off x="3482137" y="5616514"/>
            <a:ext cx="476311" cy="476311"/>
          </a:xfrm>
          <a:custGeom>
            <a:avLst/>
            <a:gdLst>
              <a:gd name="connsiteX0" fmla="*/ 709177 w 731520"/>
              <a:gd name="connsiteY0" fmla="*/ 289510 h 731520"/>
              <a:gd name="connsiteX1" fmla="*/ 552015 w 731520"/>
              <a:gd name="connsiteY1" fmla="*/ 267450 h 731520"/>
              <a:gd name="connsiteX2" fmla="*/ 611765 w 731520"/>
              <a:gd name="connsiteY2" fmla="*/ 118374 h 731520"/>
              <a:gd name="connsiteX3" fmla="*/ 573774 w 731520"/>
              <a:gd name="connsiteY3" fmla="*/ 86041 h 731520"/>
              <a:gd name="connsiteX4" fmla="*/ 439415 w 731520"/>
              <a:gd name="connsiteY4" fmla="*/ 171609 h 731520"/>
              <a:gd name="connsiteX5" fmla="*/ 390709 w 731520"/>
              <a:gd name="connsiteY5" fmla="*/ 18476 h 731520"/>
              <a:gd name="connsiteX6" fmla="*/ 365920 w 731520"/>
              <a:gd name="connsiteY6" fmla="*/ 159 h 731520"/>
              <a:gd name="connsiteX7" fmla="*/ 341131 w 731520"/>
              <a:gd name="connsiteY7" fmla="*/ 18476 h 731520"/>
              <a:gd name="connsiteX8" fmla="*/ 292425 w 731520"/>
              <a:gd name="connsiteY8" fmla="*/ 171623 h 731520"/>
              <a:gd name="connsiteX9" fmla="*/ 158065 w 731520"/>
              <a:gd name="connsiteY9" fmla="*/ 86056 h 731520"/>
              <a:gd name="connsiteX10" fmla="*/ 120075 w 731520"/>
              <a:gd name="connsiteY10" fmla="*/ 118388 h 731520"/>
              <a:gd name="connsiteX11" fmla="*/ 179825 w 731520"/>
              <a:gd name="connsiteY11" fmla="*/ 267464 h 731520"/>
              <a:gd name="connsiteX12" fmla="*/ 22663 w 731520"/>
              <a:gd name="connsiteY12" fmla="*/ 289510 h 731520"/>
              <a:gd name="connsiteX13" fmla="*/ 14047 w 731520"/>
              <a:gd name="connsiteY13" fmla="*/ 339044 h 731520"/>
              <a:gd name="connsiteX14" fmla="*/ 154293 w 731520"/>
              <a:gd name="connsiteY14" fmla="*/ 414282 h 731520"/>
              <a:gd name="connsiteX15" fmla="*/ 47880 w 731520"/>
              <a:gd name="connsiteY15" fmla="*/ 533640 h 731520"/>
              <a:gd name="connsiteX16" fmla="*/ 66868 w 731520"/>
              <a:gd name="connsiteY16" fmla="*/ 577831 h 731520"/>
              <a:gd name="connsiteX17" fmla="*/ 72683 w 731520"/>
              <a:gd name="connsiteY17" fmla="*/ 577188 h 731520"/>
              <a:gd name="connsiteX18" fmla="*/ 227803 w 731520"/>
              <a:gd name="connsiteY18" fmla="*/ 543398 h 731520"/>
              <a:gd name="connsiteX19" fmla="*/ 221930 w 731520"/>
              <a:gd name="connsiteY19" fmla="*/ 704204 h 731520"/>
              <a:gd name="connsiteX20" fmla="*/ 248234 w 731520"/>
              <a:gd name="connsiteY20" fmla="*/ 731665 h 731520"/>
              <a:gd name="connsiteX21" fmla="*/ 268522 w 731520"/>
              <a:gd name="connsiteY21" fmla="*/ 721406 h 731520"/>
              <a:gd name="connsiteX22" fmla="*/ 365934 w 731520"/>
              <a:gd name="connsiteY22" fmla="*/ 594391 h 731520"/>
              <a:gd name="connsiteX23" fmla="*/ 463346 w 731520"/>
              <a:gd name="connsiteY23" fmla="*/ 721406 h 731520"/>
              <a:gd name="connsiteX24" fmla="*/ 483635 w 731520"/>
              <a:gd name="connsiteY24" fmla="*/ 731665 h 731520"/>
              <a:gd name="connsiteX25" fmla="*/ 509938 w 731520"/>
              <a:gd name="connsiteY25" fmla="*/ 704204 h 731520"/>
              <a:gd name="connsiteX26" fmla="*/ 504066 w 731520"/>
              <a:gd name="connsiteY26" fmla="*/ 543398 h 731520"/>
              <a:gd name="connsiteX27" fmla="*/ 659185 w 731520"/>
              <a:gd name="connsiteY27" fmla="*/ 577188 h 731520"/>
              <a:gd name="connsiteX28" fmla="*/ 683974 w 731520"/>
              <a:gd name="connsiteY28" fmla="*/ 533626 h 731520"/>
              <a:gd name="connsiteX29" fmla="*/ 577561 w 731520"/>
              <a:gd name="connsiteY29" fmla="*/ 414268 h 731520"/>
              <a:gd name="connsiteX30" fmla="*/ 717807 w 731520"/>
              <a:gd name="connsiteY30" fmla="*/ 339030 h 731520"/>
              <a:gd name="connsiteX31" fmla="*/ 709177 w 731520"/>
              <a:gd name="connsiteY31" fmla="*/ 289510 h 731520"/>
              <a:gd name="connsiteX32" fmla="*/ 483806 w 731520"/>
              <a:gd name="connsiteY32" fmla="*/ 445472 h 731520"/>
              <a:gd name="connsiteX33" fmla="*/ 409668 w 731520"/>
              <a:gd name="connsiteY33" fmla="*/ 429327 h 731520"/>
              <a:gd name="connsiteX34" fmla="*/ 412483 w 731520"/>
              <a:gd name="connsiteY34" fmla="*/ 506179 h 731520"/>
              <a:gd name="connsiteX35" fmla="*/ 365920 w 731520"/>
              <a:gd name="connsiteY35" fmla="*/ 445472 h 731520"/>
              <a:gd name="connsiteX36" fmla="*/ 319357 w 731520"/>
              <a:gd name="connsiteY36" fmla="*/ 506179 h 731520"/>
              <a:gd name="connsiteX37" fmla="*/ 322157 w 731520"/>
              <a:gd name="connsiteY37" fmla="*/ 429327 h 731520"/>
              <a:gd name="connsiteX38" fmla="*/ 248019 w 731520"/>
              <a:gd name="connsiteY38" fmla="*/ 445472 h 731520"/>
              <a:gd name="connsiteX39" fmla="*/ 298883 w 731520"/>
              <a:gd name="connsiteY39" fmla="*/ 388422 h 731520"/>
              <a:gd name="connsiteX40" fmla="*/ 231846 w 731520"/>
              <a:gd name="connsiteY40" fmla="*/ 352460 h 731520"/>
              <a:gd name="connsiteX41" fmla="*/ 306955 w 731520"/>
              <a:gd name="connsiteY41" fmla="*/ 341916 h 731520"/>
              <a:gd name="connsiteX42" fmla="*/ 278395 w 731520"/>
              <a:gd name="connsiteY42" fmla="*/ 270664 h 731520"/>
              <a:gd name="connsiteX43" fmla="*/ 342617 w 731520"/>
              <a:gd name="connsiteY43" fmla="*/ 311555 h 731520"/>
              <a:gd name="connsiteX44" fmla="*/ 365920 w 731520"/>
              <a:gd name="connsiteY44" fmla="*/ 238360 h 731520"/>
              <a:gd name="connsiteX45" fmla="*/ 389194 w 731520"/>
              <a:gd name="connsiteY45" fmla="*/ 311555 h 731520"/>
              <a:gd name="connsiteX46" fmla="*/ 453417 w 731520"/>
              <a:gd name="connsiteY46" fmla="*/ 270664 h 731520"/>
              <a:gd name="connsiteX47" fmla="*/ 424856 w 731520"/>
              <a:gd name="connsiteY47" fmla="*/ 341916 h 731520"/>
              <a:gd name="connsiteX48" fmla="*/ 499965 w 731520"/>
              <a:gd name="connsiteY48" fmla="*/ 352460 h 731520"/>
              <a:gd name="connsiteX49" fmla="*/ 432928 w 731520"/>
              <a:gd name="connsiteY49" fmla="*/ 388422 h 731520"/>
              <a:gd name="connsiteX50" fmla="*/ 483806 w 731520"/>
              <a:gd name="connsiteY50" fmla="*/ 44547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731520">
                <a:moveTo>
                  <a:pt x="709177" y="289510"/>
                </a:moveTo>
                <a:lnTo>
                  <a:pt x="552015" y="267450"/>
                </a:lnTo>
                <a:lnTo>
                  <a:pt x="611765" y="118374"/>
                </a:lnTo>
                <a:cubicBezTo>
                  <a:pt x="621295" y="94599"/>
                  <a:pt x="595191" y="72397"/>
                  <a:pt x="573774" y="86041"/>
                </a:cubicBezTo>
                <a:lnTo>
                  <a:pt x="439415" y="171609"/>
                </a:lnTo>
                <a:lnTo>
                  <a:pt x="390709" y="18476"/>
                </a:lnTo>
                <a:cubicBezTo>
                  <a:pt x="386837" y="6260"/>
                  <a:pt x="376378" y="159"/>
                  <a:pt x="365920" y="159"/>
                </a:cubicBezTo>
                <a:cubicBezTo>
                  <a:pt x="355461" y="159"/>
                  <a:pt x="345003" y="6260"/>
                  <a:pt x="341131" y="18476"/>
                </a:cubicBezTo>
                <a:lnTo>
                  <a:pt x="292425" y="171623"/>
                </a:lnTo>
                <a:lnTo>
                  <a:pt x="158065" y="86056"/>
                </a:lnTo>
                <a:cubicBezTo>
                  <a:pt x="136648" y="72411"/>
                  <a:pt x="110559" y="94614"/>
                  <a:pt x="120075" y="118388"/>
                </a:cubicBezTo>
                <a:lnTo>
                  <a:pt x="179825" y="267464"/>
                </a:lnTo>
                <a:lnTo>
                  <a:pt x="22663" y="289510"/>
                </a:lnTo>
                <a:cubicBezTo>
                  <a:pt x="-2398" y="293024"/>
                  <a:pt x="-8313" y="327043"/>
                  <a:pt x="14047" y="339044"/>
                </a:cubicBezTo>
                <a:lnTo>
                  <a:pt x="154293" y="414282"/>
                </a:lnTo>
                <a:lnTo>
                  <a:pt x="47880" y="533640"/>
                </a:lnTo>
                <a:cubicBezTo>
                  <a:pt x="32278" y="551142"/>
                  <a:pt x="45423" y="577831"/>
                  <a:pt x="66868" y="577831"/>
                </a:cubicBezTo>
                <a:cubicBezTo>
                  <a:pt x="68740" y="577831"/>
                  <a:pt x="70683" y="577631"/>
                  <a:pt x="72683" y="577188"/>
                </a:cubicBezTo>
                <a:lnTo>
                  <a:pt x="227803" y="543398"/>
                </a:lnTo>
                <a:lnTo>
                  <a:pt x="221930" y="704204"/>
                </a:lnTo>
                <a:cubicBezTo>
                  <a:pt x="221316" y="720849"/>
                  <a:pt x="234603" y="731665"/>
                  <a:pt x="248234" y="731665"/>
                </a:cubicBezTo>
                <a:cubicBezTo>
                  <a:pt x="255592" y="731665"/>
                  <a:pt x="263078" y="728507"/>
                  <a:pt x="268522" y="721406"/>
                </a:cubicBezTo>
                <a:lnTo>
                  <a:pt x="365934" y="594391"/>
                </a:lnTo>
                <a:lnTo>
                  <a:pt x="463346" y="721406"/>
                </a:lnTo>
                <a:cubicBezTo>
                  <a:pt x="468790" y="728507"/>
                  <a:pt x="476262" y="731665"/>
                  <a:pt x="483635" y="731665"/>
                </a:cubicBezTo>
                <a:cubicBezTo>
                  <a:pt x="497265" y="731665"/>
                  <a:pt x="510552" y="720849"/>
                  <a:pt x="509938" y="704204"/>
                </a:cubicBezTo>
                <a:lnTo>
                  <a:pt x="504066" y="543398"/>
                </a:lnTo>
                <a:lnTo>
                  <a:pt x="659185" y="577188"/>
                </a:lnTo>
                <a:cubicBezTo>
                  <a:pt x="683988" y="582560"/>
                  <a:pt x="700919" y="552614"/>
                  <a:pt x="683974" y="533626"/>
                </a:cubicBezTo>
                <a:lnTo>
                  <a:pt x="577561" y="414268"/>
                </a:lnTo>
                <a:lnTo>
                  <a:pt x="717807" y="339030"/>
                </a:lnTo>
                <a:cubicBezTo>
                  <a:pt x="740152" y="327043"/>
                  <a:pt x="734237" y="293024"/>
                  <a:pt x="709177" y="289510"/>
                </a:cubicBezTo>
                <a:close/>
                <a:moveTo>
                  <a:pt x="483806" y="445472"/>
                </a:moveTo>
                <a:lnTo>
                  <a:pt x="409668" y="429327"/>
                </a:lnTo>
                <a:lnTo>
                  <a:pt x="412483" y="506179"/>
                </a:lnTo>
                <a:lnTo>
                  <a:pt x="365920" y="445472"/>
                </a:lnTo>
                <a:lnTo>
                  <a:pt x="319357" y="506179"/>
                </a:lnTo>
                <a:lnTo>
                  <a:pt x="322157" y="429327"/>
                </a:lnTo>
                <a:lnTo>
                  <a:pt x="248019" y="445472"/>
                </a:lnTo>
                <a:lnTo>
                  <a:pt x="298883" y="388422"/>
                </a:lnTo>
                <a:lnTo>
                  <a:pt x="231846" y="352460"/>
                </a:lnTo>
                <a:lnTo>
                  <a:pt x="306955" y="341916"/>
                </a:lnTo>
                <a:lnTo>
                  <a:pt x="278395" y="270664"/>
                </a:lnTo>
                <a:lnTo>
                  <a:pt x="342617" y="311555"/>
                </a:lnTo>
                <a:lnTo>
                  <a:pt x="365920" y="238360"/>
                </a:lnTo>
                <a:lnTo>
                  <a:pt x="389194" y="311555"/>
                </a:lnTo>
                <a:lnTo>
                  <a:pt x="453417" y="270664"/>
                </a:lnTo>
                <a:lnTo>
                  <a:pt x="424856" y="341916"/>
                </a:lnTo>
                <a:lnTo>
                  <a:pt x="499965" y="352460"/>
                </a:lnTo>
                <a:lnTo>
                  <a:pt x="432928" y="388422"/>
                </a:lnTo>
                <a:lnTo>
                  <a:pt x="483806" y="445472"/>
                </a:lnTo>
                <a:close/>
              </a:path>
            </a:pathLst>
          </a:custGeom>
          <a:solidFill>
            <a:srgbClr val="910830"/>
          </a:solidFill>
          <a:ln w="1414" cap="flat">
            <a:noFill/>
            <a:prstDash val="solid"/>
            <a:miter/>
          </a:ln>
        </p:spPr>
        <p:txBody>
          <a:bodyPr rtlCol="0" anchor="ctr"/>
          <a:lstStyle/>
          <a:p>
            <a:endParaRPr lang="en-GB"/>
          </a:p>
        </p:txBody>
      </p:sp>
      <p:sp>
        <p:nvSpPr>
          <p:cNvPr id="397" name="Grafik 392">
            <a:extLst>
              <a:ext uri="{FF2B5EF4-FFF2-40B4-BE49-F238E27FC236}">
                <a16:creationId xmlns:a16="http://schemas.microsoft.com/office/drawing/2014/main" id="{AC70703B-3E7A-4DF0-8C68-3F72F179B793}"/>
              </a:ext>
            </a:extLst>
          </p:cNvPr>
          <p:cNvSpPr/>
          <p:nvPr/>
        </p:nvSpPr>
        <p:spPr>
          <a:xfrm>
            <a:off x="1805744" y="5676052"/>
            <a:ext cx="535850" cy="357233"/>
          </a:xfrm>
          <a:custGeom>
            <a:avLst/>
            <a:gdLst>
              <a:gd name="connsiteX0" fmla="*/ 823120 w 822960"/>
              <a:gd name="connsiteY0" fmla="*/ 343060 h 548640"/>
              <a:gd name="connsiteX1" fmla="*/ 823120 w 822960"/>
              <a:gd name="connsiteY1" fmla="*/ 480220 h 548640"/>
              <a:gd name="connsiteX2" fmla="*/ 754540 w 822960"/>
              <a:gd name="connsiteY2" fmla="*/ 548800 h 548640"/>
              <a:gd name="connsiteX3" fmla="*/ 68740 w 822960"/>
              <a:gd name="connsiteY3" fmla="*/ 548800 h 548640"/>
              <a:gd name="connsiteX4" fmla="*/ 160 w 822960"/>
              <a:gd name="connsiteY4" fmla="*/ 480220 h 548640"/>
              <a:gd name="connsiteX5" fmla="*/ 160 w 822960"/>
              <a:gd name="connsiteY5" fmla="*/ 343060 h 548640"/>
              <a:gd name="connsiteX6" fmla="*/ 68740 w 822960"/>
              <a:gd name="connsiteY6" fmla="*/ 274480 h 548640"/>
              <a:gd name="connsiteX7" fmla="*/ 754540 w 822960"/>
              <a:gd name="connsiteY7" fmla="*/ 274480 h 548640"/>
              <a:gd name="connsiteX8" fmla="*/ 823120 w 822960"/>
              <a:gd name="connsiteY8" fmla="*/ 343060 h 548640"/>
              <a:gd name="connsiteX9" fmla="*/ 754540 w 822960"/>
              <a:gd name="connsiteY9" fmla="*/ 228760 h 548640"/>
              <a:gd name="connsiteX10" fmla="*/ 798513 w 822960"/>
              <a:gd name="connsiteY10" fmla="*/ 237568 h 548640"/>
              <a:gd name="connsiteX11" fmla="*/ 660600 w 822960"/>
              <a:gd name="connsiteY11" fmla="*/ 30698 h 548640"/>
              <a:gd name="connsiteX12" fmla="*/ 603537 w 822960"/>
              <a:gd name="connsiteY12" fmla="*/ 160 h 548640"/>
              <a:gd name="connsiteX13" fmla="*/ 219743 w 822960"/>
              <a:gd name="connsiteY13" fmla="*/ 160 h 548640"/>
              <a:gd name="connsiteX14" fmla="*/ 162682 w 822960"/>
              <a:gd name="connsiteY14" fmla="*/ 30698 h 548640"/>
              <a:gd name="connsiteX15" fmla="*/ 24767 w 822960"/>
              <a:gd name="connsiteY15" fmla="*/ 237568 h 548640"/>
              <a:gd name="connsiteX16" fmla="*/ 68740 w 822960"/>
              <a:gd name="connsiteY16" fmla="*/ 228760 h 548640"/>
              <a:gd name="connsiteX17" fmla="*/ 754540 w 822960"/>
              <a:gd name="connsiteY17" fmla="*/ 228760 h 548640"/>
              <a:gd name="connsiteX18" fmla="*/ 685960 w 822960"/>
              <a:gd name="connsiteY18" fmla="*/ 365920 h 548640"/>
              <a:gd name="connsiteX19" fmla="*/ 640240 w 822960"/>
              <a:gd name="connsiteY19" fmla="*/ 411640 h 548640"/>
              <a:gd name="connsiteX20" fmla="*/ 685960 w 822960"/>
              <a:gd name="connsiteY20" fmla="*/ 457360 h 548640"/>
              <a:gd name="connsiteX21" fmla="*/ 731680 w 822960"/>
              <a:gd name="connsiteY21" fmla="*/ 411640 h 548640"/>
              <a:gd name="connsiteX22" fmla="*/ 685960 w 822960"/>
              <a:gd name="connsiteY22" fmla="*/ 365920 h 548640"/>
              <a:gd name="connsiteX23" fmla="*/ 548800 w 822960"/>
              <a:gd name="connsiteY23" fmla="*/ 365920 h 548640"/>
              <a:gd name="connsiteX24" fmla="*/ 503080 w 822960"/>
              <a:gd name="connsiteY24" fmla="*/ 411640 h 548640"/>
              <a:gd name="connsiteX25" fmla="*/ 548800 w 822960"/>
              <a:gd name="connsiteY25" fmla="*/ 457360 h 548640"/>
              <a:gd name="connsiteX26" fmla="*/ 594520 w 822960"/>
              <a:gd name="connsiteY26" fmla="*/ 411640 h 548640"/>
              <a:gd name="connsiteX27" fmla="*/ 548800 w 822960"/>
              <a:gd name="connsiteY27" fmla="*/ 36592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960" h="548640">
                <a:moveTo>
                  <a:pt x="823120" y="343060"/>
                </a:moveTo>
                <a:lnTo>
                  <a:pt x="823120" y="480220"/>
                </a:lnTo>
                <a:cubicBezTo>
                  <a:pt x="823120" y="518096"/>
                  <a:pt x="792416" y="548800"/>
                  <a:pt x="754540" y="548800"/>
                </a:cubicBezTo>
                <a:lnTo>
                  <a:pt x="68740" y="548800"/>
                </a:lnTo>
                <a:cubicBezTo>
                  <a:pt x="30864" y="548800"/>
                  <a:pt x="160" y="518096"/>
                  <a:pt x="160" y="480220"/>
                </a:cubicBezTo>
                <a:lnTo>
                  <a:pt x="160" y="343060"/>
                </a:lnTo>
                <a:cubicBezTo>
                  <a:pt x="160" y="305184"/>
                  <a:pt x="30864" y="274480"/>
                  <a:pt x="68740" y="274480"/>
                </a:cubicBezTo>
                <a:lnTo>
                  <a:pt x="754540" y="274480"/>
                </a:lnTo>
                <a:cubicBezTo>
                  <a:pt x="792416" y="274480"/>
                  <a:pt x="823120" y="305184"/>
                  <a:pt x="823120" y="343060"/>
                </a:cubicBezTo>
                <a:close/>
                <a:moveTo>
                  <a:pt x="754540" y="228760"/>
                </a:moveTo>
                <a:cubicBezTo>
                  <a:pt x="769637" y="228747"/>
                  <a:pt x="784586" y="231741"/>
                  <a:pt x="798513" y="237568"/>
                </a:cubicBezTo>
                <a:lnTo>
                  <a:pt x="660600" y="30698"/>
                </a:lnTo>
                <a:cubicBezTo>
                  <a:pt x="647880" y="11620"/>
                  <a:pt x="626467" y="160"/>
                  <a:pt x="603537" y="160"/>
                </a:cubicBezTo>
                <a:lnTo>
                  <a:pt x="219743" y="160"/>
                </a:lnTo>
                <a:cubicBezTo>
                  <a:pt x="196814" y="160"/>
                  <a:pt x="175401" y="11620"/>
                  <a:pt x="162682" y="30698"/>
                </a:cubicBezTo>
                <a:lnTo>
                  <a:pt x="24767" y="237568"/>
                </a:lnTo>
                <a:cubicBezTo>
                  <a:pt x="38695" y="231741"/>
                  <a:pt x="53643" y="228747"/>
                  <a:pt x="68740" y="228760"/>
                </a:cubicBezTo>
                <a:lnTo>
                  <a:pt x="754540" y="228760"/>
                </a:lnTo>
                <a:close/>
                <a:moveTo>
                  <a:pt x="685960" y="365920"/>
                </a:moveTo>
                <a:cubicBezTo>
                  <a:pt x="660710" y="365920"/>
                  <a:pt x="640240" y="386390"/>
                  <a:pt x="640240" y="411640"/>
                </a:cubicBezTo>
                <a:cubicBezTo>
                  <a:pt x="640240" y="436890"/>
                  <a:pt x="660710" y="457360"/>
                  <a:pt x="685960" y="457360"/>
                </a:cubicBezTo>
                <a:cubicBezTo>
                  <a:pt x="711210" y="457360"/>
                  <a:pt x="731680" y="436890"/>
                  <a:pt x="731680" y="411640"/>
                </a:cubicBezTo>
                <a:cubicBezTo>
                  <a:pt x="731680" y="386390"/>
                  <a:pt x="711210" y="365920"/>
                  <a:pt x="685960" y="365920"/>
                </a:cubicBezTo>
                <a:close/>
                <a:moveTo>
                  <a:pt x="548800" y="365920"/>
                </a:moveTo>
                <a:cubicBezTo>
                  <a:pt x="523550" y="365920"/>
                  <a:pt x="503080" y="386390"/>
                  <a:pt x="503080" y="411640"/>
                </a:cubicBezTo>
                <a:cubicBezTo>
                  <a:pt x="503080" y="436890"/>
                  <a:pt x="523550" y="457360"/>
                  <a:pt x="548800" y="457360"/>
                </a:cubicBezTo>
                <a:cubicBezTo>
                  <a:pt x="574050" y="457360"/>
                  <a:pt x="594520" y="436890"/>
                  <a:pt x="594520" y="411640"/>
                </a:cubicBezTo>
                <a:cubicBezTo>
                  <a:pt x="594520" y="386390"/>
                  <a:pt x="574050" y="365920"/>
                  <a:pt x="548800" y="365920"/>
                </a:cubicBezTo>
                <a:close/>
              </a:path>
            </a:pathLst>
          </a:custGeom>
          <a:solidFill>
            <a:srgbClr val="910830"/>
          </a:solidFill>
          <a:ln w="1422" cap="flat">
            <a:noFill/>
            <a:prstDash val="solid"/>
            <a:miter/>
          </a:ln>
        </p:spPr>
        <p:txBody>
          <a:bodyPr rtlCol="0" anchor="ctr"/>
          <a:lstStyle/>
          <a:p>
            <a:endParaRPr lang="en-GB"/>
          </a:p>
        </p:txBody>
      </p:sp>
      <p:sp>
        <p:nvSpPr>
          <p:cNvPr id="398" name="Grafik 393">
            <a:extLst>
              <a:ext uri="{FF2B5EF4-FFF2-40B4-BE49-F238E27FC236}">
                <a16:creationId xmlns:a16="http://schemas.microsoft.com/office/drawing/2014/main" id="{17832487-302A-4DB3-9D22-192FA23A62C3}"/>
              </a:ext>
            </a:extLst>
          </p:cNvPr>
          <p:cNvSpPr/>
          <p:nvPr/>
        </p:nvSpPr>
        <p:spPr>
          <a:xfrm>
            <a:off x="4006204" y="5646283"/>
            <a:ext cx="446542" cy="416772"/>
          </a:xfrm>
          <a:custGeom>
            <a:avLst/>
            <a:gdLst>
              <a:gd name="connsiteX0" fmla="*/ 685959 w 685800"/>
              <a:gd name="connsiteY0" fmla="*/ 68739 h 640080"/>
              <a:gd name="connsiteX1" fmla="*/ 685959 w 685800"/>
              <a:gd name="connsiteY1" fmla="*/ 23019 h 640080"/>
              <a:gd name="connsiteX2" fmla="*/ 663099 w 685800"/>
              <a:gd name="connsiteY2" fmla="*/ 159 h 640080"/>
              <a:gd name="connsiteX3" fmla="*/ 434499 w 685800"/>
              <a:gd name="connsiteY3" fmla="*/ 159 h 640080"/>
              <a:gd name="connsiteX4" fmla="*/ 411639 w 685800"/>
              <a:gd name="connsiteY4" fmla="*/ 23019 h 640080"/>
              <a:gd name="connsiteX5" fmla="*/ 411639 w 685800"/>
              <a:gd name="connsiteY5" fmla="*/ 68739 h 640080"/>
              <a:gd name="connsiteX6" fmla="*/ 434499 w 685800"/>
              <a:gd name="connsiteY6" fmla="*/ 91599 h 640080"/>
              <a:gd name="connsiteX7" fmla="*/ 488250 w 685800"/>
              <a:gd name="connsiteY7" fmla="*/ 91599 h 640080"/>
              <a:gd name="connsiteX8" fmla="*/ 488250 w 685800"/>
              <a:gd name="connsiteY8" fmla="*/ 274479 h 640080"/>
              <a:gd name="connsiteX9" fmla="*/ 197868 w 685800"/>
              <a:gd name="connsiteY9" fmla="*/ 274479 h 640080"/>
              <a:gd name="connsiteX10" fmla="*/ 197868 w 685800"/>
              <a:gd name="connsiteY10" fmla="*/ 91599 h 640080"/>
              <a:gd name="connsiteX11" fmla="*/ 251619 w 685800"/>
              <a:gd name="connsiteY11" fmla="*/ 91599 h 640080"/>
              <a:gd name="connsiteX12" fmla="*/ 274479 w 685800"/>
              <a:gd name="connsiteY12" fmla="*/ 68739 h 640080"/>
              <a:gd name="connsiteX13" fmla="*/ 274479 w 685800"/>
              <a:gd name="connsiteY13" fmla="*/ 23019 h 640080"/>
              <a:gd name="connsiteX14" fmla="*/ 251619 w 685800"/>
              <a:gd name="connsiteY14" fmla="*/ 159 h 640080"/>
              <a:gd name="connsiteX15" fmla="*/ 23019 w 685800"/>
              <a:gd name="connsiteY15" fmla="*/ 159 h 640080"/>
              <a:gd name="connsiteX16" fmla="*/ 159 w 685800"/>
              <a:gd name="connsiteY16" fmla="*/ 23019 h 640080"/>
              <a:gd name="connsiteX17" fmla="*/ 159 w 685800"/>
              <a:gd name="connsiteY17" fmla="*/ 68739 h 640080"/>
              <a:gd name="connsiteX18" fmla="*/ 23019 w 685800"/>
              <a:gd name="connsiteY18" fmla="*/ 91599 h 640080"/>
              <a:gd name="connsiteX19" fmla="*/ 76276 w 685800"/>
              <a:gd name="connsiteY19" fmla="*/ 91599 h 640080"/>
              <a:gd name="connsiteX20" fmla="*/ 76276 w 685800"/>
              <a:gd name="connsiteY20" fmla="*/ 548799 h 640080"/>
              <a:gd name="connsiteX21" fmla="*/ 23019 w 685800"/>
              <a:gd name="connsiteY21" fmla="*/ 548799 h 640080"/>
              <a:gd name="connsiteX22" fmla="*/ 159 w 685800"/>
              <a:gd name="connsiteY22" fmla="*/ 571659 h 640080"/>
              <a:gd name="connsiteX23" fmla="*/ 159 w 685800"/>
              <a:gd name="connsiteY23" fmla="*/ 617379 h 640080"/>
              <a:gd name="connsiteX24" fmla="*/ 23019 w 685800"/>
              <a:gd name="connsiteY24" fmla="*/ 640239 h 640080"/>
              <a:gd name="connsiteX25" fmla="*/ 251619 w 685800"/>
              <a:gd name="connsiteY25" fmla="*/ 640239 h 640080"/>
              <a:gd name="connsiteX26" fmla="*/ 274479 w 685800"/>
              <a:gd name="connsiteY26" fmla="*/ 617379 h 640080"/>
              <a:gd name="connsiteX27" fmla="*/ 274479 w 685800"/>
              <a:gd name="connsiteY27" fmla="*/ 571659 h 640080"/>
              <a:gd name="connsiteX28" fmla="*/ 251619 w 685800"/>
              <a:gd name="connsiteY28" fmla="*/ 548799 h 640080"/>
              <a:gd name="connsiteX29" fmla="*/ 197868 w 685800"/>
              <a:gd name="connsiteY29" fmla="*/ 548799 h 640080"/>
              <a:gd name="connsiteX30" fmla="*/ 197868 w 685800"/>
              <a:gd name="connsiteY30" fmla="*/ 365919 h 640080"/>
              <a:gd name="connsiteX31" fmla="*/ 488249 w 685800"/>
              <a:gd name="connsiteY31" fmla="*/ 365919 h 640080"/>
              <a:gd name="connsiteX32" fmla="*/ 488249 w 685800"/>
              <a:gd name="connsiteY32" fmla="*/ 548799 h 640080"/>
              <a:gd name="connsiteX33" fmla="*/ 434499 w 685800"/>
              <a:gd name="connsiteY33" fmla="*/ 548799 h 640080"/>
              <a:gd name="connsiteX34" fmla="*/ 411639 w 685800"/>
              <a:gd name="connsiteY34" fmla="*/ 571659 h 640080"/>
              <a:gd name="connsiteX35" fmla="*/ 411639 w 685800"/>
              <a:gd name="connsiteY35" fmla="*/ 617379 h 640080"/>
              <a:gd name="connsiteX36" fmla="*/ 434499 w 685800"/>
              <a:gd name="connsiteY36" fmla="*/ 640239 h 640080"/>
              <a:gd name="connsiteX37" fmla="*/ 663099 w 685800"/>
              <a:gd name="connsiteY37" fmla="*/ 640239 h 640080"/>
              <a:gd name="connsiteX38" fmla="*/ 685959 w 685800"/>
              <a:gd name="connsiteY38" fmla="*/ 617379 h 640080"/>
              <a:gd name="connsiteX39" fmla="*/ 685959 w 685800"/>
              <a:gd name="connsiteY39" fmla="*/ 571659 h 640080"/>
              <a:gd name="connsiteX40" fmla="*/ 663099 w 685800"/>
              <a:gd name="connsiteY40" fmla="*/ 548799 h 640080"/>
              <a:gd name="connsiteX41" fmla="*/ 609842 w 685800"/>
              <a:gd name="connsiteY41" fmla="*/ 548799 h 640080"/>
              <a:gd name="connsiteX42" fmla="*/ 609842 w 685800"/>
              <a:gd name="connsiteY42" fmla="*/ 91599 h 640080"/>
              <a:gd name="connsiteX43" fmla="*/ 663099 w 685800"/>
              <a:gd name="connsiteY43" fmla="*/ 91599 h 640080"/>
              <a:gd name="connsiteX44" fmla="*/ 685959 w 685800"/>
              <a:gd name="connsiteY44" fmla="*/ 687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5800" h="640080">
                <a:moveTo>
                  <a:pt x="685959" y="68739"/>
                </a:moveTo>
                <a:lnTo>
                  <a:pt x="685959" y="23019"/>
                </a:lnTo>
                <a:cubicBezTo>
                  <a:pt x="685959" y="10393"/>
                  <a:pt x="675725" y="159"/>
                  <a:pt x="663099" y="159"/>
                </a:cubicBezTo>
                <a:lnTo>
                  <a:pt x="434499" y="159"/>
                </a:lnTo>
                <a:cubicBezTo>
                  <a:pt x="421873" y="159"/>
                  <a:pt x="411639" y="10393"/>
                  <a:pt x="411639" y="23019"/>
                </a:cubicBezTo>
                <a:lnTo>
                  <a:pt x="411639" y="68739"/>
                </a:lnTo>
                <a:cubicBezTo>
                  <a:pt x="411639" y="81365"/>
                  <a:pt x="421873" y="91599"/>
                  <a:pt x="434499" y="91599"/>
                </a:cubicBezTo>
                <a:lnTo>
                  <a:pt x="488250" y="91599"/>
                </a:lnTo>
                <a:lnTo>
                  <a:pt x="488250" y="274479"/>
                </a:lnTo>
                <a:lnTo>
                  <a:pt x="197868" y="274479"/>
                </a:lnTo>
                <a:lnTo>
                  <a:pt x="197868" y="91599"/>
                </a:lnTo>
                <a:lnTo>
                  <a:pt x="251619" y="91599"/>
                </a:lnTo>
                <a:cubicBezTo>
                  <a:pt x="264245" y="91599"/>
                  <a:pt x="274479" y="81365"/>
                  <a:pt x="274479" y="68739"/>
                </a:cubicBezTo>
                <a:lnTo>
                  <a:pt x="274479" y="23019"/>
                </a:lnTo>
                <a:cubicBezTo>
                  <a:pt x="274479" y="10393"/>
                  <a:pt x="264245" y="159"/>
                  <a:pt x="251619" y="159"/>
                </a:cubicBezTo>
                <a:lnTo>
                  <a:pt x="23019" y="159"/>
                </a:lnTo>
                <a:cubicBezTo>
                  <a:pt x="10393" y="159"/>
                  <a:pt x="159" y="10393"/>
                  <a:pt x="159" y="23019"/>
                </a:cubicBezTo>
                <a:lnTo>
                  <a:pt x="159" y="68739"/>
                </a:lnTo>
                <a:cubicBezTo>
                  <a:pt x="159" y="81365"/>
                  <a:pt x="10393" y="91599"/>
                  <a:pt x="23019" y="91599"/>
                </a:cubicBezTo>
                <a:lnTo>
                  <a:pt x="76276" y="91599"/>
                </a:lnTo>
                <a:lnTo>
                  <a:pt x="76276" y="548799"/>
                </a:lnTo>
                <a:lnTo>
                  <a:pt x="23019" y="548799"/>
                </a:lnTo>
                <a:cubicBezTo>
                  <a:pt x="10393" y="548799"/>
                  <a:pt x="159" y="559033"/>
                  <a:pt x="159" y="571659"/>
                </a:cubicBezTo>
                <a:lnTo>
                  <a:pt x="159" y="617379"/>
                </a:lnTo>
                <a:cubicBezTo>
                  <a:pt x="159" y="630005"/>
                  <a:pt x="10393" y="640239"/>
                  <a:pt x="23019" y="640239"/>
                </a:cubicBezTo>
                <a:lnTo>
                  <a:pt x="251619" y="640239"/>
                </a:lnTo>
                <a:cubicBezTo>
                  <a:pt x="264245" y="640239"/>
                  <a:pt x="274479" y="630005"/>
                  <a:pt x="274479" y="617379"/>
                </a:cubicBezTo>
                <a:lnTo>
                  <a:pt x="274479" y="571659"/>
                </a:lnTo>
                <a:cubicBezTo>
                  <a:pt x="274479" y="559033"/>
                  <a:pt x="264245" y="548799"/>
                  <a:pt x="251619" y="548799"/>
                </a:cubicBezTo>
                <a:lnTo>
                  <a:pt x="197868" y="548799"/>
                </a:lnTo>
                <a:lnTo>
                  <a:pt x="197868" y="365919"/>
                </a:lnTo>
                <a:lnTo>
                  <a:pt x="488249" y="365919"/>
                </a:lnTo>
                <a:lnTo>
                  <a:pt x="488249" y="548799"/>
                </a:lnTo>
                <a:lnTo>
                  <a:pt x="434499" y="548799"/>
                </a:lnTo>
                <a:cubicBezTo>
                  <a:pt x="421873" y="548799"/>
                  <a:pt x="411639" y="559033"/>
                  <a:pt x="411639" y="571659"/>
                </a:cubicBezTo>
                <a:lnTo>
                  <a:pt x="411639" y="617379"/>
                </a:lnTo>
                <a:cubicBezTo>
                  <a:pt x="411639" y="630005"/>
                  <a:pt x="421873" y="640239"/>
                  <a:pt x="434499" y="640239"/>
                </a:cubicBezTo>
                <a:lnTo>
                  <a:pt x="663099" y="640239"/>
                </a:lnTo>
                <a:cubicBezTo>
                  <a:pt x="675725" y="640239"/>
                  <a:pt x="685959" y="630005"/>
                  <a:pt x="685959" y="617379"/>
                </a:cubicBezTo>
                <a:lnTo>
                  <a:pt x="685959" y="571659"/>
                </a:lnTo>
                <a:cubicBezTo>
                  <a:pt x="685959" y="559033"/>
                  <a:pt x="675725" y="548799"/>
                  <a:pt x="663099" y="548799"/>
                </a:cubicBezTo>
                <a:lnTo>
                  <a:pt x="609842" y="548799"/>
                </a:lnTo>
                <a:lnTo>
                  <a:pt x="609842" y="91599"/>
                </a:lnTo>
                <a:lnTo>
                  <a:pt x="663099" y="91599"/>
                </a:lnTo>
                <a:cubicBezTo>
                  <a:pt x="675725" y="91599"/>
                  <a:pt x="685959" y="81365"/>
                  <a:pt x="685959" y="68739"/>
                </a:cubicBezTo>
                <a:close/>
              </a:path>
            </a:pathLst>
          </a:custGeom>
          <a:solidFill>
            <a:srgbClr val="910830"/>
          </a:solidFill>
          <a:ln w="1414" cap="flat">
            <a:noFill/>
            <a:prstDash val="solid"/>
            <a:miter/>
          </a:ln>
        </p:spPr>
        <p:txBody>
          <a:bodyPr rtlCol="0" anchor="ctr"/>
          <a:lstStyle/>
          <a:p>
            <a:endParaRPr lang="en-GB"/>
          </a:p>
        </p:txBody>
      </p:sp>
      <p:sp>
        <p:nvSpPr>
          <p:cNvPr id="399" name="Grafik 394">
            <a:extLst>
              <a:ext uri="{FF2B5EF4-FFF2-40B4-BE49-F238E27FC236}">
                <a16:creationId xmlns:a16="http://schemas.microsoft.com/office/drawing/2014/main" id="{D5F623BD-69FB-4B20-80F4-43720032BC48}"/>
              </a:ext>
            </a:extLst>
          </p:cNvPr>
          <p:cNvSpPr/>
          <p:nvPr/>
        </p:nvSpPr>
        <p:spPr>
          <a:xfrm>
            <a:off x="4500501" y="5646283"/>
            <a:ext cx="476311" cy="416772"/>
          </a:xfrm>
          <a:custGeom>
            <a:avLst/>
            <a:gdLst>
              <a:gd name="connsiteX0" fmla="*/ 365919 w 731520"/>
              <a:gd name="connsiteY0" fmla="*/ 159 h 640080"/>
              <a:gd name="connsiteX1" fmla="*/ 159 w 731520"/>
              <a:gd name="connsiteY1" fmla="*/ 365919 h 640080"/>
              <a:gd name="connsiteX2" fmla="*/ 159 w 731520"/>
              <a:gd name="connsiteY2" fmla="*/ 434499 h 640080"/>
              <a:gd name="connsiteX3" fmla="*/ 25432 w 731520"/>
              <a:gd name="connsiteY3" fmla="*/ 475393 h 640080"/>
              <a:gd name="connsiteX4" fmla="*/ 45982 w 731520"/>
              <a:gd name="connsiteY4" fmla="*/ 485667 h 640080"/>
              <a:gd name="connsiteX5" fmla="*/ 205899 w 731520"/>
              <a:gd name="connsiteY5" fmla="*/ 640239 h 640080"/>
              <a:gd name="connsiteX6" fmla="*/ 240189 w 731520"/>
              <a:gd name="connsiteY6" fmla="*/ 640239 h 640080"/>
              <a:gd name="connsiteX7" fmla="*/ 274479 w 731520"/>
              <a:gd name="connsiteY7" fmla="*/ 605949 h 640080"/>
              <a:gd name="connsiteX8" fmla="*/ 274479 w 731520"/>
              <a:gd name="connsiteY8" fmla="*/ 354489 h 640080"/>
              <a:gd name="connsiteX9" fmla="*/ 240189 w 731520"/>
              <a:gd name="connsiteY9" fmla="*/ 320199 h 640080"/>
              <a:gd name="connsiteX10" fmla="*/ 205899 w 731520"/>
              <a:gd name="connsiteY10" fmla="*/ 320199 h 640080"/>
              <a:gd name="connsiteX11" fmla="*/ 91599 w 731520"/>
              <a:gd name="connsiteY11" fmla="*/ 368244 h 640080"/>
              <a:gd name="connsiteX12" fmla="*/ 91599 w 731520"/>
              <a:gd name="connsiteY12" fmla="*/ 365919 h 640080"/>
              <a:gd name="connsiteX13" fmla="*/ 365919 w 731520"/>
              <a:gd name="connsiteY13" fmla="*/ 91599 h 640080"/>
              <a:gd name="connsiteX14" fmla="*/ 640239 w 731520"/>
              <a:gd name="connsiteY14" fmla="*/ 365919 h 640080"/>
              <a:gd name="connsiteX15" fmla="*/ 640239 w 731520"/>
              <a:gd name="connsiteY15" fmla="*/ 368244 h 640080"/>
              <a:gd name="connsiteX16" fmla="*/ 525939 w 731520"/>
              <a:gd name="connsiteY16" fmla="*/ 320199 h 640080"/>
              <a:gd name="connsiteX17" fmla="*/ 491649 w 731520"/>
              <a:gd name="connsiteY17" fmla="*/ 320199 h 640080"/>
              <a:gd name="connsiteX18" fmla="*/ 457359 w 731520"/>
              <a:gd name="connsiteY18" fmla="*/ 354489 h 640080"/>
              <a:gd name="connsiteX19" fmla="*/ 457359 w 731520"/>
              <a:gd name="connsiteY19" fmla="*/ 605949 h 640080"/>
              <a:gd name="connsiteX20" fmla="*/ 491649 w 731520"/>
              <a:gd name="connsiteY20" fmla="*/ 640239 h 640080"/>
              <a:gd name="connsiteX21" fmla="*/ 525939 w 731520"/>
              <a:gd name="connsiteY21" fmla="*/ 640239 h 640080"/>
              <a:gd name="connsiteX22" fmla="*/ 685856 w 731520"/>
              <a:gd name="connsiteY22" fmla="*/ 485667 h 640080"/>
              <a:gd name="connsiteX23" fmla="*/ 706405 w 731520"/>
              <a:gd name="connsiteY23" fmla="*/ 475393 h 640080"/>
              <a:gd name="connsiteX24" fmla="*/ 731679 w 731520"/>
              <a:gd name="connsiteY24" fmla="*/ 434499 h 640080"/>
              <a:gd name="connsiteX25" fmla="*/ 731679 w 731520"/>
              <a:gd name="connsiteY25" fmla="*/ 365919 h 640080"/>
              <a:gd name="connsiteX26" fmla="*/ 365919 w 731520"/>
              <a:gd name="connsiteY26"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640080">
                <a:moveTo>
                  <a:pt x="365919" y="159"/>
                </a:moveTo>
                <a:cubicBezTo>
                  <a:pt x="163780" y="159"/>
                  <a:pt x="159" y="163745"/>
                  <a:pt x="159" y="365919"/>
                </a:cubicBezTo>
                <a:lnTo>
                  <a:pt x="159" y="434499"/>
                </a:lnTo>
                <a:cubicBezTo>
                  <a:pt x="159" y="451817"/>
                  <a:pt x="9943" y="467648"/>
                  <a:pt x="25432" y="475393"/>
                </a:cubicBezTo>
                <a:lnTo>
                  <a:pt x="45982" y="485667"/>
                </a:lnTo>
                <a:cubicBezTo>
                  <a:pt x="48855" y="571521"/>
                  <a:pt x="119347" y="640239"/>
                  <a:pt x="205899" y="640239"/>
                </a:cubicBezTo>
                <a:lnTo>
                  <a:pt x="240189" y="640239"/>
                </a:lnTo>
                <a:cubicBezTo>
                  <a:pt x="259127" y="640239"/>
                  <a:pt x="274479" y="624887"/>
                  <a:pt x="274479" y="605949"/>
                </a:cubicBezTo>
                <a:lnTo>
                  <a:pt x="274479" y="354489"/>
                </a:lnTo>
                <a:cubicBezTo>
                  <a:pt x="274479" y="335551"/>
                  <a:pt x="259127" y="320199"/>
                  <a:pt x="240189" y="320199"/>
                </a:cubicBezTo>
                <a:lnTo>
                  <a:pt x="205899" y="320199"/>
                </a:lnTo>
                <a:cubicBezTo>
                  <a:pt x="161119" y="320199"/>
                  <a:pt x="120644" y="338600"/>
                  <a:pt x="91599" y="368244"/>
                </a:cubicBezTo>
                <a:lnTo>
                  <a:pt x="91599" y="365919"/>
                </a:lnTo>
                <a:cubicBezTo>
                  <a:pt x="91599" y="214659"/>
                  <a:pt x="214659" y="91599"/>
                  <a:pt x="365919" y="91599"/>
                </a:cubicBezTo>
                <a:cubicBezTo>
                  <a:pt x="517179" y="91599"/>
                  <a:pt x="640239" y="214659"/>
                  <a:pt x="640239" y="365919"/>
                </a:cubicBezTo>
                <a:lnTo>
                  <a:pt x="640239" y="368244"/>
                </a:lnTo>
                <a:cubicBezTo>
                  <a:pt x="611194" y="338600"/>
                  <a:pt x="570719" y="320199"/>
                  <a:pt x="525939" y="320199"/>
                </a:cubicBezTo>
                <a:lnTo>
                  <a:pt x="491649" y="320199"/>
                </a:lnTo>
                <a:cubicBezTo>
                  <a:pt x="472711" y="320199"/>
                  <a:pt x="457359" y="335551"/>
                  <a:pt x="457359" y="354489"/>
                </a:cubicBezTo>
                <a:lnTo>
                  <a:pt x="457359" y="605949"/>
                </a:lnTo>
                <a:cubicBezTo>
                  <a:pt x="457359" y="624887"/>
                  <a:pt x="472711" y="640239"/>
                  <a:pt x="491649" y="640239"/>
                </a:cubicBezTo>
                <a:lnTo>
                  <a:pt x="525939" y="640239"/>
                </a:lnTo>
                <a:cubicBezTo>
                  <a:pt x="612491" y="640239"/>
                  <a:pt x="682983" y="571519"/>
                  <a:pt x="685856" y="485667"/>
                </a:cubicBezTo>
                <a:lnTo>
                  <a:pt x="706405" y="475393"/>
                </a:lnTo>
                <a:cubicBezTo>
                  <a:pt x="721894" y="467648"/>
                  <a:pt x="731679" y="451817"/>
                  <a:pt x="731679" y="434499"/>
                </a:cubicBezTo>
                <a:lnTo>
                  <a:pt x="731679" y="365919"/>
                </a:lnTo>
                <a:cubicBezTo>
                  <a:pt x="731679" y="163781"/>
                  <a:pt x="568093" y="159"/>
                  <a:pt x="365919" y="159"/>
                </a:cubicBezTo>
                <a:close/>
              </a:path>
            </a:pathLst>
          </a:custGeom>
          <a:solidFill>
            <a:srgbClr val="910830"/>
          </a:solidFill>
          <a:ln w="1414" cap="flat">
            <a:noFill/>
            <a:prstDash val="solid"/>
            <a:miter/>
          </a:ln>
        </p:spPr>
        <p:txBody>
          <a:bodyPr rtlCol="0" anchor="ctr"/>
          <a:lstStyle/>
          <a:p>
            <a:endParaRPr lang="en-GB"/>
          </a:p>
        </p:txBody>
      </p:sp>
      <p:sp>
        <p:nvSpPr>
          <p:cNvPr id="400" name="Grafik 395">
            <a:extLst>
              <a:ext uri="{FF2B5EF4-FFF2-40B4-BE49-F238E27FC236}">
                <a16:creationId xmlns:a16="http://schemas.microsoft.com/office/drawing/2014/main" id="{B0CF846C-C3CD-4A4B-98A1-CA7BEF32EEFD}"/>
              </a:ext>
            </a:extLst>
          </p:cNvPr>
          <p:cNvSpPr/>
          <p:nvPr/>
        </p:nvSpPr>
        <p:spPr>
          <a:xfrm>
            <a:off x="5009683" y="5646283"/>
            <a:ext cx="476311" cy="416772"/>
          </a:xfrm>
          <a:custGeom>
            <a:avLst/>
            <a:gdLst>
              <a:gd name="connsiteX0" fmla="*/ 228759 w 731520"/>
              <a:gd name="connsiteY0" fmla="*/ 365919 h 640080"/>
              <a:gd name="connsiteX1" fmla="*/ 205899 w 731520"/>
              <a:gd name="connsiteY1" fmla="*/ 365919 h 640080"/>
              <a:gd name="connsiteX2" fmla="*/ 114459 w 731520"/>
              <a:gd name="connsiteY2" fmla="*/ 457531 h 640080"/>
              <a:gd name="connsiteX3" fmla="*/ 114459 w 731520"/>
              <a:gd name="connsiteY3" fmla="*/ 548628 h 640080"/>
              <a:gd name="connsiteX4" fmla="*/ 205899 w 731520"/>
              <a:gd name="connsiteY4" fmla="*/ 640239 h 640080"/>
              <a:gd name="connsiteX5" fmla="*/ 228759 w 731520"/>
              <a:gd name="connsiteY5" fmla="*/ 640239 h 640080"/>
              <a:gd name="connsiteX6" fmla="*/ 274479 w 731520"/>
              <a:gd name="connsiteY6" fmla="*/ 594433 h 640080"/>
              <a:gd name="connsiteX7" fmla="*/ 274479 w 731520"/>
              <a:gd name="connsiteY7" fmla="*/ 411725 h 640080"/>
              <a:gd name="connsiteX8" fmla="*/ 228759 w 731520"/>
              <a:gd name="connsiteY8" fmla="*/ 365919 h 640080"/>
              <a:gd name="connsiteX9" fmla="*/ 525939 w 731520"/>
              <a:gd name="connsiteY9" fmla="*/ 365919 h 640080"/>
              <a:gd name="connsiteX10" fmla="*/ 503079 w 731520"/>
              <a:gd name="connsiteY10" fmla="*/ 365919 h 640080"/>
              <a:gd name="connsiteX11" fmla="*/ 457359 w 731520"/>
              <a:gd name="connsiteY11" fmla="*/ 411725 h 640080"/>
              <a:gd name="connsiteX12" fmla="*/ 457359 w 731520"/>
              <a:gd name="connsiteY12" fmla="*/ 594433 h 640080"/>
              <a:gd name="connsiteX13" fmla="*/ 503079 w 731520"/>
              <a:gd name="connsiteY13" fmla="*/ 640239 h 640080"/>
              <a:gd name="connsiteX14" fmla="*/ 525939 w 731520"/>
              <a:gd name="connsiteY14" fmla="*/ 640239 h 640080"/>
              <a:gd name="connsiteX15" fmla="*/ 617379 w 731520"/>
              <a:gd name="connsiteY15" fmla="*/ 548628 h 640080"/>
              <a:gd name="connsiteX16" fmla="*/ 617379 w 731520"/>
              <a:gd name="connsiteY16" fmla="*/ 457531 h 640080"/>
              <a:gd name="connsiteX17" fmla="*/ 525939 w 731520"/>
              <a:gd name="connsiteY17" fmla="*/ 365919 h 640080"/>
              <a:gd name="connsiteX18" fmla="*/ 365919 w 731520"/>
              <a:gd name="connsiteY18" fmla="*/ 159 h 640080"/>
              <a:gd name="connsiteX19" fmla="*/ 159 w 731520"/>
              <a:gd name="connsiteY19" fmla="*/ 365919 h 640080"/>
              <a:gd name="connsiteX20" fmla="*/ 159 w 731520"/>
              <a:gd name="connsiteY20" fmla="*/ 525939 h 640080"/>
              <a:gd name="connsiteX21" fmla="*/ 23019 w 731520"/>
              <a:gd name="connsiteY21" fmla="*/ 548799 h 640080"/>
              <a:gd name="connsiteX22" fmla="*/ 45879 w 731520"/>
              <a:gd name="connsiteY22" fmla="*/ 548799 h 640080"/>
              <a:gd name="connsiteX23" fmla="*/ 68739 w 731520"/>
              <a:gd name="connsiteY23" fmla="*/ 525939 h 640080"/>
              <a:gd name="connsiteX24" fmla="*/ 68739 w 731520"/>
              <a:gd name="connsiteY24" fmla="*/ 365919 h 640080"/>
              <a:gd name="connsiteX25" fmla="*/ 365919 w 731520"/>
              <a:gd name="connsiteY25" fmla="*/ 68996 h 640080"/>
              <a:gd name="connsiteX26" fmla="*/ 663099 w 731520"/>
              <a:gd name="connsiteY26" fmla="*/ 365919 h 640080"/>
              <a:gd name="connsiteX27" fmla="*/ 663099 w 731520"/>
              <a:gd name="connsiteY27" fmla="*/ 525939 h 640080"/>
              <a:gd name="connsiteX28" fmla="*/ 685959 w 731520"/>
              <a:gd name="connsiteY28" fmla="*/ 548799 h 640080"/>
              <a:gd name="connsiteX29" fmla="*/ 708819 w 731520"/>
              <a:gd name="connsiteY29" fmla="*/ 548799 h 640080"/>
              <a:gd name="connsiteX30" fmla="*/ 731679 w 731520"/>
              <a:gd name="connsiteY30" fmla="*/ 525939 h 640080"/>
              <a:gd name="connsiteX31" fmla="*/ 731679 w 731520"/>
              <a:gd name="connsiteY31" fmla="*/ 365919 h 640080"/>
              <a:gd name="connsiteX32" fmla="*/ 365919 w 731520"/>
              <a:gd name="connsiteY32"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640080">
                <a:moveTo>
                  <a:pt x="228759" y="365919"/>
                </a:moveTo>
                <a:lnTo>
                  <a:pt x="205899" y="365919"/>
                </a:lnTo>
                <a:cubicBezTo>
                  <a:pt x="155393" y="365919"/>
                  <a:pt x="114459" y="406924"/>
                  <a:pt x="114459" y="457531"/>
                </a:cubicBezTo>
                <a:lnTo>
                  <a:pt x="114459" y="548628"/>
                </a:lnTo>
                <a:cubicBezTo>
                  <a:pt x="114459" y="599220"/>
                  <a:pt x="155393" y="640239"/>
                  <a:pt x="205899" y="640239"/>
                </a:cubicBezTo>
                <a:lnTo>
                  <a:pt x="228759" y="640239"/>
                </a:lnTo>
                <a:cubicBezTo>
                  <a:pt x="254005" y="640239"/>
                  <a:pt x="274479" y="619722"/>
                  <a:pt x="274479" y="594433"/>
                </a:cubicBezTo>
                <a:lnTo>
                  <a:pt x="274479" y="411725"/>
                </a:lnTo>
                <a:cubicBezTo>
                  <a:pt x="274479" y="386422"/>
                  <a:pt x="254005" y="365919"/>
                  <a:pt x="228759" y="365919"/>
                </a:cubicBezTo>
                <a:close/>
                <a:moveTo>
                  <a:pt x="525939" y="365919"/>
                </a:moveTo>
                <a:lnTo>
                  <a:pt x="503079" y="365919"/>
                </a:lnTo>
                <a:cubicBezTo>
                  <a:pt x="477833" y="365919"/>
                  <a:pt x="457359" y="386422"/>
                  <a:pt x="457359" y="411725"/>
                </a:cubicBezTo>
                <a:lnTo>
                  <a:pt x="457359" y="594433"/>
                </a:lnTo>
                <a:cubicBezTo>
                  <a:pt x="457359" y="619722"/>
                  <a:pt x="477833" y="640239"/>
                  <a:pt x="503079" y="640239"/>
                </a:cubicBezTo>
                <a:lnTo>
                  <a:pt x="525939" y="640239"/>
                </a:lnTo>
                <a:cubicBezTo>
                  <a:pt x="576445" y="640239"/>
                  <a:pt x="617379" y="599220"/>
                  <a:pt x="617379" y="548628"/>
                </a:cubicBezTo>
                <a:lnTo>
                  <a:pt x="617379" y="457531"/>
                </a:lnTo>
                <a:cubicBezTo>
                  <a:pt x="617379" y="406938"/>
                  <a:pt x="576445" y="365919"/>
                  <a:pt x="525939" y="365919"/>
                </a:cubicBezTo>
                <a:close/>
                <a:moveTo>
                  <a:pt x="365919" y="159"/>
                </a:moveTo>
                <a:cubicBezTo>
                  <a:pt x="161479" y="159"/>
                  <a:pt x="6688" y="170366"/>
                  <a:pt x="159" y="365919"/>
                </a:cubicBezTo>
                <a:lnTo>
                  <a:pt x="159" y="525939"/>
                </a:lnTo>
                <a:cubicBezTo>
                  <a:pt x="159" y="538569"/>
                  <a:pt x="10389" y="548799"/>
                  <a:pt x="23019" y="548799"/>
                </a:cubicBezTo>
                <a:lnTo>
                  <a:pt x="45879" y="548799"/>
                </a:lnTo>
                <a:cubicBezTo>
                  <a:pt x="58509" y="548799"/>
                  <a:pt x="68739" y="538569"/>
                  <a:pt x="68739" y="525939"/>
                </a:cubicBezTo>
                <a:lnTo>
                  <a:pt x="68739" y="365919"/>
                </a:lnTo>
                <a:cubicBezTo>
                  <a:pt x="68739" y="202084"/>
                  <a:pt x="202084" y="69025"/>
                  <a:pt x="365919" y="68996"/>
                </a:cubicBezTo>
                <a:cubicBezTo>
                  <a:pt x="529754" y="69025"/>
                  <a:pt x="663099" y="202084"/>
                  <a:pt x="663099" y="365919"/>
                </a:cubicBezTo>
                <a:lnTo>
                  <a:pt x="663099" y="525939"/>
                </a:lnTo>
                <a:cubicBezTo>
                  <a:pt x="663099" y="538569"/>
                  <a:pt x="673329" y="548799"/>
                  <a:pt x="685959" y="548799"/>
                </a:cubicBezTo>
                <a:lnTo>
                  <a:pt x="708819" y="548799"/>
                </a:lnTo>
                <a:cubicBezTo>
                  <a:pt x="721449" y="548799"/>
                  <a:pt x="731679" y="538569"/>
                  <a:pt x="731679" y="525939"/>
                </a:cubicBezTo>
                <a:lnTo>
                  <a:pt x="731679" y="365919"/>
                </a:lnTo>
                <a:cubicBezTo>
                  <a:pt x="725150" y="170366"/>
                  <a:pt x="570359" y="159"/>
                  <a:pt x="365919" y="159"/>
                </a:cubicBezTo>
                <a:close/>
              </a:path>
            </a:pathLst>
          </a:custGeom>
          <a:solidFill>
            <a:srgbClr val="910830"/>
          </a:solidFill>
          <a:ln w="1414" cap="flat">
            <a:noFill/>
            <a:prstDash val="solid"/>
            <a:miter/>
          </a:ln>
        </p:spPr>
        <p:txBody>
          <a:bodyPr rtlCol="0" anchor="ctr"/>
          <a:lstStyle/>
          <a:p>
            <a:endParaRPr lang="en-GB"/>
          </a:p>
        </p:txBody>
      </p:sp>
      <p:sp>
        <p:nvSpPr>
          <p:cNvPr id="401" name="Grafik 396">
            <a:extLst>
              <a:ext uri="{FF2B5EF4-FFF2-40B4-BE49-F238E27FC236}">
                <a16:creationId xmlns:a16="http://schemas.microsoft.com/office/drawing/2014/main" id="{059CD80D-D04E-4888-A191-5ED059122A4F}"/>
              </a:ext>
            </a:extLst>
          </p:cNvPr>
          <p:cNvSpPr/>
          <p:nvPr/>
        </p:nvSpPr>
        <p:spPr>
          <a:xfrm>
            <a:off x="5518865" y="5616514"/>
            <a:ext cx="476311" cy="476311"/>
          </a:xfrm>
          <a:custGeom>
            <a:avLst/>
            <a:gdLst>
              <a:gd name="connsiteX0" fmla="*/ 274479 w 731520"/>
              <a:gd name="connsiteY0" fmla="*/ 297339 h 731520"/>
              <a:gd name="connsiteX1" fmla="*/ 228759 w 731520"/>
              <a:gd name="connsiteY1" fmla="*/ 251619 h 731520"/>
              <a:gd name="connsiteX2" fmla="*/ 205899 w 731520"/>
              <a:gd name="connsiteY2" fmla="*/ 251619 h 731520"/>
              <a:gd name="connsiteX3" fmla="*/ 114459 w 731520"/>
              <a:gd name="connsiteY3" fmla="*/ 343059 h 731520"/>
              <a:gd name="connsiteX4" fmla="*/ 114459 w 731520"/>
              <a:gd name="connsiteY4" fmla="*/ 411639 h 731520"/>
              <a:gd name="connsiteX5" fmla="*/ 205899 w 731520"/>
              <a:gd name="connsiteY5" fmla="*/ 503079 h 731520"/>
              <a:gd name="connsiteX6" fmla="*/ 228759 w 731520"/>
              <a:gd name="connsiteY6" fmla="*/ 503079 h 731520"/>
              <a:gd name="connsiteX7" fmla="*/ 274479 w 731520"/>
              <a:gd name="connsiteY7" fmla="*/ 457359 h 731520"/>
              <a:gd name="connsiteX8" fmla="*/ 274479 w 731520"/>
              <a:gd name="connsiteY8" fmla="*/ 297339 h 731520"/>
              <a:gd name="connsiteX9" fmla="*/ 525939 w 731520"/>
              <a:gd name="connsiteY9" fmla="*/ 503079 h 731520"/>
              <a:gd name="connsiteX10" fmla="*/ 617379 w 731520"/>
              <a:gd name="connsiteY10" fmla="*/ 411639 h 731520"/>
              <a:gd name="connsiteX11" fmla="*/ 617379 w 731520"/>
              <a:gd name="connsiteY11" fmla="*/ 343059 h 731520"/>
              <a:gd name="connsiteX12" fmla="*/ 525939 w 731520"/>
              <a:gd name="connsiteY12" fmla="*/ 251619 h 731520"/>
              <a:gd name="connsiteX13" fmla="*/ 503079 w 731520"/>
              <a:gd name="connsiteY13" fmla="*/ 251619 h 731520"/>
              <a:gd name="connsiteX14" fmla="*/ 457359 w 731520"/>
              <a:gd name="connsiteY14" fmla="*/ 297339 h 731520"/>
              <a:gd name="connsiteX15" fmla="*/ 457359 w 731520"/>
              <a:gd name="connsiteY15" fmla="*/ 457359 h 731520"/>
              <a:gd name="connsiteX16" fmla="*/ 503079 w 731520"/>
              <a:gd name="connsiteY16" fmla="*/ 503079 h 731520"/>
              <a:gd name="connsiteX17" fmla="*/ 525939 w 731520"/>
              <a:gd name="connsiteY17" fmla="*/ 503079 h 731520"/>
              <a:gd name="connsiteX18" fmla="*/ 365919 w 731520"/>
              <a:gd name="connsiteY18" fmla="*/ 159 h 731520"/>
              <a:gd name="connsiteX19" fmla="*/ 159 w 731520"/>
              <a:gd name="connsiteY19" fmla="*/ 365919 h 731520"/>
              <a:gd name="connsiteX20" fmla="*/ 159 w 731520"/>
              <a:gd name="connsiteY20" fmla="*/ 388779 h 731520"/>
              <a:gd name="connsiteX21" fmla="*/ 23019 w 731520"/>
              <a:gd name="connsiteY21" fmla="*/ 411639 h 731520"/>
              <a:gd name="connsiteX22" fmla="*/ 45879 w 731520"/>
              <a:gd name="connsiteY22" fmla="*/ 411639 h 731520"/>
              <a:gd name="connsiteX23" fmla="*/ 68739 w 731520"/>
              <a:gd name="connsiteY23" fmla="*/ 388779 h 731520"/>
              <a:gd name="connsiteX24" fmla="*/ 68739 w 731520"/>
              <a:gd name="connsiteY24" fmla="*/ 365919 h 731520"/>
              <a:gd name="connsiteX25" fmla="*/ 365919 w 731520"/>
              <a:gd name="connsiteY25" fmla="*/ 68739 h 731520"/>
              <a:gd name="connsiteX26" fmla="*/ 663099 w 731520"/>
              <a:gd name="connsiteY26" fmla="*/ 365919 h 731520"/>
              <a:gd name="connsiteX27" fmla="*/ 662928 w 731520"/>
              <a:gd name="connsiteY27" fmla="*/ 365919 h 731520"/>
              <a:gd name="connsiteX28" fmla="*/ 663099 w 731520"/>
              <a:gd name="connsiteY28" fmla="*/ 602692 h 731520"/>
              <a:gd name="connsiteX29" fmla="*/ 602692 w 731520"/>
              <a:gd name="connsiteY29" fmla="*/ 663099 h 731520"/>
              <a:gd name="connsiteX30" fmla="*/ 457359 w 731520"/>
              <a:gd name="connsiteY30" fmla="*/ 663099 h 731520"/>
              <a:gd name="connsiteX31" fmla="*/ 388779 w 731520"/>
              <a:gd name="connsiteY31" fmla="*/ 594519 h 731520"/>
              <a:gd name="connsiteX32" fmla="*/ 343059 w 731520"/>
              <a:gd name="connsiteY32" fmla="*/ 594519 h 731520"/>
              <a:gd name="connsiteX33" fmla="*/ 274479 w 731520"/>
              <a:gd name="connsiteY33" fmla="*/ 663099 h 731520"/>
              <a:gd name="connsiteX34" fmla="*/ 343059 w 731520"/>
              <a:gd name="connsiteY34" fmla="*/ 731679 h 731520"/>
              <a:gd name="connsiteX35" fmla="*/ 602692 w 731520"/>
              <a:gd name="connsiteY35" fmla="*/ 731679 h 731520"/>
              <a:gd name="connsiteX36" fmla="*/ 731679 w 731520"/>
              <a:gd name="connsiteY36" fmla="*/ 602692 h 731520"/>
              <a:gd name="connsiteX37" fmla="*/ 731679 w 731520"/>
              <a:gd name="connsiteY37" fmla="*/ 365919 h 731520"/>
              <a:gd name="connsiteX38" fmla="*/ 365919 w 731520"/>
              <a:gd name="connsiteY38"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274479" y="297339"/>
                </a:moveTo>
                <a:cubicBezTo>
                  <a:pt x="274479" y="272093"/>
                  <a:pt x="254005" y="251619"/>
                  <a:pt x="228759" y="251619"/>
                </a:cubicBezTo>
                <a:lnTo>
                  <a:pt x="205899" y="251619"/>
                </a:lnTo>
                <a:cubicBezTo>
                  <a:pt x="155393" y="251619"/>
                  <a:pt x="114459" y="292553"/>
                  <a:pt x="114459" y="343059"/>
                </a:cubicBezTo>
                <a:lnTo>
                  <a:pt x="114459" y="411639"/>
                </a:lnTo>
                <a:cubicBezTo>
                  <a:pt x="114459" y="462145"/>
                  <a:pt x="155393" y="503079"/>
                  <a:pt x="205899" y="503079"/>
                </a:cubicBezTo>
                <a:lnTo>
                  <a:pt x="228759" y="503079"/>
                </a:lnTo>
                <a:cubicBezTo>
                  <a:pt x="254005" y="503079"/>
                  <a:pt x="274479" y="482605"/>
                  <a:pt x="274479" y="457359"/>
                </a:cubicBezTo>
                <a:lnTo>
                  <a:pt x="274479" y="297339"/>
                </a:lnTo>
                <a:close/>
                <a:moveTo>
                  <a:pt x="525939" y="503079"/>
                </a:moveTo>
                <a:cubicBezTo>
                  <a:pt x="576445" y="503079"/>
                  <a:pt x="617379" y="462145"/>
                  <a:pt x="617379" y="411639"/>
                </a:cubicBezTo>
                <a:lnTo>
                  <a:pt x="617379" y="343059"/>
                </a:lnTo>
                <a:cubicBezTo>
                  <a:pt x="617379" y="292553"/>
                  <a:pt x="576445" y="251619"/>
                  <a:pt x="525939" y="251619"/>
                </a:cubicBezTo>
                <a:lnTo>
                  <a:pt x="503079" y="251619"/>
                </a:lnTo>
                <a:cubicBezTo>
                  <a:pt x="477833" y="251619"/>
                  <a:pt x="457359" y="272093"/>
                  <a:pt x="457359" y="297339"/>
                </a:cubicBezTo>
                <a:lnTo>
                  <a:pt x="457359" y="457359"/>
                </a:lnTo>
                <a:cubicBezTo>
                  <a:pt x="457359" y="482605"/>
                  <a:pt x="477833" y="503079"/>
                  <a:pt x="503079" y="503079"/>
                </a:cubicBezTo>
                <a:lnTo>
                  <a:pt x="525939" y="503079"/>
                </a:lnTo>
                <a:close/>
                <a:moveTo>
                  <a:pt x="365919" y="159"/>
                </a:moveTo>
                <a:cubicBezTo>
                  <a:pt x="161865" y="159"/>
                  <a:pt x="6703" y="169937"/>
                  <a:pt x="159" y="365919"/>
                </a:cubicBezTo>
                <a:lnTo>
                  <a:pt x="159" y="388779"/>
                </a:lnTo>
                <a:cubicBezTo>
                  <a:pt x="159" y="401409"/>
                  <a:pt x="10389" y="411639"/>
                  <a:pt x="23019" y="411639"/>
                </a:cubicBezTo>
                <a:lnTo>
                  <a:pt x="45879" y="411639"/>
                </a:lnTo>
                <a:cubicBezTo>
                  <a:pt x="58509" y="411639"/>
                  <a:pt x="68739" y="401409"/>
                  <a:pt x="68739" y="388779"/>
                </a:cubicBezTo>
                <a:lnTo>
                  <a:pt x="68739" y="365919"/>
                </a:lnTo>
                <a:cubicBezTo>
                  <a:pt x="68739" y="202056"/>
                  <a:pt x="202056" y="68739"/>
                  <a:pt x="365919" y="68739"/>
                </a:cubicBezTo>
                <a:cubicBezTo>
                  <a:pt x="529782" y="68739"/>
                  <a:pt x="663099" y="202056"/>
                  <a:pt x="663099" y="365919"/>
                </a:cubicBezTo>
                <a:lnTo>
                  <a:pt x="662928" y="365919"/>
                </a:lnTo>
                <a:cubicBezTo>
                  <a:pt x="663042" y="369391"/>
                  <a:pt x="663099" y="602692"/>
                  <a:pt x="663099" y="602692"/>
                </a:cubicBezTo>
                <a:cubicBezTo>
                  <a:pt x="663099" y="636053"/>
                  <a:pt x="636053" y="663099"/>
                  <a:pt x="602692" y="663099"/>
                </a:cubicBezTo>
                <a:lnTo>
                  <a:pt x="457359" y="663099"/>
                </a:lnTo>
                <a:cubicBezTo>
                  <a:pt x="457359" y="625223"/>
                  <a:pt x="426655" y="594519"/>
                  <a:pt x="388779" y="594519"/>
                </a:cubicBezTo>
                <a:lnTo>
                  <a:pt x="343059" y="594519"/>
                </a:lnTo>
                <a:cubicBezTo>
                  <a:pt x="305183" y="594519"/>
                  <a:pt x="274479" y="625223"/>
                  <a:pt x="274479" y="663099"/>
                </a:cubicBezTo>
                <a:cubicBezTo>
                  <a:pt x="274479" y="700975"/>
                  <a:pt x="305183" y="731679"/>
                  <a:pt x="343059" y="731679"/>
                </a:cubicBezTo>
                <a:lnTo>
                  <a:pt x="602692" y="731679"/>
                </a:lnTo>
                <a:cubicBezTo>
                  <a:pt x="673929" y="731679"/>
                  <a:pt x="731679" y="673929"/>
                  <a:pt x="731679" y="602692"/>
                </a:cubicBezTo>
                <a:lnTo>
                  <a:pt x="731679" y="365919"/>
                </a:lnTo>
                <a:cubicBezTo>
                  <a:pt x="725135" y="169937"/>
                  <a:pt x="569973" y="159"/>
                  <a:pt x="365919" y="159"/>
                </a:cubicBezTo>
                <a:close/>
              </a:path>
            </a:pathLst>
          </a:custGeom>
          <a:solidFill>
            <a:srgbClr val="910830"/>
          </a:solidFill>
          <a:ln w="1414" cap="flat">
            <a:noFill/>
            <a:prstDash val="solid"/>
            <a:miter/>
          </a:ln>
        </p:spPr>
        <p:txBody>
          <a:bodyPr rtlCol="0" anchor="ctr"/>
          <a:lstStyle/>
          <a:p>
            <a:endParaRPr lang="en-GB"/>
          </a:p>
        </p:txBody>
      </p:sp>
      <p:sp>
        <p:nvSpPr>
          <p:cNvPr id="402" name="Grafik 397">
            <a:extLst>
              <a:ext uri="{FF2B5EF4-FFF2-40B4-BE49-F238E27FC236}">
                <a16:creationId xmlns:a16="http://schemas.microsoft.com/office/drawing/2014/main" id="{5E34C8A0-92BC-480A-BB39-42C7A6745EFB}"/>
              </a:ext>
            </a:extLst>
          </p:cNvPr>
          <p:cNvSpPr/>
          <p:nvPr/>
        </p:nvSpPr>
        <p:spPr>
          <a:xfrm>
            <a:off x="6028035" y="5646253"/>
            <a:ext cx="476311" cy="416772"/>
          </a:xfrm>
          <a:custGeom>
            <a:avLst/>
            <a:gdLst>
              <a:gd name="connsiteX0" fmla="*/ 660688 w 731520"/>
              <a:gd name="connsiteY0" fmla="*/ 43926 h 640080"/>
              <a:gd name="connsiteX1" fmla="*/ 394083 w 731520"/>
              <a:gd name="connsiteY1" fmla="*/ 63357 h 640080"/>
              <a:gd name="connsiteX2" fmla="*/ 365937 w 731520"/>
              <a:gd name="connsiteY2" fmla="*/ 92361 h 640080"/>
              <a:gd name="connsiteX3" fmla="*/ 337790 w 731520"/>
              <a:gd name="connsiteY3" fmla="*/ 63357 h 640080"/>
              <a:gd name="connsiteX4" fmla="*/ 71185 w 731520"/>
              <a:gd name="connsiteY4" fmla="*/ 43926 h 640080"/>
              <a:gd name="connsiteX5" fmla="*/ 57041 w 731520"/>
              <a:gd name="connsiteY5" fmla="*/ 340963 h 640080"/>
              <a:gd name="connsiteX6" fmla="*/ 333504 w 731520"/>
              <a:gd name="connsiteY6" fmla="*/ 626428 h 640080"/>
              <a:gd name="connsiteX7" fmla="*/ 398226 w 731520"/>
              <a:gd name="connsiteY7" fmla="*/ 626428 h 640080"/>
              <a:gd name="connsiteX8" fmla="*/ 674690 w 731520"/>
              <a:gd name="connsiteY8" fmla="*/ 340963 h 640080"/>
              <a:gd name="connsiteX9" fmla="*/ 660688 w 731520"/>
              <a:gd name="connsiteY9" fmla="*/ 43926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640080">
                <a:moveTo>
                  <a:pt x="660688" y="43926"/>
                </a:moveTo>
                <a:cubicBezTo>
                  <a:pt x="582392" y="-22796"/>
                  <a:pt x="465949" y="-10795"/>
                  <a:pt x="394083" y="63357"/>
                </a:cubicBezTo>
                <a:lnTo>
                  <a:pt x="365937" y="92361"/>
                </a:lnTo>
                <a:lnTo>
                  <a:pt x="337790" y="63357"/>
                </a:lnTo>
                <a:cubicBezTo>
                  <a:pt x="266067" y="-10795"/>
                  <a:pt x="149481" y="-22796"/>
                  <a:pt x="71185" y="43926"/>
                </a:cubicBezTo>
                <a:cubicBezTo>
                  <a:pt x="-18540" y="120507"/>
                  <a:pt x="-23255" y="257953"/>
                  <a:pt x="57041" y="340963"/>
                </a:cubicBezTo>
                <a:lnTo>
                  <a:pt x="333504" y="626428"/>
                </a:lnTo>
                <a:cubicBezTo>
                  <a:pt x="351363" y="644859"/>
                  <a:pt x="380367" y="644859"/>
                  <a:pt x="398226" y="626428"/>
                </a:cubicBezTo>
                <a:lnTo>
                  <a:pt x="674690" y="340963"/>
                </a:lnTo>
                <a:cubicBezTo>
                  <a:pt x="755128" y="257953"/>
                  <a:pt x="750413" y="120507"/>
                  <a:pt x="660688" y="43926"/>
                </a:cubicBezTo>
                <a:close/>
              </a:path>
            </a:pathLst>
          </a:custGeom>
          <a:solidFill>
            <a:srgbClr val="910830"/>
          </a:solidFill>
          <a:ln w="1414" cap="flat">
            <a:noFill/>
            <a:prstDash val="solid"/>
            <a:miter/>
          </a:ln>
        </p:spPr>
        <p:txBody>
          <a:bodyPr rtlCol="0" anchor="ctr"/>
          <a:lstStyle/>
          <a:p>
            <a:endParaRPr lang="en-GB"/>
          </a:p>
        </p:txBody>
      </p:sp>
      <p:sp>
        <p:nvSpPr>
          <p:cNvPr id="403" name="Grafik 398">
            <a:extLst>
              <a:ext uri="{FF2B5EF4-FFF2-40B4-BE49-F238E27FC236}">
                <a16:creationId xmlns:a16="http://schemas.microsoft.com/office/drawing/2014/main" id="{0E1B643B-54DA-4BDC-9A7B-07AAB9393DFE}"/>
              </a:ext>
            </a:extLst>
          </p:cNvPr>
          <p:cNvSpPr/>
          <p:nvPr/>
        </p:nvSpPr>
        <p:spPr>
          <a:xfrm>
            <a:off x="6537215" y="5646237"/>
            <a:ext cx="476311" cy="416772"/>
          </a:xfrm>
          <a:custGeom>
            <a:avLst/>
            <a:gdLst>
              <a:gd name="connsiteX0" fmla="*/ 457666 w 731520"/>
              <a:gd name="connsiteY0" fmla="*/ 302840 h 640080"/>
              <a:gd name="connsiteX1" fmla="*/ 386657 w 731520"/>
              <a:gd name="connsiteY1" fmla="*/ 444858 h 640080"/>
              <a:gd name="connsiteX2" fmla="*/ 345366 w 731520"/>
              <a:gd name="connsiteY2" fmla="*/ 444000 h 640080"/>
              <a:gd name="connsiteX3" fmla="*/ 264070 w 731520"/>
              <a:gd name="connsiteY3" fmla="*/ 263549 h 640080"/>
              <a:gd name="connsiteX4" fmla="*/ 221208 w 731520"/>
              <a:gd name="connsiteY4" fmla="*/ 365991 h 640080"/>
              <a:gd name="connsiteX5" fmla="*/ 86763 w 731520"/>
              <a:gd name="connsiteY5" fmla="*/ 365991 h 640080"/>
              <a:gd name="connsiteX6" fmla="*/ 347509 w 731520"/>
              <a:gd name="connsiteY6" fmla="*/ 632452 h 640080"/>
              <a:gd name="connsiteX7" fmla="*/ 384228 w 731520"/>
              <a:gd name="connsiteY7" fmla="*/ 632452 h 640080"/>
              <a:gd name="connsiteX8" fmla="*/ 645118 w 731520"/>
              <a:gd name="connsiteY8" fmla="*/ 365991 h 640080"/>
              <a:gd name="connsiteX9" fmla="*/ 489241 w 731520"/>
              <a:gd name="connsiteY9" fmla="*/ 365991 h 640080"/>
              <a:gd name="connsiteX10" fmla="*/ 457666 w 731520"/>
              <a:gd name="connsiteY10" fmla="*/ 302840 h 640080"/>
              <a:gd name="connsiteX11" fmla="*/ 676979 w 731520"/>
              <a:gd name="connsiteY11" fmla="*/ 60095 h 640080"/>
              <a:gd name="connsiteX12" fmla="*/ 673550 w 731520"/>
              <a:gd name="connsiteY12" fmla="*/ 56523 h 640080"/>
              <a:gd name="connsiteX13" fmla="*/ 405802 w 731520"/>
              <a:gd name="connsiteY13" fmla="*/ 56523 h 640080"/>
              <a:gd name="connsiteX14" fmla="*/ 365940 w 731520"/>
              <a:gd name="connsiteY14" fmla="*/ 97386 h 640080"/>
              <a:gd name="connsiteX15" fmla="*/ 326078 w 731520"/>
              <a:gd name="connsiteY15" fmla="*/ 56666 h 640080"/>
              <a:gd name="connsiteX16" fmla="*/ 58330 w 731520"/>
              <a:gd name="connsiteY16" fmla="*/ 56666 h 640080"/>
              <a:gd name="connsiteX17" fmla="*/ 54901 w 731520"/>
              <a:gd name="connsiteY17" fmla="*/ 60095 h 640080"/>
              <a:gd name="connsiteX18" fmla="*/ 44472 w 731520"/>
              <a:gd name="connsiteY18" fmla="*/ 320271 h 640080"/>
              <a:gd name="connsiteX19" fmla="*/ 190776 w 731520"/>
              <a:gd name="connsiteY19" fmla="*/ 320271 h 640080"/>
              <a:gd name="connsiteX20" fmla="*/ 242068 w 731520"/>
              <a:gd name="connsiteY20" fmla="*/ 197112 h 640080"/>
              <a:gd name="connsiteX21" fmla="*/ 284073 w 731520"/>
              <a:gd name="connsiteY21" fmla="*/ 196541 h 640080"/>
              <a:gd name="connsiteX22" fmla="*/ 367226 w 731520"/>
              <a:gd name="connsiteY22" fmla="*/ 381278 h 640080"/>
              <a:gd name="connsiteX23" fmla="*/ 437235 w 731520"/>
              <a:gd name="connsiteY23" fmla="*/ 241404 h 640080"/>
              <a:gd name="connsiteX24" fmla="*/ 478097 w 731520"/>
              <a:gd name="connsiteY24" fmla="*/ 241404 h 640080"/>
              <a:gd name="connsiteX25" fmla="*/ 517531 w 731520"/>
              <a:gd name="connsiteY25" fmla="*/ 320271 h 640080"/>
              <a:gd name="connsiteX26" fmla="*/ 687409 w 731520"/>
              <a:gd name="connsiteY26" fmla="*/ 320271 h 640080"/>
              <a:gd name="connsiteX27" fmla="*/ 676979 w 731520"/>
              <a:gd name="connsiteY27" fmla="*/ 6009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1520" h="640080">
                <a:moveTo>
                  <a:pt x="457666" y="302840"/>
                </a:moveTo>
                <a:lnTo>
                  <a:pt x="386657" y="444858"/>
                </a:lnTo>
                <a:cubicBezTo>
                  <a:pt x="378085" y="462145"/>
                  <a:pt x="353224" y="461574"/>
                  <a:pt x="345366" y="444000"/>
                </a:cubicBezTo>
                <a:lnTo>
                  <a:pt x="264070" y="263549"/>
                </a:lnTo>
                <a:lnTo>
                  <a:pt x="221208" y="365991"/>
                </a:lnTo>
                <a:lnTo>
                  <a:pt x="86763" y="365991"/>
                </a:lnTo>
                <a:lnTo>
                  <a:pt x="347509" y="632452"/>
                </a:lnTo>
                <a:cubicBezTo>
                  <a:pt x="357654" y="642882"/>
                  <a:pt x="374084" y="642882"/>
                  <a:pt x="384228" y="632452"/>
                </a:cubicBezTo>
                <a:lnTo>
                  <a:pt x="645118" y="365991"/>
                </a:lnTo>
                <a:lnTo>
                  <a:pt x="489241" y="365991"/>
                </a:lnTo>
                <a:lnTo>
                  <a:pt x="457666" y="302840"/>
                </a:lnTo>
                <a:close/>
                <a:moveTo>
                  <a:pt x="676979" y="60095"/>
                </a:moveTo>
                <a:lnTo>
                  <a:pt x="673550" y="56523"/>
                </a:lnTo>
                <a:cubicBezTo>
                  <a:pt x="599970" y="-18629"/>
                  <a:pt x="479526" y="-18629"/>
                  <a:pt x="405802" y="56523"/>
                </a:cubicBezTo>
                <a:lnTo>
                  <a:pt x="365940" y="97386"/>
                </a:lnTo>
                <a:lnTo>
                  <a:pt x="326078" y="56666"/>
                </a:lnTo>
                <a:cubicBezTo>
                  <a:pt x="252498" y="-18629"/>
                  <a:pt x="131911" y="-18629"/>
                  <a:pt x="58330" y="56666"/>
                </a:cubicBezTo>
                <a:lnTo>
                  <a:pt x="54901" y="60095"/>
                </a:lnTo>
                <a:cubicBezTo>
                  <a:pt x="-14679" y="131247"/>
                  <a:pt x="-17679" y="244547"/>
                  <a:pt x="44472" y="320271"/>
                </a:cubicBezTo>
                <a:lnTo>
                  <a:pt x="190776" y="320271"/>
                </a:lnTo>
                <a:lnTo>
                  <a:pt x="242068" y="197112"/>
                </a:lnTo>
                <a:cubicBezTo>
                  <a:pt x="249783" y="178681"/>
                  <a:pt x="275786" y="178253"/>
                  <a:pt x="284073" y="196541"/>
                </a:cubicBezTo>
                <a:lnTo>
                  <a:pt x="367226" y="381278"/>
                </a:lnTo>
                <a:lnTo>
                  <a:pt x="437235" y="241404"/>
                </a:lnTo>
                <a:cubicBezTo>
                  <a:pt x="445665" y="224544"/>
                  <a:pt x="469668" y="224544"/>
                  <a:pt x="478097" y="241404"/>
                </a:cubicBezTo>
                <a:lnTo>
                  <a:pt x="517531" y="320271"/>
                </a:lnTo>
                <a:lnTo>
                  <a:pt x="687409" y="320271"/>
                </a:lnTo>
                <a:cubicBezTo>
                  <a:pt x="749560" y="244547"/>
                  <a:pt x="746559" y="131247"/>
                  <a:pt x="676979" y="60095"/>
                </a:cubicBezTo>
                <a:close/>
              </a:path>
            </a:pathLst>
          </a:custGeom>
          <a:solidFill>
            <a:srgbClr val="910830"/>
          </a:solidFill>
          <a:ln w="1414" cap="flat">
            <a:noFill/>
            <a:prstDash val="solid"/>
            <a:miter/>
          </a:ln>
        </p:spPr>
        <p:txBody>
          <a:bodyPr rtlCol="0" anchor="ctr"/>
          <a:lstStyle/>
          <a:p>
            <a:endParaRPr lang="en-GB"/>
          </a:p>
        </p:txBody>
      </p:sp>
      <p:sp>
        <p:nvSpPr>
          <p:cNvPr id="404" name="Grafik 399">
            <a:extLst>
              <a:ext uri="{FF2B5EF4-FFF2-40B4-BE49-F238E27FC236}">
                <a16:creationId xmlns:a16="http://schemas.microsoft.com/office/drawing/2014/main" id="{3F7A0FCE-0850-4313-9C95-DE4292D5EF53}"/>
              </a:ext>
            </a:extLst>
          </p:cNvPr>
          <p:cNvSpPr/>
          <p:nvPr/>
        </p:nvSpPr>
        <p:spPr>
          <a:xfrm>
            <a:off x="549228" y="5616512"/>
            <a:ext cx="595389" cy="476311"/>
          </a:xfrm>
          <a:custGeom>
            <a:avLst/>
            <a:gdLst>
              <a:gd name="connsiteX0" fmla="*/ 434497 w 914400"/>
              <a:gd name="connsiteY0" fmla="*/ 548801 h 731520"/>
              <a:gd name="connsiteX1" fmla="*/ 823117 w 914400"/>
              <a:gd name="connsiteY1" fmla="*/ 548801 h 731520"/>
              <a:gd name="connsiteX2" fmla="*/ 868837 w 914400"/>
              <a:gd name="connsiteY2" fmla="*/ 503081 h 731520"/>
              <a:gd name="connsiteX3" fmla="*/ 548797 w 914400"/>
              <a:gd name="connsiteY3" fmla="*/ 183041 h 731520"/>
              <a:gd name="connsiteX4" fmla="*/ 548797 w 914400"/>
              <a:gd name="connsiteY4" fmla="*/ 91601 h 731520"/>
              <a:gd name="connsiteX5" fmla="*/ 800257 w 914400"/>
              <a:gd name="connsiteY5" fmla="*/ 91601 h 731520"/>
              <a:gd name="connsiteX6" fmla="*/ 823117 w 914400"/>
              <a:gd name="connsiteY6" fmla="*/ 68741 h 731520"/>
              <a:gd name="connsiteX7" fmla="*/ 823117 w 914400"/>
              <a:gd name="connsiteY7" fmla="*/ 23021 h 731520"/>
              <a:gd name="connsiteX8" fmla="*/ 800257 w 914400"/>
              <a:gd name="connsiteY8" fmla="*/ 161 h 731520"/>
              <a:gd name="connsiteX9" fmla="*/ 205897 w 914400"/>
              <a:gd name="connsiteY9" fmla="*/ 161 h 731520"/>
              <a:gd name="connsiteX10" fmla="*/ 183037 w 914400"/>
              <a:gd name="connsiteY10" fmla="*/ 23021 h 731520"/>
              <a:gd name="connsiteX11" fmla="*/ 183037 w 914400"/>
              <a:gd name="connsiteY11" fmla="*/ 68741 h 731520"/>
              <a:gd name="connsiteX12" fmla="*/ 205897 w 914400"/>
              <a:gd name="connsiteY12" fmla="*/ 91601 h 731520"/>
              <a:gd name="connsiteX13" fmla="*/ 457357 w 914400"/>
              <a:gd name="connsiteY13" fmla="*/ 91601 h 731520"/>
              <a:gd name="connsiteX14" fmla="*/ 457357 w 914400"/>
              <a:gd name="connsiteY14" fmla="*/ 183041 h 731520"/>
              <a:gd name="connsiteX15" fmla="*/ 160177 w 914400"/>
              <a:gd name="connsiteY15" fmla="*/ 183041 h 731520"/>
              <a:gd name="connsiteX16" fmla="*/ 98455 w 914400"/>
              <a:gd name="connsiteY16" fmla="*/ 100745 h 731520"/>
              <a:gd name="connsiteX17" fmla="*/ 80167 w 914400"/>
              <a:gd name="connsiteY17" fmla="*/ 91601 h 731520"/>
              <a:gd name="connsiteX18" fmla="*/ 23031 w 914400"/>
              <a:gd name="connsiteY18" fmla="*/ 91601 h 731520"/>
              <a:gd name="connsiteX19" fmla="*/ 857 w 914400"/>
              <a:gd name="connsiteY19" fmla="*/ 120004 h 731520"/>
              <a:gd name="connsiteX20" fmla="*/ 45877 w 914400"/>
              <a:gd name="connsiteY20" fmla="*/ 274481 h 731520"/>
              <a:gd name="connsiteX21" fmla="*/ 274477 w 914400"/>
              <a:gd name="connsiteY21" fmla="*/ 365921 h 731520"/>
              <a:gd name="connsiteX22" fmla="*/ 397921 w 914400"/>
              <a:gd name="connsiteY22" fmla="*/ 530513 h 731520"/>
              <a:gd name="connsiteX23" fmla="*/ 434497 w 914400"/>
              <a:gd name="connsiteY23" fmla="*/ 548801 h 731520"/>
              <a:gd name="connsiteX24" fmla="*/ 594517 w 914400"/>
              <a:gd name="connsiteY24" fmla="*/ 279496 h 731520"/>
              <a:gd name="connsiteX25" fmla="*/ 772811 w 914400"/>
              <a:gd name="connsiteY25" fmla="*/ 457361 h 731520"/>
              <a:gd name="connsiteX26" fmla="*/ 594517 w 914400"/>
              <a:gd name="connsiteY26" fmla="*/ 457361 h 731520"/>
              <a:gd name="connsiteX27" fmla="*/ 594517 w 914400"/>
              <a:gd name="connsiteY27" fmla="*/ 279496 h 731520"/>
              <a:gd name="connsiteX28" fmla="*/ 907942 w 914400"/>
              <a:gd name="connsiteY28" fmla="*/ 655686 h 731520"/>
              <a:gd name="connsiteX29" fmla="*/ 876295 w 914400"/>
              <a:gd name="connsiteY29" fmla="*/ 623967 h 731520"/>
              <a:gd name="connsiteX30" fmla="*/ 843948 w 914400"/>
              <a:gd name="connsiteY30" fmla="*/ 623982 h 731520"/>
              <a:gd name="connsiteX31" fmla="*/ 808744 w 914400"/>
              <a:gd name="connsiteY31" fmla="*/ 640055 h 731520"/>
              <a:gd name="connsiteX32" fmla="*/ 343057 w 914400"/>
              <a:gd name="connsiteY32" fmla="*/ 640055 h 731520"/>
              <a:gd name="connsiteX33" fmla="*/ 320197 w 914400"/>
              <a:gd name="connsiteY33" fmla="*/ 662958 h 731520"/>
              <a:gd name="connsiteX34" fmla="*/ 320197 w 914400"/>
              <a:gd name="connsiteY34" fmla="*/ 708764 h 731520"/>
              <a:gd name="connsiteX35" fmla="*/ 343057 w 914400"/>
              <a:gd name="connsiteY35" fmla="*/ 731666 h 731520"/>
              <a:gd name="connsiteX36" fmla="*/ 808744 w 914400"/>
              <a:gd name="connsiteY36" fmla="*/ 731666 h 731520"/>
              <a:gd name="connsiteX37" fmla="*/ 906542 w 914400"/>
              <a:gd name="connsiteY37" fmla="*/ 689490 h 731520"/>
              <a:gd name="connsiteX38" fmla="*/ 907942 w 914400"/>
              <a:gd name="connsiteY38" fmla="*/ 65568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 h="731520">
                <a:moveTo>
                  <a:pt x="434497" y="548801"/>
                </a:moveTo>
                <a:lnTo>
                  <a:pt x="823117" y="548801"/>
                </a:lnTo>
                <a:cubicBezTo>
                  <a:pt x="848363" y="548801"/>
                  <a:pt x="868837" y="528327"/>
                  <a:pt x="868837" y="503081"/>
                </a:cubicBezTo>
                <a:cubicBezTo>
                  <a:pt x="868837" y="326330"/>
                  <a:pt x="725548" y="183041"/>
                  <a:pt x="548797" y="183041"/>
                </a:cubicBezTo>
                <a:lnTo>
                  <a:pt x="548797" y="91601"/>
                </a:lnTo>
                <a:lnTo>
                  <a:pt x="800257" y="91601"/>
                </a:lnTo>
                <a:cubicBezTo>
                  <a:pt x="812887" y="91601"/>
                  <a:pt x="823117" y="81371"/>
                  <a:pt x="823117" y="68741"/>
                </a:cubicBezTo>
                <a:lnTo>
                  <a:pt x="823117" y="23021"/>
                </a:lnTo>
                <a:cubicBezTo>
                  <a:pt x="823117" y="10391"/>
                  <a:pt x="812887" y="161"/>
                  <a:pt x="800257" y="161"/>
                </a:cubicBezTo>
                <a:lnTo>
                  <a:pt x="205897" y="161"/>
                </a:lnTo>
                <a:cubicBezTo>
                  <a:pt x="193267" y="161"/>
                  <a:pt x="183037" y="10391"/>
                  <a:pt x="183037" y="23021"/>
                </a:cubicBezTo>
                <a:lnTo>
                  <a:pt x="183037" y="68741"/>
                </a:lnTo>
                <a:cubicBezTo>
                  <a:pt x="183037" y="81371"/>
                  <a:pt x="193267" y="91601"/>
                  <a:pt x="205897" y="91601"/>
                </a:cubicBezTo>
                <a:lnTo>
                  <a:pt x="457357" y="91601"/>
                </a:lnTo>
                <a:lnTo>
                  <a:pt x="457357" y="183041"/>
                </a:lnTo>
                <a:lnTo>
                  <a:pt x="160177" y="183041"/>
                </a:lnTo>
                <a:lnTo>
                  <a:pt x="98455" y="100745"/>
                </a:lnTo>
                <a:cubicBezTo>
                  <a:pt x="94140" y="94987"/>
                  <a:pt x="87354" y="91601"/>
                  <a:pt x="80167" y="91601"/>
                </a:cubicBezTo>
                <a:lnTo>
                  <a:pt x="23031" y="91601"/>
                </a:lnTo>
                <a:cubicBezTo>
                  <a:pt x="8158" y="91601"/>
                  <a:pt x="-2758" y="105574"/>
                  <a:pt x="857" y="120004"/>
                </a:cubicBezTo>
                <a:lnTo>
                  <a:pt x="45877" y="274481"/>
                </a:lnTo>
                <a:lnTo>
                  <a:pt x="274477" y="365921"/>
                </a:lnTo>
                <a:lnTo>
                  <a:pt x="397921" y="530513"/>
                </a:lnTo>
                <a:cubicBezTo>
                  <a:pt x="406554" y="542027"/>
                  <a:pt x="420106" y="548803"/>
                  <a:pt x="434497" y="548801"/>
                </a:cubicBezTo>
                <a:close/>
                <a:moveTo>
                  <a:pt x="594517" y="279496"/>
                </a:moveTo>
                <a:cubicBezTo>
                  <a:pt x="683885" y="297769"/>
                  <a:pt x="754580" y="367978"/>
                  <a:pt x="772811" y="457361"/>
                </a:cubicBezTo>
                <a:lnTo>
                  <a:pt x="594517" y="457361"/>
                </a:lnTo>
                <a:lnTo>
                  <a:pt x="594517" y="279496"/>
                </a:lnTo>
                <a:close/>
                <a:moveTo>
                  <a:pt x="907942" y="655686"/>
                </a:moveTo>
                <a:lnTo>
                  <a:pt x="876295" y="623967"/>
                </a:lnTo>
                <a:cubicBezTo>
                  <a:pt x="867365" y="615023"/>
                  <a:pt x="853092" y="615252"/>
                  <a:pt x="843948" y="623982"/>
                </a:cubicBezTo>
                <a:cubicBezTo>
                  <a:pt x="833818" y="633654"/>
                  <a:pt x="824174" y="640055"/>
                  <a:pt x="808744" y="640055"/>
                </a:cubicBezTo>
                <a:lnTo>
                  <a:pt x="343057" y="640055"/>
                </a:lnTo>
                <a:cubicBezTo>
                  <a:pt x="330427" y="640055"/>
                  <a:pt x="320197" y="650313"/>
                  <a:pt x="320197" y="662958"/>
                </a:cubicBezTo>
                <a:lnTo>
                  <a:pt x="320197" y="708764"/>
                </a:lnTo>
                <a:cubicBezTo>
                  <a:pt x="320197" y="721408"/>
                  <a:pt x="330427" y="731666"/>
                  <a:pt x="343057" y="731666"/>
                </a:cubicBezTo>
                <a:lnTo>
                  <a:pt x="808744" y="731666"/>
                </a:lnTo>
                <a:cubicBezTo>
                  <a:pt x="830004" y="731666"/>
                  <a:pt x="859179" y="730995"/>
                  <a:pt x="906542" y="689490"/>
                </a:cubicBezTo>
                <a:cubicBezTo>
                  <a:pt x="916571" y="680717"/>
                  <a:pt x="917357" y="665130"/>
                  <a:pt x="907942" y="655686"/>
                </a:cubicBezTo>
                <a:close/>
              </a:path>
            </a:pathLst>
          </a:custGeom>
          <a:solidFill>
            <a:srgbClr val="910830"/>
          </a:solidFill>
          <a:ln w="1429" cap="flat">
            <a:noFill/>
            <a:prstDash val="solid"/>
            <a:miter/>
          </a:ln>
        </p:spPr>
        <p:txBody>
          <a:bodyPr rtlCol="0" anchor="ctr"/>
          <a:lstStyle/>
          <a:p>
            <a:endParaRPr lang="en-GB"/>
          </a:p>
        </p:txBody>
      </p:sp>
      <p:sp>
        <p:nvSpPr>
          <p:cNvPr id="405" name="Grafik 400">
            <a:extLst>
              <a:ext uri="{FF2B5EF4-FFF2-40B4-BE49-F238E27FC236}">
                <a16:creationId xmlns:a16="http://schemas.microsoft.com/office/drawing/2014/main" id="{BEE84DA6-9FC6-4955-ABE5-0196D14ECFA8}"/>
              </a:ext>
            </a:extLst>
          </p:cNvPr>
          <p:cNvSpPr/>
          <p:nvPr/>
        </p:nvSpPr>
        <p:spPr>
          <a:xfrm>
            <a:off x="2943185" y="5616509"/>
            <a:ext cx="506081" cy="476311"/>
          </a:xfrm>
          <a:custGeom>
            <a:avLst/>
            <a:gdLst>
              <a:gd name="connsiteX0" fmla="*/ 160 w 777240"/>
              <a:gd name="connsiteY0" fmla="*/ 685937 h 731520"/>
              <a:gd name="connsiteX1" fmla="*/ 142920 w 777240"/>
              <a:gd name="connsiteY1" fmla="*/ 731686 h 731520"/>
              <a:gd name="connsiteX2" fmla="*/ 193569 w 777240"/>
              <a:gd name="connsiteY2" fmla="*/ 681037 h 731520"/>
              <a:gd name="connsiteX3" fmla="*/ 97786 w 777240"/>
              <a:gd name="connsiteY3" fmla="*/ 585253 h 731520"/>
              <a:gd name="connsiteX4" fmla="*/ 160 w 777240"/>
              <a:gd name="connsiteY4" fmla="*/ 685937 h 731520"/>
              <a:gd name="connsiteX5" fmla="*/ 178196 w 777240"/>
              <a:gd name="connsiteY5" fmla="*/ 343023 h 731520"/>
              <a:gd name="connsiteX6" fmla="*/ 162780 w 777240"/>
              <a:gd name="connsiteY6" fmla="*/ 397459 h 731520"/>
              <a:gd name="connsiteX7" fmla="*/ 181425 w 777240"/>
              <a:gd name="connsiteY7" fmla="*/ 458652 h 731520"/>
              <a:gd name="connsiteX8" fmla="*/ 108659 w 777240"/>
              <a:gd name="connsiteY8" fmla="*/ 531432 h 731520"/>
              <a:gd name="connsiteX9" fmla="*/ 246147 w 777240"/>
              <a:gd name="connsiteY9" fmla="*/ 668921 h 731520"/>
              <a:gd name="connsiteX10" fmla="*/ 318814 w 777240"/>
              <a:gd name="connsiteY10" fmla="*/ 596255 h 731520"/>
              <a:gd name="connsiteX11" fmla="*/ 379878 w 777240"/>
              <a:gd name="connsiteY11" fmla="*/ 614943 h 731520"/>
              <a:gd name="connsiteX12" fmla="*/ 434385 w 777240"/>
              <a:gd name="connsiteY12" fmla="*/ 599541 h 731520"/>
              <a:gd name="connsiteX13" fmla="*/ 485177 w 777240"/>
              <a:gd name="connsiteY13" fmla="*/ 540048 h 731520"/>
              <a:gd name="connsiteX14" fmla="*/ 237518 w 777240"/>
              <a:gd name="connsiteY14" fmla="*/ 292388 h 731520"/>
              <a:gd name="connsiteX15" fmla="*/ 178196 w 777240"/>
              <a:gd name="connsiteY15" fmla="*/ 343023 h 731520"/>
              <a:gd name="connsiteX16" fmla="*/ 754425 w 777240"/>
              <a:gd name="connsiteY16" fmla="*/ 113423 h 731520"/>
              <a:gd name="connsiteX17" fmla="*/ 664128 w 777240"/>
              <a:gd name="connsiteY17" fmla="*/ 23126 h 731520"/>
              <a:gd name="connsiteX18" fmla="*/ 556801 w 777240"/>
              <a:gd name="connsiteY18" fmla="*/ 19768 h 731520"/>
              <a:gd name="connsiteX19" fmla="*/ 272408 w 777240"/>
              <a:gd name="connsiteY19" fmla="*/ 262599 h 731520"/>
              <a:gd name="connsiteX20" fmla="*/ 514967 w 777240"/>
              <a:gd name="connsiteY20" fmla="*/ 505172 h 731520"/>
              <a:gd name="connsiteX21" fmla="*/ 757783 w 777240"/>
              <a:gd name="connsiteY21" fmla="*/ 220765 h 731520"/>
              <a:gd name="connsiteX22" fmla="*/ 754425 w 777240"/>
              <a:gd name="connsiteY22" fmla="*/ 11342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77240" h="731520">
                <a:moveTo>
                  <a:pt x="160" y="685937"/>
                </a:moveTo>
                <a:lnTo>
                  <a:pt x="142920" y="731686"/>
                </a:lnTo>
                <a:lnTo>
                  <a:pt x="193569" y="681037"/>
                </a:lnTo>
                <a:lnTo>
                  <a:pt x="97786" y="585253"/>
                </a:lnTo>
                <a:lnTo>
                  <a:pt x="160" y="685937"/>
                </a:lnTo>
                <a:close/>
                <a:moveTo>
                  <a:pt x="178196" y="343023"/>
                </a:moveTo>
                <a:cubicBezTo>
                  <a:pt x="162835" y="356580"/>
                  <a:pt x="156809" y="377860"/>
                  <a:pt x="162780" y="397459"/>
                </a:cubicBezTo>
                <a:lnTo>
                  <a:pt x="181425" y="458652"/>
                </a:lnTo>
                <a:lnTo>
                  <a:pt x="108659" y="531432"/>
                </a:lnTo>
                <a:lnTo>
                  <a:pt x="246147" y="668921"/>
                </a:lnTo>
                <a:lnTo>
                  <a:pt x="318814" y="596255"/>
                </a:lnTo>
                <a:lnTo>
                  <a:pt x="379878" y="614943"/>
                </a:lnTo>
                <a:cubicBezTo>
                  <a:pt x="399495" y="620944"/>
                  <a:pt x="420812" y="614929"/>
                  <a:pt x="434385" y="599541"/>
                </a:cubicBezTo>
                <a:lnTo>
                  <a:pt x="485177" y="540048"/>
                </a:lnTo>
                <a:lnTo>
                  <a:pt x="237518" y="292388"/>
                </a:lnTo>
                <a:lnTo>
                  <a:pt x="178196" y="343023"/>
                </a:lnTo>
                <a:close/>
                <a:moveTo>
                  <a:pt x="754425" y="113423"/>
                </a:moveTo>
                <a:lnTo>
                  <a:pt x="664128" y="23126"/>
                </a:lnTo>
                <a:cubicBezTo>
                  <a:pt x="634853" y="-6149"/>
                  <a:pt x="587862" y="-7621"/>
                  <a:pt x="556801" y="19768"/>
                </a:cubicBezTo>
                <a:lnTo>
                  <a:pt x="272408" y="262599"/>
                </a:lnTo>
                <a:lnTo>
                  <a:pt x="514967" y="505172"/>
                </a:lnTo>
                <a:lnTo>
                  <a:pt x="757783" y="220765"/>
                </a:lnTo>
                <a:cubicBezTo>
                  <a:pt x="785186" y="189704"/>
                  <a:pt x="783715" y="142712"/>
                  <a:pt x="754425" y="113423"/>
                </a:cubicBezTo>
                <a:close/>
              </a:path>
            </a:pathLst>
          </a:custGeom>
          <a:solidFill>
            <a:srgbClr val="910830"/>
          </a:solidFill>
          <a:ln w="1418" cap="flat">
            <a:noFill/>
            <a:prstDash val="solid"/>
            <a:miter/>
          </a:ln>
        </p:spPr>
        <p:txBody>
          <a:bodyPr rtlCol="0" anchor="ctr"/>
          <a:lstStyle/>
          <a:p>
            <a:endParaRPr lang="en-GB"/>
          </a:p>
        </p:txBody>
      </p:sp>
      <p:sp>
        <p:nvSpPr>
          <p:cNvPr id="406" name="Grafik 401">
            <a:extLst>
              <a:ext uri="{FF2B5EF4-FFF2-40B4-BE49-F238E27FC236}">
                <a16:creationId xmlns:a16="http://schemas.microsoft.com/office/drawing/2014/main" id="{E406AE02-4776-49D9-91B5-E888CB7D71C3}"/>
              </a:ext>
            </a:extLst>
          </p:cNvPr>
          <p:cNvSpPr/>
          <p:nvPr/>
        </p:nvSpPr>
        <p:spPr>
          <a:xfrm>
            <a:off x="8064774" y="5616514"/>
            <a:ext cx="357233" cy="476311"/>
          </a:xfrm>
          <a:custGeom>
            <a:avLst/>
            <a:gdLst>
              <a:gd name="connsiteX0" fmla="*/ 115819 w 548640"/>
              <a:gd name="connsiteY0" fmla="*/ 674858 h 731520"/>
              <a:gd name="connsiteX1" fmla="*/ 149080 w 548640"/>
              <a:gd name="connsiteY1" fmla="*/ 730308 h 731520"/>
              <a:gd name="connsiteX2" fmla="*/ 160224 w 548640"/>
              <a:gd name="connsiteY2" fmla="*/ 731665 h 731520"/>
              <a:gd name="connsiteX3" fmla="*/ 204544 w 548640"/>
              <a:gd name="connsiteY3" fmla="*/ 697046 h 731520"/>
              <a:gd name="connsiteX4" fmla="*/ 240606 w 548640"/>
              <a:gd name="connsiteY4" fmla="*/ 552785 h 731520"/>
              <a:gd name="connsiteX5" fmla="*/ 165196 w 548640"/>
              <a:gd name="connsiteY5" fmla="*/ 477376 h 731520"/>
              <a:gd name="connsiteX6" fmla="*/ 115819 w 548640"/>
              <a:gd name="connsiteY6" fmla="*/ 674858 h 731520"/>
              <a:gd name="connsiteX7" fmla="*/ 137093 w 548640"/>
              <a:gd name="connsiteY7" fmla="*/ 394651 h 731520"/>
              <a:gd name="connsiteX8" fmla="*/ 195900 w 548640"/>
              <a:gd name="connsiteY8" fmla="*/ 167323 h 731520"/>
              <a:gd name="connsiteX9" fmla="*/ 178870 w 548640"/>
              <a:gd name="connsiteY9" fmla="*/ 140091 h 731520"/>
              <a:gd name="connsiteX10" fmla="*/ 36966 w 548640"/>
              <a:gd name="connsiteY10" fmla="*/ 221772 h 731520"/>
              <a:gd name="connsiteX11" fmla="*/ 862 w 548640"/>
              <a:gd name="connsiteY11" fmla="*/ 361976 h 731520"/>
              <a:gd name="connsiteX12" fmla="*/ 17892 w 548640"/>
              <a:gd name="connsiteY12" fmla="*/ 389208 h 731520"/>
              <a:gd name="connsiteX13" fmla="*/ 108704 w 548640"/>
              <a:gd name="connsiteY13" fmla="*/ 410996 h 731520"/>
              <a:gd name="connsiteX14" fmla="*/ 137093 w 548640"/>
              <a:gd name="connsiteY14" fmla="*/ 394651 h 731520"/>
              <a:gd name="connsiteX15" fmla="*/ 525942 w 548640"/>
              <a:gd name="connsiteY15" fmla="*/ 228759 h 731520"/>
              <a:gd name="connsiteX16" fmla="*/ 503082 w 548640"/>
              <a:gd name="connsiteY16" fmla="*/ 228759 h 731520"/>
              <a:gd name="connsiteX17" fmla="*/ 480222 w 548640"/>
              <a:gd name="connsiteY17" fmla="*/ 251619 h 731520"/>
              <a:gd name="connsiteX18" fmla="*/ 480222 w 548640"/>
              <a:gd name="connsiteY18" fmla="*/ 274479 h 731520"/>
              <a:gd name="connsiteX19" fmla="*/ 430572 w 548640"/>
              <a:gd name="connsiteY19" fmla="*/ 274479 h 731520"/>
              <a:gd name="connsiteX20" fmla="*/ 363736 w 548640"/>
              <a:gd name="connsiteY20" fmla="*/ 207642 h 731520"/>
              <a:gd name="connsiteX21" fmla="*/ 304357 w 548640"/>
              <a:gd name="connsiteY21" fmla="*/ 183039 h 731520"/>
              <a:gd name="connsiteX22" fmla="*/ 222875 w 548640"/>
              <a:gd name="connsiteY22" fmla="*/ 246647 h 731520"/>
              <a:gd name="connsiteX23" fmla="*/ 184413 w 548640"/>
              <a:gd name="connsiteY23" fmla="*/ 400552 h 731520"/>
              <a:gd name="connsiteX24" fmla="*/ 196443 w 548640"/>
              <a:gd name="connsiteY24" fmla="*/ 443972 h 731520"/>
              <a:gd name="connsiteX25" fmla="*/ 320202 w 548640"/>
              <a:gd name="connsiteY25" fmla="*/ 567730 h 731520"/>
              <a:gd name="connsiteX26" fmla="*/ 320202 w 548640"/>
              <a:gd name="connsiteY26" fmla="*/ 685959 h 731520"/>
              <a:gd name="connsiteX27" fmla="*/ 365922 w 548640"/>
              <a:gd name="connsiteY27" fmla="*/ 731679 h 731520"/>
              <a:gd name="connsiteX28" fmla="*/ 411642 w 548640"/>
              <a:gd name="connsiteY28" fmla="*/ 685959 h 731520"/>
              <a:gd name="connsiteX29" fmla="*/ 411642 w 548640"/>
              <a:gd name="connsiteY29" fmla="*/ 567730 h 731520"/>
              <a:gd name="connsiteX30" fmla="*/ 384852 w 548640"/>
              <a:gd name="connsiteY30" fmla="*/ 503079 h 731520"/>
              <a:gd name="connsiteX31" fmla="*/ 317958 w 548640"/>
              <a:gd name="connsiteY31" fmla="*/ 436185 h 731520"/>
              <a:gd name="connsiteX32" fmla="*/ 318844 w 548640"/>
              <a:gd name="connsiteY32" fmla="*/ 434170 h 731520"/>
              <a:gd name="connsiteX33" fmla="*/ 347262 w 548640"/>
              <a:gd name="connsiteY33" fmla="*/ 320485 h 731520"/>
              <a:gd name="connsiteX34" fmla="*/ 379309 w 548640"/>
              <a:gd name="connsiteY34" fmla="*/ 352532 h 731520"/>
              <a:gd name="connsiteX35" fmla="*/ 411627 w 548640"/>
              <a:gd name="connsiteY35" fmla="*/ 365933 h 731520"/>
              <a:gd name="connsiteX36" fmla="*/ 480207 w 548640"/>
              <a:gd name="connsiteY36" fmla="*/ 365933 h 731520"/>
              <a:gd name="connsiteX37" fmla="*/ 480207 w 548640"/>
              <a:gd name="connsiteY37" fmla="*/ 708833 h 731520"/>
              <a:gd name="connsiteX38" fmla="*/ 503067 w 548640"/>
              <a:gd name="connsiteY38" fmla="*/ 731693 h 731520"/>
              <a:gd name="connsiteX39" fmla="*/ 525927 w 548640"/>
              <a:gd name="connsiteY39" fmla="*/ 731693 h 731520"/>
              <a:gd name="connsiteX40" fmla="*/ 548787 w 548640"/>
              <a:gd name="connsiteY40" fmla="*/ 708833 h 731520"/>
              <a:gd name="connsiteX41" fmla="*/ 548787 w 548640"/>
              <a:gd name="connsiteY41" fmla="*/ 251619 h 731520"/>
              <a:gd name="connsiteX42" fmla="*/ 525942 w 548640"/>
              <a:gd name="connsiteY42" fmla="*/ 228759 h 731520"/>
              <a:gd name="connsiteX43" fmla="*/ 343062 w 548640"/>
              <a:gd name="connsiteY43" fmla="*/ 137319 h 731520"/>
              <a:gd name="connsiteX44" fmla="*/ 411642 w 548640"/>
              <a:gd name="connsiteY44" fmla="*/ 68739 h 731520"/>
              <a:gd name="connsiteX45" fmla="*/ 343062 w 548640"/>
              <a:gd name="connsiteY45" fmla="*/ 159 h 731520"/>
              <a:gd name="connsiteX46" fmla="*/ 274482 w 548640"/>
              <a:gd name="connsiteY46" fmla="*/ 68739 h 731520"/>
              <a:gd name="connsiteX47" fmla="*/ 343062 w 548640"/>
              <a:gd name="connsiteY47" fmla="*/ 1373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48640" h="731520">
                <a:moveTo>
                  <a:pt x="115819" y="674858"/>
                </a:moveTo>
                <a:cubicBezTo>
                  <a:pt x="109704" y="699375"/>
                  <a:pt x="124591" y="724192"/>
                  <a:pt x="149080" y="730308"/>
                </a:cubicBezTo>
                <a:cubicBezTo>
                  <a:pt x="152809" y="731250"/>
                  <a:pt x="156538" y="731665"/>
                  <a:pt x="160224" y="731665"/>
                </a:cubicBezTo>
                <a:cubicBezTo>
                  <a:pt x="180698" y="731665"/>
                  <a:pt x="199329" y="717806"/>
                  <a:pt x="204544" y="697046"/>
                </a:cubicBezTo>
                <a:lnTo>
                  <a:pt x="240606" y="552785"/>
                </a:lnTo>
                <a:lnTo>
                  <a:pt x="165196" y="477376"/>
                </a:lnTo>
                <a:lnTo>
                  <a:pt x="115819" y="674858"/>
                </a:lnTo>
                <a:close/>
                <a:moveTo>
                  <a:pt x="137093" y="394651"/>
                </a:moveTo>
                <a:lnTo>
                  <a:pt x="195900" y="167323"/>
                </a:lnTo>
                <a:cubicBezTo>
                  <a:pt x="199029" y="155293"/>
                  <a:pt x="191414" y="143106"/>
                  <a:pt x="178870" y="140091"/>
                </a:cubicBezTo>
                <a:cubicBezTo>
                  <a:pt x="116176" y="125060"/>
                  <a:pt x="52639" y="161622"/>
                  <a:pt x="36966" y="221772"/>
                </a:cubicBezTo>
                <a:lnTo>
                  <a:pt x="862" y="361976"/>
                </a:lnTo>
                <a:cubicBezTo>
                  <a:pt x="-2267" y="374006"/>
                  <a:pt x="5348" y="386193"/>
                  <a:pt x="17892" y="389208"/>
                </a:cubicBezTo>
                <a:lnTo>
                  <a:pt x="108704" y="410996"/>
                </a:lnTo>
                <a:cubicBezTo>
                  <a:pt x="121262" y="413997"/>
                  <a:pt x="133964" y="406681"/>
                  <a:pt x="137093" y="394651"/>
                </a:cubicBezTo>
                <a:close/>
                <a:moveTo>
                  <a:pt x="525942" y="228759"/>
                </a:moveTo>
                <a:lnTo>
                  <a:pt x="503082" y="228759"/>
                </a:lnTo>
                <a:cubicBezTo>
                  <a:pt x="490451" y="228759"/>
                  <a:pt x="480222" y="238989"/>
                  <a:pt x="480222" y="251619"/>
                </a:cubicBezTo>
                <a:lnTo>
                  <a:pt x="480222" y="274479"/>
                </a:lnTo>
                <a:lnTo>
                  <a:pt x="430572" y="274479"/>
                </a:lnTo>
                <a:lnTo>
                  <a:pt x="363736" y="207642"/>
                </a:lnTo>
                <a:cubicBezTo>
                  <a:pt x="347891" y="191769"/>
                  <a:pt x="326788" y="183039"/>
                  <a:pt x="304357" y="183039"/>
                </a:cubicBezTo>
                <a:cubicBezTo>
                  <a:pt x="265752" y="183039"/>
                  <a:pt x="232248" y="209185"/>
                  <a:pt x="222875" y="246647"/>
                </a:cubicBezTo>
                <a:lnTo>
                  <a:pt x="184413" y="400552"/>
                </a:lnTo>
                <a:cubicBezTo>
                  <a:pt x="180522" y="416134"/>
                  <a:pt x="185088" y="432614"/>
                  <a:pt x="196443" y="443972"/>
                </a:cubicBezTo>
                <a:lnTo>
                  <a:pt x="320202" y="567730"/>
                </a:lnTo>
                <a:lnTo>
                  <a:pt x="320202" y="685959"/>
                </a:lnTo>
                <a:cubicBezTo>
                  <a:pt x="320202" y="711205"/>
                  <a:pt x="340676" y="731679"/>
                  <a:pt x="365922" y="731679"/>
                </a:cubicBezTo>
                <a:cubicBezTo>
                  <a:pt x="391168" y="731679"/>
                  <a:pt x="411642" y="711205"/>
                  <a:pt x="411642" y="685959"/>
                </a:cubicBezTo>
                <a:lnTo>
                  <a:pt x="411642" y="567730"/>
                </a:lnTo>
                <a:cubicBezTo>
                  <a:pt x="411642" y="543313"/>
                  <a:pt x="402126" y="520353"/>
                  <a:pt x="384852" y="503079"/>
                </a:cubicBezTo>
                <a:lnTo>
                  <a:pt x="317958" y="436185"/>
                </a:lnTo>
                <a:cubicBezTo>
                  <a:pt x="318173" y="435471"/>
                  <a:pt x="318658" y="434913"/>
                  <a:pt x="318844" y="434170"/>
                </a:cubicBezTo>
                <a:lnTo>
                  <a:pt x="347262" y="320485"/>
                </a:lnTo>
                <a:lnTo>
                  <a:pt x="379309" y="352532"/>
                </a:lnTo>
                <a:cubicBezTo>
                  <a:pt x="387881" y="361104"/>
                  <a:pt x="399511" y="365933"/>
                  <a:pt x="411627" y="365933"/>
                </a:cubicBezTo>
                <a:lnTo>
                  <a:pt x="480207" y="365933"/>
                </a:lnTo>
                <a:lnTo>
                  <a:pt x="480207" y="708833"/>
                </a:lnTo>
                <a:cubicBezTo>
                  <a:pt x="480207" y="721464"/>
                  <a:pt x="490437" y="731693"/>
                  <a:pt x="503067" y="731693"/>
                </a:cubicBezTo>
                <a:lnTo>
                  <a:pt x="525927" y="731693"/>
                </a:lnTo>
                <a:cubicBezTo>
                  <a:pt x="538557" y="731693"/>
                  <a:pt x="548787" y="721464"/>
                  <a:pt x="548787" y="708833"/>
                </a:cubicBezTo>
                <a:lnTo>
                  <a:pt x="548787" y="251619"/>
                </a:lnTo>
                <a:cubicBezTo>
                  <a:pt x="548802" y="238989"/>
                  <a:pt x="538572" y="228759"/>
                  <a:pt x="525942" y="228759"/>
                </a:cubicBezTo>
                <a:close/>
                <a:moveTo>
                  <a:pt x="343062" y="137319"/>
                </a:moveTo>
                <a:cubicBezTo>
                  <a:pt x="380938" y="137319"/>
                  <a:pt x="411642" y="106615"/>
                  <a:pt x="411642" y="68739"/>
                </a:cubicBezTo>
                <a:cubicBezTo>
                  <a:pt x="411642" y="30863"/>
                  <a:pt x="380938" y="159"/>
                  <a:pt x="343062" y="159"/>
                </a:cubicBezTo>
                <a:cubicBezTo>
                  <a:pt x="305185" y="159"/>
                  <a:pt x="274482" y="30863"/>
                  <a:pt x="274482" y="68739"/>
                </a:cubicBezTo>
                <a:cubicBezTo>
                  <a:pt x="274482" y="106615"/>
                  <a:pt x="305185" y="137319"/>
                  <a:pt x="343062" y="137319"/>
                </a:cubicBezTo>
                <a:close/>
              </a:path>
            </a:pathLst>
          </a:custGeom>
          <a:solidFill>
            <a:srgbClr val="910830"/>
          </a:solidFill>
          <a:ln w="1414" cap="flat">
            <a:noFill/>
            <a:prstDash val="solid"/>
            <a:miter/>
          </a:ln>
        </p:spPr>
        <p:txBody>
          <a:bodyPr rtlCol="0" anchor="ctr"/>
          <a:lstStyle/>
          <a:p>
            <a:endParaRPr lang="en-GB"/>
          </a:p>
        </p:txBody>
      </p:sp>
      <p:sp>
        <p:nvSpPr>
          <p:cNvPr id="407" name="Grafik 402">
            <a:extLst>
              <a:ext uri="{FF2B5EF4-FFF2-40B4-BE49-F238E27FC236}">
                <a16:creationId xmlns:a16="http://schemas.microsoft.com/office/drawing/2014/main" id="{04E5EB1C-1285-478E-A7BF-8710015EE92F}"/>
              </a:ext>
            </a:extLst>
          </p:cNvPr>
          <p:cNvSpPr/>
          <p:nvPr/>
        </p:nvSpPr>
        <p:spPr>
          <a:xfrm>
            <a:off x="1177484" y="5646282"/>
            <a:ext cx="595389" cy="416772"/>
          </a:xfrm>
          <a:custGeom>
            <a:avLst/>
            <a:gdLst>
              <a:gd name="connsiteX0" fmla="*/ 830436 w 914400"/>
              <a:gd name="connsiteY0" fmla="*/ 91886 h 640080"/>
              <a:gd name="connsiteX1" fmla="*/ 720994 w 914400"/>
              <a:gd name="connsiteY1" fmla="*/ 129920 h 640080"/>
              <a:gd name="connsiteX2" fmla="*/ 594521 w 914400"/>
              <a:gd name="connsiteY2" fmla="*/ 45881 h 640080"/>
              <a:gd name="connsiteX3" fmla="*/ 548801 w 914400"/>
              <a:gd name="connsiteY3" fmla="*/ 54282 h 640080"/>
              <a:gd name="connsiteX4" fmla="*/ 548801 w 914400"/>
              <a:gd name="connsiteY4" fmla="*/ 34451 h 640080"/>
              <a:gd name="connsiteX5" fmla="*/ 514511 w 914400"/>
              <a:gd name="connsiteY5" fmla="*/ 161 h 640080"/>
              <a:gd name="connsiteX6" fmla="*/ 491651 w 914400"/>
              <a:gd name="connsiteY6" fmla="*/ 161 h 640080"/>
              <a:gd name="connsiteX7" fmla="*/ 457361 w 914400"/>
              <a:gd name="connsiteY7" fmla="*/ 34451 h 640080"/>
              <a:gd name="connsiteX8" fmla="*/ 457361 w 914400"/>
              <a:gd name="connsiteY8" fmla="*/ 104431 h 640080"/>
              <a:gd name="connsiteX9" fmla="*/ 274481 w 914400"/>
              <a:gd name="connsiteY9" fmla="*/ 45881 h 640080"/>
              <a:gd name="connsiteX10" fmla="*/ 161 w 914400"/>
              <a:gd name="connsiteY10" fmla="*/ 274481 h 640080"/>
              <a:gd name="connsiteX11" fmla="*/ 161 w 914400"/>
              <a:gd name="connsiteY11" fmla="*/ 617381 h 640080"/>
              <a:gd name="connsiteX12" fmla="*/ 23021 w 914400"/>
              <a:gd name="connsiteY12" fmla="*/ 640241 h 640080"/>
              <a:gd name="connsiteX13" fmla="*/ 114461 w 914400"/>
              <a:gd name="connsiteY13" fmla="*/ 640241 h 640080"/>
              <a:gd name="connsiteX14" fmla="*/ 137321 w 914400"/>
              <a:gd name="connsiteY14" fmla="*/ 617381 h 640080"/>
              <a:gd name="connsiteX15" fmla="*/ 137321 w 914400"/>
              <a:gd name="connsiteY15" fmla="*/ 516240 h 640080"/>
              <a:gd name="connsiteX16" fmla="*/ 297341 w 914400"/>
              <a:gd name="connsiteY16" fmla="*/ 548801 h 640080"/>
              <a:gd name="connsiteX17" fmla="*/ 457361 w 914400"/>
              <a:gd name="connsiteY17" fmla="*/ 516240 h 640080"/>
              <a:gd name="connsiteX18" fmla="*/ 457361 w 914400"/>
              <a:gd name="connsiteY18" fmla="*/ 617381 h 640080"/>
              <a:gd name="connsiteX19" fmla="*/ 480221 w 914400"/>
              <a:gd name="connsiteY19" fmla="*/ 640241 h 640080"/>
              <a:gd name="connsiteX20" fmla="*/ 571661 w 914400"/>
              <a:gd name="connsiteY20" fmla="*/ 640241 h 640080"/>
              <a:gd name="connsiteX21" fmla="*/ 594521 w 914400"/>
              <a:gd name="connsiteY21" fmla="*/ 617381 h 640080"/>
              <a:gd name="connsiteX22" fmla="*/ 594521 w 914400"/>
              <a:gd name="connsiteY22" fmla="*/ 365921 h 640080"/>
              <a:gd name="connsiteX23" fmla="*/ 777401 w 914400"/>
              <a:gd name="connsiteY23" fmla="*/ 365921 h 640080"/>
              <a:gd name="connsiteX24" fmla="*/ 777401 w 914400"/>
              <a:gd name="connsiteY24" fmla="*/ 411641 h 640080"/>
              <a:gd name="connsiteX25" fmla="*/ 800261 w 914400"/>
              <a:gd name="connsiteY25" fmla="*/ 434501 h 640080"/>
              <a:gd name="connsiteX26" fmla="*/ 845981 w 914400"/>
              <a:gd name="connsiteY26" fmla="*/ 434501 h 640080"/>
              <a:gd name="connsiteX27" fmla="*/ 868841 w 914400"/>
              <a:gd name="connsiteY27" fmla="*/ 411641 h 640080"/>
              <a:gd name="connsiteX28" fmla="*/ 868841 w 914400"/>
              <a:gd name="connsiteY28" fmla="*/ 365921 h 640080"/>
              <a:gd name="connsiteX29" fmla="*/ 914561 w 914400"/>
              <a:gd name="connsiteY29" fmla="*/ 320201 h 640080"/>
              <a:gd name="connsiteX30" fmla="*/ 914561 w 914400"/>
              <a:gd name="connsiteY30" fmla="*/ 188727 h 640080"/>
              <a:gd name="connsiteX31" fmla="*/ 830436 w 914400"/>
              <a:gd name="connsiteY31" fmla="*/ 91886 h 640080"/>
              <a:gd name="connsiteX32" fmla="*/ 640241 w 914400"/>
              <a:gd name="connsiteY32" fmla="*/ 205901 h 640080"/>
              <a:gd name="connsiteX33" fmla="*/ 617381 w 914400"/>
              <a:gd name="connsiteY33" fmla="*/ 183041 h 640080"/>
              <a:gd name="connsiteX34" fmla="*/ 640241 w 914400"/>
              <a:gd name="connsiteY34" fmla="*/ 160181 h 640080"/>
              <a:gd name="connsiteX35" fmla="*/ 663101 w 914400"/>
              <a:gd name="connsiteY35" fmla="*/ 183041 h 640080"/>
              <a:gd name="connsiteX36" fmla="*/ 640241 w 914400"/>
              <a:gd name="connsiteY36" fmla="*/ 20590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4400" h="640080">
                <a:moveTo>
                  <a:pt x="830436" y="91886"/>
                </a:moveTo>
                <a:cubicBezTo>
                  <a:pt x="790902" y="91672"/>
                  <a:pt x="755427" y="117004"/>
                  <a:pt x="720994" y="129920"/>
                </a:cubicBezTo>
                <a:cubicBezTo>
                  <a:pt x="700220" y="80556"/>
                  <a:pt x="651428" y="45881"/>
                  <a:pt x="594521" y="45881"/>
                </a:cubicBezTo>
                <a:cubicBezTo>
                  <a:pt x="578404" y="45881"/>
                  <a:pt x="563160" y="49167"/>
                  <a:pt x="548801" y="54282"/>
                </a:cubicBezTo>
                <a:lnTo>
                  <a:pt x="548801" y="34451"/>
                </a:lnTo>
                <a:cubicBezTo>
                  <a:pt x="548801" y="15506"/>
                  <a:pt x="533442" y="161"/>
                  <a:pt x="514511" y="161"/>
                </a:cubicBezTo>
                <a:lnTo>
                  <a:pt x="491651" y="161"/>
                </a:lnTo>
                <a:cubicBezTo>
                  <a:pt x="472720" y="161"/>
                  <a:pt x="457361" y="15506"/>
                  <a:pt x="457361" y="34451"/>
                </a:cubicBezTo>
                <a:lnTo>
                  <a:pt x="457361" y="104431"/>
                </a:lnTo>
                <a:cubicBezTo>
                  <a:pt x="408798" y="68141"/>
                  <a:pt x="344832" y="45881"/>
                  <a:pt x="274481" y="45881"/>
                </a:cubicBezTo>
                <a:cubicBezTo>
                  <a:pt x="122976" y="45881"/>
                  <a:pt x="161" y="148236"/>
                  <a:pt x="161" y="274481"/>
                </a:cubicBezTo>
                <a:lnTo>
                  <a:pt x="161" y="617381"/>
                </a:lnTo>
                <a:cubicBezTo>
                  <a:pt x="161" y="630011"/>
                  <a:pt x="10391" y="640241"/>
                  <a:pt x="23021" y="640241"/>
                </a:cubicBezTo>
                <a:lnTo>
                  <a:pt x="114461" y="640241"/>
                </a:lnTo>
                <a:cubicBezTo>
                  <a:pt x="127091" y="640241"/>
                  <a:pt x="137321" y="630011"/>
                  <a:pt x="137321" y="617381"/>
                </a:cubicBezTo>
                <a:lnTo>
                  <a:pt x="137321" y="516240"/>
                </a:lnTo>
                <a:cubicBezTo>
                  <a:pt x="183541" y="536756"/>
                  <a:pt x="238362" y="548801"/>
                  <a:pt x="297341" y="548801"/>
                </a:cubicBezTo>
                <a:cubicBezTo>
                  <a:pt x="356320" y="548801"/>
                  <a:pt x="411141" y="536756"/>
                  <a:pt x="457361" y="516240"/>
                </a:cubicBezTo>
                <a:lnTo>
                  <a:pt x="457361" y="617381"/>
                </a:lnTo>
                <a:cubicBezTo>
                  <a:pt x="457361" y="630011"/>
                  <a:pt x="467591" y="640241"/>
                  <a:pt x="480221" y="640241"/>
                </a:cubicBezTo>
                <a:lnTo>
                  <a:pt x="571661" y="640241"/>
                </a:lnTo>
                <a:cubicBezTo>
                  <a:pt x="584291" y="640241"/>
                  <a:pt x="594521" y="630011"/>
                  <a:pt x="594521" y="617381"/>
                </a:cubicBezTo>
                <a:lnTo>
                  <a:pt x="594521" y="365921"/>
                </a:lnTo>
                <a:lnTo>
                  <a:pt x="777401" y="365921"/>
                </a:lnTo>
                <a:lnTo>
                  <a:pt x="777401" y="411641"/>
                </a:lnTo>
                <a:cubicBezTo>
                  <a:pt x="777401" y="424271"/>
                  <a:pt x="787631" y="434501"/>
                  <a:pt x="800261" y="434501"/>
                </a:cubicBezTo>
                <a:lnTo>
                  <a:pt x="845981" y="434501"/>
                </a:lnTo>
                <a:cubicBezTo>
                  <a:pt x="858611" y="434501"/>
                  <a:pt x="868841" y="424271"/>
                  <a:pt x="868841" y="411641"/>
                </a:cubicBezTo>
                <a:lnTo>
                  <a:pt x="868841" y="365921"/>
                </a:lnTo>
                <a:cubicBezTo>
                  <a:pt x="894087" y="365921"/>
                  <a:pt x="914561" y="345447"/>
                  <a:pt x="914561" y="320201"/>
                </a:cubicBezTo>
                <a:lnTo>
                  <a:pt x="914561" y="188727"/>
                </a:lnTo>
                <a:cubicBezTo>
                  <a:pt x="914561" y="140021"/>
                  <a:pt x="879142" y="92158"/>
                  <a:pt x="830436" y="91886"/>
                </a:cubicBezTo>
                <a:close/>
                <a:moveTo>
                  <a:pt x="640241" y="205901"/>
                </a:moveTo>
                <a:cubicBezTo>
                  <a:pt x="627611" y="205901"/>
                  <a:pt x="617381" y="195671"/>
                  <a:pt x="617381" y="183041"/>
                </a:cubicBezTo>
                <a:cubicBezTo>
                  <a:pt x="617381" y="170411"/>
                  <a:pt x="627611" y="160181"/>
                  <a:pt x="640241" y="160181"/>
                </a:cubicBezTo>
                <a:cubicBezTo>
                  <a:pt x="652871" y="160181"/>
                  <a:pt x="663101" y="170411"/>
                  <a:pt x="663101" y="183041"/>
                </a:cubicBezTo>
                <a:cubicBezTo>
                  <a:pt x="663101" y="195671"/>
                  <a:pt x="652871" y="205901"/>
                  <a:pt x="640241" y="205901"/>
                </a:cubicBezTo>
                <a:close/>
              </a:path>
            </a:pathLst>
          </a:custGeom>
          <a:solidFill>
            <a:srgbClr val="910830"/>
          </a:solidFill>
          <a:ln w="1429" cap="flat">
            <a:noFill/>
            <a:prstDash val="solid"/>
            <a:miter/>
          </a:ln>
        </p:spPr>
        <p:txBody>
          <a:bodyPr rtlCol="0" anchor="ctr"/>
          <a:lstStyle/>
          <a:p>
            <a:endParaRPr lang="en-GB"/>
          </a:p>
        </p:txBody>
      </p:sp>
      <p:sp>
        <p:nvSpPr>
          <p:cNvPr id="408" name="Grafik 403">
            <a:extLst>
              <a:ext uri="{FF2B5EF4-FFF2-40B4-BE49-F238E27FC236}">
                <a16:creationId xmlns:a16="http://schemas.microsoft.com/office/drawing/2014/main" id="{003F0643-CFA5-495C-8695-548736A83965}"/>
              </a:ext>
            </a:extLst>
          </p:cNvPr>
          <p:cNvSpPr/>
          <p:nvPr/>
        </p:nvSpPr>
        <p:spPr>
          <a:xfrm>
            <a:off x="7053853" y="5623956"/>
            <a:ext cx="461426" cy="461426"/>
          </a:xfrm>
          <a:custGeom>
            <a:avLst/>
            <a:gdLst>
              <a:gd name="connsiteX0" fmla="*/ 708819 w 708660"/>
              <a:gd name="connsiteY0" fmla="*/ 353819 h 708660"/>
              <a:gd name="connsiteX1" fmla="*/ 354746 w 708660"/>
              <a:gd name="connsiteY1" fmla="*/ 708818 h 708660"/>
              <a:gd name="connsiteX2" fmla="*/ 132116 w 708660"/>
              <a:gd name="connsiteY2" fmla="*/ 630364 h 708660"/>
              <a:gd name="connsiteX3" fmla="*/ 129488 w 708660"/>
              <a:gd name="connsiteY3" fmla="*/ 579490 h 708660"/>
              <a:gd name="connsiteX4" fmla="*/ 145586 w 708660"/>
              <a:gd name="connsiteY4" fmla="*/ 563392 h 708660"/>
              <a:gd name="connsiteX5" fmla="*/ 191150 w 708660"/>
              <a:gd name="connsiteY5" fmla="*/ 560558 h 708660"/>
              <a:gd name="connsiteX6" fmla="*/ 354489 w 708660"/>
              <a:gd name="connsiteY6" fmla="*/ 617379 h 708660"/>
              <a:gd name="connsiteX7" fmla="*/ 617379 w 708660"/>
              <a:gd name="connsiteY7" fmla="*/ 354489 h 708660"/>
              <a:gd name="connsiteX8" fmla="*/ 354489 w 708660"/>
              <a:gd name="connsiteY8" fmla="*/ 91599 h 708660"/>
              <a:gd name="connsiteX9" fmla="*/ 174369 w 708660"/>
              <a:gd name="connsiteY9" fmla="*/ 162939 h 708660"/>
              <a:gd name="connsiteX10" fmla="*/ 246884 w 708660"/>
              <a:gd name="connsiteY10" fmla="*/ 235454 h 708660"/>
              <a:gd name="connsiteX11" fmla="*/ 230721 w 708660"/>
              <a:gd name="connsiteY11" fmla="*/ 274479 h 708660"/>
              <a:gd name="connsiteX12" fmla="*/ 23019 w 708660"/>
              <a:gd name="connsiteY12" fmla="*/ 274479 h 708660"/>
              <a:gd name="connsiteX13" fmla="*/ 159 w 708660"/>
              <a:gd name="connsiteY13" fmla="*/ 251619 h 708660"/>
              <a:gd name="connsiteX14" fmla="*/ 159 w 708660"/>
              <a:gd name="connsiteY14" fmla="*/ 43917 h 708660"/>
              <a:gd name="connsiteX15" fmla="*/ 39184 w 708660"/>
              <a:gd name="connsiteY15" fmla="*/ 27753 h 708660"/>
              <a:gd name="connsiteX16" fmla="*/ 109724 w 708660"/>
              <a:gd name="connsiteY16" fmla="*/ 98293 h 708660"/>
              <a:gd name="connsiteX17" fmla="*/ 354489 w 708660"/>
              <a:gd name="connsiteY17" fmla="*/ 159 h 708660"/>
              <a:gd name="connsiteX18" fmla="*/ 708819 w 708660"/>
              <a:gd name="connsiteY18" fmla="*/ 353819 h 708660"/>
              <a:gd name="connsiteX19" fmla="*/ 450341 w 708660"/>
              <a:gd name="connsiteY19" fmla="*/ 466382 h 708660"/>
              <a:gd name="connsiteX20" fmla="*/ 464376 w 708660"/>
              <a:gd name="connsiteY20" fmla="*/ 448337 h 708660"/>
              <a:gd name="connsiteX21" fmla="*/ 458361 w 708660"/>
              <a:gd name="connsiteY21" fmla="*/ 400218 h 708660"/>
              <a:gd name="connsiteX22" fmla="*/ 400209 w 708660"/>
              <a:gd name="connsiteY22" fmla="*/ 354988 h 708660"/>
              <a:gd name="connsiteX23" fmla="*/ 400209 w 708660"/>
              <a:gd name="connsiteY23" fmla="*/ 205899 h 708660"/>
              <a:gd name="connsiteX24" fmla="*/ 365919 w 708660"/>
              <a:gd name="connsiteY24" fmla="*/ 171609 h 708660"/>
              <a:gd name="connsiteX25" fmla="*/ 343059 w 708660"/>
              <a:gd name="connsiteY25" fmla="*/ 171609 h 708660"/>
              <a:gd name="connsiteX26" fmla="*/ 308769 w 708660"/>
              <a:gd name="connsiteY26" fmla="*/ 205899 h 708660"/>
              <a:gd name="connsiteX27" fmla="*/ 308769 w 708660"/>
              <a:gd name="connsiteY27" fmla="*/ 399710 h 708660"/>
              <a:gd name="connsiteX28" fmla="*/ 402222 w 708660"/>
              <a:gd name="connsiteY28" fmla="*/ 472397 h 708660"/>
              <a:gd name="connsiteX29" fmla="*/ 450341 w 708660"/>
              <a:gd name="connsiteY29" fmla="*/ 46638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708819" y="353819"/>
                </a:moveTo>
                <a:cubicBezTo>
                  <a:pt x="709181" y="549043"/>
                  <a:pt x="549971" y="708681"/>
                  <a:pt x="354746" y="708818"/>
                </a:cubicBezTo>
                <a:cubicBezTo>
                  <a:pt x="270429" y="708878"/>
                  <a:pt x="192979" y="679485"/>
                  <a:pt x="132116" y="630364"/>
                </a:cubicBezTo>
                <a:cubicBezTo>
                  <a:pt x="116289" y="617591"/>
                  <a:pt x="115106" y="593872"/>
                  <a:pt x="129488" y="579490"/>
                </a:cubicBezTo>
                <a:lnTo>
                  <a:pt x="145586" y="563392"/>
                </a:lnTo>
                <a:cubicBezTo>
                  <a:pt x="157886" y="551092"/>
                  <a:pt x="177523" y="549746"/>
                  <a:pt x="191150" y="560558"/>
                </a:cubicBezTo>
                <a:cubicBezTo>
                  <a:pt x="235991" y="596141"/>
                  <a:pt x="292740" y="617379"/>
                  <a:pt x="354489" y="617379"/>
                </a:cubicBezTo>
                <a:cubicBezTo>
                  <a:pt x="499800" y="617379"/>
                  <a:pt x="617379" y="499777"/>
                  <a:pt x="617379" y="354489"/>
                </a:cubicBezTo>
                <a:cubicBezTo>
                  <a:pt x="617379" y="209178"/>
                  <a:pt x="499777" y="91599"/>
                  <a:pt x="354489" y="91599"/>
                </a:cubicBezTo>
                <a:cubicBezTo>
                  <a:pt x="284746" y="91599"/>
                  <a:pt x="221402" y="118701"/>
                  <a:pt x="174369" y="162939"/>
                </a:cubicBezTo>
                <a:lnTo>
                  <a:pt x="246884" y="235454"/>
                </a:lnTo>
                <a:cubicBezTo>
                  <a:pt x="261286" y="249856"/>
                  <a:pt x="251086" y="274479"/>
                  <a:pt x="230721" y="274479"/>
                </a:cubicBezTo>
                <a:lnTo>
                  <a:pt x="23019" y="274479"/>
                </a:lnTo>
                <a:cubicBezTo>
                  <a:pt x="10393" y="274479"/>
                  <a:pt x="159" y="264245"/>
                  <a:pt x="159" y="251619"/>
                </a:cubicBezTo>
                <a:lnTo>
                  <a:pt x="159" y="43917"/>
                </a:lnTo>
                <a:cubicBezTo>
                  <a:pt x="159" y="23552"/>
                  <a:pt x="24782" y="13352"/>
                  <a:pt x="39184" y="27753"/>
                </a:cubicBezTo>
                <a:lnTo>
                  <a:pt x="109724" y="98293"/>
                </a:lnTo>
                <a:cubicBezTo>
                  <a:pt x="173336" y="37501"/>
                  <a:pt x="259551" y="159"/>
                  <a:pt x="354489" y="159"/>
                </a:cubicBezTo>
                <a:cubicBezTo>
                  <a:pt x="549956" y="159"/>
                  <a:pt x="708458" y="158436"/>
                  <a:pt x="708819" y="353819"/>
                </a:cubicBezTo>
                <a:close/>
                <a:moveTo>
                  <a:pt x="450341" y="466382"/>
                </a:moveTo>
                <a:lnTo>
                  <a:pt x="464376" y="448337"/>
                </a:lnTo>
                <a:cubicBezTo>
                  <a:pt x="476003" y="433387"/>
                  <a:pt x="473310" y="411843"/>
                  <a:pt x="458361" y="400218"/>
                </a:cubicBezTo>
                <a:lnTo>
                  <a:pt x="400209" y="354988"/>
                </a:lnTo>
                <a:lnTo>
                  <a:pt x="400209" y="205899"/>
                </a:lnTo>
                <a:cubicBezTo>
                  <a:pt x="400209" y="186961"/>
                  <a:pt x="384857" y="171609"/>
                  <a:pt x="365919" y="171609"/>
                </a:cubicBezTo>
                <a:lnTo>
                  <a:pt x="343059" y="171609"/>
                </a:lnTo>
                <a:cubicBezTo>
                  <a:pt x="324121" y="171609"/>
                  <a:pt x="308769" y="186961"/>
                  <a:pt x="308769" y="205899"/>
                </a:cubicBezTo>
                <a:lnTo>
                  <a:pt x="308769" y="399710"/>
                </a:lnTo>
                <a:lnTo>
                  <a:pt x="402222" y="472397"/>
                </a:lnTo>
                <a:cubicBezTo>
                  <a:pt x="417171" y="484022"/>
                  <a:pt x="438714" y="481331"/>
                  <a:pt x="450341" y="466382"/>
                </a:cubicBezTo>
                <a:close/>
              </a:path>
            </a:pathLst>
          </a:custGeom>
          <a:solidFill>
            <a:srgbClr val="910830"/>
          </a:solidFill>
          <a:ln w="1414" cap="flat">
            <a:noFill/>
            <a:prstDash val="solid"/>
            <a:miter/>
          </a:ln>
        </p:spPr>
        <p:txBody>
          <a:bodyPr rtlCol="0" anchor="ctr"/>
          <a:lstStyle/>
          <a:p>
            <a:endParaRPr lang="en-GB"/>
          </a:p>
        </p:txBody>
      </p:sp>
      <p:sp>
        <p:nvSpPr>
          <p:cNvPr id="409" name="Grafik 404">
            <a:extLst>
              <a:ext uri="{FF2B5EF4-FFF2-40B4-BE49-F238E27FC236}">
                <a16:creationId xmlns:a16="http://schemas.microsoft.com/office/drawing/2014/main" id="{154356EF-5E5B-4785-8FF1-A71B95ECF4B7}"/>
              </a:ext>
            </a:extLst>
          </p:cNvPr>
          <p:cNvSpPr/>
          <p:nvPr/>
        </p:nvSpPr>
        <p:spPr>
          <a:xfrm>
            <a:off x="7555593" y="5676053"/>
            <a:ext cx="476311" cy="357233"/>
          </a:xfrm>
          <a:custGeom>
            <a:avLst/>
            <a:gdLst>
              <a:gd name="connsiteX0" fmla="*/ 159 w 731520"/>
              <a:gd name="connsiteY0" fmla="*/ 137319 h 548640"/>
              <a:gd name="connsiteX1" fmla="*/ 365919 w 731520"/>
              <a:gd name="connsiteY1" fmla="*/ 159 h 548640"/>
              <a:gd name="connsiteX2" fmla="*/ 731679 w 731520"/>
              <a:gd name="connsiteY2" fmla="*/ 137319 h 548640"/>
              <a:gd name="connsiteX3" fmla="*/ 365919 w 731520"/>
              <a:gd name="connsiteY3" fmla="*/ 274479 h 548640"/>
              <a:gd name="connsiteX4" fmla="*/ 159 w 731520"/>
              <a:gd name="connsiteY4" fmla="*/ 137319 h 548640"/>
              <a:gd name="connsiteX5" fmla="*/ 159 w 731520"/>
              <a:gd name="connsiteY5" fmla="*/ 254762 h 548640"/>
              <a:gd name="connsiteX6" fmla="*/ 159 w 731520"/>
              <a:gd name="connsiteY6" fmla="*/ 411639 h 548640"/>
              <a:gd name="connsiteX7" fmla="*/ 365919 w 731520"/>
              <a:gd name="connsiteY7" fmla="*/ 548799 h 548640"/>
              <a:gd name="connsiteX8" fmla="*/ 731679 w 731520"/>
              <a:gd name="connsiteY8" fmla="*/ 411639 h 548640"/>
              <a:gd name="connsiteX9" fmla="*/ 731679 w 731520"/>
              <a:gd name="connsiteY9" fmla="*/ 254762 h 548640"/>
              <a:gd name="connsiteX10" fmla="*/ 159 w 731520"/>
              <a:gd name="connsiteY10" fmla="*/ 254762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520" h="548640">
                <a:moveTo>
                  <a:pt x="159" y="137319"/>
                </a:moveTo>
                <a:cubicBezTo>
                  <a:pt x="159" y="61595"/>
                  <a:pt x="163894" y="159"/>
                  <a:pt x="365919" y="159"/>
                </a:cubicBezTo>
                <a:cubicBezTo>
                  <a:pt x="567944" y="159"/>
                  <a:pt x="731679" y="61595"/>
                  <a:pt x="731679" y="137319"/>
                </a:cubicBezTo>
                <a:cubicBezTo>
                  <a:pt x="731679" y="213043"/>
                  <a:pt x="567944" y="274479"/>
                  <a:pt x="365919" y="274479"/>
                </a:cubicBezTo>
                <a:cubicBezTo>
                  <a:pt x="163894" y="274479"/>
                  <a:pt x="159" y="213043"/>
                  <a:pt x="159" y="137319"/>
                </a:cubicBezTo>
                <a:close/>
                <a:moveTo>
                  <a:pt x="159" y="254762"/>
                </a:moveTo>
                <a:lnTo>
                  <a:pt x="159" y="411639"/>
                </a:lnTo>
                <a:cubicBezTo>
                  <a:pt x="159" y="487363"/>
                  <a:pt x="163894" y="548799"/>
                  <a:pt x="365919" y="548799"/>
                </a:cubicBezTo>
                <a:cubicBezTo>
                  <a:pt x="567944" y="548799"/>
                  <a:pt x="731679" y="487363"/>
                  <a:pt x="731679" y="411639"/>
                </a:cubicBezTo>
                <a:lnTo>
                  <a:pt x="731679" y="254762"/>
                </a:lnTo>
                <a:cubicBezTo>
                  <a:pt x="569659" y="372348"/>
                  <a:pt x="162322" y="372491"/>
                  <a:pt x="159" y="254762"/>
                </a:cubicBezTo>
                <a:close/>
              </a:path>
            </a:pathLst>
          </a:custGeom>
          <a:solidFill>
            <a:srgbClr val="910830"/>
          </a:solidFill>
          <a:ln w="1414" cap="flat">
            <a:noFill/>
            <a:prstDash val="solid"/>
            <a:miter/>
          </a:ln>
        </p:spPr>
        <p:txBody>
          <a:bodyPr rtlCol="0" anchor="ctr"/>
          <a:lstStyle/>
          <a:p>
            <a:endParaRPr lang="en-GB"/>
          </a:p>
        </p:txBody>
      </p:sp>
      <p:sp>
        <p:nvSpPr>
          <p:cNvPr id="410" name="Grafik 405">
            <a:extLst>
              <a:ext uri="{FF2B5EF4-FFF2-40B4-BE49-F238E27FC236}">
                <a16:creationId xmlns:a16="http://schemas.microsoft.com/office/drawing/2014/main" id="{078A9023-1E56-4682-BA5B-447AF3F4A4C5}"/>
              </a:ext>
            </a:extLst>
          </p:cNvPr>
          <p:cNvSpPr/>
          <p:nvPr/>
        </p:nvSpPr>
        <p:spPr>
          <a:xfrm>
            <a:off x="2374520" y="5646608"/>
            <a:ext cx="535850" cy="415842"/>
          </a:xfrm>
          <a:custGeom>
            <a:avLst/>
            <a:gdLst>
              <a:gd name="connsiteX0" fmla="*/ 697305 w 822960"/>
              <a:gd name="connsiteY0" fmla="*/ 400710 h 638651"/>
              <a:gd name="connsiteX1" fmla="*/ 697305 w 822960"/>
              <a:gd name="connsiteY1" fmla="*/ 605450 h 638651"/>
              <a:gd name="connsiteX2" fmla="*/ 663015 w 822960"/>
              <a:gd name="connsiteY2" fmla="*/ 639740 h 638651"/>
              <a:gd name="connsiteX3" fmla="*/ 497280 w 822960"/>
              <a:gd name="connsiteY3" fmla="*/ 639740 h 638651"/>
              <a:gd name="connsiteX4" fmla="*/ 480135 w 822960"/>
              <a:gd name="connsiteY4" fmla="*/ 622595 h 638651"/>
              <a:gd name="connsiteX5" fmla="*/ 480135 w 822960"/>
              <a:gd name="connsiteY5" fmla="*/ 462575 h 638651"/>
              <a:gd name="connsiteX6" fmla="*/ 462990 w 822960"/>
              <a:gd name="connsiteY6" fmla="*/ 445430 h 638651"/>
              <a:gd name="connsiteX7" fmla="*/ 360120 w 822960"/>
              <a:gd name="connsiteY7" fmla="*/ 445430 h 638651"/>
              <a:gd name="connsiteX8" fmla="*/ 342975 w 822960"/>
              <a:gd name="connsiteY8" fmla="*/ 462575 h 638651"/>
              <a:gd name="connsiteX9" fmla="*/ 342975 w 822960"/>
              <a:gd name="connsiteY9" fmla="*/ 622595 h 638651"/>
              <a:gd name="connsiteX10" fmla="*/ 325830 w 822960"/>
              <a:gd name="connsiteY10" fmla="*/ 639740 h 638651"/>
              <a:gd name="connsiteX11" fmla="*/ 160095 w 822960"/>
              <a:gd name="connsiteY11" fmla="*/ 639740 h 638651"/>
              <a:gd name="connsiteX12" fmla="*/ 125805 w 822960"/>
              <a:gd name="connsiteY12" fmla="*/ 605450 h 638651"/>
              <a:gd name="connsiteX13" fmla="*/ 125805 w 822960"/>
              <a:gd name="connsiteY13" fmla="*/ 400710 h 638651"/>
              <a:gd name="connsiteX14" fmla="*/ 132092 w 822960"/>
              <a:gd name="connsiteY14" fmla="*/ 387423 h 638651"/>
              <a:gd name="connsiteX15" fmla="*/ 400697 w 822960"/>
              <a:gd name="connsiteY15" fmla="*/ 166252 h 638651"/>
              <a:gd name="connsiteX16" fmla="*/ 422557 w 822960"/>
              <a:gd name="connsiteY16" fmla="*/ 166252 h 638651"/>
              <a:gd name="connsiteX17" fmla="*/ 691162 w 822960"/>
              <a:gd name="connsiteY17" fmla="*/ 387423 h 638651"/>
              <a:gd name="connsiteX18" fmla="*/ 697305 w 822960"/>
              <a:gd name="connsiteY18" fmla="*/ 400710 h 638651"/>
              <a:gd name="connsiteX19" fmla="*/ 816749 w 822960"/>
              <a:gd name="connsiteY19" fmla="*/ 313699 h 638651"/>
              <a:gd name="connsiteX20" fmla="*/ 697305 w 822960"/>
              <a:gd name="connsiteY20" fmla="*/ 215258 h 638651"/>
              <a:gd name="connsiteX21" fmla="*/ 697305 w 822960"/>
              <a:gd name="connsiteY21" fmla="*/ 17376 h 638651"/>
              <a:gd name="connsiteX22" fmla="*/ 680160 w 822960"/>
              <a:gd name="connsiteY22" fmla="*/ 231 h 638651"/>
              <a:gd name="connsiteX23" fmla="*/ 600150 w 822960"/>
              <a:gd name="connsiteY23" fmla="*/ 231 h 638651"/>
              <a:gd name="connsiteX24" fmla="*/ 583005 w 822960"/>
              <a:gd name="connsiteY24" fmla="*/ 17376 h 638651"/>
              <a:gd name="connsiteX25" fmla="*/ 583005 w 822960"/>
              <a:gd name="connsiteY25" fmla="*/ 121104 h 638651"/>
              <a:gd name="connsiteX26" fmla="*/ 455132 w 822960"/>
              <a:gd name="connsiteY26" fmla="*/ 15805 h 638651"/>
              <a:gd name="connsiteX27" fmla="*/ 367978 w 822960"/>
              <a:gd name="connsiteY27" fmla="*/ 15805 h 638651"/>
              <a:gd name="connsiteX28" fmla="*/ 6362 w 822960"/>
              <a:gd name="connsiteY28" fmla="*/ 313699 h 638651"/>
              <a:gd name="connsiteX29" fmla="*/ 4076 w 822960"/>
              <a:gd name="connsiteY29" fmla="*/ 337845 h 638651"/>
              <a:gd name="connsiteX30" fmla="*/ 40509 w 822960"/>
              <a:gd name="connsiteY30" fmla="*/ 382136 h 638651"/>
              <a:gd name="connsiteX31" fmla="*/ 64655 w 822960"/>
              <a:gd name="connsiteY31" fmla="*/ 384422 h 638651"/>
              <a:gd name="connsiteX32" fmla="*/ 400697 w 822960"/>
              <a:gd name="connsiteY32" fmla="*/ 107673 h 638651"/>
              <a:gd name="connsiteX33" fmla="*/ 422557 w 822960"/>
              <a:gd name="connsiteY33" fmla="*/ 107673 h 638651"/>
              <a:gd name="connsiteX34" fmla="*/ 758599 w 822960"/>
              <a:gd name="connsiteY34" fmla="*/ 384422 h 638651"/>
              <a:gd name="connsiteX35" fmla="*/ 782745 w 822960"/>
              <a:gd name="connsiteY35" fmla="*/ 382136 h 638651"/>
              <a:gd name="connsiteX36" fmla="*/ 819178 w 822960"/>
              <a:gd name="connsiteY36" fmla="*/ 337845 h 638651"/>
              <a:gd name="connsiteX37" fmla="*/ 816749 w 822960"/>
              <a:gd name="connsiteY37" fmla="*/ 313699 h 63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22960" h="638651">
                <a:moveTo>
                  <a:pt x="697305" y="400710"/>
                </a:moveTo>
                <a:lnTo>
                  <a:pt x="697305" y="605450"/>
                </a:lnTo>
                <a:cubicBezTo>
                  <a:pt x="697305" y="624452"/>
                  <a:pt x="682018" y="639740"/>
                  <a:pt x="663015" y="639740"/>
                </a:cubicBezTo>
                <a:lnTo>
                  <a:pt x="497280" y="639740"/>
                </a:lnTo>
                <a:cubicBezTo>
                  <a:pt x="487851" y="639740"/>
                  <a:pt x="480135" y="632025"/>
                  <a:pt x="480135" y="622595"/>
                </a:cubicBezTo>
                <a:lnTo>
                  <a:pt x="480135" y="462575"/>
                </a:lnTo>
                <a:cubicBezTo>
                  <a:pt x="480135" y="453145"/>
                  <a:pt x="472420" y="445430"/>
                  <a:pt x="462990" y="445430"/>
                </a:cubicBezTo>
                <a:lnTo>
                  <a:pt x="360120" y="445430"/>
                </a:lnTo>
                <a:cubicBezTo>
                  <a:pt x="350691" y="445430"/>
                  <a:pt x="342975" y="453145"/>
                  <a:pt x="342975" y="462575"/>
                </a:cubicBezTo>
                <a:lnTo>
                  <a:pt x="342975" y="622595"/>
                </a:lnTo>
                <a:cubicBezTo>
                  <a:pt x="342975" y="632025"/>
                  <a:pt x="335260" y="639740"/>
                  <a:pt x="325830" y="639740"/>
                </a:cubicBezTo>
                <a:lnTo>
                  <a:pt x="160095" y="639740"/>
                </a:lnTo>
                <a:cubicBezTo>
                  <a:pt x="141093" y="639740"/>
                  <a:pt x="125805" y="624452"/>
                  <a:pt x="125805" y="605450"/>
                </a:cubicBezTo>
                <a:lnTo>
                  <a:pt x="125805" y="400710"/>
                </a:lnTo>
                <a:cubicBezTo>
                  <a:pt x="125805" y="395567"/>
                  <a:pt x="128091" y="390709"/>
                  <a:pt x="132092" y="387423"/>
                </a:cubicBezTo>
                <a:lnTo>
                  <a:pt x="400697" y="166252"/>
                </a:lnTo>
                <a:cubicBezTo>
                  <a:pt x="406983" y="161109"/>
                  <a:pt x="416127" y="161109"/>
                  <a:pt x="422557" y="166252"/>
                </a:cubicBezTo>
                <a:lnTo>
                  <a:pt x="691162" y="387423"/>
                </a:lnTo>
                <a:cubicBezTo>
                  <a:pt x="695019" y="390709"/>
                  <a:pt x="697305" y="395567"/>
                  <a:pt x="697305" y="400710"/>
                </a:cubicBezTo>
                <a:close/>
                <a:moveTo>
                  <a:pt x="816749" y="313699"/>
                </a:moveTo>
                <a:lnTo>
                  <a:pt x="697305" y="215258"/>
                </a:lnTo>
                <a:lnTo>
                  <a:pt x="697305" y="17376"/>
                </a:lnTo>
                <a:cubicBezTo>
                  <a:pt x="697305" y="7947"/>
                  <a:pt x="689590" y="231"/>
                  <a:pt x="680160" y="231"/>
                </a:cubicBezTo>
                <a:lnTo>
                  <a:pt x="600150" y="231"/>
                </a:lnTo>
                <a:cubicBezTo>
                  <a:pt x="590721" y="231"/>
                  <a:pt x="583005" y="7947"/>
                  <a:pt x="583005" y="17376"/>
                </a:cubicBezTo>
                <a:lnTo>
                  <a:pt x="583005" y="121104"/>
                </a:lnTo>
                <a:lnTo>
                  <a:pt x="455132" y="15805"/>
                </a:lnTo>
                <a:cubicBezTo>
                  <a:pt x="429843" y="-5055"/>
                  <a:pt x="393267" y="-5055"/>
                  <a:pt x="367978" y="15805"/>
                </a:cubicBezTo>
                <a:lnTo>
                  <a:pt x="6362" y="313699"/>
                </a:lnTo>
                <a:cubicBezTo>
                  <a:pt x="-925" y="319700"/>
                  <a:pt x="-1925" y="330558"/>
                  <a:pt x="4076" y="337845"/>
                </a:cubicBezTo>
                <a:lnTo>
                  <a:pt x="40509" y="382136"/>
                </a:lnTo>
                <a:cubicBezTo>
                  <a:pt x="46510" y="389423"/>
                  <a:pt x="57368" y="390423"/>
                  <a:pt x="64655" y="384422"/>
                </a:cubicBezTo>
                <a:lnTo>
                  <a:pt x="400697" y="107673"/>
                </a:lnTo>
                <a:cubicBezTo>
                  <a:pt x="406983" y="102530"/>
                  <a:pt x="416127" y="102530"/>
                  <a:pt x="422557" y="107673"/>
                </a:cubicBezTo>
                <a:lnTo>
                  <a:pt x="758599" y="384422"/>
                </a:lnTo>
                <a:cubicBezTo>
                  <a:pt x="765885" y="390423"/>
                  <a:pt x="776744" y="389423"/>
                  <a:pt x="782745" y="382136"/>
                </a:cubicBezTo>
                <a:lnTo>
                  <a:pt x="819178" y="337845"/>
                </a:lnTo>
                <a:cubicBezTo>
                  <a:pt x="825178" y="330416"/>
                  <a:pt x="824035" y="319700"/>
                  <a:pt x="816749" y="313699"/>
                </a:cubicBezTo>
                <a:close/>
              </a:path>
            </a:pathLst>
          </a:custGeom>
          <a:solidFill>
            <a:srgbClr val="910830"/>
          </a:solidFill>
          <a:ln w="1422" cap="flat">
            <a:noFill/>
            <a:prstDash val="solid"/>
            <a:miter/>
          </a:ln>
        </p:spPr>
        <p:txBody>
          <a:bodyPr rtlCol="0" anchor="ctr"/>
          <a:lstStyle/>
          <a:p>
            <a:endParaRPr lang="en-GB"/>
          </a:p>
        </p:txBody>
      </p:sp>
    </p:spTree>
    <p:extLst>
      <p:ext uri="{BB962C8B-B14F-4D97-AF65-F5344CB8AC3E}">
        <p14:creationId xmlns:p14="http://schemas.microsoft.com/office/powerpoint/2010/main" val="9431488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5/9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32</a:t>
            </a:fld>
            <a:endParaRPr lang="en-US" dirty="0"/>
          </a:p>
        </p:txBody>
      </p:sp>
      <p:sp>
        <p:nvSpPr>
          <p:cNvPr id="140" name="Grafik 273">
            <a:extLst>
              <a:ext uri="{FF2B5EF4-FFF2-40B4-BE49-F238E27FC236}">
                <a16:creationId xmlns:a16="http://schemas.microsoft.com/office/drawing/2014/main" id="{EADDA8A6-BFC1-43A0-9C62-94CFCB43A390}"/>
              </a:ext>
            </a:extLst>
          </p:cNvPr>
          <p:cNvSpPr/>
          <p:nvPr/>
        </p:nvSpPr>
        <p:spPr>
          <a:xfrm>
            <a:off x="623247" y="1798698"/>
            <a:ext cx="535020" cy="475573"/>
          </a:xfrm>
          <a:custGeom>
            <a:avLst/>
            <a:gdLst>
              <a:gd name="connsiteX0" fmla="*/ 823006 w 822960"/>
              <a:gd name="connsiteY0" fmla="*/ 109602 h 731520"/>
              <a:gd name="connsiteX1" fmla="*/ 810747 w 822960"/>
              <a:gd name="connsiteY1" fmla="*/ 78455 h 731520"/>
              <a:gd name="connsiteX2" fmla="*/ 791187 w 822960"/>
              <a:gd name="connsiteY2" fmla="*/ 57739 h 731520"/>
              <a:gd name="connsiteX3" fmla="*/ 822877 w 822960"/>
              <a:gd name="connsiteY3" fmla="*/ 13933 h 731520"/>
              <a:gd name="connsiteX4" fmla="*/ 811547 w 822960"/>
              <a:gd name="connsiteY4" fmla="*/ 160 h 731520"/>
              <a:gd name="connsiteX5" fmla="*/ 640126 w 822960"/>
              <a:gd name="connsiteY5" fmla="*/ 160 h 731520"/>
              <a:gd name="connsiteX6" fmla="*/ 457246 w 822960"/>
              <a:gd name="connsiteY6" fmla="*/ 183040 h 731520"/>
              <a:gd name="connsiteX7" fmla="*/ 228760 w 822960"/>
              <a:gd name="connsiteY7" fmla="*/ 183040 h 731520"/>
              <a:gd name="connsiteX8" fmla="*/ 125890 w 822960"/>
              <a:gd name="connsiteY8" fmla="*/ 230346 h 731520"/>
              <a:gd name="connsiteX9" fmla="*/ 125890 w 822960"/>
              <a:gd name="connsiteY9" fmla="*/ 228760 h 731520"/>
              <a:gd name="connsiteX10" fmla="*/ 160 w 822960"/>
              <a:gd name="connsiteY10" fmla="*/ 354490 h 731520"/>
              <a:gd name="connsiteX11" fmla="*/ 160 w 822960"/>
              <a:gd name="connsiteY11" fmla="*/ 434500 h 731520"/>
              <a:gd name="connsiteX12" fmla="*/ 23020 w 822960"/>
              <a:gd name="connsiteY12" fmla="*/ 457360 h 731520"/>
              <a:gd name="connsiteX13" fmla="*/ 45880 w 822960"/>
              <a:gd name="connsiteY13" fmla="*/ 457360 h 731520"/>
              <a:gd name="connsiteX14" fmla="*/ 68740 w 822960"/>
              <a:gd name="connsiteY14" fmla="*/ 434500 h 731520"/>
              <a:gd name="connsiteX15" fmla="*/ 68740 w 822960"/>
              <a:gd name="connsiteY15" fmla="*/ 354490 h 731520"/>
              <a:gd name="connsiteX16" fmla="*/ 92714 w 822960"/>
              <a:gd name="connsiteY16" fmla="*/ 309227 h 731520"/>
              <a:gd name="connsiteX17" fmla="*/ 91600 w 822960"/>
              <a:gd name="connsiteY17" fmla="*/ 320200 h 731520"/>
              <a:gd name="connsiteX18" fmla="*/ 135234 w 822960"/>
              <a:gd name="connsiteY18" fmla="*/ 420041 h 731520"/>
              <a:gd name="connsiteX19" fmla="*/ 98487 w 822960"/>
              <a:gd name="connsiteY19" fmla="*/ 518053 h 731520"/>
              <a:gd name="connsiteX20" fmla="*/ 95400 w 822960"/>
              <a:gd name="connsiteY20" fmla="*/ 572332 h 731520"/>
              <a:gd name="connsiteX21" fmla="*/ 130905 w 822960"/>
              <a:gd name="connsiteY21" fmla="*/ 714364 h 731520"/>
              <a:gd name="connsiteX22" fmla="*/ 153065 w 822960"/>
              <a:gd name="connsiteY22" fmla="*/ 731680 h 731520"/>
              <a:gd name="connsiteX23" fmla="*/ 247305 w 822960"/>
              <a:gd name="connsiteY23" fmla="*/ 731680 h 731520"/>
              <a:gd name="connsiteX24" fmla="*/ 269479 w 822960"/>
              <a:gd name="connsiteY24" fmla="*/ 703276 h 731520"/>
              <a:gd name="connsiteX25" fmla="*/ 231889 w 822960"/>
              <a:gd name="connsiteY25" fmla="*/ 552886 h 731520"/>
              <a:gd name="connsiteX26" fmla="*/ 265950 w 822960"/>
              <a:gd name="connsiteY26" fmla="*/ 462032 h 731520"/>
              <a:gd name="connsiteX27" fmla="*/ 457360 w 822960"/>
              <a:gd name="connsiteY27" fmla="*/ 493936 h 731520"/>
              <a:gd name="connsiteX28" fmla="*/ 457360 w 822960"/>
              <a:gd name="connsiteY28" fmla="*/ 708820 h 731520"/>
              <a:gd name="connsiteX29" fmla="*/ 480220 w 822960"/>
              <a:gd name="connsiteY29" fmla="*/ 731680 h 731520"/>
              <a:gd name="connsiteX30" fmla="*/ 571660 w 822960"/>
              <a:gd name="connsiteY30" fmla="*/ 731680 h 731520"/>
              <a:gd name="connsiteX31" fmla="*/ 594520 w 822960"/>
              <a:gd name="connsiteY31" fmla="*/ 708820 h 731520"/>
              <a:gd name="connsiteX32" fmla="*/ 594520 w 822960"/>
              <a:gd name="connsiteY32" fmla="*/ 454817 h 731520"/>
              <a:gd name="connsiteX33" fmla="*/ 640240 w 822960"/>
              <a:gd name="connsiteY33" fmla="*/ 343060 h 731520"/>
              <a:gd name="connsiteX34" fmla="*/ 640126 w 822960"/>
              <a:gd name="connsiteY34" fmla="*/ 342146 h 731520"/>
              <a:gd name="connsiteX35" fmla="*/ 640126 w 822960"/>
              <a:gd name="connsiteY35" fmla="*/ 195742 h 731520"/>
              <a:gd name="connsiteX36" fmla="*/ 662986 w 822960"/>
              <a:gd name="connsiteY36" fmla="*/ 205900 h 731520"/>
              <a:gd name="connsiteX37" fmla="*/ 689989 w 822960"/>
              <a:gd name="connsiteY37" fmla="*/ 259764 h 731520"/>
              <a:gd name="connsiteX38" fmla="*/ 747839 w 822960"/>
              <a:gd name="connsiteY38" fmla="*/ 281724 h 731520"/>
              <a:gd name="connsiteX39" fmla="*/ 794345 w 822960"/>
              <a:gd name="connsiteY39" fmla="*/ 263121 h 731520"/>
              <a:gd name="connsiteX40" fmla="*/ 823091 w 822960"/>
              <a:gd name="connsiteY40" fmla="*/ 220630 h 731520"/>
              <a:gd name="connsiteX41" fmla="*/ 823006 w 822960"/>
              <a:gd name="connsiteY41" fmla="*/ 109602 h 731520"/>
              <a:gd name="connsiteX42" fmla="*/ 731566 w 822960"/>
              <a:gd name="connsiteY42" fmla="*/ 137320 h 731520"/>
              <a:gd name="connsiteX43" fmla="*/ 708706 w 822960"/>
              <a:gd name="connsiteY43" fmla="*/ 114460 h 731520"/>
              <a:gd name="connsiteX44" fmla="*/ 731566 w 822960"/>
              <a:gd name="connsiteY44" fmla="*/ 91600 h 731520"/>
              <a:gd name="connsiteX45" fmla="*/ 754426 w 822960"/>
              <a:gd name="connsiteY45" fmla="*/ 114460 h 731520"/>
              <a:gd name="connsiteX46" fmla="*/ 731566 w 822960"/>
              <a:gd name="connsiteY46"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22960" h="731520">
                <a:moveTo>
                  <a:pt x="823006" y="109602"/>
                </a:moveTo>
                <a:cubicBezTo>
                  <a:pt x="822991" y="97987"/>
                  <a:pt x="818691" y="86928"/>
                  <a:pt x="810747" y="78455"/>
                </a:cubicBezTo>
                <a:cubicBezTo>
                  <a:pt x="805346" y="72698"/>
                  <a:pt x="798488" y="65425"/>
                  <a:pt x="791187" y="57739"/>
                </a:cubicBezTo>
                <a:cubicBezTo>
                  <a:pt x="806989" y="47966"/>
                  <a:pt x="819048" y="32750"/>
                  <a:pt x="822877" y="13933"/>
                </a:cubicBezTo>
                <a:cubicBezTo>
                  <a:pt x="824334" y="6847"/>
                  <a:pt x="818777" y="160"/>
                  <a:pt x="811547" y="160"/>
                </a:cubicBezTo>
                <a:lnTo>
                  <a:pt x="640126" y="160"/>
                </a:lnTo>
                <a:cubicBezTo>
                  <a:pt x="539127" y="160"/>
                  <a:pt x="457246" y="82042"/>
                  <a:pt x="457246" y="183040"/>
                </a:cubicBezTo>
                <a:lnTo>
                  <a:pt x="228760" y="183040"/>
                </a:lnTo>
                <a:cubicBezTo>
                  <a:pt x="187555" y="183040"/>
                  <a:pt x="151036" y="201585"/>
                  <a:pt x="125890" y="230346"/>
                </a:cubicBezTo>
                <a:lnTo>
                  <a:pt x="125890" y="228760"/>
                </a:lnTo>
                <a:cubicBezTo>
                  <a:pt x="56553" y="228760"/>
                  <a:pt x="160" y="285153"/>
                  <a:pt x="160" y="354490"/>
                </a:cubicBezTo>
                <a:lnTo>
                  <a:pt x="160" y="434500"/>
                </a:lnTo>
                <a:cubicBezTo>
                  <a:pt x="160" y="447130"/>
                  <a:pt x="10390" y="457360"/>
                  <a:pt x="23020" y="457360"/>
                </a:cubicBezTo>
                <a:lnTo>
                  <a:pt x="45880" y="457360"/>
                </a:lnTo>
                <a:cubicBezTo>
                  <a:pt x="58510" y="457360"/>
                  <a:pt x="68740" y="447130"/>
                  <a:pt x="68740" y="434500"/>
                </a:cubicBezTo>
                <a:lnTo>
                  <a:pt x="68740" y="354490"/>
                </a:lnTo>
                <a:cubicBezTo>
                  <a:pt x="68740" y="335602"/>
                  <a:pt x="78556" y="319643"/>
                  <a:pt x="92714" y="309227"/>
                </a:cubicBezTo>
                <a:cubicBezTo>
                  <a:pt x="92414" y="312913"/>
                  <a:pt x="91600" y="316442"/>
                  <a:pt x="91600" y="320200"/>
                </a:cubicBezTo>
                <a:cubicBezTo>
                  <a:pt x="91600" y="359691"/>
                  <a:pt x="108516" y="395009"/>
                  <a:pt x="135234" y="420041"/>
                </a:cubicBezTo>
                <a:lnTo>
                  <a:pt x="98487" y="518053"/>
                </a:lnTo>
                <a:cubicBezTo>
                  <a:pt x="91974" y="535414"/>
                  <a:pt x="90897" y="554345"/>
                  <a:pt x="95400" y="572332"/>
                </a:cubicBezTo>
                <a:lnTo>
                  <a:pt x="130905" y="714364"/>
                </a:lnTo>
                <a:cubicBezTo>
                  <a:pt x="133439" y="724539"/>
                  <a:pt x="142578" y="731681"/>
                  <a:pt x="153065" y="731680"/>
                </a:cubicBezTo>
                <a:lnTo>
                  <a:pt x="247305" y="731680"/>
                </a:lnTo>
                <a:cubicBezTo>
                  <a:pt x="262178" y="731680"/>
                  <a:pt x="273094" y="717707"/>
                  <a:pt x="269479" y="703276"/>
                </a:cubicBezTo>
                <a:lnTo>
                  <a:pt x="231889" y="552886"/>
                </a:lnTo>
                <a:lnTo>
                  <a:pt x="265950" y="462032"/>
                </a:lnTo>
                <a:lnTo>
                  <a:pt x="457360" y="493936"/>
                </a:lnTo>
                <a:lnTo>
                  <a:pt x="457360" y="708820"/>
                </a:lnTo>
                <a:cubicBezTo>
                  <a:pt x="457360" y="721450"/>
                  <a:pt x="467590" y="731680"/>
                  <a:pt x="480220" y="731680"/>
                </a:cubicBezTo>
                <a:lnTo>
                  <a:pt x="571660" y="731680"/>
                </a:lnTo>
                <a:cubicBezTo>
                  <a:pt x="584290" y="731680"/>
                  <a:pt x="594520" y="721450"/>
                  <a:pt x="594520" y="708820"/>
                </a:cubicBezTo>
                <a:lnTo>
                  <a:pt x="594520" y="454817"/>
                </a:lnTo>
                <a:cubicBezTo>
                  <a:pt x="622724" y="425970"/>
                  <a:pt x="640240" y="386594"/>
                  <a:pt x="640240" y="343060"/>
                </a:cubicBezTo>
                <a:cubicBezTo>
                  <a:pt x="640240" y="342746"/>
                  <a:pt x="640140" y="342460"/>
                  <a:pt x="640126" y="342146"/>
                </a:cubicBezTo>
                <a:lnTo>
                  <a:pt x="640126" y="195742"/>
                </a:lnTo>
                <a:lnTo>
                  <a:pt x="662986" y="205900"/>
                </a:lnTo>
                <a:lnTo>
                  <a:pt x="689989" y="259764"/>
                </a:lnTo>
                <a:cubicBezTo>
                  <a:pt x="700633" y="281009"/>
                  <a:pt x="725779" y="290553"/>
                  <a:pt x="747839" y="281724"/>
                </a:cubicBezTo>
                <a:lnTo>
                  <a:pt x="794345" y="263121"/>
                </a:lnTo>
                <a:cubicBezTo>
                  <a:pt x="811720" y="256176"/>
                  <a:pt x="823108" y="239342"/>
                  <a:pt x="823091" y="220630"/>
                </a:cubicBezTo>
                <a:lnTo>
                  <a:pt x="823006" y="109602"/>
                </a:lnTo>
                <a:close/>
                <a:moveTo>
                  <a:pt x="731566" y="137320"/>
                </a:moveTo>
                <a:cubicBezTo>
                  <a:pt x="718936" y="137320"/>
                  <a:pt x="708706" y="127090"/>
                  <a:pt x="708706" y="114460"/>
                </a:cubicBezTo>
                <a:cubicBezTo>
                  <a:pt x="708706" y="101830"/>
                  <a:pt x="718936" y="91600"/>
                  <a:pt x="731566" y="91600"/>
                </a:cubicBezTo>
                <a:cubicBezTo>
                  <a:pt x="744196" y="91600"/>
                  <a:pt x="754426" y="101830"/>
                  <a:pt x="754426" y="114460"/>
                </a:cubicBezTo>
                <a:cubicBezTo>
                  <a:pt x="754426" y="127090"/>
                  <a:pt x="744196" y="137320"/>
                  <a:pt x="731566" y="137320"/>
                </a:cubicBezTo>
                <a:close/>
              </a:path>
            </a:pathLst>
          </a:custGeom>
          <a:solidFill>
            <a:srgbClr val="910830"/>
          </a:solidFill>
          <a:ln w="1422" cap="flat">
            <a:noFill/>
            <a:prstDash val="solid"/>
            <a:miter/>
          </a:ln>
        </p:spPr>
        <p:txBody>
          <a:bodyPr rtlCol="0" anchor="ctr"/>
          <a:lstStyle/>
          <a:p>
            <a:endParaRPr lang="en-GB"/>
          </a:p>
        </p:txBody>
      </p:sp>
      <p:sp>
        <p:nvSpPr>
          <p:cNvPr id="141" name="Grafik 274">
            <a:extLst>
              <a:ext uri="{FF2B5EF4-FFF2-40B4-BE49-F238E27FC236}">
                <a16:creationId xmlns:a16="http://schemas.microsoft.com/office/drawing/2014/main" id="{1C500109-20F0-4EAC-AC45-C92AB95302FC}"/>
              </a:ext>
            </a:extLst>
          </p:cNvPr>
          <p:cNvSpPr/>
          <p:nvPr/>
        </p:nvSpPr>
        <p:spPr>
          <a:xfrm>
            <a:off x="4323801" y="1798698"/>
            <a:ext cx="416127" cy="475573"/>
          </a:xfrm>
          <a:custGeom>
            <a:avLst/>
            <a:gdLst>
              <a:gd name="connsiteX0" fmla="*/ 640240 w 640080"/>
              <a:gd name="connsiteY0" fmla="*/ 703105 h 731520"/>
              <a:gd name="connsiteX1" fmla="*/ 640240 w 640080"/>
              <a:gd name="connsiteY1" fmla="*/ 731680 h 731520"/>
              <a:gd name="connsiteX2" fmla="*/ 160 w 640080"/>
              <a:gd name="connsiteY2" fmla="*/ 731680 h 731520"/>
              <a:gd name="connsiteX3" fmla="*/ 160 w 640080"/>
              <a:gd name="connsiteY3" fmla="*/ 703105 h 731520"/>
              <a:gd name="connsiteX4" fmla="*/ 17305 w 640080"/>
              <a:gd name="connsiteY4" fmla="*/ 685960 h 731520"/>
              <a:gd name="connsiteX5" fmla="*/ 45880 w 640080"/>
              <a:gd name="connsiteY5" fmla="*/ 685960 h 731520"/>
              <a:gd name="connsiteX6" fmla="*/ 45880 w 640080"/>
              <a:gd name="connsiteY6" fmla="*/ 171610 h 731520"/>
              <a:gd name="connsiteX7" fmla="*/ 80170 w 640080"/>
              <a:gd name="connsiteY7" fmla="*/ 137320 h 731520"/>
              <a:gd name="connsiteX8" fmla="*/ 205900 w 640080"/>
              <a:gd name="connsiteY8" fmla="*/ 137320 h 731520"/>
              <a:gd name="connsiteX9" fmla="*/ 205900 w 640080"/>
              <a:gd name="connsiteY9" fmla="*/ 34450 h 731520"/>
              <a:gd name="connsiteX10" fmla="*/ 240190 w 640080"/>
              <a:gd name="connsiteY10" fmla="*/ 160 h 731520"/>
              <a:gd name="connsiteX11" fmla="*/ 400210 w 640080"/>
              <a:gd name="connsiteY11" fmla="*/ 160 h 731520"/>
              <a:gd name="connsiteX12" fmla="*/ 434500 w 640080"/>
              <a:gd name="connsiteY12" fmla="*/ 34450 h 731520"/>
              <a:gd name="connsiteX13" fmla="*/ 434500 w 640080"/>
              <a:gd name="connsiteY13" fmla="*/ 137320 h 731520"/>
              <a:gd name="connsiteX14" fmla="*/ 560230 w 640080"/>
              <a:gd name="connsiteY14" fmla="*/ 137320 h 731520"/>
              <a:gd name="connsiteX15" fmla="*/ 594520 w 640080"/>
              <a:gd name="connsiteY15" fmla="*/ 171610 h 731520"/>
              <a:gd name="connsiteX16" fmla="*/ 594520 w 640080"/>
              <a:gd name="connsiteY16" fmla="*/ 685960 h 731520"/>
              <a:gd name="connsiteX17" fmla="*/ 623095 w 640080"/>
              <a:gd name="connsiteY17" fmla="*/ 685960 h 731520"/>
              <a:gd name="connsiteX18" fmla="*/ 640240 w 640080"/>
              <a:gd name="connsiteY18" fmla="*/ 703105 h 731520"/>
              <a:gd name="connsiteX19" fmla="*/ 440215 w 640080"/>
              <a:gd name="connsiteY19" fmla="*/ 274480 h 731520"/>
              <a:gd name="connsiteX20" fmla="*/ 383065 w 640080"/>
              <a:gd name="connsiteY20" fmla="*/ 274480 h 731520"/>
              <a:gd name="connsiteX21" fmla="*/ 365920 w 640080"/>
              <a:gd name="connsiteY21" fmla="*/ 291625 h 731520"/>
              <a:gd name="connsiteX22" fmla="*/ 365920 w 640080"/>
              <a:gd name="connsiteY22" fmla="*/ 348775 h 731520"/>
              <a:gd name="connsiteX23" fmla="*/ 383065 w 640080"/>
              <a:gd name="connsiteY23" fmla="*/ 365920 h 731520"/>
              <a:gd name="connsiteX24" fmla="*/ 440215 w 640080"/>
              <a:gd name="connsiteY24" fmla="*/ 365920 h 731520"/>
              <a:gd name="connsiteX25" fmla="*/ 457360 w 640080"/>
              <a:gd name="connsiteY25" fmla="*/ 348775 h 731520"/>
              <a:gd name="connsiteX26" fmla="*/ 457360 w 640080"/>
              <a:gd name="connsiteY26" fmla="*/ 291625 h 731520"/>
              <a:gd name="connsiteX27" fmla="*/ 440215 w 640080"/>
              <a:gd name="connsiteY27" fmla="*/ 274480 h 731520"/>
              <a:gd name="connsiteX28" fmla="*/ 200185 w 640080"/>
              <a:gd name="connsiteY28" fmla="*/ 365920 h 731520"/>
              <a:gd name="connsiteX29" fmla="*/ 257335 w 640080"/>
              <a:gd name="connsiteY29" fmla="*/ 365920 h 731520"/>
              <a:gd name="connsiteX30" fmla="*/ 274480 w 640080"/>
              <a:gd name="connsiteY30" fmla="*/ 348775 h 731520"/>
              <a:gd name="connsiteX31" fmla="*/ 274480 w 640080"/>
              <a:gd name="connsiteY31" fmla="*/ 291625 h 731520"/>
              <a:gd name="connsiteX32" fmla="*/ 257335 w 640080"/>
              <a:gd name="connsiteY32" fmla="*/ 274480 h 731520"/>
              <a:gd name="connsiteX33" fmla="*/ 200185 w 640080"/>
              <a:gd name="connsiteY33" fmla="*/ 274480 h 731520"/>
              <a:gd name="connsiteX34" fmla="*/ 183040 w 640080"/>
              <a:gd name="connsiteY34" fmla="*/ 291625 h 731520"/>
              <a:gd name="connsiteX35" fmla="*/ 183040 w 640080"/>
              <a:gd name="connsiteY35" fmla="*/ 348775 h 731520"/>
              <a:gd name="connsiteX36" fmla="*/ 200185 w 640080"/>
              <a:gd name="connsiteY36" fmla="*/ 365920 h 731520"/>
              <a:gd name="connsiteX37" fmla="*/ 348775 w 640080"/>
              <a:gd name="connsiteY37" fmla="*/ 548800 h 731520"/>
              <a:gd name="connsiteX38" fmla="*/ 291625 w 640080"/>
              <a:gd name="connsiteY38" fmla="*/ 548800 h 731520"/>
              <a:gd name="connsiteX39" fmla="*/ 274480 w 640080"/>
              <a:gd name="connsiteY39" fmla="*/ 565945 h 731520"/>
              <a:gd name="connsiteX40" fmla="*/ 274480 w 640080"/>
              <a:gd name="connsiteY40" fmla="*/ 685960 h 731520"/>
              <a:gd name="connsiteX41" fmla="*/ 365920 w 640080"/>
              <a:gd name="connsiteY41" fmla="*/ 685960 h 731520"/>
              <a:gd name="connsiteX42" fmla="*/ 365920 w 640080"/>
              <a:gd name="connsiteY42" fmla="*/ 565945 h 731520"/>
              <a:gd name="connsiteX43" fmla="*/ 348775 w 640080"/>
              <a:gd name="connsiteY43" fmla="*/ 548800 h 731520"/>
              <a:gd name="connsiteX44" fmla="*/ 440215 w 640080"/>
              <a:gd name="connsiteY44" fmla="*/ 411640 h 731520"/>
              <a:gd name="connsiteX45" fmla="*/ 383065 w 640080"/>
              <a:gd name="connsiteY45" fmla="*/ 411640 h 731520"/>
              <a:gd name="connsiteX46" fmla="*/ 365920 w 640080"/>
              <a:gd name="connsiteY46" fmla="*/ 428785 h 731520"/>
              <a:gd name="connsiteX47" fmla="*/ 365920 w 640080"/>
              <a:gd name="connsiteY47" fmla="*/ 485935 h 731520"/>
              <a:gd name="connsiteX48" fmla="*/ 383065 w 640080"/>
              <a:gd name="connsiteY48" fmla="*/ 503080 h 731520"/>
              <a:gd name="connsiteX49" fmla="*/ 440215 w 640080"/>
              <a:gd name="connsiteY49" fmla="*/ 503080 h 731520"/>
              <a:gd name="connsiteX50" fmla="*/ 457360 w 640080"/>
              <a:gd name="connsiteY50" fmla="*/ 485935 h 731520"/>
              <a:gd name="connsiteX51" fmla="*/ 457360 w 640080"/>
              <a:gd name="connsiteY51" fmla="*/ 428785 h 731520"/>
              <a:gd name="connsiteX52" fmla="*/ 440215 w 640080"/>
              <a:gd name="connsiteY52" fmla="*/ 411640 h 731520"/>
              <a:gd name="connsiteX53" fmla="*/ 274480 w 640080"/>
              <a:gd name="connsiteY53" fmla="*/ 428785 h 731520"/>
              <a:gd name="connsiteX54" fmla="*/ 257335 w 640080"/>
              <a:gd name="connsiteY54" fmla="*/ 411640 h 731520"/>
              <a:gd name="connsiteX55" fmla="*/ 200185 w 640080"/>
              <a:gd name="connsiteY55" fmla="*/ 411640 h 731520"/>
              <a:gd name="connsiteX56" fmla="*/ 183040 w 640080"/>
              <a:gd name="connsiteY56" fmla="*/ 428785 h 731520"/>
              <a:gd name="connsiteX57" fmla="*/ 183040 w 640080"/>
              <a:gd name="connsiteY57" fmla="*/ 485935 h 731520"/>
              <a:gd name="connsiteX58" fmla="*/ 200185 w 640080"/>
              <a:gd name="connsiteY58" fmla="*/ 503080 h 731520"/>
              <a:gd name="connsiteX59" fmla="*/ 257335 w 640080"/>
              <a:gd name="connsiteY59" fmla="*/ 503080 h 731520"/>
              <a:gd name="connsiteX60" fmla="*/ 274480 w 640080"/>
              <a:gd name="connsiteY60" fmla="*/ 485935 h 731520"/>
              <a:gd name="connsiteX61" fmla="*/ 274480 w 640080"/>
              <a:gd name="connsiteY61" fmla="*/ 428785 h 731520"/>
              <a:gd name="connsiteX62" fmla="*/ 260193 w 640080"/>
              <a:gd name="connsiteY62" fmla="*/ 137320 h 731520"/>
              <a:gd name="connsiteX63" fmla="*/ 297340 w 640080"/>
              <a:gd name="connsiteY63" fmla="*/ 137320 h 731520"/>
              <a:gd name="connsiteX64" fmla="*/ 297340 w 640080"/>
              <a:gd name="connsiteY64" fmla="*/ 174468 h 731520"/>
              <a:gd name="connsiteX65" fmla="*/ 305913 w 640080"/>
              <a:gd name="connsiteY65" fmla="*/ 183040 h 731520"/>
              <a:gd name="connsiteX66" fmla="*/ 334488 w 640080"/>
              <a:gd name="connsiteY66" fmla="*/ 183040 h 731520"/>
              <a:gd name="connsiteX67" fmla="*/ 343060 w 640080"/>
              <a:gd name="connsiteY67" fmla="*/ 174468 h 731520"/>
              <a:gd name="connsiteX68" fmla="*/ 343060 w 640080"/>
              <a:gd name="connsiteY68" fmla="*/ 137320 h 731520"/>
              <a:gd name="connsiteX69" fmla="*/ 380208 w 640080"/>
              <a:gd name="connsiteY69" fmla="*/ 137320 h 731520"/>
              <a:gd name="connsiteX70" fmla="*/ 388780 w 640080"/>
              <a:gd name="connsiteY70" fmla="*/ 128748 h 731520"/>
              <a:gd name="connsiteX71" fmla="*/ 388780 w 640080"/>
              <a:gd name="connsiteY71" fmla="*/ 100173 h 731520"/>
              <a:gd name="connsiteX72" fmla="*/ 380208 w 640080"/>
              <a:gd name="connsiteY72" fmla="*/ 91600 h 731520"/>
              <a:gd name="connsiteX73" fmla="*/ 343060 w 640080"/>
              <a:gd name="connsiteY73" fmla="*/ 91600 h 731520"/>
              <a:gd name="connsiteX74" fmla="*/ 343060 w 640080"/>
              <a:gd name="connsiteY74" fmla="*/ 54453 h 731520"/>
              <a:gd name="connsiteX75" fmla="*/ 334488 w 640080"/>
              <a:gd name="connsiteY75" fmla="*/ 45880 h 731520"/>
              <a:gd name="connsiteX76" fmla="*/ 305913 w 640080"/>
              <a:gd name="connsiteY76" fmla="*/ 45880 h 731520"/>
              <a:gd name="connsiteX77" fmla="*/ 297340 w 640080"/>
              <a:gd name="connsiteY77" fmla="*/ 54453 h 731520"/>
              <a:gd name="connsiteX78" fmla="*/ 297340 w 640080"/>
              <a:gd name="connsiteY78" fmla="*/ 91600 h 731520"/>
              <a:gd name="connsiteX79" fmla="*/ 260193 w 640080"/>
              <a:gd name="connsiteY79" fmla="*/ 91600 h 731520"/>
              <a:gd name="connsiteX80" fmla="*/ 251620 w 640080"/>
              <a:gd name="connsiteY80" fmla="*/ 100173 h 731520"/>
              <a:gd name="connsiteX81" fmla="*/ 251620 w 640080"/>
              <a:gd name="connsiteY81" fmla="*/ 128748 h 731520"/>
              <a:gd name="connsiteX82" fmla="*/ 260193 w 640080"/>
              <a:gd name="connsiteY82"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640080" h="731520">
                <a:moveTo>
                  <a:pt x="640240" y="703105"/>
                </a:moveTo>
                <a:lnTo>
                  <a:pt x="640240" y="731680"/>
                </a:lnTo>
                <a:lnTo>
                  <a:pt x="160" y="731680"/>
                </a:lnTo>
                <a:lnTo>
                  <a:pt x="160" y="703105"/>
                </a:lnTo>
                <a:cubicBezTo>
                  <a:pt x="160" y="693637"/>
                  <a:pt x="7837" y="685960"/>
                  <a:pt x="17305" y="685960"/>
                </a:cubicBezTo>
                <a:lnTo>
                  <a:pt x="45880" y="685960"/>
                </a:lnTo>
                <a:lnTo>
                  <a:pt x="45880" y="171610"/>
                </a:lnTo>
                <a:cubicBezTo>
                  <a:pt x="45880" y="152672"/>
                  <a:pt x="61232" y="137320"/>
                  <a:pt x="80170" y="137320"/>
                </a:cubicBezTo>
                <a:lnTo>
                  <a:pt x="205900" y="137320"/>
                </a:lnTo>
                <a:lnTo>
                  <a:pt x="205900" y="34450"/>
                </a:lnTo>
                <a:cubicBezTo>
                  <a:pt x="205900" y="15512"/>
                  <a:pt x="221252" y="160"/>
                  <a:pt x="240190" y="160"/>
                </a:cubicBezTo>
                <a:lnTo>
                  <a:pt x="400210" y="160"/>
                </a:lnTo>
                <a:cubicBezTo>
                  <a:pt x="419148" y="160"/>
                  <a:pt x="434500" y="15512"/>
                  <a:pt x="434500" y="34450"/>
                </a:cubicBezTo>
                <a:lnTo>
                  <a:pt x="434500" y="137320"/>
                </a:lnTo>
                <a:lnTo>
                  <a:pt x="560230" y="137320"/>
                </a:lnTo>
                <a:cubicBezTo>
                  <a:pt x="579168" y="137320"/>
                  <a:pt x="594520" y="152672"/>
                  <a:pt x="594520" y="171610"/>
                </a:cubicBezTo>
                <a:lnTo>
                  <a:pt x="594520" y="685960"/>
                </a:lnTo>
                <a:lnTo>
                  <a:pt x="623095" y="685960"/>
                </a:lnTo>
                <a:cubicBezTo>
                  <a:pt x="632564" y="685960"/>
                  <a:pt x="640240" y="693637"/>
                  <a:pt x="640240" y="703105"/>
                </a:cubicBezTo>
                <a:close/>
                <a:moveTo>
                  <a:pt x="440215" y="274480"/>
                </a:moveTo>
                <a:lnTo>
                  <a:pt x="383065" y="274480"/>
                </a:lnTo>
                <a:cubicBezTo>
                  <a:pt x="373597" y="274480"/>
                  <a:pt x="365920" y="282157"/>
                  <a:pt x="365920" y="291625"/>
                </a:cubicBezTo>
                <a:lnTo>
                  <a:pt x="365920" y="348775"/>
                </a:lnTo>
                <a:cubicBezTo>
                  <a:pt x="365920" y="358244"/>
                  <a:pt x="373597" y="365920"/>
                  <a:pt x="383065" y="365920"/>
                </a:cubicBezTo>
                <a:lnTo>
                  <a:pt x="440215" y="365920"/>
                </a:lnTo>
                <a:cubicBezTo>
                  <a:pt x="449684" y="365920"/>
                  <a:pt x="457360" y="358244"/>
                  <a:pt x="457360" y="348775"/>
                </a:cubicBezTo>
                <a:lnTo>
                  <a:pt x="457360" y="291625"/>
                </a:lnTo>
                <a:cubicBezTo>
                  <a:pt x="457360" y="282157"/>
                  <a:pt x="449684" y="274480"/>
                  <a:pt x="440215" y="274480"/>
                </a:cubicBezTo>
                <a:close/>
                <a:moveTo>
                  <a:pt x="200185" y="365920"/>
                </a:moveTo>
                <a:lnTo>
                  <a:pt x="257335" y="365920"/>
                </a:lnTo>
                <a:cubicBezTo>
                  <a:pt x="266804" y="365920"/>
                  <a:pt x="274480" y="358244"/>
                  <a:pt x="274480" y="348775"/>
                </a:cubicBezTo>
                <a:lnTo>
                  <a:pt x="274480" y="291625"/>
                </a:lnTo>
                <a:cubicBezTo>
                  <a:pt x="274480" y="282157"/>
                  <a:pt x="266804" y="274480"/>
                  <a:pt x="257335" y="274480"/>
                </a:cubicBezTo>
                <a:lnTo>
                  <a:pt x="200185" y="274480"/>
                </a:lnTo>
                <a:cubicBezTo>
                  <a:pt x="190717" y="274480"/>
                  <a:pt x="183040" y="282157"/>
                  <a:pt x="183040" y="291625"/>
                </a:cubicBezTo>
                <a:lnTo>
                  <a:pt x="183040" y="348775"/>
                </a:lnTo>
                <a:cubicBezTo>
                  <a:pt x="183040" y="358244"/>
                  <a:pt x="190717" y="365920"/>
                  <a:pt x="200185" y="365920"/>
                </a:cubicBezTo>
                <a:close/>
                <a:moveTo>
                  <a:pt x="348775" y="548800"/>
                </a:moveTo>
                <a:lnTo>
                  <a:pt x="291625" y="548800"/>
                </a:lnTo>
                <a:cubicBezTo>
                  <a:pt x="282157" y="548800"/>
                  <a:pt x="274480" y="556477"/>
                  <a:pt x="274480" y="565945"/>
                </a:cubicBezTo>
                <a:lnTo>
                  <a:pt x="274480" y="685960"/>
                </a:lnTo>
                <a:lnTo>
                  <a:pt x="365920" y="685960"/>
                </a:lnTo>
                <a:lnTo>
                  <a:pt x="365920" y="565945"/>
                </a:lnTo>
                <a:cubicBezTo>
                  <a:pt x="365920" y="556477"/>
                  <a:pt x="358244" y="548800"/>
                  <a:pt x="348775" y="548800"/>
                </a:cubicBezTo>
                <a:close/>
                <a:moveTo>
                  <a:pt x="440215" y="411640"/>
                </a:moveTo>
                <a:lnTo>
                  <a:pt x="383065" y="411640"/>
                </a:lnTo>
                <a:cubicBezTo>
                  <a:pt x="373597" y="411640"/>
                  <a:pt x="365920" y="419317"/>
                  <a:pt x="365920" y="428785"/>
                </a:cubicBezTo>
                <a:lnTo>
                  <a:pt x="365920" y="485935"/>
                </a:lnTo>
                <a:cubicBezTo>
                  <a:pt x="365920" y="495404"/>
                  <a:pt x="373597" y="503080"/>
                  <a:pt x="383065" y="503080"/>
                </a:cubicBezTo>
                <a:lnTo>
                  <a:pt x="440215" y="503080"/>
                </a:lnTo>
                <a:cubicBezTo>
                  <a:pt x="449684" y="503080"/>
                  <a:pt x="457360" y="495404"/>
                  <a:pt x="457360" y="485935"/>
                </a:cubicBezTo>
                <a:lnTo>
                  <a:pt x="457360" y="428785"/>
                </a:lnTo>
                <a:cubicBezTo>
                  <a:pt x="457360" y="419317"/>
                  <a:pt x="449684" y="411640"/>
                  <a:pt x="440215" y="411640"/>
                </a:cubicBezTo>
                <a:close/>
                <a:moveTo>
                  <a:pt x="274480" y="428785"/>
                </a:moveTo>
                <a:cubicBezTo>
                  <a:pt x="274480" y="419317"/>
                  <a:pt x="266804" y="411640"/>
                  <a:pt x="257335" y="411640"/>
                </a:cubicBezTo>
                <a:lnTo>
                  <a:pt x="200185" y="411640"/>
                </a:lnTo>
                <a:cubicBezTo>
                  <a:pt x="190717" y="411640"/>
                  <a:pt x="183040" y="419317"/>
                  <a:pt x="183040" y="428785"/>
                </a:cubicBezTo>
                <a:lnTo>
                  <a:pt x="183040" y="485935"/>
                </a:lnTo>
                <a:cubicBezTo>
                  <a:pt x="183040" y="495404"/>
                  <a:pt x="190717" y="503080"/>
                  <a:pt x="200185" y="503080"/>
                </a:cubicBezTo>
                <a:lnTo>
                  <a:pt x="257335" y="503080"/>
                </a:lnTo>
                <a:cubicBezTo>
                  <a:pt x="266804" y="503080"/>
                  <a:pt x="274480" y="495404"/>
                  <a:pt x="274480" y="485935"/>
                </a:cubicBezTo>
                <a:lnTo>
                  <a:pt x="274480" y="428785"/>
                </a:lnTo>
                <a:close/>
                <a:moveTo>
                  <a:pt x="260193" y="137320"/>
                </a:moveTo>
                <a:lnTo>
                  <a:pt x="297340" y="137320"/>
                </a:lnTo>
                <a:lnTo>
                  <a:pt x="297340" y="174468"/>
                </a:lnTo>
                <a:cubicBezTo>
                  <a:pt x="297340" y="179202"/>
                  <a:pt x="301178" y="183040"/>
                  <a:pt x="305913" y="183040"/>
                </a:cubicBezTo>
                <a:lnTo>
                  <a:pt x="334488" y="183040"/>
                </a:lnTo>
                <a:cubicBezTo>
                  <a:pt x="339222" y="183040"/>
                  <a:pt x="343060" y="179202"/>
                  <a:pt x="343060" y="174468"/>
                </a:cubicBezTo>
                <a:lnTo>
                  <a:pt x="343060" y="137320"/>
                </a:lnTo>
                <a:lnTo>
                  <a:pt x="380208" y="137320"/>
                </a:lnTo>
                <a:cubicBezTo>
                  <a:pt x="384942" y="137320"/>
                  <a:pt x="388780" y="133482"/>
                  <a:pt x="388780" y="128748"/>
                </a:cubicBezTo>
                <a:lnTo>
                  <a:pt x="388780" y="100173"/>
                </a:lnTo>
                <a:cubicBezTo>
                  <a:pt x="388780" y="95438"/>
                  <a:pt x="384942" y="91600"/>
                  <a:pt x="380208" y="91600"/>
                </a:cubicBezTo>
                <a:lnTo>
                  <a:pt x="343060" y="91600"/>
                </a:lnTo>
                <a:lnTo>
                  <a:pt x="343060" y="54453"/>
                </a:lnTo>
                <a:cubicBezTo>
                  <a:pt x="343060" y="49718"/>
                  <a:pt x="339222" y="45880"/>
                  <a:pt x="334488" y="45880"/>
                </a:cubicBezTo>
                <a:lnTo>
                  <a:pt x="305913" y="45880"/>
                </a:lnTo>
                <a:cubicBezTo>
                  <a:pt x="301178" y="45880"/>
                  <a:pt x="297340" y="49718"/>
                  <a:pt x="297340" y="54453"/>
                </a:cubicBezTo>
                <a:lnTo>
                  <a:pt x="297340" y="91600"/>
                </a:lnTo>
                <a:lnTo>
                  <a:pt x="260193" y="91600"/>
                </a:lnTo>
                <a:cubicBezTo>
                  <a:pt x="255458" y="91600"/>
                  <a:pt x="251620" y="95438"/>
                  <a:pt x="251620" y="100173"/>
                </a:cubicBezTo>
                <a:lnTo>
                  <a:pt x="251620" y="128748"/>
                </a:lnTo>
                <a:cubicBezTo>
                  <a:pt x="251620" y="133482"/>
                  <a:pt x="255458" y="137320"/>
                  <a:pt x="260193" y="137320"/>
                </a:cubicBezTo>
                <a:close/>
              </a:path>
            </a:pathLst>
          </a:custGeom>
          <a:solidFill>
            <a:srgbClr val="910830"/>
          </a:solidFill>
          <a:ln w="1424" cap="flat">
            <a:noFill/>
            <a:prstDash val="solid"/>
            <a:miter/>
          </a:ln>
        </p:spPr>
        <p:txBody>
          <a:bodyPr rtlCol="0" anchor="ctr"/>
          <a:lstStyle/>
          <a:p>
            <a:endParaRPr lang="en-GB"/>
          </a:p>
        </p:txBody>
      </p:sp>
      <p:sp>
        <p:nvSpPr>
          <p:cNvPr id="142" name="Grafik 275">
            <a:extLst>
              <a:ext uri="{FF2B5EF4-FFF2-40B4-BE49-F238E27FC236}">
                <a16:creationId xmlns:a16="http://schemas.microsoft.com/office/drawing/2014/main" id="{32A1559B-0CBD-40D5-81A6-1BFF5A1664D3}"/>
              </a:ext>
            </a:extLst>
          </p:cNvPr>
          <p:cNvSpPr/>
          <p:nvPr/>
        </p:nvSpPr>
        <p:spPr>
          <a:xfrm>
            <a:off x="1259822" y="1798698"/>
            <a:ext cx="535020" cy="475573"/>
          </a:xfrm>
          <a:custGeom>
            <a:avLst/>
            <a:gdLst>
              <a:gd name="connsiteX0" fmla="*/ 777400 w 822960"/>
              <a:gd name="connsiteY0" fmla="*/ 137320 h 731520"/>
              <a:gd name="connsiteX1" fmla="*/ 594520 w 822960"/>
              <a:gd name="connsiteY1" fmla="*/ 137320 h 731520"/>
              <a:gd name="connsiteX2" fmla="*/ 594520 w 822960"/>
              <a:gd name="connsiteY2" fmla="*/ 45880 h 731520"/>
              <a:gd name="connsiteX3" fmla="*/ 548800 w 822960"/>
              <a:gd name="connsiteY3" fmla="*/ 160 h 731520"/>
              <a:gd name="connsiteX4" fmla="*/ 274480 w 822960"/>
              <a:gd name="connsiteY4" fmla="*/ 160 h 731520"/>
              <a:gd name="connsiteX5" fmla="*/ 228760 w 822960"/>
              <a:gd name="connsiteY5" fmla="*/ 45880 h 731520"/>
              <a:gd name="connsiteX6" fmla="*/ 228760 w 822960"/>
              <a:gd name="connsiteY6" fmla="*/ 137320 h 731520"/>
              <a:gd name="connsiteX7" fmla="*/ 45880 w 822960"/>
              <a:gd name="connsiteY7" fmla="*/ 137320 h 731520"/>
              <a:gd name="connsiteX8" fmla="*/ 160 w 822960"/>
              <a:gd name="connsiteY8" fmla="*/ 183040 h 731520"/>
              <a:gd name="connsiteX9" fmla="*/ 160 w 822960"/>
              <a:gd name="connsiteY9" fmla="*/ 708820 h 731520"/>
              <a:gd name="connsiteX10" fmla="*/ 23020 w 822960"/>
              <a:gd name="connsiteY10" fmla="*/ 731680 h 731520"/>
              <a:gd name="connsiteX11" fmla="*/ 800260 w 822960"/>
              <a:gd name="connsiteY11" fmla="*/ 731680 h 731520"/>
              <a:gd name="connsiteX12" fmla="*/ 823120 w 822960"/>
              <a:gd name="connsiteY12" fmla="*/ 708820 h 731520"/>
              <a:gd name="connsiteX13" fmla="*/ 823120 w 822960"/>
              <a:gd name="connsiteY13" fmla="*/ 183040 h 731520"/>
              <a:gd name="connsiteX14" fmla="*/ 777400 w 822960"/>
              <a:gd name="connsiteY14" fmla="*/ 137320 h 731520"/>
              <a:gd name="connsiteX15" fmla="*/ 228760 w 822960"/>
              <a:gd name="connsiteY15" fmla="*/ 623095 h 731520"/>
              <a:gd name="connsiteX16" fmla="*/ 211615 w 822960"/>
              <a:gd name="connsiteY16" fmla="*/ 640240 h 731520"/>
              <a:gd name="connsiteX17" fmla="*/ 154465 w 822960"/>
              <a:gd name="connsiteY17" fmla="*/ 640240 h 731520"/>
              <a:gd name="connsiteX18" fmla="*/ 137320 w 822960"/>
              <a:gd name="connsiteY18" fmla="*/ 623095 h 731520"/>
              <a:gd name="connsiteX19" fmla="*/ 137320 w 822960"/>
              <a:gd name="connsiteY19" fmla="*/ 565945 h 731520"/>
              <a:gd name="connsiteX20" fmla="*/ 154465 w 822960"/>
              <a:gd name="connsiteY20" fmla="*/ 548800 h 731520"/>
              <a:gd name="connsiteX21" fmla="*/ 211615 w 822960"/>
              <a:gd name="connsiteY21" fmla="*/ 548800 h 731520"/>
              <a:gd name="connsiteX22" fmla="*/ 228760 w 822960"/>
              <a:gd name="connsiteY22" fmla="*/ 565945 h 731520"/>
              <a:gd name="connsiteX23" fmla="*/ 228760 w 822960"/>
              <a:gd name="connsiteY23" fmla="*/ 623095 h 731520"/>
              <a:gd name="connsiteX24" fmla="*/ 228760 w 822960"/>
              <a:gd name="connsiteY24" fmla="*/ 440215 h 731520"/>
              <a:gd name="connsiteX25" fmla="*/ 211615 w 822960"/>
              <a:gd name="connsiteY25" fmla="*/ 457360 h 731520"/>
              <a:gd name="connsiteX26" fmla="*/ 154465 w 822960"/>
              <a:gd name="connsiteY26" fmla="*/ 457360 h 731520"/>
              <a:gd name="connsiteX27" fmla="*/ 137320 w 822960"/>
              <a:gd name="connsiteY27" fmla="*/ 440215 h 731520"/>
              <a:gd name="connsiteX28" fmla="*/ 137320 w 822960"/>
              <a:gd name="connsiteY28" fmla="*/ 383065 h 731520"/>
              <a:gd name="connsiteX29" fmla="*/ 154465 w 822960"/>
              <a:gd name="connsiteY29" fmla="*/ 365920 h 731520"/>
              <a:gd name="connsiteX30" fmla="*/ 211615 w 822960"/>
              <a:gd name="connsiteY30" fmla="*/ 365920 h 731520"/>
              <a:gd name="connsiteX31" fmla="*/ 228760 w 822960"/>
              <a:gd name="connsiteY31" fmla="*/ 383065 h 731520"/>
              <a:gd name="connsiteX32" fmla="*/ 228760 w 822960"/>
              <a:gd name="connsiteY32" fmla="*/ 440215 h 731520"/>
              <a:gd name="connsiteX33" fmla="*/ 457360 w 822960"/>
              <a:gd name="connsiteY33" fmla="*/ 623095 h 731520"/>
              <a:gd name="connsiteX34" fmla="*/ 440215 w 822960"/>
              <a:gd name="connsiteY34" fmla="*/ 640240 h 731520"/>
              <a:gd name="connsiteX35" fmla="*/ 383065 w 822960"/>
              <a:gd name="connsiteY35" fmla="*/ 640240 h 731520"/>
              <a:gd name="connsiteX36" fmla="*/ 365920 w 822960"/>
              <a:gd name="connsiteY36" fmla="*/ 623095 h 731520"/>
              <a:gd name="connsiteX37" fmla="*/ 365920 w 822960"/>
              <a:gd name="connsiteY37" fmla="*/ 565945 h 731520"/>
              <a:gd name="connsiteX38" fmla="*/ 383065 w 822960"/>
              <a:gd name="connsiteY38" fmla="*/ 548800 h 731520"/>
              <a:gd name="connsiteX39" fmla="*/ 440215 w 822960"/>
              <a:gd name="connsiteY39" fmla="*/ 548800 h 731520"/>
              <a:gd name="connsiteX40" fmla="*/ 457360 w 822960"/>
              <a:gd name="connsiteY40" fmla="*/ 565945 h 731520"/>
              <a:gd name="connsiteX41" fmla="*/ 457360 w 822960"/>
              <a:gd name="connsiteY41" fmla="*/ 623095 h 731520"/>
              <a:gd name="connsiteX42" fmla="*/ 457360 w 822960"/>
              <a:gd name="connsiteY42" fmla="*/ 440215 h 731520"/>
              <a:gd name="connsiteX43" fmla="*/ 440215 w 822960"/>
              <a:gd name="connsiteY43" fmla="*/ 457360 h 731520"/>
              <a:gd name="connsiteX44" fmla="*/ 383065 w 822960"/>
              <a:gd name="connsiteY44" fmla="*/ 457360 h 731520"/>
              <a:gd name="connsiteX45" fmla="*/ 365920 w 822960"/>
              <a:gd name="connsiteY45" fmla="*/ 440215 h 731520"/>
              <a:gd name="connsiteX46" fmla="*/ 365920 w 822960"/>
              <a:gd name="connsiteY46" fmla="*/ 383065 h 731520"/>
              <a:gd name="connsiteX47" fmla="*/ 383065 w 822960"/>
              <a:gd name="connsiteY47" fmla="*/ 365920 h 731520"/>
              <a:gd name="connsiteX48" fmla="*/ 440215 w 822960"/>
              <a:gd name="connsiteY48" fmla="*/ 365920 h 731520"/>
              <a:gd name="connsiteX49" fmla="*/ 457360 w 822960"/>
              <a:gd name="connsiteY49" fmla="*/ 383065 h 731520"/>
              <a:gd name="connsiteX50" fmla="*/ 457360 w 822960"/>
              <a:gd name="connsiteY50" fmla="*/ 440215 h 731520"/>
              <a:gd name="connsiteX51" fmla="*/ 480220 w 822960"/>
              <a:gd name="connsiteY51" fmla="*/ 197327 h 731520"/>
              <a:gd name="connsiteX52" fmla="*/ 471648 w 822960"/>
              <a:gd name="connsiteY52" fmla="*/ 205900 h 731520"/>
              <a:gd name="connsiteX53" fmla="*/ 434500 w 822960"/>
              <a:gd name="connsiteY53" fmla="*/ 205900 h 731520"/>
              <a:gd name="connsiteX54" fmla="*/ 434500 w 822960"/>
              <a:gd name="connsiteY54" fmla="*/ 243047 h 731520"/>
              <a:gd name="connsiteX55" fmla="*/ 425928 w 822960"/>
              <a:gd name="connsiteY55" fmla="*/ 251620 h 731520"/>
              <a:gd name="connsiteX56" fmla="*/ 397353 w 822960"/>
              <a:gd name="connsiteY56" fmla="*/ 251620 h 731520"/>
              <a:gd name="connsiteX57" fmla="*/ 388780 w 822960"/>
              <a:gd name="connsiteY57" fmla="*/ 243047 h 731520"/>
              <a:gd name="connsiteX58" fmla="*/ 388780 w 822960"/>
              <a:gd name="connsiteY58" fmla="*/ 205900 h 731520"/>
              <a:gd name="connsiteX59" fmla="*/ 351633 w 822960"/>
              <a:gd name="connsiteY59" fmla="*/ 205900 h 731520"/>
              <a:gd name="connsiteX60" fmla="*/ 343060 w 822960"/>
              <a:gd name="connsiteY60" fmla="*/ 197327 h 731520"/>
              <a:gd name="connsiteX61" fmla="*/ 343060 w 822960"/>
              <a:gd name="connsiteY61" fmla="*/ 168752 h 731520"/>
              <a:gd name="connsiteX62" fmla="*/ 351633 w 822960"/>
              <a:gd name="connsiteY62" fmla="*/ 160180 h 731520"/>
              <a:gd name="connsiteX63" fmla="*/ 388780 w 822960"/>
              <a:gd name="connsiteY63" fmla="*/ 160180 h 731520"/>
              <a:gd name="connsiteX64" fmla="*/ 388780 w 822960"/>
              <a:gd name="connsiteY64" fmla="*/ 123032 h 731520"/>
              <a:gd name="connsiteX65" fmla="*/ 397353 w 822960"/>
              <a:gd name="connsiteY65" fmla="*/ 114460 h 731520"/>
              <a:gd name="connsiteX66" fmla="*/ 425928 w 822960"/>
              <a:gd name="connsiteY66" fmla="*/ 114460 h 731520"/>
              <a:gd name="connsiteX67" fmla="*/ 434500 w 822960"/>
              <a:gd name="connsiteY67" fmla="*/ 123032 h 731520"/>
              <a:gd name="connsiteX68" fmla="*/ 434500 w 822960"/>
              <a:gd name="connsiteY68" fmla="*/ 160180 h 731520"/>
              <a:gd name="connsiteX69" fmla="*/ 471648 w 822960"/>
              <a:gd name="connsiteY69" fmla="*/ 160180 h 731520"/>
              <a:gd name="connsiteX70" fmla="*/ 480220 w 822960"/>
              <a:gd name="connsiteY70" fmla="*/ 168752 h 731520"/>
              <a:gd name="connsiteX71" fmla="*/ 480220 w 822960"/>
              <a:gd name="connsiteY71" fmla="*/ 197327 h 731520"/>
              <a:gd name="connsiteX72" fmla="*/ 685960 w 822960"/>
              <a:gd name="connsiteY72" fmla="*/ 623095 h 731520"/>
              <a:gd name="connsiteX73" fmla="*/ 668815 w 822960"/>
              <a:gd name="connsiteY73" fmla="*/ 640240 h 731520"/>
              <a:gd name="connsiteX74" fmla="*/ 611665 w 822960"/>
              <a:gd name="connsiteY74" fmla="*/ 640240 h 731520"/>
              <a:gd name="connsiteX75" fmla="*/ 594520 w 822960"/>
              <a:gd name="connsiteY75" fmla="*/ 623095 h 731520"/>
              <a:gd name="connsiteX76" fmla="*/ 594520 w 822960"/>
              <a:gd name="connsiteY76" fmla="*/ 565945 h 731520"/>
              <a:gd name="connsiteX77" fmla="*/ 611665 w 822960"/>
              <a:gd name="connsiteY77" fmla="*/ 548800 h 731520"/>
              <a:gd name="connsiteX78" fmla="*/ 668815 w 822960"/>
              <a:gd name="connsiteY78" fmla="*/ 548800 h 731520"/>
              <a:gd name="connsiteX79" fmla="*/ 685960 w 822960"/>
              <a:gd name="connsiteY79" fmla="*/ 565945 h 731520"/>
              <a:gd name="connsiteX80" fmla="*/ 685960 w 822960"/>
              <a:gd name="connsiteY80" fmla="*/ 623095 h 731520"/>
              <a:gd name="connsiteX81" fmla="*/ 685960 w 822960"/>
              <a:gd name="connsiteY81" fmla="*/ 440215 h 731520"/>
              <a:gd name="connsiteX82" fmla="*/ 668815 w 822960"/>
              <a:gd name="connsiteY82" fmla="*/ 457360 h 731520"/>
              <a:gd name="connsiteX83" fmla="*/ 611665 w 822960"/>
              <a:gd name="connsiteY83" fmla="*/ 457360 h 731520"/>
              <a:gd name="connsiteX84" fmla="*/ 594520 w 822960"/>
              <a:gd name="connsiteY84" fmla="*/ 440215 h 731520"/>
              <a:gd name="connsiteX85" fmla="*/ 594520 w 822960"/>
              <a:gd name="connsiteY85" fmla="*/ 383065 h 731520"/>
              <a:gd name="connsiteX86" fmla="*/ 611665 w 822960"/>
              <a:gd name="connsiteY86" fmla="*/ 365920 h 731520"/>
              <a:gd name="connsiteX87" fmla="*/ 668815 w 822960"/>
              <a:gd name="connsiteY87" fmla="*/ 365920 h 731520"/>
              <a:gd name="connsiteX88" fmla="*/ 685960 w 822960"/>
              <a:gd name="connsiteY88" fmla="*/ 383065 h 731520"/>
              <a:gd name="connsiteX89" fmla="*/ 685960 w 822960"/>
              <a:gd name="connsiteY89" fmla="*/ 44021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822960" h="731520">
                <a:moveTo>
                  <a:pt x="777400" y="137320"/>
                </a:moveTo>
                <a:lnTo>
                  <a:pt x="594520" y="137320"/>
                </a:lnTo>
                <a:lnTo>
                  <a:pt x="594520" y="45880"/>
                </a:lnTo>
                <a:cubicBezTo>
                  <a:pt x="594520" y="20591"/>
                  <a:pt x="574089" y="160"/>
                  <a:pt x="548800" y="160"/>
                </a:cubicBezTo>
                <a:lnTo>
                  <a:pt x="274480" y="160"/>
                </a:lnTo>
                <a:cubicBezTo>
                  <a:pt x="249191" y="160"/>
                  <a:pt x="228760" y="20591"/>
                  <a:pt x="228760" y="45880"/>
                </a:cubicBezTo>
                <a:lnTo>
                  <a:pt x="228760" y="137320"/>
                </a:lnTo>
                <a:lnTo>
                  <a:pt x="45880" y="137320"/>
                </a:lnTo>
                <a:cubicBezTo>
                  <a:pt x="20591" y="137320"/>
                  <a:pt x="160" y="157751"/>
                  <a:pt x="160" y="183040"/>
                </a:cubicBezTo>
                <a:lnTo>
                  <a:pt x="160" y="708820"/>
                </a:lnTo>
                <a:cubicBezTo>
                  <a:pt x="160" y="721393"/>
                  <a:pt x="10447" y="731680"/>
                  <a:pt x="23020" y="731680"/>
                </a:cubicBezTo>
                <a:lnTo>
                  <a:pt x="800260" y="731680"/>
                </a:lnTo>
                <a:cubicBezTo>
                  <a:pt x="812833" y="731680"/>
                  <a:pt x="823120" y="721393"/>
                  <a:pt x="823120" y="708820"/>
                </a:cubicBezTo>
                <a:lnTo>
                  <a:pt x="823120" y="183040"/>
                </a:lnTo>
                <a:cubicBezTo>
                  <a:pt x="823120" y="157751"/>
                  <a:pt x="802689" y="137320"/>
                  <a:pt x="777400" y="137320"/>
                </a:cubicBezTo>
                <a:close/>
                <a:moveTo>
                  <a:pt x="228760" y="623095"/>
                </a:moveTo>
                <a:cubicBezTo>
                  <a:pt x="228760" y="632525"/>
                  <a:pt x="221045" y="640240"/>
                  <a:pt x="211615" y="640240"/>
                </a:cubicBezTo>
                <a:lnTo>
                  <a:pt x="154465" y="640240"/>
                </a:lnTo>
                <a:cubicBezTo>
                  <a:pt x="145035" y="640240"/>
                  <a:pt x="137320" y="632525"/>
                  <a:pt x="137320" y="623095"/>
                </a:cubicBezTo>
                <a:lnTo>
                  <a:pt x="137320" y="565945"/>
                </a:lnTo>
                <a:cubicBezTo>
                  <a:pt x="137320" y="556515"/>
                  <a:pt x="145035" y="548800"/>
                  <a:pt x="154465" y="548800"/>
                </a:cubicBezTo>
                <a:lnTo>
                  <a:pt x="211615" y="548800"/>
                </a:lnTo>
                <a:cubicBezTo>
                  <a:pt x="221045" y="548800"/>
                  <a:pt x="228760" y="556515"/>
                  <a:pt x="228760" y="565945"/>
                </a:cubicBezTo>
                <a:lnTo>
                  <a:pt x="228760" y="623095"/>
                </a:lnTo>
                <a:close/>
                <a:moveTo>
                  <a:pt x="228760" y="440215"/>
                </a:moveTo>
                <a:cubicBezTo>
                  <a:pt x="228760" y="449645"/>
                  <a:pt x="221045" y="457360"/>
                  <a:pt x="211615" y="457360"/>
                </a:cubicBezTo>
                <a:lnTo>
                  <a:pt x="154465" y="457360"/>
                </a:lnTo>
                <a:cubicBezTo>
                  <a:pt x="145035" y="457360"/>
                  <a:pt x="137320" y="449645"/>
                  <a:pt x="137320" y="440215"/>
                </a:cubicBezTo>
                <a:lnTo>
                  <a:pt x="137320" y="383065"/>
                </a:lnTo>
                <a:cubicBezTo>
                  <a:pt x="137320" y="373635"/>
                  <a:pt x="145035" y="365920"/>
                  <a:pt x="154465" y="365920"/>
                </a:cubicBezTo>
                <a:lnTo>
                  <a:pt x="211615" y="365920"/>
                </a:lnTo>
                <a:cubicBezTo>
                  <a:pt x="221045" y="365920"/>
                  <a:pt x="228760" y="373635"/>
                  <a:pt x="228760" y="383065"/>
                </a:cubicBezTo>
                <a:lnTo>
                  <a:pt x="228760" y="440215"/>
                </a:lnTo>
                <a:close/>
                <a:moveTo>
                  <a:pt x="457360" y="623095"/>
                </a:moveTo>
                <a:cubicBezTo>
                  <a:pt x="457360" y="632525"/>
                  <a:pt x="449645" y="640240"/>
                  <a:pt x="440215" y="640240"/>
                </a:cubicBezTo>
                <a:lnTo>
                  <a:pt x="383065" y="640240"/>
                </a:lnTo>
                <a:cubicBezTo>
                  <a:pt x="373635" y="640240"/>
                  <a:pt x="365920" y="632525"/>
                  <a:pt x="365920" y="623095"/>
                </a:cubicBezTo>
                <a:lnTo>
                  <a:pt x="365920" y="565945"/>
                </a:lnTo>
                <a:cubicBezTo>
                  <a:pt x="365920" y="556515"/>
                  <a:pt x="373635" y="548800"/>
                  <a:pt x="383065" y="548800"/>
                </a:cubicBezTo>
                <a:lnTo>
                  <a:pt x="440215" y="548800"/>
                </a:lnTo>
                <a:cubicBezTo>
                  <a:pt x="449645" y="548800"/>
                  <a:pt x="457360" y="556515"/>
                  <a:pt x="457360" y="565945"/>
                </a:cubicBezTo>
                <a:lnTo>
                  <a:pt x="457360" y="623095"/>
                </a:lnTo>
                <a:close/>
                <a:moveTo>
                  <a:pt x="457360" y="440215"/>
                </a:moveTo>
                <a:cubicBezTo>
                  <a:pt x="457360" y="449645"/>
                  <a:pt x="449645" y="457360"/>
                  <a:pt x="440215" y="457360"/>
                </a:cubicBezTo>
                <a:lnTo>
                  <a:pt x="383065" y="457360"/>
                </a:lnTo>
                <a:cubicBezTo>
                  <a:pt x="373635" y="457360"/>
                  <a:pt x="365920" y="449645"/>
                  <a:pt x="365920" y="440215"/>
                </a:cubicBezTo>
                <a:lnTo>
                  <a:pt x="365920" y="383065"/>
                </a:lnTo>
                <a:cubicBezTo>
                  <a:pt x="365920" y="373635"/>
                  <a:pt x="373635" y="365920"/>
                  <a:pt x="383065" y="365920"/>
                </a:cubicBezTo>
                <a:lnTo>
                  <a:pt x="440215" y="365920"/>
                </a:lnTo>
                <a:cubicBezTo>
                  <a:pt x="449645" y="365920"/>
                  <a:pt x="457360" y="373635"/>
                  <a:pt x="457360" y="383065"/>
                </a:cubicBezTo>
                <a:lnTo>
                  <a:pt x="457360" y="440215"/>
                </a:lnTo>
                <a:close/>
                <a:moveTo>
                  <a:pt x="480220" y="197327"/>
                </a:moveTo>
                <a:cubicBezTo>
                  <a:pt x="480220" y="202042"/>
                  <a:pt x="476362" y="205900"/>
                  <a:pt x="471648" y="205900"/>
                </a:cubicBezTo>
                <a:lnTo>
                  <a:pt x="434500" y="205900"/>
                </a:lnTo>
                <a:lnTo>
                  <a:pt x="434500" y="243047"/>
                </a:lnTo>
                <a:cubicBezTo>
                  <a:pt x="434500" y="247762"/>
                  <a:pt x="430642" y="251620"/>
                  <a:pt x="425928" y="251620"/>
                </a:cubicBezTo>
                <a:lnTo>
                  <a:pt x="397353" y="251620"/>
                </a:lnTo>
                <a:cubicBezTo>
                  <a:pt x="392638" y="251620"/>
                  <a:pt x="388780" y="247762"/>
                  <a:pt x="388780" y="243047"/>
                </a:cubicBezTo>
                <a:lnTo>
                  <a:pt x="388780" y="205900"/>
                </a:lnTo>
                <a:lnTo>
                  <a:pt x="351633" y="205900"/>
                </a:lnTo>
                <a:cubicBezTo>
                  <a:pt x="346918" y="205900"/>
                  <a:pt x="343060" y="202042"/>
                  <a:pt x="343060" y="197327"/>
                </a:cubicBezTo>
                <a:lnTo>
                  <a:pt x="343060" y="168752"/>
                </a:lnTo>
                <a:cubicBezTo>
                  <a:pt x="343060" y="164038"/>
                  <a:pt x="346918" y="160180"/>
                  <a:pt x="351633" y="160180"/>
                </a:cubicBezTo>
                <a:lnTo>
                  <a:pt x="388780" y="160180"/>
                </a:lnTo>
                <a:lnTo>
                  <a:pt x="388780" y="123032"/>
                </a:lnTo>
                <a:cubicBezTo>
                  <a:pt x="388780" y="118318"/>
                  <a:pt x="392638" y="114460"/>
                  <a:pt x="397353" y="114460"/>
                </a:cubicBezTo>
                <a:lnTo>
                  <a:pt x="425928" y="114460"/>
                </a:lnTo>
                <a:cubicBezTo>
                  <a:pt x="430642" y="114460"/>
                  <a:pt x="434500" y="118318"/>
                  <a:pt x="434500" y="123032"/>
                </a:cubicBezTo>
                <a:lnTo>
                  <a:pt x="434500" y="160180"/>
                </a:lnTo>
                <a:lnTo>
                  <a:pt x="471648" y="160180"/>
                </a:lnTo>
                <a:cubicBezTo>
                  <a:pt x="476362" y="160180"/>
                  <a:pt x="480220" y="164038"/>
                  <a:pt x="480220" y="168752"/>
                </a:cubicBezTo>
                <a:lnTo>
                  <a:pt x="480220" y="197327"/>
                </a:lnTo>
                <a:close/>
                <a:moveTo>
                  <a:pt x="685960" y="623095"/>
                </a:moveTo>
                <a:cubicBezTo>
                  <a:pt x="685960" y="632525"/>
                  <a:pt x="678245" y="640240"/>
                  <a:pt x="668815" y="640240"/>
                </a:cubicBezTo>
                <a:lnTo>
                  <a:pt x="611665" y="640240"/>
                </a:lnTo>
                <a:cubicBezTo>
                  <a:pt x="602235" y="640240"/>
                  <a:pt x="594520" y="632525"/>
                  <a:pt x="594520" y="623095"/>
                </a:cubicBezTo>
                <a:lnTo>
                  <a:pt x="594520" y="565945"/>
                </a:lnTo>
                <a:cubicBezTo>
                  <a:pt x="594520" y="556515"/>
                  <a:pt x="602235" y="548800"/>
                  <a:pt x="611665" y="548800"/>
                </a:cubicBezTo>
                <a:lnTo>
                  <a:pt x="668815" y="548800"/>
                </a:lnTo>
                <a:cubicBezTo>
                  <a:pt x="678245" y="548800"/>
                  <a:pt x="685960" y="556515"/>
                  <a:pt x="685960" y="565945"/>
                </a:cubicBezTo>
                <a:lnTo>
                  <a:pt x="685960" y="623095"/>
                </a:lnTo>
                <a:close/>
                <a:moveTo>
                  <a:pt x="685960" y="440215"/>
                </a:moveTo>
                <a:cubicBezTo>
                  <a:pt x="685960" y="449645"/>
                  <a:pt x="678245" y="457360"/>
                  <a:pt x="668815" y="457360"/>
                </a:cubicBezTo>
                <a:lnTo>
                  <a:pt x="611665" y="457360"/>
                </a:lnTo>
                <a:cubicBezTo>
                  <a:pt x="602235" y="457360"/>
                  <a:pt x="594520" y="449645"/>
                  <a:pt x="594520" y="440215"/>
                </a:cubicBezTo>
                <a:lnTo>
                  <a:pt x="594520" y="383065"/>
                </a:lnTo>
                <a:cubicBezTo>
                  <a:pt x="594520" y="373635"/>
                  <a:pt x="602235" y="365920"/>
                  <a:pt x="611665" y="365920"/>
                </a:cubicBezTo>
                <a:lnTo>
                  <a:pt x="668815" y="365920"/>
                </a:lnTo>
                <a:cubicBezTo>
                  <a:pt x="678245" y="365920"/>
                  <a:pt x="685960" y="373635"/>
                  <a:pt x="685960" y="383065"/>
                </a:cubicBezTo>
                <a:lnTo>
                  <a:pt x="685960" y="440215"/>
                </a:lnTo>
                <a:close/>
              </a:path>
            </a:pathLst>
          </a:custGeom>
          <a:solidFill>
            <a:srgbClr val="910830"/>
          </a:solidFill>
          <a:ln w="1422" cap="flat">
            <a:noFill/>
            <a:prstDash val="solid"/>
            <a:miter/>
          </a:ln>
        </p:spPr>
        <p:txBody>
          <a:bodyPr rtlCol="0" anchor="ctr"/>
          <a:lstStyle/>
          <a:p>
            <a:endParaRPr lang="en-GB"/>
          </a:p>
        </p:txBody>
      </p:sp>
      <p:sp>
        <p:nvSpPr>
          <p:cNvPr id="143" name="Grafik 276">
            <a:extLst>
              <a:ext uri="{FF2B5EF4-FFF2-40B4-BE49-F238E27FC236}">
                <a16:creationId xmlns:a16="http://schemas.microsoft.com/office/drawing/2014/main" id="{C46487A2-75C1-45E5-9A86-B578C1D6CA93}"/>
              </a:ext>
            </a:extLst>
          </p:cNvPr>
          <p:cNvSpPr/>
          <p:nvPr/>
        </p:nvSpPr>
        <p:spPr>
          <a:xfrm>
            <a:off x="3169546" y="1798699"/>
            <a:ext cx="475573" cy="475573"/>
          </a:xfrm>
          <a:custGeom>
            <a:avLst/>
            <a:gdLst>
              <a:gd name="connsiteX0" fmla="*/ 365919 w 731520"/>
              <a:gd name="connsiteY0" fmla="*/ 159 h 731520"/>
              <a:gd name="connsiteX1" fmla="*/ 159 w 731520"/>
              <a:gd name="connsiteY1" fmla="*/ 365919 h 731520"/>
              <a:gd name="connsiteX2" fmla="*/ 365919 w 731520"/>
              <a:gd name="connsiteY2" fmla="*/ 731679 h 731520"/>
              <a:gd name="connsiteX3" fmla="*/ 731679 w 731520"/>
              <a:gd name="connsiteY3" fmla="*/ 365919 h 731520"/>
              <a:gd name="connsiteX4" fmla="*/ 365919 w 731520"/>
              <a:gd name="connsiteY4" fmla="*/ 159 h 731520"/>
              <a:gd name="connsiteX5" fmla="*/ 525939 w 731520"/>
              <a:gd name="connsiteY5" fmla="*/ 537369 h 731520"/>
              <a:gd name="connsiteX6" fmla="*/ 514509 w 731520"/>
              <a:gd name="connsiteY6" fmla="*/ 548799 h 731520"/>
              <a:gd name="connsiteX7" fmla="*/ 445929 w 731520"/>
              <a:gd name="connsiteY7" fmla="*/ 548799 h 731520"/>
              <a:gd name="connsiteX8" fmla="*/ 434499 w 731520"/>
              <a:gd name="connsiteY8" fmla="*/ 537369 h 731520"/>
              <a:gd name="connsiteX9" fmla="*/ 434499 w 731520"/>
              <a:gd name="connsiteY9" fmla="*/ 411639 h 731520"/>
              <a:gd name="connsiteX10" fmla="*/ 297339 w 731520"/>
              <a:gd name="connsiteY10" fmla="*/ 411639 h 731520"/>
              <a:gd name="connsiteX11" fmla="*/ 297339 w 731520"/>
              <a:gd name="connsiteY11" fmla="*/ 537369 h 731520"/>
              <a:gd name="connsiteX12" fmla="*/ 285909 w 731520"/>
              <a:gd name="connsiteY12" fmla="*/ 548799 h 731520"/>
              <a:gd name="connsiteX13" fmla="*/ 217329 w 731520"/>
              <a:gd name="connsiteY13" fmla="*/ 548799 h 731520"/>
              <a:gd name="connsiteX14" fmla="*/ 205899 w 731520"/>
              <a:gd name="connsiteY14" fmla="*/ 537369 h 731520"/>
              <a:gd name="connsiteX15" fmla="*/ 205899 w 731520"/>
              <a:gd name="connsiteY15" fmla="*/ 194469 h 731520"/>
              <a:gd name="connsiteX16" fmla="*/ 217329 w 731520"/>
              <a:gd name="connsiteY16" fmla="*/ 183039 h 731520"/>
              <a:gd name="connsiteX17" fmla="*/ 285909 w 731520"/>
              <a:gd name="connsiteY17" fmla="*/ 183039 h 731520"/>
              <a:gd name="connsiteX18" fmla="*/ 297339 w 731520"/>
              <a:gd name="connsiteY18" fmla="*/ 194469 h 731520"/>
              <a:gd name="connsiteX19" fmla="*/ 297339 w 731520"/>
              <a:gd name="connsiteY19" fmla="*/ 320199 h 731520"/>
              <a:gd name="connsiteX20" fmla="*/ 434499 w 731520"/>
              <a:gd name="connsiteY20" fmla="*/ 320199 h 731520"/>
              <a:gd name="connsiteX21" fmla="*/ 434499 w 731520"/>
              <a:gd name="connsiteY21" fmla="*/ 194469 h 731520"/>
              <a:gd name="connsiteX22" fmla="*/ 445929 w 731520"/>
              <a:gd name="connsiteY22" fmla="*/ 183039 h 731520"/>
              <a:gd name="connsiteX23" fmla="*/ 514509 w 731520"/>
              <a:gd name="connsiteY23" fmla="*/ 183039 h 731520"/>
              <a:gd name="connsiteX24" fmla="*/ 525939 w 731520"/>
              <a:gd name="connsiteY24" fmla="*/ 194469 h 731520"/>
              <a:gd name="connsiteX25" fmla="*/ 525939 w 731520"/>
              <a:gd name="connsiteY25" fmla="*/ 5373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731520">
                <a:moveTo>
                  <a:pt x="365919" y="159"/>
                </a:moveTo>
                <a:cubicBezTo>
                  <a:pt x="163894" y="159"/>
                  <a:pt x="159" y="163894"/>
                  <a:pt x="159" y="365919"/>
                </a:cubicBezTo>
                <a:cubicBezTo>
                  <a:pt x="159" y="567944"/>
                  <a:pt x="163894" y="731679"/>
                  <a:pt x="365919" y="731679"/>
                </a:cubicBezTo>
                <a:cubicBezTo>
                  <a:pt x="567944" y="731679"/>
                  <a:pt x="731679" y="567944"/>
                  <a:pt x="731679" y="365919"/>
                </a:cubicBezTo>
                <a:cubicBezTo>
                  <a:pt x="731679" y="163894"/>
                  <a:pt x="567944" y="159"/>
                  <a:pt x="365919" y="159"/>
                </a:cubicBezTo>
                <a:close/>
                <a:moveTo>
                  <a:pt x="525939" y="537369"/>
                </a:moveTo>
                <a:cubicBezTo>
                  <a:pt x="525939" y="543656"/>
                  <a:pt x="520796" y="548799"/>
                  <a:pt x="514509" y="548799"/>
                </a:cubicBezTo>
                <a:lnTo>
                  <a:pt x="445929" y="548799"/>
                </a:lnTo>
                <a:cubicBezTo>
                  <a:pt x="439643" y="548799"/>
                  <a:pt x="434499" y="543656"/>
                  <a:pt x="434499" y="537369"/>
                </a:cubicBezTo>
                <a:lnTo>
                  <a:pt x="434499" y="411639"/>
                </a:lnTo>
                <a:lnTo>
                  <a:pt x="297339" y="411639"/>
                </a:lnTo>
                <a:lnTo>
                  <a:pt x="297339" y="537369"/>
                </a:lnTo>
                <a:cubicBezTo>
                  <a:pt x="297339" y="543656"/>
                  <a:pt x="292196" y="548799"/>
                  <a:pt x="285909" y="548799"/>
                </a:cubicBezTo>
                <a:lnTo>
                  <a:pt x="217329" y="548799"/>
                </a:lnTo>
                <a:cubicBezTo>
                  <a:pt x="211043" y="548799"/>
                  <a:pt x="205899" y="543656"/>
                  <a:pt x="205899" y="537369"/>
                </a:cubicBezTo>
                <a:lnTo>
                  <a:pt x="205899" y="194469"/>
                </a:lnTo>
                <a:cubicBezTo>
                  <a:pt x="205899" y="188183"/>
                  <a:pt x="211043" y="183039"/>
                  <a:pt x="217329" y="183039"/>
                </a:cubicBezTo>
                <a:lnTo>
                  <a:pt x="285909" y="183039"/>
                </a:lnTo>
                <a:cubicBezTo>
                  <a:pt x="292196" y="183039"/>
                  <a:pt x="297339" y="188183"/>
                  <a:pt x="297339" y="194469"/>
                </a:cubicBezTo>
                <a:lnTo>
                  <a:pt x="297339" y="320199"/>
                </a:lnTo>
                <a:lnTo>
                  <a:pt x="434499" y="320199"/>
                </a:lnTo>
                <a:lnTo>
                  <a:pt x="434499" y="194469"/>
                </a:lnTo>
                <a:cubicBezTo>
                  <a:pt x="434499" y="188183"/>
                  <a:pt x="439643" y="183039"/>
                  <a:pt x="445929" y="183039"/>
                </a:cubicBezTo>
                <a:lnTo>
                  <a:pt x="514509" y="183039"/>
                </a:lnTo>
                <a:cubicBezTo>
                  <a:pt x="520796" y="183039"/>
                  <a:pt x="525939" y="188183"/>
                  <a:pt x="525939" y="194469"/>
                </a:cubicBezTo>
                <a:lnTo>
                  <a:pt x="525939" y="537369"/>
                </a:lnTo>
                <a:close/>
              </a:path>
            </a:pathLst>
          </a:custGeom>
          <a:solidFill>
            <a:srgbClr val="910830"/>
          </a:solidFill>
          <a:ln w="1414" cap="flat">
            <a:noFill/>
            <a:prstDash val="solid"/>
            <a:miter/>
          </a:ln>
        </p:spPr>
        <p:txBody>
          <a:bodyPr rtlCol="0" anchor="ctr"/>
          <a:lstStyle/>
          <a:p>
            <a:endParaRPr lang="en-GB"/>
          </a:p>
        </p:txBody>
      </p:sp>
      <p:sp>
        <p:nvSpPr>
          <p:cNvPr id="144" name="Grafik 277">
            <a:extLst>
              <a:ext uri="{FF2B5EF4-FFF2-40B4-BE49-F238E27FC236}">
                <a16:creationId xmlns:a16="http://schemas.microsoft.com/office/drawing/2014/main" id="{8B53CA59-E1B6-477C-87A3-5B3A3BDA268D}"/>
              </a:ext>
            </a:extLst>
          </p:cNvPr>
          <p:cNvSpPr/>
          <p:nvPr/>
        </p:nvSpPr>
        <p:spPr>
          <a:xfrm>
            <a:off x="1896396" y="1798698"/>
            <a:ext cx="535020" cy="475573"/>
          </a:xfrm>
          <a:custGeom>
            <a:avLst/>
            <a:gdLst>
              <a:gd name="connsiteX0" fmla="*/ 800260 w 822960"/>
              <a:gd name="connsiteY0" fmla="*/ 91600 h 731520"/>
              <a:gd name="connsiteX1" fmla="*/ 823120 w 822960"/>
              <a:gd name="connsiteY1" fmla="*/ 68740 h 731520"/>
              <a:gd name="connsiteX2" fmla="*/ 823120 w 822960"/>
              <a:gd name="connsiteY2" fmla="*/ 23020 h 731520"/>
              <a:gd name="connsiteX3" fmla="*/ 800260 w 822960"/>
              <a:gd name="connsiteY3" fmla="*/ 160 h 731520"/>
              <a:gd name="connsiteX4" fmla="*/ 23020 w 822960"/>
              <a:gd name="connsiteY4" fmla="*/ 160 h 731520"/>
              <a:gd name="connsiteX5" fmla="*/ 160 w 822960"/>
              <a:gd name="connsiteY5" fmla="*/ 23020 h 731520"/>
              <a:gd name="connsiteX6" fmla="*/ 160 w 822960"/>
              <a:gd name="connsiteY6" fmla="*/ 68740 h 731520"/>
              <a:gd name="connsiteX7" fmla="*/ 23020 w 822960"/>
              <a:gd name="connsiteY7" fmla="*/ 91600 h 731520"/>
              <a:gd name="connsiteX8" fmla="*/ 45851 w 822960"/>
              <a:gd name="connsiteY8" fmla="*/ 91600 h 731520"/>
              <a:gd name="connsiteX9" fmla="*/ 45851 w 822960"/>
              <a:gd name="connsiteY9" fmla="*/ 640240 h 731520"/>
              <a:gd name="connsiteX10" fmla="*/ 23020 w 822960"/>
              <a:gd name="connsiteY10" fmla="*/ 640240 h 731520"/>
              <a:gd name="connsiteX11" fmla="*/ 160 w 822960"/>
              <a:gd name="connsiteY11" fmla="*/ 663100 h 731520"/>
              <a:gd name="connsiteX12" fmla="*/ 160 w 822960"/>
              <a:gd name="connsiteY12" fmla="*/ 708820 h 731520"/>
              <a:gd name="connsiteX13" fmla="*/ 23020 w 822960"/>
              <a:gd name="connsiteY13" fmla="*/ 731680 h 731520"/>
              <a:gd name="connsiteX14" fmla="*/ 365920 w 822960"/>
              <a:gd name="connsiteY14" fmla="*/ 731680 h 731520"/>
              <a:gd name="connsiteX15" fmla="*/ 365920 w 822960"/>
              <a:gd name="connsiteY15" fmla="*/ 617380 h 731520"/>
              <a:gd name="connsiteX16" fmla="*/ 388780 w 822960"/>
              <a:gd name="connsiteY16" fmla="*/ 594520 h 731520"/>
              <a:gd name="connsiteX17" fmla="*/ 434500 w 822960"/>
              <a:gd name="connsiteY17" fmla="*/ 594520 h 731520"/>
              <a:gd name="connsiteX18" fmla="*/ 457360 w 822960"/>
              <a:gd name="connsiteY18" fmla="*/ 617380 h 731520"/>
              <a:gd name="connsiteX19" fmla="*/ 457360 w 822960"/>
              <a:gd name="connsiteY19" fmla="*/ 731680 h 731520"/>
              <a:gd name="connsiteX20" fmla="*/ 800260 w 822960"/>
              <a:gd name="connsiteY20" fmla="*/ 731680 h 731520"/>
              <a:gd name="connsiteX21" fmla="*/ 823120 w 822960"/>
              <a:gd name="connsiteY21" fmla="*/ 708820 h 731520"/>
              <a:gd name="connsiteX22" fmla="*/ 823120 w 822960"/>
              <a:gd name="connsiteY22" fmla="*/ 663100 h 731520"/>
              <a:gd name="connsiteX23" fmla="*/ 800260 w 822960"/>
              <a:gd name="connsiteY23" fmla="*/ 640240 h 731520"/>
              <a:gd name="connsiteX24" fmla="*/ 777400 w 822960"/>
              <a:gd name="connsiteY24" fmla="*/ 640240 h 731520"/>
              <a:gd name="connsiteX25" fmla="*/ 777400 w 822960"/>
              <a:gd name="connsiteY25" fmla="*/ 91600 h 731520"/>
              <a:gd name="connsiteX26" fmla="*/ 800260 w 822960"/>
              <a:gd name="connsiteY26" fmla="*/ 91600 h 731520"/>
              <a:gd name="connsiteX27" fmla="*/ 365920 w 822960"/>
              <a:gd name="connsiteY27" fmla="*/ 155608 h 731520"/>
              <a:gd name="connsiteX28" fmla="*/ 384208 w 822960"/>
              <a:gd name="connsiteY28" fmla="*/ 137320 h 731520"/>
              <a:gd name="connsiteX29" fmla="*/ 439072 w 822960"/>
              <a:gd name="connsiteY29" fmla="*/ 137320 h 731520"/>
              <a:gd name="connsiteX30" fmla="*/ 457360 w 822960"/>
              <a:gd name="connsiteY30" fmla="*/ 155608 h 731520"/>
              <a:gd name="connsiteX31" fmla="*/ 457360 w 822960"/>
              <a:gd name="connsiteY31" fmla="*/ 210472 h 731520"/>
              <a:gd name="connsiteX32" fmla="*/ 439072 w 822960"/>
              <a:gd name="connsiteY32" fmla="*/ 228760 h 731520"/>
              <a:gd name="connsiteX33" fmla="*/ 384208 w 822960"/>
              <a:gd name="connsiteY33" fmla="*/ 228760 h 731520"/>
              <a:gd name="connsiteX34" fmla="*/ 365920 w 822960"/>
              <a:gd name="connsiteY34" fmla="*/ 210472 h 731520"/>
              <a:gd name="connsiteX35" fmla="*/ 365920 w 822960"/>
              <a:gd name="connsiteY35" fmla="*/ 155608 h 731520"/>
              <a:gd name="connsiteX36" fmla="*/ 365920 w 822960"/>
              <a:gd name="connsiteY36" fmla="*/ 292768 h 731520"/>
              <a:gd name="connsiteX37" fmla="*/ 384208 w 822960"/>
              <a:gd name="connsiteY37" fmla="*/ 274480 h 731520"/>
              <a:gd name="connsiteX38" fmla="*/ 439072 w 822960"/>
              <a:gd name="connsiteY38" fmla="*/ 274480 h 731520"/>
              <a:gd name="connsiteX39" fmla="*/ 457360 w 822960"/>
              <a:gd name="connsiteY39" fmla="*/ 292768 h 731520"/>
              <a:gd name="connsiteX40" fmla="*/ 457360 w 822960"/>
              <a:gd name="connsiteY40" fmla="*/ 347632 h 731520"/>
              <a:gd name="connsiteX41" fmla="*/ 439072 w 822960"/>
              <a:gd name="connsiteY41" fmla="*/ 365920 h 731520"/>
              <a:gd name="connsiteX42" fmla="*/ 384208 w 822960"/>
              <a:gd name="connsiteY42" fmla="*/ 365920 h 731520"/>
              <a:gd name="connsiteX43" fmla="*/ 365920 w 822960"/>
              <a:gd name="connsiteY43" fmla="*/ 347632 h 731520"/>
              <a:gd name="connsiteX44" fmla="*/ 365920 w 822960"/>
              <a:gd name="connsiteY44" fmla="*/ 292768 h 731520"/>
              <a:gd name="connsiteX45" fmla="*/ 183040 w 822960"/>
              <a:gd name="connsiteY45" fmla="*/ 155608 h 731520"/>
              <a:gd name="connsiteX46" fmla="*/ 201328 w 822960"/>
              <a:gd name="connsiteY46" fmla="*/ 137320 h 731520"/>
              <a:gd name="connsiteX47" fmla="*/ 256192 w 822960"/>
              <a:gd name="connsiteY47" fmla="*/ 137320 h 731520"/>
              <a:gd name="connsiteX48" fmla="*/ 274480 w 822960"/>
              <a:gd name="connsiteY48" fmla="*/ 155608 h 731520"/>
              <a:gd name="connsiteX49" fmla="*/ 274480 w 822960"/>
              <a:gd name="connsiteY49" fmla="*/ 210472 h 731520"/>
              <a:gd name="connsiteX50" fmla="*/ 256192 w 822960"/>
              <a:gd name="connsiteY50" fmla="*/ 228760 h 731520"/>
              <a:gd name="connsiteX51" fmla="*/ 201328 w 822960"/>
              <a:gd name="connsiteY51" fmla="*/ 228760 h 731520"/>
              <a:gd name="connsiteX52" fmla="*/ 183040 w 822960"/>
              <a:gd name="connsiteY52" fmla="*/ 210472 h 731520"/>
              <a:gd name="connsiteX53" fmla="*/ 183040 w 822960"/>
              <a:gd name="connsiteY53" fmla="*/ 155608 h 731520"/>
              <a:gd name="connsiteX54" fmla="*/ 256192 w 822960"/>
              <a:gd name="connsiteY54" fmla="*/ 365920 h 731520"/>
              <a:gd name="connsiteX55" fmla="*/ 201328 w 822960"/>
              <a:gd name="connsiteY55" fmla="*/ 365920 h 731520"/>
              <a:gd name="connsiteX56" fmla="*/ 183040 w 822960"/>
              <a:gd name="connsiteY56" fmla="*/ 347632 h 731520"/>
              <a:gd name="connsiteX57" fmla="*/ 183040 w 822960"/>
              <a:gd name="connsiteY57" fmla="*/ 292768 h 731520"/>
              <a:gd name="connsiteX58" fmla="*/ 201328 w 822960"/>
              <a:gd name="connsiteY58" fmla="*/ 274480 h 731520"/>
              <a:gd name="connsiteX59" fmla="*/ 256192 w 822960"/>
              <a:gd name="connsiteY59" fmla="*/ 274480 h 731520"/>
              <a:gd name="connsiteX60" fmla="*/ 274480 w 822960"/>
              <a:gd name="connsiteY60" fmla="*/ 292768 h 731520"/>
              <a:gd name="connsiteX61" fmla="*/ 274480 w 822960"/>
              <a:gd name="connsiteY61" fmla="*/ 347632 h 731520"/>
              <a:gd name="connsiteX62" fmla="*/ 256192 w 822960"/>
              <a:gd name="connsiteY62" fmla="*/ 365920 h 731520"/>
              <a:gd name="connsiteX63" fmla="*/ 274480 w 822960"/>
              <a:gd name="connsiteY63" fmla="*/ 548800 h 731520"/>
              <a:gd name="connsiteX64" fmla="*/ 411640 w 822960"/>
              <a:gd name="connsiteY64" fmla="*/ 411640 h 731520"/>
              <a:gd name="connsiteX65" fmla="*/ 548800 w 822960"/>
              <a:gd name="connsiteY65" fmla="*/ 548800 h 731520"/>
              <a:gd name="connsiteX66" fmla="*/ 274480 w 822960"/>
              <a:gd name="connsiteY66" fmla="*/ 548800 h 731520"/>
              <a:gd name="connsiteX67" fmla="*/ 640240 w 822960"/>
              <a:gd name="connsiteY67" fmla="*/ 347632 h 731520"/>
              <a:gd name="connsiteX68" fmla="*/ 621952 w 822960"/>
              <a:gd name="connsiteY68" fmla="*/ 365920 h 731520"/>
              <a:gd name="connsiteX69" fmla="*/ 567088 w 822960"/>
              <a:gd name="connsiteY69" fmla="*/ 365920 h 731520"/>
              <a:gd name="connsiteX70" fmla="*/ 548800 w 822960"/>
              <a:gd name="connsiteY70" fmla="*/ 347632 h 731520"/>
              <a:gd name="connsiteX71" fmla="*/ 548800 w 822960"/>
              <a:gd name="connsiteY71" fmla="*/ 292768 h 731520"/>
              <a:gd name="connsiteX72" fmla="*/ 567088 w 822960"/>
              <a:gd name="connsiteY72" fmla="*/ 274480 h 731520"/>
              <a:gd name="connsiteX73" fmla="*/ 621952 w 822960"/>
              <a:gd name="connsiteY73" fmla="*/ 274480 h 731520"/>
              <a:gd name="connsiteX74" fmla="*/ 640240 w 822960"/>
              <a:gd name="connsiteY74" fmla="*/ 292768 h 731520"/>
              <a:gd name="connsiteX75" fmla="*/ 640240 w 822960"/>
              <a:gd name="connsiteY75" fmla="*/ 347632 h 731520"/>
              <a:gd name="connsiteX76" fmla="*/ 640240 w 822960"/>
              <a:gd name="connsiteY76" fmla="*/ 210472 h 731520"/>
              <a:gd name="connsiteX77" fmla="*/ 621952 w 822960"/>
              <a:gd name="connsiteY77" fmla="*/ 228760 h 731520"/>
              <a:gd name="connsiteX78" fmla="*/ 567088 w 822960"/>
              <a:gd name="connsiteY78" fmla="*/ 228760 h 731520"/>
              <a:gd name="connsiteX79" fmla="*/ 548800 w 822960"/>
              <a:gd name="connsiteY79" fmla="*/ 210472 h 731520"/>
              <a:gd name="connsiteX80" fmla="*/ 548800 w 822960"/>
              <a:gd name="connsiteY80" fmla="*/ 155608 h 731520"/>
              <a:gd name="connsiteX81" fmla="*/ 567088 w 822960"/>
              <a:gd name="connsiteY81" fmla="*/ 137320 h 731520"/>
              <a:gd name="connsiteX82" fmla="*/ 621952 w 822960"/>
              <a:gd name="connsiteY82" fmla="*/ 137320 h 731520"/>
              <a:gd name="connsiteX83" fmla="*/ 640240 w 822960"/>
              <a:gd name="connsiteY83" fmla="*/ 155608 h 731520"/>
              <a:gd name="connsiteX84" fmla="*/ 640240 w 822960"/>
              <a:gd name="connsiteY84" fmla="*/ 21047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822960" h="731520">
                <a:moveTo>
                  <a:pt x="800260" y="91600"/>
                </a:moveTo>
                <a:cubicBezTo>
                  <a:pt x="812890" y="91600"/>
                  <a:pt x="823120" y="81370"/>
                  <a:pt x="823120" y="68740"/>
                </a:cubicBezTo>
                <a:lnTo>
                  <a:pt x="823120" y="23020"/>
                </a:lnTo>
                <a:cubicBezTo>
                  <a:pt x="823120" y="10390"/>
                  <a:pt x="812890" y="160"/>
                  <a:pt x="800260" y="160"/>
                </a:cubicBezTo>
                <a:lnTo>
                  <a:pt x="23020" y="160"/>
                </a:lnTo>
                <a:cubicBezTo>
                  <a:pt x="10390" y="160"/>
                  <a:pt x="160" y="10390"/>
                  <a:pt x="160" y="23020"/>
                </a:cubicBezTo>
                <a:lnTo>
                  <a:pt x="160" y="68740"/>
                </a:lnTo>
                <a:cubicBezTo>
                  <a:pt x="160" y="81370"/>
                  <a:pt x="10390" y="91600"/>
                  <a:pt x="23020" y="91600"/>
                </a:cubicBezTo>
                <a:lnTo>
                  <a:pt x="45851" y="91600"/>
                </a:lnTo>
                <a:lnTo>
                  <a:pt x="45851" y="640240"/>
                </a:lnTo>
                <a:lnTo>
                  <a:pt x="23020" y="640240"/>
                </a:lnTo>
                <a:cubicBezTo>
                  <a:pt x="10390" y="640240"/>
                  <a:pt x="160" y="650470"/>
                  <a:pt x="160" y="663100"/>
                </a:cubicBezTo>
                <a:lnTo>
                  <a:pt x="160" y="708820"/>
                </a:lnTo>
                <a:cubicBezTo>
                  <a:pt x="160" y="721450"/>
                  <a:pt x="10390" y="731680"/>
                  <a:pt x="23020" y="731680"/>
                </a:cubicBezTo>
                <a:lnTo>
                  <a:pt x="365920" y="731680"/>
                </a:lnTo>
                <a:lnTo>
                  <a:pt x="365920" y="617380"/>
                </a:lnTo>
                <a:cubicBezTo>
                  <a:pt x="365920" y="604807"/>
                  <a:pt x="376207" y="594520"/>
                  <a:pt x="388780" y="594520"/>
                </a:cubicBezTo>
                <a:lnTo>
                  <a:pt x="434500" y="594520"/>
                </a:lnTo>
                <a:cubicBezTo>
                  <a:pt x="447073" y="594520"/>
                  <a:pt x="457360" y="604807"/>
                  <a:pt x="457360" y="617380"/>
                </a:cubicBezTo>
                <a:lnTo>
                  <a:pt x="457360" y="731680"/>
                </a:lnTo>
                <a:lnTo>
                  <a:pt x="800260" y="731680"/>
                </a:lnTo>
                <a:cubicBezTo>
                  <a:pt x="812890" y="731680"/>
                  <a:pt x="823120" y="721450"/>
                  <a:pt x="823120" y="708820"/>
                </a:cubicBezTo>
                <a:lnTo>
                  <a:pt x="823120" y="663100"/>
                </a:lnTo>
                <a:cubicBezTo>
                  <a:pt x="823120" y="650470"/>
                  <a:pt x="812890" y="640240"/>
                  <a:pt x="800260" y="640240"/>
                </a:cubicBezTo>
                <a:lnTo>
                  <a:pt x="777400" y="640240"/>
                </a:lnTo>
                <a:lnTo>
                  <a:pt x="777400" y="91600"/>
                </a:lnTo>
                <a:lnTo>
                  <a:pt x="800260" y="91600"/>
                </a:lnTo>
                <a:close/>
                <a:moveTo>
                  <a:pt x="365920" y="155608"/>
                </a:moveTo>
                <a:cubicBezTo>
                  <a:pt x="365920" y="146464"/>
                  <a:pt x="375064" y="137320"/>
                  <a:pt x="384208" y="137320"/>
                </a:cubicBezTo>
                <a:lnTo>
                  <a:pt x="439072" y="137320"/>
                </a:lnTo>
                <a:cubicBezTo>
                  <a:pt x="448216" y="137320"/>
                  <a:pt x="457360" y="146464"/>
                  <a:pt x="457360" y="155608"/>
                </a:cubicBezTo>
                <a:lnTo>
                  <a:pt x="457360" y="210472"/>
                </a:lnTo>
                <a:cubicBezTo>
                  <a:pt x="457360" y="219616"/>
                  <a:pt x="448216" y="228760"/>
                  <a:pt x="439072" y="228760"/>
                </a:cubicBezTo>
                <a:lnTo>
                  <a:pt x="384208" y="228760"/>
                </a:lnTo>
                <a:cubicBezTo>
                  <a:pt x="375064" y="228760"/>
                  <a:pt x="365920" y="219616"/>
                  <a:pt x="365920" y="210472"/>
                </a:cubicBezTo>
                <a:lnTo>
                  <a:pt x="365920" y="155608"/>
                </a:lnTo>
                <a:close/>
                <a:moveTo>
                  <a:pt x="365920" y="292768"/>
                </a:moveTo>
                <a:cubicBezTo>
                  <a:pt x="365920" y="283624"/>
                  <a:pt x="375064" y="274480"/>
                  <a:pt x="384208" y="274480"/>
                </a:cubicBezTo>
                <a:lnTo>
                  <a:pt x="439072" y="274480"/>
                </a:lnTo>
                <a:cubicBezTo>
                  <a:pt x="448216" y="274480"/>
                  <a:pt x="457360" y="283624"/>
                  <a:pt x="457360" y="292768"/>
                </a:cubicBezTo>
                <a:lnTo>
                  <a:pt x="457360" y="347632"/>
                </a:lnTo>
                <a:cubicBezTo>
                  <a:pt x="457360" y="356776"/>
                  <a:pt x="448216" y="365920"/>
                  <a:pt x="439072" y="365920"/>
                </a:cubicBezTo>
                <a:lnTo>
                  <a:pt x="384208" y="365920"/>
                </a:lnTo>
                <a:cubicBezTo>
                  <a:pt x="375064" y="365920"/>
                  <a:pt x="365920" y="356776"/>
                  <a:pt x="365920" y="347632"/>
                </a:cubicBezTo>
                <a:lnTo>
                  <a:pt x="365920" y="292768"/>
                </a:lnTo>
                <a:close/>
                <a:moveTo>
                  <a:pt x="183040" y="155608"/>
                </a:moveTo>
                <a:cubicBezTo>
                  <a:pt x="183040" y="146464"/>
                  <a:pt x="192184" y="137320"/>
                  <a:pt x="201328" y="137320"/>
                </a:cubicBezTo>
                <a:lnTo>
                  <a:pt x="256192" y="137320"/>
                </a:lnTo>
                <a:cubicBezTo>
                  <a:pt x="265336" y="137320"/>
                  <a:pt x="274480" y="146464"/>
                  <a:pt x="274480" y="155608"/>
                </a:cubicBezTo>
                <a:lnTo>
                  <a:pt x="274480" y="210472"/>
                </a:lnTo>
                <a:cubicBezTo>
                  <a:pt x="274480" y="219616"/>
                  <a:pt x="265336" y="228760"/>
                  <a:pt x="256192" y="228760"/>
                </a:cubicBezTo>
                <a:lnTo>
                  <a:pt x="201328" y="228760"/>
                </a:lnTo>
                <a:cubicBezTo>
                  <a:pt x="192184" y="228760"/>
                  <a:pt x="183040" y="219616"/>
                  <a:pt x="183040" y="210472"/>
                </a:cubicBezTo>
                <a:lnTo>
                  <a:pt x="183040" y="155608"/>
                </a:lnTo>
                <a:close/>
                <a:moveTo>
                  <a:pt x="256192" y="365920"/>
                </a:moveTo>
                <a:lnTo>
                  <a:pt x="201328" y="365920"/>
                </a:lnTo>
                <a:cubicBezTo>
                  <a:pt x="192184" y="365920"/>
                  <a:pt x="183040" y="356776"/>
                  <a:pt x="183040" y="347632"/>
                </a:cubicBezTo>
                <a:lnTo>
                  <a:pt x="183040" y="292768"/>
                </a:lnTo>
                <a:cubicBezTo>
                  <a:pt x="183040" y="283624"/>
                  <a:pt x="192184" y="274480"/>
                  <a:pt x="201328" y="274480"/>
                </a:cubicBezTo>
                <a:lnTo>
                  <a:pt x="256192" y="274480"/>
                </a:lnTo>
                <a:cubicBezTo>
                  <a:pt x="265336" y="274480"/>
                  <a:pt x="274480" y="283624"/>
                  <a:pt x="274480" y="292768"/>
                </a:cubicBezTo>
                <a:lnTo>
                  <a:pt x="274480" y="347632"/>
                </a:lnTo>
                <a:cubicBezTo>
                  <a:pt x="274480" y="356776"/>
                  <a:pt x="265336" y="365920"/>
                  <a:pt x="256192" y="365920"/>
                </a:cubicBezTo>
                <a:close/>
                <a:moveTo>
                  <a:pt x="274480" y="548800"/>
                </a:moveTo>
                <a:cubicBezTo>
                  <a:pt x="274480" y="473048"/>
                  <a:pt x="335888" y="411640"/>
                  <a:pt x="411640" y="411640"/>
                </a:cubicBezTo>
                <a:cubicBezTo>
                  <a:pt x="487392" y="411640"/>
                  <a:pt x="548800" y="473048"/>
                  <a:pt x="548800" y="548800"/>
                </a:cubicBezTo>
                <a:lnTo>
                  <a:pt x="274480" y="548800"/>
                </a:lnTo>
                <a:close/>
                <a:moveTo>
                  <a:pt x="640240" y="347632"/>
                </a:moveTo>
                <a:cubicBezTo>
                  <a:pt x="640240" y="356776"/>
                  <a:pt x="631096" y="365920"/>
                  <a:pt x="621952" y="365920"/>
                </a:cubicBezTo>
                <a:lnTo>
                  <a:pt x="567088" y="365920"/>
                </a:lnTo>
                <a:cubicBezTo>
                  <a:pt x="557944" y="365920"/>
                  <a:pt x="548800" y="356776"/>
                  <a:pt x="548800" y="347632"/>
                </a:cubicBezTo>
                <a:lnTo>
                  <a:pt x="548800" y="292768"/>
                </a:lnTo>
                <a:cubicBezTo>
                  <a:pt x="548800" y="283624"/>
                  <a:pt x="557944" y="274480"/>
                  <a:pt x="567088" y="274480"/>
                </a:cubicBezTo>
                <a:lnTo>
                  <a:pt x="621952" y="274480"/>
                </a:lnTo>
                <a:cubicBezTo>
                  <a:pt x="631096" y="274480"/>
                  <a:pt x="640240" y="283624"/>
                  <a:pt x="640240" y="292768"/>
                </a:cubicBezTo>
                <a:lnTo>
                  <a:pt x="640240" y="347632"/>
                </a:lnTo>
                <a:close/>
                <a:moveTo>
                  <a:pt x="640240" y="210472"/>
                </a:moveTo>
                <a:cubicBezTo>
                  <a:pt x="640240" y="219616"/>
                  <a:pt x="631096" y="228760"/>
                  <a:pt x="621952" y="228760"/>
                </a:cubicBezTo>
                <a:lnTo>
                  <a:pt x="567088" y="228760"/>
                </a:lnTo>
                <a:cubicBezTo>
                  <a:pt x="557944" y="228760"/>
                  <a:pt x="548800" y="219616"/>
                  <a:pt x="548800" y="210472"/>
                </a:cubicBezTo>
                <a:lnTo>
                  <a:pt x="548800" y="155608"/>
                </a:lnTo>
                <a:cubicBezTo>
                  <a:pt x="548800" y="146464"/>
                  <a:pt x="557944" y="137320"/>
                  <a:pt x="567088" y="137320"/>
                </a:cubicBezTo>
                <a:lnTo>
                  <a:pt x="621952" y="137320"/>
                </a:lnTo>
                <a:cubicBezTo>
                  <a:pt x="631096" y="137320"/>
                  <a:pt x="640240" y="146464"/>
                  <a:pt x="640240" y="155608"/>
                </a:cubicBezTo>
                <a:lnTo>
                  <a:pt x="640240" y="210472"/>
                </a:lnTo>
                <a:close/>
              </a:path>
            </a:pathLst>
          </a:custGeom>
          <a:solidFill>
            <a:srgbClr val="910830"/>
          </a:solidFill>
          <a:ln w="1422" cap="flat">
            <a:noFill/>
            <a:prstDash val="solid"/>
            <a:miter/>
          </a:ln>
        </p:spPr>
        <p:txBody>
          <a:bodyPr rtlCol="0" anchor="ctr"/>
          <a:lstStyle/>
          <a:p>
            <a:endParaRPr lang="en-GB"/>
          </a:p>
        </p:txBody>
      </p:sp>
      <p:sp>
        <p:nvSpPr>
          <p:cNvPr id="145" name="Grafik 278">
            <a:extLst>
              <a:ext uri="{FF2B5EF4-FFF2-40B4-BE49-F238E27FC236}">
                <a16:creationId xmlns:a16="http://schemas.microsoft.com/office/drawing/2014/main" id="{75E3E5E3-F7E3-480E-A80D-B1C30463F900}"/>
              </a:ext>
            </a:extLst>
          </p:cNvPr>
          <p:cNvSpPr/>
          <p:nvPr/>
        </p:nvSpPr>
        <p:spPr>
          <a:xfrm>
            <a:off x="3746674" y="1798699"/>
            <a:ext cx="475573" cy="475573"/>
          </a:xfrm>
          <a:custGeom>
            <a:avLst/>
            <a:gdLst>
              <a:gd name="connsiteX0" fmla="*/ 591962 w 731520"/>
              <a:gd name="connsiteY0" fmla="*/ 253976 h 731520"/>
              <a:gd name="connsiteX1" fmla="*/ 614464 w 731520"/>
              <a:gd name="connsiteY1" fmla="*/ 274479 h 731520"/>
              <a:gd name="connsiteX2" fmla="*/ 637496 w 731520"/>
              <a:gd name="connsiteY2" fmla="*/ 274479 h 731520"/>
              <a:gd name="connsiteX3" fmla="*/ 660356 w 731520"/>
              <a:gd name="connsiteY3" fmla="*/ 248261 h 731520"/>
              <a:gd name="connsiteX4" fmla="*/ 588733 w 731520"/>
              <a:gd name="connsiteY4" fmla="*/ 109444 h 731520"/>
              <a:gd name="connsiteX5" fmla="*/ 543041 w 731520"/>
              <a:gd name="connsiteY5" fmla="*/ 20647 h 731520"/>
              <a:gd name="connsiteX6" fmla="*/ 520553 w 731520"/>
              <a:gd name="connsiteY6" fmla="*/ 159 h 731520"/>
              <a:gd name="connsiteX7" fmla="*/ 497521 w 731520"/>
              <a:gd name="connsiteY7" fmla="*/ 159 h 731520"/>
              <a:gd name="connsiteX8" fmla="*/ 474661 w 731520"/>
              <a:gd name="connsiteY8" fmla="*/ 26377 h 731520"/>
              <a:gd name="connsiteX9" fmla="*/ 546284 w 731520"/>
              <a:gd name="connsiteY9" fmla="*/ 165194 h 731520"/>
              <a:gd name="connsiteX10" fmla="*/ 591962 w 731520"/>
              <a:gd name="connsiteY10" fmla="*/ 253976 h 731520"/>
              <a:gd name="connsiteX11" fmla="*/ 437657 w 731520"/>
              <a:gd name="connsiteY11" fmla="*/ 253976 h 731520"/>
              <a:gd name="connsiteX12" fmla="*/ 460159 w 731520"/>
              <a:gd name="connsiteY12" fmla="*/ 274479 h 731520"/>
              <a:gd name="connsiteX13" fmla="*/ 483191 w 731520"/>
              <a:gd name="connsiteY13" fmla="*/ 274479 h 731520"/>
              <a:gd name="connsiteX14" fmla="*/ 506051 w 731520"/>
              <a:gd name="connsiteY14" fmla="*/ 248261 h 731520"/>
              <a:gd name="connsiteX15" fmla="*/ 434428 w 731520"/>
              <a:gd name="connsiteY15" fmla="*/ 109444 h 731520"/>
              <a:gd name="connsiteX16" fmla="*/ 388736 w 731520"/>
              <a:gd name="connsiteY16" fmla="*/ 20647 h 731520"/>
              <a:gd name="connsiteX17" fmla="*/ 366248 w 731520"/>
              <a:gd name="connsiteY17" fmla="*/ 159 h 731520"/>
              <a:gd name="connsiteX18" fmla="*/ 343216 w 731520"/>
              <a:gd name="connsiteY18" fmla="*/ 159 h 731520"/>
              <a:gd name="connsiteX19" fmla="*/ 320356 w 731520"/>
              <a:gd name="connsiteY19" fmla="*/ 26377 h 731520"/>
              <a:gd name="connsiteX20" fmla="*/ 391979 w 731520"/>
              <a:gd name="connsiteY20" fmla="*/ 165194 h 731520"/>
              <a:gd name="connsiteX21" fmla="*/ 437657 w 731520"/>
              <a:gd name="connsiteY21" fmla="*/ 253976 h 731520"/>
              <a:gd name="connsiteX22" fmla="*/ 685959 w 731520"/>
              <a:gd name="connsiteY22" fmla="*/ 365919 h 731520"/>
              <a:gd name="connsiteX23" fmla="*/ 365919 w 731520"/>
              <a:gd name="connsiteY23" fmla="*/ 365919 h 731520"/>
              <a:gd name="connsiteX24" fmla="*/ 207428 w 731520"/>
              <a:gd name="connsiteY24" fmla="*/ 247047 h 731520"/>
              <a:gd name="connsiteX25" fmla="*/ 152564 w 731520"/>
              <a:gd name="connsiteY25" fmla="*/ 228759 h 731520"/>
              <a:gd name="connsiteX26" fmla="*/ 91599 w 731520"/>
              <a:gd name="connsiteY26" fmla="*/ 228759 h 731520"/>
              <a:gd name="connsiteX27" fmla="*/ 159 w 731520"/>
              <a:gd name="connsiteY27" fmla="*/ 320199 h 731520"/>
              <a:gd name="connsiteX28" fmla="*/ 159 w 731520"/>
              <a:gd name="connsiteY28" fmla="*/ 640239 h 731520"/>
              <a:gd name="connsiteX29" fmla="*/ 91599 w 731520"/>
              <a:gd name="connsiteY29" fmla="*/ 731679 h 731520"/>
              <a:gd name="connsiteX30" fmla="*/ 640239 w 731520"/>
              <a:gd name="connsiteY30" fmla="*/ 731679 h 731520"/>
              <a:gd name="connsiteX31" fmla="*/ 731679 w 731520"/>
              <a:gd name="connsiteY31" fmla="*/ 640239 h 731520"/>
              <a:gd name="connsiteX32" fmla="*/ 731679 w 731520"/>
              <a:gd name="connsiteY32" fmla="*/ 411639 h 731520"/>
              <a:gd name="connsiteX33" fmla="*/ 685959 w 731520"/>
              <a:gd name="connsiteY33" fmla="*/ 365919 h 731520"/>
              <a:gd name="connsiteX34" fmla="*/ 183039 w 731520"/>
              <a:gd name="connsiteY34" fmla="*/ 628809 h 731520"/>
              <a:gd name="connsiteX35" fmla="*/ 171609 w 731520"/>
              <a:gd name="connsiteY35" fmla="*/ 640239 h 731520"/>
              <a:gd name="connsiteX36" fmla="*/ 148749 w 731520"/>
              <a:gd name="connsiteY36" fmla="*/ 640239 h 731520"/>
              <a:gd name="connsiteX37" fmla="*/ 137319 w 731520"/>
              <a:gd name="connsiteY37" fmla="*/ 628809 h 731520"/>
              <a:gd name="connsiteX38" fmla="*/ 137319 w 731520"/>
              <a:gd name="connsiteY38" fmla="*/ 468789 h 731520"/>
              <a:gd name="connsiteX39" fmla="*/ 148749 w 731520"/>
              <a:gd name="connsiteY39" fmla="*/ 457359 h 731520"/>
              <a:gd name="connsiteX40" fmla="*/ 171609 w 731520"/>
              <a:gd name="connsiteY40" fmla="*/ 457359 h 731520"/>
              <a:gd name="connsiteX41" fmla="*/ 183039 w 731520"/>
              <a:gd name="connsiteY41" fmla="*/ 468789 h 731520"/>
              <a:gd name="connsiteX42" fmla="*/ 183039 w 731520"/>
              <a:gd name="connsiteY42" fmla="*/ 628809 h 731520"/>
              <a:gd name="connsiteX43" fmla="*/ 320199 w 731520"/>
              <a:gd name="connsiteY43" fmla="*/ 628809 h 731520"/>
              <a:gd name="connsiteX44" fmla="*/ 308769 w 731520"/>
              <a:gd name="connsiteY44" fmla="*/ 640239 h 731520"/>
              <a:gd name="connsiteX45" fmla="*/ 285909 w 731520"/>
              <a:gd name="connsiteY45" fmla="*/ 640239 h 731520"/>
              <a:gd name="connsiteX46" fmla="*/ 274479 w 731520"/>
              <a:gd name="connsiteY46" fmla="*/ 628809 h 731520"/>
              <a:gd name="connsiteX47" fmla="*/ 274479 w 731520"/>
              <a:gd name="connsiteY47" fmla="*/ 468789 h 731520"/>
              <a:gd name="connsiteX48" fmla="*/ 285909 w 731520"/>
              <a:gd name="connsiteY48" fmla="*/ 457359 h 731520"/>
              <a:gd name="connsiteX49" fmla="*/ 308769 w 731520"/>
              <a:gd name="connsiteY49" fmla="*/ 457359 h 731520"/>
              <a:gd name="connsiteX50" fmla="*/ 320199 w 731520"/>
              <a:gd name="connsiteY50" fmla="*/ 468789 h 731520"/>
              <a:gd name="connsiteX51" fmla="*/ 320199 w 731520"/>
              <a:gd name="connsiteY51" fmla="*/ 628809 h 731520"/>
              <a:gd name="connsiteX52" fmla="*/ 457359 w 731520"/>
              <a:gd name="connsiteY52" fmla="*/ 628809 h 731520"/>
              <a:gd name="connsiteX53" fmla="*/ 445929 w 731520"/>
              <a:gd name="connsiteY53" fmla="*/ 640239 h 731520"/>
              <a:gd name="connsiteX54" fmla="*/ 423069 w 731520"/>
              <a:gd name="connsiteY54" fmla="*/ 640239 h 731520"/>
              <a:gd name="connsiteX55" fmla="*/ 411639 w 731520"/>
              <a:gd name="connsiteY55" fmla="*/ 628809 h 731520"/>
              <a:gd name="connsiteX56" fmla="*/ 411639 w 731520"/>
              <a:gd name="connsiteY56" fmla="*/ 468789 h 731520"/>
              <a:gd name="connsiteX57" fmla="*/ 423069 w 731520"/>
              <a:gd name="connsiteY57" fmla="*/ 457359 h 731520"/>
              <a:gd name="connsiteX58" fmla="*/ 445929 w 731520"/>
              <a:gd name="connsiteY58" fmla="*/ 457359 h 731520"/>
              <a:gd name="connsiteX59" fmla="*/ 457359 w 731520"/>
              <a:gd name="connsiteY59" fmla="*/ 468789 h 731520"/>
              <a:gd name="connsiteX60" fmla="*/ 457359 w 731520"/>
              <a:gd name="connsiteY60" fmla="*/ 628809 h 731520"/>
              <a:gd name="connsiteX61" fmla="*/ 594519 w 731520"/>
              <a:gd name="connsiteY61" fmla="*/ 628809 h 731520"/>
              <a:gd name="connsiteX62" fmla="*/ 583089 w 731520"/>
              <a:gd name="connsiteY62" fmla="*/ 640239 h 731520"/>
              <a:gd name="connsiteX63" fmla="*/ 560229 w 731520"/>
              <a:gd name="connsiteY63" fmla="*/ 640239 h 731520"/>
              <a:gd name="connsiteX64" fmla="*/ 548799 w 731520"/>
              <a:gd name="connsiteY64" fmla="*/ 628809 h 731520"/>
              <a:gd name="connsiteX65" fmla="*/ 548799 w 731520"/>
              <a:gd name="connsiteY65" fmla="*/ 468789 h 731520"/>
              <a:gd name="connsiteX66" fmla="*/ 560229 w 731520"/>
              <a:gd name="connsiteY66" fmla="*/ 457359 h 731520"/>
              <a:gd name="connsiteX67" fmla="*/ 583089 w 731520"/>
              <a:gd name="connsiteY67" fmla="*/ 457359 h 731520"/>
              <a:gd name="connsiteX68" fmla="*/ 594519 w 731520"/>
              <a:gd name="connsiteY68" fmla="*/ 468789 h 731520"/>
              <a:gd name="connsiteX69" fmla="*/ 594519 w 731520"/>
              <a:gd name="connsiteY69" fmla="*/ 628809 h 731520"/>
              <a:gd name="connsiteX70" fmla="*/ 91599 w 731520"/>
              <a:gd name="connsiteY70" fmla="*/ 183039 h 731520"/>
              <a:gd name="connsiteX71" fmla="*/ 183039 w 731520"/>
              <a:gd name="connsiteY71" fmla="*/ 91599 h 731520"/>
              <a:gd name="connsiteX72" fmla="*/ 91599 w 731520"/>
              <a:gd name="connsiteY72" fmla="*/ 159 h 731520"/>
              <a:gd name="connsiteX73" fmla="*/ 159 w 731520"/>
              <a:gd name="connsiteY73" fmla="*/ 91599 h 731520"/>
              <a:gd name="connsiteX74" fmla="*/ 91599 w 731520"/>
              <a:gd name="connsiteY74"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731520" h="731520">
                <a:moveTo>
                  <a:pt x="591962" y="253976"/>
                </a:moveTo>
                <a:cubicBezTo>
                  <a:pt x="593419" y="265707"/>
                  <a:pt x="603034" y="274479"/>
                  <a:pt x="614464" y="274479"/>
                </a:cubicBezTo>
                <a:lnTo>
                  <a:pt x="637496" y="274479"/>
                </a:lnTo>
                <a:cubicBezTo>
                  <a:pt x="651083" y="274479"/>
                  <a:pt x="661899" y="262235"/>
                  <a:pt x="660356" y="248261"/>
                </a:cubicBezTo>
                <a:cubicBezTo>
                  <a:pt x="654155" y="192383"/>
                  <a:pt x="628352" y="141777"/>
                  <a:pt x="588733" y="109444"/>
                </a:cubicBezTo>
                <a:cubicBezTo>
                  <a:pt x="563915" y="89199"/>
                  <a:pt x="547556" y="56938"/>
                  <a:pt x="543041" y="20647"/>
                </a:cubicBezTo>
                <a:cubicBezTo>
                  <a:pt x="541598" y="8932"/>
                  <a:pt x="531968" y="159"/>
                  <a:pt x="520553" y="159"/>
                </a:cubicBezTo>
                <a:lnTo>
                  <a:pt x="497521" y="159"/>
                </a:lnTo>
                <a:cubicBezTo>
                  <a:pt x="483934" y="159"/>
                  <a:pt x="473104" y="12403"/>
                  <a:pt x="474661" y="26377"/>
                </a:cubicBezTo>
                <a:cubicBezTo>
                  <a:pt x="480862" y="82255"/>
                  <a:pt x="506665" y="132861"/>
                  <a:pt x="546284" y="165194"/>
                </a:cubicBezTo>
                <a:cubicBezTo>
                  <a:pt x="571088" y="185439"/>
                  <a:pt x="587461" y="217701"/>
                  <a:pt x="591962" y="253976"/>
                </a:cubicBezTo>
                <a:close/>
                <a:moveTo>
                  <a:pt x="437657" y="253976"/>
                </a:moveTo>
                <a:cubicBezTo>
                  <a:pt x="439114" y="265707"/>
                  <a:pt x="448729" y="274479"/>
                  <a:pt x="460159" y="274479"/>
                </a:cubicBezTo>
                <a:lnTo>
                  <a:pt x="483191" y="274479"/>
                </a:lnTo>
                <a:cubicBezTo>
                  <a:pt x="496778" y="274479"/>
                  <a:pt x="507594" y="262235"/>
                  <a:pt x="506051" y="248261"/>
                </a:cubicBezTo>
                <a:cubicBezTo>
                  <a:pt x="499850" y="192383"/>
                  <a:pt x="474047" y="141777"/>
                  <a:pt x="434428" y="109444"/>
                </a:cubicBezTo>
                <a:cubicBezTo>
                  <a:pt x="409610" y="89199"/>
                  <a:pt x="393251" y="56938"/>
                  <a:pt x="388736" y="20647"/>
                </a:cubicBezTo>
                <a:cubicBezTo>
                  <a:pt x="387293" y="8932"/>
                  <a:pt x="377663" y="159"/>
                  <a:pt x="366248" y="159"/>
                </a:cubicBezTo>
                <a:lnTo>
                  <a:pt x="343216" y="159"/>
                </a:lnTo>
                <a:cubicBezTo>
                  <a:pt x="329629" y="159"/>
                  <a:pt x="318799" y="12403"/>
                  <a:pt x="320356" y="26377"/>
                </a:cubicBezTo>
                <a:cubicBezTo>
                  <a:pt x="326557" y="82255"/>
                  <a:pt x="352360" y="132861"/>
                  <a:pt x="391979" y="165194"/>
                </a:cubicBezTo>
                <a:cubicBezTo>
                  <a:pt x="416783" y="185439"/>
                  <a:pt x="433156" y="217701"/>
                  <a:pt x="437657" y="253976"/>
                </a:cubicBezTo>
                <a:close/>
                <a:moveTo>
                  <a:pt x="685959" y="365919"/>
                </a:moveTo>
                <a:lnTo>
                  <a:pt x="365919" y="365919"/>
                </a:lnTo>
                <a:lnTo>
                  <a:pt x="207428" y="247047"/>
                </a:lnTo>
                <a:cubicBezTo>
                  <a:pt x="191600" y="235175"/>
                  <a:pt x="172349" y="228758"/>
                  <a:pt x="152564" y="228759"/>
                </a:cubicBezTo>
                <a:lnTo>
                  <a:pt x="91599" y="228759"/>
                </a:lnTo>
                <a:cubicBezTo>
                  <a:pt x="41093" y="228759"/>
                  <a:pt x="159" y="269693"/>
                  <a:pt x="159" y="320199"/>
                </a:cubicBezTo>
                <a:lnTo>
                  <a:pt x="159" y="640239"/>
                </a:lnTo>
                <a:cubicBezTo>
                  <a:pt x="159" y="690745"/>
                  <a:pt x="41093" y="731679"/>
                  <a:pt x="91599" y="731679"/>
                </a:cubicBezTo>
                <a:lnTo>
                  <a:pt x="640239" y="731679"/>
                </a:lnTo>
                <a:cubicBezTo>
                  <a:pt x="690745" y="731679"/>
                  <a:pt x="731679" y="690745"/>
                  <a:pt x="731679" y="640239"/>
                </a:cubicBezTo>
                <a:lnTo>
                  <a:pt x="731679" y="411639"/>
                </a:lnTo>
                <a:cubicBezTo>
                  <a:pt x="731679" y="386393"/>
                  <a:pt x="711205" y="365919"/>
                  <a:pt x="685959" y="365919"/>
                </a:cubicBezTo>
                <a:close/>
                <a:moveTo>
                  <a:pt x="183039" y="628809"/>
                </a:moveTo>
                <a:cubicBezTo>
                  <a:pt x="183039" y="635124"/>
                  <a:pt x="177924" y="640239"/>
                  <a:pt x="171609" y="640239"/>
                </a:cubicBezTo>
                <a:lnTo>
                  <a:pt x="148749" y="640239"/>
                </a:lnTo>
                <a:cubicBezTo>
                  <a:pt x="142434" y="640239"/>
                  <a:pt x="137319" y="635124"/>
                  <a:pt x="137319" y="628809"/>
                </a:cubicBezTo>
                <a:lnTo>
                  <a:pt x="137319" y="468789"/>
                </a:lnTo>
                <a:cubicBezTo>
                  <a:pt x="137319" y="462474"/>
                  <a:pt x="142434" y="457359"/>
                  <a:pt x="148749" y="457359"/>
                </a:cubicBezTo>
                <a:lnTo>
                  <a:pt x="171609" y="457359"/>
                </a:lnTo>
                <a:cubicBezTo>
                  <a:pt x="177924" y="457359"/>
                  <a:pt x="183039" y="462474"/>
                  <a:pt x="183039" y="468789"/>
                </a:cubicBezTo>
                <a:lnTo>
                  <a:pt x="183039" y="628809"/>
                </a:lnTo>
                <a:close/>
                <a:moveTo>
                  <a:pt x="320199" y="628809"/>
                </a:moveTo>
                <a:cubicBezTo>
                  <a:pt x="320199" y="635124"/>
                  <a:pt x="315084" y="640239"/>
                  <a:pt x="308769" y="640239"/>
                </a:cubicBezTo>
                <a:lnTo>
                  <a:pt x="285909" y="640239"/>
                </a:lnTo>
                <a:cubicBezTo>
                  <a:pt x="279594" y="640239"/>
                  <a:pt x="274479" y="635124"/>
                  <a:pt x="274479" y="628809"/>
                </a:cubicBezTo>
                <a:lnTo>
                  <a:pt x="274479" y="468789"/>
                </a:lnTo>
                <a:cubicBezTo>
                  <a:pt x="274479" y="462474"/>
                  <a:pt x="279594" y="457359"/>
                  <a:pt x="285909" y="457359"/>
                </a:cubicBezTo>
                <a:lnTo>
                  <a:pt x="308769" y="457359"/>
                </a:lnTo>
                <a:cubicBezTo>
                  <a:pt x="315084" y="457359"/>
                  <a:pt x="320199" y="462474"/>
                  <a:pt x="320199" y="468789"/>
                </a:cubicBezTo>
                <a:lnTo>
                  <a:pt x="320199" y="628809"/>
                </a:lnTo>
                <a:close/>
                <a:moveTo>
                  <a:pt x="457359" y="628809"/>
                </a:moveTo>
                <a:cubicBezTo>
                  <a:pt x="457359" y="635124"/>
                  <a:pt x="452244" y="640239"/>
                  <a:pt x="445929" y="640239"/>
                </a:cubicBezTo>
                <a:lnTo>
                  <a:pt x="423069" y="640239"/>
                </a:lnTo>
                <a:cubicBezTo>
                  <a:pt x="416754" y="640239"/>
                  <a:pt x="411639" y="635124"/>
                  <a:pt x="411639" y="628809"/>
                </a:cubicBezTo>
                <a:lnTo>
                  <a:pt x="411639" y="468789"/>
                </a:lnTo>
                <a:cubicBezTo>
                  <a:pt x="411639" y="462474"/>
                  <a:pt x="416754" y="457359"/>
                  <a:pt x="423069" y="457359"/>
                </a:cubicBezTo>
                <a:lnTo>
                  <a:pt x="445929" y="457359"/>
                </a:lnTo>
                <a:cubicBezTo>
                  <a:pt x="452244" y="457359"/>
                  <a:pt x="457359" y="462474"/>
                  <a:pt x="457359" y="468789"/>
                </a:cubicBezTo>
                <a:lnTo>
                  <a:pt x="457359" y="628809"/>
                </a:lnTo>
                <a:close/>
                <a:moveTo>
                  <a:pt x="594519" y="628809"/>
                </a:moveTo>
                <a:cubicBezTo>
                  <a:pt x="594519" y="635124"/>
                  <a:pt x="589404" y="640239"/>
                  <a:pt x="583089" y="640239"/>
                </a:cubicBezTo>
                <a:lnTo>
                  <a:pt x="560229" y="640239"/>
                </a:lnTo>
                <a:cubicBezTo>
                  <a:pt x="553914" y="640239"/>
                  <a:pt x="548799" y="635124"/>
                  <a:pt x="548799" y="628809"/>
                </a:cubicBezTo>
                <a:lnTo>
                  <a:pt x="548799" y="468789"/>
                </a:lnTo>
                <a:cubicBezTo>
                  <a:pt x="548799" y="462474"/>
                  <a:pt x="553914" y="457359"/>
                  <a:pt x="560229" y="457359"/>
                </a:cubicBezTo>
                <a:lnTo>
                  <a:pt x="583089" y="457359"/>
                </a:lnTo>
                <a:cubicBezTo>
                  <a:pt x="589404" y="457359"/>
                  <a:pt x="594519" y="462474"/>
                  <a:pt x="594519" y="468789"/>
                </a:cubicBezTo>
                <a:lnTo>
                  <a:pt x="594519" y="628809"/>
                </a:lnTo>
                <a:close/>
                <a:moveTo>
                  <a:pt x="91599" y="183039"/>
                </a:moveTo>
                <a:cubicBezTo>
                  <a:pt x="142105" y="183039"/>
                  <a:pt x="183039" y="142105"/>
                  <a:pt x="183039" y="91599"/>
                </a:cubicBezTo>
                <a:cubicBezTo>
                  <a:pt x="183039" y="41093"/>
                  <a:pt x="142105" y="159"/>
                  <a:pt x="91599" y="159"/>
                </a:cubicBezTo>
                <a:cubicBezTo>
                  <a:pt x="41093" y="159"/>
                  <a:pt x="159" y="41093"/>
                  <a:pt x="159" y="91599"/>
                </a:cubicBezTo>
                <a:cubicBezTo>
                  <a:pt x="159" y="142105"/>
                  <a:pt x="41093" y="183039"/>
                  <a:pt x="91599" y="183039"/>
                </a:cubicBezTo>
                <a:close/>
              </a:path>
            </a:pathLst>
          </a:custGeom>
          <a:solidFill>
            <a:srgbClr val="910830"/>
          </a:solidFill>
          <a:ln w="1414" cap="flat">
            <a:noFill/>
            <a:prstDash val="solid"/>
            <a:miter/>
          </a:ln>
        </p:spPr>
        <p:txBody>
          <a:bodyPr rtlCol="0" anchor="ctr"/>
          <a:lstStyle/>
          <a:p>
            <a:endParaRPr lang="en-GB"/>
          </a:p>
        </p:txBody>
      </p:sp>
      <p:sp>
        <p:nvSpPr>
          <p:cNvPr id="146" name="Grafik 279">
            <a:extLst>
              <a:ext uri="{FF2B5EF4-FFF2-40B4-BE49-F238E27FC236}">
                <a16:creationId xmlns:a16="http://schemas.microsoft.com/office/drawing/2014/main" id="{8D072F83-A382-4E73-A85E-9441F349BBA9}"/>
              </a:ext>
            </a:extLst>
          </p:cNvPr>
          <p:cNvSpPr/>
          <p:nvPr/>
        </p:nvSpPr>
        <p:spPr>
          <a:xfrm>
            <a:off x="5359165" y="1798699"/>
            <a:ext cx="356680" cy="475573"/>
          </a:xfrm>
          <a:custGeom>
            <a:avLst/>
            <a:gdLst>
              <a:gd name="connsiteX0" fmla="*/ 514509 w 548640"/>
              <a:gd name="connsiteY0" fmla="*/ 91599 h 731520"/>
              <a:gd name="connsiteX1" fmla="*/ 548799 w 548640"/>
              <a:gd name="connsiteY1" fmla="*/ 57309 h 731520"/>
              <a:gd name="connsiteX2" fmla="*/ 548799 w 548640"/>
              <a:gd name="connsiteY2" fmla="*/ 34449 h 731520"/>
              <a:gd name="connsiteX3" fmla="*/ 514509 w 548640"/>
              <a:gd name="connsiteY3" fmla="*/ 159 h 731520"/>
              <a:gd name="connsiteX4" fmla="*/ 34449 w 548640"/>
              <a:gd name="connsiteY4" fmla="*/ 159 h 731520"/>
              <a:gd name="connsiteX5" fmla="*/ 159 w 548640"/>
              <a:gd name="connsiteY5" fmla="*/ 34449 h 731520"/>
              <a:gd name="connsiteX6" fmla="*/ 159 w 548640"/>
              <a:gd name="connsiteY6" fmla="*/ 57309 h 731520"/>
              <a:gd name="connsiteX7" fmla="*/ 34449 w 548640"/>
              <a:gd name="connsiteY7" fmla="*/ 91599 h 731520"/>
              <a:gd name="connsiteX8" fmla="*/ 207102 w 548640"/>
              <a:gd name="connsiteY8" fmla="*/ 365919 h 731520"/>
              <a:gd name="connsiteX9" fmla="*/ 34449 w 548640"/>
              <a:gd name="connsiteY9" fmla="*/ 640239 h 731520"/>
              <a:gd name="connsiteX10" fmla="*/ 159 w 548640"/>
              <a:gd name="connsiteY10" fmla="*/ 674529 h 731520"/>
              <a:gd name="connsiteX11" fmla="*/ 159 w 548640"/>
              <a:gd name="connsiteY11" fmla="*/ 697389 h 731520"/>
              <a:gd name="connsiteX12" fmla="*/ 34449 w 548640"/>
              <a:gd name="connsiteY12" fmla="*/ 731679 h 731520"/>
              <a:gd name="connsiteX13" fmla="*/ 514509 w 548640"/>
              <a:gd name="connsiteY13" fmla="*/ 731679 h 731520"/>
              <a:gd name="connsiteX14" fmla="*/ 548799 w 548640"/>
              <a:gd name="connsiteY14" fmla="*/ 697389 h 731520"/>
              <a:gd name="connsiteX15" fmla="*/ 548799 w 548640"/>
              <a:gd name="connsiteY15" fmla="*/ 674529 h 731520"/>
              <a:gd name="connsiteX16" fmla="*/ 514509 w 548640"/>
              <a:gd name="connsiteY16" fmla="*/ 640239 h 731520"/>
              <a:gd name="connsiteX17" fmla="*/ 341856 w 548640"/>
              <a:gd name="connsiteY17" fmla="*/ 365919 h 731520"/>
              <a:gd name="connsiteX18" fmla="*/ 514509 w 548640"/>
              <a:gd name="connsiteY18" fmla="*/ 915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8640" h="731520">
                <a:moveTo>
                  <a:pt x="514509" y="91599"/>
                </a:moveTo>
                <a:cubicBezTo>
                  <a:pt x="533447" y="91599"/>
                  <a:pt x="548799" y="76247"/>
                  <a:pt x="548799" y="57309"/>
                </a:cubicBezTo>
                <a:lnTo>
                  <a:pt x="548799" y="34449"/>
                </a:lnTo>
                <a:cubicBezTo>
                  <a:pt x="548799" y="15511"/>
                  <a:pt x="533447" y="159"/>
                  <a:pt x="514509" y="159"/>
                </a:cubicBezTo>
                <a:lnTo>
                  <a:pt x="34449" y="159"/>
                </a:lnTo>
                <a:cubicBezTo>
                  <a:pt x="15511" y="159"/>
                  <a:pt x="159" y="15511"/>
                  <a:pt x="159" y="34449"/>
                </a:cubicBezTo>
                <a:lnTo>
                  <a:pt x="159" y="57309"/>
                </a:lnTo>
                <a:cubicBezTo>
                  <a:pt x="159" y="76247"/>
                  <a:pt x="15511" y="91599"/>
                  <a:pt x="34449" y="91599"/>
                </a:cubicBezTo>
                <a:cubicBezTo>
                  <a:pt x="34449" y="221565"/>
                  <a:pt x="107338" y="331249"/>
                  <a:pt x="207102" y="365919"/>
                </a:cubicBezTo>
                <a:cubicBezTo>
                  <a:pt x="107338" y="400589"/>
                  <a:pt x="34449" y="510273"/>
                  <a:pt x="34449" y="640239"/>
                </a:cubicBezTo>
                <a:cubicBezTo>
                  <a:pt x="15511" y="640239"/>
                  <a:pt x="159" y="655591"/>
                  <a:pt x="159" y="674529"/>
                </a:cubicBezTo>
                <a:lnTo>
                  <a:pt x="159" y="697389"/>
                </a:lnTo>
                <a:cubicBezTo>
                  <a:pt x="159" y="716327"/>
                  <a:pt x="15511" y="731679"/>
                  <a:pt x="34449" y="731679"/>
                </a:cubicBezTo>
                <a:lnTo>
                  <a:pt x="514509" y="731679"/>
                </a:lnTo>
                <a:cubicBezTo>
                  <a:pt x="533447" y="731679"/>
                  <a:pt x="548799" y="716327"/>
                  <a:pt x="548799" y="697389"/>
                </a:cubicBezTo>
                <a:lnTo>
                  <a:pt x="548799" y="674529"/>
                </a:lnTo>
                <a:cubicBezTo>
                  <a:pt x="548799" y="655591"/>
                  <a:pt x="533447" y="640239"/>
                  <a:pt x="514509" y="640239"/>
                </a:cubicBezTo>
                <a:cubicBezTo>
                  <a:pt x="514509" y="510273"/>
                  <a:pt x="441620" y="400589"/>
                  <a:pt x="341856" y="365919"/>
                </a:cubicBezTo>
                <a:cubicBezTo>
                  <a:pt x="441620" y="331249"/>
                  <a:pt x="514509" y="221565"/>
                  <a:pt x="514509" y="91599"/>
                </a:cubicBezTo>
                <a:close/>
              </a:path>
            </a:pathLst>
          </a:custGeom>
          <a:solidFill>
            <a:srgbClr val="910830"/>
          </a:solidFill>
          <a:ln w="1414" cap="flat">
            <a:noFill/>
            <a:prstDash val="solid"/>
            <a:miter/>
          </a:ln>
        </p:spPr>
        <p:txBody>
          <a:bodyPr rtlCol="0" anchor="ctr"/>
          <a:lstStyle/>
          <a:p>
            <a:endParaRPr lang="en-GB"/>
          </a:p>
        </p:txBody>
      </p:sp>
      <p:sp>
        <p:nvSpPr>
          <p:cNvPr id="147" name="Grafik 280">
            <a:extLst>
              <a:ext uri="{FF2B5EF4-FFF2-40B4-BE49-F238E27FC236}">
                <a16:creationId xmlns:a16="http://schemas.microsoft.com/office/drawing/2014/main" id="{A0784923-61CE-42C3-84C2-C2DCA3011C0A}"/>
              </a:ext>
            </a:extLst>
          </p:cNvPr>
          <p:cNvSpPr/>
          <p:nvPr/>
        </p:nvSpPr>
        <p:spPr>
          <a:xfrm>
            <a:off x="5817399" y="1798699"/>
            <a:ext cx="356680" cy="475573"/>
          </a:xfrm>
          <a:custGeom>
            <a:avLst/>
            <a:gdLst>
              <a:gd name="connsiteX0" fmla="*/ 514509 w 548640"/>
              <a:gd name="connsiteY0" fmla="*/ 91599 h 731520"/>
              <a:gd name="connsiteX1" fmla="*/ 548799 w 548640"/>
              <a:gd name="connsiteY1" fmla="*/ 57309 h 731520"/>
              <a:gd name="connsiteX2" fmla="*/ 548799 w 548640"/>
              <a:gd name="connsiteY2" fmla="*/ 34449 h 731520"/>
              <a:gd name="connsiteX3" fmla="*/ 514509 w 548640"/>
              <a:gd name="connsiteY3" fmla="*/ 159 h 731520"/>
              <a:gd name="connsiteX4" fmla="*/ 34449 w 548640"/>
              <a:gd name="connsiteY4" fmla="*/ 159 h 731520"/>
              <a:gd name="connsiteX5" fmla="*/ 159 w 548640"/>
              <a:gd name="connsiteY5" fmla="*/ 34449 h 731520"/>
              <a:gd name="connsiteX6" fmla="*/ 159 w 548640"/>
              <a:gd name="connsiteY6" fmla="*/ 57309 h 731520"/>
              <a:gd name="connsiteX7" fmla="*/ 34449 w 548640"/>
              <a:gd name="connsiteY7" fmla="*/ 91599 h 731520"/>
              <a:gd name="connsiteX8" fmla="*/ 207102 w 548640"/>
              <a:gd name="connsiteY8" fmla="*/ 365919 h 731520"/>
              <a:gd name="connsiteX9" fmla="*/ 34449 w 548640"/>
              <a:gd name="connsiteY9" fmla="*/ 640239 h 731520"/>
              <a:gd name="connsiteX10" fmla="*/ 159 w 548640"/>
              <a:gd name="connsiteY10" fmla="*/ 674529 h 731520"/>
              <a:gd name="connsiteX11" fmla="*/ 159 w 548640"/>
              <a:gd name="connsiteY11" fmla="*/ 697389 h 731520"/>
              <a:gd name="connsiteX12" fmla="*/ 34449 w 548640"/>
              <a:gd name="connsiteY12" fmla="*/ 731679 h 731520"/>
              <a:gd name="connsiteX13" fmla="*/ 514509 w 548640"/>
              <a:gd name="connsiteY13" fmla="*/ 731679 h 731520"/>
              <a:gd name="connsiteX14" fmla="*/ 548799 w 548640"/>
              <a:gd name="connsiteY14" fmla="*/ 697389 h 731520"/>
              <a:gd name="connsiteX15" fmla="*/ 548799 w 548640"/>
              <a:gd name="connsiteY15" fmla="*/ 674529 h 731520"/>
              <a:gd name="connsiteX16" fmla="*/ 514509 w 548640"/>
              <a:gd name="connsiteY16" fmla="*/ 640239 h 731520"/>
              <a:gd name="connsiteX17" fmla="*/ 341856 w 548640"/>
              <a:gd name="connsiteY17" fmla="*/ 365919 h 731520"/>
              <a:gd name="connsiteX18" fmla="*/ 514509 w 548640"/>
              <a:gd name="connsiteY18" fmla="*/ 91599 h 731520"/>
              <a:gd name="connsiteX19" fmla="*/ 274479 w 548640"/>
              <a:gd name="connsiteY19" fmla="*/ 297339 h 731520"/>
              <a:gd name="connsiteX20" fmla="*/ 125889 w 548640"/>
              <a:gd name="connsiteY20" fmla="*/ 91599 h 731520"/>
              <a:gd name="connsiteX21" fmla="*/ 423069 w 548640"/>
              <a:gd name="connsiteY21" fmla="*/ 91599 h 731520"/>
              <a:gd name="connsiteX22" fmla="*/ 274479 w 548640"/>
              <a:gd name="connsiteY22"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8640" h="731520">
                <a:moveTo>
                  <a:pt x="514509" y="91599"/>
                </a:moveTo>
                <a:cubicBezTo>
                  <a:pt x="533447" y="91599"/>
                  <a:pt x="548799" y="76247"/>
                  <a:pt x="548799" y="57309"/>
                </a:cubicBezTo>
                <a:lnTo>
                  <a:pt x="548799" y="34449"/>
                </a:lnTo>
                <a:cubicBezTo>
                  <a:pt x="548799" y="15511"/>
                  <a:pt x="533447" y="159"/>
                  <a:pt x="514509" y="159"/>
                </a:cubicBezTo>
                <a:lnTo>
                  <a:pt x="34449" y="159"/>
                </a:lnTo>
                <a:cubicBezTo>
                  <a:pt x="15511" y="159"/>
                  <a:pt x="159" y="15511"/>
                  <a:pt x="159" y="34449"/>
                </a:cubicBezTo>
                <a:lnTo>
                  <a:pt x="159" y="57309"/>
                </a:lnTo>
                <a:cubicBezTo>
                  <a:pt x="159" y="76247"/>
                  <a:pt x="15511" y="91599"/>
                  <a:pt x="34449" y="91599"/>
                </a:cubicBezTo>
                <a:cubicBezTo>
                  <a:pt x="34449" y="221565"/>
                  <a:pt x="107338" y="331249"/>
                  <a:pt x="207102" y="365919"/>
                </a:cubicBezTo>
                <a:cubicBezTo>
                  <a:pt x="107338" y="400589"/>
                  <a:pt x="34449" y="510273"/>
                  <a:pt x="34449" y="640239"/>
                </a:cubicBezTo>
                <a:cubicBezTo>
                  <a:pt x="15511" y="640239"/>
                  <a:pt x="159" y="655591"/>
                  <a:pt x="159" y="674529"/>
                </a:cubicBezTo>
                <a:lnTo>
                  <a:pt x="159" y="697389"/>
                </a:lnTo>
                <a:cubicBezTo>
                  <a:pt x="159" y="716327"/>
                  <a:pt x="15511" y="731679"/>
                  <a:pt x="34449" y="731679"/>
                </a:cubicBezTo>
                <a:lnTo>
                  <a:pt x="514509" y="731679"/>
                </a:lnTo>
                <a:cubicBezTo>
                  <a:pt x="533447" y="731679"/>
                  <a:pt x="548799" y="716327"/>
                  <a:pt x="548799" y="697389"/>
                </a:cubicBezTo>
                <a:lnTo>
                  <a:pt x="548799" y="674529"/>
                </a:lnTo>
                <a:cubicBezTo>
                  <a:pt x="548799" y="655591"/>
                  <a:pt x="533447" y="640239"/>
                  <a:pt x="514509" y="640239"/>
                </a:cubicBezTo>
                <a:cubicBezTo>
                  <a:pt x="514509" y="510273"/>
                  <a:pt x="441620" y="400589"/>
                  <a:pt x="341856" y="365919"/>
                </a:cubicBezTo>
                <a:cubicBezTo>
                  <a:pt x="441620" y="331249"/>
                  <a:pt x="514509" y="221565"/>
                  <a:pt x="514509" y="91599"/>
                </a:cubicBezTo>
                <a:close/>
                <a:moveTo>
                  <a:pt x="274479" y="297339"/>
                </a:moveTo>
                <a:cubicBezTo>
                  <a:pt x="191916" y="297339"/>
                  <a:pt x="125889" y="202301"/>
                  <a:pt x="125889" y="91599"/>
                </a:cubicBezTo>
                <a:lnTo>
                  <a:pt x="423069" y="91599"/>
                </a:lnTo>
                <a:cubicBezTo>
                  <a:pt x="423069" y="202963"/>
                  <a:pt x="356618" y="297339"/>
                  <a:pt x="274479" y="297339"/>
                </a:cubicBezTo>
                <a:close/>
              </a:path>
            </a:pathLst>
          </a:custGeom>
          <a:solidFill>
            <a:srgbClr val="910830"/>
          </a:solidFill>
          <a:ln w="1414" cap="flat">
            <a:noFill/>
            <a:prstDash val="solid"/>
            <a:miter/>
          </a:ln>
        </p:spPr>
        <p:txBody>
          <a:bodyPr rtlCol="0" anchor="ctr"/>
          <a:lstStyle/>
          <a:p>
            <a:endParaRPr lang="en-GB"/>
          </a:p>
        </p:txBody>
      </p:sp>
      <p:sp>
        <p:nvSpPr>
          <p:cNvPr id="148" name="Grafik 281">
            <a:extLst>
              <a:ext uri="{FF2B5EF4-FFF2-40B4-BE49-F238E27FC236}">
                <a16:creationId xmlns:a16="http://schemas.microsoft.com/office/drawing/2014/main" id="{E0E6F209-9108-4316-94C1-D2CFF5BEE93C}"/>
              </a:ext>
            </a:extLst>
          </p:cNvPr>
          <p:cNvSpPr/>
          <p:nvPr/>
        </p:nvSpPr>
        <p:spPr>
          <a:xfrm>
            <a:off x="6275634" y="1798699"/>
            <a:ext cx="356680" cy="475573"/>
          </a:xfrm>
          <a:custGeom>
            <a:avLst/>
            <a:gdLst>
              <a:gd name="connsiteX0" fmla="*/ 514509 w 548640"/>
              <a:gd name="connsiteY0" fmla="*/ 159 h 731520"/>
              <a:gd name="connsiteX1" fmla="*/ 34449 w 548640"/>
              <a:gd name="connsiteY1" fmla="*/ 159 h 731520"/>
              <a:gd name="connsiteX2" fmla="*/ 159 w 548640"/>
              <a:gd name="connsiteY2" fmla="*/ 34449 h 731520"/>
              <a:gd name="connsiteX3" fmla="*/ 159 w 548640"/>
              <a:gd name="connsiteY3" fmla="*/ 57309 h 731520"/>
              <a:gd name="connsiteX4" fmla="*/ 34449 w 548640"/>
              <a:gd name="connsiteY4" fmla="*/ 91599 h 731520"/>
              <a:gd name="connsiteX5" fmla="*/ 207102 w 548640"/>
              <a:gd name="connsiteY5" fmla="*/ 365919 h 731520"/>
              <a:gd name="connsiteX6" fmla="*/ 34449 w 548640"/>
              <a:gd name="connsiteY6" fmla="*/ 640239 h 731520"/>
              <a:gd name="connsiteX7" fmla="*/ 159 w 548640"/>
              <a:gd name="connsiteY7" fmla="*/ 674529 h 731520"/>
              <a:gd name="connsiteX8" fmla="*/ 159 w 548640"/>
              <a:gd name="connsiteY8" fmla="*/ 697389 h 731520"/>
              <a:gd name="connsiteX9" fmla="*/ 34449 w 548640"/>
              <a:gd name="connsiteY9" fmla="*/ 731679 h 731520"/>
              <a:gd name="connsiteX10" fmla="*/ 514509 w 548640"/>
              <a:gd name="connsiteY10" fmla="*/ 731679 h 731520"/>
              <a:gd name="connsiteX11" fmla="*/ 548799 w 548640"/>
              <a:gd name="connsiteY11" fmla="*/ 697389 h 731520"/>
              <a:gd name="connsiteX12" fmla="*/ 548799 w 548640"/>
              <a:gd name="connsiteY12" fmla="*/ 674529 h 731520"/>
              <a:gd name="connsiteX13" fmla="*/ 514509 w 548640"/>
              <a:gd name="connsiteY13" fmla="*/ 640239 h 731520"/>
              <a:gd name="connsiteX14" fmla="*/ 341856 w 548640"/>
              <a:gd name="connsiteY14" fmla="*/ 365919 h 731520"/>
              <a:gd name="connsiteX15" fmla="*/ 514509 w 548640"/>
              <a:gd name="connsiteY15" fmla="*/ 91599 h 731520"/>
              <a:gd name="connsiteX16" fmla="*/ 548799 w 548640"/>
              <a:gd name="connsiteY16" fmla="*/ 57309 h 731520"/>
              <a:gd name="connsiteX17" fmla="*/ 548799 w 548640"/>
              <a:gd name="connsiteY17" fmla="*/ 34449 h 731520"/>
              <a:gd name="connsiteX18" fmla="*/ 514509 w 548640"/>
              <a:gd name="connsiteY18" fmla="*/ 159 h 731520"/>
              <a:gd name="connsiteX19" fmla="*/ 407241 w 548640"/>
              <a:gd name="connsiteY19" fmla="*/ 548799 h 731520"/>
              <a:gd name="connsiteX20" fmla="*/ 141720 w 548640"/>
              <a:gd name="connsiteY20" fmla="*/ 548799 h 731520"/>
              <a:gd name="connsiteX21" fmla="*/ 274479 w 548640"/>
              <a:gd name="connsiteY21" fmla="*/ 434499 h 731520"/>
              <a:gd name="connsiteX22" fmla="*/ 407241 w 548640"/>
              <a:gd name="connsiteY22" fmla="*/ 548799 h 731520"/>
              <a:gd name="connsiteX23" fmla="*/ 407269 w 548640"/>
              <a:gd name="connsiteY23" fmla="*/ 183039 h 731520"/>
              <a:gd name="connsiteX24" fmla="*/ 141717 w 548640"/>
              <a:gd name="connsiteY24" fmla="*/ 183039 h 731520"/>
              <a:gd name="connsiteX25" fmla="*/ 125889 w 548640"/>
              <a:gd name="connsiteY25" fmla="*/ 91599 h 731520"/>
              <a:gd name="connsiteX26" fmla="*/ 423069 w 548640"/>
              <a:gd name="connsiteY26" fmla="*/ 91599 h 731520"/>
              <a:gd name="connsiteX27" fmla="*/ 407269 w 548640"/>
              <a:gd name="connsiteY27"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48640" h="731520">
                <a:moveTo>
                  <a:pt x="514509" y="159"/>
                </a:moveTo>
                <a:lnTo>
                  <a:pt x="34449" y="159"/>
                </a:lnTo>
                <a:cubicBezTo>
                  <a:pt x="15511" y="159"/>
                  <a:pt x="159" y="15511"/>
                  <a:pt x="159" y="34449"/>
                </a:cubicBezTo>
                <a:lnTo>
                  <a:pt x="159" y="57309"/>
                </a:lnTo>
                <a:cubicBezTo>
                  <a:pt x="159" y="76247"/>
                  <a:pt x="15511" y="91599"/>
                  <a:pt x="34449" y="91599"/>
                </a:cubicBezTo>
                <a:cubicBezTo>
                  <a:pt x="34449" y="221565"/>
                  <a:pt x="107338" y="331249"/>
                  <a:pt x="207102" y="365919"/>
                </a:cubicBezTo>
                <a:cubicBezTo>
                  <a:pt x="107338" y="400589"/>
                  <a:pt x="34449" y="510273"/>
                  <a:pt x="34449" y="640239"/>
                </a:cubicBezTo>
                <a:cubicBezTo>
                  <a:pt x="15511" y="640239"/>
                  <a:pt x="159" y="655591"/>
                  <a:pt x="159" y="674529"/>
                </a:cubicBezTo>
                <a:lnTo>
                  <a:pt x="159" y="697389"/>
                </a:lnTo>
                <a:cubicBezTo>
                  <a:pt x="159" y="716327"/>
                  <a:pt x="15511" y="731679"/>
                  <a:pt x="34449" y="731679"/>
                </a:cubicBezTo>
                <a:lnTo>
                  <a:pt x="514509" y="731679"/>
                </a:lnTo>
                <a:cubicBezTo>
                  <a:pt x="533447" y="731679"/>
                  <a:pt x="548799" y="716327"/>
                  <a:pt x="548799" y="697389"/>
                </a:cubicBezTo>
                <a:lnTo>
                  <a:pt x="548799" y="674529"/>
                </a:lnTo>
                <a:cubicBezTo>
                  <a:pt x="548799" y="655591"/>
                  <a:pt x="533447" y="640239"/>
                  <a:pt x="514509" y="640239"/>
                </a:cubicBezTo>
                <a:cubicBezTo>
                  <a:pt x="514509" y="510273"/>
                  <a:pt x="441620" y="400589"/>
                  <a:pt x="341856" y="365919"/>
                </a:cubicBezTo>
                <a:cubicBezTo>
                  <a:pt x="441620" y="331249"/>
                  <a:pt x="514509" y="221565"/>
                  <a:pt x="514509" y="91599"/>
                </a:cubicBezTo>
                <a:cubicBezTo>
                  <a:pt x="533447" y="91599"/>
                  <a:pt x="548799" y="76247"/>
                  <a:pt x="548799" y="57309"/>
                </a:cubicBezTo>
                <a:lnTo>
                  <a:pt x="548799" y="34449"/>
                </a:lnTo>
                <a:cubicBezTo>
                  <a:pt x="548799" y="15511"/>
                  <a:pt x="533447" y="159"/>
                  <a:pt x="514509" y="159"/>
                </a:cubicBezTo>
                <a:close/>
                <a:moveTo>
                  <a:pt x="407241" y="548799"/>
                </a:moveTo>
                <a:lnTo>
                  <a:pt x="141720" y="548799"/>
                </a:lnTo>
                <a:cubicBezTo>
                  <a:pt x="166093" y="481938"/>
                  <a:pt x="216152" y="434499"/>
                  <a:pt x="274479" y="434499"/>
                </a:cubicBezTo>
                <a:cubicBezTo>
                  <a:pt x="332802" y="434499"/>
                  <a:pt x="382867" y="481928"/>
                  <a:pt x="407241" y="548799"/>
                </a:cubicBezTo>
                <a:close/>
                <a:moveTo>
                  <a:pt x="407269" y="183039"/>
                </a:moveTo>
                <a:lnTo>
                  <a:pt x="141717" y="183039"/>
                </a:lnTo>
                <a:cubicBezTo>
                  <a:pt x="131587" y="155247"/>
                  <a:pt x="125889" y="124100"/>
                  <a:pt x="125889" y="91599"/>
                </a:cubicBezTo>
                <a:lnTo>
                  <a:pt x="423069" y="91599"/>
                </a:lnTo>
                <a:cubicBezTo>
                  <a:pt x="423069" y="124182"/>
                  <a:pt x="417373" y="155303"/>
                  <a:pt x="407269" y="183039"/>
                </a:cubicBezTo>
                <a:close/>
              </a:path>
            </a:pathLst>
          </a:custGeom>
          <a:solidFill>
            <a:srgbClr val="910830"/>
          </a:solidFill>
          <a:ln w="1414" cap="flat">
            <a:noFill/>
            <a:prstDash val="solid"/>
            <a:miter/>
          </a:ln>
        </p:spPr>
        <p:txBody>
          <a:bodyPr rtlCol="0" anchor="ctr"/>
          <a:lstStyle/>
          <a:p>
            <a:endParaRPr lang="en-GB"/>
          </a:p>
        </p:txBody>
      </p:sp>
      <p:sp>
        <p:nvSpPr>
          <p:cNvPr id="149" name="Grafik 282">
            <a:extLst>
              <a:ext uri="{FF2B5EF4-FFF2-40B4-BE49-F238E27FC236}">
                <a16:creationId xmlns:a16="http://schemas.microsoft.com/office/drawing/2014/main" id="{3FF92FDC-57DC-4BA9-8951-51A9848DB1EA}"/>
              </a:ext>
            </a:extLst>
          </p:cNvPr>
          <p:cNvSpPr/>
          <p:nvPr/>
        </p:nvSpPr>
        <p:spPr>
          <a:xfrm>
            <a:off x="6733869" y="1798699"/>
            <a:ext cx="356680" cy="475573"/>
          </a:xfrm>
          <a:custGeom>
            <a:avLst/>
            <a:gdLst>
              <a:gd name="connsiteX0" fmla="*/ 514509 w 548640"/>
              <a:gd name="connsiteY0" fmla="*/ 159 h 731520"/>
              <a:gd name="connsiteX1" fmla="*/ 34449 w 548640"/>
              <a:gd name="connsiteY1" fmla="*/ 159 h 731520"/>
              <a:gd name="connsiteX2" fmla="*/ 159 w 548640"/>
              <a:gd name="connsiteY2" fmla="*/ 34449 h 731520"/>
              <a:gd name="connsiteX3" fmla="*/ 159 w 548640"/>
              <a:gd name="connsiteY3" fmla="*/ 57309 h 731520"/>
              <a:gd name="connsiteX4" fmla="*/ 34449 w 548640"/>
              <a:gd name="connsiteY4" fmla="*/ 91599 h 731520"/>
              <a:gd name="connsiteX5" fmla="*/ 207102 w 548640"/>
              <a:gd name="connsiteY5" fmla="*/ 365919 h 731520"/>
              <a:gd name="connsiteX6" fmla="*/ 34449 w 548640"/>
              <a:gd name="connsiteY6" fmla="*/ 640239 h 731520"/>
              <a:gd name="connsiteX7" fmla="*/ 159 w 548640"/>
              <a:gd name="connsiteY7" fmla="*/ 674529 h 731520"/>
              <a:gd name="connsiteX8" fmla="*/ 159 w 548640"/>
              <a:gd name="connsiteY8" fmla="*/ 697389 h 731520"/>
              <a:gd name="connsiteX9" fmla="*/ 34449 w 548640"/>
              <a:gd name="connsiteY9" fmla="*/ 731679 h 731520"/>
              <a:gd name="connsiteX10" fmla="*/ 514509 w 548640"/>
              <a:gd name="connsiteY10" fmla="*/ 731679 h 731520"/>
              <a:gd name="connsiteX11" fmla="*/ 548799 w 548640"/>
              <a:gd name="connsiteY11" fmla="*/ 697389 h 731520"/>
              <a:gd name="connsiteX12" fmla="*/ 548799 w 548640"/>
              <a:gd name="connsiteY12" fmla="*/ 674529 h 731520"/>
              <a:gd name="connsiteX13" fmla="*/ 514509 w 548640"/>
              <a:gd name="connsiteY13" fmla="*/ 640239 h 731520"/>
              <a:gd name="connsiteX14" fmla="*/ 341856 w 548640"/>
              <a:gd name="connsiteY14" fmla="*/ 365919 h 731520"/>
              <a:gd name="connsiteX15" fmla="*/ 514509 w 548640"/>
              <a:gd name="connsiteY15" fmla="*/ 91599 h 731520"/>
              <a:gd name="connsiteX16" fmla="*/ 548799 w 548640"/>
              <a:gd name="connsiteY16" fmla="*/ 57309 h 731520"/>
              <a:gd name="connsiteX17" fmla="*/ 548799 w 548640"/>
              <a:gd name="connsiteY17" fmla="*/ 34449 h 731520"/>
              <a:gd name="connsiteX18" fmla="*/ 514509 w 548640"/>
              <a:gd name="connsiteY18" fmla="*/ 159 h 731520"/>
              <a:gd name="connsiteX19" fmla="*/ 423069 w 548640"/>
              <a:gd name="connsiteY19" fmla="*/ 640239 h 731520"/>
              <a:gd name="connsiteX20" fmla="*/ 125889 w 548640"/>
              <a:gd name="connsiteY20" fmla="*/ 640239 h 731520"/>
              <a:gd name="connsiteX21" fmla="*/ 274479 w 548640"/>
              <a:gd name="connsiteY21" fmla="*/ 434499 h 731520"/>
              <a:gd name="connsiteX22" fmla="*/ 423069 w 548640"/>
              <a:gd name="connsiteY22" fmla="*/ 6402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8640" h="731520">
                <a:moveTo>
                  <a:pt x="514509" y="159"/>
                </a:moveTo>
                <a:lnTo>
                  <a:pt x="34449" y="159"/>
                </a:lnTo>
                <a:cubicBezTo>
                  <a:pt x="15511" y="159"/>
                  <a:pt x="159" y="15511"/>
                  <a:pt x="159" y="34449"/>
                </a:cubicBezTo>
                <a:lnTo>
                  <a:pt x="159" y="57309"/>
                </a:lnTo>
                <a:cubicBezTo>
                  <a:pt x="159" y="76247"/>
                  <a:pt x="15511" y="91599"/>
                  <a:pt x="34449" y="91599"/>
                </a:cubicBezTo>
                <a:cubicBezTo>
                  <a:pt x="34449" y="221565"/>
                  <a:pt x="107338" y="331249"/>
                  <a:pt x="207102" y="365919"/>
                </a:cubicBezTo>
                <a:cubicBezTo>
                  <a:pt x="107338" y="400589"/>
                  <a:pt x="34449" y="510273"/>
                  <a:pt x="34449" y="640239"/>
                </a:cubicBezTo>
                <a:cubicBezTo>
                  <a:pt x="15511" y="640239"/>
                  <a:pt x="159" y="655591"/>
                  <a:pt x="159" y="674529"/>
                </a:cubicBezTo>
                <a:lnTo>
                  <a:pt x="159" y="697389"/>
                </a:lnTo>
                <a:cubicBezTo>
                  <a:pt x="159" y="716327"/>
                  <a:pt x="15511" y="731679"/>
                  <a:pt x="34449" y="731679"/>
                </a:cubicBezTo>
                <a:lnTo>
                  <a:pt x="514509" y="731679"/>
                </a:lnTo>
                <a:cubicBezTo>
                  <a:pt x="533447" y="731679"/>
                  <a:pt x="548799" y="716327"/>
                  <a:pt x="548799" y="697389"/>
                </a:cubicBezTo>
                <a:lnTo>
                  <a:pt x="548799" y="674529"/>
                </a:lnTo>
                <a:cubicBezTo>
                  <a:pt x="548799" y="655591"/>
                  <a:pt x="533447" y="640239"/>
                  <a:pt x="514509" y="640239"/>
                </a:cubicBezTo>
                <a:cubicBezTo>
                  <a:pt x="514509" y="510273"/>
                  <a:pt x="441620" y="400589"/>
                  <a:pt x="341856" y="365919"/>
                </a:cubicBezTo>
                <a:cubicBezTo>
                  <a:pt x="441620" y="331249"/>
                  <a:pt x="514509" y="221565"/>
                  <a:pt x="514509" y="91599"/>
                </a:cubicBezTo>
                <a:cubicBezTo>
                  <a:pt x="533447" y="91599"/>
                  <a:pt x="548799" y="76247"/>
                  <a:pt x="548799" y="57309"/>
                </a:cubicBezTo>
                <a:lnTo>
                  <a:pt x="548799" y="34449"/>
                </a:lnTo>
                <a:cubicBezTo>
                  <a:pt x="548799" y="15511"/>
                  <a:pt x="533447" y="159"/>
                  <a:pt x="514509" y="159"/>
                </a:cubicBezTo>
                <a:close/>
                <a:moveTo>
                  <a:pt x="423069" y="640239"/>
                </a:moveTo>
                <a:lnTo>
                  <a:pt x="125889" y="640239"/>
                </a:lnTo>
                <a:cubicBezTo>
                  <a:pt x="125889" y="529571"/>
                  <a:pt x="191903" y="434499"/>
                  <a:pt x="274479" y="434499"/>
                </a:cubicBezTo>
                <a:cubicBezTo>
                  <a:pt x="357041" y="434499"/>
                  <a:pt x="423069" y="529535"/>
                  <a:pt x="423069" y="640239"/>
                </a:cubicBezTo>
                <a:close/>
              </a:path>
            </a:pathLst>
          </a:custGeom>
          <a:solidFill>
            <a:srgbClr val="910830"/>
          </a:solidFill>
          <a:ln w="1414" cap="flat">
            <a:noFill/>
            <a:prstDash val="solid"/>
            <a:miter/>
          </a:ln>
        </p:spPr>
        <p:txBody>
          <a:bodyPr rtlCol="0" anchor="ctr"/>
          <a:lstStyle/>
          <a:p>
            <a:endParaRPr lang="en-GB"/>
          </a:p>
        </p:txBody>
      </p:sp>
      <p:sp>
        <p:nvSpPr>
          <p:cNvPr id="150" name="Grafik 283">
            <a:extLst>
              <a:ext uri="{FF2B5EF4-FFF2-40B4-BE49-F238E27FC236}">
                <a16:creationId xmlns:a16="http://schemas.microsoft.com/office/drawing/2014/main" id="{3E93619C-2815-409E-B1F6-DE2E459980FB}"/>
              </a:ext>
            </a:extLst>
          </p:cNvPr>
          <p:cNvSpPr/>
          <p:nvPr/>
        </p:nvSpPr>
        <p:spPr>
          <a:xfrm>
            <a:off x="2532973" y="1798698"/>
            <a:ext cx="535020" cy="475573"/>
          </a:xfrm>
          <a:custGeom>
            <a:avLst/>
            <a:gdLst>
              <a:gd name="connsiteX0" fmla="*/ 411638 w 822960"/>
              <a:gd name="connsiteY0" fmla="*/ 164409 h 731520"/>
              <a:gd name="connsiteX1" fmla="*/ 99413 w 822960"/>
              <a:gd name="connsiteY1" fmla="*/ 439801 h 731520"/>
              <a:gd name="connsiteX2" fmla="*/ 91597 w 822960"/>
              <a:gd name="connsiteY2" fmla="*/ 444587 h 731520"/>
              <a:gd name="connsiteX3" fmla="*/ 91597 w 822960"/>
              <a:gd name="connsiteY3" fmla="*/ 708820 h 731520"/>
              <a:gd name="connsiteX4" fmla="*/ 114457 w 822960"/>
              <a:gd name="connsiteY4" fmla="*/ 731680 h 731520"/>
              <a:gd name="connsiteX5" fmla="*/ 327670 w 822960"/>
              <a:gd name="connsiteY5" fmla="*/ 731680 h 731520"/>
              <a:gd name="connsiteX6" fmla="*/ 274478 w 822960"/>
              <a:gd name="connsiteY6" fmla="*/ 627653 h 731520"/>
              <a:gd name="connsiteX7" fmla="*/ 423225 w 822960"/>
              <a:gd name="connsiteY7" fmla="*/ 536213 h 731520"/>
              <a:gd name="connsiteX8" fmla="*/ 337271 w 822960"/>
              <a:gd name="connsiteY8" fmla="*/ 365877 h 731520"/>
              <a:gd name="connsiteX9" fmla="*/ 548798 w 822960"/>
              <a:gd name="connsiteY9" fmla="*/ 561302 h 731520"/>
              <a:gd name="connsiteX10" fmla="*/ 400050 w 822960"/>
              <a:gd name="connsiteY10" fmla="*/ 652742 h 731520"/>
              <a:gd name="connsiteX11" fmla="*/ 457086 w 822960"/>
              <a:gd name="connsiteY11" fmla="*/ 731680 h 731520"/>
              <a:gd name="connsiteX12" fmla="*/ 708818 w 822960"/>
              <a:gd name="connsiteY12" fmla="*/ 731680 h 731520"/>
              <a:gd name="connsiteX13" fmla="*/ 731678 w 822960"/>
              <a:gd name="connsiteY13" fmla="*/ 708820 h 731520"/>
              <a:gd name="connsiteX14" fmla="*/ 731678 w 822960"/>
              <a:gd name="connsiteY14" fmla="*/ 444644 h 731520"/>
              <a:gd name="connsiteX15" fmla="*/ 724162 w 822960"/>
              <a:gd name="connsiteY15" fmla="*/ 440072 h 731520"/>
              <a:gd name="connsiteX16" fmla="*/ 411638 w 822960"/>
              <a:gd name="connsiteY16" fmla="*/ 164409 h 731520"/>
              <a:gd name="connsiteX17" fmla="*/ 815531 w 822960"/>
              <a:gd name="connsiteY17" fmla="*/ 337745 h 731520"/>
              <a:gd name="connsiteX18" fmla="*/ 731678 w 822960"/>
              <a:gd name="connsiteY18" fmla="*/ 263693 h 731520"/>
              <a:gd name="connsiteX19" fmla="*/ 731678 w 822960"/>
              <a:gd name="connsiteY19" fmla="*/ 68740 h 731520"/>
              <a:gd name="connsiteX20" fmla="*/ 708818 w 822960"/>
              <a:gd name="connsiteY20" fmla="*/ 45880 h 731520"/>
              <a:gd name="connsiteX21" fmla="*/ 617378 w 822960"/>
              <a:gd name="connsiteY21" fmla="*/ 45880 h 731520"/>
              <a:gd name="connsiteX22" fmla="*/ 594518 w 822960"/>
              <a:gd name="connsiteY22" fmla="*/ 68740 h 731520"/>
              <a:gd name="connsiteX23" fmla="*/ 594518 w 822960"/>
              <a:gd name="connsiteY23" fmla="*/ 142592 h 731520"/>
              <a:gd name="connsiteX24" fmla="*/ 449857 w 822960"/>
              <a:gd name="connsiteY24" fmla="*/ 14890 h 731520"/>
              <a:gd name="connsiteX25" fmla="*/ 411638 w 822960"/>
              <a:gd name="connsiteY25" fmla="*/ 160 h 731520"/>
              <a:gd name="connsiteX26" fmla="*/ 373490 w 822960"/>
              <a:gd name="connsiteY26" fmla="*/ 14833 h 731520"/>
              <a:gd name="connsiteX27" fmla="*/ 7744 w 822960"/>
              <a:gd name="connsiteY27" fmla="*/ 337745 h 731520"/>
              <a:gd name="connsiteX28" fmla="*/ 6015 w 822960"/>
              <a:gd name="connsiteY28" fmla="*/ 370035 h 731520"/>
              <a:gd name="connsiteX29" fmla="*/ 36591 w 822960"/>
              <a:gd name="connsiteY29" fmla="*/ 404068 h 731520"/>
              <a:gd name="connsiteX30" fmla="*/ 68880 w 822960"/>
              <a:gd name="connsiteY30" fmla="*/ 405796 h 731520"/>
              <a:gd name="connsiteX31" fmla="*/ 396521 w 822960"/>
              <a:gd name="connsiteY31" fmla="*/ 116789 h 731520"/>
              <a:gd name="connsiteX32" fmla="*/ 426768 w 822960"/>
              <a:gd name="connsiteY32" fmla="*/ 116789 h 731520"/>
              <a:gd name="connsiteX33" fmla="*/ 754409 w 822960"/>
              <a:gd name="connsiteY33" fmla="*/ 405782 h 731520"/>
              <a:gd name="connsiteX34" fmla="*/ 786699 w 822960"/>
              <a:gd name="connsiteY34" fmla="*/ 404053 h 731520"/>
              <a:gd name="connsiteX35" fmla="*/ 817274 w 822960"/>
              <a:gd name="connsiteY35" fmla="*/ 370021 h 731520"/>
              <a:gd name="connsiteX36" fmla="*/ 815531 w 822960"/>
              <a:gd name="connsiteY36" fmla="*/ 33774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822960" h="731520">
                <a:moveTo>
                  <a:pt x="411638" y="164409"/>
                </a:moveTo>
                <a:lnTo>
                  <a:pt x="99413" y="439801"/>
                </a:lnTo>
                <a:cubicBezTo>
                  <a:pt x="97098" y="441887"/>
                  <a:pt x="94141" y="442858"/>
                  <a:pt x="91597" y="444587"/>
                </a:cubicBezTo>
                <a:lnTo>
                  <a:pt x="91597" y="708820"/>
                </a:lnTo>
                <a:cubicBezTo>
                  <a:pt x="91597" y="721450"/>
                  <a:pt x="101827" y="731680"/>
                  <a:pt x="114457" y="731680"/>
                </a:cubicBezTo>
                <a:lnTo>
                  <a:pt x="327670" y="731680"/>
                </a:lnTo>
                <a:lnTo>
                  <a:pt x="274478" y="627653"/>
                </a:lnTo>
                <a:lnTo>
                  <a:pt x="423225" y="536213"/>
                </a:lnTo>
                <a:lnTo>
                  <a:pt x="337271" y="365877"/>
                </a:lnTo>
                <a:lnTo>
                  <a:pt x="548798" y="561302"/>
                </a:lnTo>
                <a:lnTo>
                  <a:pt x="400050" y="652742"/>
                </a:lnTo>
                <a:lnTo>
                  <a:pt x="457086" y="731680"/>
                </a:lnTo>
                <a:lnTo>
                  <a:pt x="708818" y="731680"/>
                </a:lnTo>
                <a:cubicBezTo>
                  <a:pt x="721448" y="731680"/>
                  <a:pt x="731678" y="721450"/>
                  <a:pt x="731678" y="708820"/>
                </a:cubicBezTo>
                <a:lnTo>
                  <a:pt x="731678" y="444644"/>
                </a:lnTo>
                <a:cubicBezTo>
                  <a:pt x="729249" y="442987"/>
                  <a:pt x="726363" y="442044"/>
                  <a:pt x="724162" y="440072"/>
                </a:cubicBezTo>
                <a:lnTo>
                  <a:pt x="411638" y="164409"/>
                </a:lnTo>
                <a:close/>
                <a:moveTo>
                  <a:pt x="815531" y="337745"/>
                </a:moveTo>
                <a:lnTo>
                  <a:pt x="731678" y="263693"/>
                </a:lnTo>
                <a:lnTo>
                  <a:pt x="731678" y="68740"/>
                </a:lnTo>
                <a:cubicBezTo>
                  <a:pt x="731678" y="56110"/>
                  <a:pt x="721448" y="45880"/>
                  <a:pt x="708818" y="45880"/>
                </a:cubicBezTo>
                <a:lnTo>
                  <a:pt x="617378" y="45880"/>
                </a:lnTo>
                <a:cubicBezTo>
                  <a:pt x="604747" y="45880"/>
                  <a:pt x="594518" y="56110"/>
                  <a:pt x="594518" y="68740"/>
                </a:cubicBezTo>
                <a:lnTo>
                  <a:pt x="594518" y="142592"/>
                </a:lnTo>
                <a:lnTo>
                  <a:pt x="449857" y="14890"/>
                </a:lnTo>
                <a:cubicBezTo>
                  <a:pt x="438955" y="5089"/>
                  <a:pt x="425296" y="174"/>
                  <a:pt x="411638" y="160"/>
                </a:cubicBezTo>
                <a:cubicBezTo>
                  <a:pt x="397979" y="146"/>
                  <a:pt x="384348" y="5032"/>
                  <a:pt x="373490" y="14833"/>
                </a:cubicBezTo>
                <a:lnTo>
                  <a:pt x="7744" y="337745"/>
                </a:lnTo>
                <a:cubicBezTo>
                  <a:pt x="-1643" y="346189"/>
                  <a:pt x="-2429" y="360634"/>
                  <a:pt x="6015" y="370035"/>
                </a:cubicBezTo>
                <a:lnTo>
                  <a:pt x="36591" y="404068"/>
                </a:lnTo>
                <a:cubicBezTo>
                  <a:pt x="45020" y="413455"/>
                  <a:pt x="59479" y="414240"/>
                  <a:pt x="68880" y="405796"/>
                </a:cubicBezTo>
                <a:lnTo>
                  <a:pt x="396521" y="116789"/>
                </a:lnTo>
                <a:cubicBezTo>
                  <a:pt x="405165" y="109174"/>
                  <a:pt x="418124" y="109174"/>
                  <a:pt x="426768" y="116789"/>
                </a:cubicBezTo>
                <a:lnTo>
                  <a:pt x="754409" y="405782"/>
                </a:lnTo>
                <a:cubicBezTo>
                  <a:pt x="763796" y="414212"/>
                  <a:pt x="778255" y="413440"/>
                  <a:pt x="786699" y="404053"/>
                </a:cubicBezTo>
                <a:lnTo>
                  <a:pt x="817274" y="370021"/>
                </a:lnTo>
                <a:cubicBezTo>
                  <a:pt x="825704" y="360634"/>
                  <a:pt x="824932" y="346175"/>
                  <a:pt x="815531" y="337745"/>
                </a:cubicBezTo>
                <a:close/>
              </a:path>
            </a:pathLst>
          </a:custGeom>
          <a:solidFill>
            <a:srgbClr val="910830"/>
          </a:solidFill>
          <a:ln w="1422" cap="flat">
            <a:noFill/>
            <a:prstDash val="solid"/>
            <a:miter/>
          </a:ln>
        </p:spPr>
        <p:txBody>
          <a:bodyPr rtlCol="0" anchor="ctr"/>
          <a:lstStyle/>
          <a:p>
            <a:endParaRPr lang="en-GB"/>
          </a:p>
        </p:txBody>
      </p:sp>
      <p:sp>
        <p:nvSpPr>
          <p:cNvPr id="151" name="Grafik 284">
            <a:extLst>
              <a:ext uri="{FF2B5EF4-FFF2-40B4-BE49-F238E27FC236}">
                <a16:creationId xmlns:a16="http://schemas.microsoft.com/office/drawing/2014/main" id="{71767107-BE54-4FD6-AD27-F195380E9355}"/>
              </a:ext>
            </a:extLst>
          </p:cNvPr>
          <p:cNvSpPr/>
          <p:nvPr/>
        </p:nvSpPr>
        <p:spPr>
          <a:xfrm>
            <a:off x="7192103" y="1828422"/>
            <a:ext cx="356680" cy="416127"/>
          </a:xfrm>
          <a:custGeom>
            <a:avLst/>
            <a:gdLst>
              <a:gd name="connsiteX0" fmla="*/ 525939 w 548640"/>
              <a:gd name="connsiteY0" fmla="*/ 297339 h 640080"/>
              <a:gd name="connsiteX1" fmla="*/ 548799 w 548640"/>
              <a:gd name="connsiteY1" fmla="*/ 274479 h 640080"/>
              <a:gd name="connsiteX2" fmla="*/ 548799 w 548640"/>
              <a:gd name="connsiteY2" fmla="*/ 228759 h 640080"/>
              <a:gd name="connsiteX3" fmla="*/ 525939 w 548640"/>
              <a:gd name="connsiteY3" fmla="*/ 205899 h 640080"/>
              <a:gd name="connsiteX4" fmla="*/ 466132 w 548640"/>
              <a:gd name="connsiteY4" fmla="*/ 205899 h 640080"/>
              <a:gd name="connsiteX5" fmla="*/ 460231 w 548640"/>
              <a:gd name="connsiteY5" fmla="*/ 71525 h 640080"/>
              <a:gd name="connsiteX6" fmla="*/ 328714 w 548640"/>
              <a:gd name="connsiteY6" fmla="*/ 159 h 640080"/>
              <a:gd name="connsiteX7" fmla="*/ 216100 w 548640"/>
              <a:gd name="connsiteY7" fmla="*/ 159 h 640080"/>
              <a:gd name="connsiteX8" fmla="*/ 121031 w 548640"/>
              <a:gd name="connsiteY8" fmla="*/ 34578 h 640080"/>
              <a:gd name="connsiteX9" fmla="*/ 104215 w 548640"/>
              <a:gd name="connsiteY9" fmla="*/ 48594 h 640080"/>
              <a:gd name="connsiteX10" fmla="*/ 99829 w 548640"/>
              <a:gd name="connsiteY10" fmla="*/ 96885 h 640080"/>
              <a:gd name="connsiteX11" fmla="*/ 129104 w 548640"/>
              <a:gd name="connsiteY11" fmla="*/ 132018 h 640080"/>
              <a:gd name="connsiteX12" fmla="*/ 177410 w 548640"/>
              <a:gd name="connsiteY12" fmla="*/ 136405 h 640080"/>
              <a:gd name="connsiteX13" fmla="*/ 194169 w 548640"/>
              <a:gd name="connsiteY13" fmla="*/ 122431 h 640080"/>
              <a:gd name="connsiteX14" fmla="*/ 216157 w 548640"/>
              <a:gd name="connsiteY14" fmla="*/ 114473 h 640080"/>
              <a:gd name="connsiteX15" fmla="*/ 335630 w 548640"/>
              <a:gd name="connsiteY15" fmla="*/ 114473 h 640080"/>
              <a:gd name="connsiteX16" fmla="*/ 365919 w 548640"/>
              <a:gd name="connsiteY16" fmla="*/ 144763 h 640080"/>
              <a:gd name="connsiteX17" fmla="*/ 356189 w 548640"/>
              <a:gd name="connsiteY17" fmla="*/ 167023 h 640080"/>
              <a:gd name="connsiteX18" fmla="*/ 314055 w 548640"/>
              <a:gd name="connsiteY18" fmla="*/ 205899 h 640080"/>
              <a:gd name="connsiteX19" fmla="*/ 23019 w 548640"/>
              <a:gd name="connsiteY19" fmla="*/ 205899 h 640080"/>
              <a:gd name="connsiteX20" fmla="*/ 159 w 548640"/>
              <a:gd name="connsiteY20" fmla="*/ 228759 h 640080"/>
              <a:gd name="connsiteX21" fmla="*/ 159 w 548640"/>
              <a:gd name="connsiteY21" fmla="*/ 274479 h 640080"/>
              <a:gd name="connsiteX22" fmla="*/ 23019 w 548640"/>
              <a:gd name="connsiteY22" fmla="*/ 297339 h 640080"/>
              <a:gd name="connsiteX23" fmla="*/ 215000 w 548640"/>
              <a:gd name="connsiteY23" fmla="*/ 297339 h 640080"/>
              <a:gd name="connsiteX24" fmla="*/ 165465 w 548640"/>
              <a:gd name="connsiteY24" fmla="*/ 343059 h 640080"/>
              <a:gd name="connsiteX25" fmla="*/ 23019 w 548640"/>
              <a:gd name="connsiteY25" fmla="*/ 343059 h 640080"/>
              <a:gd name="connsiteX26" fmla="*/ 159 w 548640"/>
              <a:gd name="connsiteY26" fmla="*/ 365919 h 640080"/>
              <a:gd name="connsiteX27" fmla="*/ 159 w 548640"/>
              <a:gd name="connsiteY27" fmla="*/ 411639 h 640080"/>
              <a:gd name="connsiteX28" fmla="*/ 23019 w 548640"/>
              <a:gd name="connsiteY28" fmla="*/ 434499 h 640080"/>
              <a:gd name="connsiteX29" fmla="*/ 82827 w 548640"/>
              <a:gd name="connsiteY29" fmla="*/ 434499 h 640080"/>
              <a:gd name="connsiteX30" fmla="*/ 88727 w 548640"/>
              <a:gd name="connsiteY30" fmla="*/ 568873 h 640080"/>
              <a:gd name="connsiteX31" fmla="*/ 220244 w 548640"/>
              <a:gd name="connsiteY31" fmla="*/ 640239 h 640080"/>
              <a:gd name="connsiteX32" fmla="*/ 332858 w 548640"/>
              <a:gd name="connsiteY32" fmla="*/ 640239 h 640080"/>
              <a:gd name="connsiteX33" fmla="*/ 427927 w 548640"/>
              <a:gd name="connsiteY33" fmla="*/ 605821 h 640080"/>
              <a:gd name="connsiteX34" fmla="*/ 444743 w 548640"/>
              <a:gd name="connsiteY34" fmla="*/ 591804 h 640080"/>
              <a:gd name="connsiteX35" fmla="*/ 449129 w 548640"/>
              <a:gd name="connsiteY35" fmla="*/ 543513 h 640080"/>
              <a:gd name="connsiteX36" fmla="*/ 419854 w 548640"/>
              <a:gd name="connsiteY36" fmla="*/ 508380 h 640080"/>
              <a:gd name="connsiteX37" fmla="*/ 371548 w 548640"/>
              <a:gd name="connsiteY37" fmla="*/ 503993 h 640080"/>
              <a:gd name="connsiteX38" fmla="*/ 354761 w 548640"/>
              <a:gd name="connsiteY38" fmla="*/ 517995 h 640080"/>
              <a:gd name="connsiteX39" fmla="*/ 332815 w 548640"/>
              <a:gd name="connsiteY39" fmla="*/ 525939 h 640080"/>
              <a:gd name="connsiteX40" fmla="*/ 213329 w 548640"/>
              <a:gd name="connsiteY40" fmla="*/ 525939 h 640080"/>
              <a:gd name="connsiteX41" fmla="*/ 183039 w 548640"/>
              <a:gd name="connsiteY41" fmla="*/ 495650 h 640080"/>
              <a:gd name="connsiteX42" fmla="*/ 192769 w 548640"/>
              <a:gd name="connsiteY42" fmla="*/ 473390 h 640080"/>
              <a:gd name="connsiteX43" fmla="*/ 234903 w 548640"/>
              <a:gd name="connsiteY43" fmla="*/ 434499 h 640080"/>
              <a:gd name="connsiteX44" fmla="*/ 525939 w 548640"/>
              <a:gd name="connsiteY44" fmla="*/ 434499 h 640080"/>
              <a:gd name="connsiteX45" fmla="*/ 548799 w 548640"/>
              <a:gd name="connsiteY45" fmla="*/ 411639 h 640080"/>
              <a:gd name="connsiteX46" fmla="*/ 548799 w 548640"/>
              <a:gd name="connsiteY46" fmla="*/ 365919 h 640080"/>
              <a:gd name="connsiteX47" fmla="*/ 525939 w 548640"/>
              <a:gd name="connsiteY47" fmla="*/ 343059 h 640080"/>
              <a:gd name="connsiteX48" fmla="*/ 333958 w 548640"/>
              <a:gd name="connsiteY48" fmla="*/ 343059 h 640080"/>
              <a:gd name="connsiteX49" fmla="*/ 383493 w 548640"/>
              <a:gd name="connsiteY49" fmla="*/ 297339 h 640080"/>
              <a:gd name="connsiteX50" fmla="*/ 525939 w 548640"/>
              <a:gd name="connsiteY50" fmla="*/ 2973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48640" h="640080">
                <a:moveTo>
                  <a:pt x="525939" y="297339"/>
                </a:moveTo>
                <a:cubicBezTo>
                  <a:pt x="538569" y="297339"/>
                  <a:pt x="548799" y="287109"/>
                  <a:pt x="548799" y="274479"/>
                </a:cubicBezTo>
                <a:lnTo>
                  <a:pt x="548799" y="228759"/>
                </a:lnTo>
                <a:cubicBezTo>
                  <a:pt x="548799" y="216129"/>
                  <a:pt x="538569" y="205899"/>
                  <a:pt x="525939" y="205899"/>
                </a:cubicBezTo>
                <a:lnTo>
                  <a:pt x="466132" y="205899"/>
                </a:lnTo>
                <a:cubicBezTo>
                  <a:pt x="485291" y="164994"/>
                  <a:pt x="485763" y="115416"/>
                  <a:pt x="460231" y="71525"/>
                </a:cubicBezTo>
                <a:cubicBezTo>
                  <a:pt x="433556" y="25648"/>
                  <a:pt x="381778" y="159"/>
                  <a:pt x="328714" y="159"/>
                </a:cubicBezTo>
                <a:lnTo>
                  <a:pt x="216100" y="159"/>
                </a:lnTo>
                <a:cubicBezTo>
                  <a:pt x="181353" y="159"/>
                  <a:pt x="147720" y="12346"/>
                  <a:pt x="121031" y="34578"/>
                </a:cubicBezTo>
                <a:lnTo>
                  <a:pt x="104215" y="48594"/>
                </a:lnTo>
                <a:cubicBezTo>
                  <a:pt x="89670" y="60724"/>
                  <a:pt x="87699" y="82341"/>
                  <a:pt x="99829" y="96885"/>
                </a:cubicBezTo>
                <a:lnTo>
                  <a:pt x="129104" y="132018"/>
                </a:lnTo>
                <a:cubicBezTo>
                  <a:pt x="141234" y="146577"/>
                  <a:pt x="162851" y="148535"/>
                  <a:pt x="177410" y="136405"/>
                </a:cubicBezTo>
                <a:lnTo>
                  <a:pt x="194169" y="122431"/>
                </a:lnTo>
                <a:cubicBezTo>
                  <a:pt x="200341" y="117288"/>
                  <a:pt x="208128" y="114473"/>
                  <a:pt x="216157" y="114473"/>
                </a:cubicBezTo>
                <a:lnTo>
                  <a:pt x="335630" y="114473"/>
                </a:lnTo>
                <a:cubicBezTo>
                  <a:pt x="352332" y="114473"/>
                  <a:pt x="365919" y="128075"/>
                  <a:pt x="365919" y="144763"/>
                </a:cubicBezTo>
                <a:cubicBezTo>
                  <a:pt x="365919" y="153207"/>
                  <a:pt x="362376" y="161308"/>
                  <a:pt x="356189" y="167023"/>
                </a:cubicBezTo>
                <a:lnTo>
                  <a:pt x="314055" y="205899"/>
                </a:lnTo>
                <a:lnTo>
                  <a:pt x="23019" y="205899"/>
                </a:lnTo>
                <a:cubicBezTo>
                  <a:pt x="10389" y="205899"/>
                  <a:pt x="159" y="216129"/>
                  <a:pt x="159" y="228759"/>
                </a:cubicBezTo>
                <a:lnTo>
                  <a:pt x="159" y="274479"/>
                </a:lnTo>
                <a:cubicBezTo>
                  <a:pt x="159" y="287109"/>
                  <a:pt x="10389" y="297339"/>
                  <a:pt x="23019" y="297339"/>
                </a:cubicBezTo>
                <a:lnTo>
                  <a:pt x="215000" y="297339"/>
                </a:lnTo>
                <a:lnTo>
                  <a:pt x="165465" y="343059"/>
                </a:lnTo>
                <a:lnTo>
                  <a:pt x="23019" y="343059"/>
                </a:lnTo>
                <a:cubicBezTo>
                  <a:pt x="10389" y="343059"/>
                  <a:pt x="159" y="353289"/>
                  <a:pt x="159" y="365919"/>
                </a:cubicBezTo>
                <a:lnTo>
                  <a:pt x="159" y="411639"/>
                </a:lnTo>
                <a:cubicBezTo>
                  <a:pt x="159" y="424269"/>
                  <a:pt x="10389" y="434499"/>
                  <a:pt x="23019" y="434499"/>
                </a:cubicBezTo>
                <a:lnTo>
                  <a:pt x="82827" y="434499"/>
                </a:lnTo>
                <a:cubicBezTo>
                  <a:pt x="63667" y="475404"/>
                  <a:pt x="63196" y="524982"/>
                  <a:pt x="88727" y="568873"/>
                </a:cubicBezTo>
                <a:cubicBezTo>
                  <a:pt x="115402" y="614736"/>
                  <a:pt x="167180" y="640239"/>
                  <a:pt x="220244" y="640239"/>
                </a:cubicBezTo>
                <a:lnTo>
                  <a:pt x="332858" y="640239"/>
                </a:lnTo>
                <a:cubicBezTo>
                  <a:pt x="367605" y="640239"/>
                  <a:pt x="401238" y="628052"/>
                  <a:pt x="427927" y="605821"/>
                </a:cubicBezTo>
                <a:lnTo>
                  <a:pt x="444743" y="591804"/>
                </a:lnTo>
                <a:cubicBezTo>
                  <a:pt x="459288" y="579674"/>
                  <a:pt x="461260" y="558057"/>
                  <a:pt x="449129" y="543513"/>
                </a:cubicBezTo>
                <a:lnTo>
                  <a:pt x="419854" y="508380"/>
                </a:lnTo>
                <a:cubicBezTo>
                  <a:pt x="407724" y="493821"/>
                  <a:pt x="386107" y="491863"/>
                  <a:pt x="371548" y="503993"/>
                </a:cubicBezTo>
                <a:lnTo>
                  <a:pt x="354761" y="517995"/>
                </a:lnTo>
                <a:cubicBezTo>
                  <a:pt x="348600" y="523129"/>
                  <a:pt x="340834" y="525940"/>
                  <a:pt x="332815" y="525939"/>
                </a:cubicBezTo>
                <a:lnTo>
                  <a:pt x="213329" y="525939"/>
                </a:lnTo>
                <a:cubicBezTo>
                  <a:pt x="196626" y="525939"/>
                  <a:pt x="183039" y="512337"/>
                  <a:pt x="183039" y="495650"/>
                </a:cubicBezTo>
                <a:cubicBezTo>
                  <a:pt x="183039" y="487206"/>
                  <a:pt x="186582" y="479105"/>
                  <a:pt x="192769" y="473390"/>
                </a:cubicBezTo>
                <a:lnTo>
                  <a:pt x="234903" y="434499"/>
                </a:lnTo>
                <a:lnTo>
                  <a:pt x="525939" y="434499"/>
                </a:lnTo>
                <a:cubicBezTo>
                  <a:pt x="538569" y="434499"/>
                  <a:pt x="548799" y="424269"/>
                  <a:pt x="548799" y="411639"/>
                </a:cubicBezTo>
                <a:lnTo>
                  <a:pt x="548799" y="365919"/>
                </a:lnTo>
                <a:cubicBezTo>
                  <a:pt x="548799" y="353289"/>
                  <a:pt x="538569" y="343059"/>
                  <a:pt x="525939" y="343059"/>
                </a:cubicBezTo>
                <a:lnTo>
                  <a:pt x="333958" y="343059"/>
                </a:lnTo>
                <a:lnTo>
                  <a:pt x="383493" y="297339"/>
                </a:lnTo>
                <a:lnTo>
                  <a:pt x="525939" y="297339"/>
                </a:lnTo>
                <a:close/>
              </a:path>
            </a:pathLst>
          </a:custGeom>
          <a:solidFill>
            <a:srgbClr val="910830"/>
          </a:solidFill>
          <a:ln w="1414" cap="flat">
            <a:noFill/>
            <a:prstDash val="solid"/>
            <a:miter/>
          </a:ln>
        </p:spPr>
        <p:txBody>
          <a:bodyPr rtlCol="0" anchor="ctr"/>
          <a:lstStyle/>
          <a:p>
            <a:endParaRPr lang="en-GB"/>
          </a:p>
        </p:txBody>
      </p:sp>
      <p:sp>
        <p:nvSpPr>
          <p:cNvPr id="152" name="Grafik 285">
            <a:extLst>
              <a:ext uri="{FF2B5EF4-FFF2-40B4-BE49-F238E27FC236}">
                <a16:creationId xmlns:a16="http://schemas.microsoft.com/office/drawing/2014/main" id="{5EEC5B0D-6FC6-43EB-812C-D675C52AEEE9}"/>
              </a:ext>
            </a:extLst>
          </p:cNvPr>
          <p:cNvSpPr/>
          <p:nvPr/>
        </p:nvSpPr>
        <p:spPr>
          <a:xfrm>
            <a:off x="4841483" y="1828421"/>
            <a:ext cx="416127" cy="416127"/>
          </a:xfrm>
          <a:custGeom>
            <a:avLst/>
            <a:gdLst>
              <a:gd name="connsiteX0" fmla="*/ 640240 w 640080"/>
              <a:gd name="connsiteY0" fmla="*/ 68740 h 640080"/>
              <a:gd name="connsiteX1" fmla="*/ 640240 w 640080"/>
              <a:gd name="connsiteY1" fmla="*/ 571660 h 640080"/>
              <a:gd name="connsiteX2" fmla="*/ 571660 w 640080"/>
              <a:gd name="connsiteY2" fmla="*/ 640240 h 640080"/>
              <a:gd name="connsiteX3" fmla="*/ 68740 w 640080"/>
              <a:gd name="connsiteY3" fmla="*/ 640240 h 640080"/>
              <a:gd name="connsiteX4" fmla="*/ 160 w 640080"/>
              <a:gd name="connsiteY4" fmla="*/ 571660 h 640080"/>
              <a:gd name="connsiteX5" fmla="*/ 160 w 640080"/>
              <a:gd name="connsiteY5" fmla="*/ 68740 h 640080"/>
              <a:gd name="connsiteX6" fmla="*/ 68740 w 640080"/>
              <a:gd name="connsiteY6" fmla="*/ 160 h 640080"/>
              <a:gd name="connsiteX7" fmla="*/ 571660 w 640080"/>
              <a:gd name="connsiteY7" fmla="*/ 160 h 640080"/>
              <a:gd name="connsiteX8" fmla="*/ 640240 w 640080"/>
              <a:gd name="connsiteY8" fmla="*/ 68740 h 640080"/>
              <a:gd name="connsiteX9" fmla="*/ 480220 w 640080"/>
              <a:gd name="connsiteY9" fmla="*/ 137320 h 640080"/>
              <a:gd name="connsiteX10" fmla="*/ 434500 w 640080"/>
              <a:gd name="connsiteY10" fmla="*/ 137320 h 640080"/>
              <a:gd name="connsiteX11" fmla="*/ 411640 w 640080"/>
              <a:gd name="connsiteY11" fmla="*/ 160180 h 640080"/>
              <a:gd name="connsiteX12" fmla="*/ 411640 w 640080"/>
              <a:gd name="connsiteY12" fmla="*/ 274480 h 640080"/>
              <a:gd name="connsiteX13" fmla="*/ 228760 w 640080"/>
              <a:gd name="connsiteY13" fmla="*/ 274480 h 640080"/>
              <a:gd name="connsiteX14" fmla="*/ 228760 w 640080"/>
              <a:gd name="connsiteY14" fmla="*/ 160180 h 640080"/>
              <a:gd name="connsiteX15" fmla="*/ 205900 w 640080"/>
              <a:gd name="connsiteY15" fmla="*/ 137320 h 640080"/>
              <a:gd name="connsiteX16" fmla="*/ 160180 w 640080"/>
              <a:gd name="connsiteY16" fmla="*/ 137320 h 640080"/>
              <a:gd name="connsiteX17" fmla="*/ 137320 w 640080"/>
              <a:gd name="connsiteY17" fmla="*/ 160180 h 640080"/>
              <a:gd name="connsiteX18" fmla="*/ 137320 w 640080"/>
              <a:gd name="connsiteY18" fmla="*/ 480220 h 640080"/>
              <a:gd name="connsiteX19" fmla="*/ 160180 w 640080"/>
              <a:gd name="connsiteY19" fmla="*/ 503080 h 640080"/>
              <a:gd name="connsiteX20" fmla="*/ 205900 w 640080"/>
              <a:gd name="connsiteY20" fmla="*/ 503080 h 640080"/>
              <a:gd name="connsiteX21" fmla="*/ 228760 w 640080"/>
              <a:gd name="connsiteY21" fmla="*/ 480220 h 640080"/>
              <a:gd name="connsiteX22" fmla="*/ 228760 w 640080"/>
              <a:gd name="connsiteY22" fmla="*/ 365920 h 640080"/>
              <a:gd name="connsiteX23" fmla="*/ 411640 w 640080"/>
              <a:gd name="connsiteY23" fmla="*/ 365920 h 640080"/>
              <a:gd name="connsiteX24" fmla="*/ 411640 w 640080"/>
              <a:gd name="connsiteY24" fmla="*/ 480220 h 640080"/>
              <a:gd name="connsiteX25" fmla="*/ 434500 w 640080"/>
              <a:gd name="connsiteY25" fmla="*/ 503080 h 640080"/>
              <a:gd name="connsiteX26" fmla="*/ 480220 w 640080"/>
              <a:gd name="connsiteY26" fmla="*/ 503080 h 640080"/>
              <a:gd name="connsiteX27" fmla="*/ 503080 w 640080"/>
              <a:gd name="connsiteY27" fmla="*/ 480220 h 640080"/>
              <a:gd name="connsiteX28" fmla="*/ 503080 w 640080"/>
              <a:gd name="connsiteY28" fmla="*/ 160180 h 640080"/>
              <a:gd name="connsiteX29" fmla="*/ 480220 w 640080"/>
              <a:gd name="connsiteY29" fmla="*/ 1373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0080" h="640080">
                <a:moveTo>
                  <a:pt x="640240" y="68740"/>
                </a:moveTo>
                <a:lnTo>
                  <a:pt x="640240" y="571660"/>
                </a:lnTo>
                <a:cubicBezTo>
                  <a:pt x="640240" y="609536"/>
                  <a:pt x="609536" y="640240"/>
                  <a:pt x="571660" y="640240"/>
                </a:cubicBezTo>
                <a:lnTo>
                  <a:pt x="68740" y="640240"/>
                </a:lnTo>
                <a:cubicBezTo>
                  <a:pt x="30864" y="640240"/>
                  <a:pt x="160" y="609536"/>
                  <a:pt x="160" y="571660"/>
                </a:cubicBezTo>
                <a:lnTo>
                  <a:pt x="160" y="68740"/>
                </a:lnTo>
                <a:cubicBezTo>
                  <a:pt x="160" y="30864"/>
                  <a:pt x="30864" y="160"/>
                  <a:pt x="68740" y="160"/>
                </a:cubicBezTo>
                <a:lnTo>
                  <a:pt x="571660" y="160"/>
                </a:lnTo>
                <a:cubicBezTo>
                  <a:pt x="609536" y="160"/>
                  <a:pt x="640240" y="30864"/>
                  <a:pt x="640240" y="68740"/>
                </a:cubicBezTo>
                <a:close/>
                <a:moveTo>
                  <a:pt x="480220" y="137320"/>
                </a:moveTo>
                <a:lnTo>
                  <a:pt x="434500" y="137320"/>
                </a:lnTo>
                <a:cubicBezTo>
                  <a:pt x="421874" y="137320"/>
                  <a:pt x="411640" y="147554"/>
                  <a:pt x="411640" y="160180"/>
                </a:cubicBezTo>
                <a:lnTo>
                  <a:pt x="411640" y="274480"/>
                </a:lnTo>
                <a:lnTo>
                  <a:pt x="228760" y="274480"/>
                </a:lnTo>
                <a:lnTo>
                  <a:pt x="228760" y="160180"/>
                </a:lnTo>
                <a:cubicBezTo>
                  <a:pt x="228760" y="147554"/>
                  <a:pt x="218526" y="137320"/>
                  <a:pt x="205900" y="137320"/>
                </a:cubicBezTo>
                <a:lnTo>
                  <a:pt x="160180" y="137320"/>
                </a:lnTo>
                <a:cubicBezTo>
                  <a:pt x="147554" y="137320"/>
                  <a:pt x="137320" y="147554"/>
                  <a:pt x="137320" y="160180"/>
                </a:cubicBezTo>
                <a:lnTo>
                  <a:pt x="137320" y="480220"/>
                </a:lnTo>
                <a:cubicBezTo>
                  <a:pt x="137320" y="492846"/>
                  <a:pt x="147554" y="503080"/>
                  <a:pt x="160180" y="503080"/>
                </a:cubicBezTo>
                <a:lnTo>
                  <a:pt x="205900" y="503080"/>
                </a:lnTo>
                <a:cubicBezTo>
                  <a:pt x="218526" y="503080"/>
                  <a:pt x="228760" y="492846"/>
                  <a:pt x="228760" y="480220"/>
                </a:cubicBezTo>
                <a:lnTo>
                  <a:pt x="228760" y="365920"/>
                </a:lnTo>
                <a:lnTo>
                  <a:pt x="411640" y="365920"/>
                </a:lnTo>
                <a:lnTo>
                  <a:pt x="411640" y="480220"/>
                </a:lnTo>
                <a:cubicBezTo>
                  <a:pt x="411640" y="492846"/>
                  <a:pt x="421874" y="503080"/>
                  <a:pt x="434500" y="503080"/>
                </a:cubicBezTo>
                <a:lnTo>
                  <a:pt x="480220" y="503080"/>
                </a:lnTo>
                <a:cubicBezTo>
                  <a:pt x="492846" y="503080"/>
                  <a:pt x="503080" y="492846"/>
                  <a:pt x="503080" y="480220"/>
                </a:cubicBezTo>
                <a:lnTo>
                  <a:pt x="503080" y="160180"/>
                </a:lnTo>
                <a:cubicBezTo>
                  <a:pt x="503080" y="147554"/>
                  <a:pt x="492846" y="137320"/>
                  <a:pt x="480220" y="137320"/>
                </a:cubicBezTo>
                <a:close/>
              </a:path>
            </a:pathLst>
          </a:custGeom>
          <a:solidFill>
            <a:srgbClr val="910830"/>
          </a:solidFill>
          <a:ln w="1424" cap="flat">
            <a:noFill/>
            <a:prstDash val="solid"/>
            <a:miter/>
          </a:ln>
        </p:spPr>
        <p:txBody>
          <a:bodyPr rtlCol="0" anchor="ctr"/>
          <a:lstStyle/>
          <a:p>
            <a:endParaRPr lang="en-GB"/>
          </a:p>
        </p:txBody>
      </p:sp>
      <p:sp>
        <p:nvSpPr>
          <p:cNvPr id="153" name="Grafik 286">
            <a:extLst>
              <a:ext uri="{FF2B5EF4-FFF2-40B4-BE49-F238E27FC236}">
                <a16:creationId xmlns:a16="http://schemas.microsoft.com/office/drawing/2014/main" id="{62EEF901-CB9D-4959-8C9D-DA9F3A02F62A}"/>
              </a:ext>
            </a:extLst>
          </p:cNvPr>
          <p:cNvSpPr/>
          <p:nvPr/>
        </p:nvSpPr>
        <p:spPr>
          <a:xfrm>
            <a:off x="8108573" y="1798699"/>
            <a:ext cx="237787" cy="475573"/>
          </a:xfrm>
          <a:custGeom>
            <a:avLst/>
            <a:gdLst>
              <a:gd name="connsiteX0" fmla="*/ 365919 w 365760"/>
              <a:gd name="connsiteY0" fmla="*/ 74522 h 731520"/>
              <a:gd name="connsiteX1" fmla="*/ 365919 w 365760"/>
              <a:gd name="connsiteY1" fmla="*/ 17396 h 731520"/>
              <a:gd name="connsiteX2" fmla="*/ 349000 w 365760"/>
              <a:gd name="connsiteY2" fmla="*/ 252 h 731520"/>
              <a:gd name="connsiteX3" fmla="*/ 183039 w 365760"/>
              <a:gd name="connsiteY3" fmla="*/ 54392 h 731520"/>
              <a:gd name="connsiteX4" fmla="*/ 17180 w 365760"/>
              <a:gd name="connsiteY4" fmla="*/ 321 h 731520"/>
              <a:gd name="connsiteX5" fmla="*/ 159 w 365760"/>
              <a:gd name="connsiteY5" fmla="*/ 17466 h 731520"/>
              <a:gd name="connsiteX6" fmla="*/ 159 w 365760"/>
              <a:gd name="connsiteY6" fmla="*/ 74109 h 731520"/>
              <a:gd name="connsiteX7" fmla="*/ 17511 w 365760"/>
              <a:gd name="connsiteY7" fmla="*/ 91251 h 731520"/>
              <a:gd name="connsiteX8" fmla="*/ 137319 w 365760"/>
              <a:gd name="connsiteY8" fmla="*/ 160438 h 731520"/>
              <a:gd name="connsiteX9" fmla="*/ 137319 w 365760"/>
              <a:gd name="connsiteY9" fmla="*/ 320198 h 731520"/>
              <a:gd name="connsiteX10" fmla="*/ 85884 w 365760"/>
              <a:gd name="connsiteY10" fmla="*/ 320198 h 731520"/>
              <a:gd name="connsiteX11" fmla="*/ 68739 w 365760"/>
              <a:gd name="connsiteY11" fmla="*/ 337343 h 731520"/>
              <a:gd name="connsiteX12" fmla="*/ 68739 w 365760"/>
              <a:gd name="connsiteY12" fmla="*/ 394493 h 731520"/>
              <a:gd name="connsiteX13" fmla="*/ 85884 w 365760"/>
              <a:gd name="connsiteY13" fmla="*/ 411638 h 731520"/>
              <a:gd name="connsiteX14" fmla="*/ 137319 w 365760"/>
              <a:gd name="connsiteY14" fmla="*/ 411638 h 731520"/>
              <a:gd name="connsiteX15" fmla="*/ 137319 w 365760"/>
              <a:gd name="connsiteY15" fmla="*/ 571658 h 731520"/>
              <a:gd name="connsiteX16" fmla="*/ 17375 w 365760"/>
              <a:gd name="connsiteY16" fmla="*/ 640180 h 731520"/>
              <a:gd name="connsiteX17" fmla="*/ 159 w 365760"/>
              <a:gd name="connsiteY17" fmla="*/ 657315 h 731520"/>
              <a:gd name="connsiteX18" fmla="*/ 159 w 365760"/>
              <a:gd name="connsiteY18" fmla="*/ 714440 h 731520"/>
              <a:gd name="connsiteX19" fmla="*/ 17078 w 365760"/>
              <a:gd name="connsiteY19" fmla="*/ 731584 h 731520"/>
              <a:gd name="connsiteX20" fmla="*/ 183039 w 365760"/>
              <a:gd name="connsiteY20" fmla="*/ 677443 h 731520"/>
              <a:gd name="connsiteX21" fmla="*/ 348898 w 365760"/>
              <a:gd name="connsiteY21" fmla="*/ 731514 h 731520"/>
              <a:gd name="connsiteX22" fmla="*/ 365919 w 365760"/>
              <a:gd name="connsiteY22" fmla="*/ 714369 h 731520"/>
              <a:gd name="connsiteX23" fmla="*/ 365919 w 365760"/>
              <a:gd name="connsiteY23" fmla="*/ 657726 h 731520"/>
              <a:gd name="connsiteX24" fmla="*/ 348567 w 365760"/>
              <a:gd name="connsiteY24" fmla="*/ 640584 h 731520"/>
              <a:gd name="connsiteX25" fmla="*/ 228759 w 365760"/>
              <a:gd name="connsiteY25" fmla="*/ 571658 h 731520"/>
              <a:gd name="connsiteX26" fmla="*/ 228759 w 365760"/>
              <a:gd name="connsiteY26" fmla="*/ 411638 h 731520"/>
              <a:gd name="connsiteX27" fmla="*/ 280194 w 365760"/>
              <a:gd name="connsiteY27" fmla="*/ 411638 h 731520"/>
              <a:gd name="connsiteX28" fmla="*/ 297339 w 365760"/>
              <a:gd name="connsiteY28" fmla="*/ 394493 h 731520"/>
              <a:gd name="connsiteX29" fmla="*/ 297339 w 365760"/>
              <a:gd name="connsiteY29" fmla="*/ 337343 h 731520"/>
              <a:gd name="connsiteX30" fmla="*/ 280194 w 365760"/>
              <a:gd name="connsiteY30" fmla="*/ 320198 h 731520"/>
              <a:gd name="connsiteX31" fmla="*/ 228759 w 365760"/>
              <a:gd name="connsiteY31" fmla="*/ 320198 h 731520"/>
              <a:gd name="connsiteX32" fmla="*/ 228759 w 365760"/>
              <a:gd name="connsiteY32" fmla="*/ 160438 h 731520"/>
              <a:gd name="connsiteX33" fmla="*/ 348703 w 365760"/>
              <a:gd name="connsiteY33" fmla="*/ 91655 h 731520"/>
              <a:gd name="connsiteX34" fmla="*/ 365919 w 365760"/>
              <a:gd name="connsiteY34" fmla="*/ 745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65760" h="731520">
                <a:moveTo>
                  <a:pt x="365919" y="74522"/>
                </a:moveTo>
                <a:lnTo>
                  <a:pt x="365919" y="17396"/>
                </a:lnTo>
                <a:cubicBezTo>
                  <a:pt x="365919" y="8011"/>
                  <a:pt x="358384" y="370"/>
                  <a:pt x="349000" y="252"/>
                </a:cubicBezTo>
                <a:cubicBezTo>
                  <a:pt x="302513" y="-333"/>
                  <a:pt x="238002" y="174"/>
                  <a:pt x="183039" y="54392"/>
                </a:cubicBezTo>
                <a:cubicBezTo>
                  <a:pt x="129127" y="1210"/>
                  <a:pt x="67280" y="-5"/>
                  <a:pt x="17180" y="321"/>
                </a:cubicBezTo>
                <a:cubicBezTo>
                  <a:pt x="7757" y="383"/>
                  <a:pt x="159" y="8043"/>
                  <a:pt x="159" y="17466"/>
                </a:cubicBezTo>
                <a:lnTo>
                  <a:pt x="159" y="74109"/>
                </a:lnTo>
                <a:cubicBezTo>
                  <a:pt x="159" y="83663"/>
                  <a:pt x="7957" y="91365"/>
                  <a:pt x="17511" y="91251"/>
                </a:cubicBezTo>
                <a:cubicBezTo>
                  <a:pt x="54610" y="90808"/>
                  <a:pt x="137319" y="96232"/>
                  <a:pt x="137319" y="160438"/>
                </a:cubicBezTo>
                <a:lnTo>
                  <a:pt x="137319" y="320198"/>
                </a:lnTo>
                <a:lnTo>
                  <a:pt x="85884" y="320198"/>
                </a:lnTo>
                <a:cubicBezTo>
                  <a:pt x="76416" y="320198"/>
                  <a:pt x="68739" y="327875"/>
                  <a:pt x="68739" y="337343"/>
                </a:cubicBezTo>
                <a:lnTo>
                  <a:pt x="68739" y="394493"/>
                </a:lnTo>
                <a:cubicBezTo>
                  <a:pt x="68739" y="403962"/>
                  <a:pt x="76416" y="411638"/>
                  <a:pt x="85884" y="411638"/>
                </a:cubicBezTo>
                <a:lnTo>
                  <a:pt x="137319" y="411638"/>
                </a:lnTo>
                <a:lnTo>
                  <a:pt x="137319" y="571658"/>
                </a:lnTo>
                <a:cubicBezTo>
                  <a:pt x="137319" y="635855"/>
                  <a:pt x="57202" y="640283"/>
                  <a:pt x="17375" y="640180"/>
                </a:cubicBezTo>
                <a:cubicBezTo>
                  <a:pt x="7880" y="640155"/>
                  <a:pt x="159" y="647819"/>
                  <a:pt x="159" y="657315"/>
                </a:cubicBezTo>
                <a:lnTo>
                  <a:pt x="159" y="714440"/>
                </a:lnTo>
                <a:cubicBezTo>
                  <a:pt x="159" y="723826"/>
                  <a:pt x="7694" y="731467"/>
                  <a:pt x="17078" y="731584"/>
                </a:cubicBezTo>
                <a:cubicBezTo>
                  <a:pt x="63566" y="732168"/>
                  <a:pt x="128076" y="731661"/>
                  <a:pt x="183039" y="677443"/>
                </a:cubicBezTo>
                <a:cubicBezTo>
                  <a:pt x="236952" y="730625"/>
                  <a:pt x="298798" y="731840"/>
                  <a:pt x="348898" y="731514"/>
                </a:cubicBezTo>
                <a:cubicBezTo>
                  <a:pt x="358321" y="731452"/>
                  <a:pt x="365919" y="723792"/>
                  <a:pt x="365919" y="714369"/>
                </a:cubicBezTo>
                <a:lnTo>
                  <a:pt x="365919" y="657726"/>
                </a:lnTo>
                <a:cubicBezTo>
                  <a:pt x="365919" y="648172"/>
                  <a:pt x="358121" y="640470"/>
                  <a:pt x="348567" y="640584"/>
                </a:cubicBezTo>
                <a:cubicBezTo>
                  <a:pt x="311468" y="641028"/>
                  <a:pt x="228759" y="635865"/>
                  <a:pt x="228759" y="571658"/>
                </a:cubicBezTo>
                <a:lnTo>
                  <a:pt x="228759" y="411638"/>
                </a:lnTo>
                <a:lnTo>
                  <a:pt x="280194" y="411638"/>
                </a:lnTo>
                <a:cubicBezTo>
                  <a:pt x="289662" y="411638"/>
                  <a:pt x="297339" y="403962"/>
                  <a:pt x="297339" y="394493"/>
                </a:cubicBezTo>
                <a:lnTo>
                  <a:pt x="297339" y="337343"/>
                </a:lnTo>
                <a:cubicBezTo>
                  <a:pt x="297339" y="327875"/>
                  <a:pt x="289662" y="320198"/>
                  <a:pt x="280194" y="320198"/>
                </a:cubicBezTo>
                <a:lnTo>
                  <a:pt x="228759" y="320198"/>
                </a:lnTo>
                <a:lnTo>
                  <a:pt x="228759" y="160438"/>
                </a:lnTo>
                <a:cubicBezTo>
                  <a:pt x="228759" y="96242"/>
                  <a:pt x="308876" y="91554"/>
                  <a:pt x="348703" y="91655"/>
                </a:cubicBezTo>
                <a:cubicBezTo>
                  <a:pt x="358198" y="91681"/>
                  <a:pt x="365919" y="84017"/>
                  <a:pt x="365919" y="74522"/>
                </a:cubicBezTo>
                <a:close/>
              </a:path>
            </a:pathLst>
          </a:custGeom>
          <a:solidFill>
            <a:srgbClr val="910830"/>
          </a:solidFill>
          <a:ln w="1414" cap="flat">
            <a:noFill/>
            <a:prstDash val="solid"/>
            <a:miter/>
          </a:ln>
        </p:spPr>
        <p:txBody>
          <a:bodyPr rtlCol="0" anchor="ctr"/>
          <a:lstStyle/>
          <a:p>
            <a:endParaRPr lang="en-GB"/>
          </a:p>
        </p:txBody>
      </p:sp>
      <p:sp>
        <p:nvSpPr>
          <p:cNvPr id="154" name="Grafik 287">
            <a:extLst>
              <a:ext uri="{FF2B5EF4-FFF2-40B4-BE49-F238E27FC236}">
                <a16:creationId xmlns:a16="http://schemas.microsoft.com/office/drawing/2014/main" id="{DCDD9D61-5487-4BB0-84F8-191A69EBC8C2}"/>
              </a:ext>
            </a:extLst>
          </p:cNvPr>
          <p:cNvSpPr/>
          <p:nvPr/>
        </p:nvSpPr>
        <p:spPr>
          <a:xfrm>
            <a:off x="7650338" y="1798699"/>
            <a:ext cx="356680" cy="475573"/>
          </a:xfrm>
          <a:custGeom>
            <a:avLst/>
            <a:gdLst>
              <a:gd name="connsiteX0" fmla="*/ 480219 w 548640"/>
              <a:gd name="connsiteY0" fmla="*/ 159 h 731520"/>
              <a:gd name="connsiteX1" fmla="*/ 68739 w 548640"/>
              <a:gd name="connsiteY1" fmla="*/ 159 h 731520"/>
              <a:gd name="connsiteX2" fmla="*/ 159 w 548640"/>
              <a:gd name="connsiteY2" fmla="*/ 68739 h 731520"/>
              <a:gd name="connsiteX3" fmla="*/ 159 w 548640"/>
              <a:gd name="connsiteY3" fmla="*/ 663099 h 731520"/>
              <a:gd name="connsiteX4" fmla="*/ 68739 w 548640"/>
              <a:gd name="connsiteY4" fmla="*/ 731679 h 731520"/>
              <a:gd name="connsiteX5" fmla="*/ 480219 w 548640"/>
              <a:gd name="connsiteY5" fmla="*/ 731679 h 731520"/>
              <a:gd name="connsiteX6" fmla="*/ 548799 w 548640"/>
              <a:gd name="connsiteY6" fmla="*/ 663099 h 731520"/>
              <a:gd name="connsiteX7" fmla="*/ 548799 w 548640"/>
              <a:gd name="connsiteY7" fmla="*/ 68739 h 731520"/>
              <a:gd name="connsiteX8" fmla="*/ 480219 w 548640"/>
              <a:gd name="connsiteY8" fmla="*/ 159 h 731520"/>
              <a:gd name="connsiteX9" fmla="*/ 205899 w 548640"/>
              <a:gd name="connsiteY9" fmla="*/ 45879 h 731520"/>
              <a:gd name="connsiteX10" fmla="*/ 343059 w 548640"/>
              <a:gd name="connsiteY10" fmla="*/ 45879 h 731520"/>
              <a:gd name="connsiteX11" fmla="*/ 365919 w 548640"/>
              <a:gd name="connsiteY11" fmla="*/ 68739 h 731520"/>
              <a:gd name="connsiteX12" fmla="*/ 343059 w 548640"/>
              <a:gd name="connsiteY12" fmla="*/ 91599 h 731520"/>
              <a:gd name="connsiteX13" fmla="*/ 205899 w 548640"/>
              <a:gd name="connsiteY13" fmla="*/ 91599 h 731520"/>
              <a:gd name="connsiteX14" fmla="*/ 183039 w 548640"/>
              <a:gd name="connsiteY14" fmla="*/ 68739 h 731520"/>
              <a:gd name="connsiteX15" fmla="*/ 205899 w 548640"/>
              <a:gd name="connsiteY15" fmla="*/ 45879 h 731520"/>
              <a:gd name="connsiteX16" fmla="*/ 274479 w 548640"/>
              <a:gd name="connsiteY16" fmla="*/ 228759 h 731520"/>
              <a:gd name="connsiteX17" fmla="*/ 365919 w 548640"/>
              <a:gd name="connsiteY17" fmla="*/ 320199 h 731520"/>
              <a:gd name="connsiteX18" fmla="*/ 274479 w 548640"/>
              <a:gd name="connsiteY18" fmla="*/ 411639 h 731520"/>
              <a:gd name="connsiteX19" fmla="*/ 183039 w 548640"/>
              <a:gd name="connsiteY19" fmla="*/ 320199 h 731520"/>
              <a:gd name="connsiteX20" fmla="*/ 274479 w 548640"/>
              <a:gd name="connsiteY20" fmla="*/ 228759 h 731520"/>
              <a:gd name="connsiteX21" fmla="*/ 434499 w 548640"/>
              <a:gd name="connsiteY21" fmla="*/ 567087 h 731520"/>
              <a:gd name="connsiteX22" fmla="*/ 402495 w 548640"/>
              <a:gd name="connsiteY22" fmla="*/ 594519 h 731520"/>
              <a:gd name="connsiteX23" fmla="*/ 146463 w 548640"/>
              <a:gd name="connsiteY23" fmla="*/ 594519 h 731520"/>
              <a:gd name="connsiteX24" fmla="*/ 114459 w 548640"/>
              <a:gd name="connsiteY24" fmla="*/ 567087 h 731520"/>
              <a:gd name="connsiteX25" fmla="*/ 114459 w 548640"/>
              <a:gd name="connsiteY25" fmla="*/ 539655 h 731520"/>
              <a:gd name="connsiteX26" fmla="*/ 210471 w 548640"/>
              <a:gd name="connsiteY26" fmla="*/ 457359 h 731520"/>
              <a:gd name="connsiteX27" fmla="*/ 217615 w 548640"/>
              <a:gd name="connsiteY27" fmla="*/ 457359 h 731520"/>
              <a:gd name="connsiteX28" fmla="*/ 274479 w 548640"/>
              <a:gd name="connsiteY28" fmla="*/ 468789 h 731520"/>
              <a:gd name="connsiteX29" fmla="*/ 331343 w 548640"/>
              <a:gd name="connsiteY29" fmla="*/ 457359 h 731520"/>
              <a:gd name="connsiteX30" fmla="*/ 338487 w 548640"/>
              <a:gd name="connsiteY30" fmla="*/ 457359 h 731520"/>
              <a:gd name="connsiteX31" fmla="*/ 434499 w 548640"/>
              <a:gd name="connsiteY31" fmla="*/ 539655 h 731520"/>
              <a:gd name="connsiteX32" fmla="*/ 434499 w 548640"/>
              <a:gd name="connsiteY32" fmla="*/ 56708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8640" h="731520">
                <a:moveTo>
                  <a:pt x="480219" y="159"/>
                </a:moveTo>
                <a:lnTo>
                  <a:pt x="68739" y="159"/>
                </a:lnTo>
                <a:cubicBezTo>
                  <a:pt x="30877" y="159"/>
                  <a:pt x="159" y="30877"/>
                  <a:pt x="159" y="68739"/>
                </a:cubicBezTo>
                <a:lnTo>
                  <a:pt x="159" y="663099"/>
                </a:lnTo>
                <a:cubicBezTo>
                  <a:pt x="159" y="700961"/>
                  <a:pt x="30877" y="731679"/>
                  <a:pt x="68739" y="731679"/>
                </a:cubicBezTo>
                <a:lnTo>
                  <a:pt x="480219" y="731679"/>
                </a:lnTo>
                <a:cubicBezTo>
                  <a:pt x="518081" y="731679"/>
                  <a:pt x="548799" y="700961"/>
                  <a:pt x="548799" y="663099"/>
                </a:cubicBezTo>
                <a:lnTo>
                  <a:pt x="548799" y="68739"/>
                </a:lnTo>
                <a:cubicBezTo>
                  <a:pt x="548799" y="30877"/>
                  <a:pt x="518081" y="159"/>
                  <a:pt x="480219" y="159"/>
                </a:cubicBezTo>
                <a:close/>
                <a:moveTo>
                  <a:pt x="205899" y="45879"/>
                </a:moveTo>
                <a:lnTo>
                  <a:pt x="343059" y="45879"/>
                </a:lnTo>
                <a:cubicBezTo>
                  <a:pt x="355632" y="45879"/>
                  <a:pt x="365919" y="56166"/>
                  <a:pt x="365919" y="68739"/>
                </a:cubicBezTo>
                <a:cubicBezTo>
                  <a:pt x="365919" y="81312"/>
                  <a:pt x="355632" y="91599"/>
                  <a:pt x="343059" y="91599"/>
                </a:cubicBezTo>
                <a:lnTo>
                  <a:pt x="205899" y="91599"/>
                </a:lnTo>
                <a:cubicBezTo>
                  <a:pt x="193326" y="91599"/>
                  <a:pt x="183039" y="81312"/>
                  <a:pt x="183039" y="68739"/>
                </a:cubicBezTo>
                <a:cubicBezTo>
                  <a:pt x="183039" y="56166"/>
                  <a:pt x="193326" y="45879"/>
                  <a:pt x="205899" y="45879"/>
                </a:cubicBezTo>
                <a:close/>
                <a:moveTo>
                  <a:pt x="274479" y="228759"/>
                </a:moveTo>
                <a:cubicBezTo>
                  <a:pt x="324914" y="228759"/>
                  <a:pt x="365919" y="269764"/>
                  <a:pt x="365919" y="320199"/>
                </a:cubicBezTo>
                <a:cubicBezTo>
                  <a:pt x="365919" y="370634"/>
                  <a:pt x="324914" y="411639"/>
                  <a:pt x="274479" y="411639"/>
                </a:cubicBezTo>
                <a:cubicBezTo>
                  <a:pt x="224044" y="411639"/>
                  <a:pt x="183039" y="370634"/>
                  <a:pt x="183039" y="320199"/>
                </a:cubicBezTo>
                <a:cubicBezTo>
                  <a:pt x="183039" y="269764"/>
                  <a:pt x="224044" y="228759"/>
                  <a:pt x="274479" y="228759"/>
                </a:cubicBezTo>
                <a:close/>
                <a:moveTo>
                  <a:pt x="434499" y="567087"/>
                </a:moveTo>
                <a:cubicBezTo>
                  <a:pt x="434499" y="582232"/>
                  <a:pt x="420212" y="594519"/>
                  <a:pt x="402495" y="594519"/>
                </a:cubicBezTo>
                <a:lnTo>
                  <a:pt x="146463" y="594519"/>
                </a:lnTo>
                <a:cubicBezTo>
                  <a:pt x="128747" y="594519"/>
                  <a:pt x="114459" y="582232"/>
                  <a:pt x="114459" y="567087"/>
                </a:cubicBezTo>
                <a:lnTo>
                  <a:pt x="114459" y="539655"/>
                </a:lnTo>
                <a:cubicBezTo>
                  <a:pt x="114459" y="494221"/>
                  <a:pt x="157464" y="457359"/>
                  <a:pt x="210471" y="457359"/>
                </a:cubicBezTo>
                <a:lnTo>
                  <a:pt x="217615" y="457359"/>
                </a:lnTo>
                <a:cubicBezTo>
                  <a:pt x="235188" y="464646"/>
                  <a:pt x="254334" y="468789"/>
                  <a:pt x="274479" y="468789"/>
                </a:cubicBezTo>
                <a:cubicBezTo>
                  <a:pt x="294624" y="468789"/>
                  <a:pt x="313913" y="464646"/>
                  <a:pt x="331343" y="457359"/>
                </a:cubicBezTo>
                <a:lnTo>
                  <a:pt x="338487" y="457359"/>
                </a:lnTo>
                <a:cubicBezTo>
                  <a:pt x="391494" y="457359"/>
                  <a:pt x="434499" y="494221"/>
                  <a:pt x="434499" y="539655"/>
                </a:cubicBezTo>
                <a:lnTo>
                  <a:pt x="434499" y="567087"/>
                </a:lnTo>
                <a:close/>
              </a:path>
            </a:pathLst>
          </a:custGeom>
          <a:solidFill>
            <a:srgbClr val="910830"/>
          </a:solidFill>
          <a:ln w="1414" cap="flat">
            <a:noFill/>
            <a:prstDash val="solid"/>
            <a:miter/>
          </a:ln>
        </p:spPr>
        <p:txBody>
          <a:bodyPr rtlCol="0" anchor="ctr"/>
          <a:lstStyle/>
          <a:p>
            <a:endParaRPr lang="en-GB"/>
          </a:p>
        </p:txBody>
      </p:sp>
      <p:sp>
        <p:nvSpPr>
          <p:cNvPr id="155" name="Grafik 288">
            <a:extLst>
              <a:ext uri="{FF2B5EF4-FFF2-40B4-BE49-F238E27FC236}">
                <a16:creationId xmlns:a16="http://schemas.microsoft.com/office/drawing/2014/main" id="{FE9D1E4E-5D37-4BCD-9844-4858B806CD66}"/>
              </a:ext>
            </a:extLst>
          </p:cNvPr>
          <p:cNvSpPr/>
          <p:nvPr/>
        </p:nvSpPr>
        <p:spPr>
          <a:xfrm>
            <a:off x="1885869" y="2303995"/>
            <a:ext cx="535020" cy="416127"/>
          </a:xfrm>
          <a:custGeom>
            <a:avLst/>
            <a:gdLst>
              <a:gd name="connsiteX0" fmla="*/ 754540 w 822960"/>
              <a:gd name="connsiteY0" fmla="*/ 160 h 640080"/>
              <a:gd name="connsiteX1" fmla="*/ 68740 w 822960"/>
              <a:gd name="connsiteY1" fmla="*/ 160 h 640080"/>
              <a:gd name="connsiteX2" fmla="*/ 160 w 822960"/>
              <a:gd name="connsiteY2" fmla="*/ 68740 h 640080"/>
              <a:gd name="connsiteX3" fmla="*/ 160 w 822960"/>
              <a:gd name="connsiteY3" fmla="*/ 91600 h 640080"/>
              <a:gd name="connsiteX4" fmla="*/ 823120 w 822960"/>
              <a:gd name="connsiteY4" fmla="*/ 91600 h 640080"/>
              <a:gd name="connsiteX5" fmla="*/ 823120 w 822960"/>
              <a:gd name="connsiteY5" fmla="*/ 68740 h 640080"/>
              <a:gd name="connsiteX6" fmla="*/ 754540 w 822960"/>
              <a:gd name="connsiteY6" fmla="*/ 160 h 640080"/>
              <a:gd name="connsiteX7" fmla="*/ 160 w 822960"/>
              <a:gd name="connsiteY7" fmla="*/ 571660 h 640080"/>
              <a:gd name="connsiteX8" fmla="*/ 68740 w 822960"/>
              <a:gd name="connsiteY8" fmla="*/ 640240 h 640080"/>
              <a:gd name="connsiteX9" fmla="*/ 754540 w 822960"/>
              <a:gd name="connsiteY9" fmla="*/ 640240 h 640080"/>
              <a:gd name="connsiteX10" fmla="*/ 823120 w 822960"/>
              <a:gd name="connsiteY10" fmla="*/ 571660 h 640080"/>
              <a:gd name="connsiteX11" fmla="*/ 823120 w 822960"/>
              <a:gd name="connsiteY11" fmla="*/ 137320 h 640080"/>
              <a:gd name="connsiteX12" fmla="*/ 160 w 822960"/>
              <a:gd name="connsiteY12" fmla="*/ 137320 h 640080"/>
              <a:gd name="connsiteX13" fmla="*/ 160 w 822960"/>
              <a:gd name="connsiteY13" fmla="*/ 571660 h 640080"/>
              <a:gd name="connsiteX14" fmla="*/ 503080 w 822960"/>
              <a:gd name="connsiteY14" fmla="*/ 240190 h 640080"/>
              <a:gd name="connsiteX15" fmla="*/ 514510 w 822960"/>
              <a:gd name="connsiteY15" fmla="*/ 228760 h 640080"/>
              <a:gd name="connsiteX16" fmla="*/ 720250 w 822960"/>
              <a:gd name="connsiteY16" fmla="*/ 228760 h 640080"/>
              <a:gd name="connsiteX17" fmla="*/ 731680 w 822960"/>
              <a:gd name="connsiteY17" fmla="*/ 240190 h 640080"/>
              <a:gd name="connsiteX18" fmla="*/ 731680 w 822960"/>
              <a:gd name="connsiteY18" fmla="*/ 263050 h 640080"/>
              <a:gd name="connsiteX19" fmla="*/ 720250 w 822960"/>
              <a:gd name="connsiteY19" fmla="*/ 274480 h 640080"/>
              <a:gd name="connsiteX20" fmla="*/ 514510 w 822960"/>
              <a:gd name="connsiteY20" fmla="*/ 274480 h 640080"/>
              <a:gd name="connsiteX21" fmla="*/ 503080 w 822960"/>
              <a:gd name="connsiteY21" fmla="*/ 263050 h 640080"/>
              <a:gd name="connsiteX22" fmla="*/ 503080 w 822960"/>
              <a:gd name="connsiteY22" fmla="*/ 240190 h 640080"/>
              <a:gd name="connsiteX23" fmla="*/ 503080 w 822960"/>
              <a:gd name="connsiteY23" fmla="*/ 331630 h 640080"/>
              <a:gd name="connsiteX24" fmla="*/ 514510 w 822960"/>
              <a:gd name="connsiteY24" fmla="*/ 320200 h 640080"/>
              <a:gd name="connsiteX25" fmla="*/ 720250 w 822960"/>
              <a:gd name="connsiteY25" fmla="*/ 320200 h 640080"/>
              <a:gd name="connsiteX26" fmla="*/ 731680 w 822960"/>
              <a:gd name="connsiteY26" fmla="*/ 331630 h 640080"/>
              <a:gd name="connsiteX27" fmla="*/ 731680 w 822960"/>
              <a:gd name="connsiteY27" fmla="*/ 354490 h 640080"/>
              <a:gd name="connsiteX28" fmla="*/ 720250 w 822960"/>
              <a:gd name="connsiteY28" fmla="*/ 365920 h 640080"/>
              <a:gd name="connsiteX29" fmla="*/ 514510 w 822960"/>
              <a:gd name="connsiteY29" fmla="*/ 365920 h 640080"/>
              <a:gd name="connsiteX30" fmla="*/ 503080 w 822960"/>
              <a:gd name="connsiteY30" fmla="*/ 354490 h 640080"/>
              <a:gd name="connsiteX31" fmla="*/ 503080 w 822960"/>
              <a:gd name="connsiteY31" fmla="*/ 331630 h 640080"/>
              <a:gd name="connsiteX32" fmla="*/ 503080 w 822960"/>
              <a:gd name="connsiteY32" fmla="*/ 423070 h 640080"/>
              <a:gd name="connsiteX33" fmla="*/ 514510 w 822960"/>
              <a:gd name="connsiteY33" fmla="*/ 411640 h 640080"/>
              <a:gd name="connsiteX34" fmla="*/ 720250 w 822960"/>
              <a:gd name="connsiteY34" fmla="*/ 411640 h 640080"/>
              <a:gd name="connsiteX35" fmla="*/ 731680 w 822960"/>
              <a:gd name="connsiteY35" fmla="*/ 423070 h 640080"/>
              <a:gd name="connsiteX36" fmla="*/ 731680 w 822960"/>
              <a:gd name="connsiteY36" fmla="*/ 445930 h 640080"/>
              <a:gd name="connsiteX37" fmla="*/ 720250 w 822960"/>
              <a:gd name="connsiteY37" fmla="*/ 457360 h 640080"/>
              <a:gd name="connsiteX38" fmla="*/ 514510 w 822960"/>
              <a:gd name="connsiteY38" fmla="*/ 457360 h 640080"/>
              <a:gd name="connsiteX39" fmla="*/ 503080 w 822960"/>
              <a:gd name="connsiteY39" fmla="*/ 445930 h 640080"/>
              <a:gd name="connsiteX40" fmla="*/ 503080 w 822960"/>
              <a:gd name="connsiteY40" fmla="*/ 423070 h 640080"/>
              <a:gd name="connsiteX41" fmla="*/ 251620 w 822960"/>
              <a:gd name="connsiteY41" fmla="*/ 228760 h 640080"/>
              <a:gd name="connsiteX42" fmla="*/ 343060 w 822960"/>
              <a:gd name="connsiteY42" fmla="*/ 320200 h 640080"/>
              <a:gd name="connsiteX43" fmla="*/ 251620 w 822960"/>
              <a:gd name="connsiteY43" fmla="*/ 411640 h 640080"/>
              <a:gd name="connsiteX44" fmla="*/ 160180 w 822960"/>
              <a:gd name="connsiteY44" fmla="*/ 320200 h 640080"/>
              <a:gd name="connsiteX45" fmla="*/ 251620 w 822960"/>
              <a:gd name="connsiteY45" fmla="*/ 228760 h 640080"/>
              <a:gd name="connsiteX46" fmla="*/ 96029 w 822960"/>
              <a:gd name="connsiteY46" fmla="*/ 520511 h 640080"/>
              <a:gd name="connsiteX47" fmla="*/ 183040 w 822960"/>
              <a:gd name="connsiteY47" fmla="*/ 457360 h 640080"/>
              <a:gd name="connsiteX48" fmla="*/ 194756 w 822960"/>
              <a:gd name="connsiteY48" fmla="*/ 457360 h 640080"/>
              <a:gd name="connsiteX49" fmla="*/ 251620 w 822960"/>
              <a:gd name="connsiteY49" fmla="*/ 468790 h 640080"/>
              <a:gd name="connsiteX50" fmla="*/ 308484 w 822960"/>
              <a:gd name="connsiteY50" fmla="*/ 457360 h 640080"/>
              <a:gd name="connsiteX51" fmla="*/ 320200 w 822960"/>
              <a:gd name="connsiteY51" fmla="*/ 457360 h 640080"/>
              <a:gd name="connsiteX52" fmla="*/ 407211 w 822960"/>
              <a:gd name="connsiteY52" fmla="*/ 520511 h 640080"/>
              <a:gd name="connsiteX53" fmla="*/ 384922 w 822960"/>
              <a:gd name="connsiteY53" fmla="*/ 548800 h 640080"/>
              <a:gd name="connsiteX54" fmla="*/ 118318 w 822960"/>
              <a:gd name="connsiteY54" fmla="*/ 548800 h 640080"/>
              <a:gd name="connsiteX55" fmla="*/ 96029 w 822960"/>
              <a:gd name="connsiteY55" fmla="*/ 52051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22960" h="640080">
                <a:moveTo>
                  <a:pt x="754540" y="160"/>
                </a:moveTo>
                <a:lnTo>
                  <a:pt x="68740" y="160"/>
                </a:lnTo>
                <a:cubicBezTo>
                  <a:pt x="30878" y="160"/>
                  <a:pt x="160" y="30878"/>
                  <a:pt x="160" y="68740"/>
                </a:cubicBezTo>
                <a:lnTo>
                  <a:pt x="160" y="91600"/>
                </a:lnTo>
                <a:lnTo>
                  <a:pt x="823120" y="91600"/>
                </a:lnTo>
                <a:lnTo>
                  <a:pt x="823120" y="68740"/>
                </a:lnTo>
                <a:cubicBezTo>
                  <a:pt x="823120" y="30878"/>
                  <a:pt x="792402" y="160"/>
                  <a:pt x="754540" y="160"/>
                </a:cubicBezTo>
                <a:close/>
                <a:moveTo>
                  <a:pt x="160" y="571660"/>
                </a:moveTo>
                <a:cubicBezTo>
                  <a:pt x="160" y="609522"/>
                  <a:pt x="30878" y="640240"/>
                  <a:pt x="68740" y="640240"/>
                </a:cubicBezTo>
                <a:lnTo>
                  <a:pt x="754540" y="640240"/>
                </a:lnTo>
                <a:cubicBezTo>
                  <a:pt x="792402" y="640240"/>
                  <a:pt x="823120" y="609522"/>
                  <a:pt x="823120" y="571660"/>
                </a:cubicBezTo>
                <a:lnTo>
                  <a:pt x="823120" y="137320"/>
                </a:lnTo>
                <a:lnTo>
                  <a:pt x="160" y="137320"/>
                </a:lnTo>
                <a:lnTo>
                  <a:pt x="160" y="571660"/>
                </a:lnTo>
                <a:close/>
                <a:moveTo>
                  <a:pt x="503080" y="240190"/>
                </a:moveTo>
                <a:cubicBezTo>
                  <a:pt x="503080" y="233904"/>
                  <a:pt x="508224" y="228760"/>
                  <a:pt x="514510" y="228760"/>
                </a:cubicBezTo>
                <a:lnTo>
                  <a:pt x="720250" y="228760"/>
                </a:lnTo>
                <a:cubicBezTo>
                  <a:pt x="726537" y="228760"/>
                  <a:pt x="731680" y="233904"/>
                  <a:pt x="731680" y="240190"/>
                </a:cubicBezTo>
                <a:lnTo>
                  <a:pt x="731680" y="263050"/>
                </a:lnTo>
                <a:cubicBezTo>
                  <a:pt x="731680" y="269336"/>
                  <a:pt x="726537" y="274480"/>
                  <a:pt x="720250" y="274480"/>
                </a:cubicBezTo>
                <a:lnTo>
                  <a:pt x="514510" y="274480"/>
                </a:lnTo>
                <a:cubicBezTo>
                  <a:pt x="508224" y="274480"/>
                  <a:pt x="503080" y="269336"/>
                  <a:pt x="503080" y="263050"/>
                </a:cubicBezTo>
                <a:lnTo>
                  <a:pt x="503080" y="240190"/>
                </a:lnTo>
                <a:close/>
                <a:moveTo>
                  <a:pt x="503080" y="331630"/>
                </a:moveTo>
                <a:cubicBezTo>
                  <a:pt x="503080" y="325344"/>
                  <a:pt x="508224" y="320200"/>
                  <a:pt x="514510" y="320200"/>
                </a:cubicBezTo>
                <a:lnTo>
                  <a:pt x="720250" y="320200"/>
                </a:lnTo>
                <a:cubicBezTo>
                  <a:pt x="726537" y="320200"/>
                  <a:pt x="731680" y="325344"/>
                  <a:pt x="731680" y="331630"/>
                </a:cubicBezTo>
                <a:lnTo>
                  <a:pt x="731680" y="354490"/>
                </a:lnTo>
                <a:cubicBezTo>
                  <a:pt x="731680" y="360776"/>
                  <a:pt x="726537" y="365920"/>
                  <a:pt x="720250" y="365920"/>
                </a:cubicBezTo>
                <a:lnTo>
                  <a:pt x="514510" y="365920"/>
                </a:lnTo>
                <a:cubicBezTo>
                  <a:pt x="508224" y="365920"/>
                  <a:pt x="503080" y="360776"/>
                  <a:pt x="503080" y="354490"/>
                </a:cubicBezTo>
                <a:lnTo>
                  <a:pt x="503080" y="331630"/>
                </a:lnTo>
                <a:close/>
                <a:moveTo>
                  <a:pt x="503080" y="423070"/>
                </a:moveTo>
                <a:cubicBezTo>
                  <a:pt x="503080" y="416784"/>
                  <a:pt x="508224" y="411640"/>
                  <a:pt x="514510" y="411640"/>
                </a:cubicBezTo>
                <a:lnTo>
                  <a:pt x="720250" y="411640"/>
                </a:lnTo>
                <a:cubicBezTo>
                  <a:pt x="726537" y="411640"/>
                  <a:pt x="731680" y="416784"/>
                  <a:pt x="731680" y="423070"/>
                </a:cubicBezTo>
                <a:lnTo>
                  <a:pt x="731680" y="445930"/>
                </a:lnTo>
                <a:cubicBezTo>
                  <a:pt x="731680" y="452216"/>
                  <a:pt x="726537" y="457360"/>
                  <a:pt x="720250" y="457360"/>
                </a:cubicBezTo>
                <a:lnTo>
                  <a:pt x="514510" y="457360"/>
                </a:lnTo>
                <a:cubicBezTo>
                  <a:pt x="508224" y="457360"/>
                  <a:pt x="503080" y="452216"/>
                  <a:pt x="503080" y="445930"/>
                </a:cubicBezTo>
                <a:lnTo>
                  <a:pt x="503080" y="423070"/>
                </a:lnTo>
                <a:close/>
                <a:moveTo>
                  <a:pt x="251620" y="228760"/>
                </a:moveTo>
                <a:cubicBezTo>
                  <a:pt x="302055" y="228760"/>
                  <a:pt x="343060" y="269765"/>
                  <a:pt x="343060" y="320200"/>
                </a:cubicBezTo>
                <a:cubicBezTo>
                  <a:pt x="343060" y="370635"/>
                  <a:pt x="302055" y="411640"/>
                  <a:pt x="251620" y="411640"/>
                </a:cubicBezTo>
                <a:cubicBezTo>
                  <a:pt x="201185" y="411640"/>
                  <a:pt x="160180" y="370635"/>
                  <a:pt x="160180" y="320200"/>
                </a:cubicBezTo>
                <a:cubicBezTo>
                  <a:pt x="160180" y="269765"/>
                  <a:pt x="201185" y="228760"/>
                  <a:pt x="251620" y="228760"/>
                </a:cubicBezTo>
                <a:close/>
                <a:moveTo>
                  <a:pt x="96029" y="520511"/>
                </a:moveTo>
                <a:cubicBezTo>
                  <a:pt x="108031" y="483792"/>
                  <a:pt x="142463" y="457360"/>
                  <a:pt x="183040" y="457360"/>
                </a:cubicBezTo>
                <a:lnTo>
                  <a:pt x="194756" y="457360"/>
                </a:lnTo>
                <a:cubicBezTo>
                  <a:pt x="212329" y="464647"/>
                  <a:pt x="231475" y="468790"/>
                  <a:pt x="251620" y="468790"/>
                </a:cubicBezTo>
                <a:cubicBezTo>
                  <a:pt x="271765" y="468790"/>
                  <a:pt x="291054" y="464647"/>
                  <a:pt x="308484" y="457360"/>
                </a:cubicBezTo>
                <a:lnTo>
                  <a:pt x="320200" y="457360"/>
                </a:lnTo>
                <a:cubicBezTo>
                  <a:pt x="360776" y="457360"/>
                  <a:pt x="395209" y="483792"/>
                  <a:pt x="407211" y="520511"/>
                </a:cubicBezTo>
                <a:cubicBezTo>
                  <a:pt x="411783" y="534655"/>
                  <a:pt x="399781" y="548800"/>
                  <a:pt x="384922" y="548800"/>
                </a:cubicBezTo>
                <a:lnTo>
                  <a:pt x="118318" y="548800"/>
                </a:lnTo>
                <a:cubicBezTo>
                  <a:pt x="103459" y="548800"/>
                  <a:pt x="91457" y="534513"/>
                  <a:pt x="96029" y="520511"/>
                </a:cubicBezTo>
                <a:close/>
              </a:path>
            </a:pathLst>
          </a:custGeom>
          <a:solidFill>
            <a:srgbClr val="910830"/>
          </a:solidFill>
          <a:ln w="1422" cap="flat">
            <a:noFill/>
            <a:prstDash val="solid"/>
            <a:miter/>
          </a:ln>
        </p:spPr>
        <p:txBody>
          <a:bodyPr rtlCol="0" anchor="ctr"/>
          <a:lstStyle/>
          <a:p>
            <a:endParaRPr lang="en-GB"/>
          </a:p>
        </p:txBody>
      </p:sp>
      <p:sp>
        <p:nvSpPr>
          <p:cNvPr id="156" name="Grafik 289">
            <a:extLst>
              <a:ext uri="{FF2B5EF4-FFF2-40B4-BE49-F238E27FC236}">
                <a16:creationId xmlns:a16="http://schemas.microsoft.com/office/drawing/2014/main" id="{EBAF1993-994F-43FD-B779-C71B9CD5F547}"/>
              </a:ext>
            </a:extLst>
          </p:cNvPr>
          <p:cNvSpPr/>
          <p:nvPr/>
        </p:nvSpPr>
        <p:spPr>
          <a:xfrm>
            <a:off x="2472285" y="2274271"/>
            <a:ext cx="535020" cy="475573"/>
          </a:xfrm>
          <a:custGeom>
            <a:avLst/>
            <a:gdLst>
              <a:gd name="connsiteX0" fmla="*/ 754540 w 822960"/>
              <a:gd name="connsiteY0" fmla="*/ 91600 h 731520"/>
              <a:gd name="connsiteX1" fmla="*/ 548800 w 822960"/>
              <a:gd name="connsiteY1" fmla="*/ 91600 h 731520"/>
              <a:gd name="connsiteX2" fmla="*/ 548800 w 822960"/>
              <a:gd name="connsiteY2" fmla="*/ 228760 h 731520"/>
              <a:gd name="connsiteX3" fmla="*/ 274480 w 822960"/>
              <a:gd name="connsiteY3" fmla="*/ 228760 h 731520"/>
              <a:gd name="connsiteX4" fmla="*/ 274480 w 822960"/>
              <a:gd name="connsiteY4" fmla="*/ 91600 h 731520"/>
              <a:gd name="connsiteX5" fmla="*/ 68740 w 822960"/>
              <a:gd name="connsiteY5" fmla="*/ 91600 h 731520"/>
              <a:gd name="connsiteX6" fmla="*/ 160 w 822960"/>
              <a:gd name="connsiteY6" fmla="*/ 160180 h 731520"/>
              <a:gd name="connsiteX7" fmla="*/ 160 w 822960"/>
              <a:gd name="connsiteY7" fmla="*/ 663100 h 731520"/>
              <a:gd name="connsiteX8" fmla="*/ 68740 w 822960"/>
              <a:gd name="connsiteY8" fmla="*/ 731680 h 731520"/>
              <a:gd name="connsiteX9" fmla="*/ 754540 w 822960"/>
              <a:gd name="connsiteY9" fmla="*/ 731680 h 731520"/>
              <a:gd name="connsiteX10" fmla="*/ 823120 w 822960"/>
              <a:gd name="connsiteY10" fmla="*/ 663100 h 731520"/>
              <a:gd name="connsiteX11" fmla="*/ 823120 w 822960"/>
              <a:gd name="connsiteY11" fmla="*/ 160180 h 731520"/>
              <a:gd name="connsiteX12" fmla="*/ 754540 w 822960"/>
              <a:gd name="connsiteY12" fmla="*/ 91600 h 731520"/>
              <a:gd name="connsiteX13" fmla="*/ 411640 w 822960"/>
              <a:gd name="connsiteY13" fmla="*/ 320200 h 731520"/>
              <a:gd name="connsiteX14" fmla="*/ 503080 w 822960"/>
              <a:gd name="connsiteY14" fmla="*/ 411640 h 731520"/>
              <a:gd name="connsiteX15" fmla="*/ 411640 w 822960"/>
              <a:gd name="connsiteY15" fmla="*/ 503080 h 731520"/>
              <a:gd name="connsiteX16" fmla="*/ 320200 w 822960"/>
              <a:gd name="connsiteY16" fmla="*/ 411640 h 731520"/>
              <a:gd name="connsiteX17" fmla="*/ 411640 w 822960"/>
              <a:gd name="connsiteY17" fmla="*/ 320200 h 731520"/>
              <a:gd name="connsiteX18" fmla="*/ 544942 w 822960"/>
              <a:gd name="connsiteY18" fmla="*/ 640240 h 731520"/>
              <a:gd name="connsiteX19" fmla="*/ 278338 w 822960"/>
              <a:gd name="connsiteY19" fmla="*/ 640240 h 731520"/>
              <a:gd name="connsiteX20" fmla="*/ 256049 w 822960"/>
              <a:gd name="connsiteY20" fmla="*/ 611951 h 731520"/>
              <a:gd name="connsiteX21" fmla="*/ 343060 w 822960"/>
              <a:gd name="connsiteY21" fmla="*/ 548800 h 731520"/>
              <a:gd name="connsiteX22" fmla="*/ 354776 w 822960"/>
              <a:gd name="connsiteY22" fmla="*/ 548800 h 731520"/>
              <a:gd name="connsiteX23" fmla="*/ 411640 w 822960"/>
              <a:gd name="connsiteY23" fmla="*/ 560230 h 731520"/>
              <a:gd name="connsiteX24" fmla="*/ 468504 w 822960"/>
              <a:gd name="connsiteY24" fmla="*/ 548800 h 731520"/>
              <a:gd name="connsiteX25" fmla="*/ 480220 w 822960"/>
              <a:gd name="connsiteY25" fmla="*/ 548800 h 731520"/>
              <a:gd name="connsiteX26" fmla="*/ 567231 w 822960"/>
              <a:gd name="connsiteY26" fmla="*/ 611951 h 731520"/>
              <a:gd name="connsiteX27" fmla="*/ 544942 w 822960"/>
              <a:gd name="connsiteY27" fmla="*/ 640240 h 731520"/>
              <a:gd name="connsiteX28" fmla="*/ 503080 w 822960"/>
              <a:gd name="connsiteY28" fmla="*/ 45880 h 731520"/>
              <a:gd name="connsiteX29" fmla="*/ 457360 w 822960"/>
              <a:gd name="connsiteY29" fmla="*/ 160 h 731520"/>
              <a:gd name="connsiteX30" fmla="*/ 365920 w 822960"/>
              <a:gd name="connsiteY30" fmla="*/ 160 h 731520"/>
              <a:gd name="connsiteX31" fmla="*/ 320200 w 822960"/>
              <a:gd name="connsiteY31" fmla="*/ 45880 h 731520"/>
              <a:gd name="connsiteX32" fmla="*/ 320200 w 822960"/>
              <a:gd name="connsiteY32" fmla="*/ 183040 h 731520"/>
              <a:gd name="connsiteX33" fmla="*/ 503080 w 822960"/>
              <a:gd name="connsiteY33" fmla="*/ 183040 h 731520"/>
              <a:gd name="connsiteX34" fmla="*/ 503080 w 822960"/>
              <a:gd name="connsiteY34" fmla="*/ 458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22960" h="731520">
                <a:moveTo>
                  <a:pt x="754540" y="91600"/>
                </a:moveTo>
                <a:lnTo>
                  <a:pt x="548800" y="91600"/>
                </a:lnTo>
                <a:lnTo>
                  <a:pt x="548800" y="228760"/>
                </a:lnTo>
                <a:lnTo>
                  <a:pt x="274480" y="228760"/>
                </a:lnTo>
                <a:lnTo>
                  <a:pt x="274480" y="91600"/>
                </a:lnTo>
                <a:lnTo>
                  <a:pt x="68740" y="91600"/>
                </a:lnTo>
                <a:cubicBezTo>
                  <a:pt x="30878" y="91600"/>
                  <a:pt x="160" y="122318"/>
                  <a:pt x="160" y="160180"/>
                </a:cubicBezTo>
                <a:lnTo>
                  <a:pt x="160" y="663100"/>
                </a:lnTo>
                <a:cubicBezTo>
                  <a:pt x="160" y="700962"/>
                  <a:pt x="30878" y="731680"/>
                  <a:pt x="68740" y="731680"/>
                </a:cubicBezTo>
                <a:lnTo>
                  <a:pt x="754540" y="731680"/>
                </a:lnTo>
                <a:cubicBezTo>
                  <a:pt x="792402" y="731680"/>
                  <a:pt x="823120" y="700962"/>
                  <a:pt x="823120" y="663100"/>
                </a:cubicBezTo>
                <a:lnTo>
                  <a:pt x="823120" y="160180"/>
                </a:lnTo>
                <a:cubicBezTo>
                  <a:pt x="823120" y="122318"/>
                  <a:pt x="792402" y="91600"/>
                  <a:pt x="754540" y="91600"/>
                </a:cubicBezTo>
                <a:close/>
                <a:moveTo>
                  <a:pt x="411640" y="320200"/>
                </a:moveTo>
                <a:cubicBezTo>
                  <a:pt x="462075" y="320200"/>
                  <a:pt x="503080" y="361205"/>
                  <a:pt x="503080" y="411640"/>
                </a:cubicBezTo>
                <a:cubicBezTo>
                  <a:pt x="503080" y="462075"/>
                  <a:pt x="462075" y="503080"/>
                  <a:pt x="411640" y="503080"/>
                </a:cubicBezTo>
                <a:cubicBezTo>
                  <a:pt x="361205" y="503080"/>
                  <a:pt x="320200" y="462075"/>
                  <a:pt x="320200" y="411640"/>
                </a:cubicBezTo>
                <a:cubicBezTo>
                  <a:pt x="320200" y="361205"/>
                  <a:pt x="361205" y="320200"/>
                  <a:pt x="411640" y="320200"/>
                </a:cubicBezTo>
                <a:close/>
                <a:moveTo>
                  <a:pt x="544942" y="640240"/>
                </a:moveTo>
                <a:lnTo>
                  <a:pt x="278338" y="640240"/>
                </a:lnTo>
                <a:cubicBezTo>
                  <a:pt x="263479" y="640240"/>
                  <a:pt x="251477" y="625953"/>
                  <a:pt x="256049" y="611951"/>
                </a:cubicBezTo>
                <a:cubicBezTo>
                  <a:pt x="267908" y="575375"/>
                  <a:pt x="302341" y="548800"/>
                  <a:pt x="343060" y="548800"/>
                </a:cubicBezTo>
                <a:lnTo>
                  <a:pt x="354776" y="548800"/>
                </a:lnTo>
                <a:cubicBezTo>
                  <a:pt x="372349" y="556087"/>
                  <a:pt x="391495" y="560230"/>
                  <a:pt x="411640" y="560230"/>
                </a:cubicBezTo>
                <a:cubicBezTo>
                  <a:pt x="431785" y="560230"/>
                  <a:pt x="451074" y="556087"/>
                  <a:pt x="468504" y="548800"/>
                </a:cubicBezTo>
                <a:lnTo>
                  <a:pt x="480220" y="548800"/>
                </a:lnTo>
                <a:cubicBezTo>
                  <a:pt x="520796" y="548800"/>
                  <a:pt x="555229" y="575232"/>
                  <a:pt x="567231" y="611951"/>
                </a:cubicBezTo>
                <a:cubicBezTo>
                  <a:pt x="571803" y="625953"/>
                  <a:pt x="559801" y="640240"/>
                  <a:pt x="544942" y="640240"/>
                </a:cubicBezTo>
                <a:close/>
                <a:moveTo>
                  <a:pt x="503080" y="45880"/>
                </a:moveTo>
                <a:cubicBezTo>
                  <a:pt x="503080" y="20591"/>
                  <a:pt x="482649" y="160"/>
                  <a:pt x="457360" y="160"/>
                </a:cubicBezTo>
                <a:lnTo>
                  <a:pt x="365920" y="160"/>
                </a:lnTo>
                <a:cubicBezTo>
                  <a:pt x="340631" y="160"/>
                  <a:pt x="320200" y="20591"/>
                  <a:pt x="320200" y="45880"/>
                </a:cubicBezTo>
                <a:lnTo>
                  <a:pt x="320200" y="183040"/>
                </a:lnTo>
                <a:lnTo>
                  <a:pt x="503080" y="183040"/>
                </a:lnTo>
                <a:lnTo>
                  <a:pt x="503080" y="45880"/>
                </a:lnTo>
                <a:close/>
              </a:path>
            </a:pathLst>
          </a:custGeom>
          <a:solidFill>
            <a:srgbClr val="910830"/>
          </a:solidFill>
          <a:ln w="1422" cap="flat">
            <a:noFill/>
            <a:prstDash val="solid"/>
            <a:miter/>
          </a:ln>
        </p:spPr>
        <p:txBody>
          <a:bodyPr rtlCol="0" anchor="ctr"/>
          <a:lstStyle/>
          <a:p>
            <a:endParaRPr lang="en-GB"/>
          </a:p>
        </p:txBody>
      </p:sp>
      <p:sp>
        <p:nvSpPr>
          <p:cNvPr id="157" name="Grafik 290">
            <a:extLst>
              <a:ext uri="{FF2B5EF4-FFF2-40B4-BE49-F238E27FC236}">
                <a16:creationId xmlns:a16="http://schemas.microsoft.com/office/drawing/2014/main" id="{A945DA0B-E883-4DBA-BF16-6B1834FC6DE0}"/>
              </a:ext>
            </a:extLst>
          </p:cNvPr>
          <p:cNvSpPr/>
          <p:nvPr/>
        </p:nvSpPr>
        <p:spPr>
          <a:xfrm>
            <a:off x="5374647" y="2333719"/>
            <a:ext cx="475573" cy="356680"/>
          </a:xfrm>
          <a:custGeom>
            <a:avLst/>
            <a:gdLst>
              <a:gd name="connsiteX0" fmla="*/ 663099 w 731520"/>
              <a:gd name="connsiteY0" fmla="*/ 548799 h 548640"/>
              <a:gd name="connsiteX1" fmla="*/ 68739 w 731520"/>
              <a:gd name="connsiteY1" fmla="*/ 548799 h 548640"/>
              <a:gd name="connsiteX2" fmla="*/ 159 w 731520"/>
              <a:gd name="connsiteY2" fmla="*/ 480219 h 548640"/>
              <a:gd name="connsiteX3" fmla="*/ 159 w 731520"/>
              <a:gd name="connsiteY3" fmla="*/ 68739 h 548640"/>
              <a:gd name="connsiteX4" fmla="*/ 68739 w 731520"/>
              <a:gd name="connsiteY4" fmla="*/ 159 h 548640"/>
              <a:gd name="connsiteX5" fmla="*/ 663099 w 731520"/>
              <a:gd name="connsiteY5" fmla="*/ 159 h 548640"/>
              <a:gd name="connsiteX6" fmla="*/ 731679 w 731520"/>
              <a:gd name="connsiteY6" fmla="*/ 68739 h 548640"/>
              <a:gd name="connsiteX7" fmla="*/ 731679 w 731520"/>
              <a:gd name="connsiteY7" fmla="*/ 480219 h 548640"/>
              <a:gd name="connsiteX8" fmla="*/ 663099 w 731520"/>
              <a:gd name="connsiteY8" fmla="*/ 548799 h 548640"/>
              <a:gd name="connsiteX9" fmla="*/ 160179 w 731520"/>
              <a:gd name="connsiteY9" fmla="*/ 80169 h 548640"/>
              <a:gd name="connsiteX10" fmla="*/ 80169 w 731520"/>
              <a:gd name="connsiteY10" fmla="*/ 160179 h 548640"/>
              <a:gd name="connsiteX11" fmla="*/ 160179 w 731520"/>
              <a:gd name="connsiteY11" fmla="*/ 240189 h 548640"/>
              <a:gd name="connsiteX12" fmla="*/ 240189 w 731520"/>
              <a:gd name="connsiteY12" fmla="*/ 160179 h 548640"/>
              <a:gd name="connsiteX13" fmla="*/ 160179 w 731520"/>
              <a:gd name="connsiteY13" fmla="*/ 80169 h 548640"/>
              <a:gd name="connsiteX14" fmla="*/ 91599 w 731520"/>
              <a:gd name="connsiteY14" fmla="*/ 457359 h 548640"/>
              <a:gd name="connsiteX15" fmla="*/ 640239 w 731520"/>
              <a:gd name="connsiteY15" fmla="*/ 457359 h 548640"/>
              <a:gd name="connsiteX16" fmla="*/ 640239 w 731520"/>
              <a:gd name="connsiteY16" fmla="*/ 297339 h 548640"/>
              <a:gd name="connsiteX17" fmla="*/ 515202 w 731520"/>
              <a:gd name="connsiteY17" fmla="*/ 172302 h 548640"/>
              <a:gd name="connsiteX18" fmla="*/ 490955 w 731520"/>
              <a:gd name="connsiteY18" fmla="*/ 172302 h 548640"/>
              <a:gd name="connsiteX19" fmla="*/ 297339 w 731520"/>
              <a:gd name="connsiteY19" fmla="*/ 365919 h 548640"/>
              <a:gd name="connsiteX20" fmla="*/ 218022 w 731520"/>
              <a:gd name="connsiteY20" fmla="*/ 286602 h 548640"/>
              <a:gd name="connsiteX21" fmla="*/ 193775 w 731520"/>
              <a:gd name="connsiteY21" fmla="*/ 286602 h 548640"/>
              <a:gd name="connsiteX22" fmla="*/ 91599 w 731520"/>
              <a:gd name="connsiteY22" fmla="*/ 388779 h 548640"/>
              <a:gd name="connsiteX23" fmla="*/ 91599 w 731520"/>
              <a:gd name="connsiteY23" fmla="*/ 45735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548640">
                <a:moveTo>
                  <a:pt x="663099" y="548799"/>
                </a:moveTo>
                <a:lnTo>
                  <a:pt x="68739" y="548799"/>
                </a:lnTo>
                <a:cubicBezTo>
                  <a:pt x="30863" y="548799"/>
                  <a:pt x="159" y="518095"/>
                  <a:pt x="159" y="480219"/>
                </a:cubicBezTo>
                <a:lnTo>
                  <a:pt x="159" y="68739"/>
                </a:lnTo>
                <a:cubicBezTo>
                  <a:pt x="159" y="30863"/>
                  <a:pt x="30863" y="159"/>
                  <a:pt x="68739" y="159"/>
                </a:cubicBezTo>
                <a:lnTo>
                  <a:pt x="663099" y="159"/>
                </a:lnTo>
                <a:cubicBezTo>
                  <a:pt x="700975" y="159"/>
                  <a:pt x="731679" y="30863"/>
                  <a:pt x="731679" y="68739"/>
                </a:cubicBezTo>
                <a:lnTo>
                  <a:pt x="731679" y="480219"/>
                </a:lnTo>
                <a:cubicBezTo>
                  <a:pt x="731679" y="518095"/>
                  <a:pt x="700975" y="548799"/>
                  <a:pt x="663099" y="548799"/>
                </a:cubicBezTo>
                <a:close/>
                <a:moveTo>
                  <a:pt x="160179" y="80169"/>
                </a:moveTo>
                <a:cubicBezTo>
                  <a:pt x="115991" y="80169"/>
                  <a:pt x="80169" y="115991"/>
                  <a:pt x="80169" y="160179"/>
                </a:cubicBezTo>
                <a:cubicBezTo>
                  <a:pt x="80169" y="204367"/>
                  <a:pt x="115991" y="240189"/>
                  <a:pt x="160179" y="240189"/>
                </a:cubicBezTo>
                <a:cubicBezTo>
                  <a:pt x="204367" y="240189"/>
                  <a:pt x="240189" y="204367"/>
                  <a:pt x="240189" y="160179"/>
                </a:cubicBezTo>
                <a:cubicBezTo>
                  <a:pt x="240189" y="115991"/>
                  <a:pt x="204367" y="80169"/>
                  <a:pt x="160179" y="80169"/>
                </a:cubicBezTo>
                <a:close/>
                <a:moveTo>
                  <a:pt x="91599" y="457359"/>
                </a:moveTo>
                <a:lnTo>
                  <a:pt x="640239" y="457359"/>
                </a:lnTo>
                <a:lnTo>
                  <a:pt x="640239" y="297339"/>
                </a:lnTo>
                <a:lnTo>
                  <a:pt x="515202" y="172302"/>
                </a:lnTo>
                <a:cubicBezTo>
                  <a:pt x="508507" y="165607"/>
                  <a:pt x="497651" y="165607"/>
                  <a:pt x="490955" y="172302"/>
                </a:cubicBezTo>
                <a:lnTo>
                  <a:pt x="297339" y="365919"/>
                </a:lnTo>
                <a:lnTo>
                  <a:pt x="218022" y="286602"/>
                </a:lnTo>
                <a:cubicBezTo>
                  <a:pt x="211327" y="279907"/>
                  <a:pt x="200471" y="279907"/>
                  <a:pt x="193775" y="286602"/>
                </a:cubicBezTo>
                <a:lnTo>
                  <a:pt x="91599" y="388779"/>
                </a:lnTo>
                <a:lnTo>
                  <a:pt x="91599" y="457359"/>
                </a:lnTo>
                <a:close/>
              </a:path>
            </a:pathLst>
          </a:custGeom>
          <a:solidFill>
            <a:srgbClr val="910830"/>
          </a:solidFill>
          <a:ln w="1414" cap="flat">
            <a:noFill/>
            <a:prstDash val="solid"/>
            <a:miter/>
          </a:ln>
        </p:spPr>
        <p:txBody>
          <a:bodyPr rtlCol="0" anchor="ctr"/>
          <a:lstStyle/>
          <a:p>
            <a:endParaRPr lang="en-GB"/>
          </a:p>
        </p:txBody>
      </p:sp>
      <p:sp>
        <p:nvSpPr>
          <p:cNvPr id="158" name="Grafik 291">
            <a:extLst>
              <a:ext uri="{FF2B5EF4-FFF2-40B4-BE49-F238E27FC236}">
                <a16:creationId xmlns:a16="http://schemas.microsoft.com/office/drawing/2014/main" id="{7DD9319F-A36E-480E-ACBA-3E93D4657050}"/>
              </a:ext>
            </a:extLst>
          </p:cNvPr>
          <p:cNvSpPr/>
          <p:nvPr/>
        </p:nvSpPr>
        <p:spPr>
          <a:xfrm>
            <a:off x="3058702" y="2303995"/>
            <a:ext cx="535020" cy="416127"/>
          </a:xfrm>
          <a:custGeom>
            <a:avLst/>
            <a:gdLst>
              <a:gd name="connsiteX0" fmla="*/ 685960 w 822960"/>
              <a:gd name="connsiteY0" fmla="*/ 548800 h 640080"/>
              <a:gd name="connsiteX1" fmla="*/ 685960 w 822960"/>
              <a:gd name="connsiteY1" fmla="*/ 571660 h 640080"/>
              <a:gd name="connsiteX2" fmla="*/ 617380 w 822960"/>
              <a:gd name="connsiteY2" fmla="*/ 640240 h 640080"/>
              <a:gd name="connsiteX3" fmla="*/ 68740 w 822960"/>
              <a:gd name="connsiteY3" fmla="*/ 640240 h 640080"/>
              <a:gd name="connsiteX4" fmla="*/ 160 w 822960"/>
              <a:gd name="connsiteY4" fmla="*/ 571660 h 640080"/>
              <a:gd name="connsiteX5" fmla="*/ 160 w 822960"/>
              <a:gd name="connsiteY5" fmla="*/ 205900 h 640080"/>
              <a:gd name="connsiteX6" fmla="*/ 68740 w 822960"/>
              <a:gd name="connsiteY6" fmla="*/ 137320 h 640080"/>
              <a:gd name="connsiteX7" fmla="*/ 91600 w 822960"/>
              <a:gd name="connsiteY7" fmla="*/ 137320 h 640080"/>
              <a:gd name="connsiteX8" fmla="*/ 91600 w 822960"/>
              <a:gd name="connsiteY8" fmla="*/ 434500 h 640080"/>
              <a:gd name="connsiteX9" fmla="*/ 205900 w 822960"/>
              <a:gd name="connsiteY9" fmla="*/ 548800 h 640080"/>
              <a:gd name="connsiteX10" fmla="*/ 685960 w 822960"/>
              <a:gd name="connsiteY10" fmla="*/ 548800 h 640080"/>
              <a:gd name="connsiteX11" fmla="*/ 823120 w 822960"/>
              <a:gd name="connsiteY11" fmla="*/ 434500 h 640080"/>
              <a:gd name="connsiteX12" fmla="*/ 823120 w 822960"/>
              <a:gd name="connsiteY12" fmla="*/ 68740 h 640080"/>
              <a:gd name="connsiteX13" fmla="*/ 754540 w 822960"/>
              <a:gd name="connsiteY13" fmla="*/ 160 h 640080"/>
              <a:gd name="connsiteX14" fmla="*/ 205900 w 822960"/>
              <a:gd name="connsiteY14" fmla="*/ 160 h 640080"/>
              <a:gd name="connsiteX15" fmla="*/ 137320 w 822960"/>
              <a:gd name="connsiteY15" fmla="*/ 68740 h 640080"/>
              <a:gd name="connsiteX16" fmla="*/ 137320 w 822960"/>
              <a:gd name="connsiteY16" fmla="*/ 434500 h 640080"/>
              <a:gd name="connsiteX17" fmla="*/ 205900 w 822960"/>
              <a:gd name="connsiteY17" fmla="*/ 503080 h 640080"/>
              <a:gd name="connsiteX18" fmla="*/ 754540 w 822960"/>
              <a:gd name="connsiteY18" fmla="*/ 503080 h 640080"/>
              <a:gd name="connsiteX19" fmla="*/ 823120 w 822960"/>
              <a:gd name="connsiteY19" fmla="*/ 434500 h 640080"/>
              <a:gd name="connsiteX20" fmla="*/ 365920 w 822960"/>
              <a:gd name="connsiteY20" fmla="*/ 137320 h 640080"/>
              <a:gd name="connsiteX21" fmla="*/ 297340 w 822960"/>
              <a:gd name="connsiteY21" fmla="*/ 205900 h 640080"/>
              <a:gd name="connsiteX22" fmla="*/ 228760 w 822960"/>
              <a:gd name="connsiteY22" fmla="*/ 137320 h 640080"/>
              <a:gd name="connsiteX23" fmla="*/ 297340 w 822960"/>
              <a:gd name="connsiteY23" fmla="*/ 68740 h 640080"/>
              <a:gd name="connsiteX24" fmla="*/ 365920 w 822960"/>
              <a:gd name="connsiteY24" fmla="*/ 137320 h 640080"/>
              <a:gd name="connsiteX25" fmla="*/ 228760 w 822960"/>
              <a:gd name="connsiteY25" fmla="*/ 343060 h 640080"/>
              <a:gd name="connsiteX26" fmla="*/ 308077 w 822960"/>
              <a:gd name="connsiteY26" fmla="*/ 263743 h 640080"/>
              <a:gd name="connsiteX27" fmla="*/ 332324 w 822960"/>
              <a:gd name="connsiteY27" fmla="*/ 263743 h 640080"/>
              <a:gd name="connsiteX28" fmla="*/ 388780 w 822960"/>
              <a:gd name="connsiteY28" fmla="*/ 320200 h 640080"/>
              <a:gd name="connsiteX29" fmla="*/ 582397 w 822960"/>
              <a:gd name="connsiteY29" fmla="*/ 126583 h 640080"/>
              <a:gd name="connsiteX30" fmla="*/ 606644 w 822960"/>
              <a:gd name="connsiteY30" fmla="*/ 126583 h 640080"/>
              <a:gd name="connsiteX31" fmla="*/ 731680 w 822960"/>
              <a:gd name="connsiteY31" fmla="*/ 251620 h 640080"/>
              <a:gd name="connsiteX32" fmla="*/ 731680 w 822960"/>
              <a:gd name="connsiteY32" fmla="*/ 411640 h 640080"/>
              <a:gd name="connsiteX33" fmla="*/ 228760 w 822960"/>
              <a:gd name="connsiteY33" fmla="*/ 411640 h 640080"/>
              <a:gd name="connsiteX34" fmla="*/ 228760 w 822960"/>
              <a:gd name="connsiteY34" fmla="*/ 3430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22960" h="640080">
                <a:moveTo>
                  <a:pt x="685960" y="548800"/>
                </a:moveTo>
                <a:lnTo>
                  <a:pt x="685960" y="571660"/>
                </a:lnTo>
                <a:cubicBezTo>
                  <a:pt x="685960" y="609536"/>
                  <a:pt x="655256" y="640240"/>
                  <a:pt x="617380" y="640240"/>
                </a:cubicBezTo>
                <a:lnTo>
                  <a:pt x="68740" y="640240"/>
                </a:lnTo>
                <a:cubicBezTo>
                  <a:pt x="30864" y="640240"/>
                  <a:pt x="160" y="609536"/>
                  <a:pt x="160" y="571660"/>
                </a:cubicBezTo>
                <a:lnTo>
                  <a:pt x="160" y="205900"/>
                </a:lnTo>
                <a:cubicBezTo>
                  <a:pt x="160" y="168024"/>
                  <a:pt x="30864" y="137320"/>
                  <a:pt x="68740" y="137320"/>
                </a:cubicBezTo>
                <a:lnTo>
                  <a:pt x="91600" y="137320"/>
                </a:lnTo>
                <a:lnTo>
                  <a:pt x="91600" y="434500"/>
                </a:lnTo>
                <a:cubicBezTo>
                  <a:pt x="91600" y="497525"/>
                  <a:pt x="142875" y="548800"/>
                  <a:pt x="205900" y="548800"/>
                </a:cubicBezTo>
                <a:lnTo>
                  <a:pt x="685960" y="548800"/>
                </a:lnTo>
                <a:close/>
                <a:moveTo>
                  <a:pt x="823120" y="434500"/>
                </a:moveTo>
                <a:lnTo>
                  <a:pt x="823120" y="68740"/>
                </a:lnTo>
                <a:cubicBezTo>
                  <a:pt x="823120" y="30864"/>
                  <a:pt x="792416" y="160"/>
                  <a:pt x="754540" y="160"/>
                </a:cubicBezTo>
                <a:lnTo>
                  <a:pt x="205900" y="160"/>
                </a:lnTo>
                <a:cubicBezTo>
                  <a:pt x="168024" y="160"/>
                  <a:pt x="137320" y="30864"/>
                  <a:pt x="137320" y="68740"/>
                </a:cubicBezTo>
                <a:lnTo>
                  <a:pt x="137320" y="434500"/>
                </a:lnTo>
                <a:cubicBezTo>
                  <a:pt x="137320" y="472376"/>
                  <a:pt x="168024" y="503080"/>
                  <a:pt x="205900" y="503080"/>
                </a:cubicBezTo>
                <a:lnTo>
                  <a:pt x="754540" y="503080"/>
                </a:lnTo>
                <a:cubicBezTo>
                  <a:pt x="792416" y="503080"/>
                  <a:pt x="823120" y="472376"/>
                  <a:pt x="823120" y="434500"/>
                </a:cubicBezTo>
                <a:close/>
                <a:moveTo>
                  <a:pt x="365920" y="137320"/>
                </a:moveTo>
                <a:cubicBezTo>
                  <a:pt x="365920" y="175196"/>
                  <a:pt x="335216" y="205900"/>
                  <a:pt x="297340" y="205900"/>
                </a:cubicBezTo>
                <a:cubicBezTo>
                  <a:pt x="259464" y="205900"/>
                  <a:pt x="228760" y="175196"/>
                  <a:pt x="228760" y="137320"/>
                </a:cubicBezTo>
                <a:cubicBezTo>
                  <a:pt x="228760" y="99444"/>
                  <a:pt x="259464" y="68740"/>
                  <a:pt x="297340" y="68740"/>
                </a:cubicBezTo>
                <a:cubicBezTo>
                  <a:pt x="335216" y="68740"/>
                  <a:pt x="365920" y="99444"/>
                  <a:pt x="365920" y="137320"/>
                </a:cubicBezTo>
                <a:close/>
                <a:moveTo>
                  <a:pt x="228760" y="343060"/>
                </a:moveTo>
                <a:lnTo>
                  <a:pt x="308077" y="263743"/>
                </a:lnTo>
                <a:cubicBezTo>
                  <a:pt x="314772" y="257048"/>
                  <a:pt x="325628" y="257048"/>
                  <a:pt x="332324" y="263743"/>
                </a:cubicBezTo>
                <a:lnTo>
                  <a:pt x="388780" y="320200"/>
                </a:lnTo>
                <a:lnTo>
                  <a:pt x="582397" y="126583"/>
                </a:lnTo>
                <a:cubicBezTo>
                  <a:pt x="589092" y="119888"/>
                  <a:pt x="599948" y="119888"/>
                  <a:pt x="606644" y="126583"/>
                </a:cubicBezTo>
                <a:lnTo>
                  <a:pt x="731680" y="251620"/>
                </a:lnTo>
                <a:lnTo>
                  <a:pt x="731680" y="411640"/>
                </a:lnTo>
                <a:lnTo>
                  <a:pt x="228760" y="411640"/>
                </a:lnTo>
                <a:lnTo>
                  <a:pt x="228760" y="343060"/>
                </a:lnTo>
                <a:close/>
              </a:path>
            </a:pathLst>
          </a:custGeom>
          <a:solidFill>
            <a:srgbClr val="910830"/>
          </a:solidFill>
          <a:ln w="1422" cap="flat">
            <a:noFill/>
            <a:prstDash val="solid"/>
            <a:miter/>
          </a:ln>
        </p:spPr>
        <p:txBody>
          <a:bodyPr rtlCol="0" anchor="ctr"/>
          <a:lstStyle/>
          <a:p>
            <a:endParaRPr lang="en-GB"/>
          </a:p>
        </p:txBody>
      </p:sp>
      <p:sp>
        <p:nvSpPr>
          <p:cNvPr id="159" name="Grafik 292">
            <a:extLst>
              <a:ext uri="{FF2B5EF4-FFF2-40B4-BE49-F238E27FC236}">
                <a16:creationId xmlns:a16="http://schemas.microsoft.com/office/drawing/2014/main" id="{90A9E919-2E69-4011-AE8F-381CAE360FB3}"/>
              </a:ext>
            </a:extLst>
          </p:cNvPr>
          <p:cNvSpPr/>
          <p:nvPr/>
        </p:nvSpPr>
        <p:spPr>
          <a:xfrm>
            <a:off x="3645119" y="2333718"/>
            <a:ext cx="535020" cy="356680"/>
          </a:xfrm>
          <a:custGeom>
            <a:avLst/>
            <a:gdLst>
              <a:gd name="connsiteX0" fmla="*/ 811601 w 822960"/>
              <a:gd name="connsiteY0" fmla="*/ 257204 h 548640"/>
              <a:gd name="connsiteX1" fmla="*/ 660600 w 822960"/>
              <a:gd name="connsiteY1" fmla="*/ 30698 h 548640"/>
              <a:gd name="connsiteX2" fmla="*/ 603537 w 822960"/>
              <a:gd name="connsiteY2" fmla="*/ 160 h 548640"/>
              <a:gd name="connsiteX3" fmla="*/ 219743 w 822960"/>
              <a:gd name="connsiteY3" fmla="*/ 160 h 548640"/>
              <a:gd name="connsiteX4" fmla="*/ 162682 w 822960"/>
              <a:gd name="connsiteY4" fmla="*/ 30698 h 548640"/>
              <a:gd name="connsiteX5" fmla="*/ 11679 w 822960"/>
              <a:gd name="connsiteY5" fmla="*/ 257204 h 548640"/>
              <a:gd name="connsiteX6" fmla="*/ 160 w 822960"/>
              <a:gd name="connsiteY6" fmla="*/ 295244 h 548640"/>
              <a:gd name="connsiteX7" fmla="*/ 160 w 822960"/>
              <a:gd name="connsiteY7" fmla="*/ 480220 h 548640"/>
              <a:gd name="connsiteX8" fmla="*/ 68740 w 822960"/>
              <a:gd name="connsiteY8" fmla="*/ 548800 h 548640"/>
              <a:gd name="connsiteX9" fmla="*/ 754540 w 822960"/>
              <a:gd name="connsiteY9" fmla="*/ 548800 h 548640"/>
              <a:gd name="connsiteX10" fmla="*/ 823120 w 822960"/>
              <a:gd name="connsiteY10" fmla="*/ 480220 h 548640"/>
              <a:gd name="connsiteX11" fmla="*/ 823120 w 822960"/>
              <a:gd name="connsiteY11" fmla="*/ 295244 h 548640"/>
              <a:gd name="connsiteX12" fmla="*/ 811601 w 822960"/>
              <a:gd name="connsiteY12" fmla="*/ 257204 h 548640"/>
              <a:gd name="connsiteX13" fmla="*/ 231978 w 822960"/>
              <a:gd name="connsiteY13" fmla="*/ 91600 h 548640"/>
              <a:gd name="connsiteX14" fmla="*/ 591304 w 822960"/>
              <a:gd name="connsiteY14" fmla="*/ 91600 h 548640"/>
              <a:gd name="connsiteX15" fmla="*/ 713223 w 822960"/>
              <a:gd name="connsiteY15" fmla="*/ 274480 h 548640"/>
              <a:gd name="connsiteX16" fmla="*/ 537370 w 822960"/>
              <a:gd name="connsiteY16" fmla="*/ 274480 h 548640"/>
              <a:gd name="connsiteX17" fmla="*/ 491650 w 822960"/>
              <a:gd name="connsiteY17" fmla="*/ 365920 h 548640"/>
              <a:gd name="connsiteX18" fmla="*/ 331630 w 822960"/>
              <a:gd name="connsiteY18" fmla="*/ 365920 h 548640"/>
              <a:gd name="connsiteX19" fmla="*/ 285910 w 822960"/>
              <a:gd name="connsiteY19" fmla="*/ 274480 h 548640"/>
              <a:gd name="connsiteX20" fmla="*/ 110057 w 822960"/>
              <a:gd name="connsiteY20" fmla="*/ 274480 h 548640"/>
              <a:gd name="connsiteX21" fmla="*/ 231978 w 822960"/>
              <a:gd name="connsiteY21" fmla="*/ 9160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2960" h="548640">
                <a:moveTo>
                  <a:pt x="811601" y="257204"/>
                </a:moveTo>
                <a:lnTo>
                  <a:pt x="660600" y="30698"/>
                </a:lnTo>
                <a:cubicBezTo>
                  <a:pt x="647880" y="11620"/>
                  <a:pt x="626467" y="160"/>
                  <a:pt x="603537" y="160"/>
                </a:cubicBezTo>
                <a:lnTo>
                  <a:pt x="219743" y="160"/>
                </a:lnTo>
                <a:cubicBezTo>
                  <a:pt x="196814" y="160"/>
                  <a:pt x="175401" y="11620"/>
                  <a:pt x="162682" y="30698"/>
                </a:cubicBezTo>
                <a:lnTo>
                  <a:pt x="11679" y="257204"/>
                </a:lnTo>
                <a:cubicBezTo>
                  <a:pt x="4168" y="268468"/>
                  <a:pt x="160" y="281705"/>
                  <a:pt x="160" y="295244"/>
                </a:cubicBezTo>
                <a:lnTo>
                  <a:pt x="160" y="480220"/>
                </a:lnTo>
                <a:cubicBezTo>
                  <a:pt x="160" y="518096"/>
                  <a:pt x="30864" y="548800"/>
                  <a:pt x="68740" y="548800"/>
                </a:cubicBezTo>
                <a:lnTo>
                  <a:pt x="754540" y="548800"/>
                </a:lnTo>
                <a:cubicBezTo>
                  <a:pt x="792416" y="548800"/>
                  <a:pt x="823120" y="518096"/>
                  <a:pt x="823120" y="480220"/>
                </a:cubicBezTo>
                <a:lnTo>
                  <a:pt x="823120" y="295244"/>
                </a:lnTo>
                <a:cubicBezTo>
                  <a:pt x="823120" y="281705"/>
                  <a:pt x="819112" y="268468"/>
                  <a:pt x="811601" y="257204"/>
                </a:cubicBezTo>
                <a:close/>
                <a:moveTo>
                  <a:pt x="231978" y="91600"/>
                </a:moveTo>
                <a:lnTo>
                  <a:pt x="591304" y="91600"/>
                </a:lnTo>
                <a:lnTo>
                  <a:pt x="713223" y="274480"/>
                </a:lnTo>
                <a:lnTo>
                  <a:pt x="537370" y="274480"/>
                </a:lnTo>
                <a:lnTo>
                  <a:pt x="491650" y="365920"/>
                </a:lnTo>
                <a:lnTo>
                  <a:pt x="331630" y="365920"/>
                </a:lnTo>
                <a:lnTo>
                  <a:pt x="285910" y="274480"/>
                </a:lnTo>
                <a:lnTo>
                  <a:pt x="110057" y="274480"/>
                </a:lnTo>
                <a:lnTo>
                  <a:pt x="231978" y="91600"/>
                </a:lnTo>
                <a:close/>
              </a:path>
            </a:pathLst>
          </a:custGeom>
          <a:solidFill>
            <a:srgbClr val="910830"/>
          </a:solidFill>
          <a:ln w="1422" cap="flat">
            <a:noFill/>
            <a:prstDash val="solid"/>
            <a:miter/>
          </a:ln>
        </p:spPr>
        <p:txBody>
          <a:bodyPr rtlCol="0" anchor="ctr"/>
          <a:lstStyle/>
          <a:p>
            <a:endParaRPr lang="en-GB"/>
          </a:p>
        </p:txBody>
      </p:sp>
      <p:sp>
        <p:nvSpPr>
          <p:cNvPr id="160" name="Grafik 293">
            <a:extLst>
              <a:ext uri="{FF2B5EF4-FFF2-40B4-BE49-F238E27FC236}">
                <a16:creationId xmlns:a16="http://schemas.microsoft.com/office/drawing/2014/main" id="{8FE6D3BC-451E-4C22-82A9-6F9F146DBAEC}"/>
              </a:ext>
            </a:extLst>
          </p:cNvPr>
          <p:cNvSpPr/>
          <p:nvPr/>
        </p:nvSpPr>
        <p:spPr>
          <a:xfrm>
            <a:off x="6955557" y="2300279"/>
            <a:ext cx="416127" cy="423557"/>
          </a:xfrm>
          <a:custGeom>
            <a:avLst/>
            <a:gdLst>
              <a:gd name="connsiteX0" fmla="*/ 160 w 640080"/>
              <a:gd name="connsiteY0" fmla="*/ 80170 h 651510"/>
              <a:gd name="connsiteX1" fmla="*/ 160 w 640080"/>
              <a:gd name="connsiteY1" fmla="*/ 23020 h 651510"/>
              <a:gd name="connsiteX2" fmla="*/ 23020 w 640080"/>
              <a:gd name="connsiteY2" fmla="*/ 160 h 651510"/>
              <a:gd name="connsiteX3" fmla="*/ 617380 w 640080"/>
              <a:gd name="connsiteY3" fmla="*/ 160 h 651510"/>
              <a:gd name="connsiteX4" fmla="*/ 640240 w 640080"/>
              <a:gd name="connsiteY4" fmla="*/ 23020 h 651510"/>
              <a:gd name="connsiteX5" fmla="*/ 640240 w 640080"/>
              <a:gd name="connsiteY5" fmla="*/ 80170 h 651510"/>
              <a:gd name="connsiteX6" fmla="*/ 617380 w 640080"/>
              <a:gd name="connsiteY6" fmla="*/ 103030 h 651510"/>
              <a:gd name="connsiteX7" fmla="*/ 23020 w 640080"/>
              <a:gd name="connsiteY7" fmla="*/ 103030 h 651510"/>
              <a:gd name="connsiteX8" fmla="*/ 160 w 640080"/>
              <a:gd name="connsiteY8" fmla="*/ 80170 h 651510"/>
              <a:gd name="connsiteX9" fmla="*/ 251620 w 640080"/>
              <a:gd name="connsiteY9" fmla="*/ 285910 h 651510"/>
              <a:gd name="connsiteX10" fmla="*/ 617380 w 640080"/>
              <a:gd name="connsiteY10" fmla="*/ 285910 h 651510"/>
              <a:gd name="connsiteX11" fmla="*/ 640240 w 640080"/>
              <a:gd name="connsiteY11" fmla="*/ 263050 h 651510"/>
              <a:gd name="connsiteX12" fmla="*/ 640240 w 640080"/>
              <a:gd name="connsiteY12" fmla="*/ 205900 h 651510"/>
              <a:gd name="connsiteX13" fmla="*/ 617380 w 640080"/>
              <a:gd name="connsiteY13" fmla="*/ 183040 h 651510"/>
              <a:gd name="connsiteX14" fmla="*/ 251620 w 640080"/>
              <a:gd name="connsiteY14" fmla="*/ 183040 h 651510"/>
              <a:gd name="connsiteX15" fmla="*/ 228760 w 640080"/>
              <a:gd name="connsiteY15" fmla="*/ 205900 h 651510"/>
              <a:gd name="connsiteX16" fmla="*/ 228760 w 640080"/>
              <a:gd name="connsiteY16" fmla="*/ 263050 h 651510"/>
              <a:gd name="connsiteX17" fmla="*/ 251620 w 640080"/>
              <a:gd name="connsiteY17" fmla="*/ 285910 h 651510"/>
              <a:gd name="connsiteX18" fmla="*/ 23020 w 640080"/>
              <a:gd name="connsiteY18" fmla="*/ 651670 h 651510"/>
              <a:gd name="connsiteX19" fmla="*/ 617380 w 640080"/>
              <a:gd name="connsiteY19" fmla="*/ 651670 h 651510"/>
              <a:gd name="connsiteX20" fmla="*/ 640240 w 640080"/>
              <a:gd name="connsiteY20" fmla="*/ 628810 h 651510"/>
              <a:gd name="connsiteX21" fmla="*/ 640240 w 640080"/>
              <a:gd name="connsiteY21" fmla="*/ 571660 h 651510"/>
              <a:gd name="connsiteX22" fmla="*/ 617380 w 640080"/>
              <a:gd name="connsiteY22" fmla="*/ 548800 h 651510"/>
              <a:gd name="connsiteX23" fmla="*/ 23020 w 640080"/>
              <a:gd name="connsiteY23" fmla="*/ 548800 h 651510"/>
              <a:gd name="connsiteX24" fmla="*/ 160 w 640080"/>
              <a:gd name="connsiteY24" fmla="*/ 571660 h 651510"/>
              <a:gd name="connsiteX25" fmla="*/ 160 w 640080"/>
              <a:gd name="connsiteY25" fmla="*/ 628810 h 651510"/>
              <a:gd name="connsiteX26" fmla="*/ 23020 w 640080"/>
              <a:gd name="connsiteY26" fmla="*/ 651670 h 651510"/>
              <a:gd name="connsiteX27" fmla="*/ 251620 w 640080"/>
              <a:gd name="connsiteY27" fmla="*/ 468790 h 651510"/>
              <a:gd name="connsiteX28" fmla="*/ 617380 w 640080"/>
              <a:gd name="connsiteY28" fmla="*/ 468790 h 651510"/>
              <a:gd name="connsiteX29" fmla="*/ 640240 w 640080"/>
              <a:gd name="connsiteY29" fmla="*/ 445930 h 651510"/>
              <a:gd name="connsiteX30" fmla="*/ 640240 w 640080"/>
              <a:gd name="connsiteY30" fmla="*/ 388780 h 651510"/>
              <a:gd name="connsiteX31" fmla="*/ 617380 w 640080"/>
              <a:gd name="connsiteY31" fmla="*/ 365920 h 651510"/>
              <a:gd name="connsiteX32" fmla="*/ 251620 w 640080"/>
              <a:gd name="connsiteY32" fmla="*/ 365920 h 651510"/>
              <a:gd name="connsiteX33" fmla="*/ 228760 w 640080"/>
              <a:gd name="connsiteY33" fmla="*/ 388780 h 651510"/>
              <a:gd name="connsiteX34" fmla="*/ 228760 w 640080"/>
              <a:gd name="connsiteY34" fmla="*/ 445930 h 651510"/>
              <a:gd name="connsiteX35" fmla="*/ 251620 w 640080"/>
              <a:gd name="connsiteY35" fmla="*/ 468790 h 651510"/>
              <a:gd name="connsiteX36" fmla="*/ 176344 w 640080"/>
              <a:gd name="connsiteY36" fmla="*/ 309752 h 651510"/>
              <a:gd name="connsiteX37" fmla="*/ 39184 w 640080"/>
              <a:gd name="connsiteY37" fmla="*/ 172615 h 651510"/>
              <a:gd name="connsiteX38" fmla="*/ 160 w 640080"/>
              <a:gd name="connsiteY38" fmla="*/ 188778 h 651510"/>
              <a:gd name="connsiteX39" fmla="*/ 160 w 640080"/>
              <a:gd name="connsiteY39" fmla="*/ 463062 h 651510"/>
              <a:gd name="connsiteX40" fmla="*/ 39184 w 640080"/>
              <a:gd name="connsiteY40" fmla="*/ 479226 h 651510"/>
              <a:gd name="connsiteX41" fmla="*/ 176344 w 640080"/>
              <a:gd name="connsiteY41" fmla="*/ 342077 h 651510"/>
              <a:gd name="connsiteX42" fmla="*/ 176344 w 640080"/>
              <a:gd name="connsiteY42" fmla="*/ 309752 h 6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0080" h="651510">
                <a:moveTo>
                  <a:pt x="160" y="80170"/>
                </a:moveTo>
                <a:lnTo>
                  <a:pt x="160" y="23020"/>
                </a:lnTo>
                <a:cubicBezTo>
                  <a:pt x="160" y="10394"/>
                  <a:pt x="10394" y="160"/>
                  <a:pt x="23020" y="160"/>
                </a:cubicBezTo>
                <a:lnTo>
                  <a:pt x="617380" y="160"/>
                </a:lnTo>
                <a:cubicBezTo>
                  <a:pt x="630006" y="160"/>
                  <a:pt x="640240" y="10394"/>
                  <a:pt x="640240" y="23020"/>
                </a:cubicBezTo>
                <a:lnTo>
                  <a:pt x="640240" y="80170"/>
                </a:lnTo>
                <a:cubicBezTo>
                  <a:pt x="640240" y="92796"/>
                  <a:pt x="630006" y="103030"/>
                  <a:pt x="617380" y="103030"/>
                </a:cubicBezTo>
                <a:lnTo>
                  <a:pt x="23020" y="103030"/>
                </a:lnTo>
                <a:cubicBezTo>
                  <a:pt x="10394" y="103030"/>
                  <a:pt x="160" y="92796"/>
                  <a:pt x="160" y="80170"/>
                </a:cubicBezTo>
                <a:close/>
                <a:moveTo>
                  <a:pt x="251620" y="285910"/>
                </a:moveTo>
                <a:lnTo>
                  <a:pt x="617380" y="285910"/>
                </a:lnTo>
                <a:cubicBezTo>
                  <a:pt x="630006" y="285910"/>
                  <a:pt x="640240" y="275676"/>
                  <a:pt x="640240" y="263050"/>
                </a:cubicBezTo>
                <a:lnTo>
                  <a:pt x="640240" y="205900"/>
                </a:lnTo>
                <a:cubicBezTo>
                  <a:pt x="640240" y="193274"/>
                  <a:pt x="630006" y="183040"/>
                  <a:pt x="617380" y="183040"/>
                </a:cubicBezTo>
                <a:lnTo>
                  <a:pt x="251620" y="183040"/>
                </a:lnTo>
                <a:cubicBezTo>
                  <a:pt x="238994" y="183040"/>
                  <a:pt x="228760" y="193274"/>
                  <a:pt x="228760" y="205900"/>
                </a:cubicBezTo>
                <a:lnTo>
                  <a:pt x="228760" y="263050"/>
                </a:lnTo>
                <a:cubicBezTo>
                  <a:pt x="228760" y="275676"/>
                  <a:pt x="238994" y="285910"/>
                  <a:pt x="251620" y="285910"/>
                </a:cubicBezTo>
                <a:close/>
                <a:moveTo>
                  <a:pt x="23020" y="651670"/>
                </a:moveTo>
                <a:lnTo>
                  <a:pt x="617380" y="651670"/>
                </a:lnTo>
                <a:cubicBezTo>
                  <a:pt x="630006" y="651670"/>
                  <a:pt x="640240" y="641436"/>
                  <a:pt x="640240" y="628810"/>
                </a:cubicBezTo>
                <a:lnTo>
                  <a:pt x="640240" y="571660"/>
                </a:lnTo>
                <a:cubicBezTo>
                  <a:pt x="640240" y="559034"/>
                  <a:pt x="630006" y="548800"/>
                  <a:pt x="617380" y="548800"/>
                </a:cubicBezTo>
                <a:lnTo>
                  <a:pt x="23020" y="548800"/>
                </a:lnTo>
                <a:cubicBezTo>
                  <a:pt x="10394" y="548800"/>
                  <a:pt x="160" y="559034"/>
                  <a:pt x="160" y="571660"/>
                </a:cubicBezTo>
                <a:lnTo>
                  <a:pt x="160" y="628810"/>
                </a:lnTo>
                <a:cubicBezTo>
                  <a:pt x="160" y="641436"/>
                  <a:pt x="10394" y="651670"/>
                  <a:pt x="23020" y="651670"/>
                </a:cubicBezTo>
                <a:close/>
                <a:moveTo>
                  <a:pt x="251620" y="468790"/>
                </a:moveTo>
                <a:lnTo>
                  <a:pt x="617380" y="468790"/>
                </a:lnTo>
                <a:cubicBezTo>
                  <a:pt x="630006" y="468790"/>
                  <a:pt x="640240" y="458556"/>
                  <a:pt x="640240" y="445930"/>
                </a:cubicBezTo>
                <a:lnTo>
                  <a:pt x="640240" y="388780"/>
                </a:lnTo>
                <a:cubicBezTo>
                  <a:pt x="640240" y="376154"/>
                  <a:pt x="630006" y="365920"/>
                  <a:pt x="617380" y="365920"/>
                </a:cubicBezTo>
                <a:lnTo>
                  <a:pt x="251620" y="365920"/>
                </a:lnTo>
                <a:cubicBezTo>
                  <a:pt x="238994" y="365920"/>
                  <a:pt x="228760" y="376154"/>
                  <a:pt x="228760" y="388780"/>
                </a:cubicBezTo>
                <a:lnTo>
                  <a:pt x="228760" y="445930"/>
                </a:lnTo>
                <a:cubicBezTo>
                  <a:pt x="228760" y="458556"/>
                  <a:pt x="238994" y="468790"/>
                  <a:pt x="251620" y="468790"/>
                </a:cubicBezTo>
                <a:close/>
                <a:moveTo>
                  <a:pt x="176344" y="309752"/>
                </a:moveTo>
                <a:lnTo>
                  <a:pt x="39184" y="172615"/>
                </a:lnTo>
                <a:cubicBezTo>
                  <a:pt x="24829" y="158254"/>
                  <a:pt x="160" y="168433"/>
                  <a:pt x="160" y="188778"/>
                </a:cubicBezTo>
                <a:lnTo>
                  <a:pt x="160" y="463062"/>
                </a:lnTo>
                <a:cubicBezTo>
                  <a:pt x="160" y="483535"/>
                  <a:pt x="24913" y="493501"/>
                  <a:pt x="39184" y="479226"/>
                </a:cubicBezTo>
                <a:lnTo>
                  <a:pt x="176344" y="342077"/>
                </a:lnTo>
                <a:cubicBezTo>
                  <a:pt x="185272" y="333152"/>
                  <a:pt x="185272" y="318679"/>
                  <a:pt x="176344" y="309752"/>
                </a:cubicBezTo>
                <a:close/>
              </a:path>
            </a:pathLst>
          </a:custGeom>
          <a:solidFill>
            <a:srgbClr val="910830"/>
          </a:solidFill>
          <a:ln w="1424" cap="flat">
            <a:noFill/>
            <a:prstDash val="solid"/>
            <a:miter/>
          </a:ln>
        </p:spPr>
        <p:txBody>
          <a:bodyPr rtlCol="0" anchor="ctr"/>
          <a:lstStyle/>
          <a:p>
            <a:endParaRPr lang="en-GB"/>
          </a:p>
        </p:txBody>
      </p:sp>
      <p:sp>
        <p:nvSpPr>
          <p:cNvPr id="161" name="Grafik 294">
            <a:extLst>
              <a:ext uri="{FF2B5EF4-FFF2-40B4-BE49-F238E27FC236}">
                <a16:creationId xmlns:a16="http://schemas.microsoft.com/office/drawing/2014/main" id="{1B574129-2DCA-401F-AAC7-EBAD878B9197}"/>
              </a:ext>
            </a:extLst>
          </p:cNvPr>
          <p:cNvSpPr/>
          <p:nvPr/>
        </p:nvSpPr>
        <p:spPr>
          <a:xfrm>
            <a:off x="5901617" y="2303995"/>
            <a:ext cx="475573" cy="416127"/>
          </a:xfrm>
          <a:custGeom>
            <a:avLst/>
            <a:gdLst>
              <a:gd name="connsiteX0" fmla="*/ 678980 w 731520"/>
              <a:gd name="connsiteY0" fmla="*/ 188441 h 640080"/>
              <a:gd name="connsiteX1" fmla="*/ 480219 w 731520"/>
              <a:gd name="connsiteY1" fmla="*/ 314926 h 640080"/>
              <a:gd name="connsiteX2" fmla="*/ 480219 w 731520"/>
              <a:gd name="connsiteY2" fmla="*/ 217371 h 640080"/>
              <a:gd name="connsiteX3" fmla="*/ 427520 w 731520"/>
              <a:gd name="connsiteY3" fmla="*/ 188441 h 640080"/>
              <a:gd name="connsiteX4" fmla="*/ 228759 w 731520"/>
              <a:gd name="connsiteY4" fmla="*/ 314926 h 640080"/>
              <a:gd name="connsiteX5" fmla="*/ 228759 w 731520"/>
              <a:gd name="connsiteY5" fmla="*/ 34449 h 640080"/>
              <a:gd name="connsiteX6" fmla="*/ 194469 w 731520"/>
              <a:gd name="connsiteY6" fmla="*/ 159 h 640080"/>
              <a:gd name="connsiteX7" fmla="*/ 34449 w 731520"/>
              <a:gd name="connsiteY7" fmla="*/ 159 h 640080"/>
              <a:gd name="connsiteX8" fmla="*/ 159 w 731520"/>
              <a:gd name="connsiteY8" fmla="*/ 34449 h 640080"/>
              <a:gd name="connsiteX9" fmla="*/ 159 w 731520"/>
              <a:gd name="connsiteY9" fmla="*/ 605949 h 640080"/>
              <a:gd name="connsiteX10" fmla="*/ 34449 w 731520"/>
              <a:gd name="connsiteY10" fmla="*/ 640239 h 640080"/>
              <a:gd name="connsiteX11" fmla="*/ 697389 w 731520"/>
              <a:gd name="connsiteY11" fmla="*/ 640239 h 640080"/>
              <a:gd name="connsiteX12" fmla="*/ 731679 w 731520"/>
              <a:gd name="connsiteY12" fmla="*/ 605949 h 640080"/>
              <a:gd name="connsiteX13" fmla="*/ 731679 w 731520"/>
              <a:gd name="connsiteY13" fmla="*/ 217371 h 640080"/>
              <a:gd name="connsiteX14" fmla="*/ 678980 w 731520"/>
              <a:gd name="connsiteY14" fmla="*/ 18844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1520" h="640080">
                <a:moveTo>
                  <a:pt x="678980" y="188441"/>
                </a:moveTo>
                <a:lnTo>
                  <a:pt x="480219" y="314926"/>
                </a:lnTo>
                <a:lnTo>
                  <a:pt x="480219" y="217371"/>
                </a:lnTo>
                <a:cubicBezTo>
                  <a:pt x="480219" y="190344"/>
                  <a:pt x="450314" y="173938"/>
                  <a:pt x="427520" y="188441"/>
                </a:cubicBezTo>
                <a:lnTo>
                  <a:pt x="228759" y="314926"/>
                </a:lnTo>
                <a:lnTo>
                  <a:pt x="228759" y="34449"/>
                </a:lnTo>
                <a:cubicBezTo>
                  <a:pt x="228759" y="15511"/>
                  <a:pt x="213407" y="159"/>
                  <a:pt x="194469" y="159"/>
                </a:cubicBezTo>
                <a:lnTo>
                  <a:pt x="34449" y="159"/>
                </a:lnTo>
                <a:cubicBezTo>
                  <a:pt x="15511" y="159"/>
                  <a:pt x="159" y="15511"/>
                  <a:pt x="159" y="34449"/>
                </a:cubicBezTo>
                <a:lnTo>
                  <a:pt x="159" y="605949"/>
                </a:lnTo>
                <a:cubicBezTo>
                  <a:pt x="159" y="624887"/>
                  <a:pt x="15511" y="640239"/>
                  <a:pt x="34449" y="640239"/>
                </a:cubicBezTo>
                <a:lnTo>
                  <a:pt x="697389" y="640239"/>
                </a:lnTo>
                <a:cubicBezTo>
                  <a:pt x="716327" y="640239"/>
                  <a:pt x="731679" y="624887"/>
                  <a:pt x="731679" y="605949"/>
                </a:cubicBezTo>
                <a:lnTo>
                  <a:pt x="731679" y="217371"/>
                </a:lnTo>
                <a:cubicBezTo>
                  <a:pt x="731679" y="190343"/>
                  <a:pt x="701774" y="173938"/>
                  <a:pt x="678980" y="188441"/>
                </a:cubicBezTo>
                <a:close/>
              </a:path>
            </a:pathLst>
          </a:custGeom>
          <a:solidFill>
            <a:srgbClr val="910830"/>
          </a:solidFill>
          <a:ln w="1414" cap="flat">
            <a:noFill/>
            <a:prstDash val="solid"/>
            <a:miter/>
          </a:ln>
        </p:spPr>
        <p:txBody>
          <a:bodyPr rtlCol="0" anchor="ctr"/>
          <a:lstStyle/>
          <a:p>
            <a:endParaRPr lang="en-GB"/>
          </a:p>
        </p:txBody>
      </p:sp>
      <p:sp>
        <p:nvSpPr>
          <p:cNvPr id="162" name="Grafik 295">
            <a:extLst>
              <a:ext uri="{FF2B5EF4-FFF2-40B4-BE49-F238E27FC236}">
                <a16:creationId xmlns:a16="http://schemas.microsoft.com/office/drawing/2014/main" id="{CE3EB62C-4DC1-4C1C-860F-965A344AE575}"/>
              </a:ext>
            </a:extLst>
          </p:cNvPr>
          <p:cNvSpPr/>
          <p:nvPr/>
        </p:nvSpPr>
        <p:spPr>
          <a:xfrm>
            <a:off x="594143" y="2363441"/>
            <a:ext cx="594467" cy="297233"/>
          </a:xfrm>
          <a:custGeom>
            <a:avLst/>
            <a:gdLst>
              <a:gd name="connsiteX0" fmla="*/ 673245 w 914400"/>
              <a:gd name="connsiteY0" fmla="*/ 161 h 457200"/>
              <a:gd name="connsiteX1" fmla="*/ 457361 w 914400"/>
              <a:gd name="connsiteY1" fmla="*/ 112460 h 457200"/>
              <a:gd name="connsiteX2" fmla="*/ 241477 w 914400"/>
              <a:gd name="connsiteY2" fmla="*/ 161 h 457200"/>
              <a:gd name="connsiteX3" fmla="*/ 161 w 914400"/>
              <a:gd name="connsiteY3" fmla="*/ 228761 h 457200"/>
              <a:gd name="connsiteX4" fmla="*/ 241477 w 914400"/>
              <a:gd name="connsiteY4" fmla="*/ 457361 h 457200"/>
              <a:gd name="connsiteX5" fmla="*/ 457361 w 914400"/>
              <a:gd name="connsiteY5" fmla="*/ 345061 h 457200"/>
              <a:gd name="connsiteX6" fmla="*/ 673245 w 914400"/>
              <a:gd name="connsiteY6" fmla="*/ 457361 h 457200"/>
              <a:gd name="connsiteX7" fmla="*/ 914561 w 914400"/>
              <a:gd name="connsiteY7" fmla="*/ 228761 h 457200"/>
              <a:gd name="connsiteX8" fmla="*/ 673245 w 914400"/>
              <a:gd name="connsiteY8" fmla="*/ 161 h 457200"/>
              <a:gd name="connsiteX9" fmla="*/ 241477 w 914400"/>
              <a:gd name="connsiteY9" fmla="*/ 320201 h 457200"/>
              <a:gd name="connsiteX10" fmla="*/ 137321 w 914400"/>
              <a:gd name="connsiteY10" fmla="*/ 228761 h 457200"/>
              <a:gd name="connsiteX11" fmla="*/ 241477 w 914400"/>
              <a:gd name="connsiteY11" fmla="*/ 137321 h 457200"/>
              <a:gd name="connsiteX12" fmla="*/ 375779 w 914400"/>
              <a:gd name="connsiteY12" fmla="*/ 228761 h 457200"/>
              <a:gd name="connsiteX13" fmla="*/ 241477 w 914400"/>
              <a:gd name="connsiteY13" fmla="*/ 320201 h 457200"/>
              <a:gd name="connsiteX14" fmla="*/ 673245 w 914400"/>
              <a:gd name="connsiteY14" fmla="*/ 320201 h 457200"/>
              <a:gd name="connsiteX15" fmla="*/ 538942 w 914400"/>
              <a:gd name="connsiteY15" fmla="*/ 228761 h 457200"/>
              <a:gd name="connsiteX16" fmla="*/ 673245 w 914400"/>
              <a:gd name="connsiteY16" fmla="*/ 137321 h 457200"/>
              <a:gd name="connsiteX17" fmla="*/ 777401 w 914400"/>
              <a:gd name="connsiteY17" fmla="*/ 228761 h 457200"/>
              <a:gd name="connsiteX18" fmla="*/ 673245 w 914400"/>
              <a:gd name="connsiteY18" fmla="*/ 32020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457200">
                <a:moveTo>
                  <a:pt x="673245" y="161"/>
                </a:moveTo>
                <a:cubicBezTo>
                  <a:pt x="578805" y="161"/>
                  <a:pt x="504938" y="59168"/>
                  <a:pt x="457361" y="112460"/>
                </a:cubicBezTo>
                <a:cubicBezTo>
                  <a:pt x="409783" y="59168"/>
                  <a:pt x="335917" y="161"/>
                  <a:pt x="241477" y="161"/>
                </a:cubicBezTo>
                <a:cubicBezTo>
                  <a:pt x="108460" y="161"/>
                  <a:pt x="161" y="102745"/>
                  <a:pt x="161" y="228761"/>
                </a:cubicBezTo>
                <a:cubicBezTo>
                  <a:pt x="161" y="354777"/>
                  <a:pt x="108460" y="457361"/>
                  <a:pt x="241477" y="457361"/>
                </a:cubicBezTo>
                <a:cubicBezTo>
                  <a:pt x="335917" y="457361"/>
                  <a:pt x="409783" y="398353"/>
                  <a:pt x="457361" y="345061"/>
                </a:cubicBezTo>
                <a:cubicBezTo>
                  <a:pt x="504938" y="398353"/>
                  <a:pt x="578805" y="457361"/>
                  <a:pt x="673245" y="457361"/>
                </a:cubicBezTo>
                <a:cubicBezTo>
                  <a:pt x="806262" y="457361"/>
                  <a:pt x="914561" y="354777"/>
                  <a:pt x="914561" y="228761"/>
                </a:cubicBezTo>
                <a:cubicBezTo>
                  <a:pt x="914561" y="102745"/>
                  <a:pt x="806262" y="161"/>
                  <a:pt x="673245" y="161"/>
                </a:cubicBezTo>
                <a:close/>
                <a:moveTo>
                  <a:pt x="241477" y="320201"/>
                </a:moveTo>
                <a:cubicBezTo>
                  <a:pt x="184041" y="320201"/>
                  <a:pt x="137321" y="279196"/>
                  <a:pt x="137321" y="228761"/>
                </a:cubicBezTo>
                <a:cubicBezTo>
                  <a:pt x="137321" y="178326"/>
                  <a:pt x="184041" y="137321"/>
                  <a:pt x="241477" y="137321"/>
                </a:cubicBezTo>
                <a:cubicBezTo>
                  <a:pt x="296055" y="137321"/>
                  <a:pt x="346347" y="188899"/>
                  <a:pt x="375779" y="228761"/>
                </a:cubicBezTo>
                <a:cubicBezTo>
                  <a:pt x="346633" y="268194"/>
                  <a:pt x="295912" y="320201"/>
                  <a:pt x="241477" y="320201"/>
                </a:cubicBezTo>
                <a:close/>
                <a:moveTo>
                  <a:pt x="673245" y="320201"/>
                </a:moveTo>
                <a:cubicBezTo>
                  <a:pt x="618667" y="320201"/>
                  <a:pt x="568375" y="268623"/>
                  <a:pt x="538942" y="228761"/>
                </a:cubicBezTo>
                <a:cubicBezTo>
                  <a:pt x="568089" y="189327"/>
                  <a:pt x="618810" y="137321"/>
                  <a:pt x="673245" y="137321"/>
                </a:cubicBezTo>
                <a:cubicBezTo>
                  <a:pt x="730681" y="137321"/>
                  <a:pt x="777401" y="178326"/>
                  <a:pt x="777401" y="228761"/>
                </a:cubicBezTo>
                <a:cubicBezTo>
                  <a:pt x="777401" y="279196"/>
                  <a:pt x="730681" y="320201"/>
                  <a:pt x="673245" y="320201"/>
                </a:cubicBezTo>
                <a:close/>
              </a:path>
            </a:pathLst>
          </a:custGeom>
          <a:solidFill>
            <a:srgbClr val="910830"/>
          </a:solidFill>
          <a:ln w="1429" cap="flat">
            <a:noFill/>
            <a:prstDash val="solid"/>
            <a:miter/>
          </a:ln>
        </p:spPr>
        <p:txBody>
          <a:bodyPr rtlCol="0" anchor="ctr"/>
          <a:lstStyle/>
          <a:p>
            <a:endParaRPr lang="en-GB"/>
          </a:p>
        </p:txBody>
      </p:sp>
      <p:sp>
        <p:nvSpPr>
          <p:cNvPr id="163" name="Grafik 296">
            <a:extLst>
              <a:ext uri="{FF2B5EF4-FFF2-40B4-BE49-F238E27FC236}">
                <a16:creationId xmlns:a16="http://schemas.microsoft.com/office/drawing/2014/main" id="{69EAB720-998C-41BC-96BC-AAF705276B4D}"/>
              </a:ext>
            </a:extLst>
          </p:cNvPr>
          <p:cNvSpPr/>
          <p:nvPr/>
        </p:nvSpPr>
        <p:spPr>
          <a:xfrm>
            <a:off x="8239236" y="2274274"/>
            <a:ext cx="178340" cy="475573"/>
          </a:xfrm>
          <a:custGeom>
            <a:avLst/>
            <a:gdLst>
              <a:gd name="connsiteX0" fmla="*/ 28731 w 274320"/>
              <a:gd name="connsiteY0" fmla="*/ 606273 h 731520"/>
              <a:gd name="connsiteX1" fmla="*/ 57306 w 274320"/>
              <a:gd name="connsiteY1" fmla="*/ 606273 h 731520"/>
              <a:gd name="connsiteX2" fmla="*/ 57306 w 274320"/>
              <a:gd name="connsiteY2" fmla="*/ 399879 h 731520"/>
              <a:gd name="connsiteX3" fmla="*/ 28731 w 274320"/>
              <a:gd name="connsiteY3" fmla="*/ 399879 h 731520"/>
              <a:gd name="connsiteX4" fmla="*/ 156 w 274320"/>
              <a:gd name="connsiteY4" fmla="*/ 371304 h 731520"/>
              <a:gd name="connsiteX5" fmla="*/ 156 w 274320"/>
              <a:gd name="connsiteY5" fmla="*/ 303051 h 731520"/>
              <a:gd name="connsiteX6" fmla="*/ 28731 w 274320"/>
              <a:gd name="connsiteY6" fmla="*/ 274476 h 731520"/>
              <a:gd name="connsiteX7" fmla="*/ 188751 w 274320"/>
              <a:gd name="connsiteY7" fmla="*/ 274476 h 731520"/>
              <a:gd name="connsiteX8" fmla="*/ 217326 w 274320"/>
              <a:gd name="connsiteY8" fmla="*/ 303051 h 731520"/>
              <a:gd name="connsiteX9" fmla="*/ 217326 w 274320"/>
              <a:gd name="connsiteY9" fmla="*/ 606273 h 731520"/>
              <a:gd name="connsiteX10" fmla="*/ 245901 w 274320"/>
              <a:gd name="connsiteY10" fmla="*/ 606273 h 731520"/>
              <a:gd name="connsiteX11" fmla="*/ 274476 w 274320"/>
              <a:gd name="connsiteY11" fmla="*/ 634848 h 731520"/>
              <a:gd name="connsiteX12" fmla="*/ 274476 w 274320"/>
              <a:gd name="connsiteY12" fmla="*/ 703101 h 731520"/>
              <a:gd name="connsiteX13" fmla="*/ 245901 w 274320"/>
              <a:gd name="connsiteY13" fmla="*/ 731676 h 731520"/>
              <a:gd name="connsiteX14" fmla="*/ 28731 w 274320"/>
              <a:gd name="connsiteY14" fmla="*/ 731676 h 731520"/>
              <a:gd name="connsiteX15" fmla="*/ 156 w 274320"/>
              <a:gd name="connsiteY15" fmla="*/ 703101 h 731520"/>
              <a:gd name="connsiteX16" fmla="*/ 156 w 274320"/>
              <a:gd name="connsiteY16" fmla="*/ 634848 h 731520"/>
              <a:gd name="connsiteX17" fmla="*/ 28731 w 274320"/>
              <a:gd name="connsiteY17" fmla="*/ 606273 h 731520"/>
              <a:gd name="connsiteX18" fmla="*/ 137316 w 274320"/>
              <a:gd name="connsiteY18" fmla="*/ 156 h 731520"/>
              <a:gd name="connsiteX19" fmla="*/ 34446 w 274320"/>
              <a:gd name="connsiteY19" fmla="*/ 103026 h 731520"/>
              <a:gd name="connsiteX20" fmla="*/ 137316 w 274320"/>
              <a:gd name="connsiteY20" fmla="*/ 205896 h 731520"/>
              <a:gd name="connsiteX21" fmla="*/ 240186 w 274320"/>
              <a:gd name="connsiteY21" fmla="*/ 103026 h 731520"/>
              <a:gd name="connsiteX22" fmla="*/ 137316 w 274320"/>
              <a:gd name="connsiteY22" fmla="*/ 15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74320" h="731520">
                <a:moveTo>
                  <a:pt x="28731" y="606273"/>
                </a:moveTo>
                <a:lnTo>
                  <a:pt x="57306" y="606273"/>
                </a:lnTo>
                <a:lnTo>
                  <a:pt x="57306" y="399879"/>
                </a:lnTo>
                <a:lnTo>
                  <a:pt x="28731" y="399879"/>
                </a:lnTo>
                <a:cubicBezTo>
                  <a:pt x="12949" y="399879"/>
                  <a:pt x="156" y="387086"/>
                  <a:pt x="156" y="371304"/>
                </a:cubicBezTo>
                <a:lnTo>
                  <a:pt x="156" y="303051"/>
                </a:lnTo>
                <a:cubicBezTo>
                  <a:pt x="156" y="287269"/>
                  <a:pt x="12949" y="274476"/>
                  <a:pt x="28731" y="274476"/>
                </a:cubicBezTo>
                <a:lnTo>
                  <a:pt x="188751" y="274476"/>
                </a:lnTo>
                <a:cubicBezTo>
                  <a:pt x="204533" y="274476"/>
                  <a:pt x="217326" y="287269"/>
                  <a:pt x="217326" y="303051"/>
                </a:cubicBezTo>
                <a:lnTo>
                  <a:pt x="217326" y="606273"/>
                </a:lnTo>
                <a:lnTo>
                  <a:pt x="245901" y="606273"/>
                </a:lnTo>
                <a:cubicBezTo>
                  <a:pt x="261683" y="606273"/>
                  <a:pt x="274476" y="619067"/>
                  <a:pt x="274476" y="634848"/>
                </a:cubicBezTo>
                <a:lnTo>
                  <a:pt x="274476" y="703101"/>
                </a:lnTo>
                <a:cubicBezTo>
                  <a:pt x="274476" y="718883"/>
                  <a:pt x="261683" y="731676"/>
                  <a:pt x="245901" y="731676"/>
                </a:cubicBezTo>
                <a:lnTo>
                  <a:pt x="28731" y="731676"/>
                </a:lnTo>
                <a:cubicBezTo>
                  <a:pt x="12949" y="731676"/>
                  <a:pt x="156" y="718883"/>
                  <a:pt x="156" y="703101"/>
                </a:cubicBezTo>
                <a:lnTo>
                  <a:pt x="156" y="634848"/>
                </a:lnTo>
                <a:cubicBezTo>
                  <a:pt x="156" y="619067"/>
                  <a:pt x="12949" y="606273"/>
                  <a:pt x="28731" y="606273"/>
                </a:cubicBezTo>
                <a:close/>
                <a:moveTo>
                  <a:pt x="137316" y="156"/>
                </a:moveTo>
                <a:cubicBezTo>
                  <a:pt x="80502" y="156"/>
                  <a:pt x="34446" y="46212"/>
                  <a:pt x="34446" y="103026"/>
                </a:cubicBezTo>
                <a:cubicBezTo>
                  <a:pt x="34446" y="159841"/>
                  <a:pt x="80502" y="205896"/>
                  <a:pt x="137316" y="205896"/>
                </a:cubicBezTo>
                <a:cubicBezTo>
                  <a:pt x="194131" y="205896"/>
                  <a:pt x="240186" y="159841"/>
                  <a:pt x="240186" y="103026"/>
                </a:cubicBezTo>
                <a:cubicBezTo>
                  <a:pt x="240186" y="46212"/>
                  <a:pt x="194129" y="156"/>
                  <a:pt x="137316" y="156"/>
                </a:cubicBezTo>
                <a:close/>
              </a:path>
            </a:pathLst>
          </a:custGeom>
          <a:solidFill>
            <a:srgbClr val="910830"/>
          </a:solidFill>
          <a:ln w="1389" cap="flat">
            <a:noFill/>
            <a:prstDash val="solid"/>
            <a:miter/>
          </a:ln>
        </p:spPr>
        <p:txBody>
          <a:bodyPr rtlCol="0" anchor="ctr"/>
          <a:lstStyle/>
          <a:p>
            <a:endParaRPr lang="en-GB"/>
          </a:p>
        </p:txBody>
      </p:sp>
      <p:sp>
        <p:nvSpPr>
          <p:cNvPr id="164" name="Grafik 297">
            <a:extLst>
              <a:ext uri="{FF2B5EF4-FFF2-40B4-BE49-F238E27FC236}">
                <a16:creationId xmlns:a16="http://schemas.microsoft.com/office/drawing/2014/main" id="{59DAE7FA-3E5A-47D7-B525-E912945E0788}"/>
              </a:ext>
            </a:extLst>
          </p:cNvPr>
          <p:cNvSpPr/>
          <p:nvPr/>
        </p:nvSpPr>
        <p:spPr>
          <a:xfrm>
            <a:off x="6436018" y="2281703"/>
            <a:ext cx="460712" cy="460712"/>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54489 w 708660"/>
              <a:gd name="connsiteY5" fmla="*/ 157322 h 708660"/>
              <a:gd name="connsiteX6" fmla="*/ 414497 w 708660"/>
              <a:gd name="connsiteY6" fmla="*/ 217329 h 708660"/>
              <a:gd name="connsiteX7" fmla="*/ 354489 w 708660"/>
              <a:gd name="connsiteY7" fmla="*/ 277337 h 708660"/>
              <a:gd name="connsiteX8" fmla="*/ 294482 w 708660"/>
              <a:gd name="connsiteY8" fmla="*/ 217329 h 708660"/>
              <a:gd name="connsiteX9" fmla="*/ 354489 w 708660"/>
              <a:gd name="connsiteY9" fmla="*/ 157322 h 708660"/>
              <a:gd name="connsiteX10" fmla="*/ 434499 w 708660"/>
              <a:gd name="connsiteY10" fmla="*/ 520224 h 708660"/>
              <a:gd name="connsiteX11" fmla="*/ 417354 w 708660"/>
              <a:gd name="connsiteY11" fmla="*/ 537369 h 708660"/>
              <a:gd name="connsiteX12" fmla="*/ 291624 w 708660"/>
              <a:gd name="connsiteY12" fmla="*/ 537369 h 708660"/>
              <a:gd name="connsiteX13" fmla="*/ 274479 w 708660"/>
              <a:gd name="connsiteY13" fmla="*/ 520224 h 708660"/>
              <a:gd name="connsiteX14" fmla="*/ 274479 w 708660"/>
              <a:gd name="connsiteY14" fmla="*/ 485934 h 708660"/>
              <a:gd name="connsiteX15" fmla="*/ 291624 w 708660"/>
              <a:gd name="connsiteY15" fmla="*/ 468789 h 708660"/>
              <a:gd name="connsiteX16" fmla="*/ 308769 w 708660"/>
              <a:gd name="connsiteY16" fmla="*/ 468789 h 708660"/>
              <a:gd name="connsiteX17" fmla="*/ 308769 w 708660"/>
              <a:gd name="connsiteY17" fmla="*/ 377349 h 708660"/>
              <a:gd name="connsiteX18" fmla="*/ 291624 w 708660"/>
              <a:gd name="connsiteY18" fmla="*/ 377349 h 708660"/>
              <a:gd name="connsiteX19" fmla="*/ 274479 w 708660"/>
              <a:gd name="connsiteY19" fmla="*/ 360204 h 708660"/>
              <a:gd name="connsiteX20" fmla="*/ 274479 w 708660"/>
              <a:gd name="connsiteY20" fmla="*/ 325914 h 708660"/>
              <a:gd name="connsiteX21" fmla="*/ 291624 w 708660"/>
              <a:gd name="connsiteY21" fmla="*/ 308769 h 708660"/>
              <a:gd name="connsiteX22" fmla="*/ 383064 w 708660"/>
              <a:gd name="connsiteY22" fmla="*/ 308769 h 708660"/>
              <a:gd name="connsiteX23" fmla="*/ 400209 w 708660"/>
              <a:gd name="connsiteY23" fmla="*/ 325914 h 708660"/>
              <a:gd name="connsiteX24" fmla="*/ 400209 w 708660"/>
              <a:gd name="connsiteY24" fmla="*/ 468789 h 708660"/>
              <a:gd name="connsiteX25" fmla="*/ 417354 w 708660"/>
              <a:gd name="connsiteY25" fmla="*/ 468789 h 708660"/>
              <a:gd name="connsiteX26" fmla="*/ 434499 w 708660"/>
              <a:gd name="connsiteY26" fmla="*/ 485934 h 708660"/>
              <a:gd name="connsiteX27" fmla="*/ 434499 w 708660"/>
              <a:gd name="connsiteY27" fmla="*/ 52022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8660" h="708660">
                <a:moveTo>
                  <a:pt x="354489" y="159"/>
                </a:moveTo>
                <a:cubicBezTo>
                  <a:pt x="158812" y="159"/>
                  <a:pt x="159" y="158869"/>
                  <a:pt x="159" y="354489"/>
                </a:cubicBezTo>
                <a:cubicBezTo>
                  <a:pt x="159" y="550224"/>
                  <a:pt x="158812" y="708819"/>
                  <a:pt x="354489" y="708819"/>
                </a:cubicBezTo>
                <a:cubicBezTo>
                  <a:pt x="550166" y="708819"/>
                  <a:pt x="708819" y="550224"/>
                  <a:pt x="708819" y="354489"/>
                </a:cubicBezTo>
                <a:cubicBezTo>
                  <a:pt x="708819" y="158869"/>
                  <a:pt x="550166" y="159"/>
                  <a:pt x="354489" y="159"/>
                </a:cubicBezTo>
                <a:close/>
                <a:moveTo>
                  <a:pt x="354489" y="157322"/>
                </a:moveTo>
                <a:cubicBezTo>
                  <a:pt x="387630" y="157322"/>
                  <a:pt x="414497" y="184188"/>
                  <a:pt x="414497" y="217329"/>
                </a:cubicBezTo>
                <a:cubicBezTo>
                  <a:pt x="414497" y="250470"/>
                  <a:pt x="387630" y="277337"/>
                  <a:pt x="354489" y="277337"/>
                </a:cubicBezTo>
                <a:cubicBezTo>
                  <a:pt x="321348" y="277337"/>
                  <a:pt x="294482" y="250470"/>
                  <a:pt x="294482" y="217329"/>
                </a:cubicBezTo>
                <a:cubicBezTo>
                  <a:pt x="294482" y="184188"/>
                  <a:pt x="321348" y="157322"/>
                  <a:pt x="354489" y="157322"/>
                </a:cubicBezTo>
                <a:close/>
                <a:moveTo>
                  <a:pt x="434499" y="520224"/>
                </a:moveTo>
                <a:cubicBezTo>
                  <a:pt x="434499" y="529692"/>
                  <a:pt x="426822" y="537369"/>
                  <a:pt x="417354" y="537369"/>
                </a:cubicBezTo>
                <a:lnTo>
                  <a:pt x="291624" y="537369"/>
                </a:lnTo>
                <a:cubicBezTo>
                  <a:pt x="282156" y="537369"/>
                  <a:pt x="274479" y="529692"/>
                  <a:pt x="274479" y="520224"/>
                </a:cubicBezTo>
                <a:lnTo>
                  <a:pt x="274479" y="485934"/>
                </a:lnTo>
                <a:cubicBezTo>
                  <a:pt x="274479" y="476466"/>
                  <a:pt x="282156" y="468789"/>
                  <a:pt x="291624" y="468789"/>
                </a:cubicBezTo>
                <a:lnTo>
                  <a:pt x="308769" y="468789"/>
                </a:lnTo>
                <a:lnTo>
                  <a:pt x="308769" y="377349"/>
                </a:lnTo>
                <a:lnTo>
                  <a:pt x="291624" y="377349"/>
                </a:lnTo>
                <a:cubicBezTo>
                  <a:pt x="282156" y="377349"/>
                  <a:pt x="274479" y="369672"/>
                  <a:pt x="274479" y="360204"/>
                </a:cubicBezTo>
                <a:lnTo>
                  <a:pt x="274479" y="325914"/>
                </a:lnTo>
                <a:cubicBezTo>
                  <a:pt x="274479" y="316446"/>
                  <a:pt x="282156" y="308769"/>
                  <a:pt x="291624" y="308769"/>
                </a:cubicBezTo>
                <a:lnTo>
                  <a:pt x="383064" y="308769"/>
                </a:lnTo>
                <a:cubicBezTo>
                  <a:pt x="392532" y="308769"/>
                  <a:pt x="400209" y="316446"/>
                  <a:pt x="400209" y="325914"/>
                </a:cubicBezTo>
                <a:lnTo>
                  <a:pt x="400209" y="468789"/>
                </a:lnTo>
                <a:lnTo>
                  <a:pt x="417354" y="468789"/>
                </a:lnTo>
                <a:cubicBezTo>
                  <a:pt x="426822" y="468789"/>
                  <a:pt x="434499" y="476466"/>
                  <a:pt x="434499" y="485934"/>
                </a:cubicBezTo>
                <a:lnTo>
                  <a:pt x="434499" y="520224"/>
                </a:lnTo>
                <a:close/>
              </a:path>
            </a:pathLst>
          </a:custGeom>
          <a:solidFill>
            <a:srgbClr val="910830"/>
          </a:solidFill>
          <a:ln w="1414" cap="flat">
            <a:noFill/>
            <a:prstDash val="solid"/>
            <a:miter/>
          </a:ln>
        </p:spPr>
        <p:txBody>
          <a:bodyPr rtlCol="0" anchor="ctr"/>
          <a:lstStyle/>
          <a:p>
            <a:endParaRPr lang="en-GB"/>
          </a:p>
        </p:txBody>
      </p:sp>
      <p:sp>
        <p:nvSpPr>
          <p:cNvPr id="165" name="Grafik 298">
            <a:extLst>
              <a:ext uri="{FF2B5EF4-FFF2-40B4-BE49-F238E27FC236}">
                <a16:creationId xmlns:a16="http://schemas.microsoft.com/office/drawing/2014/main" id="{9E00E729-9DF5-49EF-9C7A-667958DAC573}"/>
              </a:ext>
            </a:extLst>
          </p:cNvPr>
          <p:cNvSpPr/>
          <p:nvPr/>
        </p:nvSpPr>
        <p:spPr>
          <a:xfrm>
            <a:off x="7912921" y="2303994"/>
            <a:ext cx="252648" cy="416127"/>
          </a:xfrm>
          <a:custGeom>
            <a:avLst/>
            <a:gdLst>
              <a:gd name="connsiteX0" fmla="*/ 258379 w 388620"/>
              <a:gd name="connsiteY0" fmla="*/ 548801 h 640080"/>
              <a:gd name="connsiteX1" fmla="*/ 210017 w 388620"/>
              <a:gd name="connsiteY1" fmla="*/ 548801 h 640080"/>
              <a:gd name="connsiteX2" fmla="*/ 298731 w 388620"/>
              <a:gd name="connsiteY2" fmla="*/ 91601 h 640080"/>
              <a:gd name="connsiteX3" fmla="*/ 356917 w 388620"/>
              <a:gd name="connsiteY3" fmla="*/ 91601 h 640080"/>
              <a:gd name="connsiteX4" fmla="*/ 379354 w 388620"/>
              <a:gd name="connsiteY4" fmla="*/ 73117 h 640080"/>
              <a:gd name="connsiteX5" fmla="*/ 388272 w 388620"/>
              <a:gd name="connsiteY5" fmla="*/ 27397 h 640080"/>
              <a:gd name="connsiteX6" fmla="*/ 365835 w 388620"/>
              <a:gd name="connsiteY6" fmla="*/ 161 h 640080"/>
              <a:gd name="connsiteX7" fmla="*/ 137617 w 388620"/>
              <a:gd name="connsiteY7" fmla="*/ 161 h 640080"/>
              <a:gd name="connsiteX8" fmla="*/ 115180 w 388620"/>
              <a:gd name="connsiteY8" fmla="*/ 18644 h 640080"/>
              <a:gd name="connsiteX9" fmla="*/ 106261 w 388620"/>
              <a:gd name="connsiteY9" fmla="*/ 64364 h 640080"/>
              <a:gd name="connsiteX10" fmla="*/ 128698 w 388620"/>
              <a:gd name="connsiteY10" fmla="*/ 91601 h 640080"/>
              <a:gd name="connsiteX11" fmla="*/ 177056 w 388620"/>
              <a:gd name="connsiteY11" fmla="*/ 91601 h 640080"/>
              <a:gd name="connsiteX12" fmla="*/ 88345 w 388620"/>
              <a:gd name="connsiteY12" fmla="*/ 548801 h 640080"/>
              <a:gd name="connsiteX13" fmla="*/ 31951 w 388620"/>
              <a:gd name="connsiteY13" fmla="*/ 548801 h 640080"/>
              <a:gd name="connsiteX14" fmla="*/ 9514 w 388620"/>
              <a:gd name="connsiteY14" fmla="*/ 567282 h 640080"/>
              <a:gd name="connsiteX15" fmla="*/ 591 w 388620"/>
              <a:gd name="connsiteY15" fmla="*/ 613002 h 640080"/>
              <a:gd name="connsiteX16" fmla="*/ 23030 w 388620"/>
              <a:gd name="connsiteY16" fmla="*/ 640241 h 640080"/>
              <a:gd name="connsiteX17" fmla="*/ 249456 w 388620"/>
              <a:gd name="connsiteY17" fmla="*/ 640241 h 640080"/>
              <a:gd name="connsiteX18" fmla="*/ 271894 w 388620"/>
              <a:gd name="connsiteY18" fmla="*/ 621760 h 640080"/>
              <a:gd name="connsiteX19" fmla="*/ 280816 w 388620"/>
              <a:gd name="connsiteY19" fmla="*/ 576040 h 640080"/>
              <a:gd name="connsiteX20" fmla="*/ 258379 w 388620"/>
              <a:gd name="connsiteY20" fmla="*/ 54880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88620" h="640080">
                <a:moveTo>
                  <a:pt x="258379" y="548801"/>
                </a:moveTo>
                <a:lnTo>
                  <a:pt x="210017" y="548801"/>
                </a:lnTo>
                <a:lnTo>
                  <a:pt x="298731" y="91601"/>
                </a:lnTo>
                <a:lnTo>
                  <a:pt x="356917" y="91601"/>
                </a:lnTo>
                <a:cubicBezTo>
                  <a:pt x="367855" y="91601"/>
                  <a:pt x="377260" y="83853"/>
                  <a:pt x="379354" y="73117"/>
                </a:cubicBezTo>
                <a:lnTo>
                  <a:pt x="388272" y="27397"/>
                </a:lnTo>
                <a:cubicBezTo>
                  <a:pt x="391026" y="13282"/>
                  <a:pt x="380217" y="161"/>
                  <a:pt x="365835" y="161"/>
                </a:cubicBezTo>
                <a:lnTo>
                  <a:pt x="137617" y="161"/>
                </a:lnTo>
                <a:cubicBezTo>
                  <a:pt x="126679" y="161"/>
                  <a:pt x="117274" y="7909"/>
                  <a:pt x="115180" y="18644"/>
                </a:cubicBezTo>
                <a:lnTo>
                  <a:pt x="106261" y="64364"/>
                </a:lnTo>
                <a:cubicBezTo>
                  <a:pt x="103508" y="78479"/>
                  <a:pt x="114317" y="91601"/>
                  <a:pt x="128698" y="91601"/>
                </a:cubicBezTo>
                <a:lnTo>
                  <a:pt x="177056" y="91601"/>
                </a:lnTo>
                <a:lnTo>
                  <a:pt x="88345" y="548801"/>
                </a:lnTo>
                <a:lnTo>
                  <a:pt x="31951" y="548801"/>
                </a:lnTo>
                <a:cubicBezTo>
                  <a:pt x="21014" y="548801"/>
                  <a:pt x="11609" y="556547"/>
                  <a:pt x="9514" y="567282"/>
                </a:cubicBezTo>
                <a:lnTo>
                  <a:pt x="591" y="613002"/>
                </a:lnTo>
                <a:cubicBezTo>
                  <a:pt x="-2162" y="627118"/>
                  <a:pt x="8646" y="640241"/>
                  <a:pt x="23030" y="640241"/>
                </a:cubicBezTo>
                <a:lnTo>
                  <a:pt x="249456" y="640241"/>
                </a:lnTo>
                <a:cubicBezTo>
                  <a:pt x="260393" y="640241"/>
                  <a:pt x="269798" y="632494"/>
                  <a:pt x="271894" y="621760"/>
                </a:cubicBezTo>
                <a:lnTo>
                  <a:pt x="280816" y="576040"/>
                </a:lnTo>
                <a:cubicBezTo>
                  <a:pt x="283569" y="561924"/>
                  <a:pt x="272761" y="548801"/>
                  <a:pt x="258379" y="548801"/>
                </a:cubicBezTo>
                <a:close/>
              </a:path>
            </a:pathLst>
          </a:custGeom>
          <a:solidFill>
            <a:srgbClr val="910830"/>
          </a:solidFill>
          <a:ln w="1429" cap="flat">
            <a:noFill/>
            <a:prstDash val="solid"/>
            <a:miter/>
          </a:ln>
        </p:spPr>
        <p:txBody>
          <a:bodyPr rtlCol="0" anchor="ctr"/>
          <a:lstStyle/>
          <a:p>
            <a:endParaRPr lang="en-GB"/>
          </a:p>
        </p:txBody>
      </p:sp>
      <p:sp>
        <p:nvSpPr>
          <p:cNvPr id="166" name="Grafik 299">
            <a:extLst>
              <a:ext uri="{FF2B5EF4-FFF2-40B4-BE49-F238E27FC236}">
                <a16:creationId xmlns:a16="http://schemas.microsoft.com/office/drawing/2014/main" id="{647A1372-3F51-4AF6-80F1-83CB9D67D598}"/>
              </a:ext>
            </a:extLst>
          </p:cNvPr>
          <p:cNvSpPr/>
          <p:nvPr/>
        </p:nvSpPr>
        <p:spPr>
          <a:xfrm>
            <a:off x="4817953" y="2274271"/>
            <a:ext cx="505297" cy="475573"/>
          </a:xfrm>
          <a:custGeom>
            <a:avLst/>
            <a:gdLst>
              <a:gd name="connsiteX0" fmla="*/ 685944 w 777240"/>
              <a:gd name="connsiteY0" fmla="*/ 503080 h 731520"/>
              <a:gd name="connsiteX1" fmla="*/ 770069 w 777240"/>
              <a:gd name="connsiteY1" fmla="*/ 418969 h 731520"/>
              <a:gd name="connsiteX2" fmla="*/ 777399 w 777240"/>
              <a:gd name="connsiteY2" fmla="*/ 344874 h 731520"/>
              <a:gd name="connsiteX3" fmla="*/ 775899 w 777240"/>
              <a:gd name="connsiteY3" fmla="*/ 320200 h 731520"/>
              <a:gd name="connsiteX4" fmla="*/ 708819 w 777240"/>
              <a:gd name="connsiteY4" fmla="*/ 320200 h 731520"/>
              <a:gd name="connsiteX5" fmla="*/ 767755 w 777240"/>
              <a:gd name="connsiteY5" fmla="*/ 261278 h 731520"/>
              <a:gd name="connsiteX6" fmla="*/ 613578 w 777240"/>
              <a:gd name="connsiteY6" fmla="*/ 29435 h 731520"/>
              <a:gd name="connsiteX7" fmla="*/ 600362 w 777240"/>
              <a:gd name="connsiteY7" fmla="*/ 25163 h 731520"/>
              <a:gd name="connsiteX8" fmla="*/ 581089 w 777240"/>
              <a:gd name="connsiteY8" fmla="*/ 35507 h 731520"/>
              <a:gd name="connsiteX9" fmla="*/ 578788 w 777240"/>
              <a:gd name="connsiteY9" fmla="*/ 57067 h 731520"/>
              <a:gd name="connsiteX10" fmla="*/ 592876 w 777240"/>
              <a:gd name="connsiteY10" fmla="*/ 130376 h 731520"/>
              <a:gd name="connsiteX11" fmla="*/ 510451 w 777240"/>
              <a:gd name="connsiteY11" fmla="*/ 292868 h 731520"/>
              <a:gd name="connsiteX12" fmla="*/ 500878 w 777240"/>
              <a:gd name="connsiteY12" fmla="*/ 310584 h 731520"/>
              <a:gd name="connsiteX13" fmla="*/ 508722 w 777240"/>
              <a:gd name="connsiteY13" fmla="*/ 329201 h 731520"/>
              <a:gd name="connsiteX14" fmla="*/ 563829 w 777240"/>
              <a:gd name="connsiteY14" fmla="*/ 496465 h 731520"/>
              <a:gd name="connsiteX15" fmla="*/ 424798 w 777240"/>
              <a:gd name="connsiteY15" fmla="*/ 634339 h 731520"/>
              <a:gd name="connsiteX16" fmla="*/ 421226 w 777240"/>
              <a:gd name="connsiteY16" fmla="*/ 540984 h 731520"/>
              <a:gd name="connsiteX17" fmla="*/ 460045 w 777240"/>
              <a:gd name="connsiteY17" fmla="*/ 567373 h 731520"/>
              <a:gd name="connsiteX18" fmla="*/ 474361 w 777240"/>
              <a:gd name="connsiteY18" fmla="*/ 566231 h 731520"/>
              <a:gd name="connsiteX19" fmla="*/ 476275 w 777240"/>
              <a:gd name="connsiteY19" fmla="*/ 552057 h 731520"/>
              <a:gd name="connsiteX20" fmla="*/ 447543 w 777240"/>
              <a:gd name="connsiteY20" fmla="*/ 503866 h 731520"/>
              <a:gd name="connsiteX21" fmla="*/ 507651 w 777240"/>
              <a:gd name="connsiteY21" fmla="*/ 491407 h 731520"/>
              <a:gd name="connsiteX22" fmla="*/ 516766 w 777240"/>
              <a:gd name="connsiteY22" fmla="*/ 480220 h 731520"/>
              <a:gd name="connsiteX23" fmla="*/ 507651 w 777240"/>
              <a:gd name="connsiteY23" fmla="*/ 469033 h 731520"/>
              <a:gd name="connsiteX24" fmla="*/ 447543 w 777240"/>
              <a:gd name="connsiteY24" fmla="*/ 456560 h 731520"/>
              <a:gd name="connsiteX25" fmla="*/ 476304 w 777240"/>
              <a:gd name="connsiteY25" fmla="*/ 408311 h 731520"/>
              <a:gd name="connsiteX26" fmla="*/ 474332 w 777240"/>
              <a:gd name="connsiteY26" fmla="*/ 394152 h 731520"/>
              <a:gd name="connsiteX27" fmla="*/ 460045 w 777240"/>
              <a:gd name="connsiteY27" fmla="*/ 393009 h 731520"/>
              <a:gd name="connsiteX28" fmla="*/ 416625 w 777240"/>
              <a:gd name="connsiteY28" fmla="*/ 422541 h 731520"/>
              <a:gd name="connsiteX29" fmla="*/ 400152 w 777240"/>
              <a:gd name="connsiteY29" fmla="*/ 11161 h 731520"/>
              <a:gd name="connsiteX30" fmla="*/ 388722 w 777240"/>
              <a:gd name="connsiteY30" fmla="*/ 160 h 731520"/>
              <a:gd name="connsiteX31" fmla="*/ 377292 w 777240"/>
              <a:gd name="connsiteY31" fmla="*/ 11118 h 731520"/>
              <a:gd name="connsiteX32" fmla="*/ 360832 w 777240"/>
              <a:gd name="connsiteY32" fmla="*/ 422555 h 731520"/>
              <a:gd name="connsiteX33" fmla="*/ 317413 w 777240"/>
              <a:gd name="connsiteY33" fmla="*/ 393037 h 731520"/>
              <a:gd name="connsiteX34" fmla="*/ 303125 w 777240"/>
              <a:gd name="connsiteY34" fmla="*/ 394152 h 731520"/>
              <a:gd name="connsiteX35" fmla="*/ 301182 w 777240"/>
              <a:gd name="connsiteY35" fmla="*/ 408354 h 731520"/>
              <a:gd name="connsiteX36" fmla="*/ 329914 w 777240"/>
              <a:gd name="connsiteY36" fmla="*/ 456545 h 731520"/>
              <a:gd name="connsiteX37" fmla="*/ 269807 w 777240"/>
              <a:gd name="connsiteY37" fmla="*/ 469018 h 731520"/>
              <a:gd name="connsiteX38" fmla="*/ 260691 w 777240"/>
              <a:gd name="connsiteY38" fmla="*/ 480205 h 731520"/>
              <a:gd name="connsiteX39" fmla="*/ 269807 w 777240"/>
              <a:gd name="connsiteY39" fmla="*/ 491393 h 731520"/>
              <a:gd name="connsiteX40" fmla="*/ 329914 w 777240"/>
              <a:gd name="connsiteY40" fmla="*/ 503851 h 731520"/>
              <a:gd name="connsiteX41" fmla="*/ 301154 w 777240"/>
              <a:gd name="connsiteY41" fmla="*/ 552100 h 731520"/>
              <a:gd name="connsiteX42" fmla="*/ 303139 w 777240"/>
              <a:gd name="connsiteY42" fmla="*/ 566302 h 731520"/>
              <a:gd name="connsiteX43" fmla="*/ 317427 w 777240"/>
              <a:gd name="connsiteY43" fmla="*/ 567373 h 731520"/>
              <a:gd name="connsiteX44" fmla="*/ 356232 w 777240"/>
              <a:gd name="connsiteY44" fmla="*/ 540970 h 731520"/>
              <a:gd name="connsiteX45" fmla="*/ 352660 w 777240"/>
              <a:gd name="connsiteY45" fmla="*/ 634210 h 731520"/>
              <a:gd name="connsiteX46" fmla="*/ 209942 w 777240"/>
              <a:gd name="connsiteY46" fmla="*/ 460017 h 731520"/>
              <a:gd name="connsiteX47" fmla="*/ 268764 w 777240"/>
              <a:gd name="connsiteY47" fmla="*/ 329172 h 731520"/>
              <a:gd name="connsiteX48" fmla="*/ 276593 w 777240"/>
              <a:gd name="connsiteY48" fmla="*/ 310584 h 731520"/>
              <a:gd name="connsiteX49" fmla="*/ 267035 w 777240"/>
              <a:gd name="connsiteY49" fmla="*/ 292896 h 731520"/>
              <a:gd name="connsiteX50" fmla="*/ 184582 w 777240"/>
              <a:gd name="connsiteY50" fmla="*/ 130390 h 731520"/>
              <a:gd name="connsiteX51" fmla="*/ 198641 w 777240"/>
              <a:gd name="connsiteY51" fmla="*/ 57153 h 731520"/>
              <a:gd name="connsiteX52" fmla="*/ 196326 w 777240"/>
              <a:gd name="connsiteY52" fmla="*/ 35593 h 731520"/>
              <a:gd name="connsiteX53" fmla="*/ 177024 w 777240"/>
              <a:gd name="connsiteY53" fmla="*/ 25234 h 731520"/>
              <a:gd name="connsiteX54" fmla="*/ 163779 w 777240"/>
              <a:gd name="connsiteY54" fmla="*/ 29521 h 731520"/>
              <a:gd name="connsiteX55" fmla="*/ 9517 w 777240"/>
              <a:gd name="connsiteY55" fmla="*/ 261078 h 731520"/>
              <a:gd name="connsiteX56" fmla="*/ 68639 w 777240"/>
              <a:gd name="connsiteY56" fmla="*/ 320200 h 731520"/>
              <a:gd name="connsiteX57" fmla="*/ 1187 w 777240"/>
              <a:gd name="connsiteY57" fmla="*/ 320200 h 731520"/>
              <a:gd name="connsiteX58" fmla="*/ 473 w 777240"/>
              <a:gd name="connsiteY58" fmla="*/ 363048 h 731520"/>
              <a:gd name="connsiteX59" fmla="*/ 7774 w 777240"/>
              <a:gd name="connsiteY59" fmla="*/ 419355 h 731520"/>
              <a:gd name="connsiteX60" fmla="*/ 91499 w 777240"/>
              <a:gd name="connsiteY60" fmla="*/ 503080 h 731520"/>
              <a:gd name="connsiteX61" fmla="*/ 34477 w 777240"/>
              <a:gd name="connsiteY61" fmla="*/ 503080 h 731520"/>
              <a:gd name="connsiteX62" fmla="*/ 370376 w 777240"/>
              <a:gd name="connsiteY62" fmla="*/ 731265 h 731520"/>
              <a:gd name="connsiteX63" fmla="*/ 388736 w 777240"/>
              <a:gd name="connsiteY63" fmla="*/ 731680 h 731520"/>
              <a:gd name="connsiteX64" fmla="*/ 743037 w 777240"/>
              <a:gd name="connsiteY64" fmla="*/ 503080 h 731520"/>
              <a:gd name="connsiteX65" fmla="*/ 685944 w 777240"/>
              <a:gd name="connsiteY65" fmla="*/ 5030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777240" h="731520">
                <a:moveTo>
                  <a:pt x="685944" y="503080"/>
                </a:moveTo>
                <a:lnTo>
                  <a:pt x="770069" y="418969"/>
                </a:lnTo>
                <a:cubicBezTo>
                  <a:pt x="774770" y="394966"/>
                  <a:pt x="777399" y="370220"/>
                  <a:pt x="777399" y="344874"/>
                </a:cubicBezTo>
                <a:cubicBezTo>
                  <a:pt x="777399" y="336573"/>
                  <a:pt x="776427" y="328429"/>
                  <a:pt x="775899" y="320200"/>
                </a:cubicBezTo>
                <a:lnTo>
                  <a:pt x="708819" y="320200"/>
                </a:lnTo>
                <a:lnTo>
                  <a:pt x="767755" y="261278"/>
                </a:lnTo>
                <a:cubicBezTo>
                  <a:pt x="747038" y="168709"/>
                  <a:pt x="692845" y="85470"/>
                  <a:pt x="613578" y="29435"/>
                </a:cubicBezTo>
                <a:cubicBezTo>
                  <a:pt x="609621" y="26634"/>
                  <a:pt x="605049" y="25163"/>
                  <a:pt x="600362" y="25163"/>
                </a:cubicBezTo>
                <a:cubicBezTo>
                  <a:pt x="592690" y="25163"/>
                  <a:pt x="585489" y="29035"/>
                  <a:pt x="581089" y="35507"/>
                </a:cubicBezTo>
                <a:cubicBezTo>
                  <a:pt x="576731" y="41922"/>
                  <a:pt x="575888" y="49780"/>
                  <a:pt x="578788" y="57067"/>
                </a:cubicBezTo>
                <a:cubicBezTo>
                  <a:pt x="588147" y="80584"/>
                  <a:pt x="592876" y="105259"/>
                  <a:pt x="592876" y="130376"/>
                </a:cubicBezTo>
                <a:cubicBezTo>
                  <a:pt x="592876" y="194841"/>
                  <a:pt x="562829" y="254063"/>
                  <a:pt x="510451" y="292868"/>
                </a:cubicBezTo>
                <a:cubicBezTo>
                  <a:pt x="504708" y="297125"/>
                  <a:pt x="501221" y="303583"/>
                  <a:pt x="500878" y="310584"/>
                </a:cubicBezTo>
                <a:cubicBezTo>
                  <a:pt x="500536" y="317614"/>
                  <a:pt x="503393" y="324386"/>
                  <a:pt x="508722" y="329201"/>
                </a:cubicBezTo>
                <a:cubicBezTo>
                  <a:pt x="555771" y="371706"/>
                  <a:pt x="576374" y="434228"/>
                  <a:pt x="563829" y="496465"/>
                </a:cubicBezTo>
                <a:cubicBezTo>
                  <a:pt x="549913" y="565545"/>
                  <a:pt x="494049" y="620909"/>
                  <a:pt x="424798" y="634339"/>
                </a:cubicBezTo>
                <a:lnTo>
                  <a:pt x="421226" y="540984"/>
                </a:lnTo>
                <a:lnTo>
                  <a:pt x="460045" y="567373"/>
                </a:lnTo>
                <a:cubicBezTo>
                  <a:pt x="464302" y="570317"/>
                  <a:pt x="470603" y="569788"/>
                  <a:pt x="474361" y="566231"/>
                </a:cubicBezTo>
                <a:cubicBezTo>
                  <a:pt x="478240" y="562538"/>
                  <a:pt x="479036" y="556647"/>
                  <a:pt x="476275" y="552057"/>
                </a:cubicBezTo>
                <a:lnTo>
                  <a:pt x="447543" y="503866"/>
                </a:lnTo>
                <a:lnTo>
                  <a:pt x="507651" y="491407"/>
                </a:lnTo>
                <a:cubicBezTo>
                  <a:pt x="512937" y="490335"/>
                  <a:pt x="516766" y="485620"/>
                  <a:pt x="516766" y="480220"/>
                </a:cubicBezTo>
                <a:cubicBezTo>
                  <a:pt x="516766" y="474833"/>
                  <a:pt x="512923" y="470133"/>
                  <a:pt x="507651" y="469033"/>
                </a:cubicBezTo>
                <a:lnTo>
                  <a:pt x="447543" y="456560"/>
                </a:lnTo>
                <a:lnTo>
                  <a:pt x="476304" y="408311"/>
                </a:lnTo>
                <a:cubicBezTo>
                  <a:pt x="479047" y="403696"/>
                  <a:pt x="478219" y="397867"/>
                  <a:pt x="474332" y="394152"/>
                </a:cubicBezTo>
                <a:cubicBezTo>
                  <a:pt x="470475" y="390508"/>
                  <a:pt x="464374" y="390023"/>
                  <a:pt x="460045" y="393009"/>
                </a:cubicBezTo>
                <a:lnTo>
                  <a:pt x="416625" y="422541"/>
                </a:lnTo>
                <a:lnTo>
                  <a:pt x="400152" y="11161"/>
                </a:lnTo>
                <a:cubicBezTo>
                  <a:pt x="399947" y="5005"/>
                  <a:pt x="394881" y="128"/>
                  <a:pt x="388722" y="160"/>
                </a:cubicBezTo>
                <a:cubicBezTo>
                  <a:pt x="382535" y="160"/>
                  <a:pt x="377520" y="4989"/>
                  <a:pt x="377292" y="11118"/>
                </a:cubicBezTo>
                <a:lnTo>
                  <a:pt x="360832" y="422555"/>
                </a:lnTo>
                <a:lnTo>
                  <a:pt x="317413" y="393037"/>
                </a:lnTo>
                <a:cubicBezTo>
                  <a:pt x="312926" y="390008"/>
                  <a:pt x="307026" y="390423"/>
                  <a:pt x="303125" y="394152"/>
                </a:cubicBezTo>
                <a:cubicBezTo>
                  <a:pt x="299239" y="397852"/>
                  <a:pt x="298410" y="403682"/>
                  <a:pt x="301182" y="408354"/>
                </a:cubicBezTo>
                <a:lnTo>
                  <a:pt x="329914" y="456545"/>
                </a:lnTo>
                <a:lnTo>
                  <a:pt x="269807" y="469018"/>
                </a:lnTo>
                <a:cubicBezTo>
                  <a:pt x="264520" y="470090"/>
                  <a:pt x="260691" y="474805"/>
                  <a:pt x="260691" y="480205"/>
                </a:cubicBezTo>
                <a:cubicBezTo>
                  <a:pt x="260691" y="485606"/>
                  <a:pt x="264506" y="490321"/>
                  <a:pt x="269807" y="491393"/>
                </a:cubicBezTo>
                <a:lnTo>
                  <a:pt x="329914" y="503851"/>
                </a:lnTo>
                <a:lnTo>
                  <a:pt x="301154" y="552100"/>
                </a:lnTo>
                <a:cubicBezTo>
                  <a:pt x="298410" y="556715"/>
                  <a:pt x="299239" y="562573"/>
                  <a:pt x="303139" y="566302"/>
                </a:cubicBezTo>
                <a:cubicBezTo>
                  <a:pt x="306840" y="569802"/>
                  <a:pt x="313184" y="570231"/>
                  <a:pt x="317427" y="567373"/>
                </a:cubicBezTo>
                <a:lnTo>
                  <a:pt x="356232" y="540970"/>
                </a:lnTo>
                <a:lnTo>
                  <a:pt x="352660" y="634210"/>
                </a:lnTo>
                <a:cubicBezTo>
                  <a:pt x="271307" y="617580"/>
                  <a:pt x="209942" y="545785"/>
                  <a:pt x="209942" y="460017"/>
                </a:cubicBezTo>
                <a:cubicBezTo>
                  <a:pt x="209942" y="409897"/>
                  <a:pt x="230830" y="363434"/>
                  <a:pt x="268764" y="329172"/>
                </a:cubicBezTo>
                <a:cubicBezTo>
                  <a:pt x="274079" y="324372"/>
                  <a:pt x="276936" y="317585"/>
                  <a:pt x="276593" y="310584"/>
                </a:cubicBezTo>
                <a:cubicBezTo>
                  <a:pt x="276250" y="303583"/>
                  <a:pt x="272764" y="297140"/>
                  <a:pt x="267035" y="292896"/>
                </a:cubicBezTo>
                <a:cubicBezTo>
                  <a:pt x="214643" y="254091"/>
                  <a:pt x="184582" y="194855"/>
                  <a:pt x="184582" y="130390"/>
                </a:cubicBezTo>
                <a:cubicBezTo>
                  <a:pt x="184582" y="105301"/>
                  <a:pt x="189311" y="80655"/>
                  <a:pt x="198641" y="57153"/>
                </a:cubicBezTo>
                <a:cubicBezTo>
                  <a:pt x="201527" y="49880"/>
                  <a:pt x="200684" y="42022"/>
                  <a:pt x="196326" y="35593"/>
                </a:cubicBezTo>
                <a:cubicBezTo>
                  <a:pt x="191926" y="29106"/>
                  <a:pt x="184710" y="25234"/>
                  <a:pt x="177024" y="25234"/>
                </a:cubicBezTo>
                <a:cubicBezTo>
                  <a:pt x="172309" y="25234"/>
                  <a:pt x="167737" y="26720"/>
                  <a:pt x="163779" y="29521"/>
                </a:cubicBezTo>
                <a:cubicBezTo>
                  <a:pt x="83955" y="85985"/>
                  <a:pt x="30048" y="168638"/>
                  <a:pt x="9517" y="261078"/>
                </a:cubicBezTo>
                <a:lnTo>
                  <a:pt x="68639" y="320200"/>
                </a:lnTo>
                <a:lnTo>
                  <a:pt x="1187" y="320200"/>
                </a:lnTo>
                <a:cubicBezTo>
                  <a:pt x="287" y="334373"/>
                  <a:pt x="-198" y="348646"/>
                  <a:pt x="473" y="363048"/>
                </a:cubicBezTo>
                <a:cubicBezTo>
                  <a:pt x="1359" y="382236"/>
                  <a:pt x="4102" y="400953"/>
                  <a:pt x="7774" y="419355"/>
                </a:cubicBezTo>
                <a:lnTo>
                  <a:pt x="91499" y="503080"/>
                </a:lnTo>
                <a:lnTo>
                  <a:pt x="34477" y="503080"/>
                </a:lnTo>
                <a:cubicBezTo>
                  <a:pt x="93413" y="631996"/>
                  <a:pt x="221829" y="724450"/>
                  <a:pt x="370376" y="731265"/>
                </a:cubicBezTo>
                <a:cubicBezTo>
                  <a:pt x="376520" y="731551"/>
                  <a:pt x="382649" y="731680"/>
                  <a:pt x="388736" y="731680"/>
                </a:cubicBezTo>
                <a:cubicBezTo>
                  <a:pt x="546384" y="731680"/>
                  <a:pt x="682130" y="637625"/>
                  <a:pt x="743037" y="503080"/>
                </a:cubicBezTo>
                <a:lnTo>
                  <a:pt x="685944" y="503080"/>
                </a:lnTo>
                <a:close/>
              </a:path>
            </a:pathLst>
          </a:custGeom>
          <a:solidFill>
            <a:srgbClr val="910830"/>
          </a:solidFill>
          <a:ln w="1418" cap="flat">
            <a:noFill/>
            <a:prstDash val="solid"/>
            <a:miter/>
          </a:ln>
        </p:spPr>
        <p:txBody>
          <a:bodyPr rtlCol="0" anchor="ctr"/>
          <a:lstStyle/>
          <a:p>
            <a:endParaRPr lang="en-GB"/>
          </a:p>
        </p:txBody>
      </p:sp>
      <p:sp>
        <p:nvSpPr>
          <p:cNvPr id="167" name="Grafik 300">
            <a:extLst>
              <a:ext uri="{FF2B5EF4-FFF2-40B4-BE49-F238E27FC236}">
                <a16:creationId xmlns:a16="http://schemas.microsoft.com/office/drawing/2014/main" id="{2B076B46-9210-443C-99A3-11061D607A57}"/>
              </a:ext>
            </a:extLst>
          </p:cNvPr>
          <p:cNvSpPr/>
          <p:nvPr/>
        </p:nvSpPr>
        <p:spPr>
          <a:xfrm>
            <a:off x="1240005" y="2274271"/>
            <a:ext cx="594467" cy="475573"/>
          </a:xfrm>
          <a:custGeom>
            <a:avLst/>
            <a:gdLst>
              <a:gd name="connsiteX0" fmla="*/ 635012 w 914400"/>
              <a:gd name="connsiteY0" fmla="*/ 258907 h 731520"/>
              <a:gd name="connsiteX1" fmla="*/ 685961 w 914400"/>
              <a:gd name="connsiteY1" fmla="*/ 356905 h 731520"/>
              <a:gd name="connsiteX2" fmla="*/ 685961 w 914400"/>
              <a:gd name="connsiteY2" fmla="*/ 400211 h 731520"/>
              <a:gd name="connsiteX3" fmla="*/ 697391 w 914400"/>
              <a:gd name="connsiteY3" fmla="*/ 411641 h 731520"/>
              <a:gd name="connsiteX4" fmla="*/ 765971 w 914400"/>
              <a:gd name="connsiteY4" fmla="*/ 411641 h 731520"/>
              <a:gd name="connsiteX5" fmla="*/ 777401 w 914400"/>
              <a:gd name="connsiteY5" fmla="*/ 400211 h 731520"/>
              <a:gd name="connsiteX6" fmla="*/ 777401 w 914400"/>
              <a:gd name="connsiteY6" fmla="*/ 356905 h 731520"/>
              <a:gd name="connsiteX7" fmla="*/ 696905 w 914400"/>
              <a:gd name="connsiteY7" fmla="*/ 202515 h 731520"/>
              <a:gd name="connsiteX8" fmla="*/ 640241 w 914400"/>
              <a:gd name="connsiteY8" fmla="*/ 100616 h 731520"/>
              <a:gd name="connsiteX9" fmla="*/ 640241 w 914400"/>
              <a:gd name="connsiteY9" fmla="*/ 11591 h 731520"/>
              <a:gd name="connsiteX10" fmla="*/ 628811 w 914400"/>
              <a:gd name="connsiteY10" fmla="*/ 161 h 731520"/>
              <a:gd name="connsiteX11" fmla="*/ 560231 w 914400"/>
              <a:gd name="connsiteY11" fmla="*/ 161 h 731520"/>
              <a:gd name="connsiteX12" fmla="*/ 548801 w 914400"/>
              <a:gd name="connsiteY12" fmla="*/ 11591 h 731520"/>
              <a:gd name="connsiteX13" fmla="*/ 548801 w 914400"/>
              <a:gd name="connsiteY13" fmla="*/ 106460 h 731520"/>
              <a:gd name="connsiteX14" fmla="*/ 635012 w 914400"/>
              <a:gd name="connsiteY14" fmla="*/ 258907 h 731520"/>
              <a:gd name="connsiteX15" fmla="*/ 278724 w 914400"/>
              <a:gd name="connsiteY15" fmla="*/ 513053 h 731520"/>
              <a:gd name="connsiteX16" fmla="*/ 161 w 914400"/>
              <a:gd name="connsiteY16" fmla="*/ 617381 h 731520"/>
              <a:gd name="connsiteX17" fmla="*/ 398696 w 914400"/>
              <a:gd name="connsiteY17" fmla="*/ 731681 h 731520"/>
              <a:gd name="connsiteX18" fmla="*/ 525241 w 914400"/>
              <a:gd name="connsiteY18" fmla="*/ 731681 h 731520"/>
              <a:gd name="connsiteX19" fmla="*/ 364192 w 914400"/>
              <a:gd name="connsiteY19" fmla="*/ 543786 h 731520"/>
              <a:gd name="connsiteX20" fmla="*/ 278724 w 914400"/>
              <a:gd name="connsiteY20" fmla="*/ 513053 h 731520"/>
              <a:gd name="connsiteX21" fmla="*/ 790660 w 914400"/>
              <a:gd name="connsiteY21" fmla="*/ 124591 h 731520"/>
              <a:gd name="connsiteX22" fmla="*/ 777401 w 914400"/>
              <a:gd name="connsiteY22" fmla="*/ 100616 h 731520"/>
              <a:gd name="connsiteX23" fmla="*/ 777401 w 914400"/>
              <a:gd name="connsiteY23" fmla="*/ 11591 h 731520"/>
              <a:gd name="connsiteX24" fmla="*/ 765971 w 914400"/>
              <a:gd name="connsiteY24" fmla="*/ 161 h 731520"/>
              <a:gd name="connsiteX25" fmla="*/ 697391 w 914400"/>
              <a:gd name="connsiteY25" fmla="*/ 161 h 731520"/>
              <a:gd name="connsiteX26" fmla="*/ 685961 w 914400"/>
              <a:gd name="connsiteY26" fmla="*/ 11591 h 731520"/>
              <a:gd name="connsiteX27" fmla="*/ 685961 w 914400"/>
              <a:gd name="connsiteY27" fmla="*/ 100616 h 731520"/>
              <a:gd name="connsiteX28" fmla="*/ 726880 w 914400"/>
              <a:gd name="connsiteY28" fmla="*/ 179755 h 731520"/>
              <a:gd name="connsiteX29" fmla="*/ 823121 w 914400"/>
              <a:gd name="connsiteY29" fmla="*/ 356905 h 731520"/>
              <a:gd name="connsiteX30" fmla="*/ 823121 w 914400"/>
              <a:gd name="connsiteY30" fmla="*/ 400211 h 731520"/>
              <a:gd name="connsiteX31" fmla="*/ 834551 w 914400"/>
              <a:gd name="connsiteY31" fmla="*/ 411641 h 731520"/>
              <a:gd name="connsiteX32" fmla="*/ 903131 w 914400"/>
              <a:gd name="connsiteY32" fmla="*/ 411641 h 731520"/>
              <a:gd name="connsiteX33" fmla="*/ 914561 w 914400"/>
              <a:gd name="connsiteY33" fmla="*/ 400211 h 731520"/>
              <a:gd name="connsiteX34" fmla="*/ 914561 w 914400"/>
              <a:gd name="connsiteY34" fmla="*/ 356905 h 731520"/>
              <a:gd name="connsiteX35" fmla="*/ 790660 w 914400"/>
              <a:gd name="connsiteY35" fmla="*/ 124591 h 731520"/>
              <a:gd name="connsiteX36" fmla="*/ 515782 w 914400"/>
              <a:gd name="connsiteY36" fmla="*/ 503152 h 731520"/>
              <a:gd name="connsiteX37" fmla="*/ 389752 w 914400"/>
              <a:gd name="connsiteY37" fmla="*/ 503395 h 731520"/>
              <a:gd name="connsiteX38" fmla="*/ 558059 w 914400"/>
              <a:gd name="connsiteY38" fmla="*/ 699748 h 731520"/>
              <a:gd name="connsiteX39" fmla="*/ 627482 w 914400"/>
              <a:gd name="connsiteY39" fmla="*/ 731681 h 731520"/>
              <a:gd name="connsiteX40" fmla="*/ 753855 w 914400"/>
              <a:gd name="connsiteY40" fmla="*/ 731681 h 731520"/>
              <a:gd name="connsiteX41" fmla="*/ 585334 w 914400"/>
              <a:gd name="connsiteY41" fmla="*/ 535085 h 731520"/>
              <a:gd name="connsiteX42" fmla="*/ 515782 w 914400"/>
              <a:gd name="connsiteY42" fmla="*/ 503152 h 731520"/>
              <a:gd name="connsiteX43" fmla="*/ 880271 w 914400"/>
              <a:gd name="connsiteY43" fmla="*/ 503081 h 731520"/>
              <a:gd name="connsiteX44" fmla="*/ 617381 w 914400"/>
              <a:gd name="connsiteY44" fmla="*/ 503081 h 731520"/>
              <a:gd name="connsiteX45" fmla="*/ 785959 w 914400"/>
              <a:gd name="connsiteY45" fmla="*/ 699748 h 731520"/>
              <a:gd name="connsiteX46" fmla="*/ 855382 w 914400"/>
              <a:gd name="connsiteY46" fmla="*/ 731681 h 731520"/>
              <a:gd name="connsiteX47" fmla="*/ 880271 w 914400"/>
              <a:gd name="connsiteY47" fmla="*/ 731681 h 731520"/>
              <a:gd name="connsiteX48" fmla="*/ 914561 w 914400"/>
              <a:gd name="connsiteY48" fmla="*/ 697391 h 731520"/>
              <a:gd name="connsiteX49" fmla="*/ 914561 w 914400"/>
              <a:gd name="connsiteY49" fmla="*/ 537371 h 731520"/>
              <a:gd name="connsiteX50" fmla="*/ 880271 w 914400"/>
              <a:gd name="connsiteY50"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914400" h="731520">
                <a:moveTo>
                  <a:pt x="635012" y="258907"/>
                </a:moveTo>
                <a:cubicBezTo>
                  <a:pt x="666987" y="281310"/>
                  <a:pt x="685961" y="317715"/>
                  <a:pt x="685961" y="356905"/>
                </a:cubicBezTo>
                <a:lnTo>
                  <a:pt x="685961" y="400211"/>
                </a:lnTo>
                <a:cubicBezTo>
                  <a:pt x="685961" y="406526"/>
                  <a:pt x="691076" y="411641"/>
                  <a:pt x="697391" y="411641"/>
                </a:cubicBezTo>
                <a:lnTo>
                  <a:pt x="765971" y="411641"/>
                </a:lnTo>
                <a:cubicBezTo>
                  <a:pt x="772286" y="411641"/>
                  <a:pt x="777401" y="406526"/>
                  <a:pt x="777401" y="400211"/>
                </a:cubicBezTo>
                <a:lnTo>
                  <a:pt x="777401" y="356905"/>
                </a:lnTo>
                <a:cubicBezTo>
                  <a:pt x="777401" y="295126"/>
                  <a:pt x="747383" y="237733"/>
                  <a:pt x="696905" y="202515"/>
                </a:cubicBezTo>
                <a:cubicBezTo>
                  <a:pt x="662886" y="178783"/>
                  <a:pt x="640241" y="142093"/>
                  <a:pt x="640241" y="100616"/>
                </a:cubicBezTo>
                <a:lnTo>
                  <a:pt x="640241" y="11591"/>
                </a:lnTo>
                <a:cubicBezTo>
                  <a:pt x="640241" y="5276"/>
                  <a:pt x="635126" y="161"/>
                  <a:pt x="628811" y="161"/>
                </a:cubicBezTo>
                <a:lnTo>
                  <a:pt x="560231" y="161"/>
                </a:lnTo>
                <a:cubicBezTo>
                  <a:pt x="553916" y="161"/>
                  <a:pt x="548801" y="5276"/>
                  <a:pt x="548801" y="11591"/>
                </a:cubicBezTo>
                <a:lnTo>
                  <a:pt x="548801" y="106460"/>
                </a:lnTo>
                <a:cubicBezTo>
                  <a:pt x="548801" y="168882"/>
                  <a:pt x="583891" y="223089"/>
                  <a:pt x="635012" y="258907"/>
                </a:cubicBezTo>
                <a:close/>
                <a:moveTo>
                  <a:pt x="278724" y="513053"/>
                </a:moveTo>
                <a:cubicBezTo>
                  <a:pt x="180226" y="528898"/>
                  <a:pt x="85443" y="564074"/>
                  <a:pt x="161" y="617381"/>
                </a:cubicBezTo>
                <a:cubicBezTo>
                  <a:pt x="119676" y="692076"/>
                  <a:pt x="257764" y="731681"/>
                  <a:pt x="398696" y="731681"/>
                </a:cubicBezTo>
                <a:lnTo>
                  <a:pt x="525241" y="731681"/>
                </a:lnTo>
                <a:lnTo>
                  <a:pt x="364192" y="543786"/>
                </a:lnTo>
                <a:cubicBezTo>
                  <a:pt x="343132" y="519211"/>
                  <a:pt x="310685" y="507910"/>
                  <a:pt x="278724" y="513053"/>
                </a:cubicBezTo>
                <a:close/>
                <a:moveTo>
                  <a:pt x="790660" y="124591"/>
                </a:moveTo>
                <a:cubicBezTo>
                  <a:pt x="782559" y="119161"/>
                  <a:pt x="777401" y="110360"/>
                  <a:pt x="777401" y="100616"/>
                </a:cubicBezTo>
                <a:lnTo>
                  <a:pt x="777401" y="11591"/>
                </a:lnTo>
                <a:cubicBezTo>
                  <a:pt x="777401" y="5276"/>
                  <a:pt x="772286" y="161"/>
                  <a:pt x="765971" y="161"/>
                </a:cubicBezTo>
                <a:lnTo>
                  <a:pt x="697391" y="161"/>
                </a:lnTo>
                <a:cubicBezTo>
                  <a:pt x="691076" y="161"/>
                  <a:pt x="685961" y="5276"/>
                  <a:pt x="685961" y="11591"/>
                </a:cubicBezTo>
                <a:lnTo>
                  <a:pt x="685961" y="100616"/>
                </a:lnTo>
                <a:cubicBezTo>
                  <a:pt x="685961" y="132077"/>
                  <a:pt x="700491" y="162638"/>
                  <a:pt x="726880" y="179755"/>
                </a:cubicBezTo>
                <a:cubicBezTo>
                  <a:pt x="787102" y="218817"/>
                  <a:pt x="823121" y="285254"/>
                  <a:pt x="823121" y="356905"/>
                </a:cubicBezTo>
                <a:lnTo>
                  <a:pt x="823121" y="400211"/>
                </a:lnTo>
                <a:cubicBezTo>
                  <a:pt x="823121" y="406526"/>
                  <a:pt x="828236" y="411641"/>
                  <a:pt x="834551" y="411641"/>
                </a:cubicBezTo>
                <a:lnTo>
                  <a:pt x="903131" y="411641"/>
                </a:lnTo>
                <a:cubicBezTo>
                  <a:pt x="909446" y="411641"/>
                  <a:pt x="914561" y="406526"/>
                  <a:pt x="914561" y="400211"/>
                </a:cubicBezTo>
                <a:lnTo>
                  <a:pt x="914561" y="356905"/>
                </a:lnTo>
                <a:cubicBezTo>
                  <a:pt x="914561" y="263408"/>
                  <a:pt x="868255" y="176611"/>
                  <a:pt x="790660" y="124591"/>
                </a:cubicBezTo>
                <a:close/>
                <a:moveTo>
                  <a:pt x="515782" y="503152"/>
                </a:moveTo>
                <a:cubicBezTo>
                  <a:pt x="466633" y="503238"/>
                  <a:pt x="391753" y="503367"/>
                  <a:pt x="389752" y="503395"/>
                </a:cubicBezTo>
                <a:lnTo>
                  <a:pt x="558059" y="699748"/>
                </a:lnTo>
                <a:cubicBezTo>
                  <a:pt x="575429" y="720017"/>
                  <a:pt x="600789" y="731682"/>
                  <a:pt x="627482" y="731681"/>
                </a:cubicBezTo>
                <a:lnTo>
                  <a:pt x="753855" y="731681"/>
                </a:lnTo>
                <a:lnTo>
                  <a:pt x="585334" y="535085"/>
                </a:lnTo>
                <a:cubicBezTo>
                  <a:pt x="567939" y="514777"/>
                  <a:pt x="542522" y="503107"/>
                  <a:pt x="515782" y="503152"/>
                </a:cubicBezTo>
                <a:close/>
                <a:moveTo>
                  <a:pt x="880271" y="503081"/>
                </a:moveTo>
                <a:lnTo>
                  <a:pt x="617381" y="503081"/>
                </a:lnTo>
                <a:lnTo>
                  <a:pt x="785959" y="699748"/>
                </a:lnTo>
                <a:cubicBezTo>
                  <a:pt x="803328" y="720017"/>
                  <a:pt x="828689" y="731682"/>
                  <a:pt x="855382" y="731681"/>
                </a:cubicBezTo>
                <a:lnTo>
                  <a:pt x="880271" y="731681"/>
                </a:lnTo>
                <a:cubicBezTo>
                  <a:pt x="899202" y="731681"/>
                  <a:pt x="914561" y="716322"/>
                  <a:pt x="914561" y="697391"/>
                </a:cubicBezTo>
                <a:lnTo>
                  <a:pt x="914561" y="537371"/>
                </a:lnTo>
                <a:cubicBezTo>
                  <a:pt x="914561" y="518426"/>
                  <a:pt x="899202" y="503081"/>
                  <a:pt x="880271" y="503081"/>
                </a:cubicBezTo>
                <a:close/>
              </a:path>
            </a:pathLst>
          </a:custGeom>
          <a:solidFill>
            <a:srgbClr val="910830"/>
          </a:solidFill>
          <a:ln w="1429" cap="flat">
            <a:noFill/>
            <a:prstDash val="solid"/>
            <a:miter/>
          </a:ln>
        </p:spPr>
        <p:txBody>
          <a:bodyPr rtlCol="0" anchor="ctr"/>
          <a:lstStyle/>
          <a:p>
            <a:endParaRPr lang="en-GB"/>
          </a:p>
        </p:txBody>
      </p:sp>
      <p:sp>
        <p:nvSpPr>
          <p:cNvPr id="168" name="Grafik 301">
            <a:extLst>
              <a:ext uri="{FF2B5EF4-FFF2-40B4-BE49-F238E27FC236}">
                <a16:creationId xmlns:a16="http://schemas.microsoft.com/office/drawing/2014/main" id="{26743556-BE14-4CE1-B57D-67C490F32A93}"/>
              </a:ext>
            </a:extLst>
          </p:cNvPr>
          <p:cNvSpPr/>
          <p:nvPr/>
        </p:nvSpPr>
        <p:spPr>
          <a:xfrm>
            <a:off x="7423080" y="2274271"/>
            <a:ext cx="416127" cy="475573"/>
          </a:xfrm>
          <a:custGeom>
            <a:avLst/>
            <a:gdLst>
              <a:gd name="connsiteX0" fmla="*/ 640240 w 640080"/>
              <a:gd name="connsiteY0" fmla="*/ 512224 h 731520"/>
              <a:gd name="connsiteX1" fmla="*/ 640240 w 640080"/>
              <a:gd name="connsiteY1" fmla="*/ 36736 h 731520"/>
              <a:gd name="connsiteX2" fmla="*/ 603664 w 640080"/>
              <a:gd name="connsiteY2" fmla="*/ 160 h 731520"/>
              <a:gd name="connsiteX3" fmla="*/ 137320 w 640080"/>
              <a:gd name="connsiteY3" fmla="*/ 160 h 731520"/>
              <a:gd name="connsiteX4" fmla="*/ 160 w 640080"/>
              <a:gd name="connsiteY4" fmla="*/ 137320 h 731520"/>
              <a:gd name="connsiteX5" fmla="*/ 160 w 640080"/>
              <a:gd name="connsiteY5" fmla="*/ 594520 h 731520"/>
              <a:gd name="connsiteX6" fmla="*/ 137320 w 640080"/>
              <a:gd name="connsiteY6" fmla="*/ 731680 h 731520"/>
              <a:gd name="connsiteX7" fmla="*/ 603664 w 640080"/>
              <a:gd name="connsiteY7" fmla="*/ 731680 h 731520"/>
              <a:gd name="connsiteX8" fmla="*/ 640240 w 640080"/>
              <a:gd name="connsiteY8" fmla="*/ 695104 h 731520"/>
              <a:gd name="connsiteX9" fmla="*/ 640240 w 640080"/>
              <a:gd name="connsiteY9" fmla="*/ 672244 h 731520"/>
              <a:gd name="connsiteX10" fmla="*/ 626524 w 640080"/>
              <a:gd name="connsiteY10" fmla="*/ 644812 h 731520"/>
              <a:gd name="connsiteX11" fmla="*/ 626524 w 640080"/>
              <a:gd name="connsiteY11" fmla="*/ 539656 h 731520"/>
              <a:gd name="connsiteX12" fmla="*/ 640240 w 640080"/>
              <a:gd name="connsiteY12" fmla="*/ 512224 h 731520"/>
              <a:gd name="connsiteX13" fmla="*/ 190298 w 640080"/>
              <a:gd name="connsiteY13" fmla="*/ 206457 h 731520"/>
              <a:gd name="connsiteX14" fmla="*/ 220674 w 640080"/>
              <a:gd name="connsiteY14" fmla="*/ 236833 h 731520"/>
              <a:gd name="connsiteX15" fmla="*/ 228760 w 640080"/>
              <a:gd name="connsiteY15" fmla="*/ 240176 h 731520"/>
              <a:gd name="connsiteX16" fmla="*/ 236847 w 640080"/>
              <a:gd name="connsiteY16" fmla="*/ 236833 h 731520"/>
              <a:gd name="connsiteX17" fmla="*/ 236847 w 640080"/>
              <a:gd name="connsiteY17" fmla="*/ 220674 h 731520"/>
              <a:gd name="connsiteX18" fmla="*/ 199099 w 640080"/>
              <a:gd name="connsiteY18" fmla="*/ 182926 h 731520"/>
              <a:gd name="connsiteX19" fmla="*/ 265351 w 640080"/>
              <a:gd name="connsiteY19" fmla="*/ 112546 h 731520"/>
              <a:gd name="connsiteX20" fmla="*/ 251620 w 640080"/>
              <a:gd name="connsiteY20" fmla="*/ 160180 h 731520"/>
              <a:gd name="connsiteX21" fmla="*/ 285425 w 640080"/>
              <a:gd name="connsiteY21" fmla="*/ 230632 h 731520"/>
              <a:gd name="connsiteX22" fmla="*/ 263050 w 640080"/>
              <a:gd name="connsiteY22" fmla="*/ 285910 h 731520"/>
              <a:gd name="connsiteX23" fmla="*/ 326458 w 640080"/>
              <a:gd name="connsiteY23" fmla="*/ 364149 h 731520"/>
              <a:gd name="connsiteX24" fmla="*/ 328401 w 640080"/>
              <a:gd name="connsiteY24" fmla="*/ 317414 h 731520"/>
              <a:gd name="connsiteX25" fmla="*/ 313585 w 640080"/>
              <a:gd name="connsiteY25" fmla="*/ 327473 h 731520"/>
              <a:gd name="connsiteX26" fmla="*/ 310370 w 640080"/>
              <a:gd name="connsiteY26" fmla="*/ 328458 h 731520"/>
              <a:gd name="connsiteX27" fmla="*/ 306441 w 640080"/>
              <a:gd name="connsiteY27" fmla="*/ 326901 h 731520"/>
              <a:gd name="connsiteX28" fmla="*/ 305456 w 640080"/>
              <a:gd name="connsiteY28" fmla="*/ 319829 h 731520"/>
              <a:gd name="connsiteX29" fmla="*/ 317657 w 640080"/>
              <a:gd name="connsiteY29" fmla="*/ 299383 h 731520"/>
              <a:gd name="connsiteX30" fmla="*/ 292068 w 640080"/>
              <a:gd name="connsiteY30" fmla="*/ 294068 h 731520"/>
              <a:gd name="connsiteX31" fmla="*/ 287510 w 640080"/>
              <a:gd name="connsiteY31" fmla="*/ 288468 h 731520"/>
              <a:gd name="connsiteX32" fmla="*/ 292068 w 640080"/>
              <a:gd name="connsiteY32" fmla="*/ 282867 h 731520"/>
              <a:gd name="connsiteX33" fmla="*/ 317657 w 640080"/>
              <a:gd name="connsiteY33" fmla="*/ 277552 h 731520"/>
              <a:gd name="connsiteX34" fmla="*/ 305456 w 640080"/>
              <a:gd name="connsiteY34" fmla="*/ 257107 h 731520"/>
              <a:gd name="connsiteX35" fmla="*/ 306441 w 640080"/>
              <a:gd name="connsiteY35" fmla="*/ 250034 h 731520"/>
              <a:gd name="connsiteX36" fmla="*/ 313585 w 640080"/>
              <a:gd name="connsiteY36" fmla="*/ 249449 h 731520"/>
              <a:gd name="connsiteX37" fmla="*/ 330744 w 640080"/>
              <a:gd name="connsiteY37" fmla="*/ 261107 h 731520"/>
              <a:gd name="connsiteX38" fmla="*/ 337345 w 640080"/>
              <a:gd name="connsiteY38" fmla="*/ 102787 h 731520"/>
              <a:gd name="connsiteX39" fmla="*/ 343060 w 640080"/>
              <a:gd name="connsiteY39" fmla="*/ 97315 h 731520"/>
              <a:gd name="connsiteX40" fmla="*/ 348775 w 640080"/>
              <a:gd name="connsiteY40" fmla="*/ 102787 h 731520"/>
              <a:gd name="connsiteX41" fmla="*/ 355462 w 640080"/>
              <a:gd name="connsiteY41" fmla="*/ 263222 h 731520"/>
              <a:gd name="connsiteX42" fmla="*/ 375750 w 640080"/>
              <a:gd name="connsiteY42" fmla="*/ 249434 h 731520"/>
              <a:gd name="connsiteX43" fmla="*/ 382894 w 640080"/>
              <a:gd name="connsiteY43" fmla="*/ 250020 h 731520"/>
              <a:gd name="connsiteX44" fmla="*/ 383880 w 640080"/>
              <a:gd name="connsiteY44" fmla="*/ 257092 h 731520"/>
              <a:gd name="connsiteX45" fmla="*/ 371678 w 640080"/>
              <a:gd name="connsiteY45" fmla="*/ 277538 h 731520"/>
              <a:gd name="connsiteX46" fmla="*/ 397267 w 640080"/>
              <a:gd name="connsiteY46" fmla="*/ 282853 h 731520"/>
              <a:gd name="connsiteX47" fmla="*/ 401825 w 640080"/>
              <a:gd name="connsiteY47" fmla="*/ 288453 h 731520"/>
              <a:gd name="connsiteX48" fmla="*/ 397267 w 640080"/>
              <a:gd name="connsiteY48" fmla="*/ 294054 h 731520"/>
              <a:gd name="connsiteX49" fmla="*/ 371678 w 640080"/>
              <a:gd name="connsiteY49" fmla="*/ 299369 h 731520"/>
              <a:gd name="connsiteX50" fmla="*/ 383880 w 640080"/>
              <a:gd name="connsiteY50" fmla="*/ 319815 h 731520"/>
              <a:gd name="connsiteX51" fmla="*/ 382894 w 640080"/>
              <a:gd name="connsiteY51" fmla="*/ 326887 h 731520"/>
              <a:gd name="connsiteX52" fmla="*/ 378965 w 640080"/>
              <a:gd name="connsiteY52" fmla="*/ 328444 h 731520"/>
              <a:gd name="connsiteX53" fmla="*/ 375750 w 640080"/>
              <a:gd name="connsiteY53" fmla="*/ 327458 h 731520"/>
              <a:gd name="connsiteX54" fmla="*/ 357634 w 640080"/>
              <a:gd name="connsiteY54" fmla="*/ 315143 h 731520"/>
              <a:gd name="connsiteX55" fmla="*/ 359677 w 640080"/>
              <a:gd name="connsiteY55" fmla="*/ 364120 h 731520"/>
              <a:gd name="connsiteX56" fmla="*/ 423070 w 640080"/>
              <a:gd name="connsiteY56" fmla="*/ 285910 h 731520"/>
              <a:gd name="connsiteX57" fmla="*/ 400696 w 640080"/>
              <a:gd name="connsiteY57" fmla="*/ 230632 h 731520"/>
              <a:gd name="connsiteX58" fmla="*/ 434500 w 640080"/>
              <a:gd name="connsiteY58" fmla="*/ 160180 h 731520"/>
              <a:gd name="connsiteX59" fmla="*/ 420784 w 640080"/>
              <a:gd name="connsiteY59" fmla="*/ 112560 h 731520"/>
              <a:gd name="connsiteX60" fmla="*/ 487035 w 640080"/>
              <a:gd name="connsiteY60" fmla="*/ 182940 h 731520"/>
              <a:gd name="connsiteX61" fmla="*/ 449288 w 640080"/>
              <a:gd name="connsiteY61" fmla="*/ 220688 h 731520"/>
              <a:gd name="connsiteX62" fmla="*/ 449288 w 640080"/>
              <a:gd name="connsiteY62" fmla="*/ 236847 h 731520"/>
              <a:gd name="connsiteX63" fmla="*/ 457375 w 640080"/>
              <a:gd name="connsiteY63" fmla="*/ 240190 h 731520"/>
              <a:gd name="connsiteX64" fmla="*/ 465461 w 640080"/>
              <a:gd name="connsiteY64" fmla="*/ 236847 h 731520"/>
              <a:gd name="connsiteX65" fmla="*/ 495836 w 640080"/>
              <a:gd name="connsiteY65" fmla="*/ 206472 h 731520"/>
              <a:gd name="connsiteX66" fmla="*/ 503080 w 640080"/>
              <a:gd name="connsiteY66" fmla="*/ 251620 h 731520"/>
              <a:gd name="connsiteX67" fmla="*/ 502866 w 640080"/>
              <a:gd name="connsiteY67" fmla="*/ 253778 h 731520"/>
              <a:gd name="connsiteX68" fmla="*/ 449845 w 640080"/>
              <a:gd name="connsiteY68" fmla="*/ 300169 h 731520"/>
              <a:gd name="connsiteX69" fmla="*/ 448738 w 640080"/>
              <a:gd name="connsiteY69" fmla="*/ 316245 h 731520"/>
              <a:gd name="connsiteX70" fmla="*/ 448773 w 640080"/>
              <a:gd name="connsiteY70" fmla="*/ 316285 h 731520"/>
              <a:gd name="connsiteX71" fmla="*/ 457375 w 640080"/>
              <a:gd name="connsiteY71" fmla="*/ 320186 h 731520"/>
              <a:gd name="connsiteX72" fmla="*/ 464904 w 640080"/>
              <a:gd name="connsiteY72" fmla="*/ 317357 h 731520"/>
              <a:gd name="connsiteX73" fmla="*/ 498608 w 640080"/>
              <a:gd name="connsiteY73" fmla="*/ 287868 h 731520"/>
              <a:gd name="connsiteX74" fmla="*/ 343060 w 640080"/>
              <a:gd name="connsiteY74" fmla="*/ 411640 h 731520"/>
              <a:gd name="connsiteX75" fmla="*/ 187527 w 640080"/>
              <a:gd name="connsiteY75" fmla="*/ 287882 h 731520"/>
              <a:gd name="connsiteX76" fmla="*/ 221231 w 640080"/>
              <a:gd name="connsiteY76" fmla="*/ 317371 h 731520"/>
              <a:gd name="connsiteX77" fmla="*/ 228760 w 640080"/>
              <a:gd name="connsiteY77" fmla="*/ 320200 h 731520"/>
              <a:gd name="connsiteX78" fmla="*/ 237361 w 640080"/>
              <a:gd name="connsiteY78" fmla="*/ 316300 h 731520"/>
              <a:gd name="connsiteX79" fmla="*/ 236290 w 640080"/>
              <a:gd name="connsiteY79" fmla="*/ 300183 h 731520"/>
              <a:gd name="connsiteX80" fmla="*/ 183269 w 640080"/>
              <a:gd name="connsiteY80" fmla="*/ 253792 h 731520"/>
              <a:gd name="connsiteX81" fmla="*/ 183055 w 640080"/>
              <a:gd name="connsiteY81" fmla="*/ 251635 h 731520"/>
              <a:gd name="connsiteX82" fmla="*/ 190298 w 640080"/>
              <a:gd name="connsiteY82" fmla="*/ 206457 h 731520"/>
              <a:gd name="connsiteX83" fmla="*/ 544228 w 640080"/>
              <a:gd name="connsiteY83" fmla="*/ 640240 h 731520"/>
              <a:gd name="connsiteX84" fmla="*/ 137320 w 640080"/>
              <a:gd name="connsiteY84" fmla="*/ 640240 h 731520"/>
              <a:gd name="connsiteX85" fmla="*/ 91600 w 640080"/>
              <a:gd name="connsiteY85" fmla="*/ 594520 h 731520"/>
              <a:gd name="connsiteX86" fmla="*/ 137320 w 640080"/>
              <a:gd name="connsiteY86" fmla="*/ 548800 h 731520"/>
              <a:gd name="connsiteX87" fmla="*/ 544228 w 640080"/>
              <a:gd name="connsiteY87" fmla="*/ 548800 h 731520"/>
              <a:gd name="connsiteX88" fmla="*/ 544228 w 640080"/>
              <a:gd name="connsiteY88"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640080" h="731520">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190298" y="206457"/>
                </a:moveTo>
                <a:lnTo>
                  <a:pt x="220674" y="236833"/>
                </a:lnTo>
                <a:cubicBezTo>
                  <a:pt x="222902" y="239062"/>
                  <a:pt x="225831" y="240176"/>
                  <a:pt x="228760" y="240176"/>
                </a:cubicBezTo>
                <a:cubicBezTo>
                  <a:pt x="231689" y="240176"/>
                  <a:pt x="234604" y="239062"/>
                  <a:pt x="236847" y="236833"/>
                </a:cubicBezTo>
                <a:cubicBezTo>
                  <a:pt x="241305" y="232375"/>
                  <a:pt x="241305" y="225131"/>
                  <a:pt x="236847" y="220674"/>
                </a:cubicBezTo>
                <a:lnTo>
                  <a:pt x="199099" y="182926"/>
                </a:lnTo>
                <a:cubicBezTo>
                  <a:pt x="213387" y="153065"/>
                  <a:pt x="236590" y="128676"/>
                  <a:pt x="265351" y="112546"/>
                </a:cubicBezTo>
                <a:cubicBezTo>
                  <a:pt x="256792" y="126462"/>
                  <a:pt x="251620" y="142664"/>
                  <a:pt x="251620" y="160180"/>
                </a:cubicBezTo>
                <a:cubicBezTo>
                  <a:pt x="251620" y="188698"/>
                  <a:pt x="264951" y="213858"/>
                  <a:pt x="285425" y="230632"/>
                </a:cubicBezTo>
                <a:cubicBezTo>
                  <a:pt x="271637" y="245005"/>
                  <a:pt x="263050" y="264422"/>
                  <a:pt x="263050" y="285910"/>
                </a:cubicBezTo>
                <a:cubicBezTo>
                  <a:pt x="263050" y="324401"/>
                  <a:pt x="290254" y="356491"/>
                  <a:pt x="326458" y="364149"/>
                </a:cubicBezTo>
                <a:lnTo>
                  <a:pt x="328401" y="317414"/>
                </a:lnTo>
                <a:lnTo>
                  <a:pt x="313585" y="327473"/>
                </a:lnTo>
                <a:cubicBezTo>
                  <a:pt x="312599" y="328116"/>
                  <a:pt x="311485" y="328458"/>
                  <a:pt x="310370" y="328458"/>
                </a:cubicBezTo>
                <a:cubicBezTo>
                  <a:pt x="308942" y="328458"/>
                  <a:pt x="307542" y="327916"/>
                  <a:pt x="306441" y="326901"/>
                </a:cubicBezTo>
                <a:cubicBezTo>
                  <a:pt x="304502" y="325063"/>
                  <a:pt x="304093" y="322127"/>
                  <a:pt x="305456" y="319829"/>
                </a:cubicBezTo>
                <a:lnTo>
                  <a:pt x="317657" y="299383"/>
                </a:lnTo>
                <a:lnTo>
                  <a:pt x="292068" y="294068"/>
                </a:lnTo>
                <a:cubicBezTo>
                  <a:pt x="289411" y="293511"/>
                  <a:pt x="287510" y="291168"/>
                  <a:pt x="287510" y="288468"/>
                </a:cubicBezTo>
                <a:cubicBezTo>
                  <a:pt x="287510" y="285767"/>
                  <a:pt x="289411" y="283424"/>
                  <a:pt x="292068" y="282867"/>
                </a:cubicBezTo>
                <a:lnTo>
                  <a:pt x="317657" y="277552"/>
                </a:lnTo>
                <a:lnTo>
                  <a:pt x="305456" y="257107"/>
                </a:lnTo>
                <a:cubicBezTo>
                  <a:pt x="304098" y="254806"/>
                  <a:pt x="304498" y="251863"/>
                  <a:pt x="306441" y="250034"/>
                </a:cubicBezTo>
                <a:cubicBezTo>
                  <a:pt x="308385" y="248177"/>
                  <a:pt x="311356" y="247977"/>
                  <a:pt x="313585" y="249449"/>
                </a:cubicBezTo>
                <a:lnTo>
                  <a:pt x="330744" y="261107"/>
                </a:lnTo>
                <a:lnTo>
                  <a:pt x="337345" y="102787"/>
                </a:lnTo>
                <a:cubicBezTo>
                  <a:pt x="337474" y="99730"/>
                  <a:pt x="340003" y="97315"/>
                  <a:pt x="343060" y="97315"/>
                </a:cubicBezTo>
                <a:cubicBezTo>
                  <a:pt x="346118" y="97315"/>
                  <a:pt x="348647" y="99730"/>
                  <a:pt x="348775" y="102787"/>
                </a:cubicBezTo>
                <a:lnTo>
                  <a:pt x="355462" y="263222"/>
                </a:lnTo>
                <a:lnTo>
                  <a:pt x="375750" y="249434"/>
                </a:lnTo>
                <a:cubicBezTo>
                  <a:pt x="377983" y="247963"/>
                  <a:pt x="380931" y="248204"/>
                  <a:pt x="382894" y="250020"/>
                </a:cubicBezTo>
                <a:cubicBezTo>
                  <a:pt x="384833" y="251858"/>
                  <a:pt x="385242" y="254794"/>
                  <a:pt x="383880" y="257092"/>
                </a:cubicBezTo>
                <a:lnTo>
                  <a:pt x="371678" y="277538"/>
                </a:lnTo>
                <a:lnTo>
                  <a:pt x="397267" y="282853"/>
                </a:lnTo>
                <a:cubicBezTo>
                  <a:pt x="399925" y="283410"/>
                  <a:pt x="401825" y="285753"/>
                  <a:pt x="401825" y="288453"/>
                </a:cubicBezTo>
                <a:cubicBezTo>
                  <a:pt x="401825" y="291154"/>
                  <a:pt x="399925" y="293497"/>
                  <a:pt x="397267" y="294054"/>
                </a:cubicBezTo>
                <a:lnTo>
                  <a:pt x="371678" y="299369"/>
                </a:lnTo>
                <a:lnTo>
                  <a:pt x="383880" y="319815"/>
                </a:lnTo>
                <a:cubicBezTo>
                  <a:pt x="385237" y="322115"/>
                  <a:pt x="384837" y="325058"/>
                  <a:pt x="382894" y="326887"/>
                </a:cubicBezTo>
                <a:cubicBezTo>
                  <a:pt x="381794" y="327916"/>
                  <a:pt x="380365" y="328444"/>
                  <a:pt x="378965" y="328444"/>
                </a:cubicBezTo>
                <a:cubicBezTo>
                  <a:pt x="377850" y="328444"/>
                  <a:pt x="376736" y="328116"/>
                  <a:pt x="375750" y="327458"/>
                </a:cubicBezTo>
                <a:lnTo>
                  <a:pt x="357634" y="315143"/>
                </a:lnTo>
                <a:lnTo>
                  <a:pt x="359677" y="364120"/>
                </a:lnTo>
                <a:cubicBezTo>
                  <a:pt x="395867" y="356491"/>
                  <a:pt x="423070" y="324401"/>
                  <a:pt x="423070" y="285910"/>
                </a:cubicBezTo>
                <a:cubicBezTo>
                  <a:pt x="423070" y="264422"/>
                  <a:pt x="414483" y="245005"/>
                  <a:pt x="400696" y="230632"/>
                </a:cubicBezTo>
                <a:cubicBezTo>
                  <a:pt x="421170" y="213858"/>
                  <a:pt x="434500" y="188698"/>
                  <a:pt x="434500" y="160180"/>
                </a:cubicBezTo>
                <a:cubicBezTo>
                  <a:pt x="434500" y="142664"/>
                  <a:pt x="429328" y="126462"/>
                  <a:pt x="420784" y="112560"/>
                </a:cubicBezTo>
                <a:cubicBezTo>
                  <a:pt x="449545" y="128676"/>
                  <a:pt x="472748" y="153079"/>
                  <a:pt x="487035" y="182940"/>
                </a:cubicBezTo>
                <a:lnTo>
                  <a:pt x="449288" y="220688"/>
                </a:lnTo>
                <a:cubicBezTo>
                  <a:pt x="444830" y="225146"/>
                  <a:pt x="444830" y="232389"/>
                  <a:pt x="449288" y="236847"/>
                </a:cubicBezTo>
                <a:cubicBezTo>
                  <a:pt x="451517" y="239076"/>
                  <a:pt x="454446" y="240190"/>
                  <a:pt x="457375" y="240190"/>
                </a:cubicBezTo>
                <a:cubicBezTo>
                  <a:pt x="460303" y="240190"/>
                  <a:pt x="463218" y="239076"/>
                  <a:pt x="465461" y="236847"/>
                </a:cubicBezTo>
                <a:lnTo>
                  <a:pt x="495836" y="206472"/>
                </a:lnTo>
                <a:cubicBezTo>
                  <a:pt x="500080" y="220874"/>
                  <a:pt x="503080" y="235833"/>
                  <a:pt x="503080" y="251620"/>
                </a:cubicBezTo>
                <a:cubicBezTo>
                  <a:pt x="503080" y="252363"/>
                  <a:pt x="502880" y="253035"/>
                  <a:pt x="502866" y="253778"/>
                </a:cubicBezTo>
                <a:lnTo>
                  <a:pt x="449845" y="300169"/>
                </a:lnTo>
                <a:cubicBezTo>
                  <a:pt x="445100" y="304303"/>
                  <a:pt x="444605" y="311500"/>
                  <a:pt x="448738" y="316245"/>
                </a:cubicBezTo>
                <a:cubicBezTo>
                  <a:pt x="448750" y="316259"/>
                  <a:pt x="448762" y="316272"/>
                  <a:pt x="448773" y="316285"/>
                </a:cubicBezTo>
                <a:cubicBezTo>
                  <a:pt x="450941" y="318769"/>
                  <a:pt x="454078" y="320192"/>
                  <a:pt x="457375" y="320186"/>
                </a:cubicBezTo>
                <a:cubicBezTo>
                  <a:pt x="460061" y="320186"/>
                  <a:pt x="462732" y="319243"/>
                  <a:pt x="464904" y="317357"/>
                </a:cubicBezTo>
                <a:lnTo>
                  <a:pt x="498608" y="287868"/>
                </a:lnTo>
                <a:cubicBezTo>
                  <a:pt x="482106" y="358719"/>
                  <a:pt x="418913" y="411640"/>
                  <a:pt x="343060" y="411640"/>
                </a:cubicBezTo>
                <a:cubicBezTo>
                  <a:pt x="267208" y="411640"/>
                  <a:pt x="204014" y="358719"/>
                  <a:pt x="187527" y="287882"/>
                </a:cubicBezTo>
                <a:lnTo>
                  <a:pt x="221231" y="317371"/>
                </a:lnTo>
                <a:cubicBezTo>
                  <a:pt x="223312" y="319200"/>
                  <a:pt x="225990" y="320206"/>
                  <a:pt x="228760" y="320200"/>
                </a:cubicBezTo>
                <a:cubicBezTo>
                  <a:pt x="231932" y="320200"/>
                  <a:pt x="235104" y="318886"/>
                  <a:pt x="237361" y="316300"/>
                </a:cubicBezTo>
                <a:cubicBezTo>
                  <a:pt x="241533" y="311542"/>
                  <a:pt x="241048" y="304327"/>
                  <a:pt x="236290" y="300183"/>
                </a:cubicBezTo>
                <a:lnTo>
                  <a:pt x="183269" y="253792"/>
                </a:lnTo>
                <a:cubicBezTo>
                  <a:pt x="183255" y="253049"/>
                  <a:pt x="183055" y="252377"/>
                  <a:pt x="183055" y="251635"/>
                </a:cubicBezTo>
                <a:cubicBezTo>
                  <a:pt x="183040" y="235833"/>
                  <a:pt x="186041" y="220874"/>
                  <a:pt x="190298" y="206457"/>
                </a:cubicBezTo>
                <a:close/>
                <a:moveTo>
                  <a:pt x="544228" y="640240"/>
                </a:moveTo>
                <a:lnTo>
                  <a:pt x="137320" y="640240"/>
                </a:lnTo>
                <a:cubicBezTo>
                  <a:pt x="109888" y="640240"/>
                  <a:pt x="91600" y="621952"/>
                  <a:pt x="91600" y="594520"/>
                </a:cubicBezTo>
                <a:cubicBezTo>
                  <a:pt x="91600" y="567088"/>
                  <a:pt x="114460" y="548800"/>
                  <a:pt x="137320" y="548800"/>
                </a:cubicBezTo>
                <a:lnTo>
                  <a:pt x="544228" y="548800"/>
                </a:lnTo>
                <a:lnTo>
                  <a:pt x="544228" y="640240"/>
                </a:lnTo>
                <a:close/>
              </a:path>
            </a:pathLst>
          </a:custGeom>
          <a:solidFill>
            <a:srgbClr val="910830"/>
          </a:solidFill>
          <a:ln w="1424" cap="flat">
            <a:noFill/>
            <a:prstDash val="solid"/>
            <a:miter/>
          </a:ln>
        </p:spPr>
        <p:txBody>
          <a:bodyPr rtlCol="0" anchor="ctr"/>
          <a:lstStyle/>
          <a:p>
            <a:endParaRPr lang="en-GB"/>
          </a:p>
        </p:txBody>
      </p:sp>
      <p:sp>
        <p:nvSpPr>
          <p:cNvPr id="169" name="Grafik 302">
            <a:extLst>
              <a:ext uri="{FF2B5EF4-FFF2-40B4-BE49-F238E27FC236}">
                <a16:creationId xmlns:a16="http://schemas.microsoft.com/office/drawing/2014/main" id="{96F385BF-FE23-4820-925E-032DA4F1D2AC}"/>
              </a:ext>
            </a:extLst>
          </p:cNvPr>
          <p:cNvSpPr/>
          <p:nvPr/>
        </p:nvSpPr>
        <p:spPr>
          <a:xfrm>
            <a:off x="4231536" y="2274274"/>
            <a:ext cx="535020" cy="475573"/>
          </a:xfrm>
          <a:custGeom>
            <a:avLst/>
            <a:gdLst>
              <a:gd name="connsiteX0" fmla="*/ 791859 w 822960"/>
              <a:gd name="connsiteY0" fmla="*/ 119471 h 731520"/>
              <a:gd name="connsiteX1" fmla="*/ 455017 w 822960"/>
              <a:gd name="connsiteY1" fmla="*/ 7200 h 731520"/>
              <a:gd name="connsiteX2" fmla="*/ 368277 w 822960"/>
              <a:gd name="connsiteY2" fmla="*/ 7200 h 731520"/>
              <a:gd name="connsiteX3" fmla="*/ 31421 w 822960"/>
              <a:gd name="connsiteY3" fmla="*/ 119471 h 731520"/>
              <a:gd name="connsiteX4" fmla="*/ 160 w 822960"/>
              <a:gd name="connsiteY4" fmla="*/ 162848 h 731520"/>
              <a:gd name="connsiteX5" fmla="*/ 160 w 822960"/>
              <a:gd name="connsiteY5" fmla="*/ 232871 h 731520"/>
              <a:gd name="connsiteX6" fmla="*/ 378807 w 822960"/>
              <a:gd name="connsiteY6" fmla="*/ 119271 h 731520"/>
              <a:gd name="connsiteX7" fmla="*/ 444501 w 822960"/>
              <a:gd name="connsiteY7" fmla="*/ 119271 h 731520"/>
              <a:gd name="connsiteX8" fmla="*/ 823120 w 822960"/>
              <a:gd name="connsiteY8" fmla="*/ 232871 h 731520"/>
              <a:gd name="connsiteX9" fmla="*/ 823120 w 822960"/>
              <a:gd name="connsiteY9" fmla="*/ 162848 h 731520"/>
              <a:gd name="connsiteX10" fmla="*/ 791859 w 822960"/>
              <a:gd name="connsiteY10" fmla="*/ 119471 h 731520"/>
              <a:gd name="connsiteX11" fmla="*/ 391952 w 822960"/>
              <a:gd name="connsiteY11" fmla="*/ 163077 h 731520"/>
              <a:gd name="connsiteX12" fmla="*/ 160 w 822960"/>
              <a:gd name="connsiteY12" fmla="*/ 280620 h 731520"/>
              <a:gd name="connsiteX13" fmla="*/ 160 w 822960"/>
              <a:gd name="connsiteY13" fmla="*/ 606918 h 731520"/>
              <a:gd name="connsiteX14" fmla="*/ 35964 w 822960"/>
              <a:gd name="connsiteY14" fmla="*/ 651552 h 731520"/>
              <a:gd name="connsiteX15" fmla="*/ 381893 w 822960"/>
              <a:gd name="connsiteY15" fmla="*/ 728419 h 731520"/>
              <a:gd name="connsiteX16" fmla="*/ 441401 w 822960"/>
              <a:gd name="connsiteY16" fmla="*/ 728419 h 731520"/>
              <a:gd name="connsiteX17" fmla="*/ 787330 w 822960"/>
              <a:gd name="connsiteY17" fmla="*/ 651552 h 731520"/>
              <a:gd name="connsiteX18" fmla="*/ 823134 w 822960"/>
              <a:gd name="connsiteY18" fmla="*/ 606918 h 731520"/>
              <a:gd name="connsiteX19" fmla="*/ 823134 w 822960"/>
              <a:gd name="connsiteY19" fmla="*/ 280606 h 731520"/>
              <a:gd name="connsiteX20" fmla="*/ 431371 w 822960"/>
              <a:gd name="connsiteY20" fmla="*/ 163077 h 731520"/>
              <a:gd name="connsiteX21" fmla="*/ 391952 w 822960"/>
              <a:gd name="connsiteY21" fmla="*/ 163077 h 731520"/>
              <a:gd name="connsiteX22" fmla="*/ 183040 w 822960"/>
              <a:gd name="connsiteY22" fmla="*/ 328926 h 731520"/>
              <a:gd name="connsiteX23" fmla="*/ 174625 w 822960"/>
              <a:gd name="connsiteY23" fmla="*/ 339956 h 731520"/>
              <a:gd name="connsiteX24" fmla="*/ 60325 w 822960"/>
              <a:gd name="connsiteY24" fmla="*/ 371131 h 731520"/>
              <a:gd name="connsiteX25" fmla="*/ 45880 w 822960"/>
              <a:gd name="connsiteY25" fmla="*/ 360101 h 731520"/>
              <a:gd name="connsiteX26" fmla="*/ 45880 w 822960"/>
              <a:gd name="connsiteY26" fmla="*/ 336413 h 731520"/>
              <a:gd name="connsiteX27" fmla="*/ 54295 w 822960"/>
              <a:gd name="connsiteY27" fmla="*/ 325383 h 731520"/>
              <a:gd name="connsiteX28" fmla="*/ 168595 w 822960"/>
              <a:gd name="connsiteY28" fmla="*/ 294207 h 731520"/>
              <a:gd name="connsiteX29" fmla="*/ 183040 w 822960"/>
              <a:gd name="connsiteY29" fmla="*/ 305237 h 731520"/>
              <a:gd name="connsiteX30" fmla="*/ 183040 w 822960"/>
              <a:gd name="connsiteY30" fmla="*/ 328926 h 731520"/>
              <a:gd name="connsiteX31" fmla="*/ 388780 w 822960"/>
              <a:gd name="connsiteY31" fmla="*/ 272805 h 731520"/>
              <a:gd name="connsiteX32" fmla="*/ 380365 w 822960"/>
              <a:gd name="connsiteY32" fmla="*/ 283835 h 731520"/>
              <a:gd name="connsiteX33" fmla="*/ 243205 w 822960"/>
              <a:gd name="connsiteY33" fmla="*/ 321239 h 731520"/>
              <a:gd name="connsiteX34" fmla="*/ 228760 w 822960"/>
              <a:gd name="connsiteY34" fmla="*/ 310209 h 731520"/>
              <a:gd name="connsiteX35" fmla="*/ 228760 w 822960"/>
              <a:gd name="connsiteY35" fmla="*/ 286521 h 731520"/>
              <a:gd name="connsiteX36" fmla="*/ 237175 w 822960"/>
              <a:gd name="connsiteY36" fmla="*/ 275491 h 731520"/>
              <a:gd name="connsiteX37" fmla="*/ 374335 w 822960"/>
              <a:gd name="connsiteY37" fmla="*/ 238086 h 731520"/>
              <a:gd name="connsiteX38" fmla="*/ 388780 w 822960"/>
              <a:gd name="connsiteY38" fmla="*/ 249116 h 731520"/>
              <a:gd name="connsiteX39" fmla="*/ 388780 w 822960"/>
              <a:gd name="connsiteY39" fmla="*/ 272805 h 731520"/>
              <a:gd name="connsiteX40" fmla="*/ 640240 w 822960"/>
              <a:gd name="connsiteY40" fmla="*/ 305237 h 731520"/>
              <a:gd name="connsiteX41" fmla="*/ 654685 w 822960"/>
              <a:gd name="connsiteY41" fmla="*/ 294207 h 731520"/>
              <a:gd name="connsiteX42" fmla="*/ 768985 w 822960"/>
              <a:gd name="connsiteY42" fmla="*/ 325383 h 731520"/>
              <a:gd name="connsiteX43" fmla="*/ 777400 w 822960"/>
              <a:gd name="connsiteY43" fmla="*/ 336413 h 731520"/>
              <a:gd name="connsiteX44" fmla="*/ 777400 w 822960"/>
              <a:gd name="connsiteY44" fmla="*/ 360101 h 731520"/>
              <a:gd name="connsiteX45" fmla="*/ 762955 w 822960"/>
              <a:gd name="connsiteY45" fmla="*/ 371131 h 731520"/>
              <a:gd name="connsiteX46" fmla="*/ 648655 w 822960"/>
              <a:gd name="connsiteY46" fmla="*/ 339956 h 731520"/>
              <a:gd name="connsiteX47" fmla="*/ 640240 w 822960"/>
              <a:gd name="connsiteY47" fmla="*/ 328926 h 731520"/>
              <a:gd name="connsiteX48" fmla="*/ 640240 w 822960"/>
              <a:gd name="connsiteY48" fmla="*/ 305237 h 731520"/>
              <a:gd name="connsiteX49" fmla="*/ 434500 w 822960"/>
              <a:gd name="connsiteY49" fmla="*/ 249130 h 731520"/>
              <a:gd name="connsiteX50" fmla="*/ 448945 w 822960"/>
              <a:gd name="connsiteY50" fmla="*/ 238100 h 731520"/>
              <a:gd name="connsiteX51" fmla="*/ 586105 w 822960"/>
              <a:gd name="connsiteY51" fmla="*/ 275505 h 731520"/>
              <a:gd name="connsiteX52" fmla="*/ 594520 w 822960"/>
              <a:gd name="connsiteY52" fmla="*/ 286535 h 731520"/>
              <a:gd name="connsiteX53" fmla="*/ 594520 w 822960"/>
              <a:gd name="connsiteY53" fmla="*/ 310224 h 731520"/>
              <a:gd name="connsiteX54" fmla="*/ 580075 w 822960"/>
              <a:gd name="connsiteY54" fmla="*/ 321254 h 731520"/>
              <a:gd name="connsiteX55" fmla="*/ 442915 w 822960"/>
              <a:gd name="connsiteY55" fmla="*/ 283849 h 731520"/>
              <a:gd name="connsiteX56" fmla="*/ 434500 w 822960"/>
              <a:gd name="connsiteY56" fmla="*/ 272819 h 731520"/>
              <a:gd name="connsiteX57" fmla="*/ 434500 w 822960"/>
              <a:gd name="connsiteY57" fmla="*/ 2491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822960" h="731520">
                <a:moveTo>
                  <a:pt x="791859" y="119471"/>
                </a:moveTo>
                <a:lnTo>
                  <a:pt x="455017" y="7200"/>
                </a:lnTo>
                <a:cubicBezTo>
                  <a:pt x="426866" y="-2187"/>
                  <a:pt x="396429" y="-2187"/>
                  <a:pt x="368277" y="7200"/>
                </a:cubicBezTo>
                <a:lnTo>
                  <a:pt x="31421" y="119471"/>
                </a:lnTo>
                <a:cubicBezTo>
                  <a:pt x="12753" y="125697"/>
                  <a:pt x="161" y="143169"/>
                  <a:pt x="160" y="162848"/>
                </a:cubicBezTo>
                <a:lnTo>
                  <a:pt x="160" y="232871"/>
                </a:lnTo>
                <a:lnTo>
                  <a:pt x="378807" y="119271"/>
                </a:lnTo>
                <a:cubicBezTo>
                  <a:pt x="400281" y="112842"/>
                  <a:pt x="422984" y="112842"/>
                  <a:pt x="444501" y="119271"/>
                </a:cubicBezTo>
                <a:lnTo>
                  <a:pt x="823120" y="232871"/>
                </a:lnTo>
                <a:lnTo>
                  <a:pt x="823120" y="162848"/>
                </a:lnTo>
                <a:cubicBezTo>
                  <a:pt x="823120" y="143174"/>
                  <a:pt x="810533" y="125701"/>
                  <a:pt x="791859" y="119471"/>
                </a:cubicBezTo>
                <a:close/>
                <a:moveTo>
                  <a:pt x="391952" y="163077"/>
                </a:moveTo>
                <a:lnTo>
                  <a:pt x="160" y="280620"/>
                </a:lnTo>
                <a:lnTo>
                  <a:pt x="160" y="606918"/>
                </a:lnTo>
                <a:cubicBezTo>
                  <a:pt x="160" y="628349"/>
                  <a:pt x="15048" y="646894"/>
                  <a:pt x="35964" y="651552"/>
                </a:cubicBezTo>
                <a:lnTo>
                  <a:pt x="381893" y="728419"/>
                </a:lnTo>
                <a:cubicBezTo>
                  <a:pt x="401490" y="732777"/>
                  <a:pt x="421804" y="732777"/>
                  <a:pt x="441401" y="728419"/>
                </a:cubicBezTo>
                <a:lnTo>
                  <a:pt x="787330" y="651552"/>
                </a:lnTo>
                <a:cubicBezTo>
                  <a:pt x="808247" y="646909"/>
                  <a:pt x="823134" y="628349"/>
                  <a:pt x="823134" y="606918"/>
                </a:cubicBezTo>
                <a:lnTo>
                  <a:pt x="823134" y="280606"/>
                </a:lnTo>
                <a:lnTo>
                  <a:pt x="431371" y="163077"/>
                </a:lnTo>
                <a:cubicBezTo>
                  <a:pt x="418455" y="159191"/>
                  <a:pt x="404811" y="159191"/>
                  <a:pt x="391952" y="163077"/>
                </a:cubicBezTo>
                <a:close/>
                <a:moveTo>
                  <a:pt x="183040" y="328926"/>
                </a:moveTo>
                <a:cubicBezTo>
                  <a:pt x="183040" y="334084"/>
                  <a:pt x="179597" y="338599"/>
                  <a:pt x="174625" y="339956"/>
                </a:cubicBezTo>
                <a:lnTo>
                  <a:pt x="60325" y="371131"/>
                </a:lnTo>
                <a:cubicBezTo>
                  <a:pt x="53052" y="373103"/>
                  <a:pt x="45880" y="367631"/>
                  <a:pt x="45880" y="360101"/>
                </a:cubicBezTo>
                <a:lnTo>
                  <a:pt x="45880" y="336413"/>
                </a:lnTo>
                <a:cubicBezTo>
                  <a:pt x="45880" y="331255"/>
                  <a:pt x="49323" y="326740"/>
                  <a:pt x="54295" y="325383"/>
                </a:cubicBezTo>
                <a:lnTo>
                  <a:pt x="168595" y="294207"/>
                </a:lnTo>
                <a:cubicBezTo>
                  <a:pt x="175868" y="292222"/>
                  <a:pt x="183040" y="297694"/>
                  <a:pt x="183040" y="305237"/>
                </a:cubicBezTo>
                <a:lnTo>
                  <a:pt x="183040" y="328926"/>
                </a:lnTo>
                <a:close/>
                <a:moveTo>
                  <a:pt x="388780" y="272805"/>
                </a:moveTo>
                <a:cubicBezTo>
                  <a:pt x="388780" y="277963"/>
                  <a:pt x="385337" y="282477"/>
                  <a:pt x="380365" y="283835"/>
                </a:cubicBezTo>
                <a:lnTo>
                  <a:pt x="243205" y="321239"/>
                </a:lnTo>
                <a:cubicBezTo>
                  <a:pt x="235932" y="323225"/>
                  <a:pt x="228760" y="317753"/>
                  <a:pt x="228760" y="310209"/>
                </a:cubicBezTo>
                <a:lnTo>
                  <a:pt x="228760" y="286521"/>
                </a:lnTo>
                <a:cubicBezTo>
                  <a:pt x="228760" y="281363"/>
                  <a:pt x="232203" y="276848"/>
                  <a:pt x="237175" y="275491"/>
                </a:cubicBezTo>
                <a:lnTo>
                  <a:pt x="374335" y="238086"/>
                </a:lnTo>
                <a:cubicBezTo>
                  <a:pt x="381608" y="236100"/>
                  <a:pt x="388780" y="241572"/>
                  <a:pt x="388780" y="249116"/>
                </a:cubicBezTo>
                <a:lnTo>
                  <a:pt x="388780" y="272805"/>
                </a:lnTo>
                <a:close/>
                <a:moveTo>
                  <a:pt x="640240" y="305237"/>
                </a:moveTo>
                <a:cubicBezTo>
                  <a:pt x="640240" y="297694"/>
                  <a:pt x="647412" y="292222"/>
                  <a:pt x="654685" y="294207"/>
                </a:cubicBezTo>
                <a:lnTo>
                  <a:pt x="768985" y="325383"/>
                </a:lnTo>
                <a:cubicBezTo>
                  <a:pt x="773957" y="326740"/>
                  <a:pt x="777400" y="331255"/>
                  <a:pt x="777400" y="336413"/>
                </a:cubicBezTo>
                <a:lnTo>
                  <a:pt x="777400" y="360101"/>
                </a:lnTo>
                <a:cubicBezTo>
                  <a:pt x="777400" y="367645"/>
                  <a:pt x="770228" y="373117"/>
                  <a:pt x="762955" y="371131"/>
                </a:cubicBezTo>
                <a:lnTo>
                  <a:pt x="648655" y="339956"/>
                </a:lnTo>
                <a:cubicBezTo>
                  <a:pt x="643684" y="338598"/>
                  <a:pt x="640236" y="334080"/>
                  <a:pt x="640240" y="328926"/>
                </a:cubicBezTo>
                <a:lnTo>
                  <a:pt x="640240" y="305237"/>
                </a:lnTo>
                <a:close/>
                <a:moveTo>
                  <a:pt x="434500" y="249130"/>
                </a:moveTo>
                <a:cubicBezTo>
                  <a:pt x="434500" y="241587"/>
                  <a:pt x="441672" y="236114"/>
                  <a:pt x="448945" y="238100"/>
                </a:cubicBezTo>
                <a:lnTo>
                  <a:pt x="586105" y="275505"/>
                </a:lnTo>
                <a:cubicBezTo>
                  <a:pt x="591077" y="276862"/>
                  <a:pt x="594520" y="281377"/>
                  <a:pt x="594520" y="286535"/>
                </a:cubicBezTo>
                <a:lnTo>
                  <a:pt x="594520" y="310224"/>
                </a:lnTo>
                <a:cubicBezTo>
                  <a:pt x="594520" y="317768"/>
                  <a:pt x="587348" y="323240"/>
                  <a:pt x="580075" y="321254"/>
                </a:cubicBezTo>
                <a:lnTo>
                  <a:pt x="442915" y="283849"/>
                </a:lnTo>
                <a:cubicBezTo>
                  <a:pt x="437944" y="282491"/>
                  <a:pt x="434496" y="277973"/>
                  <a:pt x="434500" y="272819"/>
                </a:cubicBezTo>
                <a:lnTo>
                  <a:pt x="434500" y="249130"/>
                </a:lnTo>
                <a:close/>
              </a:path>
            </a:pathLst>
          </a:custGeom>
          <a:solidFill>
            <a:srgbClr val="910830"/>
          </a:solidFill>
          <a:ln w="1422" cap="flat">
            <a:noFill/>
            <a:prstDash val="solid"/>
            <a:miter/>
          </a:ln>
        </p:spPr>
        <p:txBody>
          <a:bodyPr rtlCol="0" anchor="ctr"/>
          <a:lstStyle/>
          <a:p>
            <a:endParaRPr lang="en-GB"/>
          </a:p>
        </p:txBody>
      </p:sp>
      <p:sp>
        <p:nvSpPr>
          <p:cNvPr id="170" name="Grafik 303">
            <a:extLst>
              <a:ext uri="{FF2B5EF4-FFF2-40B4-BE49-F238E27FC236}">
                <a16:creationId xmlns:a16="http://schemas.microsoft.com/office/drawing/2014/main" id="{65B5B24A-6018-4B0D-A43C-5C8AFD95A982}"/>
              </a:ext>
            </a:extLst>
          </p:cNvPr>
          <p:cNvSpPr/>
          <p:nvPr/>
        </p:nvSpPr>
        <p:spPr>
          <a:xfrm>
            <a:off x="3525764" y="2749845"/>
            <a:ext cx="475573" cy="475573"/>
          </a:xfrm>
          <a:custGeom>
            <a:avLst/>
            <a:gdLst>
              <a:gd name="connsiteX0" fmla="*/ 731679 w 731520"/>
              <a:gd name="connsiteY0" fmla="*/ 251621 h 731520"/>
              <a:gd name="connsiteX1" fmla="*/ 480219 w 731520"/>
              <a:gd name="connsiteY1" fmla="*/ 503079 h 731520"/>
              <a:gd name="connsiteX2" fmla="*/ 433318 w 731520"/>
              <a:gd name="connsiteY2" fmla="*/ 498694 h 731520"/>
              <a:gd name="connsiteX3" fmla="*/ 399010 w 731520"/>
              <a:gd name="connsiteY3" fmla="*/ 537291 h 731520"/>
              <a:gd name="connsiteX4" fmla="*/ 373381 w 731520"/>
              <a:gd name="connsiteY4" fmla="*/ 548799 h 731520"/>
              <a:gd name="connsiteX5" fmla="*/ 320199 w 731520"/>
              <a:gd name="connsiteY5" fmla="*/ 548799 h 731520"/>
              <a:gd name="connsiteX6" fmla="*/ 320199 w 731520"/>
              <a:gd name="connsiteY6" fmla="*/ 605949 h 731520"/>
              <a:gd name="connsiteX7" fmla="*/ 285909 w 731520"/>
              <a:gd name="connsiteY7" fmla="*/ 640239 h 731520"/>
              <a:gd name="connsiteX8" fmla="*/ 228759 w 731520"/>
              <a:gd name="connsiteY8" fmla="*/ 640239 h 731520"/>
              <a:gd name="connsiteX9" fmla="*/ 228759 w 731520"/>
              <a:gd name="connsiteY9" fmla="*/ 697389 h 731520"/>
              <a:gd name="connsiteX10" fmla="*/ 194469 w 731520"/>
              <a:gd name="connsiteY10" fmla="*/ 731679 h 731520"/>
              <a:gd name="connsiteX11" fmla="*/ 34449 w 731520"/>
              <a:gd name="connsiteY11" fmla="*/ 731679 h 731520"/>
              <a:gd name="connsiteX12" fmla="*/ 159 w 731520"/>
              <a:gd name="connsiteY12" fmla="*/ 697389 h 731520"/>
              <a:gd name="connsiteX13" fmla="*/ 159 w 731520"/>
              <a:gd name="connsiteY13" fmla="*/ 585862 h 731520"/>
              <a:gd name="connsiteX14" fmla="*/ 10202 w 731520"/>
              <a:gd name="connsiteY14" fmla="*/ 561615 h 731520"/>
              <a:gd name="connsiteX15" fmla="*/ 241376 w 731520"/>
              <a:gd name="connsiteY15" fmla="*/ 330440 h 731520"/>
              <a:gd name="connsiteX16" fmla="*/ 228759 w 731520"/>
              <a:gd name="connsiteY16" fmla="*/ 251619 h 731520"/>
              <a:gd name="connsiteX17" fmla="*/ 480218 w 731520"/>
              <a:gd name="connsiteY17" fmla="*/ 159 h 731520"/>
              <a:gd name="connsiteX18" fmla="*/ 731679 w 731520"/>
              <a:gd name="connsiteY18" fmla="*/ 251621 h 731520"/>
              <a:gd name="connsiteX19" fmla="*/ 480219 w 731520"/>
              <a:gd name="connsiteY19" fmla="*/ 183039 h 731520"/>
              <a:gd name="connsiteX20" fmla="*/ 548799 w 731520"/>
              <a:gd name="connsiteY20" fmla="*/ 251619 h 731520"/>
              <a:gd name="connsiteX21" fmla="*/ 617379 w 731520"/>
              <a:gd name="connsiteY21" fmla="*/ 183039 h 731520"/>
              <a:gd name="connsiteX22" fmla="*/ 548799 w 731520"/>
              <a:gd name="connsiteY22" fmla="*/ 114459 h 731520"/>
              <a:gd name="connsiteX23" fmla="*/ 480219 w 731520"/>
              <a:gd name="connsiteY23"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731520">
                <a:moveTo>
                  <a:pt x="731679" y="251621"/>
                </a:moveTo>
                <a:cubicBezTo>
                  <a:pt x="731679" y="390498"/>
                  <a:pt x="619096" y="503079"/>
                  <a:pt x="480219" y="503079"/>
                </a:cubicBezTo>
                <a:cubicBezTo>
                  <a:pt x="464188" y="503079"/>
                  <a:pt x="448515" y="501562"/>
                  <a:pt x="433318" y="498694"/>
                </a:cubicBezTo>
                <a:lnTo>
                  <a:pt x="399010" y="537291"/>
                </a:lnTo>
                <a:cubicBezTo>
                  <a:pt x="392503" y="544611"/>
                  <a:pt x="383176" y="548799"/>
                  <a:pt x="373381" y="548799"/>
                </a:cubicBezTo>
                <a:lnTo>
                  <a:pt x="320199" y="548799"/>
                </a:lnTo>
                <a:lnTo>
                  <a:pt x="320199" y="605949"/>
                </a:lnTo>
                <a:cubicBezTo>
                  <a:pt x="320199" y="624887"/>
                  <a:pt x="304847" y="640239"/>
                  <a:pt x="285909" y="640239"/>
                </a:cubicBezTo>
                <a:lnTo>
                  <a:pt x="228759" y="640239"/>
                </a:lnTo>
                <a:lnTo>
                  <a:pt x="228759" y="697389"/>
                </a:lnTo>
                <a:cubicBezTo>
                  <a:pt x="228759" y="716327"/>
                  <a:pt x="213407" y="731679"/>
                  <a:pt x="194469" y="731679"/>
                </a:cubicBezTo>
                <a:lnTo>
                  <a:pt x="34449" y="731679"/>
                </a:lnTo>
                <a:cubicBezTo>
                  <a:pt x="15511" y="731679"/>
                  <a:pt x="159" y="716327"/>
                  <a:pt x="159" y="697389"/>
                </a:cubicBezTo>
                <a:lnTo>
                  <a:pt x="159" y="585862"/>
                </a:lnTo>
                <a:cubicBezTo>
                  <a:pt x="159" y="576768"/>
                  <a:pt x="3772" y="568046"/>
                  <a:pt x="10202" y="561615"/>
                </a:cubicBezTo>
                <a:lnTo>
                  <a:pt x="241376" y="330440"/>
                </a:lnTo>
                <a:cubicBezTo>
                  <a:pt x="233200" y="305646"/>
                  <a:pt x="228759" y="279153"/>
                  <a:pt x="228759" y="251619"/>
                </a:cubicBezTo>
                <a:cubicBezTo>
                  <a:pt x="228759" y="112742"/>
                  <a:pt x="341340" y="160"/>
                  <a:pt x="480218" y="159"/>
                </a:cubicBezTo>
                <a:cubicBezTo>
                  <a:pt x="619505" y="158"/>
                  <a:pt x="731679" y="112332"/>
                  <a:pt x="731679" y="251621"/>
                </a:cubicBezTo>
                <a:close/>
                <a:moveTo>
                  <a:pt x="480219" y="183039"/>
                </a:moveTo>
                <a:cubicBezTo>
                  <a:pt x="480219" y="220915"/>
                  <a:pt x="510923" y="251619"/>
                  <a:pt x="548799" y="251619"/>
                </a:cubicBezTo>
                <a:cubicBezTo>
                  <a:pt x="586675" y="251619"/>
                  <a:pt x="617379" y="220915"/>
                  <a:pt x="617379" y="183039"/>
                </a:cubicBezTo>
                <a:cubicBezTo>
                  <a:pt x="617379" y="145163"/>
                  <a:pt x="586675" y="114459"/>
                  <a:pt x="548799" y="114459"/>
                </a:cubicBezTo>
                <a:cubicBezTo>
                  <a:pt x="510923" y="114459"/>
                  <a:pt x="480219" y="145163"/>
                  <a:pt x="480219" y="183039"/>
                </a:cubicBezTo>
                <a:close/>
              </a:path>
            </a:pathLst>
          </a:custGeom>
          <a:solidFill>
            <a:srgbClr val="910830"/>
          </a:solidFill>
          <a:ln w="1414" cap="flat">
            <a:noFill/>
            <a:prstDash val="solid"/>
            <a:miter/>
          </a:ln>
        </p:spPr>
        <p:txBody>
          <a:bodyPr rtlCol="0" anchor="ctr"/>
          <a:lstStyle/>
          <a:p>
            <a:endParaRPr lang="en-GB"/>
          </a:p>
        </p:txBody>
      </p:sp>
      <p:sp>
        <p:nvSpPr>
          <p:cNvPr id="171" name="Grafik 304">
            <a:extLst>
              <a:ext uri="{FF2B5EF4-FFF2-40B4-BE49-F238E27FC236}">
                <a16:creationId xmlns:a16="http://schemas.microsoft.com/office/drawing/2014/main" id="{A3491B03-27DB-4F51-A1AF-72AECD269CE6}"/>
              </a:ext>
            </a:extLst>
          </p:cNvPr>
          <p:cNvSpPr/>
          <p:nvPr/>
        </p:nvSpPr>
        <p:spPr>
          <a:xfrm>
            <a:off x="2404017" y="2809291"/>
            <a:ext cx="535020" cy="356680"/>
          </a:xfrm>
          <a:custGeom>
            <a:avLst/>
            <a:gdLst>
              <a:gd name="connsiteX0" fmla="*/ 754540 w 822960"/>
              <a:gd name="connsiteY0" fmla="*/ 548800 h 548640"/>
              <a:gd name="connsiteX1" fmla="*/ 68740 w 822960"/>
              <a:gd name="connsiteY1" fmla="*/ 548800 h 548640"/>
              <a:gd name="connsiteX2" fmla="*/ 160 w 822960"/>
              <a:gd name="connsiteY2" fmla="*/ 480220 h 548640"/>
              <a:gd name="connsiteX3" fmla="*/ 160 w 822960"/>
              <a:gd name="connsiteY3" fmla="*/ 68740 h 548640"/>
              <a:gd name="connsiteX4" fmla="*/ 68740 w 822960"/>
              <a:gd name="connsiteY4" fmla="*/ 160 h 548640"/>
              <a:gd name="connsiteX5" fmla="*/ 754540 w 822960"/>
              <a:gd name="connsiteY5" fmla="*/ 160 h 548640"/>
              <a:gd name="connsiteX6" fmla="*/ 823120 w 822960"/>
              <a:gd name="connsiteY6" fmla="*/ 68740 h 548640"/>
              <a:gd name="connsiteX7" fmla="*/ 823120 w 822960"/>
              <a:gd name="connsiteY7" fmla="*/ 480220 h 548640"/>
              <a:gd name="connsiteX8" fmla="*/ 754540 w 822960"/>
              <a:gd name="connsiteY8" fmla="*/ 548800 h 548640"/>
              <a:gd name="connsiteX9" fmla="*/ 183040 w 822960"/>
              <a:gd name="connsiteY9" fmla="*/ 165895 h 548640"/>
              <a:gd name="connsiteX10" fmla="*/ 183040 w 822960"/>
              <a:gd name="connsiteY10" fmla="*/ 108745 h 548640"/>
              <a:gd name="connsiteX11" fmla="*/ 165895 w 822960"/>
              <a:gd name="connsiteY11" fmla="*/ 91600 h 548640"/>
              <a:gd name="connsiteX12" fmla="*/ 108745 w 822960"/>
              <a:gd name="connsiteY12" fmla="*/ 91600 h 548640"/>
              <a:gd name="connsiteX13" fmla="*/ 91600 w 822960"/>
              <a:gd name="connsiteY13" fmla="*/ 108745 h 548640"/>
              <a:gd name="connsiteX14" fmla="*/ 91600 w 822960"/>
              <a:gd name="connsiteY14" fmla="*/ 165895 h 548640"/>
              <a:gd name="connsiteX15" fmla="*/ 108745 w 822960"/>
              <a:gd name="connsiteY15" fmla="*/ 183040 h 548640"/>
              <a:gd name="connsiteX16" fmla="*/ 165895 w 822960"/>
              <a:gd name="connsiteY16" fmla="*/ 183040 h 548640"/>
              <a:gd name="connsiteX17" fmla="*/ 183040 w 822960"/>
              <a:gd name="connsiteY17" fmla="*/ 165895 h 548640"/>
              <a:gd name="connsiteX18" fmla="*/ 320200 w 822960"/>
              <a:gd name="connsiteY18" fmla="*/ 165895 h 548640"/>
              <a:gd name="connsiteX19" fmla="*/ 320200 w 822960"/>
              <a:gd name="connsiteY19" fmla="*/ 108745 h 548640"/>
              <a:gd name="connsiteX20" fmla="*/ 303055 w 822960"/>
              <a:gd name="connsiteY20" fmla="*/ 91600 h 548640"/>
              <a:gd name="connsiteX21" fmla="*/ 245905 w 822960"/>
              <a:gd name="connsiteY21" fmla="*/ 91600 h 548640"/>
              <a:gd name="connsiteX22" fmla="*/ 228760 w 822960"/>
              <a:gd name="connsiteY22" fmla="*/ 108745 h 548640"/>
              <a:gd name="connsiteX23" fmla="*/ 228760 w 822960"/>
              <a:gd name="connsiteY23" fmla="*/ 165895 h 548640"/>
              <a:gd name="connsiteX24" fmla="*/ 245905 w 822960"/>
              <a:gd name="connsiteY24" fmla="*/ 183040 h 548640"/>
              <a:gd name="connsiteX25" fmla="*/ 303055 w 822960"/>
              <a:gd name="connsiteY25" fmla="*/ 183040 h 548640"/>
              <a:gd name="connsiteX26" fmla="*/ 320200 w 822960"/>
              <a:gd name="connsiteY26" fmla="*/ 165895 h 548640"/>
              <a:gd name="connsiteX27" fmla="*/ 457360 w 822960"/>
              <a:gd name="connsiteY27" fmla="*/ 165895 h 548640"/>
              <a:gd name="connsiteX28" fmla="*/ 457360 w 822960"/>
              <a:gd name="connsiteY28" fmla="*/ 108745 h 548640"/>
              <a:gd name="connsiteX29" fmla="*/ 440215 w 822960"/>
              <a:gd name="connsiteY29" fmla="*/ 91600 h 548640"/>
              <a:gd name="connsiteX30" fmla="*/ 383065 w 822960"/>
              <a:gd name="connsiteY30" fmla="*/ 91600 h 548640"/>
              <a:gd name="connsiteX31" fmla="*/ 365920 w 822960"/>
              <a:gd name="connsiteY31" fmla="*/ 108745 h 548640"/>
              <a:gd name="connsiteX32" fmla="*/ 365920 w 822960"/>
              <a:gd name="connsiteY32" fmla="*/ 165895 h 548640"/>
              <a:gd name="connsiteX33" fmla="*/ 383065 w 822960"/>
              <a:gd name="connsiteY33" fmla="*/ 183040 h 548640"/>
              <a:gd name="connsiteX34" fmla="*/ 440215 w 822960"/>
              <a:gd name="connsiteY34" fmla="*/ 183040 h 548640"/>
              <a:gd name="connsiteX35" fmla="*/ 457360 w 822960"/>
              <a:gd name="connsiteY35" fmla="*/ 165895 h 548640"/>
              <a:gd name="connsiteX36" fmla="*/ 594520 w 822960"/>
              <a:gd name="connsiteY36" fmla="*/ 165895 h 548640"/>
              <a:gd name="connsiteX37" fmla="*/ 594520 w 822960"/>
              <a:gd name="connsiteY37" fmla="*/ 108745 h 548640"/>
              <a:gd name="connsiteX38" fmla="*/ 577375 w 822960"/>
              <a:gd name="connsiteY38" fmla="*/ 91600 h 548640"/>
              <a:gd name="connsiteX39" fmla="*/ 520225 w 822960"/>
              <a:gd name="connsiteY39" fmla="*/ 91600 h 548640"/>
              <a:gd name="connsiteX40" fmla="*/ 503080 w 822960"/>
              <a:gd name="connsiteY40" fmla="*/ 108745 h 548640"/>
              <a:gd name="connsiteX41" fmla="*/ 503080 w 822960"/>
              <a:gd name="connsiteY41" fmla="*/ 165895 h 548640"/>
              <a:gd name="connsiteX42" fmla="*/ 520225 w 822960"/>
              <a:gd name="connsiteY42" fmla="*/ 183040 h 548640"/>
              <a:gd name="connsiteX43" fmla="*/ 577375 w 822960"/>
              <a:gd name="connsiteY43" fmla="*/ 183040 h 548640"/>
              <a:gd name="connsiteX44" fmla="*/ 594520 w 822960"/>
              <a:gd name="connsiteY44" fmla="*/ 165895 h 548640"/>
              <a:gd name="connsiteX45" fmla="*/ 731680 w 822960"/>
              <a:gd name="connsiteY45" fmla="*/ 165895 h 548640"/>
              <a:gd name="connsiteX46" fmla="*/ 731680 w 822960"/>
              <a:gd name="connsiteY46" fmla="*/ 108745 h 548640"/>
              <a:gd name="connsiteX47" fmla="*/ 714535 w 822960"/>
              <a:gd name="connsiteY47" fmla="*/ 91600 h 548640"/>
              <a:gd name="connsiteX48" fmla="*/ 657385 w 822960"/>
              <a:gd name="connsiteY48" fmla="*/ 91600 h 548640"/>
              <a:gd name="connsiteX49" fmla="*/ 640240 w 822960"/>
              <a:gd name="connsiteY49" fmla="*/ 108745 h 548640"/>
              <a:gd name="connsiteX50" fmla="*/ 640240 w 822960"/>
              <a:gd name="connsiteY50" fmla="*/ 165895 h 548640"/>
              <a:gd name="connsiteX51" fmla="*/ 657385 w 822960"/>
              <a:gd name="connsiteY51" fmla="*/ 183040 h 548640"/>
              <a:gd name="connsiteX52" fmla="*/ 714535 w 822960"/>
              <a:gd name="connsiteY52" fmla="*/ 183040 h 548640"/>
              <a:gd name="connsiteX53" fmla="*/ 731680 w 822960"/>
              <a:gd name="connsiteY53" fmla="*/ 165895 h 548640"/>
              <a:gd name="connsiteX54" fmla="*/ 251620 w 822960"/>
              <a:gd name="connsiteY54" fmla="*/ 303055 h 548640"/>
              <a:gd name="connsiteX55" fmla="*/ 251620 w 822960"/>
              <a:gd name="connsiteY55" fmla="*/ 245905 h 548640"/>
              <a:gd name="connsiteX56" fmla="*/ 234475 w 822960"/>
              <a:gd name="connsiteY56" fmla="*/ 228760 h 548640"/>
              <a:gd name="connsiteX57" fmla="*/ 177325 w 822960"/>
              <a:gd name="connsiteY57" fmla="*/ 228760 h 548640"/>
              <a:gd name="connsiteX58" fmla="*/ 160180 w 822960"/>
              <a:gd name="connsiteY58" fmla="*/ 245905 h 548640"/>
              <a:gd name="connsiteX59" fmla="*/ 160180 w 822960"/>
              <a:gd name="connsiteY59" fmla="*/ 303055 h 548640"/>
              <a:gd name="connsiteX60" fmla="*/ 177325 w 822960"/>
              <a:gd name="connsiteY60" fmla="*/ 320200 h 548640"/>
              <a:gd name="connsiteX61" fmla="*/ 234475 w 822960"/>
              <a:gd name="connsiteY61" fmla="*/ 320200 h 548640"/>
              <a:gd name="connsiteX62" fmla="*/ 251620 w 822960"/>
              <a:gd name="connsiteY62" fmla="*/ 303055 h 548640"/>
              <a:gd name="connsiteX63" fmla="*/ 388780 w 822960"/>
              <a:gd name="connsiteY63" fmla="*/ 303055 h 548640"/>
              <a:gd name="connsiteX64" fmla="*/ 388780 w 822960"/>
              <a:gd name="connsiteY64" fmla="*/ 245905 h 548640"/>
              <a:gd name="connsiteX65" fmla="*/ 371635 w 822960"/>
              <a:gd name="connsiteY65" fmla="*/ 228760 h 548640"/>
              <a:gd name="connsiteX66" fmla="*/ 314485 w 822960"/>
              <a:gd name="connsiteY66" fmla="*/ 228760 h 548640"/>
              <a:gd name="connsiteX67" fmla="*/ 297340 w 822960"/>
              <a:gd name="connsiteY67" fmla="*/ 245905 h 548640"/>
              <a:gd name="connsiteX68" fmla="*/ 297340 w 822960"/>
              <a:gd name="connsiteY68" fmla="*/ 303055 h 548640"/>
              <a:gd name="connsiteX69" fmla="*/ 314485 w 822960"/>
              <a:gd name="connsiteY69" fmla="*/ 320200 h 548640"/>
              <a:gd name="connsiteX70" fmla="*/ 371635 w 822960"/>
              <a:gd name="connsiteY70" fmla="*/ 320200 h 548640"/>
              <a:gd name="connsiteX71" fmla="*/ 388780 w 822960"/>
              <a:gd name="connsiteY71" fmla="*/ 303055 h 548640"/>
              <a:gd name="connsiteX72" fmla="*/ 525940 w 822960"/>
              <a:gd name="connsiteY72" fmla="*/ 303055 h 548640"/>
              <a:gd name="connsiteX73" fmla="*/ 525940 w 822960"/>
              <a:gd name="connsiteY73" fmla="*/ 245905 h 548640"/>
              <a:gd name="connsiteX74" fmla="*/ 508795 w 822960"/>
              <a:gd name="connsiteY74" fmla="*/ 228760 h 548640"/>
              <a:gd name="connsiteX75" fmla="*/ 451645 w 822960"/>
              <a:gd name="connsiteY75" fmla="*/ 228760 h 548640"/>
              <a:gd name="connsiteX76" fmla="*/ 434500 w 822960"/>
              <a:gd name="connsiteY76" fmla="*/ 245905 h 548640"/>
              <a:gd name="connsiteX77" fmla="*/ 434500 w 822960"/>
              <a:gd name="connsiteY77" fmla="*/ 303055 h 548640"/>
              <a:gd name="connsiteX78" fmla="*/ 451645 w 822960"/>
              <a:gd name="connsiteY78" fmla="*/ 320200 h 548640"/>
              <a:gd name="connsiteX79" fmla="*/ 508795 w 822960"/>
              <a:gd name="connsiteY79" fmla="*/ 320200 h 548640"/>
              <a:gd name="connsiteX80" fmla="*/ 525940 w 822960"/>
              <a:gd name="connsiteY80" fmla="*/ 303055 h 548640"/>
              <a:gd name="connsiteX81" fmla="*/ 663100 w 822960"/>
              <a:gd name="connsiteY81" fmla="*/ 303055 h 548640"/>
              <a:gd name="connsiteX82" fmla="*/ 663100 w 822960"/>
              <a:gd name="connsiteY82" fmla="*/ 245905 h 548640"/>
              <a:gd name="connsiteX83" fmla="*/ 645955 w 822960"/>
              <a:gd name="connsiteY83" fmla="*/ 228760 h 548640"/>
              <a:gd name="connsiteX84" fmla="*/ 588805 w 822960"/>
              <a:gd name="connsiteY84" fmla="*/ 228760 h 548640"/>
              <a:gd name="connsiteX85" fmla="*/ 571660 w 822960"/>
              <a:gd name="connsiteY85" fmla="*/ 245905 h 548640"/>
              <a:gd name="connsiteX86" fmla="*/ 571660 w 822960"/>
              <a:gd name="connsiteY86" fmla="*/ 303055 h 548640"/>
              <a:gd name="connsiteX87" fmla="*/ 588805 w 822960"/>
              <a:gd name="connsiteY87" fmla="*/ 320200 h 548640"/>
              <a:gd name="connsiteX88" fmla="*/ 645955 w 822960"/>
              <a:gd name="connsiteY88" fmla="*/ 320200 h 548640"/>
              <a:gd name="connsiteX89" fmla="*/ 663100 w 822960"/>
              <a:gd name="connsiteY89" fmla="*/ 303055 h 548640"/>
              <a:gd name="connsiteX90" fmla="*/ 183040 w 822960"/>
              <a:gd name="connsiteY90" fmla="*/ 440215 h 548640"/>
              <a:gd name="connsiteX91" fmla="*/ 183040 w 822960"/>
              <a:gd name="connsiteY91" fmla="*/ 383065 h 548640"/>
              <a:gd name="connsiteX92" fmla="*/ 165895 w 822960"/>
              <a:gd name="connsiteY92" fmla="*/ 365920 h 548640"/>
              <a:gd name="connsiteX93" fmla="*/ 108745 w 822960"/>
              <a:gd name="connsiteY93" fmla="*/ 365920 h 548640"/>
              <a:gd name="connsiteX94" fmla="*/ 91600 w 822960"/>
              <a:gd name="connsiteY94" fmla="*/ 383065 h 548640"/>
              <a:gd name="connsiteX95" fmla="*/ 91600 w 822960"/>
              <a:gd name="connsiteY95" fmla="*/ 440215 h 548640"/>
              <a:gd name="connsiteX96" fmla="*/ 108745 w 822960"/>
              <a:gd name="connsiteY96" fmla="*/ 457360 h 548640"/>
              <a:gd name="connsiteX97" fmla="*/ 165895 w 822960"/>
              <a:gd name="connsiteY97" fmla="*/ 457360 h 548640"/>
              <a:gd name="connsiteX98" fmla="*/ 183040 w 822960"/>
              <a:gd name="connsiteY98" fmla="*/ 440215 h 548640"/>
              <a:gd name="connsiteX99" fmla="*/ 594520 w 822960"/>
              <a:gd name="connsiteY99" fmla="*/ 440215 h 548640"/>
              <a:gd name="connsiteX100" fmla="*/ 594520 w 822960"/>
              <a:gd name="connsiteY100" fmla="*/ 383065 h 548640"/>
              <a:gd name="connsiteX101" fmla="*/ 577375 w 822960"/>
              <a:gd name="connsiteY101" fmla="*/ 365920 h 548640"/>
              <a:gd name="connsiteX102" fmla="*/ 245905 w 822960"/>
              <a:gd name="connsiteY102" fmla="*/ 365920 h 548640"/>
              <a:gd name="connsiteX103" fmla="*/ 228760 w 822960"/>
              <a:gd name="connsiteY103" fmla="*/ 383065 h 548640"/>
              <a:gd name="connsiteX104" fmla="*/ 228760 w 822960"/>
              <a:gd name="connsiteY104" fmla="*/ 440215 h 548640"/>
              <a:gd name="connsiteX105" fmla="*/ 245905 w 822960"/>
              <a:gd name="connsiteY105" fmla="*/ 457360 h 548640"/>
              <a:gd name="connsiteX106" fmla="*/ 577375 w 822960"/>
              <a:gd name="connsiteY106" fmla="*/ 457360 h 548640"/>
              <a:gd name="connsiteX107" fmla="*/ 594520 w 822960"/>
              <a:gd name="connsiteY107" fmla="*/ 440215 h 548640"/>
              <a:gd name="connsiteX108" fmla="*/ 731680 w 822960"/>
              <a:gd name="connsiteY108" fmla="*/ 440215 h 548640"/>
              <a:gd name="connsiteX109" fmla="*/ 731680 w 822960"/>
              <a:gd name="connsiteY109" fmla="*/ 383065 h 548640"/>
              <a:gd name="connsiteX110" fmla="*/ 714535 w 822960"/>
              <a:gd name="connsiteY110" fmla="*/ 365920 h 548640"/>
              <a:gd name="connsiteX111" fmla="*/ 657385 w 822960"/>
              <a:gd name="connsiteY111" fmla="*/ 365920 h 548640"/>
              <a:gd name="connsiteX112" fmla="*/ 640240 w 822960"/>
              <a:gd name="connsiteY112" fmla="*/ 383065 h 548640"/>
              <a:gd name="connsiteX113" fmla="*/ 640240 w 822960"/>
              <a:gd name="connsiteY113" fmla="*/ 440215 h 548640"/>
              <a:gd name="connsiteX114" fmla="*/ 657385 w 822960"/>
              <a:gd name="connsiteY114" fmla="*/ 457360 h 548640"/>
              <a:gd name="connsiteX115" fmla="*/ 714535 w 822960"/>
              <a:gd name="connsiteY115" fmla="*/ 457360 h 548640"/>
              <a:gd name="connsiteX116" fmla="*/ 731680 w 822960"/>
              <a:gd name="connsiteY116" fmla="*/ 440215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822960" h="548640">
                <a:moveTo>
                  <a:pt x="754540" y="548800"/>
                </a:moveTo>
                <a:lnTo>
                  <a:pt x="68740" y="548800"/>
                </a:lnTo>
                <a:cubicBezTo>
                  <a:pt x="30864" y="548800"/>
                  <a:pt x="160" y="518096"/>
                  <a:pt x="160" y="480220"/>
                </a:cubicBezTo>
                <a:lnTo>
                  <a:pt x="160" y="68740"/>
                </a:lnTo>
                <a:cubicBezTo>
                  <a:pt x="160" y="30864"/>
                  <a:pt x="30864" y="160"/>
                  <a:pt x="68740" y="160"/>
                </a:cubicBezTo>
                <a:lnTo>
                  <a:pt x="754540" y="160"/>
                </a:lnTo>
                <a:cubicBezTo>
                  <a:pt x="792416" y="160"/>
                  <a:pt x="823120" y="30864"/>
                  <a:pt x="823120" y="68740"/>
                </a:cubicBezTo>
                <a:lnTo>
                  <a:pt x="823120" y="480220"/>
                </a:lnTo>
                <a:cubicBezTo>
                  <a:pt x="823120" y="518096"/>
                  <a:pt x="792416" y="548800"/>
                  <a:pt x="754540" y="548800"/>
                </a:cubicBezTo>
                <a:close/>
                <a:moveTo>
                  <a:pt x="183040" y="165895"/>
                </a:moveTo>
                <a:lnTo>
                  <a:pt x="183040" y="108745"/>
                </a:lnTo>
                <a:cubicBezTo>
                  <a:pt x="183040" y="99277"/>
                  <a:pt x="175363" y="91600"/>
                  <a:pt x="165895" y="91600"/>
                </a:cubicBezTo>
                <a:lnTo>
                  <a:pt x="108745" y="91600"/>
                </a:lnTo>
                <a:cubicBezTo>
                  <a:pt x="99277" y="91600"/>
                  <a:pt x="91600" y="99277"/>
                  <a:pt x="91600" y="108745"/>
                </a:cubicBezTo>
                <a:lnTo>
                  <a:pt x="91600" y="165895"/>
                </a:lnTo>
                <a:cubicBezTo>
                  <a:pt x="91600" y="175363"/>
                  <a:pt x="99277" y="183040"/>
                  <a:pt x="108745" y="183040"/>
                </a:cubicBezTo>
                <a:lnTo>
                  <a:pt x="165895" y="183040"/>
                </a:lnTo>
                <a:cubicBezTo>
                  <a:pt x="175363" y="183040"/>
                  <a:pt x="183040" y="175363"/>
                  <a:pt x="183040" y="165895"/>
                </a:cubicBezTo>
                <a:close/>
                <a:moveTo>
                  <a:pt x="320200" y="165895"/>
                </a:moveTo>
                <a:lnTo>
                  <a:pt x="320200" y="108745"/>
                </a:lnTo>
                <a:cubicBezTo>
                  <a:pt x="320200" y="99277"/>
                  <a:pt x="312523" y="91600"/>
                  <a:pt x="303055" y="91600"/>
                </a:cubicBezTo>
                <a:lnTo>
                  <a:pt x="245905" y="91600"/>
                </a:lnTo>
                <a:cubicBezTo>
                  <a:pt x="236437" y="91600"/>
                  <a:pt x="228760" y="99277"/>
                  <a:pt x="228760" y="108745"/>
                </a:cubicBezTo>
                <a:lnTo>
                  <a:pt x="228760" y="165895"/>
                </a:lnTo>
                <a:cubicBezTo>
                  <a:pt x="228760" y="175363"/>
                  <a:pt x="236437" y="183040"/>
                  <a:pt x="245905" y="183040"/>
                </a:cubicBezTo>
                <a:lnTo>
                  <a:pt x="303055" y="183040"/>
                </a:lnTo>
                <a:cubicBezTo>
                  <a:pt x="312523" y="183040"/>
                  <a:pt x="320200" y="175363"/>
                  <a:pt x="320200" y="165895"/>
                </a:cubicBezTo>
                <a:close/>
                <a:moveTo>
                  <a:pt x="457360" y="165895"/>
                </a:moveTo>
                <a:lnTo>
                  <a:pt x="457360" y="108745"/>
                </a:lnTo>
                <a:cubicBezTo>
                  <a:pt x="457360" y="99277"/>
                  <a:pt x="449683" y="91600"/>
                  <a:pt x="440215" y="91600"/>
                </a:cubicBezTo>
                <a:lnTo>
                  <a:pt x="383065" y="91600"/>
                </a:lnTo>
                <a:cubicBezTo>
                  <a:pt x="373597" y="91600"/>
                  <a:pt x="365920" y="99277"/>
                  <a:pt x="365920" y="108745"/>
                </a:cubicBezTo>
                <a:lnTo>
                  <a:pt x="365920" y="165895"/>
                </a:lnTo>
                <a:cubicBezTo>
                  <a:pt x="365920" y="175363"/>
                  <a:pt x="373597" y="183040"/>
                  <a:pt x="383065" y="183040"/>
                </a:cubicBezTo>
                <a:lnTo>
                  <a:pt x="440215" y="183040"/>
                </a:lnTo>
                <a:cubicBezTo>
                  <a:pt x="449683" y="183040"/>
                  <a:pt x="457360" y="175363"/>
                  <a:pt x="457360" y="165895"/>
                </a:cubicBezTo>
                <a:close/>
                <a:moveTo>
                  <a:pt x="594520" y="165895"/>
                </a:moveTo>
                <a:lnTo>
                  <a:pt x="594520" y="108745"/>
                </a:lnTo>
                <a:cubicBezTo>
                  <a:pt x="594520" y="99277"/>
                  <a:pt x="586843" y="91600"/>
                  <a:pt x="577375" y="91600"/>
                </a:cubicBezTo>
                <a:lnTo>
                  <a:pt x="520225" y="91600"/>
                </a:lnTo>
                <a:cubicBezTo>
                  <a:pt x="510757" y="91600"/>
                  <a:pt x="503080" y="99277"/>
                  <a:pt x="503080" y="108745"/>
                </a:cubicBezTo>
                <a:lnTo>
                  <a:pt x="503080" y="165895"/>
                </a:lnTo>
                <a:cubicBezTo>
                  <a:pt x="503080" y="175363"/>
                  <a:pt x="510757" y="183040"/>
                  <a:pt x="520225" y="183040"/>
                </a:cubicBezTo>
                <a:lnTo>
                  <a:pt x="577375" y="183040"/>
                </a:lnTo>
                <a:cubicBezTo>
                  <a:pt x="586843" y="183040"/>
                  <a:pt x="594520" y="175363"/>
                  <a:pt x="594520" y="165895"/>
                </a:cubicBezTo>
                <a:close/>
                <a:moveTo>
                  <a:pt x="731680" y="165895"/>
                </a:moveTo>
                <a:lnTo>
                  <a:pt x="731680" y="108745"/>
                </a:lnTo>
                <a:cubicBezTo>
                  <a:pt x="731680" y="99277"/>
                  <a:pt x="724003" y="91600"/>
                  <a:pt x="714535" y="91600"/>
                </a:cubicBezTo>
                <a:lnTo>
                  <a:pt x="657385" y="91600"/>
                </a:lnTo>
                <a:cubicBezTo>
                  <a:pt x="647917" y="91600"/>
                  <a:pt x="640240" y="99277"/>
                  <a:pt x="640240" y="108745"/>
                </a:cubicBezTo>
                <a:lnTo>
                  <a:pt x="640240" y="165895"/>
                </a:lnTo>
                <a:cubicBezTo>
                  <a:pt x="640240" y="175363"/>
                  <a:pt x="647917" y="183040"/>
                  <a:pt x="657385" y="183040"/>
                </a:cubicBezTo>
                <a:lnTo>
                  <a:pt x="714535" y="183040"/>
                </a:lnTo>
                <a:cubicBezTo>
                  <a:pt x="724003" y="183040"/>
                  <a:pt x="731680" y="175363"/>
                  <a:pt x="731680" y="165895"/>
                </a:cubicBezTo>
                <a:close/>
                <a:moveTo>
                  <a:pt x="251620" y="303055"/>
                </a:moveTo>
                <a:lnTo>
                  <a:pt x="251620" y="245905"/>
                </a:lnTo>
                <a:cubicBezTo>
                  <a:pt x="251620" y="236437"/>
                  <a:pt x="243943" y="228760"/>
                  <a:pt x="234475" y="228760"/>
                </a:cubicBezTo>
                <a:lnTo>
                  <a:pt x="177325" y="228760"/>
                </a:lnTo>
                <a:cubicBezTo>
                  <a:pt x="167857" y="228760"/>
                  <a:pt x="160180" y="236437"/>
                  <a:pt x="160180" y="245905"/>
                </a:cubicBezTo>
                <a:lnTo>
                  <a:pt x="160180" y="303055"/>
                </a:lnTo>
                <a:cubicBezTo>
                  <a:pt x="160180" y="312523"/>
                  <a:pt x="167857" y="320200"/>
                  <a:pt x="177325" y="320200"/>
                </a:cubicBezTo>
                <a:lnTo>
                  <a:pt x="234475" y="320200"/>
                </a:lnTo>
                <a:cubicBezTo>
                  <a:pt x="243943" y="320200"/>
                  <a:pt x="251620" y="312523"/>
                  <a:pt x="251620" y="303055"/>
                </a:cubicBezTo>
                <a:close/>
                <a:moveTo>
                  <a:pt x="388780" y="303055"/>
                </a:moveTo>
                <a:lnTo>
                  <a:pt x="388780" y="245905"/>
                </a:lnTo>
                <a:cubicBezTo>
                  <a:pt x="388780" y="236437"/>
                  <a:pt x="381103" y="228760"/>
                  <a:pt x="371635" y="228760"/>
                </a:cubicBezTo>
                <a:lnTo>
                  <a:pt x="314485" y="228760"/>
                </a:lnTo>
                <a:cubicBezTo>
                  <a:pt x="305017" y="228760"/>
                  <a:pt x="297340" y="236437"/>
                  <a:pt x="297340" y="245905"/>
                </a:cubicBezTo>
                <a:lnTo>
                  <a:pt x="297340" y="303055"/>
                </a:lnTo>
                <a:cubicBezTo>
                  <a:pt x="297340" y="312523"/>
                  <a:pt x="305017" y="320200"/>
                  <a:pt x="314485" y="320200"/>
                </a:cubicBezTo>
                <a:lnTo>
                  <a:pt x="371635" y="320200"/>
                </a:lnTo>
                <a:cubicBezTo>
                  <a:pt x="381103" y="320200"/>
                  <a:pt x="388780" y="312523"/>
                  <a:pt x="388780" y="303055"/>
                </a:cubicBezTo>
                <a:close/>
                <a:moveTo>
                  <a:pt x="525940" y="303055"/>
                </a:moveTo>
                <a:lnTo>
                  <a:pt x="525940" y="245905"/>
                </a:lnTo>
                <a:cubicBezTo>
                  <a:pt x="525940" y="236437"/>
                  <a:pt x="518263" y="228760"/>
                  <a:pt x="508795" y="228760"/>
                </a:cubicBezTo>
                <a:lnTo>
                  <a:pt x="451645" y="228760"/>
                </a:lnTo>
                <a:cubicBezTo>
                  <a:pt x="442177" y="228760"/>
                  <a:pt x="434500" y="236437"/>
                  <a:pt x="434500" y="245905"/>
                </a:cubicBezTo>
                <a:lnTo>
                  <a:pt x="434500" y="303055"/>
                </a:lnTo>
                <a:cubicBezTo>
                  <a:pt x="434500" y="312523"/>
                  <a:pt x="442177" y="320200"/>
                  <a:pt x="451645" y="320200"/>
                </a:cubicBezTo>
                <a:lnTo>
                  <a:pt x="508795" y="320200"/>
                </a:lnTo>
                <a:cubicBezTo>
                  <a:pt x="518263" y="320200"/>
                  <a:pt x="525940" y="312523"/>
                  <a:pt x="525940" y="303055"/>
                </a:cubicBezTo>
                <a:close/>
                <a:moveTo>
                  <a:pt x="663100" y="303055"/>
                </a:moveTo>
                <a:lnTo>
                  <a:pt x="663100" y="245905"/>
                </a:lnTo>
                <a:cubicBezTo>
                  <a:pt x="663100" y="236437"/>
                  <a:pt x="655423" y="228760"/>
                  <a:pt x="645955" y="228760"/>
                </a:cubicBezTo>
                <a:lnTo>
                  <a:pt x="588805" y="228760"/>
                </a:lnTo>
                <a:cubicBezTo>
                  <a:pt x="579337" y="228760"/>
                  <a:pt x="571660" y="236437"/>
                  <a:pt x="571660" y="245905"/>
                </a:cubicBezTo>
                <a:lnTo>
                  <a:pt x="571660" y="303055"/>
                </a:lnTo>
                <a:cubicBezTo>
                  <a:pt x="571660" y="312523"/>
                  <a:pt x="579337" y="320200"/>
                  <a:pt x="588805" y="320200"/>
                </a:cubicBezTo>
                <a:lnTo>
                  <a:pt x="645955" y="320200"/>
                </a:lnTo>
                <a:cubicBezTo>
                  <a:pt x="655423" y="320200"/>
                  <a:pt x="663100" y="312523"/>
                  <a:pt x="663100" y="303055"/>
                </a:cubicBezTo>
                <a:close/>
                <a:moveTo>
                  <a:pt x="183040" y="440215"/>
                </a:moveTo>
                <a:lnTo>
                  <a:pt x="183040" y="383065"/>
                </a:lnTo>
                <a:cubicBezTo>
                  <a:pt x="183040" y="373597"/>
                  <a:pt x="175363" y="365920"/>
                  <a:pt x="165895" y="365920"/>
                </a:cubicBezTo>
                <a:lnTo>
                  <a:pt x="108745" y="365920"/>
                </a:lnTo>
                <a:cubicBezTo>
                  <a:pt x="99277" y="365920"/>
                  <a:pt x="91600" y="373597"/>
                  <a:pt x="91600" y="383065"/>
                </a:cubicBezTo>
                <a:lnTo>
                  <a:pt x="91600" y="440215"/>
                </a:lnTo>
                <a:cubicBezTo>
                  <a:pt x="91600" y="449683"/>
                  <a:pt x="99277" y="457360"/>
                  <a:pt x="108745" y="457360"/>
                </a:cubicBezTo>
                <a:lnTo>
                  <a:pt x="165895" y="457360"/>
                </a:lnTo>
                <a:cubicBezTo>
                  <a:pt x="175363" y="457360"/>
                  <a:pt x="183040" y="449683"/>
                  <a:pt x="183040" y="440215"/>
                </a:cubicBezTo>
                <a:close/>
                <a:moveTo>
                  <a:pt x="594520" y="440215"/>
                </a:moveTo>
                <a:lnTo>
                  <a:pt x="594520" y="383065"/>
                </a:lnTo>
                <a:cubicBezTo>
                  <a:pt x="594520" y="373597"/>
                  <a:pt x="586843" y="365920"/>
                  <a:pt x="577375" y="365920"/>
                </a:cubicBezTo>
                <a:lnTo>
                  <a:pt x="245905" y="365920"/>
                </a:lnTo>
                <a:cubicBezTo>
                  <a:pt x="236437" y="365920"/>
                  <a:pt x="228760" y="373597"/>
                  <a:pt x="228760" y="383065"/>
                </a:cubicBezTo>
                <a:lnTo>
                  <a:pt x="228760" y="440215"/>
                </a:lnTo>
                <a:cubicBezTo>
                  <a:pt x="228760" y="449683"/>
                  <a:pt x="236437" y="457360"/>
                  <a:pt x="245905" y="457360"/>
                </a:cubicBezTo>
                <a:lnTo>
                  <a:pt x="577375" y="457360"/>
                </a:lnTo>
                <a:cubicBezTo>
                  <a:pt x="586843" y="457360"/>
                  <a:pt x="594520" y="449683"/>
                  <a:pt x="594520" y="440215"/>
                </a:cubicBezTo>
                <a:close/>
                <a:moveTo>
                  <a:pt x="731680" y="440215"/>
                </a:moveTo>
                <a:lnTo>
                  <a:pt x="731680" y="383065"/>
                </a:lnTo>
                <a:cubicBezTo>
                  <a:pt x="731680" y="373597"/>
                  <a:pt x="724003" y="365920"/>
                  <a:pt x="714535" y="365920"/>
                </a:cubicBezTo>
                <a:lnTo>
                  <a:pt x="657385" y="365920"/>
                </a:lnTo>
                <a:cubicBezTo>
                  <a:pt x="647917" y="365920"/>
                  <a:pt x="640240" y="373597"/>
                  <a:pt x="640240" y="383065"/>
                </a:cubicBezTo>
                <a:lnTo>
                  <a:pt x="640240" y="440215"/>
                </a:lnTo>
                <a:cubicBezTo>
                  <a:pt x="640240" y="449683"/>
                  <a:pt x="647917" y="457360"/>
                  <a:pt x="657385" y="457360"/>
                </a:cubicBezTo>
                <a:lnTo>
                  <a:pt x="714535" y="457360"/>
                </a:lnTo>
                <a:cubicBezTo>
                  <a:pt x="724003" y="457360"/>
                  <a:pt x="731680" y="449683"/>
                  <a:pt x="731680" y="440215"/>
                </a:cubicBezTo>
                <a:close/>
              </a:path>
            </a:pathLst>
          </a:custGeom>
          <a:solidFill>
            <a:srgbClr val="910830"/>
          </a:solidFill>
          <a:ln w="1422" cap="flat">
            <a:noFill/>
            <a:prstDash val="solid"/>
            <a:miter/>
          </a:ln>
        </p:spPr>
        <p:txBody>
          <a:bodyPr rtlCol="0" anchor="ctr"/>
          <a:lstStyle/>
          <a:p>
            <a:endParaRPr lang="en-GB"/>
          </a:p>
        </p:txBody>
      </p:sp>
      <p:sp>
        <p:nvSpPr>
          <p:cNvPr id="172" name="Grafik 305">
            <a:extLst>
              <a:ext uri="{FF2B5EF4-FFF2-40B4-BE49-F238E27FC236}">
                <a16:creationId xmlns:a16="http://schemas.microsoft.com/office/drawing/2014/main" id="{06C6CA04-9023-4ADD-ABD0-56FEDC509113}"/>
              </a:ext>
            </a:extLst>
          </p:cNvPr>
          <p:cNvSpPr/>
          <p:nvPr/>
        </p:nvSpPr>
        <p:spPr>
          <a:xfrm>
            <a:off x="4027190" y="2749845"/>
            <a:ext cx="475573" cy="475573"/>
          </a:xfrm>
          <a:custGeom>
            <a:avLst/>
            <a:gdLst>
              <a:gd name="connsiteX0" fmla="*/ 594247 w 731520"/>
              <a:gd name="connsiteY0" fmla="*/ 94457 h 731520"/>
              <a:gd name="connsiteX1" fmla="*/ 566587 w 731520"/>
              <a:gd name="connsiteY1" fmla="*/ 98771 h 731520"/>
              <a:gd name="connsiteX2" fmla="*/ 563858 w 731520"/>
              <a:gd name="connsiteY2" fmla="*/ 126661 h 731520"/>
              <a:gd name="connsiteX3" fmla="*/ 599862 w 731520"/>
              <a:gd name="connsiteY3" fmla="*/ 251548 h 731520"/>
              <a:gd name="connsiteX4" fmla="*/ 498035 w 731520"/>
              <a:gd name="connsiteY4" fmla="*/ 440728 h 731520"/>
              <a:gd name="connsiteX5" fmla="*/ 388550 w 731520"/>
              <a:gd name="connsiteY5" fmla="*/ 516952 h 731520"/>
              <a:gd name="connsiteX6" fmla="*/ 388550 w 731520"/>
              <a:gd name="connsiteY6" fmla="*/ 488234 h 731520"/>
              <a:gd name="connsiteX7" fmla="*/ 451486 w 731520"/>
              <a:gd name="connsiteY7" fmla="*/ 436671 h 731520"/>
              <a:gd name="connsiteX8" fmla="*/ 455501 w 731520"/>
              <a:gd name="connsiteY8" fmla="*/ 414839 h 731520"/>
              <a:gd name="connsiteX9" fmla="*/ 444285 w 731520"/>
              <a:gd name="connsiteY9" fmla="*/ 390208 h 731520"/>
              <a:gd name="connsiteX10" fmla="*/ 525639 w 731520"/>
              <a:gd name="connsiteY10" fmla="*/ 251633 h 731520"/>
              <a:gd name="connsiteX11" fmla="*/ 447643 w 731520"/>
              <a:gd name="connsiteY11" fmla="*/ 114888 h 731520"/>
              <a:gd name="connsiteX12" fmla="*/ 455101 w 731520"/>
              <a:gd name="connsiteY12" fmla="*/ 98543 h 731520"/>
              <a:gd name="connsiteX13" fmla="*/ 450000 w 731520"/>
              <a:gd name="connsiteY13" fmla="*/ 75626 h 731520"/>
              <a:gd name="connsiteX14" fmla="*/ 365719 w 731520"/>
              <a:gd name="connsiteY14" fmla="*/ 159 h 731520"/>
              <a:gd name="connsiteX15" fmla="*/ 281437 w 731520"/>
              <a:gd name="connsiteY15" fmla="*/ 75611 h 731520"/>
              <a:gd name="connsiteX16" fmla="*/ 276336 w 731520"/>
              <a:gd name="connsiteY16" fmla="*/ 98528 h 731520"/>
              <a:gd name="connsiteX17" fmla="*/ 283794 w 731520"/>
              <a:gd name="connsiteY17" fmla="*/ 114873 h 731520"/>
              <a:gd name="connsiteX18" fmla="*/ 205799 w 731520"/>
              <a:gd name="connsiteY18" fmla="*/ 251633 h 731520"/>
              <a:gd name="connsiteX19" fmla="*/ 287152 w 731520"/>
              <a:gd name="connsiteY19" fmla="*/ 390208 h 731520"/>
              <a:gd name="connsiteX20" fmla="*/ 275936 w 731520"/>
              <a:gd name="connsiteY20" fmla="*/ 414839 h 731520"/>
              <a:gd name="connsiteX21" fmla="*/ 279951 w 731520"/>
              <a:gd name="connsiteY21" fmla="*/ 436671 h 731520"/>
              <a:gd name="connsiteX22" fmla="*/ 342887 w 731520"/>
              <a:gd name="connsiteY22" fmla="*/ 488234 h 731520"/>
              <a:gd name="connsiteX23" fmla="*/ 342887 w 731520"/>
              <a:gd name="connsiteY23" fmla="*/ 516667 h 731520"/>
              <a:gd name="connsiteX24" fmla="*/ 233459 w 731520"/>
              <a:gd name="connsiteY24" fmla="*/ 440471 h 731520"/>
              <a:gd name="connsiteX25" fmla="*/ 131975 w 731520"/>
              <a:gd name="connsiteY25" fmla="*/ 251619 h 731520"/>
              <a:gd name="connsiteX26" fmla="*/ 167980 w 731520"/>
              <a:gd name="connsiteY26" fmla="*/ 126646 h 731520"/>
              <a:gd name="connsiteX27" fmla="*/ 164279 w 731520"/>
              <a:gd name="connsiteY27" fmla="*/ 99386 h 731520"/>
              <a:gd name="connsiteX28" fmla="*/ 135675 w 731520"/>
              <a:gd name="connsiteY28" fmla="*/ 95528 h 731520"/>
              <a:gd name="connsiteX29" fmla="*/ 19247 w 731520"/>
              <a:gd name="connsiteY29" fmla="*/ 423055 h 731520"/>
              <a:gd name="connsiteX30" fmla="*/ 62766 w 731520"/>
              <a:gd name="connsiteY30" fmla="*/ 493149 h 731520"/>
              <a:gd name="connsiteX31" fmla="*/ 142734 w 731520"/>
              <a:gd name="connsiteY31" fmla="*/ 586532 h 731520"/>
              <a:gd name="connsiteX32" fmla="*/ 170808 w 731520"/>
              <a:gd name="connsiteY32" fmla="*/ 591847 h 731520"/>
              <a:gd name="connsiteX33" fmla="*/ 284180 w 731520"/>
              <a:gd name="connsiteY33" fmla="*/ 531511 h 731520"/>
              <a:gd name="connsiteX34" fmla="*/ 325914 w 731520"/>
              <a:gd name="connsiteY34" fmla="*/ 560558 h 731520"/>
              <a:gd name="connsiteX35" fmla="*/ 258648 w 731520"/>
              <a:gd name="connsiteY35" fmla="*/ 607392 h 731520"/>
              <a:gd name="connsiteX36" fmla="*/ 251490 w 731520"/>
              <a:gd name="connsiteY36" fmla="*/ 605949 h 731520"/>
              <a:gd name="connsiteX37" fmla="*/ 217214 w 731520"/>
              <a:gd name="connsiteY37" fmla="*/ 640239 h 731520"/>
              <a:gd name="connsiteX38" fmla="*/ 251490 w 731520"/>
              <a:gd name="connsiteY38" fmla="*/ 674529 h 731520"/>
              <a:gd name="connsiteX39" fmla="*/ 284823 w 731520"/>
              <a:gd name="connsiteY39" fmla="*/ 644868 h 731520"/>
              <a:gd name="connsiteX40" fmla="*/ 342873 w 731520"/>
              <a:gd name="connsiteY40" fmla="*/ 604463 h 731520"/>
              <a:gd name="connsiteX41" fmla="*/ 342873 w 731520"/>
              <a:gd name="connsiteY41" fmla="*/ 647254 h 731520"/>
              <a:gd name="connsiteX42" fmla="*/ 320027 w 731520"/>
              <a:gd name="connsiteY42" fmla="*/ 685973 h 731520"/>
              <a:gd name="connsiteX43" fmla="*/ 365719 w 731520"/>
              <a:gd name="connsiteY43" fmla="*/ 731693 h 731520"/>
              <a:gd name="connsiteX44" fmla="*/ 411410 w 731520"/>
              <a:gd name="connsiteY44" fmla="*/ 685973 h 731520"/>
              <a:gd name="connsiteX45" fmla="*/ 388564 w 731520"/>
              <a:gd name="connsiteY45" fmla="*/ 647254 h 731520"/>
              <a:gd name="connsiteX46" fmla="*/ 388564 w 731520"/>
              <a:gd name="connsiteY46" fmla="*/ 604177 h 731520"/>
              <a:gd name="connsiteX47" fmla="*/ 447014 w 731520"/>
              <a:gd name="connsiteY47" fmla="*/ 644868 h 731520"/>
              <a:gd name="connsiteX48" fmla="*/ 480347 w 731520"/>
              <a:gd name="connsiteY48" fmla="*/ 674529 h 731520"/>
              <a:gd name="connsiteX49" fmla="*/ 514623 w 731520"/>
              <a:gd name="connsiteY49" fmla="*/ 640239 h 731520"/>
              <a:gd name="connsiteX50" fmla="*/ 480347 w 731520"/>
              <a:gd name="connsiteY50" fmla="*/ 605949 h 731520"/>
              <a:gd name="connsiteX51" fmla="*/ 473189 w 731520"/>
              <a:gd name="connsiteY51" fmla="*/ 607392 h 731520"/>
              <a:gd name="connsiteX52" fmla="*/ 405924 w 731520"/>
              <a:gd name="connsiteY52" fmla="*/ 560558 h 731520"/>
              <a:gd name="connsiteX53" fmla="*/ 447657 w 731520"/>
              <a:gd name="connsiteY53" fmla="*/ 531497 h 731520"/>
              <a:gd name="connsiteX54" fmla="*/ 561029 w 731520"/>
              <a:gd name="connsiteY54" fmla="*/ 591833 h 731520"/>
              <a:gd name="connsiteX55" fmla="*/ 589104 w 731520"/>
              <a:gd name="connsiteY55" fmla="*/ 586532 h 731520"/>
              <a:gd name="connsiteX56" fmla="*/ 664127 w 731520"/>
              <a:gd name="connsiteY56" fmla="*/ 498936 h 731520"/>
              <a:gd name="connsiteX57" fmla="*/ 723063 w 731520"/>
              <a:gd name="connsiteY57" fmla="*/ 390937 h 731520"/>
              <a:gd name="connsiteX58" fmla="*/ 594247 w 731520"/>
              <a:gd name="connsiteY58" fmla="*/ 94457 h 731520"/>
              <a:gd name="connsiteX59" fmla="*/ 457101 w 731520"/>
              <a:gd name="connsiteY59" fmla="*/ 251619 h 731520"/>
              <a:gd name="connsiteX60" fmla="*/ 415910 w 731520"/>
              <a:gd name="connsiteY60" fmla="*/ 327886 h 731520"/>
              <a:gd name="connsiteX61" fmla="*/ 407838 w 731520"/>
              <a:gd name="connsiteY61" fmla="*/ 310155 h 731520"/>
              <a:gd name="connsiteX62" fmla="*/ 407838 w 731520"/>
              <a:gd name="connsiteY62" fmla="*/ 202199 h 731520"/>
              <a:gd name="connsiteX63" fmla="*/ 419025 w 731520"/>
              <a:gd name="connsiteY63" fmla="*/ 177653 h 731520"/>
              <a:gd name="connsiteX64" fmla="*/ 457101 w 731520"/>
              <a:gd name="connsiteY64" fmla="*/ 251619 h 731520"/>
              <a:gd name="connsiteX65" fmla="*/ 274321 w 731520"/>
              <a:gd name="connsiteY65" fmla="*/ 251619 h 731520"/>
              <a:gd name="connsiteX66" fmla="*/ 312412 w 731520"/>
              <a:gd name="connsiteY66" fmla="*/ 177667 h 731520"/>
              <a:gd name="connsiteX67" fmla="*/ 323599 w 731520"/>
              <a:gd name="connsiteY67" fmla="*/ 202213 h 731520"/>
              <a:gd name="connsiteX68" fmla="*/ 323599 w 731520"/>
              <a:gd name="connsiteY68" fmla="*/ 310169 h 731520"/>
              <a:gd name="connsiteX69" fmla="*/ 315527 w 731520"/>
              <a:gd name="connsiteY69" fmla="*/ 327900 h 731520"/>
              <a:gd name="connsiteX70" fmla="*/ 274321 w 731520"/>
              <a:gd name="connsiteY70" fmla="*/ 2516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731520" h="731520">
                <a:moveTo>
                  <a:pt x="594247" y="94457"/>
                </a:moveTo>
                <a:cubicBezTo>
                  <a:pt x="585146" y="89456"/>
                  <a:pt x="573716" y="91128"/>
                  <a:pt x="566587" y="98771"/>
                </a:cubicBezTo>
                <a:cubicBezTo>
                  <a:pt x="559405" y="106349"/>
                  <a:pt x="558281" y="117834"/>
                  <a:pt x="563858" y="126661"/>
                </a:cubicBezTo>
                <a:cubicBezTo>
                  <a:pt x="587418" y="164037"/>
                  <a:pt x="599862" y="207228"/>
                  <a:pt x="599862" y="251548"/>
                </a:cubicBezTo>
                <a:cubicBezTo>
                  <a:pt x="599591" y="327629"/>
                  <a:pt x="561614" y="398266"/>
                  <a:pt x="498035" y="440728"/>
                </a:cubicBezTo>
                <a:lnTo>
                  <a:pt x="388550" y="516952"/>
                </a:lnTo>
                <a:lnTo>
                  <a:pt x="388550" y="488234"/>
                </a:lnTo>
                <a:lnTo>
                  <a:pt x="451486" y="436671"/>
                </a:lnTo>
                <a:cubicBezTo>
                  <a:pt x="457087" y="430670"/>
                  <a:pt x="458630" y="422255"/>
                  <a:pt x="455501" y="414839"/>
                </a:cubicBezTo>
                <a:lnTo>
                  <a:pt x="444285" y="390208"/>
                </a:lnTo>
                <a:cubicBezTo>
                  <a:pt x="492634" y="362690"/>
                  <a:pt x="525639" y="311269"/>
                  <a:pt x="525639" y="251633"/>
                </a:cubicBezTo>
                <a:cubicBezTo>
                  <a:pt x="525639" y="193355"/>
                  <a:pt x="494177" y="142863"/>
                  <a:pt x="447643" y="114888"/>
                </a:cubicBezTo>
                <a:lnTo>
                  <a:pt x="455101" y="98543"/>
                </a:lnTo>
                <a:cubicBezTo>
                  <a:pt x="458444" y="90642"/>
                  <a:pt x="456430" y="81641"/>
                  <a:pt x="450000" y="75626"/>
                </a:cubicBezTo>
                <a:lnTo>
                  <a:pt x="365719" y="159"/>
                </a:lnTo>
                <a:lnTo>
                  <a:pt x="281437" y="75611"/>
                </a:lnTo>
                <a:cubicBezTo>
                  <a:pt x="275007" y="81626"/>
                  <a:pt x="273007" y="90628"/>
                  <a:pt x="276336" y="98528"/>
                </a:cubicBezTo>
                <a:lnTo>
                  <a:pt x="283794" y="114873"/>
                </a:lnTo>
                <a:cubicBezTo>
                  <a:pt x="237260" y="142848"/>
                  <a:pt x="205799" y="193355"/>
                  <a:pt x="205799" y="251633"/>
                </a:cubicBezTo>
                <a:cubicBezTo>
                  <a:pt x="205799" y="311284"/>
                  <a:pt x="238788" y="362690"/>
                  <a:pt x="287152" y="390208"/>
                </a:cubicBezTo>
                <a:lnTo>
                  <a:pt x="275936" y="414839"/>
                </a:lnTo>
                <a:cubicBezTo>
                  <a:pt x="272807" y="422240"/>
                  <a:pt x="274364" y="430656"/>
                  <a:pt x="279951" y="436671"/>
                </a:cubicBezTo>
                <a:lnTo>
                  <a:pt x="342887" y="488234"/>
                </a:lnTo>
                <a:lnTo>
                  <a:pt x="342887" y="516667"/>
                </a:lnTo>
                <a:lnTo>
                  <a:pt x="233459" y="440471"/>
                </a:lnTo>
                <a:cubicBezTo>
                  <a:pt x="170208" y="398237"/>
                  <a:pt x="132232" y="327614"/>
                  <a:pt x="131975" y="251619"/>
                </a:cubicBezTo>
                <a:cubicBezTo>
                  <a:pt x="131975" y="207214"/>
                  <a:pt x="144419" y="164022"/>
                  <a:pt x="167980" y="126646"/>
                </a:cubicBezTo>
                <a:cubicBezTo>
                  <a:pt x="173509" y="117845"/>
                  <a:pt x="171409" y="106972"/>
                  <a:pt x="164279" y="99386"/>
                </a:cubicBezTo>
                <a:cubicBezTo>
                  <a:pt x="157135" y="91756"/>
                  <a:pt x="144734" y="90528"/>
                  <a:pt x="135675" y="95528"/>
                </a:cubicBezTo>
                <a:cubicBezTo>
                  <a:pt x="23476" y="156750"/>
                  <a:pt x="-31703" y="293481"/>
                  <a:pt x="19247" y="423055"/>
                </a:cubicBezTo>
                <a:cubicBezTo>
                  <a:pt x="29348" y="448758"/>
                  <a:pt x="44807" y="472175"/>
                  <a:pt x="62766" y="493149"/>
                </a:cubicBezTo>
                <a:lnTo>
                  <a:pt x="142734" y="586532"/>
                </a:lnTo>
                <a:cubicBezTo>
                  <a:pt x="149692" y="594662"/>
                  <a:pt x="161364" y="596877"/>
                  <a:pt x="170808" y="591847"/>
                </a:cubicBezTo>
                <a:lnTo>
                  <a:pt x="284180" y="531511"/>
                </a:lnTo>
                <a:lnTo>
                  <a:pt x="325914" y="560558"/>
                </a:lnTo>
                <a:lnTo>
                  <a:pt x="258648" y="607392"/>
                </a:lnTo>
                <a:cubicBezTo>
                  <a:pt x="256262" y="606864"/>
                  <a:pt x="254033" y="605949"/>
                  <a:pt x="251490" y="605949"/>
                </a:cubicBezTo>
                <a:cubicBezTo>
                  <a:pt x="232559" y="605949"/>
                  <a:pt x="217214" y="621294"/>
                  <a:pt x="217214" y="640239"/>
                </a:cubicBezTo>
                <a:cubicBezTo>
                  <a:pt x="217214" y="659170"/>
                  <a:pt x="232559" y="674529"/>
                  <a:pt x="251490" y="674529"/>
                </a:cubicBezTo>
                <a:cubicBezTo>
                  <a:pt x="268778" y="674529"/>
                  <a:pt x="282480" y="661513"/>
                  <a:pt x="284823" y="644868"/>
                </a:cubicBezTo>
                <a:lnTo>
                  <a:pt x="342873" y="604463"/>
                </a:lnTo>
                <a:lnTo>
                  <a:pt x="342873" y="647254"/>
                </a:lnTo>
                <a:cubicBezTo>
                  <a:pt x="329457" y="655212"/>
                  <a:pt x="320027" y="669228"/>
                  <a:pt x="320027" y="685973"/>
                </a:cubicBezTo>
                <a:cubicBezTo>
                  <a:pt x="320027" y="711219"/>
                  <a:pt x="340487" y="731693"/>
                  <a:pt x="365719" y="731693"/>
                </a:cubicBezTo>
                <a:cubicBezTo>
                  <a:pt x="390950" y="731693"/>
                  <a:pt x="411410" y="711219"/>
                  <a:pt x="411410" y="685973"/>
                </a:cubicBezTo>
                <a:cubicBezTo>
                  <a:pt x="411410" y="669243"/>
                  <a:pt x="401966" y="655227"/>
                  <a:pt x="388564" y="647254"/>
                </a:cubicBezTo>
                <a:lnTo>
                  <a:pt x="388564" y="604177"/>
                </a:lnTo>
                <a:lnTo>
                  <a:pt x="447014" y="644868"/>
                </a:lnTo>
                <a:cubicBezTo>
                  <a:pt x="449372" y="661513"/>
                  <a:pt x="463074" y="674529"/>
                  <a:pt x="480347" y="674529"/>
                </a:cubicBezTo>
                <a:cubicBezTo>
                  <a:pt x="499278" y="674529"/>
                  <a:pt x="514623" y="659170"/>
                  <a:pt x="514623" y="640239"/>
                </a:cubicBezTo>
                <a:cubicBezTo>
                  <a:pt x="514623" y="621294"/>
                  <a:pt x="499278" y="605949"/>
                  <a:pt x="480347" y="605949"/>
                </a:cubicBezTo>
                <a:cubicBezTo>
                  <a:pt x="477804" y="605949"/>
                  <a:pt x="475575" y="606864"/>
                  <a:pt x="473189" y="607392"/>
                </a:cubicBezTo>
                <a:lnTo>
                  <a:pt x="405924" y="560558"/>
                </a:lnTo>
                <a:lnTo>
                  <a:pt x="447657" y="531497"/>
                </a:lnTo>
                <a:lnTo>
                  <a:pt x="561029" y="591833"/>
                </a:lnTo>
                <a:cubicBezTo>
                  <a:pt x="570473" y="596862"/>
                  <a:pt x="582146" y="594648"/>
                  <a:pt x="589104" y="586532"/>
                </a:cubicBezTo>
                <a:lnTo>
                  <a:pt x="664127" y="498936"/>
                </a:lnTo>
                <a:cubicBezTo>
                  <a:pt x="691088" y="467475"/>
                  <a:pt x="712705" y="431070"/>
                  <a:pt x="723063" y="390937"/>
                </a:cubicBezTo>
                <a:cubicBezTo>
                  <a:pt x="753953" y="271407"/>
                  <a:pt x="699560" y="151949"/>
                  <a:pt x="594247" y="94457"/>
                </a:cubicBezTo>
                <a:close/>
                <a:moveTo>
                  <a:pt x="457101" y="251619"/>
                </a:moveTo>
                <a:cubicBezTo>
                  <a:pt x="457101" y="283480"/>
                  <a:pt x="440685" y="311512"/>
                  <a:pt x="415910" y="327886"/>
                </a:cubicBezTo>
                <a:lnTo>
                  <a:pt x="407838" y="310155"/>
                </a:lnTo>
                <a:cubicBezTo>
                  <a:pt x="395337" y="275122"/>
                  <a:pt x="395337" y="237232"/>
                  <a:pt x="407838" y="202199"/>
                </a:cubicBezTo>
                <a:lnTo>
                  <a:pt x="419025" y="177653"/>
                </a:lnTo>
                <a:cubicBezTo>
                  <a:pt x="441985" y="194298"/>
                  <a:pt x="457101" y="221158"/>
                  <a:pt x="457101" y="251619"/>
                </a:cubicBezTo>
                <a:close/>
                <a:moveTo>
                  <a:pt x="274321" y="251619"/>
                </a:moveTo>
                <a:cubicBezTo>
                  <a:pt x="274321" y="221158"/>
                  <a:pt x="289438" y="194298"/>
                  <a:pt x="312412" y="177667"/>
                </a:cubicBezTo>
                <a:lnTo>
                  <a:pt x="323599" y="202213"/>
                </a:lnTo>
                <a:cubicBezTo>
                  <a:pt x="336101" y="237246"/>
                  <a:pt x="336101" y="275122"/>
                  <a:pt x="323599" y="310169"/>
                </a:cubicBezTo>
                <a:lnTo>
                  <a:pt x="315527" y="327900"/>
                </a:lnTo>
                <a:cubicBezTo>
                  <a:pt x="290752" y="311527"/>
                  <a:pt x="274321" y="283480"/>
                  <a:pt x="274321" y="251619"/>
                </a:cubicBezTo>
                <a:close/>
              </a:path>
            </a:pathLst>
          </a:custGeom>
          <a:solidFill>
            <a:srgbClr val="910830"/>
          </a:solidFill>
          <a:ln w="1414" cap="flat">
            <a:noFill/>
            <a:prstDash val="solid"/>
            <a:miter/>
          </a:ln>
        </p:spPr>
        <p:txBody>
          <a:bodyPr rtlCol="0" anchor="ctr"/>
          <a:lstStyle/>
          <a:p>
            <a:endParaRPr lang="en-GB"/>
          </a:p>
        </p:txBody>
      </p:sp>
      <p:sp>
        <p:nvSpPr>
          <p:cNvPr id="173" name="Grafik 306">
            <a:extLst>
              <a:ext uri="{FF2B5EF4-FFF2-40B4-BE49-F238E27FC236}">
                <a16:creationId xmlns:a16="http://schemas.microsoft.com/office/drawing/2014/main" id="{D4C72CB7-AC5C-47E8-BA33-5B5B628008E0}"/>
              </a:ext>
            </a:extLst>
          </p:cNvPr>
          <p:cNvSpPr/>
          <p:nvPr/>
        </p:nvSpPr>
        <p:spPr>
          <a:xfrm>
            <a:off x="5524038" y="275727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240190 w 708660"/>
              <a:gd name="connsiteY5" fmla="*/ 331630 h 708660"/>
              <a:gd name="connsiteX6" fmla="*/ 194470 w 708660"/>
              <a:gd name="connsiteY6" fmla="*/ 285910 h 708660"/>
              <a:gd name="connsiteX7" fmla="*/ 240190 w 708660"/>
              <a:gd name="connsiteY7" fmla="*/ 240190 h 708660"/>
              <a:gd name="connsiteX8" fmla="*/ 285910 w 708660"/>
              <a:gd name="connsiteY8" fmla="*/ 285910 h 708660"/>
              <a:gd name="connsiteX9" fmla="*/ 240190 w 708660"/>
              <a:gd name="connsiteY9" fmla="*/ 331630 h 708660"/>
              <a:gd name="connsiteX10" fmla="*/ 434500 w 708660"/>
              <a:gd name="connsiteY10" fmla="*/ 554515 h 708660"/>
              <a:gd name="connsiteX11" fmla="*/ 332344 w 708660"/>
              <a:gd name="connsiteY11" fmla="*/ 617380 h 708660"/>
              <a:gd name="connsiteX12" fmla="*/ 327201 w 708660"/>
              <a:gd name="connsiteY12" fmla="*/ 595377 h 708660"/>
              <a:gd name="connsiteX13" fmla="*/ 351490 w 708660"/>
              <a:gd name="connsiteY13" fmla="*/ 585090 h 708660"/>
              <a:gd name="connsiteX14" fmla="*/ 381208 w 708660"/>
              <a:gd name="connsiteY14" fmla="*/ 554372 h 708660"/>
              <a:gd name="connsiteX15" fmla="*/ 351490 w 708660"/>
              <a:gd name="connsiteY15" fmla="*/ 523654 h 708660"/>
              <a:gd name="connsiteX16" fmla="*/ 327201 w 708660"/>
              <a:gd name="connsiteY16" fmla="*/ 513367 h 708660"/>
              <a:gd name="connsiteX17" fmla="*/ 327201 w 708660"/>
              <a:gd name="connsiteY17" fmla="*/ 492221 h 708660"/>
              <a:gd name="connsiteX18" fmla="*/ 351490 w 708660"/>
              <a:gd name="connsiteY18" fmla="*/ 481934 h 708660"/>
              <a:gd name="connsiteX19" fmla="*/ 381208 w 708660"/>
              <a:gd name="connsiteY19" fmla="*/ 451216 h 708660"/>
              <a:gd name="connsiteX20" fmla="*/ 351490 w 708660"/>
              <a:gd name="connsiteY20" fmla="*/ 420498 h 708660"/>
              <a:gd name="connsiteX21" fmla="*/ 327201 w 708660"/>
              <a:gd name="connsiteY21" fmla="*/ 410211 h 708660"/>
              <a:gd name="connsiteX22" fmla="*/ 332344 w 708660"/>
              <a:gd name="connsiteY22" fmla="*/ 388208 h 708660"/>
              <a:gd name="connsiteX23" fmla="*/ 434500 w 708660"/>
              <a:gd name="connsiteY23" fmla="*/ 451073 h 708660"/>
              <a:gd name="connsiteX24" fmla="*/ 384208 w 708660"/>
              <a:gd name="connsiteY24" fmla="*/ 502508 h 708660"/>
              <a:gd name="connsiteX25" fmla="*/ 434500 w 708660"/>
              <a:gd name="connsiteY25" fmla="*/ 554515 h 708660"/>
              <a:gd name="connsiteX26" fmla="*/ 468790 w 708660"/>
              <a:gd name="connsiteY26" fmla="*/ 331630 h 708660"/>
              <a:gd name="connsiteX27" fmla="*/ 423070 w 708660"/>
              <a:gd name="connsiteY27" fmla="*/ 285910 h 708660"/>
              <a:gd name="connsiteX28" fmla="*/ 468790 w 708660"/>
              <a:gd name="connsiteY28" fmla="*/ 240190 h 708660"/>
              <a:gd name="connsiteX29" fmla="*/ 514510 w 708660"/>
              <a:gd name="connsiteY29" fmla="*/ 285910 h 708660"/>
              <a:gd name="connsiteX30" fmla="*/ 468790 w 708660"/>
              <a:gd name="connsiteY30"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240190" y="331630"/>
                </a:moveTo>
                <a:cubicBezTo>
                  <a:pt x="214901" y="331630"/>
                  <a:pt x="194470" y="311199"/>
                  <a:pt x="194470" y="285910"/>
                </a:cubicBezTo>
                <a:cubicBezTo>
                  <a:pt x="194470" y="260621"/>
                  <a:pt x="214901" y="240190"/>
                  <a:pt x="240190" y="240190"/>
                </a:cubicBezTo>
                <a:cubicBezTo>
                  <a:pt x="265479" y="240190"/>
                  <a:pt x="285910" y="260621"/>
                  <a:pt x="285910" y="285910"/>
                </a:cubicBezTo>
                <a:cubicBezTo>
                  <a:pt x="285910" y="311199"/>
                  <a:pt x="265479" y="331630"/>
                  <a:pt x="240190" y="331630"/>
                </a:cubicBezTo>
                <a:close/>
                <a:moveTo>
                  <a:pt x="434500" y="554515"/>
                </a:moveTo>
                <a:cubicBezTo>
                  <a:pt x="434500" y="581947"/>
                  <a:pt x="393495" y="613808"/>
                  <a:pt x="332344" y="617380"/>
                </a:cubicBezTo>
                <a:cubicBezTo>
                  <a:pt x="320200" y="618523"/>
                  <a:pt x="315056" y="600521"/>
                  <a:pt x="327201" y="595377"/>
                </a:cubicBezTo>
                <a:lnTo>
                  <a:pt x="351490" y="585090"/>
                </a:lnTo>
                <a:cubicBezTo>
                  <a:pt x="370063" y="577232"/>
                  <a:pt x="381208" y="565802"/>
                  <a:pt x="381208" y="554372"/>
                </a:cubicBezTo>
                <a:cubicBezTo>
                  <a:pt x="381208" y="542942"/>
                  <a:pt x="370063" y="531512"/>
                  <a:pt x="351490" y="523654"/>
                </a:cubicBezTo>
                <a:lnTo>
                  <a:pt x="327201" y="513367"/>
                </a:lnTo>
                <a:cubicBezTo>
                  <a:pt x="318628" y="509795"/>
                  <a:pt x="318485" y="495936"/>
                  <a:pt x="327201" y="492221"/>
                </a:cubicBezTo>
                <a:lnTo>
                  <a:pt x="351490" y="481934"/>
                </a:lnTo>
                <a:cubicBezTo>
                  <a:pt x="370063" y="474076"/>
                  <a:pt x="381208" y="462646"/>
                  <a:pt x="381208" y="451216"/>
                </a:cubicBezTo>
                <a:cubicBezTo>
                  <a:pt x="381208" y="439786"/>
                  <a:pt x="370063" y="428356"/>
                  <a:pt x="351490" y="420498"/>
                </a:cubicBezTo>
                <a:lnTo>
                  <a:pt x="327201" y="410211"/>
                </a:lnTo>
                <a:cubicBezTo>
                  <a:pt x="314914" y="405068"/>
                  <a:pt x="320343" y="386637"/>
                  <a:pt x="332344" y="388208"/>
                </a:cubicBezTo>
                <a:cubicBezTo>
                  <a:pt x="393495" y="391780"/>
                  <a:pt x="434500" y="423641"/>
                  <a:pt x="434500" y="451073"/>
                </a:cubicBezTo>
                <a:cubicBezTo>
                  <a:pt x="434500" y="469647"/>
                  <a:pt x="415355" y="490078"/>
                  <a:pt x="384208" y="502508"/>
                </a:cubicBezTo>
                <a:cubicBezTo>
                  <a:pt x="415355" y="515510"/>
                  <a:pt x="434500" y="535941"/>
                  <a:pt x="434500" y="554515"/>
                </a:cubicBez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path>
            </a:pathLst>
          </a:custGeom>
          <a:solidFill>
            <a:srgbClr val="910830"/>
          </a:solidFill>
          <a:ln w="1421" cap="flat">
            <a:noFill/>
            <a:prstDash val="solid"/>
            <a:miter/>
          </a:ln>
        </p:spPr>
        <p:txBody>
          <a:bodyPr rtlCol="0" anchor="ctr"/>
          <a:lstStyle/>
          <a:p>
            <a:endParaRPr lang="en-GB"/>
          </a:p>
        </p:txBody>
      </p:sp>
      <p:sp>
        <p:nvSpPr>
          <p:cNvPr id="174" name="Grafik 307">
            <a:extLst>
              <a:ext uri="{FF2B5EF4-FFF2-40B4-BE49-F238E27FC236}">
                <a16:creationId xmlns:a16="http://schemas.microsoft.com/office/drawing/2014/main" id="{C63EC056-8D3E-446E-AF45-AA65EBF22144}"/>
              </a:ext>
            </a:extLst>
          </p:cNvPr>
          <p:cNvSpPr/>
          <p:nvPr/>
        </p:nvSpPr>
        <p:spPr>
          <a:xfrm>
            <a:off x="6010603" y="275727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298769 w 708660"/>
              <a:gd name="connsiteY5" fmla="*/ 314342 h 708660"/>
              <a:gd name="connsiteX6" fmla="*/ 285196 w 708660"/>
              <a:gd name="connsiteY6" fmla="*/ 290053 h 708660"/>
              <a:gd name="connsiteX7" fmla="*/ 240190 w 708660"/>
              <a:gd name="connsiteY7" fmla="*/ 259192 h 708660"/>
              <a:gd name="connsiteX8" fmla="*/ 195184 w 708660"/>
              <a:gd name="connsiteY8" fmla="*/ 290053 h 708660"/>
              <a:gd name="connsiteX9" fmla="*/ 181611 w 708660"/>
              <a:gd name="connsiteY9" fmla="*/ 314342 h 708660"/>
              <a:gd name="connsiteX10" fmla="*/ 160323 w 708660"/>
              <a:gd name="connsiteY10" fmla="*/ 307913 h 708660"/>
              <a:gd name="connsiteX11" fmla="*/ 240333 w 708660"/>
              <a:gd name="connsiteY11" fmla="*/ 205900 h 708660"/>
              <a:gd name="connsiteX12" fmla="*/ 320343 w 708660"/>
              <a:gd name="connsiteY12" fmla="*/ 307913 h 708660"/>
              <a:gd name="connsiteX13" fmla="*/ 298769 w 708660"/>
              <a:gd name="connsiteY13" fmla="*/ 314342 h 708660"/>
              <a:gd name="connsiteX14" fmla="*/ 434500 w 708660"/>
              <a:gd name="connsiteY14" fmla="*/ 554515 h 708660"/>
              <a:gd name="connsiteX15" fmla="*/ 332344 w 708660"/>
              <a:gd name="connsiteY15" fmla="*/ 617380 h 708660"/>
              <a:gd name="connsiteX16" fmla="*/ 327201 w 708660"/>
              <a:gd name="connsiteY16" fmla="*/ 595377 h 708660"/>
              <a:gd name="connsiteX17" fmla="*/ 351490 w 708660"/>
              <a:gd name="connsiteY17" fmla="*/ 585090 h 708660"/>
              <a:gd name="connsiteX18" fmla="*/ 381208 w 708660"/>
              <a:gd name="connsiteY18" fmla="*/ 554372 h 708660"/>
              <a:gd name="connsiteX19" fmla="*/ 351490 w 708660"/>
              <a:gd name="connsiteY19" fmla="*/ 523654 h 708660"/>
              <a:gd name="connsiteX20" fmla="*/ 327201 w 708660"/>
              <a:gd name="connsiteY20" fmla="*/ 513367 h 708660"/>
              <a:gd name="connsiteX21" fmla="*/ 327201 w 708660"/>
              <a:gd name="connsiteY21" fmla="*/ 492221 h 708660"/>
              <a:gd name="connsiteX22" fmla="*/ 351490 w 708660"/>
              <a:gd name="connsiteY22" fmla="*/ 481934 h 708660"/>
              <a:gd name="connsiteX23" fmla="*/ 381208 w 708660"/>
              <a:gd name="connsiteY23" fmla="*/ 451216 h 708660"/>
              <a:gd name="connsiteX24" fmla="*/ 351490 w 708660"/>
              <a:gd name="connsiteY24" fmla="*/ 420498 h 708660"/>
              <a:gd name="connsiteX25" fmla="*/ 327201 w 708660"/>
              <a:gd name="connsiteY25" fmla="*/ 410211 h 708660"/>
              <a:gd name="connsiteX26" fmla="*/ 332344 w 708660"/>
              <a:gd name="connsiteY26" fmla="*/ 388208 h 708660"/>
              <a:gd name="connsiteX27" fmla="*/ 434500 w 708660"/>
              <a:gd name="connsiteY27" fmla="*/ 451073 h 708660"/>
              <a:gd name="connsiteX28" fmla="*/ 384208 w 708660"/>
              <a:gd name="connsiteY28" fmla="*/ 502508 h 708660"/>
              <a:gd name="connsiteX29" fmla="*/ 434500 w 708660"/>
              <a:gd name="connsiteY29" fmla="*/ 554515 h 708660"/>
              <a:gd name="connsiteX30" fmla="*/ 527369 w 708660"/>
              <a:gd name="connsiteY30" fmla="*/ 314342 h 708660"/>
              <a:gd name="connsiteX31" fmla="*/ 513796 w 708660"/>
              <a:gd name="connsiteY31" fmla="*/ 290053 h 708660"/>
              <a:gd name="connsiteX32" fmla="*/ 468790 w 708660"/>
              <a:gd name="connsiteY32" fmla="*/ 259192 h 708660"/>
              <a:gd name="connsiteX33" fmla="*/ 423784 w 708660"/>
              <a:gd name="connsiteY33" fmla="*/ 290053 h 708660"/>
              <a:gd name="connsiteX34" fmla="*/ 410211 w 708660"/>
              <a:gd name="connsiteY34" fmla="*/ 314342 h 708660"/>
              <a:gd name="connsiteX35" fmla="*/ 388923 w 708660"/>
              <a:gd name="connsiteY35" fmla="*/ 307913 h 708660"/>
              <a:gd name="connsiteX36" fmla="*/ 468933 w 708660"/>
              <a:gd name="connsiteY36" fmla="*/ 205900 h 708660"/>
              <a:gd name="connsiteX37" fmla="*/ 548943 w 708660"/>
              <a:gd name="connsiteY37" fmla="*/ 307913 h 708660"/>
              <a:gd name="connsiteX38" fmla="*/ 527369 w 708660"/>
              <a:gd name="connsiteY38" fmla="*/ 31434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298769" y="314342"/>
                </a:moveTo>
                <a:lnTo>
                  <a:pt x="285196" y="290053"/>
                </a:lnTo>
                <a:cubicBezTo>
                  <a:pt x="274194" y="270479"/>
                  <a:pt x="257764" y="259192"/>
                  <a:pt x="240190" y="259192"/>
                </a:cubicBezTo>
                <a:cubicBezTo>
                  <a:pt x="222616" y="259192"/>
                  <a:pt x="206186" y="270479"/>
                  <a:pt x="195184" y="290053"/>
                </a:cubicBezTo>
                <a:lnTo>
                  <a:pt x="181611" y="314342"/>
                </a:lnTo>
                <a:cubicBezTo>
                  <a:pt x="175610" y="324915"/>
                  <a:pt x="159323" y="320057"/>
                  <a:pt x="160323" y="307913"/>
                </a:cubicBezTo>
                <a:cubicBezTo>
                  <a:pt x="165038" y="247762"/>
                  <a:pt x="206329" y="205900"/>
                  <a:pt x="240333" y="205900"/>
                </a:cubicBezTo>
                <a:cubicBezTo>
                  <a:pt x="274337" y="205900"/>
                  <a:pt x="315628" y="247762"/>
                  <a:pt x="320343" y="307913"/>
                </a:cubicBezTo>
                <a:cubicBezTo>
                  <a:pt x="321057" y="320057"/>
                  <a:pt x="304769" y="325058"/>
                  <a:pt x="298769" y="314342"/>
                </a:cubicBezTo>
                <a:close/>
                <a:moveTo>
                  <a:pt x="434500" y="554515"/>
                </a:moveTo>
                <a:cubicBezTo>
                  <a:pt x="434500" y="581947"/>
                  <a:pt x="393495" y="613808"/>
                  <a:pt x="332344" y="617380"/>
                </a:cubicBezTo>
                <a:cubicBezTo>
                  <a:pt x="320200" y="618523"/>
                  <a:pt x="315056" y="600521"/>
                  <a:pt x="327201" y="595377"/>
                </a:cubicBezTo>
                <a:lnTo>
                  <a:pt x="351490" y="585090"/>
                </a:lnTo>
                <a:cubicBezTo>
                  <a:pt x="370063" y="577232"/>
                  <a:pt x="381208" y="565802"/>
                  <a:pt x="381208" y="554372"/>
                </a:cubicBezTo>
                <a:cubicBezTo>
                  <a:pt x="381208" y="542942"/>
                  <a:pt x="370063" y="531512"/>
                  <a:pt x="351490" y="523654"/>
                </a:cubicBezTo>
                <a:lnTo>
                  <a:pt x="327201" y="513367"/>
                </a:lnTo>
                <a:cubicBezTo>
                  <a:pt x="318628" y="509795"/>
                  <a:pt x="318485" y="495936"/>
                  <a:pt x="327201" y="492221"/>
                </a:cubicBezTo>
                <a:lnTo>
                  <a:pt x="351490" y="481934"/>
                </a:lnTo>
                <a:cubicBezTo>
                  <a:pt x="370063" y="474076"/>
                  <a:pt x="381208" y="462646"/>
                  <a:pt x="381208" y="451216"/>
                </a:cubicBezTo>
                <a:cubicBezTo>
                  <a:pt x="381208" y="439786"/>
                  <a:pt x="370063" y="428356"/>
                  <a:pt x="351490" y="420498"/>
                </a:cubicBezTo>
                <a:lnTo>
                  <a:pt x="327201" y="410211"/>
                </a:lnTo>
                <a:cubicBezTo>
                  <a:pt x="314914" y="405068"/>
                  <a:pt x="320343" y="386637"/>
                  <a:pt x="332344" y="388208"/>
                </a:cubicBezTo>
                <a:cubicBezTo>
                  <a:pt x="393495" y="391780"/>
                  <a:pt x="434500" y="423641"/>
                  <a:pt x="434500" y="451073"/>
                </a:cubicBezTo>
                <a:cubicBezTo>
                  <a:pt x="434500" y="469647"/>
                  <a:pt x="415355" y="490078"/>
                  <a:pt x="384208" y="502508"/>
                </a:cubicBezTo>
                <a:cubicBezTo>
                  <a:pt x="415355" y="515510"/>
                  <a:pt x="434500" y="535941"/>
                  <a:pt x="434500" y="554515"/>
                </a:cubicBezTo>
                <a:close/>
                <a:moveTo>
                  <a:pt x="527369" y="314342"/>
                </a:moveTo>
                <a:lnTo>
                  <a:pt x="513796" y="290053"/>
                </a:lnTo>
                <a:cubicBezTo>
                  <a:pt x="502794" y="270479"/>
                  <a:pt x="486363" y="259192"/>
                  <a:pt x="468790" y="259192"/>
                </a:cubicBezTo>
                <a:cubicBezTo>
                  <a:pt x="451216" y="259192"/>
                  <a:pt x="434786" y="270479"/>
                  <a:pt x="423784" y="290053"/>
                </a:cubicBezTo>
                <a:lnTo>
                  <a:pt x="410211" y="314342"/>
                </a:lnTo>
                <a:cubicBezTo>
                  <a:pt x="404353" y="324772"/>
                  <a:pt x="387923" y="320057"/>
                  <a:pt x="388923" y="307913"/>
                </a:cubicBezTo>
                <a:cubicBezTo>
                  <a:pt x="393638" y="247762"/>
                  <a:pt x="434928" y="205900"/>
                  <a:pt x="468933" y="205900"/>
                </a:cubicBezTo>
                <a:cubicBezTo>
                  <a:pt x="502937" y="205900"/>
                  <a:pt x="544228" y="247762"/>
                  <a:pt x="548943" y="307913"/>
                </a:cubicBezTo>
                <a:cubicBezTo>
                  <a:pt x="549657" y="320057"/>
                  <a:pt x="533369" y="325058"/>
                  <a:pt x="527369" y="314342"/>
                </a:cubicBezTo>
                <a:close/>
              </a:path>
            </a:pathLst>
          </a:custGeom>
          <a:solidFill>
            <a:srgbClr val="910830"/>
          </a:solidFill>
          <a:ln w="1421" cap="flat">
            <a:noFill/>
            <a:prstDash val="solid"/>
            <a:miter/>
          </a:ln>
        </p:spPr>
        <p:txBody>
          <a:bodyPr rtlCol="0" anchor="ctr"/>
          <a:lstStyle/>
          <a:p>
            <a:endParaRPr lang="en-GB"/>
          </a:p>
        </p:txBody>
      </p:sp>
      <p:sp>
        <p:nvSpPr>
          <p:cNvPr id="175" name="Grafik 308">
            <a:extLst>
              <a:ext uri="{FF2B5EF4-FFF2-40B4-BE49-F238E27FC236}">
                <a16:creationId xmlns:a16="http://schemas.microsoft.com/office/drawing/2014/main" id="{3A67765B-B362-42D5-8F64-D94C68B18A1F}"/>
              </a:ext>
            </a:extLst>
          </p:cNvPr>
          <p:cNvSpPr/>
          <p:nvPr/>
        </p:nvSpPr>
        <p:spPr>
          <a:xfrm>
            <a:off x="5030043" y="2757276"/>
            <a:ext cx="468142" cy="460712"/>
          </a:xfrm>
          <a:custGeom>
            <a:avLst/>
            <a:gdLst>
              <a:gd name="connsiteX0" fmla="*/ 716106 w 720090"/>
              <a:gd name="connsiteY0" fmla="*/ 563801 h 708660"/>
              <a:gd name="connsiteX1" fmla="*/ 640239 w 720090"/>
              <a:gd name="connsiteY1" fmla="*/ 526797 h 708660"/>
              <a:gd name="connsiteX2" fmla="*/ 628238 w 720090"/>
              <a:gd name="connsiteY2" fmla="*/ 529940 h 708660"/>
              <a:gd name="connsiteX3" fmla="*/ 624952 w 720090"/>
              <a:gd name="connsiteY3" fmla="*/ 517938 h 708660"/>
              <a:gd name="connsiteX4" fmla="*/ 554943 w 720090"/>
              <a:gd name="connsiteY4" fmla="*/ 470790 h 708660"/>
              <a:gd name="connsiteX5" fmla="*/ 506366 w 720090"/>
              <a:gd name="connsiteY5" fmla="*/ 545942 h 708660"/>
              <a:gd name="connsiteX6" fmla="*/ 539084 w 720090"/>
              <a:gd name="connsiteY6" fmla="*/ 663957 h 708660"/>
              <a:gd name="connsiteX7" fmla="*/ 556800 w 720090"/>
              <a:gd name="connsiteY7" fmla="*/ 674101 h 708660"/>
              <a:gd name="connsiteX8" fmla="*/ 675387 w 720090"/>
              <a:gd name="connsiteY8" fmla="*/ 643383 h 708660"/>
              <a:gd name="connsiteX9" fmla="*/ 716106 w 720090"/>
              <a:gd name="connsiteY9" fmla="*/ 563801 h 708660"/>
              <a:gd name="connsiteX10" fmla="*/ 462360 w 720090"/>
              <a:gd name="connsiteY10" fmla="*/ 558086 h 708660"/>
              <a:gd name="connsiteX11" fmla="*/ 475219 w 720090"/>
              <a:gd name="connsiteY11" fmla="*/ 472790 h 708660"/>
              <a:gd name="connsiteX12" fmla="*/ 657813 w 720090"/>
              <a:gd name="connsiteY12" fmla="*/ 478934 h 708660"/>
              <a:gd name="connsiteX13" fmla="*/ 684388 w 720090"/>
              <a:gd name="connsiteY13" fmla="*/ 483077 h 708660"/>
              <a:gd name="connsiteX14" fmla="*/ 708819 w 720090"/>
              <a:gd name="connsiteY14" fmla="*/ 354489 h 708660"/>
              <a:gd name="connsiteX15" fmla="*/ 354489 w 720090"/>
              <a:gd name="connsiteY15" fmla="*/ 159 h 708660"/>
              <a:gd name="connsiteX16" fmla="*/ 159 w 720090"/>
              <a:gd name="connsiteY16" fmla="*/ 354489 h 708660"/>
              <a:gd name="connsiteX17" fmla="*/ 354489 w 720090"/>
              <a:gd name="connsiteY17" fmla="*/ 708819 h 708660"/>
              <a:gd name="connsiteX18" fmla="*/ 496507 w 720090"/>
              <a:gd name="connsiteY18" fmla="*/ 678959 h 708660"/>
              <a:gd name="connsiteX19" fmla="*/ 462360 w 720090"/>
              <a:gd name="connsiteY19" fmla="*/ 558086 h 708660"/>
              <a:gd name="connsiteX20" fmla="*/ 240189 w 720090"/>
              <a:gd name="connsiteY20" fmla="*/ 331629 h 708660"/>
              <a:gd name="connsiteX21" fmla="*/ 194469 w 720090"/>
              <a:gd name="connsiteY21" fmla="*/ 285909 h 708660"/>
              <a:gd name="connsiteX22" fmla="*/ 240189 w 720090"/>
              <a:gd name="connsiteY22" fmla="*/ 240189 h 708660"/>
              <a:gd name="connsiteX23" fmla="*/ 285909 w 720090"/>
              <a:gd name="connsiteY23" fmla="*/ 285909 h 708660"/>
              <a:gd name="connsiteX24" fmla="*/ 240189 w 720090"/>
              <a:gd name="connsiteY24" fmla="*/ 331629 h 708660"/>
              <a:gd name="connsiteX25" fmla="*/ 411639 w 720090"/>
              <a:gd name="connsiteY25" fmla="*/ 554514 h 708660"/>
              <a:gd name="connsiteX26" fmla="*/ 309484 w 720090"/>
              <a:gd name="connsiteY26" fmla="*/ 617379 h 708660"/>
              <a:gd name="connsiteX27" fmla="*/ 304340 w 720090"/>
              <a:gd name="connsiteY27" fmla="*/ 595377 h 708660"/>
              <a:gd name="connsiteX28" fmla="*/ 328629 w 720090"/>
              <a:gd name="connsiteY28" fmla="*/ 585090 h 708660"/>
              <a:gd name="connsiteX29" fmla="*/ 358347 w 720090"/>
              <a:gd name="connsiteY29" fmla="*/ 554372 h 708660"/>
              <a:gd name="connsiteX30" fmla="*/ 328629 w 720090"/>
              <a:gd name="connsiteY30" fmla="*/ 523653 h 708660"/>
              <a:gd name="connsiteX31" fmla="*/ 304340 w 720090"/>
              <a:gd name="connsiteY31" fmla="*/ 513366 h 708660"/>
              <a:gd name="connsiteX32" fmla="*/ 304340 w 720090"/>
              <a:gd name="connsiteY32" fmla="*/ 492221 h 708660"/>
              <a:gd name="connsiteX33" fmla="*/ 328629 w 720090"/>
              <a:gd name="connsiteY33" fmla="*/ 481934 h 708660"/>
              <a:gd name="connsiteX34" fmla="*/ 358347 w 720090"/>
              <a:gd name="connsiteY34" fmla="*/ 451216 h 708660"/>
              <a:gd name="connsiteX35" fmla="*/ 328629 w 720090"/>
              <a:gd name="connsiteY35" fmla="*/ 420498 h 708660"/>
              <a:gd name="connsiteX36" fmla="*/ 304340 w 720090"/>
              <a:gd name="connsiteY36" fmla="*/ 410211 h 708660"/>
              <a:gd name="connsiteX37" fmla="*/ 309484 w 720090"/>
              <a:gd name="connsiteY37" fmla="*/ 388208 h 708660"/>
              <a:gd name="connsiteX38" fmla="*/ 411639 w 720090"/>
              <a:gd name="connsiteY38" fmla="*/ 451073 h 708660"/>
              <a:gd name="connsiteX39" fmla="*/ 361347 w 720090"/>
              <a:gd name="connsiteY39" fmla="*/ 502508 h 708660"/>
              <a:gd name="connsiteX40" fmla="*/ 411639 w 720090"/>
              <a:gd name="connsiteY40" fmla="*/ 554514 h 708660"/>
              <a:gd name="connsiteX41" fmla="*/ 434499 w 720090"/>
              <a:gd name="connsiteY41" fmla="*/ 298768 h 708660"/>
              <a:gd name="connsiteX42" fmla="*/ 406210 w 720090"/>
              <a:gd name="connsiteY42" fmla="*/ 283338 h 708660"/>
              <a:gd name="connsiteX43" fmla="*/ 491792 w 720090"/>
              <a:gd name="connsiteY43" fmla="*/ 223187 h 708660"/>
              <a:gd name="connsiteX44" fmla="*/ 577374 w 720090"/>
              <a:gd name="connsiteY44" fmla="*/ 283338 h 708660"/>
              <a:gd name="connsiteX45" fmla="*/ 549085 w 720090"/>
              <a:gd name="connsiteY45" fmla="*/ 298768 h 708660"/>
              <a:gd name="connsiteX46" fmla="*/ 535512 w 720090"/>
              <a:gd name="connsiteY46" fmla="*/ 286624 h 708660"/>
              <a:gd name="connsiteX47" fmla="*/ 448358 w 720090"/>
              <a:gd name="connsiteY47" fmla="*/ 286624 h 708660"/>
              <a:gd name="connsiteX48" fmla="*/ 434499 w 720090"/>
              <a:gd name="connsiteY48" fmla="*/ 298768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20090" h="708660">
                <a:moveTo>
                  <a:pt x="716106" y="563801"/>
                </a:moveTo>
                <a:cubicBezTo>
                  <a:pt x="704676" y="534083"/>
                  <a:pt x="671100" y="518796"/>
                  <a:pt x="640239" y="526797"/>
                </a:cubicBezTo>
                <a:lnTo>
                  <a:pt x="628238" y="529940"/>
                </a:lnTo>
                <a:lnTo>
                  <a:pt x="624952" y="517938"/>
                </a:lnTo>
                <a:cubicBezTo>
                  <a:pt x="616522" y="487363"/>
                  <a:pt x="586376" y="465789"/>
                  <a:pt x="554943" y="470790"/>
                </a:cubicBezTo>
                <a:cubicBezTo>
                  <a:pt x="518939" y="476505"/>
                  <a:pt x="496936" y="511652"/>
                  <a:pt x="506366" y="545942"/>
                </a:cubicBezTo>
                <a:lnTo>
                  <a:pt x="539084" y="663957"/>
                </a:lnTo>
                <a:cubicBezTo>
                  <a:pt x="541227" y="671529"/>
                  <a:pt x="549085" y="676101"/>
                  <a:pt x="556800" y="674101"/>
                </a:cubicBezTo>
                <a:lnTo>
                  <a:pt x="675387" y="643383"/>
                </a:lnTo>
                <a:cubicBezTo>
                  <a:pt x="709820" y="634382"/>
                  <a:pt x="729251" y="597948"/>
                  <a:pt x="716106" y="563801"/>
                </a:cubicBezTo>
                <a:close/>
                <a:moveTo>
                  <a:pt x="462360" y="558086"/>
                </a:moveTo>
                <a:cubicBezTo>
                  <a:pt x="454359" y="529083"/>
                  <a:pt x="459074" y="498079"/>
                  <a:pt x="475219" y="472790"/>
                </a:cubicBezTo>
                <a:cubicBezTo>
                  <a:pt x="517653" y="406639"/>
                  <a:pt x="616237" y="407782"/>
                  <a:pt x="657813" y="478934"/>
                </a:cubicBezTo>
                <a:cubicBezTo>
                  <a:pt x="666957" y="479076"/>
                  <a:pt x="675815" y="480934"/>
                  <a:pt x="684388" y="483077"/>
                </a:cubicBezTo>
                <a:cubicBezTo>
                  <a:pt x="699961" y="443215"/>
                  <a:pt x="708819" y="399924"/>
                  <a:pt x="708819" y="354489"/>
                </a:cubicBezTo>
                <a:cubicBezTo>
                  <a:pt x="708819" y="158751"/>
                  <a:pt x="550228" y="159"/>
                  <a:pt x="354489" y="159"/>
                </a:cubicBezTo>
                <a:cubicBezTo>
                  <a:pt x="158751" y="159"/>
                  <a:pt x="159" y="158751"/>
                  <a:pt x="159" y="354489"/>
                </a:cubicBezTo>
                <a:cubicBezTo>
                  <a:pt x="159" y="550228"/>
                  <a:pt x="158751" y="708819"/>
                  <a:pt x="354489" y="708819"/>
                </a:cubicBezTo>
                <a:cubicBezTo>
                  <a:pt x="405067" y="708819"/>
                  <a:pt x="452930" y="698104"/>
                  <a:pt x="496507" y="678959"/>
                </a:cubicBezTo>
                <a:cubicBezTo>
                  <a:pt x="496079" y="677958"/>
                  <a:pt x="462360" y="558086"/>
                  <a:pt x="462360" y="558086"/>
                </a:cubicBezTo>
                <a:close/>
                <a:moveTo>
                  <a:pt x="240189" y="331629"/>
                </a:moveTo>
                <a:cubicBezTo>
                  <a:pt x="214901" y="331629"/>
                  <a:pt x="194469" y="311198"/>
                  <a:pt x="194469" y="285909"/>
                </a:cubicBezTo>
                <a:cubicBezTo>
                  <a:pt x="194469" y="260621"/>
                  <a:pt x="214901" y="240189"/>
                  <a:pt x="240189" y="240189"/>
                </a:cubicBezTo>
                <a:cubicBezTo>
                  <a:pt x="265478" y="240189"/>
                  <a:pt x="285909" y="260621"/>
                  <a:pt x="285909" y="285909"/>
                </a:cubicBezTo>
                <a:cubicBezTo>
                  <a:pt x="285909" y="311198"/>
                  <a:pt x="265478" y="331629"/>
                  <a:pt x="240189" y="331629"/>
                </a:cubicBezTo>
                <a:close/>
                <a:moveTo>
                  <a:pt x="411639" y="554514"/>
                </a:moveTo>
                <a:cubicBezTo>
                  <a:pt x="411639" y="581947"/>
                  <a:pt x="370634" y="613808"/>
                  <a:pt x="309484" y="617379"/>
                </a:cubicBezTo>
                <a:cubicBezTo>
                  <a:pt x="297339" y="618522"/>
                  <a:pt x="292196" y="600520"/>
                  <a:pt x="304340" y="595377"/>
                </a:cubicBezTo>
                <a:lnTo>
                  <a:pt x="328629" y="585090"/>
                </a:lnTo>
                <a:cubicBezTo>
                  <a:pt x="347203" y="577232"/>
                  <a:pt x="358347" y="565802"/>
                  <a:pt x="358347" y="554372"/>
                </a:cubicBezTo>
                <a:cubicBezTo>
                  <a:pt x="358347" y="542942"/>
                  <a:pt x="347203" y="531512"/>
                  <a:pt x="328629" y="523653"/>
                </a:cubicBezTo>
                <a:lnTo>
                  <a:pt x="304340" y="513366"/>
                </a:lnTo>
                <a:cubicBezTo>
                  <a:pt x="295768" y="509795"/>
                  <a:pt x="296196" y="495793"/>
                  <a:pt x="304340" y="492221"/>
                </a:cubicBezTo>
                <a:lnTo>
                  <a:pt x="328629" y="481934"/>
                </a:lnTo>
                <a:cubicBezTo>
                  <a:pt x="347203" y="474076"/>
                  <a:pt x="358347" y="462646"/>
                  <a:pt x="358347" y="451216"/>
                </a:cubicBezTo>
                <a:cubicBezTo>
                  <a:pt x="358347" y="439786"/>
                  <a:pt x="347203" y="428356"/>
                  <a:pt x="328629" y="420498"/>
                </a:cubicBezTo>
                <a:lnTo>
                  <a:pt x="304340" y="410211"/>
                </a:lnTo>
                <a:cubicBezTo>
                  <a:pt x="291767" y="404924"/>
                  <a:pt x="297768" y="386493"/>
                  <a:pt x="309484" y="388208"/>
                </a:cubicBezTo>
                <a:cubicBezTo>
                  <a:pt x="370634" y="391780"/>
                  <a:pt x="411639" y="423641"/>
                  <a:pt x="411639" y="451073"/>
                </a:cubicBezTo>
                <a:cubicBezTo>
                  <a:pt x="411639" y="469647"/>
                  <a:pt x="392494" y="490078"/>
                  <a:pt x="361347" y="502508"/>
                </a:cubicBezTo>
                <a:cubicBezTo>
                  <a:pt x="392494" y="515510"/>
                  <a:pt x="411639" y="535941"/>
                  <a:pt x="411639" y="554514"/>
                </a:cubicBezTo>
                <a:close/>
                <a:moveTo>
                  <a:pt x="434499" y="298768"/>
                </a:moveTo>
                <a:cubicBezTo>
                  <a:pt x="422641" y="309341"/>
                  <a:pt x="403638" y="299340"/>
                  <a:pt x="406210" y="283338"/>
                </a:cubicBezTo>
                <a:cubicBezTo>
                  <a:pt x="411925" y="247333"/>
                  <a:pt x="455073" y="223187"/>
                  <a:pt x="491792" y="223187"/>
                </a:cubicBezTo>
                <a:cubicBezTo>
                  <a:pt x="528511" y="223187"/>
                  <a:pt x="571659" y="247333"/>
                  <a:pt x="577374" y="283338"/>
                </a:cubicBezTo>
                <a:cubicBezTo>
                  <a:pt x="579803" y="299197"/>
                  <a:pt x="561230" y="309484"/>
                  <a:pt x="549085" y="298768"/>
                </a:cubicBezTo>
                <a:lnTo>
                  <a:pt x="535512" y="286624"/>
                </a:lnTo>
                <a:cubicBezTo>
                  <a:pt x="514367" y="267764"/>
                  <a:pt x="469504" y="267764"/>
                  <a:pt x="448358" y="286624"/>
                </a:cubicBezTo>
                <a:lnTo>
                  <a:pt x="434499" y="298768"/>
                </a:lnTo>
                <a:close/>
              </a:path>
            </a:pathLst>
          </a:custGeom>
          <a:solidFill>
            <a:srgbClr val="910830"/>
          </a:solidFill>
          <a:ln w="1417" cap="flat">
            <a:noFill/>
            <a:prstDash val="solid"/>
            <a:miter/>
          </a:ln>
        </p:spPr>
        <p:txBody>
          <a:bodyPr rtlCol="0" anchor="ctr"/>
          <a:lstStyle/>
          <a:p>
            <a:endParaRPr lang="en-GB"/>
          </a:p>
        </p:txBody>
      </p:sp>
      <p:sp>
        <p:nvSpPr>
          <p:cNvPr id="176" name="Grafik 309">
            <a:extLst>
              <a:ext uri="{FF2B5EF4-FFF2-40B4-BE49-F238E27FC236}">
                <a16:creationId xmlns:a16="http://schemas.microsoft.com/office/drawing/2014/main" id="{BDC6462E-E862-4E5B-A276-C7E72D474FFF}"/>
              </a:ext>
            </a:extLst>
          </p:cNvPr>
          <p:cNvSpPr/>
          <p:nvPr/>
        </p:nvSpPr>
        <p:spPr>
          <a:xfrm>
            <a:off x="2964890" y="2779572"/>
            <a:ext cx="535020" cy="416127"/>
          </a:xfrm>
          <a:custGeom>
            <a:avLst/>
            <a:gdLst>
              <a:gd name="connsiteX0" fmla="*/ 822849 w 822960"/>
              <a:gd name="connsiteY0" fmla="*/ 265872 h 640080"/>
              <a:gd name="connsiteX1" fmla="*/ 653999 w 822960"/>
              <a:gd name="connsiteY1" fmla="*/ 114453 h 640080"/>
              <a:gd name="connsiteX2" fmla="*/ 640612 w 822960"/>
              <a:gd name="connsiteY2" fmla="*/ 114453 h 640080"/>
              <a:gd name="connsiteX3" fmla="*/ 429528 w 822960"/>
              <a:gd name="connsiteY3" fmla="*/ 48388 h 640080"/>
              <a:gd name="connsiteX4" fmla="*/ 210629 w 822960"/>
              <a:gd name="connsiteY4" fmla="*/ 7382 h 640080"/>
              <a:gd name="connsiteX5" fmla="*/ 160 w 822960"/>
              <a:gd name="connsiteY5" fmla="*/ 274473 h 640080"/>
              <a:gd name="connsiteX6" fmla="*/ 137306 w 822960"/>
              <a:gd name="connsiteY6" fmla="*/ 511660 h 640080"/>
              <a:gd name="connsiteX7" fmla="*/ 137306 w 822960"/>
              <a:gd name="connsiteY7" fmla="*/ 617373 h 640080"/>
              <a:gd name="connsiteX8" fmla="*/ 160166 w 822960"/>
              <a:gd name="connsiteY8" fmla="*/ 640233 h 640080"/>
              <a:gd name="connsiteX9" fmla="*/ 183026 w 822960"/>
              <a:gd name="connsiteY9" fmla="*/ 640233 h 640080"/>
              <a:gd name="connsiteX10" fmla="*/ 205886 w 822960"/>
              <a:gd name="connsiteY10" fmla="*/ 617373 h 640080"/>
              <a:gd name="connsiteX11" fmla="*/ 205886 w 822960"/>
              <a:gd name="connsiteY11" fmla="*/ 539849 h 640080"/>
              <a:gd name="connsiteX12" fmla="*/ 274466 w 822960"/>
              <a:gd name="connsiteY12" fmla="*/ 548793 h 640080"/>
              <a:gd name="connsiteX13" fmla="*/ 297326 w 822960"/>
              <a:gd name="connsiteY13" fmla="*/ 547107 h 640080"/>
              <a:gd name="connsiteX14" fmla="*/ 297326 w 822960"/>
              <a:gd name="connsiteY14" fmla="*/ 617373 h 640080"/>
              <a:gd name="connsiteX15" fmla="*/ 320186 w 822960"/>
              <a:gd name="connsiteY15" fmla="*/ 640233 h 640080"/>
              <a:gd name="connsiteX16" fmla="*/ 343046 w 822960"/>
              <a:gd name="connsiteY16" fmla="*/ 640233 h 640080"/>
              <a:gd name="connsiteX17" fmla="*/ 365906 w 822960"/>
              <a:gd name="connsiteY17" fmla="*/ 617373 h 640080"/>
              <a:gd name="connsiteX18" fmla="*/ 365906 w 822960"/>
              <a:gd name="connsiteY18" fmla="*/ 532462 h 640080"/>
              <a:gd name="connsiteX19" fmla="*/ 423542 w 822960"/>
              <a:gd name="connsiteY19" fmla="*/ 504587 h 640080"/>
              <a:gd name="connsiteX20" fmla="*/ 640897 w 822960"/>
              <a:gd name="connsiteY20" fmla="*/ 434493 h 640080"/>
              <a:gd name="connsiteX21" fmla="*/ 673830 w 822960"/>
              <a:gd name="connsiteY21" fmla="*/ 433378 h 640080"/>
              <a:gd name="connsiteX22" fmla="*/ 780143 w 822960"/>
              <a:gd name="connsiteY22" fmla="*/ 628317 h 640080"/>
              <a:gd name="connsiteX23" fmla="*/ 800217 w 822960"/>
              <a:gd name="connsiteY23" fmla="*/ 640233 h 640080"/>
              <a:gd name="connsiteX24" fmla="*/ 805861 w 822960"/>
              <a:gd name="connsiteY24" fmla="*/ 639519 h 640080"/>
              <a:gd name="connsiteX25" fmla="*/ 823077 w 822960"/>
              <a:gd name="connsiteY25" fmla="*/ 617373 h 640080"/>
              <a:gd name="connsiteX26" fmla="*/ 822849 w 822960"/>
              <a:gd name="connsiteY26" fmla="*/ 265872 h 640080"/>
              <a:gd name="connsiteX27" fmla="*/ 663057 w 822960"/>
              <a:gd name="connsiteY27" fmla="*/ 308763 h 640080"/>
              <a:gd name="connsiteX28" fmla="*/ 628767 w 822960"/>
              <a:gd name="connsiteY28" fmla="*/ 274473 h 640080"/>
              <a:gd name="connsiteX29" fmla="*/ 663057 w 822960"/>
              <a:gd name="connsiteY29" fmla="*/ 240183 h 640080"/>
              <a:gd name="connsiteX30" fmla="*/ 697347 w 822960"/>
              <a:gd name="connsiteY30" fmla="*/ 274473 h 640080"/>
              <a:gd name="connsiteX31" fmla="*/ 663057 w 822960"/>
              <a:gd name="connsiteY31" fmla="*/ 308763 h 640080"/>
              <a:gd name="connsiteX32" fmla="*/ 777357 w 822960"/>
              <a:gd name="connsiteY32" fmla="*/ 527719 h 640080"/>
              <a:gd name="connsiteX33" fmla="*/ 720407 w 822960"/>
              <a:gd name="connsiteY33" fmla="*/ 423306 h 640080"/>
              <a:gd name="connsiteX34" fmla="*/ 777357 w 822960"/>
              <a:gd name="connsiteY34" fmla="*/ 386187 h 640080"/>
              <a:gd name="connsiteX35" fmla="*/ 777357 w 822960"/>
              <a:gd name="connsiteY35" fmla="*/ 52771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22960" h="640080">
                <a:moveTo>
                  <a:pt x="822849" y="265872"/>
                </a:moveTo>
                <a:cubicBezTo>
                  <a:pt x="818319" y="179332"/>
                  <a:pt x="740653" y="114453"/>
                  <a:pt x="653999" y="114453"/>
                </a:cubicBezTo>
                <a:lnTo>
                  <a:pt x="640612" y="114453"/>
                </a:lnTo>
                <a:cubicBezTo>
                  <a:pt x="565145" y="114453"/>
                  <a:pt x="491664" y="91236"/>
                  <a:pt x="429528" y="48388"/>
                </a:cubicBezTo>
                <a:cubicBezTo>
                  <a:pt x="369535" y="7011"/>
                  <a:pt x="292311" y="-11077"/>
                  <a:pt x="210629" y="7382"/>
                </a:cubicBezTo>
                <a:cubicBezTo>
                  <a:pt x="184897" y="13183"/>
                  <a:pt x="46" y="66218"/>
                  <a:pt x="160" y="274473"/>
                </a:cubicBezTo>
                <a:cubicBezTo>
                  <a:pt x="217" y="375843"/>
                  <a:pt x="55424" y="464211"/>
                  <a:pt x="137306" y="511660"/>
                </a:cubicBezTo>
                <a:lnTo>
                  <a:pt x="137306" y="617373"/>
                </a:lnTo>
                <a:cubicBezTo>
                  <a:pt x="137306" y="630003"/>
                  <a:pt x="147536" y="640233"/>
                  <a:pt x="160166" y="640233"/>
                </a:cubicBezTo>
                <a:lnTo>
                  <a:pt x="183026" y="640233"/>
                </a:lnTo>
                <a:cubicBezTo>
                  <a:pt x="195656" y="640233"/>
                  <a:pt x="205886" y="630003"/>
                  <a:pt x="205886" y="617373"/>
                </a:cubicBezTo>
                <a:lnTo>
                  <a:pt x="205886" y="539849"/>
                </a:lnTo>
                <a:cubicBezTo>
                  <a:pt x="227831" y="545507"/>
                  <a:pt x="250749" y="548793"/>
                  <a:pt x="274466" y="548793"/>
                </a:cubicBezTo>
                <a:cubicBezTo>
                  <a:pt x="282238" y="548793"/>
                  <a:pt x="289725" y="547750"/>
                  <a:pt x="297326" y="547107"/>
                </a:cubicBezTo>
                <a:lnTo>
                  <a:pt x="297326" y="617373"/>
                </a:lnTo>
                <a:cubicBezTo>
                  <a:pt x="297326" y="630003"/>
                  <a:pt x="307556" y="640233"/>
                  <a:pt x="320186" y="640233"/>
                </a:cubicBezTo>
                <a:lnTo>
                  <a:pt x="343046" y="640233"/>
                </a:lnTo>
                <a:cubicBezTo>
                  <a:pt x="355676" y="640233"/>
                  <a:pt x="365906" y="630003"/>
                  <a:pt x="365906" y="617373"/>
                </a:cubicBezTo>
                <a:lnTo>
                  <a:pt x="365906" y="532462"/>
                </a:lnTo>
                <a:cubicBezTo>
                  <a:pt x="386251" y="525233"/>
                  <a:pt x="405739" y="516189"/>
                  <a:pt x="423542" y="504587"/>
                </a:cubicBezTo>
                <a:cubicBezTo>
                  <a:pt x="488893" y="461996"/>
                  <a:pt x="562888" y="434493"/>
                  <a:pt x="640897" y="434493"/>
                </a:cubicBezTo>
                <a:cubicBezTo>
                  <a:pt x="677302" y="434493"/>
                  <a:pt x="663772" y="434050"/>
                  <a:pt x="673830" y="433378"/>
                </a:cubicBezTo>
                <a:lnTo>
                  <a:pt x="780143" y="628317"/>
                </a:lnTo>
                <a:cubicBezTo>
                  <a:pt x="784230" y="635790"/>
                  <a:pt x="792002" y="640233"/>
                  <a:pt x="800217" y="640233"/>
                </a:cubicBezTo>
                <a:cubicBezTo>
                  <a:pt x="802089" y="640233"/>
                  <a:pt x="803989" y="640004"/>
                  <a:pt x="805861" y="639519"/>
                </a:cubicBezTo>
                <a:cubicBezTo>
                  <a:pt x="815991" y="636947"/>
                  <a:pt x="823077" y="627817"/>
                  <a:pt x="823077" y="617373"/>
                </a:cubicBezTo>
                <a:cubicBezTo>
                  <a:pt x="823077" y="617373"/>
                  <a:pt x="823277" y="274130"/>
                  <a:pt x="822849" y="265872"/>
                </a:cubicBezTo>
                <a:close/>
                <a:moveTo>
                  <a:pt x="663057" y="308763"/>
                </a:moveTo>
                <a:cubicBezTo>
                  <a:pt x="644126" y="308763"/>
                  <a:pt x="628767" y="293404"/>
                  <a:pt x="628767" y="274473"/>
                </a:cubicBezTo>
                <a:cubicBezTo>
                  <a:pt x="628767" y="255528"/>
                  <a:pt x="644126" y="240183"/>
                  <a:pt x="663057" y="240183"/>
                </a:cubicBezTo>
                <a:cubicBezTo>
                  <a:pt x="681988" y="240183"/>
                  <a:pt x="697347" y="255528"/>
                  <a:pt x="697347" y="274473"/>
                </a:cubicBezTo>
                <a:cubicBezTo>
                  <a:pt x="697347" y="293404"/>
                  <a:pt x="681988" y="308763"/>
                  <a:pt x="663057" y="308763"/>
                </a:cubicBezTo>
                <a:close/>
                <a:moveTo>
                  <a:pt x="777357" y="527719"/>
                </a:moveTo>
                <a:lnTo>
                  <a:pt x="720407" y="423306"/>
                </a:lnTo>
                <a:cubicBezTo>
                  <a:pt x="742010" y="414976"/>
                  <a:pt x="761455" y="402446"/>
                  <a:pt x="777357" y="386187"/>
                </a:cubicBezTo>
                <a:lnTo>
                  <a:pt x="777357" y="527719"/>
                </a:lnTo>
                <a:close/>
              </a:path>
            </a:pathLst>
          </a:custGeom>
          <a:solidFill>
            <a:srgbClr val="910830"/>
          </a:solidFill>
          <a:ln w="1422" cap="flat">
            <a:noFill/>
            <a:prstDash val="solid"/>
            <a:miter/>
          </a:ln>
        </p:spPr>
        <p:txBody>
          <a:bodyPr rtlCol="0" anchor="ctr"/>
          <a:lstStyle/>
          <a:p>
            <a:endParaRPr lang="en-GB"/>
          </a:p>
        </p:txBody>
      </p:sp>
      <p:sp>
        <p:nvSpPr>
          <p:cNvPr id="177" name="Grafik 310">
            <a:extLst>
              <a:ext uri="{FF2B5EF4-FFF2-40B4-BE49-F238E27FC236}">
                <a16:creationId xmlns:a16="http://schemas.microsoft.com/office/drawing/2014/main" id="{0D8CA5AA-B4BD-4BF6-8010-662D9A7703CF}"/>
              </a:ext>
            </a:extLst>
          </p:cNvPr>
          <p:cNvSpPr/>
          <p:nvPr/>
        </p:nvSpPr>
        <p:spPr>
          <a:xfrm>
            <a:off x="4528617" y="2749845"/>
            <a:ext cx="475573" cy="475573"/>
          </a:xfrm>
          <a:custGeom>
            <a:avLst/>
            <a:gdLst>
              <a:gd name="connsiteX0" fmla="*/ 716849 w 731520"/>
              <a:gd name="connsiteY0" fmla="*/ 131761 h 731520"/>
              <a:gd name="connsiteX1" fmla="*/ 381978 w 731520"/>
              <a:gd name="connsiteY1" fmla="*/ 3074 h 731520"/>
              <a:gd name="connsiteX2" fmla="*/ 349874 w 731520"/>
              <a:gd name="connsiteY2" fmla="*/ 3074 h 731520"/>
              <a:gd name="connsiteX3" fmla="*/ 14989 w 731520"/>
              <a:gd name="connsiteY3" fmla="*/ 131761 h 731520"/>
              <a:gd name="connsiteX4" fmla="*/ 159 w 731520"/>
              <a:gd name="connsiteY4" fmla="*/ 153164 h 731520"/>
              <a:gd name="connsiteX5" fmla="*/ 159 w 731520"/>
              <a:gd name="connsiteY5" fmla="*/ 205899 h 731520"/>
              <a:gd name="connsiteX6" fmla="*/ 23019 w 731520"/>
              <a:gd name="connsiteY6" fmla="*/ 228759 h 731520"/>
              <a:gd name="connsiteX7" fmla="*/ 708819 w 731520"/>
              <a:gd name="connsiteY7" fmla="*/ 228759 h 731520"/>
              <a:gd name="connsiteX8" fmla="*/ 731679 w 731520"/>
              <a:gd name="connsiteY8" fmla="*/ 205899 h 731520"/>
              <a:gd name="connsiteX9" fmla="*/ 731679 w 731520"/>
              <a:gd name="connsiteY9" fmla="*/ 153164 h 731520"/>
              <a:gd name="connsiteX10" fmla="*/ 716849 w 731520"/>
              <a:gd name="connsiteY10" fmla="*/ 131761 h 731520"/>
              <a:gd name="connsiteX11" fmla="*/ 91599 w 731520"/>
              <a:gd name="connsiteY11" fmla="*/ 274479 h 731520"/>
              <a:gd name="connsiteX12" fmla="*/ 91599 w 731520"/>
              <a:gd name="connsiteY12" fmla="*/ 503079 h 731520"/>
              <a:gd name="connsiteX13" fmla="*/ 68739 w 731520"/>
              <a:gd name="connsiteY13" fmla="*/ 503079 h 731520"/>
              <a:gd name="connsiteX14" fmla="*/ 45879 w 731520"/>
              <a:gd name="connsiteY14" fmla="*/ 525939 h 731520"/>
              <a:gd name="connsiteX15" fmla="*/ 45879 w 731520"/>
              <a:gd name="connsiteY15" fmla="*/ 594519 h 731520"/>
              <a:gd name="connsiteX16" fmla="*/ 685959 w 731520"/>
              <a:gd name="connsiteY16" fmla="*/ 594519 h 731520"/>
              <a:gd name="connsiteX17" fmla="*/ 685959 w 731520"/>
              <a:gd name="connsiteY17" fmla="*/ 525939 h 731520"/>
              <a:gd name="connsiteX18" fmla="*/ 663099 w 731520"/>
              <a:gd name="connsiteY18" fmla="*/ 503079 h 731520"/>
              <a:gd name="connsiteX19" fmla="*/ 640239 w 731520"/>
              <a:gd name="connsiteY19" fmla="*/ 503079 h 731520"/>
              <a:gd name="connsiteX20" fmla="*/ 640239 w 731520"/>
              <a:gd name="connsiteY20" fmla="*/ 274479 h 731520"/>
              <a:gd name="connsiteX21" fmla="*/ 548799 w 731520"/>
              <a:gd name="connsiteY21" fmla="*/ 274479 h 731520"/>
              <a:gd name="connsiteX22" fmla="*/ 548799 w 731520"/>
              <a:gd name="connsiteY22" fmla="*/ 503079 h 731520"/>
              <a:gd name="connsiteX23" fmla="*/ 411639 w 731520"/>
              <a:gd name="connsiteY23" fmla="*/ 503079 h 731520"/>
              <a:gd name="connsiteX24" fmla="*/ 411639 w 731520"/>
              <a:gd name="connsiteY24" fmla="*/ 274479 h 731520"/>
              <a:gd name="connsiteX25" fmla="*/ 320199 w 731520"/>
              <a:gd name="connsiteY25" fmla="*/ 274479 h 731520"/>
              <a:gd name="connsiteX26" fmla="*/ 320199 w 731520"/>
              <a:gd name="connsiteY26" fmla="*/ 503079 h 731520"/>
              <a:gd name="connsiteX27" fmla="*/ 183039 w 731520"/>
              <a:gd name="connsiteY27" fmla="*/ 503079 h 731520"/>
              <a:gd name="connsiteX28" fmla="*/ 183039 w 731520"/>
              <a:gd name="connsiteY28" fmla="*/ 274479 h 731520"/>
              <a:gd name="connsiteX29" fmla="*/ 91599 w 731520"/>
              <a:gd name="connsiteY29" fmla="*/ 274479 h 731520"/>
              <a:gd name="connsiteX30" fmla="*/ 708819 w 731520"/>
              <a:gd name="connsiteY30" fmla="*/ 640239 h 731520"/>
              <a:gd name="connsiteX31" fmla="*/ 23019 w 731520"/>
              <a:gd name="connsiteY31" fmla="*/ 640239 h 731520"/>
              <a:gd name="connsiteX32" fmla="*/ 159 w 731520"/>
              <a:gd name="connsiteY32" fmla="*/ 663099 h 731520"/>
              <a:gd name="connsiteX33" fmla="*/ 159 w 731520"/>
              <a:gd name="connsiteY33" fmla="*/ 708819 h 731520"/>
              <a:gd name="connsiteX34" fmla="*/ 23019 w 731520"/>
              <a:gd name="connsiteY34" fmla="*/ 731679 h 731520"/>
              <a:gd name="connsiteX35" fmla="*/ 708819 w 731520"/>
              <a:gd name="connsiteY35" fmla="*/ 731679 h 731520"/>
              <a:gd name="connsiteX36" fmla="*/ 731679 w 731520"/>
              <a:gd name="connsiteY36" fmla="*/ 708819 h 731520"/>
              <a:gd name="connsiteX37" fmla="*/ 731679 w 731520"/>
              <a:gd name="connsiteY37" fmla="*/ 663099 h 731520"/>
              <a:gd name="connsiteX38" fmla="*/ 708819 w 731520"/>
              <a:gd name="connsiteY38" fmla="*/ 6402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716849" y="131761"/>
                </a:moveTo>
                <a:lnTo>
                  <a:pt x="381978" y="3074"/>
                </a:lnTo>
                <a:cubicBezTo>
                  <a:pt x="371630" y="-812"/>
                  <a:pt x="360223" y="-812"/>
                  <a:pt x="349874" y="3074"/>
                </a:cubicBezTo>
                <a:lnTo>
                  <a:pt x="14989" y="131761"/>
                </a:lnTo>
                <a:cubicBezTo>
                  <a:pt x="6069" y="135108"/>
                  <a:pt x="160" y="143636"/>
                  <a:pt x="159" y="153164"/>
                </a:cubicBezTo>
                <a:lnTo>
                  <a:pt x="159" y="205899"/>
                </a:lnTo>
                <a:cubicBezTo>
                  <a:pt x="159" y="218529"/>
                  <a:pt x="10389" y="228759"/>
                  <a:pt x="23019" y="228759"/>
                </a:cubicBezTo>
                <a:lnTo>
                  <a:pt x="708819" y="228759"/>
                </a:lnTo>
                <a:cubicBezTo>
                  <a:pt x="721449" y="228759"/>
                  <a:pt x="731679" y="218529"/>
                  <a:pt x="731679" y="205899"/>
                </a:cubicBezTo>
                <a:lnTo>
                  <a:pt x="731679" y="153164"/>
                </a:lnTo>
                <a:cubicBezTo>
                  <a:pt x="731679" y="143634"/>
                  <a:pt x="725764" y="135104"/>
                  <a:pt x="716849" y="131761"/>
                </a:cubicBezTo>
                <a:close/>
                <a:moveTo>
                  <a:pt x="91599" y="274479"/>
                </a:moveTo>
                <a:lnTo>
                  <a:pt x="91599" y="503079"/>
                </a:lnTo>
                <a:lnTo>
                  <a:pt x="68739" y="503079"/>
                </a:lnTo>
                <a:cubicBezTo>
                  <a:pt x="56109" y="503079"/>
                  <a:pt x="45879" y="513309"/>
                  <a:pt x="45879" y="525939"/>
                </a:cubicBezTo>
                <a:lnTo>
                  <a:pt x="45879" y="594519"/>
                </a:lnTo>
                <a:lnTo>
                  <a:pt x="685959" y="594519"/>
                </a:lnTo>
                <a:lnTo>
                  <a:pt x="685959" y="525939"/>
                </a:lnTo>
                <a:cubicBezTo>
                  <a:pt x="685959" y="513309"/>
                  <a:pt x="675729" y="503079"/>
                  <a:pt x="663099" y="503079"/>
                </a:cubicBezTo>
                <a:lnTo>
                  <a:pt x="640239" y="503079"/>
                </a:lnTo>
                <a:lnTo>
                  <a:pt x="640239" y="274479"/>
                </a:lnTo>
                <a:lnTo>
                  <a:pt x="548799" y="274479"/>
                </a:lnTo>
                <a:lnTo>
                  <a:pt x="548799" y="503079"/>
                </a:lnTo>
                <a:lnTo>
                  <a:pt x="411639" y="503079"/>
                </a:lnTo>
                <a:lnTo>
                  <a:pt x="411639" y="274479"/>
                </a:lnTo>
                <a:lnTo>
                  <a:pt x="320199" y="274479"/>
                </a:lnTo>
                <a:lnTo>
                  <a:pt x="320199" y="503079"/>
                </a:lnTo>
                <a:lnTo>
                  <a:pt x="183039" y="503079"/>
                </a:lnTo>
                <a:lnTo>
                  <a:pt x="183039" y="274479"/>
                </a:lnTo>
                <a:lnTo>
                  <a:pt x="91599" y="274479"/>
                </a:lnTo>
                <a:close/>
                <a:moveTo>
                  <a:pt x="708819" y="640239"/>
                </a:moveTo>
                <a:lnTo>
                  <a:pt x="23019" y="640239"/>
                </a:lnTo>
                <a:cubicBezTo>
                  <a:pt x="10389" y="640239"/>
                  <a:pt x="159" y="650469"/>
                  <a:pt x="159" y="663099"/>
                </a:cubicBezTo>
                <a:lnTo>
                  <a:pt x="159" y="708819"/>
                </a:lnTo>
                <a:cubicBezTo>
                  <a:pt x="159" y="721449"/>
                  <a:pt x="10389" y="731679"/>
                  <a:pt x="23019" y="731679"/>
                </a:cubicBezTo>
                <a:lnTo>
                  <a:pt x="708819" y="731679"/>
                </a:lnTo>
                <a:cubicBezTo>
                  <a:pt x="721449" y="731679"/>
                  <a:pt x="731679" y="721449"/>
                  <a:pt x="731679" y="708819"/>
                </a:cubicBezTo>
                <a:lnTo>
                  <a:pt x="731679" y="663099"/>
                </a:lnTo>
                <a:cubicBezTo>
                  <a:pt x="731679" y="650469"/>
                  <a:pt x="721449" y="640239"/>
                  <a:pt x="708819" y="640239"/>
                </a:cubicBezTo>
                <a:close/>
              </a:path>
            </a:pathLst>
          </a:custGeom>
          <a:solidFill>
            <a:srgbClr val="910830"/>
          </a:solidFill>
          <a:ln w="1414" cap="flat">
            <a:noFill/>
            <a:prstDash val="solid"/>
            <a:miter/>
          </a:ln>
        </p:spPr>
        <p:txBody>
          <a:bodyPr rtlCol="0" anchor="ctr"/>
          <a:lstStyle/>
          <a:p>
            <a:endParaRPr lang="en-GB"/>
          </a:p>
        </p:txBody>
      </p:sp>
      <p:sp>
        <p:nvSpPr>
          <p:cNvPr id="178" name="Grafik 311">
            <a:extLst>
              <a:ext uri="{FF2B5EF4-FFF2-40B4-BE49-F238E27FC236}">
                <a16:creationId xmlns:a16="http://schemas.microsoft.com/office/drawing/2014/main" id="{5EBEF6BE-1634-47D9-9D43-BEF3D171F485}"/>
              </a:ext>
            </a:extLst>
          </p:cNvPr>
          <p:cNvSpPr/>
          <p:nvPr/>
        </p:nvSpPr>
        <p:spPr>
          <a:xfrm>
            <a:off x="543057" y="2839014"/>
            <a:ext cx="594467" cy="297233"/>
          </a:xfrm>
          <a:custGeom>
            <a:avLst/>
            <a:gdLst>
              <a:gd name="connsiteX0" fmla="*/ 434501 w 914400"/>
              <a:gd name="connsiteY0" fmla="*/ 457361 h 457200"/>
              <a:gd name="connsiteX1" fmla="*/ 34451 w 914400"/>
              <a:gd name="connsiteY1" fmla="*/ 457361 h 457200"/>
              <a:gd name="connsiteX2" fmla="*/ 161 w 914400"/>
              <a:gd name="connsiteY2" fmla="*/ 423071 h 457200"/>
              <a:gd name="connsiteX3" fmla="*/ 161 w 914400"/>
              <a:gd name="connsiteY3" fmla="*/ 34451 h 457200"/>
              <a:gd name="connsiteX4" fmla="*/ 34451 w 914400"/>
              <a:gd name="connsiteY4" fmla="*/ 161 h 457200"/>
              <a:gd name="connsiteX5" fmla="*/ 434501 w 914400"/>
              <a:gd name="connsiteY5" fmla="*/ 161 h 457200"/>
              <a:gd name="connsiteX6" fmla="*/ 434501 w 914400"/>
              <a:gd name="connsiteY6" fmla="*/ 457361 h 457200"/>
              <a:gd name="connsiteX7" fmla="*/ 262085 w 914400"/>
              <a:gd name="connsiteY7" fmla="*/ 353602 h 457200"/>
              <a:gd name="connsiteX8" fmla="*/ 278537 w 914400"/>
              <a:gd name="connsiteY8" fmla="*/ 365921 h 457200"/>
              <a:gd name="connsiteX9" fmla="*/ 311202 w 914400"/>
              <a:gd name="connsiteY9" fmla="*/ 365921 h 457200"/>
              <a:gd name="connsiteX10" fmla="*/ 327436 w 914400"/>
              <a:gd name="connsiteY10" fmla="*/ 343259 h 457200"/>
              <a:gd name="connsiteX11" fmla="*/ 245349 w 914400"/>
              <a:gd name="connsiteY11" fmla="*/ 101723 h 457200"/>
              <a:gd name="connsiteX12" fmla="*/ 229115 w 914400"/>
              <a:gd name="connsiteY12" fmla="*/ 90095 h 457200"/>
              <a:gd name="connsiteX13" fmla="*/ 182696 w 914400"/>
              <a:gd name="connsiteY13" fmla="*/ 90095 h 457200"/>
              <a:gd name="connsiteX14" fmla="*/ 166463 w 914400"/>
              <a:gd name="connsiteY14" fmla="*/ 101723 h 457200"/>
              <a:gd name="connsiteX15" fmla="*/ 84374 w 914400"/>
              <a:gd name="connsiteY15" fmla="*/ 343259 h 457200"/>
              <a:gd name="connsiteX16" fmla="*/ 100608 w 914400"/>
              <a:gd name="connsiteY16" fmla="*/ 365921 h 457200"/>
              <a:gd name="connsiteX17" fmla="*/ 133190 w 914400"/>
              <a:gd name="connsiteY17" fmla="*/ 365921 h 457200"/>
              <a:gd name="connsiteX18" fmla="*/ 149671 w 914400"/>
              <a:gd name="connsiteY18" fmla="*/ 353501 h 457200"/>
              <a:gd name="connsiteX19" fmla="*/ 162698 w 914400"/>
              <a:gd name="connsiteY19" fmla="*/ 308056 h 457200"/>
              <a:gd name="connsiteX20" fmla="*/ 248725 w 914400"/>
              <a:gd name="connsiteY20" fmla="*/ 308056 h 457200"/>
              <a:gd name="connsiteX21" fmla="*/ 262085 w 914400"/>
              <a:gd name="connsiteY21" fmla="*/ 353602 h 457200"/>
              <a:gd name="connsiteX22" fmla="*/ 206291 w 914400"/>
              <a:gd name="connsiteY22" fmla="*/ 152977 h 457200"/>
              <a:gd name="connsiteX23" fmla="*/ 217478 w 914400"/>
              <a:gd name="connsiteY23" fmla="*/ 200426 h 457200"/>
              <a:gd name="connsiteX24" fmla="*/ 232908 w 914400"/>
              <a:gd name="connsiteY24" fmla="*/ 254048 h 457200"/>
              <a:gd name="connsiteX25" fmla="*/ 178516 w 914400"/>
              <a:gd name="connsiteY25" fmla="*/ 254048 h 457200"/>
              <a:gd name="connsiteX26" fmla="*/ 194332 w 914400"/>
              <a:gd name="connsiteY26" fmla="*/ 200426 h 457200"/>
              <a:gd name="connsiteX27" fmla="*/ 205519 w 914400"/>
              <a:gd name="connsiteY27" fmla="*/ 152977 h 457200"/>
              <a:gd name="connsiteX28" fmla="*/ 206291 w 914400"/>
              <a:gd name="connsiteY28" fmla="*/ 152977 h 457200"/>
              <a:gd name="connsiteX29" fmla="*/ 880271 w 914400"/>
              <a:gd name="connsiteY29" fmla="*/ 457361 h 457200"/>
              <a:gd name="connsiteX30" fmla="*/ 480221 w 914400"/>
              <a:gd name="connsiteY30" fmla="*/ 457361 h 457200"/>
              <a:gd name="connsiteX31" fmla="*/ 480221 w 914400"/>
              <a:gd name="connsiteY31" fmla="*/ 161 h 457200"/>
              <a:gd name="connsiteX32" fmla="*/ 880271 w 914400"/>
              <a:gd name="connsiteY32" fmla="*/ 161 h 457200"/>
              <a:gd name="connsiteX33" fmla="*/ 914561 w 914400"/>
              <a:gd name="connsiteY33" fmla="*/ 34451 h 457200"/>
              <a:gd name="connsiteX34" fmla="*/ 914561 w 914400"/>
              <a:gd name="connsiteY34" fmla="*/ 423071 h 457200"/>
              <a:gd name="connsiteX35" fmla="*/ 880271 w 914400"/>
              <a:gd name="connsiteY35" fmla="*/ 457361 h 457200"/>
              <a:gd name="connsiteX36" fmla="*/ 828836 w 914400"/>
              <a:gd name="connsiteY36" fmla="*/ 131606 h 457200"/>
              <a:gd name="connsiteX37" fmla="*/ 737396 w 914400"/>
              <a:gd name="connsiteY37" fmla="*/ 131606 h 457200"/>
              <a:gd name="connsiteX38" fmla="*/ 737396 w 914400"/>
              <a:gd name="connsiteY38" fmla="*/ 108746 h 457200"/>
              <a:gd name="connsiteX39" fmla="*/ 720251 w 914400"/>
              <a:gd name="connsiteY39" fmla="*/ 91601 h 457200"/>
              <a:gd name="connsiteX40" fmla="*/ 697391 w 914400"/>
              <a:gd name="connsiteY40" fmla="*/ 91601 h 457200"/>
              <a:gd name="connsiteX41" fmla="*/ 680246 w 914400"/>
              <a:gd name="connsiteY41" fmla="*/ 108746 h 457200"/>
              <a:gd name="connsiteX42" fmla="*/ 680246 w 914400"/>
              <a:gd name="connsiteY42" fmla="*/ 131606 h 457200"/>
              <a:gd name="connsiteX43" fmla="*/ 588806 w 914400"/>
              <a:gd name="connsiteY43" fmla="*/ 131606 h 457200"/>
              <a:gd name="connsiteX44" fmla="*/ 571661 w 914400"/>
              <a:gd name="connsiteY44" fmla="*/ 148751 h 457200"/>
              <a:gd name="connsiteX45" fmla="*/ 571661 w 914400"/>
              <a:gd name="connsiteY45" fmla="*/ 171611 h 457200"/>
              <a:gd name="connsiteX46" fmla="*/ 588806 w 914400"/>
              <a:gd name="connsiteY46" fmla="*/ 188756 h 457200"/>
              <a:gd name="connsiteX47" fmla="*/ 751835 w 914400"/>
              <a:gd name="connsiteY47" fmla="*/ 188756 h 457200"/>
              <a:gd name="connsiteX48" fmla="*/ 708939 w 914400"/>
              <a:gd name="connsiteY48" fmla="*/ 250486 h 457200"/>
              <a:gd name="connsiteX49" fmla="*/ 684129 w 914400"/>
              <a:gd name="connsiteY49" fmla="*/ 220578 h 457200"/>
              <a:gd name="connsiteX50" fmla="*/ 661276 w 914400"/>
              <a:gd name="connsiteY50" fmla="*/ 215655 h 457200"/>
              <a:gd name="connsiteX51" fmla="*/ 650875 w 914400"/>
              <a:gd name="connsiteY51" fmla="*/ 221864 h 457200"/>
              <a:gd name="connsiteX52" fmla="*/ 641591 w 914400"/>
              <a:gd name="connsiteY52" fmla="*/ 227406 h 457200"/>
              <a:gd name="connsiteX53" fmla="*/ 636255 w 914400"/>
              <a:gd name="connsiteY53" fmla="*/ 251862 h 457200"/>
              <a:gd name="connsiteX54" fmla="*/ 666235 w 914400"/>
              <a:gd name="connsiteY54" fmla="*/ 288618 h 457200"/>
              <a:gd name="connsiteX55" fmla="*/ 628941 w 914400"/>
              <a:gd name="connsiteY55" fmla="*/ 314284 h 457200"/>
              <a:gd name="connsiteX56" fmla="*/ 622994 w 914400"/>
              <a:gd name="connsiteY56" fmla="*/ 337416 h 457200"/>
              <a:gd name="connsiteX57" fmla="*/ 634340 w 914400"/>
              <a:gd name="connsiteY57" fmla="*/ 357270 h 457200"/>
              <a:gd name="connsiteX58" fmla="*/ 658209 w 914400"/>
              <a:gd name="connsiteY58" fmla="*/ 363379 h 457200"/>
              <a:gd name="connsiteX59" fmla="*/ 708848 w 914400"/>
              <a:gd name="connsiteY59" fmla="*/ 327816 h 457200"/>
              <a:gd name="connsiteX60" fmla="*/ 759420 w 914400"/>
              <a:gd name="connsiteY60" fmla="*/ 363365 h 457200"/>
              <a:gd name="connsiteX61" fmla="*/ 783304 w 914400"/>
              <a:gd name="connsiteY61" fmla="*/ 357264 h 457200"/>
              <a:gd name="connsiteX62" fmla="*/ 794654 w 914400"/>
              <a:gd name="connsiteY62" fmla="*/ 337400 h 457200"/>
              <a:gd name="connsiteX63" fmla="*/ 788746 w 914400"/>
              <a:gd name="connsiteY63" fmla="*/ 314296 h 457200"/>
              <a:gd name="connsiteX64" fmla="*/ 751513 w 914400"/>
              <a:gd name="connsiteY64" fmla="*/ 288551 h 457200"/>
              <a:gd name="connsiteX65" fmla="*/ 812539 w 914400"/>
              <a:gd name="connsiteY65" fmla="*/ 188753 h 457200"/>
              <a:gd name="connsiteX66" fmla="*/ 828836 w 914400"/>
              <a:gd name="connsiteY66" fmla="*/ 188753 h 457200"/>
              <a:gd name="connsiteX67" fmla="*/ 845981 w 914400"/>
              <a:gd name="connsiteY67" fmla="*/ 171608 h 457200"/>
              <a:gd name="connsiteX68" fmla="*/ 845981 w 914400"/>
              <a:gd name="connsiteY68" fmla="*/ 148748 h 457200"/>
              <a:gd name="connsiteX69" fmla="*/ 828836 w 914400"/>
              <a:gd name="connsiteY69" fmla="*/ 131606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914400" h="457200">
                <a:moveTo>
                  <a:pt x="434501" y="457361"/>
                </a:moveTo>
                <a:lnTo>
                  <a:pt x="34451" y="457361"/>
                </a:lnTo>
                <a:cubicBezTo>
                  <a:pt x="15513" y="457361"/>
                  <a:pt x="161" y="442009"/>
                  <a:pt x="161" y="423071"/>
                </a:cubicBezTo>
                <a:lnTo>
                  <a:pt x="161" y="34451"/>
                </a:lnTo>
                <a:cubicBezTo>
                  <a:pt x="161" y="15513"/>
                  <a:pt x="15513" y="161"/>
                  <a:pt x="34451" y="161"/>
                </a:cubicBezTo>
                <a:lnTo>
                  <a:pt x="434501" y="161"/>
                </a:lnTo>
                <a:lnTo>
                  <a:pt x="434501" y="457361"/>
                </a:lnTo>
                <a:close/>
                <a:moveTo>
                  <a:pt x="262085" y="353602"/>
                </a:moveTo>
                <a:cubicBezTo>
                  <a:pt x="264227" y="360905"/>
                  <a:pt x="270927" y="365921"/>
                  <a:pt x="278537" y="365921"/>
                </a:cubicBezTo>
                <a:lnTo>
                  <a:pt x="311202" y="365921"/>
                </a:lnTo>
                <a:cubicBezTo>
                  <a:pt x="322947" y="365921"/>
                  <a:pt x="331215" y="354379"/>
                  <a:pt x="327436" y="343259"/>
                </a:cubicBezTo>
                <a:lnTo>
                  <a:pt x="245349" y="101723"/>
                </a:lnTo>
                <a:cubicBezTo>
                  <a:pt x="242986" y="94771"/>
                  <a:pt x="236458" y="90095"/>
                  <a:pt x="229115" y="90095"/>
                </a:cubicBezTo>
                <a:lnTo>
                  <a:pt x="182696" y="90095"/>
                </a:lnTo>
                <a:cubicBezTo>
                  <a:pt x="175354" y="90095"/>
                  <a:pt x="168826" y="94771"/>
                  <a:pt x="166463" y="101723"/>
                </a:cubicBezTo>
                <a:lnTo>
                  <a:pt x="84374" y="343259"/>
                </a:lnTo>
                <a:cubicBezTo>
                  <a:pt x="80595" y="354379"/>
                  <a:pt x="88863" y="365921"/>
                  <a:pt x="100608" y="365921"/>
                </a:cubicBezTo>
                <a:lnTo>
                  <a:pt x="133190" y="365921"/>
                </a:lnTo>
                <a:cubicBezTo>
                  <a:pt x="140839" y="365921"/>
                  <a:pt x="147563" y="360853"/>
                  <a:pt x="149671" y="353501"/>
                </a:cubicBezTo>
                <a:lnTo>
                  <a:pt x="162698" y="308056"/>
                </a:lnTo>
                <a:lnTo>
                  <a:pt x="248725" y="308056"/>
                </a:lnTo>
                <a:lnTo>
                  <a:pt x="262085" y="353602"/>
                </a:lnTo>
                <a:close/>
                <a:moveTo>
                  <a:pt x="206291" y="152977"/>
                </a:moveTo>
                <a:cubicBezTo>
                  <a:pt x="206291" y="152977"/>
                  <a:pt x="212463" y="183068"/>
                  <a:pt x="217478" y="200426"/>
                </a:cubicBezTo>
                <a:lnTo>
                  <a:pt x="232908" y="254048"/>
                </a:lnTo>
                <a:lnTo>
                  <a:pt x="178516" y="254048"/>
                </a:lnTo>
                <a:lnTo>
                  <a:pt x="194332" y="200426"/>
                </a:lnTo>
                <a:cubicBezTo>
                  <a:pt x="199347" y="183066"/>
                  <a:pt x="205519" y="152977"/>
                  <a:pt x="205519" y="152977"/>
                </a:cubicBezTo>
                <a:lnTo>
                  <a:pt x="206291" y="152977"/>
                </a:lnTo>
                <a:close/>
                <a:moveTo>
                  <a:pt x="880271" y="457361"/>
                </a:moveTo>
                <a:lnTo>
                  <a:pt x="480221" y="457361"/>
                </a:lnTo>
                <a:lnTo>
                  <a:pt x="480221" y="161"/>
                </a:lnTo>
                <a:lnTo>
                  <a:pt x="880271" y="161"/>
                </a:lnTo>
                <a:cubicBezTo>
                  <a:pt x="899209" y="161"/>
                  <a:pt x="914561" y="15513"/>
                  <a:pt x="914561" y="34451"/>
                </a:cubicBezTo>
                <a:lnTo>
                  <a:pt x="914561" y="423071"/>
                </a:lnTo>
                <a:cubicBezTo>
                  <a:pt x="914561" y="442009"/>
                  <a:pt x="899209" y="457361"/>
                  <a:pt x="880271" y="457361"/>
                </a:cubicBezTo>
                <a:close/>
                <a:moveTo>
                  <a:pt x="828836" y="131606"/>
                </a:moveTo>
                <a:lnTo>
                  <a:pt x="737396" y="131606"/>
                </a:lnTo>
                <a:lnTo>
                  <a:pt x="737396" y="108746"/>
                </a:lnTo>
                <a:cubicBezTo>
                  <a:pt x="737396" y="99277"/>
                  <a:pt x="729719" y="91601"/>
                  <a:pt x="720251" y="91601"/>
                </a:cubicBezTo>
                <a:lnTo>
                  <a:pt x="697391" y="91601"/>
                </a:lnTo>
                <a:cubicBezTo>
                  <a:pt x="687922" y="91601"/>
                  <a:pt x="680246" y="99277"/>
                  <a:pt x="680246" y="108746"/>
                </a:cubicBezTo>
                <a:lnTo>
                  <a:pt x="680246" y="131606"/>
                </a:lnTo>
                <a:lnTo>
                  <a:pt x="588806" y="131606"/>
                </a:lnTo>
                <a:cubicBezTo>
                  <a:pt x="579337" y="131606"/>
                  <a:pt x="571661" y="139282"/>
                  <a:pt x="571661" y="148751"/>
                </a:cubicBezTo>
                <a:lnTo>
                  <a:pt x="571661" y="171611"/>
                </a:lnTo>
                <a:cubicBezTo>
                  <a:pt x="571661" y="181079"/>
                  <a:pt x="579337" y="188756"/>
                  <a:pt x="588806" y="188756"/>
                </a:cubicBezTo>
                <a:lnTo>
                  <a:pt x="751835" y="188756"/>
                </a:lnTo>
                <a:cubicBezTo>
                  <a:pt x="742886" y="209185"/>
                  <a:pt x="728235" y="230149"/>
                  <a:pt x="708939" y="250486"/>
                </a:cubicBezTo>
                <a:cubicBezTo>
                  <a:pt x="699567" y="240631"/>
                  <a:pt x="691227" y="230612"/>
                  <a:pt x="684129" y="220578"/>
                </a:cubicBezTo>
                <a:cubicBezTo>
                  <a:pt x="678930" y="213229"/>
                  <a:pt x="669006" y="211041"/>
                  <a:pt x="661276" y="215655"/>
                </a:cubicBezTo>
                <a:lnTo>
                  <a:pt x="650875" y="221864"/>
                </a:lnTo>
                <a:lnTo>
                  <a:pt x="641591" y="227406"/>
                </a:lnTo>
                <a:cubicBezTo>
                  <a:pt x="633081" y="232487"/>
                  <a:pt x="630600" y="243724"/>
                  <a:pt x="636255" y="251862"/>
                </a:cubicBezTo>
                <a:cubicBezTo>
                  <a:pt x="644920" y="264334"/>
                  <a:pt x="654968" y="276631"/>
                  <a:pt x="666235" y="288618"/>
                </a:cubicBezTo>
                <a:cubicBezTo>
                  <a:pt x="654631" y="297514"/>
                  <a:pt x="642174" y="306112"/>
                  <a:pt x="628941" y="314284"/>
                </a:cubicBezTo>
                <a:cubicBezTo>
                  <a:pt x="621053" y="319156"/>
                  <a:pt x="618395" y="329366"/>
                  <a:pt x="622994" y="337416"/>
                </a:cubicBezTo>
                <a:lnTo>
                  <a:pt x="634340" y="357270"/>
                </a:lnTo>
                <a:cubicBezTo>
                  <a:pt x="639143" y="365675"/>
                  <a:pt x="649963" y="368451"/>
                  <a:pt x="658209" y="363379"/>
                </a:cubicBezTo>
                <a:cubicBezTo>
                  <a:pt x="676400" y="352190"/>
                  <a:pt x="693315" y="340269"/>
                  <a:pt x="708848" y="327816"/>
                </a:cubicBezTo>
                <a:cubicBezTo>
                  <a:pt x="724446" y="340333"/>
                  <a:pt x="741375" y="352250"/>
                  <a:pt x="759420" y="363365"/>
                </a:cubicBezTo>
                <a:cubicBezTo>
                  <a:pt x="767670" y="368445"/>
                  <a:pt x="778498" y="365676"/>
                  <a:pt x="783304" y="357264"/>
                </a:cubicBezTo>
                <a:lnTo>
                  <a:pt x="794654" y="337400"/>
                </a:lnTo>
                <a:cubicBezTo>
                  <a:pt x="799245" y="329366"/>
                  <a:pt x="796612" y="319169"/>
                  <a:pt x="788746" y="314296"/>
                </a:cubicBezTo>
                <a:cubicBezTo>
                  <a:pt x="775908" y="306349"/>
                  <a:pt x="763481" y="297756"/>
                  <a:pt x="751513" y="288551"/>
                </a:cubicBezTo>
                <a:cubicBezTo>
                  <a:pt x="781551" y="256511"/>
                  <a:pt x="802617" y="222416"/>
                  <a:pt x="812539" y="188753"/>
                </a:cubicBezTo>
                <a:lnTo>
                  <a:pt x="828836" y="188753"/>
                </a:lnTo>
                <a:cubicBezTo>
                  <a:pt x="838304" y="188753"/>
                  <a:pt x="845981" y="181076"/>
                  <a:pt x="845981" y="171608"/>
                </a:cubicBezTo>
                <a:lnTo>
                  <a:pt x="845981" y="148748"/>
                </a:lnTo>
                <a:cubicBezTo>
                  <a:pt x="845981" y="139282"/>
                  <a:pt x="838304" y="131606"/>
                  <a:pt x="828836" y="131606"/>
                </a:cubicBezTo>
                <a:close/>
              </a:path>
            </a:pathLst>
          </a:custGeom>
          <a:solidFill>
            <a:srgbClr val="910830"/>
          </a:solidFill>
          <a:ln w="1429" cap="flat">
            <a:noFill/>
            <a:prstDash val="solid"/>
            <a:miter/>
          </a:ln>
        </p:spPr>
        <p:txBody>
          <a:bodyPr rtlCol="0" anchor="ctr"/>
          <a:lstStyle/>
          <a:p>
            <a:endParaRPr lang="en-GB"/>
          </a:p>
        </p:txBody>
      </p:sp>
      <p:sp>
        <p:nvSpPr>
          <p:cNvPr id="179" name="Grafik 312">
            <a:extLst>
              <a:ext uri="{FF2B5EF4-FFF2-40B4-BE49-F238E27FC236}">
                <a16:creationId xmlns:a16="http://schemas.microsoft.com/office/drawing/2014/main" id="{1DF4F676-56EF-45E6-8997-6DCDD067E5AE}"/>
              </a:ext>
            </a:extLst>
          </p:cNvPr>
          <p:cNvSpPr/>
          <p:nvPr/>
        </p:nvSpPr>
        <p:spPr>
          <a:xfrm>
            <a:off x="1163377" y="2749844"/>
            <a:ext cx="594467" cy="475573"/>
          </a:xfrm>
          <a:custGeom>
            <a:avLst/>
            <a:gdLst>
              <a:gd name="connsiteX0" fmla="*/ 891701 w 914400"/>
              <a:gd name="connsiteY0" fmla="*/ 594521 h 731520"/>
              <a:gd name="connsiteX1" fmla="*/ 545286 w 914400"/>
              <a:gd name="connsiteY1" fmla="*/ 594521 h 731520"/>
              <a:gd name="connsiteX2" fmla="*/ 498509 w 914400"/>
              <a:gd name="connsiteY2" fmla="*/ 640241 h 731520"/>
              <a:gd name="connsiteX3" fmla="*/ 411641 w 914400"/>
              <a:gd name="connsiteY3" fmla="*/ 640241 h 731520"/>
              <a:gd name="connsiteX4" fmla="*/ 364821 w 914400"/>
              <a:gd name="connsiteY4" fmla="*/ 594521 h 731520"/>
              <a:gd name="connsiteX5" fmla="*/ 23021 w 914400"/>
              <a:gd name="connsiteY5" fmla="*/ 594521 h 731520"/>
              <a:gd name="connsiteX6" fmla="*/ 161 w 914400"/>
              <a:gd name="connsiteY6" fmla="*/ 617381 h 731520"/>
              <a:gd name="connsiteX7" fmla="*/ 161 w 914400"/>
              <a:gd name="connsiteY7" fmla="*/ 640241 h 731520"/>
              <a:gd name="connsiteX8" fmla="*/ 91601 w 914400"/>
              <a:gd name="connsiteY8" fmla="*/ 731681 h 731520"/>
              <a:gd name="connsiteX9" fmla="*/ 823121 w 914400"/>
              <a:gd name="connsiteY9" fmla="*/ 731681 h 731520"/>
              <a:gd name="connsiteX10" fmla="*/ 914561 w 914400"/>
              <a:gd name="connsiteY10" fmla="*/ 640241 h 731520"/>
              <a:gd name="connsiteX11" fmla="*/ 914561 w 914400"/>
              <a:gd name="connsiteY11" fmla="*/ 617381 h 731520"/>
              <a:gd name="connsiteX12" fmla="*/ 891701 w 914400"/>
              <a:gd name="connsiteY12" fmla="*/ 594521 h 731520"/>
              <a:gd name="connsiteX13" fmla="*/ 823121 w 914400"/>
              <a:gd name="connsiteY13" fmla="*/ 68741 h 731520"/>
              <a:gd name="connsiteX14" fmla="*/ 754541 w 914400"/>
              <a:gd name="connsiteY14" fmla="*/ 161 h 731520"/>
              <a:gd name="connsiteX15" fmla="*/ 160181 w 914400"/>
              <a:gd name="connsiteY15" fmla="*/ 161 h 731520"/>
              <a:gd name="connsiteX16" fmla="*/ 91601 w 914400"/>
              <a:gd name="connsiteY16" fmla="*/ 68741 h 731520"/>
              <a:gd name="connsiteX17" fmla="*/ 91601 w 914400"/>
              <a:gd name="connsiteY17" fmla="*/ 548801 h 731520"/>
              <a:gd name="connsiteX18" fmla="*/ 823121 w 914400"/>
              <a:gd name="connsiteY18" fmla="*/ 548801 h 731520"/>
              <a:gd name="connsiteX19" fmla="*/ 823121 w 914400"/>
              <a:gd name="connsiteY19" fmla="*/ 68741 h 731520"/>
              <a:gd name="connsiteX20" fmla="*/ 731681 w 914400"/>
              <a:gd name="connsiteY20" fmla="*/ 457361 h 731520"/>
              <a:gd name="connsiteX21" fmla="*/ 183041 w 914400"/>
              <a:gd name="connsiteY21" fmla="*/ 457361 h 731520"/>
              <a:gd name="connsiteX22" fmla="*/ 183041 w 914400"/>
              <a:gd name="connsiteY22" fmla="*/ 91601 h 731520"/>
              <a:gd name="connsiteX23" fmla="*/ 731681 w 914400"/>
              <a:gd name="connsiteY23" fmla="*/ 91601 h 731520"/>
              <a:gd name="connsiteX24" fmla="*/ 731681 w 914400"/>
              <a:gd name="connsiteY24"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0" h="731520">
                <a:moveTo>
                  <a:pt x="891701" y="594521"/>
                </a:moveTo>
                <a:lnTo>
                  <a:pt x="545286" y="594521"/>
                </a:lnTo>
                <a:cubicBezTo>
                  <a:pt x="544229" y="622824"/>
                  <a:pt x="524269" y="640241"/>
                  <a:pt x="498509" y="640241"/>
                </a:cubicBezTo>
                <a:lnTo>
                  <a:pt x="411641" y="640241"/>
                </a:lnTo>
                <a:cubicBezTo>
                  <a:pt x="384937" y="640241"/>
                  <a:pt x="364463" y="615281"/>
                  <a:pt x="364821" y="594521"/>
                </a:cubicBezTo>
                <a:lnTo>
                  <a:pt x="23021" y="594521"/>
                </a:lnTo>
                <a:cubicBezTo>
                  <a:pt x="10448" y="594521"/>
                  <a:pt x="161" y="604808"/>
                  <a:pt x="161" y="617381"/>
                </a:cubicBezTo>
                <a:lnTo>
                  <a:pt x="161" y="640241"/>
                </a:lnTo>
                <a:cubicBezTo>
                  <a:pt x="161" y="690533"/>
                  <a:pt x="41309" y="731681"/>
                  <a:pt x="91601" y="731681"/>
                </a:cubicBezTo>
                <a:lnTo>
                  <a:pt x="823121" y="731681"/>
                </a:lnTo>
                <a:cubicBezTo>
                  <a:pt x="873413" y="731681"/>
                  <a:pt x="914561" y="690533"/>
                  <a:pt x="914561" y="640241"/>
                </a:cubicBezTo>
                <a:lnTo>
                  <a:pt x="914561" y="617381"/>
                </a:lnTo>
                <a:cubicBezTo>
                  <a:pt x="914561" y="604808"/>
                  <a:pt x="904274" y="594521"/>
                  <a:pt x="891701" y="594521"/>
                </a:cubicBezTo>
                <a:close/>
                <a:moveTo>
                  <a:pt x="823121" y="68741"/>
                </a:moveTo>
                <a:cubicBezTo>
                  <a:pt x="823121" y="31022"/>
                  <a:pt x="792260" y="161"/>
                  <a:pt x="754541" y="161"/>
                </a:cubicBezTo>
                <a:lnTo>
                  <a:pt x="160181" y="161"/>
                </a:lnTo>
                <a:cubicBezTo>
                  <a:pt x="122462" y="161"/>
                  <a:pt x="91601" y="31022"/>
                  <a:pt x="91601" y="68741"/>
                </a:cubicBezTo>
                <a:lnTo>
                  <a:pt x="91601" y="548801"/>
                </a:lnTo>
                <a:lnTo>
                  <a:pt x="823121" y="548801"/>
                </a:lnTo>
                <a:lnTo>
                  <a:pt x="823121" y="68741"/>
                </a:lnTo>
                <a:close/>
                <a:moveTo>
                  <a:pt x="731681" y="457361"/>
                </a:moveTo>
                <a:lnTo>
                  <a:pt x="183041" y="457361"/>
                </a:lnTo>
                <a:lnTo>
                  <a:pt x="183041" y="91601"/>
                </a:lnTo>
                <a:lnTo>
                  <a:pt x="731681" y="91601"/>
                </a:lnTo>
                <a:lnTo>
                  <a:pt x="731681" y="457361"/>
                </a:lnTo>
                <a:close/>
              </a:path>
            </a:pathLst>
          </a:custGeom>
          <a:solidFill>
            <a:srgbClr val="910830"/>
          </a:solidFill>
          <a:ln w="1429" cap="flat">
            <a:noFill/>
            <a:prstDash val="solid"/>
            <a:miter/>
          </a:ln>
        </p:spPr>
        <p:txBody>
          <a:bodyPr rtlCol="0" anchor="ctr"/>
          <a:lstStyle/>
          <a:p>
            <a:endParaRPr lang="en-GB"/>
          </a:p>
        </p:txBody>
      </p:sp>
      <p:sp>
        <p:nvSpPr>
          <p:cNvPr id="180" name="Grafik 313">
            <a:extLst>
              <a:ext uri="{FF2B5EF4-FFF2-40B4-BE49-F238E27FC236}">
                <a16:creationId xmlns:a16="http://schemas.microsoft.com/office/drawing/2014/main" id="{FB44ECB9-B011-42D5-B58D-5DEECD05D4A2}"/>
              </a:ext>
            </a:extLst>
          </p:cNvPr>
          <p:cNvSpPr/>
          <p:nvPr/>
        </p:nvSpPr>
        <p:spPr>
          <a:xfrm>
            <a:off x="1783697" y="2749844"/>
            <a:ext cx="594467" cy="475573"/>
          </a:xfrm>
          <a:custGeom>
            <a:avLst/>
            <a:gdLst>
              <a:gd name="connsiteX0" fmla="*/ 364535 w 914400"/>
              <a:gd name="connsiteY0" fmla="*/ 373993 h 731520"/>
              <a:gd name="connsiteX1" fmla="*/ 396867 w 914400"/>
              <a:gd name="connsiteY1" fmla="*/ 373993 h 731520"/>
              <a:gd name="connsiteX2" fmla="*/ 413027 w 914400"/>
              <a:gd name="connsiteY2" fmla="*/ 357834 h 731520"/>
              <a:gd name="connsiteX3" fmla="*/ 413027 w 914400"/>
              <a:gd name="connsiteY3" fmla="*/ 325501 h 731520"/>
              <a:gd name="connsiteX4" fmla="*/ 361992 w 914400"/>
              <a:gd name="connsiteY4" fmla="*/ 274481 h 731520"/>
              <a:gd name="connsiteX5" fmla="*/ 413012 w 914400"/>
              <a:gd name="connsiteY5" fmla="*/ 223446 h 731520"/>
              <a:gd name="connsiteX6" fmla="*/ 413012 w 914400"/>
              <a:gd name="connsiteY6" fmla="*/ 191113 h 731520"/>
              <a:gd name="connsiteX7" fmla="*/ 396853 w 914400"/>
              <a:gd name="connsiteY7" fmla="*/ 174954 h 731520"/>
              <a:gd name="connsiteX8" fmla="*/ 364521 w 914400"/>
              <a:gd name="connsiteY8" fmla="*/ 174954 h 731520"/>
              <a:gd name="connsiteX9" fmla="*/ 281167 w 914400"/>
              <a:gd name="connsiteY9" fmla="*/ 258307 h 731520"/>
              <a:gd name="connsiteX10" fmla="*/ 281167 w 914400"/>
              <a:gd name="connsiteY10" fmla="*/ 290640 h 731520"/>
              <a:gd name="connsiteX11" fmla="*/ 364535 w 914400"/>
              <a:gd name="connsiteY11" fmla="*/ 373993 h 731520"/>
              <a:gd name="connsiteX12" fmla="*/ 501709 w 914400"/>
              <a:gd name="connsiteY12" fmla="*/ 357848 h 731520"/>
              <a:gd name="connsiteX13" fmla="*/ 517868 w 914400"/>
              <a:gd name="connsiteY13" fmla="*/ 374007 h 731520"/>
              <a:gd name="connsiteX14" fmla="*/ 550201 w 914400"/>
              <a:gd name="connsiteY14" fmla="*/ 374007 h 731520"/>
              <a:gd name="connsiteX15" fmla="*/ 633554 w 914400"/>
              <a:gd name="connsiteY15" fmla="*/ 290654 h 731520"/>
              <a:gd name="connsiteX16" fmla="*/ 633554 w 914400"/>
              <a:gd name="connsiteY16" fmla="*/ 258322 h 731520"/>
              <a:gd name="connsiteX17" fmla="*/ 550201 w 914400"/>
              <a:gd name="connsiteY17" fmla="*/ 174968 h 731520"/>
              <a:gd name="connsiteX18" fmla="*/ 517868 w 914400"/>
              <a:gd name="connsiteY18" fmla="*/ 174968 h 731520"/>
              <a:gd name="connsiteX19" fmla="*/ 501709 w 914400"/>
              <a:gd name="connsiteY19" fmla="*/ 191127 h 731520"/>
              <a:gd name="connsiteX20" fmla="*/ 501709 w 914400"/>
              <a:gd name="connsiteY20" fmla="*/ 223460 h 731520"/>
              <a:gd name="connsiteX21" fmla="*/ 552730 w 914400"/>
              <a:gd name="connsiteY21" fmla="*/ 274481 h 731520"/>
              <a:gd name="connsiteX22" fmla="*/ 501709 w 914400"/>
              <a:gd name="connsiteY22" fmla="*/ 325516 h 731520"/>
              <a:gd name="connsiteX23" fmla="*/ 501709 w 914400"/>
              <a:gd name="connsiteY23" fmla="*/ 357848 h 731520"/>
              <a:gd name="connsiteX24" fmla="*/ 891701 w 914400"/>
              <a:gd name="connsiteY24" fmla="*/ 594521 h 731520"/>
              <a:gd name="connsiteX25" fmla="*/ 545286 w 914400"/>
              <a:gd name="connsiteY25" fmla="*/ 594521 h 731520"/>
              <a:gd name="connsiteX26" fmla="*/ 498509 w 914400"/>
              <a:gd name="connsiteY26" fmla="*/ 640241 h 731520"/>
              <a:gd name="connsiteX27" fmla="*/ 411641 w 914400"/>
              <a:gd name="connsiteY27" fmla="*/ 640241 h 731520"/>
              <a:gd name="connsiteX28" fmla="*/ 364821 w 914400"/>
              <a:gd name="connsiteY28" fmla="*/ 594521 h 731520"/>
              <a:gd name="connsiteX29" fmla="*/ 23021 w 914400"/>
              <a:gd name="connsiteY29" fmla="*/ 594521 h 731520"/>
              <a:gd name="connsiteX30" fmla="*/ 161 w 914400"/>
              <a:gd name="connsiteY30" fmla="*/ 617381 h 731520"/>
              <a:gd name="connsiteX31" fmla="*/ 161 w 914400"/>
              <a:gd name="connsiteY31" fmla="*/ 640241 h 731520"/>
              <a:gd name="connsiteX32" fmla="*/ 91601 w 914400"/>
              <a:gd name="connsiteY32" fmla="*/ 731681 h 731520"/>
              <a:gd name="connsiteX33" fmla="*/ 823121 w 914400"/>
              <a:gd name="connsiteY33" fmla="*/ 731681 h 731520"/>
              <a:gd name="connsiteX34" fmla="*/ 914561 w 914400"/>
              <a:gd name="connsiteY34" fmla="*/ 640241 h 731520"/>
              <a:gd name="connsiteX35" fmla="*/ 914561 w 914400"/>
              <a:gd name="connsiteY35" fmla="*/ 617381 h 731520"/>
              <a:gd name="connsiteX36" fmla="*/ 891701 w 914400"/>
              <a:gd name="connsiteY36" fmla="*/ 594521 h 731520"/>
              <a:gd name="connsiteX37" fmla="*/ 823121 w 914400"/>
              <a:gd name="connsiteY37" fmla="*/ 68741 h 731520"/>
              <a:gd name="connsiteX38" fmla="*/ 754541 w 914400"/>
              <a:gd name="connsiteY38" fmla="*/ 161 h 731520"/>
              <a:gd name="connsiteX39" fmla="*/ 160181 w 914400"/>
              <a:gd name="connsiteY39" fmla="*/ 161 h 731520"/>
              <a:gd name="connsiteX40" fmla="*/ 91601 w 914400"/>
              <a:gd name="connsiteY40" fmla="*/ 68741 h 731520"/>
              <a:gd name="connsiteX41" fmla="*/ 91601 w 914400"/>
              <a:gd name="connsiteY41" fmla="*/ 548801 h 731520"/>
              <a:gd name="connsiteX42" fmla="*/ 823121 w 914400"/>
              <a:gd name="connsiteY42" fmla="*/ 548801 h 731520"/>
              <a:gd name="connsiteX43" fmla="*/ 823121 w 914400"/>
              <a:gd name="connsiteY43" fmla="*/ 68741 h 731520"/>
              <a:gd name="connsiteX44" fmla="*/ 731681 w 914400"/>
              <a:gd name="connsiteY44" fmla="*/ 457361 h 731520"/>
              <a:gd name="connsiteX45" fmla="*/ 183041 w 914400"/>
              <a:gd name="connsiteY45" fmla="*/ 457361 h 731520"/>
              <a:gd name="connsiteX46" fmla="*/ 183041 w 914400"/>
              <a:gd name="connsiteY46" fmla="*/ 91601 h 731520"/>
              <a:gd name="connsiteX47" fmla="*/ 731681 w 914400"/>
              <a:gd name="connsiteY47" fmla="*/ 91601 h 731520"/>
              <a:gd name="connsiteX48" fmla="*/ 731681 w 914400"/>
              <a:gd name="connsiteY48"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4400" h="731520">
                <a:moveTo>
                  <a:pt x="364535" y="373993"/>
                </a:moveTo>
                <a:cubicBezTo>
                  <a:pt x="373465" y="382923"/>
                  <a:pt x="387938" y="382923"/>
                  <a:pt x="396867" y="373993"/>
                </a:cubicBezTo>
                <a:lnTo>
                  <a:pt x="413027" y="357834"/>
                </a:lnTo>
                <a:cubicBezTo>
                  <a:pt x="421956" y="348904"/>
                  <a:pt x="421956" y="334431"/>
                  <a:pt x="413027" y="325501"/>
                </a:cubicBezTo>
                <a:lnTo>
                  <a:pt x="361992" y="274481"/>
                </a:lnTo>
                <a:lnTo>
                  <a:pt x="413012" y="223446"/>
                </a:lnTo>
                <a:cubicBezTo>
                  <a:pt x="421942" y="214516"/>
                  <a:pt x="421942" y="200043"/>
                  <a:pt x="413012" y="191113"/>
                </a:cubicBezTo>
                <a:lnTo>
                  <a:pt x="396853" y="174954"/>
                </a:lnTo>
                <a:cubicBezTo>
                  <a:pt x="387923" y="166024"/>
                  <a:pt x="373450" y="166024"/>
                  <a:pt x="364521" y="174954"/>
                </a:cubicBezTo>
                <a:lnTo>
                  <a:pt x="281167" y="258307"/>
                </a:lnTo>
                <a:cubicBezTo>
                  <a:pt x="272238" y="267237"/>
                  <a:pt x="272238" y="281710"/>
                  <a:pt x="281167" y="290640"/>
                </a:cubicBezTo>
                <a:lnTo>
                  <a:pt x="364535" y="373993"/>
                </a:lnTo>
                <a:close/>
                <a:moveTo>
                  <a:pt x="501709" y="357848"/>
                </a:moveTo>
                <a:lnTo>
                  <a:pt x="517868" y="374007"/>
                </a:lnTo>
                <a:cubicBezTo>
                  <a:pt x="526798" y="382937"/>
                  <a:pt x="541271" y="382937"/>
                  <a:pt x="550201" y="374007"/>
                </a:cubicBezTo>
                <a:lnTo>
                  <a:pt x="633554" y="290654"/>
                </a:lnTo>
                <a:cubicBezTo>
                  <a:pt x="642484" y="281725"/>
                  <a:pt x="642484" y="267251"/>
                  <a:pt x="633554" y="258322"/>
                </a:cubicBezTo>
                <a:lnTo>
                  <a:pt x="550201" y="174968"/>
                </a:lnTo>
                <a:cubicBezTo>
                  <a:pt x="541271" y="166039"/>
                  <a:pt x="526798" y="166039"/>
                  <a:pt x="517868" y="174968"/>
                </a:cubicBezTo>
                <a:lnTo>
                  <a:pt x="501709" y="191127"/>
                </a:lnTo>
                <a:cubicBezTo>
                  <a:pt x="492779" y="200057"/>
                  <a:pt x="492779" y="214530"/>
                  <a:pt x="501709" y="223460"/>
                </a:cubicBezTo>
                <a:lnTo>
                  <a:pt x="552730" y="274481"/>
                </a:lnTo>
                <a:lnTo>
                  <a:pt x="501709" y="325516"/>
                </a:lnTo>
                <a:cubicBezTo>
                  <a:pt x="492779" y="334445"/>
                  <a:pt x="492779" y="348919"/>
                  <a:pt x="501709" y="357848"/>
                </a:cubicBezTo>
                <a:close/>
                <a:moveTo>
                  <a:pt x="891701" y="594521"/>
                </a:moveTo>
                <a:lnTo>
                  <a:pt x="545286" y="594521"/>
                </a:lnTo>
                <a:cubicBezTo>
                  <a:pt x="544229" y="622824"/>
                  <a:pt x="524269" y="640241"/>
                  <a:pt x="498509" y="640241"/>
                </a:cubicBezTo>
                <a:lnTo>
                  <a:pt x="411641" y="640241"/>
                </a:lnTo>
                <a:cubicBezTo>
                  <a:pt x="384937" y="640241"/>
                  <a:pt x="364463" y="615281"/>
                  <a:pt x="364821" y="594521"/>
                </a:cubicBezTo>
                <a:lnTo>
                  <a:pt x="23021" y="594521"/>
                </a:lnTo>
                <a:cubicBezTo>
                  <a:pt x="10448" y="594521"/>
                  <a:pt x="161" y="604808"/>
                  <a:pt x="161" y="617381"/>
                </a:cubicBezTo>
                <a:lnTo>
                  <a:pt x="161" y="640241"/>
                </a:lnTo>
                <a:cubicBezTo>
                  <a:pt x="161" y="690533"/>
                  <a:pt x="41309" y="731681"/>
                  <a:pt x="91601" y="731681"/>
                </a:cubicBezTo>
                <a:lnTo>
                  <a:pt x="823121" y="731681"/>
                </a:lnTo>
                <a:cubicBezTo>
                  <a:pt x="873413" y="731681"/>
                  <a:pt x="914561" y="690533"/>
                  <a:pt x="914561" y="640241"/>
                </a:cubicBezTo>
                <a:lnTo>
                  <a:pt x="914561" y="617381"/>
                </a:lnTo>
                <a:cubicBezTo>
                  <a:pt x="914561" y="604808"/>
                  <a:pt x="904274" y="594521"/>
                  <a:pt x="891701" y="594521"/>
                </a:cubicBezTo>
                <a:close/>
                <a:moveTo>
                  <a:pt x="823121" y="68741"/>
                </a:moveTo>
                <a:cubicBezTo>
                  <a:pt x="823121" y="31022"/>
                  <a:pt x="792260" y="161"/>
                  <a:pt x="754541" y="161"/>
                </a:cubicBezTo>
                <a:lnTo>
                  <a:pt x="160181" y="161"/>
                </a:lnTo>
                <a:cubicBezTo>
                  <a:pt x="122462" y="161"/>
                  <a:pt x="91601" y="31022"/>
                  <a:pt x="91601" y="68741"/>
                </a:cubicBezTo>
                <a:lnTo>
                  <a:pt x="91601" y="548801"/>
                </a:lnTo>
                <a:lnTo>
                  <a:pt x="823121" y="548801"/>
                </a:lnTo>
                <a:lnTo>
                  <a:pt x="823121" y="68741"/>
                </a:lnTo>
                <a:close/>
                <a:moveTo>
                  <a:pt x="731681" y="457361"/>
                </a:moveTo>
                <a:lnTo>
                  <a:pt x="183041" y="457361"/>
                </a:lnTo>
                <a:lnTo>
                  <a:pt x="183041" y="91601"/>
                </a:lnTo>
                <a:lnTo>
                  <a:pt x="731681" y="91601"/>
                </a:lnTo>
                <a:lnTo>
                  <a:pt x="731681" y="457361"/>
                </a:lnTo>
                <a:close/>
              </a:path>
            </a:pathLst>
          </a:custGeom>
          <a:solidFill>
            <a:srgbClr val="910830"/>
          </a:solidFill>
          <a:ln w="1429" cap="flat">
            <a:noFill/>
            <a:prstDash val="solid"/>
            <a:miter/>
          </a:ln>
        </p:spPr>
        <p:txBody>
          <a:bodyPr rtlCol="0" anchor="ctr"/>
          <a:lstStyle/>
          <a:p>
            <a:endParaRPr lang="en-GB"/>
          </a:p>
        </p:txBody>
      </p:sp>
      <p:sp>
        <p:nvSpPr>
          <p:cNvPr id="181" name="Grafik 314">
            <a:extLst>
              <a:ext uri="{FF2B5EF4-FFF2-40B4-BE49-F238E27FC236}">
                <a16:creationId xmlns:a16="http://schemas.microsoft.com/office/drawing/2014/main" id="{8A3FF31C-CD64-44E5-AE89-65D277F456B6}"/>
              </a:ext>
            </a:extLst>
          </p:cNvPr>
          <p:cNvSpPr/>
          <p:nvPr/>
        </p:nvSpPr>
        <p:spPr>
          <a:xfrm>
            <a:off x="6497168" y="275727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17330 h 708660"/>
              <a:gd name="connsiteX6" fmla="*/ 514510 w 708660"/>
              <a:gd name="connsiteY6" fmla="*/ 263050 h 708660"/>
              <a:gd name="connsiteX7" fmla="*/ 468790 w 708660"/>
              <a:gd name="connsiteY7" fmla="*/ 308770 h 708660"/>
              <a:gd name="connsiteX8" fmla="*/ 423070 w 708660"/>
              <a:gd name="connsiteY8" fmla="*/ 263050 h 708660"/>
              <a:gd name="connsiteX9" fmla="*/ 468790 w 708660"/>
              <a:gd name="connsiteY9" fmla="*/ 217330 h 708660"/>
              <a:gd name="connsiteX10" fmla="*/ 240190 w 708660"/>
              <a:gd name="connsiteY10" fmla="*/ 217330 h 708660"/>
              <a:gd name="connsiteX11" fmla="*/ 285910 w 708660"/>
              <a:gd name="connsiteY11" fmla="*/ 263050 h 708660"/>
              <a:gd name="connsiteX12" fmla="*/ 240190 w 708660"/>
              <a:gd name="connsiteY12" fmla="*/ 308770 h 708660"/>
              <a:gd name="connsiteX13" fmla="*/ 194470 w 708660"/>
              <a:gd name="connsiteY13" fmla="*/ 263050 h 708660"/>
              <a:gd name="connsiteX14" fmla="*/ 240190 w 708660"/>
              <a:gd name="connsiteY14" fmla="*/ 217330 h 708660"/>
              <a:gd name="connsiteX15" fmla="*/ 365920 w 708660"/>
              <a:gd name="connsiteY15" fmla="*/ 605950 h 708660"/>
              <a:gd name="connsiteX16" fmla="*/ 343060 w 708660"/>
              <a:gd name="connsiteY16" fmla="*/ 605950 h 708660"/>
              <a:gd name="connsiteX17" fmla="*/ 138892 w 708660"/>
              <a:gd name="connsiteY17" fmla="*/ 425927 h 708660"/>
              <a:gd name="connsiteX18" fmla="*/ 161609 w 708660"/>
              <a:gd name="connsiteY18" fmla="*/ 400210 h 708660"/>
              <a:gd name="connsiteX19" fmla="*/ 547371 w 708660"/>
              <a:gd name="connsiteY19" fmla="*/ 400210 h 708660"/>
              <a:gd name="connsiteX20" fmla="*/ 570088 w 708660"/>
              <a:gd name="connsiteY20" fmla="*/ 425927 h 708660"/>
              <a:gd name="connsiteX21" fmla="*/ 365920 w 708660"/>
              <a:gd name="connsiteY21" fmla="*/ 60595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17330"/>
                </a:moveTo>
                <a:cubicBezTo>
                  <a:pt x="494079" y="217330"/>
                  <a:pt x="514510" y="237761"/>
                  <a:pt x="514510" y="263050"/>
                </a:cubicBezTo>
                <a:cubicBezTo>
                  <a:pt x="514510" y="288339"/>
                  <a:pt x="494079" y="308770"/>
                  <a:pt x="468790" y="308770"/>
                </a:cubicBezTo>
                <a:cubicBezTo>
                  <a:pt x="443501" y="308770"/>
                  <a:pt x="423070" y="288339"/>
                  <a:pt x="423070" y="263050"/>
                </a:cubicBezTo>
                <a:cubicBezTo>
                  <a:pt x="423070" y="237761"/>
                  <a:pt x="443501" y="217330"/>
                  <a:pt x="468790" y="217330"/>
                </a:cubicBezTo>
                <a:close/>
                <a:moveTo>
                  <a:pt x="240190" y="217330"/>
                </a:moveTo>
                <a:cubicBezTo>
                  <a:pt x="265479" y="217330"/>
                  <a:pt x="285910" y="237761"/>
                  <a:pt x="285910" y="263050"/>
                </a:cubicBezTo>
                <a:cubicBezTo>
                  <a:pt x="285910" y="288339"/>
                  <a:pt x="265479" y="308770"/>
                  <a:pt x="240190" y="308770"/>
                </a:cubicBezTo>
                <a:cubicBezTo>
                  <a:pt x="214901" y="308770"/>
                  <a:pt x="194470" y="288339"/>
                  <a:pt x="194470" y="263050"/>
                </a:cubicBezTo>
                <a:cubicBezTo>
                  <a:pt x="194470" y="237761"/>
                  <a:pt x="214901" y="217330"/>
                  <a:pt x="240190" y="217330"/>
                </a:cubicBezTo>
                <a:close/>
                <a:moveTo>
                  <a:pt x="365920" y="605950"/>
                </a:moveTo>
                <a:lnTo>
                  <a:pt x="343060" y="605950"/>
                </a:lnTo>
                <a:cubicBezTo>
                  <a:pt x="238190" y="605950"/>
                  <a:pt x="151607" y="527369"/>
                  <a:pt x="138892" y="425927"/>
                </a:cubicBezTo>
                <a:cubicBezTo>
                  <a:pt x="137177" y="412354"/>
                  <a:pt x="147893" y="400210"/>
                  <a:pt x="161609" y="400210"/>
                </a:cubicBezTo>
                <a:lnTo>
                  <a:pt x="547371" y="400210"/>
                </a:lnTo>
                <a:cubicBezTo>
                  <a:pt x="561087" y="400210"/>
                  <a:pt x="571803" y="412211"/>
                  <a:pt x="570088" y="425927"/>
                </a:cubicBezTo>
                <a:cubicBezTo>
                  <a:pt x="557372" y="527369"/>
                  <a:pt x="470790" y="605950"/>
                  <a:pt x="365920" y="605950"/>
                </a:cubicBezTo>
                <a:close/>
              </a:path>
            </a:pathLst>
          </a:custGeom>
          <a:solidFill>
            <a:srgbClr val="910830"/>
          </a:solidFill>
          <a:ln w="1421" cap="flat">
            <a:noFill/>
            <a:prstDash val="solid"/>
            <a:miter/>
          </a:ln>
        </p:spPr>
        <p:txBody>
          <a:bodyPr rtlCol="0" anchor="ctr"/>
          <a:lstStyle/>
          <a:p>
            <a:endParaRPr lang="en-GB"/>
          </a:p>
        </p:txBody>
      </p:sp>
      <p:sp>
        <p:nvSpPr>
          <p:cNvPr id="182" name="Grafik 315">
            <a:extLst>
              <a:ext uri="{FF2B5EF4-FFF2-40B4-BE49-F238E27FC236}">
                <a16:creationId xmlns:a16="http://schemas.microsoft.com/office/drawing/2014/main" id="{49CF3E0B-A2FB-4D2C-BBDE-0FD846D75534}"/>
              </a:ext>
            </a:extLst>
          </p:cNvPr>
          <p:cNvSpPr/>
          <p:nvPr/>
        </p:nvSpPr>
        <p:spPr>
          <a:xfrm>
            <a:off x="6983733" y="275727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88780 w 708660"/>
              <a:gd name="connsiteY5" fmla="*/ 285053 h 708660"/>
              <a:gd name="connsiteX6" fmla="*/ 468790 w 708660"/>
              <a:gd name="connsiteY6" fmla="*/ 183040 h 708660"/>
              <a:gd name="connsiteX7" fmla="*/ 548800 w 708660"/>
              <a:gd name="connsiteY7" fmla="*/ 285053 h 708660"/>
              <a:gd name="connsiteX8" fmla="*/ 527512 w 708660"/>
              <a:gd name="connsiteY8" fmla="*/ 291482 h 708660"/>
              <a:gd name="connsiteX9" fmla="*/ 513938 w 708660"/>
              <a:gd name="connsiteY9" fmla="*/ 267193 h 708660"/>
              <a:gd name="connsiteX10" fmla="*/ 468933 w 708660"/>
              <a:gd name="connsiteY10" fmla="*/ 236332 h 708660"/>
              <a:gd name="connsiteX11" fmla="*/ 423927 w 708660"/>
              <a:gd name="connsiteY11" fmla="*/ 267193 h 708660"/>
              <a:gd name="connsiteX12" fmla="*/ 410354 w 708660"/>
              <a:gd name="connsiteY12" fmla="*/ 291482 h 708660"/>
              <a:gd name="connsiteX13" fmla="*/ 388780 w 708660"/>
              <a:gd name="connsiteY13" fmla="*/ 285053 h 708660"/>
              <a:gd name="connsiteX14" fmla="*/ 160180 w 708660"/>
              <a:gd name="connsiteY14" fmla="*/ 285053 h 708660"/>
              <a:gd name="connsiteX15" fmla="*/ 240190 w 708660"/>
              <a:gd name="connsiteY15" fmla="*/ 183040 h 708660"/>
              <a:gd name="connsiteX16" fmla="*/ 320200 w 708660"/>
              <a:gd name="connsiteY16" fmla="*/ 285053 h 708660"/>
              <a:gd name="connsiteX17" fmla="*/ 298912 w 708660"/>
              <a:gd name="connsiteY17" fmla="*/ 291482 h 708660"/>
              <a:gd name="connsiteX18" fmla="*/ 285338 w 708660"/>
              <a:gd name="connsiteY18" fmla="*/ 267193 h 708660"/>
              <a:gd name="connsiteX19" fmla="*/ 240333 w 708660"/>
              <a:gd name="connsiteY19" fmla="*/ 236332 h 708660"/>
              <a:gd name="connsiteX20" fmla="*/ 195327 w 708660"/>
              <a:gd name="connsiteY20" fmla="*/ 267193 h 708660"/>
              <a:gd name="connsiteX21" fmla="*/ 181754 w 708660"/>
              <a:gd name="connsiteY21" fmla="*/ 291482 h 708660"/>
              <a:gd name="connsiteX22" fmla="*/ 160180 w 708660"/>
              <a:gd name="connsiteY22" fmla="*/ 285053 h 708660"/>
              <a:gd name="connsiteX23" fmla="*/ 570088 w 708660"/>
              <a:gd name="connsiteY23" fmla="*/ 425927 h 708660"/>
              <a:gd name="connsiteX24" fmla="*/ 365920 w 708660"/>
              <a:gd name="connsiteY24" fmla="*/ 605950 h 708660"/>
              <a:gd name="connsiteX25" fmla="*/ 343060 w 708660"/>
              <a:gd name="connsiteY25" fmla="*/ 605950 h 708660"/>
              <a:gd name="connsiteX26" fmla="*/ 138892 w 708660"/>
              <a:gd name="connsiteY26" fmla="*/ 425927 h 708660"/>
              <a:gd name="connsiteX27" fmla="*/ 161609 w 708660"/>
              <a:gd name="connsiteY27" fmla="*/ 400210 h 708660"/>
              <a:gd name="connsiteX28" fmla="*/ 547371 w 708660"/>
              <a:gd name="connsiteY28" fmla="*/ 400210 h 708660"/>
              <a:gd name="connsiteX29" fmla="*/ 570088 w 708660"/>
              <a:gd name="connsiteY29" fmla="*/ 42592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88780" y="285053"/>
                </a:moveTo>
                <a:cubicBezTo>
                  <a:pt x="393495" y="224902"/>
                  <a:pt x="434786" y="183040"/>
                  <a:pt x="468790" y="183040"/>
                </a:cubicBezTo>
                <a:cubicBezTo>
                  <a:pt x="502794" y="183040"/>
                  <a:pt x="544085" y="224902"/>
                  <a:pt x="548800" y="285053"/>
                </a:cubicBezTo>
                <a:cubicBezTo>
                  <a:pt x="549800" y="297340"/>
                  <a:pt x="533369" y="302055"/>
                  <a:pt x="527512" y="291482"/>
                </a:cubicBezTo>
                <a:lnTo>
                  <a:pt x="513938" y="267193"/>
                </a:lnTo>
                <a:cubicBezTo>
                  <a:pt x="502937" y="247619"/>
                  <a:pt x="486506" y="236332"/>
                  <a:pt x="468933" y="236332"/>
                </a:cubicBezTo>
                <a:cubicBezTo>
                  <a:pt x="451359" y="236332"/>
                  <a:pt x="434928" y="247619"/>
                  <a:pt x="423927" y="267193"/>
                </a:cubicBezTo>
                <a:lnTo>
                  <a:pt x="410354" y="291482"/>
                </a:lnTo>
                <a:cubicBezTo>
                  <a:pt x="404353" y="302055"/>
                  <a:pt x="387780" y="297340"/>
                  <a:pt x="388780" y="285053"/>
                </a:cubicBezTo>
                <a:close/>
                <a:moveTo>
                  <a:pt x="160180" y="285053"/>
                </a:moveTo>
                <a:cubicBezTo>
                  <a:pt x="164895" y="224902"/>
                  <a:pt x="206186" y="183040"/>
                  <a:pt x="240190" y="183040"/>
                </a:cubicBezTo>
                <a:cubicBezTo>
                  <a:pt x="274194" y="183040"/>
                  <a:pt x="315485" y="224902"/>
                  <a:pt x="320200" y="285053"/>
                </a:cubicBezTo>
                <a:cubicBezTo>
                  <a:pt x="321200" y="297340"/>
                  <a:pt x="304769" y="302055"/>
                  <a:pt x="298912" y="291482"/>
                </a:cubicBezTo>
                <a:lnTo>
                  <a:pt x="285338" y="267193"/>
                </a:lnTo>
                <a:cubicBezTo>
                  <a:pt x="274337" y="247619"/>
                  <a:pt x="257906" y="236332"/>
                  <a:pt x="240333" y="236332"/>
                </a:cubicBezTo>
                <a:cubicBezTo>
                  <a:pt x="222759" y="236332"/>
                  <a:pt x="206329" y="247619"/>
                  <a:pt x="195327" y="267193"/>
                </a:cubicBezTo>
                <a:lnTo>
                  <a:pt x="181754" y="291482"/>
                </a:lnTo>
                <a:cubicBezTo>
                  <a:pt x="175610" y="302055"/>
                  <a:pt x="159180" y="297197"/>
                  <a:pt x="160180" y="285053"/>
                </a:cubicBezTo>
                <a:close/>
                <a:moveTo>
                  <a:pt x="570088" y="425927"/>
                </a:moveTo>
                <a:cubicBezTo>
                  <a:pt x="557372" y="527369"/>
                  <a:pt x="470790" y="605950"/>
                  <a:pt x="365920" y="605950"/>
                </a:cubicBezTo>
                <a:lnTo>
                  <a:pt x="343060" y="605950"/>
                </a:lnTo>
                <a:cubicBezTo>
                  <a:pt x="238190" y="605950"/>
                  <a:pt x="151607" y="527369"/>
                  <a:pt x="138892" y="425927"/>
                </a:cubicBezTo>
                <a:cubicBezTo>
                  <a:pt x="137177" y="412354"/>
                  <a:pt x="147893" y="400210"/>
                  <a:pt x="161609" y="400210"/>
                </a:cubicBezTo>
                <a:lnTo>
                  <a:pt x="547371" y="400210"/>
                </a:lnTo>
                <a:cubicBezTo>
                  <a:pt x="561087" y="400210"/>
                  <a:pt x="571803" y="412211"/>
                  <a:pt x="570088" y="425927"/>
                </a:cubicBezTo>
                <a:close/>
              </a:path>
            </a:pathLst>
          </a:custGeom>
          <a:solidFill>
            <a:srgbClr val="910830"/>
          </a:solidFill>
          <a:ln w="1421" cap="flat">
            <a:noFill/>
            <a:prstDash val="solid"/>
            <a:miter/>
          </a:ln>
        </p:spPr>
        <p:txBody>
          <a:bodyPr rtlCol="0" anchor="ctr"/>
          <a:lstStyle/>
          <a:p>
            <a:endParaRPr lang="en-GB"/>
          </a:p>
        </p:txBody>
      </p:sp>
      <p:sp>
        <p:nvSpPr>
          <p:cNvPr id="183" name="Grafik 316">
            <a:extLst>
              <a:ext uri="{FF2B5EF4-FFF2-40B4-BE49-F238E27FC236}">
                <a16:creationId xmlns:a16="http://schemas.microsoft.com/office/drawing/2014/main" id="{220A78E9-8451-4BAC-82A4-8DF7CF197F40}"/>
              </a:ext>
            </a:extLst>
          </p:cNvPr>
          <p:cNvSpPr/>
          <p:nvPr/>
        </p:nvSpPr>
        <p:spPr>
          <a:xfrm>
            <a:off x="7470297" y="275727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02782 w 708660"/>
              <a:gd name="connsiteY5" fmla="*/ 231189 h 708660"/>
              <a:gd name="connsiteX6" fmla="*/ 517082 w 708660"/>
              <a:gd name="connsiteY6" fmla="*/ 162609 h 708660"/>
              <a:gd name="connsiteX7" fmla="*/ 539084 w 708660"/>
              <a:gd name="connsiteY7" fmla="*/ 188326 h 708660"/>
              <a:gd name="connsiteX8" fmla="*/ 491078 w 708660"/>
              <a:gd name="connsiteY8" fmla="*/ 245905 h 708660"/>
              <a:gd name="connsiteX9" fmla="*/ 539084 w 708660"/>
              <a:gd name="connsiteY9" fmla="*/ 303484 h 708660"/>
              <a:gd name="connsiteX10" fmla="*/ 517082 w 708660"/>
              <a:gd name="connsiteY10" fmla="*/ 329201 h 708660"/>
              <a:gd name="connsiteX11" fmla="*/ 402782 w 708660"/>
              <a:gd name="connsiteY11" fmla="*/ 260621 h 708660"/>
              <a:gd name="connsiteX12" fmla="*/ 402782 w 708660"/>
              <a:gd name="connsiteY12" fmla="*/ 231189 h 708660"/>
              <a:gd name="connsiteX13" fmla="*/ 169895 w 708660"/>
              <a:gd name="connsiteY13" fmla="*/ 188326 h 708660"/>
              <a:gd name="connsiteX14" fmla="*/ 191898 w 708660"/>
              <a:gd name="connsiteY14" fmla="*/ 162609 h 708660"/>
              <a:gd name="connsiteX15" fmla="*/ 306198 w 708660"/>
              <a:gd name="connsiteY15" fmla="*/ 231189 h 708660"/>
              <a:gd name="connsiteX16" fmla="*/ 306198 w 708660"/>
              <a:gd name="connsiteY16" fmla="*/ 260621 h 708660"/>
              <a:gd name="connsiteX17" fmla="*/ 191898 w 708660"/>
              <a:gd name="connsiteY17" fmla="*/ 329201 h 708660"/>
              <a:gd name="connsiteX18" fmla="*/ 169895 w 708660"/>
              <a:gd name="connsiteY18" fmla="*/ 303484 h 708660"/>
              <a:gd name="connsiteX19" fmla="*/ 217901 w 708660"/>
              <a:gd name="connsiteY19" fmla="*/ 245905 h 708660"/>
              <a:gd name="connsiteX20" fmla="*/ 169895 w 708660"/>
              <a:gd name="connsiteY20" fmla="*/ 188326 h 708660"/>
              <a:gd name="connsiteX21" fmla="*/ 570088 w 708660"/>
              <a:gd name="connsiteY21" fmla="*/ 425927 h 708660"/>
              <a:gd name="connsiteX22" fmla="*/ 365920 w 708660"/>
              <a:gd name="connsiteY22" fmla="*/ 605950 h 708660"/>
              <a:gd name="connsiteX23" fmla="*/ 343060 w 708660"/>
              <a:gd name="connsiteY23" fmla="*/ 605950 h 708660"/>
              <a:gd name="connsiteX24" fmla="*/ 138892 w 708660"/>
              <a:gd name="connsiteY24" fmla="*/ 425927 h 708660"/>
              <a:gd name="connsiteX25" fmla="*/ 161609 w 708660"/>
              <a:gd name="connsiteY25" fmla="*/ 400210 h 708660"/>
              <a:gd name="connsiteX26" fmla="*/ 547371 w 708660"/>
              <a:gd name="connsiteY26" fmla="*/ 400210 h 708660"/>
              <a:gd name="connsiteX27" fmla="*/ 570088 w 708660"/>
              <a:gd name="connsiteY27" fmla="*/ 42592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02782" y="231189"/>
                </a:moveTo>
                <a:lnTo>
                  <a:pt x="517082" y="162609"/>
                </a:lnTo>
                <a:cubicBezTo>
                  <a:pt x="533655" y="152750"/>
                  <a:pt x="551372" y="173610"/>
                  <a:pt x="539084" y="188326"/>
                </a:cubicBezTo>
                <a:lnTo>
                  <a:pt x="491078" y="245905"/>
                </a:lnTo>
                <a:lnTo>
                  <a:pt x="539084" y="303484"/>
                </a:lnTo>
                <a:cubicBezTo>
                  <a:pt x="551515" y="318343"/>
                  <a:pt x="533512" y="338917"/>
                  <a:pt x="517082" y="329201"/>
                </a:cubicBezTo>
                <a:lnTo>
                  <a:pt x="402782" y="260621"/>
                </a:lnTo>
                <a:cubicBezTo>
                  <a:pt x="391780" y="253906"/>
                  <a:pt x="391780" y="237904"/>
                  <a:pt x="402782" y="231189"/>
                </a:cubicBezTo>
                <a:close/>
                <a:moveTo>
                  <a:pt x="169895" y="188326"/>
                </a:moveTo>
                <a:cubicBezTo>
                  <a:pt x="157608" y="173610"/>
                  <a:pt x="175325" y="152750"/>
                  <a:pt x="191898" y="162609"/>
                </a:cubicBezTo>
                <a:lnTo>
                  <a:pt x="306198" y="231189"/>
                </a:lnTo>
                <a:cubicBezTo>
                  <a:pt x="317342" y="237904"/>
                  <a:pt x="317342" y="253906"/>
                  <a:pt x="306198" y="260621"/>
                </a:cubicBezTo>
                <a:lnTo>
                  <a:pt x="191898" y="329201"/>
                </a:lnTo>
                <a:cubicBezTo>
                  <a:pt x="175467" y="338917"/>
                  <a:pt x="157608" y="318343"/>
                  <a:pt x="169895" y="303484"/>
                </a:cubicBezTo>
                <a:lnTo>
                  <a:pt x="217901" y="245905"/>
                </a:lnTo>
                <a:lnTo>
                  <a:pt x="169895" y="188326"/>
                </a:lnTo>
                <a:close/>
                <a:moveTo>
                  <a:pt x="570088" y="425927"/>
                </a:moveTo>
                <a:cubicBezTo>
                  <a:pt x="557372" y="527369"/>
                  <a:pt x="470790" y="605950"/>
                  <a:pt x="365920" y="605950"/>
                </a:cubicBezTo>
                <a:lnTo>
                  <a:pt x="343060" y="605950"/>
                </a:lnTo>
                <a:cubicBezTo>
                  <a:pt x="238190" y="605950"/>
                  <a:pt x="151607" y="527369"/>
                  <a:pt x="138892" y="425927"/>
                </a:cubicBezTo>
                <a:cubicBezTo>
                  <a:pt x="137177" y="412354"/>
                  <a:pt x="147893" y="400210"/>
                  <a:pt x="161609" y="400210"/>
                </a:cubicBezTo>
                <a:lnTo>
                  <a:pt x="547371" y="400210"/>
                </a:lnTo>
                <a:cubicBezTo>
                  <a:pt x="561087" y="400210"/>
                  <a:pt x="571803" y="412211"/>
                  <a:pt x="570088" y="425927"/>
                </a:cubicBezTo>
                <a:close/>
              </a:path>
            </a:pathLst>
          </a:custGeom>
          <a:solidFill>
            <a:srgbClr val="910830"/>
          </a:solidFill>
          <a:ln w="1421" cap="flat">
            <a:noFill/>
            <a:prstDash val="solid"/>
            <a:miter/>
          </a:ln>
        </p:spPr>
        <p:txBody>
          <a:bodyPr rtlCol="0" anchor="ctr"/>
          <a:lstStyle/>
          <a:p>
            <a:endParaRPr lang="en-GB"/>
          </a:p>
        </p:txBody>
      </p:sp>
      <p:sp>
        <p:nvSpPr>
          <p:cNvPr id="184" name="Grafik 317">
            <a:extLst>
              <a:ext uri="{FF2B5EF4-FFF2-40B4-BE49-F238E27FC236}">
                <a16:creationId xmlns:a16="http://schemas.microsoft.com/office/drawing/2014/main" id="{DB36A950-2CEB-47D8-9A76-678060B6106B}"/>
              </a:ext>
            </a:extLst>
          </p:cNvPr>
          <p:cNvSpPr/>
          <p:nvPr/>
        </p:nvSpPr>
        <p:spPr>
          <a:xfrm>
            <a:off x="7956862" y="275727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83208 w 708660"/>
              <a:gd name="connsiteY5" fmla="*/ 283195 h 708660"/>
              <a:gd name="connsiteX6" fmla="*/ 468790 w 708660"/>
              <a:gd name="connsiteY6" fmla="*/ 223045 h 708660"/>
              <a:gd name="connsiteX7" fmla="*/ 554372 w 708660"/>
              <a:gd name="connsiteY7" fmla="*/ 283195 h 708660"/>
              <a:gd name="connsiteX8" fmla="*/ 526083 w 708660"/>
              <a:gd name="connsiteY8" fmla="*/ 298626 h 708660"/>
              <a:gd name="connsiteX9" fmla="*/ 512510 w 708660"/>
              <a:gd name="connsiteY9" fmla="*/ 286481 h 708660"/>
              <a:gd name="connsiteX10" fmla="*/ 425356 w 708660"/>
              <a:gd name="connsiteY10" fmla="*/ 286481 h 708660"/>
              <a:gd name="connsiteX11" fmla="*/ 411640 w 708660"/>
              <a:gd name="connsiteY11" fmla="*/ 298769 h 708660"/>
              <a:gd name="connsiteX12" fmla="*/ 383208 w 708660"/>
              <a:gd name="connsiteY12" fmla="*/ 283195 h 708660"/>
              <a:gd name="connsiteX13" fmla="*/ 240190 w 708660"/>
              <a:gd name="connsiteY13" fmla="*/ 217330 h 708660"/>
              <a:gd name="connsiteX14" fmla="*/ 285910 w 708660"/>
              <a:gd name="connsiteY14" fmla="*/ 263050 h 708660"/>
              <a:gd name="connsiteX15" fmla="*/ 240190 w 708660"/>
              <a:gd name="connsiteY15" fmla="*/ 308770 h 708660"/>
              <a:gd name="connsiteX16" fmla="*/ 194470 w 708660"/>
              <a:gd name="connsiteY16" fmla="*/ 263050 h 708660"/>
              <a:gd name="connsiteX17" fmla="*/ 240190 w 708660"/>
              <a:gd name="connsiteY17" fmla="*/ 217330 h 708660"/>
              <a:gd name="connsiteX18" fmla="*/ 570088 w 708660"/>
              <a:gd name="connsiteY18" fmla="*/ 425927 h 708660"/>
              <a:gd name="connsiteX19" fmla="*/ 365920 w 708660"/>
              <a:gd name="connsiteY19" fmla="*/ 605950 h 708660"/>
              <a:gd name="connsiteX20" fmla="*/ 343060 w 708660"/>
              <a:gd name="connsiteY20" fmla="*/ 605950 h 708660"/>
              <a:gd name="connsiteX21" fmla="*/ 138892 w 708660"/>
              <a:gd name="connsiteY21" fmla="*/ 425927 h 708660"/>
              <a:gd name="connsiteX22" fmla="*/ 161609 w 708660"/>
              <a:gd name="connsiteY22" fmla="*/ 400210 h 708660"/>
              <a:gd name="connsiteX23" fmla="*/ 547371 w 708660"/>
              <a:gd name="connsiteY23" fmla="*/ 400210 h 708660"/>
              <a:gd name="connsiteX24" fmla="*/ 570088 w 708660"/>
              <a:gd name="connsiteY24" fmla="*/ 42592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83208" y="283195"/>
                </a:moveTo>
                <a:cubicBezTo>
                  <a:pt x="388923" y="247191"/>
                  <a:pt x="432071" y="223045"/>
                  <a:pt x="468790" y="223045"/>
                </a:cubicBezTo>
                <a:cubicBezTo>
                  <a:pt x="505509" y="223045"/>
                  <a:pt x="548657" y="247191"/>
                  <a:pt x="554372" y="283195"/>
                </a:cubicBezTo>
                <a:cubicBezTo>
                  <a:pt x="556801" y="299054"/>
                  <a:pt x="538084" y="309341"/>
                  <a:pt x="526083" y="298626"/>
                </a:cubicBezTo>
                <a:lnTo>
                  <a:pt x="512510" y="286481"/>
                </a:lnTo>
                <a:cubicBezTo>
                  <a:pt x="491364" y="267622"/>
                  <a:pt x="446501" y="267622"/>
                  <a:pt x="425356" y="286481"/>
                </a:cubicBezTo>
                <a:lnTo>
                  <a:pt x="411640" y="298769"/>
                </a:lnTo>
                <a:cubicBezTo>
                  <a:pt x="399638" y="309341"/>
                  <a:pt x="380779" y="299197"/>
                  <a:pt x="383208" y="283195"/>
                </a:cubicBezTo>
                <a:close/>
                <a:moveTo>
                  <a:pt x="240190" y="217330"/>
                </a:moveTo>
                <a:cubicBezTo>
                  <a:pt x="265479" y="217330"/>
                  <a:pt x="285910" y="237761"/>
                  <a:pt x="285910" y="263050"/>
                </a:cubicBezTo>
                <a:cubicBezTo>
                  <a:pt x="285910" y="288339"/>
                  <a:pt x="265479" y="308770"/>
                  <a:pt x="240190" y="308770"/>
                </a:cubicBezTo>
                <a:cubicBezTo>
                  <a:pt x="214901" y="308770"/>
                  <a:pt x="194470" y="288339"/>
                  <a:pt x="194470" y="263050"/>
                </a:cubicBezTo>
                <a:cubicBezTo>
                  <a:pt x="194470" y="237761"/>
                  <a:pt x="214901" y="217330"/>
                  <a:pt x="240190" y="217330"/>
                </a:cubicBezTo>
                <a:close/>
                <a:moveTo>
                  <a:pt x="570088" y="425927"/>
                </a:moveTo>
                <a:cubicBezTo>
                  <a:pt x="557372" y="527369"/>
                  <a:pt x="470790" y="605950"/>
                  <a:pt x="365920" y="605950"/>
                </a:cubicBezTo>
                <a:lnTo>
                  <a:pt x="343060" y="605950"/>
                </a:lnTo>
                <a:cubicBezTo>
                  <a:pt x="238190" y="605950"/>
                  <a:pt x="151607" y="527369"/>
                  <a:pt x="138892" y="425927"/>
                </a:cubicBezTo>
                <a:cubicBezTo>
                  <a:pt x="137177" y="412354"/>
                  <a:pt x="147893" y="400210"/>
                  <a:pt x="161609" y="400210"/>
                </a:cubicBezTo>
                <a:lnTo>
                  <a:pt x="547371" y="400210"/>
                </a:lnTo>
                <a:cubicBezTo>
                  <a:pt x="561087" y="400210"/>
                  <a:pt x="571803" y="412211"/>
                  <a:pt x="570088" y="425927"/>
                </a:cubicBezTo>
                <a:close/>
              </a:path>
            </a:pathLst>
          </a:custGeom>
          <a:solidFill>
            <a:srgbClr val="910830"/>
          </a:solidFill>
          <a:ln w="1421" cap="flat">
            <a:noFill/>
            <a:prstDash val="solid"/>
            <a:miter/>
          </a:ln>
        </p:spPr>
        <p:txBody>
          <a:bodyPr rtlCol="0" anchor="ctr"/>
          <a:lstStyle/>
          <a:p>
            <a:endParaRPr lang="en-GB"/>
          </a:p>
        </p:txBody>
      </p:sp>
      <p:sp>
        <p:nvSpPr>
          <p:cNvPr id="185" name="Grafik 318">
            <a:extLst>
              <a:ext uri="{FF2B5EF4-FFF2-40B4-BE49-F238E27FC236}">
                <a16:creationId xmlns:a16="http://schemas.microsoft.com/office/drawing/2014/main" id="{B73F0E0D-D247-4BE0-BCCC-E632C18C6DD1}"/>
              </a:ext>
            </a:extLst>
          </p:cNvPr>
          <p:cNvSpPr/>
          <p:nvPr/>
        </p:nvSpPr>
        <p:spPr>
          <a:xfrm>
            <a:off x="1225142" y="3225411"/>
            <a:ext cx="475573" cy="475573"/>
          </a:xfrm>
          <a:custGeom>
            <a:avLst/>
            <a:gdLst>
              <a:gd name="connsiteX0" fmla="*/ 17893 w 731520"/>
              <a:gd name="connsiteY0" fmla="*/ 211653 h 731520"/>
              <a:gd name="connsiteX1" fmla="*/ 350706 w 731520"/>
              <a:gd name="connsiteY1" fmla="*/ 362629 h 731520"/>
              <a:gd name="connsiteX2" fmla="*/ 381125 w 731520"/>
              <a:gd name="connsiteY2" fmla="*/ 362629 h 731520"/>
              <a:gd name="connsiteX3" fmla="*/ 713938 w 731520"/>
              <a:gd name="connsiteY3" fmla="*/ 211653 h 731520"/>
              <a:gd name="connsiteX4" fmla="*/ 713938 w 731520"/>
              <a:gd name="connsiteY4" fmla="*/ 154460 h 731520"/>
              <a:gd name="connsiteX5" fmla="*/ 381139 w 731520"/>
              <a:gd name="connsiteY5" fmla="*/ 3470 h 731520"/>
              <a:gd name="connsiteX6" fmla="*/ 350721 w 731520"/>
              <a:gd name="connsiteY6" fmla="*/ 3470 h 731520"/>
              <a:gd name="connsiteX7" fmla="*/ 17893 w 731520"/>
              <a:gd name="connsiteY7" fmla="*/ 154446 h 731520"/>
              <a:gd name="connsiteX8" fmla="*/ 17893 w 731520"/>
              <a:gd name="connsiteY8" fmla="*/ 211653 h 731520"/>
              <a:gd name="connsiteX9" fmla="*/ 713952 w 731520"/>
              <a:gd name="connsiteY9" fmla="*/ 337783 h 731520"/>
              <a:gd name="connsiteX10" fmla="*/ 630956 w 731520"/>
              <a:gd name="connsiteY10" fmla="*/ 300164 h 731520"/>
              <a:gd name="connsiteX11" fmla="*/ 400013 w 731520"/>
              <a:gd name="connsiteY11" fmla="*/ 404849 h 731520"/>
              <a:gd name="connsiteX12" fmla="*/ 365923 w 731520"/>
              <a:gd name="connsiteY12" fmla="*/ 412236 h 731520"/>
              <a:gd name="connsiteX13" fmla="*/ 331833 w 731520"/>
              <a:gd name="connsiteY13" fmla="*/ 404849 h 731520"/>
              <a:gd name="connsiteX14" fmla="*/ 100904 w 731520"/>
              <a:gd name="connsiteY14" fmla="*/ 300164 h 731520"/>
              <a:gd name="connsiteX15" fmla="*/ 17893 w 731520"/>
              <a:gd name="connsiteY15" fmla="*/ 337783 h 731520"/>
              <a:gd name="connsiteX16" fmla="*/ 17893 w 731520"/>
              <a:gd name="connsiteY16" fmla="*/ 394933 h 731520"/>
              <a:gd name="connsiteX17" fmla="*/ 350706 w 731520"/>
              <a:gd name="connsiteY17" fmla="*/ 545795 h 731520"/>
              <a:gd name="connsiteX18" fmla="*/ 381125 w 731520"/>
              <a:gd name="connsiteY18" fmla="*/ 545795 h 731520"/>
              <a:gd name="connsiteX19" fmla="*/ 713952 w 731520"/>
              <a:gd name="connsiteY19" fmla="*/ 394933 h 731520"/>
              <a:gd name="connsiteX20" fmla="*/ 713952 w 731520"/>
              <a:gd name="connsiteY20" fmla="*/ 337783 h 731520"/>
              <a:gd name="connsiteX21" fmla="*/ 713952 w 731520"/>
              <a:gd name="connsiteY21" fmla="*/ 520378 h 731520"/>
              <a:gd name="connsiteX22" fmla="*/ 631270 w 731520"/>
              <a:gd name="connsiteY22" fmla="*/ 482901 h 731520"/>
              <a:gd name="connsiteX23" fmla="*/ 400013 w 731520"/>
              <a:gd name="connsiteY23" fmla="*/ 587729 h 731520"/>
              <a:gd name="connsiteX24" fmla="*/ 365923 w 731520"/>
              <a:gd name="connsiteY24" fmla="*/ 595116 h 731520"/>
              <a:gd name="connsiteX25" fmla="*/ 331833 w 731520"/>
              <a:gd name="connsiteY25" fmla="*/ 587729 h 731520"/>
              <a:gd name="connsiteX26" fmla="*/ 100589 w 731520"/>
              <a:gd name="connsiteY26" fmla="*/ 482901 h 731520"/>
              <a:gd name="connsiteX27" fmla="*/ 17893 w 731520"/>
              <a:gd name="connsiteY27" fmla="*/ 520378 h 731520"/>
              <a:gd name="connsiteX28" fmla="*/ 17893 w 731520"/>
              <a:gd name="connsiteY28" fmla="*/ 577528 h 731520"/>
              <a:gd name="connsiteX29" fmla="*/ 350706 w 731520"/>
              <a:gd name="connsiteY29" fmla="*/ 728389 h 731520"/>
              <a:gd name="connsiteX30" fmla="*/ 381125 w 731520"/>
              <a:gd name="connsiteY30" fmla="*/ 728389 h 731520"/>
              <a:gd name="connsiteX31" fmla="*/ 713952 w 731520"/>
              <a:gd name="connsiteY31" fmla="*/ 577528 h 731520"/>
              <a:gd name="connsiteX32" fmla="*/ 713952 w 731520"/>
              <a:gd name="connsiteY32" fmla="*/ 5203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731520">
                <a:moveTo>
                  <a:pt x="17893" y="211653"/>
                </a:moveTo>
                <a:lnTo>
                  <a:pt x="350706" y="362629"/>
                </a:lnTo>
                <a:cubicBezTo>
                  <a:pt x="360422" y="367044"/>
                  <a:pt x="371409" y="367044"/>
                  <a:pt x="381125" y="362629"/>
                </a:cubicBezTo>
                <a:lnTo>
                  <a:pt x="713938" y="211653"/>
                </a:lnTo>
                <a:cubicBezTo>
                  <a:pt x="737583" y="200923"/>
                  <a:pt x="737583" y="165190"/>
                  <a:pt x="713938" y="154460"/>
                </a:cubicBezTo>
                <a:lnTo>
                  <a:pt x="381139" y="3470"/>
                </a:lnTo>
                <a:cubicBezTo>
                  <a:pt x="371480" y="-945"/>
                  <a:pt x="360380" y="-945"/>
                  <a:pt x="350721" y="3470"/>
                </a:cubicBezTo>
                <a:lnTo>
                  <a:pt x="17893" y="154446"/>
                </a:lnTo>
                <a:cubicBezTo>
                  <a:pt x="-5752" y="165176"/>
                  <a:pt x="-5752" y="200923"/>
                  <a:pt x="17893" y="211653"/>
                </a:cubicBezTo>
                <a:close/>
                <a:moveTo>
                  <a:pt x="713952" y="337783"/>
                </a:moveTo>
                <a:lnTo>
                  <a:pt x="630956" y="300164"/>
                </a:lnTo>
                <a:lnTo>
                  <a:pt x="400013" y="404849"/>
                </a:lnTo>
                <a:cubicBezTo>
                  <a:pt x="389211" y="409750"/>
                  <a:pt x="377738" y="412236"/>
                  <a:pt x="365923" y="412236"/>
                </a:cubicBezTo>
                <a:cubicBezTo>
                  <a:pt x="354107" y="412236"/>
                  <a:pt x="342648" y="409750"/>
                  <a:pt x="331833" y="404849"/>
                </a:cubicBezTo>
                <a:lnTo>
                  <a:pt x="100904" y="300164"/>
                </a:lnTo>
                <a:lnTo>
                  <a:pt x="17893" y="337783"/>
                </a:lnTo>
                <a:cubicBezTo>
                  <a:pt x="-5752" y="348499"/>
                  <a:pt x="-5752" y="384218"/>
                  <a:pt x="17893" y="394933"/>
                </a:cubicBezTo>
                <a:lnTo>
                  <a:pt x="350706" y="545795"/>
                </a:lnTo>
                <a:cubicBezTo>
                  <a:pt x="360422" y="550196"/>
                  <a:pt x="371409" y="550196"/>
                  <a:pt x="381125" y="545795"/>
                </a:cubicBezTo>
                <a:lnTo>
                  <a:pt x="713952" y="394933"/>
                </a:lnTo>
                <a:cubicBezTo>
                  <a:pt x="737598" y="384218"/>
                  <a:pt x="737598" y="348499"/>
                  <a:pt x="713952" y="337783"/>
                </a:cubicBezTo>
                <a:close/>
                <a:moveTo>
                  <a:pt x="713952" y="520378"/>
                </a:moveTo>
                <a:lnTo>
                  <a:pt x="631270" y="482901"/>
                </a:lnTo>
                <a:lnTo>
                  <a:pt x="400013" y="587729"/>
                </a:lnTo>
                <a:cubicBezTo>
                  <a:pt x="389211" y="592630"/>
                  <a:pt x="377738" y="595116"/>
                  <a:pt x="365923" y="595116"/>
                </a:cubicBezTo>
                <a:cubicBezTo>
                  <a:pt x="354107" y="595116"/>
                  <a:pt x="342648" y="592630"/>
                  <a:pt x="331833" y="587729"/>
                </a:cubicBezTo>
                <a:lnTo>
                  <a:pt x="100589" y="482901"/>
                </a:lnTo>
                <a:lnTo>
                  <a:pt x="17893" y="520378"/>
                </a:lnTo>
                <a:cubicBezTo>
                  <a:pt x="-5752" y="531093"/>
                  <a:pt x="-5752" y="566812"/>
                  <a:pt x="17893" y="577528"/>
                </a:cubicBezTo>
                <a:lnTo>
                  <a:pt x="350706" y="728389"/>
                </a:lnTo>
                <a:cubicBezTo>
                  <a:pt x="360422" y="732790"/>
                  <a:pt x="371409" y="732790"/>
                  <a:pt x="381125" y="728389"/>
                </a:cubicBezTo>
                <a:lnTo>
                  <a:pt x="713952" y="577528"/>
                </a:lnTo>
                <a:cubicBezTo>
                  <a:pt x="737598" y="566812"/>
                  <a:pt x="737598" y="531093"/>
                  <a:pt x="713952" y="520378"/>
                </a:cubicBezTo>
                <a:close/>
              </a:path>
            </a:pathLst>
          </a:custGeom>
          <a:solidFill>
            <a:srgbClr val="910830"/>
          </a:solidFill>
          <a:ln w="1414" cap="flat">
            <a:noFill/>
            <a:prstDash val="solid"/>
            <a:miter/>
          </a:ln>
        </p:spPr>
        <p:txBody>
          <a:bodyPr rtlCol="0" anchor="ctr"/>
          <a:lstStyle/>
          <a:p>
            <a:endParaRPr lang="en-GB"/>
          </a:p>
        </p:txBody>
      </p:sp>
      <p:sp>
        <p:nvSpPr>
          <p:cNvPr id="186" name="Grafik 319">
            <a:extLst>
              <a:ext uri="{FF2B5EF4-FFF2-40B4-BE49-F238E27FC236}">
                <a16:creationId xmlns:a16="http://schemas.microsoft.com/office/drawing/2014/main" id="{08615142-439D-449A-9677-58A7EC8B9D4E}"/>
              </a:ext>
            </a:extLst>
          </p:cNvPr>
          <p:cNvSpPr/>
          <p:nvPr/>
        </p:nvSpPr>
        <p:spPr>
          <a:xfrm>
            <a:off x="594194" y="3225396"/>
            <a:ext cx="535020" cy="475573"/>
          </a:xfrm>
          <a:custGeom>
            <a:avLst/>
            <a:gdLst>
              <a:gd name="connsiteX0" fmla="*/ 780465 w 822960"/>
              <a:gd name="connsiteY0" fmla="*/ 14053 h 731520"/>
              <a:gd name="connsiteX1" fmla="*/ 740032 w 822960"/>
              <a:gd name="connsiteY1" fmla="*/ 12338 h 731520"/>
              <a:gd name="connsiteX2" fmla="*/ 525862 w 822960"/>
              <a:gd name="connsiteY2" fmla="*/ 137354 h 731520"/>
              <a:gd name="connsiteX3" fmla="*/ 411562 w 822960"/>
              <a:gd name="connsiteY3" fmla="*/ 137354 h 731520"/>
              <a:gd name="connsiteX4" fmla="*/ 137242 w 822960"/>
              <a:gd name="connsiteY4" fmla="*/ 411674 h 731520"/>
              <a:gd name="connsiteX5" fmla="*/ 139385 w 822960"/>
              <a:gd name="connsiteY5" fmla="*/ 440963 h 731520"/>
              <a:gd name="connsiteX6" fmla="*/ 548722 w 822960"/>
              <a:gd name="connsiteY6" fmla="*/ 320234 h 731520"/>
              <a:gd name="connsiteX7" fmla="*/ 571582 w 822960"/>
              <a:gd name="connsiteY7" fmla="*/ 343094 h 731520"/>
              <a:gd name="connsiteX8" fmla="*/ 548722 w 822960"/>
              <a:gd name="connsiteY8" fmla="*/ 365954 h 731520"/>
              <a:gd name="connsiteX9" fmla="*/ 3511 w 822960"/>
              <a:gd name="connsiteY9" fmla="*/ 668849 h 731520"/>
              <a:gd name="connsiteX10" fmla="*/ 28514 w 822960"/>
              <a:gd name="connsiteY10" fmla="*/ 728285 h 731520"/>
              <a:gd name="connsiteX11" fmla="*/ 88236 w 822960"/>
              <a:gd name="connsiteY11" fmla="*/ 703567 h 731520"/>
              <a:gd name="connsiteX12" fmla="*/ 190963 w 822960"/>
              <a:gd name="connsiteY12" fmla="*/ 574123 h 731520"/>
              <a:gd name="connsiteX13" fmla="*/ 440851 w 822960"/>
              <a:gd name="connsiteY13" fmla="*/ 684422 h 731520"/>
              <a:gd name="connsiteX14" fmla="*/ 823042 w 822960"/>
              <a:gd name="connsiteY14" fmla="*/ 220650 h 731520"/>
              <a:gd name="connsiteX15" fmla="*/ 780465 w 822960"/>
              <a:gd name="connsiteY15" fmla="*/ 1405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2960" h="731520">
                <a:moveTo>
                  <a:pt x="780465" y="14053"/>
                </a:moveTo>
                <a:cubicBezTo>
                  <a:pt x="772464" y="-3807"/>
                  <a:pt x="749604" y="-4521"/>
                  <a:pt x="740032" y="12338"/>
                </a:cubicBezTo>
                <a:cubicBezTo>
                  <a:pt x="695740" y="89348"/>
                  <a:pt x="616445" y="137354"/>
                  <a:pt x="525862" y="137354"/>
                </a:cubicBezTo>
                <a:lnTo>
                  <a:pt x="411562" y="137354"/>
                </a:lnTo>
                <a:cubicBezTo>
                  <a:pt x="260114" y="137354"/>
                  <a:pt x="137242" y="260226"/>
                  <a:pt x="137242" y="411674"/>
                </a:cubicBezTo>
                <a:cubicBezTo>
                  <a:pt x="137242" y="421675"/>
                  <a:pt x="138385" y="431248"/>
                  <a:pt x="139385" y="440963"/>
                </a:cubicBezTo>
                <a:cubicBezTo>
                  <a:pt x="230539" y="375669"/>
                  <a:pt x="362127" y="320234"/>
                  <a:pt x="548722" y="320234"/>
                </a:cubicBezTo>
                <a:cubicBezTo>
                  <a:pt x="561295" y="320234"/>
                  <a:pt x="571582" y="330521"/>
                  <a:pt x="571582" y="343094"/>
                </a:cubicBezTo>
                <a:cubicBezTo>
                  <a:pt x="571582" y="355667"/>
                  <a:pt x="561295" y="365954"/>
                  <a:pt x="548722" y="365954"/>
                </a:cubicBezTo>
                <a:cubicBezTo>
                  <a:pt x="189534" y="365954"/>
                  <a:pt x="37229" y="586124"/>
                  <a:pt x="3511" y="668849"/>
                </a:cubicBezTo>
                <a:cubicBezTo>
                  <a:pt x="-5919" y="692137"/>
                  <a:pt x="5225" y="718712"/>
                  <a:pt x="28514" y="728285"/>
                </a:cubicBezTo>
                <a:cubicBezTo>
                  <a:pt x="51945" y="738000"/>
                  <a:pt x="78520" y="726713"/>
                  <a:pt x="88236" y="703567"/>
                </a:cubicBezTo>
                <a:cubicBezTo>
                  <a:pt x="90379" y="698424"/>
                  <a:pt x="118097" y="635130"/>
                  <a:pt x="190963" y="574123"/>
                </a:cubicBezTo>
                <a:cubicBezTo>
                  <a:pt x="237254" y="636845"/>
                  <a:pt x="325265" y="696709"/>
                  <a:pt x="440851" y="684422"/>
                </a:cubicBezTo>
                <a:cubicBezTo>
                  <a:pt x="665165" y="668134"/>
                  <a:pt x="823042" y="466966"/>
                  <a:pt x="823042" y="220650"/>
                </a:cubicBezTo>
                <a:cubicBezTo>
                  <a:pt x="823042" y="148927"/>
                  <a:pt x="807611" y="74632"/>
                  <a:pt x="780465" y="14053"/>
                </a:cubicBezTo>
                <a:close/>
              </a:path>
            </a:pathLst>
          </a:custGeom>
          <a:solidFill>
            <a:srgbClr val="910830"/>
          </a:solidFill>
          <a:ln w="1422" cap="flat">
            <a:noFill/>
            <a:prstDash val="solid"/>
            <a:miter/>
          </a:ln>
        </p:spPr>
        <p:txBody>
          <a:bodyPr rtlCol="0" anchor="ctr"/>
          <a:lstStyle/>
          <a:p>
            <a:endParaRPr lang="en-GB"/>
          </a:p>
        </p:txBody>
      </p:sp>
      <p:sp>
        <p:nvSpPr>
          <p:cNvPr id="187" name="Grafik 320">
            <a:extLst>
              <a:ext uri="{FF2B5EF4-FFF2-40B4-BE49-F238E27FC236}">
                <a16:creationId xmlns:a16="http://schemas.microsoft.com/office/drawing/2014/main" id="{2956CFE7-6A07-493C-A1E1-4B97BA6DA8AF}"/>
              </a:ext>
            </a:extLst>
          </p:cNvPr>
          <p:cNvSpPr/>
          <p:nvPr/>
        </p:nvSpPr>
        <p:spPr>
          <a:xfrm>
            <a:off x="1796700" y="3225418"/>
            <a:ext cx="475573" cy="475573"/>
          </a:xfrm>
          <a:custGeom>
            <a:avLst/>
            <a:gdLst>
              <a:gd name="connsiteX0" fmla="*/ 698872 w 731520"/>
              <a:gd name="connsiteY0" fmla="*/ 32967 h 731520"/>
              <a:gd name="connsiteX1" fmla="*/ 591586 w 731520"/>
              <a:gd name="connsiteY1" fmla="*/ 8916 h 731520"/>
              <a:gd name="connsiteX2" fmla="*/ 132853 w 731520"/>
              <a:gd name="connsiteY2" fmla="*/ 132854 h 731520"/>
              <a:gd name="connsiteX3" fmla="*/ 8916 w 731520"/>
              <a:gd name="connsiteY3" fmla="*/ 591583 h 731520"/>
              <a:gd name="connsiteX4" fmla="*/ 32966 w 731520"/>
              <a:gd name="connsiteY4" fmla="*/ 698872 h 731520"/>
              <a:gd name="connsiteX5" fmla="*/ 140258 w 731520"/>
              <a:gd name="connsiteY5" fmla="*/ 722921 h 731520"/>
              <a:gd name="connsiteX6" fmla="*/ 598984 w 731520"/>
              <a:gd name="connsiteY6" fmla="*/ 598987 h 731520"/>
              <a:gd name="connsiteX7" fmla="*/ 722923 w 731520"/>
              <a:gd name="connsiteY7" fmla="*/ 140256 h 731520"/>
              <a:gd name="connsiteX8" fmla="*/ 698872 w 731520"/>
              <a:gd name="connsiteY8" fmla="*/ 32967 h 731520"/>
              <a:gd name="connsiteX9" fmla="*/ 348604 w 731520"/>
              <a:gd name="connsiteY9" fmla="*/ 136636 h 731520"/>
              <a:gd name="connsiteX10" fmla="*/ 136638 w 731520"/>
              <a:gd name="connsiteY10" fmla="*/ 348603 h 731520"/>
              <a:gd name="connsiteX11" fmla="*/ 114477 w 731520"/>
              <a:gd name="connsiteY11" fmla="*/ 365925 h 731520"/>
              <a:gd name="connsiteX12" fmla="*/ 108914 w 731520"/>
              <a:gd name="connsiteY12" fmla="*/ 365237 h 731520"/>
              <a:gd name="connsiteX13" fmla="*/ 92281 w 731520"/>
              <a:gd name="connsiteY13" fmla="*/ 337515 h 731520"/>
              <a:gd name="connsiteX14" fmla="*/ 337514 w 731520"/>
              <a:gd name="connsiteY14" fmla="*/ 92282 h 731520"/>
              <a:gd name="connsiteX15" fmla="*/ 365236 w 731520"/>
              <a:gd name="connsiteY15" fmla="*/ 108915 h 731520"/>
              <a:gd name="connsiteX16" fmla="*/ 348604 w 731520"/>
              <a:gd name="connsiteY16" fmla="*/ 13663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1520" h="731520">
                <a:moveTo>
                  <a:pt x="698872" y="32967"/>
                </a:moveTo>
                <a:cubicBezTo>
                  <a:pt x="665877" y="-27"/>
                  <a:pt x="621163" y="-8314"/>
                  <a:pt x="591586" y="8916"/>
                </a:cubicBezTo>
                <a:cubicBezTo>
                  <a:pt x="507424" y="57939"/>
                  <a:pt x="332625" y="-66918"/>
                  <a:pt x="132853" y="132854"/>
                </a:cubicBezTo>
                <a:cubicBezTo>
                  <a:pt x="-66919" y="332626"/>
                  <a:pt x="57939" y="507424"/>
                  <a:pt x="8916" y="591583"/>
                </a:cubicBezTo>
                <a:cubicBezTo>
                  <a:pt x="-8313" y="621161"/>
                  <a:pt x="-28" y="665876"/>
                  <a:pt x="32966" y="698872"/>
                </a:cubicBezTo>
                <a:cubicBezTo>
                  <a:pt x="65963" y="731869"/>
                  <a:pt x="110679" y="740150"/>
                  <a:pt x="140258" y="722921"/>
                </a:cubicBezTo>
                <a:cubicBezTo>
                  <a:pt x="224413" y="673900"/>
                  <a:pt x="399214" y="798757"/>
                  <a:pt x="598984" y="598987"/>
                </a:cubicBezTo>
                <a:cubicBezTo>
                  <a:pt x="798755" y="399216"/>
                  <a:pt x="673901" y="224416"/>
                  <a:pt x="722923" y="140256"/>
                </a:cubicBezTo>
                <a:cubicBezTo>
                  <a:pt x="740152" y="110679"/>
                  <a:pt x="731868" y="65963"/>
                  <a:pt x="698872" y="32967"/>
                </a:cubicBezTo>
                <a:close/>
                <a:moveTo>
                  <a:pt x="348604" y="136636"/>
                </a:moveTo>
                <a:cubicBezTo>
                  <a:pt x="265467" y="157420"/>
                  <a:pt x="157426" y="265445"/>
                  <a:pt x="136638" y="348603"/>
                </a:cubicBezTo>
                <a:cubicBezTo>
                  <a:pt x="134042" y="358990"/>
                  <a:pt x="124719" y="365925"/>
                  <a:pt x="114477" y="365925"/>
                </a:cubicBezTo>
                <a:cubicBezTo>
                  <a:pt x="112642" y="365925"/>
                  <a:pt x="110776" y="365702"/>
                  <a:pt x="108914" y="365237"/>
                </a:cubicBezTo>
                <a:cubicBezTo>
                  <a:pt x="96667" y="362174"/>
                  <a:pt x="89220" y="349764"/>
                  <a:pt x="92281" y="337515"/>
                </a:cubicBezTo>
                <a:cubicBezTo>
                  <a:pt x="117175" y="237942"/>
                  <a:pt x="237783" y="117216"/>
                  <a:pt x="337514" y="92282"/>
                </a:cubicBezTo>
                <a:cubicBezTo>
                  <a:pt x="349766" y="89220"/>
                  <a:pt x="362176" y="96667"/>
                  <a:pt x="365236" y="108915"/>
                </a:cubicBezTo>
                <a:cubicBezTo>
                  <a:pt x="368297" y="121164"/>
                  <a:pt x="360852" y="133574"/>
                  <a:pt x="348604" y="136636"/>
                </a:cubicBezTo>
                <a:close/>
              </a:path>
            </a:pathLst>
          </a:custGeom>
          <a:solidFill>
            <a:srgbClr val="910830"/>
          </a:solidFill>
          <a:ln w="1414" cap="flat">
            <a:noFill/>
            <a:prstDash val="solid"/>
            <a:miter/>
          </a:ln>
        </p:spPr>
        <p:txBody>
          <a:bodyPr rtlCol="0" anchor="ctr"/>
          <a:lstStyle/>
          <a:p>
            <a:endParaRPr lang="en-GB"/>
          </a:p>
        </p:txBody>
      </p:sp>
      <p:sp>
        <p:nvSpPr>
          <p:cNvPr id="188" name="Grafik 321">
            <a:extLst>
              <a:ext uri="{FF2B5EF4-FFF2-40B4-BE49-F238E27FC236}">
                <a16:creationId xmlns:a16="http://schemas.microsoft.com/office/drawing/2014/main" id="{F07F3745-BC28-4A30-B9AF-8C96D5AA9CF8}"/>
              </a:ext>
            </a:extLst>
          </p:cNvPr>
          <p:cNvSpPr/>
          <p:nvPr/>
        </p:nvSpPr>
        <p:spPr>
          <a:xfrm>
            <a:off x="6309694" y="3284859"/>
            <a:ext cx="356680" cy="356680"/>
          </a:xfrm>
          <a:custGeom>
            <a:avLst/>
            <a:gdLst>
              <a:gd name="connsiteX0" fmla="*/ 522310 w 548640"/>
              <a:gd name="connsiteY0" fmla="*/ 419849 h 548640"/>
              <a:gd name="connsiteX1" fmla="*/ 210242 w 548640"/>
              <a:gd name="connsiteY1" fmla="*/ 274331 h 548640"/>
              <a:gd name="connsiteX2" fmla="*/ 522382 w 548640"/>
              <a:gd name="connsiteY2" fmla="*/ 128770 h 548640"/>
              <a:gd name="connsiteX3" fmla="*/ 544499 w 548640"/>
              <a:gd name="connsiteY3" fmla="*/ 68005 h 548640"/>
              <a:gd name="connsiteX4" fmla="*/ 525182 w 548640"/>
              <a:gd name="connsiteY4" fmla="*/ 26571 h 548640"/>
              <a:gd name="connsiteX5" fmla="*/ 464417 w 548640"/>
              <a:gd name="connsiteY5" fmla="*/ 4454 h 548640"/>
              <a:gd name="connsiteX6" fmla="*/ 26562 w 548640"/>
              <a:gd name="connsiteY6" fmla="*/ 208637 h 548640"/>
              <a:gd name="connsiteX7" fmla="*/ 159 w 548640"/>
              <a:gd name="connsiteY7" fmla="*/ 250071 h 548640"/>
              <a:gd name="connsiteX8" fmla="*/ 159 w 548640"/>
              <a:gd name="connsiteY8" fmla="*/ 298991 h 548640"/>
              <a:gd name="connsiteX9" fmla="*/ 26562 w 548640"/>
              <a:gd name="connsiteY9" fmla="*/ 340425 h 548640"/>
              <a:gd name="connsiteX10" fmla="*/ 464203 w 548640"/>
              <a:gd name="connsiteY10" fmla="*/ 544493 h 548640"/>
              <a:gd name="connsiteX11" fmla="*/ 525125 w 548640"/>
              <a:gd name="connsiteY11" fmla="*/ 522319 h 548640"/>
              <a:gd name="connsiteX12" fmla="*/ 544499 w 548640"/>
              <a:gd name="connsiteY12" fmla="*/ 480771 h 548640"/>
              <a:gd name="connsiteX13" fmla="*/ 522310 w 548640"/>
              <a:gd name="connsiteY13" fmla="*/ 41984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8640" h="548640">
                <a:moveTo>
                  <a:pt x="522310" y="419849"/>
                </a:moveTo>
                <a:lnTo>
                  <a:pt x="210242" y="274331"/>
                </a:lnTo>
                <a:lnTo>
                  <a:pt x="522382" y="128770"/>
                </a:lnTo>
                <a:cubicBezTo>
                  <a:pt x="545270" y="118097"/>
                  <a:pt x="555171" y="90894"/>
                  <a:pt x="544499" y="68005"/>
                </a:cubicBezTo>
                <a:lnTo>
                  <a:pt x="525182" y="26571"/>
                </a:lnTo>
                <a:cubicBezTo>
                  <a:pt x="514509" y="3683"/>
                  <a:pt x="487306" y="-6218"/>
                  <a:pt x="464417" y="4454"/>
                </a:cubicBezTo>
                <a:lnTo>
                  <a:pt x="26562" y="208637"/>
                </a:lnTo>
                <a:cubicBezTo>
                  <a:pt x="10461" y="216148"/>
                  <a:pt x="166" y="232304"/>
                  <a:pt x="159" y="250071"/>
                </a:cubicBezTo>
                <a:lnTo>
                  <a:pt x="159" y="298991"/>
                </a:lnTo>
                <a:cubicBezTo>
                  <a:pt x="159" y="316765"/>
                  <a:pt x="10460" y="332924"/>
                  <a:pt x="26562" y="340425"/>
                </a:cubicBezTo>
                <a:lnTo>
                  <a:pt x="464203" y="544493"/>
                </a:lnTo>
                <a:cubicBezTo>
                  <a:pt x="487149" y="555195"/>
                  <a:pt x="514423" y="545265"/>
                  <a:pt x="525125" y="522319"/>
                </a:cubicBezTo>
                <a:lnTo>
                  <a:pt x="544499" y="480771"/>
                </a:lnTo>
                <a:cubicBezTo>
                  <a:pt x="555200" y="457825"/>
                  <a:pt x="545270" y="430550"/>
                  <a:pt x="522310" y="419849"/>
                </a:cubicBezTo>
                <a:close/>
              </a:path>
            </a:pathLst>
          </a:custGeom>
          <a:solidFill>
            <a:srgbClr val="910830"/>
          </a:solidFill>
          <a:ln w="1414" cap="flat">
            <a:noFill/>
            <a:prstDash val="solid"/>
            <a:miter/>
          </a:ln>
        </p:spPr>
        <p:txBody>
          <a:bodyPr rtlCol="0" anchor="ctr"/>
          <a:lstStyle/>
          <a:p>
            <a:endParaRPr lang="en-GB"/>
          </a:p>
        </p:txBody>
      </p:sp>
      <p:sp>
        <p:nvSpPr>
          <p:cNvPr id="189" name="Grafik 322">
            <a:extLst>
              <a:ext uri="{FF2B5EF4-FFF2-40B4-BE49-F238E27FC236}">
                <a16:creationId xmlns:a16="http://schemas.microsoft.com/office/drawing/2014/main" id="{C6F5C485-6FEF-40F9-92CE-C995A792B2B6}"/>
              </a:ext>
            </a:extLst>
          </p:cNvPr>
          <p:cNvSpPr/>
          <p:nvPr/>
        </p:nvSpPr>
        <p:spPr>
          <a:xfrm>
            <a:off x="5797585" y="3240288"/>
            <a:ext cx="416127" cy="445850"/>
          </a:xfrm>
          <a:custGeom>
            <a:avLst/>
            <a:gdLst>
              <a:gd name="connsiteX0" fmla="*/ 78713 w 640080"/>
              <a:gd name="connsiteY0" fmla="*/ 283324 h 685800"/>
              <a:gd name="connsiteX1" fmla="*/ 509353 w 640080"/>
              <a:gd name="connsiteY1" fmla="*/ 454589 h 685800"/>
              <a:gd name="connsiteX2" fmla="*/ 574189 w 640080"/>
              <a:gd name="connsiteY2" fmla="*/ 427228 h 685800"/>
              <a:gd name="connsiteX3" fmla="*/ 591463 w 640080"/>
              <a:gd name="connsiteY3" fmla="*/ 384251 h 685800"/>
              <a:gd name="connsiteX4" fmla="*/ 561159 w 640080"/>
              <a:gd name="connsiteY4" fmla="*/ 325673 h 685800"/>
              <a:gd name="connsiteX5" fmla="*/ 310499 w 640080"/>
              <a:gd name="connsiteY5" fmla="*/ 228446 h 685800"/>
              <a:gd name="connsiteX6" fmla="*/ 561330 w 640080"/>
              <a:gd name="connsiteY6" fmla="*/ 131163 h 685800"/>
              <a:gd name="connsiteX7" fmla="*/ 591477 w 640080"/>
              <a:gd name="connsiteY7" fmla="*/ 72884 h 685800"/>
              <a:gd name="connsiteX8" fmla="*/ 574289 w 640080"/>
              <a:gd name="connsiteY8" fmla="*/ 30136 h 685800"/>
              <a:gd name="connsiteX9" fmla="*/ 509781 w 640080"/>
              <a:gd name="connsiteY9" fmla="*/ 2904 h 685800"/>
              <a:gd name="connsiteX10" fmla="*/ 78713 w 640080"/>
              <a:gd name="connsiteY10" fmla="*/ 174296 h 685800"/>
              <a:gd name="connsiteX11" fmla="*/ 45880 w 640080"/>
              <a:gd name="connsiteY11" fmla="*/ 217416 h 685800"/>
              <a:gd name="connsiteX12" fmla="*/ 45880 w 640080"/>
              <a:gd name="connsiteY12" fmla="*/ 240219 h 685800"/>
              <a:gd name="connsiteX13" fmla="*/ 78713 w 640080"/>
              <a:gd name="connsiteY13" fmla="*/ 283324 h 685800"/>
              <a:gd name="connsiteX14" fmla="*/ 605950 w 640080"/>
              <a:gd name="connsiteY14" fmla="*/ 548786 h 685800"/>
              <a:gd name="connsiteX15" fmla="*/ 34450 w 640080"/>
              <a:gd name="connsiteY15" fmla="*/ 548786 h 685800"/>
              <a:gd name="connsiteX16" fmla="*/ 160 w 640080"/>
              <a:gd name="connsiteY16" fmla="*/ 583076 h 685800"/>
              <a:gd name="connsiteX17" fmla="*/ 160 w 640080"/>
              <a:gd name="connsiteY17" fmla="*/ 651656 h 685800"/>
              <a:gd name="connsiteX18" fmla="*/ 34450 w 640080"/>
              <a:gd name="connsiteY18" fmla="*/ 685946 h 685800"/>
              <a:gd name="connsiteX19" fmla="*/ 605950 w 640080"/>
              <a:gd name="connsiteY19" fmla="*/ 685946 h 685800"/>
              <a:gd name="connsiteX20" fmla="*/ 640240 w 640080"/>
              <a:gd name="connsiteY20" fmla="*/ 651656 h 685800"/>
              <a:gd name="connsiteX21" fmla="*/ 640240 w 640080"/>
              <a:gd name="connsiteY21" fmla="*/ 583076 h 685800"/>
              <a:gd name="connsiteX22" fmla="*/ 605950 w 640080"/>
              <a:gd name="connsiteY22" fmla="*/ 548786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0080" h="685800">
                <a:moveTo>
                  <a:pt x="78713" y="283324"/>
                </a:moveTo>
                <a:lnTo>
                  <a:pt x="509353" y="454589"/>
                </a:lnTo>
                <a:cubicBezTo>
                  <a:pt x="535627" y="463204"/>
                  <a:pt x="564659" y="450960"/>
                  <a:pt x="574189" y="427228"/>
                </a:cubicBezTo>
                <a:lnTo>
                  <a:pt x="591463" y="384251"/>
                </a:lnTo>
                <a:cubicBezTo>
                  <a:pt x="601007" y="360520"/>
                  <a:pt x="587434" y="334288"/>
                  <a:pt x="561159" y="325673"/>
                </a:cubicBezTo>
                <a:lnTo>
                  <a:pt x="310499" y="228446"/>
                </a:lnTo>
                <a:lnTo>
                  <a:pt x="561330" y="131163"/>
                </a:lnTo>
                <a:cubicBezTo>
                  <a:pt x="587462" y="122590"/>
                  <a:pt x="600964" y="96487"/>
                  <a:pt x="591477" y="72884"/>
                </a:cubicBezTo>
                <a:lnTo>
                  <a:pt x="574289" y="30136"/>
                </a:lnTo>
                <a:cubicBezTo>
                  <a:pt x="564802" y="6518"/>
                  <a:pt x="535913" y="-5669"/>
                  <a:pt x="509781" y="2904"/>
                </a:cubicBezTo>
                <a:lnTo>
                  <a:pt x="78713" y="174296"/>
                </a:lnTo>
                <a:cubicBezTo>
                  <a:pt x="59039" y="180754"/>
                  <a:pt x="45880" y="198028"/>
                  <a:pt x="45880" y="217416"/>
                </a:cubicBezTo>
                <a:lnTo>
                  <a:pt x="45880" y="240219"/>
                </a:lnTo>
                <a:cubicBezTo>
                  <a:pt x="45880" y="259593"/>
                  <a:pt x="59039" y="276866"/>
                  <a:pt x="78713" y="283324"/>
                </a:cubicBezTo>
                <a:close/>
                <a:moveTo>
                  <a:pt x="605950" y="548786"/>
                </a:moveTo>
                <a:lnTo>
                  <a:pt x="34450" y="548786"/>
                </a:lnTo>
                <a:cubicBezTo>
                  <a:pt x="15519" y="548786"/>
                  <a:pt x="160" y="564131"/>
                  <a:pt x="160" y="583076"/>
                </a:cubicBezTo>
                <a:lnTo>
                  <a:pt x="160" y="651656"/>
                </a:lnTo>
                <a:cubicBezTo>
                  <a:pt x="160" y="670587"/>
                  <a:pt x="15519" y="685946"/>
                  <a:pt x="34450" y="685946"/>
                </a:cubicBezTo>
                <a:lnTo>
                  <a:pt x="605950" y="685946"/>
                </a:lnTo>
                <a:cubicBezTo>
                  <a:pt x="624881" y="685946"/>
                  <a:pt x="640240" y="670587"/>
                  <a:pt x="640240" y="651656"/>
                </a:cubicBezTo>
                <a:lnTo>
                  <a:pt x="640240" y="583076"/>
                </a:lnTo>
                <a:cubicBezTo>
                  <a:pt x="640240" y="564131"/>
                  <a:pt x="624881" y="548786"/>
                  <a:pt x="605950" y="548786"/>
                </a:cubicBezTo>
                <a:close/>
              </a:path>
            </a:pathLst>
          </a:custGeom>
          <a:solidFill>
            <a:srgbClr val="910830"/>
          </a:solidFill>
          <a:ln w="1424" cap="flat">
            <a:noFill/>
            <a:prstDash val="solid"/>
            <a:miter/>
          </a:ln>
        </p:spPr>
        <p:txBody>
          <a:bodyPr rtlCol="0" anchor="ctr"/>
          <a:lstStyle/>
          <a:p>
            <a:endParaRPr lang="en-GB"/>
          </a:p>
        </p:txBody>
      </p:sp>
      <p:sp>
        <p:nvSpPr>
          <p:cNvPr id="190" name="Grafik 323">
            <a:extLst>
              <a:ext uri="{FF2B5EF4-FFF2-40B4-BE49-F238E27FC236}">
                <a16:creationId xmlns:a16="http://schemas.microsoft.com/office/drawing/2014/main" id="{3CBF2D65-DF26-4A8E-B9EF-822FFDDBB8F9}"/>
              </a:ext>
            </a:extLst>
          </p:cNvPr>
          <p:cNvSpPr/>
          <p:nvPr/>
        </p:nvSpPr>
        <p:spPr>
          <a:xfrm>
            <a:off x="7637955" y="3225417"/>
            <a:ext cx="297233" cy="475573"/>
          </a:xfrm>
          <a:custGeom>
            <a:avLst/>
            <a:gdLst>
              <a:gd name="connsiteX0" fmla="*/ 448150 w 457200"/>
              <a:gd name="connsiteY0" fmla="*/ 560704 h 731520"/>
              <a:gd name="connsiteX1" fmla="*/ 299608 w 457200"/>
              <a:gd name="connsiteY1" fmla="*/ 720728 h 731520"/>
              <a:gd name="connsiteX2" fmla="*/ 249353 w 457200"/>
              <a:gd name="connsiteY2" fmla="*/ 720728 h 731520"/>
              <a:gd name="connsiteX3" fmla="*/ 100799 w 457200"/>
              <a:gd name="connsiteY3" fmla="*/ 560704 h 731520"/>
              <a:gd name="connsiteX4" fmla="*/ 125927 w 457200"/>
              <a:gd name="connsiteY4" fmla="*/ 503081 h 731520"/>
              <a:gd name="connsiteX5" fmla="*/ 217331 w 457200"/>
              <a:gd name="connsiteY5" fmla="*/ 503081 h 731520"/>
              <a:gd name="connsiteX6" fmla="*/ 217331 w 457200"/>
              <a:gd name="connsiteY6" fmla="*/ 114461 h 731520"/>
              <a:gd name="connsiteX7" fmla="*/ 97350 w 457200"/>
              <a:gd name="connsiteY7" fmla="*/ 114461 h 731520"/>
              <a:gd name="connsiteX8" fmla="*/ 85227 w 457200"/>
              <a:gd name="connsiteY8" fmla="*/ 109439 h 731520"/>
              <a:gd name="connsiteX9" fmla="*/ 5217 w 457200"/>
              <a:gd name="connsiteY9" fmla="*/ 29429 h 731520"/>
              <a:gd name="connsiteX10" fmla="*/ 17340 w 457200"/>
              <a:gd name="connsiteY10" fmla="*/ 161 h 731520"/>
              <a:gd name="connsiteX11" fmla="*/ 297341 w 457200"/>
              <a:gd name="connsiteY11" fmla="*/ 161 h 731520"/>
              <a:gd name="connsiteX12" fmla="*/ 331631 w 457200"/>
              <a:gd name="connsiteY12" fmla="*/ 34451 h 731520"/>
              <a:gd name="connsiteX13" fmla="*/ 331631 w 457200"/>
              <a:gd name="connsiteY13" fmla="*/ 503081 h 731520"/>
              <a:gd name="connsiteX14" fmla="*/ 423022 w 457200"/>
              <a:gd name="connsiteY14" fmla="*/ 503081 h 731520"/>
              <a:gd name="connsiteX15" fmla="*/ 448150 w 457200"/>
              <a:gd name="connsiteY15" fmla="*/ 56070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200" h="731520">
                <a:moveTo>
                  <a:pt x="448150" y="560704"/>
                </a:moveTo>
                <a:lnTo>
                  <a:pt x="299608" y="720728"/>
                </a:lnTo>
                <a:cubicBezTo>
                  <a:pt x="286057" y="735321"/>
                  <a:pt x="262924" y="735343"/>
                  <a:pt x="249353" y="720728"/>
                </a:cubicBezTo>
                <a:lnTo>
                  <a:pt x="100799" y="560704"/>
                </a:lnTo>
                <a:cubicBezTo>
                  <a:pt x="80502" y="538844"/>
                  <a:pt x="95976" y="503081"/>
                  <a:pt x="125927" y="503081"/>
                </a:cubicBezTo>
                <a:lnTo>
                  <a:pt x="217331" y="503081"/>
                </a:lnTo>
                <a:lnTo>
                  <a:pt x="217331" y="114461"/>
                </a:lnTo>
                <a:lnTo>
                  <a:pt x="97350" y="114461"/>
                </a:lnTo>
                <a:cubicBezTo>
                  <a:pt x="92803" y="114461"/>
                  <a:pt x="88442" y="112655"/>
                  <a:pt x="85227" y="109439"/>
                </a:cubicBezTo>
                <a:lnTo>
                  <a:pt x="5217" y="29429"/>
                </a:lnTo>
                <a:cubicBezTo>
                  <a:pt x="-5584" y="18629"/>
                  <a:pt x="2065" y="161"/>
                  <a:pt x="17340" y="161"/>
                </a:cubicBezTo>
                <a:lnTo>
                  <a:pt x="297341" y="161"/>
                </a:lnTo>
                <a:cubicBezTo>
                  <a:pt x="316279" y="161"/>
                  <a:pt x="331631" y="15513"/>
                  <a:pt x="331631" y="34451"/>
                </a:cubicBezTo>
                <a:lnTo>
                  <a:pt x="331631" y="503081"/>
                </a:lnTo>
                <a:lnTo>
                  <a:pt x="423022" y="503081"/>
                </a:lnTo>
                <a:cubicBezTo>
                  <a:pt x="452852" y="503081"/>
                  <a:pt x="468529" y="538755"/>
                  <a:pt x="448150" y="560704"/>
                </a:cubicBezTo>
                <a:close/>
              </a:path>
            </a:pathLst>
          </a:custGeom>
          <a:solidFill>
            <a:srgbClr val="910830"/>
          </a:solidFill>
          <a:ln w="1429" cap="flat">
            <a:noFill/>
            <a:prstDash val="solid"/>
            <a:miter/>
          </a:ln>
        </p:spPr>
        <p:txBody>
          <a:bodyPr rtlCol="0" anchor="ctr"/>
          <a:lstStyle/>
          <a:p>
            <a:endParaRPr lang="en-GB"/>
          </a:p>
        </p:txBody>
      </p:sp>
      <p:sp>
        <p:nvSpPr>
          <p:cNvPr id="191" name="Grafik 324">
            <a:extLst>
              <a:ext uri="{FF2B5EF4-FFF2-40B4-BE49-F238E27FC236}">
                <a16:creationId xmlns:a16="http://schemas.microsoft.com/office/drawing/2014/main" id="{009985C7-4C00-480E-8E36-4AF69798CCAB}"/>
              </a:ext>
            </a:extLst>
          </p:cNvPr>
          <p:cNvSpPr/>
          <p:nvPr/>
        </p:nvSpPr>
        <p:spPr>
          <a:xfrm>
            <a:off x="8031170" y="3225417"/>
            <a:ext cx="297233" cy="475573"/>
          </a:xfrm>
          <a:custGeom>
            <a:avLst/>
            <a:gdLst>
              <a:gd name="connsiteX0" fmla="*/ 448150 w 457200"/>
              <a:gd name="connsiteY0" fmla="*/ 171138 h 731520"/>
              <a:gd name="connsiteX1" fmla="*/ 299608 w 457200"/>
              <a:gd name="connsiteY1" fmla="*/ 11114 h 731520"/>
              <a:gd name="connsiteX2" fmla="*/ 249353 w 457200"/>
              <a:gd name="connsiteY2" fmla="*/ 11114 h 731520"/>
              <a:gd name="connsiteX3" fmla="*/ 100799 w 457200"/>
              <a:gd name="connsiteY3" fmla="*/ 171138 h 731520"/>
              <a:gd name="connsiteX4" fmla="*/ 125927 w 457200"/>
              <a:gd name="connsiteY4" fmla="*/ 228761 h 731520"/>
              <a:gd name="connsiteX5" fmla="*/ 217331 w 457200"/>
              <a:gd name="connsiteY5" fmla="*/ 228761 h 731520"/>
              <a:gd name="connsiteX6" fmla="*/ 217331 w 457200"/>
              <a:gd name="connsiteY6" fmla="*/ 617381 h 731520"/>
              <a:gd name="connsiteX7" fmla="*/ 97350 w 457200"/>
              <a:gd name="connsiteY7" fmla="*/ 617381 h 731520"/>
              <a:gd name="connsiteX8" fmla="*/ 85227 w 457200"/>
              <a:gd name="connsiteY8" fmla="*/ 622403 h 731520"/>
              <a:gd name="connsiteX9" fmla="*/ 5217 w 457200"/>
              <a:gd name="connsiteY9" fmla="*/ 702413 h 731520"/>
              <a:gd name="connsiteX10" fmla="*/ 17340 w 457200"/>
              <a:gd name="connsiteY10" fmla="*/ 731681 h 731520"/>
              <a:gd name="connsiteX11" fmla="*/ 297341 w 457200"/>
              <a:gd name="connsiteY11" fmla="*/ 731681 h 731520"/>
              <a:gd name="connsiteX12" fmla="*/ 331631 w 457200"/>
              <a:gd name="connsiteY12" fmla="*/ 697391 h 731520"/>
              <a:gd name="connsiteX13" fmla="*/ 331631 w 457200"/>
              <a:gd name="connsiteY13" fmla="*/ 228761 h 731520"/>
              <a:gd name="connsiteX14" fmla="*/ 423022 w 457200"/>
              <a:gd name="connsiteY14" fmla="*/ 228761 h 731520"/>
              <a:gd name="connsiteX15" fmla="*/ 448150 w 457200"/>
              <a:gd name="connsiteY15" fmla="*/ 17113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57200" h="731520">
                <a:moveTo>
                  <a:pt x="448150" y="171138"/>
                </a:moveTo>
                <a:lnTo>
                  <a:pt x="299608" y="11114"/>
                </a:lnTo>
                <a:cubicBezTo>
                  <a:pt x="286057" y="-3480"/>
                  <a:pt x="262924" y="-3501"/>
                  <a:pt x="249353" y="11114"/>
                </a:cubicBezTo>
                <a:lnTo>
                  <a:pt x="100799" y="171138"/>
                </a:lnTo>
                <a:cubicBezTo>
                  <a:pt x="80502" y="192998"/>
                  <a:pt x="95976" y="228761"/>
                  <a:pt x="125927" y="228761"/>
                </a:cubicBezTo>
                <a:lnTo>
                  <a:pt x="217331" y="228761"/>
                </a:lnTo>
                <a:lnTo>
                  <a:pt x="217331" y="617381"/>
                </a:lnTo>
                <a:lnTo>
                  <a:pt x="97350" y="617381"/>
                </a:lnTo>
                <a:cubicBezTo>
                  <a:pt x="92803" y="617381"/>
                  <a:pt x="88442" y="619187"/>
                  <a:pt x="85227" y="622403"/>
                </a:cubicBezTo>
                <a:lnTo>
                  <a:pt x="5217" y="702413"/>
                </a:lnTo>
                <a:cubicBezTo>
                  <a:pt x="-5584" y="713213"/>
                  <a:pt x="2065" y="731681"/>
                  <a:pt x="17340" y="731681"/>
                </a:cubicBezTo>
                <a:lnTo>
                  <a:pt x="297341" y="731681"/>
                </a:lnTo>
                <a:cubicBezTo>
                  <a:pt x="316279" y="731681"/>
                  <a:pt x="331631" y="716329"/>
                  <a:pt x="331631" y="697391"/>
                </a:cubicBezTo>
                <a:lnTo>
                  <a:pt x="331631" y="228761"/>
                </a:lnTo>
                <a:lnTo>
                  <a:pt x="423022" y="228761"/>
                </a:lnTo>
                <a:cubicBezTo>
                  <a:pt x="452852" y="228761"/>
                  <a:pt x="468529" y="193086"/>
                  <a:pt x="448150" y="171138"/>
                </a:cubicBezTo>
                <a:close/>
              </a:path>
            </a:pathLst>
          </a:custGeom>
          <a:solidFill>
            <a:srgbClr val="910830"/>
          </a:solidFill>
          <a:ln w="1429" cap="flat">
            <a:noFill/>
            <a:prstDash val="solid"/>
            <a:miter/>
          </a:ln>
        </p:spPr>
        <p:txBody>
          <a:bodyPr rtlCol="0" anchor="ctr"/>
          <a:lstStyle/>
          <a:p>
            <a:endParaRPr lang="en-GB"/>
          </a:p>
        </p:txBody>
      </p:sp>
      <p:sp>
        <p:nvSpPr>
          <p:cNvPr id="192" name="Grafik 325">
            <a:extLst>
              <a:ext uri="{FF2B5EF4-FFF2-40B4-BE49-F238E27FC236}">
                <a16:creationId xmlns:a16="http://schemas.microsoft.com/office/drawing/2014/main" id="{B59677D6-7F41-4816-8E5E-8454395229FE}"/>
              </a:ext>
            </a:extLst>
          </p:cNvPr>
          <p:cNvSpPr/>
          <p:nvPr/>
        </p:nvSpPr>
        <p:spPr>
          <a:xfrm>
            <a:off x="2375685" y="3232849"/>
            <a:ext cx="460712" cy="460712"/>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602657 w 708660"/>
              <a:gd name="connsiteY5" fmla="*/ 170979 h 708660"/>
              <a:gd name="connsiteX6" fmla="*/ 512076 w 708660"/>
              <a:gd name="connsiteY6" fmla="*/ 261560 h 708660"/>
              <a:gd name="connsiteX7" fmla="*/ 447418 w 708660"/>
              <a:gd name="connsiteY7" fmla="*/ 196902 h 708660"/>
              <a:gd name="connsiteX8" fmla="*/ 537999 w 708660"/>
              <a:gd name="connsiteY8" fmla="*/ 106321 h 708660"/>
              <a:gd name="connsiteX9" fmla="*/ 602657 w 708660"/>
              <a:gd name="connsiteY9" fmla="*/ 170979 h 708660"/>
              <a:gd name="connsiteX10" fmla="*/ 354489 w 708660"/>
              <a:gd name="connsiteY10" fmla="*/ 491649 h 708660"/>
              <a:gd name="connsiteX11" fmla="*/ 217329 w 708660"/>
              <a:gd name="connsiteY11" fmla="*/ 354489 h 708660"/>
              <a:gd name="connsiteX12" fmla="*/ 354489 w 708660"/>
              <a:gd name="connsiteY12" fmla="*/ 217329 h 708660"/>
              <a:gd name="connsiteX13" fmla="*/ 491649 w 708660"/>
              <a:gd name="connsiteY13" fmla="*/ 354489 h 708660"/>
              <a:gd name="connsiteX14" fmla="*/ 354489 w 708660"/>
              <a:gd name="connsiteY14" fmla="*/ 491649 h 708660"/>
              <a:gd name="connsiteX15" fmla="*/ 170979 w 708660"/>
              <a:gd name="connsiteY15" fmla="*/ 106321 h 708660"/>
              <a:gd name="connsiteX16" fmla="*/ 261560 w 708660"/>
              <a:gd name="connsiteY16" fmla="*/ 196902 h 708660"/>
              <a:gd name="connsiteX17" fmla="*/ 196902 w 708660"/>
              <a:gd name="connsiteY17" fmla="*/ 261560 h 708660"/>
              <a:gd name="connsiteX18" fmla="*/ 106321 w 708660"/>
              <a:gd name="connsiteY18" fmla="*/ 170979 h 708660"/>
              <a:gd name="connsiteX19" fmla="*/ 170979 w 708660"/>
              <a:gd name="connsiteY19" fmla="*/ 106321 h 708660"/>
              <a:gd name="connsiteX20" fmla="*/ 106321 w 708660"/>
              <a:gd name="connsiteY20" fmla="*/ 537999 h 708660"/>
              <a:gd name="connsiteX21" fmla="*/ 196902 w 708660"/>
              <a:gd name="connsiteY21" fmla="*/ 447418 h 708660"/>
              <a:gd name="connsiteX22" fmla="*/ 261560 w 708660"/>
              <a:gd name="connsiteY22" fmla="*/ 512076 h 708660"/>
              <a:gd name="connsiteX23" fmla="*/ 170979 w 708660"/>
              <a:gd name="connsiteY23" fmla="*/ 602657 h 708660"/>
              <a:gd name="connsiteX24" fmla="*/ 106321 w 708660"/>
              <a:gd name="connsiteY24" fmla="*/ 537999 h 708660"/>
              <a:gd name="connsiteX25" fmla="*/ 537999 w 708660"/>
              <a:gd name="connsiteY25" fmla="*/ 602657 h 708660"/>
              <a:gd name="connsiteX26" fmla="*/ 447418 w 708660"/>
              <a:gd name="connsiteY26" fmla="*/ 512076 h 708660"/>
              <a:gd name="connsiteX27" fmla="*/ 512076 w 708660"/>
              <a:gd name="connsiteY27" fmla="*/ 447418 h 708660"/>
              <a:gd name="connsiteX28" fmla="*/ 602657 w 708660"/>
              <a:gd name="connsiteY28" fmla="*/ 537999 h 708660"/>
              <a:gd name="connsiteX29" fmla="*/ 537999 w 708660"/>
              <a:gd name="connsiteY29" fmla="*/ 60265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602657" y="170979"/>
                </a:moveTo>
                <a:lnTo>
                  <a:pt x="512076" y="261560"/>
                </a:lnTo>
                <a:cubicBezTo>
                  <a:pt x="496378" y="235044"/>
                  <a:pt x="473971" y="212623"/>
                  <a:pt x="447418" y="196902"/>
                </a:cubicBezTo>
                <a:lnTo>
                  <a:pt x="537999" y="106321"/>
                </a:lnTo>
                <a:cubicBezTo>
                  <a:pt x="562610" y="124582"/>
                  <a:pt x="584397" y="146368"/>
                  <a:pt x="602657" y="170979"/>
                </a:cubicBezTo>
                <a:close/>
                <a:moveTo>
                  <a:pt x="354489" y="491649"/>
                </a:moveTo>
                <a:cubicBezTo>
                  <a:pt x="278738" y="491649"/>
                  <a:pt x="217329" y="430240"/>
                  <a:pt x="217329" y="354489"/>
                </a:cubicBezTo>
                <a:cubicBezTo>
                  <a:pt x="217329" y="278738"/>
                  <a:pt x="278738" y="217329"/>
                  <a:pt x="354489" y="217329"/>
                </a:cubicBezTo>
                <a:cubicBezTo>
                  <a:pt x="430240" y="217329"/>
                  <a:pt x="491649" y="278738"/>
                  <a:pt x="491649" y="354489"/>
                </a:cubicBezTo>
                <a:cubicBezTo>
                  <a:pt x="491649" y="430240"/>
                  <a:pt x="430240" y="491649"/>
                  <a:pt x="354489" y="491649"/>
                </a:cubicBezTo>
                <a:close/>
                <a:moveTo>
                  <a:pt x="170979" y="106321"/>
                </a:moveTo>
                <a:lnTo>
                  <a:pt x="261560" y="196902"/>
                </a:lnTo>
                <a:cubicBezTo>
                  <a:pt x="235044" y="212600"/>
                  <a:pt x="212623" y="235007"/>
                  <a:pt x="196902" y="261560"/>
                </a:cubicBezTo>
                <a:lnTo>
                  <a:pt x="106321" y="170979"/>
                </a:lnTo>
                <a:cubicBezTo>
                  <a:pt x="124581" y="146368"/>
                  <a:pt x="146368" y="124581"/>
                  <a:pt x="170979" y="106321"/>
                </a:cubicBezTo>
                <a:close/>
                <a:moveTo>
                  <a:pt x="106321" y="537999"/>
                </a:moveTo>
                <a:lnTo>
                  <a:pt x="196902" y="447418"/>
                </a:lnTo>
                <a:cubicBezTo>
                  <a:pt x="212600" y="473934"/>
                  <a:pt x="235007" y="496355"/>
                  <a:pt x="261560" y="512076"/>
                </a:cubicBezTo>
                <a:lnTo>
                  <a:pt x="170979" y="602657"/>
                </a:lnTo>
                <a:cubicBezTo>
                  <a:pt x="146368" y="584397"/>
                  <a:pt x="124582" y="562610"/>
                  <a:pt x="106321" y="537999"/>
                </a:cubicBezTo>
                <a:close/>
                <a:moveTo>
                  <a:pt x="537999" y="602657"/>
                </a:moveTo>
                <a:lnTo>
                  <a:pt x="447418" y="512076"/>
                </a:lnTo>
                <a:cubicBezTo>
                  <a:pt x="473934" y="496378"/>
                  <a:pt x="496355" y="473971"/>
                  <a:pt x="512076" y="447418"/>
                </a:cubicBezTo>
                <a:lnTo>
                  <a:pt x="602657" y="537999"/>
                </a:lnTo>
                <a:cubicBezTo>
                  <a:pt x="584396" y="562610"/>
                  <a:pt x="562610" y="584396"/>
                  <a:pt x="537999" y="602657"/>
                </a:cubicBezTo>
                <a:close/>
              </a:path>
            </a:pathLst>
          </a:custGeom>
          <a:solidFill>
            <a:srgbClr val="910830"/>
          </a:solidFill>
          <a:ln w="1414" cap="flat">
            <a:noFill/>
            <a:prstDash val="solid"/>
            <a:miter/>
          </a:ln>
        </p:spPr>
        <p:txBody>
          <a:bodyPr rtlCol="0" anchor="ctr"/>
          <a:lstStyle/>
          <a:p>
            <a:endParaRPr lang="en-GB"/>
          </a:p>
        </p:txBody>
      </p:sp>
      <p:sp>
        <p:nvSpPr>
          <p:cNvPr id="193" name="Grafik 326">
            <a:extLst>
              <a:ext uri="{FF2B5EF4-FFF2-40B4-BE49-F238E27FC236}">
                <a16:creationId xmlns:a16="http://schemas.microsoft.com/office/drawing/2014/main" id="{9ABB069D-EAE3-42AE-B550-01E886463C25}"/>
              </a:ext>
            </a:extLst>
          </p:cNvPr>
          <p:cNvSpPr/>
          <p:nvPr/>
        </p:nvSpPr>
        <p:spPr>
          <a:xfrm>
            <a:off x="7215018" y="3225418"/>
            <a:ext cx="326957" cy="475573"/>
          </a:xfrm>
          <a:custGeom>
            <a:avLst/>
            <a:gdLst>
              <a:gd name="connsiteX0" fmla="*/ 137404 w 502920"/>
              <a:gd name="connsiteY0" fmla="*/ 649312 h 731520"/>
              <a:gd name="connsiteX1" fmla="*/ 145062 w 502920"/>
              <a:gd name="connsiteY1" fmla="*/ 674587 h 731520"/>
              <a:gd name="connsiteX2" fmla="*/ 169479 w 502920"/>
              <a:gd name="connsiteY2" fmla="*/ 711291 h 731520"/>
              <a:gd name="connsiteX3" fmla="*/ 207541 w 502920"/>
              <a:gd name="connsiteY3" fmla="*/ 731694 h 731520"/>
              <a:gd name="connsiteX4" fmla="*/ 295710 w 502920"/>
              <a:gd name="connsiteY4" fmla="*/ 731694 h 731520"/>
              <a:gd name="connsiteX5" fmla="*/ 333771 w 502920"/>
              <a:gd name="connsiteY5" fmla="*/ 711291 h 731520"/>
              <a:gd name="connsiteX6" fmla="*/ 358189 w 502920"/>
              <a:gd name="connsiteY6" fmla="*/ 674587 h 731520"/>
              <a:gd name="connsiteX7" fmla="*/ 365847 w 502920"/>
              <a:gd name="connsiteY7" fmla="*/ 649312 h 731520"/>
              <a:gd name="connsiteX8" fmla="*/ 365904 w 502920"/>
              <a:gd name="connsiteY8" fmla="*/ 594520 h 731520"/>
              <a:gd name="connsiteX9" fmla="*/ 137333 w 502920"/>
              <a:gd name="connsiteY9" fmla="*/ 594520 h 731520"/>
              <a:gd name="connsiteX10" fmla="*/ 137404 w 502920"/>
              <a:gd name="connsiteY10" fmla="*/ 649312 h 731520"/>
              <a:gd name="connsiteX11" fmla="*/ 158 w 502920"/>
              <a:gd name="connsiteY11" fmla="*/ 251620 h 731520"/>
              <a:gd name="connsiteX12" fmla="*/ 62395 w 502920"/>
              <a:gd name="connsiteY12" fmla="*/ 417040 h 731520"/>
              <a:gd name="connsiteX13" fmla="*/ 136990 w 502920"/>
              <a:gd name="connsiteY13" fmla="*/ 547699 h 731520"/>
              <a:gd name="connsiteX14" fmla="*/ 137147 w 502920"/>
              <a:gd name="connsiteY14" fmla="*/ 548814 h 731520"/>
              <a:gd name="connsiteX15" fmla="*/ 366090 w 502920"/>
              <a:gd name="connsiteY15" fmla="*/ 548814 h 731520"/>
              <a:gd name="connsiteX16" fmla="*/ 366247 w 502920"/>
              <a:gd name="connsiteY16" fmla="*/ 547699 h 731520"/>
              <a:gd name="connsiteX17" fmla="*/ 440842 w 502920"/>
              <a:gd name="connsiteY17" fmla="*/ 417040 h 731520"/>
              <a:gd name="connsiteX18" fmla="*/ 503078 w 502920"/>
              <a:gd name="connsiteY18" fmla="*/ 251620 h 731520"/>
              <a:gd name="connsiteX19" fmla="*/ 250832 w 502920"/>
              <a:gd name="connsiteY19" fmla="*/ 160 h 731520"/>
              <a:gd name="connsiteX20" fmla="*/ 158 w 502920"/>
              <a:gd name="connsiteY20" fmla="*/ 251620 h 731520"/>
              <a:gd name="connsiteX21" fmla="*/ 251618 w 502920"/>
              <a:gd name="connsiteY21" fmla="*/ 137320 h 731520"/>
              <a:gd name="connsiteX22" fmla="*/ 137318 w 502920"/>
              <a:gd name="connsiteY22" fmla="*/ 251620 h 731520"/>
              <a:gd name="connsiteX23" fmla="*/ 114458 w 502920"/>
              <a:gd name="connsiteY23" fmla="*/ 274480 h 731520"/>
              <a:gd name="connsiteX24" fmla="*/ 91598 w 502920"/>
              <a:gd name="connsiteY24" fmla="*/ 251620 h 731520"/>
              <a:gd name="connsiteX25" fmla="*/ 251618 w 502920"/>
              <a:gd name="connsiteY25" fmla="*/ 91600 h 731520"/>
              <a:gd name="connsiteX26" fmla="*/ 274478 w 502920"/>
              <a:gd name="connsiteY26" fmla="*/ 114460 h 731520"/>
              <a:gd name="connsiteX27" fmla="*/ 251618 w 502920"/>
              <a:gd name="connsiteY27"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02920" h="731520">
                <a:moveTo>
                  <a:pt x="137404" y="649312"/>
                </a:moveTo>
                <a:cubicBezTo>
                  <a:pt x="137418" y="658299"/>
                  <a:pt x="140076" y="667100"/>
                  <a:pt x="145062" y="674587"/>
                </a:cubicBezTo>
                <a:lnTo>
                  <a:pt x="169479" y="711291"/>
                </a:lnTo>
                <a:cubicBezTo>
                  <a:pt x="177951" y="724035"/>
                  <a:pt x="192239" y="731694"/>
                  <a:pt x="207541" y="731694"/>
                </a:cubicBezTo>
                <a:lnTo>
                  <a:pt x="295710" y="731694"/>
                </a:lnTo>
                <a:cubicBezTo>
                  <a:pt x="311012" y="731694"/>
                  <a:pt x="325300" y="724035"/>
                  <a:pt x="333771" y="711291"/>
                </a:cubicBezTo>
                <a:lnTo>
                  <a:pt x="358189" y="674587"/>
                </a:lnTo>
                <a:cubicBezTo>
                  <a:pt x="363173" y="667099"/>
                  <a:pt x="365837" y="658307"/>
                  <a:pt x="365847" y="649312"/>
                </a:cubicBezTo>
                <a:lnTo>
                  <a:pt x="365904" y="594520"/>
                </a:lnTo>
                <a:lnTo>
                  <a:pt x="137333" y="594520"/>
                </a:lnTo>
                <a:lnTo>
                  <a:pt x="137404" y="649312"/>
                </a:lnTo>
                <a:close/>
                <a:moveTo>
                  <a:pt x="158" y="251620"/>
                </a:moveTo>
                <a:cubicBezTo>
                  <a:pt x="158" y="315013"/>
                  <a:pt x="23661" y="372849"/>
                  <a:pt x="62395" y="417040"/>
                </a:cubicBezTo>
                <a:cubicBezTo>
                  <a:pt x="85998" y="443972"/>
                  <a:pt x="122917" y="500236"/>
                  <a:pt x="136990" y="547699"/>
                </a:cubicBezTo>
                <a:cubicBezTo>
                  <a:pt x="137047" y="548071"/>
                  <a:pt x="137090" y="548442"/>
                  <a:pt x="137147" y="548814"/>
                </a:cubicBezTo>
                <a:lnTo>
                  <a:pt x="366090" y="548814"/>
                </a:lnTo>
                <a:cubicBezTo>
                  <a:pt x="366147" y="548442"/>
                  <a:pt x="366190" y="548085"/>
                  <a:pt x="366247" y="547699"/>
                </a:cubicBezTo>
                <a:cubicBezTo>
                  <a:pt x="380320" y="500236"/>
                  <a:pt x="417239" y="443972"/>
                  <a:pt x="440842" y="417040"/>
                </a:cubicBezTo>
                <a:cubicBezTo>
                  <a:pt x="479575" y="372849"/>
                  <a:pt x="503078" y="315013"/>
                  <a:pt x="503078" y="251620"/>
                </a:cubicBezTo>
                <a:cubicBezTo>
                  <a:pt x="503078" y="112474"/>
                  <a:pt x="390078" y="-269"/>
                  <a:pt x="250832" y="160"/>
                </a:cubicBezTo>
                <a:cubicBezTo>
                  <a:pt x="105086" y="602"/>
                  <a:pt x="158" y="118703"/>
                  <a:pt x="158" y="251620"/>
                </a:cubicBezTo>
                <a:close/>
                <a:moveTo>
                  <a:pt x="251618" y="137320"/>
                </a:moveTo>
                <a:cubicBezTo>
                  <a:pt x="188596" y="137320"/>
                  <a:pt x="137318" y="188597"/>
                  <a:pt x="137318" y="251620"/>
                </a:cubicBezTo>
                <a:cubicBezTo>
                  <a:pt x="137318" y="264250"/>
                  <a:pt x="127088" y="274480"/>
                  <a:pt x="114458" y="274480"/>
                </a:cubicBezTo>
                <a:cubicBezTo>
                  <a:pt x="101828" y="274480"/>
                  <a:pt x="91598" y="264250"/>
                  <a:pt x="91598" y="251620"/>
                </a:cubicBezTo>
                <a:cubicBezTo>
                  <a:pt x="91598" y="163380"/>
                  <a:pt x="163379" y="91600"/>
                  <a:pt x="251618" y="91600"/>
                </a:cubicBezTo>
                <a:cubicBezTo>
                  <a:pt x="264248" y="91600"/>
                  <a:pt x="274478" y="101829"/>
                  <a:pt x="274478" y="114460"/>
                </a:cubicBezTo>
                <a:cubicBezTo>
                  <a:pt x="274478" y="127090"/>
                  <a:pt x="264248" y="137320"/>
                  <a:pt x="251618" y="137320"/>
                </a:cubicBezTo>
                <a:close/>
              </a:path>
            </a:pathLst>
          </a:custGeom>
          <a:solidFill>
            <a:srgbClr val="910830"/>
          </a:solidFill>
          <a:ln w="1407" cap="flat">
            <a:noFill/>
            <a:prstDash val="solid"/>
            <a:miter/>
          </a:ln>
        </p:spPr>
        <p:txBody>
          <a:bodyPr rtlCol="0" anchor="ctr"/>
          <a:lstStyle/>
          <a:p>
            <a:endParaRPr lang="en-GB"/>
          </a:p>
        </p:txBody>
      </p:sp>
      <p:sp>
        <p:nvSpPr>
          <p:cNvPr id="194" name="Grafik 327">
            <a:extLst>
              <a:ext uri="{FF2B5EF4-FFF2-40B4-BE49-F238E27FC236}">
                <a16:creationId xmlns:a16="http://schemas.microsoft.com/office/drawing/2014/main" id="{F46E9A0C-1CCD-4AF3-B8BA-A3C028221CB7}"/>
              </a:ext>
            </a:extLst>
          </p:cNvPr>
          <p:cNvSpPr/>
          <p:nvPr/>
        </p:nvSpPr>
        <p:spPr>
          <a:xfrm>
            <a:off x="2939809" y="3225418"/>
            <a:ext cx="475573" cy="475573"/>
          </a:xfrm>
          <a:custGeom>
            <a:avLst/>
            <a:gdLst>
              <a:gd name="connsiteX0" fmla="*/ 466807 w 731520"/>
              <a:gd name="connsiteY0" fmla="*/ 265037 h 731520"/>
              <a:gd name="connsiteX1" fmla="*/ 467321 w 731520"/>
              <a:gd name="connsiteY1" fmla="*/ 571633 h 731520"/>
              <a:gd name="connsiteX2" fmla="*/ 466807 w 731520"/>
              <a:gd name="connsiteY2" fmla="*/ 572161 h 731520"/>
              <a:gd name="connsiteX3" fmla="*/ 370795 w 731520"/>
              <a:gd name="connsiteY3" fmla="*/ 668173 h 731520"/>
              <a:gd name="connsiteX4" fmla="*/ 63671 w 731520"/>
              <a:gd name="connsiteY4" fmla="*/ 668173 h 731520"/>
              <a:gd name="connsiteX5" fmla="*/ 63671 w 731520"/>
              <a:gd name="connsiteY5" fmla="*/ 361049 h 731520"/>
              <a:gd name="connsiteX6" fmla="*/ 116686 w 731520"/>
              <a:gd name="connsiteY6" fmla="*/ 308034 h 731520"/>
              <a:gd name="connsiteX7" fmla="*/ 155682 w 731520"/>
              <a:gd name="connsiteY7" fmla="*/ 323187 h 731520"/>
              <a:gd name="connsiteX8" fmla="*/ 169527 w 731520"/>
              <a:gd name="connsiteY8" fmla="*/ 398512 h 731520"/>
              <a:gd name="connsiteX9" fmla="*/ 164122 w 731520"/>
              <a:gd name="connsiteY9" fmla="*/ 422247 h 731520"/>
              <a:gd name="connsiteX10" fmla="*/ 145424 w 731520"/>
              <a:gd name="connsiteY10" fmla="*/ 440945 h 731520"/>
              <a:gd name="connsiteX11" fmla="*/ 143773 w 731520"/>
              <a:gd name="connsiteY11" fmla="*/ 586620 h 731520"/>
              <a:gd name="connsiteX12" fmla="*/ 289970 w 731520"/>
              <a:gd name="connsiteY12" fmla="*/ 587349 h 731520"/>
              <a:gd name="connsiteX13" fmla="*/ 385982 w 731520"/>
              <a:gd name="connsiteY13" fmla="*/ 491351 h 731520"/>
              <a:gd name="connsiteX14" fmla="*/ 385982 w 731520"/>
              <a:gd name="connsiteY14" fmla="*/ 345862 h 731520"/>
              <a:gd name="connsiteX15" fmla="*/ 371208 w 731520"/>
              <a:gd name="connsiteY15" fmla="*/ 333619 h 731520"/>
              <a:gd name="connsiteX16" fmla="*/ 361282 w 731520"/>
              <a:gd name="connsiteY16" fmla="*/ 315608 h 731520"/>
              <a:gd name="connsiteX17" fmla="*/ 377996 w 731520"/>
              <a:gd name="connsiteY17" fmla="*/ 273022 h 731520"/>
              <a:gd name="connsiteX18" fmla="*/ 408077 w 731520"/>
              <a:gd name="connsiteY18" fmla="*/ 242940 h 731520"/>
              <a:gd name="connsiteX19" fmla="*/ 437486 w 731520"/>
              <a:gd name="connsiteY19" fmla="*/ 240467 h 731520"/>
              <a:gd name="connsiteX20" fmla="*/ 466807 w 731520"/>
              <a:gd name="connsiteY20" fmla="*/ 265037 h 731520"/>
              <a:gd name="connsiteX21" fmla="*/ 668168 w 731520"/>
              <a:gd name="connsiteY21" fmla="*/ 63666 h 731520"/>
              <a:gd name="connsiteX22" fmla="*/ 361043 w 731520"/>
              <a:gd name="connsiteY22" fmla="*/ 63666 h 731520"/>
              <a:gd name="connsiteX23" fmla="*/ 265031 w 731520"/>
              <a:gd name="connsiteY23" fmla="*/ 159678 h 731520"/>
              <a:gd name="connsiteX24" fmla="*/ 264517 w 731520"/>
              <a:gd name="connsiteY24" fmla="*/ 160207 h 731520"/>
              <a:gd name="connsiteX25" fmla="*/ 265031 w 731520"/>
              <a:gd name="connsiteY25" fmla="*/ 466802 h 731520"/>
              <a:gd name="connsiteX26" fmla="*/ 294351 w 731520"/>
              <a:gd name="connsiteY26" fmla="*/ 491371 h 731520"/>
              <a:gd name="connsiteX27" fmla="*/ 323760 w 731520"/>
              <a:gd name="connsiteY27" fmla="*/ 488898 h 731520"/>
              <a:gd name="connsiteX28" fmla="*/ 353841 w 731520"/>
              <a:gd name="connsiteY28" fmla="*/ 458816 h 731520"/>
              <a:gd name="connsiteX29" fmla="*/ 370555 w 731520"/>
              <a:gd name="connsiteY29" fmla="*/ 416230 h 731520"/>
              <a:gd name="connsiteX30" fmla="*/ 360629 w 731520"/>
              <a:gd name="connsiteY30" fmla="*/ 398220 h 731520"/>
              <a:gd name="connsiteX31" fmla="*/ 345854 w 731520"/>
              <a:gd name="connsiteY31" fmla="*/ 385977 h 731520"/>
              <a:gd name="connsiteX32" fmla="*/ 345854 w 731520"/>
              <a:gd name="connsiteY32" fmla="*/ 240487 h 731520"/>
              <a:gd name="connsiteX33" fmla="*/ 441866 w 731520"/>
              <a:gd name="connsiteY33" fmla="*/ 144489 h 731520"/>
              <a:gd name="connsiteX34" fmla="*/ 588063 w 731520"/>
              <a:gd name="connsiteY34" fmla="*/ 145218 h 731520"/>
              <a:gd name="connsiteX35" fmla="*/ 586413 w 731520"/>
              <a:gd name="connsiteY35" fmla="*/ 290893 h 731520"/>
              <a:gd name="connsiteX36" fmla="*/ 567715 w 731520"/>
              <a:gd name="connsiteY36" fmla="*/ 309591 h 731520"/>
              <a:gd name="connsiteX37" fmla="*/ 562310 w 731520"/>
              <a:gd name="connsiteY37" fmla="*/ 333326 h 731520"/>
              <a:gd name="connsiteX38" fmla="*/ 576155 w 731520"/>
              <a:gd name="connsiteY38" fmla="*/ 408651 h 731520"/>
              <a:gd name="connsiteX39" fmla="*/ 615151 w 731520"/>
              <a:gd name="connsiteY39" fmla="*/ 423804 h 731520"/>
              <a:gd name="connsiteX40" fmla="*/ 668166 w 731520"/>
              <a:gd name="connsiteY40" fmla="*/ 370789 h 731520"/>
              <a:gd name="connsiteX41" fmla="*/ 668168 w 731520"/>
              <a:gd name="connsiteY41" fmla="*/ 6366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1520" h="731520">
                <a:moveTo>
                  <a:pt x="466807" y="265037"/>
                </a:moveTo>
                <a:cubicBezTo>
                  <a:pt x="552170" y="350489"/>
                  <a:pt x="550999" y="487491"/>
                  <a:pt x="467321" y="571633"/>
                </a:cubicBezTo>
                <a:cubicBezTo>
                  <a:pt x="467164" y="571804"/>
                  <a:pt x="466978" y="571990"/>
                  <a:pt x="466807" y="572161"/>
                </a:cubicBezTo>
                <a:lnTo>
                  <a:pt x="370795" y="668173"/>
                </a:lnTo>
                <a:cubicBezTo>
                  <a:pt x="286113" y="752855"/>
                  <a:pt x="148340" y="752844"/>
                  <a:pt x="63671" y="668173"/>
                </a:cubicBezTo>
                <a:cubicBezTo>
                  <a:pt x="-21011" y="583506"/>
                  <a:pt x="-21011" y="445717"/>
                  <a:pt x="63671" y="361049"/>
                </a:cubicBezTo>
                <a:lnTo>
                  <a:pt x="116686" y="308034"/>
                </a:lnTo>
                <a:cubicBezTo>
                  <a:pt x="130745" y="293975"/>
                  <a:pt x="154956" y="303319"/>
                  <a:pt x="155682" y="323187"/>
                </a:cubicBezTo>
                <a:cubicBezTo>
                  <a:pt x="156608" y="348508"/>
                  <a:pt x="161148" y="373947"/>
                  <a:pt x="169527" y="398512"/>
                </a:cubicBezTo>
                <a:cubicBezTo>
                  <a:pt x="172364" y="406831"/>
                  <a:pt x="170337" y="416032"/>
                  <a:pt x="164122" y="422247"/>
                </a:cubicBezTo>
                <a:lnTo>
                  <a:pt x="145424" y="440945"/>
                </a:lnTo>
                <a:cubicBezTo>
                  <a:pt x="105382" y="480987"/>
                  <a:pt x="104126" y="546187"/>
                  <a:pt x="143773" y="586620"/>
                </a:cubicBezTo>
                <a:cubicBezTo>
                  <a:pt x="183813" y="627452"/>
                  <a:pt x="249624" y="627695"/>
                  <a:pt x="289970" y="587349"/>
                </a:cubicBezTo>
                <a:lnTo>
                  <a:pt x="385982" y="491351"/>
                </a:lnTo>
                <a:cubicBezTo>
                  <a:pt x="426260" y="451073"/>
                  <a:pt x="426092" y="385971"/>
                  <a:pt x="385982" y="345862"/>
                </a:cubicBezTo>
                <a:cubicBezTo>
                  <a:pt x="380694" y="340584"/>
                  <a:pt x="375368" y="336483"/>
                  <a:pt x="371208" y="333619"/>
                </a:cubicBezTo>
                <a:cubicBezTo>
                  <a:pt x="365239" y="329520"/>
                  <a:pt x="361559" y="322842"/>
                  <a:pt x="361282" y="315608"/>
                </a:cubicBezTo>
                <a:cubicBezTo>
                  <a:pt x="360716" y="300510"/>
                  <a:pt x="366066" y="284953"/>
                  <a:pt x="377996" y="273022"/>
                </a:cubicBezTo>
                <a:lnTo>
                  <a:pt x="408077" y="242940"/>
                </a:lnTo>
                <a:cubicBezTo>
                  <a:pt x="415965" y="235052"/>
                  <a:pt x="428339" y="234083"/>
                  <a:pt x="437486" y="240467"/>
                </a:cubicBezTo>
                <a:cubicBezTo>
                  <a:pt x="447961" y="247781"/>
                  <a:pt x="457772" y="256003"/>
                  <a:pt x="466807" y="265037"/>
                </a:cubicBezTo>
                <a:close/>
                <a:moveTo>
                  <a:pt x="668168" y="63666"/>
                </a:moveTo>
                <a:cubicBezTo>
                  <a:pt x="583498" y="-21004"/>
                  <a:pt x="445725" y="-21016"/>
                  <a:pt x="361043" y="63666"/>
                </a:cubicBezTo>
                <a:lnTo>
                  <a:pt x="265031" y="159678"/>
                </a:lnTo>
                <a:cubicBezTo>
                  <a:pt x="264860" y="159850"/>
                  <a:pt x="264674" y="160035"/>
                  <a:pt x="264517" y="160207"/>
                </a:cubicBezTo>
                <a:cubicBezTo>
                  <a:pt x="180841" y="244349"/>
                  <a:pt x="179668" y="381350"/>
                  <a:pt x="265031" y="466802"/>
                </a:cubicBezTo>
                <a:cubicBezTo>
                  <a:pt x="274065" y="475836"/>
                  <a:pt x="283876" y="484057"/>
                  <a:pt x="294351" y="491371"/>
                </a:cubicBezTo>
                <a:cubicBezTo>
                  <a:pt x="303498" y="497755"/>
                  <a:pt x="315874" y="496785"/>
                  <a:pt x="323760" y="488898"/>
                </a:cubicBezTo>
                <a:lnTo>
                  <a:pt x="353841" y="458816"/>
                </a:lnTo>
                <a:cubicBezTo>
                  <a:pt x="365771" y="446886"/>
                  <a:pt x="371120" y="431328"/>
                  <a:pt x="370555" y="416230"/>
                </a:cubicBezTo>
                <a:cubicBezTo>
                  <a:pt x="370277" y="408996"/>
                  <a:pt x="366597" y="402318"/>
                  <a:pt x="360629" y="398220"/>
                </a:cubicBezTo>
                <a:cubicBezTo>
                  <a:pt x="356469" y="395355"/>
                  <a:pt x="351142" y="391254"/>
                  <a:pt x="345854" y="385977"/>
                </a:cubicBezTo>
                <a:cubicBezTo>
                  <a:pt x="305745" y="345867"/>
                  <a:pt x="305577" y="280765"/>
                  <a:pt x="345854" y="240487"/>
                </a:cubicBezTo>
                <a:lnTo>
                  <a:pt x="441866" y="144489"/>
                </a:lnTo>
                <a:cubicBezTo>
                  <a:pt x="482213" y="104143"/>
                  <a:pt x="548023" y="104386"/>
                  <a:pt x="588063" y="145218"/>
                </a:cubicBezTo>
                <a:cubicBezTo>
                  <a:pt x="627711" y="185652"/>
                  <a:pt x="626457" y="250851"/>
                  <a:pt x="586413" y="290893"/>
                </a:cubicBezTo>
                <a:lnTo>
                  <a:pt x="567715" y="309591"/>
                </a:lnTo>
                <a:cubicBezTo>
                  <a:pt x="561500" y="315806"/>
                  <a:pt x="559473" y="325008"/>
                  <a:pt x="562310" y="333326"/>
                </a:cubicBezTo>
                <a:cubicBezTo>
                  <a:pt x="570688" y="357892"/>
                  <a:pt x="575229" y="383331"/>
                  <a:pt x="576155" y="408651"/>
                </a:cubicBezTo>
                <a:cubicBezTo>
                  <a:pt x="576882" y="428519"/>
                  <a:pt x="601092" y="437863"/>
                  <a:pt x="615151" y="423804"/>
                </a:cubicBezTo>
                <a:lnTo>
                  <a:pt x="668166" y="370789"/>
                </a:lnTo>
                <a:cubicBezTo>
                  <a:pt x="752850" y="286123"/>
                  <a:pt x="752850" y="148334"/>
                  <a:pt x="668168" y="63666"/>
                </a:cubicBezTo>
                <a:close/>
              </a:path>
            </a:pathLst>
          </a:custGeom>
          <a:solidFill>
            <a:srgbClr val="910830"/>
          </a:solidFill>
          <a:ln w="1414" cap="flat">
            <a:noFill/>
            <a:prstDash val="solid"/>
            <a:miter/>
          </a:ln>
        </p:spPr>
        <p:txBody>
          <a:bodyPr rtlCol="0" anchor="ctr"/>
          <a:lstStyle/>
          <a:p>
            <a:endParaRPr lang="en-GB"/>
          </a:p>
        </p:txBody>
      </p:sp>
      <p:sp>
        <p:nvSpPr>
          <p:cNvPr id="195" name="Grafik 328">
            <a:extLst>
              <a:ext uri="{FF2B5EF4-FFF2-40B4-BE49-F238E27FC236}">
                <a16:creationId xmlns:a16="http://schemas.microsoft.com/office/drawing/2014/main" id="{70B26427-EED8-4E01-AC25-13450B78B0E1}"/>
              </a:ext>
            </a:extLst>
          </p:cNvPr>
          <p:cNvSpPr/>
          <p:nvPr/>
        </p:nvSpPr>
        <p:spPr>
          <a:xfrm>
            <a:off x="6762356" y="3255142"/>
            <a:ext cx="356680" cy="416127"/>
          </a:xfrm>
          <a:custGeom>
            <a:avLst/>
            <a:gdLst>
              <a:gd name="connsiteX0" fmla="*/ 531646 w 548640"/>
              <a:gd name="connsiteY0" fmla="*/ 320199 h 640080"/>
              <a:gd name="connsiteX1" fmla="*/ 463038 w 548640"/>
              <a:gd name="connsiteY1" fmla="*/ 320199 h 640080"/>
              <a:gd name="connsiteX2" fmla="*/ 445929 w 548640"/>
              <a:gd name="connsiteY2" fmla="*/ 336267 h 640080"/>
              <a:gd name="connsiteX3" fmla="*/ 205899 w 548640"/>
              <a:gd name="connsiteY3" fmla="*/ 548799 h 640080"/>
              <a:gd name="connsiteX4" fmla="*/ 205899 w 548640"/>
              <a:gd name="connsiteY4" fmla="*/ 321315 h 640080"/>
              <a:gd name="connsiteX5" fmla="*/ 398213 w 548640"/>
              <a:gd name="connsiteY5" fmla="*/ 278578 h 640080"/>
              <a:gd name="connsiteX6" fmla="*/ 411639 w 548640"/>
              <a:gd name="connsiteY6" fmla="*/ 261842 h 640080"/>
              <a:gd name="connsiteX7" fmla="*/ 411639 w 548640"/>
              <a:gd name="connsiteY7" fmla="*/ 203297 h 640080"/>
              <a:gd name="connsiteX8" fmla="*/ 390775 w 548640"/>
              <a:gd name="connsiteY8" fmla="*/ 186561 h 640080"/>
              <a:gd name="connsiteX9" fmla="*/ 205899 w 548640"/>
              <a:gd name="connsiteY9" fmla="*/ 227643 h 640080"/>
              <a:gd name="connsiteX10" fmla="*/ 205899 w 548640"/>
              <a:gd name="connsiteY10" fmla="*/ 184153 h 640080"/>
              <a:gd name="connsiteX11" fmla="*/ 398213 w 548640"/>
              <a:gd name="connsiteY11" fmla="*/ 141417 h 640080"/>
              <a:gd name="connsiteX12" fmla="*/ 411639 w 548640"/>
              <a:gd name="connsiteY12" fmla="*/ 124680 h 640080"/>
              <a:gd name="connsiteX13" fmla="*/ 411639 w 548640"/>
              <a:gd name="connsiteY13" fmla="*/ 66137 h 640080"/>
              <a:gd name="connsiteX14" fmla="*/ 390775 w 548640"/>
              <a:gd name="connsiteY14" fmla="*/ 49401 h 640080"/>
              <a:gd name="connsiteX15" fmla="*/ 205899 w 548640"/>
              <a:gd name="connsiteY15" fmla="*/ 90483 h 640080"/>
              <a:gd name="connsiteX16" fmla="*/ 205899 w 548640"/>
              <a:gd name="connsiteY16" fmla="*/ 17304 h 640080"/>
              <a:gd name="connsiteX17" fmla="*/ 188754 w 548640"/>
              <a:gd name="connsiteY17" fmla="*/ 159 h 640080"/>
              <a:gd name="connsiteX18" fmla="*/ 108744 w 548640"/>
              <a:gd name="connsiteY18" fmla="*/ 159 h 640080"/>
              <a:gd name="connsiteX19" fmla="*/ 91599 w 548640"/>
              <a:gd name="connsiteY19" fmla="*/ 17304 h 640080"/>
              <a:gd name="connsiteX20" fmla="*/ 91599 w 548640"/>
              <a:gd name="connsiteY20" fmla="*/ 115884 h 640080"/>
              <a:gd name="connsiteX21" fmla="*/ 13585 w 548640"/>
              <a:gd name="connsiteY21" fmla="*/ 133220 h 640080"/>
              <a:gd name="connsiteX22" fmla="*/ 159 w 548640"/>
              <a:gd name="connsiteY22" fmla="*/ 149956 h 640080"/>
              <a:gd name="connsiteX23" fmla="*/ 159 w 548640"/>
              <a:gd name="connsiteY23" fmla="*/ 208501 h 640080"/>
              <a:gd name="connsiteX24" fmla="*/ 21023 w 548640"/>
              <a:gd name="connsiteY24" fmla="*/ 225237 h 640080"/>
              <a:gd name="connsiteX25" fmla="*/ 91599 w 548640"/>
              <a:gd name="connsiteY25" fmla="*/ 209554 h 640080"/>
              <a:gd name="connsiteX26" fmla="*/ 91599 w 548640"/>
              <a:gd name="connsiteY26" fmla="*/ 253044 h 640080"/>
              <a:gd name="connsiteX27" fmla="*/ 13585 w 548640"/>
              <a:gd name="connsiteY27" fmla="*/ 270380 h 640080"/>
              <a:gd name="connsiteX28" fmla="*/ 159 w 548640"/>
              <a:gd name="connsiteY28" fmla="*/ 287116 h 640080"/>
              <a:gd name="connsiteX29" fmla="*/ 159 w 548640"/>
              <a:gd name="connsiteY29" fmla="*/ 345661 h 640080"/>
              <a:gd name="connsiteX30" fmla="*/ 21023 w 548640"/>
              <a:gd name="connsiteY30" fmla="*/ 362397 h 640080"/>
              <a:gd name="connsiteX31" fmla="*/ 91599 w 548640"/>
              <a:gd name="connsiteY31" fmla="*/ 346714 h 640080"/>
              <a:gd name="connsiteX32" fmla="*/ 91599 w 548640"/>
              <a:gd name="connsiteY32" fmla="*/ 623094 h 640080"/>
              <a:gd name="connsiteX33" fmla="*/ 108744 w 548640"/>
              <a:gd name="connsiteY33" fmla="*/ 640239 h 640080"/>
              <a:gd name="connsiteX34" fmla="*/ 222448 w 548640"/>
              <a:gd name="connsiteY34" fmla="*/ 640239 h 640080"/>
              <a:gd name="connsiteX35" fmla="*/ 548786 w 548640"/>
              <a:gd name="connsiteY35" fmla="*/ 337927 h 640080"/>
              <a:gd name="connsiteX36" fmla="*/ 531646 w 548640"/>
              <a:gd name="connsiteY36" fmla="*/ 3201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8640" h="640080">
                <a:moveTo>
                  <a:pt x="531646" y="320199"/>
                </a:moveTo>
                <a:lnTo>
                  <a:pt x="463038" y="320199"/>
                </a:lnTo>
                <a:cubicBezTo>
                  <a:pt x="453987" y="320199"/>
                  <a:pt x="445929" y="327217"/>
                  <a:pt x="445929" y="336267"/>
                </a:cubicBezTo>
                <a:cubicBezTo>
                  <a:pt x="445929" y="480219"/>
                  <a:pt x="329027" y="548799"/>
                  <a:pt x="205899" y="548799"/>
                </a:cubicBezTo>
                <a:lnTo>
                  <a:pt x="205899" y="321315"/>
                </a:lnTo>
                <a:lnTo>
                  <a:pt x="398213" y="278578"/>
                </a:lnTo>
                <a:cubicBezTo>
                  <a:pt x="406058" y="276835"/>
                  <a:pt x="411639" y="269878"/>
                  <a:pt x="411639" y="261842"/>
                </a:cubicBezTo>
                <a:lnTo>
                  <a:pt x="411639" y="203297"/>
                </a:lnTo>
                <a:cubicBezTo>
                  <a:pt x="411639" y="192329"/>
                  <a:pt x="401482" y="184181"/>
                  <a:pt x="390775" y="186561"/>
                </a:cubicBezTo>
                <a:lnTo>
                  <a:pt x="205899" y="227643"/>
                </a:lnTo>
                <a:lnTo>
                  <a:pt x="205899" y="184153"/>
                </a:lnTo>
                <a:lnTo>
                  <a:pt x="398213" y="141417"/>
                </a:lnTo>
                <a:cubicBezTo>
                  <a:pt x="406058" y="139674"/>
                  <a:pt x="411639" y="132716"/>
                  <a:pt x="411639" y="124680"/>
                </a:cubicBezTo>
                <a:lnTo>
                  <a:pt x="411639" y="66137"/>
                </a:lnTo>
                <a:cubicBezTo>
                  <a:pt x="411639" y="55169"/>
                  <a:pt x="401482" y="47021"/>
                  <a:pt x="390775" y="49401"/>
                </a:cubicBezTo>
                <a:lnTo>
                  <a:pt x="205899" y="90483"/>
                </a:lnTo>
                <a:lnTo>
                  <a:pt x="205899" y="17304"/>
                </a:lnTo>
                <a:cubicBezTo>
                  <a:pt x="205899" y="7836"/>
                  <a:pt x="198222" y="159"/>
                  <a:pt x="188754" y="159"/>
                </a:cubicBezTo>
                <a:lnTo>
                  <a:pt x="108744" y="159"/>
                </a:lnTo>
                <a:cubicBezTo>
                  <a:pt x="99276" y="159"/>
                  <a:pt x="91599" y="7836"/>
                  <a:pt x="91599" y="17304"/>
                </a:cubicBezTo>
                <a:lnTo>
                  <a:pt x="91599" y="115884"/>
                </a:lnTo>
                <a:lnTo>
                  <a:pt x="13585" y="133220"/>
                </a:lnTo>
                <a:cubicBezTo>
                  <a:pt x="5741" y="134963"/>
                  <a:pt x="159" y="141921"/>
                  <a:pt x="159" y="149956"/>
                </a:cubicBezTo>
                <a:lnTo>
                  <a:pt x="159" y="208501"/>
                </a:lnTo>
                <a:cubicBezTo>
                  <a:pt x="159" y="219469"/>
                  <a:pt x="10316" y="227618"/>
                  <a:pt x="21023" y="225237"/>
                </a:cubicBezTo>
                <a:lnTo>
                  <a:pt x="91599" y="209554"/>
                </a:lnTo>
                <a:lnTo>
                  <a:pt x="91599" y="253044"/>
                </a:lnTo>
                <a:lnTo>
                  <a:pt x="13585" y="270380"/>
                </a:lnTo>
                <a:cubicBezTo>
                  <a:pt x="5741" y="272123"/>
                  <a:pt x="159" y="279081"/>
                  <a:pt x="159" y="287116"/>
                </a:cubicBezTo>
                <a:lnTo>
                  <a:pt x="159" y="345661"/>
                </a:lnTo>
                <a:cubicBezTo>
                  <a:pt x="159" y="356629"/>
                  <a:pt x="10316" y="364777"/>
                  <a:pt x="21023" y="362397"/>
                </a:cubicBezTo>
                <a:lnTo>
                  <a:pt x="91599" y="346714"/>
                </a:lnTo>
                <a:lnTo>
                  <a:pt x="91599" y="623094"/>
                </a:lnTo>
                <a:cubicBezTo>
                  <a:pt x="91599" y="632562"/>
                  <a:pt x="99276" y="640239"/>
                  <a:pt x="108744" y="640239"/>
                </a:cubicBezTo>
                <a:lnTo>
                  <a:pt x="222448" y="640239"/>
                </a:lnTo>
                <a:cubicBezTo>
                  <a:pt x="414031" y="640239"/>
                  <a:pt x="541424" y="529034"/>
                  <a:pt x="548786" y="337927"/>
                </a:cubicBezTo>
                <a:cubicBezTo>
                  <a:pt x="549159" y="328237"/>
                  <a:pt x="541341" y="320199"/>
                  <a:pt x="531646" y="320199"/>
                </a:cubicBezTo>
                <a:close/>
              </a:path>
            </a:pathLst>
          </a:custGeom>
          <a:solidFill>
            <a:srgbClr val="910830"/>
          </a:solidFill>
          <a:ln w="1414" cap="flat">
            <a:noFill/>
            <a:prstDash val="solid"/>
            <a:miter/>
          </a:ln>
        </p:spPr>
        <p:txBody>
          <a:bodyPr rtlCol="0" anchor="ctr"/>
          <a:lstStyle/>
          <a:p>
            <a:endParaRPr lang="en-GB"/>
          </a:p>
        </p:txBody>
      </p:sp>
      <p:sp>
        <p:nvSpPr>
          <p:cNvPr id="196" name="Grafik 329">
            <a:extLst>
              <a:ext uri="{FF2B5EF4-FFF2-40B4-BE49-F238E27FC236}">
                <a16:creationId xmlns:a16="http://schemas.microsoft.com/office/drawing/2014/main" id="{4A6E7C75-6E64-4EE9-87F3-19F13B96704B}"/>
              </a:ext>
            </a:extLst>
          </p:cNvPr>
          <p:cNvSpPr/>
          <p:nvPr/>
        </p:nvSpPr>
        <p:spPr>
          <a:xfrm>
            <a:off x="3511364" y="3270003"/>
            <a:ext cx="475573" cy="386403"/>
          </a:xfrm>
          <a:custGeom>
            <a:avLst/>
            <a:gdLst>
              <a:gd name="connsiteX0" fmla="*/ 183039 w 731520"/>
              <a:gd name="connsiteY0" fmla="*/ 97314 h 594360"/>
              <a:gd name="connsiteX1" fmla="*/ 183039 w 731520"/>
              <a:gd name="connsiteY1" fmla="*/ 40164 h 594360"/>
              <a:gd name="connsiteX2" fmla="*/ 205899 w 731520"/>
              <a:gd name="connsiteY2" fmla="*/ 17304 h 594360"/>
              <a:gd name="connsiteX3" fmla="*/ 708819 w 731520"/>
              <a:gd name="connsiteY3" fmla="*/ 17304 h 594360"/>
              <a:gd name="connsiteX4" fmla="*/ 731679 w 731520"/>
              <a:gd name="connsiteY4" fmla="*/ 40164 h 594360"/>
              <a:gd name="connsiteX5" fmla="*/ 731679 w 731520"/>
              <a:gd name="connsiteY5" fmla="*/ 97314 h 594360"/>
              <a:gd name="connsiteX6" fmla="*/ 708819 w 731520"/>
              <a:gd name="connsiteY6" fmla="*/ 120174 h 594360"/>
              <a:gd name="connsiteX7" fmla="*/ 205899 w 731520"/>
              <a:gd name="connsiteY7" fmla="*/ 120174 h 594360"/>
              <a:gd name="connsiteX8" fmla="*/ 183039 w 731520"/>
              <a:gd name="connsiteY8" fmla="*/ 97314 h 594360"/>
              <a:gd name="connsiteX9" fmla="*/ 205899 w 731520"/>
              <a:gd name="connsiteY9" fmla="*/ 348774 h 594360"/>
              <a:gd name="connsiteX10" fmla="*/ 708819 w 731520"/>
              <a:gd name="connsiteY10" fmla="*/ 348774 h 594360"/>
              <a:gd name="connsiteX11" fmla="*/ 731679 w 731520"/>
              <a:gd name="connsiteY11" fmla="*/ 325914 h 594360"/>
              <a:gd name="connsiteX12" fmla="*/ 731679 w 731520"/>
              <a:gd name="connsiteY12" fmla="*/ 268764 h 594360"/>
              <a:gd name="connsiteX13" fmla="*/ 708819 w 731520"/>
              <a:gd name="connsiteY13" fmla="*/ 245904 h 594360"/>
              <a:gd name="connsiteX14" fmla="*/ 205899 w 731520"/>
              <a:gd name="connsiteY14" fmla="*/ 245904 h 594360"/>
              <a:gd name="connsiteX15" fmla="*/ 183039 w 731520"/>
              <a:gd name="connsiteY15" fmla="*/ 268764 h 594360"/>
              <a:gd name="connsiteX16" fmla="*/ 183039 w 731520"/>
              <a:gd name="connsiteY16" fmla="*/ 325914 h 594360"/>
              <a:gd name="connsiteX17" fmla="*/ 205899 w 731520"/>
              <a:gd name="connsiteY17" fmla="*/ 348774 h 594360"/>
              <a:gd name="connsiteX18" fmla="*/ 205899 w 731520"/>
              <a:gd name="connsiteY18" fmla="*/ 577374 h 594360"/>
              <a:gd name="connsiteX19" fmla="*/ 708819 w 731520"/>
              <a:gd name="connsiteY19" fmla="*/ 577374 h 594360"/>
              <a:gd name="connsiteX20" fmla="*/ 731679 w 731520"/>
              <a:gd name="connsiteY20" fmla="*/ 554514 h 594360"/>
              <a:gd name="connsiteX21" fmla="*/ 731679 w 731520"/>
              <a:gd name="connsiteY21" fmla="*/ 497364 h 594360"/>
              <a:gd name="connsiteX22" fmla="*/ 708819 w 731520"/>
              <a:gd name="connsiteY22" fmla="*/ 474504 h 594360"/>
              <a:gd name="connsiteX23" fmla="*/ 205899 w 731520"/>
              <a:gd name="connsiteY23" fmla="*/ 474504 h 594360"/>
              <a:gd name="connsiteX24" fmla="*/ 183039 w 731520"/>
              <a:gd name="connsiteY24" fmla="*/ 497364 h 594360"/>
              <a:gd name="connsiteX25" fmla="*/ 183039 w 731520"/>
              <a:gd name="connsiteY25" fmla="*/ 554514 h 594360"/>
              <a:gd name="connsiteX26" fmla="*/ 205899 w 731520"/>
              <a:gd name="connsiteY26" fmla="*/ 577374 h 594360"/>
              <a:gd name="connsiteX27" fmla="*/ 23019 w 731520"/>
              <a:gd name="connsiteY27" fmla="*/ 137319 h 594360"/>
              <a:gd name="connsiteX28" fmla="*/ 114459 w 731520"/>
              <a:gd name="connsiteY28" fmla="*/ 137319 h 594360"/>
              <a:gd name="connsiteX29" fmla="*/ 137319 w 731520"/>
              <a:gd name="connsiteY29" fmla="*/ 114459 h 594360"/>
              <a:gd name="connsiteX30" fmla="*/ 137319 w 731520"/>
              <a:gd name="connsiteY30" fmla="*/ 23019 h 594360"/>
              <a:gd name="connsiteX31" fmla="*/ 114459 w 731520"/>
              <a:gd name="connsiteY31" fmla="*/ 159 h 594360"/>
              <a:gd name="connsiteX32" fmla="*/ 23019 w 731520"/>
              <a:gd name="connsiteY32" fmla="*/ 159 h 594360"/>
              <a:gd name="connsiteX33" fmla="*/ 159 w 731520"/>
              <a:gd name="connsiteY33" fmla="*/ 23019 h 594360"/>
              <a:gd name="connsiteX34" fmla="*/ 159 w 731520"/>
              <a:gd name="connsiteY34" fmla="*/ 114459 h 594360"/>
              <a:gd name="connsiteX35" fmla="*/ 23019 w 731520"/>
              <a:gd name="connsiteY35" fmla="*/ 137319 h 594360"/>
              <a:gd name="connsiteX36" fmla="*/ 23019 w 731520"/>
              <a:gd name="connsiteY36" fmla="*/ 365919 h 594360"/>
              <a:gd name="connsiteX37" fmla="*/ 114459 w 731520"/>
              <a:gd name="connsiteY37" fmla="*/ 365919 h 594360"/>
              <a:gd name="connsiteX38" fmla="*/ 137319 w 731520"/>
              <a:gd name="connsiteY38" fmla="*/ 343059 h 594360"/>
              <a:gd name="connsiteX39" fmla="*/ 137319 w 731520"/>
              <a:gd name="connsiteY39" fmla="*/ 251619 h 594360"/>
              <a:gd name="connsiteX40" fmla="*/ 114459 w 731520"/>
              <a:gd name="connsiteY40" fmla="*/ 228759 h 594360"/>
              <a:gd name="connsiteX41" fmla="*/ 23019 w 731520"/>
              <a:gd name="connsiteY41" fmla="*/ 228759 h 594360"/>
              <a:gd name="connsiteX42" fmla="*/ 159 w 731520"/>
              <a:gd name="connsiteY42" fmla="*/ 251619 h 594360"/>
              <a:gd name="connsiteX43" fmla="*/ 159 w 731520"/>
              <a:gd name="connsiteY43" fmla="*/ 343059 h 594360"/>
              <a:gd name="connsiteX44" fmla="*/ 23019 w 731520"/>
              <a:gd name="connsiteY44" fmla="*/ 365919 h 594360"/>
              <a:gd name="connsiteX45" fmla="*/ 23019 w 731520"/>
              <a:gd name="connsiteY45" fmla="*/ 594519 h 594360"/>
              <a:gd name="connsiteX46" fmla="*/ 114459 w 731520"/>
              <a:gd name="connsiteY46" fmla="*/ 594519 h 594360"/>
              <a:gd name="connsiteX47" fmla="*/ 137319 w 731520"/>
              <a:gd name="connsiteY47" fmla="*/ 571659 h 594360"/>
              <a:gd name="connsiteX48" fmla="*/ 137319 w 731520"/>
              <a:gd name="connsiteY48" fmla="*/ 480219 h 594360"/>
              <a:gd name="connsiteX49" fmla="*/ 114459 w 731520"/>
              <a:gd name="connsiteY49" fmla="*/ 457359 h 594360"/>
              <a:gd name="connsiteX50" fmla="*/ 23019 w 731520"/>
              <a:gd name="connsiteY50" fmla="*/ 457359 h 594360"/>
              <a:gd name="connsiteX51" fmla="*/ 159 w 731520"/>
              <a:gd name="connsiteY51" fmla="*/ 480219 h 594360"/>
              <a:gd name="connsiteX52" fmla="*/ 159 w 731520"/>
              <a:gd name="connsiteY52" fmla="*/ 571659 h 594360"/>
              <a:gd name="connsiteX53" fmla="*/ 23019 w 731520"/>
              <a:gd name="connsiteY53" fmla="*/ 594519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31520" h="594360">
                <a:moveTo>
                  <a:pt x="183039" y="97314"/>
                </a:moveTo>
                <a:lnTo>
                  <a:pt x="183039" y="40164"/>
                </a:lnTo>
                <a:cubicBezTo>
                  <a:pt x="183039" y="27538"/>
                  <a:pt x="193273" y="17304"/>
                  <a:pt x="205899" y="17304"/>
                </a:cubicBezTo>
                <a:lnTo>
                  <a:pt x="708819" y="17304"/>
                </a:lnTo>
                <a:cubicBezTo>
                  <a:pt x="721445" y="17304"/>
                  <a:pt x="731679" y="27538"/>
                  <a:pt x="731679" y="40164"/>
                </a:cubicBezTo>
                <a:lnTo>
                  <a:pt x="731679" y="97314"/>
                </a:lnTo>
                <a:cubicBezTo>
                  <a:pt x="731679" y="109940"/>
                  <a:pt x="721445" y="120174"/>
                  <a:pt x="708819" y="120174"/>
                </a:cubicBezTo>
                <a:lnTo>
                  <a:pt x="205899" y="120174"/>
                </a:lnTo>
                <a:cubicBezTo>
                  <a:pt x="193273" y="120174"/>
                  <a:pt x="183039" y="109940"/>
                  <a:pt x="183039" y="97314"/>
                </a:cubicBezTo>
                <a:close/>
                <a:moveTo>
                  <a:pt x="205899" y="348774"/>
                </a:moveTo>
                <a:lnTo>
                  <a:pt x="708819" y="348774"/>
                </a:lnTo>
                <a:cubicBezTo>
                  <a:pt x="721445" y="348774"/>
                  <a:pt x="731679" y="338540"/>
                  <a:pt x="731679" y="325914"/>
                </a:cubicBezTo>
                <a:lnTo>
                  <a:pt x="731679" y="268764"/>
                </a:lnTo>
                <a:cubicBezTo>
                  <a:pt x="731679" y="256138"/>
                  <a:pt x="721445" y="245904"/>
                  <a:pt x="708819" y="245904"/>
                </a:cubicBezTo>
                <a:lnTo>
                  <a:pt x="205899" y="245904"/>
                </a:lnTo>
                <a:cubicBezTo>
                  <a:pt x="193273" y="245904"/>
                  <a:pt x="183039" y="256138"/>
                  <a:pt x="183039" y="268764"/>
                </a:cubicBezTo>
                <a:lnTo>
                  <a:pt x="183039" y="325914"/>
                </a:lnTo>
                <a:cubicBezTo>
                  <a:pt x="183039" y="338540"/>
                  <a:pt x="193273" y="348774"/>
                  <a:pt x="205899" y="348774"/>
                </a:cubicBezTo>
                <a:close/>
                <a:moveTo>
                  <a:pt x="205899" y="577374"/>
                </a:moveTo>
                <a:lnTo>
                  <a:pt x="708819" y="577374"/>
                </a:lnTo>
                <a:cubicBezTo>
                  <a:pt x="721445" y="577374"/>
                  <a:pt x="731679" y="567140"/>
                  <a:pt x="731679" y="554514"/>
                </a:cubicBezTo>
                <a:lnTo>
                  <a:pt x="731679" y="497364"/>
                </a:lnTo>
                <a:cubicBezTo>
                  <a:pt x="731679" y="484738"/>
                  <a:pt x="721445" y="474504"/>
                  <a:pt x="708819" y="474504"/>
                </a:cubicBezTo>
                <a:lnTo>
                  <a:pt x="205899" y="474504"/>
                </a:lnTo>
                <a:cubicBezTo>
                  <a:pt x="193273" y="474504"/>
                  <a:pt x="183039" y="484738"/>
                  <a:pt x="183039" y="497364"/>
                </a:cubicBezTo>
                <a:lnTo>
                  <a:pt x="183039" y="554514"/>
                </a:lnTo>
                <a:cubicBezTo>
                  <a:pt x="183039" y="567140"/>
                  <a:pt x="193273" y="577374"/>
                  <a:pt x="205899" y="577374"/>
                </a:cubicBezTo>
                <a:close/>
                <a:moveTo>
                  <a:pt x="23019" y="137319"/>
                </a:moveTo>
                <a:lnTo>
                  <a:pt x="114459" y="137319"/>
                </a:lnTo>
                <a:cubicBezTo>
                  <a:pt x="127085" y="137319"/>
                  <a:pt x="137319" y="127085"/>
                  <a:pt x="137319" y="114459"/>
                </a:cubicBezTo>
                <a:lnTo>
                  <a:pt x="137319" y="23019"/>
                </a:lnTo>
                <a:cubicBezTo>
                  <a:pt x="137319" y="10393"/>
                  <a:pt x="127085" y="159"/>
                  <a:pt x="114459" y="159"/>
                </a:cubicBezTo>
                <a:lnTo>
                  <a:pt x="23019" y="159"/>
                </a:lnTo>
                <a:cubicBezTo>
                  <a:pt x="10393" y="159"/>
                  <a:pt x="159" y="10393"/>
                  <a:pt x="159" y="23019"/>
                </a:cubicBezTo>
                <a:lnTo>
                  <a:pt x="159" y="114459"/>
                </a:lnTo>
                <a:cubicBezTo>
                  <a:pt x="159" y="127085"/>
                  <a:pt x="10393" y="137319"/>
                  <a:pt x="23019" y="137319"/>
                </a:cubicBezTo>
                <a:close/>
                <a:moveTo>
                  <a:pt x="23019" y="365919"/>
                </a:moveTo>
                <a:lnTo>
                  <a:pt x="114459" y="365919"/>
                </a:lnTo>
                <a:cubicBezTo>
                  <a:pt x="127085" y="365919"/>
                  <a:pt x="137319" y="355685"/>
                  <a:pt x="137319" y="343059"/>
                </a:cubicBezTo>
                <a:lnTo>
                  <a:pt x="137319" y="251619"/>
                </a:lnTo>
                <a:cubicBezTo>
                  <a:pt x="137319" y="238993"/>
                  <a:pt x="127085" y="228759"/>
                  <a:pt x="114459" y="228759"/>
                </a:cubicBezTo>
                <a:lnTo>
                  <a:pt x="23019" y="228759"/>
                </a:lnTo>
                <a:cubicBezTo>
                  <a:pt x="10393" y="228759"/>
                  <a:pt x="159" y="238993"/>
                  <a:pt x="159" y="251619"/>
                </a:cubicBezTo>
                <a:lnTo>
                  <a:pt x="159" y="343059"/>
                </a:lnTo>
                <a:cubicBezTo>
                  <a:pt x="159" y="355685"/>
                  <a:pt x="10393" y="365919"/>
                  <a:pt x="23019" y="365919"/>
                </a:cubicBezTo>
                <a:close/>
                <a:moveTo>
                  <a:pt x="23019" y="594519"/>
                </a:moveTo>
                <a:lnTo>
                  <a:pt x="114459" y="594519"/>
                </a:lnTo>
                <a:cubicBezTo>
                  <a:pt x="127085" y="594519"/>
                  <a:pt x="137319" y="584285"/>
                  <a:pt x="137319" y="571659"/>
                </a:cubicBezTo>
                <a:lnTo>
                  <a:pt x="137319" y="480219"/>
                </a:lnTo>
                <a:cubicBezTo>
                  <a:pt x="137319" y="467593"/>
                  <a:pt x="127085" y="457359"/>
                  <a:pt x="114459" y="457359"/>
                </a:cubicBezTo>
                <a:lnTo>
                  <a:pt x="23019" y="457359"/>
                </a:lnTo>
                <a:cubicBezTo>
                  <a:pt x="10393" y="457359"/>
                  <a:pt x="159" y="467593"/>
                  <a:pt x="159" y="480219"/>
                </a:cubicBezTo>
                <a:lnTo>
                  <a:pt x="159" y="571659"/>
                </a:lnTo>
                <a:cubicBezTo>
                  <a:pt x="159" y="584285"/>
                  <a:pt x="10393" y="594519"/>
                  <a:pt x="23019" y="594519"/>
                </a:cubicBezTo>
                <a:close/>
              </a:path>
            </a:pathLst>
          </a:custGeom>
          <a:solidFill>
            <a:srgbClr val="910830"/>
          </a:solidFill>
          <a:ln w="1414" cap="flat">
            <a:noFill/>
            <a:prstDash val="solid"/>
            <a:miter/>
          </a:ln>
        </p:spPr>
        <p:txBody>
          <a:bodyPr rtlCol="0" anchor="ctr"/>
          <a:lstStyle/>
          <a:p>
            <a:endParaRPr lang="en-GB"/>
          </a:p>
        </p:txBody>
      </p:sp>
      <p:sp>
        <p:nvSpPr>
          <p:cNvPr id="197" name="Grafik 330">
            <a:extLst>
              <a:ext uri="{FF2B5EF4-FFF2-40B4-BE49-F238E27FC236}">
                <a16:creationId xmlns:a16="http://schemas.microsoft.com/office/drawing/2014/main" id="{CBFB44E6-7065-4D8E-9293-B2544407959B}"/>
              </a:ext>
            </a:extLst>
          </p:cNvPr>
          <p:cNvSpPr/>
          <p:nvPr/>
        </p:nvSpPr>
        <p:spPr>
          <a:xfrm>
            <a:off x="4082920" y="3255142"/>
            <a:ext cx="475573" cy="416127"/>
          </a:xfrm>
          <a:custGeom>
            <a:avLst/>
            <a:gdLst>
              <a:gd name="connsiteX0" fmla="*/ 663099 w 731520"/>
              <a:gd name="connsiteY0" fmla="*/ 640239 h 640080"/>
              <a:gd name="connsiteX1" fmla="*/ 68739 w 731520"/>
              <a:gd name="connsiteY1" fmla="*/ 640239 h 640080"/>
              <a:gd name="connsiteX2" fmla="*/ 159 w 731520"/>
              <a:gd name="connsiteY2" fmla="*/ 571659 h 640080"/>
              <a:gd name="connsiteX3" fmla="*/ 159 w 731520"/>
              <a:gd name="connsiteY3" fmla="*/ 68739 h 640080"/>
              <a:gd name="connsiteX4" fmla="*/ 68739 w 731520"/>
              <a:gd name="connsiteY4" fmla="*/ 159 h 640080"/>
              <a:gd name="connsiteX5" fmla="*/ 663099 w 731520"/>
              <a:gd name="connsiteY5" fmla="*/ 159 h 640080"/>
              <a:gd name="connsiteX6" fmla="*/ 731679 w 731520"/>
              <a:gd name="connsiteY6" fmla="*/ 68739 h 640080"/>
              <a:gd name="connsiteX7" fmla="*/ 731679 w 731520"/>
              <a:gd name="connsiteY7" fmla="*/ 571659 h 640080"/>
              <a:gd name="connsiteX8" fmla="*/ 663099 w 731520"/>
              <a:gd name="connsiteY8" fmla="*/ 640239 h 640080"/>
              <a:gd name="connsiteX9" fmla="*/ 183039 w 731520"/>
              <a:gd name="connsiteY9" fmla="*/ 125889 h 640080"/>
              <a:gd name="connsiteX10" fmla="*/ 125889 w 731520"/>
              <a:gd name="connsiteY10" fmla="*/ 183039 h 640080"/>
              <a:gd name="connsiteX11" fmla="*/ 183039 w 731520"/>
              <a:gd name="connsiteY11" fmla="*/ 240189 h 640080"/>
              <a:gd name="connsiteX12" fmla="*/ 240189 w 731520"/>
              <a:gd name="connsiteY12" fmla="*/ 183039 h 640080"/>
              <a:gd name="connsiteX13" fmla="*/ 183039 w 731520"/>
              <a:gd name="connsiteY13" fmla="*/ 125889 h 640080"/>
              <a:gd name="connsiteX14" fmla="*/ 183039 w 731520"/>
              <a:gd name="connsiteY14" fmla="*/ 263049 h 640080"/>
              <a:gd name="connsiteX15" fmla="*/ 125889 w 731520"/>
              <a:gd name="connsiteY15" fmla="*/ 320199 h 640080"/>
              <a:gd name="connsiteX16" fmla="*/ 183039 w 731520"/>
              <a:gd name="connsiteY16" fmla="*/ 377349 h 640080"/>
              <a:gd name="connsiteX17" fmla="*/ 240189 w 731520"/>
              <a:gd name="connsiteY17" fmla="*/ 320199 h 640080"/>
              <a:gd name="connsiteX18" fmla="*/ 183039 w 731520"/>
              <a:gd name="connsiteY18" fmla="*/ 263049 h 640080"/>
              <a:gd name="connsiteX19" fmla="*/ 183039 w 731520"/>
              <a:gd name="connsiteY19" fmla="*/ 400209 h 640080"/>
              <a:gd name="connsiteX20" fmla="*/ 125889 w 731520"/>
              <a:gd name="connsiteY20" fmla="*/ 457359 h 640080"/>
              <a:gd name="connsiteX21" fmla="*/ 183039 w 731520"/>
              <a:gd name="connsiteY21" fmla="*/ 514509 h 640080"/>
              <a:gd name="connsiteX22" fmla="*/ 240189 w 731520"/>
              <a:gd name="connsiteY22" fmla="*/ 457359 h 640080"/>
              <a:gd name="connsiteX23" fmla="*/ 183039 w 731520"/>
              <a:gd name="connsiteY23" fmla="*/ 400209 h 640080"/>
              <a:gd name="connsiteX24" fmla="*/ 594519 w 731520"/>
              <a:gd name="connsiteY24" fmla="*/ 205899 h 640080"/>
              <a:gd name="connsiteX25" fmla="*/ 594519 w 731520"/>
              <a:gd name="connsiteY25" fmla="*/ 160179 h 640080"/>
              <a:gd name="connsiteX26" fmla="*/ 577374 w 731520"/>
              <a:gd name="connsiteY26" fmla="*/ 143034 h 640080"/>
              <a:gd name="connsiteX27" fmla="*/ 291624 w 731520"/>
              <a:gd name="connsiteY27" fmla="*/ 143034 h 640080"/>
              <a:gd name="connsiteX28" fmla="*/ 274479 w 731520"/>
              <a:gd name="connsiteY28" fmla="*/ 160179 h 640080"/>
              <a:gd name="connsiteX29" fmla="*/ 274479 w 731520"/>
              <a:gd name="connsiteY29" fmla="*/ 205899 h 640080"/>
              <a:gd name="connsiteX30" fmla="*/ 291624 w 731520"/>
              <a:gd name="connsiteY30" fmla="*/ 223044 h 640080"/>
              <a:gd name="connsiteX31" fmla="*/ 577374 w 731520"/>
              <a:gd name="connsiteY31" fmla="*/ 223044 h 640080"/>
              <a:gd name="connsiteX32" fmla="*/ 594519 w 731520"/>
              <a:gd name="connsiteY32" fmla="*/ 205899 h 640080"/>
              <a:gd name="connsiteX33" fmla="*/ 594519 w 731520"/>
              <a:gd name="connsiteY33" fmla="*/ 343059 h 640080"/>
              <a:gd name="connsiteX34" fmla="*/ 594519 w 731520"/>
              <a:gd name="connsiteY34" fmla="*/ 297339 h 640080"/>
              <a:gd name="connsiteX35" fmla="*/ 577374 w 731520"/>
              <a:gd name="connsiteY35" fmla="*/ 280194 h 640080"/>
              <a:gd name="connsiteX36" fmla="*/ 291624 w 731520"/>
              <a:gd name="connsiteY36" fmla="*/ 280194 h 640080"/>
              <a:gd name="connsiteX37" fmla="*/ 274479 w 731520"/>
              <a:gd name="connsiteY37" fmla="*/ 297339 h 640080"/>
              <a:gd name="connsiteX38" fmla="*/ 274479 w 731520"/>
              <a:gd name="connsiteY38" fmla="*/ 343059 h 640080"/>
              <a:gd name="connsiteX39" fmla="*/ 291624 w 731520"/>
              <a:gd name="connsiteY39" fmla="*/ 360204 h 640080"/>
              <a:gd name="connsiteX40" fmla="*/ 577374 w 731520"/>
              <a:gd name="connsiteY40" fmla="*/ 360204 h 640080"/>
              <a:gd name="connsiteX41" fmla="*/ 594519 w 731520"/>
              <a:gd name="connsiteY41" fmla="*/ 343059 h 640080"/>
              <a:gd name="connsiteX42" fmla="*/ 594519 w 731520"/>
              <a:gd name="connsiteY42" fmla="*/ 480219 h 640080"/>
              <a:gd name="connsiteX43" fmla="*/ 594519 w 731520"/>
              <a:gd name="connsiteY43" fmla="*/ 434499 h 640080"/>
              <a:gd name="connsiteX44" fmla="*/ 577374 w 731520"/>
              <a:gd name="connsiteY44" fmla="*/ 417354 h 640080"/>
              <a:gd name="connsiteX45" fmla="*/ 291624 w 731520"/>
              <a:gd name="connsiteY45" fmla="*/ 417354 h 640080"/>
              <a:gd name="connsiteX46" fmla="*/ 274479 w 731520"/>
              <a:gd name="connsiteY46" fmla="*/ 434499 h 640080"/>
              <a:gd name="connsiteX47" fmla="*/ 274479 w 731520"/>
              <a:gd name="connsiteY47" fmla="*/ 480219 h 640080"/>
              <a:gd name="connsiteX48" fmla="*/ 291624 w 731520"/>
              <a:gd name="connsiteY48" fmla="*/ 497364 h 640080"/>
              <a:gd name="connsiteX49" fmla="*/ 577374 w 731520"/>
              <a:gd name="connsiteY49" fmla="*/ 497364 h 640080"/>
              <a:gd name="connsiteX50" fmla="*/ 594519 w 731520"/>
              <a:gd name="connsiteY50" fmla="*/ 48021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640080">
                <a:moveTo>
                  <a:pt x="663099" y="640239"/>
                </a:moveTo>
                <a:lnTo>
                  <a:pt x="68739" y="640239"/>
                </a:lnTo>
                <a:cubicBezTo>
                  <a:pt x="30863" y="640239"/>
                  <a:pt x="159" y="609535"/>
                  <a:pt x="159" y="571659"/>
                </a:cubicBezTo>
                <a:lnTo>
                  <a:pt x="159" y="68739"/>
                </a:lnTo>
                <a:cubicBezTo>
                  <a:pt x="159" y="30863"/>
                  <a:pt x="30863" y="159"/>
                  <a:pt x="68739" y="159"/>
                </a:cubicBezTo>
                <a:lnTo>
                  <a:pt x="663099" y="159"/>
                </a:lnTo>
                <a:cubicBezTo>
                  <a:pt x="700975" y="159"/>
                  <a:pt x="731679" y="30863"/>
                  <a:pt x="731679" y="68739"/>
                </a:cubicBezTo>
                <a:lnTo>
                  <a:pt x="731679" y="571659"/>
                </a:lnTo>
                <a:cubicBezTo>
                  <a:pt x="731679" y="609535"/>
                  <a:pt x="700975" y="640239"/>
                  <a:pt x="663099" y="640239"/>
                </a:cubicBezTo>
                <a:close/>
                <a:moveTo>
                  <a:pt x="183039" y="125889"/>
                </a:moveTo>
                <a:cubicBezTo>
                  <a:pt x="151477" y="125889"/>
                  <a:pt x="125889" y="151477"/>
                  <a:pt x="125889" y="183039"/>
                </a:cubicBezTo>
                <a:cubicBezTo>
                  <a:pt x="125889" y="214602"/>
                  <a:pt x="151477" y="240189"/>
                  <a:pt x="183039" y="240189"/>
                </a:cubicBezTo>
                <a:cubicBezTo>
                  <a:pt x="214602" y="240189"/>
                  <a:pt x="240189" y="214602"/>
                  <a:pt x="240189" y="183039"/>
                </a:cubicBezTo>
                <a:cubicBezTo>
                  <a:pt x="240189" y="151477"/>
                  <a:pt x="214602" y="125889"/>
                  <a:pt x="183039" y="125889"/>
                </a:cubicBezTo>
                <a:close/>
                <a:moveTo>
                  <a:pt x="183039" y="263049"/>
                </a:moveTo>
                <a:cubicBezTo>
                  <a:pt x="151477" y="263049"/>
                  <a:pt x="125889" y="288637"/>
                  <a:pt x="125889" y="320199"/>
                </a:cubicBezTo>
                <a:cubicBezTo>
                  <a:pt x="125889" y="351762"/>
                  <a:pt x="151477" y="377349"/>
                  <a:pt x="183039" y="377349"/>
                </a:cubicBezTo>
                <a:cubicBezTo>
                  <a:pt x="214602" y="377349"/>
                  <a:pt x="240189" y="351762"/>
                  <a:pt x="240189" y="320199"/>
                </a:cubicBezTo>
                <a:cubicBezTo>
                  <a:pt x="240189" y="288637"/>
                  <a:pt x="214602" y="263049"/>
                  <a:pt x="183039" y="263049"/>
                </a:cubicBezTo>
                <a:close/>
                <a:moveTo>
                  <a:pt x="183039" y="400209"/>
                </a:moveTo>
                <a:cubicBezTo>
                  <a:pt x="151477" y="400209"/>
                  <a:pt x="125889" y="425797"/>
                  <a:pt x="125889" y="457359"/>
                </a:cubicBezTo>
                <a:cubicBezTo>
                  <a:pt x="125889" y="488922"/>
                  <a:pt x="151477" y="514509"/>
                  <a:pt x="183039" y="514509"/>
                </a:cubicBezTo>
                <a:cubicBezTo>
                  <a:pt x="214602" y="514509"/>
                  <a:pt x="240189" y="488922"/>
                  <a:pt x="240189" y="457359"/>
                </a:cubicBezTo>
                <a:cubicBezTo>
                  <a:pt x="240189" y="425797"/>
                  <a:pt x="214602" y="400209"/>
                  <a:pt x="183039" y="400209"/>
                </a:cubicBezTo>
                <a:close/>
                <a:moveTo>
                  <a:pt x="594519" y="205899"/>
                </a:moveTo>
                <a:lnTo>
                  <a:pt x="594519" y="160179"/>
                </a:lnTo>
                <a:cubicBezTo>
                  <a:pt x="594519" y="150711"/>
                  <a:pt x="586842" y="143034"/>
                  <a:pt x="577374" y="143034"/>
                </a:cubicBezTo>
                <a:lnTo>
                  <a:pt x="291624" y="143034"/>
                </a:lnTo>
                <a:cubicBezTo>
                  <a:pt x="282156" y="143034"/>
                  <a:pt x="274479" y="150711"/>
                  <a:pt x="274479" y="160179"/>
                </a:cubicBezTo>
                <a:lnTo>
                  <a:pt x="274479" y="205899"/>
                </a:lnTo>
                <a:cubicBezTo>
                  <a:pt x="274479" y="215367"/>
                  <a:pt x="282156" y="223044"/>
                  <a:pt x="291624" y="223044"/>
                </a:cubicBezTo>
                <a:lnTo>
                  <a:pt x="577374" y="223044"/>
                </a:lnTo>
                <a:cubicBezTo>
                  <a:pt x="586842" y="223044"/>
                  <a:pt x="594519" y="215367"/>
                  <a:pt x="594519" y="205899"/>
                </a:cubicBezTo>
                <a:close/>
                <a:moveTo>
                  <a:pt x="594519" y="343059"/>
                </a:moveTo>
                <a:lnTo>
                  <a:pt x="594519" y="297339"/>
                </a:lnTo>
                <a:cubicBezTo>
                  <a:pt x="594519" y="287871"/>
                  <a:pt x="586842" y="280194"/>
                  <a:pt x="577374" y="280194"/>
                </a:cubicBezTo>
                <a:lnTo>
                  <a:pt x="291624" y="280194"/>
                </a:lnTo>
                <a:cubicBezTo>
                  <a:pt x="282156" y="280194"/>
                  <a:pt x="274479" y="287871"/>
                  <a:pt x="274479" y="297339"/>
                </a:cubicBezTo>
                <a:lnTo>
                  <a:pt x="274479" y="343059"/>
                </a:lnTo>
                <a:cubicBezTo>
                  <a:pt x="274479" y="352527"/>
                  <a:pt x="282156" y="360204"/>
                  <a:pt x="291624" y="360204"/>
                </a:cubicBezTo>
                <a:lnTo>
                  <a:pt x="577374" y="360204"/>
                </a:lnTo>
                <a:cubicBezTo>
                  <a:pt x="586842" y="360204"/>
                  <a:pt x="594519" y="352527"/>
                  <a:pt x="594519" y="343059"/>
                </a:cubicBezTo>
                <a:close/>
                <a:moveTo>
                  <a:pt x="594519" y="480219"/>
                </a:moveTo>
                <a:lnTo>
                  <a:pt x="594519" y="434499"/>
                </a:lnTo>
                <a:cubicBezTo>
                  <a:pt x="594519" y="425031"/>
                  <a:pt x="586842" y="417354"/>
                  <a:pt x="577374" y="417354"/>
                </a:cubicBezTo>
                <a:lnTo>
                  <a:pt x="291624" y="417354"/>
                </a:lnTo>
                <a:cubicBezTo>
                  <a:pt x="282156" y="417354"/>
                  <a:pt x="274479" y="425031"/>
                  <a:pt x="274479" y="434499"/>
                </a:cubicBezTo>
                <a:lnTo>
                  <a:pt x="274479" y="480219"/>
                </a:lnTo>
                <a:cubicBezTo>
                  <a:pt x="274479" y="489687"/>
                  <a:pt x="282156" y="497364"/>
                  <a:pt x="291624" y="497364"/>
                </a:cubicBezTo>
                <a:lnTo>
                  <a:pt x="577374" y="497364"/>
                </a:lnTo>
                <a:cubicBezTo>
                  <a:pt x="586842" y="497364"/>
                  <a:pt x="594519" y="489687"/>
                  <a:pt x="594519" y="480219"/>
                </a:cubicBezTo>
                <a:close/>
              </a:path>
            </a:pathLst>
          </a:custGeom>
          <a:solidFill>
            <a:srgbClr val="910830"/>
          </a:solidFill>
          <a:ln w="1414" cap="flat">
            <a:noFill/>
            <a:prstDash val="solid"/>
            <a:miter/>
          </a:ln>
        </p:spPr>
        <p:txBody>
          <a:bodyPr rtlCol="0" anchor="ctr"/>
          <a:lstStyle/>
          <a:p>
            <a:endParaRPr lang="en-GB"/>
          </a:p>
        </p:txBody>
      </p:sp>
      <p:sp>
        <p:nvSpPr>
          <p:cNvPr id="198" name="Grafik 331">
            <a:extLst>
              <a:ext uri="{FF2B5EF4-FFF2-40B4-BE49-F238E27FC236}">
                <a16:creationId xmlns:a16="http://schemas.microsoft.com/office/drawing/2014/main" id="{0FD09154-28D3-4671-853D-745D6BA38927}"/>
              </a:ext>
            </a:extLst>
          </p:cNvPr>
          <p:cNvSpPr/>
          <p:nvPr/>
        </p:nvSpPr>
        <p:spPr>
          <a:xfrm>
            <a:off x="4656527" y="3255142"/>
            <a:ext cx="473716" cy="416127"/>
          </a:xfrm>
          <a:custGeom>
            <a:avLst/>
            <a:gdLst>
              <a:gd name="connsiteX0" fmla="*/ 1664 w 728662"/>
              <a:gd name="connsiteY0" fmla="*/ 153788 h 640080"/>
              <a:gd name="connsiteX1" fmla="*/ 18198 w 728662"/>
              <a:gd name="connsiteY1" fmla="*/ 137255 h 640080"/>
              <a:gd name="connsiteX2" fmla="*/ 39817 w 728662"/>
              <a:gd name="connsiteY2" fmla="*/ 137255 h 640080"/>
              <a:gd name="connsiteX3" fmla="*/ 39817 w 728662"/>
              <a:gd name="connsiteY3" fmla="*/ 80281 h 640080"/>
              <a:gd name="connsiteX4" fmla="*/ 40580 w 728662"/>
              <a:gd name="connsiteY4" fmla="*/ 65274 h 640080"/>
              <a:gd name="connsiteX5" fmla="*/ 40071 w 728662"/>
              <a:gd name="connsiteY5" fmla="*/ 65274 h 640080"/>
              <a:gd name="connsiteX6" fmla="*/ 36002 w 728662"/>
              <a:gd name="connsiteY6" fmla="*/ 70615 h 640080"/>
              <a:gd name="connsiteX7" fmla="*/ 13619 w 728662"/>
              <a:gd name="connsiteY7" fmla="*/ 69089 h 640080"/>
              <a:gd name="connsiteX8" fmla="*/ 5735 w 728662"/>
              <a:gd name="connsiteY8" fmla="*/ 60187 h 640080"/>
              <a:gd name="connsiteX9" fmla="*/ 6498 w 728662"/>
              <a:gd name="connsiteY9" fmla="*/ 36785 h 640080"/>
              <a:gd name="connsiteX10" fmla="*/ 37531 w 728662"/>
              <a:gd name="connsiteY10" fmla="*/ 8299 h 640080"/>
              <a:gd name="connsiteX11" fmla="*/ 58131 w 728662"/>
              <a:gd name="connsiteY11" fmla="*/ 159 h 640080"/>
              <a:gd name="connsiteX12" fmla="*/ 75426 w 728662"/>
              <a:gd name="connsiteY12" fmla="*/ 159 h 640080"/>
              <a:gd name="connsiteX13" fmla="*/ 92212 w 728662"/>
              <a:gd name="connsiteY13" fmla="*/ 16693 h 640080"/>
              <a:gd name="connsiteX14" fmla="*/ 92212 w 728662"/>
              <a:gd name="connsiteY14" fmla="*/ 137256 h 640080"/>
              <a:gd name="connsiteX15" fmla="*/ 114340 w 728662"/>
              <a:gd name="connsiteY15" fmla="*/ 137256 h 640080"/>
              <a:gd name="connsiteX16" fmla="*/ 130874 w 728662"/>
              <a:gd name="connsiteY16" fmla="*/ 153790 h 640080"/>
              <a:gd name="connsiteX17" fmla="*/ 130874 w 728662"/>
              <a:gd name="connsiteY17" fmla="*/ 166507 h 640080"/>
              <a:gd name="connsiteX18" fmla="*/ 114340 w 728662"/>
              <a:gd name="connsiteY18" fmla="*/ 183041 h 640080"/>
              <a:gd name="connsiteX19" fmla="*/ 18198 w 728662"/>
              <a:gd name="connsiteY19" fmla="*/ 183041 h 640080"/>
              <a:gd name="connsiteX20" fmla="*/ 1664 w 728662"/>
              <a:gd name="connsiteY20" fmla="*/ 166507 h 640080"/>
              <a:gd name="connsiteX21" fmla="*/ 1664 w 728662"/>
              <a:gd name="connsiteY21" fmla="*/ 153788 h 640080"/>
              <a:gd name="connsiteX22" fmla="*/ 160 w 728662"/>
              <a:gd name="connsiteY22" fmla="*/ 389623 h 640080"/>
              <a:gd name="connsiteX23" fmla="*/ 72962 w 728662"/>
              <a:gd name="connsiteY23" fmla="*/ 290804 h 640080"/>
              <a:gd name="connsiteX24" fmla="*/ 59704 w 728662"/>
              <a:gd name="connsiteY24" fmla="*/ 278295 h 640080"/>
              <a:gd name="connsiteX25" fmla="*/ 46195 w 728662"/>
              <a:gd name="connsiteY25" fmla="*/ 283799 h 640080"/>
              <a:gd name="connsiteX26" fmla="*/ 23176 w 728662"/>
              <a:gd name="connsiteY26" fmla="*/ 287301 h 640080"/>
              <a:gd name="connsiteX27" fmla="*/ 10919 w 728662"/>
              <a:gd name="connsiteY27" fmla="*/ 277544 h 640080"/>
              <a:gd name="connsiteX28" fmla="*/ 6914 w 728662"/>
              <a:gd name="connsiteY28" fmla="*/ 255528 h 640080"/>
              <a:gd name="connsiteX29" fmla="*/ 64706 w 728662"/>
              <a:gd name="connsiteY29" fmla="*/ 228759 h 640080"/>
              <a:gd name="connsiteX30" fmla="*/ 128251 w 728662"/>
              <a:gd name="connsiteY30" fmla="*/ 285299 h 640080"/>
              <a:gd name="connsiteX31" fmla="*/ 58701 w 728662"/>
              <a:gd name="connsiteY31" fmla="*/ 366608 h 640080"/>
              <a:gd name="connsiteX32" fmla="*/ 114492 w 728662"/>
              <a:gd name="connsiteY32" fmla="*/ 366608 h 640080"/>
              <a:gd name="connsiteX33" fmla="*/ 131004 w 728662"/>
              <a:gd name="connsiteY33" fmla="*/ 382870 h 640080"/>
              <a:gd name="connsiteX34" fmla="*/ 131004 w 728662"/>
              <a:gd name="connsiteY34" fmla="*/ 395378 h 640080"/>
              <a:gd name="connsiteX35" fmla="*/ 114492 w 728662"/>
              <a:gd name="connsiteY35" fmla="*/ 411641 h 640080"/>
              <a:gd name="connsiteX36" fmla="*/ 17423 w 728662"/>
              <a:gd name="connsiteY36" fmla="*/ 411641 h 640080"/>
              <a:gd name="connsiteX37" fmla="*/ 159 w 728662"/>
              <a:gd name="connsiteY37" fmla="*/ 395378 h 640080"/>
              <a:gd name="connsiteX38" fmla="*/ 159 w 728662"/>
              <a:gd name="connsiteY38" fmla="*/ 389623 h 640080"/>
              <a:gd name="connsiteX39" fmla="*/ 5080 w 728662"/>
              <a:gd name="connsiteY39" fmla="*/ 603963 h 640080"/>
              <a:gd name="connsiteX40" fmla="*/ 13085 w 728662"/>
              <a:gd name="connsiteY40" fmla="*/ 590704 h 640080"/>
              <a:gd name="connsiteX41" fmla="*/ 35351 w 728662"/>
              <a:gd name="connsiteY41" fmla="*/ 586201 h 640080"/>
              <a:gd name="connsiteX42" fmla="*/ 55866 w 728662"/>
              <a:gd name="connsiteY42" fmla="*/ 590704 h 640080"/>
              <a:gd name="connsiteX43" fmla="*/ 76380 w 728662"/>
              <a:gd name="connsiteY43" fmla="*/ 578946 h 640080"/>
              <a:gd name="connsiteX44" fmla="*/ 53614 w 728662"/>
              <a:gd name="connsiteY44" fmla="*/ 565936 h 640080"/>
              <a:gd name="connsiteX45" fmla="*/ 46859 w 728662"/>
              <a:gd name="connsiteY45" fmla="*/ 565936 h 640080"/>
              <a:gd name="connsiteX46" fmla="*/ 29346 w 728662"/>
              <a:gd name="connsiteY46" fmla="*/ 554677 h 640080"/>
              <a:gd name="connsiteX47" fmla="*/ 27845 w 728662"/>
              <a:gd name="connsiteY47" fmla="*/ 551925 h 640080"/>
              <a:gd name="connsiteX48" fmla="*/ 31847 w 728662"/>
              <a:gd name="connsiteY48" fmla="*/ 530660 h 640080"/>
              <a:gd name="connsiteX49" fmla="*/ 39854 w 728662"/>
              <a:gd name="connsiteY49" fmla="*/ 520653 h 640080"/>
              <a:gd name="connsiteX50" fmla="*/ 57366 w 728662"/>
              <a:gd name="connsiteY50" fmla="*/ 501389 h 640080"/>
              <a:gd name="connsiteX51" fmla="*/ 57366 w 728662"/>
              <a:gd name="connsiteY51" fmla="*/ 500889 h 640080"/>
              <a:gd name="connsiteX52" fmla="*/ 39353 w 728662"/>
              <a:gd name="connsiteY52" fmla="*/ 502390 h 640080"/>
              <a:gd name="connsiteX53" fmla="*/ 20840 w 728662"/>
              <a:gd name="connsiteY53" fmla="*/ 502390 h 640080"/>
              <a:gd name="connsiteX54" fmla="*/ 4577 w 728662"/>
              <a:gd name="connsiteY54" fmla="*/ 486128 h 640080"/>
              <a:gd name="connsiteX55" fmla="*/ 4577 w 728662"/>
              <a:gd name="connsiteY55" fmla="*/ 473620 h 640080"/>
              <a:gd name="connsiteX56" fmla="*/ 20840 w 728662"/>
              <a:gd name="connsiteY56" fmla="*/ 457358 h 640080"/>
              <a:gd name="connsiteX57" fmla="*/ 104399 w 728662"/>
              <a:gd name="connsiteY57" fmla="*/ 457358 h 640080"/>
              <a:gd name="connsiteX58" fmla="*/ 120661 w 728662"/>
              <a:gd name="connsiteY58" fmla="*/ 473620 h 640080"/>
              <a:gd name="connsiteX59" fmla="*/ 120661 w 728662"/>
              <a:gd name="connsiteY59" fmla="*/ 478373 h 640080"/>
              <a:gd name="connsiteX60" fmla="*/ 113405 w 728662"/>
              <a:gd name="connsiteY60" fmla="*/ 498637 h 640080"/>
              <a:gd name="connsiteX61" fmla="*/ 88389 w 728662"/>
              <a:gd name="connsiteY61" fmla="*/ 527408 h 640080"/>
              <a:gd name="connsiteX62" fmla="*/ 129417 w 728662"/>
              <a:gd name="connsiteY62" fmla="*/ 577193 h 640080"/>
              <a:gd name="connsiteX63" fmla="*/ 60118 w 728662"/>
              <a:gd name="connsiteY63" fmla="*/ 640238 h 640080"/>
              <a:gd name="connsiteX64" fmla="*/ 8832 w 728662"/>
              <a:gd name="connsiteY64" fmla="*/ 626729 h 640080"/>
              <a:gd name="connsiteX65" fmla="*/ 5080 w 728662"/>
              <a:gd name="connsiteY65" fmla="*/ 603963 h 640080"/>
              <a:gd name="connsiteX66" fmla="*/ 202742 w 728662"/>
              <a:gd name="connsiteY66" fmla="*/ 143034 h 640080"/>
              <a:gd name="connsiteX67" fmla="*/ 705662 w 728662"/>
              <a:gd name="connsiteY67" fmla="*/ 143034 h 640080"/>
              <a:gd name="connsiteX68" fmla="*/ 728522 w 728662"/>
              <a:gd name="connsiteY68" fmla="*/ 120174 h 640080"/>
              <a:gd name="connsiteX69" fmla="*/ 728522 w 728662"/>
              <a:gd name="connsiteY69" fmla="*/ 63024 h 640080"/>
              <a:gd name="connsiteX70" fmla="*/ 705662 w 728662"/>
              <a:gd name="connsiteY70" fmla="*/ 40164 h 640080"/>
              <a:gd name="connsiteX71" fmla="*/ 202742 w 728662"/>
              <a:gd name="connsiteY71" fmla="*/ 40164 h 640080"/>
              <a:gd name="connsiteX72" fmla="*/ 179882 w 728662"/>
              <a:gd name="connsiteY72" fmla="*/ 63024 h 640080"/>
              <a:gd name="connsiteX73" fmla="*/ 179882 w 728662"/>
              <a:gd name="connsiteY73" fmla="*/ 120174 h 640080"/>
              <a:gd name="connsiteX74" fmla="*/ 202742 w 728662"/>
              <a:gd name="connsiteY74" fmla="*/ 143034 h 640080"/>
              <a:gd name="connsiteX75" fmla="*/ 202742 w 728662"/>
              <a:gd name="connsiteY75" fmla="*/ 371634 h 640080"/>
              <a:gd name="connsiteX76" fmla="*/ 705662 w 728662"/>
              <a:gd name="connsiteY76" fmla="*/ 371634 h 640080"/>
              <a:gd name="connsiteX77" fmla="*/ 728522 w 728662"/>
              <a:gd name="connsiteY77" fmla="*/ 348774 h 640080"/>
              <a:gd name="connsiteX78" fmla="*/ 728522 w 728662"/>
              <a:gd name="connsiteY78" fmla="*/ 291624 h 640080"/>
              <a:gd name="connsiteX79" fmla="*/ 705662 w 728662"/>
              <a:gd name="connsiteY79" fmla="*/ 268764 h 640080"/>
              <a:gd name="connsiteX80" fmla="*/ 202742 w 728662"/>
              <a:gd name="connsiteY80" fmla="*/ 268764 h 640080"/>
              <a:gd name="connsiteX81" fmla="*/ 179882 w 728662"/>
              <a:gd name="connsiteY81" fmla="*/ 291624 h 640080"/>
              <a:gd name="connsiteX82" fmla="*/ 179882 w 728662"/>
              <a:gd name="connsiteY82" fmla="*/ 348774 h 640080"/>
              <a:gd name="connsiteX83" fmla="*/ 202742 w 728662"/>
              <a:gd name="connsiteY83" fmla="*/ 371634 h 640080"/>
              <a:gd name="connsiteX84" fmla="*/ 202742 w 728662"/>
              <a:gd name="connsiteY84" fmla="*/ 600234 h 640080"/>
              <a:gd name="connsiteX85" fmla="*/ 705662 w 728662"/>
              <a:gd name="connsiteY85" fmla="*/ 600234 h 640080"/>
              <a:gd name="connsiteX86" fmla="*/ 728522 w 728662"/>
              <a:gd name="connsiteY86" fmla="*/ 577374 h 640080"/>
              <a:gd name="connsiteX87" fmla="*/ 728522 w 728662"/>
              <a:gd name="connsiteY87" fmla="*/ 520224 h 640080"/>
              <a:gd name="connsiteX88" fmla="*/ 705662 w 728662"/>
              <a:gd name="connsiteY88" fmla="*/ 497364 h 640080"/>
              <a:gd name="connsiteX89" fmla="*/ 202742 w 728662"/>
              <a:gd name="connsiteY89" fmla="*/ 497364 h 640080"/>
              <a:gd name="connsiteX90" fmla="*/ 179882 w 728662"/>
              <a:gd name="connsiteY90" fmla="*/ 520224 h 640080"/>
              <a:gd name="connsiteX91" fmla="*/ 179882 w 728662"/>
              <a:gd name="connsiteY91" fmla="*/ 577374 h 640080"/>
              <a:gd name="connsiteX92" fmla="*/ 202742 w 728662"/>
              <a:gd name="connsiteY92" fmla="*/ 60023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728662" h="640080">
                <a:moveTo>
                  <a:pt x="1664" y="153788"/>
                </a:moveTo>
                <a:cubicBezTo>
                  <a:pt x="1664" y="143106"/>
                  <a:pt x="7260" y="137255"/>
                  <a:pt x="18198" y="137255"/>
                </a:cubicBezTo>
                <a:lnTo>
                  <a:pt x="39817" y="137255"/>
                </a:lnTo>
                <a:lnTo>
                  <a:pt x="39817" y="80281"/>
                </a:lnTo>
                <a:cubicBezTo>
                  <a:pt x="39817" y="72904"/>
                  <a:pt x="40580" y="65274"/>
                  <a:pt x="40580" y="65274"/>
                </a:cubicBezTo>
                <a:lnTo>
                  <a:pt x="40071" y="65274"/>
                </a:lnTo>
                <a:cubicBezTo>
                  <a:pt x="40071" y="65274"/>
                  <a:pt x="37529" y="69089"/>
                  <a:pt x="36002" y="70615"/>
                </a:cubicBezTo>
                <a:cubicBezTo>
                  <a:pt x="29643" y="76720"/>
                  <a:pt x="20995" y="76974"/>
                  <a:pt x="13619" y="69089"/>
                </a:cubicBezTo>
                <a:lnTo>
                  <a:pt x="5735" y="60187"/>
                </a:lnTo>
                <a:cubicBezTo>
                  <a:pt x="-1897" y="52556"/>
                  <a:pt x="-1385" y="44162"/>
                  <a:pt x="6498" y="36785"/>
                </a:cubicBezTo>
                <a:lnTo>
                  <a:pt x="37531" y="8299"/>
                </a:lnTo>
                <a:cubicBezTo>
                  <a:pt x="43886" y="2448"/>
                  <a:pt x="49482" y="159"/>
                  <a:pt x="58131" y="159"/>
                </a:cubicBezTo>
                <a:lnTo>
                  <a:pt x="75426" y="159"/>
                </a:lnTo>
                <a:cubicBezTo>
                  <a:pt x="86364" y="159"/>
                  <a:pt x="92212" y="5754"/>
                  <a:pt x="92212" y="16693"/>
                </a:cubicBezTo>
                <a:lnTo>
                  <a:pt x="92212" y="137256"/>
                </a:lnTo>
                <a:lnTo>
                  <a:pt x="114340" y="137256"/>
                </a:lnTo>
                <a:cubicBezTo>
                  <a:pt x="125278" y="137256"/>
                  <a:pt x="130874" y="143106"/>
                  <a:pt x="130874" y="153790"/>
                </a:cubicBezTo>
                <a:lnTo>
                  <a:pt x="130874" y="166507"/>
                </a:lnTo>
                <a:cubicBezTo>
                  <a:pt x="130874" y="177190"/>
                  <a:pt x="125278" y="183041"/>
                  <a:pt x="114340" y="183041"/>
                </a:cubicBezTo>
                <a:lnTo>
                  <a:pt x="18198" y="183041"/>
                </a:lnTo>
                <a:cubicBezTo>
                  <a:pt x="7260" y="183041"/>
                  <a:pt x="1664" y="177190"/>
                  <a:pt x="1664" y="166507"/>
                </a:cubicBezTo>
                <a:lnTo>
                  <a:pt x="1664" y="153788"/>
                </a:lnTo>
                <a:close/>
                <a:moveTo>
                  <a:pt x="160" y="389623"/>
                </a:moveTo>
                <a:cubicBezTo>
                  <a:pt x="160" y="322075"/>
                  <a:pt x="72962" y="309066"/>
                  <a:pt x="72962" y="290804"/>
                </a:cubicBezTo>
                <a:cubicBezTo>
                  <a:pt x="72962" y="280546"/>
                  <a:pt x="64456" y="278295"/>
                  <a:pt x="59704" y="278295"/>
                </a:cubicBezTo>
                <a:cubicBezTo>
                  <a:pt x="55199" y="278295"/>
                  <a:pt x="50447" y="279797"/>
                  <a:pt x="46195" y="283799"/>
                </a:cubicBezTo>
                <a:cubicBezTo>
                  <a:pt x="38938" y="290804"/>
                  <a:pt x="31183" y="293806"/>
                  <a:pt x="23176" y="287301"/>
                </a:cubicBezTo>
                <a:lnTo>
                  <a:pt x="10919" y="277544"/>
                </a:lnTo>
                <a:cubicBezTo>
                  <a:pt x="2662" y="271039"/>
                  <a:pt x="661" y="263535"/>
                  <a:pt x="6914" y="255528"/>
                </a:cubicBezTo>
                <a:cubicBezTo>
                  <a:pt x="16421" y="243019"/>
                  <a:pt x="34185" y="228759"/>
                  <a:pt x="64706" y="228759"/>
                </a:cubicBezTo>
                <a:cubicBezTo>
                  <a:pt x="92476" y="228759"/>
                  <a:pt x="128251" y="243770"/>
                  <a:pt x="128251" y="285299"/>
                </a:cubicBezTo>
                <a:cubicBezTo>
                  <a:pt x="128251" y="340087"/>
                  <a:pt x="61452" y="351596"/>
                  <a:pt x="58701" y="366608"/>
                </a:cubicBezTo>
                <a:lnTo>
                  <a:pt x="114492" y="366608"/>
                </a:lnTo>
                <a:cubicBezTo>
                  <a:pt x="125249" y="366608"/>
                  <a:pt x="131004" y="372361"/>
                  <a:pt x="131004" y="382870"/>
                </a:cubicBezTo>
                <a:lnTo>
                  <a:pt x="131004" y="395378"/>
                </a:lnTo>
                <a:cubicBezTo>
                  <a:pt x="131004" y="405885"/>
                  <a:pt x="125249" y="411641"/>
                  <a:pt x="114492" y="411641"/>
                </a:cubicBezTo>
                <a:lnTo>
                  <a:pt x="17423" y="411641"/>
                </a:lnTo>
                <a:cubicBezTo>
                  <a:pt x="7414" y="411641"/>
                  <a:pt x="159" y="405885"/>
                  <a:pt x="159" y="395378"/>
                </a:cubicBezTo>
                <a:lnTo>
                  <a:pt x="159" y="389623"/>
                </a:lnTo>
                <a:close/>
                <a:moveTo>
                  <a:pt x="5080" y="603963"/>
                </a:moveTo>
                <a:lnTo>
                  <a:pt x="13085" y="590704"/>
                </a:lnTo>
                <a:cubicBezTo>
                  <a:pt x="18590" y="581197"/>
                  <a:pt x="26094" y="580697"/>
                  <a:pt x="35351" y="586201"/>
                </a:cubicBezTo>
                <a:cubicBezTo>
                  <a:pt x="42356" y="589203"/>
                  <a:pt x="49109" y="590704"/>
                  <a:pt x="55866" y="590704"/>
                </a:cubicBezTo>
                <a:cubicBezTo>
                  <a:pt x="70375" y="590704"/>
                  <a:pt x="76380" y="585701"/>
                  <a:pt x="76380" y="578946"/>
                </a:cubicBezTo>
                <a:cubicBezTo>
                  <a:pt x="76380" y="569439"/>
                  <a:pt x="68373" y="565936"/>
                  <a:pt x="53614" y="565936"/>
                </a:cubicBezTo>
                <a:lnTo>
                  <a:pt x="46859" y="565936"/>
                </a:lnTo>
                <a:cubicBezTo>
                  <a:pt x="38352" y="565936"/>
                  <a:pt x="33600" y="562934"/>
                  <a:pt x="29346" y="554677"/>
                </a:cubicBezTo>
                <a:lnTo>
                  <a:pt x="27845" y="551925"/>
                </a:lnTo>
                <a:cubicBezTo>
                  <a:pt x="24344" y="545170"/>
                  <a:pt x="26094" y="537915"/>
                  <a:pt x="31847" y="530660"/>
                </a:cubicBezTo>
                <a:lnTo>
                  <a:pt x="39854" y="520653"/>
                </a:lnTo>
                <a:cubicBezTo>
                  <a:pt x="49611" y="508644"/>
                  <a:pt x="57366" y="501389"/>
                  <a:pt x="57366" y="501389"/>
                </a:cubicBezTo>
                <a:lnTo>
                  <a:pt x="57366" y="500889"/>
                </a:lnTo>
                <a:cubicBezTo>
                  <a:pt x="57366" y="500889"/>
                  <a:pt x="51361" y="502390"/>
                  <a:pt x="39353" y="502390"/>
                </a:cubicBezTo>
                <a:lnTo>
                  <a:pt x="20840" y="502390"/>
                </a:lnTo>
                <a:cubicBezTo>
                  <a:pt x="10082" y="502390"/>
                  <a:pt x="4577" y="496635"/>
                  <a:pt x="4577" y="486128"/>
                </a:cubicBezTo>
                <a:lnTo>
                  <a:pt x="4577" y="473620"/>
                </a:lnTo>
                <a:cubicBezTo>
                  <a:pt x="4577" y="462861"/>
                  <a:pt x="10082" y="457358"/>
                  <a:pt x="20840" y="457358"/>
                </a:cubicBezTo>
                <a:lnTo>
                  <a:pt x="104399" y="457358"/>
                </a:lnTo>
                <a:cubicBezTo>
                  <a:pt x="115156" y="457358"/>
                  <a:pt x="120661" y="463111"/>
                  <a:pt x="120661" y="473620"/>
                </a:cubicBezTo>
                <a:lnTo>
                  <a:pt x="120661" y="478373"/>
                </a:lnTo>
                <a:cubicBezTo>
                  <a:pt x="120661" y="486628"/>
                  <a:pt x="118660" y="492383"/>
                  <a:pt x="113405" y="498637"/>
                </a:cubicBezTo>
                <a:lnTo>
                  <a:pt x="88389" y="527408"/>
                </a:lnTo>
                <a:cubicBezTo>
                  <a:pt x="116408" y="534663"/>
                  <a:pt x="129417" y="556679"/>
                  <a:pt x="129417" y="577193"/>
                </a:cubicBezTo>
                <a:cubicBezTo>
                  <a:pt x="129417" y="607715"/>
                  <a:pt x="108903" y="640238"/>
                  <a:pt x="60118" y="640238"/>
                </a:cubicBezTo>
                <a:cubicBezTo>
                  <a:pt x="36349" y="640238"/>
                  <a:pt x="19839" y="633483"/>
                  <a:pt x="8832" y="626729"/>
                </a:cubicBezTo>
                <a:cubicBezTo>
                  <a:pt x="575" y="620725"/>
                  <a:pt x="-175" y="612720"/>
                  <a:pt x="5080" y="603963"/>
                </a:cubicBezTo>
                <a:close/>
                <a:moveTo>
                  <a:pt x="202742" y="143034"/>
                </a:moveTo>
                <a:lnTo>
                  <a:pt x="705662" y="143034"/>
                </a:lnTo>
                <a:cubicBezTo>
                  <a:pt x="718287" y="143034"/>
                  <a:pt x="728522" y="132800"/>
                  <a:pt x="728522" y="120174"/>
                </a:cubicBezTo>
                <a:lnTo>
                  <a:pt x="728522" y="63024"/>
                </a:lnTo>
                <a:cubicBezTo>
                  <a:pt x="728522" y="50398"/>
                  <a:pt x="718287" y="40164"/>
                  <a:pt x="705662" y="40164"/>
                </a:cubicBezTo>
                <a:lnTo>
                  <a:pt x="202742" y="40164"/>
                </a:lnTo>
                <a:cubicBezTo>
                  <a:pt x="190116" y="40164"/>
                  <a:pt x="179882" y="50398"/>
                  <a:pt x="179882" y="63024"/>
                </a:cubicBezTo>
                <a:lnTo>
                  <a:pt x="179882" y="120174"/>
                </a:lnTo>
                <a:cubicBezTo>
                  <a:pt x="179882" y="132800"/>
                  <a:pt x="190116" y="143034"/>
                  <a:pt x="202742" y="143034"/>
                </a:cubicBezTo>
                <a:close/>
                <a:moveTo>
                  <a:pt x="202742" y="371634"/>
                </a:moveTo>
                <a:lnTo>
                  <a:pt x="705662" y="371634"/>
                </a:lnTo>
                <a:cubicBezTo>
                  <a:pt x="718287" y="371634"/>
                  <a:pt x="728522" y="361400"/>
                  <a:pt x="728522" y="348774"/>
                </a:cubicBezTo>
                <a:lnTo>
                  <a:pt x="728522" y="291624"/>
                </a:lnTo>
                <a:cubicBezTo>
                  <a:pt x="728522" y="278998"/>
                  <a:pt x="718287" y="268764"/>
                  <a:pt x="705662" y="268764"/>
                </a:cubicBezTo>
                <a:lnTo>
                  <a:pt x="202742" y="268764"/>
                </a:lnTo>
                <a:cubicBezTo>
                  <a:pt x="190116" y="268764"/>
                  <a:pt x="179882" y="278998"/>
                  <a:pt x="179882" y="291624"/>
                </a:cubicBezTo>
                <a:lnTo>
                  <a:pt x="179882" y="348774"/>
                </a:lnTo>
                <a:cubicBezTo>
                  <a:pt x="179882" y="361400"/>
                  <a:pt x="190116" y="371634"/>
                  <a:pt x="202742" y="371634"/>
                </a:cubicBezTo>
                <a:close/>
                <a:moveTo>
                  <a:pt x="202742" y="600234"/>
                </a:moveTo>
                <a:lnTo>
                  <a:pt x="705662" y="600234"/>
                </a:lnTo>
                <a:cubicBezTo>
                  <a:pt x="718287" y="600234"/>
                  <a:pt x="728522" y="590000"/>
                  <a:pt x="728522" y="577374"/>
                </a:cubicBezTo>
                <a:lnTo>
                  <a:pt x="728522" y="520224"/>
                </a:lnTo>
                <a:cubicBezTo>
                  <a:pt x="728522" y="507598"/>
                  <a:pt x="718287" y="497364"/>
                  <a:pt x="705662" y="497364"/>
                </a:cubicBezTo>
                <a:lnTo>
                  <a:pt x="202742" y="497364"/>
                </a:lnTo>
                <a:cubicBezTo>
                  <a:pt x="190116" y="497364"/>
                  <a:pt x="179882" y="507598"/>
                  <a:pt x="179882" y="520224"/>
                </a:cubicBezTo>
                <a:lnTo>
                  <a:pt x="179882" y="577374"/>
                </a:lnTo>
                <a:cubicBezTo>
                  <a:pt x="179882" y="590000"/>
                  <a:pt x="190116" y="600234"/>
                  <a:pt x="202742" y="600234"/>
                </a:cubicBezTo>
                <a:close/>
              </a:path>
            </a:pathLst>
          </a:custGeom>
          <a:solidFill>
            <a:srgbClr val="910830"/>
          </a:solidFill>
          <a:ln w="1414" cap="flat">
            <a:noFill/>
            <a:prstDash val="solid"/>
            <a:miter/>
          </a:ln>
        </p:spPr>
        <p:txBody>
          <a:bodyPr rtlCol="0" anchor="ctr"/>
          <a:lstStyle/>
          <a:p>
            <a:endParaRPr lang="en-GB"/>
          </a:p>
        </p:txBody>
      </p:sp>
      <p:sp>
        <p:nvSpPr>
          <p:cNvPr id="199" name="Grafik 332">
            <a:extLst>
              <a:ext uri="{FF2B5EF4-FFF2-40B4-BE49-F238E27FC236}">
                <a16:creationId xmlns:a16="http://schemas.microsoft.com/office/drawing/2014/main" id="{F71FEC1F-7301-4971-AADA-1CB2778CF581}"/>
              </a:ext>
            </a:extLst>
          </p:cNvPr>
          <p:cNvSpPr/>
          <p:nvPr/>
        </p:nvSpPr>
        <p:spPr>
          <a:xfrm>
            <a:off x="5226030" y="3270003"/>
            <a:ext cx="475573" cy="386403"/>
          </a:xfrm>
          <a:custGeom>
            <a:avLst/>
            <a:gdLst>
              <a:gd name="connsiteX0" fmla="*/ 137319 w 731520"/>
              <a:gd name="connsiteY0" fmla="*/ 68739 h 594360"/>
              <a:gd name="connsiteX1" fmla="*/ 68739 w 731520"/>
              <a:gd name="connsiteY1" fmla="*/ 137319 h 594360"/>
              <a:gd name="connsiteX2" fmla="*/ 159 w 731520"/>
              <a:gd name="connsiteY2" fmla="*/ 68739 h 594360"/>
              <a:gd name="connsiteX3" fmla="*/ 68739 w 731520"/>
              <a:gd name="connsiteY3" fmla="*/ 159 h 594360"/>
              <a:gd name="connsiteX4" fmla="*/ 137319 w 731520"/>
              <a:gd name="connsiteY4" fmla="*/ 68739 h 594360"/>
              <a:gd name="connsiteX5" fmla="*/ 68739 w 731520"/>
              <a:gd name="connsiteY5" fmla="*/ 228759 h 594360"/>
              <a:gd name="connsiteX6" fmla="*/ 159 w 731520"/>
              <a:gd name="connsiteY6" fmla="*/ 297339 h 594360"/>
              <a:gd name="connsiteX7" fmla="*/ 68739 w 731520"/>
              <a:gd name="connsiteY7" fmla="*/ 365919 h 594360"/>
              <a:gd name="connsiteX8" fmla="*/ 137319 w 731520"/>
              <a:gd name="connsiteY8" fmla="*/ 297339 h 594360"/>
              <a:gd name="connsiteX9" fmla="*/ 68739 w 731520"/>
              <a:gd name="connsiteY9" fmla="*/ 228759 h 594360"/>
              <a:gd name="connsiteX10" fmla="*/ 68739 w 731520"/>
              <a:gd name="connsiteY10" fmla="*/ 457359 h 594360"/>
              <a:gd name="connsiteX11" fmla="*/ 159 w 731520"/>
              <a:gd name="connsiteY11" fmla="*/ 525939 h 594360"/>
              <a:gd name="connsiteX12" fmla="*/ 68739 w 731520"/>
              <a:gd name="connsiteY12" fmla="*/ 594519 h 594360"/>
              <a:gd name="connsiteX13" fmla="*/ 137319 w 731520"/>
              <a:gd name="connsiteY13" fmla="*/ 525939 h 594360"/>
              <a:gd name="connsiteX14" fmla="*/ 68739 w 731520"/>
              <a:gd name="connsiteY14" fmla="*/ 457359 h 594360"/>
              <a:gd name="connsiteX15" fmla="*/ 205899 w 731520"/>
              <a:gd name="connsiteY15" fmla="*/ 120174 h 594360"/>
              <a:gd name="connsiteX16" fmla="*/ 708819 w 731520"/>
              <a:gd name="connsiteY16" fmla="*/ 120174 h 594360"/>
              <a:gd name="connsiteX17" fmla="*/ 731679 w 731520"/>
              <a:gd name="connsiteY17" fmla="*/ 97314 h 594360"/>
              <a:gd name="connsiteX18" fmla="*/ 731679 w 731520"/>
              <a:gd name="connsiteY18" fmla="*/ 40164 h 594360"/>
              <a:gd name="connsiteX19" fmla="*/ 708819 w 731520"/>
              <a:gd name="connsiteY19" fmla="*/ 17304 h 594360"/>
              <a:gd name="connsiteX20" fmla="*/ 205899 w 731520"/>
              <a:gd name="connsiteY20" fmla="*/ 17304 h 594360"/>
              <a:gd name="connsiteX21" fmla="*/ 183039 w 731520"/>
              <a:gd name="connsiteY21" fmla="*/ 40164 h 594360"/>
              <a:gd name="connsiteX22" fmla="*/ 183039 w 731520"/>
              <a:gd name="connsiteY22" fmla="*/ 97314 h 594360"/>
              <a:gd name="connsiteX23" fmla="*/ 205899 w 731520"/>
              <a:gd name="connsiteY23" fmla="*/ 120174 h 594360"/>
              <a:gd name="connsiteX24" fmla="*/ 205899 w 731520"/>
              <a:gd name="connsiteY24" fmla="*/ 348774 h 594360"/>
              <a:gd name="connsiteX25" fmla="*/ 708819 w 731520"/>
              <a:gd name="connsiteY25" fmla="*/ 348774 h 594360"/>
              <a:gd name="connsiteX26" fmla="*/ 731679 w 731520"/>
              <a:gd name="connsiteY26" fmla="*/ 325914 h 594360"/>
              <a:gd name="connsiteX27" fmla="*/ 731679 w 731520"/>
              <a:gd name="connsiteY27" fmla="*/ 268764 h 594360"/>
              <a:gd name="connsiteX28" fmla="*/ 708819 w 731520"/>
              <a:gd name="connsiteY28" fmla="*/ 245904 h 594360"/>
              <a:gd name="connsiteX29" fmla="*/ 205899 w 731520"/>
              <a:gd name="connsiteY29" fmla="*/ 245904 h 594360"/>
              <a:gd name="connsiteX30" fmla="*/ 183039 w 731520"/>
              <a:gd name="connsiteY30" fmla="*/ 268764 h 594360"/>
              <a:gd name="connsiteX31" fmla="*/ 183039 w 731520"/>
              <a:gd name="connsiteY31" fmla="*/ 325914 h 594360"/>
              <a:gd name="connsiteX32" fmla="*/ 205899 w 731520"/>
              <a:gd name="connsiteY32" fmla="*/ 348774 h 594360"/>
              <a:gd name="connsiteX33" fmla="*/ 205899 w 731520"/>
              <a:gd name="connsiteY33" fmla="*/ 577374 h 594360"/>
              <a:gd name="connsiteX34" fmla="*/ 708819 w 731520"/>
              <a:gd name="connsiteY34" fmla="*/ 577374 h 594360"/>
              <a:gd name="connsiteX35" fmla="*/ 731679 w 731520"/>
              <a:gd name="connsiteY35" fmla="*/ 554514 h 594360"/>
              <a:gd name="connsiteX36" fmla="*/ 731679 w 731520"/>
              <a:gd name="connsiteY36" fmla="*/ 497364 h 594360"/>
              <a:gd name="connsiteX37" fmla="*/ 708819 w 731520"/>
              <a:gd name="connsiteY37" fmla="*/ 474504 h 594360"/>
              <a:gd name="connsiteX38" fmla="*/ 205899 w 731520"/>
              <a:gd name="connsiteY38" fmla="*/ 474504 h 594360"/>
              <a:gd name="connsiteX39" fmla="*/ 183039 w 731520"/>
              <a:gd name="connsiteY39" fmla="*/ 497364 h 594360"/>
              <a:gd name="connsiteX40" fmla="*/ 183039 w 731520"/>
              <a:gd name="connsiteY40" fmla="*/ 554514 h 594360"/>
              <a:gd name="connsiteX41" fmla="*/ 205899 w 731520"/>
              <a:gd name="connsiteY41" fmla="*/ 577374 h 594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31520" h="594360">
                <a:moveTo>
                  <a:pt x="137319" y="68739"/>
                </a:moveTo>
                <a:cubicBezTo>
                  <a:pt x="137319" y="106615"/>
                  <a:pt x="106615" y="137319"/>
                  <a:pt x="68739" y="137319"/>
                </a:cubicBezTo>
                <a:cubicBezTo>
                  <a:pt x="30863" y="137319"/>
                  <a:pt x="159" y="106615"/>
                  <a:pt x="159" y="68739"/>
                </a:cubicBezTo>
                <a:cubicBezTo>
                  <a:pt x="159" y="30863"/>
                  <a:pt x="30863" y="159"/>
                  <a:pt x="68739" y="159"/>
                </a:cubicBezTo>
                <a:cubicBezTo>
                  <a:pt x="106615" y="159"/>
                  <a:pt x="137319" y="30863"/>
                  <a:pt x="137319" y="68739"/>
                </a:cubicBezTo>
                <a:close/>
                <a:moveTo>
                  <a:pt x="68739" y="228759"/>
                </a:moveTo>
                <a:cubicBezTo>
                  <a:pt x="30863" y="228759"/>
                  <a:pt x="159" y="259463"/>
                  <a:pt x="159" y="297339"/>
                </a:cubicBezTo>
                <a:cubicBezTo>
                  <a:pt x="159" y="335215"/>
                  <a:pt x="30863" y="365919"/>
                  <a:pt x="68739" y="365919"/>
                </a:cubicBezTo>
                <a:cubicBezTo>
                  <a:pt x="106615" y="365919"/>
                  <a:pt x="137319" y="335215"/>
                  <a:pt x="137319" y="297339"/>
                </a:cubicBezTo>
                <a:cubicBezTo>
                  <a:pt x="137319" y="259463"/>
                  <a:pt x="106615" y="228759"/>
                  <a:pt x="68739" y="228759"/>
                </a:cubicBezTo>
                <a:close/>
                <a:moveTo>
                  <a:pt x="68739" y="457359"/>
                </a:moveTo>
                <a:cubicBezTo>
                  <a:pt x="30863" y="457359"/>
                  <a:pt x="159" y="488063"/>
                  <a:pt x="159" y="525939"/>
                </a:cubicBezTo>
                <a:cubicBezTo>
                  <a:pt x="159" y="563815"/>
                  <a:pt x="30863" y="594519"/>
                  <a:pt x="68739" y="594519"/>
                </a:cubicBezTo>
                <a:cubicBezTo>
                  <a:pt x="106615" y="594519"/>
                  <a:pt x="137319" y="563815"/>
                  <a:pt x="137319" y="525939"/>
                </a:cubicBezTo>
                <a:cubicBezTo>
                  <a:pt x="137319" y="488063"/>
                  <a:pt x="106615" y="457359"/>
                  <a:pt x="68739" y="457359"/>
                </a:cubicBezTo>
                <a:close/>
                <a:moveTo>
                  <a:pt x="205899" y="120174"/>
                </a:moveTo>
                <a:lnTo>
                  <a:pt x="708819" y="120174"/>
                </a:lnTo>
                <a:cubicBezTo>
                  <a:pt x="721445" y="120174"/>
                  <a:pt x="731679" y="109940"/>
                  <a:pt x="731679" y="97314"/>
                </a:cubicBezTo>
                <a:lnTo>
                  <a:pt x="731679" y="40164"/>
                </a:lnTo>
                <a:cubicBezTo>
                  <a:pt x="731679" y="27538"/>
                  <a:pt x="721445" y="17304"/>
                  <a:pt x="708819" y="17304"/>
                </a:cubicBezTo>
                <a:lnTo>
                  <a:pt x="205899" y="17304"/>
                </a:lnTo>
                <a:cubicBezTo>
                  <a:pt x="193273" y="17304"/>
                  <a:pt x="183039" y="27538"/>
                  <a:pt x="183039" y="40164"/>
                </a:cubicBezTo>
                <a:lnTo>
                  <a:pt x="183039" y="97314"/>
                </a:lnTo>
                <a:cubicBezTo>
                  <a:pt x="183039" y="109940"/>
                  <a:pt x="193273" y="120174"/>
                  <a:pt x="205899" y="120174"/>
                </a:cubicBezTo>
                <a:close/>
                <a:moveTo>
                  <a:pt x="205899" y="348774"/>
                </a:moveTo>
                <a:lnTo>
                  <a:pt x="708819" y="348774"/>
                </a:lnTo>
                <a:cubicBezTo>
                  <a:pt x="721445" y="348774"/>
                  <a:pt x="731679" y="338540"/>
                  <a:pt x="731679" y="325914"/>
                </a:cubicBezTo>
                <a:lnTo>
                  <a:pt x="731679" y="268764"/>
                </a:lnTo>
                <a:cubicBezTo>
                  <a:pt x="731679" y="256138"/>
                  <a:pt x="721445" y="245904"/>
                  <a:pt x="708819" y="245904"/>
                </a:cubicBezTo>
                <a:lnTo>
                  <a:pt x="205899" y="245904"/>
                </a:lnTo>
                <a:cubicBezTo>
                  <a:pt x="193273" y="245904"/>
                  <a:pt x="183039" y="256138"/>
                  <a:pt x="183039" y="268764"/>
                </a:cubicBezTo>
                <a:lnTo>
                  <a:pt x="183039" y="325914"/>
                </a:lnTo>
                <a:cubicBezTo>
                  <a:pt x="183039" y="338540"/>
                  <a:pt x="193273" y="348774"/>
                  <a:pt x="205899" y="348774"/>
                </a:cubicBezTo>
                <a:close/>
                <a:moveTo>
                  <a:pt x="205899" y="577374"/>
                </a:moveTo>
                <a:lnTo>
                  <a:pt x="708819" y="577374"/>
                </a:lnTo>
                <a:cubicBezTo>
                  <a:pt x="721445" y="577374"/>
                  <a:pt x="731679" y="567140"/>
                  <a:pt x="731679" y="554514"/>
                </a:cubicBezTo>
                <a:lnTo>
                  <a:pt x="731679" y="497364"/>
                </a:lnTo>
                <a:cubicBezTo>
                  <a:pt x="731679" y="484738"/>
                  <a:pt x="721445" y="474504"/>
                  <a:pt x="708819" y="474504"/>
                </a:cubicBezTo>
                <a:lnTo>
                  <a:pt x="205899" y="474504"/>
                </a:lnTo>
                <a:cubicBezTo>
                  <a:pt x="193273" y="474504"/>
                  <a:pt x="183039" y="484738"/>
                  <a:pt x="183039" y="497364"/>
                </a:cubicBezTo>
                <a:lnTo>
                  <a:pt x="183039" y="554514"/>
                </a:lnTo>
                <a:cubicBezTo>
                  <a:pt x="183039" y="567140"/>
                  <a:pt x="193273" y="577374"/>
                  <a:pt x="205899" y="577374"/>
                </a:cubicBezTo>
                <a:close/>
              </a:path>
            </a:pathLst>
          </a:custGeom>
          <a:solidFill>
            <a:srgbClr val="910830"/>
          </a:solidFill>
          <a:ln w="1414" cap="flat">
            <a:noFill/>
            <a:prstDash val="solid"/>
            <a:miter/>
          </a:ln>
        </p:spPr>
        <p:txBody>
          <a:bodyPr rtlCol="0" anchor="ctr"/>
          <a:lstStyle/>
          <a:p>
            <a:endParaRPr lang="en-GB"/>
          </a:p>
        </p:txBody>
      </p:sp>
      <p:sp>
        <p:nvSpPr>
          <p:cNvPr id="200" name="Grafik 333">
            <a:extLst>
              <a:ext uri="{FF2B5EF4-FFF2-40B4-BE49-F238E27FC236}">
                <a16:creationId xmlns:a16="http://schemas.microsoft.com/office/drawing/2014/main" id="{C0A74EE1-9A74-4AE7-B895-FE02861AD525}"/>
              </a:ext>
            </a:extLst>
          </p:cNvPr>
          <p:cNvSpPr/>
          <p:nvPr/>
        </p:nvSpPr>
        <p:spPr>
          <a:xfrm>
            <a:off x="4349738" y="3700993"/>
            <a:ext cx="475573" cy="475573"/>
          </a:xfrm>
          <a:custGeom>
            <a:avLst/>
            <a:gdLst>
              <a:gd name="connsiteX0" fmla="*/ 635258 w 731520"/>
              <a:gd name="connsiteY0" fmla="*/ 5186 h 731520"/>
              <a:gd name="connsiteX1" fmla="*/ 41212 w 731520"/>
              <a:gd name="connsiteY1" fmla="*/ 279363 h 731520"/>
              <a:gd name="connsiteX2" fmla="*/ 68630 w 731520"/>
              <a:gd name="connsiteY2" fmla="*/ 411880 h 731520"/>
              <a:gd name="connsiteX3" fmla="*/ 319961 w 731520"/>
              <a:gd name="connsiteY3" fmla="*/ 411880 h 731520"/>
              <a:gd name="connsiteX4" fmla="*/ 319961 w 731520"/>
              <a:gd name="connsiteY4" fmla="*/ 663211 h 731520"/>
              <a:gd name="connsiteX5" fmla="*/ 452478 w 731520"/>
              <a:gd name="connsiteY5" fmla="*/ 690629 h 731520"/>
              <a:gd name="connsiteX6" fmla="*/ 726655 w 731520"/>
              <a:gd name="connsiteY6" fmla="*/ 96583 h 731520"/>
              <a:gd name="connsiteX7" fmla="*/ 635258 w 731520"/>
              <a:gd name="connsiteY7" fmla="*/ 518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1520" h="731520">
                <a:moveTo>
                  <a:pt x="635258" y="5186"/>
                </a:moveTo>
                <a:lnTo>
                  <a:pt x="41212" y="279363"/>
                </a:lnTo>
                <a:cubicBezTo>
                  <a:pt x="-27325" y="311353"/>
                  <a:pt x="-4479" y="411880"/>
                  <a:pt x="68630" y="411880"/>
                </a:cubicBezTo>
                <a:lnTo>
                  <a:pt x="319961" y="411880"/>
                </a:lnTo>
                <a:lnTo>
                  <a:pt x="319961" y="663211"/>
                </a:lnTo>
                <a:cubicBezTo>
                  <a:pt x="319961" y="736321"/>
                  <a:pt x="420488" y="759181"/>
                  <a:pt x="452478" y="690629"/>
                </a:cubicBezTo>
                <a:lnTo>
                  <a:pt x="726655" y="96583"/>
                </a:lnTo>
                <a:cubicBezTo>
                  <a:pt x="749501" y="41734"/>
                  <a:pt x="690093" y="-17674"/>
                  <a:pt x="635258" y="5186"/>
                </a:cubicBezTo>
                <a:close/>
              </a:path>
            </a:pathLst>
          </a:custGeom>
          <a:solidFill>
            <a:srgbClr val="910830"/>
          </a:solidFill>
          <a:ln w="1414" cap="flat">
            <a:noFill/>
            <a:prstDash val="solid"/>
            <a:miter/>
          </a:ln>
        </p:spPr>
        <p:txBody>
          <a:bodyPr rtlCol="0" anchor="ctr"/>
          <a:lstStyle/>
          <a:p>
            <a:endParaRPr lang="en-GB"/>
          </a:p>
        </p:txBody>
      </p:sp>
      <p:sp>
        <p:nvSpPr>
          <p:cNvPr id="201" name="Grafik 334">
            <a:extLst>
              <a:ext uri="{FF2B5EF4-FFF2-40B4-BE49-F238E27FC236}">
                <a16:creationId xmlns:a16="http://schemas.microsoft.com/office/drawing/2014/main" id="{B2E30BA2-8982-4E38-9733-9A52633623A8}"/>
              </a:ext>
            </a:extLst>
          </p:cNvPr>
          <p:cNvSpPr/>
          <p:nvPr/>
        </p:nvSpPr>
        <p:spPr>
          <a:xfrm>
            <a:off x="6025384" y="3700991"/>
            <a:ext cx="416127" cy="475573"/>
          </a:xfrm>
          <a:custGeom>
            <a:avLst/>
            <a:gdLst>
              <a:gd name="connsiteX0" fmla="*/ 571660 w 640080"/>
              <a:gd name="connsiteY0" fmla="*/ 320200 h 731520"/>
              <a:gd name="connsiteX1" fmla="*/ 537370 w 640080"/>
              <a:gd name="connsiteY1" fmla="*/ 320200 h 731520"/>
              <a:gd name="connsiteX2" fmla="*/ 537370 w 640080"/>
              <a:gd name="connsiteY2" fmla="*/ 217330 h 731520"/>
              <a:gd name="connsiteX3" fmla="*/ 320200 w 640080"/>
              <a:gd name="connsiteY3" fmla="*/ 160 h 731520"/>
              <a:gd name="connsiteX4" fmla="*/ 103030 w 640080"/>
              <a:gd name="connsiteY4" fmla="*/ 217330 h 731520"/>
              <a:gd name="connsiteX5" fmla="*/ 103030 w 640080"/>
              <a:gd name="connsiteY5" fmla="*/ 320200 h 731520"/>
              <a:gd name="connsiteX6" fmla="*/ 68740 w 640080"/>
              <a:gd name="connsiteY6" fmla="*/ 320200 h 731520"/>
              <a:gd name="connsiteX7" fmla="*/ 160 w 640080"/>
              <a:gd name="connsiteY7" fmla="*/ 388780 h 731520"/>
              <a:gd name="connsiteX8" fmla="*/ 160 w 640080"/>
              <a:gd name="connsiteY8" fmla="*/ 663100 h 731520"/>
              <a:gd name="connsiteX9" fmla="*/ 68740 w 640080"/>
              <a:gd name="connsiteY9" fmla="*/ 731680 h 731520"/>
              <a:gd name="connsiteX10" fmla="*/ 571660 w 640080"/>
              <a:gd name="connsiteY10" fmla="*/ 731680 h 731520"/>
              <a:gd name="connsiteX11" fmla="*/ 640240 w 640080"/>
              <a:gd name="connsiteY11" fmla="*/ 663100 h 731520"/>
              <a:gd name="connsiteX12" fmla="*/ 640240 w 640080"/>
              <a:gd name="connsiteY12" fmla="*/ 388780 h 731520"/>
              <a:gd name="connsiteX13" fmla="*/ 571660 w 640080"/>
              <a:gd name="connsiteY13" fmla="*/ 320200 h 731520"/>
              <a:gd name="connsiteX14" fmla="*/ 423070 w 640080"/>
              <a:gd name="connsiteY14" fmla="*/ 320200 h 731520"/>
              <a:gd name="connsiteX15" fmla="*/ 217330 w 640080"/>
              <a:gd name="connsiteY15" fmla="*/ 320200 h 731520"/>
              <a:gd name="connsiteX16" fmla="*/ 217330 w 640080"/>
              <a:gd name="connsiteY16" fmla="*/ 217330 h 731520"/>
              <a:gd name="connsiteX17" fmla="*/ 320200 w 640080"/>
              <a:gd name="connsiteY17" fmla="*/ 114460 h 731520"/>
              <a:gd name="connsiteX18" fmla="*/ 423070 w 640080"/>
              <a:gd name="connsiteY18" fmla="*/ 217330 h 731520"/>
              <a:gd name="connsiteX19" fmla="*/ 423070 w 640080"/>
              <a:gd name="connsiteY19" fmla="*/ 3202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0080" h="731520">
                <a:moveTo>
                  <a:pt x="571660" y="320200"/>
                </a:moveTo>
                <a:lnTo>
                  <a:pt x="537370" y="320200"/>
                </a:lnTo>
                <a:lnTo>
                  <a:pt x="537370" y="217330"/>
                </a:lnTo>
                <a:cubicBezTo>
                  <a:pt x="537370" y="97601"/>
                  <a:pt x="439930" y="160"/>
                  <a:pt x="320200" y="160"/>
                </a:cubicBezTo>
                <a:cubicBezTo>
                  <a:pt x="200471" y="160"/>
                  <a:pt x="103030" y="97601"/>
                  <a:pt x="103030" y="217330"/>
                </a:cubicBezTo>
                <a:lnTo>
                  <a:pt x="103030" y="320200"/>
                </a:lnTo>
                <a:lnTo>
                  <a:pt x="68740" y="320200"/>
                </a:lnTo>
                <a:cubicBezTo>
                  <a:pt x="30878" y="320200"/>
                  <a:pt x="160" y="350918"/>
                  <a:pt x="160" y="388780"/>
                </a:cubicBezTo>
                <a:lnTo>
                  <a:pt x="160" y="663100"/>
                </a:lnTo>
                <a:cubicBezTo>
                  <a:pt x="160" y="700962"/>
                  <a:pt x="30878" y="731680"/>
                  <a:pt x="68740" y="731680"/>
                </a:cubicBezTo>
                <a:lnTo>
                  <a:pt x="571660" y="731680"/>
                </a:lnTo>
                <a:cubicBezTo>
                  <a:pt x="609522" y="731680"/>
                  <a:pt x="640240" y="700962"/>
                  <a:pt x="640240" y="663100"/>
                </a:cubicBezTo>
                <a:lnTo>
                  <a:pt x="640240" y="388780"/>
                </a:lnTo>
                <a:cubicBezTo>
                  <a:pt x="640240" y="350918"/>
                  <a:pt x="609522" y="320200"/>
                  <a:pt x="571660" y="320200"/>
                </a:cubicBezTo>
                <a:close/>
                <a:moveTo>
                  <a:pt x="423070" y="320200"/>
                </a:moveTo>
                <a:lnTo>
                  <a:pt x="217330" y="320200"/>
                </a:lnTo>
                <a:lnTo>
                  <a:pt x="217330" y="217330"/>
                </a:lnTo>
                <a:cubicBezTo>
                  <a:pt x="217330" y="160609"/>
                  <a:pt x="263479" y="114460"/>
                  <a:pt x="320200" y="114460"/>
                </a:cubicBezTo>
                <a:cubicBezTo>
                  <a:pt x="376922" y="114460"/>
                  <a:pt x="423070" y="160609"/>
                  <a:pt x="423070" y="217330"/>
                </a:cubicBezTo>
                <a:lnTo>
                  <a:pt x="423070" y="320200"/>
                </a:lnTo>
                <a:close/>
              </a:path>
            </a:pathLst>
          </a:custGeom>
          <a:solidFill>
            <a:srgbClr val="910830"/>
          </a:solidFill>
          <a:ln w="1424" cap="flat">
            <a:noFill/>
            <a:prstDash val="solid"/>
            <a:miter/>
          </a:ln>
        </p:spPr>
        <p:txBody>
          <a:bodyPr rtlCol="0" anchor="ctr"/>
          <a:lstStyle/>
          <a:p>
            <a:endParaRPr lang="en-GB"/>
          </a:p>
        </p:txBody>
      </p:sp>
      <p:sp>
        <p:nvSpPr>
          <p:cNvPr id="202" name="Grafik 335">
            <a:extLst>
              <a:ext uri="{FF2B5EF4-FFF2-40B4-BE49-F238E27FC236}">
                <a16:creationId xmlns:a16="http://schemas.microsoft.com/office/drawing/2014/main" id="{161F4877-C908-4F45-AD42-2C139E6EA359}"/>
              </a:ext>
            </a:extLst>
          </p:cNvPr>
          <p:cNvSpPr/>
          <p:nvPr/>
        </p:nvSpPr>
        <p:spPr>
          <a:xfrm>
            <a:off x="1259744" y="3700990"/>
            <a:ext cx="535020" cy="475573"/>
          </a:xfrm>
          <a:custGeom>
            <a:avLst/>
            <a:gdLst>
              <a:gd name="connsiteX0" fmla="*/ 605236 w 822960"/>
              <a:gd name="connsiteY0" fmla="*/ 161 h 731520"/>
              <a:gd name="connsiteX1" fmla="*/ 388780 w 822960"/>
              <a:gd name="connsiteY1" fmla="*/ 219475 h 731520"/>
              <a:gd name="connsiteX2" fmla="*/ 388780 w 822960"/>
              <a:gd name="connsiteY2" fmla="*/ 320201 h 731520"/>
              <a:gd name="connsiteX3" fmla="*/ 68740 w 822960"/>
              <a:gd name="connsiteY3" fmla="*/ 320201 h 731520"/>
              <a:gd name="connsiteX4" fmla="*/ 160 w 822960"/>
              <a:gd name="connsiteY4" fmla="*/ 388781 h 731520"/>
              <a:gd name="connsiteX5" fmla="*/ 160 w 822960"/>
              <a:gd name="connsiteY5" fmla="*/ 663101 h 731520"/>
              <a:gd name="connsiteX6" fmla="*/ 68740 w 822960"/>
              <a:gd name="connsiteY6" fmla="*/ 731681 h 731520"/>
              <a:gd name="connsiteX7" fmla="*/ 571660 w 822960"/>
              <a:gd name="connsiteY7" fmla="*/ 731681 h 731520"/>
              <a:gd name="connsiteX8" fmla="*/ 640240 w 822960"/>
              <a:gd name="connsiteY8" fmla="*/ 663101 h 731520"/>
              <a:gd name="connsiteX9" fmla="*/ 640240 w 822960"/>
              <a:gd name="connsiteY9" fmla="*/ 388781 h 731520"/>
              <a:gd name="connsiteX10" fmla="*/ 571660 w 822960"/>
              <a:gd name="connsiteY10" fmla="*/ 320201 h 731520"/>
              <a:gd name="connsiteX11" fmla="*/ 503080 w 822960"/>
              <a:gd name="connsiteY11" fmla="*/ 320201 h 731520"/>
              <a:gd name="connsiteX12" fmla="*/ 503080 w 822960"/>
              <a:gd name="connsiteY12" fmla="*/ 218617 h 731520"/>
              <a:gd name="connsiteX13" fmla="*/ 604950 w 822960"/>
              <a:gd name="connsiteY13" fmla="*/ 114461 h 731520"/>
              <a:gd name="connsiteX14" fmla="*/ 708820 w 822960"/>
              <a:gd name="connsiteY14" fmla="*/ 217331 h 731520"/>
              <a:gd name="connsiteX15" fmla="*/ 708820 w 822960"/>
              <a:gd name="connsiteY15" fmla="*/ 331631 h 731520"/>
              <a:gd name="connsiteX16" fmla="*/ 743110 w 822960"/>
              <a:gd name="connsiteY16" fmla="*/ 365921 h 731520"/>
              <a:gd name="connsiteX17" fmla="*/ 788830 w 822960"/>
              <a:gd name="connsiteY17" fmla="*/ 365921 h 731520"/>
              <a:gd name="connsiteX18" fmla="*/ 823120 w 822960"/>
              <a:gd name="connsiteY18" fmla="*/ 331631 h 731520"/>
              <a:gd name="connsiteX19" fmla="*/ 823120 w 822960"/>
              <a:gd name="connsiteY19" fmla="*/ 217331 h 731520"/>
              <a:gd name="connsiteX20" fmla="*/ 605236 w 822960"/>
              <a:gd name="connsiteY20"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22960" h="731520">
                <a:moveTo>
                  <a:pt x="605236" y="161"/>
                </a:moveTo>
                <a:cubicBezTo>
                  <a:pt x="485221" y="590"/>
                  <a:pt x="388780" y="99460"/>
                  <a:pt x="388780" y="219475"/>
                </a:cubicBezTo>
                <a:lnTo>
                  <a:pt x="388780" y="320201"/>
                </a:lnTo>
                <a:lnTo>
                  <a:pt x="68740" y="320201"/>
                </a:lnTo>
                <a:cubicBezTo>
                  <a:pt x="30878" y="320201"/>
                  <a:pt x="160" y="350920"/>
                  <a:pt x="160" y="388781"/>
                </a:cubicBezTo>
                <a:lnTo>
                  <a:pt x="160" y="663101"/>
                </a:lnTo>
                <a:cubicBezTo>
                  <a:pt x="160" y="700963"/>
                  <a:pt x="30878" y="731681"/>
                  <a:pt x="68740" y="731681"/>
                </a:cubicBezTo>
                <a:lnTo>
                  <a:pt x="571660" y="731681"/>
                </a:lnTo>
                <a:cubicBezTo>
                  <a:pt x="609522" y="731681"/>
                  <a:pt x="640240" y="700963"/>
                  <a:pt x="640240" y="663101"/>
                </a:cubicBezTo>
                <a:lnTo>
                  <a:pt x="640240" y="388781"/>
                </a:lnTo>
                <a:cubicBezTo>
                  <a:pt x="640240" y="350920"/>
                  <a:pt x="609522" y="320201"/>
                  <a:pt x="571660" y="320201"/>
                </a:cubicBezTo>
                <a:lnTo>
                  <a:pt x="503080" y="320201"/>
                </a:lnTo>
                <a:lnTo>
                  <a:pt x="503080" y="218617"/>
                </a:lnTo>
                <a:cubicBezTo>
                  <a:pt x="503080" y="162039"/>
                  <a:pt x="548371" y="115033"/>
                  <a:pt x="604950" y="114461"/>
                </a:cubicBezTo>
                <a:cubicBezTo>
                  <a:pt x="662100" y="113890"/>
                  <a:pt x="708820" y="160324"/>
                  <a:pt x="708820" y="217331"/>
                </a:cubicBezTo>
                <a:lnTo>
                  <a:pt x="708820" y="331631"/>
                </a:lnTo>
                <a:cubicBezTo>
                  <a:pt x="708820" y="350634"/>
                  <a:pt x="724108" y="365921"/>
                  <a:pt x="743110" y="365921"/>
                </a:cubicBezTo>
                <a:lnTo>
                  <a:pt x="788830" y="365921"/>
                </a:lnTo>
                <a:cubicBezTo>
                  <a:pt x="807832" y="365921"/>
                  <a:pt x="823120" y="350634"/>
                  <a:pt x="823120" y="331631"/>
                </a:cubicBezTo>
                <a:lnTo>
                  <a:pt x="823120" y="217331"/>
                </a:lnTo>
                <a:cubicBezTo>
                  <a:pt x="823120" y="97316"/>
                  <a:pt x="725251" y="-267"/>
                  <a:pt x="605236" y="161"/>
                </a:cubicBezTo>
                <a:close/>
              </a:path>
            </a:pathLst>
          </a:custGeom>
          <a:solidFill>
            <a:srgbClr val="910830"/>
          </a:solidFill>
          <a:ln w="1422" cap="flat">
            <a:noFill/>
            <a:prstDash val="solid"/>
            <a:miter/>
          </a:ln>
        </p:spPr>
        <p:txBody>
          <a:bodyPr rtlCol="0" anchor="ctr"/>
          <a:lstStyle/>
          <a:p>
            <a:endParaRPr lang="en-GB"/>
          </a:p>
        </p:txBody>
      </p:sp>
      <p:sp>
        <p:nvSpPr>
          <p:cNvPr id="203" name="Grafik 336">
            <a:extLst>
              <a:ext uri="{FF2B5EF4-FFF2-40B4-BE49-F238E27FC236}">
                <a16:creationId xmlns:a16="http://schemas.microsoft.com/office/drawing/2014/main" id="{73A077FC-9EF3-4F2E-84D9-C01EBD6AD2BA}"/>
              </a:ext>
            </a:extLst>
          </p:cNvPr>
          <p:cNvSpPr/>
          <p:nvPr/>
        </p:nvSpPr>
        <p:spPr>
          <a:xfrm>
            <a:off x="7539317" y="3730715"/>
            <a:ext cx="204348" cy="416127"/>
          </a:xfrm>
          <a:custGeom>
            <a:avLst/>
            <a:gdLst>
              <a:gd name="connsiteX0" fmla="*/ 214625 w 314325"/>
              <a:gd name="connsiteY0" fmla="*/ 448702 h 640080"/>
              <a:gd name="connsiteX1" fmla="*/ 214625 w 314325"/>
              <a:gd name="connsiteY1" fmla="*/ 17304 h 640080"/>
              <a:gd name="connsiteX2" fmla="*/ 197480 w 314325"/>
              <a:gd name="connsiteY2" fmla="*/ 159 h 640080"/>
              <a:gd name="connsiteX3" fmla="*/ 117470 w 314325"/>
              <a:gd name="connsiteY3" fmla="*/ 159 h 640080"/>
              <a:gd name="connsiteX4" fmla="*/ 100325 w 314325"/>
              <a:gd name="connsiteY4" fmla="*/ 17304 h 640080"/>
              <a:gd name="connsiteX5" fmla="*/ 100325 w 314325"/>
              <a:gd name="connsiteY5" fmla="*/ 448702 h 640080"/>
              <a:gd name="connsiteX6" fmla="*/ 34518 w 314325"/>
              <a:gd name="connsiteY6" fmla="*/ 448702 h 640080"/>
              <a:gd name="connsiteX7" fmla="*/ 10271 w 314325"/>
              <a:gd name="connsiteY7" fmla="*/ 507240 h 640080"/>
              <a:gd name="connsiteX8" fmla="*/ 133228 w 314325"/>
              <a:gd name="connsiteY8" fmla="*/ 630196 h 640080"/>
              <a:gd name="connsiteX9" fmla="*/ 181721 w 314325"/>
              <a:gd name="connsiteY9" fmla="*/ 630196 h 640080"/>
              <a:gd name="connsiteX10" fmla="*/ 304678 w 314325"/>
              <a:gd name="connsiteY10" fmla="*/ 507240 h 640080"/>
              <a:gd name="connsiteX11" fmla="*/ 280430 w 314325"/>
              <a:gd name="connsiteY11" fmla="*/ 448702 h 640080"/>
              <a:gd name="connsiteX12" fmla="*/ 214625 w 314325"/>
              <a:gd name="connsiteY12" fmla="*/ 44870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325" h="640080">
                <a:moveTo>
                  <a:pt x="214625" y="448702"/>
                </a:moveTo>
                <a:lnTo>
                  <a:pt x="214625" y="17304"/>
                </a:lnTo>
                <a:cubicBezTo>
                  <a:pt x="214625" y="7836"/>
                  <a:pt x="206948" y="159"/>
                  <a:pt x="197480" y="159"/>
                </a:cubicBezTo>
                <a:lnTo>
                  <a:pt x="117470" y="159"/>
                </a:lnTo>
                <a:cubicBezTo>
                  <a:pt x="108002" y="159"/>
                  <a:pt x="100325" y="7836"/>
                  <a:pt x="100325" y="17304"/>
                </a:cubicBezTo>
                <a:lnTo>
                  <a:pt x="100325" y="448702"/>
                </a:lnTo>
                <a:lnTo>
                  <a:pt x="34518" y="448702"/>
                </a:lnTo>
                <a:cubicBezTo>
                  <a:pt x="3969" y="448702"/>
                  <a:pt x="-11330" y="485637"/>
                  <a:pt x="10271" y="507240"/>
                </a:cubicBezTo>
                <a:lnTo>
                  <a:pt x="133228" y="630196"/>
                </a:lnTo>
                <a:cubicBezTo>
                  <a:pt x="146619" y="643588"/>
                  <a:pt x="168331" y="643588"/>
                  <a:pt x="181721" y="630196"/>
                </a:cubicBezTo>
                <a:lnTo>
                  <a:pt x="304678" y="507240"/>
                </a:lnTo>
                <a:cubicBezTo>
                  <a:pt x="326279" y="485638"/>
                  <a:pt x="310980" y="448702"/>
                  <a:pt x="280430" y="448702"/>
                </a:cubicBezTo>
                <a:lnTo>
                  <a:pt x="214625" y="448702"/>
                </a:lnTo>
                <a:close/>
              </a:path>
            </a:pathLst>
          </a:custGeom>
          <a:solidFill>
            <a:srgbClr val="910830"/>
          </a:solidFill>
          <a:ln w="1414" cap="flat">
            <a:noFill/>
            <a:prstDash val="solid"/>
            <a:miter/>
          </a:ln>
        </p:spPr>
        <p:txBody>
          <a:bodyPr rtlCol="0" anchor="ctr"/>
          <a:lstStyle/>
          <a:p>
            <a:endParaRPr lang="en-GB"/>
          </a:p>
        </p:txBody>
      </p:sp>
      <p:sp>
        <p:nvSpPr>
          <p:cNvPr id="204" name="Grafik 337">
            <a:extLst>
              <a:ext uri="{FF2B5EF4-FFF2-40B4-BE49-F238E27FC236}">
                <a16:creationId xmlns:a16="http://schemas.microsoft.com/office/drawing/2014/main" id="{D472CC85-960C-4531-8448-B3E3D559DC1E}"/>
              </a:ext>
            </a:extLst>
          </p:cNvPr>
          <p:cNvSpPr/>
          <p:nvPr/>
        </p:nvSpPr>
        <p:spPr>
          <a:xfrm>
            <a:off x="6524488" y="3836504"/>
            <a:ext cx="416127" cy="204348"/>
          </a:xfrm>
          <a:custGeom>
            <a:avLst/>
            <a:gdLst>
              <a:gd name="connsiteX0" fmla="*/ 191698 w 640080"/>
              <a:gd name="connsiteY0" fmla="*/ 214626 h 314325"/>
              <a:gd name="connsiteX1" fmla="*/ 623096 w 640080"/>
              <a:gd name="connsiteY1" fmla="*/ 214626 h 314325"/>
              <a:gd name="connsiteX2" fmla="*/ 640241 w 640080"/>
              <a:gd name="connsiteY2" fmla="*/ 197481 h 314325"/>
              <a:gd name="connsiteX3" fmla="*/ 640241 w 640080"/>
              <a:gd name="connsiteY3" fmla="*/ 117471 h 314325"/>
              <a:gd name="connsiteX4" fmla="*/ 623096 w 640080"/>
              <a:gd name="connsiteY4" fmla="*/ 100326 h 314325"/>
              <a:gd name="connsiteX5" fmla="*/ 191698 w 640080"/>
              <a:gd name="connsiteY5" fmla="*/ 100326 h 314325"/>
              <a:gd name="connsiteX6" fmla="*/ 191698 w 640080"/>
              <a:gd name="connsiteY6" fmla="*/ 34519 h 314325"/>
              <a:gd name="connsiteX7" fmla="*/ 133161 w 640080"/>
              <a:gd name="connsiteY7" fmla="*/ 10272 h 314325"/>
              <a:gd name="connsiteX8" fmla="*/ 10204 w 640080"/>
              <a:gd name="connsiteY8" fmla="*/ 133229 h 314325"/>
              <a:gd name="connsiteX9" fmla="*/ 10204 w 640080"/>
              <a:gd name="connsiteY9" fmla="*/ 181722 h 314325"/>
              <a:gd name="connsiteX10" fmla="*/ 133161 w 640080"/>
              <a:gd name="connsiteY10" fmla="*/ 304679 h 314325"/>
              <a:gd name="connsiteX11" fmla="*/ 191698 w 640080"/>
              <a:gd name="connsiteY11" fmla="*/ 280432 h 314325"/>
              <a:gd name="connsiteX12" fmla="*/ 191698 w 640080"/>
              <a:gd name="connsiteY12" fmla="*/ 214626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0080" h="314325">
                <a:moveTo>
                  <a:pt x="191698" y="214626"/>
                </a:moveTo>
                <a:lnTo>
                  <a:pt x="623096" y="214626"/>
                </a:lnTo>
                <a:cubicBezTo>
                  <a:pt x="632565" y="214626"/>
                  <a:pt x="640241" y="206950"/>
                  <a:pt x="640241" y="197481"/>
                </a:cubicBezTo>
                <a:lnTo>
                  <a:pt x="640241" y="117471"/>
                </a:lnTo>
                <a:cubicBezTo>
                  <a:pt x="640241" y="108003"/>
                  <a:pt x="632565" y="100326"/>
                  <a:pt x="623096" y="100326"/>
                </a:cubicBezTo>
                <a:lnTo>
                  <a:pt x="191698" y="100326"/>
                </a:lnTo>
                <a:lnTo>
                  <a:pt x="191698" y="34519"/>
                </a:lnTo>
                <a:cubicBezTo>
                  <a:pt x="191698" y="3970"/>
                  <a:pt x="154764" y="-11329"/>
                  <a:pt x="133161" y="10272"/>
                </a:cubicBezTo>
                <a:lnTo>
                  <a:pt x="10204" y="133229"/>
                </a:lnTo>
                <a:cubicBezTo>
                  <a:pt x="-3188" y="146621"/>
                  <a:pt x="-3188" y="168332"/>
                  <a:pt x="10204" y="181722"/>
                </a:cubicBezTo>
                <a:lnTo>
                  <a:pt x="133161" y="304679"/>
                </a:lnTo>
                <a:cubicBezTo>
                  <a:pt x="154762" y="326280"/>
                  <a:pt x="191698" y="310981"/>
                  <a:pt x="191698" y="280432"/>
                </a:cubicBezTo>
                <a:lnTo>
                  <a:pt x="191698" y="214626"/>
                </a:lnTo>
                <a:close/>
              </a:path>
            </a:pathLst>
          </a:custGeom>
          <a:solidFill>
            <a:srgbClr val="910830"/>
          </a:solidFill>
          <a:ln w="1424" cap="flat">
            <a:noFill/>
            <a:prstDash val="solid"/>
            <a:miter/>
          </a:ln>
        </p:spPr>
        <p:txBody>
          <a:bodyPr rtlCol="0" anchor="ctr"/>
          <a:lstStyle/>
          <a:p>
            <a:endParaRPr lang="en-GB"/>
          </a:p>
        </p:txBody>
      </p:sp>
      <p:sp>
        <p:nvSpPr>
          <p:cNvPr id="205" name="Grafik 338">
            <a:extLst>
              <a:ext uri="{FF2B5EF4-FFF2-40B4-BE49-F238E27FC236}">
                <a16:creationId xmlns:a16="http://schemas.microsoft.com/office/drawing/2014/main" id="{08182CFB-7916-4B57-9A1F-B1E8A94CE2A1}"/>
              </a:ext>
            </a:extLst>
          </p:cNvPr>
          <p:cNvSpPr/>
          <p:nvPr/>
        </p:nvSpPr>
        <p:spPr>
          <a:xfrm>
            <a:off x="7023593" y="3836505"/>
            <a:ext cx="416127" cy="204348"/>
          </a:xfrm>
          <a:custGeom>
            <a:avLst/>
            <a:gdLst>
              <a:gd name="connsiteX0" fmla="*/ 448703 w 640080"/>
              <a:gd name="connsiteY0" fmla="*/ 100325 h 314325"/>
              <a:gd name="connsiteX1" fmla="*/ 17305 w 640080"/>
              <a:gd name="connsiteY1" fmla="*/ 100325 h 314325"/>
              <a:gd name="connsiteX2" fmla="*/ 160 w 640080"/>
              <a:gd name="connsiteY2" fmla="*/ 117470 h 314325"/>
              <a:gd name="connsiteX3" fmla="*/ 160 w 640080"/>
              <a:gd name="connsiteY3" fmla="*/ 197480 h 314325"/>
              <a:gd name="connsiteX4" fmla="*/ 17305 w 640080"/>
              <a:gd name="connsiteY4" fmla="*/ 214625 h 314325"/>
              <a:gd name="connsiteX5" fmla="*/ 448703 w 640080"/>
              <a:gd name="connsiteY5" fmla="*/ 214625 h 314325"/>
              <a:gd name="connsiteX6" fmla="*/ 448703 w 640080"/>
              <a:gd name="connsiteY6" fmla="*/ 280432 h 314325"/>
              <a:gd name="connsiteX7" fmla="*/ 507241 w 640080"/>
              <a:gd name="connsiteY7" fmla="*/ 304679 h 314325"/>
              <a:gd name="connsiteX8" fmla="*/ 630198 w 640080"/>
              <a:gd name="connsiteY8" fmla="*/ 181722 h 314325"/>
              <a:gd name="connsiteX9" fmla="*/ 630198 w 640080"/>
              <a:gd name="connsiteY9" fmla="*/ 133229 h 314325"/>
              <a:gd name="connsiteX10" fmla="*/ 507241 w 640080"/>
              <a:gd name="connsiteY10" fmla="*/ 10272 h 314325"/>
              <a:gd name="connsiteX11" fmla="*/ 448703 w 640080"/>
              <a:gd name="connsiteY11" fmla="*/ 34519 h 314325"/>
              <a:gd name="connsiteX12" fmla="*/ 448703 w 640080"/>
              <a:gd name="connsiteY12" fmla="*/ 100325 h 314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0080" h="314325">
                <a:moveTo>
                  <a:pt x="448703" y="100325"/>
                </a:moveTo>
                <a:lnTo>
                  <a:pt x="17305" y="100325"/>
                </a:lnTo>
                <a:cubicBezTo>
                  <a:pt x="7837" y="100325"/>
                  <a:pt x="160" y="108002"/>
                  <a:pt x="160" y="117470"/>
                </a:cubicBezTo>
                <a:lnTo>
                  <a:pt x="160" y="197480"/>
                </a:lnTo>
                <a:cubicBezTo>
                  <a:pt x="160" y="206948"/>
                  <a:pt x="7837" y="214625"/>
                  <a:pt x="17305" y="214625"/>
                </a:cubicBezTo>
                <a:lnTo>
                  <a:pt x="448703" y="214625"/>
                </a:lnTo>
                <a:lnTo>
                  <a:pt x="448703" y="280432"/>
                </a:lnTo>
                <a:cubicBezTo>
                  <a:pt x="448703" y="310981"/>
                  <a:pt x="485638" y="326280"/>
                  <a:pt x="507241" y="304679"/>
                </a:cubicBezTo>
                <a:lnTo>
                  <a:pt x="630198" y="181722"/>
                </a:lnTo>
                <a:cubicBezTo>
                  <a:pt x="643589" y="168330"/>
                  <a:pt x="643589" y="146619"/>
                  <a:pt x="630198" y="133229"/>
                </a:cubicBezTo>
                <a:lnTo>
                  <a:pt x="507241" y="10272"/>
                </a:lnTo>
                <a:cubicBezTo>
                  <a:pt x="485640" y="-11329"/>
                  <a:pt x="448703" y="3970"/>
                  <a:pt x="448703" y="34519"/>
                </a:cubicBezTo>
                <a:lnTo>
                  <a:pt x="448703" y="100325"/>
                </a:lnTo>
                <a:close/>
              </a:path>
            </a:pathLst>
          </a:custGeom>
          <a:solidFill>
            <a:srgbClr val="910830"/>
          </a:solidFill>
          <a:ln w="1424" cap="flat">
            <a:noFill/>
            <a:prstDash val="solid"/>
            <a:miter/>
          </a:ln>
        </p:spPr>
        <p:txBody>
          <a:bodyPr rtlCol="0" anchor="ctr"/>
          <a:lstStyle/>
          <a:p>
            <a:endParaRPr lang="en-GB"/>
          </a:p>
        </p:txBody>
      </p:sp>
      <p:sp>
        <p:nvSpPr>
          <p:cNvPr id="206" name="Grafik 339">
            <a:extLst>
              <a:ext uri="{FF2B5EF4-FFF2-40B4-BE49-F238E27FC236}">
                <a16:creationId xmlns:a16="http://schemas.microsoft.com/office/drawing/2014/main" id="{C935D8E1-A5BB-4C11-9547-8C8EA9DC450A}"/>
              </a:ext>
            </a:extLst>
          </p:cNvPr>
          <p:cNvSpPr/>
          <p:nvPr/>
        </p:nvSpPr>
        <p:spPr>
          <a:xfrm>
            <a:off x="7860082" y="3730714"/>
            <a:ext cx="204348" cy="416127"/>
          </a:xfrm>
          <a:custGeom>
            <a:avLst/>
            <a:gdLst>
              <a:gd name="connsiteX0" fmla="*/ 100324 w 314325"/>
              <a:gd name="connsiteY0" fmla="*/ 191697 h 640080"/>
              <a:gd name="connsiteX1" fmla="*/ 100324 w 314325"/>
              <a:gd name="connsiteY1" fmla="*/ 623095 h 640080"/>
              <a:gd name="connsiteX2" fmla="*/ 117469 w 314325"/>
              <a:gd name="connsiteY2" fmla="*/ 640240 h 640080"/>
              <a:gd name="connsiteX3" fmla="*/ 197479 w 314325"/>
              <a:gd name="connsiteY3" fmla="*/ 640240 h 640080"/>
              <a:gd name="connsiteX4" fmla="*/ 214624 w 314325"/>
              <a:gd name="connsiteY4" fmla="*/ 623095 h 640080"/>
              <a:gd name="connsiteX5" fmla="*/ 214624 w 314325"/>
              <a:gd name="connsiteY5" fmla="*/ 191697 h 640080"/>
              <a:gd name="connsiteX6" fmla="*/ 280430 w 314325"/>
              <a:gd name="connsiteY6" fmla="*/ 191697 h 640080"/>
              <a:gd name="connsiteX7" fmla="*/ 304678 w 314325"/>
              <a:gd name="connsiteY7" fmla="*/ 133160 h 640080"/>
              <a:gd name="connsiteX8" fmla="*/ 181721 w 314325"/>
              <a:gd name="connsiteY8" fmla="*/ 10203 h 640080"/>
              <a:gd name="connsiteX9" fmla="*/ 133228 w 314325"/>
              <a:gd name="connsiteY9" fmla="*/ 10203 h 640080"/>
              <a:gd name="connsiteX10" fmla="*/ 10271 w 314325"/>
              <a:gd name="connsiteY10" fmla="*/ 133160 h 640080"/>
              <a:gd name="connsiteX11" fmla="*/ 34518 w 314325"/>
              <a:gd name="connsiteY11" fmla="*/ 191697 h 640080"/>
              <a:gd name="connsiteX12" fmla="*/ 100324 w 314325"/>
              <a:gd name="connsiteY12" fmla="*/ 19169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4325" h="640080">
                <a:moveTo>
                  <a:pt x="100324" y="191697"/>
                </a:moveTo>
                <a:lnTo>
                  <a:pt x="100324" y="623095"/>
                </a:lnTo>
                <a:cubicBezTo>
                  <a:pt x="100324" y="632564"/>
                  <a:pt x="108000" y="640240"/>
                  <a:pt x="117469" y="640240"/>
                </a:cubicBezTo>
                <a:lnTo>
                  <a:pt x="197479" y="640240"/>
                </a:lnTo>
                <a:cubicBezTo>
                  <a:pt x="206947" y="640240"/>
                  <a:pt x="214624" y="632564"/>
                  <a:pt x="214624" y="623095"/>
                </a:cubicBezTo>
                <a:lnTo>
                  <a:pt x="214624" y="191697"/>
                </a:lnTo>
                <a:lnTo>
                  <a:pt x="280430" y="191697"/>
                </a:lnTo>
                <a:cubicBezTo>
                  <a:pt x="310980" y="191697"/>
                  <a:pt x="326279" y="154762"/>
                  <a:pt x="304678" y="133160"/>
                </a:cubicBezTo>
                <a:lnTo>
                  <a:pt x="181721" y="10203"/>
                </a:lnTo>
                <a:cubicBezTo>
                  <a:pt x="168329" y="-3189"/>
                  <a:pt x="146618" y="-3189"/>
                  <a:pt x="133228" y="10203"/>
                </a:cubicBezTo>
                <a:lnTo>
                  <a:pt x="10271" y="133160"/>
                </a:lnTo>
                <a:cubicBezTo>
                  <a:pt x="-11330" y="154761"/>
                  <a:pt x="3969" y="191697"/>
                  <a:pt x="34518" y="191697"/>
                </a:cubicBezTo>
                <a:lnTo>
                  <a:pt x="100324" y="191697"/>
                </a:lnTo>
                <a:close/>
              </a:path>
            </a:pathLst>
          </a:custGeom>
          <a:solidFill>
            <a:srgbClr val="910830"/>
          </a:solidFill>
          <a:ln w="1414" cap="flat">
            <a:noFill/>
            <a:prstDash val="solid"/>
            <a:miter/>
          </a:ln>
        </p:spPr>
        <p:txBody>
          <a:bodyPr rtlCol="0" anchor="ctr"/>
          <a:lstStyle/>
          <a:p>
            <a:endParaRPr lang="en-GB"/>
          </a:p>
        </p:txBody>
      </p:sp>
      <p:sp>
        <p:nvSpPr>
          <p:cNvPr id="207" name="Grafik 340">
            <a:extLst>
              <a:ext uri="{FF2B5EF4-FFF2-40B4-BE49-F238E27FC236}">
                <a16:creationId xmlns:a16="http://schemas.microsoft.com/office/drawing/2014/main" id="{73FD2534-FB4D-46BA-ADE9-012042CD80B2}"/>
              </a:ext>
            </a:extLst>
          </p:cNvPr>
          <p:cNvSpPr/>
          <p:nvPr/>
        </p:nvSpPr>
        <p:spPr>
          <a:xfrm>
            <a:off x="1877740" y="3700992"/>
            <a:ext cx="535020" cy="475573"/>
          </a:xfrm>
          <a:custGeom>
            <a:avLst/>
            <a:gdLst>
              <a:gd name="connsiteX0" fmla="*/ 813611 w 822960"/>
              <a:gd name="connsiteY0" fmla="*/ 331102 h 731520"/>
              <a:gd name="connsiteX1" fmla="*/ 411641 w 822960"/>
              <a:gd name="connsiteY1" fmla="*/ 103029 h 731520"/>
              <a:gd name="connsiteX2" fmla="*/ 293839 w 822960"/>
              <a:gd name="connsiteY2" fmla="*/ 117901 h 731520"/>
              <a:gd name="connsiteX3" fmla="*/ 218442 w 822960"/>
              <a:gd name="connsiteY3" fmla="*/ 14789 h 731520"/>
              <a:gd name="connsiteX4" fmla="*/ 170689 w 822960"/>
              <a:gd name="connsiteY4" fmla="*/ 6360 h 731520"/>
              <a:gd name="connsiteX5" fmla="*/ 151953 w 822960"/>
              <a:gd name="connsiteY5" fmla="*/ 19473 h 731520"/>
              <a:gd name="connsiteX6" fmla="*/ 143523 w 822960"/>
              <a:gd name="connsiteY6" fmla="*/ 67230 h 731520"/>
              <a:gd name="connsiteX7" fmla="*/ 205146 w 822960"/>
              <a:gd name="connsiteY7" fmla="*/ 150662 h 731520"/>
              <a:gd name="connsiteX8" fmla="*/ 9708 w 822960"/>
              <a:gd name="connsiteY8" fmla="*/ 331030 h 731520"/>
              <a:gd name="connsiteX9" fmla="*/ 9659 w 822960"/>
              <a:gd name="connsiteY9" fmla="*/ 331102 h 731520"/>
              <a:gd name="connsiteX10" fmla="*/ 9659 w 822960"/>
              <a:gd name="connsiteY10" fmla="*/ 400738 h 731520"/>
              <a:gd name="connsiteX11" fmla="*/ 256631 w 822960"/>
              <a:gd name="connsiteY11" fmla="*/ 602690 h 731520"/>
              <a:gd name="connsiteX12" fmla="*/ 79194 w 822960"/>
              <a:gd name="connsiteY12" fmla="*/ 349205 h 731520"/>
              <a:gd name="connsiteX13" fmla="*/ 119619 w 822960"/>
              <a:gd name="connsiteY13" fmla="*/ 297896 h 731520"/>
              <a:gd name="connsiteX14" fmla="*/ 290211 w 822960"/>
              <a:gd name="connsiteY14" fmla="*/ 541612 h 731520"/>
              <a:gd name="connsiteX15" fmla="*/ 290226 w 822960"/>
              <a:gd name="connsiteY15" fmla="*/ 541612 h 731520"/>
              <a:gd name="connsiteX16" fmla="*/ 348276 w 822960"/>
              <a:gd name="connsiteY16" fmla="*/ 624537 h 731520"/>
              <a:gd name="connsiteX17" fmla="*/ 461061 w 822960"/>
              <a:gd name="connsiteY17" fmla="*/ 626209 h 731520"/>
              <a:gd name="connsiteX18" fmla="*/ 189627 w 822960"/>
              <a:gd name="connsiteY18" fmla="*/ 238446 h 731520"/>
              <a:gd name="connsiteX19" fmla="*/ 245030 w 822960"/>
              <a:gd name="connsiteY19" fmla="*/ 207638 h 731520"/>
              <a:gd name="connsiteX20" fmla="*/ 604841 w 822960"/>
              <a:gd name="connsiteY20" fmla="*/ 717050 h 731520"/>
              <a:gd name="connsiteX21" fmla="*/ 652594 w 822960"/>
              <a:gd name="connsiteY21" fmla="*/ 725480 h 731520"/>
              <a:gd name="connsiteX22" fmla="*/ 671330 w 822960"/>
              <a:gd name="connsiteY22" fmla="*/ 712367 h 731520"/>
              <a:gd name="connsiteX23" fmla="*/ 679760 w 822960"/>
              <a:gd name="connsiteY23" fmla="*/ 664609 h 731520"/>
              <a:gd name="connsiteX24" fmla="*/ 618152 w 822960"/>
              <a:gd name="connsiteY24" fmla="*/ 581203 h 731520"/>
              <a:gd name="connsiteX25" fmla="*/ 618142 w 822960"/>
              <a:gd name="connsiteY25" fmla="*/ 581190 h 731520"/>
              <a:gd name="connsiteX26" fmla="*/ 813610 w 822960"/>
              <a:gd name="connsiteY26" fmla="*/ 400738 h 731520"/>
              <a:gd name="connsiteX27" fmla="*/ 813611 w 822960"/>
              <a:gd name="connsiteY27" fmla="*/ 331102 h 731520"/>
              <a:gd name="connsiteX28" fmla="*/ 557411 w 822960"/>
              <a:gd name="connsiteY28" fmla="*/ 494421 h 731520"/>
              <a:gd name="connsiteX29" fmla="*/ 530170 w 822960"/>
              <a:gd name="connsiteY29" fmla="*/ 455516 h 731520"/>
              <a:gd name="connsiteX30" fmla="*/ 542743 w 822960"/>
              <a:gd name="connsiteY30" fmla="*/ 295953 h 731520"/>
              <a:gd name="connsiteX31" fmla="*/ 542743 w 822960"/>
              <a:gd name="connsiteY31" fmla="*/ 295996 h 731520"/>
              <a:gd name="connsiteX32" fmla="*/ 481564 w 822960"/>
              <a:gd name="connsiteY32" fmla="*/ 357175 h 731520"/>
              <a:gd name="connsiteX33" fmla="*/ 420385 w 822960"/>
              <a:gd name="connsiteY33" fmla="*/ 295996 h 731520"/>
              <a:gd name="connsiteX34" fmla="*/ 481564 w 822960"/>
              <a:gd name="connsiteY34" fmla="*/ 234817 h 731520"/>
              <a:gd name="connsiteX35" fmla="*/ 481607 w 822960"/>
              <a:gd name="connsiteY35" fmla="*/ 234817 h 731520"/>
              <a:gd name="connsiteX36" fmla="*/ 368007 w 822960"/>
              <a:gd name="connsiteY36" fmla="*/ 223844 h 731520"/>
              <a:gd name="connsiteX37" fmla="*/ 340763 w 822960"/>
              <a:gd name="connsiteY37" fmla="*/ 184929 h 731520"/>
              <a:gd name="connsiteX38" fmla="*/ 411641 w 822960"/>
              <a:gd name="connsiteY38" fmla="*/ 171609 h 731520"/>
              <a:gd name="connsiteX39" fmla="*/ 605951 w 822960"/>
              <a:gd name="connsiteY39" fmla="*/ 365919 h 731520"/>
              <a:gd name="connsiteX40" fmla="*/ 557411 w 822960"/>
              <a:gd name="connsiteY40" fmla="*/ 4944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960" h="731520">
                <a:moveTo>
                  <a:pt x="813611" y="331102"/>
                </a:moveTo>
                <a:cubicBezTo>
                  <a:pt x="733052" y="194396"/>
                  <a:pt x="582819" y="103029"/>
                  <a:pt x="411641" y="103029"/>
                </a:cubicBezTo>
                <a:cubicBezTo>
                  <a:pt x="370967" y="103029"/>
                  <a:pt x="331485" y="108200"/>
                  <a:pt x="293839" y="117901"/>
                </a:cubicBezTo>
                <a:lnTo>
                  <a:pt x="218442" y="14789"/>
                </a:lnTo>
                <a:cubicBezTo>
                  <a:pt x="207582" y="-724"/>
                  <a:pt x="186204" y="-4499"/>
                  <a:pt x="170689" y="6360"/>
                </a:cubicBezTo>
                <a:lnTo>
                  <a:pt x="151953" y="19473"/>
                </a:lnTo>
                <a:cubicBezTo>
                  <a:pt x="136436" y="30333"/>
                  <a:pt x="132662" y="51714"/>
                  <a:pt x="143523" y="67230"/>
                </a:cubicBezTo>
                <a:lnTo>
                  <a:pt x="205146" y="150662"/>
                </a:lnTo>
                <a:cubicBezTo>
                  <a:pt x="127961" y="188368"/>
                  <a:pt x="57637" y="249737"/>
                  <a:pt x="9708" y="331030"/>
                </a:cubicBezTo>
                <a:cubicBezTo>
                  <a:pt x="9693" y="331055"/>
                  <a:pt x="9675" y="331077"/>
                  <a:pt x="9659" y="331102"/>
                </a:cubicBezTo>
                <a:cubicBezTo>
                  <a:pt x="-2864" y="352354"/>
                  <a:pt x="-3148" y="379005"/>
                  <a:pt x="9659" y="400738"/>
                </a:cubicBezTo>
                <a:cubicBezTo>
                  <a:pt x="64666" y="494081"/>
                  <a:pt x="152166" y="566275"/>
                  <a:pt x="256631" y="602690"/>
                </a:cubicBezTo>
                <a:lnTo>
                  <a:pt x="79194" y="349205"/>
                </a:lnTo>
                <a:cubicBezTo>
                  <a:pt x="91206" y="330999"/>
                  <a:pt x="104729" y="313835"/>
                  <a:pt x="119619" y="297896"/>
                </a:cubicBezTo>
                <a:lnTo>
                  <a:pt x="290211" y="541612"/>
                </a:lnTo>
                <a:lnTo>
                  <a:pt x="290226" y="541612"/>
                </a:lnTo>
                <a:lnTo>
                  <a:pt x="348276" y="624537"/>
                </a:lnTo>
                <a:cubicBezTo>
                  <a:pt x="385669" y="629605"/>
                  <a:pt x="423535" y="630166"/>
                  <a:pt x="461061" y="626209"/>
                </a:cubicBezTo>
                <a:lnTo>
                  <a:pt x="189627" y="238446"/>
                </a:lnTo>
                <a:cubicBezTo>
                  <a:pt x="207243" y="226715"/>
                  <a:pt x="225770" y="216413"/>
                  <a:pt x="245030" y="207638"/>
                </a:cubicBezTo>
                <a:lnTo>
                  <a:pt x="604841" y="717050"/>
                </a:lnTo>
                <a:cubicBezTo>
                  <a:pt x="615701" y="732563"/>
                  <a:pt x="637079" y="736337"/>
                  <a:pt x="652594" y="725480"/>
                </a:cubicBezTo>
                <a:lnTo>
                  <a:pt x="671330" y="712367"/>
                </a:lnTo>
                <a:cubicBezTo>
                  <a:pt x="686847" y="701507"/>
                  <a:pt x="690621" y="680124"/>
                  <a:pt x="679760" y="664609"/>
                </a:cubicBezTo>
                <a:lnTo>
                  <a:pt x="618152" y="581203"/>
                </a:lnTo>
                <a:lnTo>
                  <a:pt x="618142" y="581190"/>
                </a:lnTo>
                <a:cubicBezTo>
                  <a:pt x="699811" y="541217"/>
                  <a:pt x="767925" y="478263"/>
                  <a:pt x="813610" y="400738"/>
                </a:cubicBezTo>
                <a:cubicBezTo>
                  <a:pt x="826290" y="379258"/>
                  <a:pt x="826291" y="352582"/>
                  <a:pt x="813611" y="331102"/>
                </a:cubicBezTo>
                <a:close/>
                <a:moveTo>
                  <a:pt x="557411" y="494421"/>
                </a:moveTo>
                <a:lnTo>
                  <a:pt x="530170" y="455516"/>
                </a:lnTo>
                <a:cubicBezTo>
                  <a:pt x="565434" y="408986"/>
                  <a:pt x="569762" y="346427"/>
                  <a:pt x="542743" y="295953"/>
                </a:cubicBezTo>
                <a:lnTo>
                  <a:pt x="542743" y="295996"/>
                </a:lnTo>
                <a:cubicBezTo>
                  <a:pt x="542743" y="329786"/>
                  <a:pt x="515354" y="357175"/>
                  <a:pt x="481564" y="357175"/>
                </a:cubicBezTo>
                <a:cubicBezTo>
                  <a:pt x="447520" y="357175"/>
                  <a:pt x="420385" y="329530"/>
                  <a:pt x="420385" y="295996"/>
                </a:cubicBezTo>
                <a:cubicBezTo>
                  <a:pt x="420385" y="262206"/>
                  <a:pt x="447774" y="234817"/>
                  <a:pt x="481564" y="234817"/>
                </a:cubicBezTo>
                <a:lnTo>
                  <a:pt x="481607" y="234817"/>
                </a:lnTo>
                <a:cubicBezTo>
                  <a:pt x="446245" y="215887"/>
                  <a:pt x="405137" y="212467"/>
                  <a:pt x="368007" y="223844"/>
                </a:cubicBezTo>
                <a:lnTo>
                  <a:pt x="340763" y="184929"/>
                </a:lnTo>
                <a:cubicBezTo>
                  <a:pt x="362718" y="176332"/>
                  <a:pt x="386621" y="171609"/>
                  <a:pt x="411641" y="171609"/>
                </a:cubicBezTo>
                <a:cubicBezTo>
                  <a:pt x="519029" y="171609"/>
                  <a:pt x="605951" y="258514"/>
                  <a:pt x="605951" y="365919"/>
                </a:cubicBezTo>
                <a:cubicBezTo>
                  <a:pt x="605951" y="415217"/>
                  <a:pt x="587616" y="460181"/>
                  <a:pt x="557411" y="494421"/>
                </a:cubicBezTo>
                <a:close/>
              </a:path>
            </a:pathLst>
          </a:custGeom>
          <a:solidFill>
            <a:srgbClr val="910830"/>
          </a:solidFill>
          <a:ln w="1422" cap="flat">
            <a:noFill/>
            <a:prstDash val="solid"/>
            <a:miter/>
          </a:ln>
        </p:spPr>
        <p:txBody>
          <a:bodyPr rtlCol="0" anchor="ctr"/>
          <a:lstStyle/>
          <a:p>
            <a:endParaRPr lang="en-GB"/>
          </a:p>
        </p:txBody>
      </p:sp>
      <p:sp>
        <p:nvSpPr>
          <p:cNvPr id="208" name="Grafik 341">
            <a:extLst>
              <a:ext uri="{FF2B5EF4-FFF2-40B4-BE49-F238E27FC236}">
                <a16:creationId xmlns:a16="http://schemas.microsoft.com/office/drawing/2014/main" id="{DB21EACE-9435-40BB-8A43-603464CBDB19}"/>
              </a:ext>
            </a:extLst>
          </p:cNvPr>
          <p:cNvSpPr/>
          <p:nvPr/>
        </p:nvSpPr>
        <p:spPr>
          <a:xfrm>
            <a:off x="582299" y="3700990"/>
            <a:ext cx="594467" cy="475573"/>
          </a:xfrm>
          <a:custGeom>
            <a:avLst/>
            <a:gdLst>
              <a:gd name="connsiteX0" fmla="*/ 320201 w 914400"/>
              <a:gd name="connsiteY0" fmla="*/ 457361 h 731520"/>
              <a:gd name="connsiteX1" fmla="*/ 365921 w 914400"/>
              <a:gd name="connsiteY1" fmla="*/ 457361 h 731520"/>
              <a:gd name="connsiteX2" fmla="*/ 365921 w 914400"/>
              <a:gd name="connsiteY2" fmla="*/ 137321 h 731520"/>
              <a:gd name="connsiteX3" fmla="*/ 320201 w 914400"/>
              <a:gd name="connsiteY3" fmla="*/ 137321 h 731520"/>
              <a:gd name="connsiteX4" fmla="*/ 274481 w 914400"/>
              <a:gd name="connsiteY4" fmla="*/ 183041 h 731520"/>
              <a:gd name="connsiteX5" fmla="*/ 274481 w 914400"/>
              <a:gd name="connsiteY5" fmla="*/ 411641 h 731520"/>
              <a:gd name="connsiteX6" fmla="*/ 320201 w 914400"/>
              <a:gd name="connsiteY6" fmla="*/ 457361 h 731520"/>
              <a:gd name="connsiteX7" fmla="*/ 823121 w 914400"/>
              <a:gd name="connsiteY7" fmla="*/ 411641 h 731520"/>
              <a:gd name="connsiteX8" fmla="*/ 823121 w 914400"/>
              <a:gd name="connsiteY8" fmla="*/ 183041 h 731520"/>
              <a:gd name="connsiteX9" fmla="*/ 777401 w 914400"/>
              <a:gd name="connsiteY9" fmla="*/ 137321 h 731520"/>
              <a:gd name="connsiteX10" fmla="*/ 731681 w 914400"/>
              <a:gd name="connsiteY10" fmla="*/ 137321 h 731520"/>
              <a:gd name="connsiteX11" fmla="*/ 731681 w 914400"/>
              <a:gd name="connsiteY11" fmla="*/ 457361 h 731520"/>
              <a:gd name="connsiteX12" fmla="*/ 777401 w 914400"/>
              <a:gd name="connsiteY12" fmla="*/ 457361 h 731520"/>
              <a:gd name="connsiteX13" fmla="*/ 823121 w 914400"/>
              <a:gd name="connsiteY13" fmla="*/ 411641 h 731520"/>
              <a:gd name="connsiteX14" fmla="*/ 891701 w 914400"/>
              <a:gd name="connsiteY14" fmla="*/ 548801 h 731520"/>
              <a:gd name="connsiteX15" fmla="*/ 183041 w 914400"/>
              <a:gd name="connsiteY15" fmla="*/ 548801 h 731520"/>
              <a:gd name="connsiteX16" fmla="*/ 183041 w 914400"/>
              <a:gd name="connsiteY16" fmla="*/ 23021 h 731520"/>
              <a:gd name="connsiteX17" fmla="*/ 160181 w 914400"/>
              <a:gd name="connsiteY17" fmla="*/ 161 h 731520"/>
              <a:gd name="connsiteX18" fmla="*/ 23021 w 914400"/>
              <a:gd name="connsiteY18" fmla="*/ 161 h 731520"/>
              <a:gd name="connsiteX19" fmla="*/ 161 w 914400"/>
              <a:gd name="connsiteY19" fmla="*/ 23021 h 731520"/>
              <a:gd name="connsiteX20" fmla="*/ 161 w 914400"/>
              <a:gd name="connsiteY20" fmla="*/ 68741 h 731520"/>
              <a:gd name="connsiteX21" fmla="*/ 23021 w 914400"/>
              <a:gd name="connsiteY21" fmla="*/ 91601 h 731520"/>
              <a:gd name="connsiteX22" fmla="*/ 91601 w 914400"/>
              <a:gd name="connsiteY22" fmla="*/ 91601 h 731520"/>
              <a:gd name="connsiteX23" fmla="*/ 91601 w 914400"/>
              <a:gd name="connsiteY23" fmla="*/ 617381 h 731520"/>
              <a:gd name="connsiteX24" fmla="*/ 114461 w 914400"/>
              <a:gd name="connsiteY24" fmla="*/ 640241 h 731520"/>
              <a:gd name="connsiteX25" fmla="*/ 232961 w 914400"/>
              <a:gd name="connsiteY25" fmla="*/ 640241 h 731520"/>
              <a:gd name="connsiteX26" fmla="*/ 228761 w 914400"/>
              <a:gd name="connsiteY26" fmla="*/ 663101 h 731520"/>
              <a:gd name="connsiteX27" fmla="*/ 297341 w 914400"/>
              <a:gd name="connsiteY27" fmla="*/ 731681 h 731520"/>
              <a:gd name="connsiteX28" fmla="*/ 365921 w 914400"/>
              <a:gd name="connsiteY28" fmla="*/ 663101 h 731520"/>
              <a:gd name="connsiteX29" fmla="*/ 361720 w 914400"/>
              <a:gd name="connsiteY29" fmla="*/ 640241 h 731520"/>
              <a:gd name="connsiteX30" fmla="*/ 644441 w 914400"/>
              <a:gd name="connsiteY30" fmla="*/ 640241 h 731520"/>
              <a:gd name="connsiteX31" fmla="*/ 640241 w 914400"/>
              <a:gd name="connsiteY31" fmla="*/ 663101 h 731520"/>
              <a:gd name="connsiteX32" fmla="*/ 708821 w 914400"/>
              <a:gd name="connsiteY32" fmla="*/ 731681 h 731520"/>
              <a:gd name="connsiteX33" fmla="*/ 777401 w 914400"/>
              <a:gd name="connsiteY33" fmla="*/ 663101 h 731520"/>
              <a:gd name="connsiteX34" fmla="*/ 773200 w 914400"/>
              <a:gd name="connsiteY34" fmla="*/ 640241 h 731520"/>
              <a:gd name="connsiteX35" fmla="*/ 891701 w 914400"/>
              <a:gd name="connsiteY35" fmla="*/ 640241 h 731520"/>
              <a:gd name="connsiteX36" fmla="*/ 914561 w 914400"/>
              <a:gd name="connsiteY36" fmla="*/ 617381 h 731520"/>
              <a:gd name="connsiteX37" fmla="*/ 914561 w 914400"/>
              <a:gd name="connsiteY37" fmla="*/ 571661 h 731520"/>
              <a:gd name="connsiteX38" fmla="*/ 891701 w 914400"/>
              <a:gd name="connsiteY38" fmla="*/ 548801 h 731520"/>
              <a:gd name="connsiteX39" fmla="*/ 685961 w 914400"/>
              <a:gd name="connsiteY39" fmla="*/ 137321 h 731520"/>
              <a:gd name="connsiteX40" fmla="*/ 685961 w 914400"/>
              <a:gd name="connsiteY40" fmla="*/ 68741 h 731520"/>
              <a:gd name="connsiteX41" fmla="*/ 617381 w 914400"/>
              <a:gd name="connsiteY41" fmla="*/ 161 h 731520"/>
              <a:gd name="connsiteX42" fmla="*/ 480221 w 914400"/>
              <a:gd name="connsiteY42" fmla="*/ 161 h 731520"/>
              <a:gd name="connsiteX43" fmla="*/ 411641 w 914400"/>
              <a:gd name="connsiteY43" fmla="*/ 68741 h 731520"/>
              <a:gd name="connsiteX44" fmla="*/ 411641 w 914400"/>
              <a:gd name="connsiteY44" fmla="*/ 457361 h 731520"/>
              <a:gd name="connsiteX45" fmla="*/ 685961 w 914400"/>
              <a:gd name="connsiteY45" fmla="*/ 457361 h 731520"/>
              <a:gd name="connsiteX46" fmla="*/ 685961 w 914400"/>
              <a:gd name="connsiteY46" fmla="*/ 137321 h 731520"/>
              <a:gd name="connsiteX47" fmla="*/ 617381 w 914400"/>
              <a:gd name="connsiteY47" fmla="*/ 137321 h 731520"/>
              <a:gd name="connsiteX48" fmla="*/ 480221 w 914400"/>
              <a:gd name="connsiteY48" fmla="*/ 137321 h 731520"/>
              <a:gd name="connsiteX49" fmla="*/ 480221 w 914400"/>
              <a:gd name="connsiteY49" fmla="*/ 68741 h 731520"/>
              <a:gd name="connsiteX50" fmla="*/ 617381 w 914400"/>
              <a:gd name="connsiteY50" fmla="*/ 68741 h 731520"/>
              <a:gd name="connsiteX51" fmla="*/ 617381 w 914400"/>
              <a:gd name="connsiteY51" fmla="*/ 1373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14400" h="731520">
                <a:moveTo>
                  <a:pt x="320201" y="457361"/>
                </a:moveTo>
                <a:lnTo>
                  <a:pt x="365921" y="457361"/>
                </a:lnTo>
                <a:lnTo>
                  <a:pt x="365921" y="137321"/>
                </a:lnTo>
                <a:lnTo>
                  <a:pt x="320201" y="137321"/>
                </a:lnTo>
                <a:cubicBezTo>
                  <a:pt x="294955" y="137321"/>
                  <a:pt x="274481" y="157795"/>
                  <a:pt x="274481" y="183041"/>
                </a:cubicBezTo>
                <a:lnTo>
                  <a:pt x="274481" y="411641"/>
                </a:lnTo>
                <a:cubicBezTo>
                  <a:pt x="274481" y="436887"/>
                  <a:pt x="294955" y="457361"/>
                  <a:pt x="320201" y="457361"/>
                </a:cubicBezTo>
                <a:close/>
                <a:moveTo>
                  <a:pt x="823121" y="411641"/>
                </a:moveTo>
                <a:lnTo>
                  <a:pt x="823121" y="183041"/>
                </a:lnTo>
                <a:cubicBezTo>
                  <a:pt x="823121" y="157795"/>
                  <a:pt x="802647" y="137321"/>
                  <a:pt x="777401" y="137321"/>
                </a:cubicBezTo>
                <a:lnTo>
                  <a:pt x="731681" y="137321"/>
                </a:lnTo>
                <a:lnTo>
                  <a:pt x="731681" y="457361"/>
                </a:lnTo>
                <a:lnTo>
                  <a:pt x="777401" y="457361"/>
                </a:lnTo>
                <a:cubicBezTo>
                  <a:pt x="802647" y="457361"/>
                  <a:pt x="823121" y="436887"/>
                  <a:pt x="823121" y="411641"/>
                </a:cubicBezTo>
                <a:close/>
                <a:moveTo>
                  <a:pt x="891701" y="548801"/>
                </a:moveTo>
                <a:lnTo>
                  <a:pt x="183041" y="548801"/>
                </a:lnTo>
                <a:lnTo>
                  <a:pt x="183041" y="23021"/>
                </a:lnTo>
                <a:cubicBezTo>
                  <a:pt x="183041" y="10391"/>
                  <a:pt x="172811" y="161"/>
                  <a:pt x="160181" y="161"/>
                </a:cubicBezTo>
                <a:lnTo>
                  <a:pt x="23021" y="161"/>
                </a:lnTo>
                <a:cubicBezTo>
                  <a:pt x="10391" y="161"/>
                  <a:pt x="161" y="10391"/>
                  <a:pt x="161" y="23021"/>
                </a:cubicBezTo>
                <a:lnTo>
                  <a:pt x="161" y="68741"/>
                </a:lnTo>
                <a:cubicBezTo>
                  <a:pt x="161" y="81371"/>
                  <a:pt x="10391" y="91601"/>
                  <a:pt x="23021" y="91601"/>
                </a:cubicBezTo>
                <a:lnTo>
                  <a:pt x="91601" y="91601"/>
                </a:lnTo>
                <a:lnTo>
                  <a:pt x="91601" y="617381"/>
                </a:lnTo>
                <a:cubicBezTo>
                  <a:pt x="91601" y="630011"/>
                  <a:pt x="101831" y="640241"/>
                  <a:pt x="114461" y="640241"/>
                </a:cubicBezTo>
                <a:lnTo>
                  <a:pt x="232961" y="640241"/>
                </a:lnTo>
                <a:cubicBezTo>
                  <a:pt x="230404" y="647427"/>
                  <a:pt x="228761" y="655043"/>
                  <a:pt x="228761" y="663101"/>
                </a:cubicBezTo>
                <a:cubicBezTo>
                  <a:pt x="228761" y="700977"/>
                  <a:pt x="259465" y="731681"/>
                  <a:pt x="297341" y="731681"/>
                </a:cubicBezTo>
                <a:cubicBezTo>
                  <a:pt x="335217" y="731681"/>
                  <a:pt x="365921" y="700977"/>
                  <a:pt x="365921" y="663101"/>
                </a:cubicBezTo>
                <a:cubicBezTo>
                  <a:pt x="365921" y="655043"/>
                  <a:pt x="364278" y="647427"/>
                  <a:pt x="361720" y="640241"/>
                </a:cubicBezTo>
                <a:lnTo>
                  <a:pt x="644441" y="640241"/>
                </a:lnTo>
                <a:cubicBezTo>
                  <a:pt x="641884" y="647427"/>
                  <a:pt x="640241" y="655043"/>
                  <a:pt x="640241" y="663101"/>
                </a:cubicBezTo>
                <a:cubicBezTo>
                  <a:pt x="640241" y="700977"/>
                  <a:pt x="670945" y="731681"/>
                  <a:pt x="708821" y="731681"/>
                </a:cubicBezTo>
                <a:cubicBezTo>
                  <a:pt x="746697" y="731681"/>
                  <a:pt x="777401" y="700977"/>
                  <a:pt x="777401" y="663101"/>
                </a:cubicBezTo>
                <a:cubicBezTo>
                  <a:pt x="777401" y="655043"/>
                  <a:pt x="775758" y="647427"/>
                  <a:pt x="773200" y="640241"/>
                </a:cubicBezTo>
                <a:lnTo>
                  <a:pt x="891701" y="640241"/>
                </a:lnTo>
                <a:cubicBezTo>
                  <a:pt x="904331" y="640241"/>
                  <a:pt x="914561" y="630011"/>
                  <a:pt x="914561" y="617381"/>
                </a:cubicBezTo>
                <a:lnTo>
                  <a:pt x="914561" y="571661"/>
                </a:lnTo>
                <a:cubicBezTo>
                  <a:pt x="914561" y="559031"/>
                  <a:pt x="904331" y="548801"/>
                  <a:pt x="891701" y="548801"/>
                </a:cubicBezTo>
                <a:close/>
                <a:moveTo>
                  <a:pt x="685961" y="137321"/>
                </a:moveTo>
                <a:lnTo>
                  <a:pt x="685961" y="68741"/>
                </a:lnTo>
                <a:cubicBezTo>
                  <a:pt x="685961" y="30865"/>
                  <a:pt x="655257" y="161"/>
                  <a:pt x="617381" y="161"/>
                </a:cubicBezTo>
                <a:lnTo>
                  <a:pt x="480221" y="161"/>
                </a:lnTo>
                <a:cubicBezTo>
                  <a:pt x="442345" y="161"/>
                  <a:pt x="411641" y="30865"/>
                  <a:pt x="411641" y="68741"/>
                </a:cubicBezTo>
                <a:lnTo>
                  <a:pt x="411641" y="457361"/>
                </a:lnTo>
                <a:lnTo>
                  <a:pt x="685961" y="457361"/>
                </a:lnTo>
                <a:lnTo>
                  <a:pt x="685961" y="137321"/>
                </a:lnTo>
                <a:close/>
                <a:moveTo>
                  <a:pt x="617381" y="137321"/>
                </a:moveTo>
                <a:lnTo>
                  <a:pt x="480221" y="137321"/>
                </a:lnTo>
                <a:lnTo>
                  <a:pt x="480221" y="68741"/>
                </a:lnTo>
                <a:lnTo>
                  <a:pt x="617381" y="68741"/>
                </a:lnTo>
                <a:lnTo>
                  <a:pt x="617381" y="137321"/>
                </a:lnTo>
                <a:close/>
              </a:path>
            </a:pathLst>
          </a:custGeom>
          <a:solidFill>
            <a:srgbClr val="910830"/>
          </a:solidFill>
          <a:ln w="1429" cap="flat">
            <a:noFill/>
            <a:prstDash val="solid"/>
            <a:miter/>
          </a:ln>
        </p:spPr>
        <p:txBody>
          <a:bodyPr rtlCol="0" anchor="ctr"/>
          <a:lstStyle/>
          <a:p>
            <a:endParaRPr lang="en-GB"/>
          </a:p>
        </p:txBody>
      </p:sp>
      <p:sp>
        <p:nvSpPr>
          <p:cNvPr id="209" name="Grafik 342">
            <a:extLst>
              <a:ext uri="{FF2B5EF4-FFF2-40B4-BE49-F238E27FC236}">
                <a16:creationId xmlns:a16="http://schemas.microsoft.com/office/drawing/2014/main" id="{B0F3392C-486A-4A93-A62C-72D1F267AA4B}"/>
              </a:ext>
            </a:extLst>
          </p:cNvPr>
          <p:cNvSpPr/>
          <p:nvPr/>
        </p:nvSpPr>
        <p:spPr>
          <a:xfrm>
            <a:off x="4908283" y="3700992"/>
            <a:ext cx="475573" cy="475573"/>
          </a:xfrm>
          <a:custGeom>
            <a:avLst/>
            <a:gdLst>
              <a:gd name="connsiteX0" fmla="*/ 320199 w 731520"/>
              <a:gd name="connsiteY0" fmla="*/ 137319 h 731520"/>
              <a:gd name="connsiteX1" fmla="*/ 343059 w 731520"/>
              <a:gd name="connsiteY1" fmla="*/ 91599 h 731520"/>
              <a:gd name="connsiteX2" fmla="*/ 388779 w 731520"/>
              <a:gd name="connsiteY2" fmla="*/ 68739 h 731520"/>
              <a:gd name="connsiteX3" fmla="*/ 343059 w 731520"/>
              <a:gd name="connsiteY3" fmla="*/ 45879 h 731520"/>
              <a:gd name="connsiteX4" fmla="*/ 320199 w 731520"/>
              <a:gd name="connsiteY4" fmla="*/ 159 h 731520"/>
              <a:gd name="connsiteX5" fmla="*/ 297339 w 731520"/>
              <a:gd name="connsiteY5" fmla="*/ 45879 h 731520"/>
              <a:gd name="connsiteX6" fmla="*/ 251619 w 731520"/>
              <a:gd name="connsiteY6" fmla="*/ 68739 h 731520"/>
              <a:gd name="connsiteX7" fmla="*/ 297339 w 731520"/>
              <a:gd name="connsiteY7" fmla="*/ 91599 h 731520"/>
              <a:gd name="connsiteX8" fmla="*/ 320199 w 731520"/>
              <a:gd name="connsiteY8" fmla="*/ 137319 h 731520"/>
              <a:gd name="connsiteX9" fmla="*/ 114459 w 731520"/>
              <a:gd name="connsiteY9" fmla="*/ 228759 h 731520"/>
              <a:gd name="connsiteX10" fmla="*/ 152550 w 731520"/>
              <a:gd name="connsiteY10" fmla="*/ 152564 h 731520"/>
              <a:gd name="connsiteX11" fmla="*/ 228759 w 731520"/>
              <a:gd name="connsiteY11" fmla="*/ 114459 h 731520"/>
              <a:gd name="connsiteX12" fmla="*/ 152550 w 731520"/>
              <a:gd name="connsiteY12" fmla="*/ 76354 h 731520"/>
              <a:gd name="connsiteX13" fmla="*/ 114459 w 731520"/>
              <a:gd name="connsiteY13" fmla="*/ 159 h 731520"/>
              <a:gd name="connsiteX14" fmla="*/ 76369 w 731520"/>
              <a:gd name="connsiteY14" fmla="*/ 76354 h 731520"/>
              <a:gd name="connsiteX15" fmla="*/ 159 w 731520"/>
              <a:gd name="connsiteY15" fmla="*/ 114459 h 731520"/>
              <a:gd name="connsiteX16" fmla="*/ 76369 w 731520"/>
              <a:gd name="connsiteY16" fmla="*/ 152564 h 731520"/>
              <a:gd name="connsiteX17" fmla="*/ 114459 w 731520"/>
              <a:gd name="connsiteY17" fmla="*/ 228759 h 731520"/>
              <a:gd name="connsiteX18" fmla="*/ 617379 w 731520"/>
              <a:gd name="connsiteY18" fmla="*/ 411639 h 731520"/>
              <a:gd name="connsiteX19" fmla="*/ 579289 w 731520"/>
              <a:gd name="connsiteY19" fmla="*/ 487834 h 731520"/>
              <a:gd name="connsiteX20" fmla="*/ 503079 w 731520"/>
              <a:gd name="connsiteY20" fmla="*/ 525939 h 731520"/>
              <a:gd name="connsiteX21" fmla="*/ 579289 w 731520"/>
              <a:gd name="connsiteY21" fmla="*/ 564044 h 731520"/>
              <a:gd name="connsiteX22" fmla="*/ 617379 w 731520"/>
              <a:gd name="connsiteY22" fmla="*/ 640239 h 731520"/>
              <a:gd name="connsiteX23" fmla="*/ 655470 w 731520"/>
              <a:gd name="connsiteY23" fmla="*/ 564044 h 731520"/>
              <a:gd name="connsiteX24" fmla="*/ 731679 w 731520"/>
              <a:gd name="connsiteY24" fmla="*/ 525939 h 731520"/>
              <a:gd name="connsiteX25" fmla="*/ 655470 w 731520"/>
              <a:gd name="connsiteY25" fmla="*/ 487834 h 731520"/>
              <a:gd name="connsiteX26" fmla="*/ 617379 w 731520"/>
              <a:gd name="connsiteY26" fmla="*/ 411639 h 731520"/>
              <a:gd name="connsiteX27" fmla="*/ 718277 w 731520"/>
              <a:gd name="connsiteY27" fmla="*/ 134790 h 731520"/>
              <a:gd name="connsiteX28" fmla="*/ 597048 w 731520"/>
              <a:gd name="connsiteY28" fmla="*/ 13561 h 731520"/>
              <a:gd name="connsiteX29" fmla="*/ 564730 w 731520"/>
              <a:gd name="connsiteY29" fmla="*/ 159 h 731520"/>
              <a:gd name="connsiteX30" fmla="*/ 532397 w 731520"/>
              <a:gd name="connsiteY30" fmla="*/ 13561 h 731520"/>
              <a:gd name="connsiteX31" fmla="*/ 13561 w 731520"/>
              <a:gd name="connsiteY31" fmla="*/ 532397 h 731520"/>
              <a:gd name="connsiteX32" fmla="*/ 13561 w 731520"/>
              <a:gd name="connsiteY32" fmla="*/ 597048 h 731520"/>
              <a:gd name="connsiteX33" fmla="*/ 134790 w 731520"/>
              <a:gd name="connsiteY33" fmla="*/ 718277 h 731520"/>
              <a:gd name="connsiteX34" fmla="*/ 167109 w 731520"/>
              <a:gd name="connsiteY34" fmla="*/ 731665 h 731520"/>
              <a:gd name="connsiteX35" fmla="*/ 199441 w 731520"/>
              <a:gd name="connsiteY35" fmla="*/ 718277 h 731520"/>
              <a:gd name="connsiteX36" fmla="*/ 718277 w 731520"/>
              <a:gd name="connsiteY36" fmla="*/ 199427 h 731520"/>
              <a:gd name="connsiteX37" fmla="*/ 718277 w 731520"/>
              <a:gd name="connsiteY37" fmla="*/ 134790 h 731520"/>
              <a:gd name="connsiteX38" fmla="*/ 513723 w 731520"/>
              <a:gd name="connsiteY38" fmla="*/ 290853 h 731520"/>
              <a:gd name="connsiteX39" fmla="*/ 440986 w 731520"/>
              <a:gd name="connsiteY39" fmla="*/ 218115 h 731520"/>
              <a:gd name="connsiteX40" fmla="*/ 564715 w 731520"/>
              <a:gd name="connsiteY40" fmla="*/ 94385 h 731520"/>
              <a:gd name="connsiteX41" fmla="*/ 637453 w 731520"/>
              <a:gd name="connsiteY41" fmla="*/ 167123 h 731520"/>
              <a:gd name="connsiteX42" fmla="*/ 513723 w 731520"/>
              <a:gd name="connsiteY42" fmla="*/ 29085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731520">
                <a:moveTo>
                  <a:pt x="320199" y="137319"/>
                </a:moveTo>
                <a:lnTo>
                  <a:pt x="343059" y="91599"/>
                </a:lnTo>
                <a:lnTo>
                  <a:pt x="388779" y="68739"/>
                </a:lnTo>
                <a:lnTo>
                  <a:pt x="343059" y="45879"/>
                </a:lnTo>
                <a:lnTo>
                  <a:pt x="320199" y="159"/>
                </a:lnTo>
                <a:lnTo>
                  <a:pt x="297339" y="45879"/>
                </a:lnTo>
                <a:lnTo>
                  <a:pt x="251619" y="68739"/>
                </a:lnTo>
                <a:lnTo>
                  <a:pt x="297339" y="91599"/>
                </a:lnTo>
                <a:lnTo>
                  <a:pt x="320199" y="137319"/>
                </a:lnTo>
                <a:close/>
                <a:moveTo>
                  <a:pt x="114459" y="228759"/>
                </a:moveTo>
                <a:lnTo>
                  <a:pt x="152550" y="152564"/>
                </a:lnTo>
                <a:lnTo>
                  <a:pt x="228759" y="114459"/>
                </a:lnTo>
                <a:lnTo>
                  <a:pt x="152550" y="76354"/>
                </a:lnTo>
                <a:lnTo>
                  <a:pt x="114459" y="159"/>
                </a:lnTo>
                <a:lnTo>
                  <a:pt x="76369" y="76354"/>
                </a:lnTo>
                <a:lnTo>
                  <a:pt x="159" y="114459"/>
                </a:lnTo>
                <a:lnTo>
                  <a:pt x="76369" y="152564"/>
                </a:lnTo>
                <a:lnTo>
                  <a:pt x="114459" y="228759"/>
                </a:lnTo>
                <a:close/>
                <a:moveTo>
                  <a:pt x="617379" y="411639"/>
                </a:moveTo>
                <a:lnTo>
                  <a:pt x="579289" y="487834"/>
                </a:lnTo>
                <a:lnTo>
                  <a:pt x="503079" y="525939"/>
                </a:lnTo>
                <a:lnTo>
                  <a:pt x="579289" y="564044"/>
                </a:lnTo>
                <a:lnTo>
                  <a:pt x="617379" y="640239"/>
                </a:lnTo>
                <a:lnTo>
                  <a:pt x="655470" y="564044"/>
                </a:lnTo>
                <a:lnTo>
                  <a:pt x="731679" y="525939"/>
                </a:lnTo>
                <a:lnTo>
                  <a:pt x="655470" y="487834"/>
                </a:lnTo>
                <a:lnTo>
                  <a:pt x="617379" y="411639"/>
                </a:lnTo>
                <a:close/>
                <a:moveTo>
                  <a:pt x="718277" y="134790"/>
                </a:moveTo>
                <a:lnTo>
                  <a:pt x="597048" y="13561"/>
                </a:lnTo>
                <a:cubicBezTo>
                  <a:pt x="588133" y="4617"/>
                  <a:pt x="576431" y="159"/>
                  <a:pt x="564730" y="159"/>
                </a:cubicBezTo>
                <a:cubicBezTo>
                  <a:pt x="553028" y="159"/>
                  <a:pt x="541327" y="4617"/>
                  <a:pt x="532397" y="13561"/>
                </a:cubicBezTo>
                <a:lnTo>
                  <a:pt x="13561" y="532397"/>
                </a:lnTo>
                <a:cubicBezTo>
                  <a:pt x="-4299" y="550256"/>
                  <a:pt x="-4299" y="579203"/>
                  <a:pt x="13561" y="597048"/>
                </a:cubicBezTo>
                <a:lnTo>
                  <a:pt x="134790" y="718277"/>
                </a:lnTo>
                <a:cubicBezTo>
                  <a:pt x="143720" y="727207"/>
                  <a:pt x="155421" y="731665"/>
                  <a:pt x="167109" y="731665"/>
                </a:cubicBezTo>
                <a:cubicBezTo>
                  <a:pt x="178810" y="731665"/>
                  <a:pt x="190511" y="727207"/>
                  <a:pt x="199441" y="718277"/>
                </a:cubicBezTo>
                <a:lnTo>
                  <a:pt x="718277" y="199427"/>
                </a:lnTo>
                <a:cubicBezTo>
                  <a:pt x="736137" y="181596"/>
                  <a:pt x="736137" y="152635"/>
                  <a:pt x="718277" y="134790"/>
                </a:cubicBezTo>
                <a:close/>
                <a:moveTo>
                  <a:pt x="513723" y="290853"/>
                </a:moveTo>
                <a:lnTo>
                  <a:pt x="440986" y="218115"/>
                </a:lnTo>
                <a:lnTo>
                  <a:pt x="564715" y="94385"/>
                </a:lnTo>
                <a:lnTo>
                  <a:pt x="637453" y="167123"/>
                </a:lnTo>
                <a:lnTo>
                  <a:pt x="513723" y="290853"/>
                </a:lnTo>
                <a:close/>
              </a:path>
            </a:pathLst>
          </a:custGeom>
          <a:solidFill>
            <a:srgbClr val="910830"/>
          </a:solidFill>
          <a:ln w="1414" cap="flat">
            <a:noFill/>
            <a:prstDash val="solid"/>
            <a:miter/>
          </a:ln>
        </p:spPr>
        <p:txBody>
          <a:bodyPr rtlCol="0" anchor="ctr"/>
          <a:lstStyle/>
          <a:p>
            <a:endParaRPr lang="en-GB"/>
          </a:p>
        </p:txBody>
      </p:sp>
      <p:sp>
        <p:nvSpPr>
          <p:cNvPr id="210" name="Grafik 343">
            <a:extLst>
              <a:ext uri="{FF2B5EF4-FFF2-40B4-BE49-F238E27FC236}">
                <a16:creationId xmlns:a16="http://schemas.microsoft.com/office/drawing/2014/main" id="{32A4296D-2D0A-4D5D-987F-BE5139850C85}"/>
              </a:ext>
            </a:extLst>
          </p:cNvPr>
          <p:cNvSpPr/>
          <p:nvPr/>
        </p:nvSpPr>
        <p:spPr>
          <a:xfrm>
            <a:off x="5466834" y="3730622"/>
            <a:ext cx="475573" cy="438419"/>
          </a:xfrm>
          <a:custGeom>
            <a:avLst/>
            <a:gdLst>
              <a:gd name="connsiteX0" fmla="*/ 234617 w 731520"/>
              <a:gd name="connsiteY0" fmla="*/ 183182 h 674370"/>
              <a:gd name="connsiteX1" fmla="*/ 17304 w 731520"/>
              <a:gd name="connsiteY1" fmla="*/ 183182 h 674370"/>
              <a:gd name="connsiteX2" fmla="*/ 159 w 731520"/>
              <a:gd name="connsiteY2" fmla="*/ 166037 h 674370"/>
              <a:gd name="connsiteX3" fmla="*/ 159 w 731520"/>
              <a:gd name="connsiteY3" fmla="*/ 51737 h 674370"/>
              <a:gd name="connsiteX4" fmla="*/ 51594 w 731520"/>
              <a:gd name="connsiteY4" fmla="*/ 302 h 674370"/>
              <a:gd name="connsiteX5" fmla="*/ 200184 w 731520"/>
              <a:gd name="connsiteY5" fmla="*/ 302 h 674370"/>
              <a:gd name="connsiteX6" fmla="*/ 251619 w 731520"/>
              <a:gd name="connsiteY6" fmla="*/ 51737 h 674370"/>
              <a:gd name="connsiteX7" fmla="*/ 251619 w 731520"/>
              <a:gd name="connsiteY7" fmla="*/ 166037 h 674370"/>
              <a:gd name="connsiteX8" fmla="*/ 234617 w 731520"/>
              <a:gd name="connsiteY8" fmla="*/ 183182 h 674370"/>
              <a:gd name="connsiteX9" fmla="*/ 731822 w 731520"/>
              <a:gd name="connsiteY9" fmla="*/ 166037 h 674370"/>
              <a:gd name="connsiteX10" fmla="*/ 731822 w 731520"/>
              <a:gd name="connsiteY10" fmla="*/ 51594 h 674370"/>
              <a:gd name="connsiteX11" fmla="*/ 680387 w 731520"/>
              <a:gd name="connsiteY11" fmla="*/ 159 h 674370"/>
              <a:gd name="connsiteX12" fmla="*/ 531797 w 731520"/>
              <a:gd name="connsiteY12" fmla="*/ 159 h 674370"/>
              <a:gd name="connsiteX13" fmla="*/ 480362 w 731520"/>
              <a:gd name="connsiteY13" fmla="*/ 51594 h 674370"/>
              <a:gd name="connsiteX14" fmla="*/ 480362 w 731520"/>
              <a:gd name="connsiteY14" fmla="*/ 165894 h 674370"/>
              <a:gd name="connsiteX15" fmla="*/ 497507 w 731520"/>
              <a:gd name="connsiteY15" fmla="*/ 183039 h 674370"/>
              <a:gd name="connsiteX16" fmla="*/ 714677 w 731520"/>
              <a:gd name="connsiteY16" fmla="*/ 183039 h 674370"/>
              <a:gd name="connsiteX17" fmla="*/ 731822 w 731520"/>
              <a:gd name="connsiteY17" fmla="*/ 166037 h 674370"/>
              <a:gd name="connsiteX18" fmla="*/ 497507 w 731520"/>
              <a:gd name="connsiteY18" fmla="*/ 228902 h 674370"/>
              <a:gd name="connsiteX19" fmla="*/ 480362 w 731520"/>
              <a:gd name="connsiteY19" fmla="*/ 246047 h 674370"/>
              <a:gd name="connsiteX20" fmla="*/ 480362 w 731520"/>
              <a:gd name="connsiteY20" fmla="*/ 320342 h 674370"/>
              <a:gd name="connsiteX21" fmla="*/ 251762 w 731520"/>
              <a:gd name="connsiteY21" fmla="*/ 320342 h 674370"/>
              <a:gd name="connsiteX22" fmla="*/ 251762 w 731520"/>
              <a:gd name="connsiteY22" fmla="*/ 246047 h 674370"/>
              <a:gd name="connsiteX23" fmla="*/ 234617 w 731520"/>
              <a:gd name="connsiteY23" fmla="*/ 228902 h 674370"/>
              <a:gd name="connsiteX24" fmla="*/ 17447 w 731520"/>
              <a:gd name="connsiteY24" fmla="*/ 228902 h 674370"/>
              <a:gd name="connsiteX25" fmla="*/ 302 w 731520"/>
              <a:gd name="connsiteY25" fmla="*/ 246190 h 674370"/>
              <a:gd name="connsiteX26" fmla="*/ 302 w 731520"/>
              <a:gd name="connsiteY26" fmla="*/ 322342 h 674370"/>
              <a:gd name="connsiteX27" fmla="*/ 367205 w 731520"/>
              <a:gd name="connsiteY27" fmla="*/ 674672 h 674370"/>
              <a:gd name="connsiteX28" fmla="*/ 731679 w 731520"/>
              <a:gd name="connsiteY28" fmla="*/ 322199 h 674370"/>
              <a:gd name="connsiteX29" fmla="*/ 731679 w 731520"/>
              <a:gd name="connsiteY29" fmla="*/ 246190 h 674370"/>
              <a:gd name="connsiteX30" fmla="*/ 714534 w 731520"/>
              <a:gd name="connsiteY30" fmla="*/ 228902 h 674370"/>
              <a:gd name="connsiteX31" fmla="*/ 497507 w 731520"/>
              <a:gd name="connsiteY31" fmla="*/ 228902 h 674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674370">
                <a:moveTo>
                  <a:pt x="234617" y="183182"/>
                </a:moveTo>
                <a:lnTo>
                  <a:pt x="17304" y="183182"/>
                </a:lnTo>
                <a:cubicBezTo>
                  <a:pt x="7874" y="183182"/>
                  <a:pt x="159" y="175467"/>
                  <a:pt x="159" y="166037"/>
                </a:cubicBezTo>
                <a:lnTo>
                  <a:pt x="159" y="51737"/>
                </a:lnTo>
                <a:cubicBezTo>
                  <a:pt x="159" y="23305"/>
                  <a:pt x="23162" y="302"/>
                  <a:pt x="51594" y="302"/>
                </a:cubicBezTo>
                <a:lnTo>
                  <a:pt x="200184" y="302"/>
                </a:lnTo>
                <a:cubicBezTo>
                  <a:pt x="228616" y="302"/>
                  <a:pt x="251619" y="23305"/>
                  <a:pt x="251619" y="51737"/>
                </a:cubicBezTo>
                <a:lnTo>
                  <a:pt x="251619" y="166037"/>
                </a:lnTo>
                <a:cubicBezTo>
                  <a:pt x="251762" y="175467"/>
                  <a:pt x="244047" y="183182"/>
                  <a:pt x="234617" y="183182"/>
                </a:cubicBezTo>
                <a:close/>
                <a:moveTo>
                  <a:pt x="731822" y="166037"/>
                </a:moveTo>
                <a:lnTo>
                  <a:pt x="731822" y="51594"/>
                </a:lnTo>
                <a:cubicBezTo>
                  <a:pt x="731822" y="23162"/>
                  <a:pt x="708819" y="159"/>
                  <a:pt x="680387" y="159"/>
                </a:cubicBezTo>
                <a:lnTo>
                  <a:pt x="531797" y="159"/>
                </a:lnTo>
                <a:cubicBezTo>
                  <a:pt x="503365" y="159"/>
                  <a:pt x="480362" y="23162"/>
                  <a:pt x="480362" y="51594"/>
                </a:cubicBezTo>
                <a:lnTo>
                  <a:pt x="480362" y="165894"/>
                </a:lnTo>
                <a:cubicBezTo>
                  <a:pt x="480362" y="175324"/>
                  <a:pt x="488077" y="183039"/>
                  <a:pt x="497507" y="183039"/>
                </a:cubicBezTo>
                <a:lnTo>
                  <a:pt x="714677" y="183039"/>
                </a:lnTo>
                <a:cubicBezTo>
                  <a:pt x="724107" y="183182"/>
                  <a:pt x="731822" y="175467"/>
                  <a:pt x="731822" y="166037"/>
                </a:cubicBezTo>
                <a:close/>
                <a:moveTo>
                  <a:pt x="497507" y="228902"/>
                </a:moveTo>
                <a:cubicBezTo>
                  <a:pt x="488077" y="228902"/>
                  <a:pt x="480362" y="236617"/>
                  <a:pt x="480362" y="246047"/>
                </a:cubicBezTo>
                <a:lnTo>
                  <a:pt x="480362" y="320342"/>
                </a:lnTo>
                <a:cubicBezTo>
                  <a:pt x="480362" y="503365"/>
                  <a:pt x="251762" y="503079"/>
                  <a:pt x="251762" y="320342"/>
                </a:cubicBezTo>
                <a:lnTo>
                  <a:pt x="251762" y="246047"/>
                </a:lnTo>
                <a:cubicBezTo>
                  <a:pt x="251762" y="236617"/>
                  <a:pt x="244047" y="228902"/>
                  <a:pt x="234617" y="228902"/>
                </a:cubicBezTo>
                <a:lnTo>
                  <a:pt x="17447" y="228902"/>
                </a:lnTo>
                <a:cubicBezTo>
                  <a:pt x="7874" y="228902"/>
                  <a:pt x="302" y="236617"/>
                  <a:pt x="302" y="246190"/>
                </a:cubicBezTo>
                <a:cubicBezTo>
                  <a:pt x="445" y="276765"/>
                  <a:pt x="1159" y="303768"/>
                  <a:pt x="302" y="322342"/>
                </a:cubicBezTo>
                <a:cubicBezTo>
                  <a:pt x="302" y="537512"/>
                  <a:pt x="194898" y="674672"/>
                  <a:pt x="367205" y="674672"/>
                </a:cubicBezTo>
                <a:cubicBezTo>
                  <a:pt x="539512" y="674672"/>
                  <a:pt x="731679" y="537512"/>
                  <a:pt x="731679" y="322199"/>
                </a:cubicBezTo>
                <a:cubicBezTo>
                  <a:pt x="730822" y="303911"/>
                  <a:pt x="731393" y="275051"/>
                  <a:pt x="731679" y="246190"/>
                </a:cubicBezTo>
                <a:cubicBezTo>
                  <a:pt x="731679" y="236617"/>
                  <a:pt x="724107" y="228902"/>
                  <a:pt x="714534" y="228902"/>
                </a:cubicBezTo>
                <a:lnTo>
                  <a:pt x="497507" y="228902"/>
                </a:lnTo>
                <a:close/>
              </a:path>
            </a:pathLst>
          </a:custGeom>
          <a:solidFill>
            <a:srgbClr val="910830"/>
          </a:solidFill>
          <a:ln w="1414" cap="flat">
            <a:noFill/>
            <a:prstDash val="solid"/>
            <a:miter/>
          </a:ln>
        </p:spPr>
        <p:txBody>
          <a:bodyPr rtlCol="0" anchor="ctr"/>
          <a:lstStyle/>
          <a:p>
            <a:endParaRPr lang="en-GB"/>
          </a:p>
        </p:txBody>
      </p:sp>
      <p:sp>
        <p:nvSpPr>
          <p:cNvPr id="211" name="Grafik 344">
            <a:extLst>
              <a:ext uri="{FF2B5EF4-FFF2-40B4-BE49-F238E27FC236}">
                <a16:creationId xmlns:a16="http://schemas.microsoft.com/office/drawing/2014/main" id="{91BFD088-0C3B-41BE-8CA2-18F89C9C73E5}"/>
              </a:ext>
            </a:extLst>
          </p:cNvPr>
          <p:cNvSpPr/>
          <p:nvPr/>
        </p:nvSpPr>
        <p:spPr>
          <a:xfrm>
            <a:off x="2495739" y="3700991"/>
            <a:ext cx="535020" cy="475573"/>
          </a:xfrm>
          <a:custGeom>
            <a:avLst/>
            <a:gdLst>
              <a:gd name="connsiteX0" fmla="*/ 228760 w 822960"/>
              <a:gd name="connsiteY0" fmla="*/ 640240 h 731520"/>
              <a:gd name="connsiteX1" fmla="*/ 137320 w 822960"/>
              <a:gd name="connsiteY1" fmla="*/ 594520 h 731520"/>
              <a:gd name="connsiteX2" fmla="*/ 160 w 822960"/>
              <a:gd name="connsiteY2" fmla="*/ 493936 h 731520"/>
              <a:gd name="connsiteX3" fmla="*/ 160 w 822960"/>
              <a:gd name="connsiteY3" fmla="*/ 685960 h 731520"/>
              <a:gd name="connsiteX4" fmla="*/ 45880 w 822960"/>
              <a:gd name="connsiteY4" fmla="*/ 731680 h 731520"/>
              <a:gd name="connsiteX5" fmla="*/ 411640 w 822960"/>
              <a:gd name="connsiteY5" fmla="*/ 731680 h 731520"/>
              <a:gd name="connsiteX6" fmla="*/ 457360 w 822960"/>
              <a:gd name="connsiteY6" fmla="*/ 685960 h 731520"/>
              <a:gd name="connsiteX7" fmla="*/ 457360 w 822960"/>
              <a:gd name="connsiteY7" fmla="*/ 493936 h 731520"/>
              <a:gd name="connsiteX8" fmla="*/ 320200 w 822960"/>
              <a:gd name="connsiteY8" fmla="*/ 594520 h 731520"/>
              <a:gd name="connsiteX9" fmla="*/ 228760 w 822960"/>
              <a:gd name="connsiteY9" fmla="*/ 640240 h 731520"/>
              <a:gd name="connsiteX10" fmla="*/ 411640 w 822960"/>
              <a:gd name="connsiteY10" fmla="*/ 365920 h 731520"/>
              <a:gd name="connsiteX11" fmla="*/ 45880 w 822960"/>
              <a:gd name="connsiteY11" fmla="*/ 365920 h 731520"/>
              <a:gd name="connsiteX12" fmla="*/ 160 w 822960"/>
              <a:gd name="connsiteY12" fmla="*/ 411640 h 731520"/>
              <a:gd name="connsiteX13" fmla="*/ 160 w 822960"/>
              <a:gd name="connsiteY13" fmla="*/ 434500 h 731520"/>
              <a:gd name="connsiteX14" fmla="*/ 164752 w 822960"/>
              <a:gd name="connsiteY14" fmla="*/ 557944 h 731520"/>
              <a:gd name="connsiteX15" fmla="*/ 228760 w 822960"/>
              <a:gd name="connsiteY15" fmla="*/ 594520 h 731520"/>
              <a:gd name="connsiteX16" fmla="*/ 292768 w 822960"/>
              <a:gd name="connsiteY16" fmla="*/ 562516 h 731520"/>
              <a:gd name="connsiteX17" fmla="*/ 457360 w 822960"/>
              <a:gd name="connsiteY17" fmla="*/ 439072 h 731520"/>
              <a:gd name="connsiteX18" fmla="*/ 457360 w 822960"/>
              <a:gd name="connsiteY18" fmla="*/ 411640 h 731520"/>
              <a:gd name="connsiteX19" fmla="*/ 411640 w 822960"/>
              <a:gd name="connsiteY19" fmla="*/ 365920 h 731520"/>
              <a:gd name="connsiteX20" fmla="*/ 777400 w 822960"/>
              <a:gd name="connsiteY20" fmla="*/ 228760 h 731520"/>
              <a:gd name="connsiteX21" fmla="*/ 320200 w 822960"/>
              <a:gd name="connsiteY21" fmla="*/ 228760 h 731520"/>
              <a:gd name="connsiteX22" fmla="*/ 274480 w 822960"/>
              <a:gd name="connsiteY22" fmla="*/ 274480 h 731520"/>
              <a:gd name="connsiteX23" fmla="*/ 274480 w 822960"/>
              <a:gd name="connsiteY23" fmla="*/ 320200 h 731520"/>
              <a:gd name="connsiteX24" fmla="*/ 411640 w 822960"/>
              <a:gd name="connsiteY24" fmla="*/ 320200 h 731520"/>
              <a:gd name="connsiteX25" fmla="*/ 502666 w 822960"/>
              <a:gd name="connsiteY25" fmla="*/ 402810 h 731520"/>
              <a:gd name="connsiteX26" fmla="*/ 503080 w 822960"/>
              <a:gd name="connsiteY26" fmla="*/ 402496 h 731520"/>
              <a:gd name="connsiteX27" fmla="*/ 503080 w 822960"/>
              <a:gd name="connsiteY27" fmla="*/ 594520 h 731520"/>
              <a:gd name="connsiteX28" fmla="*/ 777400 w 822960"/>
              <a:gd name="connsiteY28" fmla="*/ 594520 h 731520"/>
              <a:gd name="connsiteX29" fmla="*/ 823120 w 822960"/>
              <a:gd name="connsiteY29" fmla="*/ 548800 h 731520"/>
              <a:gd name="connsiteX30" fmla="*/ 823120 w 822960"/>
              <a:gd name="connsiteY30" fmla="*/ 274480 h 731520"/>
              <a:gd name="connsiteX31" fmla="*/ 777400 w 822960"/>
              <a:gd name="connsiteY31" fmla="*/ 228760 h 731520"/>
              <a:gd name="connsiteX32" fmla="*/ 731680 w 822960"/>
              <a:gd name="connsiteY32" fmla="*/ 411640 h 731520"/>
              <a:gd name="connsiteX33" fmla="*/ 640240 w 822960"/>
              <a:gd name="connsiteY33" fmla="*/ 411640 h 731520"/>
              <a:gd name="connsiteX34" fmla="*/ 640240 w 822960"/>
              <a:gd name="connsiteY34" fmla="*/ 320200 h 731520"/>
              <a:gd name="connsiteX35" fmla="*/ 731680 w 822960"/>
              <a:gd name="connsiteY35" fmla="*/ 320200 h 731520"/>
              <a:gd name="connsiteX36" fmla="*/ 731680 w 822960"/>
              <a:gd name="connsiteY36" fmla="*/ 411640 h 731520"/>
              <a:gd name="connsiteX37" fmla="*/ 228760 w 822960"/>
              <a:gd name="connsiteY37" fmla="*/ 274480 h 731520"/>
              <a:gd name="connsiteX38" fmla="*/ 320200 w 822960"/>
              <a:gd name="connsiteY38" fmla="*/ 183040 h 731520"/>
              <a:gd name="connsiteX39" fmla="*/ 640240 w 822960"/>
              <a:gd name="connsiteY39" fmla="*/ 183040 h 731520"/>
              <a:gd name="connsiteX40" fmla="*/ 640240 w 822960"/>
              <a:gd name="connsiteY40" fmla="*/ 45880 h 731520"/>
              <a:gd name="connsiteX41" fmla="*/ 594520 w 822960"/>
              <a:gd name="connsiteY41" fmla="*/ 160 h 731520"/>
              <a:gd name="connsiteX42" fmla="*/ 137320 w 822960"/>
              <a:gd name="connsiteY42" fmla="*/ 160 h 731520"/>
              <a:gd name="connsiteX43" fmla="*/ 91600 w 822960"/>
              <a:gd name="connsiteY43" fmla="*/ 45880 h 731520"/>
              <a:gd name="connsiteX44" fmla="*/ 91600 w 822960"/>
              <a:gd name="connsiteY44" fmla="*/ 320200 h 731520"/>
              <a:gd name="connsiteX45" fmla="*/ 228760 w 822960"/>
              <a:gd name="connsiteY45" fmla="*/ 320200 h 731520"/>
              <a:gd name="connsiteX46" fmla="*/ 228760 w 822960"/>
              <a:gd name="connsiteY46" fmla="*/ 2744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822960" h="731520">
                <a:moveTo>
                  <a:pt x="228760" y="640240"/>
                </a:moveTo>
                <a:cubicBezTo>
                  <a:pt x="192184" y="640240"/>
                  <a:pt x="155608" y="608236"/>
                  <a:pt x="137320" y="594520"/>
                </a:cubicBezTo>
                <a:cubicBezTo>
                  <a:pt x="45880" y="530512"/>
                  <a:pt x="18448" y="507652"/>
                  <a:pt x="160" y="493936"/>
                </a:cubicBezTo>
                <a:lnTo>
                  <a:pt x="160" y="685960"/>
                </a:lnTo>
                <a:cubicBezTo>
                  <a:pt x="160" y="711206"/>
                  <a:pt x="20634" y="731680"/>
                  <a:pt x="45880" y="731680"/>
                </a:cubicBezTo>
                <a:lnTo>
                  <a:pt x="411640" y="731680"/>
                </a:lnTo>
                <a:cubicBezTo>
                  <a:pt x="436886" y="731680"/>
                  <a:pt x="457360" y="711206"/>
                  <a:pt x="457360" y="685960"/>
                </a:cubicBezTo>
                <a:lnTo>
                  <a:pt x="457360" y="493936"/>
                </a:lnTo>
                <a:cubicBezTo>
                  <a:pt x="439072" y="507652"/>
                  <a:pt x="411640" y="530512"/>
                  <a:pt x="320200" y="594520"/>
                </a:cubicBezTo>
                <a:cubicBezTo>
                  <a:pt x="301912" y="608236"/>
                  <a:pt x="265336" y="640240"/>
                  <a:pt x="228760" y="640240"/>
                </a:cubicBezTo>
                <a:close/>
                <a:moveTo>
                  <a:pt x="411640" y="365920"/>
                </a:moveTo>
                <a:lnTo>
                  <a:pt x="45880" y="365920"/>
                </a:lnTo>
                <a:cubicBezTo>
                  <a:pt x="20634" y="365920"/>
                  <a:pt x="160" y="386394"/>
                  <a:pt x="160" y="411640"/>
                </a:cubicBezTo>
                <a:lnTo>
                  <a:pt x="160" y="434500"/>
                </a:lnTo>
                <a:cubicBezTo>
                  <a:pt x="36736" y="461932"/>
                  <a:pt x="32164" y="461932"/>
                  <a:pt x="164752" y="557944"/>
                </a:cubicBezTo>
                <a:cubicBezTo>
                  <a:pt x="178468" y="567088"/>
                  <a:pt x="205900" y="594520"/>
                  <a:pt x="228760" y="594520"/>
                </a:cubicBezTo>
                <a:cubicBezTo>
                  <a:pt x="251620" y="594520"/>
                  <a:pt x="279052" y="567088"/>
                  <a:pt x="292768" y="562516"/>
                </a:cubicBezTo>
                <a:cubicBezTo>
                  <a:pt x="425356" y="466504"/>
                  <a:pt x="420784" y="466504"/>
                  <a:pt x="457360" y="439072"/>
                </a:cubicBezTo>
                <a:lnTo>
                  <a:pt x="457360" y="411640"/>
                </a:lnTo>
                <a:cubicBezTo>
                  <a:pt x="457360" y="386394"/>
                  <a:pt x="436886" y="365920"/>
                  <a:pt x="411640" y="365920"/>
                </a:cubicBezTo>
                <a:close/>
                <a:moveTo>
                  <a:pt x="777400" y="228760"/>
                </a:moveTo>
                <a:lnTo>
                  <a:pt x="320200" y="228760"/>
                </a:lnTo>
                <a:cubicBezTo>
                  <a:pt x="294954" y="228760"/>
                  <a:pt x="274480" y="249234"/>
                  <a:pt x="274480" y="274480"/>
                </a:cubicBezTo>
                <a:lnTo>
                  <a:pt x="274480" y="320200"/>
                </a:lnTo>
                <a:lnTo>
                  <a:pt x="411640" y="320200"/>
                </a:lnTo>
                <a:cubicBezTo>
                  <a:pt x="459089" y="320200"/>
                  <a:pt x="498208" y="356519"/>
                  <a:pt x="502666" y="402810"/>
                </a:cubicBezTo>
                <a:lnTo>
                  <a:pt x="503080" y="402496"/>
                </a:lnTo>
                <a:lnTo>
                  <a:pt x="503080" y="594520"/>
                </a:lnTo>
                <a:lnTo>
                  <a:pt x="777400" y="594520"/>
                </a:lnTo>
                <a:cubicBezTo>
                  <a:pt x="802646" y="594520"/>
                  <a:pt x="823120" y="574046"/>
                  <a:pt x="823120" y="548800"/>
                </a:cubicBezTo>
                <a:lnTo>
                  <a:pt x="823120" y="274480"/>
                </a:lnTo>
                <a:cubicBezTo>
                  <a:pt x="823120" y="249234"/>
                  <a:pt x="802646" y="228760"/>
                  <a:pt x="777400" y="228760"/>
                </a:cubicBezTo>
                <a:close/>
                <a:moveTo>
                  <a:pt x="731680" y="411640"/>
                </a:moveTo>
                <a:lnTo>
                  <a:pt x="640240" y="411640"/>
                </a:lnTo>
                <a:lnTo>
                  <a:pt x="640240" y="320200"/>
                </a:lnTo>
                <a:lnTo>
                  <a:pt x="731680" y="320200"/>
                </a:lnTo>
                <a:lnTo>
                  <a:pt x="731680" y="411640"/>
                </a:lnTo>
                <a:close/>
                <a:moveTo>
                  <a:pt x="228760" y="274480"/>
                </a:moveTo>
                <a:cubicBezTo>
                  <a:pt x="228760" y="224059"/>
                  <a:pt x="269779" y="183040"/>
                  <a:pt x="320200" y="183040"/>
                </a:cubicBezTo>
                <a:lnTo>
                  <a:pt x="640240" y="183040"/>
                </a:lnTo>
                <a:lnTo>
                  <a:pt x="640240" y="45880"/>
                </a:lnTo>
                <a:cubicBezTo>
                  <a:pt x="640240" y="20634"/>
                  <a:pt x="619766" y="160"/>
                  <a:pt x="594520" y="160"/>
                </a:cubicBezTo>
                <a:lnTo>
                  <a:pt x="137320" y="160"/>
                </a:lnTo>
                <a:cubicBezTo>
                  <a:pt x="112074" y="160"/>
                  <a:pt x="91600" y="20634"/>
                  <a:pt x="91600" y="45880"/>
                </a:cubicBezTo>
                <a:lnTo>
                  <a:pt x="91600" y="320200"/>
                </a:lnTo>
                <a:lnTo>
                  <a:pt x="228760" y="320200"/>
                </a:lnTo>
                <a:lnTo>
                  <a:pt x="228760" y="274480"/>
                </a:lnTo>
                <a:close/>
              </a:path>
            </a:pathLst>
          </a:custGeom>
          <a:solidFill>
            <a:srgbClr val="910830"/>
          </a:solidFill>
          <a:ln w="1422" cap="flat">
            <a:noFill/>
            <a:prstDash val="solid"/>
            <a:miter/>
          </a:ln>
        </p:spPr>
        <p:txBody>
          <a:bodyPr rtlCol="0" anchor="ctr"/>
          <a:lstStyle/>
          <a:p>
            <a:endParaRPr lang="en-GB"/>
          </a:p>
        </p:txBody>
      </p:sp>
      <p:sp>
        <p:nvSpPr>
          <p:cNvPr id="212" name="Grafik 345">
            <a:extLst>
              <a:ext uri="{FF2B5EF4-FFF2-40B4-BE49-F238E27FC236}">
                <a16:creationId xmlns:a16="http://schemas.microsoft.com/office/drawing/2014/main" id="{F2D206FC-EFDF-4BF2-8ED8-B8FB9E639DFB}"/>
              </a:ext>
            </a:extLst>
          </p:cNvPr>
          <p:cNvSpPr/>
          <p:nvPr/>
        </p:nvSpPr>
        <p:spPr>
          <a:xfrm>
            <a:off x="8164228" y="3700994"/>
            <a:ext cx="178340" cy="475573"/>
          </a:xfrm>
          <a:custGeom>
            <a:avLst/>
            <a:gdLst>
              <a:gd name="connsiteX0" fmla="*/ 137316 w 274320"/>
              <a:gd name="connsiteY0" fmla="*/ 156 h 731520"/>
              <a:gd name="connsiteX1" fmla="*/ 228756 w 274320"/>
              <a:gd name="connsiteY1" fmla="*/ 91596 h 731520"/>
              <a:gd name="connsiteX2" fmla="*/ 137316 w 274320"/>
              <a:gd name="connsiteY2" fmla="*/ 183036 h 731520"/>
              <a:gd name="connsiteX3" fmla="*/ 45876 w 274320"/>
              <a:gd name="connsiteY3" fmla="*/ 91596 h 731520"/>
              <a:gd name="connsiteX4" fmla="*/ 137316 w 274320"/>
              <a:gd name="connsiteY4" fmla="*/ 156 h 731520"/>
              <a:gd name="connsiteX5" fmla="*/ 205896 w 274320"/>
              <a:gd name="connsiteY5" fmla="*/ 205896 h 731520"/>
              <a:gd name="connsiteX6" fmla="*/ 189666 w 274320"/>
              <a:gd name="connsiteY6" fmla="*/ 205896 h 731520"/>
              <a:gd name="connsiteX7" fmla="*/ 84967 w 274320"/>
              <a:gd name="connsiteY7" fmla="*/ 205896 h 731520"/>
              <a:gd name="connsiteX8" fmla="*/ 68736 w 274320"/>
              <a:gd name="connsiteY8" fmla="*/ 205896 h 731520"/>
              <a:gd name="connsiteX9" fmla="*/ 156 w 274320"/>
              <a:gd name="connsiteY9" fmla="*/ 274476 h 731520"/>
              <a:gd name="connsiteX10" fmla="*/ 156 w 274320"/>
              <a:gd name="connsiteY10" fmla="*/ 468786 h 731520"/>
              <a:gd name="connsiteX11" fmla="*/ 34446 w 274320"/>
              <a:gd name="connsiteY11" fmla="*/ 503076 h 731520"/>
              <a:gd name="connsiteX12" fmla="*/ 57306 w 274320"/>
              <a:gd name="connsiteY12" fmla="*/ 503076 h 731520"/>
              <a:gd name="connsiteX13" fmla="*/ 57306 w 274320"/>
              <a:gd name="connsiteY13" fmla="*/ 697386 h 731520"/>
              <a:gd name="connsiteX14" fmla="*/ 91596 w 274320"/>
              <a:gd name="connsiteY14" fmla="*/ 731676 h 731520"/>
              <a:gd name="connsiteX15" fmla="*/ 183036 w 274320"/>
              <a:gd name="connsiteY15" fmla="*/ 731676 h 731520"/>
              <a:gd name="connsiteX16" fmla="*/ 217326 w 274320"/>
              <a:gd name="connsiteY16" fmla="*/ 697386 h 731520"/>
              <a:gd name="connsiteX17" fmla="*/ 217326 w 274320"/>
              <a:gd name="connsiteY17" fmla="*/ 503076 h 731520"/>
              <a:gd name="connsiteX18" fmla="*/ 240186 w 274320"/>
              <a:gd name="connsiteY18" fmla="*/ 503076 h 731520"/>
              <a:gd name="connsiteX19" fmla="*/ 274476 w 274320"/>
              <a:gd name="connsiteY19" fmla="*/ 468786 h 731520"/>
              <a:gd name="connsiteX20" fmla="*/ 274476 w 274320"/>
              <a:gd name="connsiteY20" fmla="*/ 274476 h 731520"/>
              <a:gd name="connsiteX21" fmla="*/ 205896 w 274320"/>
              <a:gd name="connsiteY21" fmla="*/ 20589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4320" h="731520">
                <a:moveTo>
                  <a:pt x="137316" y="156"/>
                </a:moveTo>
                <a:cubicBezTo>
                  <a:pt x="187817" y="156"/>
                  <a:pt x="228756" y="41096"/>
                  <a:pt x="228756" y="91596"/>
                </a:cubicBezTo>
                <a:cubicBezTo>
                  <a:pt x="228756" y="142097"/>
                  <a:pt x="187817" y="183036"/>
                  <a:pt x="137316" y="183036"/>
                </a:cubicBezTo>
                <a:cubicBezTo>
                  <a:pt x="86816" y="183036"/>
                  <a:pt x="45876" y="142097"/>
                  <a:pt x="45876" y="91596"/>
                </a:cubicBezTo>
                <a:cubicBezTo>
                  <a:pt x="45876" y="41096"/>
                  <a:pt x="86816" y="156"/>
                  <a:pt x="137316" y="156"/>
                </a:cubicBezTo>
                <a:moveTo>
                  <a:pt x="205896" y="205896"/>
                </a:moveTo>
                <a:lnTo>
                  <a:pt x="189666" y="205896"/>
                </a:lnTo>
                <a:cubicBezTo>
                  <a:pt x="157217" y="220817"/>
                  <a:pt x="118814" y="221461"/>
                  <a:pt x="84967" y="205896"/>
                </a:cubicBezTo>
                <a:lnTo>
                  <a:pt x="68736" y="205896"/>
                </a:lnTo>
                <a:cubicBezTo>
                  <a:pt x="30860" y="205896"/>
                  <a:pt x="156" y="236600"/>
                  <a:pt x="156" y="274476"/>
                </a:cubicBezTo>
                <a:lnTo>
                  <a:pt x="156" y="468786"/>
                </a:lnTo>
                <a:cubicBezTo>
                  <a:pt x="156" y="487724"/>
                  <a:pt x="15508" y="503076"/>
                  <a:pt x="34446" y="503076"/>
                </a:cubicBezTo>
                <a:lnTo>
                  <a:pt x="57306" y="503076"/>
                </a:lnTo>
                <a:lnTo>
                  <a:pt x="57306" y="697386"/>
                </a:lnTo>
                <a:cubicBezTo>
                  <a:pt x="57306" y="716324"/>
                  <a:pt x="72658" y="731676"/>
                  <a:pt x="91596" y="731676"/>
                </a:cubicBezTo>
                <a:lnTo>
                  <a:pt x="183036" y="731676"/>
                </a:lnTo>
                <a:cubicBezTo>
                  <a:pt x="201974" y="731676"/>
                  <a:pt x="217326" y="716324"/>
                  <a:pt x="217326" y="697386"/>
                </a:cubicBezTo>
                <a:lnTo>
                  <a:pt x="217326" y="503076"/>
                </a:lnTo>
                <a:lnTo>
                  <a:pt x="240186" y="503076"/>
                </a:lnTo>
                <a:cubicBezTo>
                  <a:pt x="259124" y="503076"/>
                  <a:pt x="274476" y="487724"/>
                  <a:pt x="274476" y="468786"/>
                </a:cubicBezTo>
                <a:lnTo>
                  <a:pt x="274476" y="274476"/>
                </a:lnTo>
                <a:cubicBezTo>
                  <a:pt x="274476" y="236600"/>
                  <a:pt x="243772" y="205896"/>
                  <a:pt x="205896" y="205896"/>
                </a:cubicBezTo>
                <a:close/>
              </a:path>
            </a:pathLst>
          </a:custGeom>
          <a:solidFill>
            <a:srgbClr val="910830"/>
          </a:solidFill>
          <a:ln w="1389" cap="flat">
            <a:noFill/>
            <a:prstDash val="solid"/>
            <a:miter/>
          </a:ln>
        </p:spPr>
        <p:txBody>
          <a:bodyPr rtlCol="0" anchor="ctr"/>
          <a:lstStyle/>
          <a:p>
            <a:endParaRPr lang="en-GB"/>
          </a:p>
        </p:txBody>
      </p:sp>
      <p:sp>
        <p:nvSpPr>
          <p:cNvPr id="213" name="Grafik 346">
            <a:extLst>
              <a:ext uri="{FF2B5EF4-FFF2-40B4-BE49-F238E27FC236}">
                <a16:creationId xmlns:a16="http://schemas.microsoft.com/office/drawing/2014/main" id="{9A07C99A-056C-4E37-ABCD-87839C6DA022}"/>
              </a:ext>
            </a:extLst>
          </p:cNvPr>
          <p:cNvSpPr/>
          <p:nvPr/>
        </p:nvSpPr>
        <p:spPr>
          <a:xfrm>
            <a:off x="3113736" y="3730714"/>
            <a:ext cx="535020" cy="416127"/>
          </a:xfrm>
          <a:custGeom>
            <a:avLst/>
            <a:gdLst>
              <a:gd name="connsiteX0" fmla="*/ 160 w 822960"/>
              <a:gd name="connsiteY0" fmla="*/ 122547 h 640080"/>
              <a:gd name="connsiteX1" fmla="*/ 160 w 822960"/>
              <a:gd name="connsiteY1" fmla="*/ 617351 h 640080"/>
              <a:gd name="connsiteX2" fmla="*/ 31507 w 822960"/>
              <a:gd name="connsiteY2" fmla="*/ 638583 h 640080"/>
              <a:gd name="connsiteX3" fmla="*/ 228760 w 822960"/>
              <a:gd name="connsiteY3" fmla="*/ 548800 h 640080"/>
              <a:gd name="connsiteX4" fmla="*/ 228760 w 822960"/>
              <a:gd name="connsiteY4" fmla="*/ 160 h 640080"/>
              <a:gd name="connsiteX5" fmla="*/ 28906 w 822960"/>
              <a:gd name="connsiteY5" fmla="*/ 80099 h 640080"/>
              <a:gd name="connsiteX6" fmla="*/ 160 w 822960"/>
              <a:gd name="connsiteY6" fmla="*/ 122547 h 640080"/>
              <a:gd name="connsiteX7" fmla="*/ 274480 w 822960"/>
              <a:gd name="connsiteY7" fmla="*/ 548800 h 640080"/>
              <a:gd name="connsiteX8" fmla="*/ 548800 w 822960"/>
              <a:gd name="connsiteY8" fmla="*/ 640240 h 640080"/>
              <a:gd name="connsiteX9" fmla="*/ 548800 w 822960"/>
              <a:gd name="connsiteY9" fmla="*/ 91600 h 640080"/>
              <a:gd name="connsiteX10" fmla="*/ 274480 w 822960"/>
              <a:gd name="connsiteY10" fmla="*/ 160 h 640080"/>
              <a:gd name="connsiteX11" fmla="*/ 274480 w 822960"/>
              <a:gd name="connsiteY11" fmla="*/ 548800 h 640080"/>
              <a:gd name="connsiteX12" fmla="*/ 791773 w 822960"/>
              <a:gd name="connsiteY12" fmla="*/ 1817 h 640080"/>
              <a:gd name="connsiteX13" fmla="*/ 594520 w 822960"/>
              <a:gd name="connsiteY13" fmla="*/ 91600 h 640080"/>
              <a:gd name="connsiteX14" fmla="*/ 594520 w 822960"/>
              <a:gd name="connsiteY14" fmla="*/ 640240 h 640080"/>
              <a:gd name="connsiteX15" fmla="*/ 794374 w 822960"/>
              <a:gd name="connsiteY15" fmla="*/ 560301 h 640080"/>
              <a:gd name="connsiteX16" fmla="*/ 823120 w 822960"/>
              <a:gd name="connsiteY16" fmla="*/ 517853 h 640080"/>
              <a:gd name="connsiteX17" fmla="*/ 823120 w 822960"/>
              <a:gd name="connsiteY17" fmla="*/ 23049 h 640080"/>
              <a:gd name="connsiteX18" fmla="*/ 791773 w 822960"/>
              <a:gd name="connsiteY18" fmla="*/ 181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2960" h="640080">
                <a:moveTo>
                  <a:pt x="160" y="122547"/>
                </a:moveTo>
                <a:lnTo>
                  <a:pt x="160" y="617351"/>
                </a:lnTo>
                <a:cubicBezTo>
                  <a:pt x="160" y="633525"/>
                  <a:pt x="16491" y="644583"/>
                  <a:pt x="31507" y="638583"/>
                </a:cubicBezTo>
                <a:lnTo>
                  <a:pt x="228760" y="548800"/>
                </a:lnTo>
                <a:lnTo>
                  <a:pt x="228760" y="160"/>
                </a:lnTo>
                <a:lnTo>
                  <a:pt x="28906" y="80099"/>
                </a:lnTo>
                <a:cubicBezTo>
                  <a:pt x="11548" y="87041"/>
                  <a:pt x="164" y="103851"/>
                  <a:pt x="160" y="122547"/>
                </a:cubicBezTo>
                <a:close/>
                <a:moveTo>
                  <a:pt x="274480" y="548800"/>
                </a:moveTo>
                <a:lnTo>
                  <a:pt x="548800" y="640240"/>
                </a:lnTo>
                <a:lnTo>
                  <a:pt x="548800" y="91600"/>
                </a:lnTo>
                <a:lnTo>
                  <a:pt x="274480" y="160"/>
                </a:lnTo>
                <a:lnTo>
                  <a:pt x="274480" y="548800"/>
                </a:lnTo>
                <a:close/>
                <a:moveTo>
                  <a:pt x="791773" y="1817"/>
                </a:moveTo>
                <a:lnTo>
                  <a:pt x="594520" y="91600"/>
                </a:lnTo>
                <a:lnTo>
                  <a:pt x="594520" y="640240"/>
                </a:lnTo>
                <a:lnTo>
                  <a:pt x="794374" y="560301"/>
                </a:lnTo>
                <a:cubicBezTo>
                  <a:pt x="811734" y="553362"/>
                  <a:pt x="823120" y="536550"/>
                  <a:pt x="823120" y="517853"/>
                </a:cubicBezTo>
                <a:lnTo>
                  <a:pt x="823120" y="23049"/>
                </a:lnTo>
                <a:cubicBezTo>
                  <a:pt x="823120" y="6875"/>
                  <a:pt x="806789" y="-4183"/>
                  <a:pt x="791773" y="1817"/>
                </a:cubicBezTo>
                <a:close/>
              </a:path>
            </a:pathLst>
          </a:custGeom>
          <a:solidFill>
            <a:srgbClr val="910830"/>
          </a:solidFill>
          <a:ln w="1422" cap="flat">
            <a:noFill/>
            <a:prstDash val="solid"/>
            <a:miter/>
          </a:ln>
        </p:spPr>
        <p:txBody>
          <a:bodyPr rtlCol="0" anchor="ctr"/>
          <a:lstStyle/>
          <a:p>
            <a:endParaRPr lang="en-GB"/>
          </a:p>
        </p:txBody>
      </p:sp>
      <p:sp>
        <p:nvSpPr>
          <p:cNvPr id="214" name="Grafik 347">
            <a:extLst>
              <a:ext uri="{FF2B5EF4-FFF2-40B4-BE49-F238E27FC236}">
                <a16:creationId xmlns:a16="http://schemas.microsoft.com/office/drawing/2014/main" id="{AF29AF37-430E-469C-BD89-5E5F5FE55D33}"/>
              </a:ext>
            </a:extLst>
          </p:cNvPr>
          <p:cNvSpPr/>
          <p:nvPr/>
        </p:nvSpPr>
        <p:spPr>
          <a:xfrm>
            <a:off x="3731734" y="3700991"/>
            <a:ext cx="535020" cy="475573"/>
          </a:xfrm>
          <a:custGeom>
            <a:avLst/>
            <a:gdLst>
              <a:gd name="connsiteX0" fmla="*/ 411640 w 822960"/>
              <a:gd name="connsiteY0" fmla="*/ 160 h 731520"/>
              <a:gd name="connsiteX1" fmla="*/ 231617 w 822960"/>
              <a:gd name="connsiteY1" fmla="*/ 180182 h 731520"/>
              <a:gd name="connsiteX2" fmla="*/ 394352 w 822960"/>
              <a:gd name="connsiteY2" fmla="*/ 460246 h 731520"/>
              <a:gd name="connsiteX3" fmla="*/ 428928 w 822960"/>
              <a:gd name="connsiteY3" fmla="*/ 460246 h 731520"/>
              <a:gd name="connsiteX4" fmla="*/ 591663 w 822960"/>
              <a:gd name="connsiteY4" fmla="*/ 180182 h 731520"/>
              <a:gd name="connsiteX5" fmla="*/ 411640 w 822960"/>
              <a:gd name="connsiteY5" fmla="*/ 160 h 731520"/>
              <a:gd name="connsiteX6" fmla="*/ 28906 w 822960"/>
              <a:gd name="connsiteY6" fmla="*/ 308699 h 731520"/>
              <a:gd name="connsiteX7" fmla="*/ 160 w 822960"/>
              <a:gd name="connsiteY7" fmla="*/ 351147 h 731520"/>
              <a:gd name="connsiteX8" fmla="*/ 160 w 822960"/>
              <a:gd name="connsiteY8" fmla="*/ 708791 h 731520"/>
              <a:gd name="connsiteX9" fmla="*/ 31507 w 822960"/>
              <a:gd name="connsiteY9" fmla="*/ 730023 h 731520"/>
              <a:gd name="connsiteX10" fmla="*/ 228760 w 822960"/>
              <a:gd name="connsiteY10" fmla="*/ 640240 h 731520"/>
              <a:gd name="connsiteX11" fmla="*/ 228760 w 822960"/>
              <a:gd name="connsiteY11" fmla="*/ 307227 h 731520"/>
              <a:gd name="connsiteX12" fmla="*/ 198399 w 822960"/>
              <a:gd name="connsiteY12" fmla="*/ 240904 h 731520"/>
              <a:gd name="connsiteX13" fmla="*/ 28906 w 822960"/>
              <a:gd name="connsiteY13" fmla="*/ 308699 h 731520"/>
              <a:gd name="connsiteX14" fmla="*/ 411640 w 822960"/>
              <a:gd name="connsiteY14" fmla="*/ 514039 h 731520"/>
              <a:gd name="connsiteX15" fmla="*/ 359476 w 822960"/>
              <a:gd name="connsiteY15" fmla="*/ 489807 h 731520"/>
              <a:gd name="connsiteX16" fmla="*/ 274480 w 822960"/>
              <a:gd name="connsiteY16" fmla="*/ 380193 h 731520"/>
              <a:gd name="connsiteX17" fmla="*/ 274480 w 822960"/>
              <a:gd name="connsiteY17" fmla="*/ 640226 h 731520"/>
              <a:gd name="connsiteX18" fmla="*/ 548800 w 822960"/>
              <a:gd name="connsiteY18" fmla="*/ 731666 h 731520"/>
              <a:gd name="connsiteX19" fmla="*/ 548800 w 822960"/>
              <a:gd name="connsiteY19" fmla="*/ 380208 h 731520"/>
              <a:gd name="connsiteX20" fmla="*/ 463804 w 822960"/>
              <a:gd name="connsiteY20" fmla="*/ 489821 h 731520"/>
              <a:gd name="connsiteX21" fmla="*/ 411640 w 822960"/>
              <a:gd name="connsiteY21" fmla="*/ 514039 h 731520"/>
              <a:gd name="connsiteX22" fmla="*/ 791773 w 822960"/>
              <a:gd name="connsiteY22" fmla="*/ 230417 h 731520"/>
              <a:gd name="connsiteX23" fmla="*/ 594520 w 822960"/>
              <a:gd name="connsiteY23" fmla="*/ 320200 h 731520"/>
              <a:gd name="connsiteX24" fmla="*/ 594520 w 822960"/>
              <a:gd name="connsiteY24" fmla="*/ 731680 h 731520"/>
              <a:gd name="connsiteX25" fmla="*/ 794374 w 822960"/>
              <a:gd name="connsiteY25" fmla="*/ 651741 h 731520"/>
              <a:gd name="connsiteX26" fmla="*/ 823120 w 822960"/>
              <a:gd name="connsiteY26" fmla="*/ 609293 h 731520"/>
              <a:gd name="connsiteX27" fmla="*/ 823120 w 822960"/>
              <a:gd name="connsiteY27" fmla="*/ 251649 h 731520"/>
              <a:gd name="connsiteX28" fmla="*/ 791773 w 822960"/>
              <a:gd name="connsiteY28" fmla="*/ 23041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2960" h="731520">
                <a:moveTo>
                  <a:pt x="411640" y="160"/>
                </a:moveTo>
                <a:cubicBezTo>
                  <a:pt x="312213" y="160"/>
                  <a:pt x="231617" y="80756"/>
                  <a:pt x="231617" y="180182"/>
                </a:cubicBezTo>
                <a:cubicBezTo>
                  <a:pt x="231617" y="260564"/>
                  <a:pt x="349275" y="407068"/>
                  <a:pt x="394352" y="460246"/>
                </a:cubicBezTo>
                <a:cubicBezTo>
                  <a:pt x="403482" y="471019"/>
                  <a:pt x="419812" y="471019"/>
                  <a:pt x="428928" y="460246"/>
                </a:cubicBezTo>
                <a:cubicBezTo>
                  <a:pt x="474005" y="407068"/>
                  <a:pt x="591663" y="260564"/>
                  <a:pt x="591663" y="180182"/>
                </a:cubicBezTo>
                <a:cubicBezTo>
                  <a:pt x="591663" y="80756"/>
                  <a:pt x="511067" y="160"/>
                  <a:pt x="411640" y="160"/>
                </a:cubicBezTo>
                <a:close/>
                <a:moveTo>
                  <a:pt x="28906" y="308699"/>
                </a:moveTo>
                <a:cubicBezTo>
                  <a:pt x="11548" y="315641"/>
                  <a:pt x="164" y="332451"/>
                  <a:pt x="160" y="351147"/>
                </a:cubicBezTo>
                <a:lnTo>
                  <a:pt x="160" y="708791"/>
                </a:lnTo>
                <a:cubicBezTo>
                  <a:pt x="160" y="724965"/>
                  <a:pt x="16491" y="736023"/>
                  <a:pt x="31507" y="730023"/>
                </a:cubicBezTo>
                <a:lnTo>
                  <a:pt x="228760" y="640240"/>
                </a:lnTo>
                <a:lnTo>
                  <a:pt x="228760" y="307227"/>
                </a:lnTo>
                <a:cubicBezTo>
                  <a:pt x="216130" y="284396"/>
                  <a:pt x="205800" y="262164"/>
                  <a:pt x="198399" y="240904"/>
                </a:cubicBezTo>
                <a:lnTo>
                  <a:pt x="28906" y="308699"/>
                </a:lnTo>
                <a:close/>
                <a:moveTo>
                  <a:pt x="411640" y="514039"/>
                </a:moveTo>
                <a:cubicBezTo>
                  <a:pt x="391537" y="514039"/>
                  <a:pt x="372521" y="505209"/>
                  <a:pt x="359476" y="489807"/>
                </a:cubicBezTo>
                <a:cubicBezTo>
                  <a:pt x="331387" y="456660"/>
                  <a:pt x="301512" y="418912"/>
                  <a:pt x="274480" y="380193"/>
                </a:cubicBezTo>
                <a:lnTo>
                  <a:pt x="274480" y="640226"/>
                </a:lnTo>
                <a:lnTo>
                  <a:pt x="548800" y="731666"/>
                </a:lnTo>
                <a:lnTo>
                  <a:pt x="548800" y="380208"/>
                </a:lnTo>
                <a:cubicBezTo>
                  <a:pt x="521768" y="418912"/>
                  <a:pt x="491907" y="456674"/>
                  <a:pt x="463804" y="489821"/>
                </a:cubicBezTo>
                <a:cubicBezTo>
                  <a:pt x="450759" y="505209"/>
                  <a:pt x="431743" y="514039"/>
                  <a:pt x="411640" y="514039"/>
                </a:cubicBezTo>
                <a:close/>
                <a:moveTo>
                  <a:pt x="791773" y="230417"/>
                </a:moveTo>
                <a:lnTo>
                  <a:pt x="594520" y="320200"/>
                </a:lnTo>
                <a:lnTo>
                  <a:pt x="594520" y="731680"/>
                </a:lnTo>
                <a:lnTo>
                  <a:pt x="794374" y="651741"/>
                </a:lnTo>
                <a:cubicBezTo>
                  <a:pt x="811734" y="644802"/>
                  <a:pt x="823120" y="627990"/>
                  <a:pt x="823120" y="609293"/>
                </a:cubicBezTo>
                <a:lnTo>
                  <a:pt x="823120" y="251649"/>
                </a:lnTo>
                <a:cubicBezTo>
                  <a:pt x="823120" y="235475"/>
                  <a:pt x="806789" y="224417"/>
                  <a:pt x="791773" y="230417"/>
                </a:cubicBezTo>
                <a:close/>
              </a:path>
            </a:pathLst>
          </a:custGeom>
          <a:solidFill>
            <a:srgbClr val="910830"/>
          </a:solidFill>
          <a:ln w="1422" cap="flat">
            <a:noFill/>
            <a:prstDash val="solid"/>
            <a:miter/>
          </a:ln>
        </p:spPr>
        <p:txBody>
          <a:bodyPr rtlCol="0" anchor="ctr"/>
          <a:lstStyle/>
          <a:p>
            <a:endParaRPr lang="en-GB"/>
          </a:p>
        </p:txBody>
      </p:sp>
      <p:sp>
        <p:nvSpPr>
          <p:cNvPr id="215" name="Grafik 348">
            <a:extLst>
              <a:ext uri="{FF2B5EF4-FFF2-40B4-BE49-F238E27FC236}">
                <a16:creationId xmlns:a16="http://schemas.microsoft.com/office/drawing/2014/main" id="{669E8D13-CEA7-41D5-9FD4-B383D2B9F307}"/>
              </a:ext>
            </a:extLst>
          </p:cNvPr>
          <p:cNvSpPr/>
          <p:nvPr/>
        </p:nvSpPr>
        <p:spPr>
          <a:xfrm>
            <a:off x="1273676" y="4176564"/>
            <a:ext cx="535020" cy="475573"/>
          </a:xfrm>
          <a:custGeom>
            <a:avLst/>
            <a:gdLst>
              <a:gd name="connsiteX0" fmla="*/ 411640 w 822960"/>
              <a:gd name="connsiteY0" fmla="*/ 160 h 731520"/>
              <a:gd name="connsiteX1" fmla="*/ 231617 w 822960"/>
              <a:gd name="connsiteY1" fmla="*/ 180182 h 731520"/>
              <a:gd name="connsiteX2" fmla="*/ 394352 w 822960"/>
              <a:gd name="connsiteY2" fmla="*/ 460246 h 731520"/>
              <a:gd name="connsiteX3" fmla="*/ 428928 w 822960"/>
              <a:gd name="connsiteY3" fmla="*/ 460246 h 731520"/>
              <a:gd name="connsiteX4" fmla="*/ 591663 w 822960"/>
              <a:gd name="connsiteY4" fmla="*/ 180182 h 731520"/>
              <a:gd name="connsiteX5" fmla="*/ 411640 w 822960"/>
              <a:gd name="connsiteY5" fmla="*/ 160 h 731520"/>
              <a:gd name="connsiteX6" fmla="*/ 411640 w 822960"/>
              <a:gd name="connsiteY6" fmla="*/ 240190 h 731520"/>
              <a:gd name="connsiteX7" fmla="*/ 351633 w 822960"/>
              <a:gd name="connsiteY7" fmla="*/ 180182 h 731520"/>
              <a:gd name="connsiteX8" fmla="*/ 411640 w 822960"/>
              <a:gd name="connsiteY8" fmla="*/ 120175 h 731520"/>
              <a:gd name="connsiteX9" fmla="*/ 471648 w 822960"/>
              <a:gd name="connsiteY9" fmla="*/ 180182 h 731520"/>
              <a:gd name="connsiteX10" fmla="*/ 411640 w 822960"/>
              <a:gd name="connsiteY10" fmla="*/ 240190 h 731520"/>
              <a:gd name="connsiteX11" fmla="*/ 28906 w 822960"/>
              <a:gd name="connsiteY11" fmla="*/ 308699 h 731520"/>
              <a:gd name="connsiteX12" fmla="*/ 160 w 822960"/>
              <a:gd name="connsiteY12" fmla="*/ 351147 h 731520"/>
              <a:gd name="connsiteX13" fmla="*/ 160 w 822960"/>
              <a:gd name="connsiteY13" fmla="*/ 708791 h 731520"/>
              <a:gd name="connsiteX14" fmla="*/ 31507 w 822960"/>
              <a:gd name="connsiteY14" fmla="*/ 730023 h 731520"/>
              <a:gd name="connsiteX15" fmla="*/ 228760 w 822960"/>
              <a:gd name="connsiteY15" fmla="*/ 640240 h 731520"/>
              <a:gd name="connsiteX16" fmla="*/ 228760 w 822960"/>
              <a:gd name="connsiteY16" fmla="*/ 307227 h 731520"/>
              <a:gd name="connsiteX17" fmla="*/ 198399 w 822960"/>
              <a:gd name="connsiteY17" fmla="*/ 240904 h 731520"/>
              <a:gd name="connsiteX18" fmla="*/ 28906 w 822960"/>
              <a:gd name="connsiteY18" fmla="*/ 308699 h 731520"/>
              <a:gd name="connsiteX19" fmla="*/ 411640 w 822960"/>
              <a:gd name="connsiteY19" fmla="*/ 514039 h 731520"/>
              <a:gd name="connsiteX20" fmla="*/ 359476 w 822960"/>
              <a:gd name="connsiteY20" fmla="*/ 489807 h 731520"/>
              <a:gd name="connsiteX21" fmla="*/ 274480 w 822960"/>
              <a:gd name="connsiteY21" fmla="*/ 380193 h 731520"/>
              <a:gd name="connsiteX22" fmla="*/ 274480 w 822960"/>
              <a:gd name="connsiteY22" fmla="*/ 640226 h 731520"/>
              <a:gd name="connsiteX23" fmla="*/ 548800 w 822960"/>
              <a:gd name="connsiteY23" fmla="*/ 731666 h 731520"/>
              <a:gd name="connsiteX24" fmla="*/ 548800 w 822960"/>
              <a:gd name="connsiteY24" fmla="*/ 380208 h 731520"/>
              <a:gd name="connsiteX25" fmla="*/ 463804 w 822960"/>
              <a:gd name="connsiteY25" fmla="*/ 489821 h 731520"/>
              <a:gd name="connsiteX26" fmla="*/ 411640 w 822960"/>
              <a:gd name="connsiteY26" fmla="*/ 514039 h 731520"/>
              <a:gd name="connsiteX27" fmla="*/ 791773 w 822960"/>
              <a:gd name="connsiteY27" fmla="*/ 230417 h 731520"/>
              <a:gd name="connsiteX28" fmla="*/ 594520 w 822960"/>
              <a:gd name="connsiteY28" fmla="*/ 320200 h 731520"/>
              <a:gd name="connsiteX29" fmla="*/ 594520 w 822960"/>
              <a:gd name="connsiteY29" fmla="*/ 731680 h 731520"/>
              <a:gd name="connsiteX30" fmla="*/ 794374 w 822960"/>
              <a:gd name="connsiteY30" fmla="*/ 651741 h 731520"/>
              <a:gd name="connsiteX31" fmla="*/ 823120 w 822960"/>
              <a:gd name="connsiteY31" fmla="*/ 609293 h 731520"/>
              <a:gd name="connsiteX32" fmla="*/ 823120 w 822960"/>
              <a:gd name="connsiteY32" fmla="*/ 251649 h 731520"/>
              <a:gd name="connsiteX33" fmla="*/ 791773 w 822960"/>
              <a:gd name="connsiteY33" fmla="*/ 23041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22960" h="731520">
                <a:moveTo>
                  <a:pt x="411640" y="160"/>
                </a:moveTo>
                <a:cubicBezTo>
                  <a:pt x="312213" y="160"/>
                  <a:pt x="231617" y="80756"/>
                  <a:pt x="231617" y="180182"/>
                </a:cubicBezTo>
                <a:cubicBezTo>
                  <a:pt x="231617" y="260564"/>
                  <a:pt x="349275" y="407068"/>
                  <a:pt x="394352" y="460246"/>
                </a:cubicBezTo>
                <a:cubicBezTo>
                  <a:pt x="403482" y="471019"/>
                  <a:pt x="419812" y="471019"/>
                  <a:pt x="428928" y="460246"/>
                </a:cubicBezTo>
                <a:cubicBezTo>
                  <a:pt x="474005" y="407068"/>
                  <a:pt x="591663" y="260564"/>
                  <a:pt x="591663" y="180182"/>
                </a:cubicBezTo>
                <a:cubicBezTo>
                  <a:pt x="591663" y="80756"/>
                  <a:pt x="511067" y="160"/>
                  <a:pt x="411640" y="160"/>
                </a:cubicBezTo>
                <a:close/>
                <a:moveTo>
                  <a:pt x="411640" y="240190"/>
                </a:moveTo>
                <a:cubicBezTo>
                  <a:pt x="378493" y="240190"/>
                  <a:pt x="351633" y="213329"/>
                  <a:pt x="351633" y="180182"/>
                </a:cubicBezTo>
                <a:cubicBezTo>
                  <a:pt x="351633" y="147036"/>
                  <a:pt x="378493" y="120175"/>
                  <a:pt x="411640" y="120175"/>
                </a:cubicBezTo>
                <a:cubicBezTo>
                  <a:pt x="444787" y="120175"/>
                  <a:pt x="471648" y="147036"/>
                  <a:pt x="471648" y="180182"/>
                </a:cubicBezTo>
                <a:cubicBezTo>
                  <a:pt x="471648" y="213329"/>
                  <a:pt x="444787" y="240190"/>
                  <a:pt x="411640" y="240190"/>
                </a:cubicBezTo>
                <a:close/>
                <a:moveTo>
                  <a:pt x="28906" y="308699"/>
                </a:moveTo>
                <a:cubicBezTo>
                  <a:pt x="11548" y="315641"/>
                  <a:pt x="164" y="332451"/>
                  <a:pt x="160" y="351147"/>
                </a:cubicBezTo>
                <a:lnTo>
                  <a:pt x="160" y="708791"/>
                </a:lnTo>
                <a:cubicBezTo>
                  <a:pt x="160" y="724965"/>
                  <a:pt x="16491" y="736023"/>
                  <a:pt x="31507" y="730023"/>
                </a:cubicBezTo>
                <a:lnTo>
                  <a:pt x="228760" y="640240"/>
                </a:lnTo>
                <a:lnTo>
                  <a:pt x="228760" y="307227"/>
                </a:lnTo>
                <a:cubicBezTo>
                  <a:pt x="216130" y="284396"/>
                  <a:pt x="205800" y="262164"/>
                  <a:pt x="198399" y="240904"/>
                </a:cubicBezTo>
                <a:lnTo>
                  <a:pt x="28906" y="308699"/>
                </a:lnTo>
                <a:close/>
                <a:moveTo>
                  <a:pt x="411640" y="514039"/>
                </a:moveTo>
                <a:cubicBezTo>
                  <a:pt x="391537" y="514039"/>
                  <a:pt x="372521" y="505209"/>
                  <a:pt x="359476" y="489807"/>
                </a:cubicBezTo>
                <a:cubicBezTo>
                  <a:pt x="331387" y="456660"/>
                  <a:pt x="301512" y="418912"/>
                  <a:pt x="274480" y="380193"/>
                </a:cubicBezTo>
                <a:lnTo>
                  <a:pt x="274480" y="640226"/>
                </a:lnTo>
                <a:lnTo>
                  <a:pt x="548800" y="731666"/>
                </a:lnTo>
                <a:lnTo>
                  <a:pt x="548800" y="380208"/>
                </a:lnTo>
                <a:cubicBezTo>
                  <a:pt x="521768" y="418912"/>
                  <a:pt x="491907" y="456674"/>
                  <a:pt x="463804" y="489821"/>
                </a:cubicBezTo>
                <a:cubicBezTo>
                  <a:pt x="450759" y="505209"/>
                  <a:pt x="431743" y="514039"/>
                  <a:pt x="411640" y="514039"/>
                </a:cubicBezTo>
                <a:close/>
                <a:moveTo>
                  <a:pt x="791773" y="230417"/>
                </a:moveTo>
                <a:lnTo>
                  <a:pt x="594520" y="320200"/>
                </a:lnTo>
                <a:lnTo>
                  <a:pt x="594520" y="731680"/>
                </a:lnTo>
                <a:lnTo>
                  <a:pt x="794374" y="651741"/>
                </a:lnTo>
                <a:cubicBezTo>
                  <a:pt x="811734" y="644802"/>
                  <a:pt x="823120" y="627990"/>
                  <a:pt x="823120" y="609293"/>
                </a:cubicBezTo>
                <a:lnTo>
                  <a:pt x="823120" y="251649"/>
                </a:lnTo>
                <a:cubicBezTo>
                  <a:pt x="823120" y="235475"/>
                  <a:pt x="806789" y="224417"/>
                  <a:pt x="791773" y="230417"/>
                </a:cubicBezTo>
                <a:close/>
              </a:path>
            </a:pathLst>
          </a:custGeom>
          <a:solidFill>
            <a:srgbClr val="910830"/>
          </a:solidFill>
          <a:ln w="1422" cap="flat">
            <a:noFill/>
            <a:prstDash val="solid"/>
            <a:miter/>
          </a:ln>
        </p:spPr>
        <p:txBody>
          <a:bodyPr rtlCol="0" anchor="ctr"/>
          <a:lstStyle/>
          <a:p>
            <a:endParaRPr lang="en-GB"/>
          </a:p>
        </p:txBody>
      </p:sp>
      <p:sp>
        <p:nvSpPr>
          <p:cNvPr id="216" name="Grafik 349">
            <a:extLst>
              <a:ext uri="{FF2B5EF4-FFF2-40B4-BE49-F238E27FC236}">
                <a16:creationId xmlns:a16="http://schemas.microsoft.com/office/drawing/2014/main" id="{85BE7CF5-5237-4891-A34C-3B5886A56FA0}"/>
              </a:ext>
            </a:extLst>
          </p:cNvPr>
          <p:cNvSpPr/>
          <p:nvPr/>
        </p:nvSpPr>
        <p:spPr>
          <a:xfrm>
            <a:off x="5868407" y="4176565"/>
            <a:ext cx="356680" cy="475573"/>
          </a:xfrm>
          <a:custGeom>
            <a:avLst/>
            <a:gdLst>
              <a:gd name="connsiteX0" fmla="*/ 246287 w 548640"/>
              <a:gd name="connsiteY0" fmla="*/ 716920 h 731520"/>
              <a:gd name="connsiteX1" fmla="*/ 159 w 548640"/>
              <a:gd name="connsiteY1" fmla="*/ 274479 h 731520"/>
              <a:gd name="connsiteX2" fmla="*/ 274479 w 548640"/>
              <a:gd name="connsiteY2" fmla="*/ 159 h 731520"/>
              <a:gd name="connsiteX3" fmla="*/ 548799 w 548640"/>
              <a:gd name="connsiteY3" fmla="*/ 274479 h 731520"/>
              <a:gd name="connsiteX4" fmla="*/ 302671 w 548640"/>
              <a:gd name="connsiteY4" fmla="*/ 716920 h 731520"/>
              <a:gd name="connsiteX5" fmla="*/ 246287 w 548640"/>
              <a:gd name="connsiteY5" fmla="*/ 7169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8640" h="731520">
                <a:moveTo>
                  <a:pt x="246287" y="716920"/>
                </a:moveTo>
                <a:cubicBezTo>
                  <a:pt x="38692" y="415970"/>
                  <a:pt x="159" y="385083"/>
                  <a:pt x="159" y="274479"/>
                </a:cubicBezTo>
                <a:cubicBezTo>
                  <a:pt x="159" y="122976"/>
                  <a:pt x="122976" y="159"/>
                  <a:pt x="274479" y="159"/>
                </a:cubicBezTo>
                <a:cubicBezTo>
                  <a:pt x="425982" y="159"/>
                  <a:pt x="548799" y="122976"/>
                  <a:pt x="548799" y="274479"/>
                </a:cubicBezTo>
                <a:cubicBezTo>
                  <a:pt x="548799" y="385083"/>
                  <a:pt x="510266" y="415970"/>
                  <a:pt x="302671" y="716920"/>
                </a:cubicBezTo>
                <a:cubicBezTo>
                  <a:pt x="289048" y="736600"/>
                  <a:pt x="259909" y="736598"/>
                  <a:pt x="246287" y="716920"/>
                </a:cubicBezTo>
                <a:close/>
              </a:path>
            </a:pathLst>
          </a:custGeom>
          <a:solidFill>
            <a:srgbClr val="910830"/>
          </a:solidFill>
          <a:ln w="1414" cap="flat">
            <a:noFill/>
            <a:prstDash val="solid"/>
            <a:miter/>
          </a:ln>
        </p:spPr>
        <p:txBody>
          <a:bodyPr rtlCol="0" anchor="ctr"/>
          <a:lstStyle/>
          <a:p>
            <a:endParaRPr lang="en-GB"/>
          </a:p>
        </p:txBody>
      </p:sp>
      <p:sp>
        <p:nvSpPr>
          <p:cNvPr id="217" name="Grafik 350">
            <a:extLst>
              <a:ext uri="{FF2B5EF4-FFF2-40B4-BE49-F238E27FC236}">
                <a16:creationId xmlns:a16="http://schemas.microsoft.com/office/drawing/2014/main" id="{5863F8B2-B03A-4A5D-874C-106452838C49}"/>
              </a:ext>
            </a:extLst>
          </p:cNvPr>
          <p:cNvSpPr/>
          <p:nvPr/>
        </p:nvSpPr>
        <p:spPr>
          <a:xfrm>
            <a:off x="6321997" y="4176565"/>
            <a:ext cx="356680" cy="475573"/>
          </a:xfrm>
          <a:custGeom>
            <a:avLst/>
            <a:gdLst>
              <a:gd name="connsiteX0" fmla="*/ 246287 w 548640"/>
              <a:gd name="connsiteY0" fmla="*/ 716920 h 731520"/>
              <a:gd name="connsiteX1" fmla="*/ 159 w 548640"/>
              <a:gd name="connsiteY1" fmla="*/ 274479 h 731520"/>
              <a:gd name="connsiteX2" fmla="*/ 274479 w 548640"/>
              <a:gd name="connsiteY2" fmla="*/ 159 h 731520"/>
              <a:gd name="connsiteX3" fmla="*/ 548799 w 548640"/>
              <a:gd name="connsiteY3" fmla="*/ 274479 h 731520"/>
              <a:gd name="connsiteX4" fmla="*/ 302671 w 548640"/>
              <a:gd name="connsiteY4" fmla="*/ 716920 h 731520"/>
              <a:gd name="connsiteX5" fmla="*/ 246287 w 548640"/>
              <a:gd name="connsiteY5" fmla="*/ 716920 h 731520"/>
              <a:gd name="connsiteX6" fmla="*/ 274479 w 548640"/>
              <a:gd name="connsiteY6" fmla="*/ 388779 h 731520"/>
              <a:gd name="connsiteX7" fmla="*/ 388779 w 548640"/>
              <a:gd name="connsiteY7" fmla="*/ 274479 h 731520"/>
              <a:gd name="connsiteX8" fmla="*/ 274479 w 548640"/>
              <a:gd name="connsiteY8" fmla="*/ 160179 h 731520"/>
              <a:gd name="connsiteX9" fmla="*/ 160179 w 548640"/>
              <a:gd name="connsiteY9" fmla="*/ 274479 h 731520"/>
              <a:gd name="connsiteX10" fmla="*/ 274479 w 548640"/>
              <a:gd name="connsiteY10" fmla="*/ 3887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8640" h="731520">
                <a:moveTo>
                  <a:pt x="246287" y="716920"/>
                </a:moveTo>
                <a:cubicBezTo>
                  <a:pt x="38692" y="415970"/>
                  <a:pt x="159" y="385083"/>
                  <a:pt x="159" y="274479"/>
                </a:cubicBezTo>
                <a:cubicBezTo>
                  <a:pt x="159" y="122976"/>
                  <a:pt x="122976" y="159"/>
                  <a:pt x="274479" y="159"/>
                </a:cubicBezTo>
                <a:cubicBezTo>
                  <a:pt x="425982" y="159"/>
                  <a:pt x="548799" y="122976"/>
                  <a:pt x="548799" y="274479"/>
                </a:cubicBezTo>
                <a:cubicBezTo>
                  <a:pt x="548799" y="385083"/>
                  <a:pt x="510266" y="415970"/>
                  <a:pt x="302671" y="716920"/>
                </a:cubicBezTo>
                <a:cubicBezTo>
                  <a:pt x="289048" y="736600"/>
                  <a:pt x="259909" y="736598"/>
                  <a:pt x="246287" y="716920"/>
                </a:cubicBezTo>
                <a:close/>
                <a:moveTo>
                  <a:pt x="274479" y="388779"/>
                </a:moveTo>
                <a:cubicBezTo>
                  <a:pt x="337606" y="388779"/>
                  <a:pt x="388779" y="337606"/>
                  <a:pt x="388779" y="274479"/>
                </a:cubicBezTo>
                <a:cubicBezTo>
                  <a:pt x="388779" y="211353"/>
                  <a:pt x="337606" y="160179"/>
                  <a:pt x="274479" y="160179"/>
                </a:cubicBezTo>
                <a:cubicBezTo>
                  <a:pt x="211353" y="160179"/>
                  <a:pt x="160179" y="211353"/>
                  <a:pt x="160179" y="274479"/>
                </a:cubicBezTo>
                <a:cubicBezTo>
                  <a:pt x="160179" y="337606"/>
                  <a:pt x="211353" y="388779"/>
                  <a:pt x="274479" y="388779"/>
                </a:cubicBezTo>
                <a:close/>
              </a:path>
            </a:pathLst>
          </a:custGeom>
          <a:solidFill>
            <a:srgbClr val="910830"/>
          </a:solidFill>
          <a:ln w="1414" cap="flat">
            <a:noFill/>
            <a:prstDash val="solid"/>
            <a:miter/>
          </a:ln>
        </p:spPr>
        <p:txBody>
          <a:bodyPr rtlCol="0" anchor="ctr"/>
          <a:lstStyle/>
          <a:p>
            <a:endParaRPr lang="en-GB"/>
          </a:p>
        </p:txBody>
      </p:sp>
      <p:sp>
        <p:nvSpPr>
          <p:cNvPr id="218" name="Grafik 351">
            <a:extLst>
              <a:ext uri="{FF2B5EF4-FFF2-40B4-BE49-F238E27FC236}">
                <a16:creationId xmlns:a16="http://schemas.microsoft.com/office/drawing/2014/main" id="{AA7D2DA0-610E-44F0-BBAB-85FA2742EE05}"/>
              </a:ext>
            </a:extLst>
          </p:cNvPr>
          <p:cNvSpPr/>
          <p:nvPr/>
        </p:nvSpPr>
        <p:spPr>
          <a:xfrm>
            <a:off x="7682767" y="4176564"/>
            <a:ext cx="267510" cy="475573"/>
          </a:xfrm>
          <a:custGeom>
            <a:avLst/>
            <a:gdLst>
              <a:gd name="connsiteX0" fmla="*/ 160180 w 411480"/>
              <a:gd name="connsiteY0" fmla="*/ 452988 h 731520"/>
              <a:gd name="connsiteX1" fmla="*/ 160180 w 411480"/>
              <a:gd name="connsiteY1" fmla="*/ 676859 h 731520"/>
              <a:gd name="connsiteX2" fmla="*/ 191641 w 411480"/>
              <a:gd name="connsiteY2" fmla="*/ 724036 h 731520"/>
              <a:gd name="connsiteX3" fmla="*/ 220173 w 411480"/>
              <a:gd name="connsiteY3" fmla="*/ 724036 h 731520"/>
              <a:gd name="connsiteX4" fmla="*/ 251620 w 411480"/>
              <a:gd name="connsiteY4" fmla="*/ 676859 h 731520"/>
              <a:gd name="connsiteX5" fmla="*/ 251620 w 411480"/>
              <a:gd name="connsiteY5" fmla="*/ 452988 h 731520"/>
              <a:gd name="connsiteX6" fmla="*/ 205900 w 411480"/>
              <a:gd name="connsiteY6" fmla="*/ 457360 h 731520"/>
              <a:gd name="connsiteX7" fmla="*/ 160180 w 411480"/>
              <a:gd name="connsiteY7" fmla="*/ 452988 h 731520"/>
              <a:gd name="connsiteX8" fmla="*/ 205900 w 411480"/>
              <a:gd name="connsiteY8" fmla="*/ 160 h 731520"/>
              <a:gd name="connsiteX9" fmla="*/ 160 w 411480"/>
              <a:gd name="connsiteY9" fmla="*/ 205900 h 731520"/>
              <a:gd name="connsiteX10" fmla="*/ 205900 w 411480"/>
              <a:gd name="connsiteY10" fmla="*/ 411640 h 731520"/>
              <a:gd name="connsiteX11" fmla="*/ 411640 w 411480"/>
              <a:gd name="connsiteY11" fmla="*/ 205900 h 731520"/>
              <a:gd name="connsiteX12" fmla="*/ 205900 w 411480"/>
              <a:gd name="connsiteY12" fmla="*/ 160 h 731520"/>
              <a:gd name="connsiteX13" fmla="*/ 205900 w 411480"/>
              <a:gd name="connsiteY13" fmla="*/ 108745 h 731520"/>
              <a:gd name="connsiteX14" fmla="*/ 108745 w 411480"/>
              <a:gd name="connsiteY14" fmla="*/ 205900 h 731520"/>
              <a:gd name="connsiteX15" fmla="*/ 91600 w 411480"/>
              <a:gd name="connsiteY15" fmla="*/ 223045 h 731520"/>
              <a:gd name="connsiteX16" fmla="*/ 74455 w 411480"/>
              <a:gd name="connsiteY16" fmla="*/ 205900 h 731520"/>
              <a:gd name="connsiteX17" fmla="*/ 205900 w 411480"/>
              <a:gd name="connsiteY17" fmla="*/ 74455 h 731520"/>
              <a:gd name="connsiteX18" fmla="*/ 223045 w 411480"/>
              <a:gd name="connsiteY18" fmla="*/ 91600 h 731520"/>
              <a:gd name="connsiteX19" fmla="*/ 205900 w 411480"/>
              <a:gd name="connsiteY19" fmla="*/ 10874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480" h="731520">
                <a:moveTo>
                  <a:pt x="160180" y="452988"/>
                </a:moveTo>
                <a:lnTo>
                  <a:pt x="160180" y="676859"/>
                </a:lnTo>
                <a:lnTo>
                  <a:pt x="191641" y="724036"/>
                </a:lnTo>
                <a:cubicBezTo>
                  <a:pt x="198428" y="734209"/>
                  <a:pt x="213387" y="734209"/>
                  <a:pt x="220173" y="724036"/>
                </a:cubicBezTo>
                <a:lnTo>
                  <a:pt x="251620" y="676859"/>
                </a:lnTo>
                <a:lnTo>
                  <a:pt x="251620" y="452988"/>
                </a:lnTo>
                <a:cubicBezTo>
                  <a:pt x="236775" y="455731"/>
                  <a:pt x="221531" y="457360"/>
                  <a:pt x="205900" y="457360"/>
                </a:cubicBezTo>
                <a:cubicBezTo>
                  <a:pt x="190269" y="457360"/>
                  <a:pt x="175025" y="455731"/>
                  <a:pt x="160180" y="452988"/>
                </a:cubicBezTo>
                <a:close/>
                <a:moveTo>
                  <a:pt x="205900" y="160"/>
                </a:moveTo>
                <a:cubicBezTo>
                  <a:pt x="92272" y="160"/>
                  <a:pt x="160" y="92272"/>
                  <a:pt x="160" y="205900"/>
                </a:cubicBezTo>
                <a:cubicBezTo>
                  <a:pt x="160" y="319528"/>
                  <a:pt x="92272" y="411640"/>
                  <a:pt x="205900" y="411640"/>
                </a:cubicBezTo>
                <a:cubicBezTo>
                  <a:pt x="319528" y="411640"/>
                  <a:pt x="411640" y="319528"/>
                  <a:pt x="411640" y="205900"/>
                </a:cubicBezTo>
                <a:cubicBezTo>
                  <a:pt x="411640" y="92272"/>
                  <a:pt x="319528" y="160"/>
                  <a:pt x="205900" y="160"/>
                </a:cubicBezTo>
                <a:close/>
                <a:moveTo>
                  <a:pt x="205900" y="108745"/>
                </a:moveTo>
                <a:cubicBezTo>
                  <a:pt x="152322" y="108745"/>
                  <a:pt x="108745" y="152322"/>
                  <a:pt x="108745" y="205900"/>
                </a:cubicBezTo>
                <a:cubicBezTo>
                  <a:pt x="108745" y="215358"/>
                  <a:pt x="101058" y="223045"/>
                  <a:pt x="91600" y="223045"/>
                </a:cubicBezTo>
                <a:cubicBezTo>
                  <a:pt x="82142" y="223045"/>
                  <a:pt x="74455" y="215358"/>
                  <a:pt x="74455" y="205900"/>
                </a:cubicBezTo>
                <a:cubicBezTo>
                  <a:pt x="74455" y="133420"/>
                  <a:pt x="133434" y="74455"/>
                  <a:pt x="205900" y="74455"/>
                </a:cubicBezTo>
                <a:cubicBezTo>
                  <a:pt x="215358" y="74455"/>
                  <a:pt x="223045" y="82142"/>
                  <a:pt x="223045" y="91600"/>
                </a:cubicBezTo>
                <a:cubicBezTo>
                  <a:pt x="223045" y="101058"/>
                  <a:pt x="215358" y="108745"/>
                  <a:pt x="205900" y="108745"/>
                </a:cubicBezTo>
                <a:close/>
              </a:path>
            </a:pathLst>
          </a:custGeom>
          <a:solidFill>
            <a:srgbClr val="910830"/>
          </a:solidFill>
          <a:ln w="1422" cap="flat">
            <a:noFill/>
            <a:prstDash val="solid"/>
            <a:miter/>
          </a:ln>
        </p:spPr>
        <p:txBody>
          <a:bodyPr rtlCol="0" anchor="ctr"/>
          <a:lstStyle/>
          <a:p>
            <a:endParaRPr lang="en-GB"/>
          </a:p>
        </p:txBody>
      </p:sp>
      <p:sp>
        <p:nvSpPr>
          <p:cNvPr id="219" name="Grafik 352">
            <a:extLst>
              <a:ext uri="{FF2B5EF4-FFF2-40B4-BE49-F238E27FC236}">
                <a16:creationId xmlns:a16="http://schemas.microsoft.com/office/drawing/2014/main" id="{2C2E6F2E-2D4D-4B8E-9BF6-80439341E107}"/>
              </a:ext>
            </a:extLst>
          </p:cNvPr>
          <p:cNvSpPr/>
          <p:nvPr/>
        </p:nvSpPr>
        <p:spPr>
          <a:xfrm>
            <a:off x="1905610" y="4176565"/>
            <a:ext cx="475573" cy="475573"/>
          </a:xfrm>
          <a:custGeom>
            <a:avLst/>
            <a:gdLst>
              <a:gd name="connsiteX0" fmla="*/ 724975 w 731520"/>
              <a:gd name="connsiteY0" fmla="*/ 121160 h 731520"/>
              <a:gd name="connsiteX1" fmla="*/ 663096 w 731520"/>
              <a:gd name="connsiteY1" fmla="*/ 59266 h 731520"/>
              <a:gd name="connsiteX2" fmla="*/ 630763 w 731520"/>
              <a:gd name="connsiteY2" fmla="*/ 45879 h 731520"/>
              <a:gd name="connsiteX3" fmla="*/ 411636 w 731520"/>
              <a:gd name="connsiteY3" fmla="*/ 45879 h 731520"/>
              <a:gd name="connsiteX4" fmla="*/ 411636 w 731520"/>
              <a:gd name="connsiteY4" fmla="*/ 23019 h 731520"/>
              <a:gd name="connsiteX5" fmla="*/ 388776 w 731520"/>
              <a:gd name="connsiteY5" fmla="*/ 159 h 731520"/>
              <a:gd name="connsiteX6" fmla="*/ 343056 w 731520"/>
              <a:gd name="connsiteY6" fmla="*/ 159 h 731520"/>
              <a:gd name="connsiteX7" fmla="*/ 320196 w 731520"/>
              <a:gd name="connsiteY7" fmla="*/ 23019 h 731520"/>
              <a:gd name="connsiteX8" fmla="*/ 320196 w 731520"/>
              <a:gd name="connsiteY8" fmla="*/ 45879 h 731520"/>
              <a:gd name="connsiteX9" fmla="*/ 80165 w 731520"/>
              <a:gd name="connsiteY9" fmla="*/ 45879 h 731520"/>
              <a:gd name="connsiteX10" fmla="*/ 45875 w 731520"/>
              <a:gd name="connsiteY10" fmla="*/ 80169 h 731520"/>
              <a:gd name="connsiteX11" fmla="*/ 45875 w 731520"/>
              <a:gd name="connsiteY11" fmla="*/ 194469 h 731520"/>
              <a:gd name="connsiteX12" fmla="*/ 80165 w 731520"/>
              <a:gd name="connsiteY12" fmla="*/ 228759 h 731520"/>
              <a:gd name="connsiteX13" fmla="*/ 630763 w 731520"/>
              <a:gd name="connsiteY13" fmla="*/ 228759 h 731520"/>
              <a:gd name="connsiteX14" fmla="*/ 663096 w 731520"/>
              <a:gd name="connsiteY14" fmla="*/ 215372 h 731520"/>
              <a:gd name="connsiteX15" fmla="*/ 724975 w 731520"/>
              <a:gd name="connsiteY15" fmla="*/ 153493 h 731520"/>
              <a:gd name="connsiteX16" fmla="*/ 724975 w 731520"/>
              <a:gd name="connsiteY16" fmla="*/ 121160 h 731520"/>
              <a:gd name="connsiteX17" fmla="*/ 320196 w 731520"/>
              <a:gd name="connsiteY17" fmla="*/ 708819 h 731520"/>
              <a:gd name="connsiteX18" fmla="*/ 343056 w 731520"/>
              <a:gd name="connsiteY18" fmla="*/ 731679 h 731520"/>
              <a:gd name="connsiteX19" fmla="*/ 388776 w 731520"/>
              <a:gd name="connsiteY19" fmla="*/ 731679 h 731520"/>
              <a:gd name="connsiteX20" fmla="*/ 411636 w 731520"/>
              <a:gd name="connsiteY20" fmla="*/ 708819 h 731520"/>
              <a:gd name="connsiteX21" fmla="*/ 411636 w 731520"/>
              <a:gd name="connsiteY21" fmla="*/ 548799 h 731520"/>
              <a:gd name="connsiteX22" fmla="*/ 320196 w 731520"/>
              <a:gd name="connsiteY22" fmla="*/ 548799 h 731520"/>
              <a:gd name="connsiteX23" fmla="*/ 320196 w 731520"/>
              <a:gd name="connsiteY23" fmla="*/ 708819 h 731520"/>
              <a:gd name="connsiteX24" fmla="*/ 651666 w 731520"/>
              <a:gd name="connsiteY24" fmla="*/ 320199 h 731520"/>
              <a:gd name="connsiteX25" fmla="*/ 411636 w 731520"/>
              <a:gd name="connsiteY25" fmla="*/ 320199 h 731520"/>
              <a:gd name="connsiteX26" fmla="*/ 411636 w 731520"/>
              <a:gd name="connsiteY26" fmla="*/ 274479 h 731520"/>
              <a:gd name="connsiteX27" fmla="*/ 320196 w 731520"/>
              <a:gd name="connsiteY27" fmla="*/ 274479 h 731520"/>
              <a:gd name="connsiteX28" fmla="*/ 320196 w 731520"/>
              <a:gd name="connsiteY28" fmla="*/ 320199 h 731520"/>
              <a:gd name="connsiteX29" fmla="*/ 101068 w 731520"/>
              <a:gd name="connsiteY29" fmla="*/ 320199 h 731520"/>
              <a:gd name="connsiteX30" fmla="*/ 68735 w 731520"/>
              <a:gd name="connsiteY30" fmla="*/ 333586 h 731520"/>
              <a:gd name="connsiteX31" fmla="*/ 6856 w 731520"/>
              <a:gd name="connsiteY31" fmla="*/ 395480 h 731520"/>
              <a:gd name="connsiteX32" fmla="*/ 6856 w 731520"/>
              <a:gd name="connsiteY32" fmla="*/ 427813 h 731520"/>
              <a:gd name="connsiteX33" fmla="*/ 68735 w 731520"/>
              <a:gd name="connsiteY33" fmla="*/ 489692 h 731520"/>
              <a:gd name="connsiteX34" fmla="*/ 101068 w 731520"/>
              <a:gd name="connsiteY34" fmla="*/ 503079 h 731520"/>
              <a:gd name="connsiteX35" fmla="*/ 651666 w 731520"/>
              <a:gd name="connsiteY35" fmla="*/ 503079 h 731520"/>
              <a:gd name="connsiteX36" fmla="*/ 685956 w 731520"/>
              <a:gd name="connsiteY36" fmla="*/ 468789 h 731520"/>
              <a:gd name="connsiteX37" fmla="*/ 685956 w 731520"/>
              <a:gd name="connsiteY37" fmla="*/ 354489 h 731520"/>
              <a:gd name="connsiteX38" fmla="*/ 651666 w 731520"/>
              <a:gd name="connsiteY38"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724975" y="121160"/>
                </a:moveTo>
                <a:lnTo>
                  <a:pt x="663096" y="59266"/>
                </a:lnTo>
                <a:cubicBezTo>
                  <a:pt x="654523" y="50694"/>
                  <a:pt x="642893" y="45879"/>
                  <a:pt x="630763" y="45879"/>
                </a:cubicBezTo>
                <a:lnTo>
                  <a:pt x="411636" y="45879"/>
                </a:lnTo>
                <a:lnTo>
                  <a:pt x="411636" y="23019"/>
                </a:lnTo>
                <a:cubicBezTo>
                  <a:pt x="411636" y="10389"/>
                  <a:pt x="401406" y="159"/>
                  <a:pt x="388776" y="159"/>
                </a:cubicBezTo>
                <a:lnTo>
                  <a:pt x="343056" y="159"/>
                </a:lnTo>
                <a:cubicBezTo>
                  <a:pt x="330425" y="159"/>
                  <a:pt x="320196" y="10389"/>
                  <a:pt x="320196" y="23019"/>
                </a:cubicBezTo>
                <a:lnTo>
                  <a:pt x="320196" y="45879"/>
                </a:lnTo>
                <a:lnTo>
                  <a:pt x="80165" y="45879"/>
                </a:lnTo>
                <a:cubicBezTo>
                  <a:pt x="61235" y="45879"/>
                  <a:pt x="45875" y="61238"/>
                  <a:pt x="45875" y="80169"/>
                </a:cubicBezTo>
                <a:lnTo>
                  <a:pt x="45875" y="194469"/>
                </a:lnTo>
                <a:cubicBezTo>
                  <a:pt x="45875" y="213400"/>
                  <a:pt x="61235" y="228759"/>
                  <a:pt x="80165" y="228759"/>
                </a:cubicBezTo>
                <a:lnTo>
                  <a:pt x="630763" y="228759"/>
                </a:lnTo>
                <a:cubicBezTo>
                  <a:pt x="642893" y="228759"/>
                  <a:pt x="654509" y="223944"/>
                  <a:pt x="663096" y="215372"/>
                </a:cubicBezTo>
                <a:lnTo>
                  <a:pt x="724975" y="153493"/>
                </a:lnTo>
                <a:cubicBezTo>
                  <a:pt x="733904" y="144549"/>
                  <a:pt x="733904" y="130090"/>
                  <a:pt x="724975" y="121160"/>
                </a:cubicBezTo>
                <a:close/>
                <a:moveTo>
                  <a:pt x="320196" y="708819"/>
                </a:moveTo>
                <a:cubicBezTo>
                  <a:pt x="320196" y="721449"/>
                  <a:pt x="330425" y="731679"/>
                  <a:pt x="343056" y="731679"/>
                </a:cubicBezTo>
                <a:lnTo>
                  <a:pt x="388776" y="731679"/>
                </a:lnTo>
                <a:cubicBezTo>
                  <a:pt x="401406" y="731679"/>
                  <a:pt x="411636" y="721449"/>
                  <a:pt x="411636" y="708819"/>
                </a:cubicBezTo>
                <a:lnTo>
                  <a:pt x="411636" y="548799"/>
                </a:lnTo>
                <a:lnTo>
                  <a:pt x="320196" y="548799"/>
                </a:lnTo>
                <a:lnTo>
                  <a:pt x="320196" y="708819"/>
                </a:lnTo>
                <a:close/>
                <a:moveTo>
                  <a:pt x="651666" y="320199"/>
                </a:moveTo>
                <a:lnTo>
                  <a:pt x="411636" y="320199"/>
                </a:lnTo>
                <a:lnTo>
                  <a:pt x="411636" y="274479"/>
                </a:lnTo>
                <a:lnTo>
                  <a:pt x="320196" y="274479"/>
                </a:lnTo>
                <a:lnTo>
                  <a:pt x="320196" y="320199"/>
                </a:lnTo>
                <a:lnTo>
                  <a:pt x="101068" y="320199"/>
                </a:lnTo>
                <a:cubicBezTo>
                  <a:pt x="88938" y="320199"/>
                  <a:pt x="77322" y="325014"/>
                  <a:pt x="68735" y="333586"/>
                </a:cubicBezTo>
                <a:lnTo>
                  <a:pt x="6856" y="395480"/>
                </a:lnTo>
                <a:cubicBezTo>
                  <a:pt x="-2073" y="404410"/>
                  <a:pt x="-2073" y="418883"/>
                  <a:pt x="6856" y="427813"/>
                </a:cubicBezTo>
                <a:lnTo>
                  <a:pt x="68735" y="489692"/>
                </a:lnTo>
                <a:cubicBezTo>
                  <a:pt x="77308" y="498264"/>
                  <a:pt x="88938" y="503079"/>
                  <a:pt x="101068" y="503079"/>
                </a:cubicBezTo>
                <a:lnTo>
                  <a:pt x="651666" y="503079"/>
                </a:lnTo>
                <a:cubicBezTo>
                  <a:pt x="670596" y="503079"/>
                  <a:pt x="685956" y="487720"/>
                  <a:pt x="685956" y="468789"/>
                </a:cubicBezTo>
                <a:lnTo>
                  <a:pt x="685956" y="354489"/>
                </a:lnTo>
                <a:cubicBezTo>
                  <a:pt x="685956" y="335558"/>
                  <a:pt x="670596" y="320199"/>
                  <a:pt x="651666" y="320199"/>
                </a:cubicBezTo>
                <a:close/>
              </a:path>
            </a:pathLst>
          </a:custGeom>
          <a:solidFill>
            <a:srgbClr val="910830"/>
          </a:solidFill>
          <a:ln w="1414" cap="flat">
            <a:noFill/>
            <a:prstDash val="solid"/>
            <a:miter/>
          </a:ln>
        </p:spPr>
        <p:txBody>
          <a:bodyPr rtlCol="0" anchor="ctr"/>
          <a:lstStyle/>
          <a:p>
            <a:endParaRPr lang="en-GB"/>
          </a:p>
        </p:txBody>
      </p:sp>
      <p:sp>
        <p:nvSpPr>
          <p:cNvPr id="220" name="Grafik 353">
            <a:extLst>
              <a:ext uri="{FF2B5EF4-FFF2-40B4-BE49-F238E27FC236}">
                <a16:creationId xmlns:a16="http://schemas.microsoft.com/office/drawing/2014/main" id="{B454CE4D-1BD0-4E52-A626-0CBE229723C1}"/>
              </a:ext>
            </a:extLst>
          </p:cNvPr>
          <p:cNvSpPr/>
          <p:nvPr/>
        </p:nvSpPr>
        <p:spPr>
          <a:xfrm>
            <a:off x="2478080" y="4176562"/>
            <a:ext cx="475573" cy="475573"/>
          </a:xfrm>
          <a:custGeom>
            <a:avLst/>
            <a:gdLst>
              <a:gd name="connsiteX0" fmla="*/ 134406 w 731520"/>
              <a:gd name="connsiteY0" fmla="*/ 414543 h 731520"/>
              <a:gd name="connsiteX1" fmla="*/ 417 w 731520"/>
              <a:gd name="connsiteY1" fmla="*/ 693264 h 731520"/>
              <a:gd name="connsiteX2" fmla="*/ 375 w 731520"/>
              <a:gd name="connsiteY2" fmla="*/ 693592 h 731520"/>
              <a:gd name="connsiteX3" fmla="*/ 38222 w 731520"/>
              <a:gd name="connsiteY3" fmla="*/ 731468 h 731520"/>
              <a:gd name="connsiteX4" fmla="*/ 317314 w 731520"/>
              <a:gd name="connsiteY4" fmla="*/ 597452 h 731520"/>
              <a:gd name="connsiteX5" fmla="*/ 425042 w 731520"/>
              <a:gd name="connsiteY5" fmla="*/ 489724 h 731520"/>
              <a:gd name="connsiteX6" fmla="*/ 242133 w 731520"/>
              <a:gd name="connsiteY6" fmla="*/ 306815 h 731520"/>
              <a:gd name="connsiteX7" fmla="*/ 134406 w 731520"/>
              <a:gd name="connsiteY7" fmla="*/ 414543 h 731520"/>
              <a:gd name="connsiteX8" fmla="*/ 693818 w 731520"/>
              <a:gd name="connsiteY8" fmla="*/ 38039 h 731520"/>
              <a:gd name="connsiteX9" fmla="*/ 510910 w 731520"/>
              <a:gd name="connsiteY9" fmla="*/ 38039 h 731520"/>
              <a:gd name="connsiteX10" fmla="*/ 479820 w 731520"/>
              <a:gd name="connsiteY10" fmla="*/ 69128 h 731520"/>
              <a:gd name="connsiteX11" fmla="*/ 427585 w 731520"/>
              <a:gd name="connsiteY11" fmla="*/ 16908 h 731520"/>
              <a:gd name="connsiteX12" fmla="*/ 346775 w 731520"/>
              <a:gd name="connsiteY12" fmla="*/ 16908 h 731520"/>
              <a:gd name="connsiteX13" fmla="*/ 198014 w 731520"/>
              <a:gd name="connsiteY13" fmla="*/ 165669 h 731520"/>
              <a:gd name="connsiteX14" fmla="*/ 198014 w 731520"/>
              <a:gd name="connsiteY14" fmla="*/ 198002 h 731520"/>
              <a:gd name="connsiteX15" fmla="*/ 230332 w 731520"/>
              <a:gd name="connsiteY15" fmla="*/ 230320 h 731520"/>
              <a:gd name="connsiteX16" fmla="*/ 262665 w 731520"/>
              <a:gd name="connsiteY16" fmla="*/ 230320 h 731520"/>
              <a:gd name="connsiteX17" fmla="*/ 387180 w 731520"/>
              <a:gd name="connsiteY17" fmla="*/ 105804 h 731520"/>
              <a:gd name="connsiteX18" fmla="*/ 415169 w 731520"/>
              <a:gd name="connsiteY18" fmla="*/ 133794 h 731520"/>
              <a:gd name="connsiteX19" fmla="*/ 274466 w 731520"/>
              <a:gd name="connsiteY19" fmla="*/ 274483 h 731520"/>
              <a:gd name="connsiteX20" fmla="*/ 457375 w 731520"/>
              <a:gd name="connsiteY20" fmla="*/ 457391 h 731520"/>
              <a:gd name="connsiteX21" fmla="*/ 693818 w 731520"/>
              <a:gd name="connsiteY21" fmla="*/ 220947 h 731520"/>
              <a:gd name="connsiteX22" fmla="*/ 693818 w 731520"/>
              <a:gd name="connsiteY22" fmla="*/ 38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134406" y="414543"/>
                </a:moveTo>
                <a:cubicBezTo>
                  <a:pt x="59401" y="489548"/>
                  <a:pt x="12149" y="587841"/>
                  <a:pt x="417" y="693264"/>
                </a:cubicBezTo>
                <a:lnTo>
                  <a:pt x="375" y="693592"/>
                </a:lnTo>
                <a:cubicBezTo>
                  <a:pt x="-2054" y="715423"/>
                  <a:pt x="16391" y="733883"/>
                  <a:pt x="38222" y="731468"/>
                </a:cubicBezTo>
                <a:cubicBezTo>
                  <a:pt x="143780" y="719813"/>
                  <a:pt x="242218" y="672544"/>
                  <a:pt x="317314" y="597452"/>
                </a:cubicBezTo>
                <a:lnTo>
                  <a:pt x="425042" y="489724"/>
                </a:lnTo>
                <a:lnTo>
                  <a:pt x="242133" y="306815"/>
                </a:lnTo>
                <a:lnTo>
                  <a:pt x="134406" y="414543"/>
                </a:lnTo>
                <a:close/>
                <a:moveTo>
                  <a:pt x="693818" y="38039"/>
                </a:moveTo>
                <a:cubicBezTo>
                  <a:pt x="643312" y="-12468"/>
                  <a:pt x="561416" y="-12468"/>
                  <a:pt x="510910" y="38039"/>
                </a:cubicBezTo>
                <a:lnTo>
                  <a:pt x="479820" y="69128"/>
                </a:lnTo>
                <a:lnTo>
                  <a:pt x="427585" y="16908"/>
                </a:lnTo>
                <a:cubicBezTo>
                  <a:pt x="405268" y="-5409"/>
                  <a:pt x="369078" y="-5409"/>
                  <a:pt x="346775" y="16908"/>
                </a:cubicBezTo>
                <a:lnTo>
                  <a:pt x="198014" y="165669"/>
                </a:lnTo>
                <a:cubicBezTo>
                  <a:pt x="189084" y="174599"/>
                  <a:pt x="189084" y="189072"/>
                  <a:pt x="198014" y="198002"/>
                </a:cubicBezTo>
                <a:lnTo>
                  <a:pt x="230332" y="230320"/>
                </a:lnTo>
                <a:cubicBezTo>
                  <a:pt x="239262" y="239250"/>
                  <a:pt x="253735" y="239250"/>
                  <a:pt x="262665" y="230320"/>
                </a:cubicBezTo>
                <a:lnTo>
                  <a:pt x="387180" y="105804"/>
                </a:lnTo>
                <a:lnTo>
                  <a:pt x="415169" y="133794"/>
                </a:lnTo>
                <a:lnTo>
                  <a:pt x="274466" y="274483"/>
                </a:lnTo>
                <a:lnTo>
                  <a:pt x="457375" y="457391"/>
                </a:lnTo>
                <a:lnTo>
                  <a:pt x="693818" y="220947"/>
                </a:lnTo>
                <a:cubicBezTo>
                  <a:pt x="744325" y="170441"/>
                  <a:pt x="744325" y="88559"/>
                  <a:pt x="693818" y="38039"/>
                </a:cubicBezTo>
                <a:close/>
              </a:path>
            </a:pathLst>
          </a:custGeom>
          <a:solidFill>
            <a:srgbClr val="910830"/>
          </a:solidFill>
          <a:ln w="1414" cap="flat">
            <a:noFill/>
            <a:prstDash val="solid"/>
            <a:miter/>
          </a:ln>
        </p:spPr>
        <p:txBody>
          <a:bodyPr rtlCol="0" anchor="ctr"/>
          <a:lstStyle/>
          <a:p>
            <a:endParaRPr lang="en-GB"/>
          </a:p>
        </p:txBody>
      </p:sp>
      <p:sp>
        <p:nvSpPr>
          <p:cNvPr id="221" name="Grafik 354">
            <a:extLst>
              <a:ext uri="{FF2B5EF4-FFF2-40B4-BE49-F238E27FC236}">
                <a16:creationId xmlns:a16="http://schemas.microsoft.com/office/drawing/2014/main" id="{84B31F39-7A4F-47F0-A534-E065499B7A3B}"/>
              </a:ext>
            </a:extLst>
          </p:cNvPr>
          <p:cNvSpPr/>
          <p:nvPr/>
        </p:nvSpPr>
        <p:spPr>
          <a:xfrm>
            <a:off x="6775587" y="4236012"/>
            <a:ext cx="356680" cy="356680"/>
          </a:xfrm>
          <a:custGeom>
            <a:avLst/>
            <a:gdLst>
              <a:gd name="connsiteX0" fmla="*/ 531654 w 548640"/>
              <a:gd name="connsiteY0" fmla="*/ 159 h 548640"/>
              <a:gd name="connsiteX1" fmla="*/ 418783 w 548640"/>
              <a:gd name="connsiteY1" fmla="*/ 159 h 548640"/>
              <a:gd name="connsiteX2" fmla="*/ 406638 w 548640"/>
              <a:gd name="connsiteY2" fmla="*/ 29448 h 548640"/>
              <a:gd name="connsiteX3" fmla="*/ 430784 w 548640"/>
              <a:gd name="connsiteY3" fmla="*/ 53594 h 548640"/>
              <a:gd name="connsiteX4" fmla="*/ 315484 w 548640"/>
              <a:gd name="connsiteY4" fmla="*/ 168894 h 548640"/>
              <a:gd name="connsiteX5" fmla="*/ 205899 w 548640"/>
              <a:gd name="connsiteY5" fmla="*/ 137319 h 548640"/>
              <a:gd name="connsiteX6" fmla="*/ 159 w 548640"/>
              <a:gd name="connsiteY6" fmla="*/ 343059 h 548640"/>
              <a:gd name="connsiteX7" fmla="*/ 205899 w 548640"/>
              <a:gd name="connsiteY7" fmla="*/ 548799 h 548640"/>
              <a:gd name="connsiteX8" fmla="*/ 411639 w 548640"/>
              <a:gd name="connsiteY8" fmla="*/ 343059 h 548640"/>
              <a:gd name="connsiteX9" fmla="*/ 380064 w 548640"/>
              <a:gd name="connsiteY9" fmla="*/ 233474 h 548640"/>
              <a:gd name="connsiteX10" fmla="*/ 495364 w 548640"/>
              <a:gd name="connsiteY10" fmla="*/ 118174 h 548640"/>
              <a:gd name="connsiteX11" fmla="*/ 519510 w 548640"/>
              <a:gd name="connsiteY11" fmla="*/ 142320 h 548640"/>
              <a:gd name="connsiteX12" fmla="*/ 548799 w 548640"/>
              <a:gd name="connsiteY12" fmla="*/ 130175 h 548640"/>
              <a:gd name="connsiteX13" fmla="*/ 548799 w 548640"/>
              <a:gd name="connsiteY13" fmla="*/ 17304 h 548640"/>
              <a:gd name="connsiteX14" fmla="*/ 531654 w 548640"/>
              <a:gd name="connsiteY14" fmla="*/ 159 h 548640"/>
              <a:gd name="connsiteX15" fmla="*/ 205899 w 548640"/>
              <a:gd name="connsiteY15" fmla="*/ 457359 h 548640"/>
              <a:gd name="connsiteX16" fmla="*/ 91599 w 548640"/>
              <a:gd name="connsiteY16" fmla="*/ 343059 h 548640"/>
              <a:gd name="connsiteX17" fmla="*/ 205899 w 548640"/>
              <a:gd name="connsiteY17" fmla="*/ 228759 h 548640"/>
              <a:gd name="connsiteX18" fmla="*/ 320199 w 548640"/>
              <a:gd name="connsiteY18" fmla="*/ 343059 h 548640"/>
              <a:gd name="connsiteX19" fmla="*/ 205899 w 548640"/>
              <a:gd name="connsiteY19" fmla="*/ 45735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8640" h="548640">
                <a:moveTo>
                  <a:pt x="531654" y="159"/>
                </a:moveTo>
                <a:lnTo>
                  <a:pt x="418783" y="159"/>
                </a:lnTo>
                <a:cubicBezTo>
                  <a:pt x="403495" y="159"/>
                  <a:pt x="395923" y="18590"/>
                  <a:pt x="406638" y="29448"/>
                </a:cubicBezTo>
                <a:lnTo>
                  <a:pt x="430784" y="53594"/>
                </a:lnTo>
                <a:lnTo>
                  <a:pt x="315484" y="168894"/>
                </a:lnTo>
                <a:cubicBezTo>
                  <a:pt x="283766" y="148892"/>
                  <a:pt x="246190" y="137319"/>
                  <a:pt x="205899" y="137319"/>
                </a:cubicBezTo>
                <a:cubicBezTo>
                  <a:pt x="92313" y="137319"/>
                  <a:pt x="159" y="229473"/>
                  <a:pt x="159" y="343059"/>
                </a:cubicBezTo>
                <a:cubicBezTo>
                  <a:pt x="159" y="456645"/>
                  <a:pt x="92313" y="548799"/>
                  <a:pt x="205899" y="548799"/>
                </a:cubicBezTo>
                <a:cubicBezTo>
                  <a:pt x="319485" y="548799"/>
                  <a:pt x="411639" y="456645"/>
                  <a:pt x="411639" y="343059"/>
                </a:cubicBezTo>
                <a:cubicBezTo>
                  <a:pt x="411639" y="302768"/>
                  <a:pt x="400066" y="265192"/>
                  <a:pt x="380064" y="233474"/>
                </a:cubicBezTo>
                <a:lnTo>
                  <a:pt x="495364" y="118174"/>
                </a:lnTo>
                <a:lnTo>
                  <a:pt x="519510" y="142320"/>
                </a:lnTo>
                <a:cubicBezTo>
                  <a:pt x="530368" y="153178"/>
                  <a:pt x="548799" y="145463"/>
                  <a:pt x="548799" y="130175"/>
                </a:cubicBezTo>
                <a:lnTo>
                  <a:pt x="548799" y="17304"/>
                </a:lnTo>
                <a:cubicBezTo>
                  <a:pt x="548799" y="7874"/>
                  <a:pt x="541084" y="159"/>
                  <a:pt x="531654" y="159"/>
                </a:cubicBezTo>
                <a:close/>
                <a:moveTo>
                  <a:pt x="205899" y="457359"/>
                </a:moveTo>
                <a:cubicBezTo>
                  <a:pt x="142891" y="457359"/>
                  <a:pt x="91599" y="406067"/>
                  <a:pt x="91599" y="343059"/>
                </a:cubicBezTo>
                <a:cubicBezTo>
                  <a:pt x="91599" y="280051"/>
                  <a:pt x="142891" y="228759"/>
                  <a:pt x="205899" y="228759"/>
                </a:cubicBezTo>
                <a:cubicBezTo>
                  <a:pt x="268907" y="228759"/>
                  <a:pt x="320199" y="280051"/>
                  <a:pt x="320199" y="343059"/>
                </a:cubicBezTo>
                <a:cubicBezTo>
                  <a:pt x="320199" y="406067"/>
                  <a:pt x="268907" y="457359"/>
                  <a:pt x="205899" y="457359"/>
                </a:cubicBezTo>
                <a:close/>
              </a:path>
            </a:pathLst>
          </a:custGeom>
          <a:solidFill>
            <a:srgbClr val="910830"/>
          </a:solidFill>
          <a:ln w="1414" cap="flat">
            <a:noFill/>
            <a:prstDash val="solid"/>
            <a:miter/>
          </a:ln>
        </p:spPr>
        <p:txBody>
          <a:bodyPr rtlCol="0" anchor="ctr"/>
          <a:lstStyle/>
          <a:p>
            <a:endParaRPr lang="en-GB"/>
          </a:p>
        </p:txBody>
      </p:sp>
      <p:sp>
        <p:nvSpPr>
          <p:cNvPr id="222" name="Grafik 355">
            <a:extLst>
              <a:ext uri="{FF2B5EF4-FFF2-40B4-BE49-F238E27FC236}">
                <a16:creationId xmlns:a16="http://schemas.microsoft.com/office/drawing/2014/main" id="{70EA076A-67E5-4720-97EC-56813037D655}"/>
              </a:ext>
            </a:extLst>
          </p:cNvPr>
          <p:cNvSpPr/>
          <p:nvPr/>
        </p:nvSpPr>
        <p:spPr>
          <a:xfrm>
            <a:off x="3050574" y="4176565"/>
            <a:ext cx="475573" cy="475573"/>
          </a:xfrm>
          <a:custGeom>
            <a:avLst/>
            <a:gdLst>
              <a:gd name="connsiteX0" fmla="*/ 485934 w 731520"/>
              <a:gd name="connsiteY0" fmla="*/ 159 h 731520"/>
              <a:gd name="connsiteX1" fmla="*/ 373063 w 731520"/>
              <a:gd name="connsiteY1" fmla="*/ 159 h 731520"/>
              <a:gd name="connsiteX2" fmla="*/ 360918 w 731520"/>
              <a:gd name="connsiteY2" fmla="*/ 29448 h 731520"/>
              <a:gd name="connsiteX3" fmla="*/ 385064 w 731520"/>
              <a:gd name="connsiteY3" fmla="*/ 53594 h 731520"/>
              <a:gd name="connsiteX4" fmla="*/ 315484 w 731520"/>
              <a:gd name="connsiteY4" fmla="*/ 123174 h 731520"/>
              <a:gd name="connsiteX5" fmla="*/ 205899 w 731520"/>
              <a:gd name="connsiteY5" fmla="*/ 91599 h 731520"/>
              <a:gd name="connsiteX6" fmla="*/ 159 w 731520"/>
              <a:gd name="connsiteY6" fmla="*/ 297339 h 731520"/>
              <a:gd name="connsiteX7" fmla="*/ 205899 w 731520"/>
              <a:gd name="connsiteY7" fmla="*/ 503079 h 731520"/>
              <a:gd name="connsiteX8" fmla="*/ 411639 w 731520"/>
              <a:gd name="connsiteY8" fmla="*/ 297339 h 731520"/>
              <a:gd name="connsiteX9" fmla="*/ 380064 w 731520"/>
              <a:gd name="connsiteY9" fmla="*/ 187754 h 731520"/>
              <a:gd name="connsiteX10" fmla="*/ 449644 w 731520"/>
              <a:gd name="connsiteY10" fmla="*/ 118174 h 731520"/>
              <a:gd name="connsiteX11" fmla="*/ 473790 w 731520"/>
              <a:gd name="connsiteY11" fmla="*/ 142320 h 731520"/>
              <a:gd name="connsiteX12" fmla="*/ 485791 w 731520"/>
              <a:gd name="connsiteY12" fmla="*/ 147320 h 731520"/>
              <a:gd name="connsiteX13" fmla="*/ 503079 w 731520"/>
              <a:gd name="connsiteY13" fmla="*/ 130175 h 731520"/>
              <a:gd name="connsiteX14" fmla="*/ 503079 w 731520"/>
              <a:gd name="connsiteY14" fmla="*/ 17304 h 731520"/>
              <a:gd name="connsiteX15" fmla="*/ 485934 w 731520"/>
              <a:gd name="connsiteY15" fmla="*/ 159 h 731520"/>
              <a:gd name="connsiteX16" fmla="*/ 205899 w 731520"/>
              <a:gd name="connsiteY16" fmla="*/ 411639 h 731520"/>
              <a:gd name="connsiteX17" fmla="*/ 91599 w 731520"/>
              <a:gd name="connsiteY17" fmla="*/ 297339 h 731520"/>
              <a:gd name="connsiteX18" fmla="*/ 205899 w 731520"/>
              <a:gd name="connsiteY18" fmla="*/ 183039 h 731520"/>
              <a:gd name="connsiteX19" fmla="*/ 320199 w 731520"/>
              <a:gd name="connsiteY19" fmla="*/ 297339 h 731520"/>
              <a:gd name="connsiteX20" fmla="*/ 205899 w 731520"/>
              <a:gd name="connsiteY20" fmla="*/ 411639 h 731520"/>
              <a:gd name="connsiteX21" fmla="*/ 714534 w 731520"/>
              <a:gd name="connsiteY21" fmla="*/ 228616 h 731520"/>
              <a:gd name="connsiteX22" fmla="*/ 601663 w 731520"/>
              <a:gd name="connsiteY22" fmla="*/ 228616 h 731520"/>
              <a:gd name="connsiteX23" fmla="*/ 589518 w 731520"/>
              <a:gd name="connsiteY23" fmla="*/ 257906 h 731520"/>
              <a:gd name="connsiteX24" fmla="*/ 613664 w 731520"/>
              <a:gd name="connsiteY24" fmla="*/ 282051 h 731520"/>
              <a:gd name="connsiteX25" fmla="*/ 544084 w 731520"/>
              <a:gd name="connsiteY25" fmla="*/ 351632 h 731520"/>
              <a:gd name="connsiteX26" fmla="*/ 456216 w 731520"/>
              <a:gd name="connsiteY26" fmla="*/ 321199 h 731520"/>
              <a:gd name="connsiteX27" fmla="*/ 429927 w 731520"/>
              <a:gd name="connsiteY27" fmla="*/ 411639 h 731520"/>
              <a:gd name="connsiteX28" fmla="*/ 434499 w 731520"/>
              <a:gd name="connsiteY28" fmla="*/ 411496 h 731520"/>
              <a:gd name="connsiteX29" fmla="*/ 548799 w 731520"/>
              <a:gd name="connsiteY29" fmla="*/ 525796 h 731520"/>
              <a:gd name="connsiteX30" fmla="*/ 434499 w 731520"/>
              <a:gd name="connsiteY30" fmla="*/ 640096 h 731520"/>
              <a:gd name="connsiteX31" fmla="*/ 320199 w 731520"/>
              <a:gd name="connsiteY31" fmla="*/ 525796 h 731520"/>
              <a:gd name="connsiteX32" fmla="*/ 320342 w 731520"/>
              <a:gd name="connsiteY32" fmla="*/ 521224 h 731520"/>
              <a:gd name="connsiteX33" fmla="*/ 229902 w 731520"/>
              <a:gd name="connsiteY33" fmla="*/ 547513 h 731520"/>
              <a:gd name="connsiteX34" fmla="*/ 434499 w 731520"/>
              <a:gd name="connsiteY34" fmla="*/ 731679 h 731520"/>
              <a:gd name="connsiteX35" fmla="*/ 640239 w 731520"/>
              <a:gd name="connsiteY35" fmla="*/ 525939 h 731520"/>
              <a:gd name="connsiteX36" fmla="*/ 608664 w 731520"/>
              <a:gd name="connsiteY36" fmla="*/ 416354 h 731520"/>
              <a:gd name="connsiteX37" fmla="*/ 678244 w 731520"/>
              <a:gd name="connsiteY37" fmla="*/ 346774 h 731520"/>
              <a:gd name="connsiteX38" fmla="*/ 702390 w 731520"/>
              <a:gd name="connsiteY38" fmla="*/ 370920 h 731520"/>
              <a:gd name="connsiteX39" fmla="*/ 714391 w 731520"/>
              <a:gd name="connsiteY39" fmla="*/ 375920 h 731520"/>
              <a:gd name="connsiteX40" fmla="*/ 731679 w 731520"/>
              <a:gd name="connsiteY40" fmla="*/ 358775 h 731520"/>
              <a:gd name="connsiteX41" fmla="*/ 731679 w 731520"/>
              <a:gd name="connsiteY41" fmla="*/ 245904 h 731520"/>
              <a:gd name="connsiteX42" fmla="*/ 714534 w 731520"/>
              <a:gd name="connsiteY42" fmla="*/ 22861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731520">
                <a:moveTo>
                  <a:pt x="485934" y="159"/>
                </a:moveTo>
                <a:lnTo>
                  <a:pt x="373063" y="159"/>
                </a:lnTo>
                <a:cubicBezTo>
                  <a:pt x="357775" y="159"/>
                  <a:pt x="350203" y="18590"/>
                  <a:pt x="360918" y="29448"/>
                </a:cubicBezTo>
                <a:lnTo>
                  <a:pt x="385064" y="53594"/>
                </a:lnTo>
                <a:lnTo>
                  <a:pt x="315484" y="123174"/>
                </a:lnTo>
                <a:cubicBezTo>
                  <a:pt x="283766" y="103172"/>
                  <a:pt x="246190" y="91599"/>
                  <a:pt x="205899" y="91599"/>
                </a:cubicBezTo>
                <a:cubicBezTo>
                  <a:pt x="92313" y="91599"/>
                  <a:pt x="159" y="183753"/>
                  <a:pt x="159" y="297339"/>
                </a:cubicBezTo>
                <a:cubicBezTo>
                  <a:pt x="159" y="410925"/>
                  <a:pt x="92313" y="503079"/>
                  <a:pt x="205899" y="503079"/>
                </a:cubicBezTo>
                <a:cubicBezTo>
                  <a:pt x="319485" y="503079"/>
                  <a:pt x="411639" y="410925"/>
                  <a:pt x="411639" y="297339"/>
                </a:cubicBezTo>
                <a:cubicBezTo>
                  <a:pt x="411639" y="257048"/>
                  <a:pt x="400066" y="219472"/>
                  <a:pt x="380064" y="187754"/>
                </a:cubicBezTo>
                <a:lnTo>
                  <a:pt x="449644" y="118174"/>
                </a:lnTo>
                <a:lnTo>
                  <a:pt x="473790" y="142320"/>
                </a:lnTo>
                <a:cubicBezTo>
                  <a:pt x="477219" y="145749"/>
                  <a:pt x="481648" y="147320"/>
                  <a:pt x="485791" y="147320"/>
                </a:cubicBezTo>
                <a:cubicBezTo>
                  <a:pt x="494649" y="147320"/>
                  <a:pt x="503079" y="140462"/>
                  <a:pt x="503079" y="130175"/>
                </a:cubicBezTo>
                <a:lnTo>
                  <a:pt x="503079" y="17304"/>
                </a:lnTo>
                <a:cubicBezTo>
                  <a:pt x="503079" y="7874"/>
                  <a:pt x="495364" y="159"/>
                  <a:pt x="485934" y="159"/>
                </a:cubicBezTo>
                <a:close/>
                <a:moveTo>
                  <a:pt x="205899" y="411639"/>
                </a:moveTo>
                <a:cubicBezTo>
                  <a:pt x="142891" y="411639"/>
                  <a:pt x="91599" y="360347"/>
                  <a:pt x="91599" y="297339"/>
                </a:cubicBezTo>
                <a:cubicBezTo>
                  <a:pt x="91599" y="234331"/>
                  <a:pt x="142891" y="183039"/>
                  <a:pt x="205899" y="183039"/>
                </a:cubicBezTo>
                <a:cubicBezTo>
                  <a:pt x="268907" y="183039"/>
                  <a:pt x="320199" y="234331"/>
                  <a:pt x="320199" y="297339"/>
                </a:cubicBezTo>
                <a:cubicBezTo>
                  <a:pt x="320199" y="360347"/>
                  <a:pt x="268907" y="411639"/>
                  <a:pt x="205899" y="411639"/>
                </a:cubicBezTo>
                <a:close/>
                <a:moveTo>
                  <a:pt x="714534" y="228616"/>
                </a:moveTo>
                <a:lnTo>
                  <a:pt x="601663" y="228616"/>
                </a:lnTo>
                <a:cubicBezTo>
                  <a:pt x="586375" y="228616"/>
                  <a:pt x="578803" y="247047"/>
                  <a:pt x="589518" y="257906"/>
                </a:cubicBezTo>
                <a:lnTo>
                  <a:pt x="613664" y="282051"/>
                </a:lnTo>
                <a:lnTo>
                  <a:pt x="544084" y="351632"/>
                </a:lnTo>
                <a:cubicBezTo>
                  <a:pt x="518081" y="335344"/>
                  <a:pt x="488363" y="324628"/>
                  <a:pt x="456216" y="321199"/>
                </a:cubicBezTo>
                <a:cubicBezTo>
                  <a:pt x="453216" y="352346"/>
                  <a:pt x="444500" y="383064"/>
                  <a:pt x="429927" y="411639"/>
                </a:cubicBezTo>
                <a:cubicBezTo>
                  <a:pt x="431499" y="411639"/>
                  <a:pt x="433070" y="411496"/>
                  <a:pt x="434499" y="411496"/>
                </a:cubicBezTo>
                <a:cubicBezTo>
                  <a:pt x="497507" y="411496"/>
                  <a:pt x="548799" y="462788"/>
                  <a:pt x="548799" y="525796"/>
                </a:cubicBezTo>
                <a:cubicBezTo>
                  <a:pt x="548799" y="588804"/>
                  <a:pt x="497507" y="640096"/>
                  <a:pt x="434499" y="640096"/>
                </a:cubicBezTo>
                <a:cubicBezTo>
                  <a:pt x="371491" y="640096"/>
                  <a:pt x="320199" y="588804"/>
                  <a:pt x="320199" y="525796"/>
                </a:cubicBezTo>
                <a:cubicBezTo>
                  <a:pt x="320199" y="524225"/>
                  <a:pt x="320199" y="522653"/>
                  <a:pt x="320342" y="521224"/>
                </a:cubicBezTo>
                <a:cubicBezTo>
                  <a:pt x="291767" y="535797"/>
                  <a:pt x="261049" y="544656"/>
                  <a:pt x="229902" y="547513"/>
                </a:cubicBezTo>
                <a:cubicBezTo>
                  <a:pt x="240761" y="651098"/>
                  <a:pt x="328200" y="731679"/>
                  <a:pt x="434499" y="731679"/>
                </a:cubicBezTo>
                <a:cubicBezTo>
                  <a:pt x="548085" y="731679"/>
                  <a:pt x="640239" y="639525"/>
                  <a:pt x="640239" y="525939"/>
                </a:cubicBezTo>
                <a:cubicBezTo>
                  <a:pt x="640239" y="485648"/>
                  <a:pt x="628666" y="448072"/>
                  <a:pt x="608664" y="416354"/>
                </a:cubicBezTo>
                <a:lnTo>
                  <a:pt x="678244" y="346774"/>
                </a:lnTo>
                <a:lnTo>
                  <a:pt x="702390" y="370920"/>
                </a:lnTo>
                <a:cubicBezTo>
                  <a:pt x="705819" y="374349"/>
                  <a:pt x="710105" y="375920"/>
                  <a:pt x="714391" y="375920"/>
                </a:cubicBezTo>
                <a:cubicBezTo>
                  <a:pt x="723249" y="375920"/>
                  <a:pt x="731679" y="369062"/>
                  <a:pt x="731679" y="358775"/>
                </a:cubicBezTo>
                <a:lnTo>
                  <a:pt x="731679" y="245904"/>
                </a:lnTo>
                <a:cubicBezTo>
                  <a:pt x="731679" y="236331"/>
                  <a:pt x="723964" y="228616"/>
                  <a:pt x="714534" y="228616"/>
                </a:cubicBezTo>
                <a:close/>
              </a:path>
            </a:pathLst>
          </a:custGeom>
          <a:solidFill>
            <a:srgbClr val="910830"/>
          </a:solidFill>
          <a:ln w="1414" cap="flat">
            <a:noFill/>
            <a:prstDash val="solid"/>
            <a:miter/>
          </a:ln>
        </p:spPr>
        <p:txBody>
          <a:bodyPr rtlCol="0" anchor="ctr"/>
          <a:lstStyle/>
          <a:p>
            <a:endParaRPr lang="en-GB"/>
          </a:p>
        </p:txBody>
      </p:sp>
      <p:sp>
        <p:nvSpPr>
          <p:cNvPr id="223" name="Grafik 356">
            <a:extLst>
              <a:ext uri="{FF2B5EF4-FFF2-40B4-BE49-F238E27FC236}">
                <a16:creationId xmlns:a16="http://schemas.microsoft.com/office/drawing/2014/main" id="{6FDFB0EC-02CF-4947-96D8-2D47E6DF2D8B}"/>
              </a:ext>
            </a:extLst>
          </p:cNvPr>
          <p:cNvSpPr/>
          <p:nvPr/>
        </p:nvSpPr>
        <p:spPr>
          <a:xfrm>
            <a:off x="7229178" y="4236012"/>
            <a:ext cx="356680" cy="356680"/>
          </a:xfrm>
          <a:custGeom>
            <a:avLst/>
            <a:gdLst>
              <a:gd name="connsiteX0" fmla="*/ 531654 w 548640"/>
              <a:gd name="connsiteY0" fmla="*/ 159 h 548640"/>
              <a:gd name="connsiteX1" fmla="*/ 418783 w 548640"/>
              <a:gd name="connsiteY1" fmla="*/ 159 h 548640"/>
              <a:gd name="connsiteX2" fmla="*/ 406638 w 548640"/>
              <a:gd name="connsiteY2" fmla="*/ 29448 h 548640"/>
              <a:gd name="connsiteX3" fmla="*/ 430784 w 548640"/>
              <a:gd name="connsiteY3" fmla="*/ 53594 h 548640"/>
              <a:gd name="connsiteX4" fmla="*/ 405781 w 548640"/>
              <a:gd name="connsiteY4" fmla="*/ 78597 h 548640"/>
              <a:gd name="connsiteX5" fmla="*/ 385636 w 548640"/>
              <a:gd name="connsiteY5" fmla="*/ 58452 h 548640"/>
              <a:gd name="connsiteX6" fmla="*/ 361347 w 548640"/>
              <a:gd name="connsiteY6" fmla="*/ 58452 h 548640"/>
              <a:gd name="connsiteX7" fmla="*/ 320913 w 548640"/>
              <a:gd name="connsiteY7" fmla="*/ 98743 h 548640"/>
              <a:gd name="connsiteX8" fmla="*/ 320913 w 548640"/>
              <a:gd name="connsiteY8" fmla="*/ 123032 h 548640"/>
              <a:gd name="connsiteX9" fmla="*/ 341059 w 548640"/>
              <a:gd name="connsiteY9" fmla="*/ 143177 h 548640"/>
              <a:gd name="connsiteX10" fmla="*/ 315341 w 548640"/>
              <a:gd name="connsiteY10" fmla="*/ 168894 h 548640"/>
              <a:gd name="connsiteX11" fmla="*/ 205756 w 548640"/>
              <a:gd name="connsiteY11" fmla="*/ 137319 h 548640"/>
              <a:gd name="connsiteX12" fmla="*/ 159 w 548640"/>
              <a:gd name="connsiteY12" fmla="*/ 343059 h 548640"/>
              <a:gd name="connsiteX13" fmla="*/ 205899 w 548640"/>
              <a:gd name="connsiteY13" fmla="*/ 548799 h 548640"/>
              <a:gd name="connsiteX14" fmla="*/ 411639 w 548640"/>
              <a:gd name="connsiteY14" fmla="*/ 343059 h 548640"/>
              <a:gd name="connsiteX15" fmla="*/ 380064 w 548640"/>
              <a:gd name="connsiteY15" fmla="*/ 233474 h 548640"/>
              <a:gd name="connsiteX16" fmla="*/ 405781 w 548640"/>
              <a:gd name="connsiteY16" fmla="*/ 207756 h 548640"/>
              <a:gd name="connsiteX17" fmla="*/ 425927 w 548640"/>
              <a:gd name="connsiteY17" fmla="*/ 227902 h 548640"/>
              <a:gd name="connsiteX18" fmla="*/ 450215 w 548640"/>
              <a:gd name="connsiteY18" fmla="*/ 227902 h 548640"/>
              <a:gd name="connsiteX19" fmla="*/ 490649 w 548640"/>
              <a:gd name="connsiteY19" fmla="*/ 187468 h 548640"/>
              <a:gd name="connsiteX20" fmla="*/ 490649 w 548640"/>
              <a:gd name="connsiteY20" fmla="*/ 163179 h 548640"/>
              <a:gd name="connsiteX21" fmla="*/ 470504 w 548640"/>
              <a:gd name="connsiteY21" fmla="*/ 143034 h 548640"/>
              <a:gd name="connsiteX22" fmla="*/ 495507 w 548640"/>
              <a:gd name="connsiteY22" fmla="*/ 118031 h 548640"/>
              <a:gd name="connsiteX23" fmla="*/ 519653 w 548640"/>
              <a:gd name="connsiteY23" fmla="*/ 142177 h 548640"/>
              <a:gd name="connsiteX24" fmla="*/ 548942 w 548640"/>
              <a:gd name="connsiteY24" fmla="*/ 130032 h 548640"/>
              <a:gd name="connsiteX25" fmla="*/ 548942 w 548640"/>
              <a:gd name="connsiteY25" fmla="*/ 17304 h 548640"/>
              <a:gd name="connsiteX26" fmla="*/ 531654 w 548640"/>
              <a:gd name="connsiteY26" fmla="*/ 159 h 548640"/>
              <a:gd name="connsiteX27" fmla="*/ 205899 w 548640"/>
              <a:gd name="connsiteY27" fmla="*/ 457359 h 548640"/>
              <a:gd name="connsiteX28" fmla="*/ 91599 w 548640"/>
              <a:gd name="connsiteY28" fmla="*/ 343059 h 548640"/>
              <a:gd name="connsiteX29" fmla="*/ 205899 w 548640"/>
              <a:gd name="connsiteY29" fmla="*/ 228759 h 548640"/>
              <a:gd name="connsiteX30" fmla="*/ 320199 w 548640"/>
              <a:gd name="connsiteY30" fmla="*/ 343059 h 548640"/>
              <a:gd name="connsiteX31" fmla="*/ 205899 w 548640"/>
              <a:gd name="connsiteY31" fmla="*/ 45735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8640" h="548640">
                <a:moveTo>
                  <a:pt x="531654" y="159"/>
                </a:moveTo>
                <a:lnTo>
                  <a:pt x="418783" y="159"/>
                </a:lnTo>
                <a:cubicBezTo>
                  <a:pt x="403495" y="159"/>
                  <a:pt x="395923" y="18590"/>
                  <a:pt x="406638" y="29448"/>
                </a:cubicBezTo>
                <a:lnTo>
                  <a:pt x="430784" y="53594"/>
                </a:lnTo>
                <a:lnTo>
                  <a:pt x="405781" y="78597"/>
                </a:lnTo>
                <a:lnTo>
                  <a:pt x="385636" y="58452"/>
                </a:lnTo>
                <a:cubicBezTo>
                  <a:pt x="378921" y="51737"/>
                  <a:pt x="368062" y="51737"/>
                  <a:pt x="361347" y="58452"/>
                </a:cubicBezTo>
                <a:lnTo>
                  <a:pt x="320913" y="98743"/>
                </a:lnTo>
                <a:cubicBezTo>
                  <a:pt x="314198" y="105458"/>
                  <a:pt x="314198" y="116316"/>
                  <a:pt x="320913" y="123032"/>
                </a:cubicBezTo>
                <a:lnTo>
                  <a:pt x="341059" y="143177"/>
                </a:lnTo>
                <a:lnTo>
                  <a:pt x="315341" y="168894"/>
                </a:lnTo>
                <a:cubicBezTo>
                  <a:pt x="283623" y="148892"/>
                  <a:pt x="246047" y="137319"/>
                  <a:pt x="205756" y="137319"/>
                </a:cubicBezTo>
                <a:cubicBezTo>
                  <a:pt x="92313" y="137319"/>
                  <a:pt x="159" y="229473"/>
                  <a:pt x="159" y="343059"/>
                </a:cubicBezTo>
                <a:cubicBezTo>
                  <a:pt x="159" y="456645"/>
                  <a:pt x="92313" y="548799"/>
                  <a:pt x="205899" y="548799"/>
                </a:cubicBezTo>
                <a:cubicBezTo>
                  <a:pt x="319485" y="548799"/>
                  <a:pt x="411639" y="456645"/>
                  <a:pt x="411639" y="343059"/>
                </a:cubicBezTo>
                <a:cubicBezTo>
                  <a:pt x="411639" y="302768"/>
                  <a:pt x="400066" y="265192"/>
                  <a:pt x="380064" y="233474"/>
                </a:cubicBezTo>
                <a:lnTo>
                  <a:pt x="405781" y="207756"/>
                </a:lnTo>
                <a:lnTo>
                  <a:pt x="425927" y="227902"/>
                </a:lnTo>
                <a:cubicBezTo>
                  <a:pt x="432642" y="234617"/>
                  <a:pt x="443500" y="234617"/>
                  <a:pt x="450215" y="227902"/>
                </a:cubicBezTo>
                <a:lnTo>
                  <a:pt x="490649" y="187468"/>
                </a:lnTo>
                <a:cubicBezTo>
                  <a:pt x="497364" y="180753"/>
                  <a:pt x="497364" y="169895"/>
                  <a:pt x="490649" y="163179"/>
                </a:cubicBezTo>
                <a:lnTo>
                  <a:pt x="470504" y="143034"/>
                </a:lnTo>
                <a:lnTo>
                  <a:pt x="495507" y="118031"/>
                </a:lnTo>
                <a:lnTo>
                  <a:pt x="519653" y="142177"/>
                </a:lnTo>
                <a:cubicBezTo>
                  <a:pt x="530511" y="153035"/>
                  <a:pt x="548942" y="145320"/>
                  <a:pt x="548942" y="130032"/>
                </a:cubicBezTo>
                <a:lnTo>
                  <a:pt x="548942" y="17304"/>
                </a:lnTo>
                <a:cubicBezTo>
                  <a:pt x="548799" y="7874"/>
                  <a:pt x="541084" y="159"/>
                  <a:pt x="531654" y="159"/>
                </a:cubicBezTo>
                <a:close/>
                <a:moveTo>
                  <a:pt x="205899" y="457359"/>
                </a:moveTo>
                <a:cubicBezTo>
                  <a:pt x="142891" y="457359"/>
                  <a:pt x="91599" y="406067"/>
                  <a:pt x="91599" y="343059"/>
                </a:cubicBezTo>
                <a:cubicBezTo>
                  <a:pt x="91599" y="280051"/>
                  <a:pt x="142891" y="228759"/>
                  <a:pt x="205899" y="228759"/>
                </a:cubicBezTo>
                <a:cubicBezTo>
                  <a:pt x="268907" y="228759"/>
                  <a:pt x="320199" y="280051"/>
                  <a:pt x="320199" y="343059"/>
                </a:cubicBezTo>
                <a:cubicBezTo>
                  <a:pt x="320199" y="406067"/>
                  <a:pt x="268907" y="457359"/>
                  <a:pt x="205899" y="457359"/>
                </a:cubicBezTo>
                <a:close/>
              </a:path>
            </a:pathLst>
          </a:custGeom>
          <a:solidFill>
            <a:srgbClr val="910830"/>
          </a:solidFill>
          <a:ln w="1414" cap="flat">
            <a:noFill/>
            <a:prstDash val="solid"/>
            <a:miter/>
          </a:ln>
        </p:spPr>
        <p:txBody>
          <a:bodyPr rtlCol="0" anchor="ctr"/>
          <a:lstStyle/>
          <a:p>
            <a:endParaRPr lang="en-GB"/>
          </a:p>
        </p:txBody>
      </p:sp>
      <p:sp>
        <p:nvSpPr>
          <p:cNvPr id="224" name="Grafik 357">
            <a:extLst>
              <a:ext uri="{FF2B5EF4-FFF2-40B4-BE49-F238E27FC236}">
                <a16:creationId xmlns:a16="http://schemas.microsoft.com/office/drawing/2014/main" id="{B2D337C8-7DA0-47F8-82D5-A55436D63816}"/>
              </a:ext>
            </a:extLst>
          </p:cNvPr>
          <p:cNvSpPr/>
          <p:nvPr/>
        </p:nvSpPr>
        <p:spPr>
          <a:xfrm>
            <a:off x="5325692" y="4280642"/>
            <a:ext cx="444921" cy="267510"/>
          </a:xfrm>
          <a:custGeom>
            <a:avLst/>
            <a:gdLst>
              <a:gd name="connsiteX0" fmla="*/ 680460 w 684371"/>
              <a:gd name="connsiteY0" fmla="*/ 193685 h 411480"/>
              <a:gd name="connsiteX1" fmla="*/ 600593 w 684371"/>
              <a:gd name="connsiteY1" fmla="*/ 113818 h 411480"/>
              <a:gd name="connsiteX2" fmla="*/ 571304 w 684371"/>
              <a:gd name="connsiteY2" fmla="*/ 125962 h 411480"/>
              <a:gd name="connsiteX3" fmla="*/ 571304 w 684371"/>
              <a:gd name="connsiteY3" fmla="*/ 160109 h 411480"/>
              <a:gd name="connsiteX4" fmla="*/ 537299 w 684371"/>
              <a:gd name="connsiteY4" fmla="*/ 160109 h 411480"/>
              <a:gd name="connsiteX5" fmla="*/ 537299 w 684371"/>
              <a:gd name="connsiteY5" fmla="*/ 131534 h 411480"/>
              <a:gd name="connsiteX6" fmla="*/ 520154 w 684371"/>
              <a:gd name="connsiteY6" fmla="*/ 114389 h 411480"/>
              <a:gd name="connsiteX7" fmla="*/ 463004 w 684371"/>
              <a:gd name="connsiteY7" fmla="*/ 114389 h 411480"/>
              <a:gd name="connsiteX8" fmla="*/ 445859 w 684371"/>
              <a:gd name="connsiteY8" fmla="*/ 131534 h 411480"/>
              <a:gd name="connsiteX9" fmla="*/ 445859 w 684371"/>
              <a:gd name="connsiteY9" fmla="*/ 160109 h 411480"/>
              <a:gd name="connsiteX10" fmla="*/ 406426 w 684371"/>
              <a:gd name="connsiteY10" fmla="*/ 160109 h 411480"/>
              <a:gd name="connsiteX11" fmla="*/ 351276 w 684371"/>
              <a:gd name="connsiteY11" fmla="*/ 60383 h 411480"/>
              <a:gd name="connsiteX12" fmla="*/ 60383 w 684371"/>
              <a:gd name="connsiteY12" fmla="*/ 60383 h 411480"/>
              <a:gd name="connsiteX13" fmla="*/ 60383 w 684371"/>
              <a:gd name="connsiteY13" fmla="*/ 351276 h 411480"/>
              <a:gd name="connsiteX14" fmla="*/ 351276 w 684371"/>
              <a:gd name="connsiteY14" fmla="*/ 351276 h 411480"/>
              <a:gd name="connsiteX15" fmla="*/ 406426 w 684371"/>
              <a:gd name="connsiteY15" fmla="*/ 251549 h 411480"/>
              <a:gd name="connsiteX16" fmla="*/ 445859 w 684371"/>
              <a:gd name="connsiteY16" fmla="*/ 251549 h 411480"/>
              <a:gd name="connsiteX17" fmla="*/ 445859 w 684371"/>
              <a:gd name="connsiteY17" fmla="*/ 280124 h 411480"/>
              <a:gd name="connsiteX18" fmla="*/ 463004 w 684371"/>
              <a:gd name="connsiteY18" fmla="*/ 297269 h 411480"/>
              <a:gd name="connsiteX19" fmla="*/ 520154 w 684371"/>
              <a:gd name="connsiteY19" fmla="*/ 297269 h 411480"/>
              <a:gd name="connsiteX20" fmla="*/ 537299 w 684371"/>
              <a:gd name="connsiteY20" fmla="*/ 280124 h 411480"/>
              <a:gd name="connsiteX21" fmla="*/ 537299 w 684371"/>
              <a:gd name="connsiteY21" fmla="*/ 251549 h 411480"/>
              <a:gd name="connsiteX22" fmla="*/ 571446 w 684371"/>
              <a:gd name="connsiteY22" fmla="*/ 251549 h 411480"/>
              <a:gd name="connsiteX23" fmla="*/ 571446 w 684371"/>
              <a:gd name="connsiteY23" fmla="*/ 285696 h 411480"/>
              <a:gd name="connsiteX24" fmla="*/ 600736 w 684371"/>
              <a:gd name="connsiteY24" fmla="*/ 297841 h 411480"/>
              <a:gd name="connsiteX25" fmla="*/ 680603 w 684371"/>
              <a:gd name="connsiteY25" fmla="*/ 217974 h 411480"/>
              <a:gd name="connsiteX26" fmla="*/ 680460 w 684371"/>
              <a:gd name="connsiteY26" fmla="*/ 193685 h 411480"/>
              <a:gd name="connsiteX27" fmla="*/ 286697 w 684371"/>
              <a:gd name="connsiteY27" fmla="*/ 286697 h 411480"/>
              <a:gd name="connsiteX28" fmla="*/ 125105 w 684371"/>
              <a:gd name="connsiteY28" fmla="*/ 286697 h 411480"/>
              <a:gd name="connsiteX29" fmla="*/ 125105 w 684371"/>
              <a:gd name="connsiteY29" fmla="*/ 125105 h 411480"/>
              <a:gd name="connsiteX30" fmla="*/ 286697 w 684371"/>
              <a:gd name="connsiteY30" fmla="*/ 125105 h 411480"/>
              <a:gd name="connsiteX31" fmla="*/ 286697 w 684371"/>
              <a:gd name="connsiteY31" fmla="*/ 286697 h 411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84371" h="411480">
                <a:moveTo>
                  <a:pt x="680460" y="193685"/>
                </a:moveTo>
                <a:lnTo>
                  <a:pt x="600593" y="113818"/>
                </a:lnTo>
                <a:cubicBezTo>
                  <a:pt x="589734" y="102959"/>
                  <a:pt x="571304" y="110675"/>
                  <a:pt x="571304" y="125962"/>
                </a:cubicBezTo>
                <a:lnTo>
                  <a:pt x="571304" y="160109"/>
                </a:lnTo>
                <a:lnTo>
                  <a:pt x="537299" y="160109"/>
                </a:lnTo>
                <a:lnTo>
                  <a:pt x="537299" y="131534"/>
                </a:lnTo>
                <a:cubicBezTo>
                  <a:pt x="537299" y="122105"/>
                  <a:pt x="529584" y="114389"/>
                  <a:pt x="520154" y="114389"/>
                </a:cubicBezTo>
                <a:lnTo>
                  <a:pt x="463004" y="114389"/>
                </a:lnTo>
                <a:cubicBezTo>
                  <a:pt x="453575" y="114389"/>
                  <a:pt x="445859" y="122105"/>
                  <a:pt x="445859" y="131534"/>
                </a:cubicBezTo>
                <a:lnTo>
                  <a:pt x="445859" y="160109"/>
                </a:lnTo>
                <a:lnTo>
                  <a:pt x="406426" y="160109"/>
                </a:lnTo>
                <a:cubicBezTo>
                  <a:pt x="398139" y="123533"/>
                  <a:pt x="379708" y="88815"/>
                  <a:pt x="351276" y="60383"/>
                </a:cubicBezTo>
                <a:cubicBezTo>
                  <a:pt x="270980" y="-19913"/>
                  <a:pt x="140678" y="-19913"/>
                  <a:pt x="60383" y="60383"/>
                </a:cubicBezTo>
                <a:cubicBezTo>
                  <a:pt x="-19913" y="140678"/>
                  <a:pt x="-19913" y="270980"/>
                  <a:pt x="60383" y="351276"/>
                </a:cubicBezTo>
                <a:cubicBezTo>
                  <a:pt x="140678" y="431572"/>
                  <a:pt x="270980" y="431572"/>
                  <a:pt x="351276" y="351276"/>
                </a:cubicBezTo>
                <a:cubicBezTo>
                  <a:pt x="379708" y="322844"/>
                  <a:pt x="398139" y="288125"/>
                  <a:pt x="406426" y="251549"/>
                </a:cubicBezTo>
                <a:lnTo>
                  <a:pt x="445859" y="251549"/>
                </a:lnTo>
                <a:lnTo>
                  <a:pt x="445859" y="280124"/>
                </a:lnTo>
                <a:cubicBezTo>
                  <a:pt x="445859" y="289554"/>
                  <a:pt x="453575" y="297269"/>
                  <a:pt x="463004" y="297269"/>
                </a:cubicBezTo>
                <a:lnTo>
                  <a:pt x="520154" y="297269"/>
                </a:lnTo>
                <a:cubicBezTo>
                  <a:pt x="529584" y="297269"/>
                  <a:pt x="537299" y="289554"/>
                  <a:pt x="537299" y="280124"/>
                </a:cubicBezTo>
                <a:lnTo>
                  <a:pt x="537299" y="251549"/>
                </a:lnTo>
                <a:lnTo>
                  <a:pt x="571446" y="251549"/>
                </a:lnTo>
                <a:lnTo>
                  <a:pt x="571446" y="285696"/>
                </a:lnTo>
                <a:cubicBezTo>
                  <a:pt x="571446" y="300984"/>
                  <a:pt x="589877" y="308556"/>
                  <a:pt x="600736" y="297841"/>
                </a:cubicBezTo>
                <a:lnTo>
                  <a:pt x="680603" y="217974"/>
                </a:lnTo>
                <a:cubicBezTo>
                  <a:pt x="687175" y="211259"/>
                  <a:pt x="687175" y="200400"/>
                  <a:pt x="680460" y="193685"/>
                </a:cubicBezTo>
                <a:close/>
                <a:moveTo>
                  <a:pt x="286697" y="286697"/>
                </a:moveTo>
                <a:cubicBezTo>
                  <a:pt x="242120" y="331274"/>
                  <a:pt x="169682" y="331274"/>
                  <a:pt x="125105" y="286697"/>
                </a:cubicBezTo>
                <a:cubicBezTo>
                  <a:pt x="80528" y="242120"/>
                  <a:pt x="80528" y="169682"/>
                  <a:pt x="125105" y="125105"/>
                </a:cubicBezTo>
                <a:cubicBezTo>
                  <a:pt x="169682" y="80528"/>
                  <a:pt x="242120" y="80528"/>
                  <a:pt x="286697" y="125105"/>
                </a:cubicBezTo>
                <a:cubicBezTo>
                  <a:pt x="331274" y="169539"/>
                  <a:pt x="331274" y="242120"/>
                  <a:pt x="286697" y="286697"/>
                </a:cubicBezTo>
                <a:close/>
              </a:path>
            </a:pathLst>
          </a:custGeom>
          <a:solidFill>
            <a:srgbClr val="910830"/>
          </a:solidFill>
          <a:ln w="1429" cap="flat">
            <a:noFill/>
            <a:prstDash val="solid"/>
            <a:miter/>
          </a:ln>
        </p:spPr>
        <p:txBody>
          <a:bodyPr rtlCol="0" anchor="ctr"/>
          <a:lstStyle/>
          <a:p>
            <a:endParaRPr lang="en-GB"/>
          </a:p>
        </p:txBody>
      </p:sp>
      <p:sp>
        <p:nvSpPr>
          <p:cNvPr id="225" name="Grafik 358">
            <a:extLst>
              <a:ext uri="{FF2B5EF4-FFF2-40B4-BE49-F238E27FC236}">
                <a16:creationId xmlns:a16="http://schemas.microsoft.com/office/drawing/2014/main" id="{CCA68B74-CFEE-4F5D-8A73-0D2ED1675B2F}"/>
              </a:ext>
            </a:extLst>
          </p:cNvPr>
          <p:cNvSpPr/>
          <p:nvPr/>
        </p:nvSpPr>
        <p:spPr>
          <a:xfrm>
            <a:off x="8047234" y="4178027"/>
            <a:ext cx="267510" cy="443993"/>
          </a:xfrm>
          <a:custGeom>
            <a:avLst/>
            <a:gdLst>
              <a:gd name="connsiteX0" fmla="*/ 351275 w 411480"/>
              <a:gd name="connsiteY0" fmla="*/ 332523 h 682942"/>
              <a:gd name="connsiteX1" fmla="*/ 251549 w 411480"/>
              <a:gd name="connsiteY1" fmla="*/ 277373 h 682942"/>
              <a:gd name="connsiteX2" fmla="*/ 251549 w 411480"/>
              <a:gd name="connsiteY2" fmla="*/ 241083 h 682942"/>
              <a:gd name="connsiteX3" fmla="*/ 280124 w 411480"/>
              <a:gd name="connsiteY3" fmla="*/ 241083 h 682942"/>
              <a:gd name="connsiteX4" fmla="*/ 297269 w 411480"/>
              <a:gd name="connsiteY4" fmla="*/ 223938 h 682942"/>
              <a:gd name="connsiteX5" fmla="*/ 297269 w 411480"/>
              <a:gd name="connsiteY5" fmla="*/ 166788 h 682942"/>
              <a:gd name="connsiteX6" fmla="*/ 280124 w 411480"/>
              <a:gd name="connsiteY6" fmla="*/ 149643 h 682942"/>
              <a:gd name="connsiteX7" fmla="*/ 251549 w 411480"/>
              <a:gd name="connsiteY7" fmla="*/ 149643 h 682942"/>
              <a:gd name="connsiteX8" fmla="*/ 251549 w 411480"/>
              <a:gd name="connsiteY8" fmla="*/ 114210 h 682942"/>
              <a:gd name="connsiteX9" fmla="*/ 285696 w 411480"/>
              <a:gd name="connsiteY9" fmla="*/ 114210 h 682942"/>
              <a:gd name="connsiteX10" fmla="*/ 297840 w 411480"/>
              <a:gd name="connsiteY10" fmla="*/ 84921 h 682942"/>
              <a:gd name="connsiteX11" fmla="*/ 217973 w 411480"/>
              <a:gd name="connsiteY11" fmla="*/ 5196 h 682942"/>
              <a:gd name="connsiteX12" fmla="*/ 193684 w 411480"/>
              <a:gd name="connsiteY12" fmla="*/ 5196 h 682942"/>
              <a:gd name="connsiteX13" fmla="*/ 113817 w 411480"/>
              <a:gd name="connsiteY13" fmla="*/ 85063 h 682942"/>
              <a:gd name="connsiteX14" fmla="*/ 125961 w 411480"/>
              <a:gd name="connsiteY14" fmla="*/ 114353 h 682942"/>
              <a:gd name="connsiteX15" fmla="*/ 160109 w 411480"/>
              <a:gd name="connsiteY15" fmla="*/ 114353 h 682942"/>
              <a:gd name="connsiteX16" fmla="*/ 160109 w 411480"/>
              <a:gd name="connsiteY16" fmla="*/ 149643 h 682942"/>
              <a:gd name="connsiteX17" fmla="*/ 131534 w 411480"/>
              <a:gd name="connsiteY17" fmla="*/ 149643 h 682942"/>
              <a:gd name="connsiteX18" fmla="*/ 114389 w 411480"/>
              <a:gd name="connsiteY18" fmla="*/ 166788 h 682942"/>
              <a:gd name="connsiteX19" fmla="*/ 114389 w 411480"/>
              <a:gd name="connsiteY19" fmla="*/ 223938 h 682942"/>
              <a:gd name="connsiteX20" fmla="*/ 131534 w 411480"/>
              <a:gd name="connsiteY20" fmla="*/ 241083 h 682942"/>
              <a:gd name="connsiteX21" fmla="*/ 160109 w 411480"/>
              <a:gd name="connsiteY21" fmla="*/ 241083 h 682942"/>
              <a:gd name="connsiteX22" fmla="*/ 160109 w 411480"/>
              <a:gd name="connsiteY22" fmla="*/ 277373 h 682942"/>
              <a:gd name="connsiteX23" fmla="*/ 60382 w 411480"/>
              <a:gd name="connsiteY23" fmla="*/ 332523 h 682942"/>
              <a:gd name="connsiteX24" fmla="*/ 60382 w 411480"/>
              <a:gd name="connsiteY24" fmla="*/ 623416 h 682942"/>
              <a:gd name="connsiteX25" fmla="*/ 351275 w 411480"/>
              <a:gd name="connsiteY25" fmla="*/ 623416 h 682942"/>
              <a:gd name="connsiteX26" fmla="*/ 351275 w 411480"/>
              <a:gd name="connsiteY26" fmla="*/ 332523 h 682942"/>
              <a:gd name="connsiteX27" fmla="*/ 286696 w 411480"/>
              <a:gd name="connsiteY27" fmla="*/ 558837 h 682942"/>
              <a:gd name="connsiteX28" fmla="*/ 125104 w 411480"/>
              <a:gd name="connsiteY28" fmla="*/ 558837 h 682942"/>
              <a:gd name="connsiteX29" fmla="*/ 125104 w 411480"/>
              <a:gd name="connsiteY29" fmla="*/ 397245 h 682942"/>
              <a:gd name="connsiteX30" fmla="*/ 286696 w 411480"/>
              <a:gd name="connsiteY30" fmla="*/ 397245 h 682942"/>
              <a:gd name="connsiteX31" fmla="*/ 286696 w 411480"/>
              <a:gd name="connsiteY31" fmla="*/ 558837 h 68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11480" h="682942">
                <a:moveTo>
                  <a:pt x="351275" y="332523"/>
                </a:moveTo>
                <a:cubicBezTo>
                  <a:pt x="322843" y="304091"/>
                  <a:pt x="288125" y="285660"/>
                  <a:pt x="251549" y="277373"/>
                </a:cubicBezTo>
                <a:lnTo>
                  <a:pt x="251549" y="241083"/>
                </a:lnTo>
                <a:lnTo>
                  <a:pt x="280124" y="241083"/>
                </a:lnTo>
                <a:cubicBezTo>
                  <a:pt x="289553" y="241083"/>
                  <a:pt x="297269" y="233368"/>
                  <a:pt x="297269" y="223938"/>
                </a:cubicBezTo>
                <a:lnTo>
                  <a:pt x="297269" y="166788"/>
                </a:lnTo>
                <a:cubicBezTo>
                  <a:pt x="297269" y="157358"/>
                  <a:pt x="289553" y="149643"/>
                  <a:pt x="280124" y="149643"/>
                </a:cubicBezTo>
                <a:lnTo>
                  <a:pt x="251549" y="149643"/>
                </a:lnTo>
                <a:lnTo>
                  <a:pt x="251549" y="114210"/>
                </a:lnTo>
                <a:lnTo>
                  <a:pt x="285696" y="114210"/>
                </a:lnTo>
                <a:cubicBezTo>
                  <a:pt x="300983" y="114210"/>
                  <a:pt x="308556" y="95779"/>
                  <a:pt x="297840" y="84921"/>
                </a:cubicBezTo>
                <a:lnTo>
                  <a:pt x="217973" y="5196"/>
                </a:lnTo>
                <a:cubicBezTo>
                  <a:pt x="211258" y="-1519"/>
                  <a:pt x="200399" y="-1519"/>
                  <a:pt x="193684" y="5196"/>
                </a:cubicBezTo>
                <a:lnTo>
                  <a:pt x="113817" y="85063"/>
                </a:lnTo>
                <a:cubicBezTo>
                  <a:pt x="102959" y="95922"/>
                  <a:pt x="110674" y="114353"/>
                  <a:pt x="125961" y="114353"/>
                </a:cubicBezTo>
                <a:lnTo>
                  <a:pt x="160109" y="114353"/>
                </a:lnTo>
                <a:lnTo>
                  <a:pt x="160109" y="149643"/>
                </a:lnTo>
                <a:lnTo>
                  <a:pt x="131534" y="149643"/>
                </a:lnTo>
                <a:cubicBezTo>
                  <a:pt x="122104" y="149643"/>
                  <a:pt x="114389" y="157358"/>
                  <a:pt x="114389" y="166788"/>
                </a:cubicBezTo>
                <a:lnTo>
                  <a:pt x="114389" y="223938"/>
                </a:lnTo>
                <a:cubicBezTo>
                  <a:pt x="114389" y="233368"/>
                  <a:pt x="122104" y="241083"/>
                  <a:pt x="131534" y="241083"/>
                </a:cubicBezTo>
                <a:lnTo>
                  <a:pt x="160109" y="241083"/>
                </a:lnTo>
                <a:lnTo>
                  <a:pt x="160109" y="277373"/>
                </a:lnTo>
                <a:cubicBezTo>
                  <a:pt x="123533" y="285660"/>
                  <a:pt x="88814" y="304091"/>
                  <a:pt x="60382" y="332523"/>
                </a:cubicBezTo>
                <a:cubicBezTo>
                  <a:pt x="-19914" y="412819"/>
                  <a:pt x="-19914" y="543121"/>
                  <a:pt x="60382" y="623416"/>
                </a:cubicBezTo>
                <a:cubicBezTo>
                  <a:pt x="140678" y="703712"/>
                  <a:pt x="270980" y="703712"/>
                  <a:pt x="351275" y="623416"/>
                </a:cubicBezTo>
                <a:cubicBezTo>
                  <a:pt x="431714" y="543121"/>
                  <a:pt x="431714" y="412819"/>
                  <a:pt x="351275" y="332523"/>
                </a:cubicBezTo>
                <a:close/>
                <a:moveTo>
                  <a:pt x="286696" y="558837"/>
                </a:moveTo>
                <a:cubicBezTo>
                  <a:pt x="242119" y="603414"/>
                  <a:pt x="169681" y="603414"/>
                  <a:pt x="125104" y="558837"/>
                </a:cubicBezTo>
                <a:cubicBezTo>
                  <a:pt x="80527" y="514260"/>
                  <a:pt x="80527" y="441822"/>
                  <a:pt x="125104" y="397245"/>
                </a:cubicBezTo>
                <a:cubicBezTo>
                  <a:pt x="169681" y="352668"/>
                  <a:pt x="242119" y="352668"/>
                  <a:pt x="286696" y="397245"/>
                </a:cubicBezTo>
                <a:cubicBezTo>
                  <a:pt x="331273" y="441679"/>
                  <a:pt x="331273" y="514260"/>
                  <a:pt x="286696" y="558837"/>
                </a:cubicBezTo>
                <a:close/>
              </a:path>
            </a:pathLst>
          </a:custGeom>
          <a:solidFill>
            <a:srgbClr val="910830"/>
          </a:solidFill>
          <a:ln w="1422" cap="flat">
            <a:noFill/>
            <a:prstDash val="solid"/>
            <a:miter/>
          </a:ln>
        </p:spPr>
        <p:txBody>
          <a:bodyPr rtlCol="0" anchor="ctr"/>
          <a:lstStyle/>
          <a:p>
            <a:endParaRPr lang="en-GB"/>
          </a:p>
        </p:txBody>
      </p:sp>
      <p:sp>
        <p:nvSpPr>
          <p:cNvPr id="226" name="Grafik 359">
            <a:extLst>
              <a:ext uri="{FF2B5EF4-FFF2-40B4-BE49-F238E27FC236}">
                <a16:creationId xmlns:a16="http://schemas.microsoft.com/office/drawing/2014/main" id="{DD4B2F10-06DE-43F3-8FCC-3B2D786CBC67}"/>
              </a:ext>
            </a:extLst>
          </p:cNvPr>
          <p:cNvSpPr/>
          <p:nvPr/>
        </p:nvSpPr>
        <p:spPr>
          <a:xfrm>
            <a:off x="582300" y="4236010"/>
            <a:ext cx="594467" cy="356680"/>
          </a:xfrm>
          <a:custGeom>
            <a:avLst/>
            <a:gdLst>
              <a:gd name="connsiteX0" fmla="*/ 458317 w 914400"/>
              <a:gd name="connsiteY0" fmla="*/ 161 h 548640"/>
              <a:gd name="connsiteX1" fmla="*/ 231917 w 914400"/>
              <a:gd name="connsiteY1" fmla="*/ 548801 h 548640"/>
              <a:gd name="connsiteX2" fmla="*/ 376821 w 914400"/>
              <a:gd name="connsiteY2" fmla="*/ 468991 h 548640"/>
              <a:gd name="connsiteX3" fmla="*/ 413582 w 914400"/>
              <a:gd name="connsiteY3" fmla="*/ 414998 h 548640"/>
              <a:gd name="connsiteX4" fmla="*/ 503065 w 914400"/>
              <a:gd name="connsiteY4" fmla="*/ 414998 h 548640"/>
              <a:gd name="connsiteX5" fmla="*/ 539827 w 914400"/>
              <a:gd name="connsiteY5" fmla="*/ 468991 h 548640"/>
              <a:gd name="connsiteX6" fmla="*/ 684716 w 914400"/>
              <a:gd name="connsiteY6" fmla="*/ 548801 h 548640"/>
              <a:gd name="connsiteX7" fmla="*/ 458317 w 914400"/>
              <a:gd name="connsiteY7" fmla="*/ 161 h 548640"/>
              <a:gd name="connsiteX8" fmla="*/ 263049 w 914400"/>
              <a:gd name="connsiteY8" fmla="*/ 349290 h 548640"/>
              <a:gd name="connsiteX9" fmla="*/ 148635 w 914400"/>
              <a:gd name="connsiteY9" fmla="*/ 290640 h 548640"/>
              <a:gd name="connsiteX10" fmla="*/ 148635 w 914400"/>
              <a:gd name="connsiteY10" fmla="*/ 258307 h 548640"/>
              <a:gd name="connsiteX11" fmla="*/ 263049 w 914400"/>
              <a:gd name="connsiteY11" fmla="*/ 199657 h 548640"/>
              <a:gd name="connsiteX12" fmla="*/ 377464 w 914400"/>
              <a:gd name="connsiteY12" fmla="*/ 258307 h 548640"/>
              <a:gd name="connsiteX13" fmla="*/ 377464 w 914400"/>
              <a:gd name="connsiteY13" fmla="*/ 290640 h 548640"/>
              <a:gd name="connsiteX14" fmla="*/ 263049 w 914400"/>
              <a:gd name="connsiteY14" fmla="*/ 349290 h 548640"/>
              <a:gd name="connsiteX15" fmla="*/ 651669 w 914400"/>
              <a:gd name="connsiteY15" fmla="*/ 349290 h 548640"/>
              <a:gd name="connsiteX16" fmla="*/ 537255 w 914400"/>
              <a:gd name="connsiteY16" fmla="*/ 290640 h 548640"/>
              <a:gd name="connsiteX17" fmla="*/ 537255 w 914400"/>
              <a:gd name="connsiteY17" fmla="*/ 258307 h 548640"/>
              <a:gd name="connsiteX18" fmla="*/ 651669 w 914400"/>
              <a:gd name="connsiteY18" fmla="*/ 199657 h 548640"/>
              <a:gd name="connsiteX19" fmla="*/ 766084 w 914400"/>
              <a:gd name="connsiteY19" fmla="*/ 258307 h 548640"/>
              <a:gd name="connsiteX20" fmla="*/ 766084 w 914400"/>
              <a:gd name="connsiteY20" fmla="*/ 290640 h 548640"/>
              <a:gd name="connsiteX21" fmla="*/ 651669 w 914400"/>
              <a:gd name="connsiteY21" fmla="*/ 34929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14400" h="548640">
                <a:moveTo>
                  <a:pt x="458317" y="161"/>
                </a:moveTo>
                <a:cubicBezTo>
                  <a:pt x="-174048" y="161"/>
                  <a:pt x="-52562" y="548801"/>
                  <a:pt x="231917" y="548801"/>
                </a:cubicBezTo>
                <a:cubicBezTo>
                  <a:pt x="288924" y="548801"/>
                  <a:pt x="342602" y="519240"/>
                  <a:pt x="376821" y="468991"/>
                </a:cubicBezTo>
                <a:lnTo>
                  <a:pt x="413582" y="414998"/>
                </a:lnTo>
                <a:cubicBezTo>
                  <a:pt x="435957" y="382151"/>
                  <a:pt x="480691" y="382151"/>
                  <a:pt x="503065" y="414998"/>
                </a:cubicBezTo>
                <a:lnTo>
                  <a:pt x="539827" y="468991"/>
                </a:lnTo>
                <a:cubicBezTo>
                  <a:pt x="574031" y="519240"/>
                  <a:pt x="627709" y="548801"/>
                  <a:pt x="684716" y="548801"/>
                </a:cubicBezTo>
                <a:cubicBezTo>
                  <a:pt x="955979" y="548801"/>
                  <a:pt x="1099954" y="161"/>
                  <a:pt x="458317" y="161"/>
                </a:cubicBezTo>
                <a:close/>
                <a:moveTo>
                  <a:pt x="263049" y="349290"/>
                </a:moveTo>
                <a:cubicBezTo>
                  <a:pt x="204385" y="349290"/>
                  <a:pt x="166237" y="312628"/>
                  <a:pt x="148635" y="290640"/>
                </a:cubicBezTo>
                <a:cubicBezTo>
                  <a:pt x="141163" y="281310"/>
                  <a:pt x="141163" y="267651"/>
                  <a:pt x="148635" y="258307"/>
                </a:cubicBezTo>
                <a:cubicBezTo>
                  <a:pt x="166237" y="236305"/>
                  <a:pt x="204370" y="199657"/>
                  <a:pt x="263049" y="199657"/>
                </a:cubicBezTo>
                <a:cubicBezTo>
                  <a:pt x="321728" y="199657"/>
                  <a:pt x="359861" y="236319"/>
                  <a:pt x="377464" y="258307"/>
                </a:cubicBezTo>
                <a:cubicBezTo>
                  <a:pt x="384936" y="267637"/>
                  <a:pt x="384936" y="281296"/>
                  <a:pt x="377464" y="290640"/>
                </a:cubicBezTo>
                <a:cubicBezTo>
                  <a:pt x="359861" y="312643"/>
                  <a:pt x="321714" y="349290"/>
                  <a:pt x="263049" y="349290"/>
                </a:cubicBezTo>
                <a:close/>
                <a:moveTo>
                  <a:pt x="651669" y="349290"/>
                </a:moveTo>
                <a:cubicBezTo>
                  <a:pt x="593005" y="349290"/>
                  <a:pt x="554857" y="312628"/>
                  <a:pt x="537255" y="290640"/>
                </a:cubicBezTo>
                <a:cubicBezTo>
                  <a:pt x="529783" y="281310"/>
                  <a:pt x="529783" y="267651"/>
                  <a:pt x="537255" y="258307"/>
                </a:cubicBezTo>
                <a:cubicBezTo>
                  <a:pt x="554857" y="236305"/>
                  <a:pt x="592990" y="199657"/>
                  <a:pt x="651669" y="199657"/>
                </a:cubicBezTo>
                <a:cubicBezTo>
                  <a:pt x="710348" y="199657"/>
                  <a:pt x="748481" y="236319"/>
                  <a:pt x="766084" y="258307"/>
                </a:cubicBezTo>
                <a:cubicBezTo>
                  <a:pt x="773556" y="267637"/>
                  <a:pt x="773556" y="281296"/>
                  <a:pt x="766084" y="290640"/>
                </a:cubicBezTo>
                <a:cubicBezTo>
                  <a:pt x="748481" y="312643"/>
                  <a:pt x="710334" y="349290"/>
                  <a:pt x="651669" y="349290"/>
                </a:cubicBezTo>
                <a:close/>
              </a:path>
            </a:pathLst>
          </a:custGeom>
          <a:solidFill>
            <a:srgbClr val="910830"/>
          </a:solidFill>
          <a:ln w="1429" cap="flat">
            <a:noFill/>
            <a:prstDash val="solid"/>
            <a:miter/>
          </a:ln>
        </p:spPr>
        <p:txBody>
          <a:bodyPr rtlCol="0" anchor="ctr"/>
          <a:lstStyle/>
          <a:p>
            <a:endParaRPr lang="en-GB"/>
          </a:p>
        </p:txBody>
      </p:sp>
      <p:sp>
        <p:nvSpPr>
          <p:cNvPr id="227" name="Grafik 360">
            <a:extLst>
              <a:ext uri="{FF2B5EF4-FFF2-40B4-BE49-F238E27FC236}">
                <a16:creationId xmlns:a16="http://schemas.microsoft.com/office/drawing/2014/main" id="{9F31CD22-2265-4FF5-BDB0-16D71F753B27}"/>
              </a:ext>
            </a:extLst>
          </p:cNvPr>
          <p:cNvSpPr/>
          <p:nvPr/>
        </p:nvSpPr>
        <p:spPr>
          <a:xfrm>
            <a:off x="3623058" y="4176565"/>
            <a:ext cx="475573" cy="475573"/>
          </a:xfrm>
          <a:custGeom>
            <a:avLst/>
            <a:gdLst>
              <a:gd name="connsiteX0" fmla="*/ 319841 w 731520"/>
              <a:gd name="connsiteY0" fmla="*/ 186968 h 731520"/>
              <a:gd name="connsiteX1" fmla="*/ 221071 w 731520"/>
              <a:gd name="connsiteY1" fmla="*/ 22362 h 731520"/>
              <a:gd name="connsiteX2" fmla="*/ 181866 w 731520"/>
              <a:gd name="connsiteY2" fmla="*/ 159 h 731520"/>
              <a:gd name="connsiteX3" fmla="*/ 23061 w 731520"/>
              <a:gd name="connsiteY3" fmla="*/ 159 h 731520"/>
              <a:gd name="connsiteX4" fmla="*/ 4330 w 731520"/>
              <a:gd name="connsiteY4" fmla="*/ 36135 h 731520"/>
              <a:gd name="connsiteX5" fmla="*/ 163307 w 731520"/>
              <a:gd name="connsiteY5" fmla="*/ 263249 h 731520"/>
              <a:gd name="connsiteX6" fmla="*/ 319841 w 731520"/>
              <a:gd name="connsiteY6" fmla="*/ 186968 h 731520"/>
              <a:gd name="connsiteX7" fmla="*/ 708775 w 731520"/>
              <a:gd name="connsiteY7" fmla="*/ 159 h 731520"/>
              <a:gd name="connsiteX8" fmla="*/ 549970 w 731520"/>
              <a:gd name="connsiteY8" fmla="*/ 159 h 731520"/>
              <a:gd name="connsiteX9" fmla="*/ 510765 w 731520"/>
              <a:gd name="connsiteY9" fmla="*/ 22362 h 731520"/>
              <a:gd name="connsiteX10" fmla="*/ 411995 w 731520"/>
              <a:gd name="connsiteY10" fmla="*/ 186968 h 731520"/>
              <a:gd name="connsiteX11" fmla="*/ 568529 w 731520"/>
              <a:gd name="connsiteY11" fmla="*/ 263235 h 731520"/>
              <a:gd name="connsiteX12" fmla="*/ 727506 w 731520"/>
              <a:gd name="connsiteY12" fmla="*/ 36135 h 731520"/>
              <a:gd name="connsiteX13" fmla="*/ 708775 w 731520"/>
              <a:gd name="connsiteY13" fmla="*/ 159 h 731520"/>
              <a:gd name="connsiteX14" fmla="*/ 365918 w 731520"/>
              <a:gd name="connsiteY14" fmla="*/ 228759 h 731520"/>
              <a:gd name="connsiteX15" fmla="*/ 114458 w 731520"/>
              <a:gd name="connsiteY15" fmla="*/ 480219 h 731520"/>
              <a:gd name="connsiteX16" fmla="*/ 365918 w 731520"/>
              <a:gd name="connsiteY16" fmla="*/ 731679 h 731520"/>
              <a:gd name="connsiteX17" fmla="*/ 617378 w 731520"/>
              <a:gd name="connsiteY17" fmla="*/ 480219 h 731520"/>
              <a:gd name="connsiteX18" fmla="*/ 365918 w 731520"/>
              <a:gd name="connsiteY18" fmla="*/ 228759 h 731520"/>
              <a:gd name="connsiteX19" fmla="*/ 498106 w 731520"/>
              <a:gd name="connsiteY19" fmla="*/ 453444 h 731520"/>
              <a:gd name="connsiteX20" fmla="*/ 443913 w 731520"/>
              <a:gd name="connsiteY20" fmla="*/ 506251 h 731520"/>
              <a:gd name="connsiteX21" fmla="*/ 456729 w 731520"/>
              <a:gd name="connsiteY21" fmla="*/ 580860 h 731520"/>
              <a:gd name="connsiteX22" fmla="*/ 432941 w 731520"/>
              <a:gd name="connsiteY22" fmla="*/ 598134 h 731520"/>
              <a:gd name="connsiteX23" fmla="*/ 365918 w 731520"/>
              <a:gd name="connsiteY23" fmla="*/ 562915 h 731520"/>
              <a:gd name="connsiteX24" fmla="*/ 298910 w 731520"/>
              <a:gd name="connsiteY24" fmla="*/ 598134 h 731520"/>
              <a:gd name="connsiteX25" fmla="*/ 275121 w 731520"/>
              <a:gd name="connsiteY25" fmla="*/ 580860 h 731520"/>
              <a:gd name="connsiteX26" fmla="*/ 287937 w 731520"/>
              <a:gd name="connsiteY26" fmla="*/ 506251 h 731520"/>
              <a:gd name="connsiteX27" fmla="*/ 233744 w 731520"/>
              <a:gd name="connsiteY27" fmla="*/ 453444 h 731520"/>
              <a:gd name="connsiteX28" fmla="*/ 242817 w 731520"/>
              <a:gd name="connsiteY28" fmla="*/ 425455 h 731520"/>
              <a:gd name="connsiteX29" fmla="*/ 317726 w 731520"/>
              <a:gd name="connsiteY29" fmla="*/ 414539 h 731520"/>
              <a:gd name="connsiteX30" fmla="*/ 351202 w 731520"/>
              <a:gd name="connsiteY30" fmla="*/ 346645 h 731520"/>
              <a:gd name="connsiteX31" fmla="*/ 365889 w 731520"/>
              <a:gd name="connsiteY31" fmla="*/ 337516 h 731520"/>
              <a:gd name="connsiteX32" fmla="*/ 380648 w 731520"/>
              <a:gd name="connsiteY32" fmla="*/ 346645 h 731520"/>
              <a:gd name="connsiteX33" fmla="*/ 414124 w 731520"/>
              <a:gd name="connsiteY33" fmla="*/ 414539 h 731520"/>
              <a:gd name="connsiteX34" fmla="*/ 489033 w 731520"/>
              <a:gd name="connsiteY34" fmla="*/ 425455 h 731520"/>
              <a:gd name="connsiteX35" fmla="*/ 498106 w 731520"/>
              <a:gd name="connsiteY35" fmla="*/ 45344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731520">
                <a:moveTo>
                  <a:pt x="319841" y="186968"/>
                </a:moveTo>
                <a:lnTo>
                  <a:pt x="221071" y="22362"/>
                </a:lnTo>
                <a:cubicBezTo>
                  <a:pt x="212811" y="8588"/>
                  <a:pt x="197928" y="159"/>
                  <a:pt x="181866" y="159"/>
                </a:cubicBezTo>
                <a:lnTo>
                  <a:pt x="23061" y="159"/>
                </a:lnTo>
                <a:cubicBezTo>
                  <a:pt x="4559" y="159"/>
                  <a:pt x="-6271" y="20976"/>
                  <a:pt x="4330" y="36135"/>
                </a:cubicBezTo>
                <a:lnTo>
                  <a:pt x="163307" y="263249"/>
                </a:lnTo>
                <a:cubicBezTo>
                  <a:pt x="205769" y="223573"/>
                  <a:pt x="259776" y="196341"/>
                  <a:pt x="319841" y="186968"/>
                </a:cubicBezTo>
                <a:close/>
                <a:moveTo>
                  <a:pt x="708775" y="159"/>
                </a:moveTo>
                <a:lnTo>
                  <a:pt x="549970" y="159"/>
                </a:lnTo>
                <a:cubicBezTo>
                  <a:pt x="533910" y="159"/>
                  <a:pt x="519023" y="8589"/>
                  <a:pt x="510765" y="22362"/>
                </a:cubicBezTo>
                <a:lnTo>
                  <a:pt x="411995" y="186968"/>
                </a:lnTo>
                <a:cubicBezTo>
                  <a:pt x="472060" y="196341"/>
                  <a:pt x="526067" y="223573"/>
                  <a:pt x="568529" y="263235"/>
                </a:cubicBezTo>
                <a:lnTo>
                  <a:pt x="727506" y="36135"/>
                </a:lnTo>
                <a:cubicBezTo>
                  <a:pt x="738107" y="20976"/>
                  <a:pt x="727278" y="159"/>
                  <a:pt x="708775" y="159"/>
                </a:cubicBezTo>
                <a:close/>
                <a:moveTo>
                  <a:pt x="365918" y="228759"/>
                </a:moveTo>
                <a:cubicBezTo>
                  <a:pt x="227044" y="228759"/>
                  <a:pt x="114458" y="341345"/>
                  <a:pt x="114458" y="480219"/>
                </a:cubicBezTo>
                <a:cubicBezTo>
                  <a:pt x="114458" y="619094"/>
                  <a:pt x="227044" y="731679"/>
                  <a:pt x="365918" y="731679"/>
                </a:cubicBezTo>
                <a:cubicBezTo>
                  <a:pt x="504793" y="731679"/>
                  <a:pt x="617378" y="619094"/>
                  <a:pt x="617378" y="480219"/>
                </a:cubicBezTo>
                <a:cubicBezTo>
                  <a:pt x="617378" y="341345"/>
                  <a:pt x="504793" y="228759"/>
                  <a:pt x="365918" y="228759"/>
                </a:cubicBezTo>
                <a:close/>
                <a:moveTo>
                  <a:pt x="498106" y="453444"/>
                </a:moveTo>
                <a:lnTo>
                  <a:pt x="443913" y="506251"/>
                </a:lnTo>
                <a:lnTo>
                  <a:pt x="456729" y="580860"/>
                </a:lnTo>
                <a:cubicBezTo>
                  <a:pt x="459015" y="594233"/>
                  <a:pt x="444928" y="604449"/>
                  <a:pt x="432941" y="598134"/>
                </a:cubicBezTo>
                <a:lnTo>
                  <a:pt x="365918" y="562915"/>
                </a:lnTo>
                <a:lnTo>
                  <a:pt x="298910" y="598134"/>
                </a:lnTo>
                <a:cubicBezTo>
                  <a:pt x="286908" y="604492"/>
                  <a:pt x="272835" y="594219"/>
                  <a:pt x="275121" y="580860"/>
                </a:cubicBezTo>
                <a:lnTo>
                  <a:pt x="287937" y="506251"/>
                </a:lnTo>
                <a:lnTo>
                  <a:pt x="233744" y="453444"/>
                </a:lnTo>
                <a:cubicBezTo>
                  <a:pt x="224000" y="443957"/>
                  <a:pt x="229387" y="427398"/>
                  <a:pt x="242817" y="425455"/>
                </a:cubicBezTo>
                <a:lnTo>
                  <a:pt x="317726" y="414539"/>
                </a:lnTo>
                <a:lnTo>
                  <a:pt x="351202" y="346645"/>
                </a:lnTo>
                <a:cubicBezTo>
                  <a:pt x="354217" y="340530"/>
                  <a:pt x="360046" y="337516"/>
                  <a:pt x="365889" y="337516"/>
                </a:cubicBezTo>
                <a:cubicBezTo>
                  <a:pt x="371762" y="337516"/>
                  <a:pt x="377634" y="340573"/>
                  <a:pt x="380648" y="346645"/>
                </a:cubicBezTo>
                <a:lnTo>
                  <a:pt x="414124" y="414539"/>
                </a:lnTo>
                <a:lnTo>
                  <a:pt x="489033" y="425455"/>
                </a:lnTo>
                <a:cubicBezTo>
                  <a:pt x="502464" y="427398"/>
                  <a:pt x="507850" y="443957"/>
                  <a:pt x="498106" y="453444"/>
                </a:cubicBezTo>
                <a:close/>
              </a:path>
            </a:pathLst>
          </a:custGeom>
          <a:solidFill>
            <a:srgbClr val="910830"/>
          </a:solidFill>
          <a:ln w="1414" cap="flat">
            <a:noFill/>
            <a:prstDash val="solid"/>
            <a:miter/>
          </a:ln>
        </p:spPr>
        <p:txBody>
          <a:bodyPr rtlCol="0" anchor="ctr"/>
          <a:lstStyle/>
          <a:p>
            <a:endParaRPr lang="en-GB"/>
          </a:p>
        </p:txBody>
      </p:sp>
      <p:sp>
        <p:nvSpPr>
          <p:cNvPr id="228" name="Grafik 361">
            <a:extLst>
              <a:ext uri="{FF2B5EF4-FFF2-40B4-BE49-F238E27FC236}">
                <a16:creationId xmlns:a16="http://schemas.microsoft.com/office/drawing/2014/main" id="{09D98162-7AB1-4247-96B2-FB9D4DF88B83}"/>
              </a:ext>
            </a:extLst>
          </p:cNvPr>
          <p:cNvSpPr/>
          <p:nvPr/>
        </p:nvSpPr>
        <p:spPr>
          <a:xfrm>
            <a:off x="4195541" y="4206288"/>
            <a:ext cx="475573" cy="416127"/>
          </a:xfrm>
          <a:custGeom>
            <a:avLst/>
            <a:gdLst>
              <a:gd name="connsiteX0" fmla="*/ 137319 w 731520"/>
              <a:gd name="connsiteY0" fmla="*/ 640239 h 640080"/>
              <a:gd name="connsiteX1" fmla="*/ 594519 w 731520"/>
              <a:gd name="connsiteY1" fmla="*/ 640239 h 640080"/>
              <a:gd name="connsiteX2" fmla="*/ 594519 w 731520"/>
              <a:gd name="connsiteY2" fmla="*/ 137319 h 640080"/>
              <a:gd name="connsiteX3" fmla="*/ 548799 w 731520"/>
              <a:gd name="connsiteY3" fmla="*/ 137319 h 640080"/>
              <a:gd name="connsiteX4" fmla="*/ 548799 w 731520"/>
              <a:gd name="connsiteY4" fmla="*/ 68739 h 640080"/>
              <a:gd name="connsiteX5" fmla="*/ 480219 w 731520"/>
              <a:gd name="connsiteY5" fmla="*/ 159 h 640080"/>
              <a:gd name="connsiteX6" fmla="*/ 251619 w 731520"/>
              <a:gd name="connsiteY6" fmla="*/ 159 h 640080"/>
              <a:gd name="connsiteX7" fmla="*/ 183039 w 731520"/>
              <a:gd name="connsiteY7" fmla="*/ 68739 h 640080"/>
              <a:gd name="connsiteX8" fmla="*/ 183039 w 731520"/>
              <a:gd name="connsiteY8" fmla="*/ 137319 h 640080"/>
              <a:gd name="connsiteX9" fmla="*/ 137319 w 731520"/>
              <a:gd name="connsiteY9" fmla="*/ 137319 h 640080"/>
              <a:gd name="connsiteX10" fmla="*/ 137319 w 731520"/>
              <a:gd name="connsiteY10" fmla="*/ 640239 h 640080"/>
              <a:gd name="connsiteX11" fmla="*/ 274479 w 731520"/>
              <a:gd name="connsiteY11" fmla="*/ 91599 h 640080"/>
              <a:gd name="connsiteX12" fmla="*/ 457359 w 731520"/>
              <a:gd name="connsiteY12" fmla="*/ 91599 h 640080"/>
              <a:gd name="connsiteX13" fmla="*/ 457359 w 731520"/>
              <a:gd name="connsiteY13" fmla="*/ 137319 h 640080"/>
              <a:gd name="connsiteX14" fmla="*/ 274479 w 731520"/>
              <a:gd name="connsiteY14" fmla="*/ 137319 h 640080"/>
              <a:gd name="connsiteX15" fmla="*/ 274479 w 731520"/>
              <a:gd name="connsiteY15" fmla="*/ 91599 h 640080"/>
              <a:gd name="connsiteX16" fmla="*/ 731679 w 731520"/>
              <a:gd name="connsiteY16" fmla="*/ 205899 h 640080"/>
              <a:gd name="connsiteX17" fmla="*/ 731679 w 731520"/>
              <a:gd name="connsiteY17" fmla="*/ 571659 h 640080"/>
              <a:gd name="connsiteX18" fmla="*/ 663099 w 731520"/>
              <a:gd name="connsiteY18" fmla="*/ 640239 h 640080"/>
              <a:gd name="connsiteX19" fmla="*/ 640239 w 731520"/>
              <a:gd name="connsiteY19" fmla="*/ 640239 h 640080"/>
              <a:gd name="connsiteX20" fmla="*/ 640239 w 731520"/>
              <a:gd name="connsiteY20" fmla="*/ 137319 h 640080"/>
              <a:gd name="connsiteX21" fmla="*/ 663099 w 731520"/>
              <a:gd name="connsiteY21" fmla="*/ 137319 h 640080"/>
              <a:gd name="connsiteX22" fmla="*/ 731679 w 731520"/>
              <a:gd name="connsiteY22" fmla="*/ 205899 h 640080"/>
              <a:gd name="connsiteX23" fmla="*/ 91599 w 731520"/>
              <a:gd name="connsiteY23" fmla="*/ 640239 h 640080"/>
              <a:gd name="connsiteX24" fmla="*/ 68739 w 731520"/>
              <a:gd name="connsiteY24" fmla="*/ 640239 h 640080"/>
              <a:gd name="connsiteX25" fmla="*/ 159 w 731520"/>
              <a:gd name="connsiteY25" fmla="*/ 571659 h 640080"/>
              <a:gd name="connsiteX26" fmla="*/ 159 w 731520"/>
              <a:gd name="connsiteY26" fmla="*/ 205899 h 640080"/>
              <a:gd name="connsiteX27" fmla="*/ 68739 w 731520"/>
              <a:gd name="connsiteY27" fmla="*/ 137319 h 640080"/>
              <a:gd name="connsiteX28" fmla="*/ 91599 w 731520"/>
              <a:gd name="connsiteY28" fmla="*/ 137319 h 640080"/>
              <a:gd name="connsiteX29" fmla="*/ 91599 w 731520"/>
              <a:gd name="connsiteY29" fmla="*/ 640239 h 640080"/>
              <a:gd name="connsiteX30" fmla="*/ 503079 w 731520"/>
              <a:gd name="connsiteY30" fmla="*/ 343059 h 640080"/>
              <a:gd name="connsiteX31" fmla="*/ 503079 w 731520"/>
              <a:gd name="connsiteY31" fmla="*/ 388779 h 640080"/>
              <a:gd name="connsiteX32" fmla="*/ 480219 w 731520"/>
              <a:gd name="connsiteY32" fmla="*/ 411639 h 640080"/>
              <a:gd name="connsiteX33" fmla="*/ 411639 w 731520"/>
              <a:gd name="connsiteY33" fmla="*/ 411639 h 640080"/>
              <a:gd name="connsiteX34" fmla="*/ 411639 w 731520"/>
              <a:gd name="connsiteY34" fmla="*/ 480219 h 640080"/>
              <a:gd name="connsiteX35" fmla="*/ 388779 w 731520"/>
              <a:gd name="connsiteY35" fmla="*/ 503079 h 640080"/>
              <a:gd name="connsiteX36" fmla="*/ 343059 w 731520"/>
              <a:gd name="connsiteY36" fmla="*/ 503079 h 640080"/>
              <a:gd name="connsiteX37" fmla="*/ 320199 w 731520"/>
              <a:gd name="connsiteY37" fmla="*/ 480219 h 640080"/>
              <a:gd name="connsiteX38" fmla="*/ 320199 w 731520"/>
              <a:gd name="connsiteY38" fmla="*/ 411639 h 640080"/>
              <a:gd name="connsiteX39" fmla="*/ 251619 w 731520"/>
              <a:gd name="connsiteY39" fmla="*/ 411639 h 640080"/>
              <a:gd name="connsiteX40" fmla="*/ 228759 w 731520"/>
              <a:gd name="connsiteY40" fmla="*/ 388779 h 640080"/>
              <a:gd name="connsiteX41" fmla="*/ 228759 w 731520"/>
              <a:gd name="connsiteY41" fmla="*/ 343059 h 640080"/>
              <a:gd name="connsiteX42" fmla="*/ 251619 w 731520"/>
              <a:gd name="connsiteY42" fmla="*/ 320199 h 640080"/>
              <a:gd name="connsiteX43" fmla="*/ 320199 w 731520"/>
              <a:gd name="connsiteY43" fmla="*/ 320199 h 640080"/>
              <a:gd name="connsiteX44" fmla="*/ 320199 w 731520"/>
              <a:gd name="connsiteY44" fmla="*/ 251619 h 640080"/>
              <a:gd name="connsiteX45" fmla="*/ 343059 w 731520"/>
              <a:gd name="connsiteY45" fmla="*/ 228759 h 640080"/>
              <a:gd name="connsiteX46" fmla="*/ 388779 w 731520"/>
              <a:gd name="connsiteY46" fmla="*/ 228759 h 640080"/>
              <a:gd name="connsiteX47" fmla="*/ 411639 w 731520"/>
              <a:gd name="connsiteY47" fmla="*/ 251619 h 640080"/>
              <a:gd name="connsiteX48" fmla="*/ 411639 w 731520"/>
              <a:gd name="connsiteY48" fmla="*/ 320199 h 640080"/>
              <a:gd name="connsiteX49" fmla="*/ 480219 w 731520"/>
              <a:gd name="connsiteY49" fmla="*/ 320199 h 640080"/>
              <a:gd name="connsiteX50" fmla="*/ 503079 w 731520"/>
              <a:gd name="connsiteY50" fmla="*/ 3430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640080">
                <a:moveTo>
                  <a:pt x="137319" y="640239"/>
                </a:moveTo>
                <a:lnTo>
                  <a:pt x="594519" y="640239"/>
                </a:lnTo>
                <a:lnTo>
                  <a:pt x="594519" y="137319"/>
                </a:lnTo>
                <a:lnTo>
                  <a:pt x="548799" y="137319"/>
                </a:lnTo>
                <a:lnTo>
                  <a:pt x="548799" y="68739"/>
                </a:lnTo>
                <a:cubicBezTo>
                  <a:pt x="548799" y="30863"/>
                  <a:pt x="518095" y="159"/>
                  <a:pt x="480219" y="159"/>
                </a:cubicBezTo>
                <a:lnTo>
                  <a:pt x="251619" y="159"/>
                </a:lnTo>
                <a:cubicBezTo>
                  <a:pt x="213743" y="159"/>
                  <a:pt x="183039" y="30863"/>
                  <a:pt x="183039" y="68739"/>
                </a:cubicBezTo>
                <a:lnTo>
                  <a:pt x="183039" y="137319"/>
                </a:lnTo>
                <a:lnTo>
                  <a:pt x="137319" y="137319"/>
                </a:lnTo>
                <a:lnTo>
                  <a:pt x="137319" y="640239"/>
                </a:lnTo>
                <a:close/>
                <a:moveTo>
                  <a:pt x="274479" y="91599"/>
                </a:moveTo>
                <a:lnTo>
                  <a:pt x="457359" y="91599"/>
                </a:lnTo>
                <a:lnTo>
                  <a:pt x="457359" y="137319"/>
                </a:lnTo>
                <a:lnTo>
                  <a:pt x="274479" y="137319"/>
                </a:lnTo>
                <a:lnTo>
                  <a:pt x="274479" y="91599"/>
                </a:lnTo>
                <a:close/>
                <a:moveTo>
                  <a:pt x="731679" y="205899"/>
                </a:moveTo>
                <a:lnTo>
                  <a:pt x="731679" y="571659"/>
                </a:lnTo>
                <a:cubicBezTo>
                  <a:pt x="731679" y="609535"/>
                  <a:pt x="700975" y="640239"/>
                  <a:pt x="663099" y="640239"/>
                </a:cubicBezTo>
                <a:lnTo>
                  <a:pt x="640239" y="640239"/>
                </a:lnTo>
                <a:lnTo>
                  <a:pt x="640239" y="137319"/>
                </a:lnTo>
                <a:lnTo>
                  <a:pt x="663099" y="137319"/>
                </a:lnTo>
                <a:cubicBezTo>
                  <a:pt x="700975" y="137319"/>
                  <a:pt x="731679" y="168023"/>
                  <a:pt x="731679" y="205899"/>
                </a:cubicBezTo>
                <a:close/>
                <a:moveTo>
                  <a:pt x="91599" y="640239"/>
                </a:moveTo>
                <a:lnTo>
                  <a:pt x="68739" y="640239"/>
                </a:lnTo>
                <a:cubicBezTo>
                  <a:pt x="30863" y="640239"/>
                  <a:pt x="159" y="609535"/>
                  <a:pt x="159" y="571659"/>
                </a:cubicBezTo>
                <a:lnTo>
                  <a:pt x="159" y="205899"/>
                </a:lnTo>
                <a:cubicBezTo>
                  <a:pt x="159" y="168023"/>
                  <a:pt x="30863" y="137319"/>
                  <a:pt x="68739" y="137319"/>
                </a:cubicBezTo>
                <a:lnTo>
                  <a:pt x="91599" y="137319"/>
                </a:lnTo>
                <a:lnTo>
                  <a:pt x="91599" y="640239"/>
                </a:lnTo>
                <a:close/>
                <a:moveTo>
                  <a:pt x="503079" y="343059"/>
                </a:moveTo>
                <a:lnTo>
                  <a:pt x="503079" y="388779"/>
                </a:lnTo>
                <a:cubicBezTo>
                  <a:pt x="503079" y="401405"/>
                  <a:pt x="492845" y="411639"/>
                  <a:pt x="480219" y="411639"/>
                </a:cubicBezTo>
                <a:lnTo>
                  <a:pt x="411639" y="411639"/>
                </a:lnTo>
                <a:lnTo>
                  <a:pt x="411639" y="480219"/>
                </a:lnTo>
                <a:cubicBezTo>
                  <a:pt x="411639" y="492845"/>
                  <a:pt x="401405" y="503079"/>
                  <a:pt x="388779" y="503079"/>
                </a:cubicBezTo>
                <a:lnTo>
                  <a:pt x="343059" y="503079"/>
                </a:lnTo>
                <a:cubicBezTo>
                  <a:pt x="330433" y="503079"/>
                  <a:pt x="320199" y="492845"/>
                  <a:pt x="320199" y="480219"/>
                </a:cubicBezTo>
                <a:lnTo>
                  <a:pt x="320199" y="411639"/>
                </a:lnTo>
                <a:lnTo>
                  <a:pt x="251619" y="411639"/>
                </a:lnTo>
                <a:cubicBezTo>
                  <a:pt x="238993" y="411639"/>
                  <a:pt x="228759" y="401405"/>
                  <a:pt x="228759" y="388779"/>
                </a:cubicBezTo>
                <a:lnTo>
                  <a:pt x="228759" y="343059"/>
                </a:lnTo>
                <a:cubicBezTo>
                  <a:pt x="228759" y="330433"/>
                  <a:pt x="238993" y="320199"/>
                  <a:pt x="251619" y="320199"/>
                </a:cubicBezTo>
                <a:lnTo>
                  <a:pt x="320199" y="320199"/>
                </a:lnTo>
                <a:lnTo>
                  <a:pt x="320199" y="251619"/>
                </a:lnTo>
                <a:cubicBezTo>
                  <a:pt x="320199" y="238993"/>
                  <a:pt x="330433" y="228759"/>
                  <a:pt x="343059" y="228759"/>
                </a:cubicBezTo>
                <a:lnTo>
                  <a:pt x="388779" y="228759"/>
                </a:lnTo>
                <a:cubicBezTo>
                  <a:pt x="401405" y="228759"/>
                  <a:pt x="411639" y="238993"/>
                  <a:pt x="411639" y="251619"/>
                </a:cubicBezTo>
                <a:lnTo>
                  <a:pt x="411639" y="320199"/>
                </a:lnTo>
                <a:lnTo>
                  <a:pt x="480219" y="320199"/>
                </a:lnTo>
                <a:cubicBezTo>
                  <a:pt x="492845" y="320199"/>
                  <a:pt x="503079" y="330433"/>
                  <a:pt x="503079" y="343059"/>
                </a:cubicBezTo>
                <a:close/>
              </a:path>
            </a:pathLst>
          </a:custGeom>
          <a:solidFill>
            <a:srgbClr val="910830"/>
          </a:solidFill>
          <a:ln w="1414" cap="flat">
            <a:noFill/>
            <a:prstDash val="solid"/>
            <a:miter/>
          </a:ln>
        </p:spPr>
        <p:txBody>
          <a:bodyPr rtlCol="0" anchor="ctr"/>
          <a:lstStyle/>
          <a:p>
            <a:endParaRPr lang="en-GB"/>
          </a:p>
        </p:txBody>
      </p:sp>
      <p:sp>
        <p:nvSpPr>
          <p:cNvPr id="229" name="Grafik 362">
            <a:extLst>
              <a:ext uri="{FF2B5EF4-FFF2-40B4-BE49-F238E27FC236}">
                <a16:creationId xmlns:a16="http://schemas.microsoft.com/office/drawing/2014/main" id="{9609AEC1-3F06-4A56-B3AD-77CDDCCA568D}"/>
              </a:ext>
            </a:extLst>
          </p:cNvPr>
          <p:cNvSpPr/>
          <p:nvPr/>
        </p:nvSpPr>
        <p:spPr>
          <a:xfrm>
            <a:off x="4768024" y="4183995"/>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240190 w 708660"/>
              <a:gd name="connsiteY5" fmla="*/ 240190 h 708660"/>
              <a:gd name="connsiteX6" fmla="*/ 285910 w 708660"/>
              <a:gd name="connsiteY6" fmla="*/ 285910 h 708660"/>
              <a:gd name="connsiteX7" fmla="*/ 240190 w 708660"/>
              <a:gd name="connsiteY7" fmla="*/ 331630 h 708660"/>
              <a:gd name="connsiteX8" fmla="*/ 194470 w 708660"/>
              <a:gd name="connsiteY8" fmla="*/ 285910 h 708660"/>
              <a:gd name="connsiteX9" fmla="*/ 240190 w 708660"/>
              <a:gd name="connsiteY9" fmla="*/ 240190 h 708660"/>
              <a:gd name="connsiteX10" fmla="*/ 491650 w 708660"/>
              <a:gd name="connsiteY10" fmla="*/ 514510 h 708660"/>
              <a:gd name="connsiteX11" fmla="*/ 217330 w 708660"/>
              <a:gd name="connsiteY11" fmla="*/ 514510 h 708660"/>
              <a:gd name="connsiteX12" fmla="*/ 217330 w 708660"/>
              <a:gd name="connsiteY12" fmla="*/ 468790 h 708660"/>
              <a:gd name="connsiteX13" fmla="*/ 491650 w 708660"/>
              <a:gd name="connsiteY13" fmla="*/ 468790 h 708660"/>
              <a:gd name="connsiteX14" fmla="*/ 491650 w 708660"/>
              <a:gd name="connsiteY14" fmla="*/ 514510 h 708660"/>
              <a:gd name="connsiteX15" fmla="*/ 468790 w 708660"/>
              <a:gd name="connsiteY15" fmla="*/ 331630 h 708660"/>
              <a:gd name="connsiteX16" fmla="*/ 423070 w 708660"/>
              <a:gd name="connsiteY16" fmla="*/ 285910 h 708660"/>
              <a:gd name="connsiteX17" fmla="*/ 468790 w 708660"/>
              <a:gd name="connsiteY17" fmla="*/ 240190 h 708660"/>
              <a:gd name="connsiteX18" fmla="*/ 514510 w 708660"/>
              <a:gd name="connsiteY18" fmla="*/ 285910 h 708660"/>
              <a:gd name="connsiteX19" fmla="*/ 468790 w 708660"/>
              <a:gd name="connsiteY19"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240190" y="240190"/>
                </a:moveTo>
                <a:cubicBezTo>
                  <a:pt x="265479" y="240190"/>
                  <a:pt x="285910" y="260621"/>
                  <a:pt x="285910" y="285910"/>
                </a:cubicBezTo>
                <a:cubicBezTo>
                  <a:pt x="285910" y="311199"/>
                  <a:pt x="265479" y="331630"/>
                  <a:pt x="240190" y="331630"/>
                </a:cubicBezTo>
                <a:cubicBezTo>
                  <a:pt x="214901" y="331630"/>
                  <a:pt x="194470" y="311199"/>
                  <a:pt x="194470" y="285910"/>
                </a:cubicBezTo>
                <a:cubicBezTo>
                  <a:pt x="194470" y="260621"/>
                  <a:pt x="214901" y="240190"/>
                  <a:pt x="240190" y="240190"/>
                </a:cubicBezTo>
                <a:close/>
                <a:moveTo>
                  <a:pt x="491650" y="514510"/>
                </a:moveTo>
                <a:lnTo>
                  <a:pt x="217330" y="514510"/>
                </a:lnTo>
                <a:cubicBezTo>
                  <a:pt x="187040" y="514510"/>
                  <a:pt x="187040" y="468790"/>
                  <a:pt x="217330" y="468790"/>
                </a:cubicBezTo>
                <a:lnTo>
                  <a:pt x="491650" y="468790"/>
                </a:lnTo>
                <a:cubicBezTo>
                  <a:pt x="521939" y="468790"/>
                  <a:pt x="521939" y="514510"/>
                  <a:pt x="491650" y="514510"/>
                </a:cubicBez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path>
            </a:pathLst>
          </a:custGeom>
          <a:solidFill>
            <a:srgbClr val="910830"/>
          </a:solidFill>
          <a:ln w="1421" cap="flat">
            <a:noFill/>
            <a:prstDash val="solid"/>
            <a:miter/>
          </a:ln>
        </p:spPr>
        <p:txBody>
          <a:bodyPr rtlCol="0" anchor="ctr"/>
          <a:lstStyle/>
          <a:p>
            <a:endParaRPr lang="en-GB"/>
          </a:p>
        </p:txBody>
      </p:sp>
      <p:sp>
        <p:nvSpPr>
          <p:cNvPr id="230" name="Grafik 363">
            <a:extLst>
              <a:ext uri="{FF2B5EF4-FFF2-40B4-BE49-F238E27FC236}">
                <a16:creationId xmlns:a16="http://schemas.microsoft.com/office/drawing/2014/main" id="{1F11CBE4-CDA7-4EA2-932B-B56515D3FB17}"/>
              </a:ext>
            </a:extLst>
          </p:cNvPr>
          <p:cNvSpPr/>
          <p:nvPr/>
        </p:nvSpPr>
        <p:spPr>
          <a:xfrm>
            <a:off x="5375887" y="4659568"/>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240190 w 708660"/>
              <a:gd name="connsiteY5" fmla="*/ 331630 h 708660"/>
              <a:gd name="connsiteX6" fmla="*/ 194470 w 708660"/>
              <a:gd name="connsiteY6" fmla="*/ 285910 h 708660"/>
              <a:gd name="connsiteX7" fmla="*/ 240190 w 708660"/>
              <a:gd name="connsiteY7" fmla="*/ 240190 h 708660"/>
              <a:gd name="connsiteX8" fmla="*/ 285910 w 708660"/>
              <a:gd name="connsiteY8" fmla="*/ 285910 h 708660"/>
              <a:gd name="connsiteX9" fmla="*/ 240190 w 708660"/>
              <a:gd name="connsiteY9" fmla="*/ 331630 h 708660"/>
              <a:gd name="connsiteX10" fmla="*/ 468790 w 708660"/>
              <a:gd name="connsiteY10" fmla="*/ 331630 h 708660"/>
              <a:gd name="connsiteX11" fmla="*/ 423070 w 708660"/>
              <a:gd name="connsiteY11" fmla="*/ 285910 h 708660"/>
              <a:gd name="connsiteX12" fmla="*/ 468790 w 708660"/>
              <a:gd name="connsiteY12" fmla="*/ 240190 h 708660"/>
              <a:gd name="connsiteX13" fmla="*/ 514510 w 708660"/>
              <a:gd name="connsiteY13" fmla="*/ 285910 h 708660"/>
              <a:gd name="connsiteX14" fmla="*/ 468790 w 708660"/>
              <a:gd name="connsiteY14"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240190" y="331630"/>
                </a:moveTo>
                <a:cubicBezTo>
                  <a:pt x="214901" y="331630"/>
                  <a:pt x="194470" y="311199"/>
                  <a:pt x="194470" y="285910"/>
                </a:cubicBezTo>
                <a:cubicBezTo>
                  <a:pt x="194470" y="260621"/>
                  <a:pt x="214901" y="240190"/>
                  <a:pt x="240190" y="240190"/>
                </a:cubicBezTo>
                <a:cubicBezTo>
                  <a:pt x="265479" y="240190"/>
                  <a:pt x="285910" y="260621"/>
                  <a:pt x="285910" y="285910"/>
                </a:cubicBezTo>
                <a:cubicBezTo>
                  <a:pt x="285910" y="311199"/>
                  <a:pt x="265479" y="331630"/>
                  <a:pt x="240190" y="331630"/>
                </a:cubicBez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path>
            </a:pathLst>
          </a:custGeom>
          <a:solidFill>
            <a:srgbClr val="910830"/>
          </a:solidFill>
          <a:ln w="1421" cap="flat">
            <a:noFill/>
            <a:prstDash val="solid"/>
            <a:miter/>
          </a:ln>
        </p:spPr>
        <p:txBody>
          <a:bodyPr rtlCol="0" anchor="ctr"/>
          <a:lstStyle/>
          <a:p>
            <a:endParaRPr lang="en-GB"/>
          </a:p>
        </p:txBody>
      </p:sp>
      <p:sp>
        <p:nvSpPr>
          <p:cNvPr id="231" name="Grafik 364">
            <a:extLst>
              <a:ext uri="{FF2B5EF4-FFF2-40B4-BE49-F238E27FC236}">
                <a16:creationId xmlns:a16="http://schemas.microsoft.com/office/drawing/2014/main" id="{39DA8FE0-3412-4F7B-ACD5-5C4AA1C607BD}"/>
              </a:ext>
            </a:extLst>
          </p:cNvPr>
          <p:cNvSpPr/>
          <p:nvPr/>
        </p:nvSpPr>
        <p:spPr>
          <a:xfrm>
            <a:off x="5897284" y="4659568"/>
            <a:ext cx="460712" cy="460712"/>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25890 w 708660"/>
              <a:gd name="connsiteY5" fmla="*/ 308770 h 708660"/>
              <a:gd name="connsiteX6" fmla="*/ 173896 w 708660"/>
              <a:gd name="connsiteY6" fmla="*/ 228760 h 708660"/>
              <a:gd name="connsiteX7" fmla="*/ 171610 w 708660"/>
              <a:gd name="connsiteY7" fmla="*/ 240190 h 708660"/>
              <a:gd name="connsiteX8" fmla="*/ 217330 w 708660"/>
              <a:gd name="connsiteY8" fmla="*/ 285910 h 708660"/>
              <a:gd name="connsiteX9" fmla="*/ 263050 w 708660"/>
              <a:gd name="connsiteY9" fmla="*/ 240190 h 708660"/>
              <a:gd name="connsiteX10" fmla="*/ 260764 w 708660"/>
              <a:gd name="connsiteY10" fmla="*/ 228760 h 708660"/>
              <a:gd name="connsiteX11" fmla="*/ 308770 w 708660"/>
              <a:gd name="connsiteY11" fmla="*/ 308770 h 708660"/>
              <a:gd name="connsiteX12" fmla="*/ 217330 w 708660"/>
              <a:gd name="connsiteY12" fmla="*/ 400210 h 708660"/>
              <a:gd name="connsiteX13" fmla="*/ 125890 w 708660"/>
              <a:gd name="connsiteY13" fmla="*/ 308770 h 708660"/>
              <a:gd name="connsiteX14" fmla="*/ 445930 w 708660"/>
              <a:gd name="connsiteY14" fmla="*/ 560230 h 708660"/>
              <a:gd name="connsiteX15" fmla="*/ 263050 w 708660"/>
              <a:gd name="connsiteY15" fmla="*/ 560230 h 708660"/>
              <a:gd name="connsiteX16" fmla="*/ 263050 w 708660"/>
              <a:gd name="connsiteY16" fmla="*/ 514510 h 708660"/>
              <a:gd name="connsiteX17" fmla="*/ 445930 w 708660"/>
              <a:gd name="connsiteY17" fmla="*/ 514510 h 708660"/>
              <a:gd name="connsiteX18" fmla="*/ 445930 w 708660"/>
              <a:gd name="connsiteY18" fmla="*/ 560230 h 708660"/>
              <a:gd name="connsiteX19" fmla="*/ 491650 w 708660"/>
              <a:gd name="connsiteY19" fmla="*/ 400210 h 708660"/>
              <a:gd name="connsiteX20" fmla="*/ 400210 w 708660"/>
              <a:gd name="connsiteY20" fmla="*/ 308770 h 708660"/>
              <a:gd name="connsiteX21" fmla="*/ 448216 w 708660"/>
              <a:gd name="connsiteY21" fmla="*/ 228760 h 708660"/>
              <a:gd name="connsiteX22" fmla="*/ 445930 w 708660"/>
              <a:gd name="connsiteY22" fmla="*/ 240190 h 708660"/>
              <a:gd name="connsiteX23" fmla="*/ 491650 w 708660"/>
              <a:gd name="connsiteY23" fmla="*/ 285910 h 708660"/>
              <a:gd name="connsiteX24" fmla="*/ 537370 w 708660"/>
              <a:gd name="connsiteY24" fmla="*/ 240190 h 708660"/>
              <a:gd name="connsiteX25" fmla="*/ 535084 w 708660"/>
              <a:gd name="connsiteY25" fmla="*/ 228760 h 708660"/>
              <a:gd name="connsiteX26" fmla="*/ 583090 w 708660"/>
              <a:gd name="connsiteY26" fmla="*/ 308770 h 708660"/>
              <a:gd name="connsiteX27" fmla="*/ 491650 w 708660"/>
              <a:gd name="connsiteY27"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25890" y="308770"/>
                </a:moveTo>
                <a:cubicBezTo>
                  <a:pt x="125890" y="274051"/>
                  <a:pt x="145464" y="244190"/>
                  <a:pt x="173896" y="228760"/>
                </a:cubicBezTo>
                <a:cubicBezTo>
                  <a:pt x="172896" y="232475"/>
                  <a:pt x="171610" y="236189"/>
                  <a:pt x="171610" y="240190"/>
                </a:cubicBezTo>
                <a:cubicBezTo>
                  <a:pt x="171610" y="265479"/>
                  <a:pt x="192041" y="285910"/>
                  <a:pt x="217330" y="285910"/>
                </a:cubicBezTo>
                <a:cubicBezTo>
                  <a:pt x="242619" y="285910"/>
                  <a:pt x="263050" y="265479"/>
                  <a:pt x="263050" y="240190"/>
                </a:cubicBezTo>
                <a:cubicBezTo>
                  <a:pt x="263050" y="236189"/>
                  <a:pt x="261764" y="232475"/>
                  <a:pt x="260764" y="228760"/>
                </a:cubicBezTo>
                <a:cubicBezTo>
                  <a:pt x="289196" y="244190"/>
                  <a:pt x="308770" y="274051"/>
                  <a:pt x="308770" y="308770"/>
                </a:cubicBezTo>
                <a:cubicBezTo>
                  <a:pt x="308770" y="359205"/>
                  <a:pt x="267765" y="400210"/>
                  <a:pt x="217330" y="400210"/>
                </a:cubicBezTo>
                <a:cubicBezTo>
                  <a:pt x="166895" y="400210"/>
                  <a:pt x="125890" y="359205"/>
                  <a:pt x="125890" y="308770"/>
                </a:cubicBezTo>
                <a:close/>
                <a:moveTo>
                  <a:pt x="445930" y="560230"/>
                </a:moveTo>
                <a:lnTo>
                  <a:pt x="263050" y="560230"/>
                </a:lnTo>
                <a:cubicBezTo>
                  <a:pt x="232760" y="560230"/>
                  <a:pt x="232760" y="514510"/>
                  <a:pt x="263050" y="514510"/>
                </a:cubicBezTo>
                <a:lnTo>
                  <a:pt x="445930" y="514510"/>
                </a:lnTo>
                <a:cubicBezTo>
                  <a:pt x="476219" y="514510"/>
                  <a:pt x="476219" y="560230"/>
                  <a:pt x="445930" y="560230"/>
                </a:cubicBezTo>
                <a:close/>
                <a:moveTo>
                  <a:pt x="491650" y="400210"/>
                </a:moveTo>
                <a:cubicBezTo>
                  <a:pt x="441215" y="400210"/>
                  <a:pt x="400210" y="359205"/>
                  <a:pt x="400210" y="308770"/>
                </a:cubicBezTo>
                <a:cubicBezTo>
                  <a:pt x="400210" y="274051"/>
                  <a:pt x="419784" y="244190"/>
                  <a:pt x="448216" y="228760"/>
                </a:cubicBezTo>
                <a:cubicBezTo>
                  <a:pt x="447216" y="232475"/>
                  <a:pt x="445930" y="236189"/>
                  <a:pt x="445930" y="240190"/>
                </a:cubicBezTo>
                <a:cubicBezTo>
                  <a:pt x="445930" y="265479"/>
                  <a:pt x="466361" y="285910"/>
                  <a:pt x="491650" y="285910"/>
                </a:cubicBezTo>
                <a:cubicBezTo>
                  <a:pt x="516939" y="285910"/>
                  <a:pt x="537370" y="265479"/>
                  <a:pt x="537370" y="240190"/>
                </a:cubicBezTo>
                <a:cubicBezTo>
                  <a:pt x="537370" y="236189"/>
                  <a:pt x="536084" y="232475"/>
                  <a:pt x="535084" y="228760"/>
                </a:cubicBezTo>
                <a:cubicBezTo>
                  <a:pt x="563516" y="244190"/>
                  <a:pt x="583090" y="274051"/>
                  <a:pt x="583090" y="308770"/>
                </a:cubicBezTo>
                <a:cubicBezTo>
                  <a:pt x="583090" y="359205"/>
                  <a:pt x="542085" y="400210"/>
                  <a:pt x="491650" y="400210"/>
                </a:cubicBezTo>
                <a:close/>
              </a:path>
            </a:pathLst>
          </a:custGeom>
          <a:solidFill>
            <a:srgbClr val="910830"/>
          </a:solidFill>
          <a:ln w="1421" cap="flat">
            <a:noFill/>
            <a:prstDash val="solid"/>
            <a:miter/>
          </a:ln>
        </p:spPr>
        <p:txBody>
          <a:bodyPr rtlCol="0" anchor="ctr"/>
          <a:lstStyle/>
          <a:p>
            <a:endParaRPr lang="en-GB"/>
          </a:p>
        </p:txBody>
      </p:sp>
      <p:sp>
        <p:nvSpPr>
          <p:cNvPr id="232" name="Grafik 365">
            <a:extLst>
              <a:ext uri="{FF2B5EF4-FFF2-40B4-BE49-F238E27FC236}">
                <a16:creationId xmlns:a16="http://schemas.microsoft.com/office/drawing/2014/main" id="{1F86D7E1-2CE6-4749-9147-C6F5725857FF}"/>
              </a:ext>
            </a:extLst>
          </p:cNvPr>
          <p:cNvSpPr/>
          <p:nvPr/>
        </p:nvSpPr>
        <p:spPr>
          <a:xfrm>
            <a:off x="610246" y="4711583"/>
            <a:ext cx="594467" cy="356680"/>
          </a:xfrm>
          <a:custGeom>
            <a:avLst/>
            <a:gdLst>
              <a:gd name="connsiteX0" fmla="*/ 914561 w 914400"/>
              <a:gd name="connsiteY0" fmla="*/ 95801 h 548640"/>
              <a:gd name="connsiteX1" fmla="*/ 914561 w 914400"/>
              <a:gd name="connsiteY1" fmla="*/ 45881 h 548640"/>
              <a:gd name="connsiteX2" fmla="*/ 868841 w 914400"/>
              <a:gd name="connsiteY2" fmla="*/ 161 h 548640"/>
              <a:gd name="connsiteX3" fmla="*/ 45881 w 914400"/>
              <a:gd name="connsiteY3" fmla="*/ 161 h 548640"/>
              <a:gd name="connsiteX4" fmla="*/ 161 w 914400"/>
              <a:gd name="connsiteY4" fmla="*/ 45881 h 548640"/>
              <a:gd name="connsiteX5" fmla="*/ 161 w 914400"/>
              <a:gd name="connsiteY5" fmla="*/ 95801 h 548640"/>
              <a:gd name="connsiteX6" fmla="*/ 45881 w 914400"/>
              <a:gd name="connsiteY6" fmla="*/ 160181 h 548640"/>
              <a:gd name="connsiteX7" fmla="*/ 161 w 914400"/>
              <a:gd name="connsiteY7" fmla="*/ 224560 h 548640"/>
              <a:gd name="connsiteX8" fmla="*/ 161 w 914400"/>
              <a:gd name="connsiteY8" fmla="*/ 365921 h 548640"/>
              <a:gd name="connsiteX9" fmla="*/ 914561 w 914400"/>
              <a:gd name="connsiteY9" fmla="*/ 365921 h 548640"/>
              <a:gd name="connsiteX10" fmla="*/ 914561 w 914400"/>
              <a:gd name="connsiteY10" fmla="*/ 224560 h 548640"/>
              <a:gd name="connsiteX11" fmla="*/ 868841 w 914400"/>
              <a:gd name="connsiteY11" fmla="*/ 160181 h 548640"/>
              <a:gd name="connsiteX12" fmla="*/ 914561 w 914400"/>
              <a:gd name="connsiteY12" fmla="*/ 95801 h 548640"/>
              <a:gd name="connsiteX13" fmla="*/ 320201 w 914400"/>
              <a:gd name="connsiteY13" fmla="*/ 274481 h 548640"/>
              <a:gd name="connsiteX14" fmla="*/ 228761 w 914400"/>
              <a:gd name="connsiteY14" fmla="*/ 274481 h 548640"/>
              <a:gd name="connsiteX15" fmla="*/ 228761 w 914400"/>
              <a:gd name="connsiteY15" fmla="*/ 91601 h 548640"/>
              <a:gd name="connsiteX16" fmla="*/ 320201 w 914400"/>
              <a:gd name="connsiteY16" fmla="*/ 91601 h 548640"/>
              <a:gd name="connsiteX17" fmla="*/ 320201 w 914400"/>
              <a:gd name="connsiteY17" fmla="*/ 274481 h 548640"/>
              <a:gd name="connsiteX18" fmla="*/ 503081 w 914400"/>
              <a:gd name="connsiteY18" fmla="*/ 274481 h 548640"/>
              <a:gd name="connsiteX19" fmla="*/ 411641 w 914400"/>
              <a:gd name="connsiteY19" fmla="*/ 274481 h 548640"/>
              <a:gd name="connsiteX20" fmla="*/ 411641 w 914400"/>
              <a:gd name="connsiteY20" fmla="*/ 91601 h 548640"/>
              <a:gd name="connsiteX21" fmla="*/ 503081 w 914400"/>
              <a:gd name="connsiteY21" fmla="*/ 91601 h 548640"/>
              <a:gd name="connsiteX22" fmla="*/ 503081 w 914400"/>
              <a:gd name="connsiteY22" fmla="*/ 274481 h 548640"/>
              <a:gd name="connsiteX23" fmla="*/ 685961 w 914400"/>
              <a:gd name="connsiteY23" fmla="*/ 274481 h 548640"/>
              <a:gd name="connsiteX24" fmla="*/ 594521 w 914400"/>
              <a:gd name="connsiteY24" fmla="*/ 274481 h 548640"/>
              <a:gd name="connsiteX25" fmla="*/ 594521 w 914400"/>
              <a:gd name="connsiteY25" fmla="*/ 91601 h 548640"/>
              <a:gd name="connsiteX26" fmla="*/ 685961 w 914400"/>
              <a:gd name="connsiteY26" fmla="*/ 91601 h 548640"/>
              <a:gd name="connsiteX27" fmla="*/ 685961 w 914400"/>
              <a:gd name="connsiteY27" fmla="*/ 274481 h 548640"/>
              <a:gd name="connsiteX28" fmla="*/ 161 w 914400"/>
              <a:gd name="connsiteY28" fmla="*/ 548801 h 548640"/>
              <a:gd name="connsiteX29" fmla="*/ 91601 w 914400"/>
              <a:gd name="connsiteY29" fmla="*/ 548801 h 548640"/>
              <a:gd name="connsiteX30" fmla="*/ 91601 w 914400"/>
              <a:gd name="connsiteY30" fmla="*/ 510696 h 548640"/>
              <a:gd name="connsiteX31" fmla="*/ 114461 w 914400"/>
              <a:gd name="connsiteY31" fmla="*/ 487836 h 548640"/>
              <a:gd name="connsiteX32" fmla="*/ 137321 w 914400"/>
              <a:gd name="connsiteY32" fmla="*/ 510696 h 548640"/>
              <a:gd name="connsiteX33" fmla="*/ 137321 w 914400"/>
              <a:gd name="connsiteY33" fmla="*/ 548801 h 548640"/>
              <a:gd name="connsiteX34" fmla="*/ 320201 w 914400"/>
              <a:gd name="connsiteY34" fmla="*/ 548801 h 548640"/>
              <a:gd name="connsiteX35" fmla="*/ 320201 w 914400"/>
              <a:gd name="connsiteY35" fmla="*/ 510696 h 548640"/>
              <a:gd name="connsiteX36" fmla="*/ 343061 w 914400"/>
              <a:gd name="connsiteY36" fmla="*/ 487836 h 548640"/>
              <a:gd name="connsiteX37" fmla="*/ 365921 w 914400"/>
              <a:gd name="connsiteY37" fmla="*/ 510696 h 548640"/>
              <a:gd name="connsiteX38" fmla="*/ 365921 w 914400"/>
              <a:gd name="connsiteY38" fmla="*/ 548801 h 548640"/>
              <a:gd name="connsiteX39" fmla="*/ 548801 w 914400"/>
              <a:gd name="connsiteY39" fmla="*/ 548801 h 548640"/>
              <a:gd name="connsiteX40" fmla="*/ 548801 w 914400"/>
              <a:gd name="connsiteY40" fmla="*/ 510696 h 548640"/>
              <a:gd name="connsiteX41" fmla="*/ 571661 w 914400"/>
              <a:gd name="connsiteY41" fmla="*/ 487836 h 548640"/>
              <a:gd name="connsiteX42" fmla="*/ 594521 w 914400"/>
              <a:gd name="connsiteY42" fmla="*/ 510696 h 548640"/>
              <a:gd name="connsiteX43" fmla="*/ 594521 w 914400"/>
              <a:gd name="connsiteY43" fmla="*/ 548801 h 548640"/>
              <a:gd name="connsiteX44" fmla="*/ 777401 w 914400"/>
              <a:gd name="connsiteY44" fmla="*/ 548801 h 548640"/>
              <a:gd name="connsiteX45" fmla="*/ 777401 w 914400"/>
              <a:gd name="connsiteY45" fmla="*/ 510696 h 548640"/>
              <a:gd name="connsiteX46" fmla="*/ 800261 w 914400"/>
              <a:gd name="connsiteY46" fmla="*/ 487836 h 548640"/>
              <a:gd name="connsiteX47" fmla="*/ 823121 w 914400"/>
              <a:gd name="connsiteY47" fmla="*/ 510696 h 548640"/>
              <a:gd name="connsiteX48" fmla="*/ 823121 w 914400"/>
              <a:gd name="connsiteY48" fmla="*/ 548801 h 548640"/>
              <a:gd name="connsiteX49" fmla="*/ 914561 w 914400"/>
              <a:gd name="connsiteY49" fmla="*/ 548801 h 548640"/>
              <a:gd name="connsiteX50" fmla="*/ 914561 w 914400"/>
              <a:gd name="connsiteY50" fmla="*/ 411641 h 548640"/>
              <a:gd name="connsiteX51" fmla="*/ 161 w 914400"/>
              <a:gd name="connsiteY51" fmla="*/ 411641 h 548640"/>
              <a:gd name="connsiteX52" fmla="*/ 161 w 914400"/>
              <a:gd name="connsiteY52" fmla="*/ 54880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400" h="548640">
                <a:moveTo>
                  <a:pt x="914561" y="95801"/>
                </a:moveTo>
                <a:lnTo>
                  <a:pt x="914561" y="45881"/>
                </a:lnTo>
                <a:cubicBezTo>
                  <a:pt x="914561" y="20635"/>
                  <a:pt x="894087" y="161"/>
                  <a:pt x="868841" y="161"/>
                </a:cubicBezTo>
                <a:lnTo>
                  <a:pt x="45881" y="161"/>
                </a:lnTo>
                <a:cubicBezTo>
                  <a:pt x="20635" y="161"/>
                  <a:pt x="161" y="20635"/>
                  <a:pt x="161" y="45881"/>
                </a:cubicBezTo>
                <a:lnTo>
                  <a:pt x="161" y="95801"/>
                </a:lnTo>
                <a:cubicBezTo>
                  <a:pt x="26735" y="105245"/>
                  <a:pt x="45881" y="130363"/>
                  <a:pt x="45881" y="160181"/>
                </a:cubicBezTo>
                <a:cubicBezTo>
                  <a:pt x="45881" y="189999"/>
                  <a:pt x="26735" y="215116"/>
                  <a:pt x="161" y="224560"/>
                </a:cubicBezTo>
                <a:lnTo>
                  <a:pt x="161" y="365921"/>
                </a:lnTo>
                <a:lnTo>
                  <a:pt x="914561" y="365921"/>
                </a:lnTo>
                <a:lnTo>
                  <a:pt x="914561" y="224560"/>
                </a:lnTo>
                <a:cubicBezTo>
                  <a:pt x="887986" y="215116"/>
                  <a:pt x="868841" y="189999"/>
                  <a:pt x="868841" y="160181"/>
                </a:cubicBezTo>
                <a:cubicBezTo>
                  <a:pt x="868841" y="130363"/>
                  <a:pt x="887986" y="105245"/>
                  <a:pt x="914561" y="95801"/>
                </a:cubicBezTo>
                <a:close/>
                <a:moveTo>
                  <a:pt x="320201" y="274481"/>
                </a:moveTo>
                <a:lnTo>
                  <a:pt x="228761" y="274481"/>
                </a:lnTo>
                <a:lnTo>
                  <a:pt x="228761" y="91601"/>
                </a:lnTo>
                <a:lnTo>
                  <a:pt x="320201" y="91601"/>
                </a:lnTo>
                <a:lnTo>
                  <a:pt x="320201" y="274481"/>
                </a:lnTo>
                <a:close/>
                <a:moveTo>
                  <a:pt x="503081" y="274481"/>
                </a:moveTo>
                <a:lnTo>
                  <a:pt x="411641" y="274481"/>
                </a:lnTo>
                <a:lnTo>
                  <a:pt x="411641" y="91601"/>
                </a:lnTo>
                <a:lnTo>
                  <a:pt x="503081" y="91601"/>
                </a:lnTo>
                <a:lnTo>
                  <a:pt x="503081" y="274481"/>
                </a:lnTo>
                <a:close/>
                <a:moveTo>
                  <a:pt x="685961" y="274481"/>
                </a:moveTo>
                <a:lnTo>
                  <a:pt x="594521" y="274481"/>
                </a:lnTo>
                <a:lnTo>
                  <a:pt x="594521" y="91601"/>
                </a:lnTo>
                <a:lnTo>
                  <a:pt x="685961" y="91601"/>
                </a:lnTo>
                <a:lnTo>
                  <a:pt x="685961" y="274481"/>
                </a:lnTo>
                <a:close/>
                <a:moveTo>
                  <a:pt x="161" y="548801"/>
                </a:moveTo>
                <a:lnTo>
                  <a:pt x="91601" y="548801"/>
                </a:lnTo>
                <a:lnTo>
                  <a:pt x="91601" y="510696"/>
                </a:lnTo>
                <a:cubicBezTo>
                  <a:pt x="91601" y="498066"/>
                  <a:pt x="101831" y="487836"/>
                  <a:pt x="114461" y="487836"/>
                </a:cubicBezTo>
                <a:cubicBezTo>
                  <a:pt x="127091" y="487836"/>
                  <a:pt x="137321" y="498066"/>
                  <a:pt x="137321" y="510696"/>
                </a:cubicBezTo>
                <a:lnTo>
                  <a:pt x="137321" y="548801"/>
                </a:lnTo>
                <a:lnTo>
                  <a:pt x="320201" y="548801"/>
                </a:lnTo>
                <a:lnTo>
                  <a:pt x="320201" y="510696"/>
                </a:lnTo>
                <a:cubicBezTo>
                  <a:pt x="320201" y="498066"/>
                  <a:pt x="330431" y="487836"/>
                  <a:pt x="343061" y="487836"/>
                </a:cubicBezTo>
                <a:cubicBezTo>
                  <a:pt x="355691" y="487836"/>
                  <a:pt x="365921" y="498066"/>
                  <a:pt x="365921" y="510696"/>
                </a:cubicBezTo>
                <a:lnTo>
                  <a:pt x="365921" y="548801"/>
                </a:lnTo>
                <a:lnTo>
                  <a:pt x="548801" y="548801"/>
                </a:lnTo>
                <a:lnTo>
                  <a:pt x="548801" y="510696"/>
                </a:lnTo>
                <a:cubicBezTo>
                  <a:pt x="548801" y="498066"/>
                  <a:pt x="559031" y="487836"/>
                  <a:pt x="571661" y="487836"/>
                </a:cubicBezTo>
                <a:cubicBezTo>
                  <a:pt x="584291" y="487836"/>
                  <a:pt x="594521" y="498066"/>
                  <a:pt x="594521" y="510696"/>
                </a:cubicBezTo>
                <a:lnTo>
                  <a:pt x="594521" y="548801"/>
                </a:lnTo>
                <a:lnTo>
                  <a:pt x="777401" y="548801"/>
                </a:lnTo>
                <a:lnTo>
                  <a:pt x="777401" y="510696"/>
                </a:lnTo>
                <a:cubicBezTo>
                  <a:pt x="777401" y="498066"/>
                  <a:pt x="787631" y="487836"/>
                  <a:pt x="800261" y="487836"/>
                </a:cubicBezTo>
                <a:cubicBezTo>
                  <a:pt x="812891" y="487836"/>
                  <a:pt x="823121" y="498066"/>
                  <a:pt x="823121" y="510696"/>
                </a:cubicBezTo>
                <a:lnTo>
                  <a:pt x="823121" y="548801"/>
                </a:lnTo>
                <a:lnTo>
                  <a:pt x="914561" y="548801"/>
                </a:lnTo>
                <a:lnTo>
                  <a:pt x="914561" y="411641"/>
                </a:lnTo>
                <a:lnTo>
                  <a:pt x="161" y="411641"/>
                </a:lnTo>
                <a:lnTo>
                  <a:pt x="161" y="548801"/>
                </a:lnTo>
                <a:close/>
              </a:path>
            </a:pathLst>
          </a:custGeom>
          <a:solidFill>
            <a:srgbClr val="910830"/>
          </a:solidFill>
          <a:ln w="1429" cap="flat">
            <a:noFill/>
            <a:prstDash val="solid"/>
            <a:miter/>
          </a:ln>
        </p:spPr>
        <p:txBody>
          <a:bodyPr rtlCol="0" anchor="ctr"/>
          <a:lstStyle/>
          <a:p>
            <a:endParaRPr lang="en-GB"/>
          </a:p>
        </p:txBody>
      </p:sp>
      <p:sp>
        <p:nvSpPr>
          <p:cNvPr id="233" name="Grafik 366">
            <a:extLst>
              <a:ext uri="{FF2B5EF4-FFF2-40B4-BE49-F238E27FC236}">
                <a16:creationId xmlns:a16="http://schemas.microsoft.com/office/drawing/2014/main" id="{C85FDAB6-F2E1-48C5-AC04-4AABC3B8950D}"/>
              </a:ext>
            </a:extLst>
          </p:cNvPr>
          <p:cNvSpPr/>
          <p:nvPr/>
        </p:nvSpPr>
        <p:spPr>
          <a:xfrm>
            <a:off x="1265398" y="4652137"/>
            <a:ext cx="594467" cy="475573"/>
          </a:xfrm>
          <a:custGeom>
            <a:avLst/>
            <a:gdLst>
              <a:gd name="connsiteX0" fmla="*/ 205901 w 914400"/>
              <a:gd name="connsiteY0" fmla="*/ 183041 h 731520"/>
              <a:gd name="connsiteX1" fmla="*/ 160181 w 914400"/>
              <a:gd name="connsiteY1" fmla="*/ 183041 h 731520"/>
              <a:gd name="connsiteX2" fmla="*/ 137321 w 914400"/>
              <a:gd name="connsiteY2" fmla="*/ 205901 h 731520"/>
              <a:gd name="connsiteX3" fmla="*/ 137321 w 914400"/>
              <a:gd name="connsiteY3" fmla="*/ 411641 h 731520"/>
              <a:gd name="connsiteX4" fmla="*/ 228761 w 914400"/>
              <a:gd name="connsiteY4" fmla="*/ 411641 h 731520"/>
              <a:gd name="connsiteX5" fmla="*/ 228761 w 914400"/>
              <a:gd name="connsiteY5" fmla="*/ 205901 h 731520"/>
              <a:gd name="connsiteX6" fmla="*/ 205901 w 914400"/>
              <a:gd name="connsiteY6" fmla="*/ 183041 h 731520"/>
              <a:gd name="connsiteX7" fmla="*/ 343061 w 914400"/>
              <a:gd name="connsiteY7" fmla="*/ 183041 h 731520"/>
              <a:gd name="connsiteX8" fmla="*/ 297341 w 914400"/>
              <a:gd name="connsiteY8" fmla="*/ 183041 h 731520"/>
              <a:gd name="connsiteX9" fmla="*/ 274481 w 914400"/>
              <a:gd name="connsiteY9" fmla="*/ 205901 h 731520"/>
              <a:gd name="connsiteX10" fmla="*/ 274481 w 914400"/>
              <a:gd name="connsiteY10" fmla="*/ 411641 h 731520"/>
              <a:gd name="connsiteX11" fmla="*/ 365921 w 914400"/>
              <a:gd name="connsiteY11" fmla="*/ 411641 h 731520"/>
              <a:gd name="connsiteX12" fmla="*/ 365921 w 914400"/>
              <a:gd name="connsiteY12" fmla="*/ 205901 h 731520"/>
              <a:gd name="connsiteX13" fmla="*/ 343061 w 914400"/>
              <a:gd name="connsiteY13" fmla="*/ 183041 h 731520"/>
              <a:gd name="connsiteX14" fmla="*/ 617381 w 914400"/>
              <a:gd name="connsiteY14" fmla="*/ 183041 h 731520"/>
              <a:gd name="connsiteX15" fmla="*/ 571661 w 914400"/>
              <a:gd name="connsiteY15" fmla="*/ 183041 h 731520"/>
              <a:gd name="connsiteX16" fmla="*/ 548801 w 914400"/>
              <a:gd name="connsiteY16" fmla="*/ 205901 h 731520"/>
              <a:gd name="connsiteX17" fmla="*/ 548801 w 914400"/>
              <a:gd name="connsiteY17" fmla="*/ 411641 h 731520"/>
              <a:gd name="connsiteX18" fmla="*/ 640241 w 914400"/>
              <a:gd name="connsiteY18" fmla="*/ 411641 h 731520"/>
              <a:gd name="connsiteX19" fmla="*/ 640241 w 914400"/>
              <a:gd name="connsiteY19" fmla="*/ 205901 h 731520"/>
              <a:gd name="connsiteX20" fmla="*/ 617381 w 914400"/>
              <a:gd name="connsiteY20" fmla="*/ 183041 h 731520"/>
              <a:gd name="connsiteX21" fmla="*/ 754541 w 914400"/>
              <a:gd name="connsiteY21" fmla="*/ 183041 h 731520"/>
              <a:gd name="connsiteX22" fmla="*/ 708821 w 914400"/>
              <a:gd name="connsiteY22" fmla="*/ 183041 h 731520"/>
              <a:gd name="connsiteX23" fmla="*/ 685961 w 914400"/>
              <a:gd name="connsiteY23" fmla="*/ 205901 h 731520"/>
              <a:gd name="connsiteX24" fmla="*/ 685961 w 914400"/>
              <a:gd name="connsiteY24" fmla="*/ 411641 h 731520"/>
              <a:gd name="connsiteX25" fmla="*/ 777401 w 914400"/>
              <a:gd name="connsiteY25" fmla="*/ 411641 h 731520"/>
              <a:gd name="connsiteX26" fmla="*/ 777401 w 914400"/>
              <a:gd name="connsiteY26" fmla="*/ 205901 h 731520"/>
              <a:gd name="connsiteX27" fmla="*/ 754541 w 914400"/>
              <a:gd name="connsiteY27" fmla="*/ 183041 h 731520"/>
              <a:gd name="connsiteX28" fmla="*/ 868841 w 914400"/>
              <a:gd name="connsiteY28" fmla="*/ 137321 h 731520"/>
              <a:gd name="connsiteX29" fmla="*/ 914561 w 914400"/>
              <a:gd name="connsiteY29" fmla="*/ 91601 h 731520"/>
              <a:gd name="connsiteX30" fmla="*/ 868841 w 914400"/>
              <a:gd name="connsiteY30" fmla="*/ 161 h 731520"/>
              <a:gd name="connsiteX31" fmla="*/ 823121 w 914400"/>
              <a:gd name="connsiteY31" fmla="*/ 91601 h 731520"/>
              <a:gd name="connsiteX32" fmla="*/ 868841 w 914400"/>
              <a:gd name="connsiteY32" fmla="*/ 137321 h 731520"/>
              <a:gd name="connsiteX33" fmla="*/ 731681 w 914400"/>
              <a:gd name="connsiteY33" fmla="*/ 137321 h 731520"/>
              <a:gd name="connsiteX34" fmla="*/ 777401 w 914400"/>
              <a:gd name="connsiteY34" fmla="*/ 91601 h 731520"/>
              <a:gd name="connsiteX35" fmla="*/ 731681 w 914400"/>
              <a:gd name="connsiteY35" fmla="*/ 161 h 731520"/>
              <a:gd name="connsiteX36" fmla="*/ 685961 w 914400"/>
              <a:gd name="connsiteY36" fmla="*/ 91601 h 731520"/>
              <a:gd name="connsiteX37" fmla="*/ 731681 w 914400"/>
              <a:gd name="connsiteY37" fmla="*/ 137321 h 731520"/>
              <a:gd name="connsiteX38" fmla="*/ 594521 w 914400"/>
              <a:gd name="connsiteY38" fmla="*/ 137321 h 731520"/>
              <a:gd name="connsiteX39" fmla="*/ 640241 w 914400"/>
              <a:gd name="connsiteY39" fmla="*/ 91601 h 731520"/>
              <a:gd name="connsiteX40" fmla="*/ 594521 w 914400"/>
              <a:gd name="connsiteY40" fmla="*/ 161 h 731520"/>
              <a:gd name="connsiteX41" fmla="*/ 548801 w 914400"/>
              <a:gd name="connsiteY41" fmla="*/ 91601 h 731520"/>
              <a:gd name="connsiteX42" fmla="*/ 594521 w 914400"/>
              <a:gd name="connsiteY42" fmla="*/ 137321 h 731520"/>
              <a:gd name="connsiteX43" fmla="*/ 457361 w 914400"/>
              <a:gd name="connsiteY43" fmla="*/ 137321 h 731520"/>
              <a:gd name="connsiteX44" fmla="*/ 503081 w 914400"/>
              <a:gd name="connsiteY44" fmla="*/ 91601 h 731520"/>
              <a:gd name="connsiteX45" fmla="*/ 457361 w 914400"/>
              <a:gd name="connsiteY45" fmla="*/ 161 h 731520"/>
              <a:gd name="connsiteX46" fmla="*/ 411641 w 914400"/>
              <a:gd name="connsiteY46" fmla="*/ 91601 h 731520"/>
              <a:gd name="connsiteX47" fmla="*/ 457361 w 914400"/>
              <a:gd name="connsiteY47" fmla="*/ 137321 h 731520"/>
              <a:gd name="connsiteX48" fmla="*/ 320201 w 914400"/>
              <a:gd name="connsiteY48" fmla="*/ 137321 h 731520"/>
              <a:gd name="connsiteX49" fmla="*/ 365921 w 914400"/>
              <a:gd name="connsiteY49" fmla="*/ 91601 h 731520"/>
              <a:gd name="connsiteX50" fmla="*/ 320201 w 914400"/>
              <a:gd name="connsiteY50" fmla="*/ 161 h 731520"/>
              <a:gd name="connsiteX51" fmla="*/ 274481 w 914400"/>
              <a:gd name="connsiteY51" fmla="*/ 91601 h 731520"/>
              <a:gd name="connsiteX52" fmla="*/ 320201 w 914400"/>
              <a:gd name="connsiteY52" fmla="*/ 137321 h 731520"/>
              <a:gd name="connsiteX53" fmla="*/ 183041 w 914400"/>
              <a:gd name="connsiteY53" fmla="*/ 137321 h 731520"/>
              <a:gd name="connsiteX54" fmla="*/ 228761 w 914400"/>
              <a:gd name="connsiteY54" fmla="*/ 91601 h 731520"/>
              <a:gd name="connsiteX55" fmla="*/ 183041 w 914400"/>
              <a:gd name="connsiteY55" fmla="*/ 161 h 731520"/>
              <a:gd name="connsiteX56" fmla="*/ 137321 w 914400"/>
              <a:gd name="connsiteY56" fmla="*/ 91601 h 731520"/>
              <a:gd name="connsiteX57" fmla="*/ 183041 w 914400"/>
              <a:gd name="connsiteY57" fmla="*/ 137321 h 731520"/>
              <a:gd name="connsiteX58" fmla="*/ 45881 w 914400"/>
              <a:gd name="connsiteY58" fmla="*/ 137321 h 731520"/>
              <a:gd name="connsiteX59" fmla="*/ 91601 w 914400"/>
              <a:gd name="connsiteY59" fmla="*/ 91601 h 731520"/>
              <a:gd name="connsiteX60" fmla="*/ 45881 w 914400"/>
              <a:gd name="connsiteY60" fmla="*/ 161 h 731520"/>
              <a:gd name="connsiteX61" fmla="*/ 161 w 914400"/>
              <a:gd name="connsiteY61" fmla="*/ 91601 h 731520"/>
              <a:gd name="connsiteX62" fmla="*/ 45881 w 914400"/>
              <a:gd name="connsiteY62" fmla="*/ 137321 h 731520"/>
              <a:gd name="connsiteX63" fmla="*/ 823121 w 914400"/>
              <a:gd name="connsiteY63" fmla="*/ 411641 h 731520"/>
              <a:gd name="connsiteX64" fmla="*/ 777401 w 914400"/>
              <a:gd name="connsiteY64" fmla="*/ 457361 h 731520"/>
              <a:gd name="connsiteX65" fmla="*/ 503081 w 914400"/>
              <a:gd name="connsiteY65" fmla="*/ 457361 h 731520"/>
              <a:gd name="connsiteX66" fmla="*/ 503081 w 914400"/>
              <a:gd name="connsiteY66" fmla="*/ 205901 h 731520"/>
              <a:gd name="connsiteX67" fmla="*/ 480221 w 914400"/>
              <a:gd name="connsiteY67" fmla="*/ 183041 h 731520"/>
              <a:gd name="connsiteX68" fmla="*/ 434501 w 914400"/>
              <a:gd name="connsiteY68" fmla="*/ 183041 h 731520"/>
              <a:gd name="connsiteX69" fmla="*/ 411641 w 914400"/>
              <a:gd name="connsiteY69" fmla="*/ 205901 h 731520"/>
              <a:gd name="connsiteX70" fmla="*/ 411641 w 914400"/>
              <a:gd name="connsiteY70" fmla="*/ 457361 h 731520"/>
              <a:gd name="connsiteX71" fmla="*/ 137321 w 914400"/>
              <a:gd name="connsiteY71" fmla="*/ 457361 h 731520"/>
              <a:gd name="connsiteX72" fmla="*/ 91601 w 914400"/>
              <a:gd name="connsiteY72" fmla="*/ 411641 h 731520"/>
              <a:gd name="connsiteX73" fmla="*/ 91601 w 914400"/>
              <a:gd name="connsiteY73" fmla="*/ 205901 h 731520"/>
              <a:gd name="connsiteX74" fmla="*/ 68741 w 914400"/>
              <a:gd name="connsiteY74" fmla="*/ 183041 h 731520"/>
              <a:gd name="connsiteX75" fmla="*/ 23021 w 914400"/>
              <a:gd name="connsiteY75" fmla="*/ 183041 h 731520"/>
              <a:gd name="connsiteX76" fmla="*/ 161 w 914400"/>
              <a:gd name="connsiteY76" fmla="*/ 205901 h 731520"/>
              <a:gd name="connsiteX77" fmla="*/ 161 w 914400"/>
              <a:gd name="connsiteY77" fmla="*/ 411641 h 731520"/>
              <a:gd name="connsiteX78" fmla="*/ 137321 w 914400"/>
              <a:gd name="connsiteY78" fmla="*/ 548801 h 731520"/>
              <a:gd name="connsiteX79" fmla="*/ 411641 w 914400"/>
              <a:gd name="connsiteY79" fmla="*/ 548801 h 731520"/>
              <a:gd name="connsiteX80" fmla="*/ 411641 w 914400"/>
              <a:gd name="connsiteY80" fmla="*/ 640241 h 731520"/>
              <a:gd name="connsiteX81" fmla="*/ 160181 w 914400"/>
              <a:gd name="connsiteY81" fmla="*/ 640241 h 731520"/>
              <a:gd name="connsiteX82" fmla="*/ 137321 w 914400"/>
              <a:gd name="connsiteY82" fmla="*/ 663101 h 731520"/>
              <a:gd name="connsiteX83" fmla="*/ 137321 w 914400"/>
              <a:gd name="connsiteY83" fmla="*/ 708821 h 731520"/>
              <a:gd name="connsiteX84" fmla="*/ 160181 w 914400"/>
              <a:gd name="connsiteY84" fmla="*/ 731681 h 731520"/>
              <a:gd name="connsiteX85" fmla="*/ 754541 w 914400"/>
              <a:gd name="connsiteY85" fmla="*/ 731681 h 731520"/>
              <a:gd name="connsiteX86" fmla="*/ 777401 w 914400"/>
              <a:gd name="connsiteY86" fmla="*/ 708821 h 731520"/>
              <a:gd name="connsiteX87" fmla="*/ 777401 w 914400"/>
              <a:gd name="connsiteY87" fmla="*/ 663101 h 731520"/>
              <a:gd name="connsiteX88" fmla="*/ 754541 w 914400"/>
              <a:gd name="connsiteY88" fmla="*/ 640241 h 731520"/>
              <a:gd name="connsiteX89" fmla="*/ 503081 w 914400"/>
              <a:gd name="connsiteY89" fmla="*/ 640241 h 731520"/>
              <a:gd name="connsiteX90" fmla="*/ 503081 w 914400"/>
              <a:gd name="connsiteY90" fmla="*/ 548801 h 731520"/>
              <a:gd name="connsiteX91" fmla="*/ 777401 w 914400"/>
              <a:gd name="connsiteY91" fmla="*/ 548801 h 731520"/>
              <a:gd name="connsiteX92" fmla="*/ 914561 w 914400"/>
              <a:gd name="connsiteY92" fmla="*/ 411641 h 731520"/>
              <a:gd name="connsiteX93" fmla="*/ 914561 w 914400"/>
              <a:gd name="connsiteY93" fmla="*/ 205901 h 731520"/>
              <a:gd name="connsiteX94" fmla="*/ 891701 w 914400"/>
              <a:gd name="connsiteY94" fmla="*/ 183041 h 731520"/>
              <a:gd name="connsiteX95" fmla="*/ 845981 w 914400"/>
              <a:gd name="connsiteY95" fmla="*/ 183041 h 731520"/>
              <a:gd name="connsiteX96" fmla="*/ 823121 w 914400"/>
              <a:gd name="connsiteY96" fmla="*/ 205901 h 731520"/>
              <a:gd name="connsiteX97" fmla="*/ 823121 w 914400"/>
              <a:gd name="connsiteY97"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914400" h="731520">
                <a:moveTo>
                  <a:pt x="205901" y="183041"/>
                </a:moveTo>
                <a:lnTo>
                  <a:pt x="160181" y="183041"/>
                </a:lnTo>
                <a:cubicBezTo>
                  <a:pt x="147551" y="183041"/>
                  <a:pt x="137321" y="193271"/>
                  <a:pt x="137321" y="205901"/>
                </a:cubicBezTo>
                <a:lnTo>
                  <a:pt x="137321" y="411641"/>
                </a:lnTo>
                <a:lnTo>
                  <a:pt x="228761" y="411641"/>
                </a:lnTo>
                <a:lnTo>
                  <a:pt x="228761" y="205901"/>
                </a:lnTo>
                <a:cubicBezTo>
                  <a:pt x="228761" y="193271"/>
                  <a:pt x="218531" y="183041"/>
                  <a:pt x="205901" y="183041"/>
                </a:cubicBezTo>
                <a:close/>
                <a:moveTo>
                  <a:pt x="343061" y="183041"/>
                </a:moveTo>
                <a:lnTo>
                  <a:pt x="297341" y="183041"/>
                </a:lnTo>
                <a:cubicBezTo>
                  <a:pt x="284711" y="183041"/>
                  <a:pt x="274481" y="193271"/>
                  <a:pt x="274481" y="205901"/>
                </a:cubicBezTo>
                <a:lnTo>
                  <a:pt x="274481" y="411641"/>
                </a:lnTo>
                <a:lnTo>
                  <a:pt x="365921" y="411641"/>
                </a:lnTo>
                <a:lnTo>
                  <a:pt x="365921" y="205901"/>
                </a:lnTo>
                <a:cubicBezTo>
                  <a:pt x="365921" y="193271"/>
                  <a:pt x="355691" y="183041"/>
                  <a:pt x="343061" y="183041"/>
                </a:cubicBezTo>
                <a:close/>
                <a:moveTo>
                  <a:pt x="617381" y="183041"/>
                </a:moveTo>
                <a:lnTo>
                  <a:pt x="571661" y="183041"/>
                </a:lnTo>
                <a:cubicBezTo>
                  <a:pt x="559031" y="183041"/>
                  <a:pt x="548801" y="193271"/>
                  <a:pt x="548801" y="205901"/>
                </a:cubicBezTo>
                <a:lnTo>
                  <a:pt x="548801" y="411641"/>
                </a:lnTo>
                <a:lnTo>
                  <a:pt x="640241" y="411641"/>
                </a:lnTo>
                <a:lnTo>
                  <a:pt x="640241" y="205901"/>
                </a:lnTo>
                <a:cubicBezTo>
                  <a:pt x="640241" y="193271"/>
                  <a:pt x="630011" y="183041"/>
                  <a:pt x="617381" y="183041"/>
                </a:cubicBezTo>
                <a:close/>
                <a:moveTo>
                  <a:pt x="754541" y="183041"/>
                </a:moveTo>
                <a:lnTo>
                  <a:pt x="708821" y="183041"/>
                </a:lnTo>
                <a:cubicBezTo>
                  <a:pt x="696191" y="183041"/>
                  <a:pt x="685961" y="193271"/>
                  <a:pt x="685961" y="205901"/>
                </a:cubicBezTo>
                <a:lnTo>
                  <a:pt x="685961" y="411641"/>
                </a:lnTo>
                <a:lnTo>
                  <a:pt x="777401" y="411641"/>
                </a:lnTo>
                <a:lnTo>
                  <a:pt x="777401" y="205901"/>
                </a:lnTo>
                <a:cubicBezTo>
                  <a:pt x="777401" y="193271"/>
                  <a:pt x="767171" y="183041"/>
                  <a:pt x="754541" y="183041"/>
                </a:cubicBezTo>
                <a:close/>
                <a:moveTo>
                  <a:pt x="868841" y="137321"/>
                </a:moveTo>
                <a:cubicBezTo>
                  <a:pt x="894087" y="137321"/>
                  <a:pt x="914561" y="116847"/>
                  <a:pt x="914561" y="91601"/>
                </a:cubicBezTo>
                <a:cubicBezTo>
                  <a:pt x="914561" y="66355"/>
                  <a:pt x="868841" y="161"/>
                  <a:pt x="868841" y="161"/>
                </a:cubicBezTo>
                <a:cubicBezTo>
                  <a:pt x="868841" y="161"/>
                  <a:pt x="823121" y="66355"/>
                  <a:pt x="823121" y="91601"/>
                </a:cubicBezTo>
                <a:cubicBezTo>
                  <a:pt x="823121" y="116847"/>
                  <a:pt x="843595" y="137321"/>
                  <a:pt x="868841" y="137321"/>
                </a:cubicBezTo>
                <a:close/>
                <a:moveTo>
                  <a:pt x="731681" y="137321"/>
                </a:moveTo>
                <a:cubicBezTo>
                  <a:pt x="756927" y="137321"/>
                  <a:pt x="777401" y="116847"/>
                  <a:pt x="777401" y="91601"/>
                </a:cubicBezTo>
                <a:cubicBezTo>
                  <a:pt x="777401" y="66355"/>
                  <a:pt x="731681" y="161"/>
                  <a:pt x="731681" y="161"/>
                </a:cubicBezTo>
                <a:cubicBezTo>
                  <a:pt x="731681" y="161"/>
                  <a:pt x="685961" y="66355"/>
                  <a:pt x="685961" y="91601"/>
                </a:cubicBezTo>
                <a:cubicBezTo>
                  <a:pt x="685961" y="116847"/>
                  <a:pt x="706435" y="137321"/>
                  <a:pt x="731681" y="137321"/>
                </a:cubicBezTo>
                <a:close/>
                <a:moveTo>
                  <a:pt x="594521" y="137321"/>
                </a:moveTo>
                <a:cubicBezTo>
                  <a:pt x="619767" y="137321"/>
                  <a:pt x="640241" y="116847"/>
                  <a:pt x="640241" y="91601"/>
                </a:cubicBezTo>
                <a:cubicBezTo>
                  <a:pt x="640241" y="66355"/>
                  <a:pt x="594521" y="161"/>
                  <a:pt x="594521" y="161"/>
                </a:cubicBezTo>
                <a:cubicBezTo>
                  <a:pt x="594521" y="161"/>
                  <a:pt x="548801" y="66355"/>
                  <a:pt x="548801" y="91601"/>
                </a:cubicBezTo>
                <a:cubicBezTo>
                  <a:pt x="548801" y="116847"/>
                  <a:pt x="569275" y="137321"/>
                  <a:pt x="594521" y="137321"/>
                </a:cubicBezTo>
                <a:close/>
                <a:moveTo>
                  <a:pt x="457361" y="137321"/>
                </a:moveTo>
                <a:cubicBezTo>
                  <a:pt x="482607" y="137321"/>
                  <a:pt x="503081" y="116847"/>
                  <a:pt x="503081" y="91601"/>
                </a:cubicBezTo>
                <a:cubicBezTo>
                  <a:pt x="503081" y="66355"/>
                  <a:pt x="457361" y="161"/>
                  <a:pt x="457361" y="161"/>
                </a:cubicBezTo>
                <a:cubicBezTo>
                  <a:pt x="457361" y="161"/>
                  <a:pt x="411641" y="66355"/>
                  <a:pt x="411641" y="91601"/>
                </a:cubicBezTo>
                <a:cubicBezTo>
                  <a:pt x="411641" y="116847"/>
                  <a:pt x="432115" y="137321"/>
                  <a:pt x="457361" y="137321"/>
                </a:cubicBezTo>
                <a:close/>
                <a:moveTo>
                  <a:pt x="320201" y="137321"/>
                </a:moveTo>
                <a:cubicBezTo>
                  <a:pt x="345447" y="137321"/>
                  <a:pt x="365921" y="116847"/>
                  <a:pt x="365921" y="91601"/>
                </a:cubicBezTo>
                <a:cubicBezTo>
                  <a:pt x="365921" y="66355"/>
                  <a:pt x="320201" y="161"/>
                  <a:pt x="320201" y="161"/>
                </a:cubicBezTo>
                <a:cubicBezTo>
                  <a:pt x="320201" y="161"/>
                  <a:pt x="274481" y="66355"/>
                  <a:pt x="274481" y="91601"/>
                </a:cubicBezTo>
                <a:cubicBezTo>
                  <a:pt x="274481" y="116847"/>
                  <a:pt x="294955" y="137321"/>
                  <a:pt x="320201" y="137321"/>
                </a:cubicBezTo>
                <a:close/>
                <a:moveTo>
                  <a:pt x="183041" y="137321"/>
                </a:moveTo>
                <a:cubicBezTo>
                  <a:pt x="208287" y="137321"/>
                  <a:pt x="228761" y="116847"/>
                  <a:pt x="228761" y="91601"/>
                </a:cubicBezTo>
                <a:cubicBezTo>
                  <a:pt x="228761" y="66355"/>
                  <a:pt x="183041" y="161"/>
                  <a:pt x="183041" y="161"/>
                </a:cubicBezTo>
                <a:cubicBezTo>
                  <a:pt x="183041" y="161"/>
                  <a:pt x="137321" y="66355"/>
                  <a:pt x="137321" y="91601"/>
                </a:cubicBezTo>
                <a:cubicBezTo>
                  <a:pt x="137321" y="116847"/>
                  <a:pt x="157795" y="137321"/>
                  <a:pt x="183041" y="137321"/>
                </a:cubicBezTo>
                <a:close/>
                <a:moveTo>
                  <a:pt x="45881" y="137321"/>
                </a:moveTo>
                <a:cubicBezTo>
                  <a:pt x="71127" y="137321"/>
                  <a:pt x="91601" y="116847"/>
                  <a:pt x="91601" y="91601"/>
                </a:cubicBezTo>
                <a:cubicBezTo>
                  <a:pt x="91601" y="66355"/>
                  <a:pt x="45881" y="161"/>
                  <a:pt x="45881" y="161"/>
                </a:cubicBezTo>
                <a:cubicBezTo>
                  <a:pt x="45881" y="161"/>
                  <a:pt x="161" y="66355"/>
                  <a:pt x="161" y="91601"/>
                </a:cubicBezTo>
                <a:cubicBezTo>
                  <a:pt x="161" y="116847"/>
                  <a:pt x="20635" y="137321"/>
                  <a:pt x="45881" y="137321"/>
                </a:cubicBezTo>
                <a:close/>
                <a:moveTo>
                  <a:pt x="823121" y="411641"/>
                </a:moveTo>
                <a:cubicBezTo>
                  <a:pt x="823121" y="436887"/>
                  <a:pt x="802647" y="457361"/>
                  <a:pt x="777401" y="457361"/>
                </a:cubicBezTo>
                <a:lnTo>
                  <a:pt x="503081" y="457361"/>
                </a:lnTo>
                <a:lnTo>
                  <a:pt x="503081" y="205901"/>
                </a:lnTo>
                <a:cubicBezTo>
                  <a:pt x="503081" y="193271"/>
                  <a:pt x="492851" y="183041"/>
                  <a:pt x="480221" y="183041"/>
                </a:cubicBezTo>
                <a:lnTo>
                  <a:pt x="434501" y="183041"/>
                </a:lnTo>
                <a:cubicBezTo>
                  <a:pt x="421871" y="183041"/>
                  <a:pt x="411641" y="193271"/>
                  <a:pt x="411641" y="205901"/>
                </a:cubicBezTo>
                <a:lnTo>
                  <a:pt x="411641" y="457361"/>
                </a:lnTo>
                <a:lnTo>
                  <a:pt x="137321" y="457361"/>
                </a:lnTo>
                <a:cubicBezTo>
                  <a:pt x="112075" y="457361"/>
                  <a:pt x="91601" y="436887"/>
                  <a:pt x="91601" y="411641"/>
                </a:cubicBezTo>
                <a:lnTo>
                  <a:pt x="91601" y="205901"/>
                </a:lnTo>
                <a:cubicBezTo>
                  <a:pt x="91601" y="193271"/>
                  <a:pt x="81371" y="183041"/>
                  <a:pt x="68741" y="183041"/>
                </a:cubicBezTo>
                <a:lnTo>
                  <a:pt x="23021" y="183041"/>
                </a:lnTo>
                <a:cubicBezTo>
                  <a:pt x="10391" y="183041"/>
                  <a:pt x="161" y="193271"/>
                  <a:pt x="161" y="205901"/>
                </a:cubicBezTo>
                <a:lnTo>
                  <a:pt x="161" y="411641"/>
                </a:lnTo>
                <a:cubicBezTo>
                  <a:pt x="161" y="487393"/>
                  <a:pt x="61568" y="548801"/>
                  <a:pt x="137321" y="548801"/>
                </a:cubicBezTo>
                <a:lnTo>
                  <a:pt x="411641" y="548801"/>
                </a:lnTo>
                <a:lnTo>
                  <a:pt x="411641" y="640241"/>
                </a:lnTo>
                <a:lnTo>
                  <a:pt x="160181" y="640241"/>
                </a:lnTo>
                <a:cubicBezTo>
                  <a:pt x="147551" y="640241"/>
                  <a:pt x="137321" y="650471"/>
                  <a:pt x="137321" y="663101"/>
                </a:cubicBezTo>
                <a:lnTo>
                  <a:pt x="137321" y="708821"/>
                </a:lnTo>
                <a:cubicBezTo>
                  <a:pt x="137321" y="721451"/>
                  <a:pt x="147551" y="731681"/>
                  <a:pt x="160181" y="731681"/>
                </a:cubicBezTo>
                <a:lnTo>
                  <a:pt x="754541" y="731681"/>
                </a:lnTo>
                <a:cubicBezTo>
                  <a:pt x="767171" y="731681"/>
                  <a:pt x="777401" y="721451"/>
                  <a:pt x="777401" y="708821"/>
                </a:cubicBezTo>
                <a:lnTo>
                  <a:pt x="777401" y="663101"/>
                </a:lnTo>
                <a:cubicBezTo>
                  <a:pt x="777401" y="650471"/>
                  <a:pt x="767171" y="640241"/>
                  <a:pt x="754541" y="640241"/>
                </a:cubicBezTo>
                <a:lnTo>
                  <a:pt x="503081" y="640241"/>
                </a:lnTo>
                <a:lnTo>
                  <a:pt x="503081" y="548801"/>
                </a:lnTo>
                <a:lnTo>
                  <a:pt x="777401" y="548801"/>
                </a:lnTo>
                <a:cubicBezTo>
                  <a:pt x="853153" y="548801"/>
                  <a:pt x="914561" y="487393"/>
                  <a:pt x="914561" y="411641"/>
                </a:cubicBezTo>
                <a:lnTo>
                  <a:pt x="914561" y="205901"/>
                </a:lnTo>
                <a:cubicBezTo>
                  <a:pt x="914561" y="193271"/>
                  <a:pt x="904331" y="183041"/>
                  <a:pt x="891701" y="183041"/>
                </a:cubicBezTo>
                <a:lnTo>
                  <a:pt x="845981" y="183041"/>
                </a:lnTo>
                <a:cubicBezTo>
                  <a:pt x="833351" y="183041"/>
                  <a:pt x="823121" y="193271"/>
                  <a:pt x="823121" y="205901"/>
                </a:cubicBezTo>
                <a:lnTo>
                  <a:pt x="823121" y="411641"/>
                </a:lnTo>
                <a:close/>
              </a:path>
            </a:pathLst>
          </a:custGeom>
          <a:solidFill>
            <a:srgbClr val="910830"/>
          </a:solidFill>
          <a:ln w="1429" cap="flat">
            <a:noFill/>
            <a:prstDash val="solid"/>
            <a:miter/>
          </a:ln>
        </p:spPr>
        <p:txBody>
          <a:bodyPr rtlCol="0" anchor="ctr"/>
          <a:lstStyle/>
          <a:p>
            <a:endParaRPr lang="en-GB"/>
          </a:p>
        </p:txBody>
      </p:sp>
      <p:sp>
        <p:nvSpPr>
          <p:cNvPr id="234" name="Grafik 367">
            <a:extLst>
              <a:ext uri="{FF2B5EF4-FFF2-40B4-BE49-F238E27FC236}">
                <a16:creationId xmlns:a16="http://schemas.microsoft.com/office/drawing/2014/main" id="{A31A6428-D2D8-47C2-8A7A-A842F1789B90}"/>
              </a:ext>
            </a:extLst>
          </p:cNvPr>
          <p:cNvSpPr/>
          <p:nvPr/>
        </p:nvSpPr>
        <p:spPr>
          <a:xfrm>
            <a:off x="8147588" y="4652137"/>
            <a:ext cx="267510" cy="475573"/>
          </a:xfrm>
          <a:custGeom>
            <a:avLst/>
            <a:gdLst>
              <a:gd name="connsiteX0" fmla="*/ 411640 w 411480"/>
              <a:gd name="connsiteY0" fmla="*/ 297340 h 731520"/>
              <a:gd name="connsiteX1" fmla="*/ 338488 w 411480"/>
              <a:gd name="connsiteY1" fmla="*/ 140035 h 731520"/>
              <a:gd name="connsiteX2" fmla="*/ 348775 w 411480"/>
              <a:gd name="connsiteY2" fmla="*/ 131748 h 731520"/>
              <a:gd name="connsiteX3" fmla="*/ 410497 w 411480"/>
              <a:gd name="connsiteY3" fmla="*/ 19162 h 731520"/>
              <a:gd name="connsiteX4" fmla="*/ 393495 w 411480"/>
              <a:gd name="connsiteY4" fmla="*/ 160 h 731520"/>
              <a:gd name="connsiteX5" fmla="*/ 335631 w 411480"/>
              <a:gd name="connsiteY5" fmla="*/ 160 h 731520"/>
              <a:gd name="connsiteX6" fmla="*/ 318771 w 411480"/>
              <a:gd name="connsiteY6" fmla="*/ 14162 h 731520"/>
              <a:gd name="connsiteX7" fmla="*/ 289196 w 411480"/>
              <a:gd name="connsiteY7" fmla="*/ 62453 h 731520"/>
              <a:gd name="connsiteX8" fmla="*/ 205900 w 411480"/>
              <a:gd name="connsiteY8" fmla="*/ 91600 h 731520"/>
              <a:gd name="connsiteX9" fmla="*/ 122461 w 411480"/>
              <a:gd name="connsiteY9" fmla="*/ 62453 h 731520"/>
              <a:gd name="connsiteX10" fmla="*/ 92886 w 411480"/>
              <a:gd name="connsiteY10" fmla="*/ 14162 h 731520"/>
              <a:gd name="connsiteX11" fmla="*/ 76169 w 411480"/>
              <a:gd name="connsiteY11" fmla="*/ 160 h 731520"/>
              <a:gd name="connsiteX12" fmla="*/ 18305 w 411480"/>
              <a:gd name="connsiteY12" fmla="*/ 160 h 731520"/>
              <a:gd name="connsiteX13" fmla="*/ 1303 w 411480"/>
              <a:gd name="connsiteY13" fmla="*/ 19162 h 731520"/>
              <a:gd name="connsiteX14" fmla="*/ 63025 w 411480"/>
              <a:gd name="connsiteY14" fmla="*/ 131891 h 731520"/>
              <a:gd name="connsiteX15" fmla="*/ 73312 w 411480"/>
              <a:gd name="connsiteY15" fmla="*/ 140177 h 731520"/>
              <a:gd name="connsiteX16" fmla="*/ 160 w 411480"/>
              <a:gd name="connsiteY16" fmla="*/ 297340 h 731520"/>
              <a:gd name="connsiteX17" fmla="*/ 160180 w 411480"/>
              <a:gd name="connsiteY17" fmla="*/ 497936 h 731520"/>
              <a:gd name="connsiteX18" fmla="*/ 160180 w 411480"/>
              <a:gd name="connsiteY18" fmla="*/ 571660 h 731520"/>
              <a:gd name="connsiteX19" fmla="*/ 108745 w 411480"/>
              <a:gd name="connsiteY19" fmla="*/ 571660 h 731520"/>
              <a:gd name="connsiteX20" fmla="*/ 91600 w 411480"/>
              <a:gd name="connsiteY20" fmla="*/ 588805 h 731520"/>
              <a:gd name="connsiteX21" fmla="*/ 91600 w 411480"/>
              <a:gd name="connsiteY21" fmla="*/ 645955 h 731520"/>
              <a:gd name="connsiteX22" fmla="*/ 108745 w 411480"/>
              <a:gd name="connsiteY22" fmla="*/ 663100 h 731520"/>
              <a:gd name="connsiteX23" fmla="*/ 160180 w 411480"/>
              <a:gd name="connsiteY23" fmla="*/ 663100 h 731520"/>
              <a:gd name="connsiteX24" fmla="*/ 160180 w 411480"/>
              <a:gd name="connsiteY24" fmla="*/ 714535 h 731520"/>
              <a:gd name="connsiteX25" fmla="*/ 177325 w 411480"/>
              <a:gd name="connsiteY25" fmla="*/ 731680 h 731520"/>
              <a:gd name="connsiteX26" fmla="*/ 234475 w 411480"/>
              <a:gd name="connsiteY26" fmla="*/ 731680 h 731520"/>
              <a:gd name="connsiteX27" fmla="*/ 251620 w 411480"/>
              <a:gd name="connsiteY27" fmla="*/ 714535 h 731520"/>
              <a:gd name="connsiteX28" fmla="*/ 251620 w 411480"/>
              <a:gd name="connsiteY28" fmla="*/ 663100 h 731520"/>
              <a:gd name="connsiteX29" fmla="*/ 303055 w 411480"/>
              <a:gd name="connsiteY29" fmla="*/ 663100 h 731520"/>
              <a:gd name="connsiteX30" fmla="*/ 320200 w 411480"/>
              <a:gd name="connsiteY30" fmla="*/ 645955 h 731520"/>
              <a:gd name="connsiteX31" fmla="*/ 320200 w 411480"/>
              <a:gd name="connsiteY31" fmla="*/ 588805 h 731520"/>
              <a:gd name="connsiteX32" fmla="*/ 303055 w 411480"/>
              <a:gd name="connsiteY32" fmla="*/ 571660 h 731520"/>
              <a:gd name="connsiteX33" fmla="*/ 251620 w 411480"/>
              <a:gd name="connsiteY33" fmla="*/ 571660 h 731520"/>
              <a:gd name="connsiteX34" fmla="*/ 251620 w 411480"/>
              <a:gd name="connsiteY34" fmla="*/ 497936 h 731520"/>
              <a:gd name="connsiteX35" fmla="*/ 411640 w 411480"/>
              <a:gd name="connsiteY35" fmla="*/ 297340 h 731520"/>
              <a:gd name="connsiteX36" fmla="*/ 91600 w 411480"/>
              <a:gd name="connsiteY36" fmla="*/ 297340 h 731520"/>
              <a:gd name="connsiteX37" fmla="*/ 205900 w 411480"/>
              <a:gd name="connsiteY37" fmla="*/ 183040 h 731520"/>
              <a:gd name="connsiteX38" fmla="*/ 320200 w 411480"/>
              <a:gd name="connsiteY38" fmla="*/ 297340 h 731520"/>
              <a:gd name="connsiteX39" fmla="*/ 205900 w 411480"/>
              <a:gd name="connsiteY39" fmla="*/ 411640 h 731520"/>
              <a:gd name="connsiteX40" fmla="*/ 91600 w 411480"/>
              <a:gd name="connsiteY40" fmla="*/ 2973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11480" h="731520">
                <a:moveTo>
                  <a:pt x="411640" y="297340"/>
                </a:moveTo>
                <a:cubicBezTo>
                  <a:pt x="411640" y="234189"/>
                  <a:pt x="383208" y="177754"/>
                  <a:pt x="338488" y="140035"/>
                </a:cubicBezTo>
                <a:cubicBezTo>
                  <a:pt x="342060" y="137463"/>
                  <a:pt x="345489" y="134605"/>
                  <a:pt x="348775" y="131748"/>
                </a:cubicBezTo>
                <a:cubicBezTo>
                  <a:pt x="384065" y="101458"/>
                  <a:pt x="405639" y="62025"/>
                  <a:pt x="410497" y="19162"/>
                </a:cubicBezTo>
                <a:cubicBezTo>
                  <a:pt x="411783" y="9018"/>
                  <a:pt x="403782" y="160"/>
                  <a:pt x="393495" y="160"/>
                </a:cubicBezTo>
                <a:lnTo>
                  <a:pt x="335631" y="160"/>
                </a:lnTo>
                <a:cubicBezTo>
                  <a:pt x="327344" y="160"/>
                  <a:pt x="320343" y="6018"/>
                  <a:pt x="318771" y="14162"/>
                </a:cubicBezTo>
                <a:cubicBezTo>
                  <a:pt x="315342" y="32021"/>
                  <a:pt x="305055" y="48880"/>
                  <a:pt x="289196" y="62453"/>
                </a:cubicBezTo>
                <a:cubicBezTo>
                  <a:pt x="267336" y="81313"/>
                  <a:pt x="237761" y="91600"/>
                  <a:pt x="205900" y="91600"/>
                </a:cubicBezTo>
                <a:cubicBezTo>
                  <a:pt x="174039" y="91600"/>
                  <a:pt x="144464" y="81313"/>
                  <a:pt x="122461" y="62453"/>
                </a:cubicBezTo>
                <a:cubicBezTo>
                  <a:pt x="106602" y="48880"/>
                  <a:pt x="96458" y="32021"/>
                  <a:pt x="92886" y="14162"/>
                </a:cubicBezTo>
                <a:cubicBezTo>
                  <a:pt x="91314" y="6018"/>
                  <a:pt x="84313" y="160"/>
                  <a:pt x="76169" y="160"/>
                </a:cubicBezTo>
                <a:lnTo>
                  <a:pt x="18305" y="160"/>
                </a:lnTo>
                <a:cubicBezTo>
                  <a:pt x="8018" y="160"/>
                  <a:pt x="17" y="9018"/>
                  <a:pt x="1303" y="19162"/>
                </a:cubicBezTo>
                <a:cubicBezTo>
                  <a:pt x="6161" y="62168"/>
                  <a:pt x="27592" y="101601"/>
                  <a:pt x="63025" y="131891"/>
                </a:cubicBezTo>
                <a:cubicBezTo>
                  <a:pt x="66311" y="134748"/>
                  <a:pt x="69740" y="137463"/>
                  <a:pt x="73312" y="140177"/>
                </a:cubicBezTo>
                <a:cubicBezTo>
                  <a:pt x="28592" y="177754"/>
                  <a:pt x="160" y="234189"/>
                  <a:pt x="160" y="297340"/>
                </a:cubicBezTo>
                <a:cubicBezTo>
                  <a:pt x="160" y="395209"/>
                  <a:pt x="68597" y="477220"/>
                  <a:pt x="160180" y="497936"/>
                </a:cubicBezTo>
                <a:lnTo>
                  <a:pt x="160180" y="571660"/>
                </a:lnTo>
                <a:lnTo>
                  <a:pt x="108745" y="571660"/>
                </a:lnTo>
                <a:cubicBezTo>
                  <a:pt x="99315" y="571660"/>
                  <a:pt x="91600" y="579375"/>
                  <a:pt x="91600" y="588805"/>
                </a:cubicBezTo>
                <a:lnTo>
                  <a:pt x="91600" y="645955"/>
                </a:lnTo>
                <a:cubicBezTo>
                  <a:pt x="91600" y="655385"/>
                  <a:pt x="99315" y="663100"/>
                  <a:pt x="108745" y="663100"/>
                </a:cubicBezTo>
                <a:lnTo>
                  <a:pt x="160180" y="663100"/>
                </a:lnTo>
                <a:lnTo>
                  <a:pt x="160180" y="714535"/>
                </a:lnTo>
                <a:cubicBezTo>
                  <a:pt x="160180" y="723965"/>
                  <a:pt x="167895" y="731680"/>
                  <a:pt x="177325" y="731680"/>
                </a:cubicBezTo>
                <a:lnTo>
                  <a:pt x="234475" y="731680"/>
                </a:lnTo>
                <a:cubicBezTo>
                  <a:pt x="243905" y="731680"/>
                  <a:pt x="251620" y="723965"/>
                  <a:pt x="251620" y="714535"/>
                </a:cubicBezTo>
                <a:lnTo>
                  <a:pt x="251620" y="663100"/>
                </a:lnTo>
                <a:lnTo>
                  <a:pt x="303055" y="663100"/>
                </a:lnTo>
                <a:cubicBezTo>
                  <a:pt x="312485" y="663100"/>
                  <a:pt x="320200" y="655385"/>
                  <a:pt x="320200" y="645955"/>
                </a:cubicBezTo>
                <a:lnTo>
                  <a:pt x="320200" y="588805"/>
                </a:lnTo>
                <a:cubicBezTo>
                  <a:pt x="320200" y="579375"/>
                  <a:pt x="312485" y="571660"/>
                  <a:pt x="303055" y="571660"/>
                </a:cubicBezTo>
                <a:lnTo>
                  <a:pt x="251620" y="571660"/>
                </a:lnTo>
                <a:lnTo>
                  <a:pt x="251620" y="497936"/>
                </a:lnTo>
                <a:cubicBezTo>
                  <a:pt x="343203" y="477220"/>
                  <a:pt x="411640" y="395209"/>
                  <a:pt x="411640" y="297340"/>
                </a:cubicBezTo>
                <a:close/>
                <a:moveTo>
                  <a:pt x="91600" y="297340"/>
                </a:moveTo>
                <a:cubicBezTo>
                  <a:pt x="91600" y="234332"/>
                  <a:pt x="142892" y="183040"/>
                  <a:pt x="205900" y="183040"/>
                </a:cubicBezTo>
                <a:cubicBezTo>
                  <a:pt x="268908" y="183040"/>
                  <a:pt x="320200" y="234332"/>
                  <a:pt x="320200" y="297340"/>
                </a:cubicBezTo>
                <a:cubicBezTo>
                  <a:pt x="320200" y="360348"/>
                  <a:pt x="268908" y="411640"/>
                  <a:pt x="205900" y="411640"/>
                </a:cubicBezTo>
                <a:cubicBezTo>
                  <a:pt x="142892" y="411640"/>
                  <a:pt x="91600" y="360348"/>
                  <a:pt x="91600" y="297340"/>
                </a:cubicBezTo>
                <a:close/>
              </a:path>
            </a:pathLst>
          </a:custGeom>
          <a:solidFill>
            <a:srgbClr val="910830"/>
          </a:solidFill>
          <a:ln w="1422" cap="flat">
            <a:noFill/>
            <a:prstDash val="solid"/>
            <a:miter/>
          </a:ln>
        </p:spPr>
        <p:txBody>
          <a:bodyPr rtlCol="0" anchor="ctr"/>
          <a:lstStyle/>
          <a:p>
            <a:endParaRPr lang="en-GB"/>
          </a:p>
        </p:txBody>
      </p:sp>
      <p:sp>
        <p:nvSpPr>
          <p:cNvPr id="235" name="Grafik 368">
            <a:extLst>
              <a:ext uri="{FF2B5EF4-FFF2-40B4-BE49-F238E27FC236}">
                <a16:creationId xmlns:a16="http://schemas.microsoft.com/office/drawing/2014/main" id="{6233F75F-6F0C-4FF5-9155-07300880D28C}"/>
              </a:ext>
            </a:extLst>
          </p:cNvPr>
          <p:cNvSpPr/>
          <p:nvPr/>
        </p:nvSpPr>
        <p:spPr>
          <a:xfrm>
            <a:off x="3230854" y="4652130"/>
            <a:ext cx="475573" cy="475573"/>
          </a:xfrm>
          <a:custGeom>
            <a:avLst/>
            <a:gdLst>
              <a:gd name="connsiteX0" fmla="*/ 701961 w 731520"/>
              <a:gd name="connsiteY0" fmla="*/ 1171 h 731520"/>
              <a:gd name="connsiteX1" fmla="*/ 433785 w 731520"/>
              <a:gd name="connsiteY1" fmla="*/ 88754 h 731520"/>
              <a:gd name="connsiteX2" fmla="*/ 425784 w 731520"/>
              <a:gd name="connsiteY2" fmla="*/ 62179 h 731520"/>
              <a:gd name="connsiteX3" fmla="*/ 393065 w 731520"/>
              <a:gd name="connsiteY3" fmla="*/ 48606 h 731520"/>
              <a:gd name="connsiteX4" fmla="*/ 86741 w 731520"/>
              <a:gd name="connsiteY4" fmla="*/ 252203 h 731520"/>
              <a:gd name="connsiteX5" fmla="*/ 81741 w 731520"/>
              <a:gd name="connsiteY5" fmla="*/ 256489 h 731520"/>
              <a:gd name="connsiteX6" fmla="*/ 159 w 731520"/>
              <a:gd name="connsiteY6" fmla="*/ 453371 h 731520"/>
              <a:gd name="connsiteX7" fmla="*/ 81598 w 731520"/>
              <a:gd name="connsiteY7" fmla="*/ 650252 h 731520"/>
              <a:gd name="connsiteX8" fmla="*/ 278480 w 731520"/>
              <a:gd name="connsiteY8" fmla="*/ 731691 h 731520"/>
              <a:gd name="connsiteX9" fmla="*/ 475504 w 731520"/>
              <a:gd name="connsiteY9" fmla="*/ 650109 h 731520"/>
              <a:gd name="connsiteX10" fmla="*/ 479790 w 731520"/>
              <a:gd name="connsiteY10" fmla="*/ 645109 h 731520"/>
              <a:gd name="connsiteX11" fmla="*/ 683387 w 731520"/>
              <a:gd name="connsiteY11" fmla="*/ 338785 h 731520"/>
              <a:gd name="connsiteX12" fmla="*/ 669814 w 731520"/>
              <a:gd name="connsiteY12" fmla="*/ 306066 h 731520"/>
              <a:gd name="connsiteX13" fmla="*/ 643239 w 731520"/>
              <a:gd name="connsiteY13" fmla="*/ 298065 h 731520"/>
              <a:gd name="connsiteX14" fmla="*/ 730822 w 731520"/>
              <a:gd name="connsiteY14" fmla="*/ 29889 h 731520"/>
              <a:gd name="connsiteX15" fmla="*/ 701961 w 731520"/>
              <a:gd name="connsiteY15" fmla="*/ 1171 h 731520"/>
              <a:gd name="connsiteX16" fmla="*/ 274479 w 731520"/>
              <a:gd name="connsiteY16" fmla="*/ 640251 h 731520"/>
              <a:gd name="connsiteX17" fmla="*/ 91599 w 731520"/>
              <a:gd name="connsiteY17" fmla="*/ 457371 h 731520"/>
              <a:gd name="connsiteX18" fmla="*/ 274479 w 731520"/>
              <a:gd name="connsiteY18" fmla="*/ 274491 h 731520"/>
              <a:gd name="connsiteX19" fmla="*/ 457359 w 731520"/>
              <a:gd name="connsiteY19" fmla="*/ 457371 h 731520"/>
              <a:gd name="connsiteX20" fmla="*/ 274479 w 731520"/>
              <a:gd name="connsiteY20" fmla="*/ 640251 h 731520"/>
              <a:gd name="connsiteX21" fmla="*/ 228759 w 731520"/>
              <a:gd name="connsiteY21" fmla="*/ 365931 h 731520"/>
              <a:gd name="connsiteX22" fmla="*/ 183039 w 731520"/>
              <a:gd name="connsiteY22" fmla="*/ 411651 h 731520"/>
              <a:gd name="connsiteX23" fmla="*/ 228759 w 731520"/>
              <a:gd name="connsiteY23" fmla="*/ 457371 h 731520"/>
              <a:gd name="connsiteX24" fmla="*/ 274479 w 731520"/>
              <a:gd name="connsiteY24" fmla="*/ 411651 h 731520"/>
              <a:gd name="connsiteX25" fmla="*/ 228759 w 731520"/>
              <a:gd name="connsiteY25" fmla="*/ 365931 h 731520"/>
              <a:gd name="connsiteX26" fmla="*/ 297339 w 731520"/>
              <a:gd name="connsiteY26" fmla="*/ 503091 h 731520"/>
              <a:gd name="connsiteX27" fmla="*/ 274479 w 731520"/>
              <a:gd name="connsiteY27" fmla="*/ 525951 h 731520"/>
              <a:gd name="connsiteX28" fmla="*/ 297339 w 731520"/>
              <a:gd name="connsiteY28" fmla="*/ 548811 h 731520"/>
              <a:gd name="connsiteX29" fmla="*/ 320199 w 731520"/>
              <a:gd name="connsiteY29" fmla="*/ 525951 h 731520"/>
              <a:gd name="connsiteX30" fmla="*/ 297339 w 731520"/>
              <a:gd name="connsiteY30" fmla="*/ 50309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31520" h="731520">
                <a:moveTo>
                  <a:pt x="701961" y="1171"/>
                </a:moveTo>
                <a:cubicBezTo>
                  <a:pt x="646668" y="17745"/>
                  <a:pt x="542227" y="50177"/>
                  <a:pt x="433785" y="88754"/>
                </a:cubicBezTo>
                <a:cubicBezTo>
                  <a:pt x="430784" y="78752"/>
                  <a:pt x="428070" y="69465"/>
                  <a:pt x="425784" y="62179"/>
                </a:cubicBezTo>
                <a:cubicBezTo>
                  <a:pt x="421497" y="48320"/>
                  <a:pt x="405924" y="41891"/>
                  <a:pt x="393065" y="48606"/>
                </a:cubicBezTo>
                <a:cubicBezTo>
                  <a:pt x="332486" y="80181"/>
                  <a:pt x="174752" y="166620"/>
                  <a:pt x="86741" y="252203"/>
                </a:cubicBezTo>
                <a:cubicBezTo>
                  <a:pt x="85170" y="253631"/>
                  <a:pt x="83169" y="255060"/>
                  <a:pt x="81741" y="256489"/>
                </a:cubicBezTo>
                <a:cubicBezTo>
                  <a:pt x="27305" y="310781"/>
                  <a:pt x="159" y="382076"/>
                  <a:pt x="159" y="453371"/>
                </a:cubicBezTo>
                <a:cubicBezTo>
                  <a:pt x="159" y="524522"/>
                  <a:pt x="27305" y="595817"/>
                  <a:pt x="81598" y="650252"/>
                </a:cubicBezTo>
                <a:cubicBezTo>
                  <a:pt x="135890" y="704545"/>
                  <a:pt x="207185" y="731834"/>
                  <a:pt x="278480" y="731691"/>
                </a:cubicBezTo>
                <a:cubicBezTo>
                  <a:pt x="349774" y="731691"/>
                  <a:pt x="421069" y="704545"/>
                  <a:pt x="475504" y="650109"/>
                </a:cubicBezTo>
                <a:cubicBezTo>
                  <a:pt x="476933" y="648681"/>
                  <a:pt x="478362" y="646680"/>
                  <a:pt x="479790" y="645109"/>
                </a:cubicBezTo>
                <a:cubicBezTo>
                  <a:pt x="565230" y="557098"/>
                  <a:pt x="651812" y="399221"/>
                  <a:pt x="683387" y="338785"/>
                </a:cubicBezTo>
                <a:cubicBezTo>
                  <a:pt x="690102" y="325926"/>
                  <a:pt x="683673" y="310353"/>
                  <a:pt x="669814" y="306066"/>
                </a:cubicBezTo>
                <a:cubicBezTo>
                  <a:pt x="662385" y="303780"/>
                  <a:pt x="653241" y="301066"/>
                  <a:pt x="643239" y="298065"/>
                </a:cubicBezTo>
                <a:cubicBezTo>
                  <a:pt x="681816" y="189480"/>
                  <a:pt x="714248" y="85182"/>
                  <a:pt x="730822" y="29889"/>
                </a:cubicBezTo>
                <a:cubicBezTo>
                  <a:pt x="735965" y="12173"/>
                  <a:pt x="719678" y="-4115"/>
                  <a:pt x="701961" y="1171"/>
                </a:cubicBezTo>
                <a:close/>
                <a:moveTo>
                  <a:pt x="274479" y="640251"/>
                </a:moveTo>
                <a:cubicBezTo>
                  <a:pt x="173466" y="640251"/>
                  <a:pt x="91599" y="558384"/>
                  <a:pt x="91599" y="457371"/>
                </a:cubicBezTo>
                <a:cubicBezTo>
                  <a:pt x="91599" y="356358"/>
                  <a:pt x="173466" y="274491"/>
                  <a:pt x="274479" y="274491"/>
                </a:cubicBezTo>
                <a:cubicBezTo>
                  <a:pt x="375492" y="274491"/>
                  <a:pt x="457359" y="356358"/>
                  <a:pt x="457359" y="457371"/>
                </a:cubicBezTo>
                <a:cubicBezTo>
                  <a:pt x="457359" y="558384"/>
                  <a:pt x="375492" y="640251"/>
                  <a:pt x="274479" y="640251"/>
                </a:cubicBezTo>
                <a:close/>
                <a:moveTo>
                  <a:pt x="228759" y="365931"/>
                </a:moveTo>
                <a:cubicBezTo>
                  <a:pt x="203470" y="365931"/>
                  <a:pt x="183039" y="386362"/>
                  <a:pt x="183039" y="411651"/>
                </a:cubicBezTo>
                <a:cubicBezTo>
                  <a:pt x="183039" y="436940"/>
                  <a:pt x="203470" y="457371"/>
                  <a:pt x="228759" y="457371"/>
                </a:cubicBezTo>
                <a:cubicBezTo>
                  <a:pt x="254048" y="457371"/>
                  <a:pt x="274479" y="436940"/>
                  <a:pt x="274479" y="411651"/>
                </a:cubicBezTo>
                <a:cubicBezTo>
                  <a:pt x="274479" y="386362"/>
                  <a:pt x="254048" y="365931"/>
                  <a:pt x="228759" y="365931"/>
                </a:cubicBezTo>
                <a:close/>
                <a:moveTo>
                  <a:pt x="297339" y="503091"/>
                </a:moveTo>
                <a:cubicBezTo>
                  <a:pt x="284766" y="503091"/>
                  <a:pt x="274479" y="513378"/>
                  <a:pt x="274479" y="525951"/>
                </a:cubicBezTo>
                <a:cubicBezTo>
                  <a:pt x="274479" y="538524"/>
                  <a:pt x="284766" y="548811"/>
                  <a:pt x="297339" y="548811"/>
                </a:cubicBezTo>
                <a:cubicBezTo>
                  <a:pt x="309912" y="548811"/>
                  <a:pt x="320199" y="538524"/>
                  <a:pt x="320199" y="525951"/>
                </a:cubicBezTo>
                <a:cubicBezTo>
                  <a:pt x="320199" y="513378"/>
                  <a:pt x="309912" y="503091"/>
                  <a:pt x="297339" y="503091"/>
                </a:cubicBezTo>
                <a:close/>
              </a:path>
            </a:pathLst>
          </a:custGeom>
          <a:solidFill>
            <a:srgbClr val="910830"/>
          </a:solidFill>
          <a:ln w="1414" cap="flat">
            <a:noFill/>
            <a:prstDash val="solid"/>
            <a:miter/>
          </a:ln>
        </p:spPr>
        <p:txBody>
          <a:bodyPr rtlCol="0" anchor="ctr"/>
          <a:lstStyle/>
          <a:p>
            <a:endParaRPr lang="en-GB"/>
          </a:p>
        </p:txBody>
      </p:sp>
      <p:sp>
        <p:nvSpPr>
          <p:cNvPr id="236" name="Grafik 369">
            <a:extLst>
              <a:ext uri="{FF2B5EF4-FFF2-40B4-BE49-F238E27FC236}">
                <a16:creationId xmlns:a16="http://schemas.microsoft.com/office/drawing/2014/main" id="{936C644A-C84B-4976-81C3-44C97804DD9C}"/>
              </a:ext>
            </a:extLst>
          </p:cNvPr>
          <p:cNvSpPr/>
          <p:nvPr/>
        </p:nvSpPr>
        <p:spPr>
          <a:xfrm>
            <a:off x="3767112" y="4652138"/>
            <a:ext cx="475573" cy="475573"/>
          </a:xfrm>
          <a:custGeom>
            <a:avLst/>
            <a:gdLst>
              <a:gd name="connsiteX0" fmla="*/ 594519 w 731520"/>
              <a:gd name="connsiteY0" fmla="*/ 68739 h 731520"/>
              <a:gd name="connsiteX1" fmla="*/ 594519 w 731520"/>
              <a:gd name="connsiteY1" fmla="*/ 663099 h 731520"/>
              <a:gd name="connsiteX2" fmla="*/ 525939 w 731520"/>
              <a:gd name="connsiteY2" fmla="*/ 731679 h 731520"/>
              <a:gd name="connsiteX3" fmla="*/ 205899 w 731520"/>
              <a:gd name="connsiteY3" fmla="*/ 731679 h 731520"/>
              <a:gd name="connsiteX4" fmla="*/ 137319 w 731520"/>
              <a:gd name="connsiteY4" fmla="*/ 663099 h 731520"/>
              <a:gd name="connsiteX5" fmla="*/ 137319 w 731520"/>
              <a:gd name="connsiteY5" fmla="*/ 68739 h 731520"/>
              <a:gd name="connsiteX6" fmla="*/ 205899 w 731520"/>
              <a:gd name="connsiteY6" fmla="*/ 159 h 731520"/>
              <a:gd name="connsiteX7" fmla="*/ 525939 w 731520"/>
              <a:gd name="connsiteY7" fmla="*/ 159 h 731520"/>
              <a:gd name="connsiteX8" fmla="*/ 594519 w 731520"/>
              <a:gd name="connsiteY8" fmla="*/ 68739 h 731520"/>
              <a:gd name="connsiteX9" fmla="*/ 731679 w 731520"/>
              <a:gd name="connsiteY9" fmla="*/ 151607 h 731520"/>
              <a:gd name="connsiteX10" fmla="*/ 731679 w 731520"/>
              <a:gd name="connsiteY10" fmla="*/ 168752 h 731520"/>
              <a:gd name="connsiteX11" fmla="*/ 723107 w 731520"/>
              <a:gd name="connsiteY11" fmla="*/ 177324 h 731520"/>
              <a:gd name="connsiteX12" fmla="*/ 697389 w 731520"/>
              <a:gd name="connsiteY12" fmla="*/ 177324 h 731520"/>
              <a:gd name="connsiteX13" fmla="*/ 697389 w 731520"/>
              <a:gd name="connsiteY13" fmla="*/ 185897 h 731520"/>
              <a:gd name="connsiteX14" fmla="*/ 688817 w 731520"/>
              <a:gd name="connsiteY14" fmla="*/ 194469 h 731520"/>
              <a:gd name="connsiteX15" fmla="*/ 628809 w 731520"/>
              <a:gd name="connsiteY15" fmla="*/ 194469 h 731520"/>
              <a:gd name="connsiteX16" fmla="*/ 628809 w 731520"/>
              <a:gd name="connsiteY16" fmla="*/ 125889 h 731520"/>
              <a:gd name="connsiteX17" fmla="*/ 688817 w 731520"/>
              <a:gd name="connsiteY17" fmla="*/ 125889 h 731520"/>
              <a:gd name="connsiteX18" fmla="*/ 697389 w 731520"/>
              <a:gd name="connsiteY18" fmla="*/ 134462 h 731520"/>
              <a:gd name="connsiteX19" fmla="*/ 697389 w 731520"/>
              <a:gd name="connsiteY19" fmla="*/ 143034 h 731520"/>
              <a:gd name="connsiteX20" fmla="*/ 723107 w 731520"/>
              <a:gd name="connsiteY20" fmla="*/ 143034 h 731520"/>
              <a:gd name="connsiteX21" fmla="*/ 731679 w 731520"/>
              <a:gd name="connsiteY21" fmla="*/ 151607 h 731520"/>
              <a:gd name="connsiteX22" fmla="*/ 731679 w 731520"/>
              <a:gd name="connsiteY22" fmla="*/ 288767 h 731520"/>
              <a:gd name="connsiteX23" fmla="*/ 731679 w 731520"/>
              <a:gd name="connsiteY23" fmla="*/ 305912 h 731520"/>
              <a:gd name="connsiteX24" fmla="*/ 723107 w 731520"/>
              <a:gd name="connsiteY24" fmla="*/ 314484 h 731520"/>
              <a:gd name="connsiteX25" fmla="*/ 697389 w 731520"/>
              <a:gd name="connsiteY25" fmla="*/ 314484 h 731520"/>
              <a:gd name="connsiteX26" fmla="*/ 697389 w 731520"/>
              <a:gd name="connsiteY26" fmla="*/ 323057 h 731520"/>
              <a:gd name="connsiteX27" fmla="*/ 688817 w 731520"/>
              <a:gd name="connsiteY27" fmla="*/ 331629 h 731520"/>
              <a:gd name="connsiteX28" fmla="*/ 628809 w 731520"/>
              <a:gd name="connsiteY28" fmla="*/ 331629 h 731520"/>
              <a:gd name="connsiteX29" fmla="*/ 628809 w 731520"/>
              <a:gd name="connsiteY29" fmla="*/ 263049 h 731520"/>
              <a:gd name="connsiteX30" fmla="*/ 688817 w 731520"/>
              <a:gd name="connsiteY30" fmla="*/ 263049 h 731520"/>
              <a:gd name="connsiteX31" fmla="*/ 697389 w 731520"/>
              <a:gd name="connsiteY31" fmla="*/ 271622 h 731520"/>
              <a:gd name="connsiteX32" fmla="*/ 697389 w 731520"/>
              <a:gd name="connsiteY32" fmla="*/ 280194 h 731520"/>
              <a:gd name="connsiteX33" fmla="*/ 723107 w 731520"/>
              <a:gd name="connsiteY33" fmla="*/ 280194 h 731520"/>
              <a:gd name="connsiteX34" fmla="*/ 731679 w 731520"/>
              <a:gd name="connsiteY34" fmla="*/ 288767 h 731520"/>
              <a:gd name="connsiteX35" fmla="*/ 731679 w 731520"/>
              <a:gd name="connsiteY35" fmla="*/ 425927 h 731520"/>
              <a:gd name="connsiteX36" fmla="*/ 731679 w 731520"/>
              <a:gd name="connsiteY36" fmla="*/ 443072 h 731520"/>
              <a:gd name="connsiteX37" fmla="*/ 723107 w 731520"/>
              <a:gd name="connsiteY37" fmla="*/ 451644 h 731520"/>
              <a:gd name="connsiteX38" fmla="*/ 697389 w 731520"/>
              <a:gd name="connsiteY38" fmla="*/ 451644 h 731520"/>
              <a:gd name="connsiteX39" fmla="*/ 697389 w 731520"/>
              <a:gd name="connsiteY39" fmla="*/ 460217 h 731520"/>
              <a:gd name="connsiteX40" fmla="*/ 688817 w 731520"/>
              <a:gd name="connsiteY40" fmla="*/ 468789 h 731520"/>
              <a:gd name="connsiteX41" fmla="*/ 628809 w 731520"/>
              <a:gd name="connsiteY41" fmla="*/ 468789 h 731520"/>
              <a:gd name="connsiteX42" fmla="*/ 628809 w 731520"/>
              <a:gd name="connsiteY42" fmla="*/ 400209 h 731520"/>
              <a:gd name="connsiteX43" fmla="*/ 688817 w 731520"/>
              <a:gd name="connsiteY43" fmla="*/ 400209 h 731520"/>
              <a:gd name="connsiteX44" fmla="*/ 697389 w 731520"/>
              <a:gd name="connsiteY44" fmla="*/ 408782 h 731520"/>
              <a:gd name="connsiteX45" fmla="*/ 697389 w 731520"/>
              <a:gd name="connsiteY45" fmla="*/ 417354 h 731520"/>
              <a:gd name="connsiteX46" fmla="*/ 723107 w 731520"/>
              <a:gd name="connsiteY46" fmla="*/ 417354 h 731520"/>
              <a:gd name="connsiteX47" fmla="*/ 731679 w 731520"/>
              <a:gd name="connsiteY47" fmla="*/ 425927 h 731520"/>
              <a:gd name="connsiteX48" fmla="*/ 731679 w 731520"/>
              <a:gd name="connsiteY48" fmla="*/ 563087 h 731520"/>
              <a:gd name="connsiteX49" fmla="*/ 731679 w 731520"/>
              <a:gd name="connsiteY49" fmla="*/ 580232 h 731520"/>
              <a:gd name="connsiteX50" fmla="*/ 723107 w 731520"/>
              <a:gd name="connsiteY50" fmla="*/ 588804 h 731520"/>
              <a:gd name="connsiteX51" fmla="*/ 697389 w 731520"/>
              <a:gd name="connsiteY51" fmla="*/ 588804 h 731520"/>
              <a:gd name="connsiteX52" fmla="*/ 697389 w 731520"/>
              <a:gd name="connsiteY52" fmla="*/ 597377 h 731520"/>
              <a:gd name="connsiteX53" fmla="*/ 688817 w 731520"/>
              <a:gd name="connsiteY53" fmla="*/ 605949 h 731520"/>
              <a:gd name="connsiteX54" fmla="*/ 628809 w 731520"/>
              <a:gd name="connsiteY54" fmla="*/ 605949 h 731520"/>
              <a:gd name="connsiteX55" fmla="*/ 628809 w 731520"/>
              <a:gd name="connsiteY55" fmla="*/ 537369 h 731520"/>
              <a:gd name="connsiteX56" fmla="*/ 688817 w 731520"/>
              <a:gd name="connsiteY56" fmla="*/ 537369 h 731520"/>
              <a:gd name="connsiteX57" fmla="*/ 697389 w 731520"/>
              <a:gd name="connsiteY57" fmla="*/ 545942 h 731520"/>
              <a:gd name="connsiteX58" fmla="*/ 697389 w 731520"/>
              <a:gd name="connsiteY58" fmla="*/ 554514 h 731520"/>
              <a:gd name="connsiteX59" fmla="*/ 723107 w 731520"/>
              <a:gd name="connsiteY59" fmla="*/ 554514 h 731520"/>
              <a:gd name="connsiteX60" fmla="*/ 731679 w 731520"/>
              <a:gd name="connsiteY60" fmla="*/ 563087 h 731520"/>
              <a:gd name="connsiteX61" fmla="*/ 43022 w 731520"/>
              <a:gd name="connsiteY61" fmla="*/ 537369 h 731520"/>
              <a:gd name="connsiteX62" fmla="*/ 103029 w 731520"/>
              <a:gd name="connsiteY62" fmla="*/ 537369 h 731520"/>
              <a:gd name="connsiteX63" fmla="*/ 103029 w 731520"/>
              <a:gd name="connsiteY63" fmla="*/ 605949 h 731520"/>
              <a:gd name="connsiteX64" fmla="*/ 43022 w 731520"/>
              <a:gd name="connsiteY64" fmla="*/ 605949 h 731520"/>
              <a:gd name="connsiteX65" fmla="*/ 34449 w 731520"/>
              <a:gd name="connsiteY65" fmla="*/ 597377 h 731520"/>
              <a:gd name="connsiteX66" fmla="*/ 34449 w 731520"/>
              <a:gd name="connsiteY66" fmla="*/ 588804 h 731520"/>
              <a:gd name="connsiteX67" fmla="*/ 8732 w 731520"/>
              <a:gd name="connsiteY67" fmla="*/ 588804 h 731520"/>
              <a:gd name="connsiteX68" fmla="*/ 159 w 731520"/>
              <a:gd name="connsiteY68" fmla="*/ 580232 h 731520"/>
              <a:gd name="connsiteX69" fmla="*/ 159 w 731520"/>
              <a:gd name="connsiteY69" fmla="*/ 563087 h 731520"/>
              <a:gd name="connsiteX70" fmla="*/ 8732 w 731520"/>
              <a:gd name="connsiteY70" fmla="*/ 554514 h 731520"/>
              <a:gd name="connsiteX71" fmla="*/ 34449 w 731520"/>
              <a:gd name="connsiteY71" fmla="*/ 554514 h 731520"/>
              <a:gd name="connsiteX72" fmla="*/ 34449 w 731520"/>
              <a:gd name="connsiteY72" fmla="*/ 545942 h 731520"/>
              <a:gd name="connsiteX73" fmla="*/ 43022 w 731520"/>
              <a:gd name="connsiteY73" fmla="*/ 537369 h 731520"/>
              <a:gd name="connsiteX74" fmla="*/ 43022 w 731520"/>
              <a:gd name="connsiteY74" fmla="*/ 400209 h 731520"/>
              <a:gd name="connsiteX75" fmla="*/ 103029 w 731520"/>
              <a:gd name="connsiteY75" fmla="*/ 400209 h 731520"/>
              <a:gd name="connsiteX76" fmla="*/ 103029 w 731520"/>
              <a:gd name="connsiteY76" fmla="*/ 468789 h 731520"/>
              <a:gd name="connsiteX77" fmla="*/ 43022 w 731520"/>
              <a:gd name="connsiteY77" fmla="*/ 468789 h 731520"/>
              <a:gd name="connsiteX78" fmla="*/ 34449 w 731520"/>
              <a:gd name="connsiteY78" fmla="*/ 460217 h 731520"/>
              <a:gd name="connsiteX79" fmla="*/ 34449 w 731520"/>
              <a:gd name="connsiteY79" fmla="*/ 451644 h 731520"/>
              <a:gd name="connsiteX80" fmla="*/ 8732 w 731520"/>
              <a:gd name="connsiteY80" fmla="*/ 451644 h 731520"/>
              <a:gd name="connsiteX81" fmla="*/ 159 w 731520"/>
              <a:gd name="connsiteY81" fmla="*/ 443072 h 731520"/>
              <a:gd name="connsiteX82" fmla="*/ 159 w 731520"/>
              <a:gd name="connsiteY82" fmla="*/ 425927 h 731520"/>
              <a:gd name="connsiteX83" fmla="*/ 8732 w 731520"/>
              <a:gd name="connsiteY83" fmla="*/ 417354 h 731520"/>
              <a:gd name="connsiteX84" fmla="*/ 34449 w 731520"/>
              <a:gd name="connsiteY84" fmla="*/ 417354 h 731520"/>
              <a:gd name="connsiteX85" fmla="*/ 34449 w 731520"/>
              <a:gd name="connsiteY85" fmla="*/ 408782 h 731520"/>
              <a:gd name="connsiteX86" fmla="*/ 43022 w 731520"/>
              <a:gd name="connsiteY86" fmla="*/ 400209 h 731520"/>
              <a:gd name="connsiteX87" fmla="*/ 43022 w 731520"/>
              <a:gd name="connsiteY87" fmla="*/ 263049 h 731520"/>
              <a:gd name="connsiteX88" fmla="*/ 103029 w 731520"/>
              <a:gd name="connsiteY88" fmla="*/ 263049 h 731520"/>
              <a:gd name="connsiteX89" fmla="*/ 103029 w 731520"/>
              <a:gd name="connsiteY89" fmla="*/ 331629 h 731520"/>
              <a:gd name="connsiteX90" fmla="*/ 43022 w 731520"/>
              <a:gd name="connsiteY90" fmla="*/ 331629 h 731520"/>
              <a:gd name="connsiteX91" fmla="*/ 34449 w 731520"/>
              <a:gd name="connsiteY91" fmla="*/ 323057 h 731520"/>
              <a:gd name="connsiteX92" fmla="*/ 34449 w 731520"/>
              <a:gd name="connsiteY92" fmla="*/ 314484 h 731520"/>
              <a:gd name="connsiteX93" fmla="*/ 8732 w 731520"/>
              <a:gd name="connsiteY93" fmla="*/ 314484 h 731520"/>
              <a:gd name="connsiteX94" fmla="*/ 159 w 731520"/>
              <a:gd name="connsiteY94" fmla="*/ 305912 h 731520"/>
              <a:gd name="connsiteX95" fmla="*/ 159 w 731520"/>
              <a:gd name="connsiteY95" fmla="*/ 288767 h 731520"/>
              <a:gd name="connsiteX96" fmla="*/ 8732 w 731520"/>
              <a:gd name="connsiteY96" fmla="*/ 280194 h 731520"/>
              <a:gd name="connsiteX97" fmla="*/ 34449 w 731520"/>
              <a:gd name="connsiteY97" fmla="*/ 280194 h 731520"/>
              <a:gd name="connsiteX98" fmla="*/ 34449 w 731520"/>
              <a:gd name="connsiteY98" fmla="*/ 271622 h 731520"/>
              <a:gd name="connsiteX99" fmla="*/ 43022 w 731520"/>
              <a:gd name="connsiteY99" fmla="*/ 263049 h 731520"/>
              <a:gd name="connsiteX100" fmla="*/ 43022 w 731520"/>
              <a:gd name="connsiteY100" fmla="*/ 125889 h 731520"/>
              <a:gd name="connsiteX101" fmla="*/ 103029 w 731520"/>
              <a:gd name="connsiteY101" fmla="*/ 125889 h 731520"/>
              <a:gd name="connsiteX102" fmla="*/ 103029 w 731520"/>
              <a:gd name="connsiteY102" fmla="*/ 194469 h 731520"/>
              <a:gd name="connsiteX103" fmla="*/ 43022 w 731520"/>
              <a:gd name="connsiteY103" fmla="*/ 194469 h 731520"/>
              <a:gd name="connsiteX104" fmla="*/ 34449 w 731520"/>
              <a:gd name="connsiteY104" fmla="*/ 185897 h 731520"/>
              <a:gd name="connsiteX105" fmla="*/ 34449 w 731520"/>
              <a:gd name="connsiteY105" fmla="*/ 177324 h 731520"/>
              <a:gd name="connsiteX106" fmla="*/ 8732 w 731520"/>
              <a:gd name="connsiteY106" fmla="*/ 177324 h 731520"/>
              <a:gd name="connsiteX107" fmla="*/ 159 w 731520"/>
              <a:gd name="connsiteY107" fmla="*/ 168752 h 731520"/>
              <a:gd name="connsiteX108" fmla="*/ 159 w 731520"/>
              <a:gd name="connsiteY108" fmla="*/ 151607 h 731520"/>
              <a:gd name="connsiteX109" fmla="*/ 8732 w 731520"/>
              <a:gd name="connsiteY109" fmla="*/ 143034 h 731520"/>
              <a:gd name="connsiteX110" fmla="*/ 34449 w 731520"/>
              <a:gd name="connsiteY110" fmla="*/ 143034 h 731520"/>
              <a:gd name="connsiteX111" fmla="*/ 34449 w 731520"/>
              <a:gd name="connsiteY111" fmla="*/ 134462 h 731520"/>
              <a:gd name="connsiteX112" fmla="*/ 43022 w 731520"/>
              <a:gd name="connsiteY112" fmla="*/ 12588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731520" h="731520">
                <a:moveTo>
                  <a:pt x="594519" y="68739"/>
                </a:moveTo>
                <a:lnTo>
                  <a:pt x="594519" y="663099"/>
                </a:lnTo>
                <a:cubicBezTo>
                  <a:pt x="594519" y="700975"/>
                  <a:pt x="563815" y="731679"/>
                  <a:pt x="525939" y="731679"/>
                </a:cubicBezTo>
                <a:lnTo>
                  <a:pt x="205899" y="731679"/>
                </a:lnTo>
                <a:cubicBezTo>
                  <a:pt x="168023" y="731679"/>
                  <a:pt x="137319" y="700975"/>
                  <a:pt x="137319" y="663099"/>
                </a:cubicBezTo>
                <a:lnTo>
                  <a:pt x="137319" y="68739"/>
                </a:lnTo>
                <a:cubicBezTo>
                  <a:pt x="137319" y="30863"/>
                  <a:pt x="168023" y="159"/>
                  <a:pt x="205899" y="159"/>
                </a:cubicBezTo>
                <a:lnTo>
                  <a:pt x="525939" y="159"/>
                </a:lnTo>
                <a:cubicBezTo>
                  <a:pt x="563815" y="159"/>
                  <a:pt x="594519" y="30863"/>
                  <a:pt x="594519" y="68739"/>
                </a:cubicBezTo>
                <a:close/>
                <a:moveTo>
                  <a:pt x="731679" y="151607"/>
                </a:moveTo>
                <a:lnTo>
                  <a:pt x="731679" y="168752"/>
                </a:lnTo>
                <a:cubicBezTo>
                  <a:pt x="731679" y="173486"/>
                  <a:pt x="727841" y="177324"/>
                  <a:pt x="723107" y="177324"/>
                </a:cubicBezTo>
                <a:lnTo>
                  <a:pt x="697389" y="177324"/>
                </a:lnTo>
                <a:lnTo>
                  <a:pt x="697389" y="185897"/>
                </a:lnTo>
                <a:cubicBezTo>
                  <a:pt x="697389" y="190631"/>
                  <a:pt x="693551" y="194469"/>
                  <a:pt x="688817" y="194469"/>
                </a:cubicBezTo>
                <a:lnTo>
                  <a:pt x="628809" y="194469"/>
                </a:lnTo>
                <a:lnTo>
                  <a:pt x="628809" y="125889"/>
                </a:lnTo>
                <a:lnTo>
                  <a:pt x="688817" y="125889"/>
                </a:lnTo>
                <a:cubicBezTo>
                  <a:pt x="693551" y="125889"/>
                  <a:pt x="697389" y="129727"/>
                  <a:pt x="697389" y="134462"/>
                </a:cubicBezTo>
                <a:lnTo>
                  <a:pt x="697389" y="143034"/>
                </a:lnTo>
                <a:lnTo>
                  <a:pt x="723107" y="143034"/>
                </a:lnTo>
                <a:cubicBezTo>
                  <a:pt x="727841" y="143034"/>
                  <a:pt x="731679" y="146872"/>
                  <a:pt x="731679" y="151607"/>
                </a:cubicBezTo>
                <a:close/>
                <a:moveTo>
                  <a:pt x="731679" y="288767"/>
                </a:moveTo>
                <a:lnTo>
                  <a:pt x="731679" y="305912"/>
                </a:lnTo>
                <a:cubicBezTo>
                  <a:pt x="731679" y="310646"/>
                  <a:pt x="727841" y="314484"/>
                  <a:pt x="723107" y="314484"/>
                </a:cubicBezTo>
                <a:lnTo>
                  <a:pt x="697389" y="314484"/>
                </a:lnTo>
                <a:lnTo>
                  <a:pt x="697389" y="323057"/>
                </a:lnTo>
                <a:cubicBezTo>
                  <a:pt x="697389" y="327791"/>
                  <a:pt x="693551" y="331629"/>
                  <a:pt x="688817" y="331629"/>
                </a:cubicBezTo>
                <a:lnTo>
                  <a:pt x="628809" y="331629"/>
                </a:lnTo>
                <a:lnTo>
                  <a:pt x="628809" y="263049"/>
                </a:lnTo>
                <a:lnTo>
                  <a:pt x="688817" y="263049"/>
                </a:lnTo>
                <a:cubicBezTo>
                  <a:pt x="693551" y="263049"/>
                  <a:pt x="697389" y="266887"/>
                  <a:pt x="697389" y="271622"/>
                </a:cubicBezTo>
                <a:lnTo>
                  <a:pt x="697389" y="280194"/>
                </a:lnTo>
                <a:lnTo>
                  <a:pt x="723107" y="280194"/>
                </a:lnTo>
                <a:cubicBezTo>
                  <a:pt x="727841" y="280194"/>
                  <a:pt x="731679" y="284032"/>
                  <a:pt x="731679" y="288767"/>
                </a:cubicBezTo>
                <a:close/>
                <a:moveTo>
                  <a:pt x="731679" y="425927"/>
                </a:moveTo>
                <a:lnTo>
                  <a:pt x="731679" y="443072"/>
                </a:lnTo>
                <a:cubicBezTo>
                  <a:pt x="731679" y="447806"/>
                  <a:pt x="727841" y="451644"/>
                  <a:pt x="723107" y="451644"/>
                </a:cubicBezTo>
                <a:lnTo>
                  <a:pt x="697389" y="451644"/>
                </a:lnTo>
                <a:lnTo>
                  <a:pt x="697389" y="460217"/>
                </a:lnTo>
                <a:cubicBezTo>
                  <a:pt x="697389" y="464951"/>
                  <a:pt x="693551" y="468789"/>
                  <a:pt x="688817" y="468789"/>
                </a:cubicBezTo>
                <a:lnTo>
                  <a:pt x="628809" y="468789"/>
                </a:lnTo>
                <a:lnTo>
                  <a:pt x="628809" y="400209"/>
                </a:lnTo>
                <a:lnTo>
                  <a:pt x="688817" y="400209"/>
                </a:lnTo>
                <a:cubicBezTo>
                  <a:pt x="693551" y="400209"/>
                  <a:pt x="697389" y="404047"/>
                  <a:pt x="697389" y="408782"/>
                </a:cubicBezTo>
                <a:lnTo>
                  <a:pt x="697389" y="417354"/>
                </a:lnTo>
                <a:lnTo>
                  <a:pt x="723107" y="417354"/>
                </a:lnTo>
                <a:cubicBezTo>
                  <a:pt x="727841" y="417354"/>
                  <a:pt x="731679" y="421192"/>
                  <a:pt x="731679" y="425927"/>
                </a:cubicBezTo>
                <a:close/>
                <a:moveTo>
                  <a:pt x="731679" y="563087"/>
                </a:moveTo>
                <a:lnTo>
                  <a:pt x="731679" y="580232"/>
                </a:lnTo>
                <a:cubicBezTo>
                  <a:pt x="731679" y="584966"/>
                  <a:pt x="727841" y="588804"/>
                  <a:pt x="723107" y="588804"/>
                </a:cubicBezTo>
                <a:lnTo>
                  <a:pt x="697389" y="588804"/>
                </a:lnTo>
                <a:lnTo>
                  <a:pt x="697389" y="597377"/>
                </a:lnTo>
                <a:cubicBezTo>
                  <a:pt x="697389" y="602111"/>
                  <a:pt x="693551" y="605949"/>
                  <a:pt x="688817" y="605949"/>
                </a:cubicBezTo>
                <a:lnTo>
                  <a:pt x="628809" y="605949"/>
                </a:lnTo>
                <a:lnTo>
                  <a:pt x="628809" y="537369"/>
                </a:lnTo>
                <a:lnTo>
                  <a:pt x="688817" y="537369"/>
                </a:lnTo>
                <a:cubicBezTo>
                  <a:pt x="693551" y="537369"/>
                  <a:pt x="697389" y="541207"/>
                  <a:pt x="697389" y="545942"/>
                </a:cubicBezTo>
                <a:lnTo>
                  <a:pt x="697389" y="554514"/>
                </a:lnTo>
                <a:lnTo>
                  <a:pt x="723107" y="554514"/>
                </a:lnTo>
                <a:cubicBezTo>
                  <a:pt x="727841" y="554514"/>
                  <a:pt x="731679" y="558352"/>
                  <a:pt x="731679" y="563087"/>
                </a:cubicBezTo>
                <a:close/>
                <a:moveTo>
                  <a:pt x="43022" y="537369"/>
                </a:moveTo>
                <a:lnTo>
                  <a:pt x="103029" y="537369"/>
                </a:lnTo>
                <a:lnTo>
                  <a:pt x="103029" y="605949"/>
                </a:lnTo>
                <a:lnTo>
                  <a:pt x="43022" y="605949"/>
                </a:lnTo>
                <a:cubicBezTo>
                  <a:pt x="38287" y="605949"/>
                  <a:pt x="34449" y="602111"/>
                  <a:pt x="34449" y="597377"/>
                </a:cubicBezTo>
                <a:lnTo>
                  <a:pt x="34449" y="588804"/>
                </a:lnTo>
                <a:lnTo>
                  <a:pt x="8732" y="588804"/>
                </a:lnTo>
                <a:cubicBezTo>
                  <a:pt x="3997" y="588804"/>
                  <a:pt x="159" y="584966"/>
                  <a:pt x="159" y="580232"/>
                </a:cubicBezTo>
                <a:lnTo>
                  <a:pt x="159" y="563087"/>
                </a:lnTo>
                <a:cubicBezTo>
                  <a:pt x="159" y="558352"/>
                  <a:pt x="3997" y="554514"/>
                  <a:pt x="8732" y="554514"/>
                </a:cubicBezTo>
                <a:lnTo>
                  <a:pt x="34449" y="554514"/>
                </a:lnTo>
                <a:lnTo>
                  <a:pt x="34449" y="545942"/>
                </a:lnTo>
                <a:cubicBezTo>
                  <a:pt x="34449" y="541207"/>
                  <a:pt x="38287" y="537369"/>
                  <a:pt x="43022" y="537369"/>
                </a:cubicBezTo>
                <a:close/>
                <a:moveTo>
                  <a:pt x="43022" y="400209"/>
                </a:moveTo>
                <a:lnTo>
                  <a:pt x="103029" y="400209"/>
                </a:lnTo>
                <a:lnTo>
                  <a:pt x="103029" y="468789"/>
                </a:lnTo>
                <a:lnTo>
                  <a:pt x="43022" y="468789"/>
                </a:lnTo>
                <a:cubicBezTo>
                  <a:pt x="38287" y="468789"/>
                  <a:pt x="34449" y="464951"/>
                  <a:pt x="34449" y="460217"/>
                </a:cubicBezTo>
                <a:lnTo>
                  <a:pt x="34449" y="451644"/>
                </a:lnTo>
                <a:lnTo>
                  <a:pt x="8732" y="451644"/>
                </a:lnTo>
                <a:cubicBezTo>
                  <a:pt x="3997" y="451644"/>
                  <a:pt x="159" y="447806"/>
                  <a:pt x="159" y="443072"/>
                </a:cubicBezTo>
                <a:lnTo>
                  <a:pt x="159" y="425927"/>
                </a:lnTo>
                <a:cubicBezTo>
                  <a:pt x="159" y="421192"/>
                  <a:pt x="3997" y="417354"/>
                  <a:pt x="8732" y="417354"/>
                </a:cubicBezTo>
                <a:lnTo>
                  <a:pt x="34449" y="417354"/>
                </a:lnTo>
                <a:lnTo>
                  <a:pt x="34449" y="408782"/>
                </a:lnTo>
                <a:cubicBezTo>
                  <a:pt x="34449" y="404047"/>
                  <a:pt x="38287" y="400209"/>
                  <a:pt x="43022" y="400209"/>
                </a:cubicBezTo>
                <a:close/>
                <a:moveTo>
                  <a:pt x="43022" y="263049"/>
                </a:moveTo>
                <a:lnTo>
                  <a:pt x="103029" y="263049"/>
                </a:lnTo>
                <a:lnTo>
                  <a:pt x="103029" y="331629"/>
                </a:lnTo>
                <a:lnTo>
                  <a:pt x="43022" y="331629"/>
                </a:lnTo>
                <a:cubicBezTo>
                  <a:pt x="38287" y="331629"/>
                  <a:pt x="34449" y="327791"/>
                  <a:pt x="34449" y="323057"/>
                </a:cubicBezTo>
                <a:lnTo>
                  <a:pt x="34449" y="314484"/>
                </a:lnTo>
                <a:lnTo>
                  <a:pt x="8732" y="314484"/>
                </a:lnTo>
                <a:cubicBezTo>
                  <a:pt x="3997" y="314484"/>
                  <a:pt x="159" y="310646"/>
                  <a:pt x="159" y="305912"/>
                </a:cubicBezTo>
                <a:lnTo>
                  <a:pt x="159" y="288767"/>
                </a:lnTo>
                <a:cubicBezTo>
                  <a:pt x="159" y="284032"/>
                  <a:pt x="3997" y="280194"/>
                  <a:pt x="8732" y="280194"/>
                </a:cubicBezTo>
                <a:lnTo>
                  <a:pt x="34449" y="280194"/>
                </a:lnTo>
                <a:lnTo>
                  <a:pt x="34449" y="271622"/>
                </a:lnTo>
                <a:cubicBezTo>
                  <a:pt x="34449" y="266887"/>
                  <a:pt x="38287" y="263049"/>
                  <a:pt x="43022" y="263049"/>
                </a:cubicBezTo>
                <a:close/>
                <a:moveTo>
                  <a:pt x="43022" y="125889"/>
                </a:moveTo>
                <a:lnTo>
                  <a:pt x="103029" y="125889"/>
                </a:lnTo>
                <a:lnTo>
                  <a:pt x="103029" y="194469"/>
                </a:lnTo>
                <a:lnTo>
                  <a:pt x="43022" y="194469"/>
                </a:lnTo>
                <a:cubicBezTo>
                  <a:pt x="38287" y="194469"/>
                  <a:pt x="34449" y="190631"/>
                  <a:pt x="34449" y="185897"/>
                </a:cubicBezTo>
                <a:lnTo>
                  <a:pt x="34449" y="177324"/>
                </a:lnTo>
                <a:lnTo>
                  <a:pt x="8732" y="177324"/>
                </a:lnTo>
                <a:cubicBezTo>
                  <a:pt x="3997" y="177324"/>
                  <a:pt x="159" y="173486"/>
                  <a:pt x="159" y="168752"/>
                </a:cubicBezTo>
                <a:lnTo>
                  <a:pt x="159" y="151607"/>
                </a:lnTo>
                <a:cubicBezTo>
                  <a:pt x="159" y="146872"/>
                  <a:pt x="3997" y="143034"/>
                  <a:pt x="8732" y="143034"/>
                </a:cubicBezTo>
                <a:lnTo>
                  <a:pt x="34449" y="143034"/>
                </a:lnTo>
                <a:lnTo>
                  <a:pt x="34449" y="134462"/>
                </a:lnTo>
                <a:cubicBezTo>
                  <a:pt x="34449" y="129727"/>
                  <a:pt x="38287" y="125889"/>
                  <a:pt x="43022" y="125889"/>
                </a:cubicBezTo>
                <a:close/>
              </a:path>
            </a:pathLst>
          </a:custGeom>
          <a:solidFill>
            <a:srgbClr val="910830"/>
          </a:solidFill>
          <a:ln w="1414" cap="flat">
            <a:noFill/>
            <a:prstDash val="solid"/>
            <a:miter/>
          </a:ln>
        </p:spPr>
        <p:txBody>
          <a:bodyPr rtlCol="0" anchor="ctr"/>
          <a:lstStyle/>
          <a:p>
            <a:endParaRPr lang="en-GB"/>
          </a:p>
        </p:txBody>
      </p:sp>
      <p:sp>
        <p:nvSpPr>
          <p:cNvPr id="237" name="Grafik 370">
            <a:extLst>
              <a:ext uri="{FF2B5EF4-FFF2-40B4-BE49-F238E27FC236}">
                <a16:creationId xmlns:a16="http://schemas.microsoft.com/office/drawing/2014/main" id="{BA4CA1C6-2E7B-427A-A9FF-484D1FBB5BF1}"/>
              </a:ext>
            </a:extLst>
          </p:cNvPr>
          <p:cNvSpPr/>
          <p:nvPr/>
        </p:nvSpPr>
        <p:spPr>
          <a:xfrm>
            <a:off x="7372305" y="4652139"/>
            <a:ext cx="326957" cy="475573"/>
          </a:xfrm>
          <a:custGeom>
            <a:avLst/>
            <a:gdLst>
              <a:gd name="connsiteX0" fmla="*/ 251618 w 502920"/>
              <a:gd name="connsiteY0" fmla="*/ 503078 h 731520"/>
              <a:gd name="connsiteX1" fmla="*/ 388778 w 502920"/>
              <a:gd name="connsiteY1" fmla="*/ 365918 h 731520"/>
              <a:gd name="connsiteX2" fmla="*/ 388778 w 502920"/>
              <a:gd name="connsiteY2" fmla="*/ 137318 h 731520"/>
              <a:gd name="connsiteX3" fmla="*/ 251618 w 502920"/>
              <a:gd name="connsiteY3" fmla="*/ 158 h 731520"/>
              <a:gd name="connsiteX4" fmla="*/ 114458 w 502920"/>
              <a:gd name="connsiteY4" fmla="*/ 137318 h 731520"/>
              <a:gd name="connsiteX5" fmla="*/ 114458 w 502920"/>
              <a:gd name="connsiteY5" fmla="*/ 365918 h 731520"/>
              <a:gd name="connsiteX6" fmla="*/ 251618 w 502920"/>
              <a:gd name="connsiteY6" fmla="*/ 503078 h 731520"/>
              <a:gd name="connsiteX7" fmla="*/ 480218 w 502920"/>
              <a:gd name="connsiteY7" fmla="*/ 274478 h 731520"/>
              <a:gd name="connsiteX8" fmla="*/ 457358 w 502920"/>
              <a:gd name="connsiteY8" fmla="*/ 274478 h 731520"/>
              <a:gd name="connsiteX9" fmla="*/ 434498 w 502920"/>
              <a:gd name="connsiteY9" fmla="*/ 297338 h 731520"/>
              <a:gd name="connsiteX10" fmla="*/ 434498 w 502920"/>
              <a:gd name="connsiteY10" fmla="*/ 365918 h 731520"/>
              <a:gd name="connsiteX11" fmla="*/ 233345 w 502920"/>
              <a:gd name="connsiteY11" fmla="*/ 547913 h 731520"/>
              <a:gd name="connsiteX12" fmla="*/ 68738 w 502920"/>
              <a:gd name="connsiteY12" fmla="*/ 357774 h 731520"/>
              <a:gd name="connsiteX13" fmla="*/ 68738 w 502920"/>
              <a:gd name="connsiteY13" fmla="*/ 297338 h 731520"/>
              <a:gd name="connsiteX14" fmla="*/ 45878 w 502920"/>
              <a:gd name="connsiteY14" fmla="*/ 274478 h 731520"/>
              <a:gd name="connsiteX15" fmla="*/ 23018 w 502920"/>
              <a:gd name="connsiteY15" fmla="*/ 274478 h 731520"/>
              <a:gd name="connsiteX16" fmla="*/ 158 w 502920"/>
              <a:gd name="connsiteY16" fmla="*/ 297338 h 731520"/>
              <a:gd name="connsiteX17" fmla="*/ 158 w 502920"/>
              <a:gd name="connsiteY17" fmla="*/ 354717 h 731520"/>
              <a:gd name="connsiteX18" fmla="*/ 217328 w 502920"/>
              <a:gd name="connsiteY18" fmla="*/ 614307 h 731520"/>
              <a:gd name="connsiteX19" fmla="*/ 217328 w 502920"/>
              <a:gd name="connsiteY19" fmla="*/ 663098 h 731520"/>
              <a:gd name="connsiteX20" fmla="*/ 137318 w 502920"/>
              <a:gd name="connsiteY20" fmla="*/ 663098 h 731520"/>
              <a:gd name="connsiteX21" fmla="*/ 114458 w 502920"/>
              <a:gd name="connsiteY21" fmla="*/ 685958 h 731520"/>
              <a:gd name="connsiteX22" fmla="*/ 114458 w 502920"/>
              <a:gd name="connsiteY22" fmla="*/ 708818 h 731520"/>
              <a:gd name="connsiteX23" fmla="*/ 137318 w 502920"/>
              <a:gd name="connsiteY23" fmla="*/ 731678 h 731520"/>
              <a:gd name="connsiteX24" fmla="*/ 365918 w 502920"/>
              <a:gd name="connsiteY24" fmla="*/ 731678 h 731520"/>
              <a:gd name="connsiteX25" fmla="*/ 388778 w 502920"/>
              <a:gd name="connsiteY25" fmla="*/ 708818 h 731520"/>
              <a:gd name="connsiteX26" fmla="*/ 388778 w 502920"/>
              <a:gd name="connsiteY26" fmla="*/ 685958 h 731520"/>
              <a:gd name="connsiteX27" fmla="*/ 365918 w 502920"/>
              <a:gd name="connsiteY27" fmla="*/ 663098 h 731520"/>
              <a:gd name="connsiteX28" fmla="*/ 285908 w 502920"/>
              <a:gd name="connsiteY28" fmla="*/ 663098 h 731520"/>
              <a:gd name="connsiteX29" fmla="*/ 285908 w 502920"/>
              <a:gd name="connsiteY29" fmla="*/ 614849 h 731520"/>
              <a:gd name="connsiteX30" fmla="*/ 503078 w 502920"/>
              <a:gd name="connsiteY30" fmla="*/ 365918 h 731520"/>
              <a:gd name="connsiteX31" fmla="*/ 503078 w 502920"/>
              <a:gd name="connsiteY31" fmla="*/ 297338 h 731520"/>
              <a:gd name="connsiteX32" fmla="*/ 480218 w 502920"/>
              <a:gd name="connsiteY32" fmla="*/ 2744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2920" h="731520">
                <a:moveTo>
                  <a:pt x="251618" y="503078"/>
                </a:moveTo>
                <a:cubicBezTo>
                  <a:pt x="327371" y="503078"/>
                  <a:pt x="388778" y="441671"/>
                  <a:pt x="388778" y="365918"/>
                </a:cubicBezTo>
                <a:lnTo>
                  <a:pt x="388778" y="137318"/>
                </a:lnTo>
                <a:cubicBezTo>
                  <a:pt x="388778" y="61566"/>
                  <a:pt x="327371" y="158"/>
                  <a:pt x="251618" y="158"/>
                </a:cubicBezTo>
                <a:cubicBezTo>
                  <a:pt x="175866" y="158"/>
                  <a:pt x="114458" y="61566"/>
                  <a:pt x="114458" y="137318"/>
                </a:cubicBezTo>
                <a:lnTo>
                  <a:pt x="114458" y="365918"/>
                </a:lnTo>
                <a:cubicBezTo>
                  <a:pt x="114458" y="441671"/>
                  <a:pt x="175866" y="503078"/>
                  <a:pt x="251618" y="503078"/>
                </a:cubicBezTo>
                <a:close/>
                <a:moveTo>
                  <a:pt x="480218" y="274478"/>
                </a:moveTo>
                <a:lnTo>
                  <a:pt x="457358" y="274478"/>
                </a:lnTo>
                <a:cubicBezTo>
                  <a:pt x="444728" y="274478"/>
                  <a:pt x="434498" y="284708"/>
                  <a:pt x="434498" y="297338"/>
                </a:cubicBezTo>
                <a:lnTo>
                  <a:pt x="434498" y="365918"/>
                </a:lnTo>
                <a:cubicBezTo>
                  <a:pt x="434498" y="472789"/>
                  <a:pt x="342358" y="558542"/>
                  <a:pt x="233345" y="547913"/>
                </a:cubicBezTo>
                <a:cubicBezTo>
                  <a:pt x="138333" y="538640"/>
                  <a:pt x="68738" y="453229"/>
                  <a:pt x="68738" y="357774"/>
                </a:cubicBezTo>
                <a:lnTo>
                  <a:pt x="68738" y="297338"/>
                </a:lnTo>
                <a:cubicBezTo>
                  <a:pt x="68738" y="284708"/>
                  <a:pt x="58508" y="274478"/>
                  <a:pt x="45878" y="274478"/>
                </a:cubicBezTo>
                <a:lnTo>
                  <a:pt x="23018" y="274478"/>
                </a:lnTo>
                <a:cubicBezTo>
                  <a:pt x="10388" y="274478"/>
                  <a:pt x="158" y="284708"/>
                  <a:pt x="158" y="297338"/>
                </a:cubicBezTo>
                <a:lnTo>
                  <a:pt x="158" y="354717"/>
                </a:lnTo>
                <a:cubicBezTo>
                  <a:pt x="158" y="482790"/>
                  <a:pt x="91555" y="596961"/>
                  <a:pt x="217328" y="614307"/>
                </a:cubicBezTo>
                <a:lnTo>
                  <a:pt x="217328" y="663098"/>
                </a:lnTo>
                <a:lnTo>
                  <a:pt x="137318" y="663098"/>
                </a:lnTo>
                <a:cubicBezTo>
                  <a:pt x="124688" y="663098"/>
                  <a:pt x="114458" y="673328"/>
                  <a:pt x="114458" y="685958"/>
                </a:cubicBezTo>
                <a:lnTo>
                  <a:pt x="114458" y="708818"/>
                </a:lnTo>
                <a:cubicBezTo>
                  <a:pt x="114458" y="721448"/>
                  <a:pt x="124688" y="731678"/>
                  <a:pt x="137318" y="731678"/>
                </a:cubicBezTo>
                <a:lnTo>
                  <a:pt x="365918" y="731678"/>
                </a:lnTo>
                <a:cubicBezTo>
                  <a:pt x="378548" y="731678"/>
                  <a:pt x="388778" y="721448"/>
                  <a:pt x="388778" y="708818"/>
                </a:cubicBezTo>
                <a:lnTo>
                  <a:pt x="388778" y="685958"/>
                </a:lnTo>
                <a:cubicBezTo>
                  <a:pt x="388778" y="673328"/>
                  <a:pt x="378548" y="663098"/>
                  <a:pt x="365918" y="663098"/>
                </a:cubicBezTo>
                <a:lnTo>
                  <a:pt x="285908" y="663098"/>
                </a:lnTo>
                <a:lnTo>
                  <a:pt x="285908" y="614849"/>
                </a:lnTo>
                <a:cubicBezTo>
                  <a:pt x="408366" y="598047"/>
                  <a:pt x="503078" y="492934"/>
                  <a:pt x="503078" y="365918"/>
                </a:cubicBezTo>
                <a:lnTo>
                  <a:pt x="503078" y="297338"/>
                </a:lnTo>
                <a:cubicBezTo>
                  <a:pt x="503078" y="284708"/>
                  <a:pt x="492848" y="274478"/>
                  <a:pt x="480218" y="274478"/>
                </a:cubicBezTo>
                <a:close/>
              </a:path>
            </a:pathLst>
          </a:custGeom>
          <a:solidFill>
            <a:srgbClr val="910830"/>
          </a:solidFill>
          <a:ln w="1407" cap="flat">
            <a:noFill/>
            <a:prstDash val="solid"/>
            <a:miter/>
          </a:ln>
        </p:spPr>
        <p:txBody>
          <a:bodyPr rtlCol="0" anchor="ctr"/>
          <a:lstStyle/>
          <a:p>
            <a:endParaRPr lang="en-GB"/>
          </a:p>
        </p:txBody>
      </p:sp>
      <p:sp>
        <p:nvSpPr>
          <p:cNvPr id="238" name="Grafik 371">
            <a:extLst>
              <a:ext uri="{FF2B5EF4-FFF2-40B4-BE49-F238E27FC236}">
                <a16:creationId xmlns:a16="http://schemas.microsoft.com/office/drawing/2014/main" id="{D24C56E5-04F2-44C5-9B07-E066BF977E65}"/>
              </a:ext>
            </a:extLst>
          </p:cNvPr>
          <p:cNvSpPr/>
          <p:nvPr/>
        </p:nvSpPr>
        <p:spPr>
          <a:xfrm>
            <a:off x="7759947" y="4652139"/>
            <a:ext cx="326957" cy="475573"/>
          </a:xfrm>
          <a:custGeom>
            <a:avLst/>
            <a:gdLst>
              <a:gd name="connsiteX0" fmla="*/ 480218 w 502920"/>
              <a:gd name="connsiteY0" fmla="*/ 274478 h 731520"/>
              <a:gd name="connsiteX1" fmla="*/ 457358 w 502920"/>
              <a:gd name="connsiteY1" fmla="*/ 274478 h 731520"/>
              <a:gd name="connsiteX2" fmla="*/ 434498 w 502920"/>
              <a:gd name="connsiteY2" fmla="*/ 297338 h 731520"/>
              <a:gd name="connsiteX3" fmla="*/ 434498 w 502920"/>
              <a:gd name="connsiteY3" fmla="*/ 365918 h 731520"/>
              <a:gd name="connsiteX4" fmla="*/ 233345 w 502920"/>
              <a:gd name="connsiteY4" fmla="*/ 547913 h 731520"/>
              <a:gd name="connsiteX5" fmla="*/ 68738 w 502920"/>
              <a:gd name="connsiteY5" fmla="*/ 357774 h 731520"/>
              <a:gd name="connsiteX6" fmla="*/ 68738 w 502920"/>
              <a:gd name="connsiteY6" fmla="*/ 297338 h 731520"/>
              <a:gd name="connsiteX7" fmla="*/ 45878 w 502920"/>
              <a:gd name="connsiteY7" fmla="*/ 274478 h 731520"/>
              <a:gd name="connsiteX8" fmla="*/ 23018 w 502920"/>
              <a:gd name="connsiteY8" fmla="*/ 274478 h 731520"/>
              <a:gd name="connsiteX9" fmla="*/ 158 w 502920"/>
              <a:gd name="connsiteY9" fmla="*/ 297338 h 731520"/>
              <a:gd name="connsiteX10" fmla="*/ 158 w 502920"/>
              <a:gd name="connsiteY10" fmla="*/ 354717 h 731520"/>
              <a:gd name="connsiteX11" fmla="*/ 217328 w 502920"/>
              <a:gd name="connsiteY11" fmla="*/ 614307 h 731520"/>
              <a:gd name="connsiteX12" fmla="*/ 217328 w 502920"/>
              <a:gd name="connsiteY12" fmla="*/ 663098 h 731520"/>
              <a:gd name="connsiteX13" fmla="*/ 137318 w 502920"/>
              <a:gd name="connsiteY13" fmla="*/ 663098 h 731520"/>
              <a:gd name="connsiteX14" fmla="*/ 114458 w 502920"/>
              <a:gd name="connsiteY14" fmla="*/ 685958 h 731520"/>
              <a:gd name="connsiteX15" fmla="*/ 114458 w 502920"/>
              <a:gd name="connsiteY15" fmla="*/ 708818 h 731520"/>
              <a:gd name="connsiteX16" fmla="*/ 137318 w 502920"/>
              <a:gd name="connsiteY16" fmla="*/ 731678 h 731520"/>
              <a:gd name="connsiteX17" fmla="*/ 365918 w 502920"/>
              <a:gd name="connsiteY17" fmla="*/ 731678 h 731520"/>
              <a:gd name="connsiteX18" fmla="*/ 388778 w 502920"/>
              <a:gd name="connsiteY18" fmla="*/ 708818 h 731520"/>
              <a:gd name="connsiteX19" fmla="*/ 388778 w 502920"/>
              <a:gd name="connsiteY19" fmla="*/ 685958 h 731520"/>
              <a:gd name="connsiteX20" fmla="*/ 365918 w 502920"/>
              <a:gd name="connsiteY20" fmla="*/ 663098 h 731520"/>
              <a:gd name="connsiteX21" fmla="*/ 285908 w 502920"/>
              <a:gd name="connsiteY21" fmla="*/ 663098 h 731520"/>
              <a:gd name="connsiteX22" fmla="*/ 285908 w 502920"/>
              <a:gd name="connsiteY22" fmla="*/ 614849 h 731520"/>
              <a:gd name="connsiteX23" fmla="*/ 503078 w 502920"/>
              <a:gd name="connsiteY23" fmla="*/ 365918 h 731520"/>
              <a:gd name="connsiteX24" fmla="*/ 503078 w 502920"/>
              <a:gd name="connsiteY24" fmla="*/ 297338 h 731520"/>
              <a:gd name="connsiteX25" fmla="*/ 480218 w 502920"/>
              <a:gd name="connsiteY25" fmla="*/ 274478 h 731520"/>
              <a:gd name="connsiteX26" fmla="*/ 251618 w 502920"/>
              <a:gd name="connsiteY26" fmla="*/ 503078 h 731520"/>
              <a:gd name="connsiteX27" fmla="*/ 388778 w 502920"/>
              <a:gd name="connsiteY27" fmla="*/ 365918 h 731520"/>
              <a:gd name="connsiteX28" fmla="*/ 266863 w 502920"/>
              <a:gd name="connsiteY28" fmla="*/ 365918 h 731520"/>
              <a:gd name="connsiteX29" fmla="*/ 251618 w 502920"/>
              <a:gd name="connsiteY29" fmla="*/ 354488 h 731520"/>
              <a:gd name="connsiteX30" fmla="*/ 251618 w 502920"/>
              <a:gd name="connsiteY30" fmla="*/ 331628 h 731520"/>
              <a:gd name="connsiteX31" fmla="*/ 266863 w 502920"/>
              <a:gd name="connsiteY31" fmla="*/ 320198 h 731520"/>
              <a:gd name="connsiteX32" fmla="*/ 388778 w 502920"/>
              <a:gd name="connsiteY32" fmla="*/ 320198 h 731520"/>
              <a:gd name="connsiteX33" fmla="*/ 388778 w 502920"/>
              <a:gd name="connsiteY33" fmla="*/ 274478 h 731520"/>
              <a:gd name="connsiteX34" fmla="*/ 266863 w 502920"/>
              <a:gd name="connsiteY34" fmla="*/ 274478 h 731520"/>
              <a:gd name="connsiteX35" fmla="*/ 251618 w 502920"/>
              <a:gd name="connsiteY35" fmla="*/ 263048 h 731520"/>
              <a:gd name="connsiteX36" fmla="*/ 251618 w 502920"/>
              <a:gd name="connsiteY36" fmla="*/ 240188 h 731520"/>
              <a:gd name="connsiteX37" fmla="*/ 266863 w 502920"/>
              <a:gd name="connsiteY37" fmla="*/ 228758 h 731520"/>
              <a:gd name="connsiteX38" fmla="*/ 388778 w 502920"/>
              <a:gd name="connsiteY38" fmla="*/ 228758 h 731520"/>
              <a:gd name="connsiteX39" fmla="*/ 388778 w 502920"/>
              <a:gd name="connsiteY39" fmla="*/ 183038 h 731520"/>
              <a:gd name="connsiteX40" fmla="*/ 266863 w 502920"/>
              <a:gd name="connsiteY40" fmla="*/ 183038 h 731520"/>
              <a:gd name="connsiteX41" fmla="*/ 251618 w 502920"/>
              <a:gd name="connsiteY41" fmla="*/ 171608 h 731520"/>
              <a:gd name="connsiteX42" fmla="*/ 251618 w 502920"/>
              <a:gd name="connsiteY42" fmla="*/ 148748 h 731520"/>
              <a:gd name="connsiteX43" fmla="*/ 266863 w 502920"/>
              <a:gd name="connsiteY43" fmla="*/ 137318 h 731520"/>
              <a:gd name="connsiteX44" fmla="*/ 388778 w 502920"/>
              <a:gd name="connsiteY44" fmla="*/ 137318 h 731520"/>
              <a:gd name="connsiteX45" fmla="*/ 251618 w 502920"/>
              <a:gd name="connsiteY45" fmla="*/ 158 h 731520"/>
              <a:gd name="connsiteX46" fmla="*/ 114458 w 502920"/>
              <a:gd name="connsiteY46" fmla="*/ 137318 h 731520"/>
              <a:gd name="connsiteX47" fmla="*/ 114458 w 502920"/>
              <a:gd name="connsiteY47" fmla="*/ 365918 h 731520"/>
              <a:gd name="connsiteX48" fmla="*/ 251618 w 502920"/>
              <a:gd name="connsiteY48" fmla="*/ 5030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02920" h="731520">
                <a:moveTo>
                  <a:pt x="480218" y="274478"/>
                </a:moveTo>
                <a:lnTo>
                  <a:pt x="457358" y="274478"/>
                </a:lnTo>
                <a:cubicBezTo>
                  <a:pt x="444728" y="274478"/>
                  <a:pt x="434498" y="284708"/>
                  <a:pt x="434498" y="297338"/>
                </a:cubicBezTo>
                <a:lnTo>
                  <a:pt x="434498" y="365918"/>
                </a:lnTo>
                <a:cubicBezTo>
                  <a:pt x="434498" y="472789"/>
                  <a:pt x="342358" y="558542"/>
                  <a:pt x="233345" y="547913"/>
                </a:cubicBezTo>
                <a:cubicBezTo>
                  <a:pt x="138333" y="538640"/>
                  <a:pt x="68738" y="453229"/>
                  <a:pt x="68738" y="357774"/>
                </a:cubicBezTo>
                <a:lnTo>
                  <a:pt x="68738" y="297338"/>
                </a:lnTo>
                <a:cubicBezTo>
                  <a:pt x="68738" y="284708"/>
                  <a:pt x="58508" y="274478"/>
                  <a:pt x="45878" y="274478"/>
                </a:cubicBezTo>
                <a:lnTo>
                  <a:pt x="23018" y="274478"/>
                </a:lnTo>
                <a:cubicBezTo>
                  <a:pt x="10388" y="274478"/>
                  <a:pt x="158" y="284708"/>
                  <a:pt x="158" y="297338"/>
                </a:cubicBezTo>
                <a:lnTo>
                  <a:pt x="158" y="354717"/>
                </a:lnTo>
                <a:cubicBezTo>
                  <a:pt x="158" y="482790"/>
                  <a:pt x="91555" y="596961"/>
                  <a:pt x="217328" y="614307"/>
                </a:cubicBezTo>
                <a:lnTo>
                  <a:pt x="217328" y="663098"/>
                </a:lnTo>
                <a:lnTo>
                  <a:pt x="137318" y="663098"/>
                </a:lnTo>
                <a:cubicBezTo>
                  <a:pt x="124688" y="663098"/>
                  <a:pt x="114458" y="673328"/>
                  <a:pt x="114458" y="685958"/>
                </a:cubicBezTo>
                <a:lnTo>
                  <a:pt x="114458" y="708818"/>
                </a:lnTo>
                <a:cubicBezTo>
                  <a:pt x="114458" y="721448"/>
                  <a:pt x="124688" y="731678"/>
                  <a:pt x="137318" y="731678"/>
                </a:cubicBezTo>
                <a:lnTo>
                  <a:pt x="365918" y="731678"/>
                </a:lnTo>
                <a:cubicBezTo>
                  <a:pt x="378548" y="731678"/>
                  <a:pt x="388778" y="721448"/>
                  <a:pt x="388778" y="708818"/>
                </a:cubicBezTo>
                <a:lnTo>
                  <a:pt x="388778" y="685958"/>
                </a:lnTo>
                <a:cubicBezTo>
                  <a:pt x="388778" y="673328"/>
                  <a:pt x="378548" y="663098"/>
                  <a:pt x="365918" y="663098"/>
                </a:cubicBezTo>
                <a:lnTo>
                  <a:pt x="285908" y="663098"/>
                </a:lnTo>
                <a:lnTo>
                  <a:pt x="285908" y="614849"/>
                </a:lnTo>
                <a:cubicBezTo>
                  <a:pt x="408366" y="598047"/>
                  <a:pt x="503078" y="492934"/>
                  <a:pt x="503078" y="365918"/>
                </a:cubicBezTo>
                <a:lnTo>
                  <a:pt x="503078" y="297338"/>
                </a:lnTo>
                <a:cubicBezTo>
                  <a:pt x="503078" y="284708"/>
                  <a:pt x="492848" y="274478"/>
                  <a:pt x="480218" y="274478"/>
                </a:cubicBezTo>
                <a:close/>
                <a:moveTo>
                  <a:pt x="251618" y="503078"/>
                </a:moveTo>
                <a:cubicBezTo>
                  <a:pt x="327371" y="503078"/>
                  <a:pt x="388778" y="441671"/>
                  <a:pt x="388778" y="365918"/>
                </a:cubicBezTo>
                <a:lnTo>
                  <a:pt x="266863" y="365918"/>
                </a:lnTo>
                <a:cubicBezTo>
                  <a:pt x="258448" y="365918"/>
                  <a:pt x="251618" y="360803"/>
                  <a:pt x="251618" y="354488"/>
                </a:cubicBezTo>
                <a:lnTo>
                  <a:pt x="251618" y="331628"/>
                </a:lnTo>
                <a:cubicBezTo>
                  <a:pt x="251618" y="325313"/>
                  <a:pt x="258448" y="320198"/>
                  <a:pt x="266863" y="320198"/>
                </a:cubicBezTo>
                <a:lnTo>
                  <a:pt x="388778" y="320198"/>
                </a:lnTo>
                <a:lnTo>
                  <a:pt x="388778" y="274478"/>
                </a:lnTo>
                <a:lnTo>
                  <a:pt x="266863" y="274478"/>
                </a:lnTo>
                <a:cubicBezTo>
                  <a:pt x="258448" y="274478"/>
                  <a:pt x="251618" y="269363"/>
                  <a:pt x="251618" y="263048"/>
                </a:cubicBezTo>
                <a:lnTo>
                  <a:pt x="251618" y="240188"/>
                </a:lnTo>
                <a:cubicBezTo>
                  <a:pt x="251618" y="233873"/>
                  <a:pt x="258448" y="228758"/>
                  <a:pt x="266863" y="228758"/>
                </a:cubicBezTo>
                <a:lnTo>
                  <a:pt x="388778" y="228758"/>
                </a:lnTo>
                <a:lnTo>
                  <a:pt x="388778" y="183038"/>
                </a:lnTo>
                <a:lnTo>
                  <a:pt x="266863" y="183038"/>
                </a:lnTo>
                <a:cubicBezTo>
                  <a:pt x="258448" y="183038"/>
                  <a:pt x="251618" y="177923"/>
                  <a:pt x="251618" y="171608"/>
                </a:cubicBezTo>
                <a:lnTo>
                  <a:pt x="251618" y="148748"/>
                </a:lnTo>
                <a:cubicBezTo>
                  <a:pt x="251618" y="142433"/>
                  <a:pt x="258448" y="137318"/>
                  <a:pt x="266863" y="137318"/>
                </a:cubicBezTo>
                <a:lnTo>
                  <a:pt x="388778" y="137318"/>
                </a:lnTo>
                <a:cubicBezTo>
                  <a:pt x="388778" y="61566"/>
                  <a:pt x="327371" y="158"/>
                  <a:pt x="251618" y="158"/>
                </a:cubicBezTo>
                <a:cubicBezTo>
                  <a:pt x="175866" y="158"/>
                  <a:pt x="114458" y="61566"/>
                  <a:pt x="114458" y="137318"/>
                </a:cubicBezTo>
                <a:lnTo>
                  <a:pt x="114458" y="365918"/>
                </a:lnTo>
                <a:cubicBezTo>
                  <a:pt x="114458" y="441671"/>
                  <a:pt x="175866" y="503078"/>
                  <a:pt x="251618" y="503078"/>
                </a:cubicBezTo>
                <a:close/>
              </a:path>
            </a:pathLst>
          </a:custGeom>
          <a:solidFill>
            <a:srgbClr val="910830"/>
          </a:solidFill>
          <a:ln w="1407" cap="flat">
            <a:noFill/>
            <a:prstDash val="solid"/>
            <a:miter/>
          </a:ln>
        </p:spPr>
        <p:txBody>
          <a:bodyPr rtlCol="0" anchor="ctr"/>
          <a:lstStyle/>
          <a:p>
            <a:endParaRPr lang="en-GB"/>
          </a:p>
        </p:txBody>
      </p:sp>
      <p:sp>
        <p:nvSpPr>
          <p:cNvPr id="239" name="Grafik 372">
            <a:extLst>
              <a:ext uri="{FF2B5EF4-FFF2-40B4-BE49-F238E27FC236}">
                <a16:creationId xmlns:a16="http://schemas.microsoft.com/office/drawing/2014/main" id="{EFC3A8F2-8371-4CFC-B144-1FF85E50771C}"/>
              </a:ext>
            </a:extLst>
          </p:cNvPr>
          <p:cNvSpPr/>
          <p:nvPr/>
        </p:nvSpPr>
        <p:spPr>
          <a:xfrm>
            <a:off x="1920551" y="4652138"/>
            <a:ext cx="594467" cy="475573"/>
          </a:xfrm>
          <a:custGeom>
            <a:avLst/>
            <a:gdLst>
              <a:gd name="connsiteX0" fmla="*/ 905730 w 914400"/>
              <a:gd name="connsiteY0" fmla="*/ 654670 h 731520"/>
              <a:gd name="connsiteX1" fmla="*/ 680616 w 914400"/>
              <a:gd name="connsiteY1" fmla="*/ 480691 h 731520"/>
              <a:gd name="connsiteX2" fmla="*/ 708819 w 914400"/>
              <a:gd name="connsiteY2" fmla="*/ 365919 h 731520"/>
              <a:gd name="connsiteX3" fmla="*/ 708819 w 914400"/>
              <a:gd name="connsiteY3" fmla="*/ 297339 h 731520"/>
              <a:gd name="connsiteX4" fmla="*/ 685959 w 914400"/>
              <a:gd name="connsiteY4" fmla="*/ 274479 h 731520"/>
              <a:gd name="connsiteX5" fmla="*/ 663099 w 914400"/>
              <a:gd name="connsiteY5" fmla="*/ 274479 h 731520"/>
              <a:gd name="connsiteX6" fmla="*/ 640239 w 914400"/>
              <a:gd name="connsiteY6" fmla="*/ 297339 h 731520"/>
              <a:gd name="connsiteX7" fmla="*/ 640239 w 914400"/>
              <a:gd name="connsiteY7" fmla="*/ 365919 h 731520"/>
              <a:gd name="connsiteX8" fmla="*/ 624923 w 914400"/>
              <a:gd name="connsiteY8" fmla="*/ 437643 h 731520"/>
              <a:gd name="connsiteX9" fmla="*/ 586990 w 914400"/>
              <a:gd name="connsiteY9" fmla="*/ 408325 h 731520"/>
              <a:gd name="connsiteX10" fmla="*/ 594534 w 914400"/>
              <a:gd name="connsiteY10" fmla="*/ 365934 h 731520"/>
              <a:gd name="connsiteX11" fmla="*/ 532140 w 914400"/>
              <a:gd name="connsiteY11" fmla="*/ 365934 h 731520"/>
              <a:gd name="connsiteX12" fmla="*/ 472990 w 914400"/>
              <a:gd name="connsiteY12" fmla="*/ 320214 h 731520"/>
              <a:gd name="connsiteX13" fmla="*/ 594519 w 914400"/>
              <a:gd name="connsiteY13" fmla="*/ 320214 h 731520"/>
              <a:gd name="connsiteX14" fmla="*/ 594519 w 914400"/>
              <a:gd name="connsiteY14" fmla="*/ 274494 h 731520"/>
              <a:gd name="connsiteX15" fmla="*/ 472604 w 914400"/>
              <a:gd name="connsiteY15" fmla="*/ 274494 h 731520"/>
              <a:gd name="connsiteX16" fmla="*/ 457359 w 914400"/>
              <a:gd name="connsiteY16" fmla="*/ 263064 h 731520"/>
              <a:gd name="connsiteX17" fmla="*/ 457359 w 914400"/>
              <a:gd name="connsiteY17" fmla="*/ 240204 h 731520"/>
              <a:gd name="connsiteX18" fmla="*/ 472604 w 914400"/>
              <a:gd name="connsiteY18" fmla="*/ 228774 h 731520"/>
              <a:gd name="connsiteX19" fmla="*/ 594519 w 914400"/>
              <a:gd name="connsiteY19" fmla="*/ 228774 h 731520"/>
              <a:gd name="connsiteX20" fmla="*/ 594519 w 914400"/>
              <a:gd name="connsiteY20" fmla="*/ 183054 h 731520"/>
              <a:gd name="connsiteX21" fmla="*/ 472604 w 914400"/>
              <a:gd name="connsiteY21" fmla="*/ 183054 h 731520"/>
              <a:gd name="connsiteX22" fmla="*/ 457359 w 914400"/>
              <a:gd name="connsiteY22" fmla="*/ 171624 h 731520"/>
              <a:gd name="connsiteX23" fmla="*/ 457359 w 914400"/>
              <a:gd name="connsiteY23" fmla="*/ 148764 h 731520"/>
              <a:gd name="connsiteX24" fmla="*/ 472604 w 914400"/>
              <a:gd name="connsiteY24" fmla="*/ 137334 h 731520"/>
              <a:gd name="connsiteX25" fmla="*/ 594519 w 914400"/>
              <a:gd name="connsiteY25" fmla="*/ 137334 h 731520"/>
              <a:gd name="connsiteX26" fmla="*/ 457359 w 914400"/>
              <a:gd name="connsiteY26" fmla="*/ 174 h 731520"/>
              <a:gd name="connsiteX27" fmla="*/ 320199 w 914400"/>
              <a:gd name="connsiteY27" fmla="*/ 137334 h 731520"/>
              <a:gd name="connsiteX28" fmla="*/ 320199 w 914400"/>
              <a:gd name="connsiteY28" fmla="*/ 202142 h 731520"/>
              <a:gd name="connsiteX29" fmla="*/ 65125 w 914400"/>
              <a:gd name="connsiteY29" fmla="*/ 4974 h 731520"/>
              <a:gd name="connsiteX30" fmla="*/ 33035 w 914400"/>
              <a:gd name="connsiteY30" fmla="*/ 8989 h 731520"/>
              <a:gd name="connsiteX31" fmla="*/ 4974 w 914400"/>
              <a:gd name="connsiteY31" fmla="*/ 45094 h 731520"/>
              <a:gd name="connsiteX32" fmla="*/ 8989 w 914400"/>
              <a:gd name="connsiteY32" fmla="*/ 77169 h 731520"/>
              <a:gd name="connsiteX33" fmla="*/ 849608 w 914400"/>
              <a:gd name="connsiteY33" fmla="*/ 726865 h 731520"/>
              <a:gd name="connsiteX34" fmla="*/ 881698 w 914400"/>
              <a:gd name="connsiteY34" fmla="*/ 722850 h 731520"/>
              <a:gd name="connsiteX35" fmla="*/ 909759 w 914400"/>
              <a:gd name="connsiteY35" fmla="*/ 686745 h 731520"/>
              <a:gd name="connsiteX36" fmla="*/ 905730 w 914400"/>
              <a:gd name="connsiteY36" fmla="*/ 654670 h 731520"/>
              <a:gd name="connsiteX37" fmla="*/ 571659 w 914400"/>
              <a:gd name="connsiteY37" fmla="*/ 663099 h 731520"/>
              <a:gd name="connsiteX38" fmla="*/ 491649 w 914400"/>
              <a:gd name="connsiteY38" fmla="*/ 663099 h 731520"/>
              <a:gd name="connsiteX39" fmla="*/ 491649 w 914400"/>
              <a:gd name="connsiteY39" fmla="*/ 614836 h 731520"/>
              <a:gd name="connsiteX40" fmla="*/ 540170 w 914400"/>
              <a:gd name="connsiteY40" fmla="*/ 603292 h 731520"/>
              <a:gd name="connsiteX41" fmla="*/ 468161 w 914400"/>
              <a:gd name="connsiteY41" fmla="*/ 547628 h 731520"/>
              <a:gd name="connsiteX42" fmla="*/ 439086 w 914400"/>
              <a:gd name="connsiteY42" fmla="*/ 547914 h 731520"/>
              <a:gd name="connsiteX43" fmla="*/ 280237 w 914400"/>
              <a:gd name="connsiteY43" fmla="*/ 402395 h 731520"/>
              <a:gd name="connsiteX44" fmla="*/ 205899 w 914400"/>
              <a:gd name="connsiteY44" fmla="*/ 344931 h 731520"/>
              <a:gd name="connsiteX45" fmla="*/ 205899 w 914400"/>
              <a:gd name="connsiteY45" fmla="*/ 354718 h 731520"/>
              <a:gd name="connsiteX46" fmla="*/ 423069 w 914400"/>
              <a:gd name="connsiteY46" fmla="*/ 614308 h 731520"/>
              <a:gd name="connsiteX47" fmla="*/ 423069 w 914400"/>
              <a:gd name="connsiteY47" fmla="*/ 663099 h 731520"/>
              <a:gd name="connsiteX48" fmla="*/ 343059 w 914400"/>
              <a:gd name="connsiteY48" fmla="*/ 663099 h 731520"/>
              <a:gd name="connsiteX49" fmla="*/ 320199 w 914400"/>
              <a:gd name="connsiteY49" fmla="*/ 685959 h 731520"/>
              <a:gd name="connsiteX50" fmla="*/ 320199 w 914400"/>
              <a:gd name="connsiteY50" fmla="*/ 708819 h 731520"/>
              <a:gd name="connsiteX51" fmla="*/ 343059 w 914400"/>
              <a:gd name="connsiteY51" fmla="*/ 731679 h 731520"/>
              <a:gd name="connsiteX52" fmla="*/ 571659 w 914400"/>
              <a:gd name="connsiteY52" fmla="*/ 731679 h 731520"/>
              <a:gd name="connsiteX53" fmla="*/ 594519 w 914400"/>
              <a:gd name="connsiteY53" fmla="*/ 708819 h 731520"/>
              <a:gd name="connsiteX54" fmla="*/ 594519 w 914400"/>
              <a:gd name="connsiteY54" fmla="*/ 685959 h 731520"/>
              <a:gd name="connsiteX55" fmla="*/ 571659 w 914400"/>
              <a:gd name="connsiteY55" fmla="*/ 6630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914400" h="731520">
                <a:moveTo>
                  <a:pt x="905730" y="654670"/>
                </a:moveTo>
                <a:lnTo>
                  <a:pt x="680616" y="480691"/>
                </a:lnTo>
                <a:cubicBezTo>
                  <a:pt x="698447" y="446230"/>
                  <a:pt x="708819" y="407325"/>
                  <a:pt x="708819" y="365919"/>
                </a:cubicBezTo>
                <a:lnTo>
                  <a:pt x="708819" y="297339"/>
                </a:lnTo>
                <a:cubicBezTo>
                  <a:pt x="708819" y="284709"/>
                  <a:pt x="698590" y="274479"/>
                  <a:pt x="685959" y="274479"/>
                </a:cubicBezTo>
                <a:lnTo>
                  <a:pt x="663099" y="274479"/>
                </a:lnTo>
                <a:cubicBezTo>
                  <a:pt x="650469" y="274479"/>
                  <a:pt x="640239" y="284709"/>
                  <a:pt x="640239" y="297339"/>
                </a:cubicBezTo>
                <a:lnTo>
                  <a:pt x="640239" y="365919"/>
                </a:lnTo>
                <a:cubicBezTo>
                  <a:pt x="640239" y="391523"/>
                  <a:pt x="634582" y="415640"/>
                  <a:pt x="624923" y="437643"/>
                </a:cubicBezTo>
                <a:lnTo>
                  <a:pt x="586990" y="408325"/>
                </a:lnTo>
                <a:cubicBezTo>
                  <a:pt x="591419" y="394895"/>
                  <a:pt x="594534" y="380864"/>
                  <a:pt x="594534" y="365934"/>
                </a:cubicBezTo>
                <a:lnTo>
                  <a:pt x="532140" y="365934"/>
                </a:lnTo>
                <a:lnTo>
                  <a:pt x="472990" y="320214"/>
                </a:lnTo>
                <a:lnTo>
                  <a:pt x="594519" y="320214"/>
                </a:lnTo>
                <a:lnTo>
                  <a:pt x="594519" y="274494"/>
                </a:lnTo>
                <a:lnTo>
                  <a:pt x="472604" y="274494"/>
                </a:lnTo>
                <a:cubicBezTo>
                  <a:pt x="464189" y="274494"/>
                  <a:pt x="457359" y="269379"/>
                  <a:pt x="457359" y="263064"/>
                </a:cubicBezTo>
                <a:lnTo>
                  <a:pt x="457359" y="240204"/>
                </a:lnTo>
                <a:cubicBezTo>
                  <a:pt x="457359" y="233889"/>
                  <a:pt x="464189" y="228774"/>
                  <a:pt x="472604" y="228774"/>
                </a:cubicBezTo>
                <a:lnTo>
                  <a:pt x="594519" y="228774"/>
                </a:lnTo>
                <a:lnTo>
                  <a:pt x="594519" y="183054"/>
                </a:lnTo>
                <a:lnTo>
                  <a:pt x="472604" y="183054"/>
                </a:lnTo>
                <a:cubicBezTo>
                  <a:pt x="464189" y="183054"/>
                  <a:pt x="457359" y="177939"/>
                  <a:pt x="457359" y="171624"/>
                </a:cubicBezTo>
                <a:lnTo>
                  <a:pt x="457359" y="148764"/>
                </a:lnTo>
                <a:cubicBezTo>
                  <a:pt x="457359" y="142449"/>
                  <a:pt x="464189" y="137334"/>
                  <a:pt x="472604" y="137334"/>
                </a:cubicBezTo>
                <a:lnTo>
                  <a:pt x="594519" y="137334"/>
                </a:lnTo>
                <a:cubicBezTo>
                  <a:pt x="594519" y="61581"/>
                  <a:pt x="533112" y="174"/>
                  <a:pt x="457359" y="174"/>
                </a:cubicBezTo>
                <a:cubicBezTo>
                  <a:pt x="381607" y="174"/>
                  <a:pt x="320199" y="61581"/>
                  <a:pt x="320199" y="137334"/>
                </a:cubicBezTo>
                <a:lnTo>
                  <a:pt x="320199" y="202142"/>
                </a:lnTo>
                <a:lnTo>
                  <a:pt x="65125" y="4974"/>
                </a:lnTo>
                <a:cubicBezTo>
                  <a:pt x="55152" y="-2769"/>
                  <a:pt x="40779" y="-984"/>
                  <a:pt x="33035" y="8989"/>
                </a:cubicBezTo>
                <a:lnTo>
                  <a:pt x="4974" y="45094"/>
                </a:lnTo>
                <a:cubicBezTo>
                  <a:pt x="-2769" y="55052"/>
                  <a:pt x="-984" y="69411"/>
                  <a:pt x="8989" y="77169"/>
                </a:cubicBezTo>
                <a:lnTo>
                  <a:pt x="849608" y="726865"/>
                </a:lnTo>
                <a:cubicBezTo>
                  <a:pt x="859581" y="734623"/>
                  <a:pt x="873940" y="732822"/>
                  <a:pt x="881698" y="722850"/>
                </a:cubicBezTo>
                <a:lnTo>
                  <a:pt x="909759" y="686745"/>
                </a:lnTo>
                <a:cubicBezTo>
                  <a:pt x="917488" y="676787"/>
                  <a:pt x="915702" y="662428"/>
                  <a:pt x="905730" y="654670"/>
                </a:cubicBezTo>
                <a:close/>
                <a:moveTo>
                  <a:pt x="571659" y="663099"/>
                </a:moveTo>
                <a:lnTo>
                  <a:pt x="491649" y="663099"/>
                </a:lnTo>
                <a:lnTo>
                  <a:pt x="491649" y="614836"/>
                </a:lnTo>
                <a:cubicBezTo>
                  <a:pt x="508380" y="612522"/>
                  <a:pt x="524654" y="608721"/>
                  <a:pt x="540170" y="603292"/>
                </a:cubicBezTo>
                <a:lnTo>
                  <a:pt x="468161" y="547628"/>
                </a:lnTo>
                <a:cubicBezTo>
                  <a:pt x="458574" y="548199"/>
                  <a:pt x="449001" y="548871"/>
                  <a:pt x="439086" y="547914"/>
                </a:cubicBezTo>
                <a:cubicBezTo>
                  <a:pt x="359290" y="540127"/>
                  <a:pt x="298011" y="478434"/>
                  <a:pt x="280237" y="402395"/>
                </a:cubicBezTo>
                <a:lnTo>
                  <a:pt x="205899" y="344931"/>
                </a:lnTo>
                <a:lnTo>
                  <a:pt x="205899" y="354718"/>
                </a:lnTo>
                <a:cubicBezTo>
                  <a:pt x="205899" y="482791"/>
                  <a:pt x="297297" y="596963"/>
                  <a:pt x="423069" y="614308"/>
                </a:cubicBezTo>
                <a:lnTo>
                  <a:pt x="423069" y="663099"/>
                </a:lnTo>
                <a:lnTo>
                  <a:pt x="343059" y="663099"/>
                </a:lnTo>
                <a:cubicBezTo>
                  <a:pt x="330429" y="663099"/>
                  <a:pt x="320199" y="673329"/>
                  <a:pt x="320199" y="685959"/>
                </a:cubicBezTo>
                <a:lnTo>
                  <a:pt x="320199" y="708819"/>
                </a:lnTo>
                <a:cubicBezTo>
                  <a:pt x="320199" y="721450"/>
                  <a:pt x="330429" y="731679"/>
                  <a:pt x="343059" y="731679"/>
                </a:cubicBezTo>
                <a:lnTo>
                  <a:pt x="571659" y="731679"/>
                </a:lnTo>
                <a:cubicBezTo>
                  <a:pt x="584290" y="731679"/>
                  <a:pt x="594519" y="721450"/>
                  <a:pt x="594519" y="708819"/>
                </a:cubicBezTo>
                <a:lnTo>
                  <a:pt x="594519" y="685959"/>
                </a:lnTo>
                <a:cubicBezTo>
                  <a:pt x="594519" y="673329"/>
                  <a:pt x="584290" y="663099"/>
                  <a:pt x="571659" y="663099"/>
                </a:cubicBezTo>
                <a:close/>
              </a:path>
            </a:pathLst>
          </a:custGeom>
          <a:solidFill>
            <a:srgbClr val="910830"/>
          </a:solidFill>
          <a:ln w="1429" cap="flat">
            <a:noFill/>
            <a:prstDash val="solid"/>
            <a:miter/>
          </a:ln>
        </p:spPr>
        <p:txBody>
          <a:bodyPr rtlCol="0" anchor="ctr"/>
          <a:lstStyle/>
          <a:p>
            <a:endParaRPr lang="en-GB"/>
          </a:p>
        </p:txBody>
      </p:sp>
      <p:sp>
        <p:nvSpPr>
          <p:cNvPr id="240" name="Grafik 373">
            <a:extLst>
              <a:ext uri="{FF2B5EF4-FFF2-40B4-BE49-F238E27FC236}">
                <a16:creationId xmlns:a16="http://schemas.microsoft.com/office/drawing/2014/main" id="{58D8BDBF-AFED-47A0-93B4-FFB90FCB0F61}"/>
              </a:ext>
            </a:extLst>
          </p:cNvPr>
          <p:cNvSpPr/>
          <p:nvPr/>
        </p:nvSpPr>
        <p:spPr>
          <a:xfrm>
            <a:off x="2575702" y="4652137"/>
            <a:ext cx="594467" cy="475573"/>
          </a:xfrm>
          <a:custGeom>
            <a:avLst/>
            <a:gdLst>
              <a:gd name="connsiteX0" fmla="*/ 905730 w 914400"/>
              <a:gd name="connsiteY0" fmla="*/ 654671 h 731520"/>
              <a:gd name="connsiteX1" fmla="*/ 680273 w 914400"/>
              <a:gd name="connsiteY1" fmla="*/ 480421 h 731520"/>
              <a:gd name="connsiteX2" fmla="*/ 708819 w 914400"/>
              <a:gd name="connsiteY2" fmla="*/ 365921 h 731520"/>
              <a:gd name="connsiteX3" fmla="*/ 708819 w 914400"/>
              <a:gd name="connsiteY3" fmla="*/ 297341 h 731520"/>
              <a:gd name="connsiteX4" fmla="*/ 685959 w 914400"/>
              <a:gd name="connsiteY4" fmla="*/ 274481 h 731520"/>
              <a:gd name="connsiteX5" fmla="*/ 663099 w 914400"/>
              <a:gd name="connsiteY5" fmla="*/ 274481 h 731520"/>
              <a:gd name="connsiteX6" fmla="*/ 640239 w 914400"/>
              <a:gd name="connsiteY6" fmla="*/ 297341 h 731520"/>
              <a:gd name="connsiteX7" fmla="*/ 640239 w 914400"/>
              <a:gd name="connsiteY7" fmla="*/ 365921 h 731520"/>
              <a:gd name="connsiteX8" fmla="*/ 624923 w 914400"/>
              <a:gd name="connsiteY8" fmla="*/ 437644 h 731520"/>
              <a:gd name="connsiteX9" fmla="*/ 586990 w 914400"/>
              <a:gd name="connsiteY9" fmla="*/ 408326 h 731520"/>
              <a:gd name="connsiteX10" fmla="*/ 594534 w 914400"/>
              <a:gd name="connsiteY10" fmla="*/ 365935 h 731520"/>
              <a:gd name="connsiteX11" fmla="*/ 594534 w 914400"/>
              <a:gd name="connsiteY11" fmla="*/ 137321 h 731520"/>
              <a:gd name="connsiteX12" fmla="*/ 457374 w 914400"/>
              <a:gd name="connsiteY12" fmla="*/ 161 h 731520"/>
              <a:gd name="connsiteX13" fmla="*/ 320214 w 914400"/>
              <a:gd name="connsiteY13" fmla="*/ 137321 h 731520"/>
              <a:gd name="connsiteX14" fmla="*/ 320214 w 914400"/>
              <a:gd name="connsiteY14" fmla="*/ 202129 h 731520"/>
              <a:gd name="connsiteX15" fmla="*/ 65125 w 914400"/>
              <a:gd name="connsiteY15" fmla="*/ 4976 h 731520"/>
              <a:gd name="connsiteX16" fmla="*/ 33035 w 914400"/>
              <a:gd name="connsiteY16" fmla="*/ 8990 h 731520"/>
              <a:gd name="connsiteX17" fmla="*/ 4974 w 914400"/>
              <a:gd name="connsiteY17" fmla="*/ 45095 h 731520"/>
              <a:gd name="connsiteX18" fmla="*/ 8989 w 914400"/>
              <a:gd name="connsiteY18" fmla="*/ 77170 h 731520"/>
              <a:gd name="connsiteX19" fmla="*/ 849608 w 914400"/>
              <a:gd name="connsiteY19" fmla="*/ 726866 h 731520"/>
              <a:gd name="connsiteX20" fmla="*/ 881698 w 914400"/>
              <a:gd name="connsiteY20" fmla="*/ 722851 h 731520"/>
              <a:gd name="connsiteX21" fmla="*/ 909759 w 914400"/>
              <a:gd name="connsiteY21" fmla="*/ 686747 h 731520"/>
              <a:gd name="connsiteX22" fmla="*/ 905730 w 914400"/>
              <a:gd name="connsiteY22" fmla="*/ 654671 h 731520"/>
              <a:gd name="connsiteX23" fmla="*/ 571659 w 914400"/>
              <a:gd name="connsiteY23" fmla="*/ 663101 h 731520"/>
              <a:gd name="connsiteX24" fmla="*/ 491649 w 914400"/>
              <a:gd name="connsiteY24" fmla="*/ 663101 h 731520"/>
              <a:gd name="connsiteX25" fmla="*/ 491649 w 914400"/>
              <a:gd name="connsiteY25" fmla="*/ 614852 h 731520"/>
              <a:gd name="connsiteX26" fmla="*/ 539756 w 914400"/>
              <a:gd name="connsiteY26" fmla="*/ 602979 h 731520"/>
              <a:gd name="connsiteX27" fmla="*/ 468161 w 914400"/>
              <a:gd name="connsiteY27" fmla="*/ 547643 h 731520"/>
              <a:gd name="connsiteX28" fmla="*/ 439086 w 914400"/>
              <a:gd name="connsiteY28" fmla="*/ 547929 h 731520"/>
              <a:gd name="connsiteX29" fmla="*/ 280237 w 914400"/>
              <a:gd name="connsiteY29" fmla="*/ 402411 h 731520"/>
              <a:gd name="connsiteX30" fmla="*/ 205899 w 914400"/>
              <a:gd name="connsiteY30" fmla="*/ 344932 h 731520"/>
              <a:gd name="connsiteX31" fmla="*/ 205899 w 914400"/>
              <a:gd name="connsiteY31" fmla="*/ 354719 h 731520"/>
              <a:gd name="connsiteX32" fmla="*/ 423069 w 914400"/>
              <a:gd name="connsiteY32" fmla="*/ 614309 h 731520"/>
              <a:gd name="connsiteX33" fmla="*/ 423069 w 914400"/>
              <a:gd name="connsiteY33" fmla="*/ 663101 h 731520"/>
              <a:gd name="connsiteX34" fmla="*/ 343059 w 914400"/>
              <a:gd name="connsiteY34" fmla="*/ 663101 h 731520"/>
              <a:gd name="connsiteX35" fmla="*/ 320199 w 914400"/>
              <a:gd name="connsiteY35" fmla="*/ 685961 h 731520"/>
              <a:gd name="connsiteX36" fmla="*/ 320199 w 914400"/>
              <a:gd name="connsiteY36" fmla="*/ 708821 h 731520"/>
              <a:gd name="connsiteX37" fmla="*/ 343059 w 914400"/>
              <a:gd name="connsiteY37" fmla="*/ 731681 h 731520"/>
              <a:gd name="connsiteX38" fmla="*/ 571659 w 914400"/>
              <a:gd name="connsiteY38" fmla="*/ 731681 h 731520"/>
              <a:gd name="connsiteX39" fmla="*/ 594519 w 914400"/>
              <a:gd name="connsiteY39" fmla="*/ 708821 h 731520"/>
              <a:gd name="connsiteX40" fmla="*/ 594519 w 914400"/>
              <a:gd name="connsiteY40" fmla="*/ 685961 h 731520"/>
              <a:gd name="connsiteX41" fmla="*/ 571659 w 914400"/>
              <a:gd name="connsiteY41" fmla="*/ 6631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00" h="731520">
                <a:moveTo>
                  <a:pt x="905730" y="654671"/>
                </a:moveTo>
                <a:lnTo>
                  <a:pt x="680273" y="480421"/>
                </a:lnTo>
                <a:cubicBezTo>
                  <a:pt x="698261" y="446116"/>
                  <a:pt x="708819" y="407369"/>
                  <a:pt x="708819" y="365921"/>
                </a:cubicBezTo>
                <a:lnTo>
                  <a:pt x="708819" y="297341"/>
                </a:lnTo>
                <a:cubicBezTo>
                  <a:pt x="708819" y="284711"/>
                  <a:pt x="698590" y="274481"/>
                  <a:pt x="685959" y="274481"/>
                </a:cubicBezTo>
                <a:lnTo>
                  <a:pt x="663099" y="274481"/>
                </a:lnTo>
                <a:cubicBezTo>
                  <a:pt x="650469" y="274481"/>
                  <a:pt x="640239" y="284711"/>
                  <a:pt x="640239" y="297341"/>
                </a:cubicBezTo>
                <a:lnTo>
                  <a:pt x="640239" y="365921"/>
                </a:lnTo>
                <a:cubicBezTo>
                  <a:pt x="640239" y="391524"/>
                  <a:pt x="634582" y="415641"/>
                  <a:pt x="624923" y="437644"/>
                </a:cubicBezTo>
                <a:lnTo>
                  <a:pt x="586990" y="408326"/>
                </a:lnTo>
                <a:cubicBezTo>
                  <a:pt x="591419" y="394896"/>
                  <a:pt x="594534" y="380865"/>
                  <a:pt x="594534" y="365935"/>
                </a:cubicBezTo>
                <a:lnTo>
                  <a:pt x="594534" y="137321"/>
                </a:lnTo>
                <a:cubicBezTo>
                  <a:pt x="594534" y="61568"/>
                  <a:pt x="533126" y="161"/>
                  <a:pt x="457374" y="161"/>
                </a:cubicBezTo>
                <a:cubicBezTo>
                  <a:pt x="381621" y="161"/>
                  <a:pt x="320214" y="61568"/>
                  <a:pt x="320214" y="137321"/>
                </a:cubicBezTo>
                <a:lnTo>
                  <a:pt x="320214" y="202129"/>
                </a:lnTo>
                <a:lnTo>
                  <a:pt x="65125" y="4976"/>
                </a:lnTo>
                <a:cubicBezTo>
                  <a:pt x="55152" y="-2768"/>
                  <a:pt x="40779" y="-982"/>
                  <a:pt x="33035" y="8990"/>
                </a:cubicBezTo>
                <a:lnTo>
                  <a:pt x="4974" y="45095"/>
                </a:lnTo>
                <a:cubicBezTo>
                  <a:pt x="-2769" y="55053"/>
                  <a:pt x="-984" y="69412"/>
                  <a:pt x="8989" y="77170"/>
                </a:cubicBezTo>
                <a:lnTo>
                  <a:pt x="849608" y="726866"/>
                </a:lnTo>
                <a:cubicBezTo>
                  <a:pt x="859581" y="734624"/>
                  <a:pt x="873940" y="732824"/>
                  <a:pt x="881698" y="722851"/>
                </a:cubicBezTo>
                <a:lnTo>
                  <a:pt x="909759" y="686747"/>
                </a:lnTo>
                <a:cubicBezTo>
                  <a:pt x="917488" y="676788"/>
                  <a:pt x="915702" y="662429"/>
                  <a:pt x="905730" y="654671"/>
                </a:cubicBezTo>
                <a:close/>
                <a:moveTo>
                  <a:pt x="571659" y="663101"/>
                </a:moveTo>
                <a:lnTo>
                  <a:pt x="491649" y="663101"/>
                </a:lnTo>
                <a:lnTo>
                  <a:pt x="491649" y="614852"/>
                </a:lnTo>
                <a:cubicBezTo>
                  <a:pt x="508309" y="612566"/>
                  <a:pt x="524296" y="608365"/>
                  <a:pt x="539756" y="602979"/>
                </a:cubicBezTo>
                <a:lnTo>
                  <a:pt x="468161" y="547643"/>
                </a:lnTo>
                <a:cubicBezTo>
                  <a:pt x="458574" y="548215"/>
                  <a:pt x="449001" y="548886"/>
                  <a:pt x="439086" y="547929"/>
                </a:cubicBezTo>
                <a:cubicBezTo>
                  <a:pt x="359290" y="540143"/>
                  <a:pt x="298011" y="478449"/>
                  <a:pt x="280237" y="402411"/>
                </a:cubicBezTo>
                <a:lnTo>
                  <a:pt x="205899" y="344932"/>
                </a:lnTo>
                <a:lnTo>
                  <a:pt x="205899" y="354719"/>
                </a:lnTo>
                <a:cubicBezTo>
                  <a:pt x="205899" y="482792"/>
                  <a:pt x="297297" y="596964"/>
                  <a:pt x="423069" y="614309"/>
                </a:cubicBezTo>
                <a:lnTo>
                  <a:pt x="423069" y="663101"/>
                </a:lnTo>
                <a:lnTo>
                  <a:pt x="343059" y="663101"/>
                </a:lnTo>
                <a:cubicBezTo>
                  <a:pt x="330429" y="663101"/>
                  <a:pt x="320199" y="673331"/>
                  <a:pt x="320199" y="685961"/>
                </a:cubicBezTo>
                <a:lnTo>
                  <a:pt x="320199" y="708821"/>
                </a:lnTo>
                <a:cubicBezTo>
                  <a:pt x="320199" y="721451"/>
                  <a:pt x="330429" y="731681"/>
                  <a:pt x="343059" y="731681"/>
                </a:cubicBezTo>
                <a:lnTo>
                  <a:pt x="571659" y="731681"/>
                </a:lnTo>
                <a:cubicBezTo>
                  <a:pt x="584290" y="731681"/>
                  <a:pt x="594519" y="721451"/>
                  <a:pt x="594519" y="708821"/>
                </a:cubicBezTo>
                <a:lnTo>
                  <a:pt x="594519" y="685961"/>
                </a:lnTo>
                <a:cubicBezTo>
                  <a:pt x="594519" y="673331"/>
                  <a:pt x="584290" y="663101"/>
                  <a:pt x="571659" y="663101"/>
                </a:cubicBezTo>
                <a:close/>
              </a:path>
            </a:pathLst>
          </a:custGeom>
          <a:solidFill>
            <a:srgbClr val="910830"/>
          </a:solidFill>
          <a:ln w="1429" cap="flat">
            <a:noFill/>
            <a:prstDash val="solid"/>
            <a:miter/>
          </a:ln>
        </p:spPr>
        <p:txBody>
          <a:bodyPr rtlCol="0" anchor="ctr"/>
          <a:lstStyle/>
          <a:p>
            <a:endParaRPr lang="en-GB"/>
          </a:p>
        </p:txBody>
      </p:sp>
      <p:sp>
        <p:nvSpPr>
          <p:cNvPr id="241" name="Grafik 374">
            <a:extLst>
              <a:ext uri="{FF2B5EF4-FFF2-40B4-BE49-F238E27FC236}">
                <a16:creationId xmlns:a16="http://schemas.microsoft.com/office/drawing/2014/main" id="{4533633E-5C50-4D57-ACA8-1659A131CB5F}"/>
              </a:ext>
            </a:extLst>
          </p:cNvPr>
          <p:cNvSpPr/>
          <p:nvPr/>
        </p:nvSpPr>
        <p:spPr>
          <a:xfrm>
            <a:off x="4303371" y="4652138"/>
            <a:ext cx="475573" cy="475573"/>
          </a:xfrm>
          <a:custGeom>
            <a:avLst/>
            <a:gdLst>
              <a:gd name="connsiteX0" fmla="*/ 228759 w 731520"/>
              <a:gd name="connsiteY0" fmla="*/ 457359 h 731520"/>
              <a:gd name="connsiteX1" fmla="*/ 245904 w 731520"/>
              <a:gd name="connsiteY1" fmla="*/ 457359 h 731520"/>
              <a:gd name="connsiteX2" fmla="*/ 245904 w 731520"/>
              <a:gd name="connsiteY2" fmla="*/ 480219 h 731520"/>
              <a:gd name="connsiteX3" fmla="*/ 268764 w 731520"/>
              <a:gd name="connsiteY3" fmla="*/ 503079 h 731520"/>
              <a:gd name="connsiteX4" fmla="*/ 325914 w 731520"/>
              <a:gd name="connsiteY4" fmla="*/ 503079 h 731520"/>
              <a:gd name="connsiteX5" fmla="*/ 348774 w 731520"/>
              <a:gd name="connsiteY5" fmla="*/ 480219 h 731520"/>
              <a:gd name="connsiteX6" fmla="*/ 348774 w 731520"/>
              <a:gd name="connsiteY6" fmla="*/ 457359 h 731520"/>
              <a:gd name="connsiteX7" fmla="*/ 365919 w 731520"/>
              <a:gd name="connsiteY7" fmla="*/ 457359 h 731520"/>
              <a:gd name="connsiteX8" fmla="*/ 411639 w 731520"/>
              <a:gd name="connsiteY8" fmla="*/ 411639 h 731520"/>
              <a:gd name="connsiteX9" fmla="*/ 411639 w 731520"/>
              <a:gd name="connsiteY9" fmla="*/ 91599 h 731520"/>
              <a:gd name="connsiteX10" fmla="*/ 365919 w 731520"/>
              <a:gd name="connsiteY10" fmla="*/ 45879 h 731520"/>
              <a:gd name="connsiteX11" fmla="*/ 365919 w 731520"/>
              <a:gd name="connsiteY11" fmla="*/ 23019 h 731520"/>
              <a:gd name="connsiteX12" fmla="*/ 343059 w 731520"/>
              <a:gd name="connsiteY12" fmla="*/ 159 h 731520"/>
              <a:gd name="connsiteX13" fmla="*/ 251619 w 731520"/>
              <a:gd name="connsiteY13" fmla="*/ 159 h 731520"/>
              <a:gd name="connsiteX14" fmla="*/ 228759 w 731520"/>
              <a:gd name="connsiteY14" fmla="*/ 23019 h 731520"/>
              <a:gd name="connsiteX15" fmla="*/ 228759 w 731520"/>
              <a:gd name="connsiteY15" fmla="*/ 45879 h 731520"/>
              <a:gd name="connsiteX16" fmla="*/ 183039 w 731520"/>
              <a:gd name="connsiteY16" fmla="*/ 91599 h 731520"/>
              <a:gd name="connsiteX17" fmla="*/ 183039 w 731520"/>
              <a:gd name="connsiteY17" fmla="*/ 411639 h 731520"/>
              <a:gd name="connsiteX18" fmla="*/ 228759 w 731520"/>
              <a:gd name="connsiteY18" fmla="*/ 457359 h 731520"/>
              <a:gd name="connsiteX19" fmla="*/ 663099 w 731520"/>
              <a:gd name="connsiteY19" fmla="*/ 640239 h 731520"/>
              <a:gd name="connsiteX20" fmla="*/ 661256 w 731520"/>
              <a:gd name="connsiteY20" fmla="*/ 640239 h 731520"/>
              <a:gd name="connsiteX21" fmla="*/ 731679 w 731520"/>
              <a:gd name="connsiteY21" fmla="*/ 457359 h 731520"/>
              <a:gd name="connsiteX22" fmla="*/ 457359 w 731520"/>
              <a:gd name="connsiteY22" fmla="*/ 183039 h 731520"/>
              <a:gd name="connsiteX23" fmla="*/ 457359 w 731520"/>
              <a:gd name="connsiteY23" fmla="*/ 274479 h 731520"/>
              <a:gd name="connsiteX24" fmla="*/ 640239 w 731520"/>
              <a:gd name="connsiteY24" fmla="*/ 457359 h 731520"/>
              <a:gd name="connsiteX25" fmla="*/ 457359 w 731520"/>
              <a:gd name="connsiteY25" fmla="*/ 640239 h 731520"/>
              <a:gd name="connsiteX26" fmla="*/ 68739 w 731520"/>
              <a:gd name="connsiteY26" fmla="*/ 640239 h 731520"/>
              <a:gd name="connsiteX27" fmla="*/ 159 w 731520"/>
              <a:gd name="connsiteY27" fmla="*/ 708819 h 731520"/>
              <a:gd name="connsiteX28" fmla="*/ 23019 w 731520"/>
              <a:gd name="connsiteY28" fmla="*/ 731679 h 731520"/>
              <a:gd name="connsiteX29" fmla="*/ 708819 w 731520"/>
              <a:gd name="connsiteY29" fmla="*/ 731679 h 731520"/>
              <a:gd name="connsiteX30" fmla="*/ 731679 w 731520"/>
              <a:gd name="connsiteY30" fmla="*/ 708819 h 731520"/>
              <a:gd name="connsiteX31" fmla="*/ 663099 w 731520"/>
              <a:gd name="connsiteY31" fmla="*/ 640239 h 731520"/>
              <a:gd name="connsiteX32" fmla="*/ 148749 w 731520"/>
              <a:gd name="connsiteY32" fmla="*/ 594519 h 731520"/>
              <a:gd name="connsiteX33" fmla="*/ 445929 w 731520"/>
              <a:gd name="connsiteY33" fmla="*/ 594519 h 731520"/>
              <a:gd name="connsiteX34" fmla="*/ 457359 w 731520"/>
              <a:gd name="connsiteY34" fmla="*/ 583089 h 731520"/>
              <a:gd name="connsiteX35" fmla="*/ 457359 w 731520"/>
              <a:gd name="connsiteY35" fmla="*/ 560229 h 731520"/>
              <a:gd name="connsiteX36" fmla="*/ 445929 w 731520"/>
              <a:gd name="connsiteY36" fmla="*/ 548799 h 731520"/>
              <a:gd name="connsiteX37" fmla="*/ 148749 w 731520"/>
              <a:gd name="connsiteY37" fmla="*/ 548799 h 731520"/>
              <a:gd name="connsiteX38" fmla="*/ 137319 w 731520"/>
              <a:gd name="connsiteY38" fmla="*/ 560229 h 731520"/>
              <a:gd name="connsiteX39" fmla="*/ 137319 w 731520"/>
              <a:gd name="connsiteY39" fmla="*/ 583089 h 731520"/>
              <a:gd name="connsiteX40" fmla="*/ 148749 w 731520"/>
              <a:gd name="connsiteY40" fmla="*/ 5945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228759" y="457359"/>
                </a:moveTo>
                <a:lnTo>
                  <a:pt x="245904" y="457359"/>
                </a:lnTo>
                <a:lnTo>
                  <a:pt x="245904" y="480219"/>
                </a:lnTo>
                <a:cubicBezTo>
                  <a:pt x="245904" y="492849"/>
                  <a:pt x="256134" y="503079"/>
                  <a:pt x="268764" y="503079"/>
                </a:cubicBezTo>
                <a:lnTo>
                  <a:pt x="325914" y="503079"/>
                </a:lnTo>
                <a:cubicBezTo>
                  <a:pt x="338544" y="503079"/>
                  <a:pt x="348774" y="492849"/>
                  <a:pt x="348774" y="480219"/>
                </a:cubicBezTo>
                <a:lnTo>
                  <a:pt x="348774" y="457359"/>
                </a:lnTo>
                <a:lnTo>
                  <a:pt x="365919" y="457359"/>
                </a:lnTo>
                <a:cubicBezTo>
                  <a:pt x="391165" y="457359"/>
                  <a:pt x="411639" y="436885"/>
                  <a:pt x="411639" y="411639"/>
                </a:cubicBezTo>
                <a:lnTo>
                  <a:pt x="411639" y="91599"/>
                </a:lnTo>
                <a:cubicBezTo>
                  <a:pt x="411639" y="66353"/>
                  <a:pt x="391165" y="45879"/>
                  <a:pt x="365919" y="45879"/>
                </a:cubicBezTo>
                <a:lnTo>
                  <a:pt x="365919" y="23019"/>
                </a:lnTo>
                <a:cubicBezTo>
                  <a:pt x="365919" y="10389"/>
                  <a:pt x="355689" y="159"/>
                  <a:pt x="343059" y="159"/>
                </a:cubicBezTo>
                <a:lnTo>
                  <a:pt x="251619" y="159"/>
                </a:lnTo>
                <a:cubicBezTo>
                  <a:pt x="238989" y="159"/>
                  <a:pt x="228759" y="10389"/>
                  <a:pt x="228759" y="23019"/>
                </a:cubicBezTo>
                <a:lnTo>
                  <a:pt x="228759" y="45879"/>
                </a:lnTo>
                <a:cubicBezTo>
                  <a:pt x="203513" y="45879"/>
                  <a:pt x="183039" y="66353"/>
                  <a:pt x="183039" y="91599"/>
                </a:cubicBezTo>
                <a:lnTo>
                  <a:pt x="183039" y="411639"/>
                </a:lnTo>
                <a:cubicBezTo>
                  <a:pt x="183039" y="436885"/>
                  <a:pt x="203513" y="457359"/>
                  <a:pt x="228759" y="457359"/>
                </a:cubicBezTo>
                <a:close/>
                <a:moveTo>
                  <a:pt x="663099" y="640239"/>
                </a:moveTo>
                <a:lnTo>
                  <a:pt x="661256" y="640239"/>
                </a:lnTo>
                <a:cubicBezTo>
                  <a:pt x="704876" y="591647"/>
                  <a:pt x="731679" y="527654"/>
                  <a:pt x="731679" y="457359"/>
                </a:cubicBezTo>
                <a:cubicBezTo>
                  <a:pt x="731679" y="306083"/>
                  <a:pt x="608635" y="183039"/>
                  <a:pt x="457359" y="183039"/>
                </a:cubicBezTo>
                <a:lnTo>
                  <a:pt x="457359" y="274479"/>
                </a:lnTo>
                <a:cubicBezTo>
                  <a:pt x="558200" y="274479"/>
                  <a:pt x="640239" y="356518"/>
                  <a:pt x="640239" y="457359"/>
                </a:cubicBezTo>
                <a:cubicBezTo>
                  <a:pt x="640239" y="558200"/>
                  <a:pt x="558200" y="640239"/>
                  <a:pt x="457359" y="640239"/>
                </a:cubicBezTo>
                <a:lnTo>
                  <a:pt x="68739" y="640239"/>
                </a:lnTo>
                <a:cubicBezTo>
                  <a:pt x="30863" y="640239"/>
                  <a:pt x="159" y="670943"/>
                  <a:pt x="159" y="708819"/>
                </a:cubicBezTo>
                <a:cubicBezTo>
                  <a:pt x="159" y="721449"/>
                  <a:pt x="10389" y="731679"/>
                  <a:pt x="23019" y="731679"/>
                </a:cubicBezTo>
                <a:lnTo>
                  <a:pt x="708819" y="731679"/>
                </a:lnTo>
                <a:cubicBezTo>
                  <a:pt x="721449" y="731679"/>
                  <a:pt x="731679" y="721449"/>
                  <a:pt x="731679" y="708819"/>
                </a:cubicBezTo>
                <a:cubicBezTo>
                  <a:pt x="731679" y="670943"/>
                  <a:pt x="700975" y="640239"/>
                  <a:pt x="663099" y="640239"/>
                </a:cubicBezTo>
                <a:close/>
                <a:moveTo>
                  <a:pt x="148749" y="594519"/>
                </a:moveTo>
                <a:lnTo>
                  <a:pt x="445929" y="594519"/>
                </a:lnTo>
                <a:cubicBezTo>
                  <a:pt x="452244" y="594519"/>
                  <a:pt x="457359" y="589404"/>
                  <a:pt x="457359" y="583089"/>
                </a:cubicBezTo>
                <a:lnTo>
                  <a:pt x="457359" y="560229"/>
                </a:lnTo>
                <a:cubicBezTo>
                  <a:pt x="457359" y="553914"/>
                  <a:pt x="452244" y="548799"/>
                  <a:pt x="445929" y="548799"/>
                </a:cubicBezTo>
                <a:lnTo>
                  <a:pt x="148749" y="548799"/>
                </a:lnTo>
                <a:cubicBezTo>
                  <a:pt x="142434" y="548799"/>
                  <a:pt x="137319" y="553914"/>
                  <a:pt x="137319" y="560229"/>
                </a:cubicBezTo>
                <a:lnTo>
                  <a:pt x="137319" y="583089"/>
                </a:lnTo>
                <a:cubicBezTo>
                  <a:pt x="137319" y="589404"/>
                  <a:pt x="142434" y="594519"/>
                  <a:pt x="148749" y="594519"/>
                </a:cubicBezTo>
                <a:close/>
              </a:path>
            </a:pathLst>
          </a:custGeom>
          <a:solidFill>
            <a:srgbClr val="910830"/>
          </a:solidFill>
          <a:ln w="1414" cap="flat">
            <a:noFill/>
            <a:prstDash val="solid"/>
            <a:miter/>
          </a:ln>
        </p:spPr>
        <p:txBody>
          <a:bodyPr rtlCol="0" anchor="ctr"/>
          <a:lstStyle/>
          <a:p>
            <a:endParaRPr lang="en-GB"/>
          </a:p>
        </p:txBody>
      </p:sp>
      <p:sp>
        <p:nvSpPr>
          <p:cNvPr id="242" name="Grafik 375">
            <a:extLst>
              <a:ext uri="{FF2B5EF4-FFF2-40B4-BE49-F238E27FC236}">
                <a16:creationId xmlns:a16="http://schemas.microsoft.com/office/drawing/2014/main" id="{1A63BE07-650E-4F75-AEEC-D7AAE7ECB82A}"/>
              </a:ext>
            </a:extLst>
          </p:cNvPr>
          <p:cNvSpPr/>
          <p:nvPr/>
        </p:nvSpPr>
        <p:spPr>
          <a:xfrm>
            <a:off x="6418681" y="4845339"/>
            <a:ext cx="416127" cy="89170"/>
          </a:xfrm>
          <a:custGeom>
            <a:avLst/>
            <a:gdLst>
              <a:gd name="connsiteX0" fmla="*/ 594520 w 640080"/>
              <a:gd name="connsiteY0" fmla="*/ 160 h 137160"/>
              <a:gd name="connsiteX1" fmla="*/ 45880 w 640080"/>
              <a:gd name="connsiteY1" fmla="*/ 160 h 137160"/>
              <a:gd name="connsiteX2" fmla="*/ 160 w 640080"/>
              <a:gd name="connsiteY2" fmla="*/ 45880 h 137160"/>
              <a:gd name="connsiteX3" fmla="*/ 160 w 640080"/>
              <a:gd name="connsiteY3" fmla="*/ 91600 h 137160"/>
              <a:gd name="connsiteX4" fmla="*/ 45880 w 640080"/>
              <a:gd name="connsiteY4" fmla="*/ 137320 h 137160"/>
              <a:gd name="connsiteX5" fmla="*/ 594520 w 640080"/>
              <a:gd name="connsiteY5" fmla="*/ 137320 h 137160"/>
              <a:gd name="connsiteX6" fmla="*/ 640240 w 640080"/>
              <a:gd name="connsiteY6" fmla="*/ 91600 h 137160"/>
              <a:gd name="connsiteX7" fmla="*/ 640240 w 640080"/>
              <a:gd name="connsiteY7" fmla="*/ 45880 h 137160"/>
              <a:gd name="connsiteX8" fmla="*/ 594520 w 640080"/>
              <a:gd name="connsiteY8" fmla="*/ 160 h 137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080" h="137160">
                <a:moveTo>
                  <a:pt x="594520" y="160"/>
                </a:moveTo>
                <a:lnTo>
                  <a:pt x="45880" y="160"/>
                </a:lnTo>
                <a:cubicBezTo>
                  <a:pt x="20634" y="160"/>
                  <a:pt x="160" y="20634"/>
                  <a:pt x="160" y="45880"/>
                </a:cubicBezTo>
                <a:lnTo>
                  <a:pt x="160" y="91600"/>
                </a:lnTo>
                <a:cubicBezTo>
                  <a:pt x="160" y="116846"/>
                  <a:pt x="20634" y="137320"/>
                  <a:pt x="45880" y="137320"/>
                </a:cubicBezTo>
                <a:lnTo>
                  <a:pt x="594520" y="137320"/>
                </a:lnTo>
                <a:cubicBezTo>
                  <a:pt x="619766" y="137320"/>
                  <a:pt x="640240" y="116846"/>
                  <a:pt x="640240" y="91600"/>
                </a:cubicBezTo>
                <a:lnTo>
                  <a:pt x="640240" y="45880"/>
                </a:lnTo>
                <a:cubicBezTo>
                  <a:pt x="640240" y="20634"/>
                  <a:pt x="619766" y="160"/>
                  <a:pt x="594520" y="160"/>
                </a:cubicBezTo>
                <a:close/>
              </a:path>
            </a:pathLst>
          </a:custGeom>
          <a:solidFill>
            <a:srgbClr val="910830"/>
          </a:solidFill>
          <a:ln w="1424" cap="flat">
            <a:noFill/>
            <a:prstDash val="solid"/>
            <a:miter/>
          </a:ln>
        </p:spPr>
        <p:txBody>
          <a:bodyPr rtlCol="0" anchor="ctr"/>
          <a:lstStyle/>
          <a:p>
            <a:endParaRPr lang="en-GB"/>
          </a:p>
        </p:txBody>
      </p:sp>
      <p:sp>
        <p:nvSpPr>
          <p:cNvPr id="243" name="Grafik 376">
            <a:extLst>
              <a:ext uri="{FF2B5EF4-FFF2-40B4-BE49-F238E27FC236}">
                <a16:creationId xmlns:a16="http://schemas.microsoft.com/office/drawing/2014/main" id="{EB473BBC-9E05-426B-8E56-EDE92F818F41}"/>
              </a:ext>
            </a:extLst>
          </p:cNvPr>
          <p:cNvSpPr/>
          <p:nvPr/>
        </p:nvSpPr>
        <p:spPr>
          <a:xfrm>
            <a:off x="4847060" y="4659569"/>
            <a:ext cx="460712" cy="460712"/>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165894 w 708660"/>
              <a:gd name="connsiteY5" fmla="*/ 411639 h 708660"/>
              <a:gd name="connsiteX6" fmla="*/ 148749 w 708660"/>
              <a:gd name="connsiteY6" fmla="*/ 394494 h 708660"/>
              <a:gd name="connsiteX7" fmla="*/ 148749 w 708660"/>
              <a:gd name="connsiteY7" fmla="*/ 314484 h 708660"/>
              <a:gd name="connsiteX8" fmla="*/ 165894 w 708660"/>
              <a:gd name="connsiteY8" fmla="*/ 297339 h 708660"/>
              <a:gd name="connsiteX9" fmla="*/ 543084 w 708660"/>
              <a:gd name="connsiteY9" fmla="*/ 297339 h 708660"/>
              <a:gd name="connsiteX10" fmla="*/ 560229 w 708660"/>
              <a:gd name="connsiteY10" fmla="*/ 314484 h 708660"/>
              <a:gd name="connsiteX11" fmla="*/ 560229 w 708660"/>
              <a:gd name="connsiteY11" fmla="*/ 394494 h 708660"/>
              <a:gd name="connsiteX12" fmla="*/ 543084 w 708660"/>
              <a:gd name="connsiteY12" fmla="*/ 411639 h 708660"/>
              <a:gd name="connsiteX13" fmla="*/ 165894 w 708660"/>
              <a:gd name="connsiteY13" fmla="*/ 41163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165894" y="411639"/>
                </a:moveTo>
                <a:cubicBezTo>
                  <a:pt x="156464" y="411639"/>
                  <a:pt x="148749" y="403924"/>
                  <a:pt x="148749" y="394494"/>
                </a:cubicBezTo>
                <a:lnTo>
                  <a:pt x="148749" y="314484"/>
                </a:lnTo>
                <a:cubicBezTo>
                  <a:pt x="148749" y="305054"/>
                  <a:pt x="156464" y="297339"/>
                  <a:pt x="165894" y="297339"/>
                </a:cubicBezTo>
                <a:lnTo>
                  <a:pt x="543084" y="297339"/>
                </a:lnTo>
                <a:cubicBezTo>
                  <a:pt x="552514" y="297339"/>
                  <a:pt x="560229" y="305054"/>
                  <a:pt x="560229" y="314484"/>
                </a:cubicBezTo>
                <a:lnTo>
                  <a:pt x="560229" y="394494"/>
                </a:lnTo>
                <a:cubicBezTo>
                  <a:pt x="560229" y="403924"/>
                  <a:pt x="552514" y="411639"/>
                  <a:pt x="543084" y="411639"/>
                </a:cubicBezTo>
                <a:lnTo>
                  <a:pt x="165894" y="411639"/>
                </a:lnTo>
                <a:close/>
              </a:path>
            </a:pathLst>
          </a:custGeom>
          <a:solidFill>
            <a:srgbClr val="910830"/>
          </a:solidFill>
          <a:ln w="1414" cap="flat">
            <a:noFill/>
            <a:prstDash val="solid"/>
            <a:miter/>
          </a:ln>
        </p:spPr>
        <p:txBody>
          <a:bodyPr rtlCol="0" anchor="ctr"/>
          <a:lstStyle/>
          <a:p>
            <a:endParaRPr lang="en-GB"/>
          </a:p>
        </p:txBody>
      </p:sp>
      <p:sp>
        <p:nvSpPr>
          <p:cNvPr id="244" name="Grafik 377">
            <a:extLst>
              <a:ext uri="{FF2B5EF4-FFF2-40B4-BE49-F238E27FC236}">
                <a16:creationId xmlns:a16="http://schemas.microsoft.com/office/drawing/2014/main" id="{4FEFDC87-66EB-4DC9-B1EC-04CD13BAD9BE}"/>
              </a:ext>
            </a:extLst>
          </p:cNvPr>
          <p:cNvSpPr/>
          <p:nvPr/>
        </p:nvSpPr>
        <p:spPr>
          <a:xfrm>
            <a:off x="6895492" y="4681861"/>
            <a:ext cx="416127" cy="416127"/>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131605 w 640080"/>
              <a:gd name="connsiteY9" fmla="*/ 377350 h 640080"/>
              <a:gd name="connsiteX10" fmla="*/ 114460 w 640080"/>
              <a:gd name="connsiteY10" fmla="*/ 360205 h 640080"/>
              <a:gd name="connsiteX11" fmla="*/ 114460 w 640080"/>
              <a:gd name="connsiteY11" fmla="*/ 280195 h 640080"/>
              <a:gd name="connsiteX12" fmla="*/ 131605 w 640080"/>
              <a:gd name="connsiteY12" fmla="*/ 263050 h 640080"/>
              <a:gd name="connsiteX13" fmla="*/ 508795 w 640080"/>
              <a:gd name="connsiteY13" fmla="*/ 263050 h 640080"/>
              <a:gd name="connsiteX14" fmla="*/ 525940 w 640080"/>
              <a:gd name="connsiteY14" fmla="*/ 280195 h 640080"/>
              <a:gd name="connsiteX15" fmla="*/ 525940 w 640080"/>
              <a:gd name="connsiteY15" fmla="*/ 360205 h 640080"/>
              <a:gd name="connsiteX16" fmla="*/ 508795 w 640080"/>
              <a:gd name="connsiteY16" fmla="*/ 377350 h 640080"/>
              <a:gd name="connsiteX17" fmla="*/ 131605 w 640080"/>
              <a:gd name="connsiteY17" fmla="*/ 37735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131605" y="377350"/>
                </a:moveTo>
                <a:cubicBezTo>
                  <a:pt x="122176" y="377350"/>
                  <a:pt x="114460" y="369635"/>
                  <a:pt x="114460" y="360205"/>
                </a:cubicBezTo>
                <a:lnTo>
                  <a:pt x="114460" y="280195"/>
                </a:lnTo>
                <a:cubicBezTo>
                  <a:pt x="114460" y="270766"/>
                  <a:pt x="122176" y="263050"/>
                  <a:pt x="131605" y="263050"/>
                </a:cubicBezTo>
                <a:lnTo>
                  <a:pt x="508795" y="263050"/>
                </a:lnTo>
                <a:cubicBezTo>
                  <a:pt x="518225" y="263050"/>
                  <a:pt x="525940" y="270766"/>
                  <a:pt x="525940" y="280195"/>
                </a:cubicBezTo>
                <a:lnTo>
                  <a:pt x="525940" y="360205"/>
                </a:lnTo>
                <a:cubicBezTo>
                  <a:pt x="525940" y="369635"/>
                  <a:pt x="518225" y="377350"/>
                  <a:pt x="508795" y="377350"/>
                </a:cubicBezTo>
                <a:lnTo>
                  <a:pt x="131605" y="377350"/>
                </a:lnTo>
                <a:close/>
              </a:path>
            </a:pathLst>
          </a:custGeom>
          <a:solidFill>
            <a:srgbClr val="910830"/>
          </a:solidFill>
          <a:ln w="1424" cap="flat">
            <a:noFill/>
            <a:prstDash val="solid"/>
            <a:miter/>
          </a:ln>
        </p:spPr>
        <p:txBody>
          <a:bodyPr rtlCol="0" anchor="ctr"/>
          <a:lstStyle/>
          <a:p>
            <a:endParaRPr lang="en-GB"/>
          </a:p>
        </p:txBody>
      </p:sp>
      <p:sp>
        <p:nvSpPr>
          <p:cNvPr id="245" name="Grafik 378">
            <a:extLst>
              <a:ext uri="{FF2B5EF4-FFF2-40B4-BE49-F238E27FC236}">
                <a16:creationId xmlns:a16="http://schemas.microsoft.com/office/drawing/2014/main" id="{AD32641C-6D06-4C1F-8080-94AA20944F11}"/>
              </a:ext>
            </a:extLst>
          </p:cNvPr>
          <p:cNvSpPr/>
          <p:nvPr/>
        </p:nvSpPr>
        <p:spPr>
          <a:xfrm>
            <a:off x="7499165" y="5127710"/>
            <a:ext cx="297233" cy="475573"/>
          </a:xfrm>
          <a:custGeom>
            <a:avLst/>
            <a:gdLst>
              <a:gd name="connsiteX0" fmla="*/ 388781 w 457200"/>
              <a:gd name="connsiteY0" fmla="*/ 161 h 731520"/>
              <a:gd name="connsiteX1" fmla="*/ 68741 w 457200"/>
              <a:gd name="connsiteY1" fmla="*/ 161 h 731520"/>
              <a:gd name="connsiteX2" fmla="*/ 161 w 457200"/>
              <a:gd name="connsiteY2" fmla="*/ 68741 h 731520"/>
              <a:gd name="connsiteX3" fmla="*/ 161 w 457200"/>
              <a:gd name="connsiteY3" fmla="*/ 663101 h 731520"/>
              <a:gd name="connsiteX4" fmla="*/ 68741 w 457200"/>
              <a:gd name="connsiteY4" fmla="*/ 731681 h 731520"/>
              <a:gd name="connsiteX5" fmla="*/ 388781 w 457200"/>
              <a:gd name="connsiteY5" fmla="*/ 731681 h 731520"/>
              <a:gd name="connsiteX6" fmla="*/ 457361 w 457200"/>
              <a:gd name="connsiteY6" fmla="*/ 663101 h 731520"/>
              <a:gd name="connsiteX7" fmla="*/ 457361 w 457200"/>
              <a:gd name="connsiteY7" fmla="*/ 68741 h 731520"/>
              <a:gd name="connsiteX8" fmla="*/ 388781 w 457200"/>
              <a:gd name="connsiteY8" fmla="*/ 161 h 731520"/>
              <a:gd name="connsiteX9" fmla="*/ 228761 w 457200"/>
              <a:gd name="connsiteY9" fmla="*/ 685961 h 731520"/>
              <a:gd name="connsiteX10" fmla="*/ 183041 w 457200"/>
              <a:gd name="connsiteY10" fmla="*/ 640241 h 731520"/>
              <a:gd name="connsiteX11" fmla="*/ 228761 w 457200"/>
              <a:gd name="connsiteY11" fmla="*/ 594521 h 731520"/>
              <a:gd name="connsiteX12" fmla="*/ 274481 w 457200"/>
              <a:gd name="connsiteY12" fmla="*/ 640241 h 731520"/>
              <a:gd name="connsiteX13" fmla="*/ 228761 w 457200"/>
              <a:gd name="connsiteY13" fmla="*/ 6859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7200" h="731520">
                <a:moveTo>
                  <a:pt x="388781" y="161"/>
                </a:moveTo>
                <a:lnTo>
                  <a:pt x="68741" y="161"/>
                </a:lnTo>
                <a:cubicBezTo>
                  <a:pt x="30879" y="161"/>
                  <a:pt x="161" y="30879"/>
                  <a:pt x="161" y="68741"/>
                </a:cubicBezTo>
                <a:lnTo>
                  <a:pt x="161" y="663101"/>
                </a:lnTo>
                <a:cubicBezTo>
                  <a:pt x="161" y="700963"/>
                  <a:pt x="30879" y="731681"/>
                  <a:pt x="68741" y="731681"/>
                </a:cubicBezTo>
                <a:lnTo>
                  <a:pt x="388781" y="731681"/>
                </a:lnTo>
                <a:cubicBezTo>
                  <a:pt x="426643" y="731681"/>
                  <a:pt x="457361" y="700963"/>
                  <a:pt x="457361" y="663101"/>
                </a:cubicBezTo>
                <a:lnTo>
                  <a:pt x="457361" y="68741"/>
                </a:lnTo>
                <a:cubicBezTo>
                  <a:pt x="457361" y="30879"/>
                  <a:pt x="426643" y="161"/>
                  <a:pt x="388781" y="161"/>
                </a:cubicBezTo>
                <a:close/>
                <a:moveTo>
                  <a:pt x="228761" y="685961"/>
                </a:moveTo>
                <a:cubicBezTo>
                  <a:pt x="203472" y="685961"/>
                  <a:pt x="183041" y="665530"/>
                  <a:pt x="183041" y="640241"/>
                </a:cubicBezTo>
                <a:cubicBezTo>
                  <a:pt x="183041" y="614952"/>
                  <a:pt x="203472" y="594521"/>
                  <a:pt x="228761" y="594521"/>
                </a:cubicBezTo>
                <a:cubicBezTo>
                  <a:pt x="254050" y="594521"/>
                  <a:pt x="274481" y="614952"/>
                  <a:pt x="274481" y="640241"/>
                </a:cubicBezTo>
                <a:cubicBezTo>
                  <a:pt x="274481" y="665530"/>
                  <a:pt x="254050" y="685961"/>
                  <a:pt x="228761" y="685961"/>
                </a:cubicBezTo>
                <a:close/>
              </a:path>
            </a:pathLst>
          </a:custGeom>
          <a:solidFill>
            <a:srgbClr val="910830"/>
          </a:solidFill>
          <a:ln w="1429" cap="flat">
            <a:noFill/>
            <a:prstDash val="solid"/>
            <a:miter/>
          </a:ln>
        </p:spPr>
        <p:txBody>
          <a:bodyPr rtlCol="0" anchor="ctr"/>
          <a:lstStyle/>
          <a:p>
            <a:endParaRPr lang="en-GB"/>
          </a:p>
        </p:txBody>
      </p:sp>
      <p:sp>
        <p:nvSpPr>
          <p:cNvPr id="246" name="Grafik 379">
            <a:extLst>
              <a:ext uri="{FF2B5EF4-FFF2-40B4-BE49-F238E27FC236}">
                <a16:creationId xmlns:a16="http://schemas.microsoft.com/office/drawing/2014/main" id="{83D8BDFC-78EC-4290-A10D-BA3A7B7F4D57}"/>
              </a:ext>
            </a:extLst>
          </p:cNvPr>
          <p:cNvSpPr/>
          <p:nvPr/>
        </p:nvSpPr>
        <p:spPr>
          <a:xfrm>
            <a:off x="7819929" y="5127710"/>
            <a:ext cx="297233" cy="475573"/>
          </a:xfrm>
          <a:custGeom>
            <a:avLst/>
            <a:gdLst>
              <a:gd name="connsiteX0" fmla="*/ 388781 w 457200"/>
              <a:gd name="connsiteY0" fmla="*/ 161 h 731520"/>
              <a:gd name="connsiteX1" fmla="*/ 68741 w 457200"/>
              <a:gd name="connsiteY1" fmla="*/ 161 h 731520"/>
              <a:gd name="connsiteX2" fmla="*/ 161 w 457200"/>
              <a:gd name="connsiteY2" fmla="*/ 68741 h 731520"/>
              <a:gd name="connsiteX3" fmla="*/ 161 w 457200"/>
              <a:gd name="connsiteY3" fmla="*/ 663101 h 731520"/>
              <a:gd name="connsiteX4" fmla="*/ 68741 w 457200"/>
              <a:gd name="connsiteY4" fmla="*/ 731681 h 731520"/>
              <a:gd name="connsiteX5" fmla="*/ 388781 w 457200"/>
              <a:gd name="connsiteY5" fmla="*/ 731681 h 731520"/>
              <a:gd name="connsiteX6" fmla="*/ 457361 w 457200"/>
              <a:gd name="connsiteY6" fmla="*/ 663101 h 731520"/>
              <a:gd name="connsiteX7" fmla="*/ 457361 w 457200"/>
              <a:gd name="connsiteY7" fmla="*/ 68741 h 731520"/>
              <a:gd name="connsiteX8" fmla="*/ 388781 w 457200"/>
              <a:gd name="connsiteY8" fmla="*/ 161 h 731520"/>
              <a:gd name="connsiteX9" fmla="*/ 228761 w 457200"/>
              <a:gd name="connsiteY9" fmla="*/ 685961 h 731520"/>
              <a:gd name="connsiteX10" fmla="*/ 183041 w 457200"/>
              <a:gd name="connsiteY10" fmla="*/ 640241 h 731520"/>
              <a:gd name="connsiteX11" fmla="*/ 228761 w 457200"/>
              <a:gd name="connsiteY11" fmla="*/ 594521 h 731520"/>
              <a:gd name="connsiteX12" fmla="*/ 274481 w 457200"/>
              <a:gd name="connsiteY12" fmla="*/ 640241 h 731520"/>
              <a:gd name="connsiteX13" fmla="*/ 228761 w 457200"/>
              <a:gd name="connsiteY13" fmla="*/ 685961 h 731520"/>
              <a:gd name="connsiteX14" fmla="*/ 388781 w 457200"/>
              <a:gd name="connsiteY14" fmla="*/ 531656 h 731520"/>
              <a:gd name="connsiteX15" fmla="*/ 371636 w 457200"/>
              <a:gd name="connsiteY15" fmla="*/ 548801 h 731520"/>
              <a:gd name="connsiteX16" fmla="*/ 85886 w 457200"/>
              <a:gd name="connsiteY16" fmla="*/ 548801 h 731520"/>
              <a:gd name="connsiteX17" fmla="*/ 68741 w 457200"/>
              <a:gd name="connsiteY17" fmla="*/ 531656 h 731520"/>
              <a:gd name="connsiteX18" fmla="*/ 68741 w 457200"/>
              <a:gd name="connsiteY18" fmla="*/ 85886 h 731520"/>
              <a:gd name="connsiteX19" fmla="*/ 85886 w 457200"/>
              <a:gd name="connsiteY19" fmla="*/ 68741 h 731520"/>
              <a:gd name="connsiteX20" fmla="*/ 371636 w 457200"/>
              <a:gd name="connsiteY20" fmla="*/ 68741 h 731520"/>
              <a:gd name="connsiteX21" fmla="*/ 388781 w 457200"/>
              <a:gd name="connsiteY21" fmla="*/ 85886 h 731520"/>
              <a:gd name="connsiteX22" fmla="*/ 388781 w 457200"/>
              <a:gd name="connsiteY22" fmla="*/ 53165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7200" h="731520">
                <a:moveTo>
                  <a:pt x="388781" y="161"/>
                </a:moveTo>
                <a:lnTo>
                  <a:pt x="68741" y="161"/>
                </a:lnTo>
                <a:cubicBezTo>
                  <a:pt x="30879" y="161"/>
                  <a:pt x="161" y="30879"/>
                  <a:pt x="161" y="68741"/>
                </a:cubicBezTo>
                <a:lnTo>
                  <a:pt x="161" y="663101"/>
                </a:lnTo>
                <a:cubicBezTo>
                  <a:pt x="161" y="700963"/>
                  <a:pt x="30879" y="731681"/>
                  <a:pt x="68741" y="731681"/>
                </a:cubicBezTo>
                <a:lnTo>
                  <a:pt x="388781" y="731681"/>
                </a:lnTo>
                <a:cubicBezTo>
                  <a:pt x="426643" y="731681"/>
                  <a:pt x="457361" y="700963"/>
                  <a:pt x="457361" y="663101"/>
                </a:cubicBezTo>
                <a:lnTo>
                  <a:pt x="457361" y="68741"/>
                </a:lnTo>
                <a:cubicBezTo>
                  <a:pt x="457361" y="30879"/>
                  <a:pt x="426643" y="161"/>
                  <a:pt x="388781" y="161"/>
                </a:cubicBezTo>
                <a:close/>
                <a:moveTo>
                  <a:pt x="228761" y="685961"/>
                </a:moveTo>
                <a:cubicBezTo>
                  <a:pt x="203472" y="685961"/>
                  <a:pt x="183041" y="665530"/>
                  <a:pt x="183041" y="640241"/>
                </a:cubicBezTo>
                <a:cubicBezTo>
                  <a:pt x="183041" y="614952"/>
                  <a:pt x="203472" y="594521"/>
                  <a:pt x="228761" y="594521"/>
                </a:cubicBezTo>
                <a:cubicBezTo>
                  <a:pt x="254050" y="594521"/>
                  <a:pt x="274481" y="614952"/>
                  <a:pt x="274481" y="640241"/>
                </a:cubicBezTo>
                <a:cubicBezTo>
                  <a:pt x="274481" y="665530"/>
                  <a:pt x="254050" y="685961"/>
                  <a:pt x="228761" y="685961"/>
                </a:cubicBezTo>
                <a:close/>
                <a:moveTo>
                  <a:pt x="388781" y="531656"/>
                </a:moveTo>
                <a:cubicBezTo>
                  <a:pt x="388781" y="541086"/>
                  <a:pt x="381066" y="548801"/>
                  <a:pt x="371636" y="548801"/>
                </a:cubicBezTo>
                <a:lnTo>
                  <a:pt x="85886" y="548801"/>
                </a:lnTo>
                <a:cubicBezTo>
                  <a:pt x="76456" y="548801"/>
                  <a:pt x="68741" y="541086"/>
                  <a:pt x="68741" y="531656"/>
                </a:cubicBezTo>
                <a:lnTo>
                  <a:pt x="68741" y="85886"/>
                </a:lnTo>
                <a:cubicBezTo>
                  <a:pt x="68741" y="76456"/>
                  <a:pt x="76456" y="68741"/>
                  <a:pt x="85886" y="68741"/>
                </a:cubicBezTo>
                <a:lnTo>
                  <a:pt x="371636" y="68741"/>
                </a:lnTo>
                <a:cubicBezTo>
                  <a:pt x="381066" y="68741"/>
                  <a:pt x="388781" y="76456"/>
                  <a:pt x="388781" y="85886"/>
                </a:cubicBezTo>
                <a:lnTo>
                  <a:pt x="388781" y="531656"/>
                </a:lnTo>
                <a:close/>
              </a:path>
            </a:pathLst>
          </a:custGeom>
          <a:solidFill>
            <a:srgbClr val="910830"/>
          </a:solidFill>
          <a:ln w="1429" cap="flat">
            <a:noFill/>
            <a:prstDash val="solid"/>
            <a:miter/>
          </a:ln>
        </p:spPr>
        <p:txBody>
          <a:bodyPr rtlCol="0" anchor="ctr"/>
          <a:lstStyle/>
          <a:p>
            <a:endParaRPr lang="en-GB"/>
          </a:p>
        </p:txBody>
      </p:sp>
      <p:sp>
        <p:nvSpPr>
          <p:cNvPr id="247" name="Grafik 380">
            <a:extLst>
              <a:ext uri="{FF2B5EF4-FFF2-40B4-BE49-F238E27FC236}">
                <a16:creationId xmlns:a16="http://schemas.microsoft.com/office/drawing/2014/main" id="{4D05270E-1E5D-48BB-975C-0A1070FBABE8}"/>
              </a:ext>
            </a:extLst>
          </p:cNvPr>
          <p:cNvSpPr/>
          <p:nvPr/>
        </p:nvSpPr>
        <p:spPr>
          <a:xfrm>
            <a:off x="558768" y="5187157"/>
            <a:ext cx="594467" cy="356680"/>
          </a:xfrm>
          <a:custGeom>
            <a:avLst/>
            <a:gdLst>
              <a:gd name="connsiteX0" fmla="*/ 868841 w 914400"/>
              <a:gd name="connsiteY0" fmla="*/ 161 h 548640"/>
              <a:gd name="connsiteX1" fmla="*/ 45881 w 914400"/>
              <a:gd name="connsiteY1" fmla="*/ 161 h 548640"/>
              <a:gd name="connsiteX2" fmla="*/ 161 w 914400"/>
              <a:gd name="connsiteY2" fmla="*/ 45881 h 548640"/>
              <a:gd name="connsiteX3" fmla="*/ 161 w 914400"/>
              <a:gd name="connsiteY3" fmla="*/ 503081 h 548640"/>
              <a:gd name="connsiteX4" fmla="*/ 45881 w 914400"/>
              <a:gd name="connsiteY4" fmla="*/ 548801 h 548640"/>
              <a:gd name="connsiteX5" fmla="*/ 868841 w 914400"/>
              <a:gd name="connsiteY5" fmla="*/ 548801 h 548640"/>
              <a:gd name="connsiteX6" fmla="*/ 914561 w 914400"/>
              <a:gd name="connsiteY6" fmla="*/ 503081 h 548640"/>
              <a:gd name="connsiteX7" fmla="*/ 914561 w 914400"/>
              <a:gd name="connsiteY7" fmla="*/ 45881 h 548640"/>
              <a:gd name="connsiteX8" fmla="*/ 868841 w 914400"/>
              <a:gd name="connsiteY8" fmla="*/ 161 h 548640"/>
              <a:gd name="connsiteX9" fmla="*/ 68741 w 914400"/>
              <a:gd name="connsiteY9" fmla="*/ 480221 h 548640"/>
              <a:gd name="connsiteX10" fmla="*/ 68741 w 914400"/>
              <a:gd name="connsiteY10" fmla="*/ 388781 h 548640"/>
              <a:gd name="connsiteX11" fmla="*/ 160181 w 914400"/>
              <a:gd name="connsiteY11" fmla="*/ 480221 h 548640"/>
              <a:gd name="connsiteX12" fmla="*/ 68741 w 914400"/>
              <a:gd name="connsiteY12" fmla="*/ 480221 h 548640"/>
              <a:gd name="connsiteX13" fmla="*/ 68741 w 914400"/>
              <a:gd name="connsiteY13" fmla="*/ 160181 h 548640"/>
              <a:gd name="connsiteX14" fmla="*/ 68741 w 914400"/>
              <a:gd name="connsiteY14" fmla="*/ 68741 h 548640"/>
              <a:gd name="connsiteX15" fmla="*/ 160181 w 914400"/>
              <a:gd name="connsiteY15" fmla="*/ 68741 h 548640"/>
              <a:gd name="connsiteX16" fmla="*/ 68741 w 914400"/>
              <a:gd name="connsiteY16" fmla="*/ 160181 h 548640"/>
              <a:gd name="connsiteX17" fmla="*/ 457361 w 914400"/>
              <a:gd name="connsiteY17" fmla="*/ 411641 h 548640"/>
              <a:gd name="connsiteX18" fmla="*/ 343061 w 914400"/>
              <a:gd name="connsiteY18" fmla="*/ 274481 h 548640"/>
              <a:gd name="connsiteX19" fmla="*/ 457361 w 914400"/>
              <a:gd name="connsiteY19" fmla="*/ 137321 h 548640"/>
              <a:gd name="connsiteX20" fmla="*/ 571661 w 914400"/>
              <a:gd name="connsiteY20" fmla="*/ 274481 h 548640"/>
              <a:gd name="connsiteX21" fmla="*/ 457361 w 914400"/>
              <a:gd name="connsiteY21" fmla="*/ 411641 h 548640"/>
              <a:gd name="connsiteX22" fmla="*/ 845981 w 914400"/>
              <a:gd name="connsiteY22" fmla="*/ 480221 h 548640"/>
              <a:gd name="connsiteX23" fmla="*/ 754541 w 914400"/>
              <a:gd name="connsiteY23" fmla="*/ 480221 h 548640"/>
              <a:gd name="connsiteX24" fmla="*/ 845981 w 914400"/>
              <a:gd name="connsiteY24" fmla="*/ 388781 h 548640"/>
              <a:gd name="connsiteX25" fmla="*/ 845981 w 914400"/>
              <a:gd name="connsiteY25" fmla="*/ 480221 h 548640"/>
              <a:gd name="connsiteX26" fmla="*/ 845981 w 914400"/>
              <a:gd name="connsiteY26" fmla="*/ 160181 h 548640"/>
              <a:gd name="connsiteX27" fmla="*/ 754541 w 914400"/>
              <a:gd name="connsiteY27" fmla="*/ 68741 h 548640"/>
              <a:gd name="connsiteX28" fmla="*/ 845981 w 914400"/>
              <a:gd name="connsiteY28" fmla="*/ 68741 h 548640"/>
              <a:gd name="connsiteX29" fmla="*/ 845981 w 914400"/>
              <a:gd name="connsiteY29" fmla="*/ 16018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548640">
                <a:moveTo>
                  <a:pt x="868841" y="161"/>
                </a:moveTo>
                <a:lnTo>
                  <a:pt x="45881" y="161"/>
                </a:lnTo>
                <a:cubicBezTo>
                  <a:pt x="20635" y="161"/>
                  <a:pt x="161" y="20635"/>
                  <a:pt x="161" y="45881"/>
                </a:cubicBezTo>
                <a:lnTo>
                  <a:pt x="161" y="503081"/>
                </a:lnTo>
                <a:cubicBezTo>
                  <a:pt x="161" y="528327"/>
                  <a:pt x="20635" y="548801"/>
                  <a:pt x="45881" y="548801"/>
                </a:cubicBezTo>
                <a:lnTo>
                  <a:pt x="868841" y="548801"/>
                </a:lnTo>
                <a:cubicBezTo>
                  <a:pt x="894087" y="548801"/>
                  <a:pt x="914561" y="528327"/>
                  <a:pt x="914561" y="503081"/>
                </a:cubicBezTo>
                <a:lnTo>
                  <a:pt x="914561" y="45881"/>
                </a:lnTo>
                <a:cubicBezTo>
                  <a:pt x="914561" y="20635"/>
                  <a:pt x="894087" y="161"/>
                  <a:pt x="868841" y="161"/>
                </a:cubicBezTo>
                <a:close/>
                <a:moveTo>
                  <a:pt x="68741" y="480221"/>
                </a:moveTo>
                <a:lnTo>
                  <a:pt x="68741" y="388781"/>
                </a:lnTo>
                <a:cubicBezTo>
                  <a:pt x="119247" y="388781"/>
                  <a:pt x="160181" y="429714"/>
                  <a:pt x="160181" y="480221"/>
                </a:cubicBezTo>
                <a:lnTo>
                  <a:pt x="68741" y="480221"/>
                </a:lnTo>
                <a:close/>
                <a:moveTo>
                  <a:pt x="68741" y="160181"/>
                </a:moveTo>
                <a:lnTo>
                  <a:pt x="68741" y="68741"/>
                </a:lnTo>
                <a:lnTo>
                  <a:pt x="160181" y="68741"/>
                </a:lnTo>
                <a:cubicBezTo>
                  <a:pt x="160181" y="119247"/>
                  <a:pt x="119247" y="160181"/>
                  <a:pt x="68741" y="160181"/>
                </a:cubicBezTo>
                <a:close/>
                <a:moveTo>
                  <a:pt x="457361" y="411641"/>
                </a:moveTo>
                <a:cubicBezTo>
                  <a:pt x="394224" y="411641"/>
                  <a:pt x="343061" y="350219"/>
                  <a:pt x="343061" y="274481"/>
                </a:cubicBezTo>
                <a:cubicBezTo>
                  <a:pt x="343061" y="198728"/>
                  <a:pt x="394239" y="137321"/>
                  <a:pt x="457361" y="137321"/>
                </a:cubicBezTo>
                <a:cubicBezTo>
                  <a:pt x="520483" y="137321"/>
                  <a:pt x="571661" y="198728"/>
                  <a:pt x="571661" y="274481"/>
                </a:cubicBezTo>
                <a:cubicBezTo>
                  <a:pt x="571661" y="350247"/>
                  <a:pt x="520469" y="411641"/>
                  <a:pt x="457361" y="411641"/>
                </a:cubicBezTo>
                <a:close/>
                <a:moveTo>
                  <a:pt x="845981" y="480221"/>
                </a:moveTo>
                <a:lnTo>
                  <a:pt x="754541" y="480221"/>
                </a:lnTo>
                <a:cubicBezTo>
                  <a:pt x="754541" y="429714"/>
                  <a:pt x="795474" y="388781"/>
                  <a:pt x="845981" y="388781"/>
                </a:cubicBezTo>
                <a:lnTo>
                  <a:pt x="845981" y="480221"/>
                </a:lnTo>
                <a:close/>
                <a:moveTo>
                  <a:pt x="845981" y="160181"/>
                </a:moveTo>
                <a:cubicBezTo>
                  <a:pt x="795474" y="160181"/>
                  <a:pt x="754541" y="119247"/>
                  <a:pt x="754541" y="68741"/>
                </a:cubicBezTo>
                <a:lnTo>
                  <a:pt x="845981" y="68741"/>
                </a:lnTo>
                <a:lnTo>
                  <a:pt x="845981" y="160181"/>
                </a:lnTo>
                <a:close/>
              </a:path>
            </a:pathLst>
          </a:custGeom>
          <a:solidFill>
            <a:srgbClr val="910830"/>
          </a:solidFill>
          <a:ln w="1429" cap="flat">
            <a:noFill/>
            <a:prstDash val="solid"/>
            <a:miter/>
          </a:ln>
        </p:spPr>
        <p:txBody>
          <a:bodyPr rtlCol="0" anchor="ctr"/>
          <a:lstStyle/>
          <a:p>
            <a:endParaRPr lang="en-GB"/>
          </a:p>
        </p:txBody>
      </p:sp>
      <p:sp>
        <p:nvSpPr>
          <p:cNvPr id="248" name="Grafik 381">
            <a:extLst>
              <a:ext uri="{FF2B5EF4-FFF2-40B4-BE49-F238E27FC236}">
                <a16:creationId xmlns:a16="http://schemas.microsoft.com/office/drawing/2014/main" id="{0F7D1DF1-3072-4454-91AB-790EF300F75F}"/>
              </a:ext>
            </a:extLst>
          </p:cNvPr>
          <p:cNvSpPr/>
          <p:nvPr/>
        </p:nvSpPr>
        <p:spPr>
          <a:xfrm>
            <a:off x="1176765" y="5187157"/>
            <a:ext cx="594467" cy="356680"/>
          </a:xfrm>
          <a:custGeom>
            <a:avLst/>
            <a:gdLst>
              <a:gd name="connsiteX0" fmla="*/ 503081 w 914400"/>
              <a:gd name="connsiteY0" fmla="*/ 320201 h 548640"/>
              <a:gd name="connsiteX1" fmla="*/ 480221 w 914400"/>
              <a:gd name="connsiteY1" fmla="*/ 320201 h 548640"/>
              <a:gd name="connsiteX2" fmla="*/ 480221 w 914400"/>
              <a:gd name="connsiteY2" fmla="*/ 194471 h 548640"/>
              <a:gd name="connsiteX3" fmla="*/ 468791 w 914400"/>
              <a:gd name="connsiteY3" fmla="*/ 183041 h 548640"/>
              <a:gd name="connsiteX4" fmla="*/ 449388 w 914400"/>
              <a:gd name="connsiteY4" fmla="*/ 183041 h 548640"/>
              <a:gd name="connsiteX5" fmla="*/ 430372 w 914400"/>
              <a:gd name="connsiteY5" fmla="*/ 188799 h 548640"/>
              <a:gd name="connsiteX6" fmla="*/ 408469 w 914400"/>
              <a:gd name="connsiteY6" fmla="*/ 203400 h 548640"/>
              <a:gd name="connsiteX7" fmla="*/ 405292 w 914400"/>
              <a:gd name="connsiteY7" fmla="*/ 219237 h 548640"/>
              <a:gd name="connsiteX8" fmla="*/ 405297 w 914400"/>
              <a:gd name="connsiteY8" fmla="*/ 219245 h 548640"/>
              <a:gd name="connsiteX9" fmla="*/ 417984 w 914400"/>
              <a:gd name="connsiteY9" fmla="*/ 238262 h 548640"/>
              <a:gd name="connsiteX10" fmla="*/ 433821 w 914400"/>
              <a:gd name="connsiteY10" fmla="*/ 241439 h 548640"/>
              <a:gd name="connsiteX11" fmla="*/ 433829 w 914400"/>
              <a:gd name="connsiteY11" fmla="*/ 241434 h 548640"/>
              <a:gd name="connsiteX12" fmla="*/ 434501 w 914400"/>
              <a:gd name="connsiteY12" fmla="*/ 240991 h 548640"/>
              <a:gd name="connsiteX13" fmla="*/ 434501 w 914400"/>
              <a:gd name="connsiteY13" fmla="*/ 320201 h 548640"/>
              <a:gd name="connsiteX14" fmla="*/ 411641 w 914400"/>
              <a:gd name="connsiteY14" fmla="*/ 320201 h 548640"/>
              <a:gd name="connsiteX15" fmla="*/ 400211 w 914400"/>
              <a:gd name="connsiteY15" fmla="*/ 331631 h 548640"/>
              <a:gd name="connsiteX16" fmla="*/ 400211 w 914400"/>
              <a:gd name="connsiteY16" fmla="*/ 354491 h 548640"/>
              <a:gd name="connsiteX17" fmla="*/ 411641 w 914400"/>
              <a:gd name="connsiteY17" fmla="*/ 365921 h 548640"/>
              <a:gd name="connsiteX18" fmla="*/ 503081 w 914400"/>
              <a:gd name="connsiteY18" fmla="*/ 365921 h 548640"/>
              <a:gd name="connsiteX19" fmla="*/ 514511 w 914400"/>
              <a:gd name="connsiteY19" fmla="*/ 354491 h 548640"/>
              <a:gd name="connsiteX20" fmla="*/ 514511 w 914400"/>
              <a:gd name="connsiteY20" fmla="*/ 331631 h 548640"/>
              <a:gd name="connsiteX21" fmla="*/ 503081 w 914400"/>
              <a:gd name="connsiteY21" fmla="*/ 320201 h 548640"/>
              <a:gd name="connsiteX22" fmla="*/ 868841 w 914400"/>
              <a:gd name="connsiteY22" fmla="*/ 161 h 548640"/>
              <a:gd name="connsiteX23" fmla="*/ 45881 w 914400"/>
              <a:gd name="connsiteY23" fmla="*/ 161 h 548640"/>
              <a:gd name="connsiteX24" fmla="*/ 161 w 914400"/>
              <a:gd name="connsiteY24" fmla="*/ 45881 h 548640"/>
              <a:gd name="connsiteX25" fmla="*/ 161 w 914400"/>
              <a:gd name="connsiteY25" fmla="*/ 503081 h 548640"/>
              <a:gd name="connsiteX26" fmla="*/ 45881 w 914400"/>
              <a:gd name="connsiteY26" fmla="*/ 548801 h 548640"/>
              <a:gd name="connsiteX27" fmla="*/ 868841 w 914400"/>
              <a:gd name="connsiteY27" fmla="*/ 548801 h 548640"/>
              <a:gd name="connsiteX28" fmla="*/ 914561 w 914400"/>
              <a:gd name="connsiteY28" fmla="*/ 503081 h 548640"/>
              <a:gd name="connsiteX29" fmla="*/ 914561 w 914400"/>
              <a:gd name="connsiteY29" fmla="*/ 45881 h 548640"/>
              <a:gd name="connsiteX30" fmla="*/ 868841 w 914400"/>
              <a:gd name="connsiteY30" fmla="*/ 161 h 548640"/>
              <a:gd name="connsiteX31" fmla="*/ 68741 w 914400"/>
              <a:gd name="connsiteY31" fmla="*/ 480221 h 548640"/>
              <a:gd name="connsiteX32" fmla="*/ 68741 w 914400"/>
              <a:gd name="connsiteY32" fmla="*/ 388781 h 548640"/>
              <a:gd name="connsiteX33" fmla="*/ 160181 w 914400"/>
              <a:gd name="connsiteY33" fmla="*/ 480221 h 548640"/>
              <a:gd name="connsiteX34" fmla="*/ 68741 w 914400"/>
              <a:gd name="connsiteY34" fmla="*/ 480221 h 548640"/>
              <a:gd name="connsiteX35" fmla="*/ 68741 w 914400"/>
              <a:gd name="connsiteY35" fmla="*/ 160181 h 548640"/>
              <a:gd name="connsiteX36" fmla="*/ 68741 w 914400"/>
              <a:gd name="connsiteY36" fmla="*/ 68741 h 548640"/>
              <a:gd name="connsiteX37" fmla="*/ 160181 w 914400"/>
              <a:gd name="connsiteY37" fmla="*/ 68741 h 548640"/>
              <a:gd name="connsiteX38" fmla="*/ 68741 w 914400"/>
              <a:gd name="connsiteY38" fmla="*/ 160181 h 548640"/>
              <a:gd name="connsiteX39" fmla="*/ 457361 w 914400"/>
              <a:gd name="connsiteY39" fmla="*/ 434501 h 548640"/>
              <a:gd name="connsiteX40" fmla="*/ 320201 w 914400"/>
              <a:gd name="connsiteY40" fmla="*/ 274481 h 548640"/>
              <a:gd name="connsiteX41" fmla="*/ 457361 w 914400"/>
              <a:gd name="connsiteY41" fmla="*/ 114461 h 548640"/>
              <a:gd name="connsiteX42" fmla="*/ 594521 w 914400"/>
              <a:gd name="connsiteY42" fmla="*/ 274481 h 548640"/>
              <a:gd name="connsiteX43" fmla="*/ 457361 w 914400"/>
              <a:gd name="connsiteY43" fmla="*/ 434501 h 548640"/>
              <a:gd name="connsiteX44" fmla="*/ 845981 w 914400"/>
              <a:gd name="connsiteY44" fmla="*/ 480221 h 548640"/>
              <a:gd name="connsiteX45" fmla="*/ 754541 w 914400"/>
              <a:gd name="connsiteY45" fmla="*/ 480221 h 548640"/>
              <a:gd name="connsiteX46" fmla="*/ 845981 w 914400"/>
              <a:gd name="connsiteY46" fmla="*/ 388781 h 548640"/>
              <a:gd name="connsiteX47" fmla="*/ 845981 w 914400"/>
              <a:gd name="connsiteY47" fmla="*/ 480221 h 548640"/>
              <a:gd name="connsiteX48" fmla="*/ 845981 w 914400"/>
              <a:gd name="connsiteY48" fmla="*/ 160181 h 548640"/>
              <a:gd name="connsiteX49" fmla="*/ 754541 w 914400"/>
              <a:gd name="connsiteY49" fmla="*/ 68741 h 548640"/>
              <a:gd name="connsiteX50" fmla="*/ 845981 w 914400"/>
              <a:gd name="connsiteY50" fmla="*/ 68741 h 548640"/>
              <a:gd name="connsiteX51" fmla="*/ 845981 w 914400"/>
              <a:gd name="connsiteY51" fmla="*/ 16018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14400" h="548640">
                <a:moveTo>
                  <a:pt x="503081" y="320201"/>
                </a:moveTo>
                <a:lnTo>
                  <a:pt x="480221" y="320201"/>
                </a:lnTo>
                <a:lnTo>
                  <a:pt x="480221" y="194471"/>
                </a:lnTo>
                <a:cubicBezTo>
                  <a:pt x="480221" y="188156"/>
                  <a:pt x="475106" y="183041"/>
                  <a:pt x="468791" y="183041"/>
                </a:cubicBezTo>
                <a:lnTo>
                  <a:pt x="449388" y="183041"/>
                </a:lnTo>
                <a:cubicBezTo>
                  <a:pt x="442616" y="183041"/>
                  <a:pt x="436001" y="185041"/>
                  <a:pt x="430372" y="188799"/>
                </a:cubicBezTo>
                <a:lnTo>
                  <a:pt x="408469" y="203400"/>
                </a:lnTo>
                <a:cubicBezTo>
                  <a:pt x="403218" y="206896"/>
                  <a:pt x="401796" y="213987"/>
                  <a:pt x="405292" y="219237"/>
                </a:cubicBezTo>
                <a:cubicBezTo>
                  <a:pt x="405294" y="219240"/>
                  <a:pt x="405295" y="219243"/>
                  <a:pt x="405297" y="219245"/>
                </a:cubicBezTo>
                <a:lnTo>
                  <a:pt x="417984" y="238262"/>
                </a:lnTo>
                <a:cubicBezTo>
                  <a:pt x="421480" y="243512"/>
                  <a:pt x="428571" y="244935"/>
                  <a:pt x="433821" y="241439"/>
                </a:cubicBezTo>
                <a:cubicBezTo>
                  <a:pt x="433824" y="241437"/>
                  <a:pt x="433827" y="241436"/>
                  <a:pt x="433829" y="241434"/>
                </a:cubicBezTo>
                <a:lnTo>
                  <a:pt x="434501" y="240991"/>
                </a:lnTo>
                <a:lnTo>
                  <a:pt x="434501" y="320201"/>
                </a:lnTo>
                <a:lnTo>
                  <a:pt x="411641" y="320201"/>
                </a:lnTo>
                <a:cubicBezTo>
                  <a:pt x="405326" y="320201"/>
                  <a:pt x="400211" y="325316"/>
                  <a:pt x="400211" y="331631"/>
                </a:cubicBezTo>
                <a:lnTo>
                  <a:pt x="400211" y="354491"/>
                </a:lnTo>
                <a:cubicBezTo>
                  <a:pt x="400211" y="360806"/>
                  <a:pt x="405326" y="365921"/>
                  <a:pt x="411641" y="365921"/>
                </a:cubicBezTo>
                <a:lnTo>
                  <a:pt x="503081" y="365921"/>
                </a:lnTo>
                <a:cubicBezTo>
                  <a:pt x="509396" y="365921"/>
                  <a:pt x="514511" y="360806"/>
                  <a:pt x="514511" y="354491"/>
                </a:cubicBezTo>
                <a:lnTo>
                  <a:pt x="514511" y="331631"/>
                </a:lnTo>
                <a:cubicBezTo>
                  <a:pt x="514511" y="325316"/>
                  <a:pt x="509396" y="320201"/>
                  <a:pt x="503081" y="320201"/>
                </a:cubicBezTo>
                <a:close/>
                <a:moveTo>
                  <a:pt x="868841" y="161"/>
                </a:moveTo>
                <a:lnTo>
                  <a:pt x="45881" y="161"/>
                </a:lnTo>
                <a:cubicBezTo>
                  <a:pt x="20635" y="161"/>
                  <a:pt x="161" y="20635"/>
                  <a:pt x="161" y="45881"/>
                </a:cubicBezTo>
                <a:lnTo>
                  <a:pt x="161" y="503081"/>
                </a:lnTo>
                <a:cubicBezTo>
                  <a:pt x="161" y="528327"/>
                  <a:pt x="20635" y="548801"/>
                  <a:pt x="45881" y="548801"/>
                </a:cubicBezTo>
                <a:lnTo>
                  <a:pt x="868841" y="548801"/>
                </a:lnTo>
                <a:cubicBezTo>
                  <a:pt x="894087" y="548801"/>
                  <a:pt x="914561" y="528327"/>
                  <a:pt x="914561" y="503081"/>
                </a:cubicBezTo>
                <a:lnTo>
                  <a:pt x="914561" y="45881"/>
                </a:lnTo>
                <a:cubicBezTo>
                  <a:pt x="914561" y="20635"/>
                  <a:pt x="894087" y="161"/>
                  <a:pt x="868841" y="161"/>
                </a:cubicBezTo>
                <a:close/>
                <a:moveTo>
                  <a:pt x="68741" y="480221"/>
                </a:moveTo>
                <a:lnTo>
                  <a:pt x="68741" y="388781"/>
                </a:lnTo>
                <a:cubicBezTo>
                  <a:pt x="119247" y="388781"/>
                  <a:pt x="160181" y="429714"/>
                  <a:pt x="160181" y="480221"/>
                </a:cubicBezTo>
                <a:lnTo>
                  <a:pt x="68741" y="480221"/>
                </a:lnTo>
                <a:close/>
                <a:moveTo>
                  <a:pt x="68741" y="160181"/>
                </a:moveTo>
                <a:lnTo>
                  <a:pt x="68741" y="68741"/>
                </a:lnTo>
                <a:lnTo>
                  <a:pt x="160181" y="68741"/>
                </a:lnTo>
                <a:cubicBezTo>
                  <a:pt x="160181" y="119247"/>
                  <a:pt x="119247" y="160181"/>
                  <a:pt x="68741" y="160181"/>
                </a:cubicBezTo>
                <a:close/>
                <a:moveTo>
                  <a:pt x="457361" y="434501"/>
                </a:moveTo>
                <a:cubicBezTo>
                  <a:pt x="381608" y="434501"/>
                  <a:pt x="320201" y="362849"/>
                  <a:pt x="320201" y="274481"/>
                </a:cubicBezTo>
                <a:cubicBezTo>
                  <a:pt x="320201" y="186098"/>
                  <a:pt x="381608" y="114461"/>
                  <a:pt x="457361" y="114461"/>
                </a:cubicBezTo>
                <a:cubicBezTo>
                  <a:pt x="533113" y="114461"/>
                  <a:pt x="594521" y="186098"/>
                  <a:pt x="594521" y="274481"/>
                </a:cubicBezTo>
                <a:cubicBezTo>
                  <a:pt x="594521" y="362878"/>
                  <a:pt x="533085" y="434501"/>
                  <a:pt x="457361" y="434501"/>
                </a:cubicBezTo>
                <a:close/>
                <a:moveTo>
                  <a:pt x="845981" y="480221"/>
                </a:moveTo>
                <a:lnTo>
                  <a:pt x="754541" y="480221"/>
                </a:lnTo>
                <a:cubicBezTo>
                  <a:pt x="754541" y="429714"/>
                  <a:pt x="795474" y="388781"/>
                  <a:pt x="845981" y="388781"/>
                </a:cubicBezTo>
                <a:lnTo>
                  <a:pt x="845981" y="480221"/>
                </a:lnTo>
                <a:close/>
                <a:moveTo>
                  <a:pt x="845981" y="160181"/>
                </a:moveTo>
                <a:cubicBezTo>
                  <a:pt x="795474" y="160181"/>
                  <a:pt x="754541" y="119247"/>
                  <a:pt x="754541" y="68741"/>
                </a:cubicBezTo>
                <a:lnTo>
                  <a:pt x="845981" y="68741"/>
                </a:lnTo>
                <a:lnTo>
                  <a:pt x="845981" y="160181"/>
                </a:lnTo>
                <a:close/>
              </a:path>
            </a:pathLst>
          </a:custGeom>
          <a:solidFill>
            <a:srgbClr val="910830"/>
          </a:solidFill>
          <a:ln w="1429" cap="flat">
            <a:noFill/>
            <a:prstDash val="solid"/>
            <a:miter/>
          </a:ln>
        </p:spPr>
        <p:txBody>
          <a:bodyPr rtlCol="0" anchor="ctr"/>
          <a:lstStyle/>
          <a:p>
            <a:endParaRPr lang="en-GB"/>
          </a:p>
        </p:txBody>
      </p:sp>
      <p:sp>
        <p:nvSpPr>
          <p:cNvPr id="249" name="Grafik 382">
            <a:extLst>
              <a:ext uri="{FF2B5EF4-FFF2-40B4-BE49-F238E27FC236}">
                <a16:creationId xmlns:a16="http://schemas.microsoft.com/office/drawing/2014/main" id="{2D7AF91C-5D1A-4985-A23B-FC8DD02A4F5C}"/>
              </a:ext>
            </a:extLst>
          </p:cNvPr>
          <p:cNvSpPr/>
          <p:nvPr/>
        </p:nvSpPr>
        <p:spPr>
          <a:xfrm>
            <a:off x="1794763" y="5157433"/>
            <a:ext cx="594467" cy="416127"/>
          </a:xfrm>
          <a:custGeom>
            <a:avLst/>
            <a:gdLst>
              <a:gd name="connsiteX0" fmla="*/ 887643 w 914400"/>
              <a:gd name="connsiteY0" fmla="*/ 32250 h 640080"/>
              <a:gd name="connsiteX1" fmla="*/ 721322 w 914400"/>
              <a:gd name="connsiteY1" fmla="*/ 161 h 640080"/>
              <a:gd name="connsiteX2" fmla="*/ 193399 w 914400"/>
              <a:gd name="connsiteY2" fmla="*/ 89229 h 640080"/>
              <a:gd name="connsiteX3" fmla="*/ 61025 w 914400"/>
              <a:gd name="connsiteY3" fmla="*/ 69627 h 640080"/>
              <a:gd name="connsiteX4" fmla="*/ 46238 w 914400"/>
              <a:gd name="connsiteY4" fmla="*/ 67312 h 640080"/>
              <a:gd name="connsiteX5" fmla="*/ 161 w 914400"/>
              <a:gd name="connsiteY5" fmla="*/ 112761 h 640080"/>
              <a:gd name="connsiteX6" fmla="*/ 161 w 914400"/>
              <a:gd name="connsiteY6" fmla="*/ 566046 h 640080"/>
              <a:gd name="connsiteX7" fmla="*/ 27078 w 914400"/>
              <a:gd name="connsiteY7" fmla="*/ 608137 h 640080"/>
              <a:gd name="connsiteX8" fmla="*/ 193399 w 914400"/>
              <a:gd name="connsiteY8" fmla="*/ 640241 h 640080"/>
              <a:gd name="connsiteX9" fmla="*/ 721337 w 914400"/>
              <a:gd name="connsiteY9" fmla="*/ 551158 h 640080"/>
              <a:gd name="connsiteX10" fmla="*/ 853710 w 914400"/>
              <a:gd name="connsiteY10" fmla="*/ 570761 h 640080"/>
              <a:gd name="connsiteX11" fmla="*/ 868498 w 914400"/>
              <a:gd name="connsiteY11" fmla="*/ 573075 h 640080"/>
              <a:gd name="connsiteX12" fmla="*/ 914575 w 914400"/>
              <a:gd name="connsiteY12" fmla="*/ 527627 h 640080"/>
              <a:gd name="connsiteX13" fmla="*/ 914575 w 914400"/>
              <a:gd name="connsiteY13" fmla="*/ 74356 h 640080"/>
              <a:gd name="connsiteX14" fmla="*/ 887643 w 914400"/>
              <a:gd name="connsiteY14" fmla="*/ 32250 h 640080"/>
              <a:gd name="connsiteX15" fmla="*/ 68741 w 914400"/>
              <a:gd name="connsiteY15" fmla="*/ 143350 h 640080"/>
              <a:gd name="connsiteX16" fmla="*/ 158352 w 914400"/>
              <a:gd name="connsiteY16" fmla="*/ 156109 h 640080"/>
              <a:gd name="connsiteX17" fmla="*/ 68741 w 914400"/>
              <a:gd name="connsiteY17" fmla="*/ 229747 h 640080"/>
              <a:gd name="connsiteX18" fmla="*/ 68741 w 914400"/>
              <a:gd name="connsiteY18" fmla="*/ 143350 h 640080"/>
              <a:gd name="connsiteX19" fmla="*/ 68741 w 914400"/>
              <a:gd name="connsiteY19" fmla="*/ 550544 h 640080"/>
              <a:gd name="connsiteX20" fmla="*/ 68741 w 914400"/>
              <a:gd name="connsiteY20" fmla="*/ 482278 h 640080"/>
              <a:gd name="connsiteX21" fmla="*/ 159766 w 914400"/>
              <a:gd name="connsiteY21" fmla="*/ 570003 h 640080"/>
              <a:gd name="connsiteX22" fmla="*/ 68741 w 914400"/>
              <a:gd name="connsiteY22" fmla="*/ 550544 h 640080"/>
              <a:gd name="connsiteX23" fmla="*/ 457361 w 914400"/>
              <a:gd name="connsiteY23" fmla="*/ 457361 h 640080"/>
              <a:gd name="connsiteX24" fmla="*/ 343061 w 914400"/>
              <a:gd name="connsiteY24" fmla="*/ 320201 h 640080"/>
              <a:gd name="connsiteX25" fmla="*/ 457361 w 914400"/>
              <a:gd name="connsiteY25" fmla="*/ 183041 h 640080"/>
              <a:gd name="connsiteX26" fmla="*/ 571661 w 914400"/>
              <a:gd name="connsiteY26" fmla="*/ 320201 h 640080"/>
              <a:gd name="connsiteX27" fmla="*/ 457361 w 914400"/>
              <a:gd name="connsiteY27" fmla="*/ 457361 h 640080"/>
              <a:gd name="connsiteX28" fmla="*/ 845981 w 914400"/>
              <a:gd name="connsiteY28" fmla="*/ 497051 h 640080"/>
              <a:gd name="connsiteX29" fmla="*/ 768371 w 914400"/>
              <a:gd name="connsiteY29" fmla="*/ 484993 h 640080"/>
              <a:gd name="connsiteX30" fmla="*/ 845981 w 914400"/>
              <a:gd name="connsiteY30" fmla="*/ 414584 h 640080"/>
              <a:gd name="connsiteX31" fmla="*/ 845981 w 914400"/>
              <a:gd name="connsiteY31" fmla="*/ 497051 h 640080"/>
              <a:gd name="connsiteX32" fmla="*/ 845981 w 914400"/>
              <a:gd name="connsiteY32" fmla="*/ 159709 h 640080"/>
              <a:gd name="connsiteX33" fmla="*/ 766242 w 914400"/>
              <a:gd name="connsiteY33" fmla="*/ 71770 h 640080"/>
              <a:gd name="connsiteX34" fmla="*/ 845981 w 914400"/>
              <a:gd name="connsiteY34" fmla="*/ 89858 h 640080"/>
              <a:gd name="connsiteX35" fmla="*/ 845981 w 914400"/>
              <a:gd name="connsiteY35" fmla="*/ 15970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14400" h="640080">
                <a:moveTo>
                  <a:pt x="887643" y="32250"/>
                </a:moveTo>
                <a:cubicBezTo>
                  <a:pt x="832222" y="9005"/>
                  <a:pt x="776758" y="161"/>
                  <a:pt x="721322" y="161"/>
                </a:cubicBezTo>
                <a:cubicBezTo>
                  <a:pt x="545343" y="146"/>
                  <a:pt x="369378" y="89229"/>
                  <a:pt x="193399" y="89229"/>
                </a:cubicBezTo>
                <a:cubicBezTo>
                  <a:pt x="149265" y="89229"/>
                  <a:pt x="105160" y="83628"/>
                  <a:pt x="61025" y="69627"/>
                </a:cubicBezTo>
                <a:cubicBezTo>
                  <a:pt x="56068" y="68055"/>
                  <a:pt x="51096" y="67312"/>
                  <a:pt x="46238" y="67312"/>
                </a:cubicBezTo>
                <a:cubicBezTo>
                  <a:pt x="21649" y="67312"/>
                  <a:pt x="161" y="86343"/>
                  <a:pt x="161" y="112761"/>
                </a:cubicBezTo>
                <a:lnTo>
                  <a:pt x="161" y="566046"/>
                </a:lnTo>
                <a:cubicBezTo>
                  <a:pt x="161" y="584091"/>
                  <a:pt x="10491" y="601193"/>
                  <a:pt x="27078" y="608137"/>
                </a:cubicBezTo>
                <a:cubicBezTo>
                  <a:pt x="82500" y="631397"/>
                  <a:pt x="137964" y="640241"/>
                  <a:pt x="193399" y="640241"/>
                </a:cubicBezTo>
                <a:cubicBezTo>
                  <a:pt x="369378" y="640241"/>
                  <a:pt x="545357" y="551158"/>
                  <a:pt x="721337" y="551158"/>
                </a:cubicBezTo>
                <a:cubicBezTo>
                  <a:pt x="765471" y="551158"/>
                  <a:pt x="809576" y="556759"/>
                  <a:pt x="853710" y="570761"/>
                </a:cubicBezTo>
                <a:cubicBezTo>
                  <a:pt x="858668" y="572332"/>
                  <a:pt x="863640" y="573075"/>
                  <a:pt x="868498" y="573075"/>
                </a:cubicBezTo>
                <a:cubicBezTo>
                  <a:pt x="893087" y="573075"/>
                  <a:pt x="914575" y="554044"/>
                  <a:pt x="914575" y="527627"/>
                </a:cubicBezTo>
                <a:lnTo>
                  <a:pt x="914575" y="74356"/>
                </a:lnTo>
                <a:cubicBezTo>
                  <a:pt x="914561" y="56296"/>
                  <a:pt x="904231" y="39208"/>
                  <a:pt x="887643" y="32250"/>
                </a:cubicBezTo>
                <a:close/>
                <a:moveTo>
                  <a:pt x="68741" y="143350"/>
                </a:moveTo>
                <a:cubicBezTo>
                  <a:pt x="97487" y="150551"/>
                  <a:pt x="127491" y="154166"/>
                  <a:pt x="158352" y="156109"/>
                </a:cubicBezTo>
                <a:cubicBezTo>
                  <a:pt x="149951" y="198100"/>
                  <a:pt x="113032" y="229747"/>
                  <a:pt x="68741" y="229747"/>
                </a:cubicBezTo>
                <a:lnTo>
                  <a:pt x="68741" y="143350"/>
                </a:lnTo>
                <a:close/>
                <a:moveTo>
                  <a:pt x="68741" y="550544"/>
                </a:moveTo>
                <a:lnTo>
                  <a:pt x="68741" y="482278"/>
                </a:lnTo>
                <a:cubicBezTo>
                  <a:pt x="117847" y="482278"/>
                  <a:pt x="157580" y="521240"/>
                  <a:pt x="159766" y="570003"/>
                </a:cubicBezTo>
                <a:cubicBezTo>
                  <a:pt x="127577" y="567417"/>
                  <a:pt x="97487" y="560988"/>
                  <a:pt x="68741" y="550544"/>
                </a:cubicBezTo>
                <a:close/>
                <a:moveTo>
                  <a:pt x="457361" y="457361"/>
                </a:moveTo>
                <a:cubicBezTo>
                  <a:pt x="394224" y="457361"/>
                  <a:pt x="343061" y="395939"/>
                  <a:pt x="343061" y="320201"/>
                </a:cubicBezTo>
                <a:cubicBezTo>
                  <a:pt x="343061" y="244448"/>
                  <a:pt x="394239" y="183041"/>
                  <a:pt x="457361" y="183041"/>
                </a:cubicBezTo>
                <a:cubicBezTo>
                  <a:pt x="520483" y="183041"/>
                  <a:pt x="571661" y="244448"/>
                  <a:pt x="571661" y="320201"/>
                </a:cubicBezTo>
                <a:cubicBezTo>
                  <a:pt x="571661" y="395967"/>
                  <a:pt x="520469" y="457361"/>
                  <a:pt x="457361" y="457361"/>
                </a:cubicBezTo>
                <a:close/>
                <a:moveTo>
                  <a:pt x="845981" y="497051"/>
                </a:moveTo>
                <a:cubicBezTo>
                  <a:pt x="820949" y="490779"/>
                  <a:pt x="794960" y="487264"/>
                  <a:pt x="768371" y="484993"/>
                </a:cubicBezTo>
                <a:cubicBezTo>
                  <a:pt x="776758" y="447731"/>
                  <a:pt x="807662" y="419442"/>
                  <a:pt x="845981" y="414584"/>
                </a:cubicBezTo>
                <a:lnTo>
                  <a:pt x="845981" y="497051"/>
                </a:lnTo>
                <a:close/>
                <a:moveTo>
                  <a:pt x="845981" y="159709"/>
                </a:moveTo>
                <a:cubicBezTo>
                  <a:pt x="801847" y="154123"/>
                  <a:pt x="767600" y="117275"/>
                  <a:pt x="766242" y="71770"/>
                </a:cubicBezTo>
                <a:cubicBezTo>
                  <a:pt x="794160" y="74870"/>
                  <a:pt x="820663" y="80671"/>
                  <a:pt x="845981" y="89858"/>
                </a:cubicBezTo>
                <a:lnTo>
                  <a:pt x="845981" y="159709"/>
                </a:lnTo>
                <a:close/>
              </a:path>
            </a:pathLst>
          </a:custGeom>
          <a:solidFill>
            <a:srgbClr val="910830"/>
          </a:solidFill>
          <a:ln w="1429" cap="flat">
            <a:noFill/>
            <a:prstDash val="solid"/>
            <a:miter/>
          </a:ln>
        </p:spPr>
        <p:txBody>
          <a:bodyPr rtlCol="0" anchor="ctr"/>
          <a:lstStyle/>
          <a:p>
            <a:endParaRPr lang="en-GB"/>
          </a:p>
        </p:txBody>
      </p:sp>
      <p:sp>
        <p:nvSpPr>
          <p:cNvPr id="250" name="Grafik 383">
            <a:extLst>
              <a:ext uri="{FF2B5EF4-FFF2-40B4-BE49-F238E27FC236}">
                <a16:creationId xmlns:a16="http://schemas.microsoft.com/office/drawing/2014/main" id="{F99DAE5F-C1A5-44DE-9DD1-548B6BA0D583}"/>
              </a:ext>
            </a:extLst>
          </p:cNvPr>
          <p:cNvSpPr/>
          <p:nvPr/>
        </p:nvSpPr>
        <p:spPr>
          <a:xfrm>
            <a:off x="2412760" y="5157433"/>
            <a:ext cx="594467" cy="416127"/>
          </a:xfrm>
          <a:custGeom>
            <a:avLst/>
            <a:gdLst>
              <a:gd name="connsiteX0" fmla="*/ 887643 w 914400"/>
              <a:gd name="connsiteY0" fmla="*/ 32250 h 640080"/>
              <a:gd name="connsiteX1" fmla="*/ 721322 w 914400"/>
              <a:gd name="connsiteY1" fmla="*/ 161 h 640080"/>
              <a:gd name="connsiteX2" fmla="*/ 193399 w 914400"/>
              <a:gd name="connsiteY2" fmla="*/ 89229 h 640080"/>
              <a:gd name="connsiteX3" fmla="*/ 61025 w 914400"/>
              <a:gd name="connsiteY3" fmla="*/ 69627 h 640080"/>
              <a:gd name="connsiteX4" fmla="*/ 46238 w 914400"/>
              <a:gd name="connsiteY4" fmla="*/ 67312 h 640080"/>
              <a:gd name="connsiteX5" fmla="*/ 161 w 914400"/>
              <a:gd name="connsiteY5" fmla="*/ 112761 h 640080"/>
              <a:gd name="connsiteX6" fmla="*/ 161 w 914400"/>
              <a:gd name="connsiteY6" fmla="*/ 566046 h 640080"/>
              <a:gd name="connsiteX7" fmla="*/ 27078 w 914400"/>
              <a:gd name="connsiteY7" fmla="*/ 608137 h 640080"/>
              <a:gd name="connsiteX8" fmla="*/ 193399 w 914400"/>
              <a:gd name="connsiteY8" fmla="*/ 640241 h 640080"/>
              <a:gd name="connsiteX9" fmla="*/ 721337 w 914400"/>
              <a:gd name="connsiteY9" fmla="*/ 551158 h 640080"/>
              <a:gd name="connsiteX10" fmla="*/ 853710 w 914400"/>
              <a:gd name="connsiteY10" fmla="*/ 570761 h 640080"/>
              <a:gd name="connsiteX11" fmla="*/ 868498 w 914400"/>
              <a:gd name="connsiteY11" fmla="*/ 573075 h 640080"/>
              <a:gd name="connsiteX12" fmla="*/ 914575 w 914400"/>
              <a:gd name="connsiteY12" fmla="*/ 527627 h 640080"/>
              <a:gd name="connsiteX13" fmla="*/ 914575 w 914400"/>
              <a:gd name="connsiteY13" fmla="*/ 74356 h 640080"/>
              <a:gd name="connsiteX14" fmla="*/ 887643 w 914400"/>
              <a:gd name="connsiteY14" fmla="*/ 32250 h 640080"/>
              <a:gd name="connsiteX15" fmla="*/ 457361 w 914400"/>
              <a:gd name="connsiteY15" fmla="*/ 457361 h 640080"/>
              <a:gd name="connsiteX16" fmla="*/ 343061 w 914400"/>
              <a:gd name="connsiteY16" fmla="*/ 320201 h 640080"/>
              <a:gd name="connsiteX17" fmla="*/ 457361 w 914400"/>
              <a:gd name="connsiteY17" fmla="*/ 183041 h 640080"/>
              <a:gd name="connsiteX18" fmla="*/ 571661 w 914400"/>
              <a:gd name="connsiteY18" fmla="*/ 320201 h 640080"/>
              <a:gd name="connsiteX19" fmla="*/ 457361 w 914400"/>
              <a:gd name="connsiteY19" fmla="*/ 4573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640080">
                <a:moveTo>
                  <a:pt x="887643" y="32250"/>
                </a:moveTo>
                <a:cubicBezTo>
                  <a:pt x="832222" y="9005"/>
                  <a:pt x="776758" y="161"/>
                  <a:pt x="721322" y="161"/>
                </a:cubicBezTo>
                <a:cubicBezTo>
                  <a:pt x="545343" y="146"/>
                  <a:pt x="369378" y="89229"/>
                  <a:pt x="193399" y="89229"/>
                </a:cubicBezTo>
                <a:cubicBezTo>
                  <a:pt x="149265" y="89229"/>
                  <a:pt x="105160" y="83628"/>
                  <a:pt x="61025" y="69627"/>
                </a:cubicBezTo>
                <a:cubicBezTo>
                  <a:pt x="56068" y="68055"/>
                  <a:pt x="51096" y="67312"/>
                  <a:pt x="46238" y="67312"/>
                </a:cubicBezTo>
                <a:cubicBezTo>
                  <a:pt x="21649" y="67312"/>
                  <a:pt x="161" y="86343"/>
                  <a:pt x="161" y="112761"/>
                </a:cubicBezTo>
                <a:lnTo>
                  <a:pt x="161" y="566046"/>
                </a:lnTo>
                <a:cubicBezTo>
                  <a:pt x="161" y="584091"/>
                  <a:pt x="10491" y="601193"/>
                  <a:pt x="27078" y="608137"/>
                </a:cubicBezTo>
                <a:cubicBezTo>
                  <a:pt x="82500" y="631397"/>
                  <a:pt x="137964" y="640241"/>
                  <a:pt x="193399" y="640241"/>
                </a:cubicBezTo>
                <a:cubicBezTo>
                  <a:pt x="369378" y="640241"/>
                  <a:pt x="545357" y="551158"/>
                  <a:pt x="721337" y="551158"/>
                </a:cubicBezTo>
                <a:cubicBezTo>
                  <a:pt x="765471" y="551158"/>
                  <a:pt x="809576" y="556759"/>
                  <a:pt x="853710" y="570761"/>
                </a:cubicBezTo>
                <a:cubicBezTo>
                  <a:pt x="858668" y="572332"/>
                  <a:pt x="863640" y="573075"/>
                  <a:pt x="868498" y="573075"/>
                </a:cubicBezTo>
                <a:cubicBezTo>
                  <a:pt x="893087" y="573075"/>
                  <a:pt x="914575" y="554044"/>
                  <a:pt x="914575" y="527627"/>
                </a:cubicBezTo>
                <a:lnTo>
                  <a:pt x="914575" y="74356"/>
                </a:lnTo>
                <a:cubicBezTo>
                  <a:pt x="914561" y="56296"/>
                  <a:pt x="904231" y="39208"/>
                  <a:pt x="887643" y="32250"/>
                </a:cubicBezTo>
                <a:close/>
                <a:moveTo>
                  <a:pt x="457361" y="457361"/>
                </a:moveTo>
                <a:cubicBezTo>
                  <a:pt x="394224" y="457361"/>
                  <a:pt x="343061" y="395939"/>
                  <a:pt x="343061" y="320201"/>
                </a:cubicBezTo>
                <a:cubicBezTo>
                  <a:pt x="343061" y="244448"/>
                  <a:pt x="394239" y="183041"/>
                  <a:pt x="457361" y="183041"/>
                </a:cubicBezTo>
                <a:cubicBezTo>
                  <a:pt x="520483" y="183041"/>
                  <a:pt x="571661" y="244448"/>
                  <a:pt x="571661" y="320201"/>
                </a:cubicBezTo>
                <a:cubicBezTo>
                  <a:pt x="571661" y="395967"/>
                  <a:pt x="520469" y="457361"/>
                  <a:pt x="457361" y="457361"/>
                </a:cubicBezTo>
                <a:close/>
              </a:path>
            </a:pathLst>
          </a:custGeom>
          <a:solidFill>
            <a:srgbClr val="910830"/>
          </a:solidFill>
          <a:ln w="1429" cap="flat">
            <a:noFill/>
            <a:prstDash val="solid"/>
            <a:miter/>
          </a:ln>
        </p:spPr>
        <p:txBody>
          <a:bodyPr rtlCol="0" anchor="ctr"/>
          <a:lstStyle/>
          <a:p>
            <a:endParaRPr lang="en-GB"/>
          </a:p>
        </p:txBody>
      </p:sp>
      <p:sp>
        <p:nvSpPr>
          <p:cNvPr id="251" name="Grafik 384">
            <a:extLst>
              <a:ext uri="{FF2B5EF4-FFF2-40B4-BE49-F238E27FC236}">
                <a16:creationId xmlns:a16="http://schemas.microsoft.com/office/drawing/2014/main" id="{C0EB8B69-2B86-47D9-8EB4-22CB5319B0E2}"/>
              </a:ext>
            </a:extLst>
          </p:cNvPr>
          <p:cNvSpPr/>
          <p:nvPr/>
        </p:nvSpPr>
        <p:spPr>
          <a:xfrm>
            <a:off x="3030758" y="5157433"/>
            <a:ext cx="594467" cy="416127"/>
          </a:xfrm>
          <a:custGeom>
            <a:avLst/>
            <a:gdLst>
              <a:gd name="connsiteX0" fmla="*/ 161 w 914400"/>
              <a:gd name="connsiteY0" fmla="*/ 594521 h 640080"/>
              <a:gd name="connsiteX1" fmla="*/ 45881 w 914400"/>
              <a:gd name="connsiteY1" fmla="*/ 640241 h 640080"/>
              <a:gd name="connsiteX2" fmla="*/ 868841 w 914400"/>
              <a:gd name="connsiteY2" fmla="*/ 640241 h 640080"/>
              <a:gd name="connsiteX3" fmla="*/ 914561 w 914400"/>
              <a:gd name="connsiteY3" fmla="*/ 594521 h 640080"/>
              <a:gd name="connsiteX4" fmla="*/ 914561 w 914400"/>
              <a:gd name="connsiteY4" fmla="*/ 137321 h 640080"/>
              <a:gd name="connsiteX5" fmla="*/ 161 w 914400"/>
              <a:gd name="connsiteY5" fmla="*/ 137321 h 640080"/>
              <a:gd name="connsiteX6" fmla="*/ 161 w 914400"/>
              <a:gd name="connsiteY6" fmla="*/ 594521 h 640080"/>
              <a:gd name="connsiteX7" fmla="*/ 640241 w 914400"/>
              <a:gd name="connsiteY7" fmla="*/ 297341 h 640080"/>
              <a:gd name="connsiteX8" fmla="*/ 663101 w 914400"/>
              <a:gd name="connsiteY8" fmla="*/ 274481 h 640080"/>
              <a:gd name="connsiteX9" fmla="*/ 800261 w 914400"/>
              <a:gd name="connsiteY9" fmla="*/ 274481 h 640080"/>
              <a:gd name="connsiteX10" fmla="*/ 823121 w 914400"/>
              <a:gd name="connsiteY10" fmla="*/ 297341 h 640080"/>
              <a:gd name="connsiteX11" fmla="*/ 823121 w 914400"/>
              <a:gd name="connsiteY11" fmla="*/ 343061 h 640080"/>
              <a:gd name="connsiteX12" fmla="*/ 800261 w 914400"/>
              <a:gd name="connsiteY12" fmla="*/ 365921 h 640080"/>
              <a:gd name="connsiteX13" fmla="*/ 663101 w 914400"/>
              <a:gd name="connsiteY13" fmla="*/ 365921 h 640080"/>
              <a:gd name="connsiteX14" fmla="*/ 640241 w 914400"/>
              <a:gd name="connsiteY14" fmla="*/ 343061 h 640080"/>
              <a:gd name="connsiteX15" fmla="*/ 640241 w 914400"/>
              <a:gd name="connsiteY15" fmla="*/ 297341 h 640080"/>
              <a:gd name="connsiteX16" fmla="*/ 640241 w 914400"/>
              <a:gd name="connsiteY16" fmla="*/ 468791 h 640080"/>
              <a:gd name="connsiteX17" fmla="*/ 651671 w 914400"/>
              <a:gd name="connsiteY17" fmla="*/ 457361 h 640080"/>
              <a:gd name="connsiteX18" fmla="*/ 811691 w 914400"/>
              <a:gd name="connsiteY18" fmla="*/ 457361 h 640080"/>
              <a:gd name="connsiteX19" fmla="*/ 823121 w 914400"/>
              <a:gd name="connsiteY19" fmla="*/ 468791 h 640080"/>
              <a:gd name="connsiteX20" fmla="*/ 823121 w 914400"/>
              <a:gd name="connsiteY20" fmla="*/ 491651 h 640080"/>
              <a:gd name="connsiteX21" fmla="*/ 811691 w 914400"/>
              <a:gd name="connsiteY21" fmla="*/ 503081 h 640080"/>
              <a:gd name="connsiteX22" fmla="*/ 651671 w 914400"/>
              <a:gd name="connsiteY22" fmla="*/ 503081 h 640080"/>
              <a:gd name="connsiteX23" fmla="*/ 640241 w 914400"/>
              <a:gd name="connsiteY23" fmla="*/ 491651 h 640080"/>
              <a:gd name="connsiteX24" fmla="*/ 640241 w 914400"/>
              <a:gd name="connsiteY24" fmla="*/ 468791 h 640080"/>
              <a:gd name="connsiteX25" fmla="*/ 91601 w 914400"/>
              <a:gd name="connsiteY25" fmla="*/ 331631 h 640080"/>
              <a:gd name="connsiteX26" fmla="*/ 103031 w 914400"/>
              <a:gd name="connsiteY26" fmla="*/ 320201 h 640080"/>
              <a:gd name="connsiteX27" fmla="*/ 537371 w 914400"/>
              <a:gd name="connsiteY27" fmla="*/ 320201 h 640080"/>
              <a:gd name="connsiteX28" fmla="*/ 548801 w 914400"/>
              <a:gd name="connsiteY28" fmla="*/ 331631 h 640080"/>
              <a:gd name="connsiteX29" fmla="*/ 548801 w 914400"/>
              <a:gd name="connsiteY29" fmla="*/ 354491 h 640080"/>
              <a:gd name="connsiteX30" fmla="*/ 537371 w 914400"/>
              <a:gd name="connsiteY30" fmla="*/ 365921 h 640080"/>
              <a:gd name="connsiteX31" fmla="*/ 103031 w 914400"/>
              <a:gd name="connsiteY31" fmla="*/ 365921 h 640080"/>
              <a:gd name="connsiteX32" fmla="*/ 91601 w 914400"/>
              <a:gd name="connsiteY32" fmla="*/ 354491 h 640080"/>
              <a:gd name="connsiteX33" fmla="*/ 91601 w 914400"/>
              <a:gd name="connsiteY33" fmla="*/ 331631 h 640080"/>
              <a:gd name="connsiteX34" fmla="*/ 91601 w 914400"/>
              <a:gd name="connsiteY34" fmla="*/ 468791 h 640080"/>
              <a:gd name="connsiteX35" fmla="*/ 103031 w 914400"/>
              <a:gd name="connsiteY35" fmla="*/ 457361 h 640080"/>
              <a:gd name="connsiteX36" fmla="*/ 354491 w 914400"/>
              <a:gd name="connsiteY36" fmla="*/ 457361 h 640080"/>
              <a:gd name="connsiteX37" fmla="*/ 365921 w 914400"/>
              <a:gd name="connsiteY37" fmla="*/ 468791 h 640080"/>
              <a:gd name="connsiteX38" fmla="*/ 365921 w 914400"/>
              <a:gd name="connsiteY38" fmla="*/ 491651 h 640080"/>
              <a:gd name="connsiteX39" fmla="*/ 354491 w 914400"/>
              <a:gd name="connsiteY39" fmla="*/ 503081 h 640080"/>
              <a:gd name="connsiteX40" fmla="*/ 103031 w 914400"/>
              <a:gd name="connsiteY40" fmla="*/ 503081 h 640080"/>
              <a:gd name="connsiteX41" fmla="*/ 91601 w 914400"/>
              <a:gd name="connsiteY41" fmla="*/ 491651 h 640080"/>
              <a:gd name="connsiteX42" fmla="*/ 91601 w 914400"/>
              <a:gd name="connsiteY42" fmla="*/ 468791 h 640080"/>
              <a:gd name="connsiteX43" fmla="*/ 891701 w 914400"/>
              <a:gd name="connsiteY43" fmla="*/ 161 h 640080"/>
              <a:gd name="connsiteX44" fmla="*/ 23021 w 914400"/>
              <a:gd name="connsiteY44" fmla="*/ 161 h 640080"/>
              <a:gd name="connsiteX45" fmla="*/ 161 w 914400"/>
              <a:gd name="connsiteY45" fmla="*/ 23021 h 640080"/>
              <a:gd name="connsiteX46" fmla="*/ 161 w 914400"/>
              <a:gd name="connsiteY46" fmla="*/ 91601 h 640080"/>
              <a:gd name="connsiteX47" fmla="*/ 914561 w 914400"/>
              <a:gd name="connsiteY47" fmla="*/ 91601 h 640080"/>
              <a:gd name="connsiteX48" fmla="*/ 914561 w 914400"/>
              <a:gd name="connsiteY48" fmla="*/ 23021 h 640080"/>
              <a:gd name="connsiteX49" fmla="*/ 891701 w 914400"/>
              <a:gd name="connsiteY49" fmla="*/ 1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14400" h="640080">
                <a:moveTo>
                  <a:pt x="161" y="594521"/>
                </a:moveTo>
                <a:cubicBezTo>
                  <a:pt x="161" y="619767"/>
                  <a:pt x="20635" y="640241"/>
                  <a:pt x="45881" y="640241"/>
                </a:cubicBezTo>
                <a:lnTo>
                  <a:pt x="868841" y="640241"/>
                </a:lnTo>
                <a:cubicBezTo>
                  <a:pt x="894087" y="640241"/>
                  <a:pt x="914561" y="619767"/>
                  <a:pt x="914561" y="594521"/>
                </a:cubicBezTo>
                <a:lnTo>
                  <a:pt x="914561" y="137321"/>
                </a:lnTo>
                <a:lnTo>
                  <a:pt x="161" y="137321"/>
                </a:lnTo>
                <a:lnTo>
                  <a:pt x="161" y="594521"/>
                </a:lnTo>
                <a:close/>
                <a:moveTo>
                  <a:pt x="640241" y="297341"/>
                </a:moveTo>
                <a:cubicBezTo>
                  <a:pt x="640241" y="284711"/>
                  <a:pt x="650471" y="274481"/>
                  <a:pt x="663101" y="274481"/>
                </a:cubicBezTo>
                <a:lnTo>
                  <a:pt x="800261" y="274481"/>
                </a:lnTo>
                <a:cubicBezTo>
                  <a:pt x="812891" y="274481"/>
                  <a:pt x="823121" y="284711"/>
                  <a:pt x="823121" y="297341"/>
                </a:cubicBezTo>
                <a:lnTo>
                  <a:pt x="823121" y="343061"/>
                </a:lnTo>
                <a:cubicBezTo>
                  <a:pt x="823121" y="355691"/>
                  <a:pt x="812891" y="365921"/>
                  <a:pt x="800261" y="365921"/>
                </a:cubicBezTo>
                <a:lnTo>
                  <a:pt x="663101" y="365921"/>
                </a:lnTo>
                <a:cubicBezTo>
                  <a:pt x="650471" y="365921"/>
                  <a:pt x="640241" y="355691"/>
                  <a:pt x="640241" y="343061"/>
                </a:cubicBezTo>
                <a:lnTo>
                  <a:pt x="640241" y="297341"/>
                </a:lnTo>
                <a:close/>
                <a:moveTo>
                  <a:pt x="640241" y="468791"/>
                </a:moveTo>
                <a:cubicBezTo>
                  <a:pt x="640241" y="462476"/>
                  <a:pt x="645356" y="457361"/>
                  <a:pt x="651671" y="457361"/>
                </a:cubicBezTo>
                <a:lnTo>
                  <a:pt x="811691" y="457361"/>
                </a:lnTo>
                <a:cubicBezTo>
                  <a:pt x="818006" y="457361"/>
                  <a:pt x="823121" y="462476"/>
                  <a:pt x="823121" y="468791"/>
                </a:cubicBezTo>
                <a:lnTo>
                  <a:pt x="823121" y="491651"/>
                </a:lnTo>
                <a:cubicBezTo>
                  <a:pt x="823121" y="497966"/>
                  <a:pt x="818006" y="503081"/>
                  <a:pt x="811691" y="503081"/>
                </a:cubicBezTo>
                <a:lnTo>
                  <a:pt x="651671" y="503081"/>
                </a:lnTo>
                <a:cubicBezTo>
                  <a:pt x="645356" y="503081"/>
                  <a:pt x="640241" y="497966"/>
                  <a:pt x="640241" y="491651"/>
                </a:cubicBezTo>
                <a:lnTo>
                  <a:pt x="640241" y="468791"/>
                </a:lnTo>
                <a:close/>
                <a:moveTo>
                  <a:pt x="91601" y="331631"/>
                </a:moveTo>
                <a:cubicBezTo>
                  <a:pt x="91601" y="325316"/>
                  <a:pt x="96716" y="320201"/>
                  <a:pt x="103031" y="320201"/>
                </a:cubicBezTo>
                <a:lnTo>
                  <a:pt x="537371" y="320201"/>
                </a:lnTo>
                <a:cubicBezTo>
                  <a:pt x="543686" y="320201"/>
                  <a:pt x="548801" y="325316"/>
                  <a:pt x="548801" y="331631"/>
                </a:cubicBezTo>
                <a:lnTo>
                  <a:pt x="548801" y="354491"/>
                </a:lnTo>
                <a:cubicBezTo>
                  <a:pt x="548801" y="360806"/>
                  <a:pt x="543686" y="365921"/>
                  <a:pt x="537371" y="365921"/>
                </a:cubicBezTo>
                <a:lnTo>
                  <a:pt x="103031" y="365921"/>
                </a:lnTo>
                <a:cubicBezTo>
                  <a:pt x="96716" y="365921"/>
                  <a:pt x="91601" y="360806"/>
                  <a:pt x="91601" y="354491"/>
                </a:cubicBezTo>
                <a:lnTo>
                  <a:pt x="91601" y="331631"/>
                </a:lnTo>
                <a:close/>
                <a:moveTo>
                  <a:pt x="91601" y="468791"/>
                </a:moveTo>
                <a:cubicBezTo>
                  <a:pt x="91601" y="462476"/>
                  <a:pt x="96716" y="457361"/>
                  <a:pt x="103031" y="457361"/>
                </a:cubicBezTo>
                <a:lnTo>
                  <a:pt x="354491" y="457361"/>
                </a:lnTo>
                <a:cubicBezTo>
                  <a:pt x="360806" y="457361"/>
                  <a:pt x="365921" y="462476"/>
                  <a:pt x="365921" y="468791"/>
                </a:cubicBezTo>
                <a:lnTo>
                  <a:pt x="365921" y="491651"/>
                </a:lnTo>
                <a:cubicBezTo>
                  <a:pt x="365921" y="497966"/>
                  <a:pt x="360806" y="503081"/>
                  <a:pt x="354491" y="503081"/>
                </a:cubicBezTo>
                <a:lnTo>
                  <a:pt x="103031" y="503081"/>
                </a:lnTo>
                <a:cubicBezTo>
                  <a:pt x="96716" y="503081"/>
                  <a:pt x="91601" y="497966"/>
                  <a:pt x="91601" y="491651"/>
                </a:cubicBezTo>
                <a:lnTo>
                  <a:pt x="91601" y="468791"/>
                </a:lnTo>
                <a:close/>
                <a:moveTo>
                  <a:pt x="891701" y="161"/>
                </a:moveTo>
                <a:lnTo>
                  <a:pt x="23021" y="161"/>
                </a:lnTo>
                <a:cubicBezTo>
                  <a:pt x="10391" y="161"/>
                  <a:pt x="161" y="10391"/>
                  <a:pt x="161" y="23021"/>
                </a:cubicBezTo>
                <a:lnTo>
                  <a:pt x="161" y="91601"/>
                </a:lnTo>
                <a:lnTo>
                  <a:pt x="914561" y="91601"/>
                </a:lnTo>
                <a:lnTo>
                  <a:pt x="914561" y="23021"/>
                </a:lnTo>
                <a:cubicBezTo>
                  <a:pt x="914561" y="10391"/>
                  <a:pt x="904331" y="161"/>
                  <a:pt x="891701" y="161"/>
                </a:cubicBezTo>
                <a:close/>
              </a:path>
            </a:pathLst>
          </a:custGeom>
          <a:solidFill>
            <a:srgbClr val="910830"/>
          </a:solidFill>
          <a:ln w="1429" cap="flat">
            <a:noFill/>
            <a:prstDash val="solid"/>
            <a:miter/>
          </a:ln>
        </p:spPr>
        <p:txBody>
          <a:bodyPr rtlCol="0" anchor="ctr"/>
          <a:lstStyle/>
          <a:p>
            <a:endParaRPr lang="en-GB"/>
          </a:p>
        </p:txBody>
      </p:sp>
      <p:sp>
        <p:nvSpPr>
          <p:cNvPr id="252" name="Grafik 385">
            <a:extLst>
              <a:ext uri="{FF2B5EF4-FFF2-40B4-BE49-F238E27FC236}">
                <a16:creationId xmlns:a16="http://schemas.microsoft.com/office/drawing/2014/main" id="{06DEFB76-9E9A-42D5-9AD9-38C9141A8EE4}"/>
              </a:ext>
            </a:extLst>
          </p:cNvPr>
          <p:cNvSpPr/>
          <p:nvPr/>
        </p:nvSpPr>
        <p:spPr>
          <a:xfrm>
            <a:off x="3648756" y="5157433"/>
            <a:ext cx="594467" cy="416127"/>
          </a:xfrm>
          <a:custGeom>
            <a:avLst/>
            <a:gdLst>
              <a:gd name="connsiteX0" fmla="*/ 868841 w 914400"/>
              <a:gd name="connsiteY0" fmla="*/ 161 h 640080"/>
              <a:gd name="connsiteX1" fmla="*/ 45881 w 914400"/>
              <a:gd name="connsiteY1" fmla="*/ 161 h 640080"/>
              <a:gd name="connsiteX2" fmla="*/ 161 w 914400"/>
              <a:gd name="connsiteY2" fmla="*/ 45881 h 640080"/>
              <a:gd name="connsiteX3" fmla="*/ 161 w 914400"/>
              <a:gd name="connsiteY3" fmla="*/ 594521 h 640080"/>
              <a:gd name="connsiteX4" fmla="*/ 45881 w 914400"/>
              <a:gd name="connsiteY4" fmla="*/ 640241 h 640080"/>
              <a:gd name="connsiteX5" fmla="*/ 868841 w 914400"/>
              <a:gd name="connsiteY5" fmla="*/ 640241 h 640080"/>
              <a:gd name="connsiteX6" fmla="*/ 914561 w 914400"/>
              <a:gd name="connsiteY6" fmla="*/ 594521 h 640080"/>
              <a:gd name="connsiteX7" fmla="*/ 914561 w 914400"/>
              <a:gd name="connsiteY7" fmla="*/ 45881 h 640080"/>
              <a:gd name="connsiteX8" fmla="*/ 868841 w 914400"/>
              <a:gd name="connsiteY8" fmla="*/ 161 h 640080"/>
              <a:gd name="connsiteX9" fmla="*/ 251621 w 914400"/>
              <a:gd name="connsiteY9" fmla="*/ 422899 h 640080"/>
              <a:gd name="connsiteX10" fmla="*/ 251621 w 914400"/>
              <a:gd name="connsiteY10" fmla="*/ 445931 h 640080"/>
              <a:gd name="connsiteX11" fmla="*/ 240191 w 914400"/>
              <a:gd name="connsiteY11" fmla="*/ 457361 h 640080"/>
              <a:gd name="connsiteX12" fmla="*/ 217331 w 914400"/>
              <a:gd name="connsiteY12" fmla="*/ 457361 h 640080"/>
              <a:gd name="connsiteX13" fmla="*/ 205901 w 914400"/>
              <a:gd name="connsiteY13" fmla="*/ 445931 h 640080"/>
              <a:gd name="connsiteX14" fmla="*/ 205901 w 914400"/>
              <a:gd name="connsiteY14" fmla="*/ 422656 h 640080"/>
              <a:gd name="connsiteX15" fmla="*/ 161081 w 914400"/>
              <a:gd name="connsiteY15" fmla="*/ 406440 h 640080"/>
              <a:gd name="connsiteX16" fmla="*/ 160266 w 914400"/>
              <a:gd name="connsiteY16" fmla="*/ 389095 h 640080"/>
              <a:gd name="connsiteX17" fmla="*/ 177054 w 914400"/>
              <a:gd name="connsiteY17" fmla="*/ 373079 h 640080"/>
              <a:gd name="connsiteX18" fmla="*/ 191528 w 914400"/>
              <a:gd name="connsiteY18" fmla="*/ 372036 h 640080"/>
              <a:gd name="connsiteX19" fmla="*/ 209844 w 914400"/>
              <a:gd name="connsiteY19" fmla="*/ 377351 h 640080"/>
              <a:gd name="connsiteX20" fmla="*/ 250006 w 914400"/>
              <a:gd name="connsiteY20" fmla="*/ 377351 h 640080"/>
              <a:gd name="connsiteX21" fmla="*/ 266866 w 914400"/>
              <a:gd name="connsiteY21" fmla="*/ 358506 h 640080"/>
              <a:gd name="connsiteX22" fmla="*/ 254335 w 914400"/>
              <a:gd name="connsiteY22" fmla="*/ 340318 h 640080"/>
              <a:gd name="connsiteX23" fmla="*/ 190042 w 914400"/>
              <a:gd name="connsiteY23" fmla="*/ 321029 h 640080"/>
              <a:gd name="connsiteX24" fmla="*/ 144922 w 914400"/>
              <a:gd name="connsiteY24" fmla="*/ 259036 h 640080"/>
              <a:gd name="connsiteX25" fmla="*/ 205886 w 914400"/>
              <a:gd name="connsiteY25" fmla="*/ 194642 h 640080"/>
              <a:gd name="connsiteX26" fmla="*/ 205886 w 914400"/>
              <a:gd name="connsiteY26" fmla="*/ 171611 h 640080"/>
              <a:gd name="connsiteX27" fmla="*/ 217316 w 914400"/>
              <a:gd name="connsiteY27" fmla="*/ 160181 h 640080"/>
              <a:gd name="connsiteX28" fmla="*/ 240176 w 914400"/>
              <a:gd name="connsiteY28" fmla="*/ 160181 h 640080"/>
              <a:gd name="connsiteX29" fmla="*/ 251606 w 914400"/>
              <a:gd name="connsiteY29" fmla="*/ 171611 h 640080"/>
              <a:gd name="connsiteX30" fmla="*/ 251606 w 914400"/>
              <a:gd name="connsiteY30" fmla="*/ 194885 h 640080"/>
              <a:gd name="connsiteX31" fmla="*/ 296426 w 914400"/>
              <a:gd name="connsiteY31" fmla="*/ 211101 h 640080"/>
              <a:gd name="connsiteX32" fmla="*/ 297241 w 914400"/>
              <a:gd name="connsiteY32" fmla="*/ 228446 h 640080"/>
              <a:gd name="connsiteX33" fmla="*/ 280453 w 914400"/>
              <a:gd name="connsiteY33" fmla="*/ 244463 h 640080"/>
              <a:gd name="connsiteX34" fmla="*/ 265980 w 914400"/>
              <a:gd name="connsiteY34" fmla="*/ 245506 h 640080"/>
              <a:gd name="connsiteX35" fmla="*/ 247663 w 914400"/>
              <a:gd name="connsiteY35" fmla="*/ 240191 h 640080"/>
              <a:gd name="connsiteX36" fmla="*/ 207501 w 914400"/>
              <a:gd name="connsiteY36" fmla="*/ 240191 h 640080"/>
              <a:gd name="connsiteX37" fmla="*/ 190642 w 914400"/>
              <a:gd name="connsiteY37" fmla="*/ 259036 h 640080"/>
              <a:gd name="connsiteX38" fmla="*/ 203172 w 914400"/>
              <a:gd name="connsiteY38" fmla="*/ 277224 h 640080"/>
              <a:gd name="connsiteX39" fmla="*/ 267466 w 914400"/>
              <a:gd name="connsiteY39" fmla="*/ 296512 h 640080"/>
              <a:gd name="connsiteX40" fmla="*/ 312586 w 914400"/>
              <a:gd name="connsiteY40" fmla="*/ 358506 h 640080"/>
              <a:gd name="connsiteX41" fmla="*/ 251621 w 914400"/>
              <a:gd name="connsiteY41" fmla="*/ 422899 h 640080"/>
              <a:gd name="connsiteX42" fmla="*/ 594521 w 914400"/>
              <a:gd name="connsiteY42" fmla="*/ 400211 h 640080"/>
              <a:gd name="connsiteX43" fmla="*/ 583091 w 914400"/>
              <a:gd name="connsiteY43" fmla="*/ 411641 h 640080"/>
              <a:gd name="connsiteX44" fmla="*/ 423071 w 914400"/>
              <a:gd name="connsiteY44" fmla="*/ 411641 h 640080"/>
              <a:gd name="connsiteX45" fmla="*/ 411641 w 914400"/>
              <a:gd name="connsiteY45" fmla="*/ 400211 h 640080"/>
              <a:gd name="connsiteX46" fmla="*/ 411641 w 914400"/>
              <a:gd name="connsiteY46" fmla="*/ 377351 h 640080"/>
              <a:gd name="connsiteX47" fmla="*/ 423071 w 914400"/>
              <a:gd name="connsiteY47" fmla="*/ 365921 h 640080"/>
              <a:gd name="connsiteX48" fmla="*/ 583091 w 914400"/>
              <a:gd name="connsiteY48" fmla="*/ 365921 h 640080"/>
              <a:gd name="connsiteX49" fmla="*/ 594521 w 914400"/>
              <a:gd name="connsiteY49" fmla="*/ 377351 h 640080"/>
              <a:gd name="connsiteX50" fmla="*/ 594521 w 914400"/>
              <a:gd name="connsiteY50" fmla="*/ 400211 h 640080"/>
              <a:gd name="connsiteX51" fmla="*/ 823121 w 914400"/>
              <a:gd name="connsiteY51" fmla="*/ 400211 h 640080"/>
              <a:gd name="connsiteX52" fmla="*/ 811691 w 914400"/>
              <a:gd name="connsiteY52" fmla="*/ 411641 h 640080"/>
              <a:gd name="connsiteX53" fmla="*/ 697391 w 914400"/>
              <a:gd name="connsiteY53" fmla="*/ 411641 h 640080"/>
              <a:gd name="connsiteX54" fmla="*/ 685961 w 914400"/>
              <a:gd name="connsiteY54" fmla="*/ 400211 h 640080"/>
              <a:gd name="connsiteX55" fmla="*/ 685961 w 914400"/>
              <a:gd name="connsiteY55" fmla="*/ 377351 h 640080"/>
              <a:gd name="connsiteX56" fmla="*/ 697391 w 914400"/>
              <a:gd name="connsiteY56" fmla="*/ 365921 h 640080"/>
              <a:gd name="connsiteX57" fmla="*/ 811691 w 914400"/>
              <a:gd name="connsiteY57" fmla="*/ 365921 h 640080"/>
              <a:gd name="connsiteX58" fmla="*/ 823121 w 914400"/>
              <a:gd name="connsiteY58" fmla="*/ 377351 h 640080"/>
              <a:gd name="connsiteX59" fmla="*/ 823121 w 914400"/>
              <a:gd name="connsiteY59" fmla="*/ 400211 h 640080"/>
              <a:gd name="connsiteX60" fmla="*/ 823121 w 914400"/>
              <a:gd name="connsiteY60" fmla="*/ 263051 h 640080"/>
              <a:gd name="connsiteX61" fmla="*/ 811691 w 914400"/>
              <a:gd name="connsiteY61" fmla="*/ 274481 h 640080"/>
              <a:gd name="connsiteX62" fmla="*/ 423071 w 914400"/>
              <a:gd name="connsiteY62" fmla="*/ 274481 h 640080"/>
              <a:gd name="connsiteX63" fmla="*/ 411641 w 914400"/>
              <a:gd name="connsiteY63" fmla="*/ 263051 h 640080"/>
              <a:gd name="connsiteX64" fmla="*/ 411641 w 914400"/>
              <a:gd name="connsiteY64" fmla="*/ 240191 h 640080"/>
              <a:gd name="connsiteX65" fmla="*/ 423071 w 914400"/>
              <a:gd name="connsiteY65" fmla="*/ 228761 h 640080"/>
              <a:gd name="connsiteX66" fmla="*/ 811691 w 914400"/>
              <a:gd name="connsiteY66" fmla="*/ 228761 h 640080"/>
              <a:gd name="connsiteX67" fmla="*/ 823121 w 914400"/>
              <a:gd name="connsiteY67" fmla="*/ 240191 h 640080"/>
              <a:gd name="connsiteX68" fmla="*/ 823121 w 914400"/>
              <a:gd name="connsiteY68" fmla="*/ 26305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914400" h="640080">
                <a:moveTo>
                  <a:pt x="868841" y="161"/>
                </a:moveTo>
                <a:lnTo>
                  <a:pt x="45881" y="161"/>
                </a:lnTo>
                <a:cubicBezTo>
                  <a:pt x="20635" y="161"/>
                  <a:pt x="161" y="20635"/>
                  <a:pt x="161" y="45881"/>
                </a:cubicBezTo>
                <a:lnTo>
                  <a:pt x="161" y="594521"/>
                </a:lnTo>
                <a:cubicBezTo>
                  <a:pt x="161" y="619767"/>
                  <a:pt x="20635" y="640241"/>
                  <a:pt x="45881" y="640241"/>
                </a:cubicBezTo>
                <a:lnTo>
                  <a:pt x="868841" y="640241"/>
                </a:lnTo>
                <a:cubicBezTo>
                  <a:pt x="894087" y="640241"/>
                  <a:pt x="914561" y="619767"/>
                  <a:pt x="914561" y="594521"/>
                </a:cubicBezTo>
                <a:lnTo>
                  <a:pt x="914561" y="45881"/>
                </a:lnTo>
                <a:cubicBezTo>
                  <a:pt x="914561" y="20635"/>
                  <a:pt x="894087" y="161"/>
                  <a:pt x="868841" y="161"/>
                </a:cubicBezTo>
                <a:close/>
                <a:moveTo>
                  <a:pt x="251621" y="422899"/>
                </a:moveTo>
                <a:lnTo>
                  <a:pt x="251621" y="445931"/>
                </a:lnTo>
                <a:cubicBezTo>
                  <a:pt x="251621" y="452246"/>
                  <a:pt x="246506" y="457361"/>
                  <a:pt x="240191" y="457361"/>
                </a:cubicBezTo>
                <a:lnTo>
                  <a:pt x="217331" y="457361"/>
                </a:lnTo>
                <a:cubicBezTo>
                  <a:pt x="211016" y="457361"/>
                  <a:pt x="205901" y="452246"/>
                  <a:pt x="205901" y="445931"/>
                </a:cubicBezTo>
                <a:lnTo>
                  <a:pt x="205901" y="422656"/>
                </a:lnTo>
                <a:cubicBezTo>
                  <a:pt x="189770" y="421828"/>
                  <a:pt x="174082" y="416198"/>
                  <a:pt x="161081" y="406440"/>
                </a:cubicBezTo>
                <a:cubicBezTo>
                  <a:pt x="155509" y="402254"/>
                  <a:pt x="155223" y="393910"/>
                  <a:pt x="160266" y="389095"/>
                </a:cubicBezTo>
                <a:lnTo>
                  <a:pt x="177054" y="373079"/>
                </a:lnTo>
                <a:cubicBezTo>
                  <a:pt x="181012" y="369307"/>
                  <a:pt x="186898" y="369135"/>
                  <a:pt x="191528" y="372036"/>
                </a:cubicBezTo>
                <a:cubicBezTo>
                  <a:pt x="197057" y="375493"/>
                  <a:pt x="203329" y="377351"/>
                  <a:pt x="209844" y="377351"/>
                </a:cubicBezTo>
                <a:lnTo>
                  <a:pt x="250006" y="377351"/>
                </a:lnTo>
                <a:cubicBezTo>
                  <a:pt x="259293" y="377351"/>
                  <a:pt x="266866" y="368893"/>
                  <a:pt x="266866" y="358506"/>
                </a:cubicBezTo>
                <a:cubicBezTo>
                  <a:pt x="266866" y="350004"/>
                  <a:pt x="261708" y="342518"/>
                  <a:pt x="254335" y="340318"/>
                </a:cubicBezTo>
                <a:lnTo>
                  <a:pt x="190042" y="321029"/>
                </a:lnTo>
                <a:cubicBezTo>
                  <a:pt x="163481" y="313057"/>
                  <a:pt x="144922" y="287568"/>
                  <a:pt x="144922" y="259036"/>
                </a:cubicBezTo>
                <a:cubicBezTo>
                  <a:pt x="144922" y="224003"/>
                  <a:pt x="172139" y="195542"/>
                  <a:pt x="205886" y="194642"/>
                </a:cubicBezTo>
                <a:lnTo>
                  <a:pt x="205886" y="171611"/>
                </a:lnTo>
                <a:cubicBezTo>
                  <a:pt x="205886" y="165296"/>
                  <a:pt x="211001" y="160181"/>
                  <a:pt x="217316" y="160181"/>
                </a:cubicBezTo>
                <a:lnTo>
                  <a:pt x="240176" y="160181"/>
                </a:lnTo>
                <a:cubicBezTo>
                  <a:pt x="246492" y="160181"/>
                  <a:pt x="251606" y="165296"/>
                  <a:pt x="251606" y="171611"/>
                </a:cubicBezTo>
                <a:lnTo>
                  <a:pt x="251606" y="194885"/>
                </a:lnTo>
                <a:cubicBezTo>
                  <a:pt x="267737" y="195714"/>
                  <a:pt x="283425" y="201329"/>
                  <a:pt x="296426" y="211101"/>
                </a:cubicBezTo>
                <a:cubicBezTo>
                  <a:pt x="301998" y="215288"/>
                  <a:pt x="302284" y="223632"/>
                  <a:pt x="297241" y="228446"/>
                </a:cubicBezTo>
                <a:lnTo>
                  <a:pt x="280453" y="244463"/>
                </a:lnTo>
                <a:cubicBezTo>
                  <a:pt x="276495" y="248235"/>
                  <a:pt x="270609" y="248406"/>
                  <a:pt x="265980" y="245506"/>
                </a:cubicBezTo>
                <a:cubicBezTo>
                  <a:pt x="260450" y="242034"/>
                  <a:pt x="254178" y="240191"/>
                  <a:pt x="247663" y="240191"/>
                </a:cubicBezTo>
                <a:lnTo>
                  <a:pt x="207501" y="240191"/>
                </a:lnTo>
                <a:cubicBezTo>
                  <a:pt x="198214" y="240191"/>
                  <a:pt x="190642" y="248649"/>
                  <a:pt x="190642" y="259036"/>
                </a:cubicBezTo>
                <a:cubicBezTo>
                  <a:pt x="190642" y="267537"/>
                  <a:pt x="195799" y="275024"/>
                  <a:pt x="203172" y="277224"/>
                </a:cubicBezTo>
                <a:lnTo>
                  <a:pt x="267466" y="296512"/>
                </a:lnTo>
                <a:cubicBezTo>
                  <a:pt x="294026" y="304485"/>
                  <a:pt x="312586" y="329973"/>
                  <a:pt x="312586" y="358506"/>
                </a:cubicBezTo>
                <a:cubicBezTo>
                  <a:pt x="312586" y="393553"/>
                  <a:pt x="285368" y="421999"/>
                  <a:pt x="251621" y="422899"/>
                </a:cubicBezTo>
                <a:close/>
                <a:moveTo>
                  <a:pt x="594521" y="400211"/>
                </a:moveTo>
                <a:cubicBezTo>
                  <a:pt x="594521" y="406526"/>
                  <a:pt x="589406" y="411641"/>
                  <a:pt x="583091" y="411641"/>
                </a:cubicBezTo>
                <a:lnTo>
                  <a:pt x="423071" y="411641"/>
                </a:lnTo>
                <a:cubicBezTo>
                  <a:pt x="416756" y="411641"/>
                  <a:pt x="411641" y="406526"/>
                  <a:pt x="411641" y="400211"/>
                </a:cubicBezTo>
                <a:lnTo>
                  <a:pt x="411641" y="377351"/>
                </a:lnTo>
                <a:cubicBezTo>
                  <a:pt x="411641" y="371036"/>
                  <a:pt x="416756" y="365921"/>
                  <a:pt x="423071" y="365921"/>
                </a:cubicBezTo>
                <a:lnTo>
                  <a:pt x="583091" y="365921"/>
                </a:lnTo>
                <a:cubicBezTo>
                  <a:pt x="589406" y="365921"/>
                  <a:pt x="594521" y="371036"/>
                  <a:pt x="594521" y="377351"/>
                </a:cubicBezTo>
                <a:lnTo>
                  <a:pt x="594521" y="400211"/>
                </a:lnTo>
                <a:close/>
                <a:moveTo>
                  <a:pt x="823121" y="400211"/>
                </a:moveTo>
                <a:cubicBezTo>
                  <a:pt x="823121" y="406526"/>
                  <a:pt x="818006" y="411641"/>
                  <a:pt x="811691" y="411641"/>
                </a:cubicBezTo>
                <a:lnTo>
                  <a:pt x="697391" y="411641"/>
                </a:lnTo>
                <a:cubicBezTo>
                  <a:pt x="691076" y="411641"/>
                  <a:pt x="685961" y="406526"/>
                  <a:pt x="685961" y="400211"/>
                </a:cubicBezTo>
                <a:lnTo>
                  <a:pt x="685961" y="377351"/>
                </a:lnTo>
                <a:cubicBezTo>
                  <a:pt x="685961" y="371036"/>
                  <a:pt x="691076" y="365921"/>
                  <a:pt x="697391" y="365921"/>
                </a:cubicBezTo>
                <a:lnTo>
                  <a:pt x="811691" y="365921"/>
                </a:lnTo>
                <a:cubicBezTo>
                  <a:pt x="818006" y="365921"/>
                  <a:pt x="823121" y="371036"/>
                  <a:pt x="823121" y="377351"/>
                </a:cubicBezTo>
                <a:lnTo>
                  <a:pt x="823121" y="400211"/>
                </a:lnTo>
                <a:close/>
                <a:moveTo>
                  <a:pt x="823121" y="263051"/>
                </a:moveTo>
                <a:cubicBezTo>
                  <a:pt x="823121" y="269366"/>
                  <a:pt x="818006" y="274481"/>
                  <a:pt x="811691" y="274481"/>
                </a:cubicBezTo>
                <a:lnTo>
                  <a:pt x="423071" y="274481"/>
                </a:lnTo>
                <a:cubicBezTo>
                  <a:pt x="416756" y="274481"/>
                  <a:pt x="411641" y="269366"/>
                  <a:pt x="411641" y="263051"/>
                </a:cubicBezTo>
                <a:lnTo>
                  <a:pt x="411641" y="240191"/>
                </a:lnTo>
                <a:cubicBezTo>
                  <a:pt x="411641" y="233876"/>
                  <a:pt x="416756" y="228761"/>
                  <a:pt x="423071" y="228761"/>
                </a:cubicBezTo>
                <a:lnTo>
                  <a:pt x="811691" y="228761"/>
                </a:lnTo>
                <a:cubicBezTo>
                  <a:pt x="818006" y="228761"/>
                  <a:pt x="823121" y="233876"/>
                  <a:pt x="823121" y="240191"/>
                </a:cubicBezTo>
                <a:lnTo>
                  <a:pt x="823121" y="263051"/>
                </a:lnTo>
                <a:close/>
              </a:path>
            </a:pathLst>
          </a:custGeom>
          <a:solidFill>
            <a:srgbClr val="910830"/>
          </a:solidFill>
          <a:ln w="1429" cap="flat">
            <a:noFill/>
            <a:prstDash val="solid"/>
            <a:miter/>
          </a:ln>
        </p:spPr>
        <p:txBody>
          <a:bodyPr rtlCol="0" anchor="ctr"/>
          <a:lstStyle/>
          <a:p>
            <a:endParaRPr lang="en-GB"/>
          </a:p>
        </p:txBody>
      </p:sp>
      <p:sp>
        <p:nvSpPr>
          <p:cNvPr id="253" name="Grafik 386">
            <a:extLst>
              <a:ext uri="{FF2B5EF4-FFF2-40B4-BE49-F238E27FC236}">
                <a16:creationId xmlns:a16="http://schemas.microsoft.com/office/drawing/2014/main" id="{512FCCB8-CAD2-46E8-92A6-378D9C0D4AE2}"/>
              </a:ext>
            </a:extLst>
          </p:cNvPr>
          <p:cNvSpPr/>
          <p:nvPr/>
        </p:nvSpPr>
        <p:spPr>
          <a:xfrm>
            <a:off x="7118956" y="5127714"/>
            <a:ext cx="356680" cy="475573"/>
          </a:xfrm>
          <a:custGeom>
            <a:avLst/>
            <a:gdLst>
              <a:gd name="connsiteX0" fmla="*/ 525939 w 548640"/>
              <a:gd name="connsiteY0" fmla="*/ 640236 h 731520"/>
              <a:gd name="connsiteX1" fmla="*/ 23019 w 548640"/>
              <a:gd name="connsiteY1" fmla="*/ 640236 h 731520"/>
              <a:gd name="connsiteX2" fmla="*/ 159 w 548640"/>
              <a:gd name="connsiteY2" fmla="*/ 663096 h 731520"/>
              <a:gd name="connsiteX3" fmla="*/ 159 w 548640"/>
              <a:gd name="connsiteY3" fmla="*/ 708816 h 731520"/>
              <a:gd name="connsiteX4" fmla="*/ 23019 w 548640"/>
              <a:gd name="connsiteY4" fmla="*/ 731676 h 731520"/>
              <a:gd name="connsiteX5" fmla="*/ 525939 w 548640"/>
              <a:gd name="connsiteY5" fmla="*/ 731676 h 731520"/>
              <a:gd name="connsiteX6" fmla="*/ 548799 w 548640"/>
              <a:gd name="connsiteY6" fmla="*/ 708816 h 731520"/>
              <a:gd name="connsiteX7" fmla="*/ 548799 w 548640"/>
              <a:gd name="connsiteY7" fmla="*/ 663096 h 731520"/>
              <a:gd name="connsiteX8" fmla="*/ 525939 w 548640"/>
              <a:gd name="connsiteY8" fmla="*/ 640236 h 731520"/>
              <a:gd name="connsiteX9" fmla="*/ 413268 w 548640"/>
              <a:gd name="connsiteY9" fmla="*/ 144088 h 731520"/>
              <a:gd name="connsiteX10" fmla="*/ 400109 w 548640"/>
              <a:gd name="connsiteY10" fmla="*/ 116313 h 731520"/>
              <a:gd name="connsiteX11" fmla="*/ 290638 w 548640"/>
              <a:gd name="connsiteY11" fmla="*/ 6856 h 731520"/>
              <a:gd name="connsiteX12" fmla="*/ 258306 w 548640"/>
              <a:gd name="connsiteY12" fmla="*/ 6856 h 731520"/>
              <a:gd name="connsiteX13" fmla="*/ 148863 w 548640"/>
              <a:gd name="connsiteY13" fmla="*/ 116313 h 731520"/>
              <a:gd name="connsiteX14" fmla="*/ 135705 w 548640"/>
              <a:gd name="connsiteY14" fmla="*/ 144088 h 731520"/>
              <a:gd name="connsiteX15" fmla="*/ 91599 w 548640"/>
              <a:gd name="connsiteY15" fmla="*/ 594516 h 731520"/>
              <a:gd name="connsiteX16" fmla="*/ 457359 w 548640"/>
              <a:gd name="connsiteY16" fmla="*/ 594516 h 731520"/>
              <a:gd name="connsiteX17" fmla="*/ 413268 w 548640"/>
              <a:gd name="connsiteY17" fmla="*/ 144088 h 731520"/>
              <a:gd name="connsiteX18" fmla="*/ 343059 w 548640"/>
              <a:gd name="connsiteY18" fmla="*/ 439068 h 731520"/>
              <a:gd name="connsiteX19" fmla="*/ 324771 w 548640"/>
              <a:gd name="connsiteY19" fmla="*/ 457356 h 731520"/>
              <a:gd name="connsiteX20" fmla="*/ 224187 w 548640"/>
              <a:gd name="connsiteY20" fmla="*/ 457356 h 731520"/>
              <a:gd name="connsiteX21" fmla="*/ 205899 w 548640"/>
              <a:gd name="connsiteY21" fmla="*/ 439068 h 731520"/>
              <a:gd name="connsiteX22" fmla="*/ 205899 w 548640"/>
              <a:gd name="connsiteY22" fmla="*/ 384203 h 731520"/>
              <a:gd name="connsiteX23" fmla="*/ 224187 w 548640"/>
              <a:gd name="connsiteY23" fmla="*/ 365916 h 731520"/>
              <a:gd name="connsiteX24" fmla="*/ 324771 w 548640"/>
              <a:gd name="connsiteY24" fmla="*/ 365916 h 731520"/>
              <a:gd name="connsiteX25" fmla="*/ 343059 w 548640"/>
              <a:gd name="connsiteY25" fmla="*/ 384203 h 731520"/>
              <a:gd name="connsiteX26" fmla="*/ 343059 w 548640"/>
              <a:gd name="connsiteY26" fmla="*/ 43906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48640" h="731520">
                <a:moveTo>
                  <a:pt x="525939" y="640236"/>
                </a:moveTo>
                <a:lnTo>
                  <a:pt x="23019" y="640236"/>
                </a:lnTo>
                <a:cubicBezTo>
                  <a:pt x="10389" y="640236"/>
                  <a:pt x="159" y="650465"/>
                  <a:pt x="159" y="663096"/>
                </a:cubicBezTo>
                <a:lnTo>
                  <a:pt x="159" y="708816"/>
                </a:lnTo>
                <a:cubicBezTo>
                  <a:pt x="159" y="721446"/>
                  <a:pt x="10389" y="731676"/>
                  <a:pt x="23019" y="731676"/>
                </a:cubicBezTo>
                <a:lnTo>
                  <a:pt x="525939" y="731676"/>
                </a:lnTo>
                <a:cubicBezTo>
                  <a:pt x="538569" y="731676"/>
                  <a:pt x="548799" y="721446"/>
                  <a:pt x="548799" y="708816"/>
                </a:cubicBezTo>
                <a:lnTo>
                  <a:pt x="548799" y="663096"/>
                </a:lnTo>
                <a:cubicBezTo>
                  <a:pt x="548799" y="650465"/>
                  <a:pt x="538569" y="640236"/>
                  <a:pt x="525939" y="640236"/>
                </a:cubicBezTo>
                <a:close/>
                <a:moveTo>
                  <a:pt x="413268" y="144088"/>
                </a:moveTo>
                <a:cubicBezTo>
                  <a:pt x="412222" y="133587"/>
                  <a:pt x="407572" y="123773"/>
                  <a:pt x="400109" y="116313"/>
                </a:cubicBezTo>
                <a:lnTo>
                  <a:pt x="290638" y="6856"/>
                </a:lnTo>
                <a:cubicBezTo>
                  <a:pt x="281709" y="-2073"/>
                  <a:pt x="267235" y="-2073"/>
                  <a:pt x="258306" y="6856"/>
                </a:cubicBezTo>
                <a:lnTo>
                  <a:pt x="148863" y="116313"/>
                </a:lnTo>
                <a:cubicBezTo>
                  <a:pt x="141401" y="123773"/>
                  <a:pt x="136751" y="133587"/>
                  <a:pt x="135705" y="144088"/>
                </a:cubicBezTo>
                <a:lnTo>
                  <a:pt x="91599" y="594516"/>
                </a:lnTo>
                <a:lnTo>
                  <a:pt x="457359" y="594516"/>
                </a:lnTo>
                <a:lnTo>
                  <a:pt x="413268" y="144088"/>
                </a:lnTo>
                <a:close/>
                <a:moveTo>
                  <a:pt x="343059" y="439068"/>
                </a:moveTo>
                <a:cubicBezTo>
                  <a:pt x="343059" y="448212"/>
                  <a:pt x="333915" y="457356"/>
                  <a:pt x="324771" y="457356"/>
                </a:cubicBezTo>
                <a:lnTo>
                  <a:pt x="224187" y="457356"/>
                </a:lnTo>
                <a:cubicBezTo>
                  <a:pt x="215043" y="457356"/>
                  <a:pt x="205899" y="448212"/>
                  <a:pt x="205899" y="439068"/>
                </a:cubicBezTo>
                <a:lnTo>
                  <a:pt x="205899" y="384203"/>
                </a:lnTo>
                <a:cubicBezTo>
                  <a:pt x="205899" y="375059"/>
                  <a:pt x="215043" y="365916"/>
                  <a:pt x="224187" y="365916"/>
                </a:cubicBezTo>
                <a:lnTo>
                  <a:pt x="324771" y="365916"/>
                </a:lnTo>
                <a:cubicBezTo>
                  <a:pt x="333915" y="365916"/>
                  <a:pt x="343059" y="375059"/>
                  <a:pt x="343059" y="384203"/>
                </a:cubicBezTo>
                <a:lnTo>
                  <a:pt x="343059" y="439068"/>
                </a:lnTo>
                <a:close/>
              </a:path>
            </a:pathLst>
          </a:custGeom>
          <a:solidFill>
            <a:srgbClr val="910830"/>
          </a:solidFill>
          <a:ln w="1414" cap="flat">
            <a:noFill/>
            <a:prstDash val="solid"/>
            <a:miter/>
          </a:ln>
        </p:spPr>
        <p:txBody>
          <a:bodyPr rtlCol="0" anchor="ctr"/>
          <a:lstStyle/>
          <a:p>
            <a:endParaRPr lang="en-GB"/>
          </a:p>
        </p:txBody>
      </p:sp>
      <p:sp>
        <p:nvSpPr>
          <p:cNvPr id="254" name="Grafik 387">
            <a:extLst>
              <a:ext uri="{FF2B5EF4-FFF2-40B4-BE49-F238E27FC236}">
                <a16:creationId xmlns:a16="http://schemas.microsoft.com/office/drawing/2014/main" id="{F9EB0536-47D1-43CE-A422-A1BBE9E5E19F}"/>
              </a:ext>
            </a:extLst>
          </p:cNvPr>
          <p:cNvSpPr/>
          <p:nvPr/>
        </p:nvSpPr>
        <p:spPr>
          <a:xfrm>
            <a:off x="6146022" y="5127711"/>
            <a:ext cx="424486" cy="475573"/>
          </a:xfrm>
          <a:custGeom>
            <a:avLst/>
            <a:gdLst>
              <a:gd name="connsiteX0" fmla="*/ 365919 w 652938"/>
              <a:gd name="connsiteY0" fmla="*/ 731679 h 731520"/>
              <a:gd name="connsiteX1" fmla="*/ 650036 w 652938"/>
              <a:gd name="connsiteY1" fmla="*/ 596245 h 731520"/>
              <a:gd name="connsiteX2" fmla="*/ 633517 w 652938"/>
              <a:gd name="connsiteY2" fmla="*/ 568599 h 731520"/>
              <a:gd name="connsiteX3" fmla="*/ 293100 w 652938"/>
              <a:gd name="connsiteY3" fmla="*/ 287201 h 731520"/>
              <a:gd name="connsiteX4" fmla="*/ 438115 w 652938"/>
              <a:gd name="connsiteY4" fmla="*/ 38035 h 731520"/>
              <a:gd name="connsiteX5" fmla="*/ 432749 w 652938"/>
              <a:gd name="connsiteY5" fmla="*/ 6274 h 731520"/>
              <a:gd name="connsiteX6" fmla="*/ 365919 w 652938"/>
              <a:gd name="connsiteY6" fmla="*/ 159 h 731520"/>
              <a:gd name="connsiteX7" fmla="*/ 159 w 652938"/>
              <a:gd name="connsiteY7" fmla="*/ 365919 h 731520"/>
              <a:gd name="connsiteX8" fmla="*/ 365919 w 652938"/>
              <a:gd name="connsiteY8" fmla="*/ 7316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2938" h="731520">
                <a:moveTo>
                  <a:pt x="365919" y="731679"/>
                </a:moveTo>
                <a:cubicBezTo>
                  <a:pt x="478736" y="731679"/>
                  <a:pt x="581773" y="680351"/>
                  <a:pt x="650036" y="596245"/>
                </a:cubicBezTo>
                <a:cubicBezTo>
                  <a:pt x="660134" y="583803"/>
                  <a:pt x="649123" y="565627"/>
                  <a:pt x="633517" y="568599"/>
                </a:cubicBezTo>
                <a:cubicBezTo>
                  <a:pt x="456062" y="602394"/>
                  <a:pt x="293100" y="466335"/>
                  <a:pt x="293100" y="287201"/>
                </a:cubicBezTo>
                <a:cubicBezTo>
                  <a:pt x="293100" y="184013"/>
                  <a:pt x="348338" y="89126"/>
                  <a:pt x="438115" y="38035"/>
                </a:cubicBezTo>
                <a:cubicBezTo>
                  <a:pt x="451954" y="30160"/>
                  <a:pt x="448474" y="9179"/>
                  <a:pt x="432749" y="6274"/>
                </a:cubicBezTo>
                <a:cubicBezTo>
                  <a:pt x="410704" y="2209"/>
                  <a:pt x="388335" y="162"/>
                  <a:pt x="365919" y="159"/>
                </a:cubicBezTo>
                <a:cubicBezTo>
                  <a:pt x="164024" y="159"/>
                  <a:pt x="159" y="163767"/>
                  <a:pt x="159" y="365919"/>
                </a:cubicBezTo>
                <a:cubicBezTo>
                  <a:pt x="159" y="567814"/>
                  <a:pt x="163767" y="731679"/>
                  <a:pt x="365919" y="731679"/>
                </a:cubicBezTo>
                <a:close/>
              </a:path>
            </a:pathLst>
          </a:custGeom>
          <a:solidFill>
            <a:srgbClr val="910830"/>
          </a:solidFill>
          <a:ln w="1414" cap="flat">
            <a:noFill/>
            <a:prstDash val="solid"/>
            <a:miter/>
          </a:ln>
        </p:spPr>
        <p:txBody>
          <a:bodyPr rtlCol="0" anchor="ctr"/>
          <a:lstStyle/>
          <a:p>
            <a:endParaRPr lang="en-GB"/>
          </a:p>
        </p:txBody>
      </p:sp>
      <p:sp>
        <p:nvSpPr>
          <p:cNvPr id="255" name="Grafik 388">
            <a:extLst>
              <a:ext uri="{FF2B5EF4-FFF2-40B4-BE49-F238E27FC236}">
                <a16:creationId xmlns:a16="http://schemas.microsoft.com/office/drawing/2014/main" id="{BF860D78-309E-42C1-A043-3F11162017A6}"/>
              </a:ext>
            </a:extLst>
          </p:cNvPr>
          <p:cNvSpPr/>
          <p:nvPr/>
        </p:nvSpPr>
        <p:spPr>
          <a:xfrm>
            <a:off x="6619851" y="5127715"/>
            <a:ext cx="475573" cy="475573"/>
          </a:xfrm>
          <a:custGeom>
            <a:avLst/>
            <a:gdLst>
              <a:gd name="connsiteX0" fmla="*/ 716734 w 731520"/>
              <a:gd name="connsiteY0" fmla="*/ 87178 h 731520"/>
              <a:gd name="connsiteX1" fmla="*/ 703490 w 731520"/>
              <a:gd name="connsiteY1" fmla="*/ 5539 h 731520"/>
              <a:gd name="connsiteX2" fmla="*/ 650097 w 731520"/>
              <a:gd name="connsiteY2" fmla="*/ 10354 h 731520"/>
              <a:gd name="connsiteX3" fmla="*/ 358904 w 731520"/>
              <a:gd name="connsiteY3" fmla="*/ 228753 h 731520"/>
              <a:gd name="connsiteX4" fmla="*/ 575174 w 731520"/>
              <a:gd name="connsiteY4" fmla="*/ 228753 h 731520"/>
              <a:gd name="connsiteX5" fmla="*/ 716734 w 731520"/>
              <a:gd name="connsiteY5" fmla="*/ 87178 h 731520"/>
              <a:gd name="connsiteX6" fmla="*/ 708819 w 731520"/>
              <a:gd name="connsiteY6" fmla="*/ 274473 h 731520"/>
              <a:gd name="connsiteX7" fmla="*/ 23019 w 731520"/>
              <a:gd name="connsiteY7" fmla="*/ 274473 h 731520"/>
              <a:gd name="connsiteX8" fmla="*/ 159 w 731520"/>
              <a:gd name="connsiteY8" fmla="*/ 297333 h 731520"/>
              <a:gd name="connsiteX9" fmla="*/ 159 w 731520"/>
              <a:gd name="connsiteY9" fmla="*/ 343053 h 731520"/>
              <a:gd name="connsiteX10" fmla="*/ 23019 w 731520"/>
              <a:gd name="connsiteY10" fmla="*/ 365913 h 731520"/>
              <a:gd name="connsiteX11" fmla="*/ 45879 w 731520"/>
              <a:gd name="connsiteY11" fmla="*/ 365913 h 731520"/>
              <a:gd name="connsiteX12" fmla="*/ 218944 w 731520"/>
              <a:gd name="connsiteY12" fmla="*/ 620688 h 731520"/>
              <a:gd name="connsiteX13" fmla="*/ 183296 w 731520"/>
              <a:gd name="connsiteY13" fmla="*/ 704541 h 731520"/>
              <a:gd name="connsiteX14" fmla="*/ 206256 w 731520"/>
              <a:gd name="connsiteY14" fmla="*/ 731659 h 731520"/>
              <a:gd name="connsiteX15" fmla="*/ 525582 w 731520"/>
              <a:gd name="connsiteY15" fmla="*/ 731659 h 731520"/>
              <a:gd name="connsiteX16" fmla="*/ 548542 w 731520"/>
              <a:gd name="connsiteY16" fmla="*/ 704541 h 731520"/>
              <a:gd name="connsiteX17" fmla="*/ 512895 w 731520"/>
              <a:gd name="connsiteY17" fmla="*/ 620688 h 731520"/>
              <a:gd name="connsiteX18" fmla="*/ 685959 w 731520"/>
              <a:gd name="connsiteY18" fmla="*/ 365913 h 731520"/>
              <a:gd name="connsiteX19" fmla="*/ 708819 w 731520"/>
              <a:gd name="connsiteY19" fmla="*/ 365913 h 731520"/>
              <a:gd name="connsiteX20" fmla="*/ 731679 w 731520"/>
              <a:gd name="connsiteY20" fmla="*/ 343053 h 731520"/>
              <a:gd name="connsiteX21" fmla="*/ 731679 w 731520"/>
              <a:gd name="connsiteY21" fmla="*/ 297333 h 731520"/>
              <a:gd name="connsiteX22" fmla="*/ 708819 w 731520"/>
              <a:gd name="connsiteY22" fmla="*/ 27447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716734" y="87178"/>
                </a:moveTo>
                <a:cubicBezTo>
                  <a:pt x="741337" y="62575"/>
                  <a:pt x="734608" y="21098"/>
                  <a:pt x="703490" y="5539"/>
                </a:cubicBezTo>
                <a:cubicBezTo>
                  <a:pt x="686216" y="-3093"/>
                  <a:pt x="665548" y="-1230"/>
                  <a:pt x="650097" y="10354"/>
                </a:cubicBezTo>
                <a:lnTo>
                  <a:pt x="358904" y="228753"/>
                </a:lnTo>
                <a:lnTo>
                  <a:pt x="575174" y="228753"/>
                </a:lnTo>
                <a:lnTo>
                  <a:pt x="716734" y="87178"/>
                </a:lnTo>
                <a:close/>
                <a:moveTo>
                  <a:pt x="708819" y="274473"/>
                </a:moveTo>
                <a:lnTo>
                  <a:pt x="23019" y="274473"/>
                </a:lnTo>
                <a:cubicBezTo>
                  <a:pt x="10389" y="274473"/>
                  <a:pt x="159" y="284703"/>
                  <a:pt x="159" y="297333"/>
                </a:cubicBezTo>
                <a:lnTo>
                  <a:pt x="159" y="343053"/>
                </a:lnTo>
                <a:cubicBezTo>
                  <a:pt x="159" y="355683"/>
                  <a:pt x="10389" y="365913"/>
                  <a:pt x="23019" y="365913"/>
                </a:cubicBezTo>
                <a:lnTo>
                  <a:pt x="45879" y="365913"/>
                </a:lnTo>
                <a:cubicBezTo>
                  <a:pt x="45879" y="481613"/>
                  <a:pt x="117602" y="580382"/>
                  <a:pt x="218944" y="620688"/>
                </a:cubicBezTo>
                <a:cubicBezTo>
                  <a:pt x="200713" y="644791"/>
                  <a:pt x="187911" y="673265"/>
                  <a:pt x="183296" y="704541"/>
                </a:cubicBezTo>
                <a:cubicBezTo>
                  <a:pt x="181210" y="718714"/>
                  <a:pt x="191926" y="731659"/>
                  <a:pt x="206256" y="731659"/>
                </a:cubicBezTo>
                <a:lnTo>
                  <a:pt x="525582" y="731659"/>
                </a:lnTo>
                <a:cubicBezTo>
                  <a:pt x="539912" y="731659"/>
                  <a:pt x="550628" y="718714"/>
                  <a:pt x="548542" y="704541"/>
                </a:cubicBezTo>
                <a:cubicBezTo>
                  <a:pt x="543941" y="673265"/>
                  <a:pt x="531140" y="644791"/>
                  <a:pt x="512895" y="620688"/>
                </a:cubicBezTo>
                <a:cubicBezTo>
                  <a:pt x="614236" y="580382"/>
                  <a:pt x="685959" y="481613"/>
                  <a:pt x="685959" y="365913"/>
                </a:cubicBezTo>
                <a:lnTo>
                  <a:pt x="708819" y="365913"/>
                </a:lnTo>
                <a:cubicBezTo>
                  <a:pt x="721449" y="365913"/>
                  <a:pt x="731679" y="355683"/>
                  <a:pt x="731679" y="343053"/>
                </a:cubicBezTo>
                <a:lnTo>
                  <a:pt x="731679" y="297333"/>
                </a:lnTo>
                <a:cubicBezTo>
                  <a:pt x="731679" y="284703"/>
                  <a:pt x="721449" y="274473"/>
                  <a:pt x="708819" y="274473"/>
                </a:cubicBezTo>
                <a:close/>
              </a:path>
            </a:pathLst>
          </a:custGeom>
          <a:solidFill>
            <a:srgbClr val="910830"/>
          </a:solidFill>
          <a:ln w="1414" cap="flat">
            <a:noFill/>
            <a:prstDash val="solid"/>
            <a:miter/>
          </a:ln>
        </p:spPr>
        <p:txBody>
          <a:bodyPr rtlCol="0" anchor="ctr"/>
          <a:lstStyle/>
          <a:p>
            <a:endParaRPr lang="en-GB"/>
          </a:p>
        </p:txBody>
      </p:sp>
      <p:sp>
        <p:nvSpPr>
          <p:cNvPr id="256" name="Grafik 389">
            <a:extLst>
              <a:ext uri="{FF2B5EF4-FFF2-40B4-BE49-F238E27FC236}">
                <a16:creationId xmlns:a16="http://schemas.microsoft.com/office/drawing/2014/main" id="{8C079CDD-C108-4C34-98ED-7976344FB5E2}"/>
              </a:ext>
            </a:extLst>
          </p:cNvPr>
          <p:cNvSpPr/>
          <p:nvPr/>
        </p:nvSpPr>
        <p:spPr>
          <a:xfrm>
            <a:off x="4266753" y="5127710"/>
            <a:ext cx="594467" cy="475573"/>
          </a:xfrm>
          <a:custGeom>
            <a:avLst/>
            <a:gdLst>
              <a:gd name="connsiteX0" fmla="*/ 161 w 914400"/>
              <a:gd name="connsiteY0" fmla="*/ 685961 h 731520"/>
              <a:gd name="connsiteX1" fmla="*/ 45881 w 914400"/>
              <a:gd name="connsiteY1" fmla="*/ 731681 h 731520"/>
              <a:gd name="connsiteX2" fmla="*/ 137321 w 914400"/>
              <a:gd name="connsiteY2" fmla="*/ 731681 h 731520"/>
              <a:gd name="connsiteX3" fmla="*/ 183041 w 914400"/>
              <a:gd name="connsiteY3" fmla="*/ 685961 h 731520"/>
              <a:gd name="connsiteX4" fmla="*/ 183041 w 914400"/>
              <a:gd name="connsiteY4" fmla="*/ 228761 h 731520"/>
              <a:gd name="connsiteX5" fmla="*/ 161 w 914400"/>
              <a:gd name="connsiteY5" fmla="*/ 228761 h 731520"/>
              <a:gd name="connsiteX6" fmla="*/ 161 w 914400"/>
              <a:gd name="connsiteY6" fmla="*/ 685961 h 731520"/>
              <a:gd name="connsiteX7" fmla="*/ 827636 w 914400"/>
              <a:gd name="connsiteY7" fmla="*/ 411641 h 731520"/>
              <a:gd name="connsiteX8" fmla="*/ 868841 w 914400"/>
              <a:gd name="connsiteY8" fmla="*/ 327473 h 731520"/>
              <a:gd name="connsiteX9" fmla="*/ 743225 w 914400"/>
              <a:gd name="connsiteY9" fmla="*/ 151880 h 731520"/>
              <a:gd name="connsiteX10" fmla="*/ 583262 w 914400"/>
              <a:gd name="connsiteY10" fmla="*/ 14405 h 731520"/>
              <a:gd name="connsiteX11" fmla="*/ 571661 w 914400"/>
              <a:gd name="connsiteY11" fmla="*/ 161 h 731520"/>
              <a:gd name="connsiteX12" fmla="*/ 560059 w 914400"/>
              <a:gd name="connsiteY12" fmla="*/ 14405 h 731520"/>
              <a:gd name="connsiteX13" fmla="*/ 400096 w 914400"/>
              <a:gd name="connsiteY13" fmla="*/ 151880 h 731520"/>
              <a:gd name="connsiteX14" fmla="*/ 274481 w 914400"/>
              <a:gd name="connsiteY14" fmla="*/ 327473 h 731520"/>
              <a:gd name="connsiteX15" fmla="*/ 315686 w 914400"/>
              <a:gd name="connsiteY15" fmla="*/ 411641 h 731520"/>
              <a:gd name="connsiteX16" fmla="*/ 827636 w 914400"/>
              <a:gd name="connsiteY16" fmla="*/ 411641 h 731520"/>
              <a:gd name="connsiteX17" fmla="*/ 868841 w 914400"/>
              <a:gd name="connsiteY17" fmla="*/ 457361 h 731520"/>
              <a:gd name="connsiteX18" fmla="*/ 274481 w 914400"/>
              <a:gd name="connsiteY18" fmla="*/ 457361 h 731520"/>
              <a:gd name="connsiteX19" fmla="*/ 228761 w 914400"/>
              <a:gd name="connsiteY19" fmla="*/ 503081 h 731520"/>
              <a:gd name="connsiteX20" fmla="*/ 228761 w 914400"/>
              <a:gd name="connsiteY20" fmla="*/ 685961 h 731520"/>
              <a:gd name="connsiteX21" fmla="*/ 274481 w 914400"/>
              <a:gd name="connsiteY21" fmla="*/ 731681 h 731520"/>
              <a:gd name="connsiteX22" fmla="*/ 320201 w 914400"/>
              <a:gd name="connsiteY22" fmla="*/ 731681 h 731520"/>
              <a:gd name="connsiteX23" fmla="*/ 320201 w 914400"/>
              <a:gd name="connsiteY23" fmla="*/ 640241 h 731520"/>
              <a:gd name="connsiteX24" fmla="*/ 365921 w 914400"/>
              <a:gd name="connsiteY24" fmla="*/ 594521 h 731520"/>
              <a:gd name="connsiteX25" fmla="*/ 411641 w 914400"/>
              <a:gd name="connsiteY25" fmla="*/ 640241 h 731520"/>
              <a:gd name="connsiteX26" fmla="*/ 411641 w 914400"/>
              <a:gd name="connsiteY26" fmla="*/ 731681 h 731520"/>
              <a:gd name="connsiteX27" fmla="*/ 503081 w 914400"/>
              <a:gd name="connsiteY27" fmla="*/ 731681 h 731520"/>
              <a:gd name="connsiteX28" fmla="*/ 503081 w 914400"/>
              <a:gd name="connsiteY28" fmla="*/ 628811 h 731520"/>
              <a:gd name="connsiteX29" fmla="*/ 571661 w 914400"/>
              <a:gd name="connsiteY29" fmla="*/ 525941 h 731520"/>
              <a:gd name="connsiteX30" fmla="*/ 640241 w 914400"/>
              <a:gd name="connsiteY30" fmla="*/ 628811 h 731520"/>
              <a:gd name="connsiteX31" fmla="*/ 640241 w 914400"/>
              <a:gd name="connsiteY31" fmla="*/ 731681 h 731520"/>
              <a:gd name="connsiteX32" fmla="*/ 731681 w 914400"/>
              <a:gd name="connsiteY32" fmla="*/ 731681 h 731520"/>
              <a:gd name="connsiteX33" fmla="*/ 731681 w 914400"/>
              <a:gd name="connsiteY33" fmla="*/ 640241 h 731520"/>
              <a:gd name="connsiteX34" fmla="*/ 777401 w 914400"/>
              <a:gd name="connsiteY34" fmla="*/ 594521 h 731520"/>
              <a:gd name="connsiteX35" fmla="*/ 823121 w 914400"/>
              <a:gd name="connsiteY35" fmla="*/ 640241 h 731520"/>
              <a:gd name="connsiteX36" fmla="*/ 823121 w 914400"/>
              <a:gd name="connsiteY36" fmla="*/ 731681 h 731520"/>
              <a:gd name="connsiteX37" fmla="*/ 868841 w 914400"/>
              <a:gd name="connsiteY37" fmla="*/ 731681 h 731520"/>
              <a:gd name="connsiteX38" fmla="*/ 914561 w 914400"/>
              <a:gd name="connsiteY38" fmla="*/ 685961 h 731520"/>
              <a:gd name="connsiteX39" fmla="*/ 914561 w 914400"/>
              <a:gd name="connsiteY39" fmla="*/ 503081 h 731520"/>
              <a:gd name="connsiteX40" fmla="*/ 868841 w 914400"/>
              <a:gd name="connsiteY40" fmla="*/ 457361 h 731520"/>
              <a:gd name="connsiteX41" fmla="*/ 91601 w 914400"/>
              <a:gd name="connsiteY41" fmla="*/ 161 h 731520"/>
              <a:gd name="connsiteX42" fmla="*/ 161 w 914400"/>
              <a:gd name="connsiteY42" fmla="*/ 137321 h 731520"/>
              <a:gd name="connsiteX43" fmla="*/ 161 w 914400"/>
              <a:gd name="connsiteY43" fmla="*/ 183041 h 731520"/>
              <a:gd name="connsiteX44" fmla="*/ 183041 w 914400"/>
              <a:gd name="connsiteY44" fmla="*/ 183041 h 731520"/>
              <a:gd name="connsiteX45" fmla="*/ 183041 w 914400"/>
              <a:gd name="connsiteY45" fmla="*/ 137321 h 731520"/>
              <a:gd name="connsiteX46" fmla="*/ 91601 w 914400"/>
              <a:gd name="connsiteY46"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14400" h="731520">
                <a:moveTo>
                  <a:pt x="161" y="685961"/>
                </a:moveTo>
                <a:cubicBezTo>
                  <a:pt x="161" y="711207"/>
                  <a:pt x="20635" y="731681"/>
                  <a:pt x="45881" y="731681"/>
                </a:cubicBezTo>
                <a:lnTo>
                  <a:pt x="137321" y="731681"/>
                </a:lnTo>
                <a:cubicBezTo>
                  <a:pt x="162567" y="731681"/>
                  <a:pt x="183041" y="711207"/>
                  <a:pt x="183041" y="685961"/>
                </a:cubicBezTo>
                <a:lnTo>
                  <a:pt x="183041" y="228761"/>
                </a:lnTo>
                <a:lnTo>
                  <a:pt x="161" y="228761"/>
                </a:lnTo>
                <a:lnTo>
                  <a:pt x="161" y="685961"/>
                </a:lnTo>
                <a:close/>
                <a:moveTo>
                  <a:pt x="827636" y="411641"/>
                </a:moveTo>
                <a:cubicBezTo>
                  <a:pt x="853153" y="386795"/>
                  <a:pt x="868841" y="358291"/>
                  <a:pt x="868841" y="327473"/>
                </a:cubicBezTo>
                <a:cubicBezTo>
                  <a:pt x="868841" y="251949"/>
                  <a:pt x="809133" y="193471"/>
                  <a:pt x="743225" y="151880"/>
                </a:cubicBezTo>
                <a:cubicBezTo>
                  <a:pt x="683303" y="114061"/>
                  <a:pt x="628025" y="69341"/>
                  <a:pt x="583262" y="14405"/>
                </a:cubicBezTo>
                <a:lnTo>
                  <a:pt x="571661" y="161"/>
                </a:lnTo>
                <a:lnTo>
                  <a:pt x="560059" y="14405"/>
                </a:lnTo>
                <a:cubicBezTo>
                  <a:pt x="515297" y="69341"/>
                  <a:pt x="460033" y="114075"/>
                  <a:pt x="400096" y="151880"/>
                </a:cubicBezTo>
                <a:cubicBezTo>
                  <a:pt x="334188" y="193471"/>
                  <a:pt x="274481" y="251949"/>
                  <a:pt x="274481" y="327473"/>
                </a:cubicBezTo>
                <a:cubicBezTo>
                  <a:pt x="274481" y="358291"/>
                  <a:pt x="290168" y="386795"/>
                  <a:pt x="315686" y="411641"/>
                </a:cubicBezTo>
                <a:lnTo>
                  <a:pt x="827636" y="411641"/>
                </a:lnTo>
                <a:close/>
                <a:moveTo>
                  <a:pt x="868841" y="457361"/>
                </a:moveTo>
                <a:lnTo>
                  <a:pt x="274481" y="457361"/>
                </a:lnTo>
                <a:cubicBezTo>
                  <a:pt x="249235" y="457361"/>
                  <a:pt x="228761" y="477835"/>
                  <a:pt x="228761" y="503081"/>
                </a:cubicBezTo>
                <a:lnTo>
                  <a:pt x="228761" y="685961"/>
                </a:lnTo>
                <a:cubicBezTo>
                  <a:pt x="228761" y="711207"/>
                  <a:pt x="249235" y="731681"/>
                  <a:pt x="274481" y="731681"/>
                </a:cubicBezTo>
                <a:lnTo>
                  <a:pt x="320201" y="731681"/>
                </a:lnTo>
                <a:lnTo>
                  <a:pt x="320201" y="640241"/>
                </a:lnTo>
                <a:cubicBezTo>
                  <a:pt x="320201" y="614995"/>
                  <a:pt x="340675" y="594521"/>
                  <a:pt x="365921" y="594521"/>
                </a:cubicBezTo>
                <a:cubicBezTo>
                  <a:pt x="391167" y="594521"/>
                  <a:pt x="411641" y="614995"/>
                  <a:pt x="411641" y="640241"/>
                </a:cubicBezTo>
                <a:lnTo>
                  <a:pt x="411641" y="731681"/>
                </a:lnTo>
                <a:lnTo>
                  <a:pt x="503081" y="731681"/>
                </a:lnTo>
                <a:lnTo>
                  <a:pt x="503081" y="628811"/>
                </a:lnTo>
                <a:cubicBezTo>
                  <a:pt x="503081" y="560231"/>
                  <a:pt x="571661" y="525941"/>
                  <a:pt x="571661" y="525941"/>
                </a:cubicBezTo>
                <a:cubicBezTo>
                  <a:pt x="571661" y="525941"/>
                  <a:pt x="640241" y="560231"/>
                  <a:pt x="640241" y="628811"/>
                </a:cubicBezTo>
                <a:lnTo>
                  <a:pt x="640241" y="731681"/>
                </a:lnTo>
                <a:lnTo>
                  <a:pt x="731681" y="731681"/>
                </a:lnTo>
                <a:lnTo>
                  <a:pt x="731681" y="640241"/>
                </a:lnTo>
                <a:cubicBezTo>
                  <a:pt x="731681" y="614995"/>
                  <a:pt x="752155" y="594521"/>
                  <a:pt x="777401" y="594521"/>
                </a:cubicBezTo>
                <a:cubicBezTo>
                  <a:pt x="802647" y="594521"/>
                  <a:pt x="823121" y="614995"/>
                  <a:pt x="823121" y="640241"/>
                </a:cubicBezTo>
                <a:lnTo>
                  <a:pt x="823121" y="731681"/>
                </a:lnTo>
                <a:lnTo>
                  <a:pt x="868841" y="731681"/>
                </a:lnTo>
                <a:cubicBezTo>
                  <a:pt x="894087" y="731681"/>
                  <a:pt x="914561" y="711207"/>
                  <a:pt x="914561" y="685961"/>
                </a:cubicBezTo>
                <a:lnTo>
                  <a:pt x="914561" y="503081"/>
                </a:lnTo>
                <a:cubicBezTo>
                  <a:pt x="914561" y="477835"/>
                  <a:pt x="894087" y="457361"/>
                  <a:pt x="868841" y="457361"/>
                </a:cubicBezTo>
                <a:close/>
                <a:moveTo>
                  <a:pt x="91601" y="161"/>
                </a:moveTo>
                <a:cubicBezTo>
                  <a:pt x="91601" y="161"/>
                  <a:pt x="161" y="45881"/>
                  <a:pt x="161" y="137321"/>
                </a:cubicBezTo>
                <a:lnTo>
                  <a:pt x="161" y="183041"/>
                </a:lnTo>
                <a:lnTo>
                  <a:pt x="183041" y="183041"/>
                </a:lnTo>
                <a:lnTo>
                  <a:pt x="183041" y="137321"/>
                </a:lnTo>
                <a:cubicBezTo>
                  <a:pt x="183041" y="45881"/>
                  <a:pt x="91601" y="161"/>
                  <a:pt x="91601" y="161"/>
                </a:cubicBezTo>
                <a:close/>
              </a:path>
            </a:pathLst>
          </a:custGeom>
          <a:solidFill>
            <a:srgbClr val="910830"/>
          </a:solidFill>
          <a:ln w="1429" cap="flat">
            <a:noFill/>
            <a:prstDash val="solid"/>
            <a:miter/>
          </a:ln>
        </p:spPr>
        <p:txBody>
          <a:bodyPr rtlCol="0" anchor="ctr"/>
          <a:lstStyle/>
          <a:p>
            <a:endParaRPr lang="en-GB"/>
          </a:p>
        </p:txBody>
      </p:sp>
      <p:sp>
        <p:nvSpPr>
          <p:cNvPr id="257" name="Grafik 390">
            <a:extLst>
              <a:ext uri="{FF2B5EF4-FFF2-40B4-BE49-F238E27FC236}">
                <a16:creationId xmlns:a16="http://schemas.microsoft.com/office/drawing/2014/main" id="{87061E4E-ED25-4C6C-965A-601481C76EA5}"/>
              </a:ext>
            </a:extLst>
          </p:cNvPr>
          <p:cNvSpPr/>
          <p:nvPr/>
        </p:nvSpPr>
        <p:spPr>
          <a:xfrm>
            <a:off x="4884751" y="5187157"/>
            <a:ext cx="594467" cy="356680"/>
          </a:xfrm>
          <a:custGeom>
            <a:avLst/>
            <a:gdLst>
              <a:gd name="connsiteX0" fmla="*/ 733036 w 914400"/>
              <a:gd name="connsiteY0" fmla="*/ 183045 h 548640"/>
              <a:gd name="connsiteX1" fmla="*/ 672409 w 914400"/>
              <a:gd name="connsiteY1" fmla="*/ 192866 h 548640"/>
              <a:gd name="connsiteX2" fmla="*/ 625366 w 914400"/>
              <a:gd name="connsiteY2" fmla="*/ 114461 h 548640"/>
              <a:gd name="connsiteX3" fmla="*/ 743111 w 914400"/>
              <a:gd name="connsiteY3" fmla="*/ 114461 h 548640"/>
              <a:gd name="connsiteX4" fmla="*/ 777401 w 914400"/>
              <a:gd name="connsiteY4" fmla="*/ 80171 h 548640"/>
              <a:gd name="connsiteX5" fmla="*/ 777401 w 914400"/>
              <a:gd name="connsiteY5" fmla="*/ 34451 h 548640"/>
              <a:gd name="connsiteX6" fmla="*/ 743111 w 914400"/>
              <a:gd name="connsiteY6" fmla="*/ 161 h 548640"/>
              <a:gd name="connsiteX7" fmla="*/ 678372 w 914400"/>
              <a:gd name="connsiteY7" fmla="*/ 161 h 548640"/>
              <a:gd name="connsiteX8" fmla="*/ 652885 w 914400"/>
              <a:gd name="connsiteY8" fmla="*/ 11512 h 548640"/>
              <a:gd name="connsiteX9" fmla="*/ 599313 w 914400"/>
              <a:gd name="connsiteY9" fmla="*/ 71038 h 548640"/>
              <a:gd name="connsiteX10" fmla="*/ 566774 w 914400"/>
              <a:gd name="connsiteY10" fmla="*/ 16809 h 548640"/>
              <a:gd name="connsiteX11" fmla="*/ 537371 w 914400"/>
              <a:gd name="connsiteY11" fmla="*/ 161 h 548640"/>
              <a:gd name="connsiteX12" fmla="*/ 423071 w 914400"/>
              <a:gd name="connsiteY12" fmla="*/ 161 h 548640"/>
              <a:gd name="connsiteX13" fmla="*/ 400211 w 914400"/>
              <a:gd name="connsiteY13" fmla="*/ 23021 h 548640"/>
              <a:gd name="connsiteX14" fmla="*/ 400211 w 914400"/>
              <a:gd name="connsiteY14" fmla="*/ 45881 h 548640"/>
              <a:gd name="connsiteX15" fmla="*/ 423071 w 914400"/>
              <a:gd name="connsiteY15" fmla="*/ 68741 h 548640"/>
              <a:gd name="connsiteX16" fmla="*/ 517955 w 914400"/>
              <a:gd name="connsiteY16" fmla="*/ 68741 h 548640"/>
              <a:gd name="connsiteX17" fmla="*/ 545387 w 914400"/>
              <a:gd name="connsiteY17" fmla="*/ 114461 h 548640"/>
              <a:gd name="connsiteX18" fmla="*/ 325778 w 914400"/>
              <a:gd name="connsiteY18" fmla="*/ 114461 h 548640"/>
              <a:gd name="connsiteX19" fmla="*/ 183041 w 914400"/>
              <a:gd name="connsiteY19" fmla="*/ 57311 h 548640"/>
              <a:gd name="connsiteX20" fmla="*/ 103802 w 914400"/>
              <a:gd name="connsiteY20" fmla="*/ 57311 h 548640"/>
              <a:gd name="connsiteX21" fmla="*/ 68746 w 914400"/>
              <a:gd name="connsiteY21" fmla="*/ 92264 h 548640"/>
              <a:gd name="connsiteX22" fmla="*/ 103031 w 914400"/>
              <a:gd name="connsiteY22" fmla="*/ 125891 h 548640"/>
              <a:gd name="connsiteX23" fmla="*/ 183041 w 914400"/>
              <a:gd name="connsiteY23" fmla="*/ 125891 h 548640"/>
              <a:gd name="connsiteX24" fmla="*/ 251316 w 914400"/>
              <a:gd name="connsiteY24" fmla="*/ 161279 h 548640"/>
              <a:gd name="connsiteX25" fmla="*/ 235184 w 914400"/>
              <a:gd name="connsiteY25" fmla="*/ 190610 h 548640"/>
              <a:gd name="connsiteX26" fmla="*/ 176247 w 914400"/>
              <a:gd name="connsiteY26" fmla="*/ 183166 h 548640"/>
              <a:gd name="connsiteX27" fmla="*/ 209 w 914400"/>
              <a:gd name="connsiteY27" fmla="*/ 361664 h 548640"/>
              <a:gd name="connsiteX28" fmla="*/ 183041 w 914400"/>
              <a:gd name="connsiteY28" fmla="*/ 548801 h 548640"/>
              <a:gd name="connsiteX29" fmla="*/ 360138 w 914400"/>
              <a:gd name="connsiteY29" fmla="*/ 411641 h 548640"/>
              <a:gd name="connsiteX30" fmla="*/ 480491 w 914400"/>
              <a:gd name="connsiteY30" fmla="*/ 411641 h 548640"/>
              <a:gd name="connsiteX31" fmla="*/ 514746 w 914400"/>
              <a:gd name="connsiteY31" fmla="*/ 375812 h 548640"/>
              <a:gd name="connsiteX32" fmla="*/ 595021 w 914400"/>
              <a:gd name="connsiteY32" fmla="*/ 197181 h 548640"/>
              <a:gd name="connsiteX33" fmla="*/ 612859 w 914400"/>
              <a:gd name="connsiteY33" fmla="*/ 226911 h 548640"/>
              <a:gd name="connsiteX34" fmla="*/ 548806 w 914400"/>
              <a:gd name="connsiteY34" fmla="*/ 367184 h 548640"/>
              <a:gd name="connsiteX35" fmla="*/ 729912 w 914400"/>
              <a:gd name="connsiteY35" fmla="*/ 548792 h 548640"/>
              <a:gd name="connsiteX36" fmla="*/ 914555 w 914400"/>
              <a:gd name="connsiteY36" fmla="*/ 364342 h 548640"/>
              <a:gd name="connsiteX37" fmla="*/ 733036 w 914400"/>
              <a:gd name="connsiteY37" fmla="*/ 183045 h 548640"/>
              <a:gd name="connsiteX38" fmla="*/ 183041 w 914400"/>
              <a:gd name="connsiteY38" fmla="*/ 480221 h 548640"/>
              <a:gd name="connsiteX39" fmla="*/ 68741 w 914400"/>
              <a:gd name="connsiteY39" fmla="*/ 365921 h 548640"/>
              <a:gd name="connsiteX40" fmla="*/ 183041 w 914400"/>
              <a:gd name="connsiteY40" fmla="*/ 251621 h 548640"/>
              <a:gd name="connsiteX41" fmla="*/ 200856 w 914400"/>
              <a:gd name="connsiteY41" fmla="*/ 253024 h 548640"/>
              <a:gd name="connsiteX42" fmla="*/ 141564 w 914400"/>
              <a:gd name="connsiteY42" fmla="*/ 360826 h 548640"/>
              <a:gd name="connsiteX43" fmla="*/ 171611 w 914400"/>
              <a:gd name="connsiteY43" fmla="*/ 411641 h 548640"/>
              <a:gd name="connsiteX44" fmla="*/ 287764 w 914400"/>
              <a:gd name="connsiteY44" fmla="*/ 411641 h 548640"/>
              <a:gd name="connsiteX45" fmla="*/ 183041 w 914400"/>
              <a:gd name="connsiteY45" fmla="*/ 480221 h 548640"/>
              <a:gd name="connsiteX46" fmla="*/ 737897 w 914400"/>
              <a:gd name="connsiteY46" fmla="*/ 480055 h 548640"/>
              <a:gd name="connsiteX47" fmla="*/ 617381 w 914400"/>
              <a:gd name="connsiteY47" fmla="*/ 365921 h 548640"/>
              <a:gd name="connsiteX48" fmla="*/ 648992 w 914400"/>
              <a:gd name="connsiteY48" fmla="*/ 287134 h 548640"/>
              <a:gd name="connsiteX49" fmla="*/ 719589 w 914400"/>
              <a:gd name="connsiteY49" fmla="*/ 404794 h 548640"/>
              <a:gd name="connsiteX50" fmla="*/ 750953 w 914400"/>
              <a:gd name="connsiteY50" fmla="*/ 412635 h 548640"/>
              <a:gd name="connsiteX51" fmla="*/ 770555 w 914400"/>
              <a:gd name="connsiteY51" fmla="*/ 400874 h 548640"/>
              <a:gd name="connsiteX52" fmla="*/ 778396 w 914400"/>
              <a:gd name="connsiteY52" fmla="*/ 369510 h 548640"/>
              <a:gd name="connsiteX53" fmla="*/ 709022 w 914400"/>
              <a:gd name="connsiteY53" fmla="*/ 253885 h 548640"/>
              <a:gd name="connsiteX54" fmla="*/ 731681 w 914400"/>
              <a:gd name="connsiteY54" fmla="*/ 251621 h 548640"/>
              <a:gd name="connsiteX55" fmla="*/ 845815 w 914400"/>
              <a:gd name="connsiteY55" fmla="*/ 372139 h 548640"/>
              <a:gd name="connsiteX56" fmla="*/ 737897 w 914400"/>
              <a:gd name="connsiteY56" fmla="*/ 480055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914400" h="548640">
                <a:moveTo>
                  <a:pt x="733036" y="183045"/>
                </a:moveTo>
                <a:cubicBezTo>
                  <a:pt x="711802" y="182891"/>
                  <a:pt x="691403" y="186363"/>
                  <a:pt x="672409" y="192866"/>
                </a:cubicBezTo>
                <a:lnTo>
                  <a:pt x="625366" y="114461"/>
                </a:lnTo>
                <a:lnTo>
                  <a:pt x="743111" y="114461"/>
                </a:lnTo>
                <a:cubicBezTo>
                  <a:pt x="762049" y="114461"/>
                  <a:pt x="777401" y="99109"/>
                  <a:pt x="777401" y="80171"/>
                </a:cubicBezTo>
                <a:lnTo>
                  <a:pt x="777401" y="34451"/>
                </a:lnTo>
                <a:cubicBezTo>
                  <a:pt x="777401" y="15513"/>
                  <a:pt x="762049" y="161"/>
                  <a:pt x="743111" y="161"/>
                </a:cubicBezTo>
                <a:lnTo>
                  <a:pt x="678372" y="161"/>
                </a:lnTo>
                <a:cubicBezTo>
                  <a:pt x="668652" y="161"/>
                  <a:pt x="659388" y="4287"/>
                  <a:pt x="652885" y="11512"/>
                </a:cubicBezTo>
                <a:lnTo>
                  <a:pt x="599313" y="71038"/>
                </a:lnTo>
                <a:lnTo>
                  <a:pt x="566774" y="16809"/>
                </a:lnTo>
                <a:cubicBezTo>
                  <a:pt x="560577" y="6480"/>
                  <a:pt x="549415" y="161"/>
                  <a:pt x="537371" y="161"/>
                </a:cubicBezTo>
                <a:lnTo>
                  <a:pt x="423071" y="161"/>
                </a:lnTo>
                <a:cubicBezTo>
                  <a:pt x="410445" y="161"/>
                  <a:pt x="400211" y="10395"/>
                  <a:pt x="400211" y="23021"/>
                </a:cubicBezTo>
                <a:lnTo>
                  <a:pt x="400211" y="45881"/>
                </a:lnTo>
                <a:cubicBezTo>
                  <a:pt x="400211" y="58507"/>
                  <a:pt x="410445" y="68741"/>
                  <a:pt x="423071" y="68741"/>
                </a:cubicBezTo>
                <a:lnTo>
                  <a:pt x="517955" y="68741"/>
                </a:lnTo>
                <a:lnTo>
                  <a:pt x="545387" y="114461"/>
                </a:lnTo>
                <a:lnTo>
                  <a:pt x="325778" y="114461"/>
                </a:lnTo>
                <a:cubicBezTo>
                  <a:pt x="300451" y="81495"/>
                  <a:pt x="261593" y="57311"/>
                  <a:pt x="183041" y="57311"/>
                </a:cubicBezTo>
                <a:lnTo>
                  <a:pt x="103802" y="57311"/>
                </a:lnTo>
                <a:cubicBezTo>
                  <a:pt x="84578" y="57311"/>
                  <a:pt x="68382" y="73043"/>
                  <a:pt x="68746" y="92264"/>
                </a:cubicBezTo>
                <a:cubicBezTo>
                  <a:pt x="69101" y="110896"/>
                  <a:pt x="84314" y="125891"/>
                  <a:pt x="103031" y="125891"/>
                </a:cubicBezTo>
                <a:lnTo>
                  <a:pt x="183041" y="125891"/>
                </a:lnTo>
                <a:cubicBezTo>
                  <a:pt x="218051" y="125891"/>
                  <a:pt x="238313" y="141491"/>
                  <a:pt x="251316" y="161279"/>
                </a:cubicBezTo>
                <a:lnTo>
                  <a:pt x="235184" y="190610"/>
                </a:lnTo>
                <a:cubicBezTo>
                  <a:pt x="216602" y="185088"/>
                  <a:pt x="196792" y="182415"/>
                  <a:pt x="176247" y="183166"/>
                </a:cubicBezTo>
                <a:cubicBezTo>
                  <a:pt x="79966" y="186683"/>
                  <a:pt x="2397" y="265344"/>
                  <a:pt x="209" y="361664"/>
                </a:cubicBezTo>
                <a:cubicBezTo>
                  <a:pt x="-2130" y="464613"/>
                  <a:pt x="80623" y="548801"/>
                  <a:pt x="183041" y="548801"/>
                </a:cubicBezTo>
                <a:cubicBezTo>
                  <a:pt x="268254" y="548801"/>
                  <a:pt x="339837" y="490516"/>
                  <a:pt x="360138" y="411641"/>
                </a:cubicBezTo>
                <a:lnTo>
                  <a:pt x="480491" y="411641"/>
                </a:lnTo>
                <a:cubicBezTo>
                  <a:pt x="500026" y="411641"/>
                  <a:pt x="515622" y="395323"/>
                  <a:pt x="514746" y="375812"/>
                </a:cubicBezTo>
                <a:cubicBezTo>
                  <a:pt x="511720" y="308489"/>
                  <a:pt x="539781" y="241988"/>
                  <a:pt x="595021" y="197181"/>
                </a:cubicBezTo>
                <a:lnTo>
                  <a:pt x="612859" y="226911"/>
                </a:lnTo>
                <a:cubicBezTo>
                  <a:pt x="573359" y="260706"/>
                  <a:pt x="548426" y="311035"/>
                  <a:pt x="548806" y="367184"/>
                </a:cubicBezTo>
                <a:cubicBezTo>
                  <a:pt x="549478" y="466562"/>
                  <a:pt x="630535" y="547852"/>
                  <a:pt x="729912" y="548792"/>
                </a:cubicBezTo>
                <a:cubicBezTo>
                  <a:pt x="832252" y="549761"/>
                  <a:pt x="915419" y="466658"/>
                  <a:pt x="914555" y="364342"/>
                </a:cubicBezTo>
                <a:cubicBezTo>
                  <a:pt x="913715" y="264914"/>
                  <a:pt x="832466" y="183768"/>
                  <a:pt x="733036" y="183045"/>
                </a:cubicBezTo>
                <a:close/>
                <a:moveTo>
                  <a:pt x="183041" y="480221"/>
                </a:moveTo>
                <a:cubicBezTo>
                  <a:pt x="120016" y="480221"/>
                  <a:pt x="68741" y="428946"/>
                  <a:pt x="68741" y="365921"/>
                </a:cubicBezTo>
                <a:cubicBezTo>
                  <a:pt x="68741" y="302896"/>
                  <a:pt x="120016" y="251621"/>
                  <a:pt x="183041" y="251621"/>
                </a:cubicBezTo>
                <a:cubicBezTo>
                  <a:pt x="189101" y="251621"/>
                  <a:pt x="195049" y="252108"/>
                  <a:pt x="200856" y="253024"/>
                </a:cubicBezTo>
                <a:lnTo>
                  <a:pt x="141564" y="360826"/>
                </a:lnTo>
                <a:cubicBezTo>
                  <a:pt x="129015" y="383647"/>
                  <a:pt x="145553" y="411641"/>
                  <a:pt x="171611" y="411641"/>
                </a:cubicBezTo>
                <a:lnTo>
                  <a:pt x="287764" y="411641"/>
                </a:lnTo>
                <a:cubicBezTo>
                  <a:pt x="270090" y="451967"/>
                  <a:pt x="229814" y="480221"/>
                  <a:pt x="183041" y="480221"/>
                </a:cubicBezTo>
                <a:close/>
                <a:moveTo>
                  <a:pt x="737897" y="480055"/>
                </a:moveTo>
                <a:cubicBezTo>
                  <a:pt x="672062" y="483560"/>
                  <a:pt x="617381" y="431006"/>
                  <a:pt x="617381" y="365921"/>
                </a:cubicBezTo>
                <a:cubicBezTo>
                  <a:pt x="617381" y="335398"/>
                  <a:pt x="629431" y="307655"/>
                  <a:pt x="648992" y="287134"/>
                </a:cubicBezTo>
                <a:lnTo>
                  <a:pt x="719589" y="404794"/>
                </a:lnTo>
                <a:cubicBezTo>
                  <a:pt x="726084" y="415620"/>
                  <a:pt x="740127" y="419130"/>
                  <a:pt x="750953" y="412635"/>
                </a:cubicBezTo>
                <a:lnTo>
                  <a:pt x="770555" y="400874"/>
                </a:lnTo>
                <a:cubicBezTo>
                  <a:pt x="781381" y="394379"/>
                  <a:pt x="784891" y="380335"/>
                  <a:pt x="778396" y="369510"/>
                </a:cubicBezTo>
                <a:lnTo>
                  <a:pt x="709022" y="253885"/>
                </a:lnTo>
                <a:cubicBezTo>
                  <a:pt x="716481" y="252378"/>
                  <a:pt x="724071" y="251620"/>
                  <a:pt x="731681" y="251621"/>
                </a:cubicBezTo>
                <a:cubicBezTo>
                  <a:pt x="796766" y="251621"/>
                  <a:pt x="849321" y="306303"/>
                  <a:pt x="845815" y="372139"/>
                </a:cubicBezTo>
                <a:cubicBezTo>
                  <a:pt x="842729" y="430086"/>
                  <a:pt x="795846" y="476969"/>
                  <a:pt x="737897" y="480055"/>
                </a:cubicBezTo>
                <a:close/>
              </a:path>
            </a:pathLst>
          </a:custGeom>
          <a:solidFill>
            <a:srgbClr val="910830"/>
          </a:solidFill>
          <a:ln w="1429" cap="flat">
            <a:noFill/>
            <a:prstDash val="solid"/>
            <a:miter/>
          </a:ln>
        </p:spPr>
        <p:txBody>
          <a:bodyPr rtlCol="0" anchor="ctr"/>
          <a:lstStyle/>
          <a:p>
            <a:endParaRPr lang="en-GB"/>
          </a:p>
        </p:txBody>
      </p:sp>
      <p:sp>
        <p:nvSpPr>
          <p:cNvPr id="258" name="Grafik 391">
            <a:extLst>
              <a:ext uri="{FF2B5EF4-FFF2-40B4-BE49-F238E27FC236}">
                <a16:creationId xmlns:a16="http://schemas.microsoft.com/office/drawing/2014/main" id="{0EFE2263-F066-4B10-89D3-9741587EE168}"/>
              </a:ext>
            </a:extLst>
          </p:cNvPr>
          <p:cNvSpPr/>
          <p:nvPr/>
        </p:nvSpPr>
        <p:spPr>
          <a:xfrm>
            <a:off x="5502746" y="5127710"/>
            <a:ext cx="594467" cy="475573"/>
          </a:xfrm>
          <a:custGeom>
            <a:avLst/>
            <a:gdLst>
              <a:gd name="connsiteX0" fmla="*/ 907307 w 914400"/>
              <a:gd name="connsiteY0" fmla="*/ 661243 h 731520"/>
              <a:gd name="connsiteX1" fmla="*/ 495827 w 914400"/>
              <a:gd name="connsiteY1" fmla="*/ 21163 h 731520"/>
              <a:gd name="connsiteX2" fmla="*/ 457365 w 914400"/>
              <a:gd name="connsiteY2" fmla="*/ 161 h 731520"/>
              <a:gd name="connsiteX3" fmla="*/ 418903 w 914400"/>
              <a:gd name="connsiteY3" fmla="*/ 21163 h 731520"/>
              <a:gd name="connsiteX4" fmla="*/ 7423 w 914400"/>
              <a:gd name="connsiteY4" fmla="*/ 661243 h 731520"/>
              <a:gd name="connsiteX5" fmla="*/ 5752 w 914400"/>
              <a:gd name="connsiteY5" fmla="*/ 707878 h 731520"/>
              <a:gd name="connsiteX6" fmla="*/ 45885 w 914400"/>
              <a:gd name="connsiteY6" fmla="*/ 731681 h 731520"/>
              <a:gd name="connsiteX7" fmla="*/ 868845 w 914400"/>
              <a:gd name="connsiteY7" fmla="*/ 731681 h 731520"/>
              <a:gd name="connsiteX8" fmla="*/ 908979 w 914400"/>
              <a:gd name="connsiteY8" fmla="*/ 707863 h 731520"/>
              <a:gd name="connsiteX9" fmla="*/ 907307 w 914400"/>
              <a:gd name="connsiteY9" fmla="*/ 661243 h 731520"/>
              <a:gd name="connsiteX10" fmla="*/ 457365 w 914400"/>
              <a:gd name="connsiteY10" fmla="*/ 130434 h 731520"/>
              <a:gd name="connsiteX11" fmla="*/ 579366 w 914400"/>
              <a:gd name="connsiteY11" fmla="*/ 320201 h 731520"/>
              <a:gd name="connsiteX12" fmla="*/ 457365 w 914400"/>
              <a:gd name="connsiteY12" fmla="*/ 320201 h 731520"/>
              <a:gd name="connsiteX13" fmla="*/ 365925 w 914400"/>
              <a:gd name="connsiteY13" fmla="*/ 411641 h 731520"/>
              <a:gd name="connsiteX14" fmla="*/ 311547 w 914400"/>
              <a:gd name="connsiteY14" fmla="*/ 357263 h 731520"/>
              <a:gd name="connsiteX15" fmla="*/ 457365 w 914400"/>
              <a:gd name="connsiteY15" fmla="*/ 13043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14400" h="731520">
                <a:moveTo>
                  <a:pt x="907307" y="661243"/>
                </a:moveTo>
                <a:lnTo>
                  <a:pt x="495827" y="21163"/>
                </a:lnTo>
                <a:cubicBezTo>
                  <a:pt x="487412" y="8076"/>
                  <a:pt x="472924" y="161"/>
                  <a:pt x="457365" y="161"/>
                </a:cubicBezTo>
                <a:cubicBezTo>
                  <a:pt x="441806" y="161"/>
                  <a:pt x="427319" y="8076"/>
                  <a:pt x="418903" y="21163"/>
                </a:cubicBezTo>
                <a:lnTo>
                  <a:pt x="7423" y="661243"/>
                </a:lnTo>
                <a:cubicBezTo>
                  <a:pt x="-1622" y="675312"/>
                  <a:pt x="-2263" y="693197"/>
                  <a:pt x="5752" y="707878"/>
                </a:cubicBezTo>
                <a:cubicBezTo>
                  <a:pt x="13770" y="722555"/>
                  <a:pt x="29161" y="731683"/>
                  <a:pt x="45885" y="731681"/>
                </a:cubicBezTo>
                <a:lnTo>
                  <a:pt x="868845" y="731681"/>
                </a:lnTo>
                <a:cubicBezTo>
                  <a:pt x="885576" y="731681"/>
                  <a:pt x="900964" y="722551"/>
                  <a:pt x="908979" y="707863"/>
                </a:cubicBezTo>
                <a:cubicBezTo>
                  <a:pt x="916993" y="693188"/>
                  <a:pt x="916352" y="675307"/>
                  <a:pt x="907307" y="661243"/>
                </a:cubicBezTo>
                <a:close/>
                <a:moveTo>
                  <a:pt x="457365" y="130434"/>
                </a:moveTo>
                <a:lnTo>
                  <a:pt x="579366" y="320201"/>
                </a:lnTo>
                <a:lnTo>
                  <a:pt x="457365" y="320201"/>
                </a:lnTo>
                <a:lnTo>
                  <a:pt x="365925" y="411641"/>
                </a:lnTo>
                <a:lnTo>
                  <a:pt x="311547" y="357263"/>
                </a:lnTo>
                <a:lnTo>
                  <a:pt x="457365" y="130434"/>
                </a:lnTo>
                <a:close/>
              </a:path>
            </a:pathLst>
          </a:custGeom>
          <a:solidFill>
            <a:srgbClr val="910830"/>
          </a:solidFill>
          <a:ln w="1429" cap="flat">
            <a:noFill/>
            <a:prstDash val="solid"/>
            <a:miter/>
          </a:ln>
        </p:spPr>
        <p:txBody>
          <a:bodyPr rtlCol="0" anchor="ctr"/>
          <a:lstStyle/>
          <a:p>
            <a:endParaRPr lang="en-GB"/>
          </a:p>
        </p:txBody>
      </p:sp>
      <p:sp>
        <p:nvSpPr>
          <p:cNvPr id="259" name="Grafik 392">
            <a:extLst>
              <a:ext uri="{FF2B5EF4-FFF2-40B4-BE49-F238E27FC236}">
                <a16:creationId xmlns:a16="http://schemas.microsoft.com/office/drawing/2014/main" id="{CC442E9A-3421-4248-9EFD-868EB77C0A9B}"/>
              </a:ext>
            </a:extLst>
          </p:cNvPr>
          <p:cNvSpPr/>
          <p:nvPr/>
        </p:nvSpPr>
        <p:spPr>
          <a:xfrm>
            <a:off x="8140694" y="5127711"/>
            <a:ext cx="297233" cy="475573"/>
          </a:xfrm>
          <a:custGeom>
            <a:avLst/>
            <a:gdLst>
              <a:gd name="connsiteX0" fmla="*/ 431913 w 457200"/>
              <a:gd name="connsiteY0" fmla="*/ 470399 h 731520"/>
              <a:gd name="connsiteX1" fmla="*/ 280346 w 457200"/>
              <a:gd name="connsiteY1" fmla="*/ 470399 h 731520"/>
              <a:gd name="connsiteX2" fmla="*/ 360114 w 457200"/>
              <a:gd name="connsiteY2" fmla="*/ 664699 h 731520"/>
              <a:gd name="connsiteX3" fmla="*/ 346621 w 457200"/>
              <a:gd name="connsiteY3" fmla="*/ 698988 h 731520"/>
              <a:gd name="connsiteX4" fmla="*/ 276377 w 457200"/>
              <a:gd name="connsiteY4" fmla="*/ 729602 h 731520"/>
              <a:gd name="connsiteX5" fmla="*/ 243041 w 457200"/>
              <a:gd name="connsiteY5" fmla="*/ 715723 h 731520"/>
              <a:gd name="connsiteX6" fmla="*/ 167242 w 457200"/>
              <a:gd name="connsiteY6" fmla="*/ 531220 h 731520"/>
              <a:gd name="connsiteX7" fmla="*/ 43420 w 457200"/>
              <a:gd name="connsiteY7" fmla="*/ 658576 h 731520"/>
              <a:gd name="connsiteX8" fmla="*/ 161 w 457200"/>
              <a:gd name="connsiteY8" fmla="*/ 640208 h 731520"/>
              <a:gd name="connsiteX9" fmla="*/ 161 w 457200"/>
              <a:gd name="connsiteY9" fmla="*/ 26305 h 731520"/>
              <a:gd name="connsiteX10" fmla="*/ 43419 w 457200"/>
              <a:gd name="connsiteY10" fmla="*/ 7937 h 731520"/>
              <a:gd name="connsiteX11" fmla="*/ 449773 w 457200"/>
              <a:gd name="connsiteY11" fmla="*/ 425906 h 731520"/>
              <a:gd name="connsiteX12" fmla="*/ 431913 w 457200"/>
              <a:gd name="connsiteY12" fmla="*/ 4703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57200" h="731520">
                <a:moveTo>
                  <a:pt x="431913" y="470399"/>
                </a:moveTo>
                <a:lnTo>
                  <a:pt x="280346" y="470399"/>
                </a:lnTo>
                <a:lnTo>
                  <a:pt x="360114" y="664699"/>
                </a:lnTo>
                <a:cubicBezTo>
                  <a:pt x="365671" y="678169"/>
                  <a:pt x="359321" y="693273"/>
                  <a:pt x="346621" y="698988"/>
                </a:cubicBezTo>
                <a:lnTo>
                  <a:pt x="276377" y="729602"/>
                </a:lnTo>
                <a:cubicBezTo>
                  <a:pt x="263282" y="735317"/>
                  <a:pt x="248598" y="728786"/>
                  <a:pt x="243041" y="715723"/>
                </a:cubicBezTo>
                <a:lnTo>
                  <a:pt x="167242" y="531220"/>
                </a:lnTo>
                <a:lnTo>
                  <a:pt x="43420" y="658576"/>
                </a:lnTo>
                <a:cubicBezTo>
                  <a:pt x="26920" y="675545"/>
                  <a:pt x="161" y="662463"/>
                  <a:pt x="161" y="640208"/>
                </a:cubicBezTo>
                <a:lnTo>
                  <a:pt x="161" y="26305"/>
                </a:lnTo>
                <a:cubicBezTo>
                  <a:pt x="161" y="2874"/>
                  <a:pt x="28623" y="-8549"/>
                  <a:pt x="43419" y="7937"/>
                </a:cubicBezTo>
                <a:lnTo>
                  <a:pt x="449773" y="425906"/>
                </a:lnTo>
                <a:cubicBezTo>
                  <a:pt x="466163" y="441878"/>
                  <a:pt x="454069" y="470399"/>
                  <a:pt x="431913" y="470399"/>
                </a:cubicBezTo>
                <a:close/>
              </a:path>
            </a:pathLst>
          </a:custGeom>
          <a:solidFill>
            <a:srgbClr val="910830"/>
          </a:solidFill>
          <a:ln w="1429" cap="flat">
            <a:noFill/>
            <a:prstDash val="solid"/>
            <a:miter/>
          </a:ln>
        </p:spPr>
        <p:txBody>
          <a:bodyPr rtlCol="0" anchor="ctr"/>
          <a:lstStyle/>
          <a:p>
            <a:endParaRPr lang="en-GB"/>
          </a:p>
        </p:txBody>
      </p:sp>
      <p:sp>
        <p:nvSpPr>
          <p:cNvPr id="260" name="Grafik 393">
            <a:extLst>
              <a:ext uri="{FF2B5EF4-FFF2-40B4-BE49-F238E27FC236}">
                <a16:creationId xmlns:a16="http://schemas.microsoft.com/office/drawing/2014/main" id="{661ED0F6-34EE-4BF6-9879-A158738E1EB3}"/>
              </a:ext>
            </a:extLst>
          </p:cNvPr>
          <p:cNvSpPr/>
          <p:nvPr/>
        </p:nvSpPr>
        <p:spPr>
          <a:xfrm>
            <a:off x="3650614" y="5603276"/>
            <a:ext cx="475573" cy="475573"/>
          </a:xfrm>
          <a:custGeom>
            <a:avLst/>
            <a:gdLst>
              <a:gd name="connsiteX0" fmla="*/ 731665 w 731520"/>
              <a:gd name="connsiteY0" fmla="*/ 45906 h 731520"/>
              <a:gd name="connsiteX1" fmla="*/ 672229 w 731520"/>
              <a:gd name="connsiteY1" fmla="*/ 2315 h 731520"/>
              <a:gd name="connsiteX2" fmla="*/ 215043 w 731520"/>
              <a:gd name="connsiteY2" fmla="*/ 137332 h 731520"/>
              <a:gd name="connsiteX3" fmla="*/ 183039 w 731520"/>
              <a:gd name="connsiteY3" fmla="*/ 180909 h 731520"/>
              <a:gd name="connsiteX4" fmla="*/ 183039 w 731520"/>
              <a:gd name="connsiteY4" fmla="*/ 554413 h 731520"/>
              <a:gd name="connsiteX5" fmla="*/ 137319 w 731520"/>
              <a:gd name="connsiteY5" fmla="*/ 548812 h 731520"/>
              <a:gd name="connsiteX6" fmla="*/ 159 w 731520"/>
              <a:gd name="connsiteY6" fmla="*/ 640252 h 731520"/>
              <a:gd name="connsiteX7" fmla="*/ 137319 w 731520"/>
              <a:gd name="connsiteY7" fmla="*/ 731692 h 731520"/>
              <a:gd name="connsiteX8" fmla="*/ 274479 w 731520"/>
              <a:gd name="connsiteY8" fmla="*/ 640252 h 731520"/>
              <a:gd name="connsiteX9" fmla="*/ 274479 w 731520"/>
              <a:gd name="connsiteY9" fmla="*/ 306367 h 731520"/>
              <a:gd name="connsiteX10" fmla="*/ 640239 w 731520"/>
              <a:gd name="connsiteY10" fmla="*/ 199183 h 731520"/>
              <a:gd name="connsiteX11" fmla="*/ 640239 w 731520"/>
              <a:gd name="connsiteY11" fmla="*/ 462973 h 731520"/>
              <a:gd name="connsiteX12" fmla="*/ 594519 w 731520"/>
              <a:gd name="connsiteY12" fmla="*/ 457372 h 731520"/>
              <a:gd name="connsiteX13" fmla="*/ 457359 w 731520"/>
              <a:gd name="connsiteY13" fmla="*/ 548812 h 731520"/>
              <a:gd name="connsiteX14" fmla="*/ 594519 w 731520"/>
              <a:gd name="connsiteY14" fmla="*/ 640252 h 731520"/>
              <a:gd name="connsiteX15" fmla="*/ 731679 w 731520"/>
              <a:gd name="connsiteY15" fmla="*/ 548812 h 731520"/>
              <a:gd name="connsiteX16" fmla="*/ 731665 w 731520"/>
              <a:gd name="connsiteY16" fmla="*/ 4590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1520" h="731520">
                <a:moveTo>
                  <a:pt x="731665" y="45906"/>
                </a:moveTo>
                <a:cubicBezTo>
                  <a:pt x="731665" y="14888"/>
                  <a:pt x="701518" y="-6972"/>
                  <a:pt x="672229" y="2315"/>
                </a:cubicBezTo>
                <a:lnTo>
                  <a:pt x="215043" y="137332"/>
                </a:lnTo>
                <a:cubicBezTo>
                  <a:pt x="196041" y="143333"/>
                  <a:pt x="183039" y="160906"/>
                  <a:pt x="183039" y="180909"/>
                </a:cubicBezTo>
                <a:lnTo>
                  <a:pt x="183039" y="554413"/>
                </a:lnTo>
                <a:cubicBezTo>
                  <a:pt x="168680" y="551012"/>
                  <a:pt x="153435" y="548812"/>
                  <a:pt x="137319" y="548812"/>
                </a:cubicBezTo>
                <a:cubicBezTo>
                  <a:pt x="61567" y="548812"/>
                  <a:pt x="159" y="589746"/>
                  <a:pt x="159" y="640252"/>
                </a:cubicBezTo>
                <a:cubicBezTo>
                  <a:pt x="159" y="690758"/>
                  <a:pt x="61567" y="731692"/>
                  <a:pt x="137319" y="731692"/>
                </a:cubicBezTo>
                <a:cubicBezTo>
                  <a:pt x="213071" y="731692"/>
                  <a:pt x="274479" y="690758"/>
                  <a:pt x="274479" y="640252"/>
                </a:cubicBezTo>
                <a:lnTo>
                  <a:pt x="274479" y="306367"/>
                </a:lnTo>
                <a:lnTo>
                  <a:pt x="640239" y="199183"/>
                </a:lnTo>
                <a:lnTo>
                  <a:pt x="640239" y="462973"/>
                </a:lnTo>
                <a:cubicBezTo>
                  <a:pt x="625880" y="459572"/>
                  <a:pt x="610635" y="457372"/>
                  <a:pt x="594519" y="457372"/>
                </a:cubicBezTo>
                <a:cubicBezTo>
                  <a:pt x="518767" y="457372"/>
                  <a:pt x="457359" y="498306"/>
                  <a:pt x="457359" y="548812"/>
                </a:cubicBezTo>
                <a:cubicBezTo>
                  <a:pt x="457359" y="599318"/>
                  <a:pt x="518767" y="640252"/>
                  <a:pt x="594519" y="640252"/>
                </a:cubicBezTo>
                <a:cubicBezTo>
                  <a:pt x="670271" y="640252"/>
                  <a:pt x="731679" y="599318"/>
                  <a:pt x="731679" y="548812"/>
                </a:cubicBezTo>
                <a:lnTo>
                  <a:pt x="731665" y="45906"/>
                </a:lnTo>
                <a:close/>
              </a:path>
            </a:pathLst>
          </a:custGeom>
          <a:solidFill>
            <a:srgbClr val="910830"/>
          </a:solidFill>
          <a:ln w="1414" cap="flat">
            <a:noFill/>
            <a:prstDash val="solid"/>
            <a:miter/>
          </a:ln>
        </p:spPr>
        <p:txBody>
          <a:bodyPr rtlCol="0" anchor="ctr"/>
          <a:lstStyle/>
          <a:p>
            <a:endParaRPr lang="en-GB"/>
          </a:p>
        </p:txBody>
      </p:sp>
      <p:sp>
        <p:nvSpPr>
          <p:cNvPr id="261" name="Grafik 394">
            <a:extLst>
              <a:ext uri="{FF2B5EF4-FFF2-40B4-BE49-F238E27FC236}">
                <a16:creationId xmlns:a16="http://schemas.microsoft.com/office/drawing/2014/main" id="{364AC84A-CDE0-4AD4-B4E9-5282DB9F08B2}"/>
              </a:ext>
            </a:extLst>
          </p:cNvPr>
          <p:cNvSpPr/>
          <p:nvPr/>
        </p:nvSpPr>
        <p:spPr>
          <a:xfrm>
            <a:off x="558768" y="5603283"/>
            <a:ext cx="594467" cy="475573"/>
          </a:xfrm>
          <a:custGeom>
            <a:avLst/>
            <a:gdLst>
              <a:gd name="connsiteX0" fmla="*/ 914561 w 914400"/>
              <a:gd name="connsiteY0" fmla="*/ 377351 h 731520"/>
              <a:gd name="connsiteX1" fmla="*/ 914561 w 914400"/>
              <a:gd name="connsiteY1" fmla="*/ 354491 h 731520"/>
              <a:gd name="connsiteX2" fmla="*/ 891701 w 914400"/>
              <a:gd name="connsiteY2" fmla="*/ 331631 h 731520"/>
              <a:gd name="connsiteX3" fmla="*/ 491651 w 914400"/>
              <a:gd name="connsiteY3" fmla="*/ 331631 h 731520"/>
              <a:gd name="connsiteX4" fmla="*/ 491651 w 914400"/>
              <a:gd name="connsiteY4" fmla="*/ 274481 h 731520"/>
              <a:gd name="connsiteX5" fmla="*/ 594521 w 914400"/>
              <a:gd name="connsiteY5" fmla="*/ 274481 h 731520"/>
              <a:gd name="connsiteX6" fmla="*/ 640241 w 914400"/>
              <a:gd name="connsiteY6" fmla="*/ 228761 h 731520"/>
              <a:gd name="connsiteX7" fmla="*/ 640241 w 914400"/>
              <a:gd name="connsiteY7" fmla="*/ 45881 h 731520"/>
              <a:gd name="connsiteX8" fmla="*/ 594521 w 914400"/>
              <a:gd name="connsiteY8" fmla="*/ 161 h 731520"/>
              <a:gd name="connsiteX9" fmla="*/ 320201 w 914400"/>
              <a:gd name="connsiteY9" fmla="*/ 161 h 731520"/>
              <a:gd name="connsiteX10" fmla="*/ 274481 w 914400"/>
              <a:gd name="connsiteY10" fmla="*/ 45881 h 731520"/>
              <a:gd name="connsiteX11" fmla="*/ 274481 w 914400"/>
              <a:gd name="connsiteY11" fmla="*/ 228761 h 731520"/>
              <a:gd name="connsiteX12" fmla="*/ 320201 w 914400"/>
              <a:gd name="connsiteY12" fmla="*/ 274481 h 731520"/>
              <a:gd name="connsiteX13" fmla="*/ 423071 w 914400"/>
              <a:gd name="connsiteY13" fmla="*/ 274481 h 731520"/>
              <a:gd name="connsiteX14" fmla="*/ 423071 w 914400"/>
              <a:gd name="connsiteY14" fmla="*/ 331631 h 731520"/>
              <a:gd name="connsiteX15" fmla="*/ 23021 w 914400"/>
              <a:gd name="connsiteY15" fmla="*/ 331631 h 731520"/>
              <a:gd name="connsiteX16" fmla="*/ 161 w 914400"/>
              <a:gd name="connsiteY16" fmla="*/ 354491 h 731520"/>
              <a:gd name="connsiteX17" fmla="*/ 161 w 914400"/>
              <a:gd name="connsiteY17" fmla="*/ 377351 h 731520"/>
              <a:gd name="connsiteX18" fmla="*/ 23021 w 914400"/>
              <a:gd name="connsiteY18" fmla="*/ 400211 h 731520"/>
              <a:gd name="connsiteX19" fmla="*/ 171611 w 914400"/>
              <a:gd name="connsiteY19" fmla="*/ 400211 h 731520"/>
              <a:gd name="connsiteX20" fmla="*/ 171611 w 914400"/>
              <a:gd name="connsiteY20" fmla="*/ 457361 h 731520"/>
              <a:gd name="connsiteX21" fmla="*/ 91601 w 914400"/>
              <a:gd name="connsiteY21" fmla="*/ 457361 h 731520"/>
              <a:gd name="connsiteX22" fmla="*/ 45881 w 914400"/>
              <a:gd name="connsiteY22" fmla="*/ 503081 h 731520"/>
              <a:gd name="connsiteX23" fmla="*/ 45881 w 914400"/>
              <a:gd name="connsiteY23" fmla="*/ 685961 h 731520"/>
              <a:gd name="connsiteX24" fmla="*/ 91601 w 914400"/>
              <a:gd name="connsiteY24" fmla="*/ 731681 h 731520"/>
              <a:gd name="connsiteX25" fmla="*/ 320201 w 914400"/>
              <a:gd name="connsiteY25" fmla="*/ 731681 h 731520"/>
              <a:gd name="connsiteX26" fmla="*/ 365921 w 914400"/>
              <a:gd name="connsiteY26" fmla="*/ 685961 h 731520"/>
              <a:gd name="connsiteX27" fmla="*/ 365921 w 914400"/>
              <a:gd name="connsiteY27" fmla="*/ 503081 h 731520"/>
              <a:gd name="connsiteX28" fmla="*/ 320201 w 914400"/>
              <a:gd name="connsiteY28" fmla="*/ 457361 h 731520"/>
              <a:gd name="connsiteX29" fmla="*/ 240191 w 914400"/>
              <a:gd name="connsiteY29" fmla="*/ 457361 h 731520"/>
              <a:gd name="connsiteX30" fmla="*/ 240191 w 914400"/>
              <a:gd name="connsiteY30" fmla="*/ 400211 h 731520"/>
              <a:gd name="connsiteX31" fmla="*/ 674531 w 914400"/>
              <a:gd name="connsiteY31" fmla="*/ 400211 h 731520"/>
              <a:gd name="connsiteX32" fmla="*/ 674531 w 914400"/>
              <a:gd name="connsiteY32" fmla="*/ 457361 h 731520"/>
              <a:gd name="connsiteX33" fmla="*/ 594521 w 914400"/>
              <a:gd name="connsiteY33" fmla="*/ 457361 h 731520"/>
              <a:gd name="connsiteX34" fmla="*/ 548801 w 914400"/>
              <a:gd name="connsiteY34" fmla="*/ 503081 h 731520"/>
              <a:gd name="connsiteX35" fmla="*/ 548801 w 914400"/>
              <a:gd name="connsiteY35" fmla="*/ 685961 h 731520"/>
              <a:gd name="connsiteX36" fmla="*/ 594521 w 914400"/>
              <a:gd name="connsiteY36" fmla="*/ 731681 h 731520"/>
              <a:gd name="connsiteX37" fmla="*/ 823121 w 914400"/>
              <a:gd name="connsiteY37" fmla="*/ 731681 h 731520"/>
              <a:gd name="connsiteX38" fmla="*/ 868841 w 914400"/>
              <a:gd name="connsiteY38" fmla="*/ 685961 h 731520"/>
              <a:gd name="connsiteX39" fmla="*/ 868841 w 914400"/>
              <a:gd name="connsiteY39" fmla="*/ 503081 h 731520"/>
              <a:gd name="connsiteX40" fmla="*/ 823121 w 914400"/>
              <a:gd name="connsiteY40" fmla="*/ 457361 h 731520"/>
              <a:gd name="connsiteX41" fmla="*/ 743111 w 914400"/>
              <a:gd name="connsiteY41" fmla="*/ 457361 h 731520"/>
              <a:gd name="connsiteX42" fmla="*/ 743111 w 914400"/>
              <a:gd name="connsiteY42" fmla="*/ 400211 h 731520"/>
              <a:gd name="connsiteX43" fmla="*/ 891701 w 914400"/>
              <a:gd name="connsiteY43" fmla="*/ 400211 h 731520"/>
              <a:gd name="connsiteX44" fmla="*/ 914561 w 914400"/>
              <a:gd name="connsiteY44" fmla="*/ 377351 h 731520"/>
              <a:gd name="connsiteX45" fmla="*/ 365921 w 914400"/>
              <a:gd name="connsiteY45" fmla="*/ 183041 h 731520"/>
              <a:gd name="connsiteX46" fmla="*/ 365921 w 914400"/>
              <a:gd name="connsiteY46" fmla="*/ 91601 h 731520"/>
              <a:gd name="connsiteX47" fmla="*/ 548801 w 914400"/>
              <a:gd name="connsiteY47" fmla="*/ 91601 h 731520"/>
              <a:gd name="connsiteX48" fmla="*/ 548801 w 914400"/>
              <a:gd name="connsiteY48" fmla="*/ 183041 h 731520"/>
              <a:gd name="connsiteX49" fmla="*/ 365921 w 914400"/>
              <a:gd name="connsiteY49" fmla="*/ 183041 h 731520"/>
              <a:gd name="connsiteX50" fmla="*/ 274481 w 914400"/>
              <a:gd name="connsiteY50" fmla="*/ 640241 h 731520"/>
              <a:gd name="connsiteX51" fmla="*/ 137321 w 914400"/>
              <a:gd name="connsiteY51" fmla="*/ 640241 h 731520"/>
              <a:gd name="connsiteX52" fmla="*/ 137321 w 914400"/>
              <a:gd name="connsiteY52" fmla="*/ 548801 h 731520"/>
              <a:gd name="connsiteX53" fmla="*/ 274481 w 914400"/>
              <a:gd name="connsiteY53" fmla="*/ 548801 h 731520"/>
              <a:gd name="connsiteX54" fmla="*/ 274481 w 914400"/>
              <a:gd name="connsiteY54" fmla="*/ 640241 h 731520"/>
              <a:gd name="connsiteX55" fmla="*/ 777401 w 914400"/>
              <a:gd name="connsiteY55" fmla="*/ 640241 h 731520"/>
              <a:gd name="connsiteX56" fmla="*/ 640241 w 914400"/>
              <a:gd name="connsiteY56" fmla="*/ 640241 h 731520"/>
              <a:gd name="connsiteX57" fmla="*/ 640241 w 914400"/>
              <a:gd name="connsiteY57" fmla="*/ 548801 h 731520"/>
              <a:gd name="connsiteX58" fmla="*/ 777401 w 914400"/>
              <a:gd name="connsiteY58" fmla="*/ 548801 h 731520"/>
              <a:gd name="connsiteX59" fmla="*/ 777401 w 914400"/>
              <a:gd name="connsiteY59"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914400" h="731520">
                <a:moveTo>
                  <a:pt x="914561" y="377351"/>
                </a:moveTo>
                <a:lnTo>
                  <a:pt x="914561" y="354491"/>
                </a:lnTo>
                <a:cubicBezTo>
                  <a:pt x="914561" y="341861"/>
                  <a:pt x="904331" y="331631"/>
                  <a:pt x="891701" y="331631"/>
                </a:cubicBezTo>
                <a:lnTo>
                  <a:pt x="491651" y="331631"/>
                </a:lnTo>
                <a:lnTo>
                  <a:pt x="491651" y="274481"/>
                </a:lnTo>
                <a:lnTo>
                  <a:pt x="594521" y="274481"/>
                </a:lnTo>
                <a:cubicBezTo>
                  <a:pt x="619767" y="274481"/>
                  <a:pt x="640241" y="254007"/>
                  <a:pt x="640241" y="228761"/>
                </a:cubicBezTo>
                <a:lnTo>
                  <a:pt x="640241" y="45881"/>
                </a:lnTo>
                <a:cubicBezTo>
                  <a:pt x="640241" y="20635"/>
                  <a:pt x="619767" y="161"/>
                  <a:pt x="594521" y="161"/>
                </a:cubicBezTo>
                <a:lnTo>
                  <a:pt x="320201" y="161"/>
                </a:lnTo>
                <a:cubicBezTo>
                  <a:pt x="294955" y="161"/>
                  <a:pt x="274481" y="20635"/>
                  <a:pt x="274481" y="45881"/>
                </a:cubicBezTo>
                <a:lnTo>
                  <a:pt x="274481" y="228761"/>
                </a:lnTo>
                <a:cubicBezTo>
                  <a:pt x="274481" y="254007"/>
                  <a:pt x="294955" y="274481"/>
                  <a:pt x="320201" y="274481"/>
                </a:cubicBezTo>
                <a:lnTo>
                  <a:pt x="423071" y="274481"/>
                </a:lnTo>
                <a:lnTo>
                  <a:pt x="423071" y="331631"/>
                </a:lnTo>
                <a:lnTo>
                  <a:pt x="23021" y="331631"/>
                </a:lnTo>
                <a:cubicBezTo>
                  <a:pt x="10391" y="331631"/>
                  <a:pt x="161" y="341861"/>
                  <a:pt x="161" y="354491"/>
                </a:cubicBezTo>
                <a:lnTo>
                  <a:pt x="161" y="377351"/>
                </a:lnTo>
                <a:cubicBezTo>
                  <a:pt x="161" y="389981"/>
                  <a:pt x="10391" y="400211"/>
                  <a:pt x="23021" y="400211"/>
                </a:cubicBezTo>
                <a:lnTo>
                  <a:pt x="171611" y="400211"/>
                </a:lnTo>
                <a:lnTo>
                  <a:pt x="171611" y="457361"/>
                </a:lnTo>
                <a:lnTo>
                  <a:pt x="91601" y="457361"/>
                </a:lnTo>
                <a:cubicBezTo>
                  <a:pt x="66355" y="457361"/>
                  <a:pt x="45881" y="477835"/>
                  <a:pt x="45881" y="503081"/>
                </a:cubicBezTo>
                <a:lnTo>
                  <a:pt x="45881" y="685961"/>
                </a:lnTo>
                <a:cubicBezTo>
                  <a:pt x="45881" y="711207"/>
                  <a:pt x="66355" y="731681"/>
                  <a:pt x="91601" y="731681"/>
                </a:cubicBezTo>
                <a:lnTo>
                  <a:pt x="320201" y="731681"/>
                </a:lnTo>
                <a:cubicBezTo>
                  <a:pt x="345447" y="731681"/>
                  <a:pt x="365921" y="711207"/>
                  <a:pt x="365921" y="685961"/>
                </a:cubicBezTo>
                <a:lnTo>
                  <a:pt x="365921" y="503081"/>
                </a:lnTo>
                <a:cubicBezTo>
                  <a:pt x="365921" y="477835"/>
                  <a:pt x="345447" y="457361"/>
                  <a:pt x="320201" y="457361"/>
                </a:cubicBezTo>
                <a:lnTo>
                  <a:pt x="240191" y="457361"/>
                </a:lnTo>
                <a:lnTo>
                  <a:pt x="240191" y="400211"/>
                </a:lnTo>
                <a:lnTo>
                  <a:pt x="674531" y="400211"/>
                </a:lnTo>
                <a:lnTo>
                  <a:pt x="674531" y="457361"/>
                </a:lnTo>
                <a:lnTo>
                  <a:pt x="594521" y="457361"/>
                </a:lnTo>
                <a:cubicBezTo>
                  <a:pt x="569275" y="457361"/>
                  <a:pt x="548801" y="477835"/>
                  <a:pt x="548801" y="503081"/>
                </a:cubicBezTo>
                <a:lnTo>
                  <a:pt x="548801" y="685961"/>
                </a:lnTo>
                <a:cubicBezTo>
                  <a:pt x="548801" y="711207"/>
                  <a:pt x="569275" y="731681"/>
                  <a:pt x="594521" y="731681"/>
                </a:cubicBezTo>
                <a:lnTo>
                  <a:pt x="823121" y="731681"/>
                </a:lnTo>
                <a:cubicBezTo>
                  <a:pt x="848367" y="731681"/>
                  <a:pt x="868841" y="711207"/>
                  <a:pt x="868841" y="685961"/>
                </a:cubicBezTo>
                <a:lnTo>
                  <a:pt x="868841" y="503081"/>
                </a:lnTo>
                <a:cubicBezTo>
                  <a:pt x="868841" y="477835"/>
                  <a:pt x="848367" y="457361"/>
                  <a:pt x="823121" y="457361"/>
                </a:cubicBezTo>
                <a:lnTo>
                  <a:pt x="743111" y="457361"/>
                </a:lnTo>
                <a:lnTo>
                  <a:pt x="743111" y="400211"/>
                </a:lnTo>
                <a:lnTo>
                  <a:pt x="891701" y="400211"/>
                </a:lnTo>
                <a:cubicBezTo>
                  <a:pt x="904331" y="400211"/>
                  <a:pt x="914561" y="389981"/>
                  <a:pt x="914561" y="377351"/>
                </a:cubicBezTo>
                <a:close/>
                <a:moveTo>
                  <a:pt x="365921" y="183041"/>
                </a:moveTo>
                <a:lnTo>
                  <a:pt x="365921" y="91601"/>
                </a:lnTo>
                <a:lnTo>
                  <a:pt x="548801" y="91601"/>
                </a:lnTo>
                <a:lnTo>
                  <a:pt x="548801" y="183041"/>
                </a:lnTo>
                <a:lnTo>
                  <a:pt x="365921" y="183041"/>
                </a:lnTo>
                <a:close/>
                <a:moveTo>
                  <a:pt x="274481" y="640241"/>
                </a:moveTo>
                <a:lnTo>
                  <a:pt x="137321" y="640241"/>
                </a:lnTo>
                <a:lnTo>
                  <a:pt x="137321" y="548801"/>
                </a:lnTo>
                <a:lnTo>
                  <a:pt x="274481" y="548801"/>
                </a:lnTo>
                <a:lnTo>
                  <a:pt x="274481" y="640241"/>
                </a:lnTo>
                <a:close/>
                <a:moveTo>
                  <a:pt x="777401" y="640241"/>
                </a:moveTo>
                <a:lnTo>
                  <a:pt x="640241" y="640241"/>
                </a:lnTo>
                <a:lnTo>
                  <a:pt x="640241" y="548801"/>
                </a:lnTo>
                <a:lnTo>
                  <a:pt x="777401" y="548801"/>
                </a:lnTo>
                <a:lnTo>
                  <a:pt x="777401" y="640241"/>
                </a:lnTo>
                <a:close/>
              </a:path>
            </a:pathLst>
          </a:custGeom>
          <a:solidFill>
            <a:srgbClr val="910830"/>
          </a:solidFill>
          <a:ln w="1429" cap="flat">
            <a:noFill/>
            <a:prstDash val="solid"/>
            <a:miter/>
          </a:ln>
        </p:spPr>
        <p:txBody>
          <a:bodyPr rtlCol="0" anchor="ctr"/>
          <a:lstStyle/>
          <a:p>
            <a:endParaRPr lang="en-GB"/>
          </a:p>
        </p:txBody>
      </p:sp>
      <p:sp>
        <p:nvSpPr>
          <p:cNvPr id="262" name="Grafik 395">
            <a:extLst>
              <a:ext uri="{FF2B5EF4-FFF2-40B4-BE49-F238E27FC236}">
                <a16:creationId xmlns:a16="http://schemas.microsoft.com/office/drawing/2014/main" id="{9E26852A-BA4F-420C-A0C4-D335957CBC00}"/>
              </a:ext>
            </a:extLst>
          </p:cNvPr>
          <p:cNvSpPr/>
          <p:nvPr/>
        </p:nvSpPr>
        <p:spPr>
          <a:xfrm>
            <a:off x="8122120" y="5633007"/>
            <a:ext cx="267510" cy="416127"/>
          </a:xfrm>
          <a:custGeom>
            <a:avLst/>
            <a:gdLst>
              <a:gd name="connsiteX0" fmla="*/ 411640 w 411480"/>
              <a:gd name="connsiteY0" fmla="*/ 205900 h 640080"/>
              <a:gd name="connsiteX1" fmla="*/ 205900 w 411480"/>
              <a:gd name="connsiteY1" fmla="*/ 160 h 640080"/>
              <a:gd name="connsiteX2" fmla="*/ 160 w 411480"/>
              <a:gd name="connsiteY2" fmla="*/ 205900 h 640080"/>
              <a:gd name="connsiteX3" fmla="*/ 160180 w 411480"/>
              <a:gd name="connsiteY3" fmla="*/ 406496 h 640080"/>
              <a:gd name="connsiteX4" fmla="*/ 160180 w 411480"/>
              <a:gd name="connsiteY4" fmla="*/ 623095 h 640080"/>
              <a:gd name="connsiteX5" fmla="*/ 177325 w 411480"/>
              <a:gd name="connsiteY5" fmla="*/ 640240 h 640080"/>
              <a:gd name="connsiteX6" fmla="*/ 234475 w 411480"/>
              <a:gd name="connsiteY6" fmla="*/ 640240 h 640080"/>
              <a:gd name="connsiteX7" fmla="*/ 251620 w 411480"/>
              <a:gd name="connsiteY7" fmla="*/ 623095 h 640080"/>
              <a:gd name="connsiteX8" fmla="*/ 251620 w 411480"/>
              <a:gd name="connsiteY8" fmla="*/ 406496 h 640080"/>
              <a:gd name="connsiteX9" fmla="*/ 411640 w 411480"/>
              <a:gd name="connsiteY9" fmla="*/ 205900 h 640080"/>
              <a:gd name="connsiteX10" fmla="*/ 205900 w 411480"/>
              <a:gd name="connsiteY10" fmla="*/ 320200 h 640080"/>
              <a:gd name="connsiteX11" fmla="*/ 91600 w 411480"/>
              <a:gd name="connsiteY11" fmla="*/ 205900 h 640080"/>
              <a:gd name="connsiteX12" fmla="*/ 205900 w 411480"/>
              <a:gd name="connsiteY12" fmla="*/ 91600 h 640080"/>
              <a:gd name="connsiteX13" fmla="*/ 320200 w 411480"/>
              <a:gd name="connsiteY13" fmla="*/ 205900 h 640080"/>
              <a:gd name="connsiteX14" fmla="*/ 205900 w 411480"/>
              <a:gd name="connsiteY14" fmla="*/ 3202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 h="640080">
                <a:moveTo>
                  <a:pt x="411640" y="205900"/>
                </a:moveTo>
                <a:cubicBezTo>
                  <a:pt x="411640" y="92314"/>
                  <a:pt x="319486" y="160"/>
                  <a:pt x="205900" y="160"/>
                </a:cubicBezTo>
                <a:cubicBezTo>
                  <a:pt x="92314" y="160"/>
                  <a:pt x="160" y="92314"/>
                  <a:pt x="160" y="205900"/>
                </a:cubicBezTo>
                <a:cubicBezTo>
                  <a:pt x="160" y="303769"/>
                  <a:pt x="68597" y="385780"/>
                  <a:pt x="160180" y="406496"/>
                </a:cubicBezTo>
                <a:lnTo>
                  <a:pt x="160180" y="623095"/>
                </a:lnTo>
                <a:cubicBezTo>
                  <a:pt x="160180" y="632525"/>
                  <a:pt x="167895" y="640240"/>
                  <a:pt x="177325" y="640240"/>
                </a:cubicBezTo>
                <a:lnTo>
                  <a:pt x="234475" y="640240"/>
                </a:lnTo>
                <a:cubicBezTo>
                  <a:pt x="243905" y="640240"/>
                  <a:pt x="251620" y="632525"/>
                  <a:pt x="251620" y="623095"/>
                </a:cubicBezTo>
                <a:lnTo>
                  <a:pt x="251620" y="406496"/>
                </a:lnTo>
                <a:cubicBezTo>
                  <a:pt x="343203" y="385780"/>
                  <a:pt x="411640" y="303769"/>
                  <a:pt x="411640" y="205900"/>
                </a:cubicBezTo>
                <a:close/>
                <a:moveTo>
                  <a:pt x="205900" y="320200"/>
                </a:moveTo>
                <a:cubicBezTo>
                  <a:pt x="142892" y="320200"/>
                  <a:pt x="91600" y="268908"/>
                  <a:pt x="91600" y="205900"/>
                </a:cubicBezTo>
                <a:cubicBezTo>
                  <a:pt x="91600" y="142892"/>
                  <a:pt x="142892" y="91600"/>
                  <a:pt x="205900" y="91600"/>
                </a:cubicBezTo>
                <a:cubicBezTo>
                  <a:pt x="268908" y="91600"/>
                  <a:pt x="320200" y="142892"/>
                  <a:pt x="320200" y="205900"/>
                </a:cubicBezTo>
                <a:cubicBezTo>
                  <a:pt x="320200" y="268908"/>
                  <a:pt x="268908" y="320200"/>
                  <a:pt x="205900" y="320200"/>
                </a:cubicBezTo>
                <a:close/>
              </a:path>
            </a:pathLst>
          </a:custGeom>
          <a:solidFill>
            <a:srgbClr val="910830"/>
          </a:solidFill>
          <a:ln w="1422" cap="flat">
            <a:noFill/>
            <a:prstDash val="solid"/>
            <a:miter/>
          </a:ln>
        </p:spPr>
        <p:txBody>
          <a:bodyPr rtlCol="0" anchor="ctr"/>
          <a:lstStyle/>
          <a:p>
            <a:endParaRPr lang="en-GB"/>
          </a:p>
        </p:txBody>
      </p:sp>
      <p:sp>
        <p:nvSpPr>
          <p:cNvPr id="263" name="Grafik 396">
            <a:extLst>
              <a:ext uri="{FF2B5EF4-FFF2-40B4-BE49-F238E27FC236}">
                <a16:creationId xmlns:a16="http://schemas.microsoft.com/office/drawing/2014/main" id="{87A7A94B-AAF9-4958-B543-3F67C82CEAA6}"/>
              </a:ext>
            </a:extLst>
          </p:cNvPr>
          <p:cNvSpPr/>
          <p:nvPr/>
        </p:nvSpPr>
        <p:spPr>
          <a:xfrm>
            <a:off x="2485211" y="5662731"/>
            <a:ext cx="535020" cy="356680"/>
          </a:xfrm>
          <a:custGeom>
            <a:avLst/>
            <a:gdLst>
              <a:gd name="connsiteX0" fmla="*/ 788830 w 822960"/>
              <a:gd name="connsiteY0" fmla="*/ 160 h 548640"/>
              <a:gd name="connsiteX1" fmla="*/ 125890 w 822960"/>
              <a:gd name="connsiteY1" fmla="*/ 160 h 548640"/>
              <a:gd name="connsiteX2" fmla="*/ 91600 w 822960"/>
              <a:gd name="connsiteY2" fmla="*/ 34450 h 548640"/>
              <a:gd name="connsiteX3" fmla="*/ 91600 w 822960"/>
              <a:gd name="connsiteY3" fmla="*/ 45880 h 548640"/>
              <a:gd name="connsiteX4" fmla="*/ 34450 w 822960"/>
              <a:gd name="connsiteY4" fmla="*/ 45880 h 548640"/>
              <a:gd name="connsiteX5" fmla="*/ 160 w 822960"/>
              <a:gd name="connsiteY5" fmla="*/ 80170 h 548640"/>
              <a:gd name="connsiteX6" fmla="*/ 160 w 822960"/>
              <a:gd name="connsiteY6" fmla="*/ 468790 h 548640"/>
              <a:gd name="connsiteX7" fmla="*/ 80170 w 822960"/>
              <a:gd name="connsiteY7" fmla="*/ 548800 h 548640"/>
              <a:gd name="connsiteX8" fmla="*/ 754540 w 822960"/>
              <a:gd name="connsiteY8" fmla="*/ 548800 h 548640"/>
              <a:gd name="connsiteX9" fmla="*/ 823120 w 822960"/>
              <a:gd name="connsiteY9" fmla="*/ 480220 h 548640"/>
              <a:gd name="connsiteX10" fmla="*/ 823120 w 822960"/>
              <a:gd name="connsiteY10" fmla="*/ 34450 h 548640"/>
              <a:gd name="connsiteX11" fmla="*/ 788830 w 822960"/>
              <a:gd name="connsiteY11" fmla="*/ 160 h 548640"/>
              <a:gd name="connsiteX12" fmla="*/ 80170 w 822960"/>
              <a:gd name="connsiteY12" fmla="*/ 480220 h 548640"/>
              <a:gd name="connsiteX13" fmla="*/ 68740 w 822960"/>
              <a:gd name="connsiteY13" fmla="*/ 468790 h 548640"/>
              <a:gd name="connsiteX14" fmla="*/ 68740 w 822960"/>
              <a:gd name="connsiteY14" fmla="*/ 114460 h 548640"/>
              <a:gd name="connsiteX15" fmla="*/ 91600 w 822960"/>
              <a:gd name="connsiteY15" fmla="*/ 114460 h 548640"/>
              <a:gd name="connsiteX16" fmla="*/ 91600 w 822960"/>
              <a:gd name="connsiteY16" fmla="*/ 468790 h 548640"/>
              <a:gd name="connsiteX17" fmla="*/ 80170 w 822960"/>
              <a:gd name="connsiteY17" fmla="*/ 480220 h 548640"/>
              <a:gd name="connsiteX18" fmla="*/ 417355 w 822960"/>
              <a:gd name="connsiteY18" fmla="*/ 457360 h 548640"/>
              <a:gd name="connsiteX19" fmla="*/ 200185 w 822960"/>
              <a:gd name="connsiteY19" fmla="*/ 457360 h 548640"/>
              <a:gd name="connsiteX20" fmla="*/ 183040 w 822960"/>
              <a:gd name="connsiteY20" fmla="*/ 440215 h 548640"/>
              <a:gd name="connsiteX21" fmla="*/ 183040 w 822960"/>
              <a:gd name="connsiteY21" fmla="*/ 428785 h 548640"/>
              <a:gd name="connsiteX22" fmla="*/ 200185 w 822960"/>
              <a:gd name="connsiteY22" fmla="*/ 411640 h 548640"/>
              <a:gd name="connsiteX23" fmla="*/ 417355 w 822960"/>
              <a:gd name="connsiteY23" fmla="*/ 411640 h 548640"/>
              <a:gd name="connsiteX24" fmla="*/ 434500 w 822960"/>
              <a:gd name="connsiteY24" fmla="*/ 428785 h 548640"/>
              <a:gd name="connsiteX25" fmla="*/ 434500 w 822960"/>
              <a:gd name="connsiteY25" fmla="*/ 440215 h 548640"/>
              <a:gd name="connsiteX26" fmla="*/ 417355 w 822960"/>
              <a:gd name="connsiteY26" fmla="*/ 457360 h 548640"/>
              <a:gd name="connsiteX27" fmla="*/ 714535 w 822960"/>
              <a:gd name="connsiteY27" fmla="*/ 457360 h 548640"/>
              <a:gd name="connsiteX28" fmla="*/ 497365 w 822960"/>
              <a:gd name="connsiteY28" fmla="*/ 457360 h 548640"/>
              <a:gd name="connsiteX29" fmla="*/ 480220 w 822960"/>
              <a:gd name="connsiteY29" fmla="*/ 440215 h 548640"/>
              <a:gd name="connsiteX30" fmla="*/ 480220 w 822960"/>
              <a:gd name="connsiteY30" fmla="*/ 428785 h 548640"/>
              <a:gd name="connsiteX31" fmla="*/ 497365 w 822960"/>
              <a:gd name="connsiteY31" fmla="*/ 411640 h 548640"/>
              <a:gd name="connsiteX32" fmla="*/ 714535 w 822960"/>
              <a:gd name="connsiteY32" fmla="*/ 411640 h 548640"/>
              <a:gd name="connsiteX33" fmla="*/ 731680 w 822960"/>
              <a:gd name="connsiteY33" fmla="*/ 428785 h 548640"/>
              <a:gd name="connsiteX34" fmla="*/ 731680 w 822960"/>
              <a:gd name="connsiteY34" fmla="*/ 440215 h 548640"/>
              <a:gd name="connsiteX35" fmla="*/ 714535 w 822960"/>
              <a:gd name="connsiteY35" fmla="*/ 457360 h 548640"/>
              <a:gd name="connsiteX36" fmla="*/ 417355 w 822960"/>
              <a:gd name="connsiteY36" fmla="*/ 320200 h 548640"/>
              <a:gd name="connsiteX37" fmla="*/ 200185 w 822960"/>
              <a:gd name="connsiteY37" fmla="*/ 320200 h 548640"/>
              <a:gd name="connsiteX38" fmla="*/ 183040 w 822960"/>
              <a:gd name="connsiteY38" fmla="*/ 303055 h 548640"/>
              <a:gd name="connsiteX39" fmla="*/ 183040 w 822960"/>
              <a:gd name="connsiteY39" fmla="*/ 291625 h 548640"/>
              <a:gd name="connsiteX40" fmla="*/ 200185 w 822960"/>
              <a:gd name="connsiteY40" fmla="*/ 274480 h 548640"/>
              <a:gd name="connsiteX41" fmla="*/ 417355 w 822960"/>
              <a:gd name="connsiteY41" fmla="*/ 274480 h 548640"/>
              <a:gd name="connsiteX42" fmla="*/ 434500 w 822960"/>
              <a:gd name="connsiteY42" fmla="*/ 291625 h 548640"/>
              <a:gd name="connsiteX43" fmla="*/ 434500 w 822960"/>
              <a:gd name="connsiteY43" fmla="*/ 303055 h 548640"/>
              <a:gd name="connsiteX44" fmla="*/ 417355 w 822960"/>
              <a:gd name="connsiteY44" fmla="*/ 320200 h 548640"/>
              <a:gd name="connsiteX45" fmla="*/ 714535 w 822960"/>
              <a:gd name="connsiteY45" fmla="*/ 320200 h 548640"/>
              <a:gd name="connsiteX46" fmla="*/ 497365 w 822960"/>
              <a:gd name="connsiteY46" fmla="*/ 320200 h 548640"/>
              <a:gd name="connsiteX47" fmla="*/ 480220 w 822960"/>
              <a:gd name="connsiteY47" fmla="*/ 303055 h 548640"/>
              <a:gd name="connsiteX48" fmla="*/ 480220 w 822960"/>
              <a:gd name="connsiteY48" fmla="*/ 291625 h 548640"/>
              <a:gd name="connsiteX49" fmla="*/ 497365 w 822960"/>
              <a:gd name="connsiteY49" fmla="*/ 274480 h 548640"/>
              <a:gd name="connsiteX50" fmla="*/ 714535 w 822960"/>
              <a:gd name="connsiteY50" fmla="*/ 274480 h 548640"/>
              <a:gd name="connsiteX51" fmla="*/ 731680 w 822960"/>
              <a:gd name="connsiteY51" fmla="*/ 291625 h 548640"/>
              <a:gd name="connsiteX52" fmla="*/ 731680 w 822960"/>
              <a:gd name="connsiteY52" fmla="*/ 303055 h 548640"/>
              <a:gd name="connsiteX53" fmla="*/ 714535 w 822960"/>
              <a:gd name="connsiteY53" fmla="*/ 320200 h 548640"/>
              <a:gd name="connsiteX54" fmla="*/ 714535 w 822960"/>
              <a:gd name="connsiteY54" fmla="*/ 183040 h 548640"/>
              <a:gd name="connsiteX55" fmla="*/ 200185 w 822960"/>
              <a:gd name="connsiteY55" fmla="*/ 183040 h 548640"/>
              <a:gd name="connsiteX56" fmla="*/ 183040 w 822960"/>
              <a:gd name="connsiteY56" fmla="*/ 165895 h 548640"/>
              <a:gd name="connsiteX57" fmla="*/ 183040 w 822960"/>
              <a:gd name="connsiteY57" fmla="*/ 108745 h 548640"/>
              <a:gd name="connsiteX58" fmla="*/ 200185 w 822960"/>
              <a:gd name="connsiteY58" fmla="*/ 91600 h 548640"/>
              <a:gd name="connsiteX59" fmla="*/ 714535 w 822960"/>
              <a:gd name="connsiteY59" fmla="*/ 91600 h 548640"/>
              <a:gd name="connsiteX60" fmla="*/ 731680 w 822960"/>
              <a:gd name="connsiteY60" fmla="*/ 108745 h 548640"/>
              <a:gd name="connsiteX61" fmla="*/ 731680 w 822960"/>
              <a:gd name="connsiteY61" fmla="*/ 165895 h 548640"/>
              <a:gd name="connsiteX62" fmla="*/ 714535 w 822960"/>
              <a:gd name="connsiteY62" fmla="*/ 18304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822960" h="548640">
                <a:moveTo>
                  <a:pt x="788830" y="160"/>
                </a:moveTo>
                <a:lnTo>
                  <a:pt x="125890" y="160"/>
                </a:lnTo>
                <a:cubicBezTo>
                  <a:pt x="106952" y="160"/>
                  <a:pt x="91600" y="15512"/>
                  <a:pt x="91600" y="34450"/>
                </a:cubicBezTo>
                <a:lnTo>
                  <a:pt x="91600" y="45880"/>
                </a:lnTo>
                <a:lnTo>
                  <a:pt x="34450" y="45880"/>
                </a:lnTo>
                <a:cubicBezTo>
                  <a:pt x="15512" y="45880"/>
                  <a:pt x="160" y="61232"/>
                  <a:pt x="160" y="80170"/>
                </a:cubicBezTo>
                <a:lnTo>
                  <a:pt x="160" y="468790"/>
                </a:lnTo>
                <a:cubicBezTo>
                  <a:pt x="160" y="512978"/>
                  <a:pt x="35982" y="548800"/>
                  <a:pt x="80170" y="548800"/>
                </a:cubicBezTo>
                <a:lnTo>
                  <a:pt x="754540" y="548800"/>
                </a:lnTo>
                <a:cubicBezTo>
                  <a:pt x="792416" y="548800"/>
                  <a:pt x="823120" y="518096"/>
                  <a:pt x="823120" y="480220"/>
                </a:cubicBezTo>
                <a:lnTo>
                  <a:pt x="823120" y="34450"/>
                </a:lnTo>
                <a:cubicBezTo>
                  <a:pt x="823120" y="15512"/>
                  <a:pt x="807768" y="160"/>
                  <a:pt x="788830" y="160"/>
                </a:cubicBezTo>
                <a:close/>
                <a:moveTo>
                  <a:pt x="80170" y="480220"/>
                </a:moveTo>
                <a:cubicBezTo>
                  <a:pt x="73857" y="480220"/>
                  <a:pt x="68740" y="475103"/>
                  <a:pt x="68740" y="468790"/>
                </a:cubicBezTo>
                <a:lnTo>
                  <a:pt x="68740" y="114460"/>
                </a:lnTo>
                <a:lnTo>
                  <a:pt x="91600" y="114460"/>
                </a:lnTo>
                <a:lnTo>
                  <a:pt x="91600" y="468790"/>
                </a:lnTo>
                <a:cubicBezTo>
                  <a:pt x="91600" y="475103"/>
                  <a:pt x="86483" y="480220"/>
                  <a:pt x="80170" y="480220"/>
                </a:cubicBezTo>
                <a:close/>
                <a:moveTo>
                  <a:pt x="417355" y="457360"/>
                </a:moveTo>
                <a:lnTo>
                  <a:pt x="200185" y="457360"/>
                </a:lnTo>
                <a:cubicBezTo>
                  <a:pt x="190717" y="457360"/>
                  <a:pt x="183040" y="449683"/>
                  <a:pt x="183040" y="440215"/>
                </a:cubicBezTo>
                <a:lnTo>
                  <a:pt x="183040" y="428785"/>
                </a:lnTo>
                <a:cubicBezTo>
                  <a:pt x="183040" y="419317"/>
                  <a:pt x="190717" y="411640"/>
                  <a:pt x="200185" y="411640"/>
                </a:cubicBezTo>
                <a:lnTo>
                  <a:pt x="417355" y="411640"/>
                </a:lnTo>
                <a:cubicBezTo>
                  <a:pt x="426823" y="411640"/>
                  <a:pt x="434500" y="419317"/>
                  <a:pt x="434500" y="428785"/>
                </a:cubicBezTo>
                <a:lnTo>
                  <a:pt x="434500" y="440215"/>
                </a:lnTo>
                <a:cubicBezTo>
                  <a:pt x="434500" y="449683"/>
                  <a:pt x="426823" y="457360"/>
                  <a:pt x="417355" y="457360"/>
                </a:cubicBezTo>
                <a:close/>
                <a:moveTo>
                  <a:pt x="714535" y="457360"/>
                </a:moveTo>
                <a:lnTo>
                  <a:pt x="497365" y="457360"/>
                </a:lnTo>
                <a:cubicBezTo>
                  <a:pt x="487897" y="457360"/>
                  <a:pt x="480220" y="449683"/>
                  <a:pt x="480220" y="440215"/>
                </a:cubicBezTo>
                <a:lnTo>
                  <a:pt x="480220" y="428785"/>
                </a:lnTo>
                <a:cubicBezTo>
                  <a:pt x="480220" y="419317"/>
                  <a:pt x="487897" y="411640"/>
                  <a:pt x="497365" y="411640"/>
                </a:cubicBezTo>
                <a:lnTo>
                  <a:pt x="714535" y="411640"/>
                </a:lnTo>
                <a:cubicBezTo>
                  <a:pt x="724003" y="411640"/>
                  <a:pt x="731680" y="419317"/>
                  <a:pt x="731680" y="428785"/>
                </a:cubicBezTo>
                <a:lnTo>
                  <a:pt x="731680" y="440215"/>
                </a:lnTo>
                <a:cubicBezTo>
                  <a:pt x="731680" y="449683"/>
                  <a:pt x="724003" y="457360"/>
                  <a:pt x="714535" y="457360"/>
                </a:cubicBezTo>
                <a:close/>
                <a:moveTo>
                  <a:pt x="417355" y="320200"/>
                </a:moveTo>
                <a:lnTo>
                  <a:pt x="200185" y="320200"/>
                </a:lnTo>
                <a:cubicBezTo>
                  <a:pt x="190717" y="320200"/>
                  <a:pt x="183040" y="312523"/>
                  <a:pt x="183040" y="303055"/>
                </a:cubicBezTo>
                <a:lnTo>
                  <a:pt x="183040" y="291625"/>
                </a:lnTo>
                <a:cubicBezTo>
                  <a:pt x="183040" y="282157"/>
                  <a:pt x="190717" y="274480"/>
                  <a:pt x="200185" y="274480"/>
                </a:cubicBezTo>
                <a:lnTo>
                  <a:pt x="417355" y="274480"/>
                </a:lnTo>
                <a:cubicBezTo>
                  <a:pt x="426823" y="274480"/>
                  <a:pt x="434500" y="282157"/>
                  <a:pt x="434500" y="291625"/>
                </a:cubicBezTo>
                <a:lnTo>
                  <a:pt x="434500" y="303055"/>
                </a:lnTo>
                <a:cubicBezTo>
                  <a:pt x="434500" y="312523"/>
                  <a:pt x="426823" y="320200"/>
                  <a:pt x="417355" y="320200"/>
                </a:cubicBezTo>
                <a:close/>
                <a:moveTo>
                  <a:pt x="714535" y="320200"/>
                </a:moveTo>
                <a:lnTo>
                  <a:pt x="497365" y="320200"/>
                </a:lnTo>
                <a:cubicBezTo>
                  <a:pt x="487897" y="320200"/>
                  <a:pt x="480220" y="312523"/>
                  <a:pt x="480220" y="303055"/>
                </a:cubicBezTo>
                <a:lnTo>
                  <a:pt x="480220" y="291625"/>
                </a:lnTo>
                <a:cubicBezTo>
                  <a:pt x="480220" y="282157"/>
                  <a:pt x="487897" y="274480"/>
                  <a:pt x="497365" y="274480"/>
                </a:cubicBezTo>
                <a:lnTo>
                  <a:pt x="714535" y="274480"/>
                </a:lnTo>
                <a:cubicBezTo>
                  <a:pt x="724003" y="274480"/>
                  <a:pt x="731680" y="282157"/>
                  <a:pt x="731680" y="291625"/>
                </a:cubicBezTo>
                <a:lnTo>
                  <a:pt x="731680" y="303055"/>
                </a:lnTo>
                <a:cubicBezTo>
                  <a:pt x="731680" y="312523"/>
                  <a:pt x="724003" y="320200"/>
                  <a:pt x="714535" y="320200"/>
                </a:cubicBezTo>
                <a:close/>
                <a:moveTo>
                  <a:pt x="714535" y="183040"/>
                </a:moveTo>
                <a:lnTo>
                  <a:pt x="200185" y="183040"/>
                </a:lnTo>
                <a:cubicBezTo>
                  <a:pt x="190717" y="183040"/>
                  <a:pt x="183040" y="175363"/>
                  <a:pt x="183040" y="165895"/>
                </a:cubicBezTo>
                <a:lnTo>
                  <a:pt x="183040" y="108745"/>
                </a:lnTo>
                <a:cubicBezTo>
                  <a:pt x="183040" y="99277"/>
                  <a:pt x="190717" y="91600"/>
                  <a:pt x="200185" y="91600"/>
                </a:cubicBezTo>
                <a:lnTo>
                  <a:pt x="714535" y="91600"/>
                </a:lnTo>
                <a:cubicBezTo>
                  <a:pt x="724003" y="91600"/>
                  <a:pt x="731680" y="99277"/>
                  <a:pt x="731680" y="108745"/>
                </a:cubicBezTo>
                <a:lnTo>
                  <a:pt x="731680" y="165895"/>
                </a:lnTo>
                <a:cubicBezTo>
                  <a:pt x="731680" y="175363"/>
                  <a:pt x="724003" y="183040"/>
                  <a:pt x="714535" y="183040"/>
                </a:cubicBezTo>
                <a:close/>
              </a:path>
            </a:pathLst>
          </a:custGeom>
          <a:solidFill>
            <a:srgbClr val="910830"/>
          </a:solidFill>
          <a:ln w="1422" cap="flat">
            <a:noFill/>
            <a:prstDash val="solid"/>
            <a:miter/>
          </a:ln>
        </p:spPr>
        <p:txBody>
          <a:bodyPr rtlCol="0" anchor="ctr"/>
          <a:lstStyle/>
          <a:p>
            <a:endParaRPr lang="en-GB"/>
          </a:p>
        </p:txBody>
      </p:sp>
      <p:sp>
        <p:nvSpPr>
          <p:cNvPr id="264" name="Grafik 397">
            <a:extLst>
              <a:ext uri="{FF2B5EF4-FFF2-40B4-BE49-F238E27FC236}">
                <a16:creationId xmlns:a16="http://schemas.microsoft.com/office/drawing/2014/main" id="{8EB5C739-8F3A-492C-9D1C-FA9E6D48667A}"/>
              </a:ext>
            </a:extLst>
          </p:cNvPr>
          <p:cNvSpPr/>
          <p:nvPr/>
        </p:nvSpPr>
        <p:spPr>
          <a:xfrm>
            <a:off x="6790142" y="5603283"/>
            <a:ext cx="416127" cy="475573"/>
          </a:xfrm>
          <a:custGeom>
            <a:avLst/>
            <a:gdLst>
              <a:gd name="connsiteX0" fmla="*/ 594520 w 640080"/>
              <a:gd name="connsiteY0" fmla="*/ 297342 h 731520"/>
              <a:gd name="connsiteX1" fmla="*/ 640240 w 640080"/>
              <a:gd name="connsiteY1" fmla="*/ 251622 h 731520"/>
              <a:gd name="connsiteX2" fmla="*/ 640240 w 640080"/>
              <a:gd name="connsiteY2" fmla="*/ 205902 h 731520"/>
              <a:gd name="connsiteX3" fmla="*/ 594520 w 640080"/>
              <a:gd name="connsiteY3" fmla="*/ 160182 h 731520"/>
              <a:gd name="connsiteX4" fmla="*/ 560402 w 640080"/>
              <a:gd name="connsiteY4" fmla="*/ 160182 h 731520"/>
              <a:gd name="connsiteX5" fmla="*/ 634511 w 640080"/>
              <a:gd name="connsiteY5" fmla="*/ 64727 h 731520"/>
              <a:gd name="connsiteX6" fmla="*/ 630268 w 640080"/>
              <a:gd name="connsiteY6" fmla="*/ 32680 h 731520"/>
              <a:gd name="connsiteX7" fmla="*/ 593963 w 640080"/>
              <a:gd name="connsiteY7" fmla="*/ 4877 h 731520"/>
              <a:gd name="connsiteX8" fmla="*/ 561902 w 640080"/>
              <a:gd name="connsiteY8" fmla="*/ 9120 h 731520"/>
              <a:gd name="connsiteX9" fmla="*/ 444630 w 640080"/>
              <a:gd name="connsiteY9" fmla="*/ 160182 h 731520"/>
              <a:gd name="connsiteX10" fmla="*/ 45880 w 640080"/>
              <a:gd name="connsiteY10" fmla="*/ 160182 h 731520"/>
              <a:gd name="connsiteX11" fmla="*/ 160 w 640080"/>
              <a:gd name="connsiteY11" fmla="*/ 205902 h 731520"/>
              <a:gd name="connsiteX12" fmla="*/ 160 w 640080"/>
              <a:gd name="connsiteY12" fmla="*/ 251622 h 731520"/>
              <a:gd name="connsiteX13" fmla="*/ 45880 w 640080"/>
              <a:gd name="connsiteY13" fmla="*/ 297342 h 731520"/>
              <a:gd name="connsiteX14" fmla="*/ 338145 w 640080"/>
              <a:gd name="connsiteY14" fmla="*/ 297342 h 731520"/>
              <a:gd name="connsiteX15" fmla="*/ 231661 w 640080"/>
              <a:gd name="connsiteY15" fmla="*/ 434502 h 731520"/>
              <a:gd name="connsiteX16" fmla="*/ 45880 w 640080"/>
              <a:gd name="connsiteY16" fmla="*/ 434502 h 731520"/>
              <a:gd name="connsiteX17" fmla="*/ 160 w 640080"/>
              <a:gd name="connsiteY17" fmla="*/ 480222 h 731520"/>
              <a:gd name="connsiteX18" fmla="*/ 160 w 640080"/>
              <a:gd name="connsiteY18" fmla="*/ 525942 h 731520"/>
              <a:gd name="connsiteX19" fmla="*/ 45880 w 640080"/>
              <a:gd name="connsiteY19" fmla="*/ 571662 h 731520"/>
              <a:gd name="connsiteX20" fmla="*/ 125162 w 640080"/>
              <a:gd name="connsiteY20" fmla="*/ 571662 h 731520"/>
              <a:gd name="connsiteX21" fmla="*/ 51052 w 640080"/>
              <a:gd name="connsiteY21" fmla="*/ 667117 h 731520"/>
              <a:gd name="connsiteX22" fmla="*/ 55296 w 640080"/>
              <a:gd name="connsiteY22" fmla="*/ 699164 h 731520"/>
              <a:gd name="connsiteX23" fmla="*/ 91600 w 640080"/>
              <a:gd name="connsiteY23" fmla="*/ 726967 h 731520"/>
              <a:gd name="connsiteX24" fmla="*/ 123647 w 640080"/>
              <a:gd name="connsiteY24" fmla="*/ 722724 h 731520"/>
              <a:gd name="connsiteX25" fmla="*/ 240933 w 640080"/>
              <a:gd name="connsiteY25" fmla="*/ 571662 h 731520"/>
              <a:gd name="connsiteX26" fmla="*/ 594520 w 640080"/>
              <a:gd name="connsiteY26" fmla="*/ 571662 h 731520"/>
              <a:gd name="connsiteX27" fmla="*/ 640240 w 640080"/>
              <a:gd name="connsiteY27" fmla="*/ 525942 h 731520"/>
              <a:gd name="connsiteX28" fmla="*/ 640240 w 640080"/>
              <a:gd name="connsiteY28" fmla="*/ 480222 h 731520"/>
              <a:gd name="connsiteX29" fmla="*/ 594520 w 640080"/>
              <a:gd name="connsiteY29" fmla="*/ 434502 h 731520"/>
              <a:gd name="connsiteX30" fmla="*/ 347418 w 640080"/>
              <a:gd name="connsiteY30" fmla="*/ 434502 h 731520"/>
              <a:gd name="connsiteX31" fmla="*/ 453903 w 640080"/>
              <a:gd name="connsiteY31" fmla="*/ 297342 h 731520"/>
              <a:gd name="connsiteX32" fmla="*/ 594520 w 640080"/>
              <a:gd name="connsiteY32" fmla="*/ 29734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40080" h="731520">
                <a:moveTo>
                  <a:pt x="594520" y="297342"/>
                </a:moveTo>
                <a:cubicBezTo>
                  <a:pt x="619766" y="297342"/>
                  <a:pt x="640240" y="276868"/>
                  <a:pt x="640240" y="251622"/>
                </a:cubicBezTo>
                <a:lnTo>
                  <a:pt x="640240" y="205902"/>
                </a:lnTo>
                <a:cubicBezTo>
                  <a:pt x="640240" y="180656"/>
                  <a:pt x="619766" y="160182"/>
                  <a:pt x="594520" y="160182"/>
                </a:cubicBezTo>
                <a:lnTo>
                  <a:pt x="560402" y="160182"/>
                </a:lnTo>
                <a:lnTo>
                  <a:pt x="634511" y="64727"/>
                </a:lnTo>
                <a:cubicBezTo>
                  <a:pt x="642183" y="54697"/>
                  <a:pt x="640283" y="40353"/>
                  <a:pt x="630268" y="32680"/>
                </a:cubicBezTo>
                <a:lnTo>
                  <a:pt x="593963" y="4877"/>
                </a:lnTo>
                <a:cubicBezTo>
                  <a:pt x="583933" y="-2810"/>
                  <a:pt x="569589" y="-895"/>
                  <a:pt x="561902" y="9120"/>
                </a:cubicBezTo>
                <a:lnTo>
                  <a:pt x="444630" y="160182"/>
                </a:lnTo>
                <a:lnTo>
                  <a:pt x="45880" y="160182"/>
                </a:lnTo>
                <a:cubicBezTo>
                  <a:pt x="20634" y="160182"/>
                  <a:pt x="160" y="180656"/>
                  <a:pt x="160" y="205902"/>
                </a:cubicBezTo>
                <a:lnTo>
                  <a:pt x="160" y="251622"/>
                </a:lnTo>
                <a:cubicBezTo>
                  <a:pt x="160" y="276868"/>
                  <a:pt x="20634" y="297342"/>
                  <a:pt x="45880" y="297342"/>
                </a:cubicBezTo>
                <a:lnTo>
                  <a:pt x="338145" y="297342"/>
                </a:lnTo>
                <a:lnTo>
                  <a:pt x="231661" y="434502"/>
                </a:lnTo>
                <a:lnTo>
                  <a:pt x="45880" y="434502"/>
                </a:lnTo>
                <a:cubicBezTo>
                  <a:pt x="20634" y="434502"/>
                  <a:pt x="160" y="454976"/>
                  <a:pt x="160" y="480222"/>
                </a:cubicBezTo>
                <a:lnTo>
                  <a:pt x="160" y="525942"/>
                </a:lnTo>
                <a:cubicBezTo>
                  <a:pt x="160" y="551188"/>
                  <a:pt x="20634" y="571662"/>
                  <a:pt x="45880" y="571662"/>
                </a:cubicBezTo>
                <a:lnTo>
                  <a:pt x="125162" y="571662"/>
                </a:lnTo>
                <a:lnTo>
                  <a:pt x="51052" y="667117"/>
                </a:lnTo>
                <a:cubicBezTo>
                  <a:pt x="43380" y="677132"/>
                  <a:pt x="45280" y="691477"/>
                  <a:pt x="55296" y="699164"/>
                </a:cubicBezTo>
                <a:lnTo>
                  <a:pt x="91600" y="726967"/>
                </a:lnTo>
                <a:cubicBezTo>
                  <a:pt x="101630" y="734654"/>
                  <a:pt x="115975" y="732739"/>
                  <a:pt x="123647" y="722724"/>
                </a:cubicBezTo>
                <a:lnTo>
                  <a:pt x="240933" y="571662"/>
                </a:lnTo>
                <a:lnTo>
                  <a:pt x="594520" y="571662"/>
                </a:lnTo>
                <a:cubicBezTo>
                  <a:pt x="619766" y="571662"/>
                  <a:pt x="640240" y="551188"/>
                  <a:pt x="640240" y="525942"/>
                </a:cubicBezTo>
                <a:lnTo>
                  <a:pt x="640240" y="480222"/>
                </a:lnTo>
                <a:cubicBezTo>
                  <a:pt x="640240" y="454976"/>
                  <a:pt x="619766" y="434502"/>
                  <a:pt x="594520" y="434502"/>
                </a:cubicBezTo>
                <a:lnTo>
                  <a:pt x="347418" y="434502"/>
                </a:lnTo>
                <a:lnTo>
                  <a:pt x="453903" y="297342"/>
                </a:lnTo>
                <a:lnTo>
                  <a:pt x="594520" y="297342"/>
                </a:lnTo>
                <a:close/>
              </a:path>
            </a:pathLst>
          </a:custGeom>
          <a:solidFill>
            <a:srgbClr val="910830"/>
          </a:solidFill>
          <a:ln w="1424" cap="flat">
            <a:noFill/>
            <a:prstDash val="solid"/>
            <a:miter/>
          </a:ln>
        </p:spPr>
        <p:txBody>
          <a:bodyPr rtlCol="0" anchor="ctr"/>
          <a:lstStyle/>
          <a:p>
            <a:endParaRPr lang="en-GB"/>
          </a:p>
        </p:txBody>
      </p:sp>
      <p:sp>
        <p:nvSpPr>
          <p:cNvPr id="265" name="Grafik 398">
            <a:extLst>
              <a:ext uri="{FF2B5EF4-FFF2-40B4-BE49-F238E27FC236}">
                <a16:creationId xmlns:a16="http://schemas.microsoft.com/office/drawing/2014/main" id="{143EF4CF-809C-46DC-84DD-ADF3D36FABCE}"/>
              </a:ext>
            </a:extLst>
          </p:cNvPr>
          <p:cNvSpPr/>
          <p:nvPr/>
        </p:nvSpPr>
        <p:spPr>
          <a:xfrm>
            <a:off x="7717759" y="5603285"/>
            <a:ext cx="356680" cy="475573"/>
          </a:xfrm>
          <a:custGeom>
            <a:avLst/>
            <a:gdLst>
              <a:gd name="connsiteX0" fmla="*/ 480219 w 548640"/>
              <a:gd name="connsiteY0" fmla="*/ 91599 h 731520"/>
              <a:gd name="connsiteX1" fmla="*/ 365919 w 548640"/>
              <a:gd name="connsiteY1" fmla="*/ 91599 h 731520"/>
              <a:gd name="connsiteX2" fmla="*/ 274479 w 548640"/>
              <a:gd name="connsiteY2" fmla="*/ 159 h 731520"/>
              <a:gd name="connsiteX3" fmla="*/ 183039 w 548640"/>
              <a:gd name="connsiteY3" fmla="*/ 91599 h 731520"/>
              <a:gd name="connsiteX4" fmla="*/ 68739 w 548640"/>
              <a:gd name="connsiteY4" fmla="*/ 91599 h 731520"/>
              <a:gd name="connsiteX5" fmla="*/ 159 w 548640"/>
              <a:gd name="connsiteY5" fmla="*/ 160179 h 731520"/>
              <a:gd name="connsiteX6" fmla="*/ 159 w 548640"/>
              <a:gd name="connsiteY6" fmla="*/ 663099 h 731520"/>
              <a:gd name="connsiteX7" fmla="*/ 68739 w 548640"/>
              <a:gd name="connsiteY7" fmla="*/ 731679 h 731520"/>
              <a:gd name="connsiteX8" fmla="*/ 480219 w 548640"/>
              <a:gd name="connsiteY8" fmla="*/ 731679 h 731520"/>
              <a:gd name="connsiteX9" fmla="*/ 548799 w 548640"/>
              <a:gd name="connsiteY9" fmla="*/ 663099 h 731520"/>
              <a:gd name="connsiteX10" fmla="*/ 548799 w 548640"/>
              <a:gd name="connsiteY10" fmla="*/ 160179 h 731520"/>
              <a:gd name="connsiteX11" fmla="*/ 480219 w 548640"/>
              <a:gd name="connsiteY11" fmla="*/ 91599 h 731520"/>
              <a:gd name="connsiteX12" fmla="*/ 274479 w 548640"/>
              <a:gd name="connsiteY12" fmla="*/ 57309 h 731520"/>
              <a:gd name="connsiteX13" fmla="*/ 308769 w 548640"/>
              <a:gd name="connsiteY13" fmla="*/ 91599 h 731520"/>
              <a:gd name="connsiteX14" fmla="*/ 274479 w 548640"/>
              <a:gd name="connsiteY14" fmla="*/ 125889 h 731520"/>
              <a:gd name="connsiteX15" fmla="*/ 240189 w 548640"/>
              <a:gd name="connsiteY15" fmla="*/ 91599 h 731520"/>
              <a:gd name="connsiteX16" fmla="*/ 274479 w 548640"/>
              <a:gd name="connsiteY16" fmla="*/ 57309 h 731520"/>
              <a:gd name="connsiteX17" fmla="*/ 411639 w 548640"/>
              <a:gd name="connsiteY17" fmla="*/ 491649 h 731520"/>
              <a:gd name="connsiteX18" fmla="*/ 400209 w 548640"/>
              <a:gd name="connsiteY18" fmla="*/ 503079 h 731520"/>
              <a:gd name="connsiteX19" fmla="*/ 320199 w 548640"/>
              <a:gd name="connsiteY19" fmla="*/ 503079 h 731520"/>
              <a:gd name="connsiteX20" fmla="*/ 320199 w 548640"/>
              <a:gd name="connsiteY20" fmla="*/ 583089 h 731520"/>
              <a:gd name="connsiteX21" fmla="*/ 308769 w 548640"/>
              <a:gd name="connsiteY21" fmla="*/ 594519 h 731520"/>
              <a:gd name="connsiteX22" fmla="*/ 240189 w 548640"/>
              <a:gd name="connsiteY22" fmla="*/ 594519 h 731520"/>
              <a:gd name="connsiteX23" fmla="*/ 228759 w 548640"/>
              <a:gd name="connsiteY23" fmla="*/ 583089 h 731520"/>
              <a:gd name="connsiteX24" fmla="*/ 228759 w 548640"/>
              <a:gd name="connsiteY24" fmla="*/ 503079 h 731520"/>
              <a:gd name="connsiteX25" fmla="*/ 148749 w 548640"/>
              <a:gd name="connsiteY25" fmla="*/ 503079 h 731520"/>
              <a:gd name="connsiteX26" fmla="*/ 137319 w 548640"/>
              <a:gd name="connsiteY26" fmla="*/ 491649 h 731520"/>
              <a:gd name="connsiteX27" fmla="*/ 137319 w 548640"/>
              <a:gd name="connsiteY27" fmla="*/ 423069 h 731520"/>
              <a:gd name="connsiteX28" fmla="*/ 148749 w 548640"/>
              <a:gd name="connsiteY28" fmla="*/ 411639 h 731520"/>
              <a:gd name="connsiteX29" fmla="*/ 228759 w 548640"/>
              <a:gd name="connsiteY29" fmla="*/ 411639 h 731520"/>
              <a:gd name="connsiteX30" fmla="*/ 228759 w 548640"/>
              <a:gd name="connsiteY30" fmla="*/ 331629 h 731520"/>
              <a:gd name="connsiteX31" fmla="*/ 240189 w 548640"/>
              <a:gd name="connsiteY31" fmla="*/ 320199 h 731520"/>
              <a:gd name="connsiteX32" fmla="*/ 308769 w 548640"/>
              <a:gd name="connsiteY32" fmla="*/ 320199 h 731520"/>
              <a:gd name="connsiteX33" fmla="*/ 320199 w 548640"/>
              <a:gd name="connsiteY33" fmla="*/ 331629 h 731520"/>
              <a:gd name="connsiteX34" fmla="*/ 320199 w 548640"/>
              <a:gd name="connsiteY34" fmla="*/ 411639 h 731520"/>
              <a:gd name="connsiteX35" fmla="*/ 400209 w 548640"/>
              <a:gd name="connsiteY35" fmla="*/ 411639 h 731520"/>
              <a:gd name="connsiteX36" fmla="*/ 411639 w 548640"/>
              <a:gd name="connsiteY36" fmla="*/ 423069 h 731520"/>
              <a:gd name="connsiteX37" fmla="*/ 411639 w 548640"/>
              <a:gd name="connsiteY37" fmla="*/ 491649 h 731520"/>
              <a:gd name="connsiteX38" fmla="*/ 411639 w 548640"/>
              <a:gd name="connsiteY38" fmla="*/ 217329 h 731520"/>
              <a:gd name="connsiteX39" fmla="*/ 400209 w 548640"/>
              <a:gd name="connsiteY39" fmla="*/ 228759 h 731520"/>
              <a:gd name="connsiteX40" fmla="*/ 148749 w 548640"/>
              <a:gd name="connsiteY40" fmla="*/ 228759 h 731520"/>
              <a:gd name="connsiteX41" fmla="*/ 137319 w 548640"/>
              <a:gd name="connsiteY41" fmla="*/ 217329 h 731520"/>
              <a:gd name="connsiteX42" fmla="*/ 137319 w 548640"/>
              <a:gd name="connsiteY42" fmla="*/ 194469 h 731520"/>
              <a:gd name="connsiteX43" fmla="*/ 148749 w 548640"/>
              <a:gd name="connsiteY43" fmla="*/ 183039 h 731520"/>
              <a:gd name="connsiteX44" fmla="*/ 400209 w 548640"/>
              <a:gd name="connsiteY44" fmla="*/ 183039 h 731520"/>
              <a:gd name="connsiteX45" fmla="*/ 411639 w 548640"/>
              <a:gd name="connsiteY45" fmla="*/ 194469 h 731520"/>
              <a:gd name="connsiteX46" fmla="*/ 411639 w 548640"/>
              <a:gd name="connsiteY46" fmla="*/ 21732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48640" h="731520">
                <a:moveTo>
                  <a:pt x="480219" y="91599"/>
                </a:moveTo>
                <a:lnTo>
                  <a:pt x="365919" y="91599"/>
                </a:lnTo>
                <a:cubicBezTo>
                  <a:pt x="365919" y="41164"/>
                  <a:pt x="324914" y="159"/>
                  <a:pt x="274479" y="159"/>
                </a:cubicBezTo>
                <a:cubicBezTo>
                  <a:pt x="224044" y="159"/>
                  <a:pt x="183039" y="41164"/>
                  <a:pt x="183039" y="91599"/>
                </a:cubicBezTo>
                <a:lnTo>
                  <a:pt x="68739" y="91599"/>
                </a:lnTo>
                <a:cubicBezTo>
                  <a:pt x="30877" y="91599"/>
                  <a:pt x="159" y="122317"/>
                  <a:pt x="159" y="160179"/>
                </a:cubicBezTo>
                <a:lnTo>
                  <a:pt x="159" y="663099"/>
                </a:lnTo>
                <a:cubicBezTo>
                  <a:pt x="159" y="700961"/>
                  <a:pt x="30877" y="731679"/>
                  <a:pt x="68739" y="731679"/>
                </a:cubicBezTo>
                <a:lnTo>
                  <a:pt x="480219" y="731679"/>
                </a:lnTo>
                <a:cubicBezTo>
                  <a:pt x="518081" y="731679"/>
                  <a:pt x="548799" y="700961"/>
                  <a:pt x="548799" y="663099"/>
                </a:cubicBezTo>
                <a:lnTo>
                  <a:pt x="548799" y="160179"/>
                </a:lnTo>
                <a:cubicBezTo>
                  <a:pt x="548799" y="122317"/>
                  <a:pt x="518081" y="91599"/>
                  <a:pt x="480219" y="91599"/>
                </a:cubicBezTo>
                <a:close/>
                <a:moveTo>
                  <a:pt x="274479" y="57309"/>
                </a:moveTo>
                <a:cubicBezTo>
                  <a:pt x="293481" y="57309"/>
                  <a:pt x="308769" y="72597"/>
                  <a:pt x="308769" y="91599"/>
                </a:cubicBezTo>
                <a:cubicBezTo>
                  <a:pt x="308769" y="110601"/>
                  <a:pt x="293481" y="125889"/>
                  <a:pt x="274479" y="125889"/>
                </a:cubicBezTo>
                <a:cubicBezTo>
                  <a:pt x="255477" y="125889"/>
                  <a:pt x="240189" y="110601"/>
                  <a:pt x="240189" y="91599"/>
                </a:cubicBezTo>
                <a:cubicBezTo>
                  <a:pt x="240189" y="72597"/>
                  <a:pt x="255477" y="57309"/>
                  <a:pt x="274479" y="57309"/>
                </a:cubicBezTo>
                <a:close/>
                <a:moveTo>
                  <a:pt x="411639" y="491649"/>
                </a:moveTo>
                <a:cubicBezTo>
                  <a:pt x="411639" y="497936"/>
                  <a:pt x="406496" y="503079"/>
                  <a:pt x="400209" y="503079"/>
                </a:cubicBezTo>
                <a:lnTo>
                  <a:pt x="320199" y="503079"/>
                </a:lnTo>
                <a:lnTo>
                  <a:pt x="320199" y="583089"/>
                </a:lnTo>
                <a:cubicBezTo>
                  <a:pt x="320199" y="589376"/>
                  <a:pt x="315056" y="594519"/>
                  <a:pt x="308769" y="594519"/>
                </a:cubicBezTo>
                <a:lnTo>
                  <a:pt x="240189" y="594519"/>
                </a:lnTo>
                <a:cubicBezTo>
                  <a:pt x="233903" y="594519"/>
                  <a:pt x="228759" y="589376"/>
                  <a:pt x="228759" y="583089"/>
                </a:cubicBezTo>
                <a:lnTo>
                  <a:pt x="228759" y="503079"/>
                </a:lnTo>
                <a:lnTo>
                  <a:pt x="148749" y="503079"/>
                </a:lnTo>
                <a:cubicBezTo>
                  <a:pt x="142463" y="503079"/>
                  <a:pt x="137319" y="497936"/>
                  <a:pt x="137319" y="491649"/>
                </a:cubicBezTo>
                <a:lnTo>
                  <a:pt x="137319" y="423069"/>
                </a:lnTo>
                <a:cubicBezTo>
                  <a:pt x="137319" y="416783"/>
                  <a:pt x="142463" y="411639"/>
                  <a:pt x="148749" y="411639"/>
                </a:cubicBezTo>
                <a:lnTo>
                  <a:pt x="228759" y="411639"/>
                </a:lnTo>
                <a:lnTo>
                  <a:pt x="228759" y="331629"/>
                </a:lnTo>
                <a:cubicBezTo>
                  <a:pt x="228759" y="325343"/>
                  <a:pt x="233903" y="320199"/>
                  <a:pt x="240189" y="320199"/>
                </a:cubicBezTo>
                <a:lnTo>
                  <a:pt x="308769" y="320199"/>
                </a:lnTo>
                <a:cubicBezTo>
                  <a:pt x="315056" y="320199"/>
                  <a:pt x="320199" y="325343"/>
                  <a:pt x="320199" y="331629"/>
                </a:cubicBezTo>
                <a:lnTo>
                  <a:pt x="320199" y="411639"/>
                </a:lnTo>
                <a:lnTo>
                  <a:pt x="400209" y="411639"/>
                </a:lnTo>
                <a:cubicBezTo>
                  <a:pt x="406496" y="411639"/>
                  <a:pt x="411639" y="416783"/>
                  <a:pt x="411639" y="423069"/>
                </a:cubicBezTo>
                <a:lnTo>
                  <a:pt x="411639" y="491649"/>
                </a:lnTo>
                <a:close/>
                <a:moveTo>
                  <a:pt x="411639" y="217329"/>
                </a:moveTo>
                <a:cubicBezTo>
                  <a:pt x="411639" y="223616"/>
                  <a:pt x="406496" y="228759"/>
                  <a:pt x="400209" y="228759"/>
                </a:cubicBezTo>
                <a:lnTo>
                  <a:pt x="148749" y="228759"/>
                </a:lnTo>
                <a:cubicBezTo>
                  <a:pt x="142463" y="228759"/>
                  <a:pt x="137319" y="223616"/>
                  <a:pt x="137319" y="217329"/>
                </a:cubicBezTo>
                <a:lnTo>
                  <a:pt x="137319" y="194469"/>
                </a:lnTo>
                <a:cubicBezTo>
                  <a:pt x="137319" y="188183"/>
                  <a:pt x="142463" y="183039"/>
                  <a:pt x="148749" y="183039"/>
                </a:cubicBezTo>
                <a:lnTo>
                  <a:pt x="400209" y="183039"/>
                </a:lnTo>
                <a:cubicBezTo>
                  <a:pt x="406496" y="183039"/>
                  <a:pt x="411639" y="188183"/>
                  <a:pt x="411639" y="194469"/>
                </a:cubicBezTo>
                <a:lnTo>
                  <a:pt x="411639" y="217329"/>
                </a:lnTo>
                <a:close/>
              </a:path>
            </a:pathLst>
          </a:custGeom>
          <a:solidFill>
            <a:srgbClr val="910830"/>
          </a:solidFill>
          <a:ln w="1414" cap="flat">
            <a:noFill/>
            <a:prstDash val="solid"/>
            <a:miter/>
          </a:ln>
        </p:spPr>
        <p:txBody>
          <a:bodyPr rtlCol="0" anchor="ctr"/>
          <a:lstStyle/>
          <a:p>
            <a:endParaRPr lang="en-GB"/>
          </a:p>
        </p:txBody>
      </p:sp>
      <p:sp>
        <p:nvSpPr>
          <p:cNvPr id="266" name="Grafik 399">
            <a:extLst>
              <a:ext uri="{FF2B5EF4-FFF2-40B4-BE49-F238E27FC236}">
                <a16:creationId xmlns:a16="http://schemas.microsoft.com/office/drawing/2014/main" id="{2B4AC5D8-A8FD-45AF-97B0-1122723F5613}"/>
              </a:ext>
            </a:extLst>
          </p:cNvPr>
          <p:cNvSpPr/>
          <p:nvPr/>
        </p:nvSpPr>
        <p:spPr>
          <a:xfrm>
            <a:off x="4173869" y="5633008"/>
            <a:ext cx="475573" cy="416127"/>
          </a:xfrm>
          <a:custGeom>
            <a:avLst/>
            <a:gdLst>
              <a:gd name="connsiteX0" fmla="*/ 685959 w 731520"/>
              <a:gd name="connsiteY0" fmla="*/ 137319 h 640080"/>
              <a:gd name="connsiteX1" fmla="*/ 685959 w 731520"/>
              <a:gd name="connsiteY1" fmla="*/ 91599 h 640080"/>
              <a:gd name="connsiteX2" fmla="*/ 714534 w 731520"/>
              <a:gd name="connsiteY2" fmla="*/ 91599 h 640080"/>
              <a:gd name="connsiteX3" fmla="*/ 731679 w 731520"/>
              <a:gd name="connsiteY3" fmla="*/ 74454 h 640080"/>
              <a:gd name="connsiteX4" fmla="*/ 731679 w 731520"/>
              <a:gd name="connsiteY4" fmla="*/ 17304 h 640080"/>
              <a:gd name="connsiteX5" fmla="*/ 714534 w 731520"/>
              <a:gd name="connsiteY5" fmla="*/ 159 h 640080"/>
              <a:gd name="connsiteX6" fmla="*/ 657384 w 731520"/>
              <a:gd name="connsiteY6" fmla="*/ 159 h 640080"/>
              <a:gd name="connsiteX7" fmla="*/ 640239 w 731520"/>
              <a:gd name="connsiteY7" fmla="*/ 17304 h 640080"/>
              <a:gd name="connsiteX8" fmla="*/ 640239 w 731520"/>
              <a:gd name="connsiteY8" fmla="*/ 45879 h 640080"/>
              <a:gd name="connsiteX9" fmla="*/ 91599 w 731520"/>
              <a:gd name="connsiteY9" fmla="*/ 45879 h 640080"/>
              <a:gd name="connsiteX10" fmla="*/ 91599 w 731520"/>
              <a:gd name="connsiteY10" fmla="*/ 17304 h 640080"/>
              <a:gd name="connsiteX11" fmla="*/ 74454 w 731520"/>
              <a:gd name="connsiteY11" fmla="*/ 159 h 640080"/>
              <a:gd name="connsiteX12" fmla="*/ 17304 w 731520"/>
              <a:gd name="connsiteY12" fmla="*/ 159 h 640080"/>
              <a:gd name="connsiteX13" fmla="*/ 159 w 731520"/>
              <a:gd name="connsiteY13" fmla="*/ 17304 h 640080"/>
              <a:gd name="connsiteX14" fmla="*/ 159 w 731520"/>
              <a:gd name="connsiteY14" fmla="*/ 74454 h 640080"/>
              <a:gd name="connsiteX15" fmla="*/ 17304 w 731520"/>
              <a:gd name="connsiteY15" fmla="*/ 91599 h 640080"/>
              <a:gd name="connsiteX16" fmla="*/ 45879 w 731520"/>
              <a:gd name="connsiteY16" fmla="*/ 91599 h 640080"/>
              <a:gd name="connsiteX17" fmla="*/ 45879 w 731520"/>
              <a:gd name="connsiteY17" fmla="*/ 548799 h 640080"/>
              <a:gd name="connsiteX18" fmla="*/ 17304 w 731520"/>
              <a:gd name="connsiteY18" fmla="*/ 548799 h 640080"/>
              <a:gd name="connsiteX19" fmla="*/ 159 w 731520"/>
              <a:gd name="connsiteY19" fmla="*/ 565944 h 640080"/>
              <a:gd name="connsiteX20" fmla="*/ 159 w 731520"/>
              <a:gd name="connsiteY20" fmla="*/ 623094 h 640080"/>
              <a:gd name="connsiteX21" fmla="*/ 17304 w 731520"/>
              <a:gd name="connsiteY21" fmla="*/ 640239 h 640080"/>
              <a:gd name="connsiteX22" fmla="*/ 74454 w 731520"/>
              <a:gd name="connsiteY22" fmla="*/ 640239 h 640080"/>
              <a:gd name="connsiteX23" fmla="*/ 91599 w 731520"/>
              <a:gd name="connsiteY23" fmla="*/ 623094 h 640080"/>
              <a:gd name="connsiteX24" fmla="*/ 91599 w 731520"/>
              <a:gd name="connsiteY24" fmla="*/ 594519 h 640080"/>
              <a:gd name="connsiteX25" fmla="*/ 640239 w 731520"/>
              <a:gd name="connsiteY25" fmla="*/ 594519 h 640080"/>
              <a:gd name="connsiteX26" fmla="*/ 640239 w 731520"/>
              <a:gd name="connsiteY26" fmla="*/ 623094 h 640080"/>
              <a:gd name="connsiteX27" fmla="*/ 657384 w 731520"/>
              <a:gd name="connsiteY27" fmla="*/ 640239 h 640080"/>
              <a:gd name="connsiteX28" fmla="*/ 714534 w 731520"/>
              <a:gd name="connsiteY28" fmla="*/ 640239 h 640080"/>
              <a:gd name="connsiteX29" fmla="*/ 731679 w 731520"/>
              <a:gd name="connsiteY29" fmla="*/ 623094 h 640080"/>
              <a:gd name="connsiteX30" fmla="*/ 731679 w 731520"/>
              <a:gd name="connsiteY30" fmla="*/ 565944 h 640080"/>
              <a:gd name="connsiteX31" fmla="*/ 714534 w 731520"/>
              <a:gd name="connsiteY31" fmla="*/ 548799 h 640080"/>
              <a:gd name="connsiteX32" fmla="*/ 685959 w 731520"/>
              <a:gd name="connsiteY32" fmla="*/ 548799 h 640080"/>
              <a:gd name="connsiteX33" fmla="*/ 685959 w 731520"/>
              <a:gd name="connsiteY33" fmla="*/ 137319 h 640080"/>
              <a:gd name="connsiteX34" fmla="*/ 137319 w 731520"/>
              <a:gd name="connsiteY34" fmla="*/ 348774 h 640080"/>
              <a:gd name="connsiteX35" fmla="*/ 137319 w 731520"/>
              <a:gd name="connsiteY35" fmla="*/ 154464 h 640080"/>
              <a:gd name="connsiteX36" fmla="*/ 154464 w 731520"/>
              <a:gd name="connsiteY36" fmla="*/ 137319 h 640080"/>
              <a:gd name="connsiteX37" fmla="*/ 394494 w 731520"/>
              <a:gd name="connsiteY37" fmla="*/ 137319 h 640080"/>
              <a:gd name="connsiteX38" fmla="*/ 411639 w 731520"/>
              <a:gd name="connsiteY38" fmla="*/ 154464 h 640080"/>
              <a:gd name="connsiteX39" fmla="*/ 411639 w 731520"/>
              <a:gd name="connsiteY39" fmla="*/ 348774 h 640080"/>
              <a:gd name="connsiteX40" fmla="*/ 394494 w 731520"/>
              <a:gd name="connsiteY40" fmla="*/ 365919 h 640080"/>
              <a:gd name="connsiteX41" fmla="*/ 154464 w 731520"/>
              <a:gd name="connsiteY41" fmla="*/ 365919 h 640080"/>
              <a:gd name="connsiteX42" fmla="*/ 137319 w 731520"/>
              <a:gd name="connsiteY42" fmla="*/ 348774 h 640080"/>
              <a:gd name="connsiteX43" fmla="*/ 594519 w 731520"/>
              <a:gd name="connsiteY43" fmla="*/ 485934 h 640080"/>
              <a:gd name="connsiteX44" fmla="*/ 577374 w 731520"/>
              <a:gd name="connsiteY44" fmla="*/ 503079 h 640080"/>
              <a:gd name="connsiteX45" fmla="*/ 337344 w 731520"/>
              <a:gd name="connsiteY45" fmla="*/ 503079 h 640080"/>
              <a:gd name="connsiteX46" fmla="*/ 320199 w 731520"/>
              <a:gd name="connsiteY46" fmla="*/ 485934 h 640080"/>
              <a:gd name="connsiteX47" fmla="*/ 320199 w 731520"/>
              <a:gd name="connsiteY47" fmla="*/ 411639 h 640080"/>
              <a:gd name="connsiteX48" fmla="*/ 423069 w 731520"/>
              <a:gd name="connsiteY48" fmla="*/ 411639 h 640080"/>
              <a:gd name="connsiteX49" fmla="*/ 457359 w 731520"/>
              <a:gd name="connsiteY49" fmla="*/ 377349 h 640080"/>
              <a:gd name="connsiteX50" fmla="*/ 457359 w 731520"/>
              <a:gd name="connsiteY50" fmla="*/ 274479 h 640080"/>
              <a:gd name="connsiteX51" fmla="*/ 577374 w 731520"/>
              <a:gd name="connsiteY51" fmla="*/ 274479 h 640080"/>
              <a:gd name="connsiteX52" fmla="*/ 594519 w 731520"/>
              <a:gd name="connsiteY52" fmla="*/ 291624 h 640080"/>
              <a:gd name="connsiteX53" fmla="*/ 594519 w 731520"/>
              <a:gd name="connsiteY53" fmla="*/ 48593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31520" h="640080">
                <a:moveTo>
                  <a:pt x="685959" y="137319"/>
                </a:moveTo>
                <a:lnTo>
                  <a:pt x="685959" y="91599"/>
                </a:lnTo>
                <a:lnTo>
                  <a:pt x="714534" y="91599"/>
                </a:lnTo>
                <a:cubicBezTo>
                  <a:pt x="724002" y="91599"/>
                  <a:pt x="731679" y="83922"/>
                  <a:pt x="731679" y="74454"/>
                </a:cubicBezTo>
                <a:lnTo>
                  <a:pt x="731679" y="17304"/>
                </a:lnTo>
                <a:cubicBezTo>
                  <a:pt x="731679" y="7836"/>
                  <a:pt x="724002" y="159"/>
                  <a:pt x="714534" y="159"/>
                </a:cubicBezTo>
                <a:lnTo>
                  <a:pt x="657384" y="159"/>
                </a:lnTo>
                <a:cubicBezTo>
                  <a:pt x="647916" y="159"/>
                  <a:pt x="640239" y="7836"/>
                  <a:pt x="640239" y="17304"/>
                </a:cubicBezTo>
                <a:lnTo>
                  <a:pt x="640239" y="45879"/>
                </a:lnTo>
                <a:lnTo>
                  <a:pt x="91599" y="45879"/>
                </a:lnTo>
                <a:lnTo>
                  <a:pt x="91599" y="17304"/>
                </a:lnTo>
                <a:cubicBezTo>
                  <a:pt x="91599" y="7836"/>
                  <a:pt x="83922" y="159"/>
                  <a:pt x="74454" y="159"/>
                </a:cubicBezTo>
                <a:lnTo>
                  <a:pt x="17304" y="159"/>
                </a:lnTo>
                <a:cubicBezTo>
                  <a:pt x="7836" y="159"/>
                  <a:pt x="159" y="7836"/>
                  <a:pt x="159" y="17304"/>
                </a:cubicBezTo>
                <a:lnTo>
                  <a:pt x="159" y="74454"/>
                </a:lnTo>
                <a:cubicBezTo>
                  <a:pt x="159" y="83922"/>
                  <a:pt x="7836" y="91599"/>
                  <a:pt x="17304" y="91599"/>
                </a:cubicBezTo>
                <a:lnTo>
                  <a:pt x="45879" y="91599"/>
                </a:lnTo>
                <a:lnTo>
                  <a:pt x="45879" y="548799"/>
                </a:lnTo>
                <a:lnTo>
                  <a:pt x="17304" y="548799"/>
                </a:lnTo>
                <a:cubicBezTo>
                  <a:pt x="7836" y="548799"/>
                  <a:pt x="159" y="556476"/>
                  <a:pt x="159" y="565944"/>
                </a:cubicBezTo>
                <a:lnTo>
                  <a:pt x="159" y="623094"/>
                </a:lnTo>
                <a:cubicBezTo>
                  <a:pt x="159" y="632562"/>
                  <a:pt x="7836" y="640239"/>
                  <a:pt x="17304" y="640239"/>
                </a:cubicBezTo>
                <a:lnTo>
                  <a:pt x="74454" y="640239"/>
                </a:lnTo>
                <a:cubicBezTo>
                  <a:pt x="83922" y="640239"/>
                  <a:pt x="91599" y="632562"/>
                  <a:pt x="91599" y="623094"/>
                </a:cubicBezTo>
                <a:lnTo>
                  <a:pt x="91599" y="594519"/>
                </a:lnTo>
                <a:lnTo>
                  <a:pt x="640239" y="594519"/>
                </a:lnTo>
                <a:lnTo>
                  <a:pt x="640239" y="623094"/>
                </a:lnTo>
                <a:cubicBezTo>
                  <a:pt x="640239" y="632562"/>
                  <a:pt x="647916" y="640239"/>
                  <a:pt x="657384" y="640239"/>
                </a:cubicBezTo>
                <a:lnTo>
                  <a:pt x="714534" y="640239"/>
                </a:lnTo>
                <a:cubicBezTo>
                  <a:pt x="724002" y="640239"/>
                  <a:pt x="731679" y="632562"/>
                  <a:pt x="731679" y="623094"/>
                </a:cubicBezTo>
                <a:lnTo>
                  <a:pt x="731679" y="565944"/>
                </a:lnTo>
                <a:cubicBezTo>
                  <a:pt x="731679" y="556476"/>
                  <a:pt x="724002" y="548799"/>
                  <a:pt x="714534" y="548799"/>
                </a:cubicBezTo>
                <a:lnTo>
                  <a:pt x="685959" y="548799"/>
                </a:lnTo>
                <a:lnTo>
                  <a:pt x="685959" y="137319"/>
                </a:lnTo>
                <a:close/>
                <a:moveTo>
                  <a:pt x="137319" y="348774"/>
                </a:moveTo>
                <a:lnTo>
                  <a:pt x="137319" y="154464"/>
                </a:lnTo>
                <a:cubicBezTo>
                  <a:pt x="137319" y="144996"/>
                  <a:pt x="144996" y="137319"/>
                  <a:pt x="154464" y="137319"/>
                </a:cubicBezTo>
                <a:lnTo>
                  <a:pt x="394494" y="137319"/>
                </a:lnTo>
                <a:cubicBezTo>
                  <a:pt x="403962" y="137319"/>
                  <a:pt x="411639" y="144996"/>
                  <a:pt x="411639" y="154464"/>
                </a:cubicBezTo>
                <a:lnTo>
                  <a:pt x="411639" y="348774"/>
                </a:lnTo>
                <a:cubicBezTo>
                  <a:pt x="411639" y="358242"/>
                  <a:pt x="403962" y="365919"/>
                  <a:pt x="394494" y="365919"/>
                </a:cubicBezTo>
                <a:lnTo>
                  <a:pt x="154464" y="365919"/>
                </a:lnTo>
                <a:cubicBezTo>
                  <a:pt x="144996" y="365919"/>
                  <a:pt x="137319" y="358242"/>
                  <a:pt x="137319" y="348774"/>
                </a:cubicBezTo>
                <a:close/>
                <a:moveTo>
                  <a:pt x="594519" y="485934"/>
                </a:moveTo>
                <a:cubicBezTo>
                  <a:pt x="594519" y="495402"/>
                  <a:pt x="586842" y="503079"/>
                  <a:pt x="577374" y="503079"/>
                </a:cubicBezTo>
                <a:lnTo>
                  <a:pt x="337344" y="503079"/>
                </a:lnTo>
                <a:cubicBezTo>
                  <a:pt x="327876" y="503079"/>
                  <a:pt x="320199" y="495402"/>
                  <a:pt x="320199" y="485934"/>
                </a:cubicBezTo>
                <a:lnTo>
                  <a:pt x="320199" y="411639"/>
                </a:lnTo>
                <a:lnTo>
                  <a:pt x="423069" y="411639"/>
                </a:lnTo>
                <a:cubicBezTo>
                  <a:pt x="442007" y="411639"/>
                  <a:pt x="457359" y="396287"/>
                  <a:pt x="457359" y="377349"/>
                </a:cubicBezTo>
                <a:lnTo>
                  <a:pt x="457359" y="274479"/>
                </a:lnTo>
                <a:lnTo>
                  <a:pt x="577374" y="274479"/>
                </a:lnTo>
                <a:cubicBezTo>
                  <a:pt x="586842" y="274479"/>
                  <a:pt x="594519" y="282156"/>
                  <a:pt x="594519" y="291624"/>
                </a:cubicBezTo>
                <a:lnTo>
                  <a:pt x="594519" y="485934"/>
                </a:lnTo>
                <a:close/>
              </a:path>
            </a:pathLst>
          </a:custGeom>
          <a:solidFill>
            <a:srgbClr val="910830"/>
          </a:solidFill>
          <a:ln w="1414" cap="flat">
            <a:noFill/>
            <a:prstDash val="solid"/>
            <a:miter/>
          </a:ln>
        </p:spPr>
        <p:txBody>
          <a:bodyPr rtlCol="0" anchor="ctr"/>
          <a:lstStyle/>
          <a:p>
            <a:endParaRPr lang="en-GB"/>
          </a:p>
        </p:txBody>
      </p:sp>
      <p:sp>
        <p:nvSpPr>
          <p:cNvPr id="267" name="Grafik 400">
            <a:extLst>
              <a:ext uri="{FF2B5EF4-FFF2-40B4-BE49-F238E27FC236}">
                <a16:creationId xmlns:a16="http://schemas.microsoft.com/office/drawing/2014/main" id="{0A7F2EE9-748D-4F73-ABAC-969DAD76E595}"/>
              </a:ext>
            </a:extLst>
          </p:cNvPr>
          <p:cNvSpPr/>
          <p:nvPr/>
        </p:nvSpPr>
        <p:spPr>
          <a:xfrm>
            <a:off x="3067912" y="5633007"/>
            <a:ext cx="535020" cy="416127"/>
          </a:xfrm>
          <a:custGeom>
            <a:avLst/>
            <a:gdLst>
              <a:gd name="connsiteX0" fmla="*/ 91600 w 822960"/>
              <a:gd name="connsiteY0" fmla="*/ 411640 h 640080"/>
              <a:gd name="connsiteX1" fmla="*/ 91600 w 822960"/>
              <a:gd name="connsiteY1" fmla="*/ 448788 h 640080"/>
              <a:gd name="connsiteX2" fmla="*/ 83027 w 822960"/>
              <a:gd name="connsiteY2" fmla="*/ 457360 h 640080"/>
              <a:gd name="connsiteX3" fmla="*/ 8732 w 822960"/>
              <a:gd name="connsiteY3" fmla="*/ 457360 h 640080"/>
              <a:gd name="connsiteX4" fmla="*/ 160 w 822960"/>
              <a:gd name="connsiteY4" fmla="*/ 448788 h 640080"/>
              <a:gd name="connsiteX5" fmla="*/ 160 w 822960"/>
              <a:gd name="connsiteY5" fmla="*/ 374493 h 640080"/>
              <a:gd name="connsiteX6" fmla="*/ 8732 w 822960"/>
              <a:gd name="connsiteY6" fmla="*/ 365920 h 640080"/>
              <a:gd name="connsiteX7" fmla="*/ 45880 w 822960"/>
              <a:gd name="connsiteY7" fmla="*/ 365920 h 640080"/>
              <a:gd name="connsiteX8" fmla="*/ 45880 w 822960"/>
              <a:gd name="connsiteY8" fmla="*/ 91600 h 640080"/>
              <a:gd name="connsiteX9" fmla="*/ 8732 w 822960"/>
              <a:gd name="connsiteY9" fmla="*/ 91600 h 640080"/>
              <a:gd name="connsiteX10" fmla="*/ 160 w 822960"/>
              <a:gd name="connsiteY10" fmla="*/ 83027 h 640080"/>
              <a:gd name="connsiteX11" fmla="*/ 160 w 822960"/>
              <a:gd name="connsiteY11" fmla="*/ 8732 h 640080"/>
              <a:gd name="connsiteX12" fmla="*/ 8732 w 822960"/>
              <a:gd name="connsiteY12" fmla="*/ 160 h 640080"/>
              <a:gd name="connsiteX13" fmla="*/ 83027 w 822960"/>
              <a:gd name="connsiteY13" fmla="*/ 160 h 640080"/>
              <a:gd name="connsiteX14" fmla="*/ 91600 w 822960"/>
              <a:gd name="connsiteY14" fmla="*/ 8732 h 640080"/>
              <a:gd name="connsiteX15" fmla="*/ 91600 w 822960"/>
              <a:gd name="connsiteY15" fmla="*/ 45880 h 640080"/>
              <a:gd name="connsiteX16" fmla="*/ 503080 w 822960"/>
              <a:gd name="connsiteY16" fmla="*/ 45880 h 640080"/>
              <a:gd name="connsiteX17" fmla="*/ 503080 w 822960"/>
              <a:gd name="connsiteY17" fmla="*/ 8732 h 640080"/>
              <a:gd name="connsiteX18" fmla="*/ 511653 w 822960"/>
              <a:gd name="connsiteY18" fmla="*/ 160 h 640080"/>
              <a:gd name="connsiteX19" fmla="*/ 585948 w 822960"/>
              <a:gd name="connsiteY19" fmla="*/ 160 h 640080"/>
              <a:gd name="connsiteX20" fmla="*/ 594520 w 822960"/>
              <a:gd name="connsiteY20" fmla="*/ 8732 h 640080"/>
              <a:gd name="connsiteX21" fmla="*/ 594520 w 822960"/>
              <a:gd name="connsiteY21" fmla="*/ 83027 h 640080"/>
              <a:gd name="connsiteX22" fmla="*/ 585948 w 822960"/>
              <a:gd name="connsiteY22" fmla="*/ 91600 h 640080"/>
              <a:gd name="connsiteX23" fmla="*/ 548800 w 822960"/>
              <a:gd name="connsiteY23" fmla="*/ 91600 h 640080"/>
              <a:gd name="connsiteX24" fmla="*/ 548800 w 822960"/>
              <a:gd name="connsiteY24" fmla="*/ 365920 h 640080"/>
              <a:gd name="connsiteX25" fmla="*/ 585948 w 822960"/>
              <a:gd name="connsiteY25" fmla="*/ 365920 h 640080"/>
              <a:gd name="connsiteX26" fmla="*/ 594520 w 822960"/>
              <a:gd name="connsiteY26" fmla="*/ 374493 h 640080"/>
              <a:gd name="connsiteX27" fmla="*/ 594520 w 822960"/>
              <a:gd name="connsiteY27" fmla="*/ 448788 h 640080"/>
              <a:gd name="connsiteX28" fmla="*/ 585948 w 822960"/>
              <a:gd name="connsiteY28" fmla="*/ 457360 h 640080"/>
              <a:gd name="connsiteX29" fmla="*/ 511653 w 822960"/>
              <a:gd name="connsiteY29" fmla="*/ 457360 h 640080"/>
              <a:gd name="connsiteX30" fmla="*/ 503080 w 822960"/>
              <a:gd name="connsiteY30" fmla="*/ 448788 h 640080"/>
              <a:gd name="connsiteX31" fmla="*/ 503080 w 822960"/>
              <a:gd name="connsiteY31" fmla="*/ 411640 h 640080"/>
              <a:gd name="connsiteX32" fmla="*/ 91600 w 822960"/>
              <a:gd name="connsiteY32" fmla="*/ 411640 h 640080"/>
              <a:gd name="connsiteX33" fmla="*/ 777400 w 822960"/>
              <a:gd name="connsiteY33" fmla="*/ 320200 h 640080"/>
              <a:gd name="connsiteX34" fmla="*/ 777400 w 822960"/>
              <a:gd name="connsiteY34" fmla="*/ 274480 h 640080"/>
              <a:gd name="connsiteX35" fmla="*/ 814548 w 822960"/>
              <a:gd name="connsiteY35" fmla="*/ 274480 h 640080"/>
              <a:gd name="connsiteX36" fmla="*/ 823120 w 822960"/>
              <a:gd name="connsiteY36" fmla="*/ 265908 h 640080"/>
              <a:gd name="connsiteX37" fmla="*/ 823120 w 822960"/>
              <a:gd name="connsiteY37" fmla="*/ 191612 h 640080"/>
              <a:gd name="connsiteX38" fmla="*/ 814548 w 822960"/>
              <a:gd name="connsiteY38" fmla="*/ 183040 h 640080"/>
              <a:gd name="connsiteX39" fmla="*/ 740253 w 822960"/>
              <a:gd name="connsiteY39" fmla="*/ 183040 h 640080"/>
              <a:gd name="connsiteX40" fmla="*/ 731680 w 822960"/>
              <a:gd name="connsiteY40" fmla="*/ 191612 h 640080"/>
              <a:gd name="connsiteX41" fmla="*/ 731680 w 822960"/>
              <a:gd name="connsiteY41" fmla="*/ 228760 h 640080"/>
              <a:gd name="connsiteX42" fmla="*/ 583090 w 822960"/>
              <a:gd name="connsiteY42" fmla="*/ 228760 h 640080"/>
              <a:gd name="connsiteX43" fmla="*/ 583090 w 822960"/>
              <a:gd name="connsiteY43" fmla="*/ 331630 h 640080"/>
              <a:gd name="connsiteX44" fmla="*/ 594520 w 822960"/>
              <a:gd name="connsiteY44" fmla="*/ 331630 h 640080"/>
              <a:gd name="connsiteX45" fmla="*/ 628810 w 822960"/>
              <a:gd name="connsiteY45" fmla="*/ 365920 h 640080"/>
              <a:gd name="connsiteX46" fmla="*/ 628810 w 822960"/>
              <a:gd name="connsiteY46" fmla="*/ 457360 h 640080"/>
              <a:gd name="connsiteX47" fmla="*/ 594520 w 822960"/>
              <a:gd name="connsiteY47" fmla="*/ 491650 h 640080"/>
              <a:gd name="connsiteX48" fmla="*/ 503080 w 822960"/>
              <a:gd name="connsiteY48" fmla="*/ 491650 h 640080"/>
              <a:gd name="connsiteX49" fmla="*/ 468790 w 822960"/>
              <a:gd name="connsiteY49" fmla="*/ 457360 h 640080"/>
              <a:gd name="connsiteX50" fmla="*/ 468790 w 822960"/>
              <a:gd name="connsiteY50" fmla="*/ 445930 h 640080"/>
              <a:gd name="connsiteX51" fmla="*/ 274480 w 822960"/>
              <a:gd name="connsiteY51" fmla="*/ 445930 h 640080"/>
              <a:gd name="connsiteX52" fmla="*/ 274480 w 822960"/>
              <a:gd name="connsiteY52" fmla="*/ 548800 h 640080"/>
              <a:gd name="connsiteX53" fmla="*/ 237332 w 822960"/>
              <a:gd name="connsiteY53" fmla="*/ 548800 h 640080"/>
              <a:gd name="connsiteX54" fmla="*/ 228760 w 822960"/>
              <a:gd name="connsiteY54" fmla="*/ 557373 h 640080"/>
              <a:gd name="connsiteX55" fmla="*/ 228760 w 822960"/>
              <a:gd name="connsiteY55" fmla="*/ 631668 h 640080"/>
              <a:gd name="connsiteX56" fmla="*/ 237332 w 822960"/>
              <a:gd name="connsiteY56" fmla="*/ 640240 h 640080"/>
              <a:gd name="connsiteX57" fmla="*/ 311628 w 822960"/>
              <a:gd name="connsiteY57" fmla="*/ 640240 h 640080"/>
              <a:gd name="connsiteX58" fmla="*/ 320200 w 822960"/>
              <a:gd name="connsiteY58" fmla="*/ 631668 h 640080"/>
              <a:gd name="connsiteX59" fmla="*/ 320200 w 822960"/>
              <a:gd name="connsiteY59" fmla="*/ 594520 h 640080"/>
              <a:gd name="connsiteX60" fmla="*/ 731680 w 822960"/>
              <a:gd name="connsiteY60" fmla="*/ 594520 h 640080"/>
              <a:gd name="connsiteX61" fmla="*/ 731680 w 822960"/>
              <a:gd name="connsiteY61" fmla="*/ 631668 h 640080"/>
              <a:gd name="connsiteX62" fmla="*/ 740253 w 822960"/>
              <a:gd name="connsiteY62" fmla="*/ 640240 h 640080"/>
              <a:gd name="connsiteX63" fmla="*/ 814548 w 822960"/>
              <a:gd name="connsiteY63" fmla="*/ 640240 h 640080"/>
              <a:gd name="connsiteX64" fmla="*/ 823120 w 822960"/>
              <a:gd name="connsiteY64" fmla="*/ 631668 h 640080"/>
              <a:gd name="connsiteX65" fmla="*/ 823120 w 822960"/>
              <a:gd name="connsiteY65" fmla="*/ 557373 h 640080"/>
              <a:gd name="connsiteX66" fmla="*/ 814548 w 822960"/>
              <a:gd name="connsiteY66" fmla="*/ 548800 h 640080"/>
              <a:gd name="connsiteX67" fmla="*/ 777400 w 822960"/>
              <a:gd name="connsiteY67" fmla="*/ 548800 h 640080"/>
              <a:gd name="connsiteX68" fmla="*/ 777400 w 822960"/>
              <a:gd name="connsiteY68" fmla="*/ 3202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22960" h="640080">
                <a:moveTo>
                  <a:pt x="91600" y="411640"/>
                </a:moveTo>
                <a:lnTo>
                  <a:pt x="91600" y="448788"/>
                </a:lnTo>
                <a:cubicBezTo>
                  <a:pt x="91600" y="453522"/>
                  <a:pt x="87762" y="457360"/>
                  <a:pt x="83027" y="457360"/>
                </a:cubicBezTo>
                <a:lnTo>
                  <a:pt x="8732" y="457360"/>
                </a:lnTo>
                <a:cubicBezTo>
                  <a:pt x="3998" y="457360"/>
                  <a:pt x="160" y="453522"/>
                  <a:pt x="160" y="448788"/>
                </a:cubicBezTo>
                <a:lnTo>
                  <a:pt x="160" y="374493"/>
                </a:lnTo>
                <a:cubicBezTo>
                  <a:pt x="160" y="369758"/>
                  <a:pt x="3998" y="365920"/>
                  <a:pt x="8732" y="365920"/>
                </a:cubicBezTo>
                <a:lnTo>
                  <a:pt x="45880" y="365920"/>
                </a:lnTo>
                <a:lnTo>
                  <a:pt x="45880" y="91600"/>
                </a:lnTo>
                <a:lnTo>
                  <a:pt x="8732" y="91600"/>
                </a:lnTo>
                <a:cubicBezTo>
                  <a:pt x="3998" y="91600"/>
                  <a:pt x="160" y="87762"/>
                  <a:pt x="160" y="83027"/>
                </a:cubicBezTo>
                <a:lnTo>
                  <a:pt x="160" y="8732"/>
                </a:lnTo>
                <a:cubicBezTo>
                  <a:pt x="160" y="3998"/>
                  <a:pt x="3998" y="160"/>
                  <a:pt x="8732" y="160"/>
                </a:cubicBezTo>
                <a:lnTo>
                  <a:pt x="83027" y="160"/>
                </a:lnTo>
                <a:cubicBezTo>
                  <a:pt x="87762" y="160"/>
                  <a:pt x="91600" y="3998"/>
                  <a:pt x="91600" y="8732"/>
                </a:cubicBezTo>
                <a:lnTo>
                  <a:pt x="91600" y="45880"/>
                </a:lnTo>
                <a:lnTo>
                  <a:pt x="503080" y="45880"/>
                </a:lnTo>
                <a:lnTo>
                  <a:pt x="503080" y="8732"/>
                </a:lnTo>
                <a:cubicBezTo>
                  <a:pt x="503080" y="3998"/>
                  <a:pt x="506918" y="160"/>
                  <a:pt x="511653" y="160"/>
                </a:cubicBezTo>
                <a:lnTo>
                  <a:pt x="585948" y="160"/>
                </a:lnTo>
                <a:cubicBezTo>
                  <a:pt x="590682" y="160"/>
                  <a:pt x="594520" y="3998"/>
                  <a:pt x="594520" y="8732"/>
                </a:cubicBezTo>
                <a:lnTo>
                  <a:pt x="594520" y="83027"/>
                </a:lnTo>
                <a:cubicBezTo>
                  <a:pt x="594520" y="87762"/>
                  <a:pt x="590682" y="91600"/>
                  <a:pt x="585948" y="91600"/>
                </a:cubicBezTo>
                <a:lnTo>
                  <a:pt x="548800" y="91600"/>
                </a:lnTo>
                <a:lnTo>
                  <a:pt x="548800" y="365920"/>
                </a:lnTo>
                <a:lnTo>
                  <a:pt x="585948" y="365920"/>
                </a:lnTo>
                <a:cubicBezTo>
                  <a:pt x="590682" y="365920"/>
                  <a:pt x="594520" y="369758"/>
                  <a:pt x="594520" y="374493"/>
                </a:cubicBezTo>
                <a:lnTo>
                  <a:pt x="594520" y="448788"/>
                </a:lnTo>
                <a:cubicBezTo>
                  <a:pt x="594520" y="453522"/>
                  <a:pt x="590682" y="457360"/>
                  <a:pt x="585948" y="457360"/>
                </a:cubicBezTo>
                <a:lnTo>
                  <a:pt x="511653" y="457360"/>
                </a:lnTo>
                <a:cubicBezTo>
                  <a:pt x="506918" y="457360"/>
                  <a:pt x="503080" y="453522"/>
                  <a:pt x="503080" y="448788"/>
                </a:cubicBezTo>
                <a:lnTo>
                  <a:pt x="503080" y="411640"/>
                </a:lnTo>
                <a:lnTo>
                  <a:pt x="91600" y="411640"/>
                </a:lnTo>
                <a:close/>
                <a:moveTo>
                  <a:pt x="777400" y="320200"/>
                </a:moveTo>
                <a:lnTo>
                  <a:pt x="777400" y="274480"/>
                </a:lnTo>
                <a:lnTo>
                  <a:pt x="814548" y="274480"/>
                </a:lnTo>
                <a:cubicBezTo>
                  <a:pt x="819282" y="274480"/>
                  <a:pt x="823120" y="270642"/>
                  <a:pt x="823120" y="265908"/>
                </a:cubicBezTo>
                <a:lnTo>
                  <a:pt x="823120" y="191612"/>
                </a:lnTo>
                <a:cubicBezTo>
                  <a:pt x="823120" y="186878"/>
                  <a:pt x="819282" y="183040"/>
                  <a:pt x="814548" y="183040"/>
                </a:cubicBezTo>
                <a:lnTo>
                  <a:pt x="740253" y="183040"/>
                </a:lnTo>
                <a:cubicBezTo>
                  <a:pt x="735518" y="183040"/>
                  <a:pt x="731680" y="186878"/>
                  <a:pt x="731680" y="191612"/>
                </a:cubicBezTo>
                <a:lnTo>
                  <a:pt x="731680" y="228760"/>
                </a:lnTo>
                <a:lnTo>
                  <a:pt x="583090" y="228760"/>
                </a:lnTo>
                <a:lnTo>
                  <a:pt x="583090" y="331630"/>
                </a:lnTo>
                <a:lnTo>
                  <a:pt x="594520" y="331630"/>
                </a:lnTo>
                <a:cubicBezTo>
                  <a:pt x="613458" y="331630"/>
                  <a:pt x="628810" y="346982"/>
                  <a:pt x="628810" y="365920"/>
                </a:cubicBezTo>
                <a:lnTo>
                  <a:pt x="628810" y="457360"/>
                </a:lnTo>
                <a:cubicBezTo>
                  <a:pt x="628810" y="476298"/>
                  <a:pt x="613458" y="491650"/>
                  <a:pt x="594520" y="491650"/>
                </a:cubicBezTo>
                <a:lnTo>
                  <a:pt x="503080" y="491650"/>
                </a:lnTo>
                <a:cubicBezTo>
                  <a:pt x="484142" y="491650"/>
                  <a:pt x="468790" y="476298"/>
                  <a:pt x="468790" y="457360"/>
                </a:cubicBezTo>
                <a:lnTo>
                  <a:pt x="468790" y="445930"/>
                </a:lnTo>
                <a:lnTo>
                  <a:pt x="274480" y="445930"/>
                </a:lnTo>
                <a:lnTo>
                  <a:pt x="274480" y="548800"/>
                </a:lnTo>
                <a:lnTo>
                  <a:pt x="237332" y="548800"/>
                </a:lnTo>
                <a:cubicBezTo>
                  <a:pt x="232598" y="548800"/>
                  <a:pt x="228760" y="552638"/>
                  <a:pt x="228760" y="557373"/>
                </a:cubicBezTo>
                <a:lnTo>
                  <a:pt x="228760" y="631668"/>
                </a:lnTo>
                <a:cubicBezTo>
                  <a:pt x="228760" y="636402"/>
                  <a:pt x="232598" y="640240"/>
                  <a:pt x="237332" y="640240"/>
                </a:cubicBezTo>
                <a:lnTo>
                  <a:pt x="311628" y="640240"/>
                </a:lnTo>
                <a:cubicBezTo>
                  <a:pt x="316362" y="640240"/>
                  <a:pt x="320200" y="636402"/>
                  <a:pt x="320200" y="631668"/>
                </a:cubicBezTo>
                <a:lnTo>
                  <a:pt x="320200" y="594520"/>
                </a:lnTo>
                <a:lnTo>
                  <a:pt x="731680" y="594520"/>
                </a:lnTo>
                <a:lnTo>
                  <a:pt x="731680" y="631668"/>
                </a:lnTo>
                <a:cubicBezTo>
                  <a:pt x="731680" y="636402"/>
                  <a:pt x="735518" y="640240"/>
                  <a:pt x="740253" y="640240"/>
                </a:cubicBezTo>
                <a:lnTo>
                  <a:pt x="814548" y="640240"/>
                </a:lnTo>
                <a:cubicBezTo>
                  <a:pt x="819282" y="640240"/>
                  <a:pt x="823120" y="636402"/>
                  <a:pt x="823120" y="631668"/>
                </a:cubicBezTo>
                <a:lnTo>
                  <a:pt x="823120" y="557373"/>
                </a:lnTo>
                <a:cubicBezTo>
                  <a:pt x="823120" y="552638"/>
                  <a:pt x="819282" y="548800"/>
                  <a:pt x="814548" y="548800"/>
                </a:cubicBezTo>
                <a:lnTo>
                  <a:pt x="777400" y="548800"/>
                </a:lnTo>
                <a:lnTo>
                  <a:pt x="777400" y="320200"/>
                </a:lnTo>
                <a:close/>
              </a:path>
            </a:pathLst>
          </a:custGeom>
          <a:solidFill>
            <a:srgbClr val="910830"/>
          </a:solidFill>
          <a:ln w="1422" cap="flat">
            <a:noFill/>
            <a:prstDash val="solid"/>
            <a:miter/>
          </a:ln>
        </p:spPr>
        <p:txBody>
          <a:bodyPr rtlCol="0" anchor="ctr"/>
          <a:lstStyle/>
          <a:p>
            <a:endParaRPr lang="en-GB"/>
          </a:p>
        </p:txBody>
      </p:sp>
      <p:sp>
        <p:nvSpPr>
          <p:cNvPr id="268" name="Grafik 401">
            <a:extLst>
              <a:ext uri="{FF2B5EF4-FFF2-40B4-BE49-F238E27FC236}">
                <a16:creationId xmlns:a16="http://schemas.microsoft.com/office/drawing/2014/main" id="{B5E1DF42-6040-4232-955B-E56328A87735}"/>
              </a:ext>
            </a:extLst>
          </p:cNvPr>
          <p:cNvSpPr/>
          <p:nvPr/>
        </p:nvSpPr>
        <p:spPr>
          <a:xfrm>
            <a:off x="1200915" y="5692453"/>
            <a:ext cx="594467" cy="297233"/>
          </a:xfrm>
          <a:custGeom>
            <a:avLst/>
            <a:gdLst>
              <a:gd name="connsiteX0" fmla="*/ 899987 w 914400"/>
              <a:gd name="connsiteY0" fmla="*/ 92044 h 457200"/>
              <a:gd name="connsiteX1" fmla="*/ 594521 w 914400"/>
              <a:gd name="connsiteY1" fmla="*/ 183041 h 457200"/>
              <a:gd name="connsiteX2" fmla="*/ 522383 w 914400"/>
              <a:gd name="connsiteY2" fmla="*/ 146979 h 457200"/>
              <a:gd name="connsiteX3" fmla="*/ 481492 w 914400"/>
              <a:gd name="connsiteY3" fmla="*/ 137321 h 457200"/>
              <a:gd name="connsiteX4" fmla="*/ 400211 w 914400"/>
              <a:gd name="connsiteY4" fmla="*/ 137321 h 457200"/>
              <a:gd name="connsiteX5" fmla="*/ 400211 w 914400"/>
              <a:gd name="connsiteY5" fmla="*/ 68741 h 457200"/>
              <a:gd name="connsiteX6" fmla="*/ 480221 w 914400"/>
              <a:gd name="connsiteY6" fmla="*/ 68741 h 457200"/>
              <a:gd name="connsiteX7" fmla="*/ 503081 w 914400"/>
              <a:gd name="connsiteY7" fmla="*/ 45881 h 457200"/>
              <a:gd name="connsiteX8" fmla="*/ 503081 w 914400"/>
              <a:gd name="connsiteY8" fmla="*/ 23021 h 457200"/>
              <a:gd name="connsiteX9" fmla="*/ 480221 w 914400"/>
              <a:gd name="connsiteY9" fmla="*/ 161 h 457200"/>
              <a:gd name="connsiteX10" fmla="*/ 251621 w 914400"/>
              <a:gd name="connsiteY10" fmla="*/ 161 h 457200"/>
              <a:gd name="connsiteX11" fmla="*/ 228761 w 914400"/>
              <a:gd name="connsiteY11" fmla="*/ 23021 h 457200"/>
              <a:gd name="connsiteX12" fmla="*/ 228761 w 914400"/>
              <a:gd name="connsiteY12" fmla="*/ 45881 h 457200"/>
              <a:gd name="connsiteX13" fmla="*/ 251621 w 914400"/>
              <a:gd name="connsiteY13" fmla="*/ 68741 h 457200"/>
              <a:gd name="connsiteX14" fmla="*/ 331631 w 914400"/>
              <a:gd name="connsiteY14" fmla="*/ 68741 h 457200"/>
              <a:gd name="connsiteX15" fmla="*/ 331631 w 914400"/>
              <a:gd name="connsiteY15" fmla="*/ 137321 h 457200"/>
              <a:gd name="connsiteX16" fmla="*/ 251621 w 914400"/>
              <a:gd name="connsiteY16" fmla="*/ 137321 h 457200"/>
              <a:gd name="connsiteX17" fmla="*/ 54053 w 914400"/>
              <a:gd name="connsiteY17" fmla="*/ 101402 h 457200"/>
              <a:gd name="connsiteX18" fmla="*/ 45781 w 914400"/>
              <a:gd name="connsiteY18" fmla="*/ 100645 h 457200"/>
              <a:gd name="connsiteX19" fmla="*/ 161 w 914400"/>
              <a:gd name="connsiteY19" fmla="*/ 146379 h 457200"/>
              <a:gd name="connsiteX20" fmla="*/ 161 w 914400"/>
              <a:gd name="connsiteY20" fmla="*/ 282039 h 457200"/>
              <a:gd name="connsiteX21" fmla="*/ 37708 w 914400"/>
              <a:gd name="connsiteY21" fmla="*/ 327016 h 457200"/>
              <a:gd name="connsiteX22" fmla="*/ 137321 w 914400"/>
              <a:gd name="connsiteY22" fmla="*/ 345147 h 457200"/>
              <a:gd name="connsiteX23" fmla="*/ 137321 w 914400"/>
              <a:gd name="connsiteY23" fmla="*/ 411641 h 457200"/>
              <a:gd name="connsiteX24" fmla="*/ 183041 w 914400"/>
              <a:gd name="connsiteY24" fmla="*/ 457361 h 457200"/>
              <a:gd name="connsiteX25" fmla="*/ 575418 w 914400"/>
              <a:gd name="connsiteY25" fmla="*/ 457361 h 457200"/>
              <a:gd name="connsiteX26" fmla="*/ 607937 w 914400"/>
              <a:gd name="connsiteY26" fmla="*/ 443773 h 457200"/>
              <a:gd name="connsiteX27" fmla="*/ 911203 w 914400"/>
              <a:gd name="connsiteY27" fmla="*/ 136949 h 457200"/>
              <a:gd name="connsiteX28" fmla="*/ 914546 w 914400"/>
              <a:gd name="connsiteY28" fmla="*/ 128863 h 457200"/>
              <a:gd name="connsiteX29" fmla="*/ 914546 w 914400"/>
              <a:gd name="connsiteY29" fmla="*/ 103031 h 457200"/>
              <a:gd name="connsiteX30" fmla="*/ 899987 w 914400"/>
              <a:gd name="connsiteY30" fmla="*/ 92044 h 457200"/>
              <a:gd name="connsiteX31" fmla="*/ 137321 w 914400"/>
              <a:gd name="connsiteY31" fmla="*/ 275438 h 457200"/>
              <a:gd name="connsiteX32" fmla="*/ 68741 w 914400"/>
              <a:gd name="connsiteY32" fmla="*/ 262965 h 457200"/>
              <a:gd name="connsiteX33" fmla="*/ 68741 w 914400"/>
              <a:gd name="connsiteY33" fmla="*/ 173768 h 457200"/>
              <a:gd name="connsiteX34" fmla="*/ 137321 w 914400"/>
              <a:gd name="connsiteY34" fmla="*/ 186241 h 457200"/>
              <a:gd name="connsiteX35" fmla="*/ 137321 w 914400"/>
              <a:gd name="connsiteY35" fmla="*/ 275438 h 457200"/>
              <a:gd name="connsiteX36" fmla="*/ 785016 w 914400"/>
              <a:gd name="connsiteY36" fmla="*/ 396396 h 457200"/>
              <a:gd name="connsiteX37" fmla="*/ 845981 w 914400"/>
              <a:gd name="connsiteY37" fmla="*/ 457361 h 457200"/>
              <a:gd name="connsiteX38" fmla="*/ 906946 w 914400"/>
              <a:gd name="connsiteY38" fmla="*/ 396396 h 457200"/>
              <a:gd name="connsiteX39" fmla="*/ 845981 w 914400"/>
              <a:gd name="connsiteY39" fmla="*/ 274481 h 457200"/>
              <a:gd name="connsiteX40" fmla="*/ 785016 w 914400"/>
              <a:gd name="connsiteY40" fmla="*/ 396396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914400" h="457200">
                <a:moveTo>
                  <a:pt x="899987" y="92044"/>
                </a:moveTo>
                <a:lnTo>
                  <a:pt x="594521" y="183041"/>
                </a:lnTo>
                <a:lnTo>
                  <a:pt x="522383" y="146979"/>
                </a:lnTo>
                <a:cubicBezTo>
                  <a:pt x="509686" y="140633"/>
                  <a:pt x="495687" y="137326"/>
                  <a:pt x="481492" y="137321"/>
                </a:cubicBezTo>
                <a:lnTo>
                  <a:pt x="400211" y="137321"/>
                </a:lnTo>
                <a:lnTo>
                  <a:pt x="400211" y="68741"/>
                </a:lnTo>
                <a:lnTo>
                  <a:pt x="480221" y="68741"/>
                </a:lnTo>
                <a:cubicBezTo>
                  <a:pt x="492851" y="68741"/>
                  <a:pt x="503081" y="58511"/>
                  <a:pt x="503081" y="45881"/>
                </a:cubicBezTo>
                <a:lnTo>
                  <a:pt x="503081" y="23021"/>
                </a:lnTo>
                <a:cubicBezTo>
                  <a:pt x="503081" y="10391"/>
                  <a:pt x="492851" y="161"/>
                  <a:pt x="480221" y="161"/>
                </a:cubicBezTo>
                <a:lnTo>
                  <a:pt x="251621" y="161"/>
                </a:lnTo>
                <a:cubicBezTo>
                  <a:pt x="238991" y="161"/>
                  <a:pt x="228761" y="10391"/>
                  <a:pt x="228761" y="23021"/>
                </a:cubicBezTo>
                <a:lnTo>
                  <a:pt x="228761" y="45881"/>
                </a:lnTo>
                <a:cubicBezTo>
                  <a:pt x="228761" y="58511"/>
                  <a:pt x="238991" y="68741"/>
                  <a:pt x="251621" y="68741"/>
                </a:cubicBezTo>
                <a:lnTo>
                  <a:pt x="331631" y="68741"/>
                </a:lnTo>
                <a:lnTo>
                  <a:pt x="331631" y="137321"/>
                </a:lnTo>
                <a:lnTo>
                  <a:pt x="251621" y="137321"/>
                </a:lnTo>
                <a:lnTo>
                  <a:pt x="54053" y="101402"/>
                </a:lnTo>
                <a:cubicBezTo>
                  <a:pt x="51324" y="100898"/>
                  <a:pt x="48556" y="100645"/>
                  <a:pt x="45781" y="100645"/>
                </a:cubicBezTo>
                <a:cubicBezTo>
                  <a:pt x="21120" y="100645"/>
                  <a:pt x="161" y="120690"/>
                  <a:pt x="161" y="146379"/>
                </a:cubicBezTo>
                <a:lnTo>
                  <a:pt x="161" y="282039"/>
                </a:lnTo>
                <a:cubicBezTo>
                  <a:pt x="161" y="304127"/>
                  <a:pt x="15963" y="323073"/>
                  <a:pt x="37708" y="327016"/>
                </a:cubicBezTo>
                <a:lnTo>
                  <a:pt x="137321" y="345147"/>
                </a:lnTo>
                <a:lnTo>
                  <a:pt x="137321" y="411641"/>
                </a:lnTo>
                <a:cubicBezTo>
                  <a:pt x="137321" y="436887"/>
                  <a:pt x="157795" y="457361"/>
                  <a:pt x="183041" y="457361"/>
                </a:cubicBezTo>
                <a:lnTo>
                  <a:pt x="575418" y="457361"/>
                </a:lnTo>
                <a:cubicBezTo>
                  <a:pt x="587634" y="457361"/>
                  <a:pt x="599350" y="452474"/>
                  <a:pt x="607937" y="443773"/>
                </a:cubicBezTo>
                <a:lnTo>
                  <a:pt x="911203" y="136949"/>
                </a:lnTo>
                <a:cubicBezTo>
                  <a:pt x="913346" y="134806"/>
                  <a:pt x="914546" y="131891"/>
                  <a:pt x="914546" y="128863"/>
                </a:cubicBezTo>
                <a:lnTo>
                  <a:pt x="914546" y="103031"/>
                </a:lnTo>
                <a:cubicBezTo>
                  <a:pt x="914561" y="95444"/>
                  <a:pt x="907288" y="89958"/>
                  <a:pt x="899987" y="92044"/>
                </a:cubicBezTo>
                <a:close/>
                <a:moveTo>
                  <a:pt x="137321" y="275438"/>
                </a:moveTo>
                <a:lnTo>
                  <a:pt x="68741" y="262965"/>
                </a:lnTo>
                <a:lnTo>
                  <a:pt x="68741" y="173768"/>
                </a:lnTo>
                <a:lnTo>
                  <a:pt x="137321" y="186241"/>
                </a:lnTo>
                <a:lnTo>
                  <a:pt x="137321" y="275438"/>
                </a:lnTo>
                <a:close/>
                <a:moveTo>
                  <a:pt x="785016" y="396396"/>
                </a:moveTo>
                <a:cubicBezTo>
                  <a:pt x="785016" y="430057"/>
                  <a:pt x="812305" y="457361"/>
                  <a:pt x="845981" y="457361"/>
                </a:cubicBezTo>
                <a:cubicBezTo>
                  <a:pt x="879656" y="457361"/>
                  <a:pt x="906946" y="430072"/>
                  <a:pt x="906946" y="396396"/>
                </a:cubicBezTo>
                <a:cubicBezTo>
                  <a:pt x="906946" y="362720"/>
                  <a:pt x="845981" y="274481"/>
                  <a:pt x="845981" y="274481"/>
                </a:cubicBezTo>
                <a:cubicBezTo>
                  <a:pt x="845981" y="274481"/>
                  <a:pt x="785016" y="362735"/>
                  <a:pt x="785016" y="396396"/>
                </a:cubicBezTo>
                <a:close/>
              </a:path>
            </a:pathLst>
          </a:custGeom>
          <a:solidFill>
            <a:srgbClr val="910830"/>
          </a:solidFill>
          <a:ln w="1429" cap="flat">
            <a:noFill/>
            <a:prstDash val="solid"/>
            <a:miter/>
          </a:ln>
        </p:spPr>
        <p:txBody>
          <a:bodyPr rtlCol="0" anchor="ctr"/>
          <a:lstStyle/>
          <a:p>
            <a:endParaRPr lang="en-GB"/>
          </a:p>
        </p:txBody>
      </p:sp>
      <p:sp>
        <p:nvSpPr>
          <p:cNvPr id="269" name="Grafik 402">
            <a:extLst>
              <a:ext uri="{FF2B5EF4-FFF2-40B4-BE49-F238E27FC236}">
                <a16:creationId xmlns:a16="http://schemas.microsoft.com/office/drawing/2014/main" id="{2D8D5AAF-1C87-4EDD-A15D-B643A0756FB9}"/>
              </a:ext>
            </a:extLst>
          </p:cNvPr>
          <p:cNvSpPr/>
          <p:nvPr/>
        </p:nvSpPr>
        <p:spPr>
          <a:xfrm>
            <a:off x="4697124" y="5603292"/>
            <a:ext cx="475573" cy="475573"/>
          </a:xfrm>
          <a:custGeom>
            <a:avLst/>
            <a:gdLst>
              <a:gd name="connsiteX0" fmla="*/ 515367 w 731520"/>
              <a:gd name="connsiteY0" fmla="*/ 87216 h 731520"/>
              <a:gd name="connsiteX1" fmla="*/ 536441 w 731520"/>
              <a:gd name="connsiteY1" fmla="*/ 87230 h 731520"/>
              <a:gd name="connsiteX2" fmla="*/ 536455 w 731520"/>
              <a:gd name="connsiteY2" fmla="*/ 87216 h 731520"/>
              <a:gd name="connsiteX3" fmla="*/ 567273 w 731520"/>
              <a:gd name="connsiteY3" fmla="*/ 56413 h 731520"/>
              <a:gd name="connsiteX4" fmla="*/ 567287 w 731520"/>
              <a:gd name="connsiteY4" fmla="*/ 35338 h 731520"/>
              <a:gd name="connsiteX5" fmla="*/ 567273 w 731520"/>
              <a:gd name="connsiteY5" fmla="*/ 35324 h 731520"/>
              <a:gd name="connsiteX6" fmla="*/ 536441 w 731520"/>
              <a:gd name="connsiteY6" fmla="*/ 4520 h 731520"/>
              <a:gd name="connsiteX7" fmla="*/ 515352 w 731520"/>
              <a:gd name="connsiteY7" fmla="*/ 4520 h 731520"/>
              <a:gd name="connsiteX8" fmla="*/ 484534 w 731520"/>
              <a:gd name="connsiteY8" fmla="*/ 35324 h 731520"/>
              <a:gd name="connsiteX9" fmla="*/ 484520 w 731520"/>
              <a:gd name="connsiteY9" fmla="*/ 56399 h 731520"/>
              <a:gd name="connsiteX10" fmla="*/ 484534 w 731520"/>
              <a:gd name="connsiteY10" fmla="*/ 56413 h 731520"/>
              <a:gd name="connsiteX11" fmla="*/ 515367 w 731520"/>
              <a:gd name="connsiteY11" fmla="*/ 87216 h 731520"/>
              <a:gd name="connsiteX12" fmla="*/ 588961 w 731520"/>
              <a:gd name="connsiteY12" fmla="*/ 274468 h 731520"/>
              <a:gd name="connsiteX13" fmla="*/ 488035 w 731520"/>
              <a:gd name="connsiteY13" fmla="*/ 316259 h 731520"/>
              <a:gd name="connsiteX14" fmla="*/ 453387 w 731520"/>
              <a:gd name="connsiteY14" fmla="*/ 350906 h 731520"/>
              <a:gd name="connsiteX15" fmla="*/ 417126 w 731520"/>
              <a:gd name="connsiteY15" fmla="*/ 365908 h 731520"/>
              <a:gd name="connsiteX16" fmla="*/ 350203 w 731520"/>
              <a:gd name="connsiteY16" fmla="*/ 365908 h 731520"/>
              <a:gd name="connsiteX17" fmla="*/ 361247 w 731520"/>
              <a:gd name="connsiteY17" fmla="*/ 258423 h 731520"/>
              <a:gd name="connsiteX18" fmla="*/ 233346 w 731520"/>
              <a:gd name="connsiteY18" fmla="*/ 139566 h 731520"/>
              <a:gd name="connsiteX19" fmla="*/ 96171 w 731520"/>
              <a:gd name="connsiteY19" fmla="*/ 180685 h 731520"/>
              <a:gd name="connsiteX20" fmla="*/ 97771 w 731520"/>
              <a:gd name="connsiteY20" fmla="*/ 216304 h 731520"/>
              <a:gd name="connsiteX21" fmla="*/ 135133 w 731520"/>
              <a:gd name="connsiteY21" fmla="*/ 244350 h 731520"/>
              <a:gd name="connsiteX22" fmla="*/ 162565 w 731520"/>
              <a:gd name="connsiteY22" fmla="*/ 244050 h 731520"/>
              <a:gd name="connsiteX23" fmla="*/ 205814 w 731520"/>
              <a:gd name="connsiteY23" fmla="*/ 228748 h 731520"/>
              <a:gd name="connsiteX24" fmla="*/ 274408 w 731520"/>
              <a:gd name="connsiteY24" fmla="*/ 297328 h 731520"/>
              <a:gd name="connsiteX25" fmla="*/ 205814 w 731520"/>
              <a:gd name="connsiteY25" fmla="*/ 365908 h 731520"/>
              <a:gd name="connsiteX26" fmla="*/ 160236 w 731520"/>
              <a:gd name="connsiteY26" fmla="*/ 365908 h 731520"/>
              <a:gd name="connsiteX27" fmla="*/ 139677 w 731520"/>
              <a:gd name="connsiteY27" fmla="*/ 399170 h 731520"/>
              <a:gd name="connsiteX28" fmla="*/ 162665 w 731520"/>
              <a:gd name="connsiteY28" fmla="*/ 445133 h 731520"/>
              <a:gd name="connsiteX29" fmla="*/ 181482 w 731520"/>
              <a:gd name="connsiteY29" fmla="*/ 457348 h 731520"/>
              <a:gd name="connsiteX30" fmla="*/ 228674 w 731520"/>
              <a:gd name="connsiteY30" fmla="*/ 457348 h 731520"/>
              <a:gd name="connsiteX31" fmla="*/ 320128 w 731520"/>
              <a:gd name="connsiteY31" fmla="*/ 548788 h 731520"/>
              <a:gd name="connsiteX32" fmla="*/ 228674 w 731520"/>
              <a:gd name="connsiteY32" fmla="*/ 640228 h 731520"/>
              <a:gd name="connsiteX33" fmla="*/ 21290 w 731520"/>
              <a:gd name="connsiteY33" fmla="*/ 508740 h 731520"/>
              <a:gd name="connsiteX34" fmla="*/ 159 w 731520"/>
              <a:gd name="connsiteY34" fmla="*/ 516199 h 731520"/>
              <a:gd name="connsiteX35" fmla="*/ 228674 w 731520"/>
              <a:gd name="connsiteY35" fmla="*/ 731668 h 731520"/>
              <a:gd name="connsiteX36" fmla="*/ 411582 w 731520"/>
              <a:gd name="connsiteY36" fmla="*/ 548788 h 731520"/>
              <a:gd name="connsiteX37" fmla="*/ 386136 w 731520"/>
              <a:gd name="connsiteY37" fmla="*/ 457348 h 731520"/>
              <a:gd name="connsiteX38" fmla="*/ 417126 w 731520"/>
              <a:gd name="connsiteY38" fmla="*/ 457348 h 731520"/>
              <a:gd name="connsiteX39" fmla="*/ 518053 w 731520"/>
              <a:gd name="connsiteY39" fmla="*/ 415557 h 731520"/>
              <a:gd name="connsiteX40" fmla="*/ 552700 w 731520"/>
              <a:gd name="connsiteY40" fmla="*/ 380910 h 731520"/>
              <a:gd name="connsiteX41" fmla="*/ 588961 w 731520"/>
              <a:gd name="connsiteY41" fmla="*/ 365908 h 731520"/>
              <a:gd name="connsiteX42" fmla="*/ 640225 w 731520"/>
              <a:gd name="connsiteY42" fmla="*/ 417172 h 731520"/>
              <a:gd name="connsiteX43" fmla="*/ 640225 w 731520"/>
              <a:gd name="connsiteY43" fmla="*/ 560218 h 731520"/>
              <a:gd name="connsiteX44" fmla="*/ 594491 w 731520"/>
              <a:gd name="connsiteY44" fmla="*/ 594508 h 731520"/>
              <a:gd name="connsiteX45" fmla="*/ 477590 w 731520"/>
              <a:gd name="connsiteY45" fmla="*/ 533229 h 731520"/>
              <a:gd name="connsiteX46" fmla="*/ 457302 w 731520"/>
              <a:gd name="connsiteY46" fmla="*/ 540402 h 731520"/>
              <a:gd name="connsiteX47" fmla="*/ 457302 w 731520"/>
              <a:gd name="connsiteY47" fmla="*/ 594508 h 731520"/>
              <a:gd name="connsiteX48" fmla="*/ 594491 w 731520"/>
              <a:gd name="connsiteY48" fmla="*/ 685948 h 731520"/>
              <a:gd name="connsiteX49" fmla="*/ 731679 w 731520"/>
              <a:gd name="connsiteY49" fmla="*/ 560218 h 731520"/>
              <a:gd name="connsiteX50" fmla="*/ 731679 w 731520"/>
              <a:gd name="connsiteY50" fmla="*/ 417172 h 731520"/>
              <a:gd name="connsiteX51" fmla="*/ 588961 w 731520"/>
              <a:gd name="connsiteY51" fmla="*/ 274468 h 731520"/>
              <a:gd name="connsiteX52" fmla="*/ 649226 w 731520"/>
              <a:gd name="connsiteY52" fmla="*/ 96260 h 731520"/>
              <a:gd name="connsiteX53" fmla="*/ 402652 w 731520"/>
              <a:gd name="connsiteY53" fmla="*/ 96332 h 731520"/>
              <a:gd name="connsiteX54" fmla="*/ 373877 w 731520"/>
              <a:gd name="connsiteY54" fmla="*/ 97118 h 731520"/>
              <a:gd name="connsiteX55" fmla="*/ 368648 w 731520"/>
              <a:gd name="connsiteY55" fmla="*/ 125407 h 731520"/>
              <a:gd name="connsiteX56" fmla="*/ 538384 w 731520"/>
              <a:gd name="connsiteY56" fmla="*/ 228763 h 731520"/>
              <a:gd name="connsiteX57" fmla="*/ 683759 w 731520"/>
              <a:gd name="connsiteY57" fmla="*/ 174956 h 731520"/>
              <a:gd name="connsiteX58" fmla="*/ 685945 w 731520"/>
              <a:gd name="connsiteY58" fmla="*/ 165198 h 731520"/>
              <a:gd name="connsiteX59" fmla="*/ 685945 w 731520"/>
              <a:gd name="connsiteY59" fmla="*/ 114448 h 731520"/>
              <a:gd name="connsiteX60" fmla="*/ 649226 w 731520"/>
              <a:gd name="connsiteY60" fmla="*/ 962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31520" h="731520">
                <a:moveTo>
                  <a:pt x="515367" y="87216"/>
                </a:moveTo>
                <a:cubicBezTo>
                  <a:pt x="521182" y="93040"/>
                  <a:pt x="530618" y="93046"/>
                  <a:pt x="536441" y="87230"/>
                </a:cubicBezTo>
                <a:cubicBezTo>
                  <a:pt x="536446" y="87226"/>
                  <a:pt x="536450" y="87221"/>
                  <a:pt x="536455" y="87216"/>
                </a:cubicBezTo>
                <a:lnTo>
                  <a:pt x="567273" y="56413"/>
                </a:lnTo>
                <a:cubicBezTo>
                  <a:pt x="573096" y="50597"/>
                  <a:pt x="573103" y="41161"/>
                  <a:pt x="567287" y="35338"/>
                </a:cubicBezTo>
                <a:cubicBezTo>
                  <a:pt x="567282" y="35333"/>
                  <a:pt x="567278" y="35329"/>
                  <a:pt x="567273" y="35324"/>
                </a:cubicBezTo>
                <a:lnTo>
                  <a:pt x="536441" y="4520"/>
                </a:lnTo>
                <a:cubicBezTo>
                  <a:pt x="530611" y="-1295"/>
                  <a:pt x="521182" y="-1295"/>
                  <a:pt x="515352" y="4520"/>
                </a:cubicBezTo>
                <a:lnTo>
                  <a:pt x="484534" y="35324"/>
                </a:lnTo>
                <a:cubicBezTo>
                  <a:pt x="478711" y="41140"/>
                  <a:pt x="478704" y="50575"/>
                  <a:pt x="484520" y="56399"/>
                </a:cubicBezTo>
                <a:cubicBezTo>
                  <a:pt x="484525" y="56403"/>
                  <a:pt x="484529" y="56408"/>
                  <a:pt x="484534" y="56413"/>
                </a:cubicBezTo>
                <a:lnTo>
                  <a:pt x="515367" y="87216"/>
                </a:lnTo>
                <a:close/>
                <a:moveTo>
                  <a:pt x="588961" y="274468"/>
                </a:moveTo>
                <a:cubicBezTo>
                  <a:pt x="550828" y="274468"/>
                  <a:pt x="514995" y="289313"/>
                  <a:pt x="488035" y="316259"/>
                </a:cubicBezTo>
                <a:lnTo>
                  <a:pt x="453387" y="350906"/>
                </a:lnTo>
                <a:cubicBezTo>
                  <a:pt x="443700" y="360579"/>
                  <a:pt x="430842" y="365908"/>
                  <a:pt x="417126" y="365908"/>
                </a:cubicBezTo>
                <a:lnTo>
                  <a:pt x="350203" y="365908"/>
                </a:lnTo>
                <a:cubicBezTo>
                  <a:pt x="365262" y="334333"/>
                  <a:pt x="370448" y="297171"/>
                  <a:pt x="361247" y="258423"/>
                </a:cubicBezTo>
                <a:cubicBezTo>
                  <a:pt x="346817" y="197630"/>
                  <a:pt x="295010" y="149681"/>
                  <a:pt x="233346" y="139566"/>
                </a:cubicBezTo>
                <a:cubicBezTo>
                  <a:pt x="181696" y="131093"/>
                  <a:pt x="132047" y="146767"/>
                  <a:pt x="96171" y="180685"/>
                </a:cubicBezTo>
                <a:cubicBezTo>
                  <a:pt x="85656" y="190629"/>
                  <a:pt x="86213" y="207617"/>
                  <a:pt x="97771" y="216304"/>
                </a:cubicBezTo>
                <a:lnTo>
                  <a:pt x="135133" y="244350"/>
                </a:lnTo>
                <a:cubicBezTo>
                  <a:pt x="143306" y="250494"/>
                  <a:pt x="154650" y="250523"/>
                  <a:pt x="162565" y="244050"/>
                </a:cubicBezTo>
                <a:cubicBezTo>
                  <a:pt x="174638" y="234192"/>
                  <a:pt x="189740" y="228748"/>
                  <a:pt x="205814" y="228748"/>
                </a:cubicBezTo>
                <a:cubicBezTo>
                  <a:pt x="243633" y="228748"/>
                  <a:pt x="274408" y="259509"/>
                  <a:pt x="274408" y="297328"/>
                </a:cubicBezTo>
                <a:cubicBezTo>
                  <a:pt x="274408" y="335147"/>
                  <a:pt x="243633" y="365908"/>
                  <a:pt x="205814" y="365908"/>
                </a:cubicBezTo>
                <a:lnTo>
                  <a:pt x="160236" y="365908"/>
                </a:lnTo>
                <a:cubicBezTo>
                  <a:pt x="143149" y="365908"/>
                  <a:pt x="132033" y="383882"/>
                  <a:pt x="139677" y="399170"/>
                </a:cubicBezTo>
                <a:lnTo>
                  <a:pt x="162665" y="445133"/>
                </a:lnTo>
                <a:cubicBezTo>
                  <a:pt x="166280" y="452362"/>
                  <a:pt x="173524" y="456705"/>
                  <a:pt x="181482" y="457348"/>
                </a:cubicBezTo>
                <a:lnTo>
                  <a:pt x="228674" y="457348"/>
                </a:lnTo>
                <a:cubicBezTo>
                  <a:pt x="279108" y="457348"/>
                  <a:pt x="320128" y="498354"/>
                  <a:pt x="320128" y="548788"/>
                </a:cubicBezTo>
                <a:cubicBezTo>
                  <a:pt x="320128" y="599223"/>
                  <a:pt x="279108" y="640228"/>
                  <a:pt x="228674" y="640228"/>
                </a:cubicBezTo>
                <a:cubicBezTo>
                  <a:pt x="91485" y="640228"/>
                  <a:pt x="53866" y="563047"/>
                  <a:pt x="21290" y="508740"/>
                </a:cubicBezTo>
                <a:cubicBezTo>
                  <a:pt x="14818" y="497953"/>
                  <a:pt x="188" y="503626"/>
                  <a:pt x="159" y="516199"/>
                </a:cubicBezTo>
                <a:cubicBezTo>
                  <a:pt x="31" y="594508"/>
                  <a:pt x="58924" y="731668"/>
                  <a:pt x="228674" y="731668"/>
                </a:cubicBezTo>
                <a:cubicBezTo>
                  <a:pt x="329529" y="731668"/>
                  <a:pt x="411582" y="649630"/>
                  <a:pt x="411582" y="548788"/>
                </a:cubicBezTo>
                <a:cubicBezTo>
                  <a:pt x="411582" y="515327"/>
                  <a:pt x="401895" y="484352"/>
                  <a:pt x="386136" y="457348"/>
                </a:cubicBezTo>
                <a:lnTo>
                  <a:pt x="417126" y="457348"/>
                </a:lnTo>
                <a:cubicBezTo>
                  <a:pt x="455259" y="457348"/>
                  <a:pt x="491092" y="442504"/>
                  <a:pt x="518053" y="415557"/>
                </a:cubicBezTo>
                <a:lnTo>
                  <a:pt x="552700" y="380910"/>
                </a:lnTo>
                <a:cubicBezTo>
                  <a:pt x="562387" y="371238"/>
                  <a:pt x="575245" y="365908"/>
                  <a:pt x="588961" y="365908"/>
                </a:cubicBezTo>
                <a:cubicBezTo>
                  <a:pt x="617222" y="365908"/>
                  <a:pt x="640225" y="388897"/>
                  <a:pt x="640225" y="417172"/>
                </a:cubicBezTo>
                <a:lnTo>
                  <a:pt x="640225" y="560218"/>
                </a:lnTo>
                <a:cubicBezTo>
                  <a:pt x="640225" y="579121"/>
                  <a:pt x="613407" y="594508"/>
                  <a:pt x="594491" y="594508"/>
                </a:cubicBezTo>
                <a:cubicBezTo>
                  <a:pt x="538198" y="594508"/>
                  <a:pt x="499236" y="559875"/>
                  <a:pt x="477590" y="533229"/>
                </a:cubicBezTo>
                <a:cubicBezTo>
                  <a:pt x="470775" y="524843"/>
                  <a:pt x="457302" y="529600"/>
                  <a:pt x="457302" y="540402"/>
                </a:cubicBezTo>
                <a:lnTo>
                  <a:pt x="457302" y="594508"/>
                </a:lnTo>
                <a:cubicBezTo>
                  <a:pt x="457302" y="594508"/>
                  <a:pt x="457302" y="685948"/>
                  <a:pt x="594491" y="685948"/>
                </a:cubicBezTo>
                <a:cubicBezTo>
                  <a:pt x="663842" y="685948"/>
                  <a:pt x="731679" y="629556"/>
                  <a:pt x="731679" y="560218"/>
                </a:cubicBezTo>
                <a:lnTo>
                  <a:pt x="731679" y="417172"/>
                </a:lnTo>
                <a:cubicBezTo>
                  <a:pt x="731679" y="338476"/>
                  <a:pt x="667671" y="274468"/>
                  <a:pt x="588961" y="274468"/>
                </a:cubicBezTo>
                <a:close/>
                <a:moveTo>
                  <a:pt x="649226" y="96260"/>
                </a:moveTo>
                <a:cubicBezTo>
                  <a:pt x="526997" y="189301"/>
                  <a:pt x="407696" y="100189"/>
                  <a:pt x="402652" y="96332"/>
                </a:cubicBezTo>
                <a:cubicBezTo>
                  <a:pt x="394051" y="89731"/>
                  <a:pt x="382021" y="90074"/>
                  <a:pt x="373877" y="97118"/>
                </a:cubicBezTo>
                <a:cubicBezTo>
                  <a:pt x="365676" y="104147"/>
                  <a:pt x="363490" y="115934"/>
                  <a:pt x="368648" y="125407"/>
                </a:cubicBezTo>
                <a:cubicBezTo>
                  <a:pt x="370948" y="129622"/>
                  <a:pt x="426327" y="228763"/>
                  <a:pt x="538384" y="228763"/>
                </a:cubicBezTo>
                <a:cubicBezTo>
                  <a:pt x="652569" y="228763"/>
                  <a:pt x="679516" y="183957"/>
                  <a:pt x="683759" y="174956"/>
                </a:cubicBezTo>
                <a:cubicBezTo>
                  <a:pt x="685216" y="171927"/>
                  <a:pt x="685945" y="168569"/>
                  <a:pt x="685945" y="165198"/>
                </a:cubicBezTo>
                <a:lnTo>
                  <a:pt x="685945" y="114448"/>
                </a:lnTo>
                <a:cubicBezTo>
                  <a:pt x="685945" y="95560"/>
                  <a:pt x="664314" y="84888"/>
                  <a:pt x="649226" y="96260"/>
                </a:cubicBezTo>
                <a:close/>
              </a:path>
            </a:pathLst>
          </a:custGeom>
          <a:solidFill>
            <a:srgbClr val="910830"/>
          </a:solidFill>
          <a:ln w="1414" cap="flat">
            <a:noFill/>
            <a:prstDash val="solid"/>
            <a:miter/>
          </a:ln>
        </p:spPr>
        <p:txBody>
          <a:bodyPr rtlCol="0" anchor="ctr"/>
          <a:lstStyle/>
          <a:p>
            <a:endParaRPr lang="en-GB"/>
          </a:p>
        </p:txBody>
      </p:sp>
      <p:sp>
        <p:nvSpPr>
          <p:cNvPr id="270" name="Grafik 403">
            <a:extLst>
              <a:ext uri="{FF2B5EF4-FFF2-40B4-BE49-F238E27FC236}">
                <a16:creationId xmlns:a16="http://schemas.microsoft.com/office/drawing/2014/main" id="{CCD833E4-06E0-4750-A2DF-20EE6AE32E6B}"/>
              </a:ext>
            </a:extLst>
          </p:cNvPr>
          <p:cNvSpPr/>
          <p:nvPr/>
        </p:nvSpPr>
        <p:spPr>
          <a:xfrm>
            <a:off x="1843061" y="5603283"/>
            <a:ext cx="594467" cy="475573"/>
          </a:xfrm>
          <a:custGeom>
            <a:avLst/>
            <a:gdLst>
              <a:gd name="connsiteX0" fmla="*/ 868843 w 914400"/>
              <a:gd name="connsiteY0" fmla="*/ 45881 h 731520"/>
              <a:gd name="connsiteX1" fmla="*/ 823123 w 914400"/>
              <a:gd name="connsiteY1" fmla="*/ 45881 h 731520"/>
              <a:gd name="connsiteX2" fmla="*/ 804192 w 914400"/>
              <a:gd name="connsiteY2" fmla="*/ 26950 h 731520"/>
              <a:gd name="connsiteX3" fmla="*/ 739527 w 914400"/>
              <a:gd name="connsiteY3" fmla="*/ 161 h 731520"/>
              <a:gd name="connsiteX4" fmla="*/ 710252 w 914400"/>
              <a:gd name="connsiteY4" fmla="*/ 161 h 731520"/>
              <a:gd name="connsiteX5" fmla="*/ 664889 w 914400"/>
              <a:gd name="connsiteY5" fmla="*/ 12205 h 731520"/>
              <a:gd name="connsiteX6" fmla="*/ 445933 w 914400"/>
              <a:gd name="connsiteY6" fmla="*/ 137321 h 731520"/>
              <a:gd name="connsiteX7" fmla="*/ 365923 w 914400"/>
              <a:gd name="connsiteY7" fmla="*/ 137321 h 731520"/>
              <a:gd name="connsiteX8" fmla="*/ 91603 w 914400"/>
              <a:gd name="connsiteY8" fmla="*/ 411641 h 731520"/>
              <a:gd name="connsiteX9" fmla="*/ 91603 w 914400"/>
              <a:gd name="connsiteY9" fmla="*/ 413941 h 731520"/>
              <a:gd name="connsiteX10" fmla="*/ 35082 w 914400"/>
              <a:gd name="connsiteY10" fmla="*/ 535228 h 731520"/>
              <a:gd name="connsiteX11" fmla="*/ 1949 w 914400"/>
              <a:gd name="connsiteY11" fmla="*/ 637812 h 731520"/>
              <a:gd name="connsiteX12" fmla="*/ 119506 w 914400"/>
              <a:gd name="connsiteY12" fmla="*/ 731681 h 731520"/>
              <a:gd name="connsiteX13" fmla="*/ 274483 w 914400"/>
              <a:gd name="connsiteY13" fmla="*/ 731681 h 731520"/>
              <a:gd name="connsiteX14" fmla="*/ 320203 w 914400"/>
              <a:gd name="connsiteY14" fmla="*/ 685961 h 731520"/>
              <a:gd name="connsiteX15" fmla="*/ 274483 w 914400"/>
              <a:gd name="connsiteY15" fmla="*/ 640241 h 731520"/>
              <a:gd name="connsiteX16" fmla="*/ 114463 w 914400"/>
              <a:gd name="connsiteY16" fmla="*/ 640241 h 731520"/>
              <a:gd name="connsiteX17" fmla="*/ 91603 w 914400"/>
              <a:gd name="connsiteY17" fmla="*/ 617381 h 731520"/>
              <a:gd name="connsiteX18" fmla="*/ 114463 w 914400"/>
              <a:gd name="connsiteY18" fmla="*/ 594521 h 731520"/>
              <a:gd name="connsiteX19" fmla="*/ 434503 w 914400"/>
              <a:gd name="connsiteY19" fmla="*/ 594521 h 731520"/>
              <a:gd name="connsiteX20" fmla="*/ 457363 w 914400"/>
              <a:gd name="connsiteY20" fmla="*/ 571661 h 731520"/>
              <a:gd name="connsiteX21" fmla="*/ 457363 w 914400"/>
              <a:gd name="connsiteY21" fmla="*/ 548801 h 731520"/>
              <a:gd name="connsiteX22" fmla="*/ 411643 w 914400"/>
              <a:gd name="connsiteY22" fmla="*/ 503081 h 731520"/>
              <a:gd name="connsiteX23" fmla="*/ 320203 w 914400"/>
              <a:gd name="connsiteY23" fmla="*/ 503081 h 731520"/>
              <a:gd name="connsiteX24" fmla="*/ 533787 w 914400"/>
              <a:gd name="connsiteY24" fmla="*/ 388066 h 731520"/>
              <a:gd name="connsiteX25" fmla="*/ 640243 w 914400"/>
              <a:gd name="connsiteY25" fmla="*/ 594521 h 731520"/>
              <a:gd name="connsiteX26" fmla="*/ 754543 w 914400"/>
              <a:gd name="connsiteY26" fmla="*/ 594521 h 731520"/>
              <a:gd name="connsiteX27" fmla="*/ 777403 w 914400"/>
              <a:gd name="connsiteY27" fmla="*/ 571661 h 731520"/>
              <a:gd name="connsiteX28" fmla="*/ 777403 w 914400"/>
              <a:gd name="connsiteY28" fmla="*/ 548801 h 731520"/>
              <a:gd name="connsiteX29" fmla="*/ 731683 w 914400"/>
              <a:gd name="connsiteY29" fmla="*/ 503081 h 731520"/>
              <a:gd name="connsiteX30" fmla="*/ 691364 w 914400"/>
              <a:gd name="connsiteY30" fmla="*/ 503081 h 731520"/>
              <a:gd name="connsiteX31" fmla="*/ 612625 w 914400"/>
              <a:gd name="connsiteY31" fmla="*/ 345618 h 731520"/>
              <a:gd name="connsiteX32" fmla="*/ 744742 w 914400"/>
              <a:gd name="connsiteY32" fmla="*/ 274481 h 731520"/>
              <a:gd name="connsiteX33" fmla="*/ 777403 w 914400"/>
              <a:gd name="connsiteY33" fmla="*/ 274481 h 731520"/>
              <a:gd name="connsiteX34" fmla="*/ 914563 w 914400"/>
              <a:gd name="connsiteY34" fmla="*/ 137321 h 731520"/>
              <a:gd name="connsiteX35" fmla="*/ 914563 w 914400"/>
              <a:gd name="connsiteY35" fmla="*/ 91601 h 731520"/>
              <a:gd name="connsiteX36" fmla="*/ 868843 w 914400"/>
              <a:gd name="connsiteY36" fmla="*/ 45881 h 731520"/>
              <a:gd name="connsiteX37" fmla="*/ 731683 w 914400"/>
              <a:gd name="connsiteY37" fmla="*/ 68741 h 731520"/>
              <a:gd name="connsiteX38" fmla="*/ 754543 w 914400"/>
              <a:gd name="connsiteY38" fmla="*/ 91601 h 731520"/>
              <a:gd name="connsiteX39" fmla="*/ 731683 w 914400"/>
              <a:gd name="connsiteY39" fmla="*/ 114461 h 731520"/>
              <a:gd name="connsiteX40" fmla="*/ 708823 w 914400"/>
              <a:gd name="connsiteY40" fmla="*/ 91601 h 731520"/>
              <a:gd name="connsiteX41" fmla="*/ 731683 w 914400"/>
              <a:gd name="connsiteY41" fmla="*/ 68741 h 731520"/>
              <a:gd name="connsiteX42" fmla="*/ 777403 w 914400"/>
              <a:gd name="connsiteY42" fmla="*/ 205901 h 731520"/>
              <a:gd name="connsiteX43" fmla="*/ 727454 w 914400"/>
              <a:gd name="connsiteY43" fmla="*/ 205901 h 731520"/>
              <a:gd name="connsiteX44" fmla="*/ 581950 w 914400"/>
              <a:gd name="connsiteY44" fmla="*/ 284253 h 731520"/>
              <a:gd name="connsiteX45" fmla="*/ 562276 w 914400"/>
              <a:gd name="connsiteY45" fmla="*/ 244891 h 731520"/>
              <a:gd name="connsiteX46" fmla="*/ 731683 w 914400"/>
              <a:gd name="connsiteY46" fmla="*/ 160181 h 731520"/>
              <a:gd name="connsiteX47" fmla="*/ 841768 w 914400"/>
              <a:gd name="connsiteY47" fmla="*/ 160181 h 731520"/>
              <a:gd name="connsiteX48" fmla="*/ 777403 w 914400"/>
              <a:gd name="connsiteY48" fmla="*/ 2059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4400" h="731520">
                <a:moveTo>
                  <a:pt x="868843" y="45881"/>
                </a:moveTo>
                <a:lnTo>
                  <a:pt x="823123" y="45881"/>
                </a:lnTo>
                <a:lnTo>
                  <a:pt x="804192" y="26950"/>
                </a:lnTo>
                <a:cubicBezTo>
                  <a:pt x="787046" y="9793"/>
                  <a:pt x="763783" y="156"/>
                  <a:pt x="739527" y="161"/>
                </a:cubicBezTo>
                <a:lnTo>
                  <a:pt x="710252" y="161"/>
                </a:lnTo>
                <a:cubicBezTo>
                  <a:pt x="694335" y="161"/>
                  <a:pt x="678705" y="4318"/>
                  <a:pt x="664889" y="12205"/>
                </a:cubicBezTo>
                <a:lnTo>
                  <a:pt x="445933" y="137321"/>
                </a:lnTo>
                <a:lnTo>
                  <a:pt x="365923" y="137321"/>
                </a:lnTo>
                <a:cubicBezTo>
                  <a:pt x="214418" y="137321"/>
                  <a:pt x="91603" y="260136"/>
                  <a:pt x="91603" y="411641"/>
                </a:cubicBezTo>
                <a:lnTo>
                  <a:pt x="91603" y="413941"/>
                </a:lnTo>
                <a:cubicBezTo>
                  <a:pt x="91603" y="460733"/>
                  <a:pt x="68743" y="502724"/>
                  <a:pt x="35082" y="535228"/>
                </a:cubicBezTo>
                <a:cubicBezTo>
                  <a:pt x="9093" y="560345"/>
                  <a:pt x="-5066" y="597635"/>
                  <a:pt x="1949" y="637812"/>
                </a:cubicBezTo>
                <a:cubicBezTo>
                  <a:pt x="11607" y="693247"/>
                  <a:pt x="63242" y="731681"/>
                  <a:pt x="119506" y="731681"/>
                </a:cubicBezTo>
                <a:lnTo>
                  <a:pt x="274483" y="731681"/>
                </a:lnTo>
                <a:cubicBezTo>
                  <a:pt x="299729" y="731681"/>
                  <a:pt x="320203" y="711207"/>
                  <a:pt x="320203" y="685961"/>
                </a:cubicBezTo>
                <a:cubicBezTo>
                  <a:pt x="320203" y="660715"/>
                  <a:pt x="299729" y="640241"/>
                  <a:pt x="274483" y="640241"/>
                </a:cubicBezTo>
                <a:lnTo>
                  <a:pt x="114463" y="640241"/>
                </a:lnTo>
                <a:cubicBezTo>
                  <a:pt x="101847" y="640241"/>
                  <a:pt x="91603" y="629997"/>
                  <a:pt x="91603" y="617381"/>
                </a:cubicBezTo>
                <a:cubicBezTo>
                  <a:pt x="91603" y="604765"/>
                  <a:pt x="101847" y="594521"/>
                  <a:pt x="114463" y="594521"/>
                </a:cubicBezTo>
                <a:lnTo>
                  <a:pt x="434503" y="594521"/>
                </a:lnTo>
                <a:cubicBezTo>
                  <a:pt x="447133" y="594521"/>
                  <a:pt x="457363" y="584291"/>
                  <a:pt x="457363" y="571661"/>
                </a:cubicBezTo>
                <a:lnTo>
                  <a:pt x="457363" y="548801"/>
                </a:lnTo>
                <a:cubicBezTo>
                  <a:pt x="457363" y="523555"/>
                  <a:pt x="436889" y="503081"/>
                  <a:pt x="411643" y="503081"/>
                </a:cubicBezTo>
                <a:lnTo>
                  <a:pt x="320203" y="503081"/>
                </a:lnTo>
                <a:lnTo>
                  <a:pt x="533787" y="388066"/>
                </a:lnTo>
                <a:lnTo>
                  <a:pt x="640243" y="594521"/>
                </a:lnTo>
                <a:lnTo>
                  <a:pt x="754543" y="594521"/>
                </a:lnTo>
                <a:cubicBezTo>
                  <a:pt x="767173" y="594521"/>
                  <a:pt x="777403" y="584291"/>
                  <a:pt x="777403" y="571661"/>
                </a:cubicBezTo>
                <a:lnTo>
                  <a:pt x="777403" y="548801"/>
                </a:lnTo>
                <a:cubicBezTo>
                  <a:pt x="777403" y="523555"/>
                  <a:pt x="756929" y="503081"/>
                  <a:pt x="731683" y="503081"/>
                </a:cubicBezTo>
                <a:lnTo>
                  <a:pt x="691364" y="503081"/>
                </a:lnTo>
                <a:lnTo>
                  <a:pt x="612625" y="345618"/>
                </a:lnTo>
                <a:lnTo>
                  <a:pt x="744742" y="274481"/>
                </a:lnTo>
                <a:lnTo>
                  <a:pt x="777403" y="274481"/>
                </a:lnTo>
                <a:cubicBezTo>
                  <a:pt x="853155" y="274481"/>
                  <a:pt x="914563" y="213073"/>
                  <a:pt x="914563" y="137321"/>
                </a:cubicBezTo>
                <a:lnTo>
                  <a:pt x="914563" y="91601"/>
                </a:lnTo>
                <a:cubicBezTo>
                  <a:pt x="914563" y="66355"/>
                  <a:pt x="894089" y="45881"/>
                  <a:pt x="868843" y="45881"/>
                </a:cubicBezTo>
                <a:close/>
                <a:moveTo>
                  <a:pt x="731683" y="68741"/>
                </a:moveTo>
                <a:cubicBezTo>
                  <a:pt x="744313" y="68741"/>
                  <a:pt x="754543" y="78971"/>
                  <a:pt x="754543" y="91601"/>
                </a:cubicBezTo>
                <a:cubicBezTo>
                  <a:pt x="754543" y="104231"/>
                  <a:pt x="744313" y="114461"/>
                  <a:pt x="731683" y="114461"/>
                </a:cubicBezTo>
                <a:cubicBezTo>
                  <a:pt x="719053" y="114461"/>
                  <a:pt x="708823" y="104231"/>
                  <a:pt x="708823" y="91601"/>
                </a:cubicBezTo>
                <a:cubicBezTo>
                  <a:pt x="708823" y="78971"/>
                  <a:pt x="719053" y="68741"/>
                  <a:pt x="731683" y="68741"/>
                </a:cubicBezTo>
                <a:close/>
                <a:moveTo>
                  <a:pt x="777403" y="205901"/>
                </a:moveTo>
                <a:lnTo>
                  <a:pt x="727454" y="205901"/>
                </a:lnTo>
                <a:lnTo>
                  <a:pt x="581950" y="284253"/>
                </a:lnTo>
                <a:lnTo>
                  <a:pt x="562276" y="244891"/>
                </a:lnTo>
                <a:lnTo>
                  <a:pt x="731683" y="160181"/>
                </a:lnTo>
                <a:lnTo>
                  <a:pt x="841768" y="160181"/>
                </a:lnTo>
                <a:cubicBezTo>
                  <a:pt x="832310" y="186727"/>
                  <a:pt x="807164" y="205901"/>
                  <a:pt x="777403" y="205901"/>
                </a:cubicBezTo>
                <a:close/>
              </a:path>
            </a:pathLst>
          </a:custGeom>
          <a:solidFill>
            <a:srgbClr val="910830"/>
          </a:solidFill>
          <a:ln w="1429" cap="flat">
            <a:noFill/>
            <a:prstDash val="solid"/>
            <a:miter/>
          </a:ln>
        </p:spPr>
        <p:txBody>
          <a:bodyPr rtlCol="0" anchor="ctr"/>
          <a:lstStyle/>
          <a:p>
            <a:endParaRPr lang="en-GB"/>
          </a:p>
        </p:txBody>
      </p:sp>
      <p:sp>
        <p:nvSpPr>
          <p:cNvPr id="271" name="Grafik 404">
            <a:extLst>
              <a:ext uri="{FF2B5EF4-FFF2-40B4-BE49-F238E27FC236}">
                <a16:creationId xmlns:a16="http://schemas.microsoft.com/office/drawing/2014/main" id="{1418C453-07ED-4943-BDA4-43B7C583E33D}"/>
              </a:ext>
            </a:extLst>
          </p:cNvPr>
          <p:cNvSpPr/>
          <p:nvPr/>
        </p:nvSpPr>
        <p:spPr>
          <a:xfrm>
            <a:off x="7253950" y="5629292"/>
            <a:ext cx="416127" cy="423557"/>
          </a:xfrm>
          <a:custGeom>
            <a:avLst/>
            <a:gdLst>
              <a:gd name="connsiteX0" fmla="*/ 160 w 640080"/>
              <a:gd name="connsiteY0" fmla="*/ 80170 h 651510"/>
              <a:gd name="connsiteX1" fmla="*/ 160 w 640080"/>
              <a:gd name="connsiteY1" fmla="*/ 23020 h 651510"/>
              <a:gd name="connsiteX2" fmla="*/ 23020 w 640080"/>
              <a:gd name="connsiteY2" fmla="*/ 160 h 651510"/>
              <a:gd name="connsiteX3" fmla="*/ 617380 w 640080"/>
              <a:gd name="connsiteY3" fmla="*/ 160 h 651510"/>
              <a:gd name="connsiteX4" fmla="*/ 640240 w 640080"/>
              <a:gd name="connsiteY4" fmla="*/ 23020 h 651510"/>
              <a:gd name="connsiteX5" fmla="*/ 640240 w 640080"/>
              <a:gd name="connsiteY5" fmla="*/ 80170 h 651510"/>
              <a:gd name="connsiteX6" fmla="*/ 617380 w 640080"/>
              <a:gd name="connsiteY6" fmla="*/ 103030 h 651510"/>
              <a:gd name="connsiteX7" fmla="*/ 23020 w 640080"/>
              <a:gd name="connsiteY7" fmla="*/ 103030 h 651510"/>
              <a:gd name="connsiteX8" fmla="*/ 160 w 640080"/>
              <a:gd name="connsiteY8" fmla="*/ 80170 h 651510"/>
              <a:gd name="connsiteX9" fmla="*/ 297340 w 640080"/>
              <a:gd name="connsiteY9" fmla="*/ 285910 h 651510"/>
              <a:gd name="connsiteX10" fmla="*/ 617380 w 640080"/>
              <a:gd name="connsiteY10" fmla="*/ 285910 h 651510"/>
              <a:gd name="connsiteX11" fmla="*/ 640240 w 640080"/>
              <a:gd name="connsiteY11" fmla="*/ 263050 h 651510"/>
              <a:gd name="connsiteX12" fmla="*/ 640240 w 640080"/>
              <a:gd name="connsiteY12" fmla="*/ 205900 h 651510"/>
              <a:gd name="connsiteX13" fmla="*/ 617380 w 640080"/>
              <a:gd name="connsiteY13" fmla="*/ 183040 h 651510"/>
              <a:gd name="connsiteX14" fmla="*/ 297340 w 640080"/>
              <a:gd name="connsiteY14" fmla="*/ 183040 h 651510"/>
              <a:gd name="connsiteX15" fmla="*/ 274480 w 640080"/>
              <a:gd name="connsiteY15" fmla="*/ 205900 h 651510"/>
              <a:gd name="connsiteX16" fmla="*/ 274480 w 640080"/>
              <a:gd name="connsiteY16" fmla="*/ 263050 h 651510"/>
              <a:gd name="connsiteX17" fmla="*/ 297340 w 640080"/>
              <a:gd name="connsiteY17" fmla="*/ 285910 h 651510"/>
              <a:gd name="connsiteX18" fmla="*/ 23020 w 640080"/>
              <a:gd name="connsiteY18" fmla="*/ 651670 h 651510"/>
              <a:gd name="connsiteX19" fmla="*/ 617380 w 640080"/>
              <a:gd name="connsiteY19" fmla="*/ 651670 h 651510"/>
              <a:gd name="connsiteX20" fmla="*/ 640240 w 640080"/>
              <a:gd name="connsiteY20" fmla="*/ 628810 h 651510"/>
              <a:gd name="connsiteX21" fmla="*/ 640240 w 640080"/>
              <a:gd name="connsiteY21" fmla="*/ 571660 h 651510"/>
              <a:gd name="connsiteX22" fmla="*/ 617380 w 640080"/>
              <a:gd name="connsiteY22" fmla="*/ 548800 h 651510"/>
              <a:gd name="connsiteX23" fmla="*/ 23020 w 640080"/>
              <a:gd name="connsiteY23" fmla="*/ 548800 h 651510"/>
              <a:gd name="connsiteX24" fmla="*/ 160 w 640080"/>
              <a:gd name="connsiteY24" fmla="*/ 571660 h 651510"/>
              <a:gd name="connsiteX25" fmla="*/ 160 w 640080"/>
              <a:gd name="connsiteY25" fmla="*/ 628810 h 651510"/>
              <a:gd name="connsiteX26" fmla="*/ 23020 w 640080"/>
              <a:gd name="connsiteY26" fmla="*/ 651670 h 651510"/>
              <a:gd name="connsiteX27" fmla="*/ 297340 w 640080"/>
              <a:gd name="connsiteY27" fmla="*/ 468790 h 651510"/>
              <a:gd name="connsiteX28" fmla="*/ 617380 w 640080"/>
              <a:gd name="connsiteY28" fmla="*/ 468790 h 651510"/>
              <a:gd name="connsiteX29" fmla="*/ 640240 w 640080"/>
              <a:gd name="connsiteY29" fmla="*/ 445930 h 651510"/>
              <a:gd name="connsiteX30" fmla="*/ 640240 w 640080"/>
              <a:gd name="connsiteY30" fmla="*/ 388780 h 651510"/>
              <a:gd name="connsiteX31" fmla="*/ 617380 w 640080"/>
              <a:gd name="connsiteY31" fmla="*/ 365920 h 651510"/>
              <a:gd name="connsiteX32" fmla="*/ 297340 w 640080"/>
              <a:gd name="connsiteY32" fmla="*/ 365920 h 651510"/>
              <a:gd name="connsiteX33" fmla="*/ 274480 w 640080"/>
              <a:gd name="connsiteY33" fmla="*/ 388780 h 651510"/>
              <a:gd name="connsiteX34" fmla="*/ 274480 w 640080"/>
              <a:gd name="connsiteY34" fmla="*/ 445930 h 651510"/>
              <a:gd name="connsiteX35" fmla="*/ 297340 w 640080"/>
              <a:gd name="connsiteY35" fmla="*/ 468790 h 651510"/>
              <a:gd name="connsiteX36" fmla="*/ 6857 w 640080"/>
              <a:gd name="connsiteY36" fmla="*/ 342079 h 651510"/>
              <a:gd name="connsiteX37" fmla="*/ 144017 w 640080"/>
              <a:gd name="connsiteY37" fmla="*/ 479216 h 651510"/>
              <a:gd name="connsiteX38" fmla="*/ 183040 w 640080"/>
              <a:gd name="connsiteY38" fmla="*/ 463052 h 651510"/>
              <a:gd name="connsiteX39" fmla="*/ 183040 w 640080"/>
              <a:gd name="connsiteY39" fmla="*/ 188767 h 651510"/>
              <a:gd name="connsiteX40" fmla="*/ 144017 w 640080"/>
              <a:gd name="connsiteY40" fmla="*/ 172603 h 651510"/>
              <a:gd name="connsiteX41" fmla="*/ 6857 w 640080"/>
              <a:gd name="connsiteY41" fmla="*/ 309752 h 651510"/>
              <a:gd name="connsiteX42" fmla="*/ 6857 w 640080"/>
              <a:gd name="connsiteY42" fmla="*/ 342079 h 65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0080" h="651510">
                <a:moveTo>
                  <a:pt x="160" y="80170"/>
                </a:moveTo>
                <a:lnTo>
                  <a:pt x="160" y="23020"/>
                </a:lnTo>
                <a:cubicBezTo>
                  <a:pt x="160" y="10394"/>
                  <a:pt x="10394" y="160"/>
                  <a:pt x="23020" y="160"/>
                </a:cubicBezTo>
                <a:lnTo>
                  <a:pt x="617380" y="160"/>
                </a:lnTo>
                <a:cubicBezTo>
                  <a:pt x="630006" y="160"/>
                  <a:pt x="640240" y="10394"/>
                  <a:pt x="640240" y="23020"/>
                </a:cubicBezTo>
                <a:lnTo>
                  <a:pt x="640240" y="80170"/>
                </a:lnTo>
                <a:cubicBezTo>
                  <a:pt x="640240" y="92796"/>
                  <a:pt x="630006" y="103030"/>
                  <a:pt x="617380" y="103030"/>
                </a:cubicBezTo>
                <a:lnTo>
                  <a:pt x="23020" y="103030"/>
                </a:lnTo>
                <a:cubicBezTo>
                  <a:pt x="10394" y="103030"/>
                  <a:pt x="160" y="92796"/>
                  <a:pt x="160" y="80170"/>
                </a:cubicBezTo>
                <a:close/>
                <a:moveTo>
                  <a:pt x="297340" y="285910"/>
                </a:moveTo>
                <a:lnTo>
                  <a:pt x="617380" y="285910"/>
                </a:lnTo>
                <a:cubicBezTo>
                  <a:pt x="630006" y="285910"/>
                  <a:pt x="640240" y="275676"/>
                  <a:pt x="640240" y="263050"/>
                </a:cubicBezTo>
                <a:lnTo>
                  <a:pt x="640240" y="205900"/>
                </a:lnTo>
                <a:cubicBezTo>
                  <a:pt x="640240" y="193274"/>
                  <a:pt x="630006" y="183040"/>
                  <a:pt x="617380" y="183040"/>
                </a:cubicBezTo>
                <a:lnTo>
                  <a:pt x="297340" y="183040"/>
                </a:lnTo>
                <a:cubicBezTo>
                  <a:pt x="284714" y="183040"/>
                  <a:pt x="274480" y="193274"/>
                  <a:pt x="274480" y="205900"/>
                </a:cubicBezTo>
                <a:lnTo>
                  <a:pt x="274480" y="263050"/>
                </a:lnTo>
                <a:cubicBezTo>
                  <a:pt x="274480" y="275676"/>
                  <a:pt x="284714" y="285910"/>
                  <a:pt x="297340" y="285910"/>
                </a:cubicBezTo>
                <a:close/>
                <a:moveTo>
                  <a:pt x="23020" y="651670"/>
                </a:moveTo>
                <a:lnTo>
                  <a:pt x="617380" y="651670"/>
                </a:lnTo>
                <a:cubicBezTo>
                  <a:pt x="630006" y="651670"/>
                  <a:pt x="640240" y="641436"/>
                  <a:pt x="640240" y="628810"/>
                </a:cubicBezTo>
                <a:lnTo>
                  <a:pt x="640240" y="571660"/>
                </a:lnTo>
                <a:cubicBezTo>
                  <a:pt x="640240" y="559034"/>
                  <a:pt x="630006" y="548800"/>
                  <a:pt x="617380" y="548800"/>
                </a:cubicBezTo>
                <a:lnTo>
                  <a:pt x="23020" y="548800"/>
                </a:lnTo>
                <a:cubicBezTo>
                  <a:pt x="10394" y="548800"/>
                  <a:pt x="160" y="559034"/>
                  <a:pt x="160" y="571660"/>
                </a:cubicBezTo>
                <a:lnTo>
                  <a:pt x="160" y="628810"/>
                </a:lnTo>
                <a:cubicBezTo>
                  <a:pt x="160" y="641436"/>
                  <a:pt x="10394" y="651670"/>
                  <a:pt x="23020" y="651670"/>
                </a:cubicBezTo>
                <a:close/>
                <a:moveTo>
                  <a:pt x="297340" y="468790"/>
                </a:moveTo>
                <a:lnTo>
                  <a:pt x="617380" y="468790"/>
                </a:lnTo>
                <a:cubicBezTo>
                  <a:pt x="630006" y="468790"/>
                  <a:pt x="640240" y="458556"/>
                  <a:pt x="640240" y="445930"/>
                </a:cubicBezTo>
                <a:lnTo>
                  <a:pt x="640240" y="388780"/>
                </a:lnTo>
                <a:cubicBezTo>
                  <a:pt x="640240" y="376154"/>
                  <a:pt x="630006" y="365920"/>
                  <a:pt x="617380" y="365920"/>
                </a:cubicBezTo>
                <a:lnTo>
                  <a:pt x="297340" y="365920"/>
                </a:lnTo>
                <a:cubicBezTo>
                  <a:pt x="284714" y="365920"/>
                  <a:pt x="274480" y="376154"/>
                  <a:pt x="274480" y="388780"/>
                </a:cubicBezTo>
                <a:lnTo>
                  <a:pt x="274480" y="445930"/>
                </a:lnTo>
                <a:cubicBezTo>
                  <a:pt x="274480" y="458556"/>
                  <a:pt x="284714" y="468790"/>
                  <a:pt x="297340" y="468790"/>
                </a:cubicBezTo>
                <a:close/>
                <a:moveTo>
                  <a:pt x="6857" y="342079"/>
                </a:moveTo>
                <a:lnTo>
                  <a:pt x="144017" y="479216"/>
                </a:lnTo>
                <a:cubicBezTo>
                  <a:pt x="158371" y="493576"/>
                  <a:pt x="183040" y="483398"/>
                  <a:pt x="183040" y="463052"/>
                </a:cubicBezTo>
                <a:lnTo>
                  <a:pt x="183040" y="188767"/>
                </a:lnTo>
                <a:cubicBezTo>
                  <a:pt x="183040" y="168294"/>
                  <a:pt x="158287" y="158329"/>
                  <a:pt x="144017" y="172603"/>
                </a:cubicBezTo>
                <a:lnTo>
                  <a:pt x="6857" y="309752"/>
                </a:lnTo>
                <a:cubicBezTo>
                  <a:pt x="-2071" y="318679"/>
                  <a:pt x="-2071" y="333152"/>
                  <a:pt x="6857" y="342079"/>
                </a:cubicBezTo>
                <a:close/>
              </a:path>
            </a:pathLst>
          </a:custGeom>
          <a:solidFill>
            <a:srgbClr val="910830"/>
          </a:solidFill>
          <a:ln w="1424" cap="flat">
            <a:noFill/>
            <a:prstDash val="solid"/>
            <a:miter/>
          </a:ln>
        </p:spPr>
        <p:txBody>
          <a:bodyPr rtlCol="0" anchor="ctr"/>
          <a:lstStyle/>
          <a:p>
            <a:endParaRPr lang="en-GB"/>
          </a:p>
        </p:txBody>
      </p:sp>
      <p:sp>
        <p:nvSpPr>
          <p:cNvPr id="272" name="Grafik 405">
            <a:extLst>
              <a:ext uri="{FF2B5EF4-FFF2-40B4-BE49-F238E27FC236}">
                <a16:creationId xmlns:a16="http://schemas.microsoft.com/office/drawing/2014/main" id="{9D23C6C5-3863-41A6-888E-E814D0500D98}"/>
              </a:ext>
            </a:extLst>
          </p:cNvPr>
          <p:cNvSpPr/>
          <p:nvPr/>
        </p:nvSpPr>
        <p:spPr>
          <a:xfrm>
            <a:off x="5220369" y="5603285"/>
            <a:ext cx="475573" cy="475573"/>
          </a:xfrm>
          <a:custGeom>
            <a:avLst/>
            <a:gdLst>
              <a:gd name="connsiteX0" fmla="*/ 238803 w 731520"/>
              <a:gd name="connsiteY0" fmla="*/ 442129 h 731520"/>
              <a:gd name="connsiteX1" fmla="*/ 99943 w 731520"/>
              <a:gd name="connsiteY1" fmla="*/ 545427 h 731520"/>
              <a:gd name="connsiteX2" fmla="*/ 79098 w 731520"/>
              <a:gd name="connsiteY2" fmla="*/ 559686 h 731520"/>
              <a:gd name="connsiteX3" fmla="*/ 159 w 731520"/>
              <a:gd name="connsiteY3" fmla="*/ 510609 h 731520"/>
              <a:gd name="connsiteX4" fmla="*/ 183053 w 731520"/>
              <a:gd name="connsiteY4" fmla="*/ 731679 h 731520"/>
              <a:gd name="connsiteX5" fmla="*/ 365933 w 731520"/>
              <a:gd name="connsiteY5" fmla="*/ 559958 h 731520"/>
              <a:gd name="connsiteX6" fmla="*/ 364547 w 731520"/>
              <a:gd name="connsiteY6" fmla="*/ 546913 h 731520"/>
              <a:gd name="connsiteX7" fmla="*/ 238803 w 731520"/>
              <a:gd name="connsiteY7" fmla="*/ 442129 h 731520"/>
              <a:gd name="connsiteX8" fmla="*/ 654384 w 731520"/>
              <a:gd name="connsiteY8" fmla="*/ 159 h 731520"/>
              <a:gd name="connsiteX9" fmla="*/ 596934 w 731520"/>
              <a:gd name="connsiteY9" fmla="*/ 23662 h 731520"/>
              <a:gd name="connsiteX10" fmla="*/ 274493 w 731520"/>
              <a:gd name="connsiteY10" fmla="*/ 367476 h 731520"/>
              <a:gd name="connsiteX11" fmla="*/ 286966 w 731520"/>
              <a:gd name="connsiteY11" fmla="*/ 422769 h 731520"/>
              <a:gd name="connsiteX12" fmla="*/ 378149 w 731520"/>
              <a:gd name="connsiteY12" fmla="*/ 498750 h 731520"/>
              <a:gd name="connsiteX13" fmla="*/ 410139 w 731520"/>
              <a:gd name="connsiteY13" fmla="*/ 503079 h 731520"/>
              <a:gd name="connsiteX14" fmla="*/ 711834 w 731520"/>
              <a:gd name="connsiteY14" fmla="*/ 136662 h 731520"/>
              <a:gd name="connsiteX15" fmla="*/ 731693 w 731520"/>
              <a:gd name="connsiteY15" fmla="*/ 70954 h 731520"/>
              <a:gd name="connsiteX16" fmla="*/ 654384 w 731520"/>
              <a:gd name="connsiteY16"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1520" h="731520">
                <a:moveTo>
                  <a:pt x="238803" y="442129"/>
                </a:moveTo>
                <a:cubicBezTo>
                  <a:pt x="181482" y="445815"/>
                  <a:pt x="129461" y="467646"/>
                  <a:pt x="99943" y="545427"/>
                </a:cubicBezTo>
                <a:cubicBezTo>
                  <a:pt x="96585" y="554300"/>
                  <a:pt x="88513" y="559686"/>
                  <a:pt x="79098" y="559686"/>
                </a:cubicBezTo>
                <a:cubicBezTo>
                  <a:pt x="63224" y="559686"/>
                  <a:pt x="14147" y="520153"/>
                  <a:pt x="159" y="510609"/>
                </a:cubicBezTo>
                <a:cubicBezTo>
                  <a:pt x="173" y="628266"/>
                  <a:pt x="54366" y="731679"/>
                  <a:pt x="183053" y="731679"/>
                </a:cubicBezTo>
                <a:cubicBezTo>
                  <a:pt x="291438" y="731679"/>
                  <a:pt x="365933" y="669143"/>
                  <a:pt x="365933" y="559958"/>
                </a:cubicBezTo>
                <a:cubicBezTo>
                  <a:pt x="365933" y="555514"/>
                  <a:pt x="365005" y="551271"/>
                  <a:pt x="364547" y="546913"/>
                </a:cubicBezTo>
                <a:lnTo>
                  <a:pt x="238803" y="442129"/>
                </a:lnTo>
                <a:close/>
                <a:moveTo>
                  <a:pt x="654384" y="159"/>
                </a:moveTo>
                <a:cubicBezTo>
                  <a:pt x="632724" y="159"/>
                  <a:pt x="612421" y="9746"/>
                  <a:pt x="596934" y="23662"/>
                </a:cubicBezTo>
                <a:cubicBezTo>
                  <a:pt x="304883" y="284552"/>
                  <a:pt x="274493" y="290681"/>
                  <a:pt x="274493" y="367476"/>
                </a:cubicBezTo>
                <a:cubicBezTo>
                  <a:pt x="274493" y="387050"/>
                  <a:pt x="279137" y="405710"/>
                  <a:pt x="286966" y="422769"/>
                </a:cubicBezTo>
                <a:lnTo>
                  <a:pt x="378149" y="498750"/>
                </a:lnTo>
                <a:cubicBezTo>
                  <a:pt x="388450" y="501322"/>
                  <a:pt x="399066" y="503079"/>
                  <a:pt x="410139" y="503079"/>
                </a:cubicBezTo>
                <a:cubicBezTo>
                  <a:pt x="498879" y="503079"/>
                  <a:pt x="550314" y="438114"/>
                  <a:pt x="711834" y="136662"/>
                </a:cubicBezTo>
                <a:cubicBezTo>
                  <a:pt x="722378" y="116159"/>
                  <a:pt x="731693" y="94014"/>
                  <a:pt x="731693" y="70954"/>
                </a:cubicBezTo>
                <a:cubicBezTo>
                  <a:pt x="731693" y="29648"/>
                  <a:pt x="694546" y="159"/>
                  <a:pt x="654384" y="159"/>
                </a:cubicBezTo>
                <a:close/>
              </a:path>
            </a:pathLst>
          </a:custGeom>
          <a:solidFill>
            <a:srgbClr val="910830"/>
          </a:solidFill>
          <a:ln w="1414" cap="flat">
            <a:noFill/>
            <a:prstDash val="solid"/>
            <a:miter/>
          </a:ln>
        </p:spPr>
        <p:txBody>
          <a:bodyPr rtlCol="0" anchor="ctr"/>
          <a:lstStyle/>
          <a:p>
            <a:endParaRPr lang="en-GB"/>
          </a:p>
        </p:txBody>
      </p:sp>
      <p:sp>
        <p:nvSpPr>
          <p:cNvPr id="273" name="Grafik 406">
            <a:extLst>
              <a:ext uri="{FF2B5EF4-FFF2-40B4-BE49-F238E27FC236}">
                <a16:creationId xmlns:a16="http://schemas.microsoft.com/office/drawing/2014/main" id="{CA9140C6-B9B4-4815-8B83-20D9124E39A9}"/>
              </a:ext>
            </a:extLst>
          </p:cNvPr>
          <p:cNvSpPr/>
          <p:nvPr/>
        </p:nvSpPr>
        <p:spPr>
          <a:xfrm>
            <a:off x="5743633" y="5603285"/>
            <a:ext cx="475573" cy="475573"/>
          </a:xfrm>
          <a:custGeom>
            <a:avLst/>
            <a:gdLst>
              <a:gd name="connsiteX0" fmla="*/ 594519 w 731520"/>
              <a:gd name="connsiteY0" fmla="*/ 183039 h 731520"/>
              <a:gd name="connsiteX1" fmla="*/ 594519 w 731520"/>
              <a:gd name="connsiteY1" fmla="*/ 45879 h 731520"/>
              <a:gd name="connsiteX2" fmla="*/ 548799 w 731520"/>
              <a:gd name="connsiteY2" fmla="*/ 159 h 731520"/>
              <a:gd name="connsiteX3" fmla="*/ 45879 w 731520"/>
              <a:gd name="connsiteY3" fmla="*/ 159 h 731520"/>
              <a:gd name="connsiteX4" fmla="*/ 159 w 731520"/>
              <a:gd name="connsiteY4" fmla="*/ 45879 h 731520"/>
              <a:gd name="connsiteX5" fmla="*/ 159 w 731520"/>
              <a:gd name="connsiteY5" fmla="*/ 183039 h 731520"/>
              <a:gd name="connsiteX6" fmla="*/ 45879 w 731520"/>
              <a:gd name="connsiteY6" fmla="*/ 228759 h 731520"/>
              <a:gd name="connsiteX7" fmla="*/ 548799 w 731520"/>
              <a:gd name="connsiteY7" fmla="*/ 228759 h 731520"/>
              <a:gd name="connsiteX8" fmla="*/ 594519 w 731520"/>
              <a:gd name="connsiteY8" fmla="*/ 183039 h 731520"/>
              <a:gd name="connsiteX9" fmla="*/ 640239 w 731520"/>
              <a:gd name="connsiteY9" fmla="*/ 91599 h 731520"/>
              <a:gd name="connsiteX10" fmla="*/ 640239 w 731520"/>
              <a:gd name="connsiteY10" fmla="*/ 274479 h 731520"/>
              <a:gd name="connsiteX11" fmla="*/ 594519 w 731520"/>
              <a:gd name="connsiteY11" fmla="*/ 320199 h 731520"/>
              <a:gd name="connsiteX12" fmla="*/ 365919 w 731520"/>
              <a:gd name="connsiteY12" fmla="*/ 320199 h 731520"/>
              <a:gd name="connsiteX13" fmla="*/ 274479 w 731520"/>
              <a:gd name="connsiteY13" fmla="*/ 411639 h 731520"/>
              <a:gd name="connsiteX14" fmla="*/ 274479 w 731520"/>
              <a:gd name="connsiteY14" fmla="*/ 457359 h 731520"/>
              <a:gd name="connsiteX15" fmla="*/ 228759 w 731520"/>
              <a:gd name="connsiteY15" fmla="*/ 503079 h 731520"/>
              <a:gd name="connsiteX16" fmla="*/ 228759 w 731520"/>
              <a:gd name="connsiteY16" fmla="*/ 685959 h 731520"/>
              <a:gd name="connsiteX17" fmla="*/ 274479 w 731520"/>
              <a:gd name="connsiteY17" fmla="*/ 731679 h 731520"/>
              <a:gd name="connsiteX18" fmla="*/ 365919 w 731520"/>
              <a:gd name="connsiteY18" fmla="*/ 731679 h 731520"/>
              <a:gd name="connsiteX19" fmla="*/ 411639 w 731520"/>
              <a:gd name="connsiteY19" fmla="*/ 685959 h 731520"/>
              <a:gd name="connsiteX20" fmla="*/ 411639 w 731520"/>
              <a:gd name="connsiteY20" fmla="*/ 503079 h 731520"/>
              <a:gd name="connsiteX21" fmla="*/ 365919 w 731520"/>
              <a:gd name="connsiteY21" fmla="*/ 457359 h 731520"/>
              <a:gd name="connsiteX22" fmla="*/ 365919 w 731520"/>
              <a:gd name="connsiteY22" fmla="*/ 411639 h 731520"/>
              <a:gd name="connsiteX23" fmla="*/ 594519 w 731520"/>
              <a:gd name="connsiteY23" fmla="*/ 411639 h 731520"/>
              <a:gd name="connsiteX24" fmla="*/ 731679 w 731520"/>
              <a:gd name="connsiteY24" fmla="*/ 274479 h 731520"/>
              <a:gd name="connsiteX25" fmla="*/ 731679 w 731520"/>
              <a:gd name="connsiteY25" fmla="*/ 183039 h 731520"/>
              <a:gd name="connsiteX26" fmla="*/ 640239 w 731520"/>
              <a:gd name="connsiteY26" fmla="*/ 915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731520">
                <a:moveTo>
                  <a:pt x="594519" y="183039"/>
                </a:moveTo>
                <a:lnTo>
                  <a:pt x="594519" y="45879"/>
                </a:lnTo>
                <a:cubicBezTo>
                  <a:pt x="594519" y="20633"/>
                  <a:pt x="574045" y="159"/>
                  <a:pt x="548799" y="159"/>
                </a:cubicBezTo>
                <a:lnTo>
                  <a:pt x="45879" y="159"/>
                </a:lnTo>
                <a:cubicBezTo>
                  <a:pt x="20633" y="159"/>
                  <a:pt x="159" y="20633"/>
                  <a:pt x="159" y="45879"/>
                </a:cubicBezTo>
                <a:lnTo>
                  <a:pt x="159" y="183039"/>
                </a:lnTo>
                <a:cubicBezTo>
                  <a:pt x="159" y="208285"/>
                  <a:pt x="20633" y="228759"/>
                  <a:pt x="45879" y="228759"/>
                </a:cubicBezTo>
                <a:lnTo>
                  <a:pt x="548799" y="228759"/>
                </a:lnTo>
                <a:cubicBezTo>
                  <a:pt x="574045" y="228759"/>
                  <a:pt x="594519" y="208285"/>
                  <a:pt x="594519" y="183039"/>
                </a:cubicBezTo>
                <a:close/>
                <a:moveTo>
                  <a:pt x="640239" y="91599"/>
                </a:moveTo>
                <a:lnTo>
                  <a:pt x="640239" y="274479"/>
                </a:lnTo>
                <a:cubicBezTo>
                  <a:pt x="640239" y="299725"/>
                  <a:pt x="619765" y="320199"/>
                  <a:pt x="594519" y="320199"/>
                </a:cubicBezTo>
                <a:lnTo>
                  <a:pt x="365919" y="320199"/>
                </a:lnTo>
                <a:cubicBezTo>
                  <a:pt x="315413" y="320199"/>
                  <a:pt x="274479" y="361133"/>
                  <a:pt x="274479" y="411639"/>
                </a:cubicBezTo>
                <a:lnTo>
                  <a:pt x="274479" y="457359"/>
                </a:lnTo>
                <a:cubicBezTo>
                  <a:pt x="249233" y="457359"/>
                  <a:pt x="228759" y="477833"/>
                  <a:pt x="228759" y="503079"/>
                </a:cubicBezTo>
                <a:lnTo>
                  <a:pt x="228759" y="685959"/>
                </a:lnTo>
                <a:cubicBezTo>
                  <a:pt x="228759" y="711205"/>
                  <a:pt x="249233" y="731679"/>
                  <a:pt x="274479" y="731679"/>
                </a:cubicBezTo>
                <a:lnTo>
                  <a:pt x="365919" y="731679"/>
                </a:lnTo>
                <a:cubicBezTo>
                  <a:pt x="391165" y="731679"/>
                  <a:pt x="411639" y="711205"/>
                  <a:pt x="411639" y="685959"/>
                </a:cubicBezTo>
                <a:lnTo>
                  <a:pt x="411639" y="503079"/>
                </a:lnTo>
                <a:cubicBezTo>
                  <a:pt x="411639" y="477833"/>
                  <a:pt x="391165" y="457359"/>
                  <a:pt x="365919" y="457359"/>
                </a:cubicBezTo>
                <a:lnTo>
                  <a:pt x="365919" y="411639"/>
                </a:lnTo>
                <a:lnTo>
                  <a:pt x="594519" y="411639"/>
                </a:lnTo>
                <a:cubicBezTo>
                  <a:pt x="670271" y="411639"/>
                  <a:pt x="731679" y="350231"/>
                  <a:pt x="731679" y="274479"/>
                </a:cubicBezTo>
                <a:lnTo>
                  <a:pt x="731679" y="183039"/>
                </a:lnTo>
                <a:cubicBezTo>
                  <a:pt x="731679" y="132533"/>
                  <a:pt x="690745" y="91599"/>
                  <a:pt x="640239" y="91599"/>
                </a:cubicBezTo>
                <a:close/>
              </a:path>
            </a:pathLst>
          </a:custGeom>
          <a:solidFill>
            <a:srgbClr val="910830"/>
          </a:solidFill>
          <a:ln w="1414" cap="flat">
            <a:noFill/>
            <a:prstDash val="solid"/>
            <a:miter/>
          </a:ln>
        </p:spPr>
        <p:txBody>
          <a:bodyPr rtlCol="0" anchor="ctr"/>
          <a:lstStyle/>
          <a:p>
            <a:endParaRPr lang="en-GB"/>
          </a:p>
        </p:txBody>
      </p:sp>
      <p:sp>
        <p:nvSpPr>
          <p:cNvPr id="274" name="Grafik 407">
            <a:extLst>
              <a:ext uri="{FF2B5EF4-FFF2-40B4-BE49-F238E27FC236}">
                <a16:creationId xmlns:a16="http://schemas.microsoft.com/office/drawing/2014/main" id="{7F21608C-AB51-4EF0-B66D-4FBF0A215438}"/>
              </a:ext>
            </a:extLst>
          </p:cNvPr>
          <p:cNvSpPr/>
          <p:nvPr/>
        </p:nvSpPr>
        <p:spPr>
          <a:xfrm>
            <a:off x="6266899" y="5603252"/>
            <a:ext cx="475573" cy="475573"/>
          </a:xfrm>
          <a:custGeom>
            <a:avLst/>
            <a:gdLst>
              <a:gd name="connsiteX0" fmla="*/ 292035 w 731520"/>
              <a:gd name="connsiteY0" fmla="*/ 7353 h 731520"/>
              <a:gd name="connsiteX1" fmla="*/ 7571 w 731520"/>
              <a:gd name="connsiteY1" fmla="*/ 290817 h 731520"/>
              <a:gd name="connsiteX2" fmla="*/ 377332 w 731520"/>
              <a:gd name="connsiteY2" fmla="*/ 729015 h 731520"/>
              <a:gd name="connsiteX3" fmla="*/ 438054 w 731520"/>
              <a:gd name="connsiteY3" fmla="*/ 597998 h 731520"/>
              <a:gd name="connsiteX4" fmla="*/ 525064 w 731520"/>
              <a:gd name="connsiteY4" fmla="*/ 457409 h 731520"/>
              <a:gd name="connsiteX5" fmla="*/ 638936 w 731520"/>
              <a:gd name="connsiteY5" fmla="*/ 457409 h 731520"/>
              <a:gd name="connsiteX6" fmla="*/ 731662 w 731520"/>
              <a:gd name="connsiteY6" fmla="*/ 364112 h 731520"/>
              <a:gd name="connsiteX7" fmla="*/ 292035 w 731520"/>
              <a:gd name="connsiteY7" fmla="*/ 7353 h 731520"/>
              <a:gd name="connsiteX8" fmla="*/ 137302 w 731520"/>
              <a:gd name="connsiteY8" fmla="*/ 457409 h 731520"/>
              <a:gd name="connsiteX9" fmla="*/ 91582 w 731520"/>
              <a:gd name="connsiteY9" fmla="*/ 411689 h 731520"/>
              <a:gd name="connsiteX10" fmla="*/ 137302 w 731520"/>
              <a:gd name="connsiteY10" fmla="*/ 365969 h 731520"/>
              <a:gd name="connsiteX11" fmla="*/ 183022 w 731520"/>
              <a:gd name="connsiteY11" fmla="*/ 411689 h 731520"/>
              <a:gd name="connsiteX12" fmla="*/ 137302 w 731520"/>
              <a:gd name="connsiteY12" fmla="*/ 457409 h 731520"/>
              <a:gd name="connsiteX13" fmla="*/ 183022 w 731520"/>
              <a:gd name="connsiteY13" fmla="*/ 274529 h 731520"/>
              <a:gd name="connsiteX14" fmla="*/ 137302 w 731520"/>
              <a:gd name="connsiteY14" fmla="*/ 228809 h 731520"/>
              <a:gd name="connsiteX15" fmla="*/ 183022 w 731520"/>
              <a:gd name="connsiteY15" fmla="*/ 183089 h 731520"/>
              <a:gd name="connsiteX16" fmla="*/ 228742 w 731520"/>
              <a:gd name="connsiteY16" fmla="*/ 228809 h 731520"/>
              <a:gd name="connsiteX17" fmla="*/ 183022 w 731520"/>
              <a:gd name="connsiteY17" fmla="*/ 274529 h 731520"/>
              <a:gd name="connsiteX18" fmla="*/ 365902 w 731520"/>
              <a:gd name="connsiteY18" fmla="*/ 183089 h 731520"/>
              <a:gd name="connsiteX19" fmla="*/ 320182 w 731520"/>
              <a:gd name="connsiteY19" fmla="*/ 137369 h 731520"/>
              <a:gd name="connsiteX20" fmla="*/ 365902 w 731520"/>
              <a:gd name="connsiteY20" fmla="*/ 91649 h 731520"/>
              <a:gd name="connsiteX21" fmla="*/ 411622 w 731520"/>
              <a:gd name="connsiteY21" fmla="*/ 137369 h 731520"/>
              <a:gd name="connsiteX22" fmla="*/ 365902 w 731520"/>
              <a:gd name="connsiteY22" fmla="*/ 183089 h 731520"/>
              <a:gd name="connsiteX23" fmla="*/ 548782 w 731520"/>
              <a:gd name="connsiteY23" fmla="*/ 274529 h 731520"/>
              <a:gd name="connsiteX24" fmla="*/ 503062 w 731520"/>
              <a:gd name="connsiteY24" fmla="*/ 228809 h 731520"/>
              <a:gd name="connsiteX25" fmla="*/ 548782 w 731520"/>
              <a:gd name="connsiteY25" fmla="*/ 183089 h 731520"/>
              <a:gd name="connsiteX26" fmla="*/ 594502 w 731520"/>
              <a:gd name="connsiteY26" fmla="*/ 228809 h 731520"/>
              <a:gd name="connsiteX27" fmla="*/ 548782 w 731520"/>
              <a:gd name="connsiteY27" fmla="*/ 27452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1520" h="731520">
                <a:moveTo>
                  <a:pt x="292035" y="7353"/>
                </a:moveTo>
                <a:cubicBezTo>
                  <a:pt x="150018" y="35071"/>
                  <a:pt x="35575" y="149228"/>
                  <a:pt x="7571" y="290817"/>
                </a:cubicBezTo>
                <a:cubicBezTo>
                  <a:pt x="-45293" y="557993"/>
                  <a:pt x="195737" y="757161"/>
                  <a:pt x="377332" y="729015"/>
                </a:cubicBezTo>
                <a:cubicBezTo>
                  <a:pt x="436196" y="719871"/>
                  <a:pt x="465057" y="651005"/>
                  <a:pt x="438054" y="597998"/>
                </a:cubicBezTo>
                <a:cubicBezTo>
                  <a:pt x="405049" y="533133"/>
                  <a:pt x="452198" y="457409"/>
                  <a:pt x="525064" y="457409"/>
                </a:cubicBezTo>
                <a:lnTo>
                  <a:pt x="638936" y="457409"/>
                </a:lnTo>
                <a:cubicBezTo>
                  <a:pt x="690085" y="457409"/>
                  <a:pt x="731519" y="415118"/>
                  <a:pt x="731662" y="364112"/>
                </a:cubicBezTo>
                <a:cubicBezTo>
                  <a:pt x="730947" y="138941"/>
                  <a:pt x="526065" y="-38224"/>
                  <a:pt x="292035" y="7353"/>
                </a:cubicBezTo>
                <a:close/>
                <a:moveTo>
                  <a:pt x="137302" y="457409"/>
                </a:moveTo>
                <a:cubicBezTo>
                  <a:pt x="112013" y="457409"/>
                  <a:pt x="91582" y="436978"/>
                  <a:pt x="91582" y="411689"/>
                </a:cubicBezTo>
                <a:cubicBezTo>
                  <a:pt x="91582" y="386400"/>
                  <a:pt x="112013" y="365969"/>
                  <a:pt x="137302" y="365969"/>
                </a:cubicBezTo>
                <a:cubicBezTo>
                  <a:pt x="162590" y="365969"/>
                  <a:pt x="183022" y="386400"/>
                  <a:pt x="183022" y="411689"/>
                </a:cubicBezTo>
                <a:cubicBezTo>
                  <a:pt x="183022" y="436978"/>
                  <a:pt x="162590" y="457409"/>
                  <a:pt x="137302" y="457409"/>
                </a:cubicBezTo>
                <a:close/>
                <a:moveTo>
                  <a:pt x="183022" y="274529"/>
                </a:moveTo>
                <a:cubicBezTo>
                  <a:pt x="157733" y="274529"/>
                  <a:pt x="137302" y="254098"/>
                  <a:pt x="137302" y="228809"/>
                </a:cubicBezTo>
                <a:cubicBezTo>
                  <a:pt x="137302" y="203520"/>
                  <a:pt x="157733" y="183089"/>
                  <a:pt x="183022" y="183089"/>
                </a:cubicBezTo>
                <a:cubicBezTo>
                  <a:pt x="208310" y="183089"/>
                  <a:pt x="228742" y="203520"/>
                  <a:pt x="228742" y="228809"/>
                </a:cubicBezTo>
                <a:cubicBezTo>
                  <a:pt x="228742" y="254098"/>
                  <a:pt x="208310" y="274529"/>
                  <a:pt x="183022" y="274529"/>
                </a:cubicBezTo>
                <a:close/>
                <a:moveTo>
                  <a:pt x="365902" y="183089"/>
                </a:moveTo>
                <a:cubicBezTo>
                  <a:pt x="340613" y="183089"/>
                  <a:pt x="320182" y="162658"/>
                  <a:pt x="320182" y="137369"/>
                </a:cubicBezTo>
                <a:cubicBezTo>
                  <a:pt x="320182" y="112080"/>
                  <a:pt x="340613" y="91649"/>
                  <a:pt x="365902" y="91649"/>
                </a:cubicBezTo>
                <a:cubicBezTo>
                  <a:pt x="391191" y="91649"/>
                  <a:pt x="411622" y="112080"/>
                  <a:pt x="411622" y="137369"/>
                </a:cubicBezTo>
                <a:cubicBezTo>
                  <a:pt x="411622" y="162658"/>
                  <a:pt x="391191" y="183089"/>
                  <a:pt x="365902" y="183089"/>
                </a:cubicBezTo>
                <a:close/>
                <a:moveTo>
                  <a:pt x="548782" y="274529"/>
                </a:moveTo>
                <a:cubicBezTo>
                  <a:pt x="523493" y="274529"/>
                  <a:pt x="503062" y="254098"/>
                  <a:pt x="503062" y="228809"/>
                </a:cubicBezTo>
                <a:cubicBezTo>
                  <a:pt x="503062" y="203520"/>
                  <a:pt x="523493" y="183089"/>
                  <a:pt x="548782" y="183089"/>
                </a:cubicBezTo>
                <a:cubicBezTo>
                  <a:pt x="574071" y="183089"/>
                  <a:pt x="594502" y="203520"/>
                  <a:pt x="594502" y="228809"/>
                </a:cubicBezTo>
                <a:cubicBezTo>
                  <a:pt x="594502" y="254098"/>
                  <a:pt x="574071" y="274529"/>
                  <a:pt x="548782" y="274529"/>
                </a:cubicBezTo>
                <a:close/>
              </a:path>
            </a:pathLst>
          </a:custGeom>
          <a:solidFill>
            <a:srgbClr val="910830"/>
          </a:solidFill>
          <a:ln w="1414" cap="flat">
            <a:noFill/>
            <a:prstDash val="solid"/>
            <a:miter/>
          </a:ln>
        </p:spPr>
        <p:txBody>
          <a:bodyPr rtlCol="0" anchor="ctr"/>
          <a:lstStyle/>
          <a:p>
            <a:endParaRPr lang="en-GB"/>
          </a:p>
        </p:txBody>
      </p:sp>
    </p:spTree>
    <p:extLst>
      <p:ext uri="{BB962C8B-B14F-4D97-AF65-F5344CB8AC3E}">
        <p14:creationId xmlns:p14="http://schemas.microsoft.com/office/powerpoint/2010/main" val="4399180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6/9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33</a:t>
            </a:fld>
            <a:endParaRPr lang="en-US" dirty="0"/>
          </a:p>
        </p:txBody>
      </p:sp>
      <p:sp>
        <p:nvSpPr>
          <p:cNvPr id="275" name="Grafik 271">
            <a:extLst>
              <a:ext uri="{FF2B5EF4-FFF2-40B4-BE49-F238E27FC236}">
                <a16:creationId xmlns:a16="http://schemas.microsoft.com/office/drawing/2014/main" id="{5084DF68-C785-4A92-913F-E3F1B06D4940}"/>
              </a:ext>
            </a:extLst>
          </p:cNvPr>
          <p:cNvSpPr/>
          <p:nvPr/>
        </p:nvSpPr>
        <p:spPr>
          <a:xfrm>
            <a:off x="528946" y="1765727"/>
            <a:ext cx="600986" cy="480789"/>
          </a:xfrm>
          <a:custGeom>
            <a:avLst/>
            <a:gdLst>
              <a:gd name="connsiteX0" fmla="*/ 205901 w 914400"/>
              <a:gd name="connsiteY0" fmla="*/ 365921 h 731520"/>
              <a:gd name="connsiteX1" fmla="*/ 708821 w 914400"/>
              <a:gd name="connsiteY1" fmla="*/ 365921 h 731520"/>
              <a:gd name="connsiteX2" fmla="*/ 731681 w 914400"/>
              <a:gd name="connsiteY2" fmla="*/ 343061 h 731520"/>
              <a:gd name="connsiteX3" fmla="*/ 731681 w 914400"/>
              <a:gd name="connsiteY3" fmla="*/ 23021 h 731520"/>
              <a:gd name="connsiteX4" fmla="*/ 708821 w 914400"/>
              <a:gd name="connsiteY4" fmla="*/ 161 h 731520"/>
              <a:gd name="connsiteX5" fmla="*/ 548801 w 914400"/>
              <a:gd name="connsiteY5" fmla="*/ 161 h 731520"/>
              <a:gd name="connsiteX6" fmla="*/ 548801 w 914400"/>
              <a:gd name="connsiteY6" fmla="*/ 183041 h 731520"/>
              <a:gd name="connsiteX7" fmla="*/ 457361 w 914400"/>
              <a:gd name="connsiteY7" fmla="*/ 137321 h 731520"/>
              <a:gd name="connsiteX8" fmla="*/ 365921 w 914400"/>
              <a:gd name="connsiteY8" fmla="*/ 183041 h 731520"/>
              <a:gd name="connsiteX9" fmla="*/ 365921 w 914400"/>
              <a:gd name="connsiteY9" fmla="*/ 161 h 731520"/>
              <a:gd name="connsiteX10" fmla="*/ 205901 w 914400"/>
              <a:gd name="connsiteY10" fmla="*/ 161 h 731520"/>
              <a:gd name="connsiteX11" fmla="*/ 183041 w 914400"/>
              <a:gd name="connsiteY11" fmla="*/ 23021 h 731520"/>
              <a:gd name="connsiteX12" fmla="*/ 183041 w 914400"/>
              <a:gd name="connsiteY12" fmla="*/ 343061 h 731520"/>
              <a:gd name="connsiteX13" fmla="*/ 205901 w 914400"/>
              <a:gd name="connsiteY13" fmla="*/ 365921 h 731520"/>
              <a:gd name="connsiteX14" fmla="*/ 891701 w 914400"/>
              <a:gd name="connsiteY14" fmla="*/ 548801 h 731520"/>
              <a:gd name="connsiteX15" fmla="*/ 914561 w 914400"/>
              <a:gd name="connsiteY15" fmla="*/ 525941 h 731520"/>
              <a:gd name="connsiteX16" fmla="*/ 914561 w 914400"/>
              <a:gd name="connsiteY16" fmla="*/ 480221 h 731520"/>
              <a:gd name="connsiteX17" fmla="*/ 891701 w 914400"/>
              <a:gd name="connsiteY17" fmla="*/ 457361 h 731520"/>
              <a:gd name="connsiteX18" fmla="*/ 23021 w 914400"/>
              <a:gd name="connsiteY18" fmla="*/ 457361 h 731520"/>
              <a:gd name="connsiteX19" fmla="*/ 161 w 914400"/>
              <a:gd name="connsiteY19" fmla="*/ 480221 h 731520"/>
              <a:gd name="connsiteX20" fmla="*/ 161 w 914400"/>
              <a:gd name="connsiteY20" fmla="*/ 525941 h 731520"/>
              <a:gd name="connsiteX21" fmla="*/ 23021 w 914400"/>
              <a:gd name="connsiteY21" fmla="*/ 548801 h 731520"/>
              <a:gd name="connsiteX22" fmla="*/ 91601 w 914400"/>
              <a:gd name="connsiteY22" fmla="*/ 548801 h 731520"/>
              <a:gd name="connsiteX23" fmla="*/ 91601 w 914400"/>
              <a:gd name="connsiteY23" fmla="*/ 640241 h 731520"/>
              <a:gd name="connsiteX24" fmla="*/ 23021 w 914400"/>
              <a:gd name="connsiteY24" fmla="*/ 640241 h 731520"/>
              <a:gd name="connsiteX25" fmla="*/ 161 w 914400"/>
              <a:gd name="connsiteY25" fmla="*/ 663101 h 731520"/>
              <a:gd name="connsiteX26" fmla="*/ 161 w 914400"/>
              <a:gd name="connsiteY26" fmla="*/ 708821 h 731520"/>
              <a:gd name="connsiteX27" fmla="*/ 23021 w 914400"/>
              <a:gd name="connsiteY27" fmla="*/ 731681 h 731520"/>
              <a:gd name="connsiteX28" fmla="*/ 891701 w 914400"/>
              <a:gd name="connsiteY28" fmla="*/ 731681 h 731520"/>
              <a:gd name="connsiteX29" fmla="*/ 914561 w 914400"/>
              <a:gd name="connsiteY29" fmla="*/ 708821 h 731520"/>
              <a:gd name="connsiteX30" fmla="*/ 914561 w 914400"/>
              <a:gd name="connsiteY30" fmla="*/ 663101 h 731520"/>
              <a:gd name="connsiteX31" fmla="*/ 891701 w 914400"/>
              <a:gd name="connsiteY31" fmla="*/ 640241 h 731520"/>
              <a:gd name="connsiteX32" fmla="*/ 823121 w 914400"/>
              <a:gd name="connsiteY32" fmla="*/ 640241 h 731520"/>
              <a:gd name="connsiteX33" fmla="*/ 823121 w 914400"/>
              <a:gd name="connsiteY33" fmla="*/ 548801 h 731520"/>
              <a:gd name="connsiteX34" fmla="*/ 891701 w 914400"/>
              <a:gd name="connsiteY34" fmla="*/ 548801 h 731520"/>
              <a:gd name="connsiteX35" fmla="*/ 411641 w 914400"/>
              <a:gd name="connsiteY35" fmla="*/ 640241 h 731520"/>
              <a:gd name="connsiteX36" fmla="*/ 183041 w 914400"/>
              <a:gd name="connsiteY36" fmla="*/ 640241 h 731520"/>
              <a:gd name="connsiteX37" fmla="*/ 183041 w 914400"/>
              <a:gd name="connsiteY37" fmla="*/ 548801 h 731520"/>
              <a:gd name="connsiteX38" fmla="*/ 411641 w 914400"/>
              <a:gd name="connsiteY38" fmla="*/ 548801 h 731520"/>
              <a:gd name="connsiteX39" fmla="*/ 411641 w 914400"/>
              <a:gd name="connsiteY39" fmla="*/ 640241 h 731520"/>
              <a:gd name="connsiteX40" fmla="*/ 731681 w 914400"/>
              <a:gd name="connsiteY40" fmla="*/ 640241 h 731520"/>
              <a:gd name="connsiteX41" fmla="*/ 503081 w 914400"/>
              <a:gd name="connsiteY41" fmla="*/ 640241 h 731520"/>
              <a:gd name="connsiteX42" fmla="*/ 503081 w 914400"/>
              <a:gd name="connsiteY42" fmla="*/ 548801 h 731520"/>
              <a:gd name="connsiteX43" fmla="*/ 731681 w 914400"/>
              <a:gd name="connsiteY43" fmla="*/ 548801 h 731520"/>
              <a:gd name="connsiteX44" fmla="*/ 731681 w 914400"/>
              <a:gd name="connsiteY44"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14400" h="731520">
                <a:moveTo>
                  <a:pt x="205901" y="365921"/>
                </a:moveTo>
                <a:lnTo>
                  <a:pt x="708821" y="365921"/>
                </a:lnTo>
                <a:cubicBezTo>
                  <a:pt x="721394" y="365921"/>
                  <a:pt x="731681" y="355634"/>
                  <a:pt x="731681" y="343061"/>
                </a:cubicBezTo>
                <a:lnTo>
                  <a:pt x="731681" y="23021"/>
                </a:lnTo>
                <a:cubicBezTo>
                  <a:pt x="731681" y="10448"/>
                  <a:pt x="721394" y="161"/>
                  <a:pt x="708821" y="161"/>
                </a:cubicBezTo>
                <a:lnTo>
                  <a:pt x="548801" y="161"/>
                </a:lnTo>
                <a:lnTo>
                  <a:pt x="548801" y="183041"/>
                </a:lnTo>
                <a:lnTo>
                  <a:pt x="457361" y="137321"/>
                </a:lnTo>
                <a:lnTo>
                  <a:pt x="365921" y="183041"/>
                </a:lnTo>
                <a:lnTo>
                  <a:pt x="365921" y="161"/>
                </a:lnTo>
                <a:lnTo>
                  <a:pt x="205901" y="161"/>
                </a:lnTo>
                <a:cubicBezTo>
                  <a:pt x="193328" y="161"/>
                  <a:pt x="183041" y="10448"/>
                  <a:pt x="183041" y="23021"/>
                </a:cubicBezTo>
                <a:lnTo>
                  <a:pt x="183041" y="343061"/>
                </a:lnTo>
                <a:cubicBezTo>
                  <a:pt x="183041" y="355634"/>
                  <a:pt x="193328" y="365921"/>
                  <a:pt x="205901" y="365921"/>
                </a:cubicBezTo>
                <a:close/>
                <a:moveTo>
                  <a:pt x="891701" y="548801"/>
                </a:moveTo>
                <a:cubicBezTo>
                  <a:pt x="904274" y="548801"/>
                  <a:pt x="914561" y="538514"/>
                  <a:pt x="914561" y="525941"/>
                </a:cubicBezTo>
                <a:lnTo>
                  <a:pt x="914561" y="480221"/>
                </a:lnTo>
                <a:cubicBezTo>
                  <a:pt x="914561" y="467648"/>
                  <a:pt x="904274" y="457361"/>
                  <a:pt x="891701" y="457361"/>
                </a:cubicBezTo>
                <a:lnTo>
                  <a:pt x="23021" y="457361"/>
                </a:lnTo>
                <a:cubicBezTo>
                  <a:pt x="10448" y="457361"/>
                  <a:pt x="161" y="467648"/>
                  <a:pt x="161" y="480221"/>
                </a:cubicBezTo>
                <a:lnTo>
                  <a:pt x="161" y="525941"/>
                </a:lnTo>
                <a:cubicBezTo>
                  <a:pt x="161" y="538514"/>
                  <a:pt x="10448" y="548801"/>
                  <a:pt x="23021" y="548801"/>
                </a:cubicBezTo>
                <a:lnTo>
                  <a:pt x="91601" y="548801"/>
                </a:lnTo>
                <a:lnTo>
                  <a:pt x="91601" y="640241"/>
                </a:lnTo>
                <a:lnTo>
                  <a:pt x="23021" y="640241"/>
                </a:lnTo>
                <a:cubicBezTo>
                  <a:pt x="10448" y="640241"/>
                  <a:pt x="161" y="650528"/>
                  <a:pt x="161" y="663101"/>
                </a:cubicBezTo>
                <a:lnTo>
                  <a:pt x="161" y="708821"/>
                </a:lnTo>
                <a:cubicBezTo>
                  <a:pt x="161" y="721394"/>
                  <a:pt x="10448" y="731681"/>
                  <a:pt x="23021" y="731681"/>
                </a:cubicBezTo>
                <a:lnTo>
                  <a:pt x="891701" y="731681"/>
                </a:lnTo>
                <a:cubicBezTo>
                  <a:pt x="904274" y="731681"/>
                  <a:pt x="914561" y="721394"/>
                  <a:pt x="914561" y="708821"/>
                </a:cubicBezTo>
                <a:lnTo>
                  <a:pt x="914561" y="663101"/>
                </a:lnTo>
                <a:cubicBezTo>
                  <a:pt x="914561" y="650528"/>
                  <a:pt x="904274" y="640241"/>
                  <a:pt x="891701" y="640241"/>
                </a:cubicBezTo>
                <a:lnTo>
                  <a:pt x="823121" y="640241"/>
                </a:lnTo>
                <a:lnTo>
                  <a:pt x="823121" y="548801"/>
                </a:lnTo>
                <a:lnTo>
                  <a:pt x="891701" y="548801"/>
                </a:lnTo>
                <a:close/>
                <a:moveTo>
                  <a:pt x="411641" y="640241"/>
                </a:moveTo>
                <a:lnTo>
                  <a:pt x="183041" y="640241"/>
                </a:lnTo>
                <a:lnTo>
                  <a:pt x="183041" y="548801"/>
                </a:lnTo>
                <a:lnTo>
                  <a:pt x="411641" y="548801"/>
                </a:lnTo>
                <a:lnTo>
                  <a:pt x="411641" y="640241"/>
                </a:lnTo>
                <a:close/>
                <a:moveTo>
                  <a:pt x="731681" y="640241"/>
                </a:moveTo>
                <a:lnTo>
                  <a:pt x="503081" y="640241"/>
                </a:lnTo>
                <a:lnTo>
                  <a:pt x="503081" y="548801"/>
                </a:lnTo>
                <a:lnTo>
                  <a:pt x="731681" y="548801"/>
                </a:lnTo>
                <a:lnTo>
                  <a:pt x="731681" y="640241"/>
                </a:lnTo>
                <a:close/>
              </a:path>
            </a:pathLst>
          </a:custGeom>
          <a:solidFill>
            <a:srgbClr val="910830"/>
          </a:solidFill>
          <a:ln w="1429" cap="flat">
            <a:noFill/>
            <a:prstDash val="solid"/>
            <a:miter/>
          </a:ln>
        </p:spPr>
        <p:txBody>
          <a:bodyPr rtlCol="0" anchor="ctr"/>
          <a:lstStyle/>
          <a:p>
            <a:endParaRPr lang="en-GB"/>
          </a:p>
        </p:txBody>
      </p:sp>
      <p:sp>
        <p:nvSpPr>
          <p:cNvPr id="276" name="Grafik 272">
            <a:extLst>
              <a:ext uri="{FF2B5EF4-FFF2-40B4-BE49-F238E27FC236}">
                <a16:creationId xmlns:a16="http://schemas.microsoft.com/office/drawing/2014/main" id="{8DB5F34F-C5E5-4627-B19A-1ACEF2BB3A6E}"/>
              </a:ext>
            </a:extLst>
          </p:cNvPr>
          <p:cNvSpPr/>
          <p:nvPr/>
        </p:nvSpPr>
        <p:spPr>
          <a:xfrm>
            <a:off x="5608217" y="1765727"/>
            <a:ext cx="420690" cy="480789"/>
          </a:xfrm>
          <a:custGeom>
            <a:avLst/>
            <a:gdLst>
              <a:gd name="connsiteX0" fmla="*/ 61948 w 640080"/>
              <a:gd name="connsiteY0" fmla="*/ 666161 h 731520"/>
              <a:gd name="connsiteX1" fmla="*/ 63928 w 640080"/>
              <a:gd name="connsiteY1" fmla="*/ 355293 h 731520"/>
              <a:gd name="connsiteX2" fmla="*/ 363623 w 640080"/>
              <a:gd name="connsiteY2" fmla="*/ 48738 h 731520"/>
              <a:gd name="connsiteX3" fmla="*/ 593181 w 640080"/>
              <a:gd name="connsiteY3" fmla="*/ 48738 h 731520"/>
              <a:gd name="connsiteX4" fmla="*/ 593181 w 640080"/>
              <a:gd name="connsiteY4" fmla="*/ 280590 h 731520"/>
              <a:gd name="connsiteX5" fmla="*/ 331936 w 640080"/>
              <a:gd name="connsiteY5" fmla="*/ 547555 h 731520"/>
              <a:gd name="connsiteX6" fmla="*/ 177656 w 640080"/>
              <a:gd name="connsiteY6" fmla="*/ 546129 h 731520"/>
              <a:gd name="connsiteX7" fmla="*/ 179731 w 640080"/>
              <a:gd name="connsiteY7" fmla="*/ 393320 h 731520"/>
              <a:gd name="connsiteX8" fmla="*/ 385104 w 640080"/>
              <a:gd name="connsiteY8" fmla="*/ 183530 h 731520"/>
              <a:gd name="connsiteX9" fmla="*/ 417431 w 640080"/>
              <a:gd name="connsiteY9" fmla="*/ 183185 h 731520"/>
              <a:gd name="connsiteX10" fmla="*/ 450093 w 640080"/>
              <a:gd name="connsiteY10" fmla="*/ 215159 h 731520"/>
              <a:gd name="connsiteX11" fmla="*/ 450438 w 640080"/>
              <a:gd name="connsiteY11" fmla="*/ 247486 h 731520"/>
              <a:gd name="connsiteX12" fmla="*/ 245086 w 640080"/>
              <a:gd name="connsiteY12" fmla="*/ 457257 h 731520"/>
              <a:gd name="connsiteX13" fmla="*/ 244160 w 640080"/>
              <a:gd name="connsiteY13" fmla="*/ 483391 h 731520"/>
              <a:gd name="connsiteX14" fmla="*/ 266575 w 640080"/>
              <a:gd name="connsiteY14" fmla="*/ 483627 h 731520"/>
              <a:gd name="connsiteX15" fmla="*/ 527820 w 640080"/>
              <a:gd name="connsiteY15" fmla="*/ 216664 h 731520"/>
              <a:gd name="connsiteX16" fmla="*/ 527804 w 640080"/>
              <a:gd name="connsiteY16" fmla="*/ 112654 h 731520"/>
              <a:gd name="connsiteX17" fmla="*/ 429001 w 640080"/>
              <a:gd name="connsiteY17" fmla="*/ 112654 h 731520"/>
              <a:gd name="connsiteX18" fmla="*/ 129305 w 640080"/>
              <a:gd name="connsiteY18" fmla="*/ 419206 h 731520"/>
              <a:gd name="connsiteX19" fmla="*/ 127603 w 640080"/>
              <a:gd name="connsiteY19" fmla="*/ 602533 h 731520"/>
              <a:gd name="connsiteX20" fmla="*/ 303422 w 640080"/>
              <a:gd name="connsiteY20" fmla="*/ 602942 h 731520"/>
              <a:gd name="connsiteX21" fmla="*/ 549253 w 640080"/>
              <a:gd name="connsiteY21" fmla="*/ 351483 h 731520"/>
              <a:gd name="connsiteX22" fmla="*/ 581580 w 640080"/>
              <a:gd name="connsiteY22" fmla="*/ 351118 h 731520"/>
              <a:gd name="connsiteX23" fmla="*/ 614265 w 640080"/>
              <a:gd name="connsiteY23" fmla="*/ 383070 h 731520"/>
              <a:gd name="connsiteX24" fmla="*/ 614631 w 640080"/>
              <a:gd name="connsiteY24" fmla="*/ 415397 h 731520"/>
              <a:gd name="connsiteX25" fmla="*/ 368800 w 640080"/>
              <a:gd name="connsiteY25" fmla="*/ 666854 h 731520"/>
              <a:gd name="connsiteX26" fmla="*/ 61948 w 640080"/>
              <a:gd name="connsiteY26" fmla="*/ 666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731520">
                <a:moveTo>
                  <a:pt x="61948" y="666161"/>
                </a:moveTo>
                <a:cubicBezTo>
                  <a:pt x="-21534" y="580023"/>
                  <a:pt x="-19978" y="441118"/>
                  <a:pt x="63928" y="355293"/>
                </a:cubicBezTo>
                <a:lnTo>
                  <a:pt x="363623" y="48738"/>
                </a:lnTo>
                <a:cubicBezTo>
                  <a:pt x="426939" y="-16030"/>
                  <a:pt x="529859" y="-16035"/>
                  <a:pt x="593181" y="48738"/>
                </a:cubicBezTo>
                <a:cubicBezTo>
                  <a:pt x="655889" y="112881"/>
                  <a:pt x="655965" y="216372"/>
                  <a:pt x="593181" y="280590"/>
                </a:cubicBezTo>
                <a:lnTo>
                  <a:pt x="331936" y="547555"/>
                </a:lnTo>
                <a:cubicBezTo>
                  <a:pt x="289280" y="591185"/>
                  <a:pt x="219589" y="590576"/>
                  <a:pt x="177656" y="546129"/>
                </a:cubicBezTo>
                <a:cubicBezTo>
                  <a:pt x="137259" y="503310"/>
                  <a:pt x="138554" y="435440"/>
                  <a:pt x="179731" y="393320"/>
                </a:cubicBezTo>
                <a:lnTo>
                  <a:pt x="385104" y="183530"/>
                </a:lnTo>
                <a:cubicBezTo>
                  <a:pt x="393936" y="174508"/>
                  <a:pt x="408410" y="174354"/>
                  <a:pt x="417431" y="183185"/>
                </a:cubicBezTo>
                <a:lnTo>
                  <a:pt x="450093" y="215159"/>
                </a:lnTo>
                <a:cubicBezTo>
                  <a:pt x="459116" y="223992"/>
                  <a:pt x="459269" y="238465"/>
                  <a:pt x="450438" y="247486"/>
                </a:cubicBezTo>
                <a:lnTo>
                  <a:pt x="245086" y="457257"/>
                </a:lnTo>
                <a:cubicBezTo>
                  <a:pt x="238040" y="464465"/>
                  <a:pt x="237605" y="476442"/>
                  <a:pt x="244160" y="483391"/>
                </a:cubicBezTo>
                <a:cubicBezTo>
                  <a:pt x="250407" y="490012"/>
                  <a:pt x="260227" y="490122"/>
                  <a:pt x="266575" y="483627"/>
                </a:cubicBezTo>
                <a:lnTo>
                  <a:pt x="527820" y="216664"/>
                </a:lnTo>
                <a:cubicBezTo>
                  <a:pt x="555842" y="188000"/>
                  <a:pt x="555842" y="141333"/>
                  <a:pt x="527804" y="112654"/>
                </a:cubicBezTo>
                <a:cubicBezTo>
                  <a:pt x="500388" y="84612"/>
                  <a:pt x="456428" y="84597"/>
                  <a:pt x="429001" y="112654"/>
                </a:cubicBezTo>
                <a:lnTo>
                  <a:pt x="129305" y="419206"/>
                </a:lnTo>
                <a:cubicBezTo>
                  <a:pt x="79637" y="470013"/>
                  <a:pt x="78871" y="552251"/>
                  <a:pt x="127603" y="602533"/>
                </a:cubicBezTo>
                <a:cubicBezTo>
                  <a:pt x="176195" y="652673"/>
                  <a:pt x="254740" y="652735"/>
                  <a:pt x="303422" y="602942"/>
                </a:cubicBezTo>
                <a:lnTo>
                  <a:pt x="549253" y="351483"/>
                </a:lnTo>
                <a:cubicBezTo>
                  <a:pt x="558078" y="342455"/>
                  <a:pt x="572551" y="342292"/>
                  <a:pt x="581580" y="351118"/>
                </a:cubicBezTo>
                <a:lnTo>
                  <a:pt x="614265" y="383070"/>
                </a:lnTo>
                <a:cubicBezTo>
                  <a:pt x="623294" y="391896"/>
                  <a:pt x="623458" y="406369"/>
                  <a:pt x="614631" y="415397"/>
                </a:cubicBezTo>
                <a:lnTo>
                  <a:pt x="368800" y="666854"/>
                </a:lnTo>
                <a:cubicBezTo>
                  <a:pt x="283681" y="753919"/>
                  <a:pt x="145997" y="752888"/>
                  <a:pt x="61948" y="666161"/>
                </a:cubicBezTo>
                <a:close/>
              </a:path>
            </a:pathLst>
          </a:custGeom>
          <a:solidFill>
            <a:srgbClr val="910830"/>
          </a:solidFill>
          <a:ln w="1424" cap="flat">
            <a:noFill/>
            <a:prstDash val="solid"/>
            <a:miter/>
          </a:ln>
        </p:spPr>
        <p:txBody>
          <a:bodyPr rtlCol="0" anchor="ctr"/>
          <a:lstStyle/>
          <a:p>
            <a:endParaRPr lang="en-GB"/>
          </a:p>
        </p:txBody>
      </p:sp>
      <p:sp>
        <p:nvSpPr>
          <p:cNvPr id="277" name="Grafik 273">
            <a:extLst>
              <a:ext uri="{FF2B5EF4-FFF2-40B4-BE49-F238E27FC236}">
                <a16:creationId xmlns:a16="http://schemas.microsoft.com/office/drawing/2014/main" id="{5569E438-5CDD-4301-A254-32FD47C46842}"/>
              </a:ext>
            </a:extLst>
          </p:cNvPr>
          <p:cNvSpPr/>
          <p:nvPr/>
        </p:nvSpPr>
        <p:spPr>
          <a:xfrm>
            <a:off x="1847995" y="1765699"/>
            <a:ext cx="480789" cy="480789"/>
          </a:xfrm>
          <a:custGeom>
            <a:avLst/>
            <a:gdLst>
              <a:gd name="connsiteX0" fmla="*/ 680230 w 731520"/>
              <a:gd name="connsiteY0" fmla="*/ 4775 h 731520"/>
              <a:gd name="connsiteX1" fmla="*/ 18004 w 731520"/>
              <a:gd name="connsiteY1" fmla="*/ 386823 h 731520"/>
              <a:gd name="connsiteX2" fmla="*/ 21147 w 731520"/>
              <a:gd name="connsiteY2" fmla="*/ 448545 h 731520"/>
              <a:gd name="connsiteX3" fmla="*/ 173023 w 731520"/>
              <a:gd name="connsiteY3" fmla="*/ 512267 h 731520"/>
              <a:gd name="connsiteX4" fmla="*/ 583503 w 731520"/>
              <a:gd name="connsiteY4" fmla="*/ 150507 h 731520"/>
              <a:gd name="connsiteX5" fmla="*/ 595791 w 731520"/>
              <a:gd name="connsiteY5" fmla="*/ 162366 h 731520"/>
              <a:gd name="connsiteX6" fmla="*/ 251605 w 731520"/>
              <a:gd name="connsiteY6" fmla="*/ 581704 h 731520"/>
              <a:gd name="connsiteX7" fmla="*/ 251605 w 731520"/>
              <a:gd name="connsiteY7" fmla="*/ 696719 h 731520"/>
              <a:gd name="connsiteX8" fmla="*/ 312327 w 731520"/>
              <a:gd name="connsiteY8" fmla="*/ 719293 h 731520"/>
              <a:gd name="connsiteX9" fmla="*/ 403052 w 731520"/>
              <a:gd name="connsiteY9" fmla="*/ 608850 h 731520"/>
              <a:gd name="connsiteX10" fmla="*/ 581074 w 731520"/>
              <a:gd name="connsiteY10" fmla="*/ 683431 h 731520"/>
              <a:gd name="connsiteX11" fmla="*/ 628223 w 731520"/>
              <a:gd name="connsiteY11" fmla="*/ 657428 h 731520"/>
              <a:gd name="connsiteX12" fmla="*/ 731093 w 731520"/>
              <a:gd name="connsiteY12" fmla="*/ 40208 h 731520"/>
              <a:gd name="connsiteX13" fmla="*/ 680230 w 731520"/>
              <a:gd name="connsiteY13" fmla="*/ 477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731520">
                <a:moveTo>
                  <a:pt x="680230" y="4775"/>
                </a:moveTo>
                <a:lnTo>
                  <a:pt x="18004" y="386823"/>
                </a:lnTo>
                <a:cubicBezTo>
                  <a:pt x="-7856" y="401682"/>
                  <a:pt x="-4570" y="437686"/>
                  <a:pt x="21147" y="448545"/>
                </a:cubicBezTo>
                <a:lnTo>
                  <a:pt x="173023" y="512267"/>
                </a:lnTo>
                <a:lnTo>
                  <a:pt x="583503" y="150507"/>
                </a:lnTo>
                <a:cubicBezTo>
                  <a:pt x="591361" y="143507"/>
                  <a:pt x="602506" y="154222"/>
                  <a:pt x="595791" y="162366"/>
                </a:cubicBezTo>
                <a:lnTo>
                  <a:pt x="251605" y="581704"/>
                </a:lnTo>
                <a:lnTo>
                  <a:pt x="251605" y="696719"/>
                </a:lnTo>
                <a:cubicBezTo>
                  <a:pt x="251605" y="730437"/>
                  <a:pt x="292324" y="743725"/>
                  <a:pt x="312327" y="719293"/>
                </a:cubicBezTo>
                <a:lnTo>
                  <a:pt x="403052" y="608850"/>
                </a:lnTo>
                <a:lnTo>
                  <a:pt x="581074" y="683431"/>
                </a:lnTo>
                <a:cubicBezTo>
                  <a:pt x="601363" y="692004"/>
                  <a:pt x="624508" y="679288"/>
                  <a:pt x="628223" y="657428"/>
                </a:cubicBezTo>
                <a:lnTo>
                  <a:pt x="731093" y="40208"/>
                </a:lnTo>
                <a:cubicBezTo>
                  <a:pt x="735951" y="11347"/>
                  <a:pt x="704947" y="-9513"/>
                  <a:pt x="680230" y="4775"/>
                </a:cubicBezTo>
                <a:close/>
              </a:path>
            </a:pathLst>
          </a:custGeom>
          <a:solidFill>
            <a:srgbClr val="910830"/>
          </a:solidFill>
          <a:ln w="1414" cap="flat">
            <a:noFill/>
            <a:prstDash val="solid"/>
            <a:miter/>
          </a:ln>
        </p:spPr>
        <p:txBody>
          <a:bodyPr rtlCol="0" anchor="ctr"/>
          <a:lstStyle/>
          <a:p>
            <a:endParaRPr lang="en-GB"/>
          </a:p>
        </p:txBody>
      </p:sp>
      <p:sp>
        <p:nvSpPr>
          <p:cNvPr id="278" name="Grafik 274">
            <a:extLst>
              <a:ext uri="{FF2B5EF4-FFF2-40B4-BE49-F238E27FC236}">
                <a16:creationId xmlns:a16="http://schemas.microsoft.com/office/drawing/2014/main" id="{F57C1A2B-A4DF-4AA9-860F-0F566E0B80FF}"/>
              </a:ext>
            </a:extLst>
          </p:cNvPr>
          <p:cNvSpPr/>
          <p:nvPr/>
        </p:nvSpPr>
        <p:spPr>
          <a:xfrm>
            <a:off x="2387306" y="1765728"/>
            <a:ext cx="480789" cy="480789"/>
          </a:xfrm>
          <a:custGeom>
            <a:avLst/>
            <a:gdLst>
              <a:gd name="connsiteX0" fmla="*/ 731540 w 731520"/>
              <a:gd name="connsiteY0" fmla="*/ 250190 h 731520"/>
              <a:gd name="connsiteX1" fmla="*/ 505369 w 731520"/>
              <a:gd name="connsiteY1" fmla="*/ 23448 h 731520"/>
              <a:gd name="connsiteX2" fmla="*/ 594523 w 731520"/>
              <a:gd name="connsiteY2" fmla="*/ 274479 h 731520"/>
              <a:gd name="connsiteX3" fmla="*/ 634671 w 731520"/>
              <a:gd name="connsiteY3" fmla="*/ 274479 h 731520"/>
              <a:gd name="connsiteX4" fmla="*/ 468079 w 731520"/>
              <a:gd name="connsiteY4" fmla="*/ 459502 h 731520"/>
              <a:gd name="connsiteX5" fmla="*/ 457363 w 731520"/>
              <a:gd name="connsiteY5" fmla="*/ 457359 h 731520"/>
              <a:gd name="connsiteX6" fmla="*/ 388783 w 731520"/>
              <a:gd name="connsiteY6" fmla="*/ 457359 h 731520"/>
              <a:gd name="connsiteX7" fmla="*/ 388783 w 731520"/>
              <a:gd name="connsiteY7" fmla="*/ 274479 h 731520"/>
              <a:gd name="connsiteX8" fmla="*/ 548803 w 731520"/>
              <a:gd name="connsiteY8" fmla="*/ 274479 h 731520"/>
              <a:gd name="connsiteX9" fmla="*/ 365923 w 731520"/>
              <a:gd name="connsiteY9" fmla="*/ 159 h 731520"/>
              <a:gd name="connsiteX10" fmla="*/ 183043 w 731520"/>
              <a:gd name="connsiteY10" fmla="*/ 274479 h 731520"/>
              <a:gd name="connsiteX11" fmla="*/ 343063 w 731520"/>
              <a:gd name="connsiteY11" fmla="*/ 274479 h 731520"/>
              <a:gd name="connsiteX12" fmla="*/ 343063 w 731520"/>
              <a:gd name="connsiteY12" fmla="*/ 457359 h 731520"/>
              <a:gd name="connsiteX13" fmla="*/ 274483 w 731520"/>
              <a:gd name="connsiteY13" fmla="*/ 457359 h 731520"/>
              <a:gd name="connsiteX14" fmla="*/ 263767 w 731520"/>
              <a:gd name="connsiteY14" fmla="*/ 459502 h 731520"/>
              <a:gd name="connsiteX15" fmla="*/ 97175 w 731520"/>
              <a:gd name="connsiteY15" fmla="*/ 274479 h 731520"/>
              <a:gd name="connsiteX16" fmla="*/ 137323 w 731520"/>
              <a:gd name="connsiteY16" fmla="*/ 274479 h 731520"/>
              <a:gd name="connsiteX17" fmla="*/ 226477 w 731520"/>
              <a:gd name="connsiteY17" fmla="*/ 23448 h 731520"/>
              <a:gd name="connsiteX18" fmla="*/ 306 w 731520"/>
              <a:gd name="connsiteY18" fmla="*/ 250190 h 731520"/>
              <a:gd name="connsiteX19" fmla="*/ 23166 w 731520"/>
              <a:gd name="connsiteY19" fmla="*/ 274479 h 731520"/>
              <a:gd name="connsiteX20" fmla="*/ 35596 w 731520"/>
              <a:gd name="connsiteY20" fmla="*/ 274479 h 731520"/>
              <a:gd name="connsiteX21" fmla="*/ 230906 w 731520"/>
              <a:gd name="connsiteY21" fmla="*/ 491506 h 731520"/>
              <a:gd name="connsiteX22" fmla="*/ 228620 w 731520"/>
              <a:gd name="connsiteY22" fmla="*/ 503079 h 731520"/>
              <a:gd name="connsiteX23" fmla="*/ 228620 w 731520"/>
              <a:gd name="connsiteY23" fmla="*/ 685959 h 731520"/>
              <a:gd name="connsiteX24" fmla="*/ 274340 w 731520"/>
              <a:gd name="connsiteY24" fmla="*/ 731679 h 731520"/>
              <a:gd name="connsiteX25" fmla="*/ 457220 w 731520"/>
              <a:gd name="connsiteY25" fmla="*/ 731679 h 731520"/>
              <a:gd name="connsiteX26" fmla="*/ 502940 w 731520"/>
              <a:gd name="connsiteY26" fmla="*/ 685959 h 731520"/>
              <a:gd name="connsiteX27" fmla="*/ 502940 w 731520"/>
              <a:gd name="connsiteY27" fmla="*/ 503079 h 731520"/>
              <a:gd name="connsiteX28" fmla="*/ 500654 w 731520"/>
              <a:gd name="connsiteY28" fmla="*/ 491506 h 731520"/>
              <a:gd name="connsiteX29" fmla="*/ 696107 w 731520"/>
              <a:gd name="connsiteY29" fmla="*/ 274479 h 731520"/>
              <a:gd name="connsiteX30" fmla="*/ 708537 w 731520"/>
              <a:gd name="connsiteY30" fmla="*/ 274479 h 731520"/>
              <a:gd name="connsiteX31" fmla="*/ 731540 w 731520"/>
              <a:gd name="connsiteY31" fmla="*/ 25019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731540" y="250190"/>
                </a:moveTo>
                <a:cubicBezTo>
                  <a:pt x="718538" y="142177"/>
                  <a:pt x="619526" y="61024"/>
                  <a:pt x="505369" y="23448"/>
                </a:cubicBezTo>
                <a:cubicBezTo>
                  <a:pt x="557375" y="79740"/>
                  <a:pt x="594523" y="167180"/>
                  <a:pt x="594523" y="274479"/>
                </a:cubicBezTo>
                <a:lnTo>
                  <a:pt x="634671" y="274479"/>
                </a:lnTo>
                <a:lnTo>
                  <a:pt x="468079" y="459502"/>
                </a:lnTo>
                <a:cubicBezTo>
                  <a:pt x="464507" y="458645"/>
                  <a:pt x="461221" y="457359"/>
                  <a:pt x="457363" y="457359"/>
                </a:cubicBezTo>
                <a:lnTo>
                  <a:pt x="388783" y="457359"/>
                </a:lnTo>
                <a:lnTo>
                  <a:pt x="388783" y="274479"/>
                </a:lnTo>
                <a:lnTo>
                  <a:pt x="548803" y="274479"/>
                </a:lnTo>
                <a:cubicBezTo>
                  <a:pt x="548803" y="109887"/>
                  <a:pt x="450362" y="159"/>
                  <a:pt x="365923" y="159"/>
                </a:cubicBezTo>
                <a:cubicBezTo>
                  <a:pt x="281484" y="159"/>
                  <a:pt x="183043" y="109887"/>
                  <a:pt x="183043" y="274479"/>
                </a:cubicBezTo>
                <a:lnTo>
                  <a:pt x="343063" y="274479"/>
                </a:lnTo>
                <a:lnTo>
                  <a:pt x="343063" y="457359"/>
                </a:lnTo>
                <a:lnTo>
                  <a:pt x="274483" y="457359"/>
                </a:lnTo>
                <a:cubicBezTo>
                  <a:pt x="270625" y="457359"/>
                  <a:pt x="267339" y="458645"/>
                  <a:pt x="263767" y="459502"/>
                </a:cubicBezTo>
                <a:lnTo>
                  <a:pt x="97175" y="274479"/>
                </a:lnTo>
                <a:lnTo>
                  <a:pt x="137323" y="274479"/>
                </a:lnTo>
                <a:cubicBezTo>
                  <a:pt x="137323" y="167180"/>
                  <a:pt x="174470" y="79740"/>
                  <a:pt x="226477" y="23448"/>
                </a:cubicBezTo>
                <a:cubicBezTo>
                  <a:pt x="112320" y="61167"/>
                  <a:pt x="13307" y="142320"/>
                  <a:pt x="306" y="250190"/>
                </a:cubicBezTo>
                <a:cubicBezTo>
                  <a:pt x="-1266" y="263192"/>
                  <a:pt x="10021" y="274479"/>
                  <a:pt x="23166" y="274479"/>
                </a:cubicBezTo>
                <a:lnTo>
                  <a:pt x="35596" y="274479"/>
                </a:lnTo>
                <a:lnTo>
                  <a:pt x="230906" y="491506"/>
                </a:lnTo>
                <a:cubicBezTo>
                  <a:pt x="229906" y="495221"/>
                  <a:pt x="228620" y="498936"/>
                  <a:pt x="228620" y="503079"/>
                </a:cubicBezTo>
                <a:lnTo>
                  <a:pt x="228620" y="685959"/>
                </a:lnTo>
                <a:cubicBezTo>
                  <a:pt x="228620" y="711248"/>
                  <a:pt x="249051" y="731679"/>
                  <a:pt x="274340" y="731679"/>
                </a:cubicBezTo>
                <a:lnTo>
                  <a:pt x="457220" y="731679"/>
                </a:lnTo>
                <a:cubicBezTo>
                  <a:pt x="482509" y="731679"/>
                  <a:pt x="502940" y="711248"/>
                  <a:pt x="502940" y="685959"/>
                </a:cubicBezTo>
                <a:lnTo>
                  <a:pt x="502940" y="503079"/>
                </a:lnTo>
                <a:cubicBezTo>
                  <a:pt x="502940" y="498936"/>
                  <a:pt x="501654" y="495364"/>
                  <a:pt x="500654" y="491506"/>
                </a:cubicBezTo>
                <a:lnTo>
                  <a:pt x="696107" y="274479"/>
                </a:lnTo>
                <a:lnTo>
                  <a:pt x="708537" y="274479"/>
                </a:lnTo>
                <a:cubicBezTo>
                  <a:pt x="721825" y="274479"/>
                  <a:pt x="733112" y="263335"/>
                  <a:pt x="731540" y="250190"/>
                </a:cubicBezTo>
                <a:close/>
              </a:path>
            </a:pathLst>
          </a:custGeom>
          <a:solidFill>
            <a:srgbClr val="910830"/>
          </a:solidFill>
          <a:ln w="1414" cap="flat">
            <a:noFill/>
            <a:prstDash val="solid"/>
            <a:miter/>
          </a:ln>
        </p:spPr>
        <p:txBody>
          <a:bodyPr rtlCol="0" anchor="ctr"/>
          <a:lstStyle/>
          <a:p>
            <a:endParaRPr lang="en-GB"/>
          </a:p>
        </p:txBody>
      </p:sp>
      <p:sp>
        <p:nvSpPr>
          <p:cNvPr id="279" name="Grafik 275">
            <a:extLst>
              <a:ext uri="{FF2B5EF4-FFF2-40B4-BE49-F238E27FC236}">
                <a16:creationId xmlns:a16="http://schemas.microsoft.com/office/drawing/2014/main" id="{24A25298-B031-42E2-B14D-67E835A84F5F}"/>
              </a:ext>
            </a:extLst>
          </p:cNvPr>
          <p:cNvSpPr/>
          <p:nvPr/>
        </p:nvSpPr>
        <p:spPr>
          <a:xfrm>
            <a:off x="6102465" y="1795777"/>
            <a:ext cx="390641" cy="420690"/>
          </a:xfrm>
          <a:custGeom>
            <a:avLst/>
            <a:gdLst>
              <a:gd name="connsiteX0" fmla="*/ 560230 w 594360"/>
              <a:gd name="connsiteY0" fmla="*/ 160 h 640080"/>
              <a:gd name="connsiteX1" fmla="*/ 230948 w 594360"/>
              <a:gd name="connsiteY1" fmla="*/ 160 h 640080"/>
              <a:gd name="connsiteX2" fmla="*/ 160 w 594360"/>
              <a:gd name="connsiteY2" fmla="*/ 228643 h 640080"/>
              <a:gd name="connsiteX3" fmla="*/ 228760 w 594360"/>
              <a:gd name="connsiteY3" fmla="*/ 457360 h 640080"/>
              <a:gd name="connsiteX4" fmla="*/ 228760 w 594360"/>
              <a:gd name="connsiteY4" fmla="*/ 605950 h 640080"/>
              <a:gd name="connsiteX5" fmla="*/ 263050 w 594360"/>
              <a:gd name="connsiteY5" fmla="*/ 640240 h 640080"/>
              <a:gd name="connsiteX6" fmla="*/ 308770 w 594360"/>
              <a:gd name="connsiteY6" fmla="*/ 640240 h 640080"/>
              <a:gd name="connsiteX7" fmla="*/ 343060 w 594360"/>
              <a:gd name="connsiteY7" fmla="*/ 605950 h 640080"/>
              <a:gd name="connsiteX8" fmla="*/ 343060 w 594360"/>
              <a:gd name="connsiteY8" fmla="*/ 114460 h 640080"/>
              <a:gd name="connsiteX9" fmla="*/ 388780 w 594360"/>
              <a:gd name="connsiteY9" fmla="*/ 114460 h 640080"/>
              <a:gd name="connsiteX10" fmla="*/ 388780 w 594360"/>
              <a:gd name="connsiteY10" fmla="*/ 605950 h 640080"/>
              <a:gd name="connsiteX11" fmla="*/ 423070 w 594360"/>
              <a:gd name="connsiteY11" fmla="*/ 640240 h 640080"/>
              <a:gd name="connsiteX12" fmla="*/ 468790 w 594360"/>
              <a:gd name="connsiteY12" fmla="*/ 640240 h 640080"/>
              <a:gd name="connsiteX13" fmla="*/ 503080 w 594360"/>
              <a:gd name="connsiteY13" fmla="*/ 605950 h 640080"/>
              <a:gd name="connsiteX14" fmla="*/ 503080 w 594360"/>
              <a:gd name="connsiteY14" fmla="*/ 114460 h 640080"/>
              <a:gd name="connsiteX15" fmla="*/ 560230 w 594360"/>
              <a:gd name="connsiteY15" fmla="*/ 114460 h 640080"/>
              <a:gd name="connsiteX16" fmla="*/ 594520 w 594360"/>
              <a:gd name="connsiteY16" fmla="*/ 80170 h 640080"/>
              <a:gd name="connsiteX17" fmla="*/ 594520 w 594360"/>
              <a:gd name="connsiteY17" fmla="*/ 34450 h 640080"/>
              <a:gd name="connsiteX18" fmla="*/ 560230 w 594360"/>
              <a:gd name="connsiteY18"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4360" h="640080">
                <a:moveTo>
                  <a:pt x="560230" y="160"/>
                </a:moveTo>
                <a:lnTo>
                  <a:pt x="230948" y="160"/>
                </a:lnTo>
                <a:cubicBezTo>
                  <a:pt x="104385" y="160"/>
                  <a:pt x="225" y="102080"/>
                  <a:pt x="160" y="228643"/>
                </a:cubicBezTo>
                <a:cubicBezTo>
                  <a:pt x="97" y="354949"/>
                  <a:pt x="102469" y="457360"/>
                  <a:pt x="228760" y="457360"/>
                </a:cubicBezTo>
                <a:lnTo>
                  <a:pt x="228760" y="605950"/>
                </a:lnTo>
                <a:cubicBezTo>
                  <a:pt x="228760" y="624888"/>
                  <a:pt x="244112" y="640240"/>
                  <a:pt x="263050" y="640240"/>
                </a:cubicBezTo>
                <a:lnTo>
                  <a:pt x="308770" y="640240"/>
                </a:lnTo>
                <a:cubicBezTo>
                  <a:pt x="327708" y="640240"/>
                  <a:pt x="343060" y="624888"/>
                  <a:pt x="343060" y="605950"/>
                </a:cubicBezTo>
                <a:lnTo>
                  <a:pt x="343060" y="114460"/>
                </a:lnTo>
                <a:lnTo>
                  <a:pt x="388780" y="114460"/>
                </a:lnTo>
                <a:lnTo>
                  <a:pt x="388780" y="605950"/>
                </a:lnTo>
                <a:cubicBezTo>
                  <a:pt x="388780" y="624888"/>
                  <a:pt x="404132" y="640240"/>
                  <a:pt x="423070" y="640240"/>
                </a:cubicBezTo>
                <a:lnTo>
                  <a:pt x="468790" y="640240"/>
                </a:lnTo>
                <a:cubicBezTo>
                  <a:pt x="487728" y="640240"/>
                  <a:pt x="503080" y="624888"/>
                  <a:pt x="503080" y="605950"/>
                </a:cubicBezTo>
                <a:lnTo>
                  <a:pt x="503080" y="114460"/>
                </a:lnTo>
                <a:lnTo>
                  <a:pt x="560230" y="114460"/>
                </a:lnTo>
                <a:cubicBezTo>
                  <a:pt x="579168" y="114460"/>
                  <a:pt x="594520" y="99108"/>
                  <a:pt x="594520" y="80170"/>
                </a:cubicBezTo>
                <a:lnTo>
                  <a:pt x="594520" y="34450"/>
                </a:lnTo>
                <a:cubicBezTo>
                  <a:pt x="594520" y="15512"/>
                  <a:pt x="579168" y="160"/>
                  <a:pt x="560230" y="160"/>
                </a:cubicBezTo>
                <a:close/>
              </a:path>
            </a:pathLst>
          </a:custGeom>
          <a:solidFill>
            <a:srgbClr val="910830"/>
          </a:solidFill>
          <a:ln w="1424" cap="flat">
            <a:noFill/>
            <a:prstDash val="solid"/>
            <a:miter/>
          </a:ln>
        </p:spPr>
        <p:txBody>
          <a:bodyPr rtlCol="0" anchor="ctr"/>
          <a:lstStyle/>
          <a:p>
            <a:endParaRPr lang="en-GB"/>
          </a:p>
        </p:txBody>
      </p:sp>
      <p:sp>
        <p:nvSpPr>
          <p:cNvPr id="280" name="Grafik 276">
            <a:extLst>
              <a:ext uri="{FF2B5EF4-FFF2-40B4-BE49-F238E27FC236}">
                <a16:creationId xmlns:a16="http://schemas.microsoft.com/office/drawing/2014/main" id="{4D900F80-4BCC-456E-876E-55102456B47F}"/>
              </a:ext>
            </a:extLst>
          </p:cNvPr>
          <p:cNvSpPr/>
          <p:nvPr/>
        </p:nvSpPr>
        <p:spPr>
          <a:xfrm>
            <a:off x="6566664" y="1795777"/>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343060 w 640080"/>
              <a:gd name="connsiteY9" fmla="*/ 411640 h 640080"/>
              <a:gd name="connsiteX10" fmla="*/ 274480 w 640080"/>
              <a:gd name="connsiteY10" fmla="*/ 411640 h 640080"/>
              <a:gd name="connsiteX11" fmla="*/ 274480 w 640080"/>
              <a:gd name="connsiteY11" fmla="*/ 480220 h 640080"/>
              <a:gd name="connsiteX12" fmla="*/ 251620 w 640080"/>
              <a:gd name="connsiteY12" fmla="*/ 503080 h 640080"/>
              <a:gd name="connsiteX13" fmla="*/ 205900 w 640080"/>
              <a:gd name="connsiteY13" fmla="*/ 503080 h 640080"/>
              <a:gd name="connsiteX14" fmla="*/ 183040 w 640080"/>
              <a:gd name="connsiteY14" fmla="*/ 480220 h 640080"/>
              <a:gd name="connsiteX15" fmla="*/ 183040 w 640080"/>
              <a:gd name="connsiteY15" fmla="*/ 160180 h 640080"/>
              <a:gd name="connsiteX16" fmla="*/ 205900 w 640080"/>
              <a:gd name="connsiteY16" fmla="*/ 137320 h 640080"/>
              <a:gd name="connsiteX17" fmla="*/ 343060 w 640080"/>
              <a:gd name="connsiteY17" fmla="*/ 137320 h 640080"/>
              <a:gd name="connsiteX18" fmla="*/ 480220 w 640080"/>
              <a:gd name="connsiteY18" fmla="*/ 274480 h 640080"/>
              <a:gd name="connsiteX19" fmla="*/ 343060 w 640080"/>
              <a:gd name="connsiteY19" fmla="*/ 411640 h 640080"/>
              <a:gd name="connsiteX20" fmla="*/ 343060 w 640080"/>
              <a:gd name="connsiteY20" fmla="*/ 228760 h 640080"/>
              <a:gd name="connsiteX21" fmla="*/ 274480 w 640080"/>
              <a:gd name="connsiteY21" fmla="*/ 228760 h 640080"/>
              <a:gd name="connsiteX22" fmla="*/ 274480 w 640080"/>
              <a:gd name="connsiteY22" fmla="*/ 320200 h 640080"/>
              <a:gd name="connsiteX23" fmla="*/ 343060 w 640080"/>
              <a:gd name="connsiteY23" fmla="*/ 320200 h 640080"/>
              <a:gd name="connsiteX24" fmla="*/ 388780 w 640080"/>
              <a:gd name="connsiteY24" fmla="*/ 274480 h 640080"/>
              <a:gd name="connsiteX25" fmla="*/ 343060 w 640080"/>
              <a:gd name="connsiteY25"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343060" y="411640"/>
                </a:moveTo>
                <a:lnTo>
                  <a:pt x="274480" y="411640"/>
                </a:lnTo>
                <a:lnTo>
                  <a:pt x="274480" y="480220"/>
                </a:lnTo>
                <a:cubicBezTo>
                  <a:pt x="274480" y="492793"/>
                  <a:pt x="264193" y="503080"/>
                  <a:pt x="251620" y="503080"/>
                </a:cubicBezTo>
                <a:lnTo>
                  <a:pt x="205900" y="503080"/>
                </a:lnTo>
                <a:cubicBezTo>
                  <a:pt x="193327" y="503080"/>
                  <a:pt x="183040" y="492793"/>
                  <a:pt x="183040" y="480220"/>
                </a:cubicBezTo>
                <a:lnTo>
                  <a:pt x="183040" y="160180"/>
                </a:lnTo>
                <a:cubicBezTo>
                  <a:pt x="183040" y="147607"/>
                  <a:pt x="193327" y="137320"/>
                  <a:pt x="205900" y="137320"/>
                </a:cubicBezTo>
                <a:lnTo>
                  <a:pt x="343060" y="137320"/>
                </a:lnTo>
                <a:cubicBezTo>
                  <a:pt x="418641" y="137320"/>
                  <a:pt x="480220" y="198899"/>
                  <a:pt x="480220" y="274480"/>
                </a:cubicBezTo>
                <a:cubicBezTo>
                  <a:pt x="480220" y="350061"/>
                  <a:pt x="418641" y="411640"/>
                  <a:pt x="343060" y="411640"/>
                </a:cubicBezTo>
                <a:close/>
                <a:moveTo>
                  <a:pt x="343060" y="228760"/>
                </a:moveTo>
                <a:lnTo>
                  <a:pt x="274480" y="228760"/>
                </a:lnTo>
                <a:lnTo>
                  <a:pt x="274480" y="320200"/>
                </a:lnTo>
                <a:lnTo>
                  <a:pt x="343060" y="320200"/>
                </a:lnTo>
                <a:cubicBezTo>
                  <a:pt x="368206" y="320200"/>
                  <a:pt x="388780" y="299626"/>
                  <a:pt x="388780" y="274480"/>
                </a:cubicBezTo>
                <a:cubicBezTo>
                  <a:pt x="388780" y="249334"/>
                  <a:pt x="368206" y="228760"/>
                  <a:pt x="343060" y="228760"/>
                </a:cubicBezTo>
                <a:close/>
              </a:path>
            </a:pathLst>
          </a:custGeom>
          <a:solidFill>
            <a:srgbClr val="910830"/>
          </a:solidFill>
          <a:ln w="1424" cap="flat">
            <a:noFill/>
            <a:prstDash val="solid"/>
            <a:miter/>
          </a:ln>
        </p:spPr>
        <p:txBody>
          <a:bodyPr rtlCol="0" anchor="ctr"/>
          <a:lstStyle/>
          <a:p>
            <a:endParaRPr lang="en-GB"/>
          </a:p>
        </p:txBody>
      </p:sp>
      <p:sp>
        <p:nvSpPr>
          <p:cNvPr id="281" name="Grafik 277">
            <a:extLst>
              <a:ext uri="{FF2B5EF4-FFF2-40B4-BE49-F238E27FC236}">
                <a16:creationId xmlns:a16="http://schemas.microsoft.com/office/drawing/2014/main" id="{80BD79D0-7731-4E6E-A9DB-CA0870DD6074}"/>
              </a:ext>
            </a:extLst>
          </p:cNvPr>
          <p:cNvSpPr/>
          <p:nvPr/>
        </p:nvSpPr>
        <p:spPr>
          <a:xfrm>
            <a:off x="7045888" y="1765727"/>
            <a:ext cx="420690" cy="480789"/>
          </a:xfrm>
          <a:custGeom>
            <a:avLst/>
            <a:gdLst>
              <a:gd name="connsiteX0" fmla="*/ 185355 w 640080"/>
              <a:gd name="connsiteY0" fmla="*/ 251620 h 731520"/>
              <a:gd name="connsiteX1" fmla="*/ 241205 w 640080"/>
              <a:gd name="connsiteY1" fmla="*/ 251620 h 731520"/>
              <a:gd name="connsiteX2" fmla="*/ 261507 w 640080"/>
              <a:gd name="connsiteY2" fmla="*/ 151022 h 731520"/>
              <a:gd name="connsiteX3" fmla="*/ 185355 w 640080"/>
              <a:gd name="connsiteY3" fmla="*/ 251620 h 731520"/>
              <a:gd name="connsiteX4" fmla="*/ 185355 w 640080"/>
              <a:gd name="connsiteY4" fmla="*/ 297340 h 731520"/>
              <a:gd name="connsiteX5" fmla="*/ 261507 w 640080"/>
              <a:gd name="connsiteY5" fmla="*/ 397939 h 731520"/>
              <a:gd name="connsiteX6" fmla="*/ 241205 w 640080"/>
              <a:gd name="connsiteY6" fmla="*/ 297340 h 731520"/>
              <a:gd name="connsiteX7" fmla="*/ 185355 w 640080"/>
              <a:gd name="connsiteY7" fmla="*/ 297340 h 731520"/>
              <a:gd name="connsiteX8" fmla="*/ 320200 w 640080"/>
              <a:gd name="connsiteY8" fmla="*/ 409769 h 731520"/>
              <a:gd name="connsiteX9" fmla="*/ 353676 w 640080"/>
              <a:gd name="connsiteY9" fmla="*/ 297340 h 731520"/>
              <a:gd name="connsiteX10" fmla="*/ 286710 w 640080"/>
              <a:gd name="connsiteY10" fmla="*/ 297340 h 731520"/>
              <a:gd name="connsiteX11" fmla="*/ 320200 w 640080"/>
              <a:gd name="connsiteY11" fmla="*/ 409769 h 731520"/>
              <a:gd name="connsiteX12" fmla="*/ 286725 w 640080"/>
              <a:gd name="connsiteY12" fmla="*/ 251620 h 731520"/>
              <a:gd name="connsiteX13" fmla="*/ 353690 w 640080"/>
              <a:gd name="connsiteY13" fmla="*/ 251620 h 731520"/>
              <a:gd name="connsiteX14" fmla="*/ 320215 w 640080"/>
              <a:gd name="connsiteY14" fmla="*/ 139192 h 731520"/>
              <a:gd name="connsiteX15" fmla="*/ 286725 w 640080"/>
              <a:gd name="connsiteY15" fmla="*/ 251620 h 731520"/>
              <a:gd name="connsiteX16" fmla="*/ 378893 w 640080"/>
              <a:gd name="connsiteY16" fmla="*/ 397939 h 731520"/>
              <a:gd name="connsiteX17" fmla="*/ 455046 w 640080"/>
              <a:gd name="connsiteY17" fmla="*/ 297340 h 731520"/>
              <a:gd name="connsiteX18" fmla="*/ 399196 w 640080"/>
              <a:gd name="connsiteY18" fmla="*/ 297340 h 731520"/>
              <a:gd name="connsiteX19" fmla="*/ 378893 w 640080"/>
              <a:gd name="connsiteY19" fmla="*/ 397939 h 731520"/>
              <a:gd name="connsiteX20" fmla="*/ 594520 w 640080"/>
              <a:gd name="connsiteY20" fmla="*/ 160 h 731520"/>
              <a:gd name="connsiteX21" fmla="*/ 91600 w 640080"/>
              <a:gd name="connsiteY21" fmla="*/ 160 h 731520"/>
              <a:gd name="connsiteX22" fmla="*/ 160 w 640080"/>
              <a:gd name="connsiteY22" fmla="*/ 91600 h 731520"/>
              <a:gd name="connsiteX23" fmla="*/ 160 w 640080"/>
              <a:gd name="connsiteY23" fmla="*/ 640240 h 731520"/>
              <a:gd name="connsiteX24" fmla="*/ 91600 w 640080"/>
              <a:gd name="connsiteY24" fmla="*/ 731680 h 731520"/>
              <a:gd name="connsiteX25" fmla="*/ 594520 w 640080"/>
              <a:gd name="connsiteY25" fmla="*/ 731680 h 731520"/>
              <a:gd name="connsiteX26" fmla="*/ 640240 w 640080"/>
              <a:gd name="connsiteY26" fmla="*/ 685960 h 731520"/>
              <a:gd name="connsiteX27" fmla="*/ 640240 w 640080"/>
              <a:gd name="connsiteY27" fmla="*/ 45880 h 731520"/>
              <a:gd name="connsiteX28" fmla="*/ 594520 w 640080"/>
              <a:gd name="connsiteY28" fmla="*/ 160 h 731520"/>
              <a:gd name="connsiteX29" fmla="*/ 480220 w 640080"/>
              <a:gd name="connsiteY29" fmla="*/ 594520 h 731520"/>
              <a:gd name="connsiteX30" fmla="*/ 160180 w 640080"/>
              <a:gd name="connsiteY30" fmla="*/ 594520 h 731520"/>
              <a:gd name="connsiteX31" fmla="*/ 137320 w 640080"/>
              <a:gd name="connsiteY31" fmla="*/ 571660 h 731520"/>
              <a:gd name="connsiteX32" fmla="*/ 160180 w 640080"/>
              <a:gd name="connsiteY32" fmla="*/ 548800 h 731520"/>
              <a:gd name="connsiteX33" fmla="*/ 480220 w 640080"/>
              <a:gd name="connsiteY33" fmla="*/ 548800 h 731520"/>
              <a:gd name="connsiteX34" fmla="*/ 503080 w 640080"/>
              <a:gd name="connsiteY34" fmla="*/ 571660 h 731520"/>
              <a:gd name="connsiteX35" fmla="*/ 480220 w 640080"/>
              <a:gd name="connsiteY35" fmla="*/ 594520 h 731520"/>
              <a:gd name="connsiteX36" fmla="*/ 320200 w 640080"/>
              <a:gd name="connsiteY36" fmla="*/ 457360 h 731520"/>
              <a:gd name="connsiteX37" fmla="*/ 137320 w 640080"/>
              <a:gd name="connsiteY37" fmla="*/ 274480 h 731520"/>
              <a:gd name="connsiteX38" fmla="*/ 320200 w 640080"/>
              <a:gd name="connsiteY38" fmla="*/ 91600 h 731520"/>
              <a:gd name="connsiteX39" fmla="*/ 503080 w 640080"/>
              <a:gd name="connsiteY39" fmla="*/ 274480 h 731520"/>
              <a:gd name="connsiteX40" fmla="*/ 320200 w 640080"/>
              <a:gd name="connsiteY40" fmla="*/ 457360 h 731520"/>
              <a:gd name="connsiteX41" fmla="*/ 378893 w 640080"/>
              <a:gd name="connsiteY41" fmla="*/ 151022 h 731520"/>
              <a:gd name="connsiteX42" fmla="*/ 399196 w 640080"/>
              <a:gd name="connsiteY42" fmla="*/ 251620 h 731520"/>
              <a:gd name="connsiteX43" fmla="*/ 455046 w 640080"/>
              <a:gd name="connsiteY43" fmla="*/ 251620 h 731520"/>
              <a:gd name="connsiteX44" fmla="*/ 378893 w 640080"/>
              <a:gd name="connsiteY44" fmla="*/ 1510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80" h="731520">
                <a:moveTo>
                  <a:pt x="185355" y="251620"/>
                </a:moveTo>
                <a:lnTo>
                  <a:pt x="241205" y="251620"/>
                </a:lnTo>
                <a:cubicBezTo>
                  <a:pt x="243334" y="213001"/>
                  <a:pt x="250549" y="178254"/>
                  <a:pt x="261507" y="151022"/>
                </a:cubicBezTo>
                <a:cubicBezTo>
                  <a:pt x="221917" y="169939"/>
                  <a:pt x="192899" y="207015"/>
                  <a:pt x="185355" y="251620"/>
                </a:cubicBezTo>
                <a:close/>
                <a:moveTo>
                  <a:pt x="185355" y="297340"/>
                </a:moveTo>
                <a:cubicBezTo>
                  <a:pt x="192913" y="341946"/>
                  <a:pt x="221917" y="379022"/>
                  <a:pt x="261507" y="397939"/>
                </a:cubicBezTo>
                <a:cubicBezTo>
                  <a:pt x="250534" y="370707"/>
                  <a:pt x="243334" y="335959"/>
                  <a:pt x="241205" y="297340"/>
                </a:cubicBezTo>
                <a:lnTo>
                  <a:pt x="185355" y="297340"/>
                </a:lnTo>
                <a:close/>
                <a:moveTo>
                  <a:pt x="320200" y="409769"/>
                </a:moveTo>
                <a:cubicBezTo>
                  <a:pt x="331187" y="399124"/>
                  <a:pt x="349875" y="360591"/>
                  <a:pt x="353676" y="297340"/>
                </a:cubicBezTo>
                <a:lnTo>
                  <a:pt x="286710" y="297340"/>
                </a:lnTo>
                <a:cubicBezTo>
                  <a:pt x="290525" y="360577"/>
                  <a:pt x="309213" y="399124"/>
                  <a:pt x="320200" y="409769"/>
                </a:cubicBezTo>
                <a:close/>
                <a:moveTo>
                  <a:pt x="286725" y="251620"/>
                </a:moveTo>
                <a:lnTo>
                  <a:pt x="353690" y="251620"/>
                </a:lnTo>
                <a:cubicBezTo>
                  <a:pt x="349890" y="188384"/>
                  <a:pt x="331202" y="149836"/>
                  <a:pt x="320215" y="139192"/>
                </a:cubicBezTo>
                <a:cubicBezTo>
                  <a:pt x="309213" y="149836"/>
                  <a:pt x="290525" y="188384"/>
                  <a:pt x="286725" y="251620"/>
                </a:cubicBezTo>
                <a:close/>
                <a:moveTo>
                  <a:pt x="378893" y="397939"/>
                </a:moveTo>
                <a:cubicBezTo>
                  <a:pt x="418484" y="379022"/>
                  <a:pt x="447502" y="341946"/>
                  <a:pt x="455046" y="297340"/>
                </a:cubicBezTo>
                <a:lnTo>
                  <a:pt x="399196" y="297340"/>
                </a:lnTo>
                <a:cubicBezTo>
                  <a:pt x="397067" y="335959"/>
                  <a:pt x="389866" y="370707"/>
                  <a:pt x="378893" y="397939"/>
                </a:cubicBezTo>
                <a:close/>
                <a:moveTo>
                  <a:pt x="594520" y="160"/>
                </a:moveTo>
                <a:lnTo>
                  <a:pt x="91600" y="160"/>
                </a:lnTo>
                <a:cubicBezTo>
                  <a:pt x="41094" y="160"/>
                  <a:pt x="160" y="41094"/>
                  <a:pt x="160" y="91600"/>
                </a:cubicBezTo>
                <a:lnTo>
                  <a:pt x="160" y="640240"/>
                </a:lnTo>
                <a:cubicBezTo>
                  <a:pt x="160" y="690747"/>
                  <a:pt x="41094" y="731680"/>
                  <a:pt x="91600" y="731680"/>
                </a:cubicBezTo>
                <a:lnTo>
                  <a:pt x="594520" y="731680"/>
                </a:lnTo>
                <a:cubicBezTo>
                  <a:pt x="619766" y="731680"/>
                  <a:pt x="640240" y="711206"/>
                  <a:pt x="640240" y="685960"/>
                </a:cubicBezTo>
                <a:lnTo>
                  <a:pt x="640240" y="45880"/>
                </a:lnTo>
                <a:cubicBezTo>
                  <a:pt x="640240" y="20634"/>
                  <a:pt x="619766" y="160"/>
                  <a:pt x="594520" y="160"/>
                </a:cubicBezTo>
                <a:close/>
                <a:moveTo>
                  <a:pt x="480220" y="594520"/>
                </a:moveTo>
                <a:lnTo>
                  <a:pt x="160180" y="594520"/>
                </a:lnTo>
                <a:cubicBezTo>
                  <a:pt x="147607" y="594520"/>
                  <a:pt x="137320" y="584233"/>
                  <a:pt x="137320" y="571660"/>
                </a:cubicBezTo>
                <a:cubicBezTo>
                  <a:pt x="137320" y="559087"/>
                  <a:pt x="147607" y="548800"/>
                  <a:pt x="160180" y="548800"/>
                </a:cubicBezTo>
                <a:lnTo>
                  <a:pt x="480220" y="548800"/>
                </a:lnTo>
                <a:cubicBezTo>
                  <a:pt x="492793" y="548800"/>
                  <a:pt x="503080" y="559087"/>
                  <a:pt x="503080" y="571660"/>
                </a:cubicBezTo>
                <a:cubicBezTo>
                  <a:pt x="503080" y="584233"/>
                  <a:pt x="492793" y="594520"/>
                  <a:pt x="480220" y="594520"/>
                </a:cubicBezTo>
                <a:close/>
                <a:moveTo>
                  <a:pt x="320200" y="457360"/>
                </a:moveTo>
                <a:cubicBezTo>
                  <a:pt x="219202" y="457360"/>
                  <a:pt x="137320" y="375479"/>
                  <a:pt x="137320" y="274480"/>
                </a:cubicBezTo>
                <a:cubicBezTo>
                  <a:pt x="137320" y="173482"/>
                  <a:pt x="219202" y="91600"/>
                  <a:pt x="320200" y="91600"/>
                </a:cubicBezTo>
                <a:cubicBezTo>
                  <a:pt x="421199" y="91600"/>
                  <a:pt x="503080" y="173482"/>
                  <a:pt x="503080" y="274480"/>
                </a:cubicBezTo>
                <a:cubicBezTo>
                  <a:pt x="503080" y="375479"/>
                  <a:pt x="421199" y="457360"/>
                  <a:pt x="320200" y="457360"/>
                </a:cubicBezTo>
                <a:close/>
                <a:moveTo>
                  <a:pt x="378893" y="151022"/>
                </a:moveTo>
                <a:cubicBezTo>
                  <a:pt x="389866" y="178254"/>
                  <a:pt x="397067" y="213001"/>
                  <a:pt x="399196" y="251620"/>
                </a:cubicBezTo>
                <a:lnTo>
                  <a:pt x="455046" y="251620"/>
                </a:lnTo>
                <a:cubicBezTo>
                  <a:pt x="447502" y="207015"/>
                  <a:pt x="418484" y="169939"/>
                  <a:pt x="378893" y="151022"/>
                </a:cubicBezTo>
                <a:close/>
              </a:path>
            </a:pathLst>
          </a:custGeom>
          <a:solidFill>
            <a:srgbClr val="910830"/>
          </a:solidFill>
          <a:ln w="1424" cap="flat">
            <a:noFill/>
            <a:prstDash val="solid"/>
            <a:miter/>
          </a:ln>
        </p:spPr>
        <p:txBody>
          <a:bodyPr rtlCol="0" anchor="ctr"/>
          <a:lstStyle/>
          <a:p>
            <a:endParaRPr lang="en-GB"/>
          </a:p>
        </p:txBody>
      </p:sp>
      <p:sp>
        <p:nvSpPr>
          <p:cNvPr id="282" name="Grafik 278">
            <a:extLst>
              <a:ext uri="{FF2B5EF4-FFF2-40B4-BE49-F238E27FC236}">
                <a16:creationId xmlns:a16="http://schemas.microsoft.com/office/drawing/2014/main" id="{B8AA6D73-099A-48AA-8DD9-758E559F1C2B}"/>
              </a:ext>
            </a:extLst>
          </p:cNvPr>
          <p:cNvSpPr/>
          <p:nvPr/>
        </p:nvSpPr>
        <p:spPr>
          <a:xfrm>
            <a:off x="1188465" y="1765727"/>
            <a:ext cx="600986" cy="480789"/>
          </a:xfrm>
          <a:custGeom>
            <a:avLst/>
            <a:gdLst>
              <a:gd name="connsiteX0" fmla="*/ 892472 w 914400"/>
              <a:gd name="connsiteY0" fmla="*/ 496894 h 731520"/>
              <a:gd name="connsiteX1" fmla="*/ 784787 w 914400"/>
              <a:gd name="connsiteY1" fmla="*/ 520397 h 731520"/>
              <a:gd name="connsiteX2" fmla="*/ 739910 w 914400"/>
              <a:gd name="connsiteY2" fmla="*/ 536628 h 731520"/>
              <a:gd name="connsiteX3" fmla="*/ 717208 w 914400"/>
              <a:gd name="connsiteY3" fmla="*/ 494651 h 731520"/>
              <a:gd name="connsiteX4" fmla="*/ 691561 w 914400"/>
              <a:gd name="connsiteY4" fmla="*/ 433715 h 731520"/>
              <a:gd name="connsiteX5" fmla="*/ 700677 w 914400"/>
              <a:gd name="connsiteY5" fmla="*/ 421471 h 731520"/>
              <a:gd name="connsiteX6" fmla="*/ 760256 w 914400"/>
              <a:gd name="connsiteY6" fmla="*/ 445931 h 731520"/>
              <a:gd name="connsiteX7" fmla="*/ 848924 w 914400"/>
              <a:gd name="connsiteY7" fmla="*/ 384737 h 731520"/>
              <a:gd name="connsiteX8" fmla="*/ 880271 w 914400"/>
              <a:gd name="connsiteY8" fmla="*/ 354491 h 731520"/>
              <a:gd name="connsiteX9" fmla="*/ 914561 w 914400"/>
              <a:gd name="connsiteY9" fmla="*/ 320201 h 731520"/>
              <a:gd name="connsiteX10" fmla="*/ 880271 w 914400"/>
              <a:gd name="connsiteY10" fmla="*/ 285911 h 731520"/>
              <a:gd name="connsiteX11" fmla="*/ 791603 w 914400"/>
              <a:gd name="connsiteY11" fmla="*/ 347104 h 731520"/>
              <a:gd name="connsiteX12" fmla="*/ 760256 w 914400"/>
              <a:gd name="connsiteY12" fmla="*/ 377351 h 731520"/>
              <a:gd name="connsiteX13" fmla="*/ 621296 w 914400"/>
              <a:gd name="connsiteY13" fmla="*/ 231747 h 731520"/>
              <a:gd name="connsiteX14" fmla="*/ 645941 w 914400"/>
              <a:gd name="connsiteY14" fmla="*/ 182455 h 731520"/>
              <a:gd name="connsiteX15" fmla="*/ 731681 w 914400"/>
              <a:gd name="connsiteY15" fmla="*/ 91601 h 731520"/>
              <a:gd name="connsiteX16" fmla="*/ 640241 w 914400"/>
              <a:gd name="connsiteY16" fmla="*/ 161 h 731520"/>
              <a:gd name="connsiteX17" fmla="*/ 548801 w 914400"/>
              <a:gd name="connsiteY17" fmla="*/ 91601 h 731520"/>
              <a:gd name="connsiteX18" fmla="*/ 563974 w 914400"/>
              <a:gd name="connsiteY18" fmla="*/ 141907 h 731520"/>
              <a:gd name="connsiteX19" fmla="*/ 538042 w 914400"/>
              <a:gd name="connsiteY19" fmla="*/ 193771 h 731520"/>
              <a:gd name="connsiteX20" fmla="*/ 457375 w 914400"/>
              <a:gd name="connsiteY20" fmla="*/ 183041 h 731520"/>
              <a:gd name="connsiteX21" fmla="*/ 376708 w 914400"/>
              <a:gd name="connsiteY21" fmla="*/ 193771 h 731520"/>
              <a:gd name="connsiteX22" fmla="*/ 350776 w 914400"/>
              <a:gd name="connsiteY22" fmla="*/ 141907 h 731520"/>
              <a:gd name="connsiteX23" fmla="*/ 365921 w 914400"/>
              <a:gd name="connsiteY23" fmla="*/ 91601 h 731520"/>
              <a:gd name="connsiteX24" fmla="*/ 274481 w 914400"/>
              <a:gd name="connsiteY24" fmla="*/ 161 h 731520"/>
              <a:gd name="connsiteX25" fmla="*/ 183041 w 914400"/>
              <a:gd name="connsiteY25" fmla="*/ 91601 h 731520"/>
              <a:gd name="connsiteX26" fmla="*/ 268794 w 914400"/>
              <a:gd name="connsiteY26" fmla="*/ 182469 h 731520"/>
              <a:gd name="connsiteX27" fmla="*/ 293440 w 914400"/>
              <a:gd name="connsiteY27" fmla="*/ 231761 h 731520"/>
              <a:gd name="connsiteX28" fmla="*/ 154466 w 914400"/>
              <a:gd name="connsiteY28" fmla="*/ 377351 h 731520"/>
              <a:gd name="connsiteX29" fmla="*/ 123119 w 914400"/>
              <a:gd name="connsiteY29" fmla="*/ 347104 h 731520"/>
              <a:gd name="connsiteX30" fmla="*/ 34451 w 914400"/>
              <a:gd name="connsiteY30" fmla="*/ 285911 h 731520"/>
              <a:gd name="connsiteX31" fmla="*/ 161 w 914400"/>
              <a:gd name="connsiteY31" fmla="*/ 320201 h 731520"/>
              <a:gd name="connsiteX32" fmla="*/ 34451 w 914400"/>
              <a:gd name="connsiteY32" fmla="*/ 354491 h 731520"/>
              <a:gd name="connsiteX33" fmla="*/ 65798 w 914400"/>
              <a:gd name="connsiteY33" fmla="*/ 384737 h 731520"/>
              <a:gd name="connsiteX34" fmla="*/ 154466 w 914400"/>
              <a:gd name="connsiteY34" fmla="*/ 445931 h 731520"/>
              <a:gd name="connsiteX35" fmla="*/ 214045 w 914400"/>
              <a:gd name="connsiteY35" fmla="*/ 421485 h 731520"/>
              <a:gd name="connsiteX36" fmla="*/ 223160 w 914400"/>
              <a:gd name="connsiteY36" fmla="*/ 433729 h 731520"/>
              <a:gd name="connsiteX37" fmla="*/ 197514 w 914400"/>
              <a:gd name="connsiteY37" fmla="*/ 494665 h 731520"/>
              <a:gd name="connsiteX38" fmla="*/ 174811 w 914400"/>
              <a:gd name="connsiteY38" fmla="*/ 536642 h 731520"/>
              <a:gd name="connsiteX39" fmla="*/ 129934 w 914400"/>
              <a:gd name="connsiteY39" fmla="*/ 520411 h 731520"/>
              <a:gd name="connsiteX40" fmla="*/ 22249 w 914400"/>
              <a:gd name="connsiteY40" fmla="*/ 496909 h 731520"/>
              <a:gd name="connsiteX41" fmla="*/ 2432 w 914400"/>
              <a:gd name="connsiteY41" fmla="*/ 541157 h 731520"/>
              <a:gd name="connsiteX42" fmla="*/ 46681 w 914400"/>
              <a:gd name="connsiteY42" fmla="*/ 560988 h 731520"/>
              <a:gd name="connsiteX43" fmla="*/ 91529 w 914400"/>
              <a:gd name="connsiteY43" fmla="*/ 577219 h 731520"/>
              <a:gd name="connsiteX44" fmla="*/ 166424 w 914400"/>
              <a:gd name="connsiteY44" fmla="*/ 606994 h 731520"/>
              <a:gd name="connsiteX45" fmla="*/ 199243 w 914400"/>
              <a:gd name="connsiteY45" fmla="*/ 600722 h 731520"/>
              <a:gd name="connsiteX46" fmla="*/ 264008 w 914400"/>
              <a:gd name="connsiteY46" fmla="*/ 511510 h 731520"/>
              <a:gd name="connsiteX47" fmla="*/ 272509 w 914400"/>
              <a:gd name="connsiteY47" fmla="*/ 484550 h 731520"/>
              <a:gd name="connsiteX48" fmla="*/ 360577 w 914400"/>
              <a:gd name="connsiteY48" fmla="*/ 533370 h 731520"/>
              <a:gd name="connsiteX49" fmla="*/ 274481 w 914400"/>
              <a:gd name="connsiteY49" fmla="*/ 663101 h 731520"/>
              <a:gd name="connsiteX50" fmla="*/ 240191 w 914400"/>
              <a:gd name="connsiteY50" fmla="*/ 697391 h 731520"/>
              <a:gd name="connsiteX51" fmla="*/ 274481 w 914400"/>
              <a:gd name="connsiteY51" fmla="*/ 731681 h 731520"/>
              <a:gd name="connsiteX52" fmla="*/ 427957 w 914400"/>
              <a:gd name="connsiteY52" fmla="*/ 547172 h 731520"/>
              <a:gd name="connsiteX53" fmla="*/ 457361 w 914400"/>
              <a:gd name="connsiteY53" fmla="*/ 548801 h 731520"/>
              <a:gd name="connsiteX54" fmla="*/ 486764 w 914400"/>
              <a:gd name="connsiteY54" fmla="*/ 547172 h 731520"/>
              <a:gd name="connsiteX55" fmla="*/ 640241 w 914400"/>
              <a:gd name="connsiteY55" fmla="*/ 731681 h 731520"/>
              <a:gd name="connsiteX56" fmla="*/ 674531 w 914400"/>
              <a:gd name="connsiteY56" fmla="*/ 697391 h 731520"/>
              <a:gd name="connsiteX57" fmla="*/ 640241 w 914400"/>
              <a:gd name="connsiteY57" fmla="*/ 663101 h 731520"/>
              <a:gd name="connsiteX58" fmla="*/ 554201 w 914400"/>
              <a:gd name="connsiteY58" fmla="*/ 533356 h 731520"/>
              <a:gd name="connsiteX59" fmla="*/ 642241 w 914400"/>
              <a:gd name="connsiteY59" fmla="*/ 484550 h 731520"/>
              <a:gd name="connsiteX60" fmla="*/ 650742 w 914400"/>
              <a:gd name="connsiteY60" fmla="*/ 511510 h 731520"/>
              <a:gd name="connsiteX61" fmla="*/ 715507 w 914400"/>
              <a:gd name="connsiteY61" fmla="*/ 600722 h 731520"/>
              <a:gd name="connsiteX62" fmla="*/ 748326 w 914400"/>
              <a:gd name="connsiteY62" fmla="*/ 606994 h 731520"/>
              <a:gd name="connsiteX63" fmla="*/ 823221 w 914400"/>
              <a:gd name="connsiteY63" fmla="*/ 577219 h 731520"/>
              <a:gd name="connsiteX64" fmla="*/ 868069 w 914400"/>
              <a:gd name="connsiteY64" fmla="*/ 560988 h 731520"/>
              <a:gd name="connsiteX65" fmla="*/ 912318 w 914400"/>
              <a:gd name="connsiteY65" fmla="*/ 541157 h 731520"/>
              <a:gd name="connsiteX66" fmla="*/ 892472 w 914400"/>
              <a:gd name="connsiteY66" fmla="*/ 496894 h 731520"/>
              <a:gd name="connsiteX67" fmla="*/ 640241 w 914400"/>
              <a:gd name="connsiteY67" fmla="*/ 68741 h 731520"/>
              <a:gd name="connsiteX68" fmla="*/ 663101 w 914400"/>
              <a:gd name="connsiteY68" fmla="*/ 91601 h 731520"/>
              <a:gd name="connsiteX69" fmla="*/ 640241 w 914400"/>
              <a:gd name="connsiteY69" fmla="*/ 114461 h 731520"/>
              <a:gd name="connsiteX70" fmla="*/ 617381 w 914400"/>
              <a:gd name="connsiteY70" fmla="*/ 91601 h 731520"/>
              <a:gd name="connsiteX71" fmla="*/ 640241 w 914400"/>
              <a:gd name="connsiteY71" fmla="*/ 68741 h 731520"/>
              <a:gd name="connsiteX72" fmla="*/ 274481 w 914400"/>
              <a:gd name="connsiteY72" fmla="*/ 68741 h 731520"/>
              <a:gd name="connsiteX73" fmla="*/ 297341 w 914400"/>
              <a:gd name="connsiteY73" fmla="*/ 91601 h 731520"/>
              <a:gd name="connsiteX74" fmla="*/ 274481 w 914400"/>
              <a:gd name="connsiteY74" fmla="*/ 114461 h 731520"/>
              <a:gd name="connsiteX75" fmla="*/ 251621 w 914400"/>
              <a:gd name="connsiteY75" fmla="*/ 91601 h 731520"/>
              <a:gd name="connsiteX76" fmla="*/ 274481 w 914400"/>
              <a:gd name="connsiteY76" fmla="*/ 687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14400" h="731520">
                <a:moveTo>
                  <a:pt x="892472" y="496894"/>
                </a:moveTo>
                <a:cubicBezTo>
                  <a:pt x="845752" y="479006"/>
                  <a:pt x="810519" y="502966"/>
                  <a:pt x="784787" y="520397"/>
                </a:cubicBezTo>
                <a:cubicBezTo>
                  <a:pt x="760413" y="536871"/>
                  <a:pt x="751569" y="541000"/>
                  <a:pt x="739910" y="536628"/>
                </a:cubicBezTo>
                <a:cubicBezTo>
                  <a:pt x="728309" y="532213"/>
                  <a:pt x="724437" y="523226"/>
                  <a:pt x="717208" y="494651"/>
                </a:cubicBezTo>
                <a:cubicBezTo>
                  <a:pt x="712450" y="475863"/>
                  <a:pt x="706578" y="452760"/>
                  <a:pt x="691561" y="433715"/>
                </a:cubicBezTo>
                <a:cubicBezTo>
                  <a:pt x="694762" y="429557"/>
                  <a:pt x="697891" y="425442"/>
                  <a:pt x="700677" y="421471"/>
                </a:cubicBezTo>
                <a:cubicBezTo>
                  <a:pt x="715207" y="435144"/>
                  <a:pt x="734124" y="445931"/>
                  <a:pt x="760256" y="445931"/>
                </a:cubicBezTo>
                <a:cubicBezTo>
                  <a:pt x="808762" y="445931"/>
                  <a:pt x="832936" y="409098"/>
                  <a:pt x="848924" y="384737"/>
                </a:cubicBezTo>
                <a:cubicBezTo>
                  <a:pt x="864054" y="361677"/>
                  <a:pt x="870355" y="354491"/>
                  <a:pt x="880271" y="354491"/>
                </a:cubicBezTo>
                <a:cubicBezTo>
                  <a:pt x="899202" y="354491"/>
                  <a:pt x="914561" y="339132"/>
                  <a:pt x="914561" y="320201"/>
                </a:cubicBezTo>
                <a:cubicBezTo>
                  <a:pt x="914561" y="301270"/>
                  <a:pt x="899202" y="285911"/>
                  <a:pt x="880271" y="285911"/>
                </a:cubicBezTo>
                <a:cubicBezTo>
                  <a:pt x="831765" y="285911"/>
                  <a:pt x="807590" y="322744"/>
                  <a:pt x="791603" y="347104"/>
                </a:cubicBezTo>
                <a:cubicBezTo>
                  <a:pt x="776458" y="370164"/>
                  <a:pt x="770171" y="377351"/>
                  <a:pt x="760256" y="377351"/>
                </a:cubicBezTo>
                <a:cubicBezTo>
                  <a:pt x="735524" y="377351"/>
                  <a:pt x="706706" y="289583"/>
                  <a:pt x="621296" y="231747"/>
                </a:cubicBezTo>
                <a:lnTo>
                  <a:pt x="645941" y="182455"/>
                </a:lnTo>
                <a:cubicBezTo>
                  <a:pt x="693719" y="179469"/>
                  <a:pt x="731681" y="140150"/>
                  <a:pt x="731681" y="91601"/>
                </a:cubicBezTo>
                <a:cubicBezTo>
                  <a:pt x="731681" y="41094"/>
                  <a:pt x="690747" y="161"/>
                  <a:pt x="640241" y="161"/>
                </a:cubicBezTo>
                <a:cubicBezTo>
                  <a:pt x="589734" y="161"/>
                  <a:pt x="548801" y="41094"/>
                  <a:pt x="548801" y="91601"/>
                </a:cubicBezTo>
                <a:cubicBezTo>
                  <a:pt x="548801" y="110203"/>
                  <a:pt x="554430" y="127462"/>
                  <a:pt x="563974" y="141907"/>
                </a:cubicBezTo>
                <a:lnTo>
                  <a:pt x="538042" y="193771"/>
                </a:lnTo>
                <a:cubicBezTo>
                  <a:pt x="513782" y="187198"/>
                  <a:pt x="487179" y="183041"/>
                  <a:pt x="457375" y="183041"/>
                </a:cubicBezTo>
                <a:cubicBezTo>
                  <a:pt x="427571" y="183041"/>
                  <a:pt x="400954" y="187198"/>
                  <a:pt x="376708" y="193771"/>
                </a:cubicBezTo>
                <a:lnTo>
                  <a:pt x="350776" y="141907"/>
                </a:lnTo>
                <a:cubicBezTo>
                  <a:pt x="360291" y="127462"/>
                  <a:pt x="365921" y="110203"/>
                  <a:pt x="365921" y="91601"/>
                </a:cubicBezTo>
                <a:cubicBezTo>
                  <a:pt x="365921" y="41094"/>
                  <a:pt x="324987" y="161"/>
                  <a:pt x="274481" y="161"/>
                </a:cubicBezTo>
                <a:cubicBezTo>
                  <a:pt x="223974" y="161"/>
                  <a:pt x="183041" y="41094"/>
                  <a:pt x="183041" y="91601"/>
                </a:cubicBezTo>
                <a:cubicBezTo>
                  <a:pt x="183041" y="140150"/>
                  <a:pt x="220988" y="179469"/>
                  <a:pt x="268794" y="182469"/>
                </a:cubicBezTo>
                <a:lnTo>
                  <a:pt x="293440" y="231761"/>
                </a:lnTo>
                <a:cubicBezTo>
                  <a:pt x="208301" y="289397"/>
                  <a:pt x="178969" y="377351"/>
                  <a:pt x="154466" y="377351"/>
                </a:cubicBezTo>
                <a:cubicBezTo>
                  <a:pt x="144550" y="377351"/>
                  <a:pt x="138264" y="370164"/>
                  <a:pt x="123119" y="347104"/>
                </a:cubicBezTo>
                <a:cubicBezTo>
                  <a:pt x="107146" y="322744"/>
                  <a:pt x="82971" y="285911"/>
                  <a:pt x="34451" y="285911"/>
                </a:cubicBezTo>
                <a:cubicBezTo>
                  <a:pt x="15520" y="285911"/>
                  <a:pt x="161" y="301270"/>
                  <a:pt x="161" y="320201"/>
                </a:cubicBezTo>
                <a:cubicBezTo>
                  <a:pt x="161" y="339132"/>
                  <a:pt x="15520" y="354491"/>
                  <a:pt x="34451" y="354491"/>
                </a:cubicBezTo>
                <a:cubicBezTo>
                  <a:pt x="44366" y="354491"/>
                  <a:pt x="50653" y="361677"/>
                  <a:pt x="65798" y="384737"/>
                </a:cubicBezTo>
                <a:cubicBezTo>
                  <a:pt x="81785" y="409098"/>
                  <a:pt x="105960" y="445931"/>
                  <a:pt x="154466" y="445931"/>
                </a:cubicBezTo>
                <a:cubicBezTo>
                  <a:pt x="180598" y="445931"/>
                  <a:pt x="199514" y="435144"/>
                  <a:pt x="214045" y="421485"/>
                </a:cubicBezTo>
                <a:cubicBezTo>
                  <a:pt x="216831" y="425471"/>
                  <a:pt x="219960" y="429572"/>
                  <a:pt x="223160" y="433729"/>
                </a:cubicBezTo>
                <a:cubicBezTo>
                  <a:pt x="208144" y="452774"/>
                  <a:pt x="202272" y="475877"/>
                  <a:pt x="197514" y="494665"/>
                </a:cubicBezTo>
                <a:cubicBezTo>
                  <a:pt x="190285" y="523240"/>
                  <a:pt x="186413" y="532213"/>
                  <a:pt x="174811" y="536642"/>
                </a:cubicBezTo>
                <a:cubicBezTo>
                  <a:pt x="163224" y="541014"/>
                  <a:pt x="154337" y="536885"/>
                  <a:pt x="129934" y="520411"/>
                </a:cubicBezTo>
                <a:cubicBezTo>
                  <a:pt x="104174" y="502981"/>
                  <a:pt x="68898" y="479092"/>
                  <a:pt x="22249" y="496909"/>
                </a:cubicBezTo>
                <a:cubicBezTo>
                  <a:pt x="4547" y="503652"/>
                  <a:pt x="-4311" y="523455"/>
                  <a:pt x="2432" y="541157"/>
                </a:cubicBezTo>
                <a:cubicBezTo>
                  <a:pt x="9176" y="558888"/>
                  <a:pt x="29021" y="567746"/>
                  <a:pt x="46681" y="560988"/>
                </a:cubicBezTo>
                <a:cubicBezTo>
                  <a:pt x="58339" y="556573"/>
                  <a:pt x="67169" y="560717"/>
                  <a:pt x="91529" y="577219"/>
                </a:cubicBezTo>
                <a:cubicBezTo>
                  <a:pt x="110889" y="590306"/>
                  <a:pt x="135578" y="607022"/>
                  <a:pt x="166424" y="606994"/>
                </a:cubicBezTo>
                <a:cubicBezTo>
                  <a:pt x="176669" y="606994"/>
                  <a:pt x="187613" y="605165"/>
                  <a:pt x="199243" y="600722"/>
                </a:cubicBezTo>
                <a:cubicBezTo>
                  <a:pt x="245906" y="582948"/>
                  <a:pt x="256364" y="541671"/>
                  <a:pt x="264008" y="511510"/>
                </a:cubicBezTo>
                <a:cubicBezTo>
                  <a:pt x="267166" y="499052"/>
                  <a:pt x="269709" y="490808"/>
                  <a:pt x="272509" y="484550"/>
                </a:cubicBezTo>
                <a:cubicBezTo>
                  <a:pt x="296255" y="503995"/>
                  <a:pt x="325301" y="521526"/>
                  <a:pt x="360577" y="533370"/>
                </a:cubicBezTo>
                <a:cubicBezTo>
                  <a:pt x="346347" y="586234"/>
                  <a:pt x="314600" y="663101"/>
                  <a:pt x="274481" y="663101"/>
                </a:cubicBezTo>
                <a:cubicBezTo>
                  <a:pt x="255550" y="663101"/>
                  <a:pt x="240191" y="678460"/>
                  <a:pt x="240191" y="697391"/>
                </a:cubicBezTo>
                <a:cubicBezTo>
                  <a:pt x="240191" y="716322"/>
                  <a:pt x="255550" y="731681"/>
                  <a:pt x="274481" y="731681"/>
                </a:cubicBezTo>
                <a:cubicBezTo>
                  <a:pt x="369836" y="731681"/>
                  <a:pt x="413141" y="605051"/>
                  <a:pt x="427957" y="547172"/>
                </a:cubicBezTo>
                <a:cubicBezTo>
                  <a:pt x="437515" y="548029"/>
                  <a:pt x="447131" y="548801"/>
                  <a:pt x="457361" y="548801"/>
                </a:cubicBezTo>
                <a:cubicBezTo>
                  <a:pt x="467591" y="548801"/>
                  <a:pt x="477206" y="548029"/>
                  <a:pt x="486764" y="547172"/>
                </a:cubicBezTo>
                <a:cubicBezTo>
                  <a:pt x="501581" y="605051"/>
                  <a:pt x="544886" y="731681"/>
                  <a:pt x="640241" y="731681"/>
                </a:cubicBezTo>
                <a:cubicBezTo>
                  <a:pt x="659172" y="731681"/>
                  <a:pt x="674531" y="716322"/>
                  <a:pt x="674531" y="697391"/>
                </a:cubicBezTo>
                <a:cubicBezTo>
                  <a:pt x="674531" y="678460"/>
                  <a:pt x="659172" y="663101"/>
                  <a:pt x="640241" y="663101"/>
                </a:cubicBezTo>
                <a:cubicBezTo>
                  <a:pt x="600321" y="663101"/>
                  <a:pt x="568503" y="586220"/>
                  <a:pt x="554201" y="533356"/>
                </a:cubicBezTo>
                <a:cubicBezTo>
                  <a:pt x="589477" y="521512"/>
                  <a:pt x="618495" y="503981"/>
                  <a:pt x="642241" y="484550"/>
                </a:cubicBezTo>
                <a:cubicBezTo>
                  <a:pt x="645041" y="490808"/>
                  <a:pt x="647585" y="499052"/>
                  <a:pt x="650742" y="511510"/>
                </a:cubicBezTo>
                <a:cubicBezTo>
                  <a:pt x="658372" y="541671"/>
                  <a:pt x="668844" y="582948"/>
                  <a:pt x="715507" y="600722"/>
                </a:cubicBezTo>
                <a:cubicBezTo>
                  <a:pt x="727137" y="605165"/>
                  <a:pt x="738082" y="606994"/>
                  <a:pt x="748326" y="606994"/>
                </a:cubicBezTo>
                <a:cubicBezTo>
                  <a:pt x="779172" y="606994"/>
                  <a:pt x="803861" y="590292"/>
                  <a:pt x="823221" y="577219"/>
                </a:cubicBezTo>
                <a:cubicBezTo>
                  <a:pt x="847581" y="560717"/>
                  <a:pt x="856482" y="556573"/>
                  <a:pt x="868069" y="560988"/>
                </a:cubicBezTo>
                <a:cubicBezTo>
                  <a:pt x="885771" y="567775"/>
                  <a:pt x="905602" y="558888"/>
                  <a:pt x="912318" y="541157"/>
                </a:cubicBezTo>
                <a:cubicBezTo>
                  <a:pt x="919047" y="523440"/>
                  <a:pt x="910189" y="503638"/>
                  <a:pt x="892472" y="496894"/>
                </a:cubicBezTo>
                <a:close/>
                <a:moveTo>
                  <a:pt x="640241" y="68741"/>
                </a:moveTo>
                <a:cubicBezTo>
                  <a:pt x="652842" y="68741"/>
                  <a:pt x="663101" y="78999"/>
                  <a:pt x="663101" y="91601"/>
                </a:cubicBezTo>
                <a:cubicBezTo>
                  <a:pt x="663101" y="104202"/>
                  <a:pt x="652842" y="114461"/>
                  <a:pt x="640241" y="114461"/>
                </a:cubicBezTo>
                <a:cubicBezTo>
                  <a:pt x="627639" y="114461"/>
                  <a:pt x="617381" y="104202"/>
                  <a:pt x="617381" y="91601"/>
                </a:cubicBezTo>
                <a:cubicBezTo>
                  <a:pt x="617381" y="78999"/>
                  <a:pt x="627639" y="68741"/>
                  <a:pt x="640241" y="68741"/>
                </a:cubicBezTo>
                <a:close/>
                <a:moveTo>
                  <a:pt x="274481" y="68741"/>
                </a:moveTo>
                <a:cubicBezTo>
                  <a:pt x="287082" y="68741"/>
                  <a:pt x="297341" y="78999"/>
                  <a:pt x="297341" y="91601"/>
                </a:cubicBezTo>
                <a:cubicBezTo>
                  <a:pt x="297341" y="104202"/>
                  <a:pt x="287082" y="114461"/>
                  <a:pt x="274481" y="114461"/>
                </a:cubicBezTo>
                <a:cubicBezTo>
                  <a:pt x="261879" y="114461"/>
                  <a:pt x="251621" y="104202"/>
                  <a:pt x="251621" y="91601"/>
                </a:cubicBezTo>
                <a:cubicBezTo>
                  <a:pt x="251621" y="78999"/>
                  <a:pt x="261879" y="68741"/>
                  <a:pt x="274481" y="68741"/>
                </a:cubicBezTo>
                <a:close/>
              </a:path>
            </a:pathLst>
          </a:custGeom>
          <a:solidFill>
            <a:srgbClr val="910830"/>
          </a:solidFill>
          <a:ln w="1429" cap="flat">
            <a:noFill/>
            <a:prstDash val="solid"/>
            <a:miter/>
          </a:ln>
        </p:spPr>
        <p:txBody>
          <a:bodyPr rtlCol="0" anchor="ctr"/>
          <a:lstStyle/>
          <a:p>
            <a:endParaRPr lang="en-GB"/>
          </a:p>
        </p:txBody>
      </p:sp>
      <p:sp>
        <p:nvSpPr>
          <p:cNvPr id="283" name="Grafik 279">
            <a:extLst>
              <a:ext uri="{FF2B5EF4-FFF2-40B4-BE49-F238E27FC236}">
                <a16:creationId xmlns:a16="http://schemas.microsoft.com/office/drawing/2014/main" id="{6D156F6E-7228-4870-B965-1C2EEA0060EA}"/>
              </a:ext>
            </a:extLst>
          </p:cNvPr>
          <p:cNvSpPr/>
          <p:nvPr/>
        </p:nvSpPr>
        <p:spPr>
          <a:xfrm>
            <a:off x="7525111" y="1765727"/>
            <a:ext cx="420690" cy="480789"/>
          </a:xfrm>
          <a:custGeom>
            <a:avLst/>
            <a:gdLst>
              <a:gd name="connsiteX0" fmla="*/ 183040 w 640080"/>
              <a:gd name="connsiteY0" fmla="*/ 263050 h 731520"/>
              <a:gd name="connsiteX1" fmla="*/ 263050 w 640080"/>
              <a:gd name="connsiteY1" fmla="*/ 183040 h 731520"/>
              <a:gd name="connsiteX2" fmla="*/ 457360 w 640080"/>
              <a:gd name="connsiteY2" fmla="*/ 183040 h 731520"/>
              <a:gd name="connsiteX3" fmla="*/ 457360 w 640080"/>
              <a:gd name="connsiteY3" fmla="*/ 80170 h 731520"/>
              <a:gd name="connsiteX4" fmla="*/ 423070 w 640080"/>
              <a:gd name="connsiteY4" fmla="*/ 45880 h 731520"/>
              <a:gd name="connsiteX5" fmla="*/ 307899 w 640080"/>
              <a:gd name="connsiteY5" fmla="*/ 45880 h 731520"/>
              <a:gd name="connsiteX6" fmla="*/ 228760 w 640080"/>
              <a:gd name="connsiteY6" fmla="*/ 160 h 731520"/>
              <a:gd name="connsiteX7" fmla="*/ 149622 w 640080"/>
              <a:gd name="connsiteY7" fmla="*/ 45880 h 731520"/>
              <a:gd name="connsiteX8" fmla="*/ 34450 w 640080"/>
              <a:gd name="connsiteY8" fmla="*/ 45880 h 731520"/>
              <a:gd name="connsiteX9" fmla="*/ 160 w 640080"/>
              <a:gd name="connsiteY9" fmla="*/ 80170 h 731520"/>
              <a:gd name="connsiteX10" fmla="*/ 160 w 640080"/>
              <a:gd name="connsiteY10" fmla="*/ 560230 h 731520"/>
              <a:gd name="connsiteX11" fmla="*/ 34450 w 640080"/>
              <a:gd name="connsiteY11" fmla="*/ 594520 h 731520"/>
              <a:gd name="connsiteX12" fmla="*/ 183040 w 640080"/>
              <a:gd name="connsiteY12" fmla="*/ 594520 h 731520"/>
              <a:gd name="connsiteX13" fmla="*/ 183040 w 640080"/>
              <a:gd name="connsiteY13" fmla="*/ 263050 h 731520"/>
              <a:gd name="connsiteX14" fmla="*/ 228760 w 640080"/>
              <a:gd name="connsiteY14" fmla="*/ 57310 h 731520"/>
              <a:gd name="connsiteX15" fmla="*/ 263050 w 640080"/>
              <a:gd name="connsiteY15" fmla="*/ 91600 h 731520"/>
              <a:gd name="connsiteX16" fmla="*/ 228760 w 640080"/>
              <a:gd name="connsiteY16" fmla="*/ 125890 h 731520"/>
              <a:gd name="connsiteX17" fmla="*/ 194470 w 640080"/>
              <a:gd name="connsiteY17" fmla="*/ 91600 h 731520"/>
              <a:gd name="connsiteX18" fmla="*/ 228760 w 640080"/>
              <a:gd name="connsiteY18" fmla="*/ 57310 h 731520"/>
              <a:gd name="connsiteX19" fmla="*/ 491650 w 640080"/>
              <a:gd name="connsiteY19" fmla="*/ 411640 h 731520"/>
              <a:gd name="connsiteX20" fmla="*/ 640240 w 640080"/>
              <a:gd name="connsiteY20" fmla="*/ 411640 h 731520"/>
              <a:gd name="connsiteX21" fmla="*/ 640240 w 640080"/>
              <a:gd name="connsiteY21" fmla="*/ 697390 h 731520"/>
              <a:gd name="connsiteX22" fmla="*/ 605950 w 640080"/>
              <a:gd name="connsiteY22" fmla="*/ 731680 h 731520"/>
              <a:gd name="connsiteX23" fmla="*/ 263050 w 640080"/>
              <a:gd name="connsiteY23" fmla="*/ 731680 h 731520"/>
              <a:gd name="connsiteX24" fmla="*/ 228760 w 640080"/>
              <a:gd name="connsiteY24" fmla="*/ 697390 h 731520"/>
              <a:gd name="connsiteX25" fmla="*/ 228760 w 640080"/>
              <a:gd name="connsiteY25" fmla="*/ 263050 h 731520"/>
              <a:gd name="connsiteX26" fmla="*/ 263050 w 640080"/>
              <a:gd name="connsiteY26" fmla="*/ 228760 h 731520"/>
              <a:gd name="connsiteX27" fmla="*/ 457360 w 640080"/>
              <a:gd name="connsiteY27" fmla="*/ 228760 h 731520"/>
              <a:gd name="connsiteX28" fmla="*/ 457360 w 640080"/>
              <a:gd name="connsiteY28" fmla="*/ 377350 h 731520"/>
              <a:gd name="connsiteX29" fmla="*/ 491650 w 640080"/>
              <a:gd name="connsiteY29" fmla="*/ 411640 h 731520"/>
              <a:gd name="connsiteX30" fmla="*/ 640240 w 640080"/>
              <a:gd name="connsiteY30" fmla="*/ 357263 h 731520"/>
              <a:gd name="connsiteX31" fmla="*/ 640240 w 640080"/>
              <a:gd name="connsiteY31" fmla="*/ 365920 h 731520"/>
              <a:gd name="connsiteX32" fmla="*/ 503080 w 640080"/>
              <a:gd name="connsiteY32" fmla="*/ 365920 h 731520"/>
              <a:gd name="connsiteX33" fmla="*/ 503080 w 640080"/>
              <a:gd name="connsiteY33" fmla="*/ 228760 h 731520"/>
              <a:gd name="connsiteX34" fmla="*/ 511737 w 640080"/>
              <a:gd name="connsiteY34" fmla="*/ 228760 h 731520"/>
              <a:gd name="connsiteX35" fmla="*/ 535983 w 640080"/>
              <a:gd name="connsiteY35" fmla="*/ 238803 h 731520"/>
              <a:gd name="connsiteX36" fmla="*/ 630196 w 640080"/>
              <a:gd name="connsiteY36" fmla="*/ 333016 h 731520"/>
              <a:gd name="connsiteX37" fmla="*/ 640240 w 640080"/>
              <a:gd name="connsiteY37" fmla="*/ 35726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0080" h="731520">
                <a:moveTo>
                  <a:pt x="183040" y="263050"/>
                </a:moveTo>
                <a:cubicBezTo>
                  <a:pt x="183040" y="218932"/>
                  <a:pt x="218933" y="183040"/>
                  <a:pt x="263050" y="183040"/>
                </a:cubicBezTo>
                <a:lnTo>
                  <a:pt x="457360" y="183040"/>
                </a:lnTo>
                <a:lnTo>
                  <a:pt x="457360" y="80170"/>
                </a:lnTo>
                <a:cubicBezTo>
                  <a:pt x="457360" y="61232"/>
                  <a:pt x="442008" y="45880"/>
                  <a:pt x="423070" y="45880"/>
                </a:cubicBezTo>
                <a:lnTo>
                  <a:pt x="307899" y="45880"/>
                </a:lnTo>
                <a:cubicBezTo>
                  <a:pt x="292062" y="18577"/>
                  <a:pt x="262532" y="160"/>
                  <a:pt x="228760" y="160"/>
                </a:cubicBezTo>
                <a:cubicBezTo>
                  <a:pt x="194989" y="160"/>
                  <a:pt x="165458" y="18577"/>
                  <a:pt x="149622" y="45880"/>
                </a:cubicBezTo>
                <a:lnTo>
                  <a:pt x="34450" y="45880"/>
                </a:lnTo>
                <a:cubicBezTo>
                  <a:pt x="15512" y="45880"/>
                  <a:pt x="160" y="61232"/>
                  <a:pt x="160" y="80170"/>
                </a:cubicBezTo>
                <a:lnTo>
                  <a:pt x="160" y="560230"/>
                </a:lnTo>
                <a:cubicBezTo>
                  <a:pt x="160" y="579168"/>
                  <a:pt x="15512" y="594520"/>
                  <a:pt x="34450" y="594520"/>
                </a:cubicBezTo>
                <a:lnTo>
                  <a:pt x="183040" y="594520"/>
                </a:lnTo>
                <a:lnTo>
                  <a:pt x="183040" y="263050"/>
                </a:lnTo>
                <a:close/>
                <a:moveTo>
                  <a:pt x="228760" y="57310"/>
                </a:moveTo>
                <a:cubicBezTo>
                  <a:pt x="247698" y="57310"/>
                  <a:pt x="263050" y="72662"/>
                  <a:pt x="263050" y="91600"/>
                </a:cubicBezTo>
                <a:cubicBezTo>
                  <a:pt x="263050" y="110538"/>
                  <a:pt x="247698" y="125890"/>
                  <a:pt x="228760" y="125890"/>
                </a:cubicBezTo>
                <a:cubicBezTo>
                  <a:pt x="209822" y="125890"/>
                  <a:pt x="194470" y="110538"/>
                  <a:pt x="194470" y="91600"/>
                </a:cubicBezTo>
                <a:cubicBezTo>
                  <a:pt x="194470" y="72662"/>
                  <a:pt x="209822" y="57310"/>
                  <a:pt x="228760" y="57310"/>
                </a:cubicBezTo>
                <a:close/>
                <a:moveTo>
                  <a:pt x="491650" y="411640"/>
                </a:moveTo>
                <a:lnTo>
                  <a:pt x="640240" y="411640"/>
                </a:lnTo>
                <a:lnTo>
                  <a:pt x="640240" y="697390"/>
                </a:lnTo>
                <a:cubicBezTo>
                  <a:pt x="640240" y="716328"/>
                  <a:pt x="624888" y="731680"/>
                  <a:pt x="605950" y="731680"/>
                </a:cubicBezTo>
                <a:lnTo>
                  <a:pt x="263050" y="731680"/>
                </a:lnTo>
                <a:cubicBezTo>
                  <a:pt x="244112" y="731680"/>
                  <a:pt x="228760" y="716328"/>
                  <a:pt x="228760" y="697390"/>
                </a:cubicBezTo>
                <a:lnTo>
                  <a:pt x="228760" y="263050"/>
                </a:lnTo>
                <a:cubicBezTo>
                  <a:pt x="228760" y="244112"/>
                  <a:pt x="244112" y="228760"/>
                  <a:pt x="263050" y="228760"/>
                </a:cubicBezTo>
                <a:lnTo>
                  <a:pt x="457360" y="228760"/>
                </a:lnTo>
                <a:lnTo>
                  <a:pt x="457360" y="377350"/>
                </a:lnTo>
                <a:cubicBezTo>
                  <a:pt x="457360" y="396210"/>
                  <a:pt x="472791" y="411640"/>
                  <a:pt x="491650" y="411640"/>
                </a:cubicBezTo>
                <a:close/>
                <a:moveTo>
                  <a:pt x="640240" y="357263"/>
                </a:moveTo>
                <a:lnTo>
                  <a:pt x="640240" y="365920"/>
                </a:lnTo>
                <a:lnTo>
                  <a:pt x="503080" y="365920"/>
                </a:lnTo>
                <a:lnTo>
                  <a:pt x="503080" y="228760"/>
                </a:lnTo>
                <a:lnTo>
                  <a:pt x="511737" y="228760"/>
                </a:lnTo>
                <a:cubicBezTo>
                  <a:pt x="520831" y="228760"/>
                  <a:pt x="529552" y="232373"/>
                  <a:pt x="535983" y="238803"/>
                </a:cubicBezTo>
                <a:lnTo>
                  <a:pt x="630196" y="333016"/>
                </a:lnTo>
                <a:cubicBezTo>
                  <a:pt x="636627" y="339447"/>
                  <a:pt x="640240" y="348169"/>
                  <a:pt x="640240" y="357263"/>
                </a:cubicBezTo>
                <a:close/>
              </a:path>
            </a:pathLst>
          </a:custGeom>
          <a:solidFill>
            <a:srgbClr val="910830"/>
          </a:solidFill>
          <a:ln w="1424" cap="flat">
            <a:noFill/>
            <a:prstDash val="solid"/>
            <a:miter/>
          </a:ln>
        </p:spPr>
        <p:txBody>
          <a:bodyPr rtlCol="0" anchor="ctr"/>
          <a:lstStyle/>
          <a:p>
            <a:endParaRPr lang="en-GB"/>
          </a:p>
        </p:txBody>
      </p:sp>
      <p:sp>
        <p:nvSpPr>
          <p:cNvPr id="284" name="Grafik 280">
            <a:extLst>
              <a:ext uri="{FF2B5EF4-FFF2-40B4-BE49-F238E27FC236}">
                <a16:creationId xmlns:a16="http://schemas.microsoft.com/office/drawing/2014/main" id="{F4837519-9BFD-4753-A9D0-9D5900AD230A}"/>
              </a:ext>
            </a:extLst>
          </p:cNvPr>
          <p:cNvSpPr/>
          <p:nvPr/>
        </p:nvSpPr>
        <p:spPr>
          <a:xfrm>
            <a:off x="8004335" y="1794837"/>
            <a:ext cx="420690" cy="420690"/>
          </a:xfrm>
          <a:custGeom>
            <a:avLst/>
            <a:gdLst>
              <a:gd name="connsiteX0" fmla="*/ 205900 w 640080"/>
              <a:gd name="connsiteY0" fmla="*/ 640240 h 640080"/>
              <a:gd name="connsiteX1" fmla="*/ 68740 w 640080"/>
              <a:gd name="connsiteY1" fmla="*/ 640240 h 640080"/>
              <a:gd name="connsiteX2" fmla="*/ 160 w 640080"/>
              <a:gd name="connsiteY2" fmla="*/ 571660 h 640080"/>
              <a:gd name="connsiteX3" fmla="*/ 160 w 640080"/>
              <a:gd name="connsiteY3" fmla="*/ 68740 h 640080"/>
              <a:gd name="connsiteX4" fmla="*/ 68740 w 640080"/>
              <a:gd name="connsiteY4" fmla="*/ 160 h 640080"/>
              <a:gd name="connsiteX5" fmla="*/ 205900 w 640080"/>
              <a:gd name="connsiteY5" fmla="*/ 160 h 640080"/>
              <a:gd name="connsiteX6" fmla="*/ 274480 w 640080"/>
              <a:gd name="connsiteY6" fmla="*/ 68740 h 640080"/>
              <a:gd name="connsiteX7" fmla="*/ 274480 w 640080"/>
              <a:gd name="connsiteY7" fmla="*/ 571660 h 640080"/>
              <a:gd name="connsiteX8" fmla="*/ 205900 w 640080"/>
              <a:gd name="connsiteY8" fmla="*/ 640240 h 640080"/>
              <a:gd name="connsiteX9" fmla="*/ 640240 w 640080"/>
              <a:gd name="connsiteY9" fmla="*/ 571660 h 640080"/>
              <a:gd name="connsiteX10" fmla="*/ 640240 w 640080"/>
              <a:gd name="connsiteY10" fmla="*/ 68740 h 640080"/>
              <a:gd name="connsiteX11" fmla="*/ 571660 w 640080"/>
              <a:gd name="connsiteY11" fmla="*/ 160 h 640080"/>
              <a:gd name="connsiteX12" fmla="*/ 434500 w 640080"/>
              <a:gd name="connsiteY12" fmla="*/ 160 h 640080"/>
              <a:gd name="connsiteX13" fmla="*/ 365920 w 640080"/>
              <a:gd name="connsiteY13" fmla="*/ 68740 h 640080"/>
              <a:gd name="connsiteX14" fmla="*/ 365920 w 640080"/>
              <a:gd name="connsiteY14" fmla="*/ 571660 h 640080"/>
              <a:gd name="connsiteX15" fmla="*/ 434500 w 640080"/>
              <a:gd name="connsiteY15" fmla="*/ 640240 h 640080"/>
              <a:gd name="connsiteX16" fmla="*/ 571660 w 640080"/>
              <a:gd name="connsiteY16" fmla="*/ 640240 h 640080"/>
              <a:gd name="connsiteX17" fmla="*/ 640240 w 640080"/>
              <a:gd name="connsiteY17" fmla="*/ 5716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080" h="640080">
                <a:moveTo>
                  <a:pt x="205900" y="640240"/>
                </a:moveTo>
                <a:lnTo>
                  <a:pt x="68740" y="640240"/>
                </a:lnTo>
                <a:cubicBezTo>
                  <a:pt x="30878" y="640240"/>
                  <a:pt x="160" y="609522"/>
                  <a:pt x="160" y="571660"/>
                </a:cubicBezTo>
                <a:lnTo>
                  <a:pt x="160" y="68740"/>
                </a:lnTo>
                <a:cubicBezTo>
                  <a:pt x="160" y="30878"/>
                  <a:pt x="30878" y="160"/>
                  <a:pt x="68740" y="160"/>
                </a:cubicBezTo>
                <a:lnTo>
                  <a:pt x="205900" y="160"/>
                </a:lnTo>
                <a:cubicBezTo>
                  <a:pt x="243762" y="160"/>
                  <a:pt x="274480" y="30878"/>
                  <a:pt x="274480" y="68740"/>
                </a:cubicBezTo>
                <a:lnTo>
                  <a:pt x="274480" y="571660"/>
                </a:lnTo>
                <a:cubicBezTo>
                  <a:pt x="274480" y="609522"/>
                  <a:pt x="243762" y="640240"/>
                  <a:pt x="205900" y="640240"/>
                </a:cubicBezTo>
                <a:close/>
                <a:moveTo>
                  <a:pt x="640240" y="571660"/>
                </a:moveTo>
                <a:lnTo>
                  <a:pt x="640240" y="68740"/>
                </a:lnTo>
                <a:cubicBezTo>
                  <a:pt x="640240" y="30878"/>
                  <a:pt x="609522" y="160"/>
                  <a:pt x="571660" y="160"/>
                </a:cubicBezTo>
                <a:lnTo>
                  <a:pt x="434500" y="160"/>
                </a:lnTo>
                <a:cubicBezTo>
                  <a:pt x="396638" y="160"/>
                  <a:pt x="365920" y="30878"/>
                  <a:pt x="365920" y="68740"/>
                </a:cubicBezTo>
                <a:lnTo>
                  <a:pt x="365920" y="571660"/>
                </a:lnTo>
                <a:cubicBezTo>
                  <a:pt x="365920" y="609522"/>
                  <a:pt x="396638" y="640240"/>
                  <a:pt x="434500" y="640240"/>
                </a:cubicBezTo>
                <a:lnTo>
                  <a:pt x="571660" y="640240"/>
                </a:lnTo>
                <a:cubicBezTo>
                  <a:pt x="609522" y="640240"/>
                  <a:pt x="640240" y="609522"/>
                  <a:pt x="640240" y="571660"/>
                </a:cubicBezTo>
                <a:close/>
              </a:path>
            </a:pathLst>
          </a:custGeom>
          <a:solidFill>
            <a:srgbClr val="910830"/>
          </a:solidFill>
          <a:ln w="1424" cap="flat">
            <a:noFill/>
            <a:prstDash val="solid"/>
            <a:miter/>
          </a:ln>
        </p:spPr>
        <p:txBody>
          <a:bodyPr rtlCol="0" anchor="ctr"/>
          <a:lstStyle/>
          <a:p>
            <a:endParaRPr lang="en-GB"/>
          </a:p>
        </p:txBody>
      </p:sp>
      <p:sp>
        <p:nvSpPr>
          <p:cNvPr id="285" name="Grafik 281">
            <a:extLst>
              <a:ext uri="{FF2B5EF4-FFF2-40B4-BE49-F238E27FC236}">
                <a16:creationId xmlns:a16="http://schemas.microsoft.com/office/drawing/2014/main" id="{16972CBE-4392-43B7-B6DB-44996A00217B}"/>
              </a:ext>
            </a:extLst>
          </p:cNvPr>
          <p:cNvSpPr/>
          <p:nvPr/>
        </p:nvSpPr>
        <p:spPr>
          <a:xfrm>
            <a:off x="2934143" y="1773240"/>
            <a:ext cx="465764" cy="46576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31629 w 708660"/>
              <a:gd name="connsiteY5" fmla="*/ 468789 h 708660"/>
              <a:gd name="connsiteX6" fmla="*/ 308769 w 708660"/>
              <a:gd name="connsiteY6" fmla="*/ 491649 h 708660"/>
              <a:gd name="connsiteX7" fmla="*/ 240189 w 708660"/>
              <a:gd name="connsiteY7" fmla="*/ 491649 h 708660"/>
              <a:gd name="connsiteX8" fmla="*/ 217329 w 708660"/>
              <a:gd name="connsiteY8" fmla="*/ 468789 h 708660"/>
              <a:gd name="connsiteX9" fmla="*/ 217329 w 708660"/>
              <a:gd name="connsiteY9" fmla="*/ 240189 h 708660"/>
              <a:gd name="connsiteX10" fmla="*/ 240189 w 708660"/>
              <a:gd name="connsiteY10" fmla="*/ 217329 h 708660"/>
              <a:gd name="connsiteX11" fmla="*/ 308769 w 708660"/>
              <a:gd name="connsiteY11" fmla="*/ 217329 h 708660"/>
              <a:gd name="connsiteX12" fmla="*/ 331629 w 708660"/>
              <a:gd name="connsiteY12" fmla="*/ 240189 h 708660"/>
              <a:gd name="connsiteX13" fmla="*/ 331629 w 708660"/>
              <a:gd name="connsiteY13" fmla="*/ 468789 h 708660"/>
              <a:gd name="connsiteX14" fmla="*/ 491649 w 708660"/>
              <a:gd name="connsiteY14" fmla="*/ 468789 h 708660"/>
              <a:gd name="connsiteX15" fmla="*/ 468789 w 708660"/>
              <a:gd name="connsiteY15" fmla="*/ 491649 h 708660"/>
              <a:gd name="connsiteX16" fmla="*/ 400209 w 708660"/>
              <a:gd name="connsiteY16" fmla="*/ 491649 h 708660"/>
              <a:gd name="connsiteX17" fmla="*/ 377349 w 708660"/>
              <a:gd name="connsiteY17" fmla="*/ 468789 h 708660"/>
              <a:gd name="connsiteX18" fmla="*/ 377349 w 708660"/>
              <a:gd name="connsiteY18" fmla="*/ 240189 h 708660"/>
              <a:gd name="connsiteX19" fmla="*/ 400209 w 708660"/>
              <a:gd name="connsiteY19" fmla="*/ 217329 h 708660"/>
              <a:gd name="connsiteX20" fmla="*/ 468789 w 708660"/>
              <a:gd name="connsiteY20" fmla="*/ 217329 h 708660"/>
              <a:gd name="connsiteX21" fmla="*/ 491649 w 708660"/>
              <a:gd name="connsiteY21" fmla="*/ 240189 h 708660"/>
              <a:gd name="connsiteX22" fmla="*/ 491649 w 708660"/>
              <a:gd name="connsiteY22" fmla="*/ 4687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331629" y="468789"/>
                </a:moveTo>
                <a:cubicBezTo>
                  <a:pt x="331629" y="481362"/>
                  <a:pt x="321342" y="491649"/>
                  <a:pt x="308769" y="491649"/>
                </a:cubicBezTo>
                <a:lnTo>
                  <a:pt x="240189" y="491649"/>
                </a:lnTo>
                <a:cubicBezTo>
                  <a:pt x="227616" y="491649"/>
                  <a:pt x="217329" y="481362"/>
                  <a:pt x="217329" y="468789"/>
                </a:cubicBezTo>
                <a:lnTo>
                  <a:pt x="217329" y="240189"/>
                </a:lnTo>
                <a:cubicBezTo>
                  <a:pt x="217329" y="227616"/>
                  <a:pt x="227616" y="217329"/>
                  <a:pt x="240189" y="217329"/>
                </a:cubicBezTo>
                <a:lnTo>
                  <a:pt x="308769" y="217329"/>
                </a:lnTo>
                <a:cubicBezTo>
                  <a:pt x="321342" y="217329"/>
                  <a:pt x="331629" y="227616"/>
                  <a:pt x="331629" y="240189"/>
                </a:cubicBezTo>
                <a:lnTo>
                  <a:pt x="331629" y="468789"/>
                </a:lnTo>
                <a:close/>
                <a:moveTo>
                  <a:pt x="491649" y="468789"/>
                </a:moveTo>
                <a:cubicBezTo>
                  <a:pt x="491649" y="481362"/>
                  <a:pt x="481362" y="491649"/>
                  <a:pt x="468789" y="491649"/>
                </a:cubicBezTo>
                <a:lnTo>
                  <a:pt x="400209" y="491649"/>
                </a:lnTo>
                <a:cubicBezTo>
                  <a:pt x="387636" y="491649"/>
                  <a:pt x="377349" y="481362"/>
                  <a:pt x="377349" y="468789"/>
                </a:cubicBezTo>
                <a:lnTo>
                  <a:pt x="377349" y="240189"/>
                </a:lnTo>
                <a:cubicBezTo>
                  <a:pt x="377349" y="227616"/>
                  <a:pt x="387636" y="217329"/>
                  <a:pt x="400209" y="217329"/>
                </a:cubicBezTo>
                <a:lnTo>
                  <a:pt x="468789" y="217329"/>
                </a:lnTo>
                <a:cubicBezTo>
                  <a:pt x="481362" y="217329"/>
                  <a:pt x="491649" y="227616"/>
                  <a:pt x="491649" y="240189"/>
                </a:cubicBezTo>
                <a:lnTo>
                  <a:pt x="491649" y="468789"/>
                </a:lnTo>
                <a:close/>
              </a:path>
            </a:pathLst>
          </a:custGeom>
          <a:solidFill>
            <a:srgbClr val="910830"/>
          </a:solidFill>
          <a:ln w="1414" cap="flat">
            <a:noFill/>
            <a:prstDash val="solid"/>
            <a:miter/>
          </a:ln>
        </p:spPr>
        <p:txBody>
          <a:bodyPr rtlCol="0" anchor="ctr"/>
          <a:lstStyle/>
          <a:p>
            <a:endParaRPr lang="en-GB"/>
          </a:p>
        </p:txBody>
      </p:sp>
      <p:sp>
        <p:nvSpPr>
          <p:cNvPr id="286" name="Grafik 282">
            <a:extLst>
              <a:ext uri="{FF2B5EF4-FFF2-40B4-BE49-F238E27FC236}">
                <a16:creationId xmlns:a16="http://schemas.microsoft.com/office/drawing/2014/main" id="{980AA238-32D2-454D-807C-8C3748D397C3}"/>
              </a:ext>
            </a:extLst>
          </p:cNvPr>
          <p:cNvSpPr/>
          <p:nvPr/>
        </p:nvSpPr>
        <p:spPr>
          <a:xfrm>
            <a:off x="3465946" y="1795771"/>
            <a:ext cx="480789" cy="420690"/>
          </a:xfrm>
          <a:custGeom>
            <a:avLst/>
            <a:gdLst>
              <a:gd name="connsiteX0" fmla="*/ 365930 w 731520"/>
              <a:gd name="connsiteY0" fmla="*/ 274489 h 640080"/>
              <a:gd name="connsiteX1" fmla="*/ 91610 w 731520"/>
              <a:gd name="connsiteY1" fmla="*/ 560596 h 640080"/>
              <a:gd name="connsiteX2" fmla="*/ 194109 w 731520"/>
              <a:gd name="connsiteY2" fmla="*/ 640249 h 640080"/>
              <a:gd name="connsiteX3" fmla="*/ 365930 w 731520"/>
              <a:gd name="connsiteY3" fmla="*/ 604416 h 640080"/>
              <a:gd name="connsiteX4" fmla="*/ 537752 w 731520"/>
              <a:gd name="connsiteY4" fmla="*/ 640249 h 640080"/>
              <a:gd name="connsiteX5" fmla="*/ 640250 w 731520"/>
              <a:gd name="connsiteY5" fmla="*/ 560596 h 640080"/>
              <a:gd name="connsiteX6" fmla="*/ 365930 w 731520"/>
              <a:gd name="connsiteY6" fmla="*/ 274489 h 640080"/>
              <a:gd name="connsiteX7" fmla="*/ 155504 w 731520"/>
              <a:gd name="connsiteY7" fmla="*/ 256473 h 640080"/>
              <a:gd name="connsiteX8" fmla="*/ 53262 w 731520"/>
              <a:gd name="connsiteY8" fmla="*/ 184849 h 640080"/>
              <a:gd name="connsiteX9" fmla="*/ 4842 w 731520"/>
              <a:gd name="connsiteY9" fmla="*/ 292491 h 640080"/>
              <a:gd name="connsiteX10" fmla="*/ 107083 w 731520"/>
              <a:gd name="connsiteY10" fmla="*/ 364115 h 640080"/>
              <a:gd name="connsiteX11" fmla="*/ 155504 w 731520"/>
              <a:gd name="connsiteY11" fmla="*/ 256473 h 640080"/>
              <a:gd name="connsiteX12" fmla="*/ 276547 w 731520"/>
              <a:gd name="connsiteY12" fmla="*/ 226783 h 640080"/>
              <a:gd name="connsiteX13" fmla="*/ 325954 w 731520"/>
              <a:gd name="connsiteY13" fmla="*/ 93395 h 640080"/>
              <a:gd name="connsiteX14" fmla="*/ 215283 w 731520"/>
              <a:gd name="connsiteY14" fmla="*/ 2141 h 640080"/>
              <a:gd name="connsiteX15" fmla="*/ 165876 w 731520"/>
              <a:gd name="connsiteY15" fmla="*/ 135529 h 640080"/>
              <a:gd name="connsiteX16" fmla="*/ 276547 w 731520"/>
              <a:gd name="connsiteY16" fmla="*/ 226783 h 640080"/>
              <a:gd name="connsiteX17" fmla="*/ 678583 w 731520"/>
              <a:gd name="connsiteY17" fmla="*/ 184864 h 640080"/>
              <a:gd name="connsiteX18" fmla="*/ 576342 w 731520"/>
              <a:gd name="connsiteY18" fmla="*/ 256487 h 640080"/>
              <a:gd name="connsiteX19" fmla="*/ 624762 w 731520"/>
              <a:gd name="connsiteY19" fmla="*/ 364129 h 640080"/>
              <a:gd name="connsiteX20" fmla="*/ 727004 w 731520"/>
              <a:gd name="connsiteY20" fmla="*/ 292506 h 640080"/>
              <a:gd name="connsiteX21" fmla="*/ 678583 w 731520"/>
              <a:gd name="connsiteY21" fmla="*/ 184864 h 640080"/>
              <a:gd name="connsiteX22" fmla="*/ 455313 w 731520"/>
              <a:gd name="connsiteY22" fmla="*/ 226783 h 640080"/>
              <a:gd name="connsiteX23" fmla="*/ 565984 w 731520"/>
              <a:gd name="connsiteY23" fmla="*/ 135529 h 640080"/>
              <a:gd name="connsiteX24" fmla="*/ 516577 w 731520"/>
              <a:gd name="connsiteY24" fmla="*/ 2141 h 640080"/>
              <a:gd name="connsiteX25" fmla="*/ 405906 w 731520"/>
              <a:gd name="connsiteY25" fmla="*/ 93395 h 640080"/>
              <a:gd name="connsiteX26" fmla="*/ 455313 w 731520"/>
              <a:gd name="connsiteY26" fmla="*/ 226783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640080">
                <a:moveTo>
                  <a:pt x="365930" y="274489"/>
                </a:moveTo>
                <a:cubicBezTo>
                  <a:pt x="252473" y="274489"/>
                  <a:pt x="91610" y="449883"/>
                  <a:pt x="91610" y="560596"/>
                </a:cubicBezTo>
                <a:cubicBezTo>
                  <a:pt x="91610" y="610460"/>
                  <a:pt x="129915" y="640249"/>
                  <a:pt x="194109" y="640249"/>
                </a:cubicBezTo>
                <a:cubicBezTo>
                  <a:pt x="263889" y="640249"/>
                  <a:pt x="309966" y="604416"/>
                  <a:pt x="365930" y="604416"/>
                </a:cubicBezTo>
                <a:cubicBezTo>
                  <a:pt x="422380" y="604416"/>
                  <a:pt x="468586" y="640249"/>
                  <a:pt x="537752" y="640249"/>
                </a:cubicBezTo>
                <a:cubicBezTo>
                  <a:pt x="601945" y="640249"/>
                  <a:pt x="640250" y="610460"/>
                  <a:pt x="640250" y="560596"/>
                </a:cubicBezTo>
                <a:cubicBezTo>
                  <a:pt x="640250" y="449883"/>
                  <a:pt x="479387" y="274489"/>
                  <a:pt x="365930" y="274489"/>
                </a:cubicBezTo>
                <a:close/>
                <a:moveTo>
                  <a:pt x="155504" y="256473"/>
                </a:moveTo>
                <a:cubicBezTo>
                  <a:pt x="140645" y="206966"/>
                  <a:pt x="94868" y="174905"/>
                  <a:pt x="53262" y="184849"/>
                </a:cubicBezTo>
                <a:cubicBezTo>
                  <a:pt x="11657" y="194793"/>
                  <a:pt x="-10017" y="242985"/>
                  <a:pt x="4842" y="292491"/>
                </a:cubicBezTo>
                <a:cubicBezTo>
                  <a:pt x="19701" y="341998"/>
                  <a:pt x="65478" y="374059"/>
                  <a:pt x="107083" y="364115"/>
                </a:cubicBezTo>
                <a:cubicBezTo>
                  <a:pt x="148689" y="354171"/>
                  <a:pt x="170363" y="305979"/>
                  <a:pt x="155504" y="256473"/>
                </a:cubicBezTo>
                <a:close/>
                <a:moveTo>
                  <a:pt x="276547" y="226783"/>
                </a:moveTo>
                <a:cubicBezTo>
                  <a:pt x="320753" y="215153"/>
                  <a:pt x="342870" y="155431"/>
                  <a:pt x="325954" y="93395"/>
                </a:cubicBezTo>
                <a:cubicBezTo>
                  <a:pt x="309037" y="31359"/>
                  <a:pt x="259488" y="-9489"/>
                  <a:pt x="215283" y="2141"/>
                </a:cubicBezTo>
                <a:cubicBezTo>
                  <a:pt x="171077" y="13771"/>
                  <a:pt x="148960" y="73493"/>
                  <a:pt x="165876" y="135529"/>
                </a:cubicBezTo>
                <a:cubicBezTo>
                  <a:pt x="182793" y="197565"/>
                  <a:pt x="232356" y="238427"/>
                  <a:pt x="276547" y="226783"/>
                </a:cubicBezTo>
                <a:close/>
                <a:moveTo>
                  <a:pt x="678583" y="184864"/>
                </a:moveTo>
                <a:cubicBezTo>
                  <a:pt x="636978" y="174920"/>
                  <a:pt x="591215" y="206981"/>
                  <a:pt x="576342" y="256487"/>
                </a:cubicBezTo>
                <a:cubicBezTo>
                  <a:pt x="561483" y="305993"/>
                  <a:pt x="583157" y="354185"/>
                  <a:pt x="624762" y="364129"/>
                </a:cubicBezTo>
                <a:cubicBezTo>
                  <a:pt x="666368" y="374073"/>
                  <a:pt x="712130" y="342012"/>
                  <a:pt x="727004" y="292506"/>
                </a:cubicBezTo>
                <a:cubicBezTo>
                  <a:pt x="741863" y="242999"/>
                  <a:pt x="720189" y="194808"/>
                  <a:pt x="678583" y="184864"/>
                </a:cubicBezTo>
                <a:close/>
                <a:moveTo>
                  <a:pt x="455313" y="226783"/>
                </a:moveTo>
                <a:cubicBezTo>
                  <a:pt x="499518" y="238413"/>
                  <a:pt x="549067" y="197565"/>
                  <a:pt x="565984" y="135529"/>
                </a:cubicBezTo>
                <a:cubicBezTo>
                  <a:pt x="582900" y="73493"/>
                  <a:pt x="560783" y="13785"/>
                  <a:pt x="516577" y="2141"/>
                </a:cubicBezTo>
                <a:cubicBezTo>
                  <a:pt x="472372" y="-9504"/>
                  <a:pt x="422823" y="31359"/>
                  <a:pt x="405906" y="93395"/>
                </a:cubicBezTo>
                <a:cubicBezTo>
                  <a:pt x="388990" y="155431"/>
                  <a:pt x="411107" y="215153"/>
                  <a:pt x="455313" y="226783"/>
                </a:cubicBezTo>
                <a:close/>
              </a:path>
            </a:pathLst>
          </a:custGeom>
          <a:solidFill>
            <a:srgbClr val="910830"/>
          </a:solidFill>
          <a:ln w="1414" cap="flat">
            <a:noFill/>
            <a:prstDash val="solid"/>
            <a:miter/>
          </a:ln>
        </p:spPr>
        <p:txBody>
          <a:bodyPr rtlCol="0" anchor="ctr"/>
          <a:lstStyle/>
          <a:p>
            <a:endParaRPr lang="en-GB"/>
          </a:p>
        </p:txBody>
      </p:sp>
      <p:sp>
        <p:nvSpPr>
          <p:cNvPr id="287" name="Grafik 283">
            <a:extLst>
              <a:ext uri="{FF2B5EF4-FFF2-40B4-BE49-F238E27FC236}">
                <a16:creationId xmlns:a16="http://schemas.microsoft.com/office/drawing/2014/main" id="{B806C6DA-68F9-4369-B6DF-A5430391F313}"/>
              </a:ext>
            </a:extLst>
          </p:cNvPr>
          <p:cNvSpPr/>
          <p:nvPr/>
        </p:nvSpPr>
        <p:spPr>
          <a:xfrm>
            <a:off x="5083919" y="1773240"/>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617380 w 708660"/>
              <a:gd name="connsiteY5" fmla="*/ 354490 h 708660"/>
              <a:gd name="connsiteX6" fmla="*/ 585133 w 708660"/>
              <a:gd name="connsiteY6" fmla="*/ 480463 h 708660"/>
              <a:gd name="connsiteX7" fmla="*/ 400210 w 708660"/>
              <a:gd name="connsiteY7" fmla="*/ 332530 h 708660"/>
              <a:gd name="connsiteX8" fmla="*/ 400210 w 708660"/>
              <a:gd name="connsiteY8" fmla="*/ 95843 h 708660"/>
              <a:gd name="connsiteX9" fmla="*/ 617380 w 708660"/>
              <a:gd name="connsiteY9" fmla="*/ 354490 h 708660"/>
              <a:gd name="connsiteX10" fmla="*/ 308770 w 708660"/>
              <a:gd name="connsiteY10" fmla="*/ 613137 h 708660"/>
              <a:gd name="connsiteX11" fmla="*/ 181197 w 708660"/>
              <a:gd name="connsiteY11" fmla="*/ 551672 h 708660"/>
              <a:gd name="connsiteX12" fmla="*/ 308770 w 708660"/>
              <a:gd name="connsiteY12" fmla="*/ 449602 h 708660"/>
              <a:gd name="connsiteX13" fmla="*/ 308770 w 708660"/>
              <a:gd name="connsiteY13" fmla="*/ 613137 h 708660"/>
              <a:gd name="connsiteX14" fmla="*/ 400210 w 708660"/>
              <a:gd name="connsiteY14" fmla="*/ 449602 h 708660"/>
              <a:gd name="connsiteX15" fmla="*/ 527783 w 708660"/>
              <a:gd name="connsiteY15" fmla="*/ 551657 h 708660"/>
              <a:gd name="connsiteX16" fmla="*/ 400210 w 708660"/>
              <a:gd name="connsiteY16" fmla="*/ 613122 h 708660"/>
              <a:gd name="connsiteX17" fmla="*/ 400210 w 708660"/>
              <a:gd name="connsiteY17" fmla="*/ 449602 h 708660"/>
              <a:gd name="connsiteX18" fmla="*/ 308770 w 708660"/>
              <a:gd name="connsiteY18" fmla="*/ 95843 h 708660"/>
              <a:gd name="connsiteX19" fmla="*/ 308770 w 708660"/>
              <a:gd name="connsiteY19" fmla="*/ 332530 h 708660"/>
              <a:gd name="connsiteX20" fmla="*/ 123847 w 708660"/>
              <a:gd name="connsiteY20" fmla="*/ 480463 h 708660"/>
              <a:gd name="connsiteX21" fmla="*/ 91600 w 708660"/>
              <a:gd name="connsiteY21" fmla="*/ 354490 h 708660"/>
              <a:gd name="connsiteX22" fmla="*/ 308770 w 708660"/>
              <a:gd name="connsiteY22" fmla="*/ 9584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617380" y="354490"/>
                </a:moveTo>
                <a:cubicBezTo>
                  <a:pt x="617380" y="400110"/>
                  <a:pt x="605664" y="443030"/>
                  <a:pt x="585133" y="480463"/>
                </a:cubicBezTo>
                <a:lnTo>
                  <a:pt x="400210" y="332530"/>
                </a:lnTo>
                <a:lnTo>
                  <a:pt x="400210" y="95843"/>
                </a:lnTo>
                <a:cubicBezTo>
                  <a:pt x="523411" y="117575"/>
                  <a:pt x="617380" y="225145"/>
                  <a:pt x="617380" y="354490"/>
                </a:cubicBezTo>
                <a:close/>
                <a:moveTo>
                  <a:pt x="308770" y="613137"/>
                </a:moveTo>
                <a:cubicBezTo>
                  <a:pt x="260392" y="604607"/>
                  <a:pt x="216630" y="582847"/>
                  <a:pt x="181197" y="551672"/>
                </a:cubicBezTo>
                <a:lnTo>
                  <a:pt x="308770" y="449602"/>
                </a:lnTo>
                <a:lnTo>
                  <a:pt x="308770" y="613137"/>
                </a:lnTo>
                <a:close/>
                <a:moveTo>
                  <a:pt x="400210" y="449602"/>
                </a:moveTo>
                <a:lnTo>
                  <a:pt x="527783" y="551657"/>
                </a:lnTo>
                <a:cubicBezTo>
                  <a:pt x="492350" y="582833"/>
                  <a:pt x="448587" y="604593"/>
                  <a:pt x="400210" y="613122"/>
                </a:cubicBezTo>
                <a:lnTo>
                  <a:pt x="400210" y="449602"/>
                </a:lnTo>
                <a:close/>
                <a:moveTo>
                  <a:pt x="308770" y="95843"/>
                </a:moveTo>
                <a:lnTo>
                  <a:pt x="308770" y="332530"/>
                </a:lnTo>
                <a:lnTo>
                  <a:pt x="123847" y="480463"/>
                </a:lnTo>
                <a:cubicBezTo>
                  <a:pt x="103316" y="443030"/>
                  <a:pt x="91600" y="400110"/>
                  <a:pt x="91600" y="354490"/>
                </a:cubicBezTo>
                <a:cubicBezTo>
                  <a:pt x="91600" y="225145"/>
                  <a:pt x="185569" y="117575"/>
                  <a:pt x="308770" y="95843"/>
                </a:cubicBezTo>
                <a:close/>
              </a:path>
            </a:pathLst>
          </a:custGeom>
          <a:solidFill>
            <a:srgbClr val="910830"/>
          </a:solidFill>
          <a:ln w="1421" cap="flat">
            <a:noFill/>
            <a:prstDash val="solid"/>
            <a:miter/>
          </a:ln>
        </p:spPr>
        <p:txBody>
          <a:bodyPr rtlCol="0" anchor="ctr"/>
          <a:lstStyle/>
          <a:p>
            <a:endParaRPr lang="en-GB"/>
          </a:p>
        </p:txBody>
      </p:sp>
      <p:sp>
        <p:nvSpPr>
          <p:cNvPr id="288" name="Grafik 284">
            <a:extLst>
              <a:ext uri="{FF2B5EF4-FFF2-40B4-BE49-F238E27FC236}">
                <a16:creationId xmlns:a16="http://schemas.microsoft.com/office/drawing/2014/main" id="{C13524BB-6777-4AFA-BF12-40178CE8E729}"/>
              </a:ext>
            </a:extLst>
          </p:cNvPr>
          <p:cNvSpPr/>
          <p:nvPr/>
        </p:nvSpPr>
        <p:spPr>
          <a:xfrm>
            <a:off x="4005265" y="1765735"/>
            <a:ext cx="480789" cy="480789"/>
          </a:xfrm>
          <a:custGeom>
            <a:avLst/>
            <a:gdLst>
              <a:gd name="connsiteX0" fmla="*/ 415569 w 731520"/>
              <a:gd name="connsiteY0" fmla="*/ 133365 h 731520"/>
              <a:gd name="connsiteX1" fmla="*/ 598478 w 731520"/>
              <a:gd name="connsiteY1" fmla="*/ 316274 h 731520"/>
              <a:gd name="connsiteX2" fmla="*/ 201300 w 731520"/>
              <a:gd name="connsiteY2" fmla="*/ 713452 h 731520"/>
              <a:gd name="connsiteX3" fmla="*/ 38222 w 731520"/>
              <a:gd name="connsiteY3" fmla="*/ 731454 h 731520"/>
              <a:gd name="connsiteX4" fmla="*/ 375 w 731520"/>
              <a:gd name="connsiteY4" fmla="*/ 693578 h 731520"/>
              <a:gd name="connsiteX5" fmla="*/ 18520 w 731520"/>
              <a:gd name="connsiteY5" fmla="*/ 530386 h 731520"/>
              <a:gd name="connsiteX6" fmla="*/ 415569 w 731520"/>
              <a:gd name="connsiteY6" fmla="*/ 133365 h 731520"/>
              <a:gd name="connsiteX7" fmla="*/ 711606 w 731520"/>
              <a:gd name="connsiteY7" fmla="*/ 106133 h 731520"/>
              <a:gd name="connsiteX8" fmla="*/ 625724 w 731520"/>
              <a:gd name="connsiteY8" fmla="*/ 20251 h 731520"/>
              <a:gd name="connsiteX9" fmla="*/ 528698 w 731520"/>
              <a:gd name="connsiteY9" fmla="*/ 20251 h 731520"/>
              <a:gd name="connsiteX10" fmla="*/ 447902 w 731520"/>
              <a:gd name="connsiteY10" fmla="*/ 101047 h 731520"/>
              <a:gd name="connsiteX11" fmla="*/ 630811 w 731520"/>
              <a:gd name="connsiteY11" fmla="*/ 283955 h 731520"/>
              <a:gd name="connsiteX12" fmla="*/ 711606 w 731520"/>
              <a:gd name="connsiteY12" fmla="*/ 203159 h 731520"/>
              <a:gd name="connsiteX13" fmla="*/ 711606 w 731520"/>
              <a:gd name="connsiteY13" fmla="*/ 1061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731520">
                <a:moveTo>
                  <a:pt x="415569" y="133365"/>
                </a:moveTo>
                <a:lnTo>
                  <a:pt x="598478" y="316274"/>
                </a:lnTo>
                <a:lnTo>
                  <a:pt x="201300" y="713452"/>
                </a:lnTo>
                <a:lnTo>
                  <a:pt x="38222" y="731454"/>
                </a:lnTo>
                <a:cubicBezTo>
                  <a:pt x="16391" y="733869"/>
                  <a:pt x="-2054" y="715409"/>
                  <a:pt x="375" y="693578"/>
                </a:cubicBezTo>
                <a:lnTo>
                  <a:pt x="18520" y="530386"/>
                </a:lnTo>
                <a:lnTo>
                  <a:pt x="415569" y="133365"/>
                </a:lnTo>
                <a:close/>
                <a:moveTo>
                  <a:pt x="711606" y="106133"/>
                </a:moveTo>
                <a:lnTo>
                  <a:pt x="625724" y="20251"/>
                </a:lnTo>
                <a:cubicBezTo>
                  <a:pt x="598935" y="-6538"/>
                  <a:pt x="555487" y="-6538"/>
                  <a:pt x="528698" y="20251"/>
                </a:cubicBezTo>
                <a:lnTo>
                  <a:pt x="447902" y="101047"/>
                </a:lnTo>
                <a:lnTo>
                  <a:pt x="630811" y="283955"/>
                </a:lnTo>
                <a:lnTo>
                  <a:pt x="711606" y="203159"/>
                </a:lnTo>
                <a:cubicBezTo>
                  <a:pt x="738395" y="176356"/>
                  <a:pt x="738395" y="132922"/>
                  <a:pt x="711606" y="106133"/>
                </a:cubicBezTo>
                <a:close/>
              </a:path>
            </a:pathLst>
          </a:custGeom>
          <a:solidFill>
            <a:srgbClr val="910830"/>
          </a:solidFill>
          <a:ln w="1414" cap="flat">
            <a:noFill/>
            <a:prstDash val="solid"/>
            <a:miter/>
          </a:ln>
        </p:spPr>
        <p:txBody>
          <a:bodyPr rtlCol="0" anchor="ctr"/>
          <a:lstStyle/>
          <a:p>
            <a:endParaRPr lang="en-GB"/>
          </a:p>
        </p:txBody>
      </p:sp>
      <p:sp>
        <p:nvSpPr>
          <p:cNvPr id="289" name="Grafik 285">
            <a:extLst>
              <a:ext uri="{FF2B5EF4-FFF2-40B4-BE49-F238E27FC236}">
                <a16:creationId xmlns:a16="http://schemas.microsoft.com/office/drawing/2014/main" id="{7912E678-31C8-4EEA-932F-D26E57E4A9BD}"/>
              </a:ext>
            </a:extLst>
          </p:cNvPr>
          <p:cNvSpPr/>
          <p:nvPr/>
        </p:nvSpPr>
        <p:spPr>
          <a:xfrm>
            <a:off x="4544587" y="1765725"/>
            <a:ext cx="480789" cy="480789"/>
          </a:xfrm>
          <a:custGeom>
            <a:avLst/>
            <a:gdLst>
              <a:gd name="connsiteX0" fmla="*/ 711606 w 731520"/>
              <a:gd name="connsiteY0" fmla="*/ 106133 h 731520"/>
              <a:gd name="connsiteX1" fmla="*/ 625724 w 731520"/>
              <a:gd name="connsiteY1" fmla="*/ 20251 h 731520"/>
              <a:gd name="connsiteX2" fmla="*/ 528698 w 731520"/>
              <a:gd name="connsiteY2" fmla="*/ 20251 h 731520"/>
              <a:gd name="connsiteX3" fmla="*/ 447902 w 731520"/>
              <a:gd name="connsiteY3" fmla="*/ 101047 h 731520"/>
              <a:gd name="connsiteX4" fmla="*/ 630811 w 731520"/>
              <a:gd name="connsiteY4" fmla="*/ 283955 h 731520"/>
              <a:gd name="connsiteX5" fmla="*/ 711606 w 731520"/>
              <a:gd name="connsiteY5" fmla="*/ 203159 h 731520"/>
              <a:gd name="connsiteX6" fmla="*/ 711606 w 731520"/>
              <a:gd name="connsiteY6" fmla="*/ 106133 h 731520"/>
              <a:gd name="connsiteX7" fmla="*/ 358991 w 731520"/>
              <a:gd name="connsiteY7" fmla="*/ 76801 h 731520"/>
              <a:gd name="connsiteX8" fmla="*/ 278181 w 731520"/>
              <a:gd name="connsiteY8" fmla="*/ 76801 h 731520"/>
              <a:gd name="connsiteX9" fmla="*/ 108474 w 731520"/>
              <a:gd name="connsiteY9" fmla="*/ 246522 h 731520"/>
              <a:gd name="connsiteX10" fmla="*/ 108474 w 731520"/>
              <a:gd name="connsiteY10" fmla="*/ 278840 h 731520"/>
              <a:gd name="connsiteX11" fmla="*/ 140806 w 731520"/>
              <a:gd name="connsiteY11" fmla="*/ 311173 h 731520"/>
              <a:gd name="connsiteX12" fmla="*/ 173139 w 731520"/>
              <a:gd name="connsiteY12" fmla="*/ 311173 h 731520"/>
              <a:gd name="connsiteX13" fmla="*/ 318614 w 731520"/>
              <a:gd name="connsiteY13" fmla="*/ 165698 h 731520"/>
              <a:gd name="connsiteX14" fmla="*/ 350947 w 731520"/>
              <a:gd name="connsiteY14" fmla="*/ 198016 h 731520"/>
              <a:gd name="connsiteX15" fmla="*/ 134406 w 731520"/>
              <a:gd name="connsiteY15" fmla="*/ 414543 h 731520"/>
              <a:gd name="connsiteX16" fmla="*/ 417 w 731520"/>
              <a:gd name="connsiteY16" fmla="*/ 693264 h 731520"/>
              <a:gd name="connsiteX17" fmla="*/ 375 w 731520"/>
              <a:gd name="connsiteY17" fmla="*/ 693592 h 731520"/>
              <a:gd name="connsiteX18" fmla="*/ 38222 w 731520"/>
              <a:gd name="connsiteY18" fmla="*/ 731468 h 731520"/>
              <a:gd name="connsiteX19" fmla="*/ 317314 w 731520"/>
              <a:gd name="connsiteY19" fmla="*/ 597452 h 731520"/>
              <a:gd name="connsiteX20" fmla="*/ 598478 w 731520"/>
              <a:gd name="connsiteY20" fmla="*/ 316288 h 731520"/>
              <a:gd name="connsiteX21" fmla="*/ 480220 w 731520"/>
              <a:gd name="connsiteY21" fmla="*/ 198030 h 731520"/>
              <a:gd name="connsiteX22" fmla="*/ 358991 w 731520"/>
              <a:gd name="connsiteY22" fmla="*/ 768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711606" y="106133"/>
                </a:moveTo>
                <a:lnTo>
                  <a:pt x="625724" y="20251"/>
                </a:lnTo>
                <a:cubicBezTo>
                  <a:pt x="598935" y="-6538"/>
                  <a:pt x="555487" y="-6538"/>
                  <a:pt x="528698" y="20251"/>
                </a:cubicBezTo>
                <a:lnTo>
                  <a:pt x="447902" y="101047"/>
                </a:lnTo>
                <a:lnTo>
                  <a:pt x="630811" y="283955"/>
                </a:lnTo>
                <a:lnTo>
                  <a:pt x="711606" y="203159"/>
                </a:lnTo>
                <a:cubicBezTo>
                  <a:pt x="738395" y="176370"/>
                  <a:pt x="738395" y="132936"/>
                  <a:pt x="711606" y="106133"/>
                </a:cubicBezTo>
                <a:close/>
                <a:moveTo>
                  <a:pt x="358991" y="76801"/>
                </a:moveTo>
                <a:cubicBezTo>
                  <a:pt x="336674" y="54484"/>
                  <a:pt x="300498" y="54484"/>
                  <a:pt x="278181" y="76801"/>
                </a:cubicBezTo>
                <a:lnTo>
                  <a:pt x="108474" y="246522"/>
                </a:lnTo>
                <a:cubicBezTo>
                  <a:pt x="99544" y="255452"/>
                  <a:pt x="99544" y="269925"/>
                  <a:pt x="108474" y="278840"/>
                </a:cubicBezTo>
                <a:lnTo>
                  <a:pt x="140806" y="311173"/>
                </a:lnTo>
                <a:cubicBezTo>
                  <a:pt x="149736" y="320103"/>
                  <a:pt x="164209" y="320103"/>
                  <a:pt x="173139" y="311173"/>
                </a:cubicBezTo>
                <a:lnTo>
                  <a:pt x="318614" y="165698"/>
                </a:lnTo>
                <a:lnTo>
                  <a:pt x="350947" y="198016"/>
                </a:lnTo>
                <a:lnTo>
                  <a:pt x="134406" y="414543"/>
                </a:lnTo>
                <a:cubicBezTo>
                  <a:pt x="59401" y="489548"/>
                  <a:pt x="12149" y="587841"/>
                  <a:pt x="417" y="693264"/>
                </a:cubicBezTo>
                <a:lnTo>
                  <a:pt x="375" y="693592"/>
                </a:lnTo>
                <a:cubicBezTo>
                  <a:pt x="-2054" y="715423"/>
                  <a:pt x="16391" y="733883"/>
                  <a:pt x="38222" y="731468"/>
                </a:cubicBezTo>
                <a:cubicBezTo>
                  <a:pt x="143780" y="719813"/>
                  <a:pt x="242218" y="672544"/>
                  <a:pt x="317314" y="597452"/>
                </a:cubicBezTo>
                <a:lnTo>
                  <a:pt x="598478" y="316288"/>
                </a:lnTo>
                <a:lnTo>
                  <a:pt x="480220" y="198030"/>
                </a:lnTo>
                <a:lnTo>
                  <a:pt x="358991" y="76801"/>
                </a:lnTo>
                <a:close/>
              </a:path>
            </a:pathLst>
          </a:custGeom>
          <a:solidFill>
            <a:srgbClr val="910830"/>
          </a:solidFill>
          <a:ln w="1414" cap="flat">
            <a:noFill/>
            <a:prstDash val="solid"/>
            <a:miter/>
          </a:ln>
        </p:spPr>
        <p:txBody>
          <a:bodyPr rtlCol="0" anchor="ctr"/>
          <a:lstStyle/>
          <a:p>
            <a:endParaRPr lang="en-GB"/>
          </a:p>
        </p:txBody>
      </p:sp>
      <p:sp>
        <p:nvSpPr>
          <p:cNvPr id="290" name="Grafik 286">
            <a:extLst>
              <a:ext uri="{FF2B5EF4-FFF2-40B4-BE49-F238E27FC236}">
                <a16:creationId xmlns:a16="http://schemas.microsoft.com/office/drawing/2014/main" id="{4E0CA1E6-B2FC-42EC-8916-E2E6E873D810}"/>
              </a:ext>
            </a:extLst>
          </p:cNvPr>
          <p:cNvSpPr/>
          <p:nvPr/>
        </p:nvSpPr>
        <p:spPr>
          <a:xfrm>
            <a:off x="3587113" y="2246587"/>
            <a:ext cx="480789" cy="480789"/>
          </a:xfrm>
          <a:custGeom>
            <a:avLst/>
            <a:gdLst>
              <a:gd name="connsiteX0" fmla="*/ 711500 w 731520"/>
              <a:gd name="connsiteY0" fmla="*/ 203077 h 731520"/>
              <a:gd name="connsiteX1" fmla="*/ 645634 w 731520"/>
              <a:gd name="connsiteY1" fmla="*/ 268943 h 731520"/>
              <a:gd name="connsiteX2" fmla="*/ 621346 w 731520"/>
              <a:gd name="connsiteY2" fmla="*/ 268943 h 731520"/>
              <a:gd name="connsiteX3" fmla="*/ 462754 w 731520"/>
              <a:gd name="connsiteY3" fmla="*/ 110351 h 731520"/>
              <a:gd name="connsiteX4" fmla="*/ 462754 w 731520"/>
              <a:gd name="connsiteY4" fmla="*/ 86063 h 731520"/>
              <a:gd name="connsiteX5" fmla="*/ 528620 w 731520"/>
              <a:gd name="connsiteY5" fmla="*/ 20197 h 731520"/>
              <a:gd name="connsiteX6" fmla="*/ 625632 w 731520"/>
              <a:gd name="connsiteY6" fmla="*/ 20197 h 731520"/>
              <a:gd name="connsiteX7" fmla="*/ 711500 w 731520"/>
              <a:gd name="connsiteY7" fmla="*/ 106065 h 731520"/>
              <a:gd name="connsiteX8" fmla="*/ 711500 w 731520"/>
              <a:gd name="connsiteY8" fmla="*/ 203077 h 731520"/>
              <a:gd name="connsiteX9" fmla="*/ 406176 w 731520"/>
              <a:gd name="connsiteY9" fmla="*/ 142641 h 731520"/>
              <a:gd name="connsiteX10" fmla="*/ 30986 w 731520"/>
              <a:gd name="connsiteY10" fmla="*/ 517831 h 731520"/>
              <a:gd name="connsiteX11" fmla="*/ 697 w 731520"/>
              <a:gd name="connsiteY11" fmla="*/ 691424 h 731520"/>
              <a:gd name="connsiteX12" fmla="*/ 40416 w 731520"/>
              <a:gd name="connsiteY12" fmla="*/ 731143 h 731520"/>
              <a:gd name="connsiteX13" fmla="*/ 214009 w 731520"/>
              <a:gd name="connsiteY13" fmla="*/ 700711 h 731520"/>
              <a:gd name="connsiteX14" fmla="*/ 589199 w 731520"/>
              <a:gd name="connsiteY14" fmla="*/ 325521 h 731520"/>
              <a:gd name="connsiteX15" fmla="*/ 589199 w 731520"/>
              <a:gd name="connsiteY15" fmla="*/ 301232 h 731520"/>
              <a:gd name="connsiteX16" fmla="*/ 430608 w 731520"/>
              <a:gd name="connsiteY16" fmla="*/ 142641 h 731520"/>
              <a:gd name="connsiteX17" fmla="*/ 406176 w 731520"/>
              <a:gd name="connsiteY17" fmla="*/ 142641 h 731520"/>
              <a:gd name="connsiteX18" fmla="*/ 177433 w 731520"/>
              <a:gd name="connsiteY18" fmla="*/ 485684 h 731520"/>
              <a:gd name="connsiteX19" fmla="*/ 177433 w 731520"/>
              <a:gd name="connsiteY19" fmla="*/ 457395 h 731520"/>
              <a:gd name="connsiteX20" fmla="*/ 397461 w 731520"/>
              <a:gd name="connsiteY20" fmla="*/ 237367 h 731520"/>
              <a:gd name="connsiteX21" fmla="*/ 425750 w 731520"/>
              <a:gd name="connsiteY21" fmla="*/ 237367 h 731520"/>
              <a:gd name="connsiteX22" fmla="*/ 425750 w 731520"/>
              <a:gd name="connsiteY22" fmla="*/ 265657 h 731520"/>
              <a:gd name="connsiteX23" fmla="*/ 205722 w 731520"/>
              <a:gd name="connsiteY23" fmla="*/ 485684 h 731520"/>
              <a:gd name="connsiteX24" fmla="*/ 177433 w 731520"/>
              <a:gd name="connsiteY24" fmla="*/ 485684 h 731520"/>
              <a:gd name="connsiteX25" fmla="*/ 125855 w 731520"/>
              <a:gd name="connsiteY25" fmla="*/ 605842 h 731520"/>
              <a:gd name="connsiteX26" fmla="*/ 194435 w 731520"/>
              <a:gd name="connsiteY26" fmla="*/ 605842 h 731520"/>
              <a:gd name="connsiteX27" fmla="*/ 194435 w 731520"/>
              <a:gd name="connsiteY27" fmla="*/ 657706 h 731520"/>
              <a:gd name="connsiteX28" fmla="*/ 102281 w 731520"/>
              <a:gd name="connsiteY28" fmla="*/ 673850 h 731520"/>
              <a:gd name="connsiteX29" fmla="*/ 57847 w 731520"/>
              <a:gd name="connsiteY29" fmla="*/ 629416 h 731520"/>
              <a:gd name="connsiteX30" fmla="*/ 73992 w 731520"/>
              <a:gd name="connsiteY30" fmla="*/ 537262 h 731520"/>
              <a:gd name="connsiteX31" fmla="*/ 125855 w 731520"/>
              <a:gd name="connsiteY31" fmla="*/ 537262 h 731520"/>
              <a:gd name="connsiteX32" fmla="*/ 125855 w 731520"/>
              <a:gd name="connsiteY32" fmla="*/ 60584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731520">
                <a:moveTo>
                  <a:pt x="711500" y="203077"/>
                </a:moveTo>
                <a:lnTo>
                  <a:pt x="645634" y="268943"/>
                </a:lnTo>
                <a:cubicBezTo>
                  <a:pt x="638919" y="275658"/>
                  <a:pt x="628061" y="275658"/>
                  <a:pt x="621346" y="268943"/>
                </a:cubicBezTo>
                <a:lnTo>
                  <a:pt x="462754" y="110351"/>
                </a:lnTo>
                <a:cubicBezTo>
                  <a:pt x="456039" y="103636"/>
                  <a:pt x="456039" y="92778"/>
                  <a:pt x="462754" y="86063"/>
                </a:cubicBezTo>
                <a:lnTo>
                  <a:pt x="528620" y="20197"/>
                </a:lnTo>
                <a:cubicBezTo>
                  <a:pt x="555337" y="-6520"/>
                  <a:pt x="598771" y="-6520"/>
                  <a:pt x="625632" y="20197"/>
                </a:cubicBezTo>
                <a:lnTo>
                  <a:pt x="711500" y="106065"/>
                </a:lnTo>
                <a:cubicBezTo>
                  <a:pt x="738360" y="132783"/>
                  <a:pt x="738360" y="176217"/>
                  <a:pt x="711500" y="203077"/>
                </a:cubicBezTo>
                <a:close/>
                <a:moveTo>
                  <a:pt x="406176" y="142641"/>
                </a:moveTo>
                <a:lnTo>
                  <a:pt x="30986" y="517831"/>
                </a:lnTo>
                <a:lnTo>
                  <a:pt x="697" y="691424"/>
                </a:lnTo>
                <a:cubicBezTo>
                  <a:pt x="-3447" y="714856"/>
                  <a:pt x="16984" y="735144"/>
                  <a:pt x="40416" y="731143"/>
                </a:cubicBezTo>
                <a:lnTo>
                  <a:pt x="214009" y="700711"/>
                </a:lnTo>
                <a:lnTo>
                  <a:pt x="589199" y="325521"/>
                </a:lnTo>
                <a:cubicBezTo>
                  <a:pt x="595914" y="318806"/>
                  <a:pt x="595914" y="307948"/>
                  <a:pt x="589199" y="301232"/>
                </a:cubicBezTo>
                <a:lnTo>
                  <a:pt x="430608" y="142641"/>
                </a:lnTo>
                <a:cubicBezTo>
                  <a:pt x="423750" y="135926"/>
                  <a:pt x="412891" y="135926"/>
                  <a:pt x="406176" y="142641"/>
                </a:cubicBezTo>
                <a:close/>
                <a:moveTo>
                  <a:pt x="177433" y="485684"/>
                </a:moveTo>
                <a:cubicBezTo>
                  <a:pt x="169575" y="477826"/>
                  <a:pt x="169575" y="465253"/>
                  <a:pt x="177433" y="457395"/>
                </a:cubicBezTo>
                <a:lnTo>
                  <a:pt x="397461" y="237367"/>
                </a:lnTo>
                <a:cubicBezTo>
                  <a:pt x="405319" y="229509"/>
                  <a:pt x="417892" y="229509"/>
                  <a:pt x="425750" y="237367"/>
                </a:cubicBezTo>
                <a:cubicBezTo>
                  <a:pt x="433608" y="245225"/>
                  <a:pt x="433608" y="257798"/>
                  <a:pt x="425750" y="265657"/>
                </a:cubicBezTo>
                <a:lnTo>
                  <a:pt x="205722" y="485684"/>
                </a:lnTo>
                <a:cubicBezTo>
                  <a:pt x="197864" y="493542"/>
                  <a:pt x="185291" y="493542"/>
                  <a:pt x="177433" y="485684"/>
                </a:cubicBezTo>
                <a:close/>
                <a:moveTo>
                  <a:pt x="125855" y="605842"/>
                </a:moveTo>
                <a:lnTo>
                  <a:pt x="194435" y="605842"/>
                </a:lnTo>
                <a:lnTo>
                  <a:pt x="194435" y="657706"/>
                </a:lnTo>
                <a:lnTo>
                  <a:pt x="102281" y="673850"/>
                </a:lnTo>
                <a:lnTo>
                  <a:pt x="57847" y="629416"/>
                </a:lnTo>
                <a:lnTo>
                  <a:pt x="73992" y="537262"/>
                </a:lnTo>
                <a:lnTo>
                  <a:pt x="125855" y="537262"/>
                </a:lnTo>
                <a:lnTo>
                  <a:pt x="125855" y="605842"/>
                </a:lnTo>
                <a:close/>
              </a:path>
            </a:pathLst>
          </a:custGeom>
          <a:solidFill>
            <a:srgbClr val="910830"/>
          </a:solidFill>
          <a:ln w="1414" cap="flat">
            <a:noFill/>
            <a:prstDash val="solid"/>
            <a:miter/>
          </a:ln>
        </p:spPr>
        <p:txBody>
          <a:bodyPr rtlCol="0" anchor="ctr"/>
          <a:lstStyle/>
          <a:p>
            <a:endParaRPr lang="en-GB"/>
          </a:p>
        </p:txBody>
      </p:sp>
      <p:sp>
        <p:nvSpPr>
          <p:cNvPr id="291" name="Grafik 287">
            <a:extLst>
              <a:ext uri="{FF2B5EF4-FFF2-40B4-BE49-F238E27FC236}">
                <a16:creationId xmlns:a16="http://schemas.microsoft.com/office/drawing/2014/main" id="{B30DE64B-EA4A-4757-8EE2-4B31ACAE5A65}"/>
              </a:ext>
            </a:extLst>
          </p:cNvPr>
          <p:cNvSpPr/>
          <p:nvPr/>
        </p:nvSpPr>
        <p:spPr>
          <a:xfrm>
            <a:off x="4117957" y="2246507"/>
            <a:ext cx="480789" cy="480789"/>
          </a:xfrm>
          <a:custGeom>
            <a:avLst/>
            <a:gdLst>
              <a:gd name="connsiteX0" fmla="*/ 156557 w 731520"/>
              <a:gd name="connsiteY0" fmla="*/ 348846 h 731520"/>
              <a:gd name="connsiteX1" fmla="*/ 348838 w 731520"/>
              <a:gd name="connsiteY1" fmla="*/ 156593 h 731520"/>
              <a:gd name="connsiteX2" fmla="*/ 285802 w 731520"/>
              <a:gd name="connsiteY2" fmla="*/ 93556 h 731520"/>
              <a:gd name="connsiteX3" fmla="*/ 197677 w 731520"/>
              <a:gd name="connsiteY3" fmla="*/ 181682 h 731520"/>
              <a:gd name="connsiteX4" fmla="*/ 181676 w 731520"/>
              <a:gd name="connsiteY4" fmla="*/ 181697 h 731520"/>
              <a:gd name="connsiteX5" fmla="*/ 181660 w 731520"/>
              <a:gd name="connsiteY5" fmla="*/ 181682 h 731520"/>
              <a:gd name="connsiteX6" fmla="*/ 165644 w 731520"/>
              <a:gd name="connsiteY6" fmla="*/ 165665 h 731520"/>
              <a:gd name="connsiteX7" fmla="*/ 165644 w 731520"/>
              <a:gd name="connsiteY7" fmla="*/ 149649 h 731520"/>
              <a:gd name="connsiteX8" fmla="*/ 253769 w 731520"/>
              <a:gd name="connsiteY8" fmla="*/ 61524 h 731520"/>
              <a:gd name="connsiteX9" fmla="*/ 205706 w 731520"/>
              <a:gd name="connsiteY9" fmla="*/ 13446 h 731520"/>
              <a:gd name="connsiteX10" fmla="*/ 141613 w 731520"/>
              <a:gd name="connsiteY10" fmla="*/ 13446 h 731520"/>
              <a:gd name="connsiteX11" fmla="*/ 13439 w 731520"/>
              <a:gd name="connsiteY11" fmla="*/ 141620 h 731520"/>
              <a:gd name="connsiteX12" fmla="*/ 13439 w 731520"/>
              <a:gd name="connsiteY12" fmla="*/ 205713 h 731520"/>
              <a:gd name="connsiteX13" fmla="*/ 156557 w 731520"/>
              <a:gd name="connsiteY13" fmla="*/ 348846 h 731520"/>
              <a:gd name="connsiteX14" fmla="*/ 711584 w 731520"/>
              <a:gd name="connsiteY14" fmla="*/ 181968 h 731520"/>
              <a:gd name="connsiteX15" fmla="*/ 711584 w 731520"/>
              <a:gd name="connsiteY15" fmla="*/ 84913 h 731520"/>
              <a:gd name="connsiteX16" fmla="*/ 646933 w 731520"/>
              <a:gd name="connsiteY16" fmla="*/ 20262 h 731520"/>
              <a:gd name="connsiteX17" fmla="*/ 549849 w 731520"/>
              <a:gd name="connsiteY17" fmla="*/ 20262 h 731520"/>
              <a:gd name="connsiteX18" fmla="*/ 484098 w 731520"/>
              <a:gd name="connsiteY18" fmla="*/ 85998 h 731520"/>
              <a:gd name="connsiteX19" fmla="*/ 645833 w 731520"/>
              <a:gd name="connsiteY19" fmla="*/ 247733 h 731520"/>
              <a:gd name="connsiteX20" fmla="*/ 711584 w 731520"/>
              <a:gd name="connsiteY20" fmla="*/ 181968 h 731520"/>
              <a:gd name="connsiteX21" fmla="*/ 451766 w 731520"/>
              <a:gd name="connsiteY21" fmla="*/ 118345 h 731520"/>
              <a:gd name="connsiteX22" fmla="*/ 27427 w 731520"/>
              <a:gd name="connsiteY22" fmla="*/ 542627 h 731520"/>
              <a:gd name="connsiteX23" fmla="*/ 623 w 731520"/>
              <a:gd name="connsiteY23" fmla="*/ 696132 h 731520"/>
              <a:gd name="connsiteX24" fmla="*/ 35756 w 731520"/>
              <a:gd name="connsiteY24" fmla="*/ 731222 h 731520"/>
              <a:gd name="connsiteX25" fmla="*/ 189276 w 731520"/>
              <a:gd name="connsiteY25" fmla="*/ 704304 h 731520"/>
              <a:gd name="connsiteX26" fmla="*/ 613500 w 731520"/>
              <a:gd name="connsiteY26" fmla="*/ 280065 h 731520"/>
              <a:gd name="connsiteX27" fmla="*/ 451766 w 731520"/>
              <a:gd name="connsiteY27" fmla="*/ 118345 h 731520"/>
              <a:gd name="connsiteX28" fmla="*/ 718413 w 731520"/>
              <a:gd name="connsiteY28" fmla="*/ 526153 h 731520"/>
              <a:gd name="connsiteX29" fmla="*/ 670350 w 731520"/>
              <a:gd name="connsiteY29" fmla="*/ 478090 h 731520"/>
              <a:gd name="connsiteX30" fmla="*/ 582225 w 731520"/>
              <a:gd name="connsiteY30" fmla="*/ 566216 h 731520"/>
              <a:gd name="connsiteX31" fmla="*/ 566208 w 731520"/>
              <a:gd name="connsiteY31" fmla="*/ 566216 h 731520"/>
              <a:gd name="connsiteX32" fmla="*/ 550192 w 731520"/>
              <a:gd name="connsiteY32" fmla="*/ 550199 h 731520"/>
              <a:gd name="connsiteX33" fmla="*/ 550192 w 731520"/>
              <a:gd name="connsiteY33" fmla="*/ 534183 h 731520"/>
              <a:gd name="connsiteX34" fmla="*/ 638317 w 731520"/>
              <a:gd name="connsiteY34" fmla="*/ 446058 h 731520"/>
              <a:gd name="connsiteX35" fmla="*/ 575252 w 731520"/>
              <a:gd name="connsiteY35" fmla="*/ 382993 h 731520"/>
              <a:gd name="connsiteX36" fmla="*/ 382971 w 731520"/>
              <a:gd name="connsiteY36" fmla="*/ 575245 h 731520"/>
              <a:gd name="connsiteX37" fmla="*/ 526146 w 731520"/>
              <a:gd name="connsiteY37" fmla="*/ 718406 h 731520"/>
              <a:gd name="connsiteX38" fmla="*/ 590240 w 731520"/>
              <a:gd name="connsiteY38" fmla="*/ 718406 h 731520"/>
              <a:gd name="connsiteX39" fmla="*/ 718413 w 731520"/>
              <a:gd name="connsiteY39" fmla="*/ 590247 h 731520"/>
              <a:gd name="connsiteX40" fmla="*/ 718413 w 731520"/>
              <a:gd name="connsiteY40" fmla="*/ 52615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156557" y="348846"/>
                </a:moveTo>
                <a:lnTo>
                  <a:pt x="348838" y="156593"/>
                </a:lnTo>
                <a:lnTo>
                  <a:pt x="285802" y="93556"/>
                </a:lnTo>
                <a:lnTo>
                  <a:pt x="197677" y="181682"/>
                </a:lnTo>
                <a:cubicBezTo>
                  <a:pt x="193262" y="186105"/>
                  <a:pt x="186099" y="186111"/>
                  <a:pt x="181676" y="181697"/>
                </a:cubicBezTo>
                <a:cubicBezTo>
                  <a:pt x="181671" y="181692"/>
                  <a:pt x="181666" y="181687"/>
                  <a:pt x="181660" y="181682"/>
                </a:cubicBezTo>
                <a:lnTo>
                  <a:pt x="165644" y="165665"/>
                </a:lnTo>
                <a:cubicBezTo>
                  <a:pt x="161215" y="161236"/>
                  <a:pt x="161215" y="154064"/>
                  <a:pt x="165644" y="149649"/>
                </a:cubicBezTo>
                <a:lnTo>
                  <a:pt x="253769" y="61524"/>
                </a:lnTo>
                <a:lnTo>
                  <a:pt x="205706" y="13446"/>
                </a:lnTo>
                <a:cubicBezTo>
                  <a:pt x="188004" y="-4256"/>
                  <a:pt x="159315" y="-4256"/>
                  <a:pt x="141613" y="13446"/>
                </a:cubicBezTo>
                <a:lnTo>
                  <a:pt x="13439" y="141620"/>
                </a:lnTo>
                <a:cubicBezTo>
                  <a:pt x="-4249" y="159322"/>
                  <a:pt x="-4263" y="188011"/>
                  <a:pt x="13439" y="205713"/>
                </a:cubicBezTo>
                <a:lnTo>
                  <a:pt x="156557" y="348846"/>
                </a:lnTo>
                <a:close/>
                <a:moveTo>
                  <a:pt x="711584" y="181968"/>
                </a:moveTo>
                <a:cubicBezTo>
                  <a:pt x="738387" y="155164"/>
                  <a:pt x="738373" y="111716"/>
                  <a:pt x="711584" y="84913"/>
                </a:cubicBezTo>
                <a:lnTo>
                  <a:pt x="646933" y="20262"/>
                </a:lnTo>
                <a:cubicBezTo>
                  <a:pt x="620130" y="-6542"/>
                  <a:pt x="576667" y="-6542"/>
                  <a:pt x="549849" y="20262"/>
                </a:cubicBezTo>
                <a:lnTo>
                  <a:pt x="484098" y="85998"/>
                </a:lnTo>
                <a:lnTo>
                  <a:pt x="645833" y="247733"/>
                </a:lnTo>
                <a:lnTo>
                  <a:pt x="711584" y="181968"/>
                </a:lnTo>
                <a:close/>
                <a:moveTo>
                  <a:pt x="451766" y="118345"/>
                </a:moveTo>
                <a:lnTo>
                  <a:pt x="27427" y="542627"/>
                </a:lnTo>
                <a:lnTo>
                  <a:pt x="623" y="696132"/>
                </a:lnTo>
                <a:cubicBezTo>
                  <a:pt x="-2991" y="716834"/>
                  <a:pt x="15040" y="734865"/>
                  <a:pt x="35756" y="731222"/>
                </a:cubicBezTo>
                <a:lnTo>
                  <a:pt x="189276" y="704304"/>
                </a:lnTo>
                <a:lnTo>
                  <a:pt x="613500" y="280065"/>
                </a:lnTo>
                <a:lnTo>
                  <a:pt x="451766" y="118345"/>
                </a:lnTo>
                <a:close/>
                <a:moveTo>
                  <a:pt x="718413" y="526153"/>
                </a:moveTo>
                <a:lnTo>
                  <a:pt x="670350" y="478090"/>
                </a:lnTo>
                <a:lnTo>
                  <a:pt x="582225" y="566216"/>
                </a:lnTo>
                <a:cubicBezTo>
                  <a:pt x="577796" y="570645"/>
                  <a:pt x="570623" y="570645"/>
                  <a:pt x="566208" y="566216"/>
                </a:cubicBezTo>
                <a:lnTo>
                  <a:pt x="550192" y="550199"/>
                </a:lnTo>
                <a:cubicBezTo>
                  <a:pt x="545777" y="545770"/>
                  <a:pt x="545777" y="538598"/>
                  <a:pt x="550192" y="534183"/>
                </a:cubicBezTo>
                <a:lnTo>
                  <a:pt x="638317" y="446058"/>
                </a:lnTo>
                <a:lnTo>
                  <a:pt x="575252" y="382993"/>
                </a:lnTo>
                <a:lnTo>
                  <a:pt x="382971" y="575245"/>
                </a:lnTo>
                <a:lnTo>
                  <a:pt x="526146" y="718406"/>
                </a:lnTo>
                <a:cubicBezTo>
                  <a:pt x="543849" y="736108"/>
                  <a:pt x="572538" y="736108"/>
                  <a:pt x="590240" y="718406"/>
                </a:cubicBezTo>
                <a:lnTo>
                  <a:pt x="718413" y="590247"/>
                </a:lnTo>
                <a:cubicBezTo>
                  <a:pt x="736115" y="572545"/>
                  <a:pt x="736115" y="543856"/>
                  <a:pt x="718413" y="526153"/>
                </a:cubicBezTo>
                <a:close/>
              </a:path>
            </a:pathLst>
          </a:custGeom>
          <a:solidFill>
            <a:srgbClr val="910830"/>
          </a:solidFill>
          <a:ln w="1414" cap="flat">
            <a:noFill/>
            <a:prstDash val="solid"/>
            <a:miter/>
          </a:ln>
        </p:spPr>
        <p:txBody>
          <a:bodyPr rtlCol="0" anchor="ctr"/>
          <a:lstStyle/>
          <a:p>
            <a:endParaRPr lang="en-GB"/>
          </a:p>
        </p:txBody>
      </p:sp>
      <p:sp>
        <p:nvSpPr>
          <p:cNvPr id="292" name="Grafik 288">
            <a:extLst>
              <a:ext uri="{FF2B5EF4-FFF2-40B4-BE49-F238E27FC236}">
                <a16:creationId xmlns:a16="http://schemas.microsoft.com/office/drawing/2014/main" id="{6459E68C-A840-4158-9D14-FA16E30CCF98}"/>
              </a:ext>
            </a:extLst>
          </p:cNvPr>
          <p:cNvSpPr/>
          <p:nvPr/>
        </p:nvSpPr>
        <p:spPr>
          <a:xfrm>
            <a:off x="4648832" y="2246515"/>
            <a:ext cx="480789" cy="480789"/>
          </a:xfrm>
          <a:custGeom>
            <a:avLst/>
            <a:gdLst>
              <a:gd name="connsiteX0" fmla="*/ 113287 w 731520"/>
              <a:gd name="connsiteY0" fmla="*/ 404412 h 731520"/>
              <a:gd name="connsiteX1" fmla="*/ 84370 w 731520"/>
              <a:gd name="connsiteY1" fmla="*/ 433330 h 731520"/>
              <a:gd name="connsiteX2" fmla="*/ 159 w 731520"/>
              <a:gd name="connsiteY2" fmla="*/ 685962 h 731520"/>
              <a:gd name="connsiteX3" fmla="*/ 6860 w 731520"/>
              <a:gd name="connsiteY3" fmla="*/ 692663 h 731520"/>
              <a:gd name="connsiteX4" fmla="*/ 139576 w 731520"/>
              <a:gd name="connsiteY4" fmla="*/ 559946 h 731520"/>
              <a:gd name="connsiteX5" fmla="*/ 137333 w 731520"/>
              <a:gd name="connsiteY5" fmla="*/ 548802 h 731520"/>
              <a:gd name="connsiteX6" fmla="*/ 183053 w 731520"/>
              <a:gd name="connsiteY6" fmla="*/ 503082 h 731520"/>
              <a:gd name="connsiteX7" fmla="*/ 228773 w 731520"/>
              <a:gd name="connsiteY7" fmla="*/ 548802 h 731520"/>
              <a:gd name="connsiteX8" fmla="*/ 183053 w 731520"/>
              <a:gd name="connsiteY8" fmla="*/ 594522 h 731520"/>
              <a:gd name="connsiteX9" fmla="*/ 171909 w 731520"/>
              <a:gd name="connsiteY9" fmla="*/ 592279 h 731520"/>
              <a:gd name="connsiteX10" fmla="*/ 39193 w 731520"/>
              <a:gd name="connsiteY10" fmla="*/ 724995 h 731520"/>
              <a:gd name="connsiteX11" fmla="*/ 45879 w 731520"/>
              <a:gd name="connsiteY11" fmla="*/ 731682 h 731520"/>
              <a:gd name="connsiteX12" fmla="*/ 298511 w 731520"/>
              <a:gd name="connsiteY12" fmla="*/ 647471 h 731520"/>
              <a:gd name="connsiteX13" fmla="*/ 327429 w 731520"/>
              <a:gd name="connsiteY13" fmla="*/ 618553 h 731520"/>
              <a:gd name="connsiteX14" fmla="*/ 374677 w 731520"/>
              <a:gd name="connsiteY14" fmla="*/ 498438 h 731520"/>
              <a:gd name="connsiteX15" fmla="*/ 233403 w 731520"/>
              <a:gd name="connsiteY15" fmla="*/ 357163 h 731520"/>
              <a:gd name="connsiteX16" fmla="*/ 113287 w 731520"/>
              <a:gd name="connsiteY16" fmla="*/ 404412 h 731520"/>
              <a:gd name="connsiteX17" fmla="*/ 527725 w 731520"/>
              <a:gd name="connsiteY17" fmla="*/ 40624 h 731520"/>
              <a:gd name="connsiteX18" fmla="*/ 266107 w 731520"/>
              <a:gd name="connsiteY18" fmla="*/ 325645 h 731520"/>
              <a:gd name="connsiteX19" fmla="*/ 405910 w 731520"/>
              <a:gd name="connsiteY19" fmla="*/ 465448 h 731520"/>
              <a:gd name="connsiteX20" fmla="*/ 690931 w 731520"/>
              <a:gd name="connsiteY20" fmla="*/ 203830 h 731520"/>
              <a:gd name="connsiteX21" fmla="*/ 527725 w 731520"/>
              <a:gd name="connsiteY21" fmla="*/ 406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31520" h="731520">
                <a:moveTo>
                  <a:pt x="113287" y="404412"/>
                </a:moveTo>
                <a:cubicBezTo>
                  <a:pt x="99635" y="408964"/>
                  <a:pt x="88921" y="419677"/>
                  <a:pt x="84370" y="433330"/>
                </a:cubicBezTo>
                <a:lnTo>
                  <a:pt x="159" y="685962"/>
                </a:lnTo>
                <a:lnTo>
                  <a:pt x="6860" y="692663"/>
                </a:lnTo>
                <a:lnTo>
                  <a:pt x="139576" y="559946"/>
                </a:lnTo>
                <a:cubicBezTo>
                  <a:pt x="138634" y="556288"/>
                  <a:pt x="137333" y="552759"/>
                  <a:pt x="137333" y="548802"/>
                </a:cubicBezTo>
                <a:cubicBezTo>
                  <a:pt x="137333" y="523556"/>
                  <a:pt x="157807" y="503082"/>
                  <a:pt x="183053" y="503082"/>
                </a:cubicBezTo>
                <a:cubicBezTo>
                  <a:pt x="208299" y="503082"/>
                  <a:pt x="228773" y="523556"/>
                  <a:pt x="228773" y="548802"/>
                </a:cubicBezTo>
                <a:cubicBezTo>
                  <a:pt x="228773" y="574048"/>
                  <a:pt x="208299" y="594522"/>
                  <a:pt x="183053" y="594522"/>
                </a:cubicBezTo>
                <a:cubicBezTo>
                  <a:pt x="179096" y="594522"/>
                  <a:pt x="175567" y="593222"/>
                  <a:pt x="171909" y="592279"/>
                </a:cubicBezTo>
                <a:lnTo>
                  <a:pt x="39193" y="724995"/>
                </a:lnTo>
                <a:lnTo>
                  <a:pt x="45879" y="731682"/>
                </a:lnTo>
                <a:lnTo>
                  <a:pt x="298511" y="647471"/>
                </a:lnTo>
                <a:cubicBezTo>
                  <a:pt x="312166" y="642924"/>
                  <a:pt x="322881" y="632209"/>
                  <a:pt x="327429" y="618553"/>
                </a:cubicBezTo>
                <a:lnTo>
                  <a:pt x="374677" y="498438"/>
                </a:lnTo>
                <a:lnTo>
                  <a:pt x="233403" y="357163"/>
                </a:lnTo>
                <a:lnTo>
                  <a:pt x="113287" y="404412"/>
                </a:lnTo>
                <a:close/>
                <a:moveTo>
                  <a:pt x="527725" y="40624"/>
                </a:moveTo>
                <a:lnTo>
                  <a:pt x="266107" y="325645"/>
                </a:lnTo>
                <a:lnTo>
                  <a:pt x="405910" y="465448"/>
                </a:lnTo>
                <a:lnTo>
                  <a:pt x="690931" y="203830"/>
                </a:lnTo>
                <a:cubicBezTo>
                  <a:pt x="812261" y="96574"/>
                  <a:pt x="634138" y="-79763"/>
                  <a:pt x="527725" y="40624"/>
                </a:cubicBezTo>
                <a:close/>
              </a:path>
            </a:pathLst>
          </a:custGeom>
          <a:solidFill>
            <a:srgbClr val="910830"/>
          </a:solidFill>
          <a:ln w="1414" cap="flat">
            <a:noFill/>
            <a:prstDash val="solid"/>
            <a:miter/>
          </a:ln>
        </p:spPr>
        <p:txBody>
          <a:bodyPr rtlCol="0" anchor="ctr"/>
          <a:lstStyle/>
          <a:p>
            <a:endParaRPr lang="en-GB"/>
          </a:p>
        </p:txBody>
      </p:sp>
      <p:sp>
        <p:nvSpPr>
          <p:cNvPr id="293" name="Grafik 289">
            <a:extLst>
              <a:ext uri="{FF2B5EF4-FFF2-40B4-BE49-F238E27FC236}">
                <a16:creationId xmlns:a16="http://schemas.microsoft.com/office/drawing/2014/main" id="{062AB149-A8D5-4686-9C95-947F525B4365}"/>
              </a:ext>
            </a:extLst>
          </p:cNvPr>
          <p:cNvSpPr/>
          <p:nvPr/>
        </p:nvSpPr>
        <p:spPr>
          <a:xfrm>
            <a:off x="5179703" y="2246514"/>
            <a:ext cx="480789" cy="480789"/>
          </a:xfrm>
          <a:custGeom>
            <a:avLst/>
            <a:gdLst>
              <a:gd name="connsiteX0" fmla="*/ 195326 w 731520"/>
              <a:gd name="connsiteY0" fmla="*/ 198459 h 731520"/>
              <a:gd name="connsiteX1" fmla="*/ 133447 w 731520"/>
              <a:gd name="connsiteY1" fmla="*/ 257538 h 731520"/>
              <a:gd name="connsiteX2" fmla="*/ 159 w 731520"/>
              <a:gd name="connsiteY2" fmla="*/ 657388 h 731520"/>
              <a:gd name="connsiteX3" fmla="*/ 21147 w 731520"/>
              <a:gd name="connsiteY3" fmla="*/ 678376 h 731520"/>
              <a:gd name="connsiteX4" fmla="*/ 235617 w 731520"/>
              <a:gd name="connsiteY4" fmla="*/ 463906 h 731520"/>
              <a:gd name="connsiteX5" fmla="*/ 228759 w 731520"/>
              <a:gd name="connsiteY5" fmla="*/ 434503 h 731520"/>
              <a:gd name="connsiteX6" fmla="*/ 297339 w 731520"/>
              <a:gd name="connsiteY6" fmla="*/ 365923 h 731520"/>
              <a:gd name="connsiteX7" fmla="*/ 365919 w 731520"/>
              <a:gd name="connsiteY7" fmla="*/ 434503 h 731520"/>
              <a:gd name="connsiteX8" fmla="*/ 297339 w 731520"/>
              <a:gd name="connsiteY8" fmla="*/ 503083 h 731520"/>
              <a:gd name="connsiteX9" fmla="*/ 267935 w 731520"/>
              <a:gd name="connsiteY9" fmla="*/ 496225 h 731520"/>
              <a:gd name="connsiteX10" fmla="*/ 53466 w 731520"/>
              <a:gd name="connsiteY10" fmla="*/ 710694 h 731520"/>
              <a:gd name="connsiteX11" fmla="*/ 74454 w 731520"/>
              <a:gd name="connsiteY11" fmla="*/ 731683 h 731520"/>
              <a:gd name="connsiteX12" fmla="*/ 474304 w 731520"/>
              <a:gd name="connsiteY12" fmla="*/ 598395 h 731520"/>
              <a:gd name="connsiteX13" fmla="*/ 533383 w 731520"/>
              <a:gd name="connsiteY13" fmla="*/ 536515 h 731520"/>
              <a:gd name="connsiteX14" fmla="*/ 594519 w 731520"/>
              <a:gd name="connsiteY14" fmla="*/ 320203 h 731520"/>
              <a:gd name="connsiteX15" fmla="*/ 411639 w 731520"/>
              <a:gd name="connsiteY15" fmla="*/ 137323 h 731520"/>
              <a:gd name="connsiteX16" fmla="*/ 195326 w 731520"/>
              <a:gd name="connsiteY16" fmla="*/ 198459 h 731520"/>
              <a:gd name="connsiteX17" fmla="*/ 711591 w 731520"/>
              <a:gd name="connsiteY17" fmla="*/ 106133 h 731520"/>
              <a:gd name="connsiteX18" fmla="*/ 625709 w 731520"/>
              <a:gd name="connsiteY18" fmla="*/ 20251 h 731520"/>
              <a:gd name="connsiteX19" fmla="*/ 528682 w 731520"/>
              <a:gd name="connsiteY19" fmla="*/ 20251 h 731520"/>
              <a:gd name="connsiteX20" fmla="*/ 447886 w 731520"/>
              <a:gd name="connsiteY20" fmla="*/ 101047 h 731520"/>
              <a:gd name="connsiteX21" fmla="*/ 630795 w 731520"/>
              <a:gd name="connsiteY21" fmla="*/ 283955 h 731520"/>
              <a:gd name="connsiteX22" fmla="*/ 711591 w 731520"/>
              <a:gd name="connsiteY22" fmla="*/ 203159 h 731520"/>
              <a:gd name="connsiteX23" fmla="*/ 711591 w 731520"/>
              <a:gd name="connsiteY23" fmla="*/ 1061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731520">
                <a:moveTo>
                  <a:pt x="195326" y="198459"/>
                </a:moveTo>
                <a:cubicBezTo>
                  <a:pt x="166192" y="206694"/>
                  <a:pt x="143022" y="228815"/>
                  <a:pt x="133447" y="257538"/>
                </a:cubicBezTo>
                <a:lnTo>
                  <a:pt x="159" y="657388"/>
                </a:lnTo>
                <a:lnTo>
                  <a:pt x="21147" y="678376"/>
                </a:lnTo>
                <a:lnTo>
                  <a:pt x="235617" y="463906"/>
                </a:lnTo>
                <a:cubicBezTo>
                  <a:pt x="231345" y="454962"/>
                  <a:pt x="228759" y="445075"/>
                  <a:pt x="228759" y="434503"/>
                </a:cubicBezTo>
                <a:cubicBezTo>
                  <a:pt x="228759" y="396626"/>
                  <a:pt x="259463" y="365923"/>
                  <a:pt x="297339" y="365923"/>
                </a:cubicBezTo>
                <a:cubicBezTo>
                  <a:pt x="335215" y="365923"/>
                  <a:pt x="365919" y="396626"/>
                  <a:pt x="365919" y="434503"/>
                </a:cubicBezTo>
                <a:cubicBezTo>
                  <a:pt x="365919" y="472379"/>
                  <a:pt x="335215" y="503083"/>
                  <a:pt x="297339" y="503083"/>
                </a:cubicBezTo>
                <a:cubicBezTo>
                  <a:pt x="286766" y="503083"/>
                  <a:pt x="276879" y="500497"/>
                  <a:pt x="267935" y="496225"/>
                </a:cubicBezTo>
                <a:lnTo>
                  <a:pt x="53466" y="710694"/>
                </a:lnTo>
                <a:lnTo>
                  <a:pt x="74454" y="731683"/>
                </a:lnTo>
                <a:lnTo>
                  <a:pt x="474304" y="598395"/>
                </a:lnTo>
                <a:cubicBezTo>
                  <a:pt x="503026" y="588820"/>
                  <a:pt x="525148" y="565650"/>
                  <a:pt x="533383" y="536515"/>
                </a:cubicBezTo>
                <a:lnTo>
                  <a:pt x="594519" y="320203"/>
                </a:lnTo>
                <a:lnTo>
                  <a:pt x="411639" y="137323"/>
                </a:lnTo>
                <a:lnTo>
                  <a:pt x="195326" y="198459"/>
                </a:lnTo>
                <a:close/>
                <a:moveTo>
                  <a:pt x="711591" y="106133"/>
                </a:moveTo>
                <a:lnTo>
                  <a:pt x="625709" y="20251"/>
                </a:lnTo>
                <a:cubicBezTo>
                  <a:pt x="598920" y="-6538"/>
                  <a:pt x="555471" y="-6538"/>
                  <a:pt x="528682" y="20251"/>
                </a:cubicBezTo>
                <a:lnTo>
                  <a:pt x="447886" y="101047"/>
                </a:lnTo>
                <a:lnTo>
                  <a:pt x="630795" y="283955"/>
                </a:lnTo>
                <a:lnTo>
                  <a:pt x="711591" y="203159"/>
                </a:lnTo>
                <a:cubicBezTo>
                  <a:pt x="738380" y="176370"/>
                  <a:pt x="738380" y="132936"/>
                  <a:pt x="711591" y="106133"/>
                </a:cubicBezTo>
                <a:close/>
              </a:path>
            </a:pathLst>
          </a:custGeom>
          <a:solidFill>
            <a:srgbClr val="910830"/>
          </a:solidFill>
          <a:ln w="1414" cap="flat">
            <a:noFill/>
            <a:prstDash val="solid"/>
            <a:miter/>
          </a:ln>
        </p:spPr>
        <p:txBody>
          <a:bodyPr rtlCol="0" anchor="ctr"/>
          <a:lstStyle/>
          <a:p>
            <a:endParaRPr lang="en-GB"/>
          </a:p>
        </p:txBody>
      </p:sp>
      <p:sp>
        <p:nvSpPr>
          <p:cNvPr id="294" name="Grafik 290">
            <a:extLst>
              <a:ext uri="{FF2B5EF4-FFF2-40B4-BE49-F238E27FC236}">
                <a16:creationId xmlns:a16="http://schemas.microsoft.com/office/drawing/2014/main" id="{35108AF7-900B-4A95-8D97-C71BA0F25C94}"/>
              </a:ext>
            </a:extLst>
          </p:cNvPr>
          <p:cNvSpPr/>
          <p:nvPr/>
        </p:nvSpPr>
        <p:spPr>
          <a:xfrm>
            <a:off x="6241444" y="2276565"/>
            <a:ext cx="420690" cy="420690"/>
          </a:xfrm>
          <a:custGeom>
            <a:avLst/>
            <a:gdLst>
              <a:gd name="connsiteX0" fmla="*/ 571660 w 640080"/>
              <a:gd name="connsiteY0" fmla="*/ 640240 h 640080"/>
              <a:gd name="connsiteX1" fmla="*/ 68740 w 640080"/>
              <a:gd name="connsiteY1" fmla="*/ 640240 h 640080"/>
              <a:gd name="connsiteX2" fmla="*/ 160 w 640080"/>
              <a:gd name="connsiteY2" fmla="*/ 571660 h 640080"/>
              <a:gd name="connsiteX3" fmla="*/ 160 w 640080"/>
              <a:gd name="connsiteY3" fmla="*/ 68740 h 640080"/>
              <a:gd name="connsiteX4" fmla="*/ 68740 w 640080"/>
              <a:gd name="connsiteY4" fmla="*/ 160 h 640080"/>
              <a:gd name="connsiteX5" fmla="*/ 571660 w 640080"/>
              <a:gd name="connsiteY5" fmla="*/ 160 h 640080"/>
              <a:gd name="connsiteX6" fmla="*/ 640240 w 640080"/>
              <a:gd name="connsiteY6" fmla="*/ 68740 h 640080"/>
              <a:gd name="connsiteX7" fmla="*/ 640240 w 640080"/>
              <a:gd name="connsiteY7" fmla="*/ 571660 h 640080"/>
              <a:gd name="connsiteX8" fmla="*/ 571660 w 640080"/>
              <a:gd name="connsiteY8" fmla="*/ 640240 h 640080"/>
              <a:gd name="connsiteX9" fmla="*/ 340346 w 640080"/>
              <a:gd name="connsiteY9" fmla="*/ 208615 h 640080"/>
              <a:gd name="connsiteX10" fmla="*/ 146464 w 640080"/>
              <a:gd name="connsiteY10" fmla="*/ 402496 h 640080"/>
              <a:gd name="connsiteX11" fmla="*/ 137463 w 640080"/>
              <a:gd name="connsiteY11" fmla="*/ 484078 h 640080"/>
              <a:gd name="connsiteX12" fmla="*/ 156466 w 640080"/>
              <a:gd name="connsiteY12" fmla="*/ 503080 h 640080"/>
              <a:gd name="connsiteX13" fmla="*/ 238047 w 640080"/>
              <a:gd name="connsiteY13" fmla="*/ 494079 h 640080"/>
              <a:gd name="connsiteX14" fmla="*/ 431929 w 640080"/>
              <a:gd name="connsiteY14" fmla="*/ 300198 h 640080"/>
              <a:gd name="connsiteX15" fmla="*/ 431929 w 640080"/>
              <a:gd name="connsiteY15" fmla="*/ 288053 h 640080"/>
              <a:gd name="connsiteX16" fmla="*/ 352633 w 640080"/>
              <a:gd name="connsiteY16" fmla="*/ 208758 h 640080"/>
              <a:gd name="connsiteX17" fmla="*/ 340346 w 640080"/>
              <a:gd name="connsiteY17" fmla="*/ 208615 h 640080"/>
              <a:gd name="connsiteX18" fmla="*/ 493079 w 640080"/>
              <a:gd name="connsiteY18" fmla="*/ 190327 h 640080"/>
              <a:gd name="connsiteX19" fmla="*/ 450074 w 640080"/>
              <a:gd name="connsiteY19" fmla="*/ 147322 h 640080"/>
              <a:gd name="connsiteX20" fmla="*/ 401639 w 640080"/>
              <a:gd name="connsiteY20" fmla="*/ 147322 h 640080"/>
              <a:gd name="connsiteX21" fmla="*/ 368635 w 640080"/>
              <a:gd name="connsiteY21" fmla="*/ 180326 h 640080"/>
              <a:gd name="connsiteX22" fmla="*/ 368635 w 640080"/>
              <a:gd name="connsiteY22" fmla="*/ 192470 h 640080"/>
              <a:gd name="connsiteX23" fmla="*/ 447931 w 640080"/>
              <a:gd name="connsiteY23" fmla="*/ 271766 h 640080"/>
              <a:gd name="connsiteX24" fmla="*/ 460075 w 640080"/>
              <a:gd name="connsiteY24" fmla="*/ 271766 h 640080"/>
              <a:gd name="connsiteX25" fmla="*/ 493079 w 640080"/>
              <a:gd name="connsiteY25" fmla="*/ 238762 h 640080"/>
              <a:gd name="connsiteX26" fmla="*/ 493079 w 640080"/>
              <a:gd name="connsiteY26" fmla="*/ 19032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640080">
                <a:moveTo>
                  <a:pt x="571660" y="640240"/>
                </a:move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lnTo>
                  <a:pt x="640240" y="571660"/>
                </a:lnTo>
                <a:cubicBezTo>
                  <a:pt x="640240" y="609522"/>
                  <a:pt x="609522" y="640240"/>
                  <a:pt x="571660" y="640240"/>
                </a:cubicBezTo>
                <a:close/>
                <a:moveTo>
                  <a:pt x="340346" y="208615"/>
                </a:moveTo>
                <a:lnTo>
                  <a:pt x="146464" y="402496"/>
                </a:lnTo>
                <a:lnTo>
                  <a:pt x="137463" y="484078"/>
                </a:lnTo>
                <a:cubicBezTo>
                  <a:pt x="136320" y="494936"/>
                  <a:pt x="145464" y="504223"/>
                  <a:pt x="156466" y="503080"/>
                </a:cubicBezTo>
                <a:lnTo>
                  <a:pt x="238047" y="494079"/>
                </a:lnTo>
                <a:lnTo>
                  <a:pt x="431929" y="300198"/>
                </a:lnTo>
                <a:cubicBezTo>
                  <a:pt x="435215" y="296912"/>
                  <a:pt x="435215" y="291482"/>
                  <a:pt x="431929" y="288053"/>
                </a:cubicBezTo>
                <a:lnTo>
                  <a:pt x="352633" y="208758"/>
                </a:lnTo>
                <a:cubicBezTo>
                  <a:pt x="349061" y="205329"/>
                  <a:pt x="343632" y="205329"/>
                  <a:pt x="340346" y="208615"/>
                </a:cubicBezTo>
                <a:close/>
                <a:moveTo>
                  <a:pt x="493079" y="190327"/>
                </a:moveTo>
                <a:lnTo>
                  <a:pt x="450074" y="147322"/>
                </a:lnTo>
                <a:cubicBezTo>
                  <a:pt x="436643" y="133891"/>
                  <a:pt x="414926" y="133891"/>
                  <a:pt x="401639" y="147322"/>
                </a:cubicBezTo>
                <a:lnTo>
                  <a:pt x="368635" y="180326"/>
                </a:lnTo>
                <a:cubicBezTo>
                  <a:pt x="365349" y="183612"/>
                  <a:pt x="365349" y="189041"/>
                  <a:pt x="368635" y="192470"/>
                </a:cubicBezTo>
                <a:lnTo>
                  <a:pt x="447931" y="271766"/>
                </a:lnTo>
                <a:cubicBezTo>
                  <a:pt x="451217" y="275052"/>
                  <a:pt x="456646" y="275052"/>
                  <a:pt x="460075" y="271766"/>
                </a:cubicBezTo>
                <a:lnTo>
                  <a:pt x="493079" y="238762"/>
                </a:lnTo>
                <a:cubicBezTo>
                  <a:pt x="506366" y="225474"/>
                  <a:pt x="506366" y="203757"/>
                  <a:pt x="493079" y="190327"/>
                </a:cubicBezTo>
                <a:close/>
              </a:path>
            </a:pathLst>
          </a:custGeom>
          <a:solidFill>
            <a:srgbClr val="910830"/>
          </a:solidFill>
          <a:ln w="1424" cap="flat">
            <a:noFill/>
            <a:prstDash val="solid"/>
            <a:miter/>
          </a:ln>
        </p:spPr>
        <p:txBody>
          <a:bodyPr rtlCol="0" anchor="ctr"/>
          <a:lstStyle/>
          <a:p>
            <a:endParaRPr lang="en-GB"/>
          </a:p>
        </p:txBody>
      </p:sp>
      <p:sp>
        <p:nvSpPr>
          <p:cNvPr id="295" name="Grafik 291">
            <a:extLst>
              <a:ext uri="{FF2B5EF4-FFF2-40B4-BE49-F238E27FC236}">
                <a16:creationId xmlns:a16="http://schemas.microsoft.com/office/drawing/2014/main" id="{D279BA32-448E-4A4A-BBDE-16E35E271F6F}"/>
              </a:ext>
            </a:extLst>
          </p:cNvPr>
          <p:cNvSpPr/>
          <p:nvPr/>
        </p:nvSpPr>
        <p:spPr>
          <a:xfrm>
            <a:off x="512032" y="2246515"/>
            <a:ext cx="600986" cy="480789"/>
          </a:xfrm>
          <a:custGeom>
            <a:avLst/>
            <a:gdLst>
              <a:gd name="connsiteX0" fmla="*/ 183062 w 914400"/>
              <a:gd name="connsiteY0" fmla="*/ 137321 h 731520"/>
              <a:gd name="connsiteX1" fmla="*/ 251642 w 914400"/>
              <a:gd name="connsiteY1" fmla="*/ 68741 h 731520"/>
              <a:gd name="connsiteX2" fmla="*/ 183062 w 914400"/>
              <a:gd name="connsiteY2" fmla="*/ 161 h 731520"/>
              <a:gd name="connsiteX3" fmla="*/ 114482 w 914400"/>
              <a:gd name="connsiteY3" fmla="*/ 68741 h 731520"/>
              <a:gd name="connsiteX4" fmla="*/ 183062 w 914400"/>
              <a:gd name="connsiteY4" fmla="*/ 137321 h 731520"/>
              <a:gd name="connsiteX5" fmla="*/ 731702 w 914400"/>
              <a:gd name="connsiteY5" fmla="*/ 137321 h 731520"/>
              <a:gd name="connsiteX6" fmla="*/ 800282 w 914400"/>
              <a:gd name="connsiteY6" fmla="*/ 68741 h 731520"/>
              <a:gd name="connsiteX7" fmla="*/ 731702 w 914400"/>
              <a:gd name="connsiteY7" fmla="*/ 161 h 731520"/>
              <a:gd name="connsiteX8" fmla="*/ 663122 w 914400"/>
              <a:gd name="connsiteY8" fmla="*/ 68741 h 731520"/>
              <a:gd name="connsiteX9" fmla="*/ 731702 w 914400"/>
              <a:gd name="connsiteY9" fmla="*/ 137321 h 731520"/>
              <a:gd name="connsiteX10" fmla="*/ 911296 w 914400"/>
              <a:gd name="connsiteY10" fmla="*/ 668959 h 731520"/>
              <a:gd name="connsiteX11" fmla="*/ 848431 w 914400"/>
              <a:gd name="connsiteY11" fmla="*/ 511796 h 731520"/>
              <a:gd name="connsiteX12" fmla="*/ 789709 w 914400"/>
              <a:gd name="connsiteY12" fmla="*/ 578090 h 731520"/>
              <a:gd name="connsiteX13" fmla="*/ 786852 w 914400"/>
              <a:gd name="connsiteY13" fmla="*/ 604093 h 731520"/>
              <a:gd name="connsiteX14" fmla="*/ 826428 w 914400"/>
              <a:gd name="connsiteY14" fmla="*/ 702963 h 731520"/>
              <a:gd name="connsiteX15" fmla="*/ 868862 w 914400"/>
              <a:gd name="connsiteY15" fmla="*/ 731681 h 731520"/>
              <a:gd name="connsiteX16" fmla="*/ 885864 w 914400"/>
              <a:gd name="connsiteY16" fmla="*/ 728395 h 731520"/>
              <a:gd name="connsiteX17" fmla="*/ 911296 w 914400"/>
              <a:gd name="connsiteY17" fmla="*/ 668959 h 731520"/>
              <a:gd name="connsiteX18" fmla="*/ 862433 w 914400"/>
              <a:gd name="connsiteY18" fmla="*/ 369207 h 731520"/>
              <a:gd name="connsiteX19" fmla="*/ 836001 w 914400"/>
              <a:gd name="connsiteY19" fmla="*/ 254621 h 731520"/>
              <a:gd name="connsiteX20" fmla="*/ 782423 w 914400"/>
              <a:gd name="connsiteY20" fmla="*/ 190470 h 731520"/>
              <a:gd name="connsiteX21" fmla="*/ 702270 w 914400"/>
              <a:gd name="connsiteY21" fmla="*/ 195185 h 731520"/>
              <a:gd name="connsiteX22" fmla="*/ 633547 w 914400"/>
              <a:gd name="connsiteY22" fmla="*/ 280053 h 731520"/>
              <a:gd name="connsiteX23" fmla="*/ 617402 w 914400"/>
              <a:gd name="connsiteY23" fmla="*/ 328488 h 731520"/>
              <a:gd name="connsiteX24" fmla="*/ 594542 w 914400"/>
              <a:gd name="connsiteY24" fmla="*/ 343061 h 731520"/>
              <a:gd name="connsiteX25" fmla="*/ 594542 w 914400"/>
              <a:gd name="connsiteY25" fmla="*/ 205901 h 731520"/>
              <a:gd name="connsiteX26" fmla="*/ 571682 w 914400"/>
              <a:gd name="connsiteY26" fmla="*/ 183041 h 731520"/>
              <a:gd name="connsiteX27" fmla="*/ 343082 w 914400"/>
              <a:gd name="connsiteY27" fmla="*/ 183041 h 731520"/>
              <a:gd name="connsiteX28" fmla="*/ 320222 w 914400"/>
              <a:gd name="connsiteY28" fmla="*/ 205901 h 731520"/>
              <a:gd name="connsiteX29" fmla="*/ 320222 w 914400"/>
              <a:gd name="connsiteY29" fmla="*/ 343061 h 731520"/>
              <a:gd name="connsiteX30" fmla="*/ 297219 w 914400"/>
              <a:gd name="connsiteY30" fmla="*/ 328488 h 731520"/>
              <a:gd name="connsiteX31" fmla="*/ 281074 w 914400"/>
              <a:gd name="connsiteY31" fmla="*/ 280053 h 731520"/>
              <a:gd name="connsiteX32" fmla="*/ 212352 w 914400"/>
              <a:gd name="connsiteY32" fmla="*/ 195185 h 731520"/>
              <a:gd name="connsiteX33" fmla="*/ 132199 w 914400"/>
              <a:gd name="connsiteY33" fmla="*/ 190470 h 731520"/>
              <a:gd name="connsiteX34" fmla="*/ 78621 w 914400"/>
              <a:gd name="connsiteY34" fmla="*/ 254621 h 731520"/>
              <a:gd name="connsiteX35" fmla="*/ 52332 w 914400"/>
              <a:gd name="connsiteY35" fmla="*/ 369207 h 731520"/>
              <a:gd name="connsiteX36" fmla="*/ 72906 w 914400"/>
              <a:gd name="connsiteY36" fmla="*/ 450217 h 731520"/>
              <a:gd name="connsiteX37" fmla="*/ 168918 w 914400"/>
              <a:gd name="connsiteY37" fmla="*/ 558659 h 731520"/>
              <a:gd name="connsiteX38" fmla="*/ 183348 w 914400"/>
              <a:gd name="connsiteY38" fmla="*/ 690961 h 731520"/>
              <a:gd name="connsiteX39" fmla="*/ 228782 w 914400"/>
              <a:gd name="connsiteY39" fmla="*/ 731681 h 731520"/>
              <a:gd name="connsiteX40" fmla="*/ 233783 w 914400"/>
              <a:gd name="connsiteY40" fmla="*/ 731395 h 731520"/>
              <a:gd name="connsiteX41" fmla="*/ 274216 w 914400"/>
              <a:gd name="connsiteY41" fmla="*/ 680960 h 731520"/>
              <a:gd name="connsiteX42" fmla="*/ 259786 w 914400"/>
              <a:gd name="connsiteY42" fmla="*/ 548372 h 731520"/>
              <a:gd name="connsiteX43" fmla="*/ 237498 w 914400"/>
              <a:gd name="connsiteY43" fmla="*/ 498366 h 731520"/>
              <a:gd name="connsiteX44" fmla="*/ 175633 w 914400"/>
              <a:gd name="connsiteY44" fmla="*/ 428357 h 731520"/>
              <a:gd name="connsiteX45" fmla="*/ 200779 w 914400"/>
              <a:gd name="connsiteY45" fmla="*/ 327916 h 731520"/>
              <a:gd name="connsiteX46" fmla="*/ 210494 w 914400"/>
              <a:gd name="connsiteY46" fmla="*/ 357063 h 731520"/>
              <a:gd name="connsiteX47" fmla="*/ 245499 w 914400"/>
              <a:gd name="connsiteY47" fmla="*/ 403640 h 731520"/>
              <a:gd name="connsiteX48" fmla="*/ 318508 w 914400"/>
              <a:gd name="connsiteY48" fmla="*/ 450074 h 731520"/>
              <a:gd name="connsiteX49" fmla="*/ 343082 w 914400"/>
              <a:gd name="connsiteY49" fmla="*/ 457218 h 731520"/>
              <a:gd name="connsiteX50" fmla="*/ 571682 w 914400"/>
              <a:gd name="connsiteY50" fmla="*/ 457218 h 731520"/>
              <a:gd name="connsiteX51" fmla="*/ 596257 w 914400"/>
              <a:gd name="connsiteY51" fmla="*/ 450074 h 731520"/>
              <a:gd name="connsiteX52" fmla="*/ 669266 w 914400"/>
              <a:gd name="connsiteY52" fmla="*/ 403640 h 731520"/>
              <a:gd name="connsiteX53" fmla="*/ 704270 w 914400"/>
              <a:gd name="connsiteY53" fmla="*/ 357063 h 731520"/>
              <a:gd name="connsiteX54" fmla="*/ 713986 w 914400"/>
              <a:gd name="connsiteY54" fmla="*/ 327916 h 731520"/>
              <a:gd name="connsiteX55" fmla="*/ 739132 w 914400"/>
              <a:gd name="connsiteY55" fmla="*/ 428357 h 731520"/>
              <a:gd name="connsiteX56" fmla="*/ 677267 w 914400"/>
              <a:gd name="connsiteY56" fmla="*/ 498366 h 731520"/>
              <a:gd name="connsiteX57" fmla="*/ 654978 w 914400"/>
              <a:gd name="connsiteY57" fmla="*/ 548372 h 731520"/>
              <a:gd name="connsiteX58" fmla="*/ 640548 w 914400"/>
              <a:gd name="connsiteY58" fmla="*/ 680960 h 731520"/>
              <a:gd name="connsiteX59" fmla="*/ 680982 w 914400"/>
              <a:gd name="connsiteY59" fmla="*/ 731395 h 731520"/>
              <a:gd name="connsiteX60" fmla="*/ 685982 w 914400"/>
              <a:gd name="connsiteY60" fmla="*/ 731681 h 731520"/>
              <a:gd name="connsiteX61" fmla="*/ 731416 w 914400"/>
              <a:gd name="connsiteY61" fmla="*/ 690961 h 731520"/>
              <a:gd name="connsiteX62" fmla="*/ 745847 w 914400"/>
              <a:gd name="connsiteY62" fmla="*/ 558659 h 731520"/>
              <a:gd name="connsiteX63" fmla="*/ 841859 w 914400"/>
              <a:gd name="connsiteY63" fmla="*/ 450217 h 731520"/>
              <a:gd name="connsiteX64" fmla="*/ 862433 w 914400"/>
              <a:gd name="connsiteY64" fmla="*/ 369207 h 731520"/>
              <a:gd name="connsiteX65" fmla="*/ 66333 w 914400"/>
              <a:gd name="connsiteY65" fmla="*/ 511796 h 731520"/>
              <a:gd name="connsiteX66" fmla="*/ 3468 w 914400"/>
              <a:gd name="connsiteY66" fmla="*/ 668959 h 731520"/>
              <a:gd name="connsiteX67" fmla="*/ 28900 w 914400"/>
              <a:gd name="connsiteY67" fmla="*/ 728395 h 731520"/>
              <a:gd name="connsiteX68" fmla="*/ 88336 w 914400"/>
              <a:gd name="connsiteY68" fmla="*/ 702963 h 731520"/>
              <a:gd name="connsiteX69" fmla="*/ 127912 w 914400"/>
              <a:gd name="connsiteY69" fmla="*/ 604093 h 731520"/>
              <a:gd name="connsiteX70" fmla="*/ 125055 w 914400"/>
              <a:gd name="connsiteY70" fmla="*/ 578090 h 731520"/>
              <a:gd name="connsiteX71" fmla="*/ 66333 w 914400"/>
              <a:gd name="connsiteY71" fmla="*/ 51179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14400" h="731520">
                <a:moveTo>
                  <a:pt x="183062" y="137321"/>
                </a:moveTo>
                <a:cubicBezTo>
                  <a:pt x="220924" y="137321"/>
                  <a:pt x="251642" y="106603"/>
                  <a:pt x="251642" y="68741"/>
                </a:cubicBezTo>
                <a:cubicBezTo>
                  <a:pt x="251642" y="30879"/>
                  <a:pt x="220924" y="161"/>
                  <a:pt x="183062" y="161"/>
                </a:cubicBezTo>
                <a:cubicBezTo>
                  <a:pt x="145200" y="161"/>
                  <a:pt x="114482" y="30879"/>
                  <a:pt x="114482" y="68741"/>
                </a:cubicBezTo>
                <a:cubicBezTo>
                  <a:pt x="114482" y="106603"/>
                  <a:pt x="145200" y="137321"/>
                  <a:pt x="183062" y="137321"/>
                </a:cubicBezTo>
                <a:close/>
                <a:moveTo>
                  <a:pt x="731702" y="137321"/>
                </a:moveTo>
                <a:cubicBezTo>
                  <a:pt x="769564" y="137321"/>
                  <a:pt x="800282" y="106603"/>
                  <a:pt x="800282" y="68741"/>
                </a:cubicBezTo>
                <a:cubicBezTo>
                  <a:pt x="800282" y="30879"/>
                  <a:pt x="769564" y="161"/>
                  <a:pt x="731702" y="161"/>
                </a:cubicBezTo>
                <a:cubicBezTo>
                  <a:pt x="693840" y="161"/>
                  <a:pt x="663122" y="30879"/>
                  <a:pt x="663122" y="68741"/>
                </a:cubicBezTo>
                <a:cubicBezTo>
                  <a:pt x="663122" y="106603"/>
                  <a:pt x="693840" y="137321"/>
                  <a:pt x="731702" y="137321"/>
                </a:cubicBezTo>
                <a:close/>
                <a:moveTo>
                  <a:pt x="911296" y="668959"/>
                </a:moveTo>
                <a:lnTo>
                  <a:pt x="848431" y="511796"/>
                </a:lnTo>
                <a:lnTo>
                  <a:pt x="789709" y="578090"/>
                </a:lnTo>
                <a:lnTo>
                  <a:pt x="786852" y="604093"/>
                </a:lnTo>
                <a:lnTo>
                  <a:pt x="826428" y="702963"/>
                </a:lnTo>
                <a:cubicBezTo>
                  <a:pt x="833572" y="720822"/>
                  <a:pt x="850717" y="731681"/>
                  <a:pt x="868862" y="731681"/>
                </a:cubicBezTo>
                <a:cubicBezTo>
                  <a:pt x="874577" y="731681"/>
                  <a:pt x="880292" y="730681"/>
                  <a:pt x="885864" y="728395"/>
                </a:cubicBezTo>
                <a:cubicBezTo>
                  <a:pt x="909296" y="718965"/>
                  <a:pt x="920726" y="692390"/>
                  <a:pt x="911296" y="668959"/>
                </a:cubicBezTo>
                <a:close/>
                <a:moveTo>
                  <a:pt x="862433" y="369207"/>
                </a:moveTo>
                <a:lnTo>
                  <a:pt x="836001" y="254621"/>
                </a:lnTo>
                <a:cubicBezTo>
                  <a:pt x="829429" y="226046"/>
                  <a:pt x="809426" y="202043"/>
                  <a:pt x="782423" y="190470"/>
                </a:cubicBezTo>
                <a:cubicBezTo>
                  <a:pt x="755991" y="179040"/>
                  <a:pt x="726702" y="180898"/>
                  <a:pt x="702270" y="195185"/>
                </a:cubicBezTo>
                <a:cubicBezTo>
                  <a:pt x="669837" y="214330"/>
                  <a:pt x="645549" y="244477"/>
                  <a:pt x="633547" y="280053"/>
                </a:cubicBezTo>
                <a:lnTo>
                  <a:pt x="617402" y="328488"/>
                </a:lnTo>
                <a:lnTo>
                  <a:pt x="594542" y="343061"/>
                </a:lnTo>
                <a:lnTo>
                  <a:pt x="594542" y="205901"/>
                </a:lnTo>
                <a:cubicBezTo>
                  <a:pt x="594542" y="193328"/>
                  <a:pt x="584255" y="183041"/>
                  <a:pt x="571682" y="183041"/>
                </a:cubicBezTo>
                <a:lnTo>
                  <a:pt x="343082" y="183041"/>
                </a:lnTo>
                <a:cubicBezTo>
                  <a:pt x="330509" y="183041"/>
                  <a:pt x="320222" y="193328"/>
                  <a:pt x="320222" y="205901"/>
                </a:cubicBezTo>
                <a:lnTo>
                  <a:pt x="320222" y="343061"/>
                </a:lnTo>
                <a:lnTo>
                  <a:pt x="297219" y="328488"/>
                </a:lnTo>
                <a:lnTo>
                  <a:pt x="281074" y="280053"/>
                </a:lnTo>
                <a:cubicBezTo>
                  <a:pt x="269216" y="244334"/>
                  <a:pt x="244784" y="214330"/>
                  <a:pt x="212352" y="195185"/>
                </a:cubicBezTo>
                <a:cubicBezTo>
                  <a:pt x="187777" y="180898"/>
                  <a:pt x="158631" y="179040"/>
                  <a:pt x="132199" y="190470"/>
                </a:cubicBezTo>
                <a:cubicBezTo>
                  <a:pt x="105195" y="202043"/>
                  <a:pt x="85193" y="226046"/>
                  <a:pt x="78621" y="254621"/>
                </a:cubicBezTo>
                <a:lnTo>
                  <a:pt x="52332" y="369207"/>
                </a:lnTo>
                <a:cubicBezTo>
                  <a:pt x="45759" y="397782"/>
                  <a:pt x="53332" y="428071"/>
                  <a:pt x="72906" y="450217"/>
                </a:cubicBezTo>
                <a:lnTo>
                  <a:pt x="168918" y="558659"/>
                </a:lnTo>
                <a:lnTo>
                  <a:pt x="183348" y="690961"/>
                </a:lnTo>
                <a:cubicBezTo>
                  <a:pt x="185920" y="714250"/>
                  <a:pt x="205636" y="731681"/>
                  <a:pt x="228782" y="731681"/>
                </a:cubicBezTo>
                <a:cubicBezTo>
                  <a:pt x="230497" y="731681"/>
                  <a:pt x="232068" y="731538"/>
                  <a:pt x="233783" y="731395"/>
                </a:cubicBezTo>
                <a:cubicBezTo>
                  <a:pt x="258929" y="728680"/>
                  <a:pt x="276931" y="706106"/>
                  <a:pt x="274216" y="680960"/>
                </a:cubicBezTo>
                <a:lnTo>
                  <a:pt x="259786" y="548372"/>
                </a:lnTo>
                <a:cubicBezTo>
                  <a:pt x="257643" y="529798"/>
                  <a:pt x="249928" y="512511"/>
                  <a:pt x="237498" y="498366"/>
                </a:cubicBezTo>
                <a:lnTo>
                  <a:pt x="175633" y="428357"/>
                </a:lnTo>
                <a:lnTo>
                  <a:pt x="200779" y="327916"/>
                </a:lnTo>
                <a:lnTo>
                  <a:pt x="210494" y="357063"/>
                </a:lnTo>
                <a:cubicBezTo>
                  <a:pt x="216352" y="374922"/>
                  <a:pt x="227496" y="390495"/>
                  <a:pt x="245499" y="403640"/>
                </a:cubicBezTo>
                <a:lnTo>
                  <a:pt x="318508" y="450074"/>
                </a:lnTo>
                <a:cubicBezTo>
                  <a:pt x="325080" y="454217"/>
                  <a:pt x="335796" y="456646"/>
                  <a:pt x="343082" y="457218"/>
                </a:cubicBezTo>
                <a:lnTo>
                  <a:pt x="571682" y="457218"/>
                </a:lnTo>
                <a:cubicBezTo>
                  <a:pt x="578969" y="456646"/>
                  <a:pt x="589684" y="454217"/>
                  <a:pt x="596257" y="450074"/>
                </a:cubicBezTo>
                <a:lnTo>
                  <a:pt x="669266" y="403640"/>
                </a:lnTo>
                <a:cubicBezTo>
                  <a:pt x="687268" y="390495"/>
                  <a:pt x="698412" y="375065"/>
                  <a:pt x="704270" y="357063"/>
                </a:cubicBezTo>
                <a:lnTo>
                  <a:pt x="713986" y="327916"/>
                </a:lnTo>
                <a:lnTo>
                  <a:pt x="739132" y="428357"/>
                </a:lnTo>
                <a:lnTo>
                  <a:pt x="677267" y="498366"/>
                </a:lnTo>
                <a:cubicBezTo>
                  <a:pt x="664837" y="512511"/>
                  <a:pt x="657121" y="529798"/>
                  <a:pt x="654978" y="548372"/>
                </a:cubicBezTo>
                <a:lnTo>
                  <a:pt x="640548" y="680960"/>
                </a:lnTo>
                <a:cubicBezTo>
                  <a:pt x="637833" y="706106"/>
                  <a:pt x="655978" y="728680"/>
                  <a:pt x="680982" y="731395"/>
                </a:cubicBezTo>
                <a:cubicBezTo>
                  <a:pt x="682696" y="731538"/>
                  <a:pt x="684268" y="731681"/>
                  <a:pt x="685982" y="731681"/>
                </a:cubicBezTo>
                <a:cubicBezTo>
                  <a:pt x="708985" y="731681"/>
                  <a:pt x="728845" y="714393"/>
                  <a:pt x="731416" y="690961"/>
                </a:cubicBezTo>
                <a:lnTo>
                  <a:pt x="745847" y="558659"/>
                </a:lnTo>
                <a:lnTo>
                  <a:pt x="841859" y="450217"/>
                </a:lnTo>
                <a:cubicBezTo>
                  <a:pt x="861290" y="428071"/>
                  <a:pt x="869005" y="397782"/>
                  <a:pt x="862433" y="369207"/>
                </a:cubicBezTo>
                <a:close/>
                <a:moveTo>
                  <a:pt x="66333" y="511796"/>
                </a:moveTo>
                <a:lnTo>
                  <a:pt x="3468" y="668959"/>
                </a:lnTo>
                <a:cubicBezTo>
                  <a:pt x="-5961" y="692390"/>
                  <a:pt x="5469" y="718965"/>
                  <a:pt x="28900" y="728395"/>
                </a:cubicBezTo>
                <a:cubicBezTo>
                  <a:pt x="52903" y="737824"/>
                  <a:pt x="79049" y="725966"/>
                  <a:pt x="88336" y="702963"/>
                </a:cubicBezTo>
                <a:lnTo>
                  <a:pt x="127912" y="604093"/>
                </a:lnTo>
                <a:lnTo>
                  <a:pt x="125055" y="578090"/>
                </a:lnTo>
                <a:lnTo>
                  <a:pt x="66333" y="511796"/>
                </a:lnTo>
                <a:close/>
              </a:path>
            </a:pathLst>
          </a:custGeom>
          <a:solidFill>
            <a:srgbClr val="910830"/>
          </a:solidFill>
          <a:ln w="1429" cap="flat">
            <a:noFill/>
            <a:prstDash val="solid"/>
            <a:miter/>
          </a:ln>
        </p:spPr>
        <p:txBody>
          <a:bodyPr rtlCol="0" anchor="ctr"/>
          <a:lstStyle/>
          <a:p>
            <a:endParaRPr lang="en-GB"/>
          </a:p>
        </p:txBody>
      </p:sp>
      <p:sp>
        <p:nvSpPr>
          <p:cNvPr id="296" name="Grafik 292">
            <a:extLst>
              <a:ext uri="{FF2B5EF4-FFF2-40B4-BE49-F238E27FC236}">
                <a16:creationId xmlns:a16="http://schemas.microsoft.com/office/drawing/2014/main" id="{69085BD0-6905-41EF-89CF-7D6FB0377776}"/>
              </a:ext>
            </a:extLst>
          </p:cNvPr>
          <p:cNvSpPr/>
          <p:nvPr/>
        </p:nvSpPr>
        <p:spPr>
          <a:xfrm>
            <a:off x="6712216" y="2246516"/>
            <a:ext cx="420690" cy="480789"/>
          </a:xfrm>
          <a:custGeom>
            <a:avLst/>
            <a:gdLst>
              <a:gd name="connsiteX0" fmla="*/ 160180 w 640080"/>
              <a:gd name="connsiteY0" fmla="*/ 320200 h 731520"/>
              <a:gd name="connsiteX1" fmla="*/ 320200 w 640080"/>
              <a:gd name="connsiteY1" fmla="*/ 160180 h 731520"/>
              <a:gd name="connsiteX2" fmla="*/ 160180 w 640080"/>
              <a:gd name="connsiteY2" fmla="*/ 160 h 731520"/>
              <a:gd name="connsiteX3" fmla="*/ 160 w 640080"/>
              <a:gd name="connsiteY3" fmla="*/ 160180 h 731520"/>
              <a:gd name="connsiteX4" fmla="*/ 160180 w 640080"/>
              <a:gd name="connsiteY4" fmla="*/ 320200 h 731520"/>
              <a:gd name="connsiteX5" fmla="*/ 160180 w 640080"/>
              <a:gd name="connsiteY5" fmla="*/ 91600 h 731520"/>
              <a:gd name="connsiteX6" fmla="*/ 228760 w 640080"/>
              <a:gd name="connsiteY6" fmla="*/ 160180 h 731520"/>
              <a:gd name="connsiteX7" fmla="*/ 160180 w 640080"/>
              <a:gd name="connsiteY7" fmla="*/ 228760 h 731520"/>
              <a:gd name="connsiteX8" fmla="*/ 91600 w 640080"/>
              <a:gd name="connsiteY8" fmla="*/ 160180 h 731520"/>
              <a:gd name="connsiteX9" fmla="*/ 160180 w 640080"/>
              <a:gd name="connsiteY9" fmla="*/ 91600 h 731520"/>
              <a:gd name="connsiteX10" fmla="*/ 480220 w 640080"/>
              <a:gd name="connsiteY10" fmla="*/ 411640 h 731520"/>
              <a:gd name="connsiteX11" fmla="*/ 320200 w 640080"/>
              <a:gd name="connsiteY11" fmla="*/ 571660 h 731520"/>
              <a:gd name="connsiteX12" fmla="*/ 480220 w 640080"/>
              <a:gd name="connsiteY12" fmla="*/ 731680 h 731520"/>
              <a:gd name="connsiteX13" fmla="*/ 640240 w 640080"/>
              <a:gd name="connsiteY13" fmla="*/ 571660 h 731520"/>
              <a:gd name="connsiteX14" fmla="*/ 480220 w 640080"/>
              <a:gd name="connsiteY14" fmla="*/ 411640 h 731520"/>
              <a:gd name="connsiteX15" fmla="*/ 480220 w 640080"/>
              <a:gd name="connsiteY15" fmla="*/ 640240 h 731520"/>
              <a:gd name="connsiteX16" fmla="*/ 411640 w 640080"/>
              <a:gd name="connsiteY16" fmla="*/ 571660 h 731520"/>
              <a:gd name="connsiteX17" fmla="*/ 480220 w 640080"/>
              <a:gd name="connsiteY17" fmla="*/ 503080 h 731520"/>
              <a:gd name="connsiteX18" fmla="*/ 548800 w 640080"/>
              <a:gd name="connsiteY18" fmla="*/ 571660 h 731520"/>
              <a:gd name="connsiteX19" fmla="*/ 480220 w 640080"/>
              <a:gd name="connsiteY19" fmla="*/ 640240 h 731520"/>
              <a:gd name="connsiteX20" fmla="*/ 560659 w 640080"/>
              <a:gd name="connsiteY20" fmla="*/ 446 h 731520"/>
              <a:gd name="connsiteX21" fmla="*/ 605807 w 640080"/>
              <a:gd name="connsiteY21" fmla="*/ 303 h 731520"/>
              <a:gd name="connsiteX22" fmla="*/ 633954 w 640080"/>
              <a:gd name="connsiteY22" fmla="*/ 54310 h 731520"/>
              <a:gd name="connsiteX23" fmla="*/ 110746 w 640080"/>
              <a:gd name="connsiteY23" fmla="*/ 716821 h 731520"/>
              <a:gd name="connsiteX24" fmla="*/ 82742 w 640080"/>
              <a:gd name="connsiteY24" fmla="*/ 731395 h 731520"/>
              <a:gd name="connsiteX25" fmla="*/ 35022 w 640080"/>
              <a:gd name="connsiteY25" fmla="*/ 731537 h 731520"/>
              <a:gd name="connsiteX26" fmla="*/ 6875 w 640080"/>
              <a:gd name="connsiteY26" fmla="*/ 677531 h 731520"/>
              <a:gd name="connsiteX27" fmla="*/ 532655 w 640080"/>
              <a:gd name="connsiteY27" fmla="*/ 15019 h 731520"/>
              <a:gd name="connsiteX28" fmla="*/ 560659 w 640080"/>
              <a:gd name="connsiteY28" fmla="*/ 44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731520">
                <a:moveTo>
                  <a:pt x="160180" y="320200"/>
                </a:moveTo>
                <a:cubicBezTo>
                  <a:pt x="248620" y="320200"/>
                  <a:pt x="320200" y="248620"/>
                  <a:pt x="320200" y="160180"/>
                </a:cubicBezTo>
                <a:cubicBezTo>
                  <a:pt x="320200" y="71741"/>
                  <a:pt x="248620" y="160"/>
                  <a:pt x="160180" y="160"/>
                </a:cubicBezTo>
                <a:cubicBezTo>
                  <a:pt x="71741" y="160"/>
                  <a:pt x="160" y="71741"/>
                  <a:pt x="160" y="160180"/>
                </a:cubicBezTo>
                <a:cubicBezTo>
                  <a:pt x="160" y="248620"/>
                  <a:pt x="71741" y="320200"/>
                  <a:pt x="160180" y="320200"/>
                </a:cubicBezTo>
                <a:close/>
                <a:moveTo>
                  <a:pt x="160180" y="91600"/>
                </a:moveTo>
                <a:cubicBezTo>
                  <a:pt x="198042" y="91600"/>
                  <a:pt x="228760" y="122318"/>
                  <a:pt x="228760" y="160180"/>
                </a:cubicBezTo>
                <a:cubicBezTo>
                  <a:pt x="228760" y="198042"/>
                  <a:pt x="198042" y="228760"/>
                  <a:pt x="160180" y="228760"/>
                </a:cubicBezTo>
                <a:cubicBezTo>
                  <a:pt x="122318" y="228760"/>
                  <a:pt x="91600" y="198042"/>
                  <a:pt x="91600" y="160180"/>
                </a:cubicBezTo>
                <a:cubicBezTo>
                  <a:pt x="91600" y="122318"/>
                  <a:pt x="122318" y="91600"/>
                  <a:pt x="160180" y="91600"/>
                </a:cubicBezTo>
                <a:close/>
                <a:moveTo>
                  <a:pt x="480220" y="411640"/>
                </a:moveTo>
                <a:cubicBezTo>
                  <a:pt x="391781" y="411640"/>
                  <a:pt x="320200" y="483221"/>
                  <a:pt x="320200" y="571660"/>
                </a:cubicBezTo>
                <a:cubicBezTo>
                  <a:pt x="320200" y="660100"/>
                  <a:pt x="391781" y="731680"/>
                  <a:pt x="480220" y="731680"/>
                </a:cubicBezTo>
                <a:cubicBezTo>
                  <a:pt x="568660" y="731680"/>
                  <a:pt x="640240" y="660100"/>
                  <a:pt x="640240" y="571660"/>
                </a:cubicBezTo>
                <a:cubicBezTo>
                  <a:pt x="640240" y="483221"/>
                  <a:pt x="568660" y="411640"/>
                  <a:pt x="480220" y="411640"/>
                </a:cubicBezTo>
                <a:close/>
                <a:moveTo>
                  <a:pt x="480220" y="640240"/>
                </a:moveTo>
                <a:cubicBezTo>
                  <a:pt x="442358" y="640240"/>
                  <a:pt x="411640" y="609522"/>
                  <a:pt x="411640" y="571660"/>
                </a:cubicBezTo>
                <a:cubicBezTo>
                  <a:pt x="411640" y="533798"/>
                  <a:pt x="442358" y="503080"/>
                  <a:pt x="480220" y="503080"/>
                </a:cubicBezTo>
                <a:cubicBezTo>
                  <a:pt x="518082" y="503080"/>
                  <a:pt x="548800" y="533798"/>
                  <a:pt x="548800" y="571660"/>
                </a:cubicBezTo>
                <a:cubicBezTo>
                  <a:pt x="548800" y="609522"/>
                  <a:pt x="518082" y="640240"/>
                  <a:pt x="480220" y="640240"/>
                </a:cubicBezTo>
                <a:close/>
                <a:moveTo>
                  <a:pt x="560659" y="446"/>
                </a:moveTo>
                <a:lnTo>
                  <a:pt x="605807" y="303"/>
                </a:lnTo>
                <a:cubicBezTo>
                  <a:pt x="633525" y="160"/>
                  <a:pt x="649956" y="31450"/>
                  <a:pt x="633954" y="54310"/>
                </a:cubicBezTo>
                <a:lnTo>
                  <a:pt x="110746" y="716821"/>
                </a:lnTo>
                <a:cubicBezTo>
                  <a:pt x="104343" y="725952"/>
                  <a:pt x="93894" y="731390"/>
                  <a:pt x="82742" y="731395"/>
                </a:cubicBezTo>
                <a:lnTo>
                  <a:pt x="35022" y="731537"/>
                </a:lnTo>
                <a:cubicBezTo>
                  <a:pt x="7161" y="731537"/>
                  <a:pt x="-9127" y="700248"/>
                  <a:pt x="6875" y="677531"/>
                </a:cubicBezTo>
                <a:lnTo>
                  <a:pt x="532655" y="15019"/>
                </a:lnTo>
                <a:cubicBezTo>
                  <a:pt x="539085" y="5875"/>
                  <a:pt x="549515" y="446"/>
                  <a:pt x="560659" y="446"/>
                </a:cubicBezTo>
                <a:close/>
              </a:path>
            </a:pathLst>
          </a:custGeom>
          <a:solidFill>
            <a:srgbClr val="910830"/>
          </a:solidFill>
          <a:ln w="1424" cap="flat">
            <a:noFill/>
            <a:prstDash val="solid"/>
            <a:miter/>
          </a:ln>
        </p:spPr>
        <p:txBody>
          <a:bodyPr rtlCol="0" anchor="ctr"/>
          <a:lstStyle/>
          <a:p>
            <a:endParaRPr lang="en-GB"/>
          </a:p>
        </p:txBody>
      </p:sp>
      <p:sp>
        <p:nvSpPr>
          <p:cNvPr id="297" name="Grafik 293">
            <a:extLst>
              <a:ext uri="{FF2B5EF4-FFF2-40B4-BE49-F238E27FC236}">
                <a16:creationId xmlns:a16="http://schemas.microsoft.com/office/drawing/2014/main" id="{D7540F63-2245-4ECD-88D1-845DF4A5D0AC}"/>
              </a:ext>
            </a:extLst>
          </p:cNvPr>
          <p:cNvSpPr/>
          <p:nvPr/>
        </p:nvSpPr>
        <p:spPr>
          <a:xfrm>
            <a:off x="7653758" y="2306612"/>
            <a:ext cx="360591" cy="360591"/>
          </a:xfrm>
          <a:custGeom>
            <a:avLst/>
            <a:gdLst>
              <a:gd name="connsiteX0" fmla="*/ 156254 w 548640"/>
              <a:gd name="connsiteY0" fmla="*/ 156254 h 548640"/>
              <a:gd name="connsiteX1" fmla="*/ 156254 w 548640"/>
              <a:gd name="connsiteY1" fmla="*/ 26937 h 548640"/>
              <a:gd name="connsiteX2" fmla="*/ 26937 w 548640"/>
              <a:gd name="connsiteY2" fmla="*/ 26937 h 548640"/>
              <a:gd name="connsiteX3" fmla="*/ 26937 w 548640"/>
              <a:gd name="connsiteY3" fmla="*/ 156254 h 548640"/>
              <a:gd name="connsiteX4" fmla="*/ 156254 w 548640"/>
              <a:gd name="connsiteY4" fmla="*/ 156254 h 548640"/>
              <a:gd name="connsiteX5" fmla="*/ 522014 w 548640"/>
              <a:gd name="connsiteY5" fmla="*/ 392697 h 548640"/>
              <a:gd name="connsiteX6" fmla="*/ 392697 w 548640"/>
              <a:gd name="connsiteY6" fmla="*/ 392697 h 548640"/>
              <a:gd name="connsiteX7" fmla="*/ 392697 w 548640"/>
              <a:gd name="connsiteY7" fmla="*/ 522014 h 548640"/>
              <a:gd name="connsiteX8" fmla="*/ 522014 w 548640"/>
              <a:gd name="connsiteY8" fmla="*/ 522014 h 548640"/>
              <a:gd name="connsiteX9" fmla="*/ 522014 w 548640"/>
              <a:gd name="connsiteY9" fmla="*/ 392697 h 548640"/>
              <a:gd name="connsiteX10" fmla="*/ 519242 w 548640"/>
              <a:gd name="connsiteY10" fmla="*/ 62042 h 548640"/>
              <a:gd name="connsiteX11" fmla="*/ 486923 w 548640"/>
              <a:gd name="connsiteY11" fmla="*/ 29723 h 548640"/>
              <a:gd name="connsiteX12" fmla="*/ 422273 w 548640"/>
              <a:gd name="connsiteY12" fmla="*/ 29723 h 548640"/>
              <a:gd name="connsiteX13" fmla="*/ 29723 w 548640"/>
              <a:gd name="connsiteY13" fmla="*/ 422273 h 548640"/>
              <a:gd name="connsiteX14" fmla="*/ 29723 w 548640"/>
              <a:gd name="connsiteY14" fmla="*/ 486923 h 548640"/>
              <a:gd name="connsiteX15" fmla="*/ 62042 w 548640"/>
              <a:gd name="connsiteY15" fmla="*/ 519242 h 548640"/>
              <a:gd name="connsiteX16" fmla="*/ 126693 w 548640"/>
              <a:gd name="connsiteY16" fmla="*/ 519242 h 548640"/>
              <a:gd name="connsiteX17" fmla="*/ 519242 w 548640"/>
              <a:gd name="connsiteY17" fmla="*/ 126693 h 548640"/>
              <a:gd name="connsiteX18" fmla="*/ 519242 w 548640"/>
              <a:gd name="connsiteY18" fmla="*/ 62042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8640" h="548640">
                <a:moveTo>
                  <a:pt x="156254" y="156254"/>
                </a:moveTo>
                <a:cubicBezTo>
                  <a:pt x="191958" y="120549"/>
                  <a:pt x="191958" y="62642"/>
                  <a:pt x="156254" y="26937"/>
                </a:cubicBezTo>
                <a:cubicBezTo>
                  <a:pt x="120549" y="-8767"/>
                  <a:pt x="62642" y="-8767"/>
                  <a:pt x="26937" y="26937"/>
                </a:cubicBezTo>
                <a:cubicBezTo>
                  <a:pt x="-8767" y="62642"/>
                  <a:pt x="-8767" y="120549"/>
                  <a:pt x="26937" y="156254"/>
                </a:cubicBezTo>
                <a:cubicBezTo>
                  <a:pt x="62656" y="191972"/>
                  <a:pt x="120549" y="191972"/>
                  <a:pt x="156254" y="156254"/>
                </a:cubicBezTo>
                <a:close/>
                <a:moveTo>
                  <a:pt x="522014" y="392697"/>
                </a:moveTo>
                <a:cubicBezTo>
                  <a:pt x="486309" y="356993"/>
                  <a:pt x="428402" y="356993"/>
                  <a:pt x="392697" y="392697"/>
                </a:cubicBezTo>
                <a:cubicBezTo>
                  <a:pt x="356993" y="428402"/>
                  <a:pt x="356993" y="486309"/>
                  <a:pt x="392697" y="522014"/>
                </a:cubicBezTo>
                <a:cubicBezTo>
                  <a:pt x="428402" y="557718"/>
                  <a:pt x="486309" y="557718"/>
                  <a:pt x="522014" y="522014"/>
                </a:cubicBezTo>
                <a:cubicBezTo>
                  <a:pt x="557732" y="486309"/>
                  <a:pt x="557732" y="428416"/>
                  <a:pt x="522014" y="392697"/>
                </a:cubicBezTo>
                <a:close/>
                <a:moveTo>
                  <a:pt x="519242" y="62042"/>
                </a:moveTo>
                <a:lnTo>
                  <a:pt x="486923" y="29723"/>
                </a:lnTo>
                <a:cubicBezTo>
                  <a:pt x="469064" y="11864"/>
                  <a:pt x="440118" y="11864"/>
                  <a:pt x="422273" y="29723"/>
                </a:cubicBezTo>
                <a:lnTo>
                  <a:pt x="29723" y="422273"/>
                </a:lnTo>
                <a:cubicBezTo>
                  <a:pt x="11864" y="440132"/>
                  <a:pt x="11864" y="469078"/>
                  <a:pt x="29723" y="486923"/>
                </a:cubicBezTo>
                <a:lnTo>
                  <a:pt x="62042" y="519242"/>
                </a:lnTo>
                <a:cubicBezTo>
                  <a:pt x="79901" y="537101"/>
                  <a:pt x="108848" y="537101"/>
                  <a:pt x="126693" y="519242"/>
                </a:cubicBezTo>
                <a:lnTo>
                  <a:pt x="519242" y="126693"/>
                </a:lnTo>
                <a:cubicBezTo>
                  <a:pt x="537101" y="108848"/>
                  <a:pt x="537101" y="79901"/>
                  <a:pt x="519242" y="62042"/>
                </a:cubicBezTo>
                <a:close/>
              </a:path>
            </a:pathLst>
          </a:custGeom>
          <a:solidFill>
            <a:srgbClr val="910830"/>
          </a:solidFill>
          <a:ln w="1414" cap="flat">
            <a:noFill/>
            <a:prstDash val="solid"/>
            <a:miter/>
          </a:ln>
        </p:spPr>
        <p:txBody>
          <a:bodyPr rtlCol="0" anchor="ctr"/>
          <a:lstStyle/>
          <a:p>
            <a:endParaRPr lang="en-GB"/>
          </a:p>
        </p:txBody>
      </p:sp>
      <p:sp>
        <p:nvSpPr>
          <p:cNvPr id="298" name="Grafik 294">
            <a:extLst>
              <a:ext uri="{FF2B5EF4-FFF2-40B4-BE49-F238E27FC236}">
                <a16:creationId xmlns:a16="http://schemas.microsoft.com/office/drawing/2014/main" id="{7E63A760-DEE2-4AE3-B321-C84563E1E29E}"/>
              </a:ext>
            </a:extLst>
          </p:cNvPr>
          <p:cNvSpPr/>
          <p:nvPr/>
        </p:nvSpPr>
        <p:spPr>
          <a:xfrm>
            <a:off x="1814182" y="2246516"/>
            <a:ext cx="540887" cy="480789"/>
          </a:xfrm>
          <a:custGeom>
            <a:avLst/>
            <a:gdLst>
              <a:gd name="connsiteX0" fmla="*/ 274480 w 822960"/>
              <a:gd name="connsiteY0" fmla="*/ 708820 h 731520"/>
              <a:gd name="connsiteX1" fmla="*/ 297340 w 822960"/>
              <a:gd name="connsiteY1" fmla="*/ 731680 h 731520"/>
              <a:gd name="connsiteX2" fmla="*/ 343060 w 822960"/>
              <a:gd name="connsiteY2" fmla="*/ 731680 h 731520"/>
              <a:gd name="connsiteX3" fmla="*/ 365920 w 822960"/>
              <a:gd name="connsiteY3" fmla="*/ 708820 h 731520"/>
              <a:gd name="connsiteX4" fmla="*/ 365920 w 822960"/>
              <a:gd name="connsiteY4" fmla="*/ 457360 h 731520"/>
              <a:gd name="connsiteX5" fmla="*/ 274480 w 822960"/>
              <a:gd name="connsiteY5" fmla="*/ 457360 h 731520"/>
              <a:gd name="connsiteX6" fmla="*/ 274480 w 822960"/>
              <a:gd name="connsiteY6" fmla="*/ 708820 h 731520"/>
              <a:gd name="connsiteX7" fmla="*/ 320200 w 822960"/>
              <a:gd name="connsiteY7" fmla="*/ 320200 h 731520"/>
              <a:gd name="connsiteX8" fmla="*/ 247477 w 822960"/>
              <a:gd name="connsiteY8" fmla="*/ 320200 h 731520"/>
              <a:gd name="connsiteX9" fmla="*/ 182897 w 822960"/>
              <a:gd name="connsiteY9" fmla="*/ 255478 h 731520"/>
              <a:gd name="connsiteX10" fmla="*/ 118318 w 822960"/>
              <a:gd name="connsiteY10" fmla="*/ 228760 h 731520"/>
              <a:gd name="connsiteX11" fmla="*/ 91600 w 822960"/>
              <a:gd name="connsiteY11" fmla="*/ 228760 h 731520"/>
              <a:gd name="connsiteX12" fmla="*/ 26878 w 822960"/>
              <a:gd name="connsiteY12" fmla="*/ 255621 h 731520"/>
              <a:gd name="connsiteX13" fmla="*/ 160 w 822960"/>
              <a:gd name="connsiteY13" fmla="*/ 320343 h 731520"/>
              <a:gd name="connsiteX14" fmla="*/ 446 w 822960"/>
              <a:gd name="connsiteY14" fmla="*/ 457360 h 731520"/>
              <a:gd name="connsiteX15" fmla="*/ 160 w 822960"/>
              <a:gd name="connsiteY15" fmla="*/ 685960 h 731520"/>
              <a:gd name="connsiteX16" fmla="*/ 45737 w 822960"/>
              <a:gd name="connsiteY16" fmla="*/ 731680 h 731520"/>
              <a:gd name="connsiteX17" fmla="*/ 91457 w 822960"/>
              <a:gd name="connsiteY17" fmla="*/ 685960 h 731520"/>
              <a:gd name="connsiteX18" fmla="*/ 91600 w 822960"/>
              <a:gd name="connsiteY18" fmla="*/ 542085 h 731520"/>
              <a:gd name="connsiteX19" fmla="*/ 95172 w 822960"/>
              <a:gd name="connsiteY19" fmla="*/ 544514 h 731520"/>
              <a:gd name="connsiteX20" fmla="*/ 136748 w 822960"/>
              <a:gd name="connsiteY20" fmla="*/ 605950 h 731520"/>
              <a:gd name="connsiteX21" fmla="*/ 136748 w 822960"/>
              <a:gd name="connsiteY21" fmla="*/ 685960 h 731520"/>
              <a:gd name="connsiteX22" fmla="*/ 182468 w 822960"/>
              <a:gd name="connsiteY22" fmla="*/ 731680 h 731520"/>
              <a:gd name="connsiteX23" fmla="*/ 228189 w 822960"/>
              <a:gd name="connsiteY23" fmla="*/ 685960 h 731520"/>
              <a:gd name="connsiteX24" fmla="*/ 228189 w 822960"/>
              <a:gd name="connsiteY24" fmla="*/ 605236 h 731520"/>
              <a:gd name="connsiteX25" fmla="*/ 218616 w 822960"/>
              <a:gd name="connsiteY25" fmla="*/ 564373 h 731520"/>
              <a:gd name="connsiteX26" fmla="*/ 159751 w 822960"/>
              <a:gd name="connsiteY26" fmla="*/ 476791 h 731520"/>
              <a:gd name="connsiteX27" fmla="*/ 159751 w 822960"/>
              <a:gd name="connsiteY27" fmla="*/ 361634 h 731520"/>
              <a:gd name="connsiteX28" fmla="*/ 189612 w 822960"/>
              <a:gd name="connsiteY28" fmla="*/ 391495 h 731520"/>
              <a:gd name="connsiteX29" fmla="*/ 238047 w 822960"/>
              <a:gd name="connsiteY29" fmla="*/ 411640 h 731520"/>
              <a:gd name="connsiteX30" fmla="*/ 320200 w 822960"/>
              <a:gd name="connsiteY30" fmla="*/ 411640 h 731520"/>
              <a:gd name="connsiteX31" fmla="*/ 365920 w 822960"/>
              <a:gd name="connsiteY31" fmla="*/ 365920 h 731520"/>
              <a:gd name="connsiteX32" fmla="*/ 320200 w 822960"/>
              <a:gd name="connsiteY32" fmla="*/ 320200 h 731520"/>
              <a:gd name="connsiteX33" fmla="*/ 91600 w 822960"/>
              <a:gd name="connsiteY33" fmla="*/ 183040 h 731520"/>
              <a:gd name="connsiteX34" fmla="*/ 160180 w 822960"/>
              <a:gd name="connsiteY34" fmla="*/ 114460 h 731520"/>
              <a:gd name="connsiteX35" fmla="*/ 91600 w 822960"/>
              <a:gd name="connsiteY35" fmla="*/ 45880 h 731520"/>
              <a:gd name="connsiteX36" fmla="*/ 23020 w 822960"/>
              <a:gd name="connsiteY36" fmla="*/ 114460 h 731520"/>
              <a:gd name="connsiteX37" fmla="*/ 91600 w 822960"/>
              <a:gd name="connsiteY37" fmla="*/ 183040 h 731520"/>
              <a:gd name="connsiteX38" fmla="*/ 411640 w 822960"/>
              <a:gd name="connsiteY38" fmla="*/ 45880 h 731520"/>
              <a:gd name="connsiteX39" fmla="*/ 456646 w 822960"/>
              <a:gd name="connsiteY39" fmla="*/ 364634 h 731520"/>
              <a:gd name="connsiteX40" fmla="*/ 412497 w 822960"/>
              <a:gd name="connsiteY40" fmla="*/ 585519 h 731520"/>
              <a:gd name="connsiteX41" fmla="*/ 457360 w 822960"/>
              <a:gd name="connsiteY41" fmla="*/ 640240 h 731520"/>
              <a:gd name="connsiteX42" fmla="*/ 503509 w 822960"/>
              <a:gd name="connsiteY42" fmla="*/ 596806 h 731520"/>
              <a:gd name="connsiteX43" fmla="*/ 548800 w 822960"/>
              <a:gd name="connsiteY43" fmla="*/ 640240 h 731520"/>
              <a:gd name="connsiteX44" fmla="*/ 594520 w 822960"/>
              <a:gd name="connsiteY44" fmla="*/ 594520 h 731520"/>
              <a:gd name="connsiteX45" fmla="*/ 640240 w 822960"/>
              <a:gd name="connsiteY45" fmla="*/ 640240 h 731520"/>
              <a:gd name="connsiteX46" fmla="*/ 685960 w 822960"/>
              <a:gd name="connsiteY46" fmla="*/ 594520 h 731520"/>
              <a:gd name="connsiteX47" fmla="*/ 685960 w 822960"/>
              <a:gd name="connsiteY47" fmla="*/ 160 h 731520"/>
              <a:gd name="connsiteX48" fmla="*/ 411640 w 822960"/>
              <a:gd name="connsiteY48" fmla="*/ 160 h 731520"/>
              <a:gd name="connsiteX49" fmla="*/ 411640 w 822960"/>
              <a:gd name="connsiteY49" fmla="*/ 45880 h 731520"/>
              <a:gd name="connsiteX50" fmla="*/ 274480 w 822960"/>
              <a:gd name="connsiteY50" fmla="*/ 45880 h 731520"/>
              <a:gd name="connsiteX51" fmla="*/ 274480 w 822960"/>
              <a:gd name="connsiteY51" fmla="*/ 274480 h 731520"/>
              <a:gd name="connsiteX52" fmla="*/ 365920 w 822960"/>
              <a:gd name="connsiteY52" fmla="*/ 274480 h 731520"/>
              <a:gd name="connsiteX53" fmla="*/ 365920 w 822960"/>
              <a:gd name="connsiteY53" fmla="*/ 160 h 731520"/>
              <a:gd name="connsiteX54" fmla="*/ 320200 w 822960"/>
              <a:gd name="connsiteY54" fmla="*/ 160 h 731520"/>
              <a:gd name="connsiteX55" fmla="*/ 274480 w 822960"/>
              <a:gd name="connsiteY55" fmla="*/ 45880 h 731520"/>
              <a:gd name="connsiteX56" fmla="*/ 777400 w 822960"/>
              <a:gd name="connsiteY56" fmla="*/ 160 h 731520"/>
              <a:gd name="connsiteX57" fmla="*/ 731680 w 822960"/>
              <a:gd name="connsiteY57" fmla="*/ 160 h 731520"/>
              <a:gd name="connsiteX58" fmla="*/ 731680 w 822960"/>
              <a:gd name="connsiteY58" fmla="*/ 708820 h 731520"/>
              <a:gd name="connsiteX59" fmla="*/ 754540 w 822960"/>
              <a:gd name="connsiteY59" fmla="*/ 731680 h 731520"/>
              <a:gd name="connsiteX60" fmla="*/ 800260 w 822960"/>
              <a:gd name="connsiteY60" fmla="*/ 731680 h 731520"/>
              <a:gd name="connsiteX61" fmla="*/ 823120 w 822960"/>
              <a:gd name="connsiteY61" fmla="*/ 708820 h 731520"/>
              <a:gd name="connsiteX62" fmla="*/ 823120 w 822960"/>
              <a:gd name="connsiteY62" fmla="*/ 45880 h 731520"/>
              <a:gd name="connsiteX63" fmla="*/ 777400 w 822960"/>
              <a:gd name="connsiteY63" fmla="*/ 1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22960" h="731520">
                <a:moveTo>
                  <a:pt x="274480" y="708820"/>
                </a:moveTo>
                <a:cubicBezTo>
                  <a:pt x="274480" y="721393"/>
                  <a:pt x="284767" y="731680"/>
                  <a:pt x="297340" y="731680"/>
                </a:cubicBezTo>
                <a:lnTo>
                  <a:pt x="343060" y="731680"/>
                </a:lnTo>
                <a:cubicBezTo>
                  <a:pt x="355633" y="731680"/>
                  <a:pt x="365920" y="721393"/>
                  <a:pt x="365920" y="708820"/>
                </a:cubicBezTo>
                <a:lnTo>
                  <a:pt x="365920" y="457360"/>
                </a:lnTo>
                <a:lnTo>
                  <a:pt x="274480" y="457360"/>
                </a:lnTo>
                <a:lnTo>
                  <a:pt x="274480" y="708820"/>
                </a:lnTo>
                <a:close/>
                <a:moveTo>
                  <a:pt x="320200" y="320200"/>
                </a:moveTo>
                <a:lnTo>
                  <a:pt x="247477" y="320200"/>
                </a:lnTo>
                <a:lnTo>
                  <a:pt x="182897" y="255478"/>
                </a:lnTo>
                <a:cubicBezTo>
                  <a:pt x="165609" y="238190"/>
                  <a:pt x="142606" y="228760"/>
                  <a:pt x="118318" y="228760"/>
                </a:cubicBezTo>
                <a:lnTo>
                  <a:pt x="91600" y="228760"/>
                </a:lnTo>
                <a:cubicBezTo>
                  <a:pt x="67168" y="228760"/>
                  <a:pt x="44165" y="238333"/>
                  <a:pt x="26878" y="255621"/>
                </a:cubicBezTo>
                <a:cubicBezTo>
                  <a:pt x="9733" y="272908"/>
                  <a:pt x="160" y="295911"/>
                  <a:pt x="160" y="320343"/>
                </a:cubicBezTo>
                <a:lnTo>
                  <a:pt x="446" y="457360"/>
                </a:lnTo>
                <a:lnTo>
                  <a:pt x="160" y="685960"/>
                </a:lnTo>
                <a:cubicBezTo>
                  <a:pt x="160" y="711249"/>
                  <a:pt x="20591" y="731680"/>
                  <a:pt x="45737" y="731680"/>
                </a:cubicBezTo>
                <a:cubicBezTo>
                  <a:pt x="70883" y="731680"/>
                  <a:pt x="91457" y="711249"/>
                  <a:pt x="91457" y="685960"/>
                </a:cubicBezTo>
                <a:lnTo>
                  <a:pt x="91600" y="542085"/>
                </a:lnTo>
                <a:cubicBezTo>
                  <a:pt x="92886" y="542799"/>
                  <a:pt x="93886" y="543942"/>
                  <a:pt x="95172" y="544514"/>
                </a:cubicBezTo>
                <a:lnTo>
                  <a:pt x="136748" y="605950"/>
                </a:lnTo>
                <a:lnTo>
                  <a:pt x="136748" y="685960"/>
                </a:lnTo>
                <a:cubicBezTo>
                  <a:pt x="136748" y="711249"/>
                  <a:pt x="157180" y="731680"/>
                  <a:pt x="182468" y="731680"/>
                </a:cubicBezTo>
                <a:cubicBezTo>
                  <a:pt x="207757" y="731680"/>
                  <a:pt x="228189" y="711249"/>
                  <a:pt x="228189" y="685960"/>
                </a:cubicBezTo>
                <a:lnTo>
                  <a:pt x="228189" y="605236"/>
                </a:lnTo>
                <a:cubicBezTo>
                  <a:pt x="228189" y="591091"/>
                  <a:pt x="224902" y="576946"/>
                  <a:pt x="218616" y="564373"/>
                </a:cubicBezTo>
                <a:lnTo>
                  <a:pt x="159751" y="476791"/>
                </a:lnTo>
                <a:lnTo>
                  <a:pt x="159751" y="361634"/>
                </a:lnTo>
                <a:lnTo>
                  <a:pt x="189612" y="391495"/>
                </a:lnTo>
                <a:cubicBezTo>
                  <a:pt x="202614" y="404496"/>
                  <a:pt x="219759" y="411640"/>
                  <a:pt x="238047" y="411640"/>
                </a:cubicBezTo>
                <a:lnTo>
                  <a:pt x="320200" y="411640"/>
                </a:lnTo>
                <a:cubicBezTo>
                  <a:pt x="345489" y="411640"/>
                  <a:pt x="365920" y="391209"/>
                  <a:pt x="365920" y="365920"/>
                </a:cubicBezTo>
                <a:cubicBezTo>
                  <a:pt x="365920" y="340631"/>
                  <a:pt x="345489" y="320200"/>
                  <a:pt x="320200" y="320200"/>
                </a:cubicBezTo>
                <a:close/>
                <a:moveTo>
                  <a:pt x="91600" y="183040"/>
                </a:moveTo>
                <a:cubicBezTo>
                  <a:pt x="129462" y="183040"/>
                  <a:pt x="160180" y="152322"/>
                  <a:pt x="160180" y="114460"/>
                </a:cubicBezTo>
                <a:cubicBezTo>
                  <a:pt x="160180" y="76598"/>
                  <a:pt x="129462" y="45880"/>
                  <a:pt x="91600" y="45880"/>
                </a:cubicBezTo>
                <a:cubicBezTo>
                  <a:pt x="53738" y="45880"/>
                  <a:pt x="23020" y="76598"/>
                  <a:pt x="23020" y="114460"/>
                </a:cubicBezTo>
                <a:cubicBezTo>
                  <a:pt x="23020" y="152322"/>
                  <a:pt x="53738" y="183040"/>
                  <a:pt x="91600" y="183040"/>
                </a:cubicBezTo>
                <a:close/>
                <a:moveTo>
                  <a:pt x="411640" y="45880"/>
                </a:moveTo>
                <a:lnTo>
                  <a:pt x="456646" y="364634"/>
                </a:lnTo>
                <a:lnTo>
                  <a:pt x="412497" y="585519"/>
                </a:lnTo>
                <a:cubicBezTo>
                  <a:pt x="406354" y="616380"/>
                  <a:pt x="431071" y="640240"/>
                  <a:pt x="457360" y="640240"/>
                </a:cubicBezTo>
                <a:cubicBezTo>
                  <a:pt x="479077" y="640240"/>
                  <a:pt x="497365" y="627238"/>
                  <a:pt x="503509" y="596806"/>
                </a:cubicBezTo>
                <a:cubicBezTo>
                  <a:pt x="504795" y="620952"/>
                  <a:pt x="524368" y="640240"/>
                  <a:pt x="548800" y="640240"/>
                </a:cubicBezTo>
                <a:cubicBezTo>
                  <a:pt x="574089" y="640240"/>
                  <a:pt x="594520" y="619809"/>
                  <a:pt x="594520" y="594520"/>
                </a:cubicBezTo>
                <a:cubicBezTo>
                  <a:pt x="594520" y="619809"/>
                  <a:pt x="614951" y="640240"/>
                  <a:pt x="640240" y="640240"/>
                </a:cubicBezTo>
                <a:cubicBezTo>
                  <a:pt x="665529" y="640240"/>
                  <a:pt x="685960" y="619809"/>
                  <a:pt x="685960" y="594520"/>
                </a:cubicBezTo>
                <a:lnTo>
                  <a:pt x="685960" y="160"/>
                </a:lnTo>
                <a:lnTo>
                  <a:pt x="411640" y="160"/>
                </a:lnTo>
                <a:lnTo>
                  <a:pt x="411640" y="45880"/>
                </a:lnTo>
                <a:close/>
                <a:moveTo>
                  <a:pt x="274480" y="45880"/>
                </a:moveTo>
                <a:lnTo>
                  <a:pt x="274480" y="274480"/>
                </a:lnTo>
                <a:lnTo>
                  <a:pt x="365920" y="274480"/>
                </a:lnTo>
                <a:lnTo>
                  <a:pt x="365920" y="160"/>
                </a:lnTo>
                <a:lnTo>
                  <a:pt x="320200" y="160"/>
                </a:lnTo>
                <a:cubicBezTo>
                  <a:pt x="294911" y="160"/>
                  <a:pt x="274480" y="20591"/>
                  <a:pt x="274480" y="45880"/>
                </a:cubicBezTo>
                <a:close/>
                <a:moveTo>
                  <a:pt x="777400" y="160"/>
                </a:moveTo>
                <a:lnTo>
                  <a:pt x="731680" y="160"/>
                </a:lnTo>
                <a:lnTo>
                  <a:pt x="731680" y="708820"/>
                </a:lnTo>
                <a:cubicBezTo>
                  <a:pt x="731680" y="721393"/>
                  <a:pt x="741967" y="731680"/>
                  <a:pt x="754540" y="731680"/>
                </a:cubicBezTo>
                <a:lnTo>
                  <a:pt x="800260" y="731680"/>
                </a:lnTo>
                <a:cubicBezTo>
                  <a:pt x="812833" y="731680"/>
                  <a:pt x="823120" y="721393"/>
                  <a:pt x="823120" y="708820"/>
                </a:cubicBezTo>
                <a:lnTo>
                  <a:pt x="823120" y="45880"/>
                </a:lnTo>
                <a:cubicBezTo>
                  <a:pt x="823120" y="20591"/>
                  <a:pt x="802689" y="160"/>
                  <a:pt x="777400" y="160"/>
                </a:cubicBezTo>
                <a:close/>
              </a:path>
            </a:pathLst>
          </a:custGeom>
          <a:solidFill>
            <a:srgbClr val="910830"/>
          </a:solidFill>
          <a:ln w="1422" cap="flat">
            <a:noFill/>
            <a:prstDash val="solid"/>
            <a:miter/>
          </a:ln>
        </p:spPr>
        <p:txBody>
          <a:bodyPr rtlCol="0" anchor="ctr"/>
          <a:lstStyle/>
          <a:p>
            <a:endParaRPr lang="en-GB"/>
          </a:p>
        </p:txBody>
      </p:sp>
      <p:sp>
        <p:nvSpPr>
          <p:cNvPr id="299" name="Grafik 295">
            <a:extLst>
              <a:ext uri="{FF2B5EF4-FFF2-40B4-BE49-F238E27FC236}">
                <a16:creationId xmlns:a16="http://schemas.microsoft.com/office/drawing/2014/main" id="{C20C76F5-DC99-4C7F-9FD2-661C95CE4813}"/>
              </a:ext>
            </a:extLst>
          </p:cNvPr>
          <p:cNvSpPr/>
          <p:nvPr/>
        </p:nvSpPr>
        <p:spPr>
          <a:xfrm>
            <a:off x="5710564" y="2246506"/>
            <a:ext cx="480789" cy="480789"/>
          </a:xfrm>
          <a:custGeom>
            <a:avLst/>
            <a:gdLst>
              <a:gd name="connsiteX0" fmla="*/ 705119 w 731520"/>
              <a:gd name="connsiteY0" fmla="*/ 35322 h 731520"/>
              <a:gd name="connsiteX1" fmla="*/ 556529 w 731520"/>
              <a:gd name="connsiteY1" fmla="*/ 1032 h 731520"/>
              <a:gd name="connsiteX2" fmla="*/ 517239 w 731520"/>
              <a:gd name="connsiteY2" fmla="*/ 20891 h 731520"/>
              <a:gd name="connsiteX3" fmla="*/ 448659 w 731520"/>
              <a:gd name="connsiteY3" fmla="*/ 180911 h 731520"/>
              <a:gd name="connsiteX4" fmla="*/ 458517 w 731520"/>
              <a:gd name="connsiteY4" fmla="*/ 220916 h 731520"/>
              <a:gd name="connsiteX5" fmla="*/ 545099 w 731520"/>
              <a:gd name="connsiteY5" fmla="*/ 291782 h 731520"/>
              <a:gd name="connsiteX6" fmla="*/ 291925 w 731520"/>
              <a:gd name="connsiteY6" fmla="*/ 544957 h 731520"/>
              <a:gd name="connsiteX7" fmla="*/ 221059 w 731520"/>
              <a:gd name="connsiteY7" fmla="*/ 458375 h 731520"/>
              <a:gd name="connsiteX8" fmla="*/ 181054 w 731520"/>
              <a:gd name="connsiteY8" fmla="*/ 448516 h 731520"/>
              <a:gd name="connsiteX9" fmla="*/ 21034 w 731520"/>
              <a:gd name="connsiteY9" fmla="*/ 517096 h 731520"/>
              <a:gd name="connsiteX10" fmla="*/ 1031 w 731520"/>
              <a:gd name="connsiteY10" fmla="*/ 556530 h 731520"/>
              <a:gd name="connsiteX11" fmla="*/ 35321 w 731520"/>
              <a:gd name="connsiteY11" fmla="*/ 705120 h 731520"/>
              <a:gd name="connsiteX12" fmla="*/ 68754 w 731520"/>
              <a:gd name="connsiteY12" fmla="*/ 731695 h 731520"/>
              <a:gd name="connsiteX13" fmla="*/ 731694 w 731520"/>
              <a:gd name="connsiteY13" fmla="*/ 68755 h 731520"/>
              <a:gd name="connsiteX14" fmla="*/ 705119 w 731520"/>
              <a:gd name="connsiteY14" fmla="*/ 353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1520" h="731520">
                <a:moveTo>
                  <a:pt x="705119" y="35322"/>
                </a:moveTo>
                <a:lnTo>
                  <a:pt x="556529" y="1032"/>
                </a:lnTo>
                <a:cubicBezTo>
                  <a:pt x="540384" y="-2683"/>
                  <a:pt x="523811" y="5747"/>
                  <a:pt x="517239" y="20891"/>
                </a:cubicBezTo>
                <a:lnTo>
                  <a:pt x="448659" y="180911"/>
                </a:lnTo>
                <a:cubicBezTo>
                  <a:pt x="442658" y="194913"/>
                  <a:pt x="446658" y="211344"/>
                  <a:pt x="458517" y="220916"/>
                </a:cubicBezTo>
                <a:lnTo>
                  <a:pt x="545099" y="291782"/>
                </a:lnTo>
                <a:cubicBezTo>
                  <a:pt x="493664" y="401368"/>
                  <a:pt x="403796" y="492522"/>
                  <a:pt x="291925" y="544957"/>
                </a:cubicBezTo>
                <a:lnTo>
                  <a:pt x="221059" y="458375"/>
                </a:lnTo>
                <a:cubicBezTo>
                  <a:pt x="211343" y="446516"/>
                  <a:pt x="195055" y="442516"/>
                  <a:pt x="181054" y="448516"/>
                </a:cubicBezTo>
                <a:lnTo>
                  <a:pt x="21034" y="517096"/>
                </a:lnTo>
                <a:cubicBezTo>
                  <a:pt x="5746" y="523811"/>
                  <a:pt x="-2684" y="540385"/>
                  <a:pt x="1031" y="556530"/>
                </a:cubicBezTo>
                <a:lnTo>
                  <a:pt x="35321" y="705120"/>
                </a:lnTo>
                <a:cubicBezTo>
                  <a:pt x="38893" y="720550"/>
                  <a:pt x="52609" y="731695"/>
                  <a:pt x="68754" y="731695"/>
                </a:cubicBezTo>
                <a:cubicBezTo>
                  <a:pt x="434657" y="731695"/>
                  <a:pt x="731694" y="435229"/>
                  <a:pt x="731694" y="68755"/>
                </a:cubicBezTo>
                <a:cubicBezTo>
                  <a:pt x="731694" y="52753"/>
                  <a:pt x="720693" y="38894"/>
                  <a:pt x="705119" y="35322"/>
                </a:cubicBezTo>
                <a:close/>
              </a:path>
            </a:pathLst>
          </a:custGeom>
          <a:solidFill>
            <a:srgbClr val="910830"/>
          </a:solidFill>
          <a:ln w="1414" cap="flat">
            <a:noFill/>
            <a:prstDash val="solid"/>
            <a:miter/>
          </a:ln>
        </p:spPr>
        <p:txBody>
          <a:bodyPr rtlCol="0" anchor="ctr"/>
          <a:lstStyle/>
          <a:p>
            <a:endParaRPr lang="en-GB"/>
          </a:p>
        </p:txBody>
      </p:sp>
      <p:sp>
        <p:nvSpPr>
          <p:cNvPr id="300" name="Grafik 296">
            <a:extLst>
              <a:ext uri="{FF2B5EF4-FFF2-40B4-BE49-F238E27FC236}">
                <a16:creationId xmlns:a16="http://schemas.microsoft.com/office/drawing/2014/main" id="{16D5FCB1-8D57-491D-8DCD-A213049C8E6C}"/>
              </a:ext>
            </a:extLst>
          </p:cNvPr>
          <p:cNvSpPr/>
          <p:nvPr/>
        </p:nvSpPr>
        <p:spPr>
          <a:xfrm>
            <a:off x="1163141" y="2246505"/>
            <a:ext cx="600986" cy="480789"/>
          </a:xfrm>
          <a:custGeom>
            <a:avLst/>
            <a:gdLst>
              <a:gd name="connsiteX0" fmla="*/ 383309 w 914400"/>
              <a:gd name="connsiteY0" fmla="*/ 545101 h 731520"/>
              <a:gd name="connsiteX1" fmla="*/ 312443 w 914400"/>
              <a:gd name="connsiteY1" fmla="*/ 458519 h 731520"/>
              <a:gd name="connsiteX2" fmla="*/ 272438 w 914400"/>
              <a:gd name="connsiteY2" fmla="*/ 448661 h 731520"/>
              <a:gd name="connsiteX3" fmla="*/ 112418 w 914400"/>
              <a:gd name="connsiteY3" fmla="*/ 517241 h 731520"/>
              <a:gd name="connsiteX4" fmla="*/ 92559 w 914400"/>
              <a:gd name="connsiteY4" fmla="*/ 556531 h 731520"/>
              <a:gd name="connsiteX5" fmla="*/ 126849 w 914400"/>
              <a:gd name="connsiteY5" fmla="*/ 705121 h 731520"/>
              <a:gd name="connsiteX6" fmla="*/ 160282 w 914400"/>
              <a:gd name="connsiteY6" fmla="*/ 731696 h 731520"/>
              <a:gd name="connsiteX7" fmla="*/ 545615 w 914400"/>
              <a:gd name="connsiteY7" fmla="*/ 607538 h 731520"/>
              <a:gd name="connsiteX8" fmla="*/ 431315 w 914400"/>
              <a:gd name="connsiteY8" fmla="*/ 519241 h 731520"/>
              <a:gd name="connsiteX9" fmla="*/ 383309 w 914400"/>
              <a:gd name="connsiteY9" fmla="*/ 545101 h 731520"/>
              <a:gd name="connsiteX10" fmla="*/ 905660 w 914400"/>
              <a:gd name="connsiteY10" fmla="*/ 654687 h 731520"/>
              <a:gd name="connsiteX11" fmla="*/ 678918 w 914400"/>
              <a:gd name="connsiteY11" fmla="*/ 479522 h 731520"/>
              <a:gd name="connsiteX12" fmla="*/ 823079 w 914400"/>
              <a:gd name="connsiteY12" fmla="*/ 68756 h 731520"/>
              <a:gd name="connsiteX13" fmla="*/ 796504 w 914400"/>
              <a:gd name="connsiteY13" fmla="*/ 35323 h 731520"/>
              <a:gd name="connsiteX14" fmla="*/ 647914 w 914400"/>
              <a:gd name="connsiteY14" fmla="*/ 1033 h 731520"/>
              <a:gd name="connsiteX15" fmla="*/ 608623 w 914400"/>
              <a:gd name="connsiteY15" fmla="*/ 20893 h 731520"/>
              <a:gd name="connsiteX16" fmla="*/ 540043 w 914400"/>
              <a:gd name="connsiteY16" fmla="*/ 180913 h 731520"/>
              <a:gd name="connsiteX17" fmla="*/ 549902 w 914400"/>
              <a:gd name="connsiteY17" fmla="*/ 220918 h 731520"/>
              <a:gd name="connsiteX18" fmla="*/ 636484 w 914400"/>
              <a:gd name="connsiteY18" fmla="*/ 291784 h 731520"/>
              <a:gd name="connsiteX19" fmla="*/ 570761 w 914400"/>
              <a:gd name="connsiteY19" fmla="*/ 395797 h 731520"/>
              <a:gd name="connsiteX20" fmla="*/ 65127 w 914400"/>
              <a:gd name="connsiteY20" fmla="*/ 5034 h 731520"/>
              <a:gd name="connsiteX21" fmla="*/ 32980 w 914400"/>
              <a:gd name="connsiteY21" fmla="*/ 9034 h 731520"/>
              <a:gd name="connsiteX22" fmla="*/ 4976 w 914400"/>
              <a:gd name="connsiteY22" fmla="*/ 45039 h 731520"/>
              <a:gd name="connsiteX23" fmla="*/ 8977 w 914400"/>
              <a:gd name="connsiteY23" fmla="*/ 77043 h 731520"/>
              <a:gd name="connsiteX24" fmla="*/ 849653 w 914400"/>
              <a:gd name="connsiteY24" fmla="*/ 726696 h 731520"/>
              <a:gd name="connsiteX25" fmla="*/ 881800 w 914400"/>
              <a:gd name="connsiteY25" fmla="*/ 722695 h 731520"/>
              <a:gd name="connsiteX26" fmla="*/ 909804 w 914400"/>
              <a:gd name="connsiteY26" fmla="*/ 686548 h 731520"/>
              <a:gd name="connsiteX27" fmla="*/ 905660 w 914400"/>
              <a:gd name="connsiteY27" fmla="*/ 65468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4400" h="731520">
                <a:moveTo>
                  <a:pt x="383309" y="545101"/>
                </a:moveTo>
                <a:lnTo>
                  <a:pt x="312443" y="458519"/>
                </a:lnTo>
                <a:cubicBezTo>
                  <a:pt x="302728" y="446661"/>
                  <a:pt x="286440" y="442660"/>
                  <a:pt x="272438" y="448661"/>
                </a:cubicBezTo>
                <a:lnTo>
                  <a:pt x="112418" y="517241"/>
                </a:lnTo>
                <a:cubicBezTo>
                  <a:pt x="97131" y="523813"/>
                  <a:pt x="88844" y="540244"/>
                  <a:pt x="92559" y="556531"/>
                </a:cubicBezTo>
                <a:lnTo>
                  <a:pt x="126849" y="705121"/>
                </a:lnTo>
                <a:cubicBezTo>
                  <a:pt x="130421" y="720552"/>
                  <a:pt x="144137" y="731696"/>
                  <a:pt x="160282" y="731696"/>
                </a:cubicBezTo>
                <a:cubicBezTo>
                  <a:pt x="304157" y="731696"/>
                  <a:pt x="437030" y="685405"/>
                  <a:pt x="545615" y="607538"/>
                </a:cubicBezTo>
                <a:lnTo>
                  <a:pt x="431315" y="519241"/>
                </a:lnTo>
                <a:cubicBezTo>
                  <a:pt x="415742" y="528528"/>
                  <a:pt x="399740" y="537386"/>
                  <a:pt x="383309" y="545101"/>
                </a:cubicBezTo>
                <a:close/>
                <a:moveTo>
                  <a:pt x="905660" y="654687"/>
                </a:moveTo>
                <a:lnTo>
                  <a:pt x="678918" y="479522"/>
                </a:lnTo>
                <a:cubicBezTo>
                  <a:pt x="768643" y="366508"/>
                  <a:pt x="823079" y="224347"/>
                  <a:pt x="823079" y="68756"/>
                </a:cubicBezTo>
                <a:cubicBezTo>
                  <a:pt x="823079" y="52754"/>
                  <a:pt x="812077" y="38895"/>
                  <a:pt x="796504" y="35323"/>
                </a:cubicBezTo>
                <a:lnTo>
                  <a:pt x="647914" y="1033"/>
                </a:lnTo>
                <a:cubicBezTo>
                  <a:pt x="631769" y="-2681"/>
                  <a:pt x="615196" y="5748"/>
                  <a:pt x="608623" y="20893"/>
                </a:cubicBezTo>
                <a:lnTo>
                  <a:pt x="540043" y="180913"/>
                </a:lnTo>
                <a:cubicBezTo>
                  <a:pt x="534043" y="194915"/>
                  <a:pt x="538043" y="211345"/>
                  <a:pt x="549902" y="220918"/>
                </a:cubicBezTo>
                <a:lnTo>
                  <a:pt x="636484" y="291784"/>
                </a:lnTo>
                <a:cubicBezTo>
                  <a:pt x="619053" y="329074"/>
                  <a:pt x="596622" y="363650"/>
                  <a:pt x="570761" y="395797"/>
                </a:cubicBezTo>
                <a:lnTo>
                  <a:pt x="65127" y="5034"/>
                </a:lnTo>
                <a:cubicBezTo>
                  <a:pt x="55126" y="-2681"/>
                  <a:pt x="40838" y="-967"/>
                  <a:pt x="32980" y="9034"/>
                </a:cubicBezTo>
                <a:lnTo>
                  <a:pt x="4976" y="45039"/>
                </a:lnTo>
                <a:cubicBezTo>
                  <a:pt x="-2739" y="55040"/>
                  <a:pt x="-1024" y="69328"/>
                  <a:pt x="8977" y="77043"/>
                </a:cubicBezTo>
                <a:lnTo>
                  <a:pt x="849653" y="726696"/>
                </a:lnTo>
                <a:cubicBezTo>
                  <a:pt x="859655" y="734411"/>
                  <a:pt x="873942" y="732696"/>
                  <a:pt x="881800" y="722695"/>
                </a:cubicBezTo>
                <a:lnTo>
                  <a:pt x="909804" y="686548"/>
                </a:lnTo>
                <a:cubicBezTo>
                  <a:pt x="917519" y="676832"/>
                  <a:pt x="915662" y="662402"/>
                  <a:pt x="905660" y="654687"/>
                </a:cubicBezTo>
                <a:close/>
              </a:path>
            </a:pathLst>
          </a:custGeom>
          <a:solidFill>
            <a:srgbClr val="910830"/>
          </a:solidFill>
          <a:ln w="1429" cap="flat">
            <a:noFill/>
            <a:prstDash val="solid"/>
            <a:miter/>
          </a:ln>
        </p:spPr>
        <p:txBody>
          <a:bodyPr rtlCol="0" anchor="ctr"/>
          <a:lstStyle/>
          <a:p>
            <a:endParaRPr lang="en-GB"/>
          </a:p>
        </p:txBody>
      </p:sp>
      <p:sp>
        <p:nvSpPr>
          <p:cNvPr id="301" name="Grafik 297">
            <a:extLst>
              <a:ext uri="{FF2B5EF4-FFF2-40B4-BE49-F238E27FC236}">
                <a16:creationId xmlns:a16="http://schemas.microsoft.com/office/drawing/2014/main" id="{403EBF19-417B-4D49-BC07-F3D1D96CD95D}"/>
              </a:ext>
            </a:extLst>
          </p:cNvPr>
          <p:cNvSpPr/>
          <p:nvPr/>
        </p:nvSpPr>
        <p:spPr>
          <a:xfrm>
            <a:off x="7182988" y="2276565"/>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134463 w 640080"/>
              <a:gd name="connsiteY9" fmla="*/ 548800 h 640080"/>
              <a:gd name="connsiteX10" fmla="*/ 113580 w 640080"/>
              <a:gd name="connsiteY10" fmla="*/ 532188 h 640080"/>
              <a:gd name="connsiteX11" fmla="*/ 92152 w 640080"/>
              <a:gd name="connsiteY11" fmla="*/ 439319 h 640080"/>
              <a:gd name="connsiteX12" fmla="*/ 104592 w 640080"/>
              <a:gd name="connsiteY12" fmla="*/ 414802 h 640080"/>
              <a:gd name="connsiteX13" fmla="*/ 204602 w 640080"/>
              <a:gd name="connsiteY13" fmla="*/ 371941 h 640080"/>
              <a:gd name="connsiteX14" fmla="*/ 229630 w 640080"/>
              <a:gd name="connsiteY14" fmla="*/ 378069 h 640080"/>
              <a:gd name="connsiteX15" fmla="*/ 273917 w 640080"/>
              <a:gd name="connsiteY15" fmla="*/ 432197 h 640080"/>
              <a:gd name="connsiteX16" fmla="*/ 432196 w 640080"/>
              <a:gd name="connsiteY16" fmla="*/ 273920 h 640080"/>
              <a:gd name="connsiteX17" fmla="*/ 378066 w 640080"/>
              <a:gd name="connsiteY17" fmla="*/ 229633 h 640080"/>
              <a:gd name="connsiteX18" fmla="*/ 371938 w 640080"/>
              <a:gd name="connsiteY18" fmla="*/ 204604 h 640080"/>
              <a:gd name="connsiteX19" fmla="*/ 414801 w 640080"/>
              <a:gd name="connsiteY19" fmla="*/ 104595 h 640080"/>
              <a:gd name="connsiteX20" fmla="*/ 439318 w 640080"/>
              <a:gd name="connsiteY20" fmla="*/ 92155 h 640080"/>
              <a:gd name="connsiteX21" fmla="*/ 532187 w 640080"/>
              <a:gd name="connsiteY21" fmla="*/ 113583 h 640080"/>
              <a:gd name="connsiteX22" fmla="*/ 548800 w 640080"/>
              <a:gd name="connsiteY22" fmla="*/ 134463 h 640080"/>
              <a:gd name="connsiteX23" fmla="*/ 134463 w 640080"/>
              <a:gd name="connsiteY23" fmla="*/ 5488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 h="640080">
                <a:moveTo>
                  <a:pt x="571660" y="160"/>
                </a:move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68740"/>
                </a:lnTo>
                <a:cubicBezTo>
                  <a:pt x="640240" y="30864"/>
                  <a:pt x="609536" y="160"/>
                  <a:pt x="571660" y="160"/>
                </a:cubicBezTo>
                <a:close/>
                <a:moveTo>
                  <a:pt x="134463" y="548800"/>
                </a:moveTo>
                <a:cubicBezTo>
                  <a:pt x="124414" y="548800"/>
                  <a:pt x="115808" y="541838"/>
                  <a:pt x="113580" y="532188"/>
                </a:cubicBezTo>
                <a:lnTo>
                  <a:pt x="92152" y="439319"/>
                </a:lnTo>
                <a:cubicBezTo>
                  <a:pt x="89820" y="429213"/>
                  <a:pt x="95059" y="418888"/>
                  <a:pt x="104592" y="414802"/>
                </a:cubicBezTo>
                <a:lnTo>
                  <a:pt x="204602" y="371941"/>
                </a:lnTo>
                <a:cubicBezTo>
                  <a:pt x="213378" y="368180"/>
                  <a:pt x="223584" y="370679"/>
                  <a:pt x="229630" y="378069"/>
                </a:cubicBezTo>
                <a:lnTo>
                  <a:pt x="273917" y="432197"/>
                </a:lnTo>
                <a:cubicBezTo>
                  <a:pt x="343846" y="399389"/>
                  <a:pt x="400072" y="342389"/>
                  <a:pt x="432196" y="273920"/>
                </a:cubicBezTo>
                <a:lnTo>
                  <a:pt x="378066" y="229633"/>
                </a:lnTo>
                <a:cubicBezTo>
                  <a:pt x="370676" y="223587"/>
                  <a:pt x="368178" y="213381"/>
                  <a:pt x="371938" y="204604"/>
                </a:cubicBezTo>
                <a:lnTo>
                  <a:pt x="414801" y="104595"/>
                </a:lnTo>
                <a:cubicBezTo>
                  <a:pt x="418886" y="95062"/>
                  <a:pt x="429212" y="89822"/>
                  <a:pt x="439318" y="92155"/>
                </a:cubicBezTo>
                <a:lnTo>
                  <a:pt x="532187" y="113583"/>
                </a:lnTo>
                <a:cubicBezTo>
                  <a:pt x="541911" y="115825"/>
                  <a:pt x="548801" y="124483"/>
                  <a:pt x="548800" y="134463"/>
                </a:cubicBezTo>
                <a:cubicBezTo>
                  <a:pt x="548800" y="363480"/>
                  <a:pt x="363141" y="548800"/>
                  <a:pt x="134463" y="548800"/>
                </a:cubicBezTo>
                <a:close/>
              </a:path>
            </a:pathLst>
          </a:custGeom>
          <a:solidFill>
            <a:srgbClr val="910830"/>
          </a:solidFill>
          <a:ln w="1424" cap="flat">
            <a:noFill/>
            <a:prstDash val="solid"/>
            <a:miter/>
          </a:ln>
        </p:spPr>
        <p:txBody>
          <a:bodyPr rtlCol="0" anchor="ctr"/>
          <a:lstStyle/>
          <a:p>
            <a:endParaRPr lang="en-GB"/>
          </a:p>
        </p:txBody>
      </p:sp>
      <p:sp>
        <p:nvSpPr>
          <p:cNvPr id="302" name="Grafik 298">
            <a:extLst>
              <a:ext uri="{FF2B5EF4-FFF2-40B4-BE49-F238E27FC236}">
                <a16:creationId xmlns:a16="http://schemas.microsoft.com/office/drawing/2014/main" id="{8615946C-1B76-42B2-A3AA-4E9323F9F425}"/>
              </a:ext>
            </a:extLst>
          </p:cNvPr>
          <p:cNvSpPr/>
          <p:nvPr/>
        </p:nvSpPr>
        <p:spPr>
          <a:xfrm>
            <a:off x="8064434" y="2246516"/>
            <a:ext cx="360591" cy="480789"/>
          </a:xfrm>
          <a:custGeom>
            <a:avLst/>
            <a:gdLst>
              <a:gd name="connsiteX0" fmla="*/ 139224 w 548640"/>
              <a:gd name="connsiteY0" fmla="*/ 724487 h 731520"/>
              <a:gd name="connsiteX1" fmla="*/ 139224 w 548640"/>
              <a:gd name="connsiteY1" fmla="*/ 53070 h 731520"/>
              <a:gd name="connsiteX2" fmla="*/ 169603 w 548640"/>
              <a:gd name="connsiteY2" fmla="*/ 49609 h 731520"/>
              <a:gd name="connsiteX3" fmla="*/ 262211 w 548640"/>
              <a:gd name="connsiteY3" fmla="*/ 107492 h 731520"/>
              <a:gd name="connsiteX4" fmla="*/ 271996 w 548640"/>
              <a:gd name="connsiteY4" fmla="*/ 137436 h 731520"/>
              <a:gd name="connsiteX5" fmla="*/ 225693 w 548640"/>
              <a:gd name="connsiteY5" fmla="*/ 253195 h 731520"/>
              <a:gd name="connsiteX6" fmla="*/ 200449 w 548640"/>
              <a:gd name="connsiteY6" fmla="*/ 268510 h 731520"/>
              <a:gd name="connsiteX7" fmla="*/ 120710 w 548640"/>
              <a:gd name="connsiteY7" fmla="*/ 260537 h 731520"/>
              <a:gd name="connsiteX8" fmla="*/ 120710 w 548640"/>
              <a:gd name="connsiteY8" fmla="*/ 517019 h 731520"/>
              <a:gd name="connsiteX9" fmla="*/ 200450 w 548640"/>
              <a:gd name="connsiteY9" fmla="*/ 509045 h 731520"/>
              <a:gd name="connsiteX10" fmla="*/ 225695 w 548640"/>
              <a:gd name="connsiteY10" fmla="*/ 524360 h 731520"/>
              <a:gd name="connsiteX11" fmla="*/ 271998 w 548640"/>
              <a:gd name="connsiteY11" fmla="*/ 640120 h 731520"/>
              <a:gd name="connsiteX12" fmla="*/ 262212 w 548640"/>
              <a:gd name="connsiteY12" fmla="*/ 670064 h 731520"/>
              <a:gd name="connsiteX13" fmla="*/ 169605 w 548640"/>
              <a:gd name="connsiteY13" fmla="*/ 727947 h 731520"/>
              <a:gd name="connsiteX14" fmla="*/ 139224 w 548640"/>
              <a:gd name="connsiteY14" fmla="*/ 724487 h 731520"/>
              <a:gd name="connsiteX15" fmla="*/ 353241 w 548640"/>
              <a:gd name="connsiteY15" fmla="*/ 136566 h 731520"/>
              <a:gd name="connsiteX16" fmla="*/ 353241 w 548640"/>
              <a:gd name="connsiteY16" fmla="*/ 229513 h 731520"/>
              <a:gd name="connsiteX17" fmla="*/ 326497 w 548640"/>
              <a:gd name="connsiteY17" fmla="*/ 233201 h 731520"/>
              <a:gd name="connsiteX18" fmla="*/ 317960 w 548640"/>
              <a:gd name="connsiteY18" fmla="*/ 225020 h 731520"/>
              <a:gd name="connsiteX19" fmla="*/ 314730 w 548640"/>
              <a:gd name="connsiteY19" fmla="*/ 204432 h 731520"/>
              <a:gd name="connsiteX20" fmla="*/ 314730 w 548640"/>
              <a:gd name="connsiteY20" fmla="*/ 161648 h 731520"/>
              <a:gd name="connsiteX21" fmla="*/ 317960 w 548640"/>
              <a:gd name="connsiteY21" fmla="*/ 141059 h 731520"/>
              <a:gd name="connsiteX22" fmla="*/ 326497 w 548640"/>
              <a:gd name="connsiteY22" fmla="*/ 132878 h 731520"/>
              <a:gd name="connsiteX23" fmla="*/ 353241 w 548640"/>
              <a:gd name="connsiteY23" fmla="*/ 136566 h 731520"/>
              <a:gd name="connsiteX24" fmla="*/ 484381 w 548640"/>
              <a:gd name="connsiteY24" fmla="*/ 6283 h 731520"/>
              <a:gd name="connsiteX25" fmla="*/ 484381 w 548640"/>
              <a:gd name="connsiteY25" fmla="*/ 359795 h 731520"/>
              <a:gd name="connsiteX26" fmla="*/ 459304 w 548640"/>
              <a:gd name="connsiteY26" fmla="*/ 361128 h 731520"/>
              <a:gd name="connsiteX27" fmla="*/ 451020 w 548640"/>
              <a:gd name="connsiteY27" fmla="*/ 353189 h 731520"/>
              <a:gd name="connsiteX28" fmla="*/ 449691 w 548640"/>
              <a:gd name="connsiteY28" fmla="*/ 329787 h 731520"/>
              <a:gd name="connsiteX29" fmla="*/ 449691 w 548640"/>
              <a:gd name="connsiteY29" fmla="*/ 36291 h 731520"/>
              <a:gd name="connsiteX30" fmla="*/ 451020 w 548640"/>
              <a:gd name="connsiteY30" fmla="*/ 12889 h 731520"/>
              <a:gd name="connsiteX31" fmla="*/ 459304 w 548640"/>
              <a:gd name="connsiteY31" fmla="*/ 4949 h 731520"/>
              <a:gd name="connsiteX32" fmla="*/ 484381 w 548640"/>
              <a:gd name="connsiteY32" fmla="*/ 6283 h 731520"/>
              <a:gd name="connsiteX33" fmla="*/ 418699 w 548640"/>
              <a:gd name="connsiteY33" fmla="*/ 70492 h 731520"/>
              <a:gd name="connsiteX34" fmla="*/ 418699 w 548640"/>
              <a:gd name="connsiteY34" fmla="*/ 295586 h 731520"/>
              <a:gd name="connsiteX35" fmla="*/ 393187 w 548640"/>
              <a:gd name="connsiteY35" fmla="*/ 297449 h 731520"/>
              <a:gd name="connsiteX36" fmla="*/ 384874 w 548640"/>
              <a:gd name="connsiteY36" fmla="*/ 289478 h 731520"/>
              <a:gd name="connsiteX37" fmla="*/ 383039 w 548640"/>
              <a:gd name="connsiteY37" fmla="*/ 266717 h 731520"/>
              <a:gd name="connsiteX38" fmla="*/ 383039 w 548640"/>
              <a:gd name="connsiteY38" fmla="*/ 99361 h 731520"/>
              <a:gd name="connsiteX39" fmla="*/ 384874 w 548640"/>
              <a:gd name="connsiteY39" fmla="*/ 76600 h 731520"/>
              <a:gd name="connsiteX40" fmla="*/ 393187 w 548640"/>
              <a:gd name="connsiteY40" fmla="*/ 68629 h 731520"/>
              <a:gd name="connsiteX41" fmla="*/ 418699 w 548640"/>
              <a:gd name="connsiteY41" fmla="*/ 704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48640" h="731520">
                <a:moveTo>
                  <a:pt x="139224" y="724487"/>
                </a:moveTo>
                <a:cubicBezTo>
                  <a:pt x="-46334" y="538929"/>
                  <a:pt x="-46058" y="238352"/>
                  <a:pt x="139224" y="53070"/>
                </a:cubicBezTo>
                <a:cubicBezTo>
                  <a:pt x="147365" y="44929"/>
                  <a:pt x="159979" y="43594"/>
                  <a:pt x="169603" y="49609"/>
                </a:cubicBezTo>
                <a:lnTo>
                  <a:pt x="262211" y="107492"/>
                </a:lnTo>
                <a:cubicBezTo>
                  <a:pt x="272289" y="113791"/>
                  <a:pt x="276410" y="126402"/>
                  <a:pt x="271996" y="137436"/>
                </a:cubicBezTo>
                <a:lnTo>
                  <a:pt x="225693" y="253195"/>
                </a:lnTo>
                <a:cubicBezTo>
                  <a:pt x="221630" y="263353"/>
                  <a:pt x="211336" y="269598"/>
                  <a:pt x="200449" y="268510"/>
                </a:cubicBezTo>
                <a:lnTo>
                  <a:pt x="120710" y="260537"/>
                </a:lnTo>
                <a:cubicBezTo>
                  <a:pt x="90633" y="343778"/>
                  <a:pt x="91261" y="435518"/>
                  <a:pt x="120710" y="517019"/>
                </a:cubicBezTo>
                <a:lnTo>
                  <a:pt x="200450" y="509045"/>
                </a:lnTo>
                <a:cubicBezTo>
                  <a:pt x="211337" y="507957"/>
                  <a:pt x="221631" y="514202"/>
                  <a:pt x="225695" y="524360"/>
                </a:cubicBezTo>
                <a:lnTo>
                  <a:pt x="271998" y="640120"/>
                </a:lnTo>
                <a:cubicBezTo>
                  <a:pt x="276411" y="651155"/>
                  <a:pt x="272289" y="663765"/>
                  <a:pt x="262212" y="670064"/>
                </a:cubicBezTo>
                <a:lnTo>
                  <a:pt x="169605" y="727947"/>
                </a:lnTo>
                <a:cubicBezTo>
                  <a:pt x="159907" y="734007"/>
                  <a:pt x="147310" y="732572"/>
                  <a:pt x="139224" y="724487"/>
                </a:cubicBezTo>
                <a:close/>
                <a:moveTo>
                  <a:pt x="353241" y="136566"/>
                </a:moveTo>
                <a:cubicBezTo>
                  <a:pt x="370146" y="165208"/>
                  <a:pt x="370146" y="200871"/>
                  <a:pt x="353241" y="229513"/>
                </a:cubicBezTo>
                <a:cubicBezTo>
                  <a:pt x="347597" y="239076"/>
                  <a:pt x="334512" y="240885"/>
                  <a:pt x="326497" y="233201"/>
                </a:cubicBezTo>
                <a:lnTo>
                  <a:pt x="317960" y="225020"/>
                </a:lnTo>
                <a:cubicBezTo>
                  <a:pt x="312373" y="219665"/>
                  <a:pt x="311112" y="211272"/>
                  <a:pt x="314730" y="204432"/>
                </a:cubicBezTo>
                <a:cubicBezTo>
                  <a:pt x="321799" y="191046"/>
                  <a:pt x="321799" y="175033"/>
                  <a:pt x="314730" y="161648"/>
                </a:cubicBezTo>
                <a:cubicBezTo>
                  <a:pt x="311111" y="154807"/>
                  <a:pt x="312373" y="146414"/>
                  <a:pt x="317960" y="141059"/>
                </a:cubicBezTo>
                <a:lnTo>
                  <a:pt x="326497" y="132878"/>
                </a:lnTo>
                <a:cubicBezTo>
                  <a:pt x="334512" y="125195"/>
                  <a:pt x="347597" y="127003"/>
                  <a:pt x="353241" y="136566"/>
                </a:cubicBezTo>
                <a:close/>
                <a:moveTo>
                  <a:pt x="484381" y="6283"/>
                </a:moveTo>
                <a:cubicBezTo>
                  <a:pt x="570306" y="108587"/>
                  <a:pt x="570238" y="257574"/>
                  <a:pt x="484381" y="359795"/>
                </a:cubicBezTo>
                <a:cubicBezTo>
                  <a:pt x="477989" y="367406"/>
                  <a:pt x="466479" y="368005"/>
                  <a:pt x="459304" y="361128"/>
                </a:cubicBezTo>
                <a:lnTo>
                  <a:pt x="451020" y="353189"/>
                </a:lnTo>
                <a:cubicBezTo>
                  <a:pt x="444505" y="346944"/>
                  <a:pt x="443909" y="336717"/>
                  <a:pt x="449691" y="329787"/>
                </a:cubicBezTo>
                <a:cubicBezTo>
                  <a:pt x="520681" y="244722"/>
                  <a:pt x="520623" y="121285"/>
                  <a:pt x="449691" y="36291"/>
                </a:cubicBezTo>
                <a:cubicBezTo>
                  <a:pt x="443909" y="29361"/>
                  <a:pt x="444503" y="19134"/>
                  <a:pt x="451020" y="12889"/>
                </a:cubicBezTo>
                <a:lnTo>
                  <a:pt x="459304" y="4949"/>
                </a:lnTo>
                <a:cubicBezTo>
                  <a:pt x="466479" y="-1927"/>
                  <a:pt x="477989" y="-1328"/>
                  <a:pt x="484381" y="6283"/>
                </a:cubicBezTo>
                <a:close/>
                <a:moveTo>
                  <a:pt x="418699" y="70492"/>
                </a:moveTo>
                <a:cubicBezTo>
                  <a:pt x="470205" y="136675"/>
                  <a:pt x="470288" y="229296"/>
                  <a:pt x="418699" y="295586"/>
                </a:cubicBezTo>
                <a:cubicBezTo>
                  <a:pt x="412427" y="303645"/>
                  <a:pt x="400558" y="304517"/>
                  <a:pt x="393187" y="297449"/>
                </a:cubicBezTo>
                <a:lnTo>
                  <a:pt x="384874" y="289478"/>
                </a:lnTo>
                <a:cubicBezTo>
                  <a:pt x="378588" y="283450"/>
                  <a:pt x="377734" y="273626"/>
                  <a:pt x="383039" y="266717"/>
                </a:cubicBezTo>
                <a:cubicBezTo>
                  <a:pt x="420952" y="217333"/>
                  <a:pt x="420949" y="148742"/>
                  <a:pt x="383039" y="99361"/>
                </a:cubicBezTo>
                <a:cubicBezTo>
                  <a:pt x="377734" y="92452"/>
                  <a:pt x="378588" y="82629"/>
                  <a:pt x="384874" y="76600"/>
                </a:cubicBezTo>
                <a:lnTo>
                  <a:pt x="393187" y="68629"/>
                </a:lnTo>
                <a:cubicBezTo>
                  <a:pt x="400558" y="61561"/>
                  <a:pt x="412427" y="62432"/>
                  <a:pt x="418699" y="70492"/>
                </a:cubicBezTo>
                <a:close/>
              </a:path>
            </a:pathLst>
          </a:custGeom>
          <a:solidFill>
            <a:srgbClr val="910830"/>
          </a:solidFill>
          <a:ln w="1414" cap="flat">
            <a:noFill/>
            <a:prstDash val="solid"/>
            <a:miter/>
          </a:ln>
        </p:spPr>
        <p:txBody>
          <a:bodyPr rtlCol="0" anchor="ctr"/>
          <a:lstStyle/>
          <a:p>
            <a:endParaRPr lang="en-GB"/>
          </a:p>
        </p:txBody>
      </p:sp>
      <p:sp>
        <p:nvSpPr>
          <p:cNvPr id="303" name="Grafik 299">
            <a:extLst>
              <a:ext uri="{FF2B5EF4-FFF2-40B4-BE49-F238E27FC236}">
                <a16:creationId xmlns:a16="http://schemas.microsoft.com/office/drawing/2014/main" id="{54B29A01-810C-4F4F-BC6C-A1315DF23FA1}"/>
              </a:ext>
            </a:extLst>
          </p:cNvPr>
          <p:cNvSpPr/>
          <p:nvPr/>
        </p:nvSpPr>
        <p:spPr>
          <a:xfrm>
            <a:off x="2405172" y="2246516"/>
            <a:ext cx="540887" cy="480789"/>
          </a:xfrm>
          <a:custGeom>
            <a:avLst/>
            <a:gdLst>
              <a:gd name="connsiteX0" fmla="*/ 800228 w 822960"/>
              <a:gd name="connsiteY0" fmla="*/ 320200 h 731520"/>
              <a:gd name="connsiteX1" fmla="*/ 758080 w 822960"/>
              <a:gd name="connsiteY1" fmla="*/ 320200 h 731520"/>
              <a:gd name="connsiteX2" fmla="*/ 704644 w 822960"/>
              <a:gd name="connsiteY2" fmla="*/ 245191 h 731520"/>
              <a:gd name="connsiteX3" fmla="*/ 731648 w 822960"/>
              <a:gd name="connsiteY3" fmla="*/ 137320 h 731520"/>
              <a:gd name="connsiteX4" fmla="*/ 685928 w 822960"/>
              <a:gd name="connsiteY4" fmla="*/ 137320 h 731520"/>
              <a:gd name="connsiteX5" fmla="*/ 581629 w 822960"/>
              <a:gd name="connsiteY5" fmla="*/ 186326 h 731520"/>
              <a:gd name="connsiteX6" fmla="*/ 548768 w 822960"/>
              <a:gd name="connsiteY6" fmla="*/ 183040 h 731520"/>
              <a:gd name="connsiteX7" fmla="*/ 365888 w 822960"/>
              <a:gd name="connsiteY7" fmla="*/ 183040 h 731520"/>
              <a:gd name="connsiteX8" fmla="*/ 141860 w 822960"/>
              <a:gd name="connsiteY8" fmla="*/ 365920 h 731520"/>
              <a:gd name="connsiteX9" fmla="*/ 80138 w 822960"/>
              <a:gd name="connsiteY9" fmla="*/ 365920 h 731520"/>
              <a:gd name="connsiteX10" fmla="*/ 46562 w 822960"/>
              <a:gd name="connsiteY10" fmla="*/ 324772 h 731520"/>
              <a:gd name="connsiteX11" fmla="*/ 81567 w 822960"/>
              <a:gd name="connsiteY11" fmla="*/ 297340 h 731520"/>
              <a:gd name="connsiteX12" fmla="*/ 82995 w 822960"/>
              <a:gd name="connsiteY12" fmla="*/ 297340 h 731520"/>
              <a:gd name="connsiteX13" fmla="*/ 91568 w 822960"/>
              <a:gd name="connsiteY13" fmla="*/ 288768 h 731520"/>
              <a:gd name="connsiteX14" fmla="*/ 91568 w 822960"/>
              <a:gd name="connsiteY14" fmla="*/ 260192 h 731520"/>
              <a:gd name="connsiteX15" fmla="*/ 82995 w 822960"/>
              <a:gd name="connsiteY15" fmla="*/ 251620 h 731520"/>
              <a:gd name="connsiteX16" fmla="*/ 842 w 822960"/>
              <a:gd name="connsiteY16" fmla="*/ 321057 h 731520"/>
              <a:gd name="connsiteX17" fmla="*/ 80138 w 822960"/>
              <a:gd name="connsiteY17" fmla="*/ 411640 h 731520"/>
              <a:gd name="connsiteX18" fmla="*/ 137288 w 822960"/>
              <a:gd name="connsiteY18" fmla="*/ 411640 h 731520"/>
              <a:gd name="connsiteX19" fmla="*/ 228728 w 822960"/>
              <a:gd name="connsiteY19" fmla="*/ 593520 h 731520"/>
              <a:gd name="connsiteX20" fmla="*/ 228728 w 822960"/>
              <a:gd name="connsiteY20" fmla="*/ 708820 h 731520"/>
              <a:gd name="connsiteX21" fmla="*/ 251588 w 822960"/>
              <a:gd name="connsiteY21" fmla="*/ 731680 h 731520"/>
              <a:gd name="connsiteX22" fmla="*/ 343028 w 822960"/>
              <a:gd name="connsiteY22" fmla="*/ 731680 h 731520"/>
              <a:gd name="connsiteX23" fmla="*/ 365888 w 822960"/>
              <a:gd name="connsiteY23" fmla="*/ 708820 h 731520"/>
              <a:gd name="connsiteX24" fmla="*/ 365888 w 822960"/>
              <a:gd name="connsiteY24" fmla="*/ 640240 h 731520"/>
              <a:gd name="connsiteX25" fmla="*/ 548768 w 822960"/>
              <a:gd name="connsiteY25" fmla="*/ 640240 h 731520"/>
              <a:gd name="connsiteX26" fmla="*/ 548768 w 822960"/>
              <a:gd name="connsiteY26" fmla="*/ 708820 h 731520"/>
              <a:gd name="connsiteX27" fmla="*/ 571628 w 822960"/>
              <a:gd name="connsiteY27" fmla="*/ 731680 h 731520"/>
              <a:gd name="connsiteX28" fmla="*/ 663068 w 822960"/>
              <a:gd name="connsiteY28" fmla="*/ 731680 h 731520"/>
              <a:gd name="connsiteX29" fmla="*/ 685928 w 822960"/>
              <a:gd name="connsiteY29" fmla="*/ 708820 h 731520"/>
              <a:gd name="connsiteX30" fmla="*/ 685928 w 822960"/>
              <a:gd name="connsiteY30" fmla="*/ 593520 h 731520"/>
              <a:gd name="connsiteX31" fmla="*/ 730648 w 822960"/>
              <a:gd name="connsiteY31" fmla="*/ 548800 h 731520"/>
              <a:gd name="connsiteX32" fmla="*/ 800228 w 822960"/>
              <a:gd name="connsiteY32" fmla="*/ 548800 h 731520"/>
              <a:gd name="connsiteX33" fmla="*/ 823088 w 822960"/>
              <a:gd name="connsiteY33" fmla="*/ 525940 h 731520"/>
              <a:gd name="connsiteX34" fmla="*/ 823088 w 822960"/>
              <a:gd name="connsiteY34" fmla="*/ 343060 h 731520"/>
              <a:gd name="connsiteX35" fmla="*/ 800228 w 822960"/>
              <a:gd name="connsiteY35" fmla="*/ 320200 h 731520"/>
              <a:gd name="connsiteX36" fmla="*/ 617348 w 822960"/>
              <a:gd name="connsiteY36" fmla="*/ 411640 h 731520"/>
              <a:gd name="connsiteX37" fmla="*/ 594488 w 822960"/>
              <a:gd name="connsiteY37" fmla="*/ 388780 h 731520"/>
              <a:gd name="connsiteX38" fmla="*/ 617348 w 822960"/>
              <a:gd name="connsiteY38" fmla="*/ 365920 h 731520"/>
              <a:gd name="connsiteX39" fmla="*/ 640208 w 822960"/>
              <a:gd name="connsiteY39" fmla="*/ 388780 h 731520"/>
              <a:gd name="connsiteX40" fmla="*/ 617348 w 822960"/>
              <a:gd name="connsiteY40" fmla="*/ 411640 h 731520"/>
              <a:gd name="connsiteX41" fmla="*/ 365888 w 822960"/>
              <a:gd name="connsiteY41" fmla="*/ 137320 h 731520"/>
              <a:gd name="connsiteX42" fmla="*/ 548768 w 822960"/>
              <a:gd name="connsiteY42" fmla="*/ 137320 h 731520"/>
              <a:gd name="connsiteX43" fmla="*/ 571485 w 822960"/>
              <a:gd name="connsiteY43" fmla="*/ 138463 h 731520"/>
              <a:gd name="connsiteX44" fmla="*/ 571628 w 822960"/>
              <a:gd name="connsiteY44" fmla="*/ 137320 h 731520"/>
              <a:gd name="connsiteX45" fmla="*/ 434468 w 822960"/>
              <a:gd name="connsiteY45" fmla="*/ 160 h 731520"/>
              <a:gd name="connsiteX46" fmla="*/ 297308 w 822960"/>
              <a:gd name="connsiteY46" fmla="*/ 137320 h 731520"/>
              <a:gd name="connsiteX47" fmla="*/ 298165 w 822960"/>
              <a:gd name="connsiteY47" fmla="*/ 146178 h 731520"/>
              <a:gd name="connsiteX48" fmla="*/ 365888 w 822960"/>
              <a:gd name="connsiteY48"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22960" h="731520">
                <a:moveTo>
                  <a:pt x="800228" y="320200"/>
                </a:moveTo>
                <a:lnTo>
                  <a:pt x="758080" y="320200"/>
                </a:lnTo>
                <a:cubicBezTo>
                  <a:pt x="745507" y="291625"/>
                  <a:pt x="727219" y="266336"/>
                  <a:pt x="704644" y="245191"/>
                </a:cubicBezTo>
                <a:lnTo>
                  <a:pt x="731648" y="137320"/>
                </a:lnTo>
                <a:lnTo>
                  <a:pt x="685928" y="137320"/>
                </a:lnTo>
                <a:cubicBezTo>
                  <a:pt x="643923" y="137320"/>
                  <a:pt x="606775" y="156608"/>
                  <a:pt x="581629" y="186326"/>
                </a:cubicBezTo>
                <a:cubicBezTo>
                  <a:pt x="570771" y="184754"/>
                  <a:pt x="560055" y="183040"/>
                  <a:pt x="548768" y="183040"/>
                </a:cubicBezTo>
                <a:lnTo>
                  <a:pt x="365888" y="183040"/>
                </a:lnTo>
                <a:cubicBezTo>
                  <a:pt x="255303" y="183040"/>
                  <a:pt x="163148" y="261621"/>
                  <a:pt x="141860" y="365920"/>
                </a:cubicBezTo>
                <a:lnTo>
                  <a:pt x="80138" y="365920"/>
                </a:lnTo>
                <a:cubicBezTo>
                  <a:pt x="58992" y="365920"/>
                  <a:pt x="42276" y="346632"/>
                  <a:pt x="46562" y="324772"/>
                </a:cubicBezTo>
                <a:cubicBezTo>
                  <a:pt x="49705" y="308484"/>
                  <a:pt x="64993" y="297340"/>
                  <a:pt x="81567" y="297340"/>
                </a:cubicBezTo>
                <a:lnTo>
                  <a:pt x="82995" y="297340"/>
                </a:lnTo>
                <a:cubicBezTo>
                  <a:pt x="87710" y="297340"/>
                  <a:pt x="91568" y="293482"/>
                  <a:pt x="91568" y="288768"/>
                </a:cubicBezTo>
                <a:lnTo>
                  <a:pt x="91568" y="260192"/>
                </a:lnTo>
                <a:cubicBezTo>
                  <a:pt x="91568" y="255478"/>
                  <a:pt x="87710" y="251620"/>
                  <a:pt x="82995" y="251620"/>
                </a:cubicBezTo>
                <a:cubicBezTo>
                  <a:pt x="42276" y="251620"/>
                  <a:pt x="5986" y="280766"/>
                  <a:pt x="842" y="321057"/>
                </a:cubicBezTo>
                <a:cubicBezTo>
                  <a:pt x="-5444" y="369920"/>
                  <a:pt x="32560" y="411640"/>
                  <a:pt x="80138" y="411640"/>
                </a:cubicBezTo>
                <a:lnTo>
                  <a:pt x="137288" y="411640"/>
                </a:lnTo>
                <a:cubicBezTo>
                  <a:pt x="137288" y="486221"/>
                  <a:pt x="173578" y="551800"/>
                  <a:pt x="228728" y="593520"/>
                </a:cubicBezTo>
                <a:lnTo>
                  <a:pt x="228728" y="708820"/>
                </a:lnTo>
                <a:cubicBezTo>
                  <a:pt x="228728" y="721393"/>
                  <a:pt x="239015" y="731680"/>
                  <a:pt x="251588" y="731680"/>
                </a:cubicBezTo>
                <a:lnTo>
                  <a:pt x="343028" y="731680"/>
                </a:lnTo>
                <a:cubicBezTo>
                  <a:pt x="355601" y="731680"/>
                  <a:pt x="365888" y="721393"/>
                  <a:pt x="365888" y="708820"/>
                </a:cubicBezTo>
                <a:lnTo>
                  <a:pt x="365888" y="640240"/>
                </a:lnTo>
                <a:lnTo>
                  <a:pt x="548768" y="640240"/>
                </a:lnTo>
                <a:lnTo>
                  <a:pt x="548768" y="708820"/>
                </a:lnTo>
                <a:cubicBezTo>
                  <a:pt x="548768" y="721393"/>
                  <a:pt x="559055" y="731680"/>
                  <a:pt x="571628" y="731680"/>
                </a:cubicBezTo>
                <a:lnTo>
                  <a:pt x="663068" y="731680"/>
                </a:lnTo>
                <a:cubicBezTo>
                  <a:pt x="675641" y="731680"/>
                  <a:pt x="685928" y="721393"/>
                  <a:pt x="685928" y="708820"/>
                </a:cubicBezTo>
                <a:lnTo>
                  <a:pt x="685928" y="593520"/>
                </a:lnTo>
                <a:cubicBezTo>
                  <a:pt x="702787" y="580804"/>
                  <a:pt x="717789" y="565802"/>
                  <a:pt x="730648" y="548800"/>
                </a:cubicBezTo>
                <a:lnTo>
                  <a:pt x="800228" y="548800"/>
                </a:lnTo>
                <a:cubicBezTo>
                  <a:pt x="812801" y="548800"/>
                  <a:pt x="823088" y="538513"/>
                  <a:pt x="823088" y="525940"/>
                </a:cubicBezTo>
                <a:lnTo>
                  <a:pt x="823088" y="343060"/>
                </a:lnTo>
                <a:cubicBezTo>
                  <a:pt x="823088" y="330487"/>
                  <a:pt x="812801" y="320200"/>
                  <a:pt x="800228" y="320200"/>
                </a:cubicBezTo>
                <a:close/>
                <a:moveTo>
                  <a:pt x="617348" y="411640"/>
                </a:moveTo>
                <a:cubicBezTo>
                  <a:pt x="604775" y="411640"/>
                  <a:pt x="594488" y="401353"/>
                  <a:pt x="594488" y="388780"/>
                </a:cubicBezTo>
                <a:cubicBezTo>
                  <a:pt x="594488" y="376207"/>
                  <a:pt x="604775" y="365920"/>
                  <a:pt x="617348" y="365920"/>
                </a:cubicBezTo>
                <a:cubicBezTo>
                  <a:pt x="629921" y="365920"/>
                  <a:pt x="640208" y="376207"/>
                  <a:pt x="640208" y="388780"/>
                </a:cubicBezTo>
                <a:cubicBezTo>
                  <a:pt x="640208" y="401353"/>
                  <a:pt x="629921" y="411640"/>
                  <a:pt x="617348" y="411640"/>
                </a:cubicBezTo>
                <a:close/>
                <a:moveTo>
                  <a:pt x="365888" y="137320"/>
                </a:moveTo>
                <a:lnTo>
                  <a:pt x="548768" y="137320"/>
                </a:lnTo>
                <a:cubicBezTo>
                  <a:pt x="556483" y="137320"/>
                  <a:pt x="564055" y="137892"/>
                  <a:pt x="571485" y="138463"/>
                </a:cubicBezTo>
                <a:cubicBezTo>
                  <a:pt x="571485" y="138034"/>
                  <a:pt x="571628" y="137749"/>
                  <a:pt x="571628" y="137320"/>
                </a:cubicBezTo>
                <a:cubicBezTo>
                  <a:pt x="571628" y="61596"/>
                  <a:pt x="510192" y="160"/>
                  <a:pt x="434468" y="160"/>
                </a:cubicBezTo>
                <a:cubicBezTo>
                  <a:pt x="358744" y="160"/>
                  <a:pt x="297308" y="61596"/>
                  <a:pt x="297308" y="137320"/>
                </a:cubicBezTo>
                <a:cubicBezTo>
                  <a:pt x="297308" y="140320"/>
                  <a:pt x="298022" y="143178"/>
                  <a:pt x="298165" y="146178"/>
                </a:cubicBezTo>
                <a:cubicBezTo>
                  <a:pt x="319882" y="140606"/>
                  <a:pt x="342456" y="137320"/>
                  <a:pt x="365888" y="137320"/>
                </a:cubicBezTo>
                <a:close/>
              </a:path>
            </a:pathLst>
          </a:custGeom>
          <a:solidFill>
            <a:srgbClr val="910830"/>
          </a:solidFill>
          <a:ln w="1422" cap="flat">
            <a:noFill/>
            <a:prstDash val="solid"/>
            <a:miter/>
          </a:ln>
        </p:spPr>
        <p:txBody>
          <a:bodyPr rtlCol="0" anchor="ctr"/>
          <a:lstStyle/>
          <a:p>
            <a:endParaRPr lang="en-GB"/>
          </a:p>
        </p:txBody>
      </p:sp>
      <p:sp>
        <p:nvSpPr>
          <p:cNvPr id="304" name="Grafik 300">
            <a:extLst>
              <a:ext uri="{FF2B5EF4-FFF2-40B4-BE49-F238E27FC236}">
                <a16:creationId xmlns:a16="http://schemas.microsoft.com/office/drawing/2014/main" id="{A784AD9F-7002-41F7-8DDA-A110344A5AEA}"/>
              </a:ext>
            </a:extLst>
          </p:cNvPr>
          <p:cNvSpPr/>
          <p:nvPr/>
        </p:nvSpPr>
        <p:spPr>
          <a:xfrm>
            <a:off x="2996121" y="2276565"/>
            <a:ext cx="540887" cy="420690"/>
          </a:xfrm>
          <a:custGeom>
            <a:avLst/>
            <a:gdLst>
              <a:gd name="connsiteX0" fmla="*/ 160180 w 822960"/>
              <a:gd name="connsiteY0" fmla="*/ 160 h 640080"/>
              <a:gd name="connsiteX1" fmla="*/ 160 w 822960"/>
              <a:gd name="connsiteY1" fmla="*/ 160180 h 640080"/>
              <a:gd name="connsiteX2" fmla="*/ 160 w 822960"/>
              <a:gd name="connsiteY2" fmla="*/ 480220 h 640080"/>
              <a:gd name="connsiteX3" fmla="*/ 160180 w 822960"/>
              <a:gd name="connsiteY3" fmla="*/ 640240 h 640080"/>
              <a:gd name="connsiteX4" fmla="*/ 320200 w 822960"/>
              <a:gd name="connsiteY4" fmla="*/ 480220 h 640080"/>
              <a:gd name="connsiteX5" fmla="*/ 320200 w 822960"/>
              <a:gd name="connsiteY5" fmla="*/ 160180 h 640080"/>
              <a:gd name="connsiteX6" fmla="*/ 160180 w 822960"/>
              <a:gd name="connsiteY6" fmla="*/ 160 h 640080"/>
              <a:gd name="connsiteX7" fmla="*/ 228760 w 822960"/>
              <a:gd name="connsiteY7" fmla="*/ 320200 h 640080"/>
              <a:gd name="connsiteX8" fmla="*/ 91600 w 822960"/>
              <a:gd name="connsiteY8" fmla="*/ 320200 h 640080"/>
              <a:gd name="connsiteX9" fmla="*/ 91600 w 822960"/>
              <a:gd name="connsiteY9" fmla="*/ 160180 h 640080"/>
              <a:gd name="connsiteX10" fmla="*/ 160180 w 822960"/>
              <a:gd name="connsiteY10" fmla="*/ 91600 h 640080"/>
              <a:gd name="connsiteX11" fmla="*/ 228760 w 822960"/>
              <a:gd name="connsiteY11" fmla="*/ 160180 h 640080"/>
              <a:gd name="connsiteX12" fmla="*/ 228760 w 822960"/>
              <a:gd name="connsiteY12" fmla="*/ 320200 h 640080"/>
              <a:gd name="connsiteX13" fmla="*/ 428356 w 822960"/>
              <a:gd name="connsiteY13" fmla="*/ 277766 h 640080"/>
              <a:gd name="connsiteX14" fmla="*/ 410783 w 822960"/>
              <a:gd name="connsiteY14" fmla="*/ 278909 h 640080"/>
              <a:gd name="connsiteX15" fmla="*/ 433500 w 822960"/>
              <a:gd name="connsiteY15" fmla="*/ 573803 h 640080"/>
              <a:gd name="connsiteX16" fmla="*/ 728394 w 822960"/>
              <a:gd name="connsiteY16" fmla="*/ 596520 h 640080"/>
              <a:gd name="connsiteX17" fmla="*/ 729537 w 822960"/>
              <a:gd name="connsiteY17" fmla="*/ 578947 h 640080"/>
              <a:gd name="connsiteX18" fmla="*/ 428356 w 822960"/>
              <a:gd name="connsiteY18" fmla="*/ 277766 h 640080"/>
              <a:gd name="connsiteX19" fmla="*/ 756683 w 822960"/>
              <a:gd name="connsiteY19" fmla="*/ 250620 h 640080"/>
              <a:gd name="connsiteX20" fmla="*/ 461789 w 822960"/>
              <a:gd name="connsiteY20" fmla="*/ 227903 h 640080"/>
              <a:gd name="connsiteX21" fmla="*/ 460646 w 822960"/>
              <a:gd name="connsiteY21" fmla="*/ 245476 h 640080"/>
              <a:gd name="connsiteX22" fmla="*/ 761827 w 822960"/>
              <a:gd name="connsiteY22" fmla="*/ 546657 h 640080"/>
              <a:gd name="connsiteX23" fmla="*/ 779400 w 822960"/>
              <a:gd name="connsiteY23" fmla="*/ 545514 h 640080"/>
              <a:gd name="connsiteX24" fmla="*/ 756683 w 822960"/>
              <a:gd name="connsiteY24" fmla="*/ 2506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2960" h="640080">
                <a:moveTo>
                  <a:pt x="160180" y="160"/>
                </a:moveTo>
                <a:cubicBezTo>
                  <a:pt x="71740" y="160"/>
                  <a:pt x="160" y="71740"/>
                  <a:pt x="160" y="160180"/>
                </a:cubicBezTo>
                <a:lnTo>
                  <a:pt x="160" y="480220"/>
                </a:lnTo>
                <a:cubicBezTo>
                  <a:pt x="160" y="568660"/>
                  <a:pt x="71740" y="640240"/>
                  <a:pt x="160180" y="640240"/>
                </a:cubicBezTo>
                <a:cubicBezTo>
                  <a:pt x="248620" y="640240"/>
                  <a:pt x="320200" y="568660"/>
                  <a:pt x="320200" y="480220"/>
                </a:cubicBezTo>
                <a:lnTo>
                  <a:pt x="320200" y="160180"/>
                </a:lnTo>
                <a:cubicBezTo>
                  <a:pt x="320200" y="71740"/>
                  <a:pt x="248620" y="160"/>
                  <a:pt x="160180" y="160"/>
                </a:cubicBezTo>
                <a:close/>
                <a:moveTo>
                  <a:pt x="228760" y="320200"/>
                </a:moveTo>
                <a:lnTo>
                  <a:pt x="91600" y="320200"/>
                </a:lnTo>
                <a:lnTo>
                  <a:pt x="91600" y="160180"/>
                </a:lnTo>
                <a:cubicBezTo>
                  <a:pt x="91600" y="122318"/>
                  <a:pt x="122318" y="91600"/>
                  <a:pt x="160180" y="91600"/>
                </a:cubicBezTo>
                <a:cubicBezTo>
                  <a:pt x="198042" y="91600"/>
                  <a:pt x="228760" y="122318"/>
                  <a:pt x="228760" y="160180"/>
                </a:cubicBezTo>
                <a:lnTo>
                  <a:pt x="228760" y="320200"/>
                </a:lnTo>
                <a:close/>
                <a:moveTo>
                  <a:pt x="428356" y="277766"/>
                </a:moveTo>
                <a:cubicBezTo>
                  <a:pt x="423356" y="272766"/>
                  <a:pt x="414926" y="273337"/>
                  <a:pt x="410783" y="278909"/>
                </a:cubicBezTo>
                <a:cubicBezTo>
                  <a:pt x="346060" y="368206"/>
                  <a:pt x="353061" y="493365"/>
                  <a:pt x="433500" y="573803"/>
                </a:cubicBezTo>
                <a:cubicBezTo>
                  <a:pt x="513939" y="654242"/>
                  <a:pt x="639097" y="661243"/>
                  <a:pt x="728394" y="596520"/>
                </a:cubicBezTo>
                <a:cubicBezTo>
                  <a:pt x="734109" y="592377"/>
                  <a:pt x="734538" y="583947"/>
                  <a:pt x="729537" y="578947"/>
                </a:cubicBezTo>
                <a:lnTo>
                  <a:pt x="428356" y="277766"/>
                </a:lnTo>
                <a:close/>
                <a:moveTo>
                  <a:pt x="756683" y="250620"/>
                </a:moveTo>
                <a:cubicBezTo>
                  <a:pt x="676245" y="170181"/>
                  <a:pt x="551086" y="163180"/>
                  <a:pt x="461789" y="227903"/>
                </a:cubicBezTo>
                <a:cubicBezTo>
                  <a:pt x="456074" y="232046"/>
                  <a:pt x="455645" y="240476"/>
                  <a:pt x="460646" y="245476"/>
                </a:cubicBezTo>
                <a:lnTo>
                  <a:pt x="761827" y="546657"/>
                </a:lnTo>
                <a:cubicBezTo>
                  <a:pt x="766827" y="551658"/>
                  <a:pt x="775257" y="551086"/>
                  <a:pt x="779400" y="545514"/>
                </a:cubicBezTo>
                <a:cubicBezTo>
                  <a:pt x="844123" y="456074"/>
                  <a:pt x="837265" y="331059"/>
                  <a:pt x="756683" y="250620"/>
                </a:cubicBezTo>
                <a:close/>
              </a:path>
            </a:pathLst>
          </a:custGeom>
          <a:solidFill>
            <a:srgbClr val="910830"/>
          </a:solidFill>
          <a:ln w="1422" cap="flat">
            <a:noFill/>
            <a:prstDash val="solid"/>
            <a:miter/>
          </a:ln>
        </p:spPr>
        <p:txBody>
          <a:bodyPr rtlCol="0" anchor="ctr"/>
          <a:lstStyle/>
          <a:p>
            <a:endParaRPr lang="en-GB"/>
          </a:p>
        </p:txBody>
      </p:sp>
      <p:sp>
        <p:nvSpPr>
          <p:cNvPr id="305" name="Grafik 301">
            <a:extLst>
              <a:ext uri="{FF2B5EF4-FFF2-40B4-BE49-F238E27FC236}">
                <a16:creationId xmlns:a16="http://schemas.microsoft.com/office/drawing/2014/main" id="{BFE469D1-B0F5-4031-A603-035B48048B97}"/>
              </a:ext>
            </a:extLst>
          </p:cNvPr>
          <p:cNvSpPr/>
          <p:nvPr/>
        </p:nvSpPr>
        <p:spPr>
          <a:xfrm>
            <a:off x="528946" y="2727306"/>
            <a:ext cx="600986" cy="480789"/>
          </a:xfrm>
          <a:custGeom>
            <a:avLst/>
            <a:gdLst>
              <a:gd name="connsiteX0" fmla="*/ 886857 w 914400"/>
              <a:gd name="connsiteY0" fmla="*/ 523865 h 731520"/>
              <a:gd name="connsiteX1" fmla="*/ 731681 w 914400"/>
              <a:gd name="connsiteY1" fmla="*/ 457357 h 731520"/>
              <a:gd name="connsiteX2" fmla="*/ 731681 w 914400"/>
              <a:gd name="connsiteY2" fmla="*/ 731677 h 731520"/>
              <a:gd name="connsiteX3" fmla="*/ 891701 w 914400"/>
              <a:gd name="connsiteY3" fmla="*/ 731677 h 731520"/>
              <a:gd name="connsiteX4" fmla="*/ 914561 w 914400"/>
              <a:gd name="connsiteY4" fmla="*/ 708817 h 731520"/>
              <a:gd name="connsiteX5" fmla="*/ 914561 w 914400"/>
              <a:gd name="connsiteY5" fmla="*/ 565885 h 731520"/>
              <a:gd name="connsiteX6" fmla="*/ 886857 w 914400"/>
              <a:gd name="connsiteY6" fmla="*/ 523865 h 731520"/>
              <a:gd name="connsiteX7" fmla="*/ 161 w 914400"/>
              <a:gd name="connsiteY7" fmla="*/ 565885 h 731520"/>
              <a:gd name="connsiteX8" fmla="*/ 161 w 914400"/>
              <a:gd name="connsiteY8" fmla="*/ 708817 h 731520"/>
              <a:gd name="connsiteX9" fmla="*/ 23021 w 914400"/>
              <a:gd name="connsiteY9" fmla="*/ 731677 h 731520"/>
              <a:gd name="connsiteX10" fmla="*/ 183041 w 914400"/>
              <a:gd name="connsiteY10" fmla="*/ 731677 h 731520"/>
              <a:gd name="connsiteX11" fmla="*/ 183041 w 914400"/>
              <a:gd name="connsiteY11" fmla="*/ 457357 h 731520"/>
              <a:gd name="connsiteX12" fmla="*/ 27864 w 914400"/>
              <a:gd name="connsiteY12" fmla="*/ 523865 h 731520"/>
              <a:gd name="connsiteX13" fmla="*/ 161 w 914400"/>
              <a:gd name="connsiteY13" fmla="*/ 565885 h 731520"/>
              <a:gd name="connsiteX14" fmla="*/ 663758 w 914400"/>
              <a:gd name="connsiteY14" fmla="*/ 352601 h 731520"/>
              <a:gd name="connsiteX15" fmla="*/ 594521 w 914400"/>
              <a:gd name="connsiteY15" fmla="*/ 311053 h 731520"/>
              <a:gd name="connsiteX16" fmla="*/ 594521 w 914400"/>
              <a:gd name="connsiteY16" fmla="*/ 146790 h 731520"/>
              <a:gd name="connsiteX17" fmla="*/ 581119 w 914400"/>
              <a:gd name="connsiteY17" fmla="*/ 114457 h 731520"/>
              <a:gd name="connsiteX18" fmla="*/ 473520 w 914400"/>
              <a:gd name="connsiteY18" fmla="*/ 6858 h 731520"/>
              <a:gd name="connsiteX19" fmla="*/ 441202 w 914400"/>
              <a:gd name="connsiteY19" fmla="*/ 6858 h 731520"/>
              <a:gd name="connsiteX20" fmla="*/ 333602 w 914400"/>
              <a:gd name="connsiteY20" fmla="*/ 114457 h 731520"/>
              <a:gd name="connsiteX21" fmla="*/ 320201 w 914400"/>
              <a:gd name="connsiteY21" fmla="*/ 146790 h 731520"/>
              <a:gd name="connsiteX22" fmla="*/ 320201 w 914400"/>
              <a:gd name="connsiteY22" fmla="*/ 311053 h 731520"/>
              <a:gd name="connsiteX23" fmla="*/ 250964 w 914400"/>
              <a:gd name="connsiteY23" fmla="*/ 352601 h 731520"/>
              <a:gd name="connsiteX24" fmla="*/ 228761 w 914400"/>
              <a:gd name="connsiteY24" fmla="*/ 391806 h 731520"/>
              <a:gd name="connsiteX25" fmla="*/ 228761 w 914400"/>
              <a:gd name="connsiteY25" fmla="*/ 731677 h 731520"/>
              <a:gd name="connsiteX26" fmla="*/ 365921 w 914400"/>
              <a:gd name="connsiteY26" fmla="*/ 731677 h 731520"/>
              <a:gd name="connsiteX27" fmla="*/ 365921 w 914400"/>
              <a:gd name="connsiteY27" fmla="*/ 594517 h 731520"/>
              <a:gd name="connsiteX28" fmla="*/ 457361 w 914400"/>
              <a:gd name="connsiteY28" fmla="*/ 503077 h 731520"/>
              <a:gd name="connsiteX29" fmla="*/ 548801 w 914400"/>
              <a:gd name="connsiteY29" fmla="*/ 594517 h 731520"/>
              <a:gd name="connsiteX30" fmla="*/ 548801 w 914400"/>
              <a:gd name="connsiteY30" fmla="*/ 731677 h 731520"/>
              <a:gd name="connsiteX31" fmla="*/ 685961 w 914400"/>
              <a:gd name="connsiteY31" fmla="*/ 731677 h 731520"/>
              <a:gd name="connsiteX32" fmla="*/ 685961 w 914400"/>
              <a:gd name="connsiteY32" fmla="*/ 391806 h 731520"/>
              <a:gd name="connsiteX33" fmla="*/ 663758 w 914400"/>
              <a:gd name="connsiteY33" fmla="*/ 3526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731520">
                <a:moveTo>
                  <a:pt x="886857" y="523865"/>
                </a:moveTo>
                <a:lnTo>
                  <a:pt x="731681" y="457357"/>
                </a:lnTo>
                <a:lnTo>
                  <a:pt x="731681" y="731677"/>
                </a:lnTo>
                <a:lnTo>
                  <a:pt x="891701" y="731677"/>
                </a:lnTo>
                <a:cubicBezTo>
                  <a:pt x="904331" y="731677"/>
                  <a:pt x="914561" y="721447"/>
                  <a:pt x="914561" y="708817"/>
                </a:cubicBezTo>
                <a:lnTo>
                  <a:pt x="914561" y="565885"/>
                </a:lnTo>
                <a:cubicBezTo>
                  <a:pt x="914560" y="547599"/>
                  <a:pt x="903664" y="531071"/>
                  <a:pt x="886857" y="523865"/>
                </a:cubicBezTo>
                <a:close/>
                <a:moveTo>
                  <a:pt x="161" y="565885"/>
                </a:moveTo>
                <a:lnTo>
                  <a:pt x="161" y="708817"/>
                </a:lnTo>
                <a:cubicBezTo>
                  <a:pt x="161" y="721447"/>
                  <a:pt x="10391" y="731677"/>
                  <a:pt x="23021" y="731677"/>
                </a:cubicBezTo>
                <a:lnTo>
                  <a:pt x="183041" y="731677"/>
                </a:lnTo>
                <a:lnTo>
                  <a:pt x="183041" y="457357"/>
                </a:lnTo>
                <a:lnTo>
                  <a:pt x="27864" y="523865"/>
                </a:lnTo>
                <a:cubicBezTo>
                  <a:pt x="11058" y="531071"/>
                  <a:pt x="161" y="547599"/>
                  <a:pt x="161" y="565885"/>
                </a:cubicBezTo>
                <a:close/>
                <a:moveTo>
                  <a:pt x="663758" y="352601"/>
                </a:moveTo>
                <a:lnTo>
                  <a:pt x="594521" y="311053"/>
                </a:lnTo>
                <a:lnTo>
                  <a:pt x="594521" y="146790"/>
                </a:lnTo>
                <a:cubicBezTo>
                  <a:pt x="594521" y="134660"/>
                  <a:pt x="589706" y="123044"/>
                  <a:pt x="581119" y="114457"/>
                </a:cubicBezTo>
                <a:lnTo>
                  <a:pt x="473520" y="6858"/>
                </a:lnTo>
                <a:cubicBezTo>
                  <a:pt x="464590" y="-2072"/>
                  <a:pt x="450117" y="-2072"/>
                  <a:pt x="441202" y="6858"/>
                </a:cubicBezTo>
                <a:lnTo>
                  <a:pt x="333602" y="114457"/>
                </a:lnTo>
                <a:cubicBezTo>
                  <a:pt x="325030" y="123030"/>
                  <a:pt x="320201" y="134660"/>
                  <a:pt x="320201" y="146790"/>
                </a:cubicBezTo>
                <a:lnTo>
                  <a:pt x="320201" y="311053"/>
                </a:lnTo>
                <a:lnTo>
                  <a:pt x="250964" y="352601"/>
                </a:lnTo>
                <a:cubicBezTo>
                  <a:pt x="237190" y="360862"/>
                  <a:pt x="228761" y="375745"/>
                  <a:pt x="228761" y="391806"/>
                </a:cubicBezTo>
                <a:lnTo>
                  <a:pt x="228761" y="731677"/>
                </a:lnTo>
                <a:lnTo>
                  <a:pt x="365921" y="731677"/>
                </a:lnTo>
                <a:lnTo>
                  <a:pt x="365921" y="594517"/>
                </a:lnTo>
                <a:cubicBezTo>
                  <a:pt x="365921" y="544011"/>
                  <a:pt x="406869" y="503077"/>
                  <a:pt x="457361" y="503077"/>
                </a:cubicBezTo>
                <a:cubicBezTo>
                  <a:pt x="507853" y="503077"/>
                  <a:pt x="548801" y="544011"/>
                  <a:pt x="548801" y="594517"/>
                </a:cubicBezTo>
                <a:lnTo>
                  <a:pt x="548801" y="731677"/>
                </a:lnTo>
                <a:lnTo>
                  <a:pt x="685961" y="731677"/>
                </a:lnTo>
                <a:lnTo>
                  <a:pt x="685961" y="391806"/>
                </a:lnTo>
                <a:cubicBezTo>
                  <a:pt x="685961" y="375747"/>
                  <a:pt x="677531" y="360859"/>
                  <a:pt x="663758" y="352601"/>
                </a:cubicBezTo>
                <a:close/>
              </a:path>
            </a:pathLst>
          </a:custGeom>
          <a:solidFill>
            <a:srgbClr val="910830"/>
          </a:solidFill>
          <a:ln w="1429" cap="flat">
            <a:noFill/>
            <a:prstDash val="solid"/>
            <a:miter/>
          </a:ln>
        </p:spPr>
        <p:txBody>
          <a:bodyPr rtlCol="0" anchor="ctr"/>
          <a:lstStyle/>
          <a:p>
            <a:endParaRPr lang="en-GB"/>
          </a:p>
        </p:txBody>
      </p:sp>
      <p:sp>
        <p:nvSpPr>
          <p:cNvPr id="306" name="Grafik 302">
            <a:extLst>
              <a:ext uri="{FF2B5EF4-FFF2-40B4-BE49-F238E27FC236}">
                <a16:creationId xmlns:a16="http://schemas.microsoft.com/office/drawing/2014/main" id="{7D63D89C-3EBE-4778-B20F-01A05EE7B64A}"/>
              </a:ext>
            </a:extLst>
          </p:cNvPr>
          <p:cNvSpPr/>
          <p:nvPr/>
        </p:nvSpPr>
        <p:spPr>
          <a:xfrm>
            <a:off x="2493421" y="2727304"/>
            <a:ext cx="540887" cy="480789"/>
          </a:xfrm>
          <a:custGeom>
            <a:avLst/>
            <a:gdLst>
              <a:gd name="connsiteX0" fmla="*/ 685956 w 822960"/>
              <a:gd name="connsiteY0" fmla="*/ 274480 h 731520"/>
              <a:gd name="connsiteX1" fmla="*/ 522664 w 822960"/>
              <a:gd name="connsiteY1" fmla="*/ 274480 h 731520"/>
              <a:gd name="connsiteX2" fmla="*/ 372503 w 822960"/>
              <a:gd name="connsiteY2" fmla="*/ 11676 h 731520"/>
              <a:gd name="connsiteX3" fmla="*/ 352643 w 822960"/>
              <a:gd name="connsiteY3" fmla="*/ 160 h 731520"/>
              <a:gd name="connsiteX4" fmla="*/ 259060 w 822960"/>
              <a:gd name="connsiteY4" fmla="*/ 160 h 731520"/>
              <a:gd name="connsiteX5" fmla="*/ 237086 w 822960"/>
              <a:gd name="connsiteY5" fmla="*/ 29292 h 731520"/>
              <a:gd name="connsiteX6" fmla="*/ 307137 w 822960"/>
              <a:gd name="connsiteY6" fmla="*/ 274480 h 731520"/>
              <a:gd name="connsiteX7" fmla="*/ 160176 w 822960"/>
              <a:gd name="connsiteY7" fmla="*/ 274480 h 731520"/>
              <a:gd name="connsiteX8" fmla="*/ 98454 w 822960"/>
              <a:gd name="connsiteY8" fmla="*/ 192184 h 731520"/>
              <a:gd name="connsiteX9" fmla="*/ 80166 w 822960"/>
              <a:gd name="connsiteY9" fmla="*/ 183040 h 731520"/>
              <a:gd name="connsiteX10" fmla="*/ 23030 w 822960"/>
              <a:gd name="connsiteY10" fmla="*/ 183040 h 731520"/>
              <a:gd name="connsiteX11" fmla="*/ 856 w 822960"/>
              <a:gd name="connsiteY11" fmla="*/ 211444 h 731520"/>
              <a:gd name="connsiteX12" fmla="*/ 45876 w 822960"/>
              <a:gd name="connsiteY12" fmla="*/ 365920 h 731520"/>
              <a:gd name="connsiteX13" fmla="*/ 856 w 822960"/>
              <a:gd name="connsiteY13" fmla="*/ 520396 h 731520"/>
              <a:gd name="connsiteX14" fmla="*/ 23030 w 822960"/>
              <a:gd name="connsiteY14" fmla="*/ 548800 h 731520"/>
              <a:gd name="connsiteX15" fmla="*/ 80166 w 822960"/>
              <a:gd name="connsiteY15" fmla="*/ 548800 h 731520"/>
              <a:gd name="connsiteX16" fmla="*/ 98454 w 822960"/>
              <a:gd name="connsiteY16" fmla="*/ 539656 h 731520"/>
              <a:gd name="connsiteX17" fmla="*/ 160176 w 822960"/>
              <a:gd name="connsiteY17" fmla="*/ 457360 h 731520"/>
              <a:gd name="connsiteX18" fmla="*/ 307137 w 822960"/>
              <a:gd name="connsiteY18" fmla="*/ 457360 h 731520"/>
              <a:gd name="connsiteX19" fmla="*/ 237086 w 822960"/>
              <a:gd name="connsiteY19" fmla="*/ 702534 h 731520"/>
              <a:gd name="connsiteX20" fmla="*/ 259060 w 822960"/>
              <a:gd name="connsiteY20" fmla="*/ 731680 h 731520"/>
              <a:gd name="connsiteX21" fmla="*/ 352643 w 822960"/>
              <a:gd name="connsiteY21" fmla="*/ 731680 h 731520"/>
              <a:gd name="connsiteX22" fmla="*/ 372488 w 822960"/>
              <a:gd name="connsiteY22" fmla="*/ 720164 h 731520"/>
              <a:gd name="connsiteX23" fmla="*/ 522664 w 822960"/>
              <a:gd name="connsiteY23" fmla="*/ 457360 h 731520"/>
              <a:gd name="connsiteX24" fmla="*/ 685956 w 822960"/>
              <a:gd name="connsiteY24" fmla="*/ 457360 h 731520"/>
              <a:gd name="connsiteX25" fmla="*/ 823116 w 822960"/>
              <a:gd name="connsiteY25" fmla="*/ 365920 h 731520"/>
              <a:gd name="connsiteX26" fmla="*/ 685956 w 822960"/>
              <a:gd name="connsiteY26" fmla="*/ 2744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22960" h="731520">
                <a:moveTo>
                  <a:pt x="685956" y="274480"/>
                </a:moveTo>
                <a:lnTo>
                  <a:pt x="522664" y="274480"/>
                </a:lnTo>
                <a:lnTo>
                  <a:pt x="372503" y="11676"/>
                </a:lnTo>
                <a:cubicBezTo>
                  <a:pt x="368427" y="4554"/>
                  <a:pt x="360849" y="159"/>
                  <a:pt x="352643" y="160"/>
                </a:cubicBezTo>
                <a:lnTo>
                  <a:pt x="259060" y="160"/>
                </a:lnTo>
                <a:cubicBezTo>
                  <a:pt x="243872" y="160"/>
                  <a:pt x="232914" y="14690"/>
                  <a:pt x="237086" y="29292"/>
                </a:cubicBezTo>
                <a:lnTo>
                  <a:pt x="307137" y="274480"/>
                </a:lnTo>
                <a:lnTo>
                  <a:pt x="160176" y="274480"/>
                </a:lnTo>
                <a:lnTo>
                  <a:pt x="98454" y="192184"/>
                </a:lnTo>
                <a:cubicBezTo>
                  <a:pt x="94139" y="186426"/>
                  <a:pt x="87353" y="183040"/>
                  <a:pt x="80166" y="183040"/>
                </a:cubicBezTo>
                <a:lnTo>
                  <a:pt x="23030" y="183040"/>
                </a:lnTo>
                <a:cubicBezTo>
                  <a:pt x="8157" y="183040"/>
                  <a:pt x="-2758" y="197013"/>
                  <a:pt x="856" y="211444"/>
                </a:cubicBezTo>
                <a:lnTo>
                  <a:pt x="45876" y="365920"/>
                </a:lnTo>
                <a:lnTo>
                  <a:pt x="856" y="520396"/>
                </a:lnTo>
                <a:cubicBezTo>
                  <a:pt x="-2758" y="534827"/>
                  <a:pt x="8157" y="548800"/>
                  <a:pt x="23030" y="548800"/>
                </a:cubicBezTo>
                <a:lnTo>
                  <a:pt x="80166" y="548800"/>
                </a:lnTo>
                <a:cubicBezTo>
                  <a:pt x="87367" y="548800"/>
                  <a:pt x="94139" y="545414"/>
                  <a:pt x="98454" y="539656"/>
                </a:cubicBezTo>
                <a:lnTo>
                  <a:pt x="160176" y="457360"/>
                </a:lnTo>
                <a:lnTo>
                  <a:pt x="307137" y="457360"/>
                </a:lnTo>
                <a:lnTo>
                  <a:pt x="237086" y="702534"/>
                </a:lnTo>
                <a:cubicBezTo>
                  <a:pt x="232914" y="717135"/>
                  <a:pt x="243872" y="731680"/>
                  <a:pt x="259060" y="731680"/>
                </a:cubicBezTo>
                <a:lnTo>
                  <a:pt x="352643" y="731680"/>
                </a:lnTo>
                <a:cubicBezTo>
                  <a:pt x="360844" y="731680"/>
                  <a:pt x="368417" y="727279"/>
                  <a:pt x="372488" y="720164"/>
                </a:cubicBezTo>
                <a:lnTo>
                  <a:pt x="522664" y="457360"/>
                </a:lnTo>
                <a:lnTo>
                  <a:pt x="685956" y="457360"/>
                </a:lnTo>
                <a:cubicBezTo>
                  <a:pt x="736463" y="457360"/>
                  <a:pt x="823116" y="416426"/>
                  <a:pt x="823116" y="365920"/>
                </a:cubicBezTo>
                <a:cubicBezTo>
                  <a:pt x="823116" y="315414"/>
                  <a:pt x="736463" y="274480"/>
                  <a:pt x="685956" y="274480"/>
                </a:cubicBezTo>
                <a:close/>
              </a:path>
            </a:pathLst>
          </a:custGeom>
          <a:solidFill>
            <a:srgbClr val="910830"/>
          </a:solidFill>
          <a:ln w="1422" cap="flat">
            <a:noFill/>
            <a:prstDash val="solid"/>
            <a:miter/>
          </a:ln>
        </p:spPr>
        <p:txBody>
          <a:bodyPr rtlCol="0" anchor="ctr"/>
          <a:lstStyle/>
          <a:p>
            <a:endParaRPr lang="en-GB"/>
          </a:p>
        </p:txBody>
      </p:sp>
      <p:sp>
        <p:nvSpPr>
          <p:cNvPr id="307" name="Grafik 303">
            <a:extLst>
              <a:ext uri="{FF2B5EF4-FFF2-40B4-BE49-F238E27FC236}">
                <a16:creationId xmlns:a16="http://schemas.microsoft.com/office/drawing/2014/main" id="{ECFAC1C2-8CD5-40EE-BECC-4A7EFFA32C75}"/>
              </a:ext>
            </a:extLst>
          </p:cNvPr>
          <p:cNvSpPr/>
          <p:nvPr/>
        </p:nvSpPr>
        <p:spPr>
          <a:xfrm>
            <a:off x="1183770" y="2727303"/>
            <a:ext cx="600986" cy="480789"/>
          </a:xfrm>
          <a:custGeom>
            <a:avLst/>
            <a:gdLst>
              <a:gd name="connsiteX0" fmla="*/ 891701 w 914400"/>
              <a:gd name="connsiteY0" fmla="*/ 640242 h 731520"/>
              <a:gd name="connsiteX1" fmla="*/ 23021 w 914400"/>
              <a:gd name="connsiteY1" fmla="*/ 640242 h 731520"/>
              <a:gd name="connsiteX2" fmla="*/ 161 w 914400"/>
              <a:gd name="connsiteY2" fmla="*/ 663102 h 731520"/>
              <a:gd name="connsiteX3" fmla="*/ 161 w 914400"/>
              <a:gd name="connsiteY3" fmla="*/ 708822 h 731520"/>
              <a:gd name="connsiteX4" fmla="*/ 23021 w 914400"/>
              <a:gd name="connsiteY4" fmla="*/ 731682 h 731520"/>
              <a:gd name="connsiteX5" fmla="*/ 891701 w 914400"/>
              <a:gd name="connsiteY5" fmla="*/ 731682 h 731520"/>
              <a:gd name="connsiteX6" fmla="*/ 914561 w 914400"/>
              <a:gd name="connsiteY6" fmla="*/ 708822 h 731520"/>
              <a:gd name="connsiteX7" fmla="*/ 914561 w 914400"/>
              <a:gd name="connsiteY7" fmla="*/ 663102 h 731520"/>
              <a:gd name="connsiteX8" fmla="*/ 891701 w 914400"/>
              <a:gd name="connsiteY8" fmla="*/ 640242 h 731520"/>
              <a:gd name="connsiteX9" fmla="*/ 64183 w 914400"/>
              <a:gd name="connsiteY9" fmla="*/ 293999 h 731520"/>
              <a:gd name="connsiteX10" fmla="*/ 190970 w 914400"/>
              <a:gd name="connsiteY10" fmla="*/ 408299 h 731520"/>
              <a:gd name="connsiteX11" fmla="*/ 227361 w 914400"/>
              <a:gd name="connsiteY11" fmla="*/ 428201 h 731520"/>
              <a:gd name="connsiteX12" fmla="*/ 638269 w 914400"/>
              <a:gd name="connsiteY12" fmla="*/ 540144 h 731520"/>
              <a:gd name="connsiteX13" fmla="*/ 753998 w 914400"/>
              <a:gd name="connsiteY13" fmla="*/ 542087 h 731520"/>
              <a:gd name="connsiteX14" fmla="*/ 821506 w 914400"/>
              <a:gd name="connsiteY14" fmla="*/ 491066 h 731520"/>
              <a:gd name="connsiteX15" fmla="*/ 788116 w 914400"/>
              <a:gd name="connsiteY15" fmla="*/ 412542 h 731520"/>
              <a:gd name="connsiteX16" fmla="*/ 686918 w 914400"/>
              <a:gd name="connsiteY16" fmla="*/ 355392 h 731520"/>
              <a:gd name="connsiteX17" fmla="*/ 547601 w 914400"/>
              <a:gd name="connsiteY17" fmla="*/ 317444 h 731520"/>
              <a:gd name="connsiteX18" fmla="*/ 404211 w 914400"/>
              <a:gd name="connsiteY18" fmla="*/ 43339 h 731520"/>
              <a:gd name="connsiteX19" fmla="*/ 387552 w 914400"/>
              <a:gd name="connsiteY19" fmla="*/ 26322 h 731520"/>
              <a:gd name="connsiteX20" fmla="*/ 294555 w 914400"/>
              <a:gd name="connsiteY20" fmla="*/ 991 h 731520"/>
              <a:gd name="connsiteX21" fmla="*/ 264965 w 914400"/>
              <a:gd name="connsiteY21" fmla="*/ 24479 h 731520"/>
              <a:gd name="connsiteX22" fmla="*/ 333431 w 914400"/>
              <a:gd name="connsiteY22" fmla="*/ 259094 h 731520"/>
              <a:gd name="connsiteX23" fmla="*/ 187413 w 914400"/>
              <a:gd name="connsiteY23" fmla="*/ 219318 h 731520"/>
              <a:gd name="connsiteX24" fmla="*/ 147994 w 914400"/>
              <a:gd name="connsiteY24" fmla="*/ 122334 h 731520"/>
              <a:gd name="connsiteX25" fmla="*/ 132249 w 914400"/>
              <a:gd name="connsiteY25" fmla="*/ 108147 h 731520"/>
              <a:gd name="connsiteX26" fmla="*/ 75484 w 914400"/>
              <a:gd name="connsiteY26" fmla="*/ 92673 h 731520"/>
              <a:gd name="connsiteX27" fmla="*/ 45881 w 914400"/>
              <a:gd name="connsiteY27" fmla="*/ 115362 h 731520"/>
              <a:gd name="connsiteX28" fmla="*/ 46209 w 914400"/>
              <a:gd name="connsiteY28" fmla="*/ 260780 h 731520"/>
              <a:gd name="connsiteX29" fmla="*/ 64183 w 914400"/>
              <a:gd name="connsiteY29" fmla="*/ 2939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731520">
                <a:moveTo>
                  <a:pt x="891701" y="640242"/>
                </a:moveTo>
                <a:lnTo>
                  <a:pt x="23021" y="640242"/>
                </a:lnTo>
                <a:cubicBezTo>
                  <a:pt x="10391" y="640242"/>
                  <a:pt x="161" y="650472"/>
                  <a:pt x="161" y="663102"/>
                </a:cubicBezTo>
                <a:lnTo>
                  <a:pt x="161" y="708822"/>
                </a:lnTo>
                <a:cubicBezTo>
                  <a:pt x="161" y="721452"/>
                  <a:pt x="10391" y="731682"/>
                  <a:pt x="23021" y="731682"/>
                </a:cubicBezTo>
                <a:lnTo>
                  <a:pt x="891701" y="731682"/>
                </a:lnTo>
                <a:cubicBezTo>
                  <a:pt x="904331" y="731682"/>
                  <a:pt x="914561" y="721452"/>
                  <a:pt x="914561" y="708822"/>
                </a:cubicBezTo>
                <a:lnTo>
                  <a:pt x="914561" y="663102"/>
                </a:lnTo>
                <a:cubicBezTo>
                  <a:pt x="914561" y="650472"/>
                  <a:pt x="904331" y="640242"/>
                  <a:pt x="891701" y="640242"/>
                </a:cubicBezTo>
                <a:close/>
                <a:moveTo>
                  <a:pt x="64183" y="293999"/>
                </a:moveTo>
                <a:lnTo>
                  <a:pt x="190970" y="408299"/>
                </a:lnTo>
                <a:cubicBezTo>
                  <a:pt x="201374" y="417692"/>
                  <a:pt x="213839" y="424510"/>
                  <a:pt x="227361" y="428201"/>
                </a:cubicBezTo>
                <a:lnTo>
                  <a:pt x="638269" y="540144"/>
                </a:lnTo>
                <a:cubicBezTo>
                  <a:pt x="676102" y="550445"/>
                  <a:pt x="716222" y="552602"/>
                  <a:pt x="753998" y="542087"/>
                </a:cubicBezTo>
                <a:cubicBezTo>
                  <a:pt x="796389" y="530271"/>
                  <a:pt x="816063" y="511783"/>
                  <a:pt x="821506" y="491066"/>
                </a:cubicBezTo>
                <a:cubicBezTo>
                  <a:pt x="826978" y="470349"/>
                  <a:pt x="819035" y="444332"/>
                  <a:pt x="788116" y="412542"/>
                </a:cubicBezTo>
                <a:cubicBezTo>
                  <a:pt x="760570" y="384224"/>
                  <a:pt x="724751" y="365693"/>
                  <a:pt x="686918" y="355392"/>
                </a:cubicBezTo>
                <a:lnTo>
                  <a:pt x="547601" y="317444"/>
                </a:lnTo>
                <a:lnTo>
                  <a:pt x="404211" y="43339"/>
                </a:lnTo>
                <a:cubicBezTo>
                  <a:pt x="402054" y="35038"/>
                  <a:pt x="395710" y="28551"/>
                  <a:pt x="387552" y="26322"/>
                </a:cubicBezTo>
                <a:lnTo>
                  <a:pt x="294555" y="991"/>
                </a:lnTo>
                <a:cubicBezTo>
                  <a:pt x="279467" y="-3124"/>
                  <a:pt x="264694" y="8591"/>
                  <a:pt x="264965" y="24479"/>
                </a:cubicBezTo>
                <a:lnTo>
                  <a:pt x="333431" y="259094"/>
                </a:lnTo>
                <a:lnTo>
                  <a:pt x="187413" y="219318"/>
                </a:lnTo>
                <a:lnTo>
                  <a:pt x="147994" y="122334"/>
                </a:lnTo>
                <a:cubicBezTo>
                  <a:pt x="145236" y="115348"/>
                  <a:pt x="139407" y="110090"/>
                  <a:pt x="132249" y="108147"/>
                </a:cubicBezTo>
                <a:lnTo>
                  <a:pt x="75484" y="92673"/>
                </a:lnTo>
                <a:cubicBezTo>
                  <a:pt x="60711" y="88644"/>
                  <a:pt x="46152" y="99817"/>
                  <a:pt x="45881" y="115362"/>
                </a:cubicBezTo>
                <a:lnTo>
                  <a:pt x="46209" y="260780"/>
                </a:lnTo>
                <a:cubicBezTo>
                  <a:pt x="46481" y="273510"/>
                  <a:pt x="54825" y="285555"/>
                  <a:pt x="64183" y="293999"/>
                </a:cubicBezTo>
                <a:close/>
              </a:path>
            </a:pathLst>
          </a:custGeom>
          <a:solidFill>
            <a:srgbClr val="910830"/>
          </a:solidFill>
          <a:ln w="1429" cap="flat">
            <a:noFill/>
            <a:prstDash val="solid"/>
            <a:miter/>
          </a:ln>
        </p:spPr>
        <p:txBody>
          <a:bodyPr rtlCol="0" anchor="ctr"/>
          <a:lstStyle/>
          <a:p>
            <a:endParaRPr lang="en-GB"/>
          </a:p>
        </p:txBody>
      </p:sp>
      <p:sp>
        <p:nvSpPr>
          <p:cNvPr id="308" name="Grafik 304">
            <a:extLst>
              <a:ext uri="{FF2B5EF4-FFF2-40B4-BE49-F238E27FC236}">
                <a16:creationId xmlns:a16="http://schemas.microsoft.com/office/drawing/2014/main" id="{7D7E6224-7270-46A0-AD26-D0F37DF9A608}"/>
              </a:ext>
            </a:extLst>
          </p:cNvPr>
          <p:cNvSpPr/>
          <p:nvPr/>
        </p:nvSpPr>
        <p:spPr>
          <a:xfrm>
            <a:off x="1838591" y="2757346"/>
            <a:ext cx="600986" cy="450739"/>
          </a:xfrm>
          <a:custGeom>
            <a:avLst/>
            <a:gdLst>
              <a:gd name="connsiteX0" fmla="*/ 891705 w 914400"/>
              <a:gd name="connsiteY0" fmla="*/ 594531 h 685800"/>
              <a:gd name="connsiteX1" fmla="*/ 23025 w 914400"/>
              <a:gd name="connsiteY1" fmla="*/ 594531 h 685800"/>
              <a:gd name="connsiteX2" fmla="*/ 165 w 914400"/>
              <a:gd name="connsiteY2" fmla="*/ 617391 h 685800"/>
              <a:gd name="connsiteX3" fmla="*/ 165 w 914400"/>
              <a:gd name="connsiteY3" fmla="*/ 663111 h 685800"/>
              <a:gd name="connsiteX4" fmla="*/ 23025 w 914400"/>
              <a:gd name="connsiteY4" fmla="*/ 685971 h 685800"/>
              <a:gd name="connsiteX5" fmla="*/ 891705 w 914400"/>
              <a:gd name="connsiteY5" fmla="*/ 685971 h 685800"/>
              <a:gd name="connsiteX6" fmla="*/ 914565 w 914400"/>
              <a:gd name="connsiteY6" fmla="*/ 663111 h 685800"/>
              <a:gd name="connsiteX7" fmla="*/ 914565 w 914400"/>
              <a:gd name="connsiteY7" fmla="*/ 617391 h 685800"/>
              <a:gd name="connsiteX8" fmla="*/ 891705 w 914400"/>
              <a:gd name="connsiteY8" fmla="*/ 594531 h 685800"/>
              <a:gd name="connsiteX9" fmla="*/ 115251 w 914400"/>
              <a:gd name="connsiteY9" fmla="*/ 442041 h 685800"/>
              <a:gd name="connsiteX10" fmla="*/ 150012 w 914400"/>
              <a:gd name="connsiteY10" fmla="*/ 457343 h 685800"/>
              <a:gd name="connsiteX11" fmla="*/ 336521 w 914400"/>
              <a:gd name="connsiteY11" fmla="*/ 457085 h 685800"/>
              <a:gd name="connsiteX12" fmla="*/ 378869 w 914400"/>
              <a:gd name="connsiteY12" fmla="*/ 446913 h 685800"/>
              <a:gd name="connsiteX13" fmla="*/ 794578 w 914400"/>
              <a:gd name="connsiteY13" fmla="*/ 235958 h 685800"/>
              <a:gd name="connsiteX14" fmla="*/ 890333 w 914400"/>
              <a:gd name="connsiteY14" fmla="*/ 152647 h 685800"/>
              <a:gd name="connsiteX15" fmla="*/ 909007 w 914400"/>
              <a:gd name="connsiteY15" fmla="*/ 61707 h 685800"/>
              <a:gd name="connsiteX16" fmla="*/ 825782 w 914400"/>
              <a:gd name="connsiteY16" fmla="*/ 22488 h 685800"/>
              <a:gd name="connsiteX17" fmla="*/ 702510 w 914400"/>
              <a:gd name="connsiteY17" fmla="*/ 50320 h 685800"/>
              <a:gd name="connsiteX18" fmla="*/ 561764 w 914400"/>
              <a:gd name="connsiteY18" fmla="*/ 121743 h 685800"/>
              <a:gd name="connsiteX19" fmla="*/ 249296 w 914400"/>
              <a:gd name="connsiteY19" fmla="*/ 4500 h 685800"/>
              <a:gd name="connsiteX20" fmla="*/ 223578 w 914400"/>
              <a:gd name="connsiteY20" fmla="*/ 2914 h 685800"/>
              <a:gd name="connsiteX21" fmla="*/ 129638 w 914400"/>
              <a:gd name="connsiteY21" fmla="*/ 50592 h 685800"/>
              <a:gd name="connsiteX22" fmla="*/ 122251 w 914400"/>
              <a:gd name="connsiteY22" fmla="*/ 91354 h 685800"/>
              <a:gd name="connsiteX23" fmla="*/ 345451 w 914400"/>
              <a:gd name="connsiteY23" fmla="*/ 231514 h 685800"/>
              <a:gd name="connsiteX24" fmla="*/ 197990 w 914400"/>
              <a:gd name="connsiteY24" fmla="*/ 306352 h 685800"/>
              <a:gd name="connsiteX25" fmla="*/ 94619 w 914400"/>
              <a:gd name="connsiteY25" fmla="*/ 254246 h 685800"/>
              <a:gd name="connsiteX26" fmla="*/ 71659 w 914400"/>
              <a:gd name="connsiteY26" fmla="*/ 254274 h 685800"/>
              <a:gd name="connsiteX27" fmla="*/ 14324 w 914400"/>
              <a:gd name="connsiteY27" fmla="*/ 283378 h 685800"/>
              <a:gd name="connsiteX28" fmla="*/ 6366 w 914400"/>
              <a:gd name="connsiteY28" fmla="*/ 323497 h 685800"/>
              <a:gd name="connsiteX29" fmla="*/ 115251 w 914400"/>
              <a:gd name="connsiteY29" fmla="*/ 44204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685800">
                <a:moveTo>
                  <a:pt x="891705" y="594531"/>
                </a:moveTo>
                <a:lnTo>
                  <a:pt x="23025" y="594531"/>
                </a:lnTo>
                <a:cubicBezTo>
                  <a:pt x="10395" y="594531"/>
                  <a:pt x="165" y="604761"/>
                  <a:pt x="165" y="617391"/>
                </a:cubicBezTo>
                <a:lnTo>
                  <a:pt x="165" y="663111"/>
                </a:lnTo>
                <a:cubicBezTo>
                  <a:pt x="165" y="675741"/>
                  <a:pt x="10395" y="685971"/>
                  <a:pt x="23025" y="685971"/>
                </a:cubicBezTo>
                <a:lnTo>
                  <a:pt x="891705" y="685971"/>
                </a:lnTo>
                <a:cubicBezTo>
                  <a:pt x="904335" y="685971"/>
                  <a:pt x="914565" y="675741"/>
                  <a:pt x="914565" y="663111"/>
                </a:cubicBezTo>
                <a:lnTo>
                  <a:pt x="914565" y="617391"/>
                </a:lnTo>
                <a:cubicBezTo>
                  <a:pt x="914565" y="604761"/>
                  <a:pt x="904335" y="594531"/>
                  <a:pt x="891705" y="594531"/>
                </a:cubicBezTo>
                <a:close/>
                <a:moveTo>
                  <a:pt x="115251" y="442041"/>
                </a:moveTo>
                <a:cubicBezTo>
                  <a:pt x="124223" y="451813"/>
                  <a:pt x="136825" y="457357"/>
                  <a:pt x="150012" y="457343"/>
                </a:cubicBezTo>
                <a:lnTo>
                  <a:pt x="336521" y="457085"/>
                </a:lnTo>
                <a:cubicBezTo>
                  <a:pt x="351240" y="457066"/>
                  <a:pt x="365747" y="453581"/>
                  <a:pt x="378869" y="446913"/>
                </a:cubicBezTo>
                <a:lnTo>
                  <a:pt x="794578" y="235958"/>
                </a:lnTo>
                <a:cubicBezTo>
                  <a:pt x="832783" y="216570"/>
                  <a:pt x="867030" y="188895"/>
                  <a:pt x="890333" y="152647"/>
                </a:cubicBezTo>
                <a:cubicBezTo>
                  <a:pt x="916494" y="111956"/>
                  <a:pt x="919337" y="82510"/>
                  <a:pt x="909007" y="61707"/>
                </a:cubicBezTo>
                <a:cubicBezTo>
                  <a:pt x="898706" y="40890"/>
                  <a:pt x="873660" y="25603"/>
                  <a:pt x="825782" y="22488"/>
                </a:cubicBezTo>
                <a:cubicBezTo>
                  <a:pt x="783134" y="19716"/>
                  <a:pt x="740715" y="30946"/>
                  <a:pt x="702510" y="50320"/>
                </a:cubicBezTo>
                <a:lnTo>
                  <a:pt x="561764" y="121743"/>
                </a:lnTo>
                <a:lnTo>
                  <a:pt x="249296" y="4500"/>
                </a:lnTo>
                <a:cubicBezTo>
                  <a:pt x="241646" y="-654"/>
                  <a:pt x="231804" y="-1261"/>
                  <a:pt x="223578" y="2914"/>
                </a:cubicBezTo>
                <a:lnTo>
                  <a:pt x="129638" y="50592"/>
                </a:lnTo>
                <a:cubicBezTo>
                  <a:pt x="114393" y="58321"/>
                  <a:pt x="110707" y="78667"/>
                  <a:pt x="122251" y="91354"/>
                </a:cubicBezTo>
                <a:lnTo>
                  <a:pt x="345451" y="231514"/>
                </a:lnTo>
                <a:lnTo>
                  <a:pt x="197990" y="306352"/>
                </a:lnTo>
                <a:lnTo>
                  <a:pt x="94619" y="254246"/>
                </a:lnTo>
                <a:cubicBezTo>
                  <a:pt x="87397" y="250604"/>
                  <a:pt x="78873" y="250615"/>
                  <a:pt x="71659" y="254274"/>
                </a:cubicBezTo>
                <a:lnTo>
                  <a:pt x="14324" y="283378"/>
                </a:lnTo>
                <a:cubicBezTo>
                  <a:pt x="-592" y="290950"/>
                  <a:pt x="-4522" y="310696"/>
                  <a:pt x="6366" y="323497"/>
                </a:cubicBezTo>
                <a:lnTo>
                  <a:pt x="115251" y="442041"/>
                </a:lnTo>
                <a:close/>
              </a:path>
            </a:pathLst>
          </a:custGeom>
          <a:solidFill>
            <a:srgbClr val="910830"/>
          </a:solidFill>
          <a:ln w="1429" cap="flat">
            <a:noFill/>
            <a:prstDash val="solid"/>
            <a:miter/>
          </a:ln>
        </p:spPr>
        <p:txBody>
          <a:bodyPr rtlCol="0" anchor="ctr"/>
          <a:lstStyle/>
          <a:p>
            <a:endParaRPr lang="en-GB"/>
          </a:p>
        </p:txBody>
      </p:sp>
      <p:sp>
        <p:nvSpPr>
          <p:cNvPr id="309" name="Grafik 305">
            <a:extLst>
              <a:ext uri="{FF2B5EF4-FFF2-40B4-BE49-F238E27FC236}">
                <a16:creationId xmlns:a16="http://schemas.microsoft.com/office/drawing/2014/main" id="{1EDD3314-0CE5-4BB9-8413-BC8A6B0780A4}"/>
              </a:ext>
            </a:extLst>
          </p:cNvPr>
          <p:cNvSpPr/>
          <p:nvPr/>
        </p:nvSpPr>
        <p:spPr>
          <a:xfrm>
            <a:off x="5226652" y="2727335"/>
            <a:ext cx="420690" cy="480789"/>
          </a:xfrm>
          <a:custGeom>
            <a:avLst/>
            <a:gdLst>
              <a:gd name="connsiteX0" fmla="*/ 606522 w 640080"/>
              <a:gd name="connsiteY0" fmla="*/ 306867 h 731520"/>
              <a:gd name="connsiteX1" fmla="*/ 103602 w 640080"/>
              <a:gd name="connsiteY1" fmla="*/ 9544 h 731520"/>
              <a:gd name="connsiteX2" fmla="*/ 160 w 640080"/>
              <a:gd name="connsiteY2" fmla="*/ 68552 h 731520"/>
              <a:gd name="connsiteX3" fmla="*/ 160 w 640080"/>
              <a:gd name="connsiteY3" fmla="*/ 663054 h 731520"/>
              <a:gd name="connsiteX4" fmla="*/ 103602 w 640080"/>
              <a:gd name="connsiteY4" fmla="*/ 722062 h 731520"/>
              <a:gd name="connsiteX5" fmla="*/ 606522 w 640080"/>
              <a:gd name="connsiteY5" fmla="*/ 424882 h 731520"/>
              <a:gd name="connsiteX6" fmla="*/ 606522 w 640080"/>
              <a:gd name="connsiteY6" fmla="*/ 30686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080" h="731520">
                <a:moveTo>
                  <a:pt x="606522" y="306867"/>
                </a:moveTo>
                <a:lnTo>
                  <a:pt x="103602" y="9544"/>
                </a:lnTo>
                <a:cubicBezTo>
                  <a:pt x="62740" y="-14602"/>
                  <a:pt x="160" y="8830"/>
                  <a:pt x="160" y="68552"/>
                </a:cubicBezTo>
                <a:lnTo>
                  <a:pt x="160" y="663054"/>
                </a:lnTo>
                <a:cubicBezTo>
                  <a:pt x="160" y="716633"/>
                  <a:pt x="58310" y="748922"/>
                  <a:pt x="103602" y="722062"/>
                </a:cubicBezTo>
                <a:lnTo>
                  <a:pt x="606522" y="424882"/>
                </a:lnTo>
                <a:cubicBezTo>
                  <a:pt x="651385" y="398450"/>
                  <a:pt x="651527" y="333299"/>
                  <a:pt x="606522" y="306867"/>
                </a:cubicBezTo>
                <a:close/>
              </a:path>
            </a:pathLst>
          </a:custGeom>
          <a:solidFill>
            <a:srgbClr val="910830"/>
          </a:solidFill>
          <a:ln w="1424" cap="flat">
            <a:noFill/>
            <a:prstDash val="solid"/>
            <a:miter/>
          </a:ln>
        </p:spPr>
        <p:txBody>
          <a:bodyPr rtlCol="0" anchor="ctr"/>
          <a:lstStyle/>
          <a:p>
            <a:endParaRPr lang="en-GB"/>
          </a:p>
        </p:txBody>
      </p:sp>
      <p:sp>
        <p:nvSpPr>
          <p:cNvPr id="310" name="Grafik 306">
            <a:extLst>
              <a:ext uri="{FF2B5EF4-FFF2-40B4-BE49-F238E27FC236}">
                <a16:creationId xmlns:a16="http://schemas.microsoft.com/office/drawing/2014/main" id="{CDFD57B1-75D3-4844-9D8E-8BD5B7AA1E01}"/>
              </a:ext>
            </a:extLst>
          </p:cNvPr>
          <p:cNvSpPr/>
          <p:nvPr/>
        </p:nvSpPr>
        <p:spPr>
          <a:xfrm>
            <a:off x="3095657" y="2734817"/>
            <a:ext cx="465764" cy="46576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19795 w 708660"/>
              <a:gd name="connsiteY5" fmla="*/ 388779 h 708660"/>
              <a:gd name="connsiteX6" fmla="*/ 268335 w 708660"/>
              <a:gd name="connsiteY6" fmla="*/ 533083 h 708660"/>
              <a:gd name="connsiteX7" fmla="*/ 217329 w 708660"/>
              <a:gd name="connsiteY7" fmla="*/ 503079 h 708660"/>
              <a:gd name="connsiteX8" fmla="*/ 217329 w 708660"/>
              <a:gd name="connsiteY8" fmla="*/ 205899 h 708660"/>
              <a:gd name="connsiteX9" fmla="*/ 268335 w 708660"/>
              <a:gd name="connsiteY9" fmla="*/ 175895 h 708660"/>
              <a:gd name="connsiteX10" fmla="*/ 519795 w 708660"/>
              <a:gd name="connsiteY10" fmla="*/ 328772 h 708660"/>
              <a:gd name="connsiteX11" fmla="*/ 519795 w 708660"/>
              <a:gd name="connsiteY11" fmla="*/ 38877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519795" y="388779"/>
                </a:moveTo>
                <a:lnTo>
                  <a:pt x="268335" y="533083"/>
                </a:lnTo>
                <a:cubicBezTo>
                  <a:pt x="245761" y="545656"/>
                  <a:pt x="217329" y="529511"/>
                  <a:pt x="217329" y="503079"/>
                </a:cubicBezTo>
                <a:lnTo>
                  <a:pt x="217329" y="205899"/>
                </a:lnTo>
                <a:cubicBezTo>
                  <a:pt x="217329" y="179610"/>
                  <a:pt x="245618" y="163322"/>
                  <a:pt x="268335" y="175895"/>
                </a:cubicBezTo>
                <a:lnTo>
                  <a:pt x="519795" y="328772"/>
                </a:lnTo>
                <a:cubicBezTo>
                  <a:pt x="543227" y="341916"/>
                  <a:pt x="543227" y="375777"/>
                  <a:pt x="519795" y="388779"/>
                </a:cubicBezTo>
                <a:close/>
              </a:path>
            </a:pathLst>
          </a:custGeom>
          <a:solidFill>
            <a:srgbClr val="910830"/>
          </a:solidFill>
          <a:ln w="1414" cap="flat">
            <a:noFill/>
            <a:prstDash val="solid"/>
            <a:miter/>
          </a:ln>
        </p:spPr>
        <p:txBody>
          <a:bodyPr rtlCol="0" anchor="ctr"/>
          <a:lstStyle/>
          <a:p>
            <a:endParaRPr lang="en-GB"/>
          </a:p>
        </p:txBody>
      </p:sp>
      <p:sp>
        <p:nvSpPr>
          <p:cNvPr id="311" name="Grafik 307">
            <a:extLst>
              <a:ext uri="{FF2B5EF4-FFF2-40B4-BE49-F238E27FC236}">
                <a16:creationId xmlns:a16="http://schemas.microsoft.com/office/drawing/2014/main" id="{8C3F48D8-CD6F-48C3-97DF-4C799CD7663B}"/>
              </a:ext>
            </a:extLst>
          </p:cNvPr>
          <p:cNvSpPr/>
          <p:nvPr/>
        </p:nvSpPr>
        <p:spPr>
          <a:xfrm>
            <a:off x="8073822" y="2727305"/>
            <a:ext cx="360591" cy="480789"/>
          </a:xfrm>
          <a:custGeom>
            <a:avLst/>
            <a:gdLst>
              <a:gd name="connsiteX0" fmla="*/ 365919 w 548640"/>
              <a:gd name="connsiteY0" fmla="*/ 205899 h 731520"/>
              <a:gd name="connsiteX1" fmla="*/ 365919 w 548640"/>
              <a:gd name="connsiteY1" fmla="*/ 45879 h 731520"/>
              <a:gd name="connsiteX2" fmla="*/ 411639 w 548640"/>
              <a:gd name="connsiteY2" fmla="*/ 159 h 731520"/>
              <a:gd name="connsiteX3" fmla="*/ 457359 w 548640"/>
              <a:gd name="connsiteY3" fmla="*/ 45879 h 731520"/>
              <a:gd name="connsiteX4" fmla="*/ 457359 w 548640"/>
              <a:gd name="connsiteY4" fmla="*/ 205899 h 731520"/>
              <a:gd name="connsiteX5" fmla="*/ 365919 w 548640"/>
              <a:gd name="connsiteY5" fmla="*/ 205899 h 731520"/>
              <a:gd name="connsiteX6" fmla="*/ 525939 w 548640"/>
              <a:gd name="connsiteY6" fmla="*/ 228759 h 731520"/>
              <a:gd name="connsiteX7" fmla="*/ 23019 w 548640"/>
              <a:gd name="connsiteY7" fmla="*/ 228759 h 731520"/>
              <a:gd name="connsiteX8" fmla="*/ 159 w 548640"/>
              <a:gd name="connsiteY8" fmla="*/ 251619 h 731520"/>
              <a:gd name="connsiteX9" fmla="*/ 159 w 548640"/>
              <a:gd name="connsiteY9" fmla="*/ 297339 h 731520"/>
              <a:gd name="connsiteX10" fmla="*/ 23019 w 548640"/>
              <a:gd name="connsiteY10" fmla="*/ 320199 h 731520"/>
              <a:gd name="connsiteX11" fmla="*/ 45879 w 548640"/>
              <a:gd name="connsiteY11" fmla="*/ 320199 h 731520"/>
              <a:gd name="connsiteX12" fmla="*/ 45879 w 548640"/>
              <a:gd name="connsiteY12" fmla="*/ 365919 h 731520"/>
              <a:gd name="connsiteX13" fmla="*/ 228759 w 548640"/>
              <a:gd name="connsiteY13" fmla="*/ 589941 h 731520"/>
              <a:gd name="connsiteX14" fmla="*/ 228759 w 548640"/>
              <a:gd name="connsiteY14" fmla="*/ 731679 h 731520"/>
              <a:gd name="connsiteX15" fmla="*/ 320199 w 548640"/>
              <a:gd name="connsiteY15" fmla="*/ 731679 h 731520"/>
              <a:gd name="connsiteX16" fmla="*/ 320199 w 548640"/>
              <a:gd name="connsiteY16" fmla="*/ 589941 h 731520"/>
              <a:gd name="connsiteX17" fmla="*/ 503079 w 548640"/>
              <a:gd name="connsiteY17" fmla="*/ 365919 h 731520"/>
              <a:gd name="connsiteX18" fmla="*/ 503079 w 548640"/>
              <a:gd name="connsiteY18" fmla="*/ 320199 h 731520"/>
              <a:gd name="connsiteX19" fmla="*/ 525939 w 548640"/>
              <a:gd name="connsiteY19" fmla="*/ 320199 h 731520"/>
              <a:gd name="connsiteX20" fmla="*/ 548799 w 548640"/>
              <a:gd name="connsiteY20" fmla="*/ 297339 h 731520"/>
              <a:gd name="connsiteX21" fmla="*/ 548799 w 548640"/>
              <a:gd name="connsiteY21" fmla="*/ 251619 h 731520"/>
              <a:gd name="connsiteX22" fmla="*/ 525939 w 548640"/>
              <a:gd name="connsiteY22" fmla="*/ 228759 h 731520"/>
              <a:gd name="connsiteX23" fmla="*/ 183039 w 548640"/>
              <a:gd name="connsiteY23" fmla="*/ 205899 h 731520"/>
              <a:gd name="connsiteX24" fmla="*/ 183039 w 548640"/>
              <a:gd name="connsiteY24" fmla="*/ 45879 h 731520"/>
              <a:gd name="connsiteX25" fmla="*/ 137319 w 548640"/>
              <a:gd name="connsiteY25" fmla="*/ 159 h 731520"/>
              <a:gd name="connsiteX26" fmla="*/ 91599 w 548640"/>
              <a:gd name="connsiteY26" fmla="*/ 45879 h 731520"/>
              <a:gd name="connsiteX27" fmla="*/ 91599 w 548640"/>
              <a:gd name="connsiteY27" fmla="*/ 205899 h 731520"/>
              <a:gd name="connsiteX28" fmla="*/ 183039 w 548640"/>
              <a:gd name="connsiteY28" fmla="*/ 2058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8640" h="731520">
                <a:moveTo>
                  <a:pt x="365919" y="205899"/>
                </a:moveTo>
                <a:lnTo>
                  <a:pt x="365919" y="45879"/>
                </a:lnTo>
                <a:cubicBezTo>
                  <a:pt x="365919" y="20629"/>
                  <a:pt x="386389" y="159"/>
                  <a:pt x="411639" y="159"/>
                </a:cubicBezTo>
                <a:cubicBezTo>
                  <a:pt x="436889" y="159"/>
                  <a:pt x="457359" y="20629"/>
                  <a:pt x="457359" y="45879"/>
                </a:cubicBezTo>
                <a:lnTo>
                  <a:pt x="457359" y="205899"/>
                </a:lnTo>
                <a:lnTo>
                  <a:pt x="365919" y="205899"/>
                </a:lnTo>
                <a:close/>
                <a:moveTo>
                  <a:pt x="525939" y="228759"/>
                </a:moveTo>
                <a:lnTo>
                  <a:pt x="23019" y="228759"/>
                </a:lnTo>
                <a:cubicBezTo>
                  <a:pt x="10393" y="228759"/>
                  <a:pt x="159" y="238993"/>
                  <a:pt x="159" y="251619"/>
                </a:cubicBezTo>
                <a:lnTo>
                  <a:pt x="159" y="297339"/>
                </a:lnTo>
                <a:cubicBezTo>
                  <a:pt x="159" y="309965"/>
                  <a:pt x="10393" y="320199"/>
                  <a:pt x="23019" y="320199"/>
                </a:cubicBezTo>
                <a:lnTo>
                  <a:pt x="45879" y="320199"/>
                </a:lnTo>
                <a:lnTo>
                  <a:pt x="45879" y="365919"/>
                </a:lnTo>
                <a:cubicBezTo>
                  <a:pt x="45879" y="476513"/>
                  <a:pt x="124416" y="568760"/>
                  <a:pt x="228759" y="589941"/>
                </a:cubicBezTo>
                <a:lnTo>
                  <a:pt x="228759" y="731679"/>
                </a:lnTo>
                <a:lnTo>
                  <a:pt x="320199" y="731679"/>
                </a:lnTo>
                <a:lnTo>
                  <a:pt x="320199" y="589941"/>
                </a:lnTo>
                <a:cubicBezTo>
                  <a:pt x="424542" y="568760"/>
                  <a:pt x="503079" y="476513"/>
                  <a:pt x="503079" y="365919"/>
                </a:cubicBezTo>
                <a:lnTo>
                  <a:pt x="503079" y="320199"/>
                </a:lnTo>
                <a:lnTo>
                  <a:pt x="525939" y="320199"/>
                </a:lnTo>
                <a:cubicBezTo>
                  <a:pt x="538565" y="320199"/>
                  <a:pt x="548799" y="309965"/>
                  <a:pt x="548799" y="297339"/>
                </a:cubicBezTo>
                <a:lnTo>
                  <a:pt x="548799" y="251619"/>
                </a:lnTo>
                <a:cubicBezTo>
                  <a:pt x="548799" y="238993"/>
                  <a:pt x="538565" y="228759"/>
                  <a:pt x="525939" y="228759"/>
                </a:cubicBezTo>
                <a:close/>
                <a:moveTo>
                  <a:pt x="183039" y="205899"/>
                </a:moveTo>
                <a:lnTo>
                  <a:pt x="183039" y="45879"/>
                </a:lnTo>
                <a:cubicBezTo>
                  <a:pt x="183039" y="20629"/>
                  <a:pt x="162569" y="159"/>
                  <a:pt x="137319" y="159"/>
                </a:cubicBezTo>
                <a:cubicBezTo>
                  <a:pt x="112069" y="159"/>
                  <a:pt x="91599" y="20629"/>
                  <a:pt x="91599" y="45879"/>
                </a:cubicBezTo>
                <a:lnTo>
                  <a:pt x="91599" y="205899"/>
                </a:lnTo>
                <a:lnTo>
                  <a:pt x="183039" y="205899"/>
                </a:lnTo>
                <a:close/>
              </a:path>
            </a:pathLst>
          </a:custGeom>
          <a:solidFill>
            <a:srgbClr val="910830"/>
          </a:solidFill>
          <a:ln w="1414" cap="flat">
            <a:noFill/>
            <a:prstDash val="solid"/>
            <a:miter/>
          </a:ln>
        </p:spPr>
        <p:txBody>
          <a:bodyPr rtlCol="0" anchor="ctr"/>
          <a:lstStyle/>
          <a:p>
            <a:endParaRPr lang="en-GB"/>
          </a:p>
        </p:txBody>
      </p:sp>
      <p:sp>
        <p:nvSpPr>
          <p:cNvPr id="312" name="Grafik 308">
            <a:extLst>
              <a:ext uri="{FF2B5EF4-FFF2-40B4-BE49-F238E27FC236}">
                <a16:creationId xmlns:a16="http://schemas.microsoft.com/office/drawing/2014/main" id="{EFCCE563-0975-4025-ADF1-A271DD78B6B1}"/>
              </a:ext>
            </a:extLst>
          </p:cNvPr>
          <p:cNvSpPr/>
          <p:nvPr/>
        </p:nvSpPr>
        <p:spPr>
          <a:xfrm>
            <a:off x="5701180" y="2757354"/>
            <a:ext cx="420690" cy="420690"/>
          </a:xfrm>
          <a:custGeom>
            <a:avLst/>
            <a:gdLst>
              <a:gd name="connsiteX0" fmla="*/ 594520 w 640080"/>
              <a:gd name="connsiteY0" fmla="*/ 251620 h 640080"/>
              <a:gd name="connsiteX1" fmla="*/ 388780 w 640080"/>
              <a:gd name="connsiteY1" fmla="*/ 251620 h 640080"/>
              <a:gd name="connsiteX2" fmla="*/ 388780 w 640080"/>
              <a:gd name="connsiteY2" fmla="*/ 45880 h 640080"/>
              <a:gd name="connsiteX3" fmla="*/ 343060 w 640080"/>
              <a:gd name="connsiteY3" fmla="*/ 160 h 640080"/>
              <a:gd name="connsiteX4" fmla="*/ 297340 w 640080"/>
              <a:gd name="connsiteY4" fmla="*/ 160 h 640080"/>
              <a:gd name="connsiteX5" fmla="*/ 251620 w 640080"/>
              <a:gd name="connsiteY5" fmla="*/ 45880 h 640080"/>
              <a:gd name="connsiteX6" fmla="*/ 251620 w 640080"/>
              <a:gd name="connsiteY6" fmla="*/ 251620 h 640080"/>
              <a:gd name="connsiteX7" fmla="*/ 45880 w 640080"/>
              <a:gd name="connsiteY7" fmla="*/ 251620 h 640080"/>
              <a:gd name="connsiteX8" fmla="*/ 160 w 640080"/>
              <a:gd name="connsiteY8" fmla="*/ 297340 h 640080"/>
              <a:gd name="connsiteX9" fmla="*/ 160 w 640080"/>
              <a:gd name="connsiteY9" fmla="*/ 343060 h 640080"/>
              <a:gd name="connsiteX10" fmla="*/ 45880 w 640080"/>
              <a:gd name="connsiteY10" fmla="*/ 388780 h 640080"/>
              <a:gd name="connsiteX11" fmla="*/ 251620 w 640080"/>
              <a:gd name="connsiteY11" fmla="*/ 388780 h 640080"/>
              <a:gd name="connsiteX12" fmla="*/ 251620 w 640080"/>
              <a:gd name="connsiteY12" fmla="*/ 594520 h 640080"/>
              <a:gd name="connsiteX13" fmla="*/ 297340 w 640080"/>
              <a:gd name="connsiteY13" fmla="*/ 640240 h 640080"/>
              <a:gd name="connsiteX14" fmla="*/ 343060 w 640080"/>
              <a:gd name="connsiteY14" fmla="*/ 640240 h 640080"/>
              <a:gd name="connsiteX15" fmla="*/ 388780 w 640080"/>
              <a:gd name="connsiteY15" fmla="*/ 594520 h 640080"/>
              <a:gd name="connsiteX16" fmla="*/ 388780 w 640080"/>
              <a:gd name="connsiteY16" fmla="*/ 388780 h 640080"/>
              <a:gd name="connsiteX17" fmla="*/ 594520 w 640080"/>
              <a:gd name="connsiteY17" fmla="*/ 388780 h 640080"/>
              <a:gd name="connsiteX18" fmla="*/ 640240 w 640080"/>
              <a:gd name="connsiteY18" fmla="*/ 343060 h 640080"/>
              <a:gd name="connsiteX19" fmla="*/ 640240 w 640080"/>
              <a:gd name="connsiteY19" fmla="*/ 297340 h 640080"/>
              <a:gd name="connsiteX20" fmla="*/ 594520 w 640080"/>
              <a:gd name="connsiteY20" fmla="*/ 2516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0080" h="640080">
                <a:moveTo>
                  <a:pt x="594520" y="251620"/>
                </a:moveTo>
                <a:lnTo>
                  <a:pt x="388780" y="251620"/>
                </a:lnTo>
                <a:lnTo>
                  <a:pt x="388780" y="45880"/>
                </a:lnTo>
                <a:cubicBezTo>
                  <a:pt x="388780" y="20634"/>
                  <a:pt x="368306" y="160"/>
                  <a:pt x="343060" y="160"/>
                </a:cubicBezTo>
                <a:lnTo>
                  <a:pt x="297340" y="160"/>
                </a:lnTo>
                <a:cubicBezTo>
                  <a:pt x="272094" y="160"/>
                  <a:pt x="251620" y="20634"/>
                  <a:pt x="251620" y="45880"/>
                </a:cubicBezTo>
                <a:lnTo>
                  <a:pt x="251620" y="251620"/>
                </a:lnTo>
                <a:lnTo>
                  <a:pt x="45880" y="251620"/>
                </a:lnTo>
                <a:cubicBezTo>
                  <a:pt x="20634" y="251620"/>
                  <a:pt x="160" y="272094"/>
                  <a:pt x="160" y="297340"/>
                </a:cubicBezTo>
                <a:lnTo>
                  <a:pt x="160" y="343060"/>
                </a:lnTo>
                <a:cubicBezTo>
                  <a:pt x="160" y="368306"/>
                  <a:pt x="20634" y="388780"/>
                  <a:pt x="45880" y="388780"/>
                </a:cubicBezTo>
                <a:lnTo>
                  <a:pt x="251620" y="388780"/>
                </a:lnTo>
                <a:lnTo>
                  <a:pt x="251620" y="594520"/>
                </a:lnTo>
                <a:cubicBezTo>
                  <a:pt x="251620" y="619766"/>
                  <a:pt x="272094" y="640240"/>
                  <a:pt x="297340" y="640240"/>
                </a:cubicBezTo>
                <a:lnTo>
                  <a:pt x="343060" y="640240"/>
                </a:lnTo>
                <a:cubicBezTo>
                  <a:pt x="368306" y="640240"/>
                  <a:pt x="388780" y="619766"/>
                  <a:pt x="388780" y="594520"/>
                </a:cubicBezTo>
                <a:lnTo>
                  <a:pt x="388780" y="388780"/>
                </a:lnTo>
                <a:lnTo>
                  <a:pt x="594520" y="388780"/>
                </a:lnTo>
                <a:cubicBezTo>
                  <a:pt x="619766" y="388780"/>
                  <a:pt x="640240" y="368306"/>
                  <a:pt x="640240" y="343060"/>
                </a:cubicBezTo>
                <a:lnTo>
                  <a:pt x="640240" y="297340"/>
                </a:lnTo>
                <a:cubicBezTo>
                  <a:pt x="640240" y="272094"/>
                  <a:pt x="619766" y="251620"/>
                  <a:pt x="594520" y="251620"/>
                </a:cubicBezTo>
                <a:close/>
              </a:path>
            </a:pathLst>
          </a:custGeom>
          <a:solidFill>
            <a:srgbClr val="910830"/>
          </a:solidFill>
          <a:ln w="1424" cap="flat">
            <a:noFill/>
            <a:prstDash val="solid"/>
            <a:miter/>
          </a:ln>
        </p:spPr>
        <p:txBody>
          <a:bodyPr rtlCol="0" anchor="ctr"/>
          <a:lstStyle/>
          <a:p>
            <a:endParaRPr lang="en-GB"/>
          </a:p>
        </p:txBody>
      </p:sp>
      <p:sp>
        <p:nvSpPr>
          <p:cNvPr id="313" name="Grafik 309">
            <a:extLst>
              <a:ext uri="{FF2B5EF4-FFF2-40B4-BE49-F238E27FC236}">
                <a16:creationId xmlns:a16="http://schemas.microsoft.com/office/drawing/2014/main" id="{D37959F8-5F39-4343-9494-A5D4C251B939}"/>
              </a:ext>
            </a:extLst>
          </p:cNvPr>
          <p:cNvSpPr/>
          <p:nvPr/>
        </p:nvSpPr>
        <p:spPr>
          <a:xfrm>
            <a:off x="3630284" y="2734817"/>
            <a:ext cx="465764" cy="46576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60229 w 708660"/>
              <a:gd name="connsiteY5" fmla="*/ 394494 h 708660"/>
              <a:gd name="connsiteX6" fmla="*/ 543084 w 708660"/>
              <a:gd name="connsiteY6" fmla="*/ 411639 h 708660"/>
              <a:gd name="connsiteX7" fmla="*/ 411639 w 708660"/>
              <a:gd name="connsiteY7" fmla="*/ 411639 h 708660"/>
              <a:gd name="connsiteX8" fmla="*/ 411639 w 708660"/>
              <a:gd name="connsiteY8" fmla="*/ 543084 h 708660"/>
              <a:gd name="connsiteX9" fmla="*/ 394494 w 708660"/>
              <a:gd name="connsiteY9" fmla="*/ 560229 h 708660"/>
              <a:gd name="connsiteX10" fmla="*/ 314484 w 708660"/>
              <a:gd name="connsiteY10" fmla="*/ 560229 h 708660"/>
              <a:gd name="connsiteX11" fmla="*/ 297339 w 708660"/>
              <a:gd name="connsiteY11" fmla="*/ 543084 h 708660"/>
              <a:gd name="connsiteX12" fmla="*/ 297339 w 708660"/>
              <a:gd name="connsiteY12" fmla="*/ 411639 h 708660"/>
              <a:gd name="connsiteX13" fmla="*/ 165894 w 708660"/>
              <a:gd name="connsiteY13" fmla="*/ 411639 h 708660"/>
              <a:gd name="connsiteX14" fmla="*/ 148749 w 708660"/>
              <a:gd name="connsiteY14" fmla="*/ 394494 h 708660"/>
              <a:gd name="connsiteX15" fmla="*/ 148749 w 708660"/>
              <a:gd name="connsiteY15" fmla="*/ 314484 h 708660"/>
              <a:gd name="connsiteX16" fmla="*/ 165894 w 708660"/>
              <a:gd name="connsiteY16" fmla="*/ 297339 h 708660"/>
              <a:gd name="connsiteX17" fmla="*/ 297339 w 708660"/>
              <a:gd name="connsiteY17" fmla="*/ 297339 h 708660"/>
              <a:gd name="connsiteX18" fmla="*/ 297339 w 708660"/>
              <a:gd name="connsiteY18" fmla="*/ 165894 h 708660"/>
              <a:gd name="connsiteX19" fmla="*/ 314484 w 708660"/>
              <a:gd name="connsiteY19" fmla="*/ 148749 h 708660"/>
              <a:gd name="connsiteX20" fmla="*/ 394494 w 708660"/>
              <a:gd name="connsiteY20" fmla="*/ 148749 h 708660"/>
              <a:gd name="connsiteX21" fmla="*/ 411639 w 708660"/>
              <a:gd name="connsiteY21" fmla="*/ 165894 h 708660"/>
              <a:gd name="connsiteX22" fmla="*/ 411639 w 708660"/>
              <a:gd name="connsiteY22" fmla="*/ 297339 h 708660"/>
              <a:gd name="connsiteX23" fmla="*/ 543084 w 708660"/>
              <a:gd name="connsiteY23" fmla="*/ 297339 h 708660"/>
              <a:gd name="connsiteX24" fmla="*/ 560229 w 708660"/>
              <a:gd name="connsiteY24" fmla="*/ 314484 h 708660"/>
              <a:gd name="connsiteX25" fmla="*/ 560229 w 708660"/>
              <a:gd name="connsiteY25" fmla="*/ 39449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560229" y="394494"/>
                </a:moveTo>
                <a:cubicBezTo>
                  <a:pt x="560229" y="403924"/>
                  <a:pt x="552514" y="411639"/>
                  <a:pt x="543084" y="411639"/>
                </a:cubicBezTo>
                <a:lnTo>
                  <a:pt x="411639" y="411639"/>
                </a:lnTo>
                <a:lnTo>
                  <a:pt x="411639" y="543084"/>
                </a:lnTo>
                <a:cubicBezTo>
                  <a:pt x="411639" y="552514"/>
                  <a:pt x="403924" y="560229"/>
                  <a:pt x="394494" y="560229"/>
                </a:cubicBezTo>
                <a:lnTo>
                  <a:pt x="314484" y="560229"/>
                </a:lnTo>
                <a:cubicBezTo>
                  <a:pt x="305054" y="560229"/>
                  <a:pt x="297339" y="552514"/>
                  <a:pt x="297339" y="543084"/>
                </a:cubicBezTo>
                <a:lnTo>
                  <a:pt x="297339" y="411639"/>
                </a:lnTo>
                <a:lnTo>
                  <a:pt x="165894" y="411639"/>
                </a:lnTo>
                <a:cubicBezTo>
                  <a:pt x="156464" y="411639"/>
                  <a:pt x="148749" y="403924"/>
                  <a:pt x="148749" y="394494"/>
                </a:cubicBezTo>
                <a:lnTo>
                  <a:pt x="148749" y="314484"/>
                </a:lnTo>
                <a:cubicBezTo>
                  <a:pt x="148749" y="305054"/>
                  <a:pt x="156464" y="297339"/>
                  <a:pt x="165894" y="297339"/>
                </a:cubicBezTo>
                <a:lnTo>
                  <a:pt x="297339" y="297339"/>
                </a:lnTo>
                <a:lnTo>
                  <a:pt x="297339" y="165894"/>
                </a:lnTo>
                <a:cubicBezTo>
                  <a:pt x="297339" y="156464"/>
                  <a:pt x="305054" y="148749"/>
                  <a:pt x="314484" y="148749"/>
                </a:cubicBezTo>
                <a:lnTo>
                  <a:pt x="394494" y="148749"/>
                </a:lnTo>
                <a:cubicBezTo>
                  <a:pt x="403924" y="148749"/>
                  <a:pt x="411639" y="156464"/>
                  <a:pt x="411639" y="165894"/>
                </a:cubicBezTo>
                <a:lnTo>
                  <a:pt x="411639" y="297339"/>
                </a:lnTo>
                <a:lnTo>
                  <a:pt x="543084" y="297339"/>
                </a:lnTo>
                <a:cubicBezTo>
                  <a:pt x="552514" y="297339"/>
                  <a:pt x="560229" y="305054"/>
                  <a:pt x="560229" y="314484"/>
                </a:cubicBezTo>
                <a:lnTo>
                  <a:pt x="560229" y="394494"/>
                </a:lnTo>
                <a:close/>
              </a:path>
            </a:pathLst>
          </a:custGeom>
          <a:solidFill>
            <a:srgbClr val="910830"/>
          </a:solidFill>
          <a:ln w="1414" cap="flat">
            <a:noFill/>
            <a:prstDash val="solid"/>
            <a:miter/>
          </a:ln>
        </p:spPr>
        <p:txBody>
          <a:bodyPr rtlCol="0" anchor="ctr"/>
          <a:lstStyle/>
          <a:p>
            <a:endParaRPr lang="en-GB"/>
          </a:p>
        </p:txBody>
      </p:sp>
      <p:sp>
        <p:nvSpPr>
          <p:cNvPr id="314" name="Grafik 310">
            <a:extLst>
              <a:ext uri="{FF2B5EF4-FFF2-40B4-BE49-F238E27FC236}">
                <a16:creationId xmlns:a16="http://schemas.microsoft.com/office/drawing/2014/main" id="{C9DB5E67-8CB6-49D8-99B3-9B0725B650D1}"/>
              </a:ext>
            </a:extLst>
          </p:cNvPr>
          <p:cNvSpPr/>
          <p:nvPr/>
        </p:nvSpPr>
        <p:spPr>
          <a:xfrm>
            <a:off x="6175708" y="2757354"/>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525940 w 640080"/>
              <a:gd name="connsiteY9" fmla="*/ 360205 h 640080"/>
              <a:gd name="connsiteX10" fmla="*/ 508795 w 640080"/>
              <a:gd name="connsiteY10" fmla="*/ 377350 h 640080"/>
              <a:gd name="connsiteX11" fmla="*/ 377350 w 640080"/>
              <a:gd name="connsiteY11" fmla="*/ 377350 h 640080"/>
              <a:gd name="connsiteX12" fmla="*/ 377350 w 640080"/>
              <a:gd name="connsiteY12" fmla="*/ 508795 h 640080"/>
              <a:gd name="connsiteX13" fmla="*/ 360205 w 640080"/>
              <a:gd name="connsiteY13" fmla="*/ 525940 h 640080"/>
              <a:gd name="connsiteX14" fmla="*/ 280195 w 640080"/>
              <a:gd name="connsiteY14" fmla="*/ 525940 h 640080"/>
              <a:gd name="connsiteX15" fmla="*/ 263050 w 640080"/>
              <a:gd name="connsiteY15" fmla="*/ 508795 h 640080"/>
              <a:gd name="connsiteX16" fmla="*/ 263050 w 640080"/>
              <a:gd name="connsiteY16" fmla="*/ 377350 h 640080"/>
              <a:gd name="connsiteX17" fmla="*/ 131605 w 640080"/>
              <a:gd name="connsiteY17" fmla="*/ 377350 h 640080"/>
              <a:gd name="connsiteX18" fmla="*/ 114460 w 640080"/>
              <a:gd name="connsiteY18" fmla="*/ 360205 h 640080"/>
              <a:gd name="connsiteX19" fmla="*/ 114460 w 640080"/>
              <a:gd name="connsiteY19" fmla="*/ 280195 h 640080"/>
              <a:gd name="connsiteX20" fmla="*/ 131605 w 640080"/>
              <a:gd name="connsiteY20" fmla="*/ 263050 h 640080"/>
              <a:gd name="connsiteX21" fmla="*/ 263050 w 640080"/>
              <a:gd name="connsiteY21" fmla="*/ 263050 h 640080"/>
              <a:gd name="connsiteX22" fmla="*/ 263050 w 640080"/>
              <a:gd name="connsiteY22" fmla="*/ 131605 h 640080"/>
              <a:gd name="connsiteX23" fmla="*/ 280195 w 640080"/>
              <a:gd name="connsiteY23" fmla="*/ 114460 h 640080"/>
              <a:gd name="connsiteX24" fmla="*/ 360205 w 640080"/>
              <a:gd name="connsiteY24" fmla="*/ 114460 h 640080"/>
              <a:gd name="connsiteX25" fmla="*/ 377350 w 640080"/>
              <a:gd name="connsiteY25" fmla="*/ 131605 h 640080"/>
              <a:gd name="connsiteX26" fmla="*/ 377350 w 640080"/>
              <a:gd name="connsiteY26" fmla="*/ 263050 h 640080"/>
              <a:gd name="connsiteX27" fmla="*/ 508795 w 640080"/>
              <a:gd name="connsiteY27" fmla="*/ 263050 h 640080"/>
              <a:gd name="connsiteX28" fmla="*/ 525940 w 640080"/>
              <a:gd name="connsiteY28" fmla="*/ 280195 h 640080"/>
              <a:gd name="connsiteX29" fmla="*/ 525940 w 640080"/>
              <a:gd name="connsiteY29" fmla="*/ 36020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525940" y="360205"/>
                </a:moveTo>
                <a:cubicBezTo>
                  <a:pt x="525940" y="369635"/>
                  <a:pt x="518225" y="377350"/>
                  <a:pt x="508795" y="377350"/>
                </a:cubicBezTo>
                <a:lnTo>
                  <a:pt x="377350" y="377350"/>
                </a:lnTo>
                <a:lnTo>
                  <a:pt x="377350" y="508795"/>
                </a:lnTo>
                <a:cubicBezTo>
                  <a:pt x="377350" y="518225"/>
                  <a:pt x="369635" y="525940"/>
                  <a:pt x="360205" y="525940"/>
                </a:cubicBezTo>
                <a:lnTo>
                  <a:pt x="280195" y="525940"/>
                </a:lnTo>
                <a:cubicBezTo>
                  <a:pt x="270766" y="525940"/>
                  <a:pt x="263050" y="518225"/>
                  <a:pt x="263050" y="508795"/>
                </a:cubicBezTo>
                <a:lnTo>
                  <a:pt x="263050" y="377350"/>
                </a:lnTo>
                <a:lnTo>
                  <a:pt x="131605" y="377350"/>
                </a:lnTo>
                <a:cubicBezTo>
                  <a:pt x="122176" y="377350"/>
                  <a:pt x="114460" y="369635"/>
                  <a:pt x="114460" y="360205"/>
                </a:cubicBezTo>
                <a:lnTo>
                  <a:pt x="114460" y="280195"/>
                </a:lnTo>
                <a:cubicBezTo>
                  <a:pt x="114460" y="270766"/>
                  <a:pt x="122176" y="263050"/>
                  <a:pt x="131605" y="263050"/>
                </a:cubicBezTo>
                <a:lnTo>
                  <a:pt x="263050" y="263050"/>
                </a:lnTo>
                <a:lnTo>
                  <a:pt x="263050" y="131605"/>
                </a:lnTo>
                <a:cubicBezTo>
                  <a:pt x="263050" y="122176"/>
                  <a:pt x="270766" y="114460"/>
                  <a:pt x="280195" y="114460"/>
                </a:cubicBezTo>
                <a:lnTo>
                  <a:pt x="360205" y="114460"/>
                </a:lnTo>
                <a:cubicBezTo>
                  <a:pt x="369635" y="114460"/>
                  <a:pt x="377350" y="122176"/>
                  <a:pt x="377350" y="131605"/>
                </a:cubicBezTo>
                <a:lnTo>
                  <a:pt x="377350" y="263050"/>
                </a:lnTo>
                <a:lnTo>
                  <a:pt x="508795" y="263050"/>
                </a:lnTo>
                <a:cubicBezTo>
                  <a:pt x="518225" y="263050"/>
                  <a:pt x="525940" y="270766"/>
                  <a:pt x="525940" y="280195"/>
                </a:cubicBezTo>
                <a:lnTo>
                  <a:pt x="525940" y="360205"/>
                </a:lnTo>
                <a:close/>
              </a:path>
            </a:pathLst>
          </a:custGeom>
          <a:solidFill>
            <a:srgbClr val="910830"/>
          </a:solidFill>
          <a:ln w="1424" cap="flat">
            <a:noFill/>
            <a:prstDash val="solid"/>
            <a:miter/>
          </a:ln>
        </p:spPr>
        <p:txBody>
          <a:bodyPr rtlCol="0" anchor="ctr"/>
          <a:lstStyle/>
          <a:p>
            <a:endParaRPr lang="en-GB"/>
          </a:p>
        </p:txBody>
      </p:sp>
      <p:sp>
        <p:nvSpPr>
          <p:cNvPr id="315" name="Grafik 311">
            <a:extLst>
              <a:ext uri="{FF2B5EF4-FFF2-40B4-BE49-F238E27FC236}">
                <a16:creationId xmlns:a16="http://schemas.microsoft.com/office/drawing/2014/main" id="{72157614-608B-4444-8DC5-ECD112EDA53C}"/>
              </a:ext>
            </a:extLst>
          </p:cNvPr>
          <p:cNvSpPr/>
          <p:nvPr/>
        </p:nvSpPr>
        <p:spPr>
          <a:xfrm>
            <a:off x="6650237" y="2727304"/>
            <a:ext cx="420690" cy="480789"/>
          </a:xfrm>
          <a:custGeom>
            <a:avLst/>
            <a:gdLst>
              <a:gd name="connsiteX0" fmla="*/ 382249 w 640080"/>
              <a:gd name="connsiteY0" fmla="*/ 698195 h 731520"/>
              <a:gd name="connsiteX1" fmla="*/ 320200 w 640080"/>
              <a:gd name="connsiteY1" fmla="*/ 731680 h 731520"/>
              <a:gd name="connsiteX2" fmla="*/ 258153 w 640080"/>
              <a:gd name="connsiteY2" fmla="*/ 698195 h 731520"/>
              <a:gd name="connsiteX3" fmla="*/ 228760 w 640080"/>
              <a:gd name="connsiteY3" fmla="*/ 508438 h 731520"/>
              <a:gd name="connsiteX4" fmla="*/ 320200 w 640080"/>
              <a:gd name="connsiteY4" fmla="*/ 445930 h 731520"/>
              <a:gd name="connsiteX5" fmla="*/ 411640 w 640080"/>
              <a:gd name="connsiteY5" fmla="*/ 508438 h 731520"/>
              <a:gd name="connsiteX6" fmla="*/ 382249 w 640080"/>
              <a:gd name="connsiteY6" fmla="*/ 698195 h 731520"/>
              <a:gd name="connsiteX7" fmla="*/ 224284 w 640080"/>
              <a:gd name="connsiteY7" fmla="*/ 412432 h 731520"/>
              <a:gd name="connsiteX8" fmla="*/ 183159 w 640080"/>
              <a:gd name="connsiteY8" fmla="*/ 308706 h 731520"/>
              <a:gd name="connsiteX9" fmla="*/ 314781 w 640080"/>
              <a:gd name="connsiteY9" fmla="*/ 177431 h 731520"/>
              <a:gd name="connsiteX10" fmla="*/ 457360 w 640080"/>
              <a:gd name="connsiteY10" fmla="*/ 314485 h 731520"/>
              <a:gd name="connsiteX11" fmla="*/ 416118 w 640080"/>
              <a:gd name="connsiteY11" fmla="*/ 412429 h 731520"/>
              <a:gd name="connsiteX12" fmla="*/ 417015 w 640080"/>
              <a:gd name="connsiteY12" fmla="*/ 425555 h 731520"/>
              <a:gd name="connsiteX13" fmla="*/ 447353 w 640080"/>
              <a:gd name="connsiteY13" fmla="*/ 461792 h 731520"/>
              <a:gd name="connsiteX14" fmla="*/ 460854 w 640080"/>
              <a:gd name="connsiteY14" fmla="*/ 464494 h 731520"/>
              <a:gd name="connsiteX15" fmla="*/ 525877 w 640080"/>
              <a:gd name="connsiteY15" fmla="*/ 309382 h 731520"/>
              <a:gd name="connsiteX16" fmla="*/ 326148 w 640080"/>
              <a:gd name="connsiteY16" fmla="*/ 108830 h 731520"/>
              <a:gd name="connsiteX17" fmla="*/ 114460 w 640080"/>
              <a:gd name="connsiteY17" fmla="*/ 314485 h 731520"/>
              <a:gd name="connsiteX18" fmla="*/ 179540 w 640080"/>
              <a:gd name="connsiteY18" fmla="*/ 464488 h 731520"/>
              <a:gd name="connsiteX19" fmla="*/ 193046 w 640080"/>
              <a:gd name="connsiteY19" fmla="*/ 461792 h 731520"/>
              <a:gd name="connsiteX20" fmla="*/ 223385 w 640080"/>
              <a:gd name="connsiteY20" fmla="*/ 425555 h 731520"/>
              <a:gd name="connsiteX21" fmla="*/ 224284 w 640080"/>
              <a:gd name="connsiteY21" fmla="*/ 412432 h 731520"/>
              <a:gd name="connsiteX22" fmla="*/ 320200 w 640080"/>
              <a:gd name="connsiteY22" fmla="*/ 160 h 731520"/>
              <a:gd name="connsiteX23" fmla="*/ 160 w 640080"/>
              <a:gd name="connsiteY23" fmla="*/ 320200 h 731520"/>
              <a:gd name="connsiteX24" fmla="*/ 179810 w 640080"/>
              <a:gd name="connsiteY24" fmla="*/ 607962 h 731520"/>
              <a:gd name="connsiteX25" fmla="*/ 192004 w 640080"/>
              <a:gd name="connsiteY25" fmla="*/ 598947 h 731520"/>
              <a:gd name="connsiteX26" fmla="*/ 184280 w 640080"/>
              <a:gd name="connsiteY26" fmla="*/ 535597 h 731520"/>
              <a:gd name="connsiteX27" fmla="*/ 180454 w 640080"/>
              <a:gd name="connsiteY27" fmla="*/ 529151 h 731520"/>
              <a:gd name="connsiteX28" fmla="*/ 68745 w 640080"/>
              <a:gd name="connsiteY28" fmla="*/ 318629 h 731520"/>
              <a:gd name="connsiteX29" fmla="*/ 319532 w 640080"/>
              <a:gd name="connsiteY29" fmla="*/ 68742 h 731520"/>
              <a:gd name="connsiteX30" fmla="*/ 571660 w 640080"/>
              <a:gd name="connsiteY30" fmla="*/ 320200 h 731520"/>
              <a:gd name="connsiteX31" fmla="*/ 456432 w 640080"/>
              <a:gd name="connsiteY31" fmla="*/ 531465 h 731520"/>
              <a:gd name="connsiteX32" fmla="*/ 448396 w 640080"/>
              <a:gd name="connsiteY32" fmla="*/ 598945 h 731520"/>
              <a:gd name="connsiteX33" fmla="*/ 460591 w 640080"/>
              <a:gd name="connsiteY33" fmla="*/ 607961 h 731520"/>
              <a:gd name="connsiteX34" fmla="*/ 640240 w 640080"/>
              <a:gd name="connsiteY34" fmla="*/ 320200 h 731520"/>
              <a:gd name="connsiteX35" fmla="*/ 320200 w 640080"/>
              <a:gd name="connsiteY35" fmla="*/ 160 h 731520"/>
              <a:gd name="connsiteX36" fmla="*/ 320200 w 640080"/>
              <a:gd name="connsiteY36" fmla="*/ 228760 h 731520"/>
              <a:gd name="connsiteX37" fmla="*/ 228760 w 640080"/>
              <a:gd name="connsiteY37" fmla="*/ 320200 h 731520"/>
              <a:gd name="connsiteX38" fmla="*/ 320200 w 640080"/>
              <a:gd name="connsiteY38" fmla="*/ 411640 h 731520"/>
              <a:gd name="connsiteX39" fmla="*/ 411640 w 640080"/>
              <a:gd name="connsiteY39" fmla="*/ 320200 h 731520"/>
              <a:gd name="connsiteX40" fmla="*/ 320200 w 640080"/>
              <a:gd name="connsiteY40" fmla="*/ 2287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731520">
                <a:moveTo>
                  <a:pt x="382249" y="698195"/>
                </a:moveTo>
                <a:cubicBezTo>
                  <a:pt x="374901" y="725355"/>
                  <a:pt x="347144" y="731680"/>
                  <a:pt x="320200" y="731680"/>
                </a:cubicBezTo>
                <a:cubicBezTo>
                  <a:pt x="293258" y="731680"/>
                  <a:pt x="265499" y="725355"/>
                  <a:pt x="258153" y="698195"/>
                </a:cubicBezTo>
                <a:cubicBezTo>
                  <a:pt x="247230" y="657577"/>
                  <a:pt x="228760" y="555798"/>
                  <a:pt x="228760" y="508438"/>
                </a:cubicBezTo>
                <a:cubicBezTo>
                  <a:pt x="228760" y="458209"/>
                  <a:pt x="273254" y="445930"/>
                  <a:pt x="320200" y="445930"/>
                </a:cubicBezTo>
                <a:cubicBezTo>
                  <a:pt x="367146" y="445930"/>
                  <a:pt x="411640" y="458209"/>
                  <a:pt x="411640" y="508438"/>
                </a:cubicBezTo>
                <a:cubicBezTo>
                  <a:pt x="411640" y="555514"/>
                  <a:pt x="393251" y="657284"/>
                  <a:pt x="382249" y="698195"/>
                </a:cubicBezTo>
                <a:close/>
                <a:moveTo>
                  <a:pt x="224284" y="412432"/>
                </a:moveTo>
                <a:cubicBezTo>
                  <a:pt x="197576" y="386274"/>
                  <a:pt x="181481" y="349320"/>
                  <a:pt x="183159" y="308706"/>
                </a:cubicBezTo>
                <a:cubicBezTo>
                  <a:pt x="186093" y="237663"/>
                  <a:pt x="243731" y="180181"/>
                  <a:pt x="314781" y="177431"/>
                </a:cubicBezTo>
                <a:cubicBezTo>
                  <a:pt x="392869" y="174408"/>
                  <a:pt x="457360" y="237057"/>
                  <a:pt x="457360" y="314485"/>
                </a:cubicBezTo>
                <a:cubicBezTo>
                  <a:pt x="457360" y="352814"/>
                  <a:pt x="441553" y="387517"/>
                  <a:pt x="416118" y="412429"/>
                </a:cubicBezTo>
                <a:cubicBezTo>
                  <a:pt x="412296" y="416172"/>
                  <a:pt x="412688" y="422410"/>
                  <a:pt x="417015" y="425555"/>
                </a:cubicBezTo>
                <a:cubicBezTo>
                  <a:pt x="430320" y="435220"/>
                  <a:pt x="440532" y="447476"/>
                  <a:pt x="447353" y="461792"/>
                </a:cubicBezTo>
                <a:cubicBezTo>
                  <a:pt x="449841" y="467013"/>
                  <a:pt x="456636" y="468450"/>
                  <a:pt x="460854" y="464494"/>
                </a:cubicBezTo>
                <a:cubicBezTo>
                  <a:pt x="502039" y="425856"/>
                  <a:pt x="527366" y="370507"/>
                  <a:pt x="525877" y="309382"/>
                </a:cubicBezTo>
                <a:cubicBezTo>
                  <a:pt x="523227" y="200502"/>
                  <a:pt x="435016" y="111917"/>
                  <a:pt x="326148" y="108830"/>
                </a:cubicBezTo>
                <a:cubicBezTo>
                  <a:pt x="209999" y="105535"/>
                  <a:pt x="114460" y="199064"/>
                  <a:pt x="114460" y="314485"/>
                </a:cubicBezTo>
                <a:cubicBezTo>
                  <a:pt x="114460" y="373580"/>
                  <a:pt x="139509" y="426928"/>
                  <a:pt x="179540" y="464488"/>
                </a:cubicBezTo>
                <a:cubicBezTo>
                  <a:pt x="183759" y="468447"/>
                  <a:pt x="190557" y="467017"/>
                  <a:pt x="193046" y="461792"/>
                </a:cubicBezTo>
                <a:cubicBezTo>
                  <a:pt x="199867" y="447475"/>
                  <a:pt x="210081" y="435220"/>
                  <a:pt x="223385" y="425555"/>
                </a:cubicBezTo>
                <a:cubicBezTo>
                  <a:pt x="227713" y="422412"/>
                  <a:pt x="228106" y="416174"/>
                  <a:pt x="224284" y="412432"/>
                </a:cubicBezTo>
                <a:close/>
                <a:moveTo>
                  <a:pt x="320200" y="160"/>
                </a:moveTo>
                <a:cubicBezTo>
                  <a:pt x="143327" y="160"/>
                  <a:pt x="160" y="143300"/>
                  <a:pt x="160" y="320200"/>
                </a:cubicBezTo>
                <a:cubicBezTo>
                  <a:pt x="160" y="448776"/>
                  <a:pt x="75315" y="556868"/>
                  <a:pt x="179810" y="607962"/>
                </a:cubicBezTo>
                <a:cubicBezTo>
                  <a:pt x="186001" y="610988"/>
                  <a:pt x="193050" y="605756"/>
                  <a:pt x="192004" y="598947"/>
                </a:cubicBezTo>
                <a:cubicBezTo>
                  <a:pt x="188601" y="576784"/>
                  <a:pt x="185801" y="554732"/>
                  <a:pt x="184280" y="535597"/>
                </a:cubicBezTo>
                <a:cubicBezTo>
                  <a:pt x="184072" y="532974"/>
                  <a:pt x="182639" y="530617"/>
                  <a:pt x="180454" y="529151"/>
                </a:cubicBezTo>
                <a:cubicBezTo>
                  <a:pt x="112731" y="483708"/>
                  <a:pt x="68206" y="406255"/>
                  <a:pt x="68745" y="318629"/>
                </a:cubicBezTo>
                <a:cubicBezTo>
                  <a:pt x="69590" y="181130"/>
                  <a:pt x="182030" y="69100"/>
                  <a:pt x="319532" y="68742"/>
                </a:cubicBezTo>
                <a:cubicBezTo>
                  <a:pt x="458493" y="68379"/>
                  <a:pt x="571660" y="181321"/>
                  <a:pt x="571660" y="320200"/>
                </a:cubicBezTo>
                <a:cubicBezTo>
                  <a:pt x="571660" y="408686"/>
                  <a:pt x="525715" y="486635"/>
                  <a:pt x="456432" y="531465"/>
                </a:cubicBezTo>
                <a:cubicBezTo>
                  <a:pt x="455004" y="551521"/>
                  <a:pt x="452047" y="575168"/>
                  <a:pt x="448396" y="598945"/>
                </a:cubicBezTo>
                <a:cubicBezTo>
                  <a:pt x="447350" y="605756"/>
                  <a:pt x="454401" y="610988"/>
                  <a:pt x="460591" y="607961"/>
                </a:cubicBezTo>
                <a:cubicBezTo>
                  <a:pt x="564841" y="556983"/>
                  <a:pt x="640240" y="449055"/>
                  <a:pt x="640240" y="320200"/>
                </a:cubicBezTo>
                <a:cubicBezTo>
                  <a:pt x="640240" y="143328"/>
                  <a:pt x="497101" y="160"/>
                  <a:pt x="320200" y="160"/>
                </a:cubicBezTo>
                <a:close/>
                <a:moveTo>
                  <a:pt x="320200" y="228760"/>
                </a:moveTo>
                <a:cubicBezTo>
                  <a:pt x="269700" y="228760"/>
                  <a:pt x="228760" y="269700"/>
                  <a:pt x="228760" y="320200"/>
                </a:cubicBezTo>
                <a:cubicBezTo>
                  <a:pt x="228760" y="370701"/>
                  <a:pt x="269700" y="411640"/>
                  <a:pt x="320200" y="411640"/>
                </a:cubicBezTo>
                <a:cubicBezTo>
                  <a:pt x="370701" y="411640"/>
                  <a:pt x="411640" y="370701"/>
                  <a:pt x="411640" y="320200"/>
                </a:cubicBezTo>
                <a:cubicBezTo>
                  <a:pt x="411640" y="269700"/>
                  <a:pt x="370701" y="228760"/>
                  <a:pt x="320200" y="228760"/>
                </a:cubicBezTo>
                <a:close/>
              </a:path>
            </a:pathLst>
          </a:custGeom>
          <a:solidFill>
            <a:srgbClr val="910830"/>
          </a:solidFill>
          <a:ln w="1424" cap="flat">
            <a:noFill/>
            <a:prstDash val="solid"/>
            <a:miter/>
          </a:ln>
        </p:spPr>
        <p:txBody>
          <a:bodyPr rtlCol="0" anchor="ctr"/>
          <a:lstStyle/>
          <a:p>
            <a:endParaRPr lang="en-GB"/>
          </a:p>
        </p:txBody>
      </p:sp>
      <p:sp>
        <p:nvSpPr>
          <p:cNvPr id="316" name="Grafik 312">
            <a:extLst>
              <a:ext uri="{FF2B5EF4-FFF2-40B4-BE49-F238E27FC236}">
                <a16:creationId xmlns:a16="http://schemas.microsoft.com/office/drawing/2014/main" id="{7BA9DF97-D420-4057-9779-F96A36B65BEE}"/>
              </a:ext>
            </a:extLst>
          </p:cNvPr>
          <p:cNvSpPr/>
          <p:nvPr/>
        </p:nvSpPr>
        <p:spPr>
          <a:xfrm>
            <a:off x="7124765" y="2757354"/>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228760 w 640080"/>
              <a:gd name="connsiteY9" fmla="*/ 480220 h 640080"/>
              <a:gd name="connsiteX10" fmla="*/ 205900 w 640080"/>
              <a:gd name="connsiteY10" fmla="*/ 503080 h 640080"/>
              <a:gd name="connsiteX11" fmla="*/ 160180 w 640080"/>
              <a:gd name="connsiteY11" fmla="*/ 503080 h 640080"/>
              <a:gd name="connsiteX12" fmla="*/ 137320 w 640080"/>
              <a:gd name="connsiteY12" fmla="*/ 480220 h 640080"/>
              <a:gd name="connsiteX13" fmla="*/ 137320 w 640080"/>
              <a:gd name="connsiteY13" fmla="*/ 297340 h 640080"/>
              <a:gd name="connsiteX14" fmla="*/ 160180 w 640080"/>
              <a:gd name="connsiteY14" fmla="*/ 274480 h 640080"/>
              <a:gd name="connsiteX15" fmla="*/ 205900 w 640080"/>
              <a:gd name="connsiteY15" fmla="*/ 274480 h 640080"/>
              <a:gd name="connsiteX16" fmla="*/ 228760 w 640080"/>
              <a:gd name="connsiteY16" fmla="*/ 297340 h 640080"/>
              <a:gd name="connsiteX17" fmla="*/ 228760 w 640080"/>
              <a:gd name="connsiteY17" fmla="*/ 480220 h 640080"/>
              <a:gd name="connsiteX18" fmla="*/ 365920 w 640080"/>
              <a:gd name="connsiteY18" fmla="*/ 480220 h 640080"/>
              <a:gd name="connsiteX19" fmla="*/ 343060 w 640080"/>
              <a:gd name="connsiteY19" fmla="*/ 503080 h 640080"/>
              <a:gd name="connsiteX20" fmla="*/ 297340 w 640080"/>
              <a:gd name="connsiteY20" fmla="*/ 503080 h 640080"/>
              <a:gd name="connsiteX21" fmla="*/ 274480 w 640080"/>
              <a:gd name="connsiteY21" fmla="*/ 480220 h 640080"/>
              <a:gd name="connsiteX22" fmla="*/ 274480 w 640080"/>
              <a:gd name="connsiteY22" fmla="*/ 160180 h 640080"/>
              <a:gd name="connsiteX23" fmla="*/ 297340 w 640080"/>
              <a:gd name="connsiteY23" fmla="*/ 137320 h 640080"/>
              <a:gd name="connsiteX24" fmla="*/ 343060 w 640080"/>
              <a:gd name="connsiteY24" fmla="*/ 137320 h 640080"/>
              <a:gd name="connsiteX25" fmla="*/ 365920 w 640080"/>
              <a:gd name="connsiteY25" fmla="*/ 160180 h 640080"/>
              <a:gd name="connsiteX26" fmla="*/ 365920 w 640080"/>
              <a:gd name="connsiteY26" fmla="*/ 480220 h 640080"/>
              <a:gd name="connsiteX27" fmla="*/ 503080 w 640080"/>
              <a:gd name="connsiteY27" fmla="*/ 480220 h 640080"/>
              <a:gd name="connsiteX28" fmla="*/ 480220 w 640080"/>
              <a:gd name="connsiteY28" fmla="*/ 503080 h 640080"/>
              <a:gd name="connsiteX29" fmla="*/ 434500 w 640080"/>
              <a:gd name="connsiteY29" fmla="*/ 503080 h 640080"/>
              <a:gd name="connsiteX30" fmla="*/ 411640 w 640080"/>
              <a:gd name="connsiteY30" fmla="*/ 480220 h 640080"/>
              <a:gd name="connsiteX31" fmla="*/ 411640 w 640080"/>
              <a:gd name="connsiteY31" fmla="*/ 388780 h 640080"/>
              <a:gd name="connsiteX32" fmla="*/ 434500 w 640080"/>
              <a:gd name="connsiteY32" fmla="*/ 365920 h 640080"/>
              <a:gd name="connsiteX33" fmla="*/ 480220 w 640080"/>
              <a:gd name="connsiteY33" fmla="*/ 365920 h 640080"/>
              <a:gd name="connsiteX34" fmla="*/ 503080 w 640080"/>
              <a:gd name="connsiteY34" fmla="*/ 388780 h 640080"/>
              <a:gd name="connsiteX35" fmla="*/ 503080 w 640080"/>
              <a:gd name="connsiteY35" fmla="*/ 4802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228760" y="480220"/>
                </a:moveTo>
                <a:cubicBezTo>
                  <a:pt x="228760" y="492850"/>
                  <a:pt x="218530" y="503080"/>
                  <a:pt x="205900" y="503080"/>
                </a:cubicBezTo>
                <a:lnTo>
                  <a:pt x="160180" y="503080"/>
                </a:lnTo>
                <a:cubicBezTo>
                  <a:pt x="147550" y="503080"/>
                  <a:pt x="137320" y="492850"/>
                  <a:pt x="137320" y="480220"/>
                </a:cubicBezTo>
                <a:lnTo>
                  <a:pt x="137320" y="297340"/>
                </a:lnTo>
                <a:cubicBezTo>
                  <a:pt x="137320" y="284710"/>
                  <a:pt x="147550" y="274480"/>
                  <a:pt x="160180" y="274480"/>
                </a:cubicBezTo>
                <a:lnTo>
                  <a:pt x="205900" y="274480"/>
                </a:lnTo>
                <a:cubicBezTo>
                  <a:pt x="218530" y="274480"/>
                  <a:pt x="228760" y="284710"/>
                  <a:pt x="228760" y="297340"/>
                </a:cubicBezTo>
                <a:lnTo>
                  <a:pt x="228760" y="480220"/>
                </a:lnTo>
                <a:close/>
                <a:moveTo>
                  <a:pt x="365920" y="480220"/>
                </a:moveTo>
                <a:cubicBezTo>
                  <a:pt x="365920" y="492850"/>
                  <a:pt x="355690" y="503080"/>
                  <a:pt x="343060" y="503080"/>
                </a:cubicBezTo>
                <a:lnTo>
                  <a:pt x="297340" y="503080"/>
                </a:lnTo>
                <a:cubicBezTo>
                  <a:pt x="284710" y="503080"/>
                  <a:pt x="274480" y="492850"/>
                  <a:pt x="274480" y="480220"/>
                </a:cubicBezTo>
                <a:lnTo>
                  <a:pt x="274480" y="160180"/>
                </a:lnTo>
                <a:cubicBezTo>
                  <a:pt x="274480" y="147550"/>
                  <a:pt x="284710" y="137320"/>
                  <a:pt x="297340" y="137320"/>
                </a:cubicBezTo>
                <a:lnTo>
                  <a:pt x="343060" y="137320"/>
                </a:lnTo>
                <a:cubicBezTo>
                  <a:pt x="355690" y="137320"/>
                  <a:pt x="365920" y="147550"/>
                  <a:pt x="365920" y="160180"/>
                </a:cubicBezTo>
                <a:lnTo>
                  <a:pt x="365920" y="480220"/>
                </a:lnTo>
                <a:close/>
                <a:moveTo>
                  <a:pt x="503080" y="480220"/>
                </a:moveTo>
                <a:cubicBezTo>
                  <a:pt x="503080" y="492850"/>
                  <a:pt x="492850" y="503080"/>
                  <a:pt x="480220" y="503080"/>
                </a:cubicBezTo>
                <a:lnTo>
                  <a:pt x="434500" y="503080"/>
                </a:lnTo>
                <a:cubicBezTo>
                  <a:pt x="421870" y="503080"/>
                  <a:pt x="411640" y="492850"/>
                  <a:pt x="411640" y="480220"/>
                </a:cubicBezTo>
                <a:lnTo>
                  <a:pt x="411640" y="388780"/>
                </a:lnTo>
                <a:cubicBezTo>
                  <a:pt x="411640" y="376150"/>
                  <a:pt x="421870" y="365920"/>
                  <a:pt x="434500" y="365920"/>
                </a:cubicBezTo>
                <a:lnTo>
                  <a:pt x="480220" y="365920"/>
                </a:lnTo>
                <a:cubicBezTo>
                  <a:pt x="492850" y="365920"/>
                  <a:pt x="503080" y="376150"/>
                  <a:pt x="503080" y="388780"/>
                </a:cubicBezTo>
                <a:lnTo>
                  <a:pt x="503080" y="480220"/>
                </a:lnTo>
                <a:close/>
              </a:path>
            </a:pathLst>
          </a:custGeom>
          <a:solidFill>
            <a:srgbClr val="910830"/>
          </a:solidFill>
          <a:ln w="1424" cap="flat">
            <a:noFill/>
            <a:prstDash val="solid"/>
            <a:miter/>
          </a:ln>
        </p:spPr>
        <p:txBody>
          <a:bodyPr rtlCol="0" anchor="ctr"/>
          <a:lstStyle/>
          <a:p>
            <a:endParaRPr lang="en-GB"/>
          </a:p>
        </p:txBody>
      </p:sp>
      <p:sp>
        <p:nvSpPr>
          <p:cNvPr id="317" name="Grafik 313">
            <a:extLst>
              <a:ext uri="{FF2B5EF4-FFF2-40B4-BE49-F238E27FC236}">
                <a16:creationId xmlns:a16="http://schemas.microsoft.com/office/drawing/2014/main" id="{CED6570C-05CC-4108-9FD0-89D56795E648}"/>
              </a:ext>
            </a:extLst>
          </p:cNvPr>
          <p:cNvSpPr/>
          <p:nvPr/>
        </p:nvSpPr>
        <p:spPr>
          <a:xfrm>
            <a:off x="7599293" y="2757354"/>
            <a:ext cx="420690" cy="420690"/>
          </a:xfrm>
          <a:custGeom>
            <a:avLst/>
            <a:gdLst>
              <a:gd name="connsiteX0" fmla="*/ 640240 w 640080"/>
              <a:gd name="connsiteY0" fmla="*/ 571660 h 640080"/>
              <a:gd name="connsiteX1" fmla="*/ 640240 w 640080"/>
              <a:gd name="connsiteY1" fmla="*/ 68740 h 640080"/>
              <a:gd name="connsiteX2" fmla="*/ 571660 w 640080"/>
              <a:gd name="connsiteY2" fmla="*/ 160 h 640080"/>
              <a:gd name="connsiteX3" fmla="*/ 68740 w 640080"/>
              <a:gd name="connsiteY3" fmla="*/ 160 h 640080"/>
              <a:gd name="connsiteX4" fmla="*/ 160 w 640080"/>
              <a:gd name="connsiteY4" fmla="*/ 68740 h 640080"/>
              <a:gd name="connsiteX5" fmla="*/ 160 w 640080"/>
              <a:gd name="connsiteY5" fmla="*/ 571660 h 640080"/>
              <a:gd name="connsiteX6" fmla="*/ 68740 w 640080"/>
              <a:gd name="connsiteY6" fmla="*/ 640240 h 640080"/>
              <a:gd name="connsiteX7" fmla="*/ 571660 w 640080"/>
              <a:gd name="connsiteY7" fmla="*/ 640240 h 640080"/>
              <a:gd name="connsiteX8" fmla="*/ 640240 w 640080"/>
              <a:gd name="connsiteY8" fmla="*/ 571660 h 640080"/>
              <a:gd name="connsiteX9" fmla="*/ 160180 w 640080"/>
              <a:gd name="connsiteY9" fmla="*/ 228760 h 640080"/>
              <a:gd name="connsiteX10" fmla="*/ 137320 w 640080"/>
              <a:gd name="connsiteY10" fmla="*/ 205900 h 640080"/>
              <a:gd name="connsiteX11" fmla="*/ 137320 w 640080"/>
              <a:gd name="connsiteY11" fmla="*/ 160180 h 640080"/>
              <a:gd name="connsiteX12" fmla="*/ 160180 w 640080"/>
              <a:gd name="connsiteY12" fmla="*/ 137320 h 640080"/>
              <a:gd name="connsiteX13" fmla="*/ 343060 w 640080"/>
              <a:gd name="connsiteY13" fmla="*/ 137320 h 640080"/>
              <a:gd name="connsiteX14" fmla="*/ 365920 w 640080"/>
              <a:gd name="connsiteY14" fmla="*/ 160180 h 640080"/>
              <a:gd name="connsiteX15" fmla="*/ 365920 w 640080"/>
              <a:gd name="connsiteY15" fmla="*/ 205900 h 640080"/>
              <a:gd name="connsiteX16" fmla="*/ 343060 w 640080"/>
              <a:gd name="connsiteY16" fmla="*/ 228760 h 640080"/>
              <a:gd name="connsiteX17" fmla="*/ 160180 w 640080"/>
              <a:gd name="connsiteY17" fmla="*/ 228760 h 640080"/>
              <a:gd name="connsiteX18" fmla="*/ 160180 w 640080"/>
              <a:gd name="connsiteY18" fmla="*/ 365920 h 640080"/>
              <a:gd name="connsiteX19" fmla="*/ 137320 w 640080"/>
              <a:gd name="connsiteY19" fmla="*/ 343060 h 640080"/>
              <a:gd name="connsiteX20" fmla="*/ 137320 w 640080"/>
              <a:gd name="connsiteY20" fmla="*/ 297340 h 640080"/>
              <a:gd name="connsiteX21" fmla="*/ 160180 w 640080"/>
              <a:gd name="connsiteY21" fmla="*/ 274480 h 640080"/>
              <a:gd name="connsiteX22" fmla="*/ 480220 w 640080"/>
              <a:gd name="connsiteY22" fmla="*/ 274480 h 640080"/>
              <a:gd name="connsiteX23" fmla="*/ 503080 w 640080"/>
              <a:gd name="connsiteY23" fmla="*/ 297340 h 640080"/>
              <a:gd name="connsiteX24" fmla="*/ 503080 w 640080"/>
              <a:gd name="connsiteY24" fmla="*/ 343060 h 640080"/>
              <a:gd name="connsiteX25" fmla="*/ 480220 w 640080"/>
              <a:gd name="connsiteY25" fmla="*/ 365920 h 640080"/>
              <a:gd name="connsiteX26" fmla="*/ 160180 w 640080"/>
              <a:gd name="connsiteY26" fmla="*/ 365920 h 640080"/>
              <a:gd name="connsiteX27" fmla="*/ 160180 w 640080"/>
              <a:gd name="connsiteY27" fmla="*/ 503080 h 640080"/>
              <a:gd name="connsiteX28" fmla="*/ 137320 w 640080"/>
              <a:gd name="connsiteY28" fmla="*/ 480220 h 640080"/>
              <a:gd name="connsiteX29" fmla="*/ 137320 w 640080"/>
              <a:gd name="connsiteY29" fmla="*/ 434500 h 640080"/>
              <a:gd name="connsiteX30" fmla="*/ 160180 w 640080"/>
              <a:gd name="connsiteY30" fmla="*/ 411640 h 640080"/>
              <a:gd name="connsiteX31" fmla="*/ 251620 w 640080"/>
              <a:gd name="connsiteY31" fmla="*/ 411640 h 640080"/>
              <a:gd name="connsiteX32" fmla="*/ 274480 w 640080"/>
              <a:gd name="connsiteY32" fmla="*/ 434500 h 640080"/>
              <a:gd name="connsiteX33" fmla="*/ 274480 w 640080"/>
              <a:gd name="connsiteY33" fmla="*/ 480220 h 640080"/>
              <a:gd name="connsiteX34" fmla="*/ 251620 w 640080"/>
              <a:gd name="connsiteY34" fmla="*/ 503080 h 640080"/>
              <a:gd name="connsiteX35" fmla="*/ 160180 w 640080"/>
              <a:gd name="connsiteY35" fmla="*/ 5030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40080">
                <a:moveTo>
                  <a:pt x="640240" y="571660"/>
                </a:moveTo>
                <a:lnTo>
                  <a:pt x="640240" y="68740"/>
                </a:lnTo>
                <a:cubicBezTo>
                  <a:pt x="640240" y="30878"/>
                  <a:pt x="609522" y="160"/>
                  <a:pt x="571660" y="160"/>
                </a:cubicBez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close/>
                <a:moveTo>
                  <a:pt x="160180" y="228760"/>
                </a:moveTo>
                <a:cubicBezTo>
                  <a:pt x="147550" y="228760"/>
                  <a:pt x="137320" y="218530"/>
                  <a:pt x="137320" y="205900"/>
                </a:cubicBezTo>
                <a:lnTo>
                  <a:pt x="137320" y="160180"/>
                </a:lnTo>
                <a:cubicBezTo>
                  <a:pt x="137320" y="147550"/>
                  <a:pt x="147550" y="137320"/>
                  <a:pt x="160180" y="137320"/>
                </a:cubicBezTo>
                <a:lnTo>
                  <a:pt x="343060" y="137320"/>
                </a:lnTo>
                <a:cubicBezTo>
                  <a:pt x="355690" y="137320"/>
                  <a:pt x="365920" y="147550"/>
                  <a:pt x="365920" y="160180"/>
                </a:cubicBezTo>
                <a:lnTo>
                  <a:pt x="365920" y="205900"/>
                </a:lnTo>
                <a:cubicBezTo>
                  <a:pt x="365920" y="218530"/>
                  <a:pt x="355690" y="228760"/>
                  <a:pt x="343060" y="228760"/>
                </a:cubicBezTo>
                <a:lnTo>
                  <a:pt x="160180" y="228760"/>
                </a:lnTo>
                <a:close/>
                <a:moveTo>
                  <a:pt x="160180" y="365920"/>
                </a:moveTo>
                <a:cubicBezTo>
                  <a:pt x="147550" y="365920"/>
                  <a:pt x="137320" y="355690"/>
                  <a:pt x="137320" y="343060"/>
                </a:cubicBezTo>
                <a:lnTo>
                  <a:pt x="137320" y="297340"/>
                </a:lnTo>
                <a:cubicBezTo>
                  <a:pt x="137320" y="284710"/>
                  <a:pt x="147550" y="274480"/>
                  <a:pt x="160180" y="274480"/>
                </a:cubicBezTo>
                <a:lnTo>
                  <a:pt x="480220" y="274480"/>
                </a:lnTo>
                <a:cubicBezTo>
                  <a:pt x="492850" y="274480"/>
                  <a:pt x="503080" y="284710"/>
                  <a:pt x="503080" y="297340"/>
                </a:cubicBezTo>
                <a:lnTo>
                  <a:pt x="503080" y="343060"/>
                </a:lnTo>
                <a:cubicBezTo>
                  <a:pt x="503080" y="355690"/>
                  <a:pt x="492850" y="365920"/>
                  <a:pt x="480220" y="365920"/>
                </a:cubicBezTo>
                <a:lnTo>
                  <a:pt x="160180" y="365920"/>
                </a:lnTo>
                <a:close/>
                <a:moveTo>
                  <a:pt x="160180" y="503080"/>
                </a:moveTo>
                <a:cubicBezTo>
                  <a:pt x="147550" y="503080"/>
                  <a:pt x="137320" y="492850"/>
                  <a:pt x="137320" y="480220"/>
                </a:cubicBezTo>
                <a:lnTo>
                  <a:pt x="137320" y="434500"/>
                </a:lnTo>
                <a:cubicBezTo>
                  <a:pt x="137320" y="421870"/>
                  <a:pt x="147550" y="411640"/>
                  <a:pt x="160180" y="411640"/>
                </a:cubicBezTo>
                <a:lnTo>
                  <a:pt x="251620" y="411640"/>
                </a:lnTo>
                <a:cubicBezTo>
                  <a:pt x="264250" y="411640"/>
                  <a:pt x="274480" y="421870"/>
                  <a:pt x="274480" y="434500"/>
                </a:cubicBezTo>
                <a:lnTo>
                  <a:pt x="274480" y="480220"/>
                </a:lnTo>
                <a:cubicBezTo>
                  <a:pt x="274480" y="492850"/>
                  <a:pt x="264250" y="503080"/>
                  <a:pt x="251620" y="503080"/>
                </a:cubicBezTo>
                <a:lnTo>
                  <a:pt x="160180" y="503080"/>
                </a:lnTo>
                <a:close/>
              </a:path>
            </a:pathLst>
          </a:custGeom>
          <a:solidFill>
            <a:srgbClr val="910830"/>
          </a:solidFill>
          <a:ln w="1424" cap="flat">
            <a:noFill/>
            <a:prstDash val="solid"/>
            <a:miter/>
          </a:ln>
        </p:spPr>
        <p:txBody>
          <a:bodyPr rtlCol="0" anchor="ctr"/>
          <a:lstStyle/>
          <a:p>
            <a:endParaRPr lang="en-GB"/>
          </a:p>
        </p:txBody>
      </p:sp>
      <p:sp>
        <p:nvSpPr>
          <p:cNvPr id="318" name="Grafik 314">
            <a:extLst>
              <a:ext uri="{FF2B5EF4-FFF2-40B4-BE49-F238E27FC236}">
                <a16:creationId xmlns:a16="http://schemas.microsoft.com/office/drawing/2014/main" id="{54F60214-2CE7-4D8D-964E-465D56BAA87E}"/>
              </a:ext>
            </a:extLst>
          </p:cNvPr>
          <p:cNvSpPr/>
          <p:nvPr/>
        </p:nvSpPr>
        <p:spPr>
          <a:xfrm>
            <a:off x="4157399" y="2727305"/>
            <a:ext cx="480789" cy="480789"/>
          </a:xfrm>
          <a:custGeom>
            <a:avLst/>
            <a:gdLst>
              <a:gd name="connsiteX0" fmla="*/ 645097 w 731520"/>
              <a:gd name="connsiteY0" fmla="*/ 527511 h 731520"/>
              <a:gd name="connsiteX1" fmla="*/ 685959 w 731520"/>
              <a:gd name="connsiteY1" fmla="*/ 445929 h 731520"/>
              <a:gd name="connsiteX2" fmla="*/ 583089 w 731520"/>
              <a:gd name="connsiteY2" fmla="*/ 343059 h 731520"/>
              <a:gd name="connsiteX3" fmla="*/ 562944 w 731520"/>
              <a:gd name="connsiteY3" fmla="*/ 343059 h 731520"/>
              <a:gd name="connsiteX4" fmla="*/ 594519 w 731520"/>
              <a:gd name="connsiteY4" fmla="*/ 274479 h 731520"/>
              <a:gd name="connsiteX5" fmla="*/ 503079 w 731520"/>
              <a:gd name="connsiteY5" fmla="*/ 183039 h 731520"/>
              <a:gd name="connsiteX6" fmla="*/ 494649 w 731520"/>
              <a:gd name="connsiteY6" fmla="*/ 183039 h 731520"/>
              <a:gd name="connsiteX7" fmla="*/ 503079 w 731520"/>
              <a:gd name="connsiteY7" fmla="*/ 137319 h 731520"/>
              <a:gd name="connsiteX8" fmla="*/ 365919 w 731520"/>
              <a:gd name="connsiteY8" fmla="*/ 159 h 731520"/>
              <a:gd name="connsiteX9" fmla="*/ 344345 w 731520"/>
              <a:gd name="connsiteY9" fmla="*/ 2302 h 731520"/>
              <a:gd name="connsiteX10" fmla="*/ 365919 w 731520"/>
              <a:gd name="connsiteY10" fmla="*/ 68739 h 731520"/>
              <a:gd name="connsiteX11" fmla="*/ 251619 w 731520"/>
              <a:gd name="connsiteY11" fmla="*/ 183039 h 731520"/>
              <a:gd name="connsiteX12" fmla="*/ 228759 w 731520"/>
              <a:gd name="connsiteY12" fmla="*/ 183039 h 731520"/>
              <a:gd name="connsiteX13" fmla="*/ 137319 w 731520"/>
              <a:gd name="connsiteY13" fmla="*/ 274479 h 731520"/>
              <a:gd name="connsiteX14" fmla="*/ 168894 w 731520"/>
              <a:gd name="connsiteY14" fmla="*/ 343059 h 731520"/>
              <a:gd name="connsiteX15" fmla="*/ 148749 w 731520"/>
              <a:gd name="connsiteY15" fmla="*/ 343059 h 731520"/>
              <a:gd name="connsiteX16" fmla="*/ 45879 w 731520"/>
              <a:gd name="connsiteY16" fmla="*/ 445929 h 731520"/>
              <a:gd name="connsiteX17" fmla="*/ 86741 w 731520"/>
              <a:gd name="connsiteY17" fmla="*/ 527511 h 731520"/>
              <a:gd name="connsiteX18" fmla="*/ 159 w 731520"/>
              <a:gd name="connsiteY18" fmla="*/ 628809 h 731520"/>
              <a:gd name="connsiteX19" fmla="*/ 103029 w 731520"/>
              <a:gd name="connsiteY19" fmla="*/ 731679 h 731520"/>
              <a:gd name="connsiteX20" fmla="*/ 628809 w 731520"/>
              <a:gd name="connsiteY20" fmla="*/ 731679 h 731520"/>
              <a:gd name="connsiteX21" fmla="*/ 731679 w 731520"/>
              <a:gd name="connsiteY21" fmla="*/ 628809 h 731520"/>
              <a:gd name="connsiteX22" fmla="*/ 645097 w 731520"/>
              <a:gd name="connsiteY22" fmla="*/ 527511 h 731520"/>
              <a:gd name="connsiteX23" fmla="*/ 274479 w 731520"/>
              <a:gd name="connsiteY23" fmla="*/ 365919 h 731520"/>
              <a:gd name="connsiteX24" fmla="*/ 320199 w 731520"/>
              <a:gd name="connsiteY24" fmla="*/ 411639 h 731520"/>
              <a:gd name="connsiteX25" fmla="*/ 274479 w 731520"/>
              <a:gd name="connsiteY25" fmla="*/ 457359 h 731520"/>
              <a:gd name="connsiteX26" fmla="*/ 228759 w 731520"/>
              <a:gd name="connsiteY26" fmla="*/ 411639 h 731520"/>
              <a:gd name="connsiteX27" fmla="*/ 274479 w 731520"/>
              <a:gd name="connsiteY27" fmla="*/ 365919 h 731520"/>
              <a:gd name="connsiteX28" fmla="*/ 502365 w 731520"/>
              <a:gd name="connsiteY28" fmla="*/ 564515 h 731520"/>
              <a:gd name="connsiteX29" fmla="*/ 365919 w 731520"/>
              <a:gd name="connsiteY29" fmla="*/ 640239 h 731520"/>
              <a:gd name="connsiteX30" fmla="*/ 229473 w 731520"/>
              <a:gd name="connsiteY30" fmla="*/ 564515 h 731520"/>
              <a:gd name="connsiteX31" fmla="*/ 240618 w 731520"/>
              <a:gd name="connsiteY31" fmla="*/ 548799 h 731520"/>
              <a:gd name="connsiteX32" fmla="*/ 491220 w 731520"/>
              <a:gd name="connsiteY32" fmla="*/ 548799 h 731520"/>
              <a:gd name="connsiteX33" fmla="*/ 502365 w 731520"/>
              <a:gd name="connsiteY33" fmla="*/ 564515 h 731520"/>
              <a:gd name="connsiteX34" fmla="*/ 457359 w 731520"/>
              <a:gd name="connsiteY34" fmla="*/ 457359 h 731520"/>
              <a:gd name="connsiteX35" fmla="*/ 411639 w 731520"/>
              <a:gd name="connsiteY35" fmla="*/ 411639 h 731520"/>
              <a:gd name="connsiteX36" fmla="*/ 457359 w 731520"/>
              <a:gd name="connsiteY36" fmla="*/ 365919 h 731520"/>
              <a:gd name="connsiteX37" fmla="*/ 503079 w 731520"/>
              <a:gd name="connsiteY37" fmla="*/ 411639 h 731520"/>
              <a:gd name="connsiteX38" fmla="*/ 457359 w 731520"/>
              <a:gd name="connsiteY38"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645097" y="527511"/>
                </a:moveTo>
                <a:cubicBezTo>
                  <a:pt x="669814" y="508794"/>
                  <a:pt x="685959" y="479362"/>
                  <a:pt x="685959" y="445929"/>
                </a:cubicBezTo>
                <a:cubicBezTo>
                  <a:pt x="685959" y="389065"/>
                  <a:pt x="639953" y="343059"/>
                  <a:pt x="583089" y="343059"/>
                </a:cubicBezTo>
                <a:lnTo>
                  <a:pt x="562944" y="343059"/>
                </a:lnTo>
                <a:cubicBezTo>
                  <a:pt x="582089" y="326343"/>
                  <a:pt x="594519" y="301911"/>
                  <a:pt x="594519" y="274479"/>
                </a:cubicBezTo>
                <a:cubicBezTo>
                  <a:pt x="594519" y="224044"/>
                  <a:pt x="553514" y="183039"/>
                  <a:pt x="503079" y="183039"/>
                </a:cubicBezTo>
                <a:lnTo>
                  <a:pt x="494649" y="183039"/>
                </a:lnTo>
                <a:cubicBezTo>
                  <a:pt x="499793" y="168609"/>
                  <a:pt x="503079" y="153464"/>
                  <a:pt x="503079" y="137319"/>
                </a:cubicBezTo>
                <a:cubicBezTo>
                  <a:pt x="503079" y="61595"/>
                  <a:pt x="441643" y="159"/>
                  <a:pt x="365919" y="159"/>
                </a:cubicBezTo>
                <a:cubicBezTo>
                  <a:pt x="358490" y="159"/>
                  <a:pt x="351346" y="1159"/>
                  <a:pt x="344345" y="2302"/>
                </a:cubicBezTo>
                <a:cubicBezTo>
                  <a:pt x="357775" y="21019"/>
                  <a:pt x="365919" y="43879"/>
                  <a:pt x="365919" y="68739"/>
                </a:cubicBezTo>
                <a:cubicBezTo>
                  <a:pt x="365919" y="131890"/>
                  <a:pt x="314770" y="183039"/>
                  <a:pt x="251619" y="183039"/>
                </a:cubicBezTo>
                <a:lnTo>
                  <a:pt x="228759" y="183039"/>
                </a:lnTo>
                <a:cubicBezTo>
                  <a:pt x="178324" y="183039"/>
                  <a:pt x="137319" y="224044"/>
                  <a:pt x="137319" y="274479"/>
                </a:cubicBezTo>
                <a:cubicBezTo>
                  <a:pt x="137319" y="301911"/>
                  <a:pt x="149749" y="326343"/>
                  <a:pt x="168894" y="343059"/>
                </a:cubicBezTo>
                <a:lnTo>
                  <a:pt x="148749" y="343059"/>
                </a:lnTo>
                <a:cubicBezTo>
                  <a:pt x="91885" y="343059"/>
                  <a:pt x="45879" y="389065"/>
                  <a:pt x="45879" y="445929"/>
                </a:cubicBezTo>
                <a:cubicBezTo>
                  <a:pt x="45879" y="479362"/>
                  <a:pt x="62024" y="508794"/>
                  <a:pt x="86741" y="527511"/>
                </a:cubicBezTo>
                <a:cubicBezTo>
                  <a:pt x="37735" y="535369"/>
                  <a:pt x="159" y="577517"/>
                  <a:pt x="159" y="628809"/>
                </a:cubicBezTo>
                <a:cubicBezTo>
                  <a:pt x="159" y="685673"/>
                  <a:pt x="46165" y="731679"/>
                  <a:pt x="103029" y="731679"/>
                </a:cubicBezTo>
                <a:lnTo>
                  <a:pt x="628809" y="731679"/>
                </a:lnTo>
                <a:cubicBezTo>
                  <a:pt x="685673" y="731679"/>
                  <a:pt x="731679" y="685673"/>
                  <a:pt x="731679" y="628809"/>
                </a:cubicBezTo>
                <a:cubicBezTo>
                  <a:pt x="731679" y="577517"/>
                  <a:pt x="694103" y="535369"/>
                  <a:pt x="645097" y="527511"/>
                </a:cubicBezTo>
                <a:close/>
                <a:moveTo>
                  <a:pt x="274479" y="365919"/>
                </a:moveTo>
                <a:cubicBezTo>
                  <a:pt x="299768" y="365919"/>
                  <a:pt x="320199" y="386350"/>
                  <a:pt x="320199" y="411639"/>
                </a:cubicBezTo>
                <a:cubicBezTo>
                  <a:pt x="320199" y="436928"/>
                  <a:pt x="299768" y="457359"/>
                  <a:pt x="274479" y="457359"/>
                </a:cubicBezTo>
                <a:cubicBezTo>
                  <a:pt x="249190" y="457359"/>
                  <a:pt x="228759" y="436928"/>
                  <a:pt x="228759" y="411639"/>
                </a:cubicBezTo>
                <a:cubicBezTo>
                  <a:pt x="228759" y="386350"/>
                  <a:pt x="249190" y="365919"/>
                  <a:pt x="274479" y="365919"/>
                </a:cubicBezTo>
                <a:close/>
                <a:moveTo>
                  <a:pt x="502365" y="564515"/>
                </a:moveTo>
                <a:cubicBezTo>
                  <a:pt x="487363" y="604377"/>
                  <a:pt x="418783" y="640239"/>
                  <a:pt x="365919" y="640239"/>
                </a:cubicBezTo>
                <a:cubicBezTo>
                  <a:pt x="313055" y="640239"/>
                  <a:pt x="244475" y="604377"/>
                  <a:pt x="229473" y="564515"/>
                </a:cubicBezTo>
                <a:cubicBezTo>
                  <a:pt x="226616" y="556943"/>
                  <a:pt x="232331" y="548799"/>
                  <a:pt x="240618" y="548799"/>
                </a:cubicBezTo>
                <a:lnTo>
                  <a:pt x="491220" y="548799"/>
                </a:lnTo>
                <a:cubicBezTo>
                  <a:pt x="499507" y="548799"/>
                  <a:pt x="505222" y="556943"/>
                  <a:pt x="502365" y="564515"/>
                </a:cubicBezTo>
                <a:close/>
                <a:moveTo>
                  <a:pt x="457359" y="457359"/>
                </a:moveTo>
                <a:cubicBezTo>
                  <a:pt x="432070" y="457359"/>
                  <a:pt x="411639" y="436928"/>
                  <a:pt x="411639" y="411639"/>
                </a:cubicBezTo>
                <a:cubicBezTo>
                  <a:pt x="411639" y="386350"/>
                  <a:pt x="432070" y="365919"/>
                  <a:pt x="457359" y="365919"/>
                </a:cubicBezTo>
                <a:cubicBezTo>
                  <a:pt x="482648" y="365919"/>
                  <a:pt x="503079" y="386350"/>
                  <a:pt x="503079" y="411639"/>
                </a:cubicBezTo>
                <a:cubicBezTo>
                  <a:pt x="503079" y="436928"/>
                  <a:pt x="482648" y="457359"/>
                  <a:pt x="457359" y="457359"/>
                </a:cubicBezTo>
                <a:close/>
              </a:path>
            </a:pathLst>
          </a:custGeom>
          <a:solidFill>
            <a:srgbClr val="910830"/>
          </a:solidFill>
          <a:ln w="1414" cap="flat">
            <a:noFill/>
            <a:prstDash val="solid"/>
            <a:miter/>
          </a:ln>
        </p:spPr>
        <p:txBody>
          <a:bodyPr rtlCol="0" anchor="ctr"/>
          <a:lstStyle/>
          <a:p>
            <a:endParaRPr lang="en-GB"/>
          </a:p>
        </p:txBody>
      </p:sp>
      <p:sp>
        <p:nvSpPr>
          <p:cNvPr id="319" name="Grafik 315">
            <a:extLst>
              <a:ext uri="{FF2B5EF4-FFF2-40B4-BE49-F238E27FC236}">
                <a16:creationId xmlns:a16="http://schemas.microsoft.com/office/drawing/2014/main" id="{34AA2A72-6CB4-401E-A33B-84F3E44C1899}"/>
              </a:ext>
            </a:extLst>
          </p:cNvPr>
          <p:cNvSpPr/>
          <p:nvPr/>
        </p:nvSpPr>
        <p:spPr>
          <a:xfrm>
            <a:off x="4692026" y="2727305"/>
            <a:ext cx="480789" cy="480789"/>
          </a:xfrm>
          <a:custGeom>
            <a:avLst/>
            <a:gdLst>
              <a:gd name="connsiteX0" fmla="*/ 645040 w 731520"/>
              <a:gd name="connsiteY0" fmla="*/ 527568 h 731520"/>
              <a:gd name="connsiteX1" fmla="*/ 685959 w 731520"/>
              <a:gd name="connsiteY1" fmla="*/ 445929 h 731520"/>
              <a:gd name="connsiteX2" fmla="*/ 583089 w 731520"/>
              <a:gd name="connsiteY2" fmla="*/ 343059 h 731520"/>
              <a:gd name="connsiteX3" fmla="*/ 562987 w 731520"/>
              <a:gd name="connsiteY3" fmla="*/ 343059 h 731520"/>
              <a:gd name="connsiteX4" fmla="*/ 594519 w 731520"/>
              <a:gd name="connsiteY4" fmla="*/ 274479 h 731520"/>
              <a:gd name="connsiteX5" fmla="*/ 503079 w 731520"/>
              <a:gd name="connsiteY5" fmla="*/ 183039 h 731520"/>
              <a:gd name="connsiteX6" fmla="*/ 494678 w 731520"/>
              <a:gd name="connsiteY6" fmla="*/ 183039 h 731520"/>
              <a:gd name="connsiteX7" fmla="*/ 503079 w 731520"/>
              <a:gd name="connsiteY7" fmla="*/ 137319 h 731520"/>
              <a:gd name="connsiteX8" fmla="*/ 365919 w 731520"/>
              <a:gd name="connsiteY8" fmla="*/ 159 h 731520"/>
              <a:gd name="connsiteX9" fmla="*/ 344331 w 731520"/>
              <a:gd name="connsiteY9" fmla="*/ 2331 h 731520"/>
              <a:gd name="connsiteX10" fmla="*/ 365919 w 731520"/>
              <a:gd name="connsiteY10" fmla="*/ 68739 h 731520"/>
              <a:gd name="connsiteX11" fmla="*/ 251619 w 731520"/>
              <a:gd name="connsiteY11" fmla="*/ 183039 h 731520"/>
              <a:gd name="connsiteX12" fmla="*/ 228759 w 731520"/>
              <a:gd name="connsiteY12" fmla="*/ 183039 h 731520"/>
              <a:gd name="connsiteX13" fmla="*/ 137319 w 731520"/>
              <a:gd name="connsiteY13" fmla="*/ 274479 h 731520"/>
              <a:gd name="connsiteX14" fmla="*/ 168852 w 731520"/>
              <a:gd name="connsiteY14" fmla="*/ 343059 h 731520"/>
              <a:gd name="connsiteX15" fmla="*/ 148749 w 731520"/>
              <a:gd name="connsiteY15" fmla="*/ 343059 h 731520"/>
              <a:gd name="connsiteX16" fmla="*/ 45879 w 731520"/>
              <a:gd name="connsiteY16" fmla="*/ 445929 h 731520"/>
              <a:gd name="connsiteX17" fmla="*/ 86798 w 731520"/>
              <a:gd name="connsiteY17" fmla="*/ 527568 h 731520"/>
              <a:gd name="connsiteX18" fmla="*/ 159 w 731520"/>
              <a:gd name="connsiteY18" fmla="*/ 628809 h 731520"/>
              <a:gd name="connsiteX19" fmla="*/ 103029 w 731520"/>
              <a:gd name="connsiteY19" fmla="*/ 731679 h 731520"/>
              <a:gd name="connsiteX20" fmla="*/ 628809 w 731520"/>
              <a:gd name="connsiteY20" fmla="*/ 731679 h 731520"/>
              <a:gd name="connsiteX21" fmla="*/ 731679 w 731520"/>
              <a:gd name="connsiteY21" fmla="*/ 628809 h 731520"/>
              <a:gd name="connsiteX22" fmla="*/ 645040 w 731520"/>
              <a:gd name="connsiteY22" fmla="*/ 52756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645040" y="527568"/>
                </a:moveTo>
                <a:cubicBezTo>
                  <a:pt x="669757" y="508780"/>
                  <a:pt x="685959" y="479376"/>
                  <a:pt x="685959" y="445929"/>
                </a:cubicBezTo>
                <a:cubicBezTo>
                  <a:pt x="685959" y="389108"/>
                  <a:pt x="639896" y="343059"/>
                  <a:pt x="583089" y="343059"/>
                </a:cubicBezTo>
                <a:lnTo>
                  <a:pt x="562987" y="343059"/>
                </a:lnTo>
                <a:cubicBezTo>
                  <a:pt x="582160" y="326300"/>
                  <a:pt x="594519" y="301940"/>
                  <a:pt x="594519" y="274479"/>
                </a:cubicBezTo>
                <a:cubicBezTo>
                  <a:pt x="594519" y="223973"/>
                  <a:pt x="553585" y="183039"/>
                  <a:pt x="503079" y="183039"/>
                </a:cubicBezTo>
                <a:lnTo>
                  <a:pt x="494678" y="183039"/>
                </a:lnTo>
                <a:cubicBezTo>
                  <a:pt x="499779" y="168680"/>
                  <a:pt x="503079" y="153435"/>
                  <a:pt x="503079" y="137319"/>
                </a:cubicBezTo>
                <a:cubicBezTo>
                  <a:pt x="503079" y="61567"/>
                  <a:pt x="441671" y="159"/>
                  <a:pt x="365919" y="159"/>
                </a:cubicBezTo>
                <a:cubicBezTo>
                  <a:pt x="358532" y="159"/>
                  <a:pt x="351417" y="1216"/>
                  <a:pt x="344331" y="2331"/>
                </a:cubicBezTo>
                <a:cubicBezTo>
                  <a:pt x="357789" y="21076"/>
                  <a:pt x="365919" y="43907"/>
                  <a:pt x="365919" y="68739"/>
                </a:cubicBezTo>
                <a:cubicBezTo>
                  <a:pt x="365919" y="131861"/>
                  <a:pt x="314741" y="183039"/>
                  <a:pt x="251619" y="183039"/>
                </a:cubicBezTo>
                <a:lnTo>
                  <a:pt x="228759" y="183039"/>
                </a:lnTo>
                <a:cubicBezTo>
                  <a:pt x="178253" y="183039"/>
                  <a:pt x="137319" y="223973"/>
                  <a:pt x="137319" y="274479"/>
                </a:cubicBezTo>
                <a:cubicBezTo>
                  <a:pt x="137319" y="301940"/>
                  <a:pt x="149678" y="326300"/>
                  <a:pt x="168852" y="343059"/>
                </a:cubicBezTo>
                <a:lnTo>
                  <a:pt x="148749" y="343059"/>
                </a:lnTo>
                <a:cubicBezTo>
                  <a:pt x="91942" y="343059"/>
                  <a:pt x="45879" y="389108"/>
                  <a:pt x="45879" y="445929"/>
                </a:cubicBezTo>
                <a:cubicBezTo>
                  <a:pt x="45879" y="479376"/>
                  <a:pt x="62081" y="508780"/>
                  <a:pt x="86798" y="527568"/>
                </a:cubicBezTo>
                <a:cubicBezTo>
                  <a:pt x="37749" y="535397"/>
                  <a:pt x="159" y="577546"/>
                  <a:pt x="159" y="628809"/>
                </a:cubicBezTo>
                <a:cubicBezTo>
                  <a:pt x="159" y="685616"/>
                  <a:pt x="46222" y="731679"/>
                  <a:pt x="103029" y="731679"/>
                </a:cubicBezTo>
                <a:lnTo>
                  <a:pt x="628809" y="731679"/>
                </a:lnTo>
                <a:cubicBezTo>
                  <a:pt x="685616" y="731679"/>
                  <a:pt x="731679" y="685616"/>
                  <a:pt x="731679" y="628809"/>
                </a:cubicBezTo>
                <a:cubicBezTo>
                  <a:pt x="731679" y="577546"/>
                  <a:pt x="694089" y="535397"/>
                  <a:pt x="645040" y="527568"/>
                </a:cubicBezTo>
                <a:close/>
              </a:path>
            </a:pathLst>
          </a:custGeom>
          <a:solidFill>
            <a:srgbClr val="910830"/>
          </a:solidFill>
          <a:ln w="1414" cap="flat">
            <a:noFill/>
            <a:prstDash val="solid"/>
            <a:miter/>
          </a:ln>
        </p:spPr>
        <p:txBody>
          <a:bodyPr rtlCol="0" anchor="ctr"/>
          <a:lstStyle/>
          <a:p>
            <a:endParaRPr lang="en-GB"/>
          </a:p>
        </p:txBody>
      </p:sp>
      <p:sp>
        <p:nvSpPr>
          <p:cNvPr id="320" name="Grafik 316">
            <a:extLst>
              <a:ext uri="{FF2B5EF4-FFF2-40B4-BE49-F238E27FC236}">
                <a16:creationId xmlns:a16="http://schemas.microsoft.com/office/drawing/2014/main" id="{9DB471C1-D551-4C61-B5D3-721C3C351924}"/>
              </a:ext>
            </a:extLst>
          </p:cNvPr>
          <p:cNvSpPr/>
          <p:nvPr/>
        </p:nvSpPr>
        <p:spPr>
          <a:xfrm>
            <a:off x="4362423" y="3208093"/>
            <a:ext cx="420690" cy="480789"/>
          </a:xfrm>
          <a:custGeom>
            <a:avLst/>
            <a:gdLst>
              <a:gd name="connsiteX0" fmla="*/ 440215 w 640080"/>
              <a:gd name="connsiteY0" fmla="*/ 480220 h 731520"/>
              <a:gd name="connsiteX1" fmla="*/ 357776 w 640080"/>
              <a:gd name="connsiteY1" fmla="*/ 480220 h 731520"/>
              <a:gd name="connsiteX2" fmla="*/ 382494 w 640080"/>
              <a:gd name="connsiteY2" fmla="*/ 387494 h 731520"/>
              <a:gd name="connsiteX3" fmla="*/ 365920 w 640080"/>
              <a:gd name="connsiteY3" fmla="*/ 365920 h 731520"/>
              <a:gd name="connsiteX4" fmla="*/ 268765 w 640080"/>
              <a:gd name="connsiteY4" fmla="*/ 365920 h 731520"/>
              <a:gd name="connsiteX5" fmla="*/ 251763 w 640080"/>
              <a:gd name="connsiteY5" fmla="*/ 380779 h 731520"/>
              <a:gd name="connsiteX6" fmla="*/ 228903 w 640080"/>
              <a:gd name="connsiteY6" fmla="*/ 552229 h 731520"/>
              <a:gd name="connsiteX7" fmla="*/ 245905 w 640080"/>
              <a:gd name="connsiteY7" fmla="*/ 571660 h 731520"/>
              <a:gd name="connsiteX8" fmla="*/ 330630 w 640080"/>
              <a:gd name="connsiteY8" fmla="*/ 571660 h 731520"/>
              <a:gd name="connsiteX9" fmla="*/ 297769 w 640080"/>
              <a:gd name="connsiteY9" fmla="*/ 710535 h 731520"/>
              <a:gd name="connsiteX10" fmla="*/ 314485 w 640080"/>
              <a:gd name="connsiteY10" fmla="*/ 731680 h 731520"/>
              <a:gd name="connsiteX11" fmla="*/ 329344 w 640080"/>
              <a:gd name="connsiteY11" fmla="*/ 723108 h 731520"/>
              <a:gd name="connsiteX12" fmla="*/ 455074 w 640080"/>
              <a:gd name="connsiteY12" fmla="*/ 505938 h 731520"/>
              <a:gd name="connsiteX13" fmla="*/ 440215 w 640080"/>
              <a:gd name="connsiteY13" fmla="*/ 480220 h 731520"/>
              <a:gd name="connsiteX14" fmla="*/ 535084 w 640080"/>
              <a:gd name="connsiteY14" fmla="*/ 321200 h 731520"/>
              <a:gd name="connsiteX15" fmla="*/ 548800 w 640080"/>
              <a:gd name="connsiteY15" fmla="*/ 274480 h 731520"/>
              <a:gd name="connsiteX16" fmla="*/ 457360 w 640080"/>
              <a:gd name="connsiteY16" fmla="*/ 183040 h 731520"/>
              <a:gd name="connsiteX17" fmla="*/ 448931 w 640080"/>
              <a:gd name="connsiteY17" fmla="*/ 183040 h 731520"/>
              <a:gd name="connsiteX18" fmla="*/ 457360 w 640080"/>
              <a:gd name="connsiteY18" fmla="*/ 137320 h 731520"/>
              <a:gd name="connsiteX19" fmla="*/ 320200 w 640080"/>
              <a:gd name="connsiteY19" fmla="*/ 160 h 731520"/>
              <a:gd name="connsiteX20" fmla="*/ 298626 w 640080"/>
              <a:gd name="connsiteY20" fmla="*/ 2303 h 731520"/>
              <a:gd name="connsiteX21" fmla="*/ 320200 w 640080"/>
              <a:gd name="connsiteY21" fmla="*/ 68740 h 731520"/>
              <a:gd name="connsiteX22" fmla="*/ 205900 w 640080"/>
              <a:gd name="connsiteY22" fmla="*/ 183040 h 731520"/>
              <a:gd name="connsiteX23" fmla="*/ 183040 w 640080"/>
              <a:gd name="connsiteY23" fmla="*/ 183040 h 731520"/>
              <a:gd name="connsiteX24" fmla="*/ 91600 w 640080"/>
              <a:gd name="connsiteY24" fmla="*/ 274480 h 731520"/>
              <a:gd name="connsiteX25" fmla="*/ 105316 w 640080"/>
              <a:gd name="connsiteY25" fmla="*/ 321200 h 731520"/>
              <a:gd name="connsiteX26" fmla="*/ 160 w 640080"/>
              <a:gd name="connsiteY26" fmla="*/ 434500 h 731520"/>
              <a:gd name="connsiteX27" fmla="*/ 114460 w 640080"/>
              <a:gd name="connsiteY27" fmla="*/ 548800 h 731520"/>
              <a:gd name="connsiteX28" fmla="*/ 183469 w 640080"/>
              <a:gd name="connsiteY28" fmla="*/ 548800 h 731520"/>
              <a:gd name="connsiteX29" fmla="*/ 183469 w 640080"/>
              <a:gd name="connsiteY29" fmla="*/ 546229 h 731520"/>
              <a:gd name="connsiteX30" fmla="*/ 206329 w 640080"/>
              <a:gd name="connsiteY30" fmla="*/ 374779 h 731520"/>
              <a:gd name="connsiteX31" fmla="*/ 268765 w 640080"/>
              <a:gd name="connsiteY31" fmla="*/ 320200 h 731520"/>
              <a:gd name="connsiteX32" fmla="*/ 365920 w 640080"/>
              <a:gd name="connsiteY32" fmla="*/ 320200 h 731520"/>
              <a:gd name="connsiteX33" fmla="*/ 415784 w 640080"/>
              <a:gd name="connsiteY33" fmla="*/ 344775 h 731520"/>
              <a:gd name="connsiteX34" fmla="*/ 426642 w 640080"/>
              <a:gd name="connsiteY34" fmla="*/ 399210 h 731520"/>
              <a:gd name="connsiteX35" fmla="*/ 417212 w 640080"/>
              <a:gd name="connsiteY35" fmla="*/ 434500 h 731520"/>
              <a:gd name="connsiteX36" fmla="*/ 440072 w 640080"/>
              <a:gd name="connsiteY36" fmla="*/ 434500 h 731520"/>
              <a:gd name="connsiteX37" fmla="*/ 494508 w 640080"/>
              <a:gd name="connsiteY37" fmla="*/ 465933 h 731520"/>
              <a:gd name="connsiteX38" fmla="*/ 494508 w 640080"/>
              <a:gd name="connsiteY38" fmla="*/ 528798 h 731520"/>
              <a:gd name="connsiteX39" fmla="*/ 482935 w 640080"/>
              <a:gd name="connsiteY39" fmla="*/ 548800 h 731520"/>
              <a:gd name="connsiteX40" fmla="*/ 525797 w 640080"/>
              <a:gd name="connsiteY40" fmla="*/ 548800 h 731520"/>
              <a:gd name="connsiteX41" fmla="*/ 640097 w 640080"/>
              <a:gd name="connsiteY41" fmla="*/ 434500 h 731520"/>
              <a:gd name="connsiteX42" fmla="*/ 535084 w 640080"/>
              <a:gd name="connsiteY42" fmla="*/ 3212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0080" h="731520">
                <a:moveTo>
                  <a:pt x="440215" y="480220"/>
                </a:moveTo>
                <a:lnTo>
                  <a:pt x="357776" y="480220"/>
                </a:lnTo>
                <a:lnTo>
                  <a:pt x="382494" y="387494"/>
                </a:lnTo>
                <a:cubicBezTo>
                  <a:pt x="385351" y="376636"/>
                  <a:pt x="377207" y="365920"/>
                  <a:pt x="365920" y="365920"/>
                </a:cubicBezTo>
                <a:lnTo>
                  <a:pt x="268765" y="365920"/>
                </a:lnTo>
                <a:cubicBezTo>
                  <a:pt x="260193" y="365920"/>
                  <a:pt x="252906" y="372350"/>
                  <a:pt x="251763" y="380779"/>
                </a:cubicBezTo>
                <a:lnTo>
                  <a:pt x="228903" y="552229"/>
                </a:lnTo>
                <a:cubicBezTo>
                  <a:pt x="227474" y="562516"/>
                  <a:pt x="235475" y="571660"/>
                  <a:pt x="245905" y="571660"/>
                </a:cubicBezTo>
                <a:lnTo>
                  <a:pt x="330630" y="571660"/>
                </a:lnTo>
                <a:lnTo>
                  <a:pt x="297769" y="710535"/>
                </a:lnTo>
                <a:cubicBezTo>
                  <a:pt x="295197" y="721393"/>
                  <a:pt x="303484" y="731680"/>
                  <a:pt x="314485" y="731680"/>
                </a:cubicBezTo>
                <a:cubicBezTo>
                  <a:pt x="320486" y="731680"/>
                  <a:pt x="326201" y="728537"/>
                  <a:pt x="329344" y="723108"/>
                </a:cubicBezTo>
                <a:lnTo>
                  <a:pt x="455074" y="505938"/>
                </a:lnTo>
                <a:cubicBezTo>
                  <a:pt x="461647" y="494508"/>
                  <a:pt x="453360" y="480220"/>
                  <a:pt x="440215" y="480220"/>
                </a:cubicBezTo>
                <a:close/>
                <a:moveTo>
                  <a:pt x="535084" y="321200"/>
                </a:moveTo>
                <a:cubicBezTo>
                  <a:pt x="543514" y="307484"/>
                  <a:pt x="548800" y="291768"/>
                  <a:pt x="548800" y="274480"/>
                </a:cubicBezTo>
                <a:cubicBezTo>
                  <a:pt x="548800" y="224045"/>
                  <a:pt x="507795" y="183040"/>
                  <a:pt x="457360" y="183040"/>
                </a:cubicBezTo>
                <a:lnTo>
                  <a:pt x="448931" y="183040"/>
                </a:lnTo>
                <a:cubicBezTo>
                  <a:pt x="454074" y="168610"/>
                  <a:pt x="457360" y="153465"/>
                  <a:pt x="457360" y="137320"/>
                </a:cubicBezTo>
                <a:cubicBezTo>
                  <a:pt x="457360" y="61597"/>
                  <a:pt x="395924" y="160"/>
                  <a:pt x="320200" y="160"/>
                </a:cubicBezTo>
                <a:cubicBezTo>
                  <a:pt x="312771" y="160"/>
                  <a:pt x="305627" y="1160"/>
                  <a:pt x="298626" y="2303"/>
                </a:cubicBezTo>
                <a:cubicBezTo>
                  <a:pt x="312056" y="21020"/>
                  <a:pt x="320200" y="43880"/>
                  <a:pt x="320200" y="68740"/>
                </a:cubicBezTo>
                <a:cubicBezTo>
                  <a:pt x="320200" y="131891"/>
                  <a:pt x="269051" y="183040"/>
                  <a:pt x="205900" y="183040"/>
                </a:cubicBezTo>
                <a:lnTo>
                  <a:pt x="183040" y="183040"/>
                </a:lnTo>
                <a:cubicBezTo>
                  <a:pt x="132605" y="183040"/>
                  <a:pt x="91600" y="224045"/>
                  <a:pt x="91600" y="274480"/>
                </a:cubicBezTo>
                <a:cubicBezTo>
                  <a:pt x="91600" y="291768"/>
                  <a:pt x="96887" y="307484"/>
                  <a:pt x="105316" y="321200"/>
                </a:cubicBezTo>
                <a:cubicBezTo>
                  <a:pt x="46738" y="325915"/>
                  <a:pt x="160" y="374779"/>
                  <a:pt x="160" y="434500"/>
                </a:cubicBezTo>
                <a:cubicBezTo>
                  <a:pt x="160" y="497365"/>
                  <a:pt x="51595" y="548800"/>
                  <a:pt x="114460" y="548800"/>
                </a:cubicBezTo>
                <a:lnTo>
                  <a:pt x="183469" y="548800"/>
                </a:lnTo>
                <a:cubicBezTo>
                  <a:pt x="183612" y="547943"/>
                  <a:pt x="183469" y="547086"/>
                  <a:pt x="183469" y="546229"/>
                </a:cubicBezTo>
                <a:lnTo>
                  <a:pt x="206329" y="374779"/>
                </a:lnTo>
                <a:cubicBezTo>
                  <a:pt x="210615" y="343632"/>
                  <a:pt x="237333" y="320200"/>
                  <a:pt x="268765" y="320200"/>
                </a:cubicBezTo>
                <a:lnTo>
                  <a:pt x="365920" y="320200"/>
                </a:lnTo>
                <a:cubicBezTo>
                  <a:pt x="385637" y="320200"/>
                  <a:pt x="403782" y="329201"/>
                  <a:pt x="415784" y="344775"/>
                </a:cubicBezTo>
                <a:cubicBezTo>
                  <a:pt x="427785" y="360348"/>
                  <a:pt x="431786" y="380208"/>
                  <a:pt x="426642" y="399210"/>
                </a:cubicBezTo>
                <a:lnTo>
                  <a:pt x="417212" y="434500"/>
                </a:lnTo>
                <a:lnTo>
                  <a:pt x="440072" y="434500"/>
                </a:lnTo>
                <a:cubicBezTo>
                  <a:pt x="462504" y="434500"/>
                  <a:pt x="483364" y="446502"/>
                  <a:pt x="494508" y="465933"/>
                </a:cubicBezTo>
                <a:cubicBezTo>
                  <a:pt x="505652" y="485364"/>
                  <a:pt x="505652" y="509510"/>
                  <a:pt x="494508" y="528798"/>
                </a:cubicBezTo>
                <a:lnTo>
                  <a:pt x="482935" y="548800"/>
                </a:lnTo>
                <a:lnTo>
                  <a:pt x="525797" y="548800"/>
                </a:lnTo>
                <a:cubicBezTo>
                  <a:pt x="588662" y="548800"/>
                  <a:pt x="640097" y="497365"/>
                  <a:pt x="640097" y="434500"/>
                </a:cubicBezTo>
                <a:cubicBezTo>
                  <a:pt x="640240" y="374779"/>
                  <a:pt x="593663" y="325915"/>
                  <a:pt x="535084" y="321200"/>
                </a:cubicBezTo>
                <a:close/>
              </a:path>
            </a:pathLst>
          </a:custGeom>
          <a:solidFill>
            <a:srgbClr val="910830"/>
          </a:solidFill>
          <a:ln w="1424" cap="flat">
            <a:noFill/>
            <a:prstDash val="solid"/>
            <a:miter/>
          </a:ln>
        </p:spPr>
        <p:txBody>
          <a:bodyPr rtlCol="0" anchor="ctr"/>
          <a:lstStyle/>
          <a:p>
            <a:endParaRPr lang="en-GB"/>
          </a:p>
        </p:txBody>
      </p:sp>
      <p:sp>
        <p:nvSpPr>
          <p:cNvPr id="321" name="Grafik 317">
            <a:extLst>
              <a:ext uri="{FF2B5EF4-FFF2-40B4-BE49-F238E27FC236}">
                <a16:creationId xmlns:a16="http://schemas.microsoft.com/office/drawing/2014/main" id="{37E72C5D-7DEC-498E-AC88-6003D97557AF}"/>
              </a:ext>
            </a:extLst>
          </p:cNvPr>
          <p:cNvSpPr/>
          <p:nvPr/>
        </p:nvSpPr>
        <p:spPr>
          <a:xfrm>
            <a:off x="5379091" y="3208094"/>
            <a:ext cx="360591" cy="480789"/>
          </a:xfrm>
          <a:custGeom>
            <a:avLst/>
            <a:gdLst>
              <a:gd name="connsiteX0" fmla="*/ 480219 w 548640"/>
              <a:gd name="connsiteY0" fmla="*/ 159 h 731520"/>
              <a:gd name="connsiteX1" fmla="*/ 68739 w 548640"/>
              <a:gd name="connsiteY1" fmla="*/ 159 h 731520"/>
              <a:gd name="connsiteX2" fmla="*/ 159 w 548640"/>
              <a:gd name="connsiteY2" fmla="*/ 68739 h 731520"/>
              <a:gd name="connsiteX3" fmla="*/ 159 w 548640"/>
              <a:gd name="connsiteY3" fmla="*/ 663099 h 731520"/>
              <a:gd name="connsiteX4" fmla="*/ 68739 w 548640"/>
              <a:gd name="connsiteY4" fmla="*/ 731679 h 731520"/>
              <a:gd name="connsiteX5" fmla="*/ 480219 w 548640"/>
              <a:gd name="connsiteY5" fmla="*/ 731679 h 731520"/>
              <a:gd name="connsiteX6" fmla="*/ 548799 w 548640"/>
              <a:gd name="connsiteY6" fmla="*/ 663099 h 731520"/>
              <a:gd name="connsiteX7" fmla="*/ 548799 w 548640"/>
              <a:gd name="connsiteY7" fmla="*/ 68739 h 731520"/>
              <a:gd name="connsiteX8" fmla="*/ 480219 w 548640"/>
              <a:gd name="connsiteY8" fmla="*/ 159 h 731520"/>
              <a:gd name="connsiteX9" fmla="*/ 274479 w 548640"/>
              <a:gd name="connsiteY9" fmla="*/ 183039 h 731520"/>
              <a:gd name="connsiteX10" fmla="*/ 365919 w 548640"/>
              <a:gd name="connsiteY10" fmla="*/ 274479 h 731520"/>
              <a:gd name="connsiteX11" fmla="*/ 274479 w 548640"/>
              <a:gd name="connsiteY11" fmla="*/ 365919 h 731520"/>
              <a:gd name="connsiteX12" fmla="*/ 183039 w 548640"/>
              <a:gd name="connsiteY12" fmla="*/ 274479 h 731520"/>
              <a:gd name="connsiteX13" fmla="*/ 274479 w 548640"/>
              <a:gd name="connsiteY13" fmla="*/ 183039 h 731520"/>
              <a:gd name="connsiteX14" fmla="*/ 434499 w 548640"/>
              <a:gd name="connsiteY14" fmla="*/ 521367 h 731520"/>
              <a:gd name="connsiteX15" fmla="*/ 402495 w 548640"/>
              <a:gd name="connsiteY15" fmla="*/ 548799 h 731520"/>
              <a:gd name="connsiteX16" fmla="*/ 146463 w 548640"/>
              <a:gd name="connsiteY16" fmla="*/ 548799 h 731520"/>
              <a:gd name="connsiteX17" fmla="*/ 114459 w 548640"/>
              <a:gd name="connsiteY17" fmla="*/ 521367 h 731520"/>
              <a:gd name="connsiteX18" fmla="*/ 114459 w 548640"/>
              <a:gd name="connsiteY18" fmla="*/ 493935 h 731520"/>
              <a:gd name="connsiteX19" fmla="*/ 210471 w 548640"/>
              <a:gd name="connsiteY19" fmla="*/ 411639 h 731520"/>
              <a:gd name="connsiteX20" fmla="*/ 217615 w 548640"/>
              <a:gd name="connsiteY20" fmla="*/ 411639 h 731520"/>
              <a:gd name="connsiteX21" fmla="*/ 274479 w 548640"/>
              <a:gd name="connsiteY21" fmla="*/ 423069 h 731520"/>
              <a:gd name="connsiteX22" fmla="*/ 331343 w 548640"/>
              <a:gd name="connsiteY22" fmla="*/ 411639 h 731520"/>
              <a:gd name="connsiteX23" fmla="*/ 338487 w 548640"/>
              <a:gd name="connsiteY23" fmla="*/ 411639 h 731520"/>
              <a:gd name="connsiteX24" fmla="*/ 434499 w 548640"/>
              <a:gd name="connsiteY24" fmla="*/ 493935 h 731520"/>
              <a:gd name="connsiteX25" fmla="*/ 434499 w 548640"/>
              <a:gd name="connsiteY25" fmla="*/ 52136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640" h="731520">
                <a:moveTo>
                  <a:pt x="480219" y="159"/>
                </a:moveTo>
                <a:lnTo>
                  <a:pt x="68739" y="159"/>
                </a:lnTo>
                <a:cubicBezTo>
                  <a:pt x="30877" y="159"/>
                  <a:pt x="159" y="30877"/>
                  <a:pt x="159" y="68739"/>
                </a:cubicBezTo>
                <a:lnTo>
                  <a:pt x="159" y="663099"/>
                </a:lnTo>
                <a:cubicBezTo>
                  <a:pt x="159" y="700961"/>
                  <a:pt x="30877" y="731679"/>
                  <a:pt x="68739" y="731679"/>
                </a:cubicBezTo>
                <a:lnTo>
                  <a:pt x="480219" y="731679"/>
                </a:lnTo>
                <a:cubicBezTo>
                  <a:pt x="518081" y="731679"/>
                  <a:pt x="548799" y="700961"/>
                  <a:pt x="548799" y="663099"/>
                </a:cubicBezTo>
                <a:lnTo>
                  <a:pt x="548799" y="68739"/>
                </a:lnTo>
                <a:cubicBezTo>
                  <a:pt x="548799" y="30877"/>
                  <a:pt x="518081" y="159"/>
                  <a:pt x="480219" y="159"/>
                </a:cubicBezTo>
                <a:close/>
                <a:moveTo>
                  <a:pt x="274479" y="183039"/>
                </a:moveTo>
                <a:cubicBezTo>
                  <a:pt x="324914" y="183039"/>
                  <a:pt x="365919" y="224044"/>
                  <a:pt x="365919" y="274479"/>
                </a:cubicBezTo>
                <a:cubicBezTo>
                  <a:pt x="365919" y="324914"/>
                  <a:pt x="324914" y="365919"/>
                  <a:pt x="274479" y="365919"/>
                </a:cubicBezTo>
                <a:cubicBezTo>
                  <a:pt x="224044" y="365919"/>
                  <a:pt x="183039" y="324914"/>
                  <a:pt x="183039" y="274479"/>
                </a:cubicBezTo>
                <a:cubicBezTo>
                  <a:pt x="183039" y="224044"/>
                  <a:pt x="224044" y="183039"/>
                  <a:pt x="274479" y="183039"/>
                </a:cubicBezTo>
                <a:close/>
                <a:moveTo>
                  <a:pt x="434499" y="521367"/>
                </a:moveTo>
                <a:cubicBezTo>
                  <a:pt x="434499" y="536512"/>
                  <a:pt x="420212" y="548799"/>
                  <a:pt x="402495" y="548799"/>
                </a:cubicBezTo>
                <a:lnTo>
                  <a:pt x="146463" y="548799"/>
                </a:lnTo>
                <a:cubicBezTo>
                  <a:pt x="128747" y="548799"/>
                  <a:pt x="114459" y="536512"/>
                  <a:pt x="114459" y="521367"/>
                </a:cubicBezTo>
                <a:lnTo>
                  <a:pt x="114459" y="493935"/>
                </a:lnTo>
                <a:cubicBezTo>
                  <a:pt x="114459" y="448501"/>
                  <a:pt x="157464" y="411639"/>
                  <a:pt x="210471" y="411639"/>
                </a:cubicBezTo>
                <a:lnTo>
                  <a:pt x="217615" y="411639"/>
                </a:lnTo>
                <a:cubicBezTo>
                  <a:pt x="235188" y="418926"/>
                  <a:pt x="254334" y="423069"/>
                  <a:pt x="274479" y="423069"/>
                </a:cubicBezTo>
                <a:cubicBezTo>
                  <a:pt x="294624" y="423069"/>
                  <a:pt x="313913" y="418926"/>
                  <a:pt x="331343" y="411639"/>
                </a:cubicBezTo>
                <a:lnTo>
                  <a:pt x="338487" y="411639"/>
                </a:lnTo>
                <a:cubicBezTo>
                  <a:pt x="391494" y="411639"/>
                  <a:pt x="434499" y="448501"/>
                  <a:pt x="434499" y="493935"/>
                </a:cubicBezTo>
                <a:lnTo>
                  <a:pt x="434499" y="521367"/>
                </a:lnTo>
                <a:close/>
              </a:path>
            </a:pathLst>
          </a:custGeom>
          <a:solidFill>
            <a:srgbClr val="910830"/>
          </a:solidFill>
          <a:ln w="1414" cap="flat">
            <a:noFill/>
            <a:prstDash val="solid"/>
            <a:miter/>
          </a:ln>
        </p:spPr>
        <p:txBody>
          <a:bodyPr rtlCol="0" anchor="ctr"/>
          <a:lstStyle/>
          <a:p>
            <a:endParaRPr lang="en-GB"/>
          </a:p>
        </p:txBody>
      </p:sp>
      <p:sp>
        <p:nvSpPr>
          <p:cNvPr id="322" name="Grafik 318">
            <a:extLst>
              <a:ext uri="{FF2B5EF4-FFF2-40B4-BE49-F238E27FC236}">
                <a16:creationId xmlns:a16="http://schemas.microsoft.com/office/drawing/2014/main" id="{4322AE84-4C5B-43D3-B0DA-B4961F1077AD}"/>
              </a:ext>
            </a:extLst>
          </p:cNvPr>
          <p:cNvSpPr/>
          <p:nvPr/>
        </p:nvSpPr>
        <p:spPr>
          <a:xfrm>
            <a:off x="8068501" y="3238142"/>
            <a:ext cx="300493" cy="420690"/>
          </a:xfrm>
          <a:custGeom>
            <a:avLst/>
            <a:gdLst>
              <a:gd name="connsiteX0" fmla="*/ 440216 w 457200"/>
              <a:gd name="connsiteY0" fmla="*/ 457361 h 640080"/>
              <a:gd name="connsiteX1" fmla="*/ 375215 w 457200"/>
              <a:gd name="connsiteY1" fmla="*/ 457361 h 640080"/>
              <a:gd name="connsiteX2" fmla="*/ 358070 w 457200"/>
              <a:gd name="connsiteY2" fmla="*/ 474506 h 640080"/>
              <a:gd name="connsiteX3" fmla="*/ 358070 w 457200"/>
              <a:gd name="connsiteY3" fmla="*/ 547155 h 640080"/>
              <a:gd name="connsiteX4" fmla="*/ 183041 w 457200"/>
              <a:gd name="connsiteY4" fmla="*/ 547155 h 640080"/>
              <a:gd name="connsiteX5" fmla="*/ 183041 w 457200"/>
              <a:gd name="connsiteY5" fmla="*/ 365921 h 640080"/>
              <a:gd name="connsiteX6" fmla="*/ 303056 w 457200"/>
              <a:gd name="connsiteY6" fmla="*/ 365921 h 640080"/>
              <a:gd name="connsiteX7" fmla="*/ 320201 w 457200"/>
              <a:gd name="connsiteY7" fmla="*/ 348776 h 640080"/>
              <a:gd name="connsiteX8" fmla="*/ 320201 w 457200"/>
              <a:gd name="connsiteY8" fmla="*/ 291626 h 640080"/>
              <a:gd name="connsiteX9" fmla="*/ 303056 w 457200"/>
              <a:gd name="connsiteY9" fmla="*/ 274481 h 640080"/>
              <a:gd name="connsiteX10" fmla="*/ 183041 w 457200"/>
              <a:gd name="connsiteY10" fmla="*/ 274481 h 640080"/>
              <a:gd name="connsiteX11" fmla="*/ 183041 w 457200"/>
              <a:gd name="connsiteY11" fmla="*/ 183675 h 640080"/>
              <a:gd name="connsiteX12" fmla="*/ 271326 w 457200"/>
              <a:gd name="connsiteY12" fmla="*/ 102113 h 640080"/>
              <a:gd name="connsiteX13" fmla="*/ 353696 w 457200"/>
              <a:gd name="connsiteY13" fmla="*/ 129044 h 640080"/>
              <a:gd name="connsiteX14" fmla="*/ 376111 w 457200"/>
              <a:gd name="connsiteY14" fmla="*/ 125208 h 640080"/>
              <a:gd name="connsiteX15" fmla="*/ 416820 w 457200"/>
              <a:gd name="connsiteY15" fmla="*/ 74469 h 640080"/>
              <a:gd name="connsiteX16" fmla="*/ 413792 w 457200"/>
              <a:gd name="connsiteY16" fmla="*/ 50064 h 640080"/>
              <a:gd name="connsiteX17" fmla="*/ 268667 w 457200"/>
              <a:gd name="connsiteY17" fmla="*/ 161 h 640080"/>
              <a:gd name="connsiteX18" fmla="*/ 68741 w 457200"/>
              <a:gd name="connsiteY18" fmla="*/ 180128 h 640080"/>
              <a:gd name="connsiteX19" fmla="*/ 68741 w 457200"/>
              <a:gd name="connsiteY19" fmla="*/ 274481 h 640080"/>
              <a:gd name="connsiteX20" fmla="*/ 28736 w 457200"/>
              <a:gd name="connsiteY20" fmla="*/ 274481 h 640080"/>
              <a:gd name="connsiteX21" fmla="*/ 11591 w 457200"/>
              <a:gd name="connsiteY21" fmla="*/ 291626 h 640080"/>
              <a:gd name="connsiteX22" fmla="*/ 11591 w 457200"/>
              <a:gd name="connsiteY22" fmla="*/ 348776 h 640080"/>
              <a:gd name="connsiteX23" fmla="*/ 28736 w 457200"/>
              <a:gd name="connsiteY23" fmla="*/ 365921 h 640080"/>
              <a:gd name="connsiteX24" fmla="*/ 68741 w 457200"/>
              <a:gd name="connsiteY24" fmla="*/ 365921 h 640080"/>
              <a:gd name="connsiteX25" fmla="*/ 68741 w 457200"/>
              <a:gd name="connsiteY25" fmla="*/ 548801 h 640080"/>
              <a:gd name="connsiteX26" fmla="*/ 17306 w 457200"/>
              <a:gd name="connsiteY26" fmla="*/ 548801 h 640080"/>
              <a:gd name="connsiteX27" fmla="*/ 161 w 457200"/>
              <a:gd name="connsiteY27" fmla="*/ 565946 h 640080"/>
              <a:gd name="connsiteX28" fmla="*/ 161 w 457200"/>
              <a:gd name="connsiteY28" fmla="*/ 623096 h 640080"/>
              <a:gd name="connsiteX29" fmla="*/ 17306 w 457200"/>
              <a:gd name="connsiteY29" fmla="*/ 640241 h 640080"/>
              <a:gd name="connsiteX30" fmla="*/ 440216 w 457200"/>
              <a:gd name="connsiteY30" fmla="*/ 640241 h 640080"/>
              <a:gd name="connsiteX31" fmla="*/ 457361 w 457200"/>
              <a:gd name="connsiteY31" fmla="*/ 623096 h 640080"/>
              <a:gd name="connsiteX32" fmla="*/ 457361 w 457200"/>
              <a:gd name="connsiteY32" fmla="*/ 474506 h 640080"/>
              <a:gd name="connsiteX33" fmla="*/ 440216 w 457200"/>
              <a:gd name="connsiteY33" fmla="*/ 4573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200" h="640080">
                <a:moveTo>
                  <a:pt x="440216" y="457361"/>
                </a:moveTo>
                <a:lnTo>
                  <a:pt x="375215" y="457361"/>
                </a:lnTo>
                <a:cubicBezTo>
                  <a:pt x="365746" y="457361"/>
                  <a:pt x="358070" y="465037"/>
                  <a:pt x="358070" y="474506"/>
                </a:cubicBezTo>
                <a:lnTo>
                  <a:pt x="358070" y="547155"/>
                </a:lnTo>
                <a:lnTo>
                  <a:pt x="183041" y="547155"/>
                </a:lnTo>
                <a:lnTo>
                  <a:pt x="183041" y="365921"/>
                </a:lnTo>
                <a:lnTo>
                  <a:pt x="303056" y="365921"/>
                </a:lnTo>
                <a:cubicBezTo>
                  <a:pt x="312524" y="365921"/>
                  <a:pt x="320201" y="358244"/>
                  <a:pt x="320201" y="348776"/>
                </a:cubicBezTo>
                <a:lnTo>
                  <a:pt x="320201" y="291626"/>
                </a:lnTo>
                <a:cubicBezTo>
                  <a:pt x="320201" y="282157"/>
                  <a:pt x="312524" y="274481"/>
                  <a:pt x="303056" y="274481"/>
                </a:cubicBezTo>
                <a:lnTo>
                  <a:pt x="183041" y="274481"/>
                </a:lnTo>
                <a:lnTo>
                  <a:pt x="183041" y="183675"/>
                </a:lnTo>
                <a:cubicBezTo>
                  <a:pt x="183041" y="137575"/>
                  <a:pt x="218134" y="102113"/>
                  <a:pt x="271326" y="102113"/>
                </a:cubicBezTo>
                <a:cubicBezTo>
                  <a:pt x="305127" y="102113"/>
                  <a:pt x="336874" y="118551"/>
                  <a:pt x="353696" y="129044"/>
                </a:cubicBezTo>
                <a:cubicBezTo>
                  <a:pt x="361056" y="133635"/>
                  <a:pt x="370681" y="131974"/>
                  <a:pt x="376111" y="125208"/>
                </a:cubicBezTo>
                <a:lnTo>
                  <a:pt x="416820" y="74469"/>
                </a:lnTo>
                <a:cubicBezTo>
                  <a:pt x="422868" y="66931"/>
                  <a:pt x="421505" y="55888"/>
                  <a:pt x="413792" y="50064"/>
                </a:cubicBezTo>
                <a:cubicBezTo>
                  <a:pt x="390387" y="32393"/>
                  <a:pt x="338169" y="161"/>
                  <a:pt x="268667" y="161"/>
                </a:cubicBezTo>
                <a:cubicBezTo>
                  <a:pt x="151645" y="161"/>
                  <a:pt x="68741" y="75516"/>
                  <a:pt x="68741" y="180128"/>
                </a:cubicBezTo>
                <a:lnTo>
                  <a:pt x="68741" y="274481"/>
                </a:lnTo>
                <a:lnTo>
                  <a:pt x="28736" y="274481"/>
                </a:lnTo>
                <a:cubicBezTo>
                  <a:pt x="19267" y="274481"/>
                  <a:pt x="11591" y="282157"/>
                  <a:pt x="11591" y="291626"/>
                </a:cubicBezTo>
                <a:lnTo>
                  <a:pt x="11591" y="348776"/>
                </a:lnTo>
                <a:cubicBezTo>
                  <a:pt x="11591" y="358244"/>
                  <a:pt x="19267" y="365921"/>
                  <a:pt x="28736" y="365921"/>
                </a:cubicBezTo>
                <a:lnTo>
                  <a:pt x="68741" y="365921"/>
                </a:lnTo>
                <a:lnTo>
                  <a:pt x="68741" y="548801"/>
                </a:lnTo>
                <a:lnTo>
                  <a:pt x="17306" y="548801"/>
                </a:lnTo>
                <a:cubicBezTo>
                  <a:pt x="7837" y="548801"/>
                  <a:pt x="161" y="556477"/>
                  <a:pt x="161" y="565946"/>
                </a:cubicBezTo>
                <a:lnTo>
                  <a:pt x="161" y="623096"/>
                </a:lnTo>
                <a:cubicBezTo>
                  <a:pt x="161" y="632564"/>
                  <a:pt x="7837" y="640241"/>
                  <a:pt x="17306" y="640241"/>
                </a:cubicBezTo>
                <a:lnTo>
                  <a:pt x="440216" y="640241"/>
                </a:lnTo>
                <a:cubicBezTo>
                  <a:pt x="449684" y="640241"/>
                  <a:pt x="457361" y="632564"/>
                  <a:pt x="457361" y="623096"/>
                </a:cubicBezTo>
                <a:lnTo>
                  <a:pt x="457361" y="474506"/>
                </a:lnTo>
                <a:cubicBezTo>
                  <a:pt x="457361" y="465037"/>
                  <a:pt x="449684" y="457361"/>
                  <a:pt x="440216" y="457361"/>
                </a:cubicBezTo>
                <a:close/>
              </a:path>
            </a:pathLst>
          </a:custGeom>
          <a:solidFill>
            <a:srgbClr val="910830"/>
          </a:solidFill>
          <a:ln w="1429" cap="flat">
            <a:noFill/>
            <a:prstDash val="solid"/>
            <a:miter/>
          </a:ln>
        </p:spPr>
        <p:txBody>
          <a:bodyPr rtlCol="0" anchor="ctr"/>
          <a:lstStyle/>
          <a:p>
            <a:endParaRPr lang="en-GB"/>
          </a:p>
        </p:txBody>
      </p:sp>
      <p:sp>
        <p:nvSpPr>
          <p:cNvPr id="323" name="Grafik 319">
            <a:extLst>
              <a:ext uri="{FF2B5EF4-FFF2-40B4-BE49-F238E27FC236}">
                <a16:creationId xmlns:a16="http://schemas.microsoft.com/office/drawing/2014/main" id="{53116777-F455-4989-9787-A60CC0B5C00D}"/>
              </a:ext>
            </a:extLst>
          </p:cNvPr>
          <p:cNvSpPr/>
          <p:nvPr/>
        </p:nvSpPr>
        <p:spPr>
          <a:xfrm>
            <a:off x="3233071" y="3208094"/>
            <a:ext cx="465764" cy="473276"/>
          </a:xfrm>
          <a:custGeom>
            <a:avLst/>
            <a:gdLst>
              <a:gd name="connsiteX0" fmla="*/ 560229 w 708660"/>
              <a:gd name="connsiteY0" fmla="*/ 77454 h 720090"/>
              <a:gd name="connsiteX1" fmla="*/ 708819 w 708660"/>
              <a:gd name="connsiteY1" fmla="*/ 365919 h 720090"/>
              <a:gd name="connsiteX2" fmla="*/ 355204 w 708660"/>
              <a:gd name="connsiteY2" fmla="*/ 720249 h 720090"/>
              <a:gd name="connsiteX3" fmla="*/ 159 w 708660"/>
              <a:gd name="connsiteY3" fmla="*/ 366491 h 720090"/>
              <a:gd name="connsiteX4" fmla="*/ 148464 w 708660"/>
              <a:gd name="connsiteY4" fmla="*/ 77597 h 720090"/>
              <a:gd name="connsiteX5" fmla="*/ 198470 w 708660"/>
              <a:gd name="connsiteY5" fmla="*/ 88599 h 720090"/>
              <a:gd name="connsiteX6" fmla="*/ 221044 w 708660"/>
              <a:gd name="connsiteY6" fmla="*/ 128747 h 720090"/>
              <a:gd name="connsiteX7" fmla="*/ 211614 w 708660"/>
              <a:gd name="connsiteY7" fmla="*/ 173038 h 720090"/>
              <a:gd name="connsiteX8" fmla="*/ 114459 w 708660"/>
              <a:gd name="connsiteY8" fmla="*/ 365776 h 720090"/>
              <a:gd name="connsiteX9" fmla="*/ 354489 w 708660"/>
              <a:gd name="connsiteY9" fmla="*/ 605949 h 720090"/>
              <a:gd name="connsiteX10" fmla="*/ 594519 w 708660"/>
              <a:gd name="connsiteY10" fmla="*/ 364347 h 720090"/>
              <a:gd name="connsiteX11" fmla="*/ 497221 w 708660"/>
              <a:gd name="connsiteY11" fmla="*/ 172895 h 720090"/>
              <a:gd name="connsiteX12" fmla="*/ 487935 w 708660"/>
              <a:gd name="connsiteY12" fmla="*/ 128747 h 720090"/>
              <a:gd name="connsiteX13" fmla="*/ 510509 w 708660"/>
              <a:gd name="connsiteY13" fmla="*/ 88599 h 720090"/>
              <a:gd name="connsiteX14" fmla="*/ 560229 w 708660"/>
              <a:gd name="connsiteY14" fmla="*/ 77454 h 720090"/>
              <a:gd name="connsiteX15" fmla="*/ 411639 w 708660"/>
              <a:gd name="connsiteY15" fmla="*/ 377349 h 720090"/>
              <a:gd name="connsiteX16" fmla="*/ 411639 w 708660"/>
              <a:gd name="connsiteY16" fmla="*/ 34449 h 720090"/>
              <a:gd name="connsiteX17" fmla="*/ 377349 w 708660"/>
              <a:gd name="connsiteY17" fmla="*/ 159 h 720090"/>
              <a:gd name="connsiteX18" fmla="*/ 331629 w 708660"/>
              <a:gd name="connsiteY18" fmla="*/ 159 h 720090"/>
              <a:gd name="connsiteX19" fmla="*/ 297339 w 708660"/>
              <a:gd name="connsiteY19" fmla="*/ 34449 h 720090"/>
              <a:gd name="connsiteX20" fmla="*/ 297339 w 708660"/>
              <a:gd name="connsiteY20" fmla="*/ 377349 h 720090"/>
              <a:gd name="connsiteX21" fmla="*/ 331629 w 708660"/>
              <a:gd name="connsiteY21" fmla="*/ 411639 h 720090"/>
              <a:gd name="connsiteX22" fmla="*/ 377349 w 708660"/>
              <a:gd name="connsiteY22" fmla="*/ 411639 h 720090"/>
              <a:gd name="connsiteX23" fmla="*/ 411639 w 708660"/>
              <a:gd name="connsiteY23" fmla="*/ 377349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8660" h="720090">
                <a:moveTo>
                  <a:pt x="560229" y="77454"/>
                </a:moveTo>
                <a:cubicBezTo>
                  <a:pt x="650241" y="141748"/>
                  <a:pt x="708819" y="246904"/>
                  <a:pt x="708819" y="365919"/>
                </a:cubicBezTo>
                <a:cubicBezTo>
                  <a:pt x="708819" y="561372"/>
                  <a:pt x="550514" y="719820"/>
                  <a:pt x="355204" y="720249"/>
                </a:cubicBezTo>
                <a:cubicBezTo>
                  <a:pt x="160179" y="720678"/>
                  <a:pt x="445" y="561658"/>
                  <a:pt x="159" y="366491"/>
                </a:cubicBezTo>
                <a:cubicBezTo>
                  <a:pt x="16" y="247476"/>
                  <a:pt x="58595" y="142034"/>
                  <a:pt x="148464" y="77597"/>
                </a:cubicBezTo>
                <a:cubicBezTo>
                  <a:pt x="165180" y="65739"/>
                  <a:pt x="188469" y="70739"/>
                  <a:pt x="198470" y="88599"/>
                </a:cubicBezTo>
                <a:lnTo>
                  <a:pt x="221044" y="128747"/>
                </a:lnTo>
                <a:cubicBezTo>
                  <a:pt x="229474" y="143748"/>
                  <a:pt x="225473" y="162751"/>
                  <a:pt x="211614" y="173038"/>
                </a:cubicBezTo>
                <a:cubicBezTo>
                  <a:pt x="152321" y="217043"/>
                  <a:pt x="114459" y="286766"/>
                  <a:pt x="114459" y="365776"/>
                </a:cubicBezTo>
                <a:cubicBezTo>
                  <a:pt x="114316" y="497650"/>
                  <a:pt x="220901" y="605949"/>
                  <a:pt x="354489" y="605949"/>
                </a:cubicBezTo>
                <a:cubicBezTo>
                  <a:pt x="485363" y="605949"/>
                  <a:pt x="595377" y="499936"/>
                  <a:pt x="594519" y="364347"/>
                </a:cubicBezTo>
                <a:cubicBezTo>
                  <a:pt x="594091" y="290338"/>
                  <a:pt x="559229" y="218901"/>
                  <a:pt x="497221" y="172895"/>
                </a:cubicBezTo>
                <a:cubicBezTo>
                  <a:pt x="483363" y="162608"/>
                  <a:pt x="479505" y="143606"/>
                  <a:pt x="487935" y="128747"/>
                </a:cubicBezTo>
                <a:lnTo>
                  <a:pt x="510509" y="88599"/>
                </a:lnTo>
                <a:cubicBezTo>
                  <a:pt x="520510" y="70882"/>
                  <a:pt x="543656" y="65596"/>
                  <a:pt x="560229" y="77454"/>
                </a:cubicBezTo>
                <a:close/>
                <a:moveTo>
                  <a:pt x="411639" y="377349"/>
                </a:moveTo>
                <a:lnTo>
                  <a:pt x="411639" y="34449"/>
                </a:lnTo>
                <a:cubicBezTo>
                  <a:pt x="411639" y="15447"/>
                  <a:pt x="396352" y="159"/>
                  <a:pt x="377349" y="159"/>
                </a:cubicBezTo>
                <a:lnTo>
                  <a:pt x="331629" y="159"/>
                </a:lnTo>
                <a:cubicBezTo>
                  <a:pt x="312627" y="159"/>
                  <a:pt x="297339" y="15447"/>
                  <a:pt x="297339" y="34449"/>
                </a:cubicBezTo>
                <a:lnTo>
                  <a:pt x="297339" y="377349"/>
                </a:lnTo>
                <a:cubicBezTo>
                  <a:pt x="297339" y="396351"/>
                  <a:pt x="312627" y="411639"/>
                  <a:pt x="331629" y="411639"/>
                </a:cubicBezTo>
                <a:lnTo>
                  <a:pt x="377349" y="411639"/>
                </a:lnTo>
                <a:cubicBezTo>
                  <a:pt x="396352" y="411639"/>
                  <a:pt x="411639" y="396351"/>
                  <a:pt x="411639" y="377349"/>
                </a:cubicBezTo>
                <a:close/>
              </a:path>
            </a:pathLst>
          </a:custGeom>
          <a:solidFill>
            <a:srgbClr val="910830"/>
          </a:solidFill>
          <a:ln w="1414" cap="flat">
            <a:noFill/>
            <a:prstDash val="solid"/>
            <a:miter/>
          </a:ln>
        </p:spPr>
        <p:txBody>
          <a:bodyPr rtlCol="0" anchor="ctr"/>
          <a:lstStyle/>
          <a:p>
            <a:endParaRPr lang="en-GB"/>
          </a:p>
        </p:txBody>
      </p:sp>
      <p:sp>
        <p:nvSpPr>
          <p:cNvPr id="324" name="Grafik 320">
            <a:extLst>
              <a:ext uri="{FF2B5EF4-FFF2-40B4-BE49-F238E27FC236}">
                <a16:creationId xmlns:a16="http://schemas.microsoft.com/office/drawing/2014/main" id="{AF46BB73-C6E8-4A35-AE0E-F7F47BAC2FE1}"/>
              </a:ext>
            </a:extLst>
          </p:cNvPr>
          <p:cNvSpPr/>
          <p:nvPr/>
        </p:nvSpPr>
        <p:spPr>
          <a:xfrm>
            <a:off x="5827326" y="3208094"/>
            <a:ext cx="360591" cy="480789"/>
          </a:xfrm>
          <a:custGeom>
            <a:avLst/>
            <a:gdLst>
              <a:gd name="connsiteX0" fmla="*/ 365919 w 548640"/>
              <a:gd name="connsiteY0" fmla="*/ 183039 h 731520"/>
              <a:gd name="connsiteX1" fmla="*/ 457359 w 548640"/>
              <a:gd name="connsiteY1" fmla="*/ 91599 h 731520"/>
              <a:gd name="connsiteX2" fmla="*/ 365919 w 548640"/>
              <a:gd name="connsiteY2" fmla="*/ 159 h 731520"/>
              <a:gd name="connsiteX3" fmla="*/ 274479 w 548640"/>
              <a:gd name="connsiteY3" fmla="*/ 91599 h 731520"/>
              <a:gd name="connsiteX4" fmla="*/ 365919 w 548640"/>
              <a:gd name="connsiteY4" fmla="*/ 183039 h 731520"/>
              <a:gd name="connsiteX5" fmla="*/ 322156 w 548640"/>
              <a:gd name="connsiteY5" fmla="*/ 425569 h 731520"/>
              <a:gd name="connsiteX6" fmla="*/ 402124 w 548640"/>
              <a:gd name="connsiteY6" fmla="*/ 433027 h 731520"/>
              <a:gd name="connsiteX7" fmla="*/ 527854 w 548640"/>
              <a:gd name="connsiteY7" fmla="*/ 330129 h 731520"/>
              <a:gd name="connsiteX8" fmla="*/ 535883 w 548640"/>
              <a:gd name="connsiteY8" fmla="*/ 249719 h 731520"/>
              <a:gd name="connsiteX9" fmla="*/ 455430 w 548640"/>
              <a:gd name="connsiteY9" fmla="*/ 241689 h 731520"/>
              <a:gd name="connsiteX10" fmla="*/ 373363 w 548640"/>
              <a:gd name="connsiteY10" fmla="*/ 308841 h 731520"/>
              <a:gd name="connsiteX11" fmla="*/ 317770 w 548640"/>
              <a:gd name="connsiteY11" fmla="*/ 242675 h 731520"/>
              <a:gd name="connsiteX12" fmla="*/ 226330 w 548640"/>
              <a:gd name="connsiteY12" fmla="*/ 206485 h 731520"/>
              <a:gd name="connsiteX13" fmla="*/ 145792 w 548640"/>
              <a:gd name="connsiteY13" fmla="*/ 259234 h 731520"/>
              <a:gd name="connsiteX14" fmla="*/ 75254 w 548640"/>
              <a:gd name="connsiteY14" fmla="*/ 390722 h 731520"/>
              <a:gd name="connsiteX15" fmla="*/ 124103 w 548640"/>
              <a:gd name="connsiteY15" fmla="*/ 567530 h 731520"/>
              <a:gd name="connsiteX16" fmla="*/ 188125 w 548640"/>
              <a:gd name="connsiteY16" fmla="*/ 617379 h 731520"/>
              <a:gd name="connsiteX17" fmla="*/ 57309 w 548640"/>
              <a:gd name="connsiteY17" fmla="*/ 617379 h 731520"/>
              <a:gd name="connsiteX18" fmla="*/ 159 w 548640"/>
              <a:gd name="connsiteY18" fmla="*/ 674529 h 731520"/>
              <a:gd name="connsiteX19" fmla="*/ 57309 w 548640"/>
              <a:gd name="connsiteY19" fmla="*/ 731679 h 731520"/>
              <a:gd name="connsiteX20" fmla="*/ 354489 w 548640"/>
              <a:gd name="connsiteY20" fmla="*/ 731679 h 731520"/>
              <a:gd name="connsiteX21" fmla="*/ 394894 w 548640"/>
              <a:gd name="connsiteY21" fmla="*/ 634124 h 731520"/>
              <a:gd name="connsiteX22" fmla="*/ 237932 w 548640"/>
              <a:gd name="connsiteY22" fmla="*/ 477162 h 731520"/>
              <a:gd name="connsiteX23" fmla="*/ 287652 w 548640"/>
              <a:gd name="connsiteY23" fmla="*/ 384479 h 731520"/>
              <a:gd name="connsiteX24" fmla="*/ 322156 w 548640"/>
              <a:gd name="connsiteY24" fmla="*/ 4255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640" h="731520">
                <a:moveTo>
                  <a:pt x="365919" y="183039"/>
                </a:moveTo>
                <a:cubicBezTo>
                  <a:pt x="416425" y="183039"/>
                  <a:pt x="457359" y="142105"/>
                  <a:pt x="457359" y="91599"/>
                </a:cubicBezTo>
                <a:cubicBezTo>
                  <a:pt x="457359" y="41093"/>
                  <a:pt x="416425" y="159"/>
                  <a:pt x="365919" y="159"/>
                </a:cubicBezTo>
                <a:cubicBezTo>
                  <a:pt x="315413" y="159"/>
                  <a:pt x="274479" y="41093"/>
                  <a:pt x="274479" y="91599"/>
                </a:cubicBezTo>
                <a:cubicBezTo>
                  <a:pt x="274479" y="142105"/>
                  <a:pt x="315413" y="183039"/>
                  <a:pt x="365919" y="183039"/>
                </a:cubicBezTo>
                <a:close/>
                <a:moveTo>
                  <a:pt x="322156" y="425569"/>
                </a:moveTo>
                <a:cubicBezTo>
                  <a:pt x="342245" y="449458"/>
                  <a:pt x="377878" y="452844"/>
                  <a:pt x="402124" y="433027"/>
                </a:cubicBezTo>
                <a:lnTo>
                  <a:pt x="527854" y="330129"/>
                </a:lnTo>
                <a:cubicBezTo>
                  <a:pt x="552271" y="310155"/>
                  <a:pt x="555843" y="274136"/>
                  <a:pt x="535883" y="249719"/>
                </a:cubicBezTo>
                <a:cubicBezTo>
                  <a:pt x="515924" y="225273"/>
                  <a:pt x="479890" y="221730"/>
                  <a:pt x="455430" y="241689"/>
                </a:cubicBezTo>
                <a:lnTo>
                  <a:pt x="373363" y="308841"/>
                </a:lnTo>
                <a:lnTo>
                  <a:pt x="317770" y="242675"/>
                </a:lnTo>
                <a:cubicBezTo>
                  <a:pt x="295710" y="216400"/>
                  <a:pt x="261735" y="202784"/>
                  <a:pt x="226330" y="206485"/>
                </a:cubicBezTo>
                <a:cubicBezTo>
                  <a:pt x="191769" y="210028"/>
                  <a:pt x="161679" y="229731"/>
                  <a:pt x="145792" y="259234"/>
                </a:cubicBezTo>
                <a:lnTo>
                  <a:pt x="75254" y="390722"/>
                </a:lnTo>
                <a:cubicBezTo>
                  <a:pt x="41821" y="453073"/>
                  <a:pt x="62838" y="528411"/>
                  <a:pt x="124103" y="567530"/>
                </a:cubicBezTo>
                <a:lnTo>
                  <a:pt x="188125" y="617379"/>
                </a:lnTo>
                <a:lnTo>
                  <a:pt x="57309" y="617379"/>
                </a:lnTo>
                <a:cubicBezTo>
                  <a:pt x="25748" y="617379"/>
                  <a:pt x="159" y="642968"/>
                  <a:pt x="159" y="674529"/>
                </a:cubicBezTo>
                <a:cubicBezTo>
                  <a:pt x="159" y="706090"/>
                  <a:pt x="25748" y="731679"/>
                  <a:pt x="57309" y="731679"/>
                </a:cubicBezTo>
                <a:lnTo>
                  <a:pt x="354489" y="731679"/>
                </a:lnTo>
                <a:cubicBezTo>
                  <a:pt x="403181" y="731679"/>
                  <a:pt x="431313" y="670543"/>
                  <a:pt x="394894" y="634124"/>
                </a:cubicBezTo>
                <a:lnTo>
                  <a:pt x="237932" y="477162"/>
                </a:lnTo>
                <a:lnTo>
                  <a:pt x="287652" y="384479"/>
                </a:lnTo>
                <a:lnTo>
                  <a:pt x="322156" y="425569"/>
                </a:lnTo>
                <a:close/>
              </a:path>
            </a:pathLst>
          </a:custGeom>
          <a:solidFill>
            <a:srgbClr val="910830"/>
          </a:solidFill>
          <a:ln w="1414" cap="flat">
            <a:noFill/>
            <a:prstDash val="solid"/>
            <a:miter/>
          </a:ln>
        </p:spPr>
        <p:txBody>
          <a:bodyPr rtlCol="0" anchor="ctr"/>
          <a:lstStyle/>
          <a:p>
            <a:endParaRPr lang="en-GB"/>
          </a:p>
        </p:txBody>
      </p:sp>
      <p:sp>
        <p:nvSpPr>
          <p:cNvPr id="325" name="Grafik 321">
            <a:extLst>
              <a:ext uri="{FF2B5EF4-FFF2-40B4-BE49-F238E27FC236}">
                <a16:creationId xmlns:a16="http://schemas.microsoft.com/office/drawing/2014/main" id="{36E88458-6345-4374-91F1-6E50654006FC}"/>
              </a:ext>
            </a:extLst>
          </p:cNvPr>
          <p:cNvSpPr/>
          <p:nvPr/>
        </p:nvSpPr>
        <p:spPr>
          <a:xfrm>
            <a:off x="531138" y="3212258"/>
            <a:ext cx="600986" cy="480789"/>
          </a:xfrm>
          <a:custGeom>
            <a:avLst/>
            <a:gdLst>
              <a:gd name="connsiteX0" fmla="*/ 388781 w 914400"/>
              <a:gd name="connsiteY0" fmla="*/ 274364 h 731520"/>
              <a:gd name="connsiteX1" fmla="*/ 343061 w 914400"/>
              <a:gd name="connsiteY1" fmla="*/ 320084 h 731520"/>
              <a:gd name="connsiteX2" fmla="*/ 343061 w 914400"/>
              <a:gd name="connsiteY2" fmla="*/ 434384 h 731520"/>
              <a:gd name="connsiteX3" fmla="*/ 320201 w 914400"/>
              <a:gd name="connsiteY3" fmla="*/ 457244 h 731520"/>
              <a:gd name="connsiteX4" fmla="*/ 297341 w 914400"/>
              <a:gd name="connsiteY4" fmla="*/ 434384 h 731520"/>
              <a:gd name="connsiteX5" fmla="*/ 297341 w 914400"/>
              <a:gd name="connsiteY5" fmla="*/ 325014 h 731520"/>
              <a:gd name="connsiteX6" fmla="*/ 316900 w 914400"/>
              <a:gd name="connsiteY6" fmla="*/ 254448 h 731520"/>
              <a:gd name="connsiteX7" fmla="*/ 427986 w 914400"/>
              <a:gd name="connsiteY7" fmla="*/ 69296 h 731520"/>
              <a:gd name="connsiteX8" fmla="*/ 412312 w 914400"/>
              <a:gd name="connsiteY8" fmla="*/ 6559 h 731520"/>
              <a:gd name="connsiteX9" fmla="*/ 351876 w 914400"/>
              <a:gd name="connsiteY9" fmla="*/ 19718 h 731520"/>
              <a:gd name="connsiteX10" fmla="*/ 350747 w 914400"/>
              <a:gd name="connsiteY10" fmla="*/ 20404 h 731520"/>
              <a:gd name="connsiteX11" fmla="*/ 183212 w 914400"/>
              <a:gd name="connsiteY11" fmla="*/ 271721 h 731520"/>
              <a:gd name="connsiteX12" fmla="*/ 160181 w 914400"/>
              <a:gd name="connsiteY12" fmla="*/ 347774 h 731520"/>
              <a:gd name="connsiteX13" fmla="*/ 160181 w 914400"/>
              <a:gd name="connsiteY13" fmla="*/ 462402 h 731520"/>
              <a:gd name="connsiteX14" fmla="*/ 31422 w 914400"/>
              <a:gd name="connsiteY14" fmla="*/ 505322 h 731520"/>
              <a:gd name="connsiteX15" fmla="*/ 161 w 914400"/>
              <a:gd name="connsiteY15" fmla="*/ 548684 h 731520"/>
              <a:gd name="connsiteX16" fmla="*/ 161 w 914400"/>
              <a:gd name="connsiteY16" fmla="*/ 685844 h 731520"/>
              <a:gd name="connsiteX17" fmla="*/ 45881 w 914400"/>
              <a:gd name="connsiteY17" fmla="*/ 731564 h 731520"/>
              <a:gd name="connsiteX18" fmla="*/ 57396 w 914400"/>
              <a:gd name="connsiteY18" fmla="*/ 730093 h 731520"/>
              <a:gd name="connsiteX19" fmla="*/ 313414 w 914400"/>
              <a:gd name="connsiteY19" fmla="*/ 663484 h 731520"/>
              <a:gd name="connsiteX20" fmla="*/ 434501 w 914400"/>
              <a:gd name="connsiteY20" fmla="*/ 502964 h 731520"/>
              <a:gd name="connsiteX21" fmla="*/ 434501 w 914400"/>
              <a:gd name="connsiteY21" fmla="*/ 320084 h 731520"/>
              <a:gd name="connsiteX22" fmla="*/ 388781 w 914400"/>
              <a:gd name="connsiteY22" fmla="*/ 274364 h 731520"/>
              <a:gd name="connsiteX23" fmla="*/ 883300 w 914400"/>
              <a:gd name="connsiteY23" fmla="*/ 505436 h 731520"/>
              <a:gd name="connsiteX24" fmla="*/ 754541 w 914400"/>
              <a:gd name="connsiteY24" fmla="*/ 462516 h 731520"/>
              <a:gd name="connsiteX25" fmla="*/ 754541 w 914400"/>
              <a:gd name="connsiteY25" fmla="*/ 347888 h 731520"/>
              <a:gd name="connsiteX26" fmla="*/ 731509 w 914400"/>
              <a:gd name="connsiteY26" fmla="*/ 271835 h 731520"/>
              <a:gd name="connsiteX27" fmla="*/ 563974 w 914400"/>
              <a:gd name="connsiteY27" fmla="*/ 20533 h 731520"/>
              <a:gd name="connsiteX28" fmla="*/ 562845 w 914400"/>
              <a:gd name="connsiteY28" fmla="*/ 19847 h 731520"/>
              <a:gd name="connsiteX29" fmla="*/ 502409 w 914400"/>
              <a:gd name="connsiteY29" fmla="*/ 6688 h 731520"/>
              <a:gd name="connsiteX30" fmla="*/ 486736 w 914400"/>
              <a:gd name="connsiteY30" fmla="*/ 69424 h 731520"/>
              <a:gd name="connsiteX31" fmla="*/ 597821 w 914400"/>
              <a:gd name="connsiteY31" fmla="*/ 254576 h 731520"/>
              <a:gd name="connsiteX32" fmla="*/ 617381 w 914400"/>
              <a:gd name="connsiteY32" fmla="*/ 325142 h 731520"/>
              <a:gd name="connsiteX33" fmla="*/ 617381 w 914400"/>
              <a:gd name="connsiteY33" fmla="*/ 434513 h 731520"/>
              <a:gd name="connsiteX34" fmla="*/ 594521 w 914400"/>
              <a:gd name="connsiteY34" fmla="*/ 457373 h 731520"/>
              <a:gd name="connsiteX35" fmla="*/ 571661 w 914400"/>
              <a:gd name="connsiteY35" fmla="*/ 434513 h 731520"/>
              <a:gd name="connsiteX36" fmla="*/ 571661 w 914400"/>
              <a:gd name="connsiteY36" fmla="*/ 320213 h 731520"/>
              <a:gd name="connsiteX37" fmla="*/ 525941 w 914400"/>
              <a:gd name="connsiteY37" fmla="*/ 274493 h 731520"/>
              <a:gd name="connsiteX38" fmla="*/ 480221 w 914400"/>
              <a:gd name="connsiteY38" fmla="*/ 320213 h 731520"/>
              <a:gd name="connsiteX39" fmla="*/ 480221 w 914400"/>
              <a:gd name="connsiteY39" fmla="*/ 503093 h 731520"/>
              <a:gd name="connsiteX40" fmla="*/ 601307 w 914400"/>
              <a:gd name="connsiteY40" fmla="*/ 663599 h 731520"/>
              <a:gd name="connsiteX41" fmla="*/ 857325 w 914400"/>
              <a:gd name="connsiteY41" fmla="*/ 730207 h 731520"/>
              <a:gd name="connsiteX42" fmla="*/ 868841 w 914400"/>
              <a:gd name="connsiteY42" fmla="*/ 731679 h 731520"/>
              <a:gd name="connsiteX43" fmla="*/ 914561 w 914400"/>
              <a:gd name="connsiteY43" fmla="*/ 685959 h 731520"/>
              <a:gd name="connsiteX44" fmla="*/ 914561 w 914400"/>
              <a:gd name="connsiteY44" fmla="*/ 548799 h 731520"/>
              <a:gd name="connsiteX45" fmla="*/ 883300 w 914400"/>
              <a:gd name="connsiteY45" fmla="*/ 50543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731520">
                <a:moveTo>
                  <a:pt x="388781" y="274364"/>
                </a:moveTo>
                <a:cubicBezTo>
                  <a:pt x="363635" y="274364"/>
                  <a:pt x="343061" y="294938"/>
                  <a:pt x="343061" y="320084"/>
                </a:cubicBezTo>
                <a:lnTo>
                  <a:pt x="343061" y="434384"/>
                </a:lnTo>
                <a:cubicBezTo>
                  <a:pt x="343061" y="447015"/>
                  <a:pt x="332831" y="457244"/>
                  <a:pt x="320201" y="457244"/>
                </a:cubicBezTo>
                <a:cubicBezTo>
                  <a:pt x="307571" y="457244"/>
                  <a:pt x="297341" y="447015"/>
                  <a:pt x="297341" y="434384"/>
                </a:cubicBezTo>
                <a:lnTo>
                  <a:pt x="297341" y="325014"/>
                </a:lnTo>
                <a:cubicBezTo>
                  <a:pt x="297341" y="300168"/>
                  <a:pt x="304084" y="275765"/>
                  <a:pt x="316900" y="254448"/>
                </a:cubicBezTo>
                <a:lnTo>
                  <a:pt x="427986" y="69296"/>
                </a:lnTo>
                <a:cubicBezTo>
                  <a:pt x="440973" y="47636"/>
                  <a:pt x="433972" y="19561"/>
                  <a:pt x="412312" y="6559"/>
                </a:cubicBezTo>
                <a:cubicBezTo>
                  <a:pt x="391667" y="-5828"/>
                  <a:pt x="365564" y="416"/>
                  <a:pt x="351876" y="19718"/>
                </a:cubicBezTo>
                <a:cubicBezTo>
                  <a:pt x="351590" y="20047"/>
                  <a:pt x="350990" y="20018"/>
                  <a:pt x="350747" y="20404"/>
                </a:cubicBezTo>
                <a:lnTo>
                  <a:pt x="183212" y="271721"/>
                </a:lnTo>
                <a:cubicBezTo>
                  <a:pt x="168125" y="294353"/>
                  <a:pt x="160181" y="320656"/>
                  <a:pt x="160181" y="347774"/>
                </a:cubicBezTo>
                <a:lnTo>
                  <a:pt x="160181" y="462402"/>
                </a:lnTo>
                <a:lnTo>
                  <a:pt x="31422" y="505322"/>
                </a:lnTo>
                <a:cubicBezTo>
                  <a:pt x="12750" y="511534"/>
                  <a:pt x="154" y="529006"/>
                  <a:pt x="161" y="548684"/>
                </a:cubicBezTo>
                <a:lnTo>
                  <a:pt x="161" y="685844"/>
                </a:lnTo>
                <a:cubicBezTo>
                  <a:pt x="161" y="701303"/>
                  <a:pt x="12334" y="731564"/>
                  <a:pt x="45881" y="731564"/>
                </a:cubicBezTo>
                <a:cubicBezTo>
                  <a:pt x="49724" y="731564"/>
                  <a:pt x="53610" y="731079"/>
                  <a:pt x="57396" y="730093"/>
                </a:cubicBezTo>
                <a:lnTo>
                  <a:pt x="313414" y="663484"/>
                </a:lnTo>
                <a:cubicBezTo>
                  <a:pt x="384723" y="643096"/>
                  <a:pt x="434501" y="577102"/>
                  <a:pt x="434501" y="502964"/>
                </a:cubicBezTo>
                <a:lnTo>
                  <a:pt x="434501" y="320084"/>
                </a:lnTo>
                <a:cubicBezTo>
                  <a:pt x="434501" y="294938"/>
                  <a:pt x="413927" y="274364"/>
                  <a:pt x="388781" y="274364"/>
                </a:cubicBezTo>
                <a:close/>
                <a:moveTo>
                  <a:pt x="883300" y="505436"/>
                </a:moveTo>
                <a:lnTo>
                  <a:pt x="754541" y="462516"/>
                </a:lnTo>
                <a:lnTo>
                  <a:pt x="754541" y="347888"/>
                </a:lnTo>
                <a:cubicBezTo>
                  <a:pt x="754541" y="320770"/>
                  <a:pt x="746597" y="294467"/>
                  <a:pt x="731509" y="271835"/>
                </a:cubicBezTo>
                <a:lnTo>
                  <a:pt x="563974" y="20533"/>
                </a:lnTo>
                <a:cubicBezTo>
                  <a:pt x="563717" y="20147"/>
                  <a:pt x="563131" y="20190"/>
                  <a:pt x="562845" y="19847"/>
                </a:cubicBezTo>
                <a:cubicBezTo>
                  <a:pt x="549158" y="544"/>
                  <a:pt x="523055" y="-5699"/>
                  <a:pt x="502409" y="6688"/>
                </a:cubicBezTo>
                <a:cubicBezTo>
                  <a:pt x="480749" y="19675"/>
                  <a:pt x="473749" y="47765"/>
                  <a:pt x="486736" y="69424"/>
                </a:cubicBezTo>
                <a:lnTo>
                  <a:pt x="597821" y="254576"/>
                </a:lnTo>
                <a:cubicBezTo>
                  <a:pt x="610637" y="275893"/>
                  <a:pt x="617381" y="300296"/>
                  <a:pt x="617381" y="325142"/>
                </a:cubicBezTo>
                <a:lnTo>
                  <a:pt x="617381" y="434513"/>
                </a:lnTo>
                <a:cubicBezTo>
                  <a:pt x="617381" y="447143"/>
                  <a:pt x="607151" y="457373"/>
                  <a:pt x="594521" y="457373"/>
                </a:cubicBezTo>
                <a:cubicBezTo>
                  <a:pt x="581891" y="457373"/>
                  <a:pt x="571661" y="447143"/>
                  <a:pt x="571661" y="434513"/>
                </a:cubicBezTo>
                <a:lnTo>
                  <a:pt x="571661" y="320213"/>
                </a:lnTo>
                <a:cubicBezTo>
                  <a:pt x="571661" y="295067"/>
                  <a:pt x="551087" y="274493"/>
                  <a:pt x="525941" y="274493"/>
                </a:cubicBezTo>
                <a:cubicBezTo>
                  <a:pt x="500795" y="274493"/>
                  <a:pt x="480221" y="295067"/>
                  <a:pt x="480221" y="320213"/>
                </a:cubicBezTo>
                <a:lnTo>
                  <a:pt x="480221" y="503093"/>
                </a:lnTo>
                <a:cubicBezTo>
                  <a:pt x="480221" y="577231"/>
                  <a:pt x="529998" y="643225"/>
                  <a:pt x="601307" y="663599"/>
                </a:cubicBezTo>
                <a:lnTo>
                  <a:pt x="857325" y="730207"/>
                </a:lnTo>
                <a:cubicBezTo>
                  <a:pt x="861125" y="731193"/>
                  <a:pt x="865012" y="731679"/>
                  <a:pt x="868841" y="731679"/>
                </a:cubicBezTo>
                <a:cubicBezTo>
                  <a:pt x="902388" y="731679"/>
                  <a:pt x="914561" y="701418"/>
                  <a:pt x="914561" y="685959"/>
                </a:cubicBezTo>
                <a:lnTo>
                  <a:pt x="914561" y="548799"/>
                </a:lnTo>
                <a:cubicBezTo>
                  <a:pt x="914561" y="529125"/>
                  <a:pt x="901973" y="511665"/>
                  <a:pt x="883300" y="505436"/>
                </a:cubicBezTo>
                <a:close/>
              </a:path>
            </a:pathLst>
          </a:custGeom>
          <a:solidFill>
            <a:srgbClr val="910830"/>
          </a:solidFill>
          <a:ln w="1429" cap="flat">
            <a:noFill/>
            <a:prstDash val="solid"/>
            <a:miter/>
          </a:ln>
        </p:spPr>
        <p:txBody>
          <a:bodyPr rtlCol="0" anchor="ctr"/>
          <a:lstStyle/>
          <a:p>
            <a:endParaRPr lang="en-GB"/>
          </a:p>
        </p:txBody>
      </p:sp>
      <p:sp>
        <p:nvSpPr>
          <p:cNvPr id="326" name="Grafik 322">
            <a:extLst>
              <a:ext uri="{FF2B5EF4-FFF2-40B4-BE49-F238E27FC236}">
                <a16:creationId xmlns:a16="http://schemas.microsoft.com/office/drawing/2014/main" id="{1F9BDA52-1029-4F74-A1BA-C0BDB1DCA00C}"/>
              </a:ext>
            </a:extLst>
          </p:cNvPr>
          <p:cNvSpPr/>
          <p:nvPr/>
        </p:nvSpPr>
        <p:spPr>
          <a:xfrm>
            <a:off x="6275561" y="3238143"/>
            <a:ext cx="360591" cy="420690"/>
          </a:xfrm>
          <a:custGeom>
            <a:avLst/>
            <a:gdLst>
              <a:gd name="connsiteX0" fmla="*/ 430584 w 548640"/>
              <a:gd name="connsiteY0" fmla="*/ 457359 h 640080"/>
              <a:gd name="connsiteX1" fmla="*/ 542113 w 548640"/>
              <a:gd name="connsiteY1" fmla="*/ 345831 h 640080"/>
              <a:gd name="connsiteX2" fmla="*/ 542113 w 548640"/>
              <a:gd name="connsiteY2" fmla="*/ 313498 h 640080"/>
              <a:gd name="connsiteX3" fmla="*/ 509780 w 548640"/>
              <a:gd name="connsiteY3" fmla="*/ 281166 h 640080"/>
              <a:gd name="connsiteX4" fmla="*/ 477447 w 548640"/>
              <a:gd name="connsiteY4" fmla="*/ 281166 h 640080"/>
              <a:gd name="connsiteX5" fmla="*/ 365919 w 548640"/>
              <a:gd name="connsiteY5" fmla="*/ 392694 h 640080"/>
              <a:gd name="connsiteX6" fmla="*/ 245961 w 548640"/>
              <a:gd name="connsiteY6" fmla="*/ 272736 h 640080"/>
              <a:gd name="connsiteX7" fmla="*/ 365919 w 548640"/>
              <a:gd name="connsiteY7" fmla="*/ 137319 h 640080"/>
              <a:gd name="connsiteX8" fmla="*/ 228759 w 548640"/>
              <a:gd name="connsiteY8" fmla="*/ 159 h 640080"/>
              <a:gd name="connsiteX9" fmla="*/ 23019 w 548640"/>
              <a:gd name="connsiteY9" fmla="*/ 159 h 640080"/>
              <a:gd name="connsiteX10" fmla="*/ 159 w 548640"/>
              <a:gd name="connsiteY10" fmla="*/ 23019 h 640080"/>
              <a:gd name="connsiteX11" fmla="*/ 159 w 548640"/>
              <a:gd name="connsiteY11" fmla="*/ 388779 h 640080"/>
              <a:gd name="connsiteX12" fmla="*/ 23019 w 548640"/>
              <a:gd name="connsiteY12" fmla="*/ 411639 h 640080"/>
              <a:gd name="connsiteX13" fmla="*/ 68739 w 548640"/>
              <a:gd name="connsiteY13" fmla="*/ 411639 h 640080"/>
              <a:gd name="connsiteX14" fmla="*/ 91599 w 548640"/>
              <a:gd name="connsiteY14" fmla="*/ 388779 h 640080"/>
              <a:gd name="connsiteX15" fmla="*/ 91599 w 548640"/>
              <a:gd name="connsiteY15" fmla="*/ 274479 h 640080"/>
              <a:gd name="connsiteX16" fmla="*/ 118388 w 548640"/>
              <a:gd name="connsiteY16" fmla="*/ 274479 h 640080"/>
              <a:gd name="connsiteX17" fmla="*/ 301268 w 548640"/>
              <a:gd name="connsiteY17" fmla="*/ 457359 h 640080"/>
              <a:gd name="connsiteX18" fmla="*/ 189740 w 548640"/>
              <a:gd name="connsiteY18" fmla="*/ 568887 h 640080"/>
              <a:gd name="connsiteX19" fmla="*/ 189740 w 548640"/>
              <a:gd name="connsiteY19" fmla="*/ 601220 h 640080"/>
              <a:gd name="connsiteX20" fmla="*/ 222073 w 548640"/>
              <a:gd name="connsiteY20" fmla="*/ 633553 h 640080"/>
              <a:gd name="connsiteX21" fmla="*/ 254405 w 548640"/>
              <a:gd name="connsiteY21" fmla="*/ 633553 h 640080"/>
              <a:gd name="connsiteX22" fmla="*/ 365919 w 548640"/>
              <a:gd name="connsiteY22" fmla="*/ 522010 h 640080"/>
              <a:gd name="connsiteX23" fmla="*/ 477447 w 548640"/>
              <a:gd name="connsiteY23" fmla="*/ 633538 h 640080"/>
              <a:gd name="connsiteX24" fmla="*/ 509780 w 548640"/>
              <a:gd name="connsiteY24" fmla="*/ 633538 h 640080"/>
              <a:gd name="connsiteX25" fmla="*/ 542113 w 548640"/>
              <a:gd name="connsiteY25" fmla="*/ 601206 h 640080"/>
              <a:gd name="connsiteX26" fmla="*/ 542113 w 548640"/>
              <a:gd name="connsiteY26" fmla="*/ 568873 h 640080"/>
              <a:gd name="connsiteX27" fmla="*/ 430584 w 548640"/>
              <a:gd name="connsiteY27" fmla="*/ 457359 h 640080"/>
              <a:gd name="connsiteX28" fmla="*/ 91599 w 548640"/>
              <a:gd name="connsiteY28" fmla="*/ 91599 h 640080"/>
              <a:gd name="connsiteX29" fmla="*/ 228759 w 548640"/>
              <a:gd name="connsiteY29" fmla="*/ 91599 h 640080"/>
              <a:gd name="connsiteX30" fmla="*/ 274479 w 548640"/>
              <a:gd name="connsiteY30" fmla="*/ 137319 h 640080"/>
              <a:gd name="connsiteX31" fmla="*/ 228759 w 548640"/>
              <a:gd name="connsiteY31" fmla="*/ 183039 h 640080"/>
              <a:gd name="connsiteX32" fmla="*/ 91599 w 548640"/>
              <a:gd name="connsiteY32" fmla="*/ 183039 h 640080"/>
              <a:gd name="connsiteX33" fmla="*/ 91599 w 548640"/>
              <a:gd name="connsiteY33" fmla="*/ 915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8640" h="640080">
                <a:moveTo>
                  <a:pt x="430584" y="457359"/>
                </a:moveTo>
                <a:lnTo>
                  <a:pt x="542113" y="345831"/>
                </a:lnTo>
                <a:cubicBezTo>
                  <a:pt x="551042" y="336901"/>
                  <a:pt x="551042" y="322428"/>
                  <a:pt x="542113" y="313498"/>
                </a:cubicBezTo>
                <a:lnTo>
                  <a:pt x="509780" y="281166"/>
                </a:lnTo>
                <a:cubicBezTo>
                  <a:pt x="500850" y="272236"/>
                  <a:pt x="486377" y="272236"/>
                  <a:pt x="477447" y="281166"/>
                </a:cubicBezTo>
                <a:lnTo>
                  <a:pt x="365919" y="392694"/>
                </a:lnTo>
                <a:lnTo>
                  <a:pt x="245961" y="272736"/>
                </a:lnTo>
                <a:cubicBezTo>
                  <a:pt x="313498" y="264192"/>
                  <a:pt x="365919" y="207171"/>
                  <a:pt x="365919" y="137319"/>
                </a:cubicBezTo>
                <a:cubicBezTo>
                  <a:pt x="365919" y="61567"/>
                  <a:pt x="304511" y="159"/>
                  <a:pt x="228759" y="159"/>
                </a:cubicBezTo>
                <a:lnTo>
                  <a:pt x="23019" y="159"/>
                </a:lnTo>
                <a:cubicBezTo>
                  <a:pt x="10389" y="159"/>
                  <a:pt x="159" y="10389"/>
                  <a:pt x="159" y="23019"/>
                </a:cubicBezTo>
                <a:lnTo>
                  <a:pt x="159" y="388779"/>
                </a:lnTo>
                <a:cubicBezTo>
                  <a:pt x="159" y="401409"/>
                  <a:pt x="10389" y="411639"/>
                  <a:pt x="23019" y="411639"/>
                </a:cubicBezTo>
                <a:lnTo>
                  <a:pt x="68739" y="411639"/>
                </a:lnTo>
                <a:cubicBezTo>
                  <a:pt x="81369" y="411639"/>
                  <a:pt x="91599" y="401409"/>
                  <a:pt x="91599" y="388779"/>
                </a:cubicBezTo>
                <a:lnTo>
                  <a:pt x="91599" y="274479"/>
                </a:lnTo>
                <a:lnTo>
                  <a:pt x="118388" y="274479"/>
                </a:lnTo>
                <a:lnTo>
                  <a:pt x="301268" y="457359"/>
                </a:lnTo>
                <a:lnTo>
                  <a:pt x="189740" y="568887"/>
                </a:lnTo>
                <a:cubicBezTo>
                  <a:pt x="180810" y="577817"/>
                  <a:pt x="180810" y="592290"/>
                  <a:pt x="189740" y="601220"/>
                </a:cubicBezTo>
                <a:lnTo>
                  <a:pt x="222073" y="633553"/>
                </a:lnTo>
                <a:cubicBezTo>
                  <a:pt x="231002" y="642482"/>
                  <a:pt x="245475" y="642482"/>
                  <a:pt x="254405" y="633553"/>
                </a:cubicBezTo>
                <a:lnTo>
                  <a:pt x="365919" y="522010"/>
                </a:lnTo>
                <a:lnTo>
                  <a:pt x="477447" y="633538"/>
                </a:lnTo>
                <a:cubicBezTo>
                  <a:pt x="486377" y="642468"/>
                  <a:pt x="500850" y="642468"/>
                  <a:pt x="509780" y="633538"/>
                </a:cubicBezTo>
                <a:lnTo>
                  <a:pt x="542113" y="601206"/>
                </a:lnTo>
                <a:cubicBezTo>
                  <a:pt x="551042" y="592276"/>
                  <a:pt x="551042" y="577803"/>
                  <a:pt x="542113" y="568873"/>
                </a:cubicBezTo>
                <a:lnTo>
                  <a:pt x="430584" y="457359"/>
                </a:lnTo>
                <a:close/>
                <a:moveTo>
                  <a:pt x="91599" y="91599"/>
                </a:moveTo>
                <a:lnTo>
                  <a:pt x="228759" y="91599"/>
                </a:lnTo>
                <a:cubicBezTo>
                  <a:pt x="253962" y="91599"/>
                  <a:pt x="274479" y="112116"/>
                  <a:pt x="274479" y="137319"/>
                </a:cubicBezTo>
                <a:cubicBezTo>
                  <a:pt x="274479" y="162522"/>
                  <a:pt x="253962" y="183039"/>
                  <a:pt x="228759" y="183039"/>
                </a:cubicBezTo>
                <a:lnTo>
                  <a:pt x="91599" y="183039"/>
                </a:lnTo>
                <a:lnTo>
                  <a:pt x="91599" y="91599"/>
                </a:lnTo>
                <a:close/>
              </a:path>
            </a:pathLst>
          </a:custGeom>
          <a:solidFill>
            <a:srgbClr val="910830"/>
          </a:solidFill>
          <a:ln w="1414" cap="flat">
            <a:noFill/>
            <a:prstDash val="solid"/>
            <a:miter/>
          </a:ln>
        </p:spPr>
        <p:txBody>
          <a:bodyPr rtlCol="0" anchor="ctr"/>
          <a:lstStyle/>
          <a:p>
            <a:endParaRPr lang="en-GB"/>
          </a:p>
        </p:txBody>
      </p:sp>
      <p:sp>
        <p:nvSpPr>
          <p:cNvPr id="327" name="Grafik 323">
            <a:extLst>
              <a:ext uri="{FF2B5EF4-FFF2-40B4-BE49-F238E27FC236}">
                <a16:creationId xmlns:a16="http://schemas.microsoft.com/office/drawing/2014/main" id="{ADF3FA97-B2D6-43A0-A21A-66CA92C2A2B3}"/>
              </a:ext>
            </a:extLst>
          </p:cNvPr>
          <p:cNvSpPr/>
          <p:nvPr/>
        </p:nvSpPr>
        <p:spPr>
          <a:xfrm>
            <a:off x="6723796" y="3208094"/>
            <a:ext cx="360591" cy="480789"/>
          </a:xfrm>
          <a:custGeom>
            <a:avLst/>
            <a:gdLst>
              <a:gd name="connsiteX0" fmla="*/ 45879 w 548640"/>
              <a:gd name="connsiteY0" fmla="*/ 274479 h 731520"/>
              <a:gd name="connsiteX1" fmla="*/ 217329 w 548640"/>
              <a:gd name="connsiteY1" fmla="*/ 274479 h 731520"/>
              <a:gd name="connsiteX2" fmla="*/ 228759 w 548640"/>
              <a:gd name="connsiteY2" fmla="*/ 285909 h 731520"/>
              <a:gd name="connsiteX3" fmla="*/ 228759 w 548640"/>
              <a:gd name="connsiteY3" fmla="*/ 308769 h 731520"/>
              <a:gd name="connsiteX4" fmla="*/ 217329 w 548640"/>
              <a:gd name="connsiteY4" fmla="*/ 320199 h 731520"/>
              <a:gd name="connsiteX5" fmla="*/ 45879 w 548640"/>
              <a:gd name="connsiteY5" fmla="*/ 320199 h 731520"/>
              <a:gd name="connsiteX6" fmla="*/ 45879 w 548640"/>
              <a:gd name="connsiteY6" fmla="*/ 411639 h 731520"/>
              <a:gd name="connsiteX7" fmla="*/ 217329 w 548640"/>
              <a:gd name="connsiteY7" fmla="*/ 411639 h 731520"/>
              <a:gd name="connsiteX8" fmla="*/ 228759 w 548640"/>
              <a:gd name="connsiteY8" fmla="*/ 423069 h 731520"/>
              <a:gd name="connsiteX9" fmla="*/ 228759 w 548640"/>
              <a:gd name="connsiteY9" fmla="*/ 445929 h 731520"/>
              <a:gd name="connsiteX10" fmla="*/ 217329 w 548640"/>
              <a:gd name="connsiteY10" fmla="*/ 457359 h 731520"/>
              <a:gd name="connsiteX11" fmla="*/ 45879 w 548640"/>
              <a:gd name="connsiteY11" fmla="*/ 457359 h 731520"/>
              <a:gd name="connsiteX12" fmla="*/ 45879 w 548640"/>
              <a:gd name="connsiteY12" fmla="*/ 548799 h 731520"/>
              <a:gd name="connsiteX13" fmla="*/ 217329 w 548640"/>
              <a:gd name="connsiteY13" fmla="*/ 548799 h 731520"/>
              <a:gd name="connsiteX14" fmla="*/ 228759 w 548640"/>
              <a:gd name="connsiteY14" fmla="*/ 560229 h 731520"/>
              <a:gd name="connsiteX15" fmla="*/ 228759 w 548640"/>
              <a:gd name="connsiteY15" fmla="*/ 583089 h 731520"/>
              <a:gd name="connsiteX16" fmla="*/ 217329 w 548640"/>
              <a:gd name="connsiteY16" fmla="*/ 594519 h 731520"/>
              <a:gd name="connsiteX17" fmla="*/ 45879 w 548640"/>
              <a:gd name="connsiteY17" fmla="*/ 594519 h 731520"/>
              <a:gd name="connsiteX18" fmla="*/ 45879 w 548640"/>
              <a:gd name="connsiteY18" fmla="*/ 685959 h 731520"/>
              <a:gd name="connsiteX19" fmla="*/ 91599 w 548640"/>
              <a:gd name="connsiteY19" fmla="*/ 731679 h 731520"/>
              <a:gd name="connsiteX20" fmla="*/ 457359 w 548640"/>
              <a:gd name="connsiteY20" fmla="*/ 731679 h 731520"/>
              <a:gd name="connsiteX21" fmla="*/ 503079 w 548640"/>
              <a:gd name="connsiteY21" fmla="*/ 685959 h 731520"/>
              <a:gd name="connsiteX22" fmla="*/ 503079 w 548640"/>
              <a:gd name="connsiteY22" fmla="*/ 183039 h 731520"/>
              <a:gd name="connsiteX23" fmla="*/ 45879 w 548640"/>
              <a:gd name="connsiteY23" fmla="*/ 183039 h 731520"/>
              <a:gd name="connsiteX24" fmla="*/ 45879 w 548640"/>
              <a:gd name="connsiteY24" fmla="*/ 274479 h 731520"/>
              <a:gd name="connsiteX25" fmla="*/ 514509 w 548640"/>
              <a:gd name="connsiteY25" fmla="*/ 159 h 731520"/>
              <a:gd name="connsiteX26" fmla="*/ 34449 w 548640"/>
              <a:gd name="connsiteY26" fmla="*/ 159 h 731520"/>
              <a:gd name="connsiteX27" fmla="*/ 159 w 548640"/>
              <a:gd name="connsiteY27" fmla="*/ 34449 h 731520"/>
              <a:gd name="connsiteX28" fmla="*/ 159 w 548640"/>
              <a:gd name="connsiteY28" fmla="*/ 103029 h 731520"/>
              <a:gd name="connsiteX29" fmla="*/ 34449 w 548640"/>
              <a:gd name="connsiteY29" fmla="*/ 137319 h 731520"/>
              <a:gd name="connsiteX30" fmla="*/ 514509 w 548640"/>
              <a:gd name="connsiteY30" fmla="*/ 137319 h 731520"/>
              <a:gd name="connsiteX31" fmla="*/ 548799 w 548640"/>
              <a:gd name="connsiteY31" fmla="*/ 103029 h 731520"/>
              <a:gd name="connsiteX32" fmla="*/ 548799 w 548640"/>
              <a:gd name="connsiteY32" fmla="*/ 34449 h 731520"/>
              <a:gd name="connsiteX33" fmla="*/ 514509 w 548640"/>
              <a:gd name="connsiteY33"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8640" h="731520">
                <a:moveTo>
                  <a:pt x="45879" y="274479"/>
                </a:moveTo>
                <a:lnTo>
                  <a:pt x="217329" y="274479"/>
                </a:lnTo>
                <a:cubicBezTo>
                  <a:pt x="223616" y="274479"/>
                  <a:pt x="228759" y="279623"/>
                  <a:pt x="228759" y="285909"/>
                </a:cubicBezTo>
                <a:lnTo>
                  <a:pt x="228759" y="308769"/>
                </a:lnTo>
                <a:cubicBezTo>
                  <a:pt x="228759" y="315056"/>
                  <a:pt x="223616" y="320199"/>
                  <a:pt x="217329" y="320199"/>
                </a:cubicBezTo>
                <a:lnTo>
                  <a:pt x="45879" y="320199"/>
                </a:lnTo>
                <a:lnTo>
                  <a:pt x="45879" y="411639"/>
                </a:lnTo>
                <a:lnTo>
                  <a:pt x="217329" y="411639"/>
                </a:lnTo>
                <a:cubicBezTo>
                  <a:pt x="223616" y="411639"/>
                  <a:pt x="228759" y="416783"/>
                  <a:pt x="228759" y="423069"/>
                </a:cubicBezTo>
                <a:lnTo>
                  <a:pt x="228759" y="445929"/>
                </a:lnTo>
                <a:cubicBezTo>
                  <a:pt x="228759" y="452216"/>
                  <a:pt x="223616" y="457359"/>
                  <a:pt x="217329" y="457359"/>
                </a:cubicBezTo>
                <a:lnTo>
                  <a:pt x="45879" y="457359"/>
                </a:lnTo>
                <a:lnTo>
                  <a:pt x="45879" y="548799"/>
                </a:lnTo>
                <a:lnTo>
                  <a:pt x="217329" y="548799"/>
                </a:lnTo>
                <a:cubicBezTo>
                  <a:pt x="223616" y="548799"/>
                  <a:pt x="228759" y="553943"/>
                  <a:pt x="228759" y="560229"/>
                </a:cubicBezTo>
                <a:lnTo>
                  <a:pt x="228759" y="583089"/>
                </a:lnTo>
                <a:cubicBezTo>
                  <a:pt x="228759" y="589376"/>
                  <a:pt x="223616" y="594519"/>
                  <a:pt x="217329" y="594519"/>
                </a:cubicBezTo>
                <a:lnTo>
                  <a:pt x="45879" y="594519"/>
                </a:lnTo>
                <a:lnTo>
                  <a:pt x="45879" y="685959"/>
                </a:lnTo>
                <a:cubicBezTo>
                  <a:pt x="45879" y="711105"/>
                  <a:pt x="66453" y="731679"/>
                  <a:pt x="91599" y="731679"/>
                </a:cubicBezTo>
                <a:lnTo>
                  <a:pt x="457359" y="731679"/>
                </a:lnTo>
                <a:cubicBezTo>
                  <a:pt x="482505" y="731679"/>
                  <a:pt x="503079" y="711105"/>
                  <a:pt x="503079" y="685959"/>
                </a:cubicBezTo>
                <a:lnTo>
                  <a:pt x="503079" y="183039"/>
                </a:lnTo>
                <a:lnTo>
                  <a:pt x="45879" y="183039"/>
                </a:lnTo>
                <a:lnTo>
                  <a:pt x="45879" y="274479"/>
                </a:lnTo>
                <a:close/>
                <a:moveTo>
                  <a:pt x="514509" y="159"/>
                </a:moveTo>
                <a:lnTo>
                  <a:pt x="34449" y="159"/>
                </a:lnTo>
                <a:cubicBezTo>
                  <a:pt x="15590" y="159"/>
                  <a:pt x="159" y="15590"/>
                  <a:pt x="159" y="34449"/>
                </a:cubicBezTo>
                <a:lnTo>
                  <a:pt x="159" y="103029"/>
                </a:lnTo>
                <a:cubicBezTo>
                  <a:pt x="159" y="121889"/>
                  <a:pt x="15590" y="137319"/>
                  <a:pt x="34449" y="137319"/>
                </a:cubicBezTo>
                <a:lnTo>
                  <a:pt x="514509" y="137319"/>
                </a:lnTo>
                <a:cubicBezTo>
                  <a:pt x="533369" y="137319"/>
                  <a:pt x="548799" y="121889"/>
                  <a:pt x="548799" y="103029"/>
                </a:cubicBezTo>
                <a:lnTo>
                  <a:pt x="548799" y="34449"/>
                </a:lnTo>
                <a:cubicBezTo>
                  <a:pt x="548799" y="15590"/>
                  <a:pt x="533369" y="159"/>
                  <a:pt x="514509" y="159"/>
                </a:cubicBezTo>
                <a:close/>
              </a:path>
            </a:pathLst>
          </a:custGeom>
          <a:solidFill>
            <a:srgbClr val="910830"/>
          </a:solidFill>
          <a:ln w="1414" cap="flat">
            <a:noFill/>
            <a:prstDash val="solid"/>
            <a:miter/>
          </a:ln>
        </p:spPr>
        <p:txBody>
          <a:bodyPr rtlCol="0" anchor="ctr"/>
          <a:lstStyle/>
          <a:p>
            <a:endParaRPr lang="en-GB"/>
          </a:p>
        </p:txBody>
      </p:sp>
      <p:sp>
        <p:nvSpPr>
          <p:cNvPr id="328" name="Grafik 324">
            <a:extLst>
              <a:ext uri="{FF2B5EF4-FFF2-40B4-BE49-F238E27FC236}">
                <a16:creationId xmlns:a16="http://schemas.microsoft.com/office/drawing/2014/main" id="{F6F4FDE9-09BA-40DF-B0B2-900A867D829F}"/>
              </a:ext>
            </a:extLst>
          </p:cNvPr>
          <p:cNvSpPr/>
          <p:nvPr/>
        </p:nvSpPr>
        <p:spPr>
          <a:xfrm>
            <a:off x="7172032" y="3208094"/>
            <a:ext cx="360591" cy="480789"/>
          </a:xfrm>
          <a:custGeom>
            <a:avLst/>
            <a:gdLst>
              <a:gd name="connsiteX0" fmla="*/ 514509 w 548640"/>
              <a:gd name="connsiteY0" fmla="*/ 159 h 731520"/>
              <a:gd name="connsiteX1" fmla="*/ 34449 w 548640"/>
              <a:gd name="connsiteY1" fmla="*/ 159 h 731520"/>
              <a:gd name="connsiteX2" fmla="*/ 159 w 548640"/>
              <a:gd name="connsiteY2" fmla="*/ 34449 h 731520"/>
              <a:gd name="connsiteX3" fmla="*/ 159 w 548640"/>
              <a:gd name="connsiteY3" fmla="*/ 103029 h 731520"/>
              <a:gd name="connsiteX4" fmla="*/ 34449 w 548640"/>
              <a:gd name="connsiteY4" fmla="*/ 137319 h 731520"/>
              <a:gd name="connsiteX5" fmla="*/ 514509 w 548640"/>
              <a:gd name="connsiteY5" fmla="*/ 137319 h 731520"/>
              <a:gd name="connsiteX6" fmla="*/ 548799 w 548640"/>
              <a:gd name="connsiteY6" fmla="*/ 103029 h 731520"/>
              <a:gd name="connsiteX7" fmla="*/ 548799 w 548640"/>
              <a:gd name="connsiteY7" fmla="*/ 34449 h 731520"/>
              <a:gd name="connsiteX8" fmla="*/ 514509 w 548640"/>
              <a:gd name="connsiteY8" fmla="*/ 159 h 731520"/>
              <a:gd name="connsiteX9" fmla="*/ 45879 w 548640"/>
              <a:gd name="connsiteY9" fmla="*/ 685959 h 731520"/>
              <a:gd name="connsiteX10" fmla="*/ 91599 w 548640"/>
              <a:gd name="connsiteY10" fmla="*/ 731679 h 731520"/>
              <a:gd name="connsiteX11" fmla="*/ 457359 w 548640"/>
              <a:gd name="connsiteY11" fmla="*/ 731679 h 731520"/>
              <a:gd name="connsiteX12" fmla="*/ 503079 w 548640"/>
              <a:gd name="connsiteY12" fmla="*/ 685959 h 731520"/>
              <a:gd name="connsiteX13" fmla="*/ 503079 w 548640"/>
              <a:gd name="connsiteY13" fmla="*/ 183039 h 731520"/>
              <a:gd name="connsiteX14" fmla="*/ 45879 w 548640"/>
              <a:gd name="connsiteY14" fmla="*/ 183039 h 731520"/>
              <a:gd name="connsiteX15" fmla="*/ 45879 w 548640"/>
              <a:gd name="connsiteY15" fmla="*/ 685959 h 731520"/>
              <a:gd name="connsiteX16" fmla="*/ 137319 w 548640"/>
              <a:gd name="connsiteY16" fmla="*/ 423069 h 731520"/>
              <a:gd name="connsiteX17" fmla="*/ 148749 w 548640"/>
              <a:gd name="connsiteY17" fmla="*/ 411639 h 731520"/>
              <a:gd name="connsiteX18" fmla="*/ 228759 w 548640"/>
              <a:gd name="connsiteY18" fmla="*/ 411639 h 731520"/>
              <a:gd name="connsiteX19" fmla="*/ 228759 w 548640"/>
              <a:gd name="connsiteY19" fmla="*/ 331629 h 731520"/>
              <a:gd name="connsiteX20" fmla="*/ 240189 w 548640"/>
              <a:gd name="connsiteY20" fmla="*/ 320199 h 731520"/>
              <a:gd name="connsiteX21" fmla="*/ 308769 w 548640"/>
              <a:gd name="connsiteY21" fmla="*/ 320199 h 731520"/>
              <a:gd name="connsiteX22" fmla="*/ 320199 w 548640"/>
              <a:gd name="connsiteY22" fmla="*/ 331629 h 731520"/>
              <a:gd name="connsiteX23" fmla="*/ 320199 w 548640"/>
              <a:gd name="connsiteY23" fmla="*/ 411639 h 731520"/>
              <a:gd name="connsiteX24" fmla="*/ 400209 w 548640"/>
              <a:gd name="connsiteY24" fmla="*/ 411639 h 731520"/>
              <a:gd name="connsiteX25" fmla="*/ 411639 w 548640"/>
              <a:gd name="connsiteY25" fmla="*/ 423069 h 731520"/>
              <a:gd name="connsiteX26" fmla="*/ 411639 w 548640"/>
              <a:gd name="connsiteY26" fmla="*/ 491649 h 731520"/>
              <a:gd name="connsiteX27" fmla="*/ 400209 w 548640"/>
              <a:gd name="connsiteY27" fmla="*/ 503079 h 731520"/>
              <a:gd name="connsiteX28" fmla="*/ 320199 w 548640"/>
              <a:gd name="connsiteY28" fmla="*/ 503079 h 731520"/>
              <a:gd name="connsiteX29" fmla="*/ 320199 w 548640"/>
              <a:gd name="connsiteY29" fmla="*/ 583089 h 731520"/>
              <a:gd name="connsiteX30" fmla="*/ 308769 w 548640"/>
              <a:gd name="connsiteY30" fmla="*/ 594519 h 731520"/>
              <a:gd name="connsiteX31" fmla="*/ 240189 w 548640"/>
              <a:gd name="connsiteY31" fmla="*/ 594519 h 731520"/>
              <a:gd name="connsiteX32" fmla="*/ 228759 w 548640"/>
              <a:gd name="connsiteY32" fmla="*/ 583089 h 731520"/>
              <a:gd name="connsiteX33" fmla="*/ 228759 w 548640"/>
              <a:gd name="connsiteY33" fmla="*/ 503079 h 731520"/>
              <a:gd name="connsiteX34" fmla="*/ 148749 w 548640"/>
              <a:gd name="connsiteY34" fmla="*/ 503079 h 731520"/>
              <a:gd name="connsiteX35" fmla="*/ 137319 w 548640"/>
              <a:gd name="connsiteY35" fmla="*/ 491649 h 731520"/>
              <a:gd name="connsiteX36" fmla="*/ 137319 w 548640"/>
              <a:gd name="connsiteY36" fmla="*/ 4230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8640" h="731520">
                <a:moveTo>
                  <a:pt x="514509" y="159"/>
                </a:moveTo>
                <a:lnTo>
                  <a:pt x="34449" y="159"/>
                </a:lnTo>
                <a:cubicBezTo>
                  <a:pt x="15590" y="159"/>
                  <a:pt x="159" y="15590"/>
                  <a:pt x="159" y="34449"/>
                </a:cubicBezTo>
                <a:lnTo>
                  <a:pt x="159" y="103029"/>
                </a:lnTo>
                <a:cubicBezTo>
                  <a:pt x="159" y="121889"/>
                  <a:pt x="15590" y="137319"/>
                  <a:pt x="34449" y="137319"/>
                </a:cubicBezTo>
                <a:lnTo>
                  <a:pt x="514509" y="137319"/>
                </a:lnTo>
                <a:cubicBezTo>
                  <a:pt x="533369" y="137319"/>
                  <a:pt x="548799" y="121889"/>
                  <a:pt x="548799" y="103029"/>
                </a:cubicBezTo>
                <a:lnTo>
                  <a:pt x="548799" y="34449"/>
                </a:lnTo>
                <a:cubicBezTo>
                  <a:pt x="548799" y="15590"/>
                  <a:pt x="533369" y="159"/>
                  <a:pt x="514509" y="159"/>
                </a:cubicBezTo>
                <a:close/>
                <a:moveTo>
                  <a:pt x="45879" y="685959"/>
                </a:moveTo>
                <a:cubicBezTo>
                  <a:pt x="45879" y="711105"/>
                  <a:pt x="66453" y="731679"/>
                  <a:pt x="91599" y="731679"/>
                </a:cubicBezTo>
                <a:lnTo>
                  <a:pt x="457359" y="731679"/>
                </a:lnTo>
                <a:cubicBezTo>
                  <a:pt x="482505" y="731679"/>
                  <a:pt x="503079" y="711105"/>
                  <a:pt x="503079" y="685959"/>
                </a:cubicBezTo>
                <a:lnTo>
                  <a:pt x="503079" y="183039"/>
                </a:lnTo>
                <a:lnTo>
                  <a:pt x="45879" y="183039"/>
                </a:lnTo>
                <a:lnTo>
                  <a:pt x="45879" y="685959"/>
                </a:lnTo>
                <a:close/>
                <a:moveTo>
                  <a:pt x="137319" y="423069"/>
                </a:moveTo>
                <a:cubicBezTo>
                  <a:pt x="137319" y="416783"/>
                  <a:pt x="142463" y="411639"/>
                  <a:pt x="148749" y="411639"/>
                </a:cubicBezTo>
                <a:lnTo>
                  <a:pt x="228759" y="411639"/>
                </a:lnTo>
                <a:lnTo>
                  <a:pt x="228759" y="331629"/>
                </a:lnTo>
                <a:cubicBezTo>
                  <a:pt x="228759" y="325343"/>
                  <a:pt x="233903" y="320199"/>
                  <a:pt x="240189" y="320199"/>
                </a:cubicBezTo>
                <a:lnTo>
                  <a:pt x="308769" y="320199"/>
                </a:lnTo>
                <a:cubicBezTo>
                  <a:pt x="315056" y="320199"/>
                  <a:pt x="320199" y="325343"/>
                  <a:pt x="320199" y="331629"/>
                </a:cubicBezTo>
                <a:lnTo>
                  <a:pt x="320199" y="411639"/>
                </a:lnTo>
                <a:lnTo>
                  <a:pt x="400209" y="411639"/>
                </a:lnTo>
                <a:cubicBezTo>
                  <a:pt x="406496" y="411639"/>
                  <a:pt x="411639" y="416783"/>
                  <a:pt x="411639" y="423069"/>
                </a:cubicBezTo>
                <a:lnTo>
                  <a:pt x="411639" y="491649"/>
                </a:lnTo>
                <a:cubicBezTo>
                  <a:pt x="411639" y="497936"/>
                  <a:pt x="406496" y="503079"/>
                  <a:pt x="400209" y="503079"/>
                </a:cubicBezTo>
                <a:lnTo>
                  <a:pt x="320199" y="503079"/>
                </a:lnTo>
                <a:lnTo>
                  <a:pt x="320199" y="583089"/>
                </a:lnTo>
                <a:cubicBezTo>
                  <a:pt x="320199" y="589376"/>
                  <a:pt x="315056" y="594519"/>
                  <a:pt x="308769" y="594519"/>
                </a:cubicBezTo>
                <a:lnTo>
                  <a:pt x="240189" y="594519"/>
                </a:lnTo>
                <a:cubicBezTo>
                  <a:pt x="233903" y="594519"/>
                  <a:pt x="228759" y="589376"/>
                  <a:pt x="228759" y="583089"/>
                </a:cubicBezTo>
                <a:lnTo>
                  <a:pt x="228759" y="503079"/>
                </a:lnTo>
                <a:lnTo>
                  <a:pt x="148749" y="503079"/>
                </a:lnTo>
                <a:cubicBezTo>
                  <a:pt x="142463" y="503079"/>
                  <a:pt x="137319" y="497936"/>
                  <a:pt x="137319" y="491649"/>
                </a:cubicBezTo>
                <a:lnTo>
                  <a:pt x="137319" y="423069"/>
                </a:lnTo>
                <a:close/>
              </a:path>
            </a:pathLst>
          </a:custGeom>
          <a:solidFill>
            <a:srgbClr val="910830"/>
          </a:solidFill>
          <a:ln w="1414" cap="flat">
            <a:noFill/>
            <a:prstDash val="solid"/>
            <a:miter/>
          </a:ln>
        </p:spPr>
        <p:txBody>
          <a:bodyPr rtlCol="0" anchor="ctr"/>
          <a:lstStyle/>
          <a:p>
            <a:endParaRPr lang="en-GB"/>
          </a:p>
        </p:txBody>
      </p:sp>
      <p:sp>
        <p:nvSpPr>
          <p:cNvPr id="329" name="Grafik 325">
            <a:extLst>
              <a:ext uri="{FF2B5EF4-FFF2-40B4-BE49-F238E27FC236}">
                <a16:creationId xmlns:a16="http://schemas.microsoft.com/office/drawing/2014/main" id="{EB90F39D-4EC4-449C-80A0-EAFB99C5B788}"/>
              </a:ext>
            </a:extLst>
          </p:cNvPr>
          <p:cNvSpPr/>
          <p:nvPr/>
        </p:nvSpPr>
        <p:spPr>
          <a:xfrm>
            <a:off x="3793991" y="3208094"/>
            <a:ext cx="480789" cy="480789"/>
          </a:xfrm>
          <a:custGeom>
            <a:avLst/>
            <a:gdLst>
              <a:gd name="connsiteX0" fmla="*/ 640239 w 731520"/>
              <a:gd name="connsiteY0" fmla="*/ 274479 h 731520"/>
              <a:gd name="connsiteX1" fmla="*/ 640239 w 731520"/>
              <a:gd name="connsiteY1" fmla="*/ 110530 h 731520"/>
              <a:gd name="connsiteX2" fmla="*/ 626852 w 731520"/>
              <a:gd name="connsiteY2" fmla="*/ 78197 h 731520"/>
              <a:gd name="connsiteX3" fmla="*/ 562186 w 731520"/>
              <a:gd name="connsiteY3" fmla="*/ 13546 h 731520"/>
              <a:gd name="connsiteX4" fmla="*/ 529854 w 731520"/>
              <a:gd name="connsiteY4" fmla="*/ 159 h 731520"/>
              <a:gd name="connsiteX5" fmla="*/ 137319 w 731520"/>
              <a:gd name="connsiteY5" fmla="*/ 159 h 731520"/>
              <a:gd name="connsiteX6" fmla="*/ 91599 w 731520"/>
              <a:gd name="connsiteY6" fmla="*/ 45879 h 731520"/>
              <a:gd name="connsiteX7" fmla="*/ 91599 w 731520"/>
              <a:gd name="connsiteY7" fmla="*/ 274479 h 731520"/>
              <a:gd name="connsiteX8" fmla="*/ 159 w 731520"/>
              <a:gd name="connsiteY8" fmla="*/ 365919 h 731520"/>
              <a:gd name="connsiteX9" fmla="*/ 159 w 731520"/>
              <a:gd name="connsiteY9" fmla="*/ 525939 h 731520"/>
              <a:gd name="connsiteX10" fmla="*/ 23019 w 731520"/>
              <a:gd name="connsiteY10" fmla="*/ 548799 h 731520"/>
              <a:gd name="connsiteX11" fmla="*/ 91599 w 731520"/>
              <a:gd name="connsiteY11" fmla="*/ 548799 h 731520"/>
              <a:gd name="connsiteX12" fmla="*/ 91599 w 731520"/>
              <a:gd name="connsiteY12" fmla="*/ 685959 h 731520"/>
              <a:gd name="connsiteX13" fmla="*/ 137319 w 731520"/>
              <a:gd name="connsiteY13" fmla="*/ 731679 h 731520"/>
              <a:gd name="connsiteX14" fmla="*/ 594519 w 731520"/>
              <a:gd name="connsiteY14" fmla="*/ 731679 h 731520"/>
              <a:gd name="connsiteX15" fmla="*/ 640239 w 731520"/>
              <a:gd name="connsiteY15" fmla="*/ 685959 h 731520"/>
              <a:gd name="connsiteX16" fmla="*/ 640239 w 731520"/>
              <a:gd name="connsiteY16" fmla="*/ 548799 h 731520"/>
              <a:gd name="connsiteX17" fmla="*/ 708819 w 731520"/>
              <a:gd name="connsiteY17" fmla="*/ 548799 h 731520"/>
              <a:gd name="connsiteX18" fmla="*/ 731679 w 731520"/>
              <a:gd name="connsiteY18" fmla="*/ 525939 h 731520"/>
              <a:gd name="connsiteX19" fmla="*/ 731679 w 731520"/>
              <a:gd name="connsiteY19" fmla="*/ 365919 h 731520"/>
              <a:gd name="connsiteX20" fmla="*/ 640239 w 731520"/>
              <a:gd name="connsiteY20" fmla="*/ 274479 h 731520"/>
              <a:gd name="connsiteX21" fmla="*/ 548799 w 731520"/>
              <a:gd name="connsiteY21" fmla="*/ 640239 h 731520"/>
              <a:gd name="connsiteX22" fmla="*/ 183039 w 731520"/>
              <a:gd name="connsiteY22" fmla="*/ 640239 h 731520"/>
              <a:gd name="connsiteX23" fmla="*/ 183039 w 731520"/>
              <a:gd name="connsiteY23" fmla="*/ 503079 h 731520"/>
              <a:gd name="connsiteX24" fmla="*/ 548799 w 731520"/>
              <a:gd name="connsiteY24" fmla="*/ 503079 h 731520"/>
              <a:gd name="connsiteX25" fmla="*/ 548799 w 731520"/>
              <a:gd name="connsiteY25" fmla="*/ 640239 h 731520"/>
              <a:gd name="connsiteX26" fmla="*/ 548799 w 731520"/>
              <a:gd name="connsiteY26" fmla="*/ 320199 h 731520"/>
              <a:gd name="connsiteX27" fmla="*/ 183039 w 731520"/>
              <a:gd name="connsiteY27" fmla="*/ 320199 h 731520"/>
              <a:gd name="connsiteX28" fmla="*/ 183039 w 731520"/>
              <a:gd name="connsiteY28" fmla="*/ 91599 h 731520"/>
              <a:gd name="connsiteX29" fmla="*/ 457359 w 731520"/>
              <a:gd name="connsiteY29" fmla="*/ 91599 h 731520"/>
              <a:gd name="connsiteX30" fmla="*/ 457359 w 731520"/>
              <a:gd name="connsiteY30" fmla="*/ 160179 h 731520"/>
              <a:gd name="connsiteX31" fmla="*/ 480219 w 731520"/>
              <a:gd name="connsiteY31" fmla="*/ 183039 h 731520"/>
              <a:gd name="connsiteX32" fmla="*/ 548799 w 731520"/>
              <a:gd name="connsiteY32" fmla="*/ 183039 h 731520"/>
              <a:gd name="connsiteX33" fmla="*/ 548799 w 731520"/>
              <a:gd name="connsiteY33" fmla="*/ 320199 h 731520"/>
              <a:gd name="connsiteX34" fmla="*/ 617379 w 731520"/>
              <a:gd name="connsiteY34" fmla="*/ 423069 h 731520"/>
              <a:gd name="connsiteX35" fmla="*/ 583089 w 731520"/>
              <a:gd name="connsiteY35" fmla="*/ 388779 h 731520"/>
              <a:gd name="connsiteX36" fmla="*/ 617379 w 731520"/>
              <a:gd name="connsiteY36" fmla="*/ 354489 h 731520"/>
              <a:gd name="connsiteX37" fmla="*/ 651669 w 731520"/>
              <a:gd name="connsiteY37" fmla="*/ 388779 h 731520"/>
              <a:gd name="connsiteX38" fmla="*/ 617379 w 731520"/>
              <a:gd name="connsiteY38" fmla="*/ 4230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640239" y="274479"/>
                </a:moveTo>
                <a:lnTo>
                  <a:pt x="640239" y="110530"/>
                </a:lnTo>
                <a:cubicBezTo>
                  <a:pt x="640239" y="98400"/>
                  <a:pt x="635424" y="86784"/>
                  <a:pt x="626852" y="78197"/>
                </a:cubicBezTo>
                <a:lnTo>
                  <a:pt x="562186" y="13546"/>
                </a:lnTo>
                <a:cubicBezTo>
                  <a:pt x="553614" y="4974"/>
                  <a:pt x="541984" y="159"/>
                  <a:pt x="529854" y="159"/>
                </a:cubicBezTo>
                <a:lnTo>
                  <a:pt x="137319" y="159"/>
                </a:lnTo>
                <a:cubicBezTo>
                  <a:pt x="112073" y="159"/>
                  <a:pt x="91599" y="20633"/>
                  <a:pt x="91599" y="45879"/>
                </a:cubicBezTo>
                <a:lnTo>
                  <a:pt x="91599" y="274479"/>
                </a:lnTo>
                <a:cubicBezTo>
                  <a:pt x="41093" y="274479"/>
                  <a:pt x="159" y="315413"/>
                  <a:pt x="159" y="365919"/>
                </a:cubicBezTo>
                <a:lnTo>
                  <a:pt x="159" y="525939"/>
                </a:lnTo>
                <a:cubicBezTo>
                  <a:pt x="159" y="538569"/>
                  <a:pt x="10389" y="548799"/>
                  <a:pt x="23019" y="548799"/>
                </a:cubicBezTo>
                <a:lnTo>
                  <a:pt x="91599" y="548799"/>
                </a:lnTo>
                <a:lnTo>
                  <a:pt x="91599" y="685959"/>
                </a:lnTo>
                <a:cubicBezTo>
                  <a:pt x="91599" y="711205"/>
                  <a:pt x="112073" y="731679"/>
                  <a:pt x="137319" y="731679"/>
                </a:cubicBezTo>
                <a:lnTo>
                  <a:pt x="594519" y="731679"/>
                </a:lnTo>
                <a:cubicBezTo>
                  <a:pt x="619765" y="731679"/>
                  <a:pt x="640239" y="711205"/>
                  <a:pt x="640239" y="685959"/>
                </a:cubicBezTo>
                <a:lnTo>
                  <a:pt x="640239" y="548799"/>
                </a:lnTo>
                <a:lnTo>
                  <a:pt x="708819" y="548799"/>
                </a:lnTo>
                <a:cubicBezTo>
                  <a:pt x="721449" y="548799"/>
                  <a:pt x="731679" y="538569"/>
                  <a:pt x="731679" y="525939"/>
                </a:cubicBezTo>
                <a:lnTo>
                  <a:pt x="731679" y="365919"/>
                </a:lnTo>
                <a:cubicBezTo>
                  <a:pt x="731679" y="315413"/>
                  <a:pt x="690745" y="274479"/>
                  <a:pt x="640239" y="274479"/>
                </a:cubicBezTo>
                <a:close/>
                <a:moveTo>
                  <a:pt x="548799" y="640239"/>
                </a:moveTo>
                <a:lnTo>
                  <a:pt x="183039" y="640239"/>
                </a:lnTo>
                <a:lnTo>
                  <a:pt x="183039" y="503079"/>
                </a:lnTo>
                <a:lnTo>
                  <a:pt x="548799" y="503079"/>
                </a:lnTo>
                <a:lnTo>
                  <a:pt x="548799" y="640239"/>
                </a:lnTo>
                <a:close/>
                <a:moveTo>
                  <a:pt x="548799" y="320199"/>
                </a:moveTo>
                <a:lnTo>
                  <a:pt x="183039" y="320199"/>
                </a:lnTo>
                <a:lnTo>
                  <a:pt x="183039" y="91599"/>
                </a:lnTo>
                <a:lnTo>
                  <a:pt x="457359" y="91599"/>
                </a:lnTo>
                <a:lnTo>
                  <a:pt x="457359" y="160179"/>
                </a:lnTo>
                <a:cubicBezTo>
                  <a:pt x="457359" y="172809"/>
                  <a:pt x="467589" y="183039"/>
                  <a:pt x="480219" y="183039"/>
                </a:cubicBezTo>
                <a:lnTo>
                  <a:pt x="548799" y="183039"/>
                </a:lnTo>
                <a:lnTo>
                  <a:pt x="548799" y="320199"/>
                </a:lnTo>
                <a:close/>
                <a:moveTo>
                  <a:pt x="617379" y="423069"/>
                </a:moveTo>
                <a:cubicBezTo>
                  <a:pt x="598448" y="423069"/>
                  <a:pt x="583089" y="407710"/>
                  <a:pt x="583089" y="388779"/>
                </a:cubicBezTo>
                <a:cubicBezTo>
                  <a:pt x="583089" y="369834"/>
                  <a:pt x="598448" y="354489"/>
                  <a:pt x="617379" y="354489"/>
                </a:cubicBezTo>
                <a:cubicBezTo>
                  <a:pt x="636310" y="354489"/>
                  <a:pt x="651669" y="369834"/>
                  <a:pt x="651669" y="388779"/>
                </a:cubicBezTo>
                <a:cubicBezTo>
                  <a:pt x="651669" y="407710"/>
                  <a:pt x="636310" y="423069"/>
                  <a:pt x="617379" y="423069"/>
                </a:cubicBezTo>
                <a:close/>
              </a:path>
            </a:pathLst>
          </a:custGeom>
          <a:solidFill>
            <a:srgbClr val="910830"/>
          </a:solidFill>
          <a:ln w="1414" cap="flat">
            <a:noFill/>
            <a:prstDash val="solid"/>
            <a:miter/>
          </a:ln>
        </p:spPr>
        <p:txBody>
          <a:bodyPr rtlCol="0" anchor="ctr"/>
          <a:lstStyle/>
          <a:p>
            <a:endParaRPr lang="en-GB"/>
          </a:p>
        </p:txBody>
      </p:sp>
      <p:sp>
        <p:nvSpPr>
          <p:cNvPr id="330" name="Grafik 326">
            <a:extLst>
              <a:ext uri="{FF2B5EF4-FFF2-40B4-BE49-F238E27FC236}">
                <a16:creationId xmlns:a16="http://schemas.microsoft.com/office/drawing/2014/main" id="{FB1502CC-37BE-46B6-8AE0-992EB64A208F}"/>
              </a:ext>
            </a:extLst>
          </p:cNvPr>
          <p:cNvSpPr/>
          <p:nvPr/>
        </p:nvSpPr>
        <p:spPr>
          <a:xfrm>
            <a:off x="1219767" y="3208046"/>
            <a:ext cx="600986" cy="480789"/>
          </a:xfrm>
          <a:custGeom>
            <a:avLst/>
            <a:gdLst>
              <a:gd name="connsiteX0" fmla="*/ 754541 w 914400"/>
              <a:gd name="connsiteY0" fmla="*/ 320272 h 731520"/>
              <a:gd name="connsiteX1" fmla="*/ 388781 w 914400"/>
              <a:gd name="connsiteY1" fmla="*/ 320272 h 731520"/>
              <a:gd name="connsiteX2" fmla="*/ 365921 w 914400"/>
              <a:gd name="connsiteY2" fmla="*/ 343132 h 731520"/>
              <a:gd name="connsiteX3" fmla="*/ 365921 w 914400"/>
              <a:gd name="connsiteY3" fmla="*/ 548872 h 731520"/>
              <a:gd name="connsiteX4" fmla="*/ 91601 w 914400"/>
              <a:gd name="connsiteY4" fmla="*/ 548872 h 731520"/>
              <a:gd name="connsiteX5" fmla="*/ 91601 w 914400"/>
              <a:gd name="connsiteY5" fmla="*/ 205972 h 731520"/>
              <a:gd name="connsiteX6" fmla="*/ 68741 w 914400"/>
              <a:gd name="connsiteY6" fmla="*/ 183112 h 731520"/>
              <a:gd name="connsiteX7" fmla="*/ 23021 w 914400"/>
              <a:gd name="connsiteY7" fmla="*/ 183112 h 731520"/>
              <a:gd name="connsiteX8" fmla="*/ 161 w 914400"/>
              <a:gd name="connsiteY8" fmla="*/ 205972 h 731520"/>
              <a:gd name="connsiteX9" fmla="*/ 161 w 914400"/>
              <a:gd name="connsiteY9" fmla="*/ 708892 h 731520"/>
              <a:gd name="connsiteX10" fmla="*/ 23021 w 914400"/>
              <a:gd name="connsiteY10" fmla="*/ 731752 h 731520"/>
              <a:gd name="connsiteX11" fmla="*/ 68741 w 914400"/>
              <a:gd name="connsiteY11" fmla="*/ 731752 h 731520"/>
              <a:gd name="connsiteX12" fmla="*/ 91601 w 914400"/>
              <a:gd name="connsiteY12" fmla="*/ 708892 h 731520"/>
              <a:gd name="connsiteX13" fmla="*/ 91601 w 914400"/>
              <a:gd name="connsiteY13" fmla="*/ 640312 h 731520"/>
              <a:gd name="connsiteX14" fmla="*/ 823121 w 914400"/>
              <a:gd name="connsiteY14" fmla="*/ 640312 h 731520"/>
              <a:gd name="connsiteX15" fmla="*/ 823121 w 914400"/>
              <a:gd name="connsiteY15" fmla="*/ 708892 h 731520"/>
              <a:gd name="connsiteX16" fmla="*/ 845981 w 914400"/>
              <a:gd name="connsiteY16" fmla="*/ 731752 h 731520"/>
              <a:gd name="connsiteX17" fmla="*/ 891701 w 914400"/>
              <a:gd name="connsiteY17" fmla="*/ 731752 h 731520"/>
              <a:gd name="connsiteX18" fmla="*/ 914561 w 914400"/>
              <a:gd name="connsiteY18" fmla="*/ 708892 h 731520"/>
              <a:gd name="connsiteX19" fmla="*/ 914561 w 914400"/>
              <a:gd name="connsiteY19" fmla="*/ 480292 h 731520"/>
              <a:gd name="connsiteX20" fmla="*/ 754541 w 914400"/>
              <a:gd name="connsiteY20" fmla="*/ 320272 h 731520"/>
              <a:gd name="connsiteX21" fmla="*/ 194471 w 914400"/>
              <a:gd name="connsiteY21" fmla="*/ 137392 h 731520"/>
              <a:gd name="connsiteX22" fmla="*/ 374636 w 914400"/>
              <a:gd name="connsiteY22" fmla="*/ 137392 h 731520"/>
              <a:gd name="connsiteX23" fmla="*/ 414070 w 914400"/>
              <a:gd name="connsiteY23" fmla="*/ 216259 h 731520"/>
              <a:gd name="connsiteX24" fmla="*/ 454932 w 914400"/>
              <a:gd name="connsiteY24" fmla="*/ 216259 h 731520"/>
              <a:gd name="connsiteX25" fmla="*/ 525941 w 914400"/>
              <a:gd name="connsiteY25" fmla="*/ 74241 h 731520"/>
              <a:gd name="connsiteX26" fmla="*/ 557516 w 914400"/>
              <a:gd name="connsiteY26" fmla="*/ 137392 h 731520"/>
              <a:gd name="connsiteX27" fmla="*/ 731681 w 914400"/>
              <a:gd name="connsiteY27" fmla="*/ 137392 h 731520"/>
              <a:gd name="connsiteX28" fmla="*/ 754541 w 914400"/>
              <a:gd name="connsiteY28" fmla="*/ 114532 h 731520"/>
              <a:gd name="connsiteX29" fmla="*/ 731681 w 914400"/>
              <a:gd name="connsiteY29" fmla="*/ 91672 h 731520"/>
              <a:gd name="connsiteX30" fmla="*/ 585805 w 914400"/>
              <a:gd name="connsiteY30" fmla="*/ 91672 h 731520"/>
              <a:gd name="connsiteX31" fmla="*/ 546372 w 914400"/>
              <a:gd name="connsiteY31" fmla="*/ 12805 h 731520"/>
              <a:gd name="connsiteX32" fmla="*/ 505510 w 914400"/>
              <a:gd name="connsiteY32" fmla="*/ 12805 h 731520"/>
              <a:gd name="connsiteX33" fmla="*/ 434501 w 914400"/>
              <a:gd name="connsiteY33" fmla="*/ 154823 h 731520"/>
              <a:gd name="connsiteX34" fmla="*/ 406069 w 914400"/>
              <a:gd name="connsiteY34" fmla="*/ 97959 h 731520"/>
              <a:gd name="connsiteX35" fmla="*/ 395782 w 914400"/>
              <a:gd name="connsiteY35" fmla="*/ 91672 h 731520"/>
              <a:gd name="connsiteX36" fmla="*/ 194471 w 914400"/>
              <a:gd name="connsiteY36" fmla="*/ 91672 h 731520"/>
              <a:gd name="connsiteX37" fmla="*/ 183041 w 914400"/>
              <a:gd name="connsiteY37" fmla="*/ 103102 h 731520"/>
              <a:gd name="connsiteX38" fmla="*/ 183041 w 914400"/>
              <a:gd name="connsiteY38" fmla="*/ 125962 h 731520"/>
              <a:gd name="connsiteX39" fmla="*/ 194471 w 914400"/>
              <a:gd name="connsiteY39" fmla="*/ 137392 h 731520"/>
              <a:gd name="connsiteX40" fmla="*/ 228761 w 914400"/>
              <a:gd name="connsiteY40" fmla="*/ 503152 h 731520"/>
              <a:gd name="connsiteX41" fmla="*/ 320201 w 914400"/>
              <a:gd name="connsiteY41" fmla="*/ 411712 h 731520"/>
              <a:gd name="connsiteX42" fmla="*/ 228761 w 914400"/>
              <a:gd name="connsiteY42" fmla="*/ 320272 h 731520"/>
              <a:gd name="connsiteX43" fmla="*/ 137321 w 914400"/>
              <a:gd name="connsiteY43" fmla="*/ 411712 h 731520"/>
              <a:gd name="connsiteX44" fmla="*/ 228761 w 914400"/>
              <a:gd name="connsiteY44" fmla="*/ 50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14400" h="731520">
                <a:moveTo>
                  <a:pt x="754541" y="320272"/>
                </a:moveTo>
                <a:lnTo>
                  <a:pt x="388781" y="320272"/>
                </a:lnTo>
                <a:cubicBezTo>
                  <a:pt x="376208" y="320272"/>
                  <a:pt x="365921" y="330559"/>
                  <a:pt x="365921" y="343132"/>
                </a:cubicBezTo>
                <a:lnTo>
                  <a:pt x="365921" y="548872"/>
                </a:lnTo>
                <a:lnTo>
                  <a:pt x="91601" y="548872"/>
                </a:lnTo>
                <a:lnTo>
                  <a:pt x="91601" y="205972"/>
                </a:lnTo>
                <a:cubicBezTo>
                  <a:pt x="91601" y="193399"/>
                  <a:pt x="81314" y="183112"/>
                  <a:pt x="68741" y="183112"/>
                </a:cubicBezTo>
                <a:lnTo>
                  <a:pt x="23021" y="183112"/>
                </a:lnTo>
                <a:cubicBezTo>
                  <a:pt x="10448" y="183112"/>
                  <a:pt x="161" y="193399"/>
                  <a:pt x="161" y="205972"/>
                </a:cubicBezTo>
                <a:lnTo>
                  <a:pt x="161" y="708892"/>
                </a:lnTo>
                <a:cubicBezTo>
                  <a:pt x="161" y="721465"/>
                  <a:pt x="10448" y="731752"/>
                  <a:pt x="23021" y="731752"/>
                </a:cubicBezTo>
                <a:lnTo>
                  <a:pt x="68741" y="731752"/>
                </a:lnTo>
                <a:cubicBezTo>
                  <a:pt x="81314" y="731752"/>
                  <a:pt x="91601" y="721465"/>
                  <a:pt x="91601" y="708892"/>
                </a:cubicBezTo>
                <a:lnTo>
                  <a:pt x="91601" y="640312"/>
                </a:lnTo>
                <a:lnTo>
                  <a:pt x="823121" y="640312"/>
                </a:lnTo>
                <a:lnTo>
                  <a:pt x="823121" y="708892"/>
                </a:lnTo>
                <a:cubicBezTo>
                  <a:pt x="823121" y="721465"/>
                  <a:pt x="833408" y="731752"/>
                  <a:pt x="845981" y="731752"/>
                </a:cubicBezTo>
                <a:lnTo>
                  <a:pt x="891701" y="731752"/>
                </a:lnTo>
                <a:cubicBezTo>
                  <a:pt x="904274" y="731752"/>
                  <a:pt x="914561" y="721465"/>
                  <a:pt x="914561" y="708892"/>
                </a:cubicBezTo>
                <a:lnTo>
                  <a:pt x="914561" y="480292"/>
                </a:lnTo>
                <a:cubicBezTo>
                  <a:pt x="914561" y="391853"/>
                  <a:pt x="842980" y="320272"/>
                  <a:pt x="754541" y="320272"/>
                </a:cubicBezTo>
                <a:close/>
                <a:moveTo>
                  <a:pt x="194471" y="137392"/>
                </a:moveTo>
                <a:lnTo>
                  <a:pt x="374636" y="137392"/>
                </a:lnTo>
                <a:lnTo>
                  <a:pt x="414070" y="216259"/>
                </a:lnTo>
                <a:cubicBezTo>
                  <a:pt x="422499" y="233118"/>
                  <a:pt x="446502" y="233118"/>
                  <a:pt x="454932" y="216259"/>
                </a:cubicBezTo>
                <a:lnTo>
                  <a:pt x="525941" y="74241"/>
                </a:lnTo>
                <a:lnTo>
                  <a:pt x="557516" y="137392"/>
                </a:lnTo>
                <a:lnTo>
                  <a:pt x="731681" y="137392"/>
                </a:lnTo>
                <a:cubicBezTo>
                  <a:pt x="744254" y="137392"/>
                  <a:pt x="754541" y="127105"/>
                  <a:pt x="754541" y="114532"/>
                </a:cubicBezTo>
                <a:cubicBezTo>
                  <a:pt x="754541" y="101959"/>
                  <a:pt x="744254" y="91672"/>
                  <a:pt x="731681" y="91672"/>
                </a:cubicBezTo>
                <a:lnTo>
                  <a:pt x="585805" y="91672"/>
                </a:lnTo>
                <a:lnTo>
                  <a:pt x="546372" y="12805"/>
                </a:lnTo>
                <a:cubicBezTo>
                  <a:pt x="537942" y="-4054"/>
                  <a:pt x="513939" y="-4054"/>
                  <a:pt x="505510" y="12805"/>
                </a:cubicBezTo>
                <a:lnTo>
                  <a:pt x="434501" y="154823"/>
                </a:lnTo>
                <a:lnTo>
                  <a:pt x="406069" y="97959"/>
                </a:lnTo>
                <a:cubicBezTo>
                  <a:pt x="404068" y="94101"/>
                  <a:pt x="400211" y="91672"/>
                  <a:pt x="395782" y="91672"/>
                </a:cubicBezTo>
                <a:lnTo>
                  <a:pt x="194471" y="91672"/>
                </a:lnTo>
                <a:cubicBezTo>
                  <a:pt x="188184" y="91672"/>
                  <a:pt x="183041" y="96816"/>
                  <a:pt x="183041" y="103102"/>
                </a:cubicBezTo>
                <a:lnTo>
                  <a:pt x="183041" y="125962"/>
                </a:lnTo>
                <a:cubicBezTo>
                  <a:pt x="183041" y="132249"/>
                  <a:pt x="188184" y="137392"/>
                  <a:pt x="194471" y="137392"/>
                </a:cubicBezTo>
                <a:close/>
                <a:moveTo>
                  <a:pt x="228761" y="503152"/>
                </a:moveTo>
                <a:cubicBezTo>
                  <a:pt x="279196" y="503152"/>
                  <a:pt x="320201" y="462147"/>
                  <a:pt x="320201" y="411712"/>
                </a:cubicBezTo>
                <a:cubicBezTo>
                  <a:pt x="320201" y="361277"/>
                  <a:pt x="279196" y="320272"/>
                  <a:pt x="228761" y="320272"/>
                </a:cubicBezTo>
                <a:cubicBezTo>
                  <a:pt x="178326" y="320272"/>
                  <a:pt x="137321" y="361277"/>
                  <a:pt x="137321" y="411712"/>
                </a:cubicBezTo>
                <a:cubicBezTo>
                  <a:pt x="137321" y="462147"/>
                  <a:pt x="178326" y="503152"/>
                  <a:pt x="228761" y="503152"/>
                </a:cubicBezTo>
                <a:close/>
              </a:path>
            </a:pathLst>
          </a:custGeom>
          <a:solidFill>
            <a:srgbClr val="910830"/>
          </a:solidFill>
          <a:ln w="1429" cap="flat">
            <a:noFill/>
            <a:prstDash val="solid"/>
            <a:miter/>
          </a:ln>
        </p:spPr>
        <p:txBody>
          <a:bodyPr rtlCol="0" anchor="ctr"/>
          <a:lstStyle/>
          <a:p>
            <a:endParaRPr lang="en-GB"/>
          </a:p>
        </p:txBody>
      </p:sp>
      <p:sp>
        <p:nvSpPr>
          <p:cNvPr id="331" name="Grafik 327">
            <a:extLst>
              <a:ext uri="{FF2B5EF4-FFF2-40B4-BE49-F238E27FC236}">
                <a16:creationId xmlns:a16="http://schemas.microsoft.com/office/drawing/2014/main" id="{A90126F1-072F-44D7-AFFB-14EA06E70C3D}"/>
              </a:ext>
            </a:extLst>
          </p:cNvPr>
          <p:cNvSpPr/>
          <p:nvPr/>
        </p:nvSpPr>
        <p:spPr>
          <a:xfrm>
            <a:off x="1908397" y="3208092"/>
            <a:ext cx="600986" cy="480789"/>
          </a:xfrm>
          <a:custGeom>
            <a:avLst/>
            <a:gdLst>
              <a:gd name="connsiteX0" fmla="*/ 548801 w 914400"/>
              <a:gd name="connsiteY0" fmla="*/ 457361 h 731520"/>
              <a:gd name="connsiteX1" fmla="*/ 365921 w 914400"/>
              <a:gd name="connsiteY1" fmla="*/ 457361 h 731520"/>
              <a:gd name="connsiteX2" fmla="*/ 320201 w 914400"/>
              <a:gd name="connsiteY2" fmla="*/ 503081 h 731520"/>
              <a:gd name="connsiteX3" fmla="*/ 320201 w 914400"/>
              <a:gd name="connsiteY3" fmla="*/ 685961 h 731520"/>
              <a:gd name="connsiteX4" fmla="*/ 365921 w 914400"/>
              <a:gd name="connsiteY4" fmla="*/ 731681 h 731520"/>
              <a:gd name="connsiteX5" fmla="*/ 548801 w 914400"/>
              <a:gd name="connsiteY5" fmla="*/ 731681 h 731520"/>
              <a:gd name="connsiteX6" fmla="*/ 594521 w 914400"/>
              <a:gd name="connsiteY6" fmla="*/ 685961 h 731520"/>
              <a:gd name="connsiteX7" fmla="*/ 594521 w 914400"/>
              <a:gd name="connsiteY7" fmla="*/ 503081 h 731520"/>
              <a:gd name="connsiteX8" fmla="*/ 548801 w 914400"/>
              <a:gd name="connsiteY8" fmla="*/ 457361 h 731520"/>
              <a:gd name="connsiteX9" fmla="*/ 274481 w 914400"/>
              <a:gd name="connsiteY9" fmla="*/ 45881 h 731520"/>
              <a:gd name="connsiteX10" fmla="*/ 228761 w 914400"/>
              <a:gd name="connsiteY10" fmla="*/ 161 h 731520"/>
              <a:gd name="connsiteX11" fmla="*/ 45881 w 914400"/>
              <a:gd name="connsiteY11" fmla="*/ 161 h 731520"/>
              <a:gd name="connsiteX12" fmla="*/ 161 w 914400"/>
              <a:gd name="connsiteY12" fmla="*/ 45881 h 731520"/>
              <a:gd name="connsiteX13" fmla="*/ 161 w 914400"/>
              <a:gd name="connsiteY13" fmla="*/ 228761 h 731520"/>
              <a:gd name="connsiteX14" fmla="*/ 45881 w 914400"/>
              <a:gd name="connsiteY14" fmla="*/ 274481 h 731520"/>
              <a:gd name="connsiteX15" fmla="*/ 182641 w 914400"/>
              <a:gd name="connsiteY15" fmla="*/ 274481 h 731520"/>
              <a:gd name="connsiteX16" fmla="*/ 287168 w 914400"/>
              <a:gd name="connsiteY16" fmla="*/ 457418 h 731520"/>
              <a:gd name="connsiteX17" fmla="*/ 365921 w 914400"/>
              <a:gd name="connsiteY17" fmla="*/ 411641 h 731520"/>
              <a:gd name="connsiteX18" fmla="*/ 366321 w 914400"/>
              <a:gd name="connsiteY18" fmla="*/ 411641 h 731520"/>
              <a:gd name="connsiteX19" fmla="*/ 274481 w 914400"/>
              <a:gd name="connsiteY19" fmla="*/ 250921 h 731520"/>
              <a:gd name="connsiteX20" fmla="*/ 274481 w 914400"/>
              <a:gd name="connsiteY20" fmla="*/ 183041 h 731520"/>
              <a:gd name="connsiteX21" fmla="*/ 594521 w 914400"/>
              <a:gd name="connsiteY21" fmla="*/ 183041 h 731520"/>
              <a:gd name="connsiteX22" fmla="*/ 594521 w 914400"/>
              <a:gd name="connsiteY22" fmla="*/ 91601 h 731520"/>
              <a:gd name="connsiteX23" fmla="*/ 274481 w 914400"/>
              <a:gd name="connsiteY23" fmla="*/ 91601 h 731520"/>
              <a:gd name="connsiteX24" fmla="*/ 274481 w 914400"/>
              <a:gd name="connsiteY24" fmla="*/ 45881 h 731520"/>
              <a:gd name="connsiteX25" fmla="*/ 868841 w 914400"/>
              <a:gd name="connsiteY25" fmla="*/ 161 h 731520"/>
              <a:gd name="connsiteX26" fmla="*/ 685961 w 914400"/>
              <a:gd name="connsiteY26" fmla="*/ 161 h 731520"/>
              <a:gd name="connsiteX27" fmla="*/ 640241 w 914400"/>
              <a:gd name="connsiteY27" fmla="*/ 45881 h 731520"/>
              <a:gd name="connsiteX28" fmla="*/ 640241 w 914400"/>
              <a:gd name="connsiteY28" fmla="*/ 228761 h 731520"/>
              <a:gd name="connsiteX29" fmla="*/ 685961 w 914400"/>
              <a:gd name="connsiteY29" fmla="*/ 274481 h 731520"/>
              <a:gd name="connsiteX30" fmla="*/ 868841 w 914400"/>
              <a:gd name="connsiteY30" fmla="*/ 274481 h 731520"/>
              <a:gd name="connsiteX31" fmla="*/ 914561 w 914400"/>
              <a:gd name="connsiteY31" fmla="*/ 228761 h 731520"/>
              <a:gd name="connsiteX32" fmla="*/ 914561 w 914400"/>
              <a:gd name="connsiteY32" fmla="*/ 45881 h 731520"/>
              <a:gd name="connsiteX33" fmla="*/ 868841 w 914400"/>
              <a:gd name="connsiteY33"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731520">
                <a:moveTo>
                  <a:pt x="548801" y="457361"/>
                </a:moveTo>
                <a:lnTo>
                  <a:pt x="365921" y="457361"/>
                </a:lnTo>
                <a:cubicBezTo>
                  <a:pt x="340675" y="457361"/>
                  <a:pt x="320201" y="477835"/>
                  <a:pt x="320201" y="503081"/>
                </a:cubicBezTo>
                <a:lnTo>
                  <a:pt x="320201" y="685961"/>
                </a:lnTo>
                <a:cubicBezTo>
                  <a:pt x="320201" y="711207"/>
                  <a:pt x="340675" y="731681"/>
                  <a:pt x="365921" y="731681"/>
                </a:cubicBezTo>
                <a:lnTo>
                  <a:pt x="548801" y="731681"/>
                </a:lnTo>
                <a:cubicBezTo>
                  <a:pt x="574047" y="731681"/>
                  <a:pt x="594521" y="711207"/>
                  <a:pt x="594521" y="685961"/>
                </a:cubicBezTo>
                <a:lnTo>
                  <a:pt x="594521" y="503081"/>
                </a:lnTo>
                <a:cubicBezTo>
                  <a:pt x="594521" y="477835"/>
                  <a:pt x="574047" y="457361"/>
                  <a:pt x="548801" y="457361"/>
                </a:cubicBezTo>
                <a:close/>
                <a:moveTo>
                  <a:pt x="274481" y="45881"/>
                </a:moveTo>
                <a:cubicBezTo>
                  <a:pt x="274481" y="20635"/>
                  <a:pt x="254007" y="161"/>
                  <a:pt x="228761" y="161"/>
                </a:cubicBezTo>
                <a:lnTo>
                  <a:pt x="45881" y="161"/>
                </a:lnTo>
                <a:cubicBezTo>
                  <a:pt x="20635" y="161"/>
                  <a:pt x="161" y="20635"/>
                  <a:pt x="161" y="45881"/>
                </a:cubicBezTo>
                <a:lnTo>
                  <a:pt x="161" y="228761"/>
                </a:lnTo>
                <a:cubicBezTo>
                  <a:pt x="161" y="254007"/>
                  <a:pt x="20635" y="274481"/>
                  <a:pt x="45881" y="274481"/>
                </a:cubicBezTo>
                <a:lnTo>
                  <a:pt x="182641" y="274481"/>
                </a:lnTo>
                <a:lnTo>
                  <a:pt x="287168" y="457418"/>
                </a:lnTo>
                <a:cubicBezTo>
                  <a:pt x="303027" y="430186"/>
                  <a:pt x="332202" y="411641"/>
                  <a:pt x="365921" y="411641"/>
                </a:cubicBezTo>
                <a:lnTo>
                  <a:pt x="366321" y="411641"/>
                </a:lnTo>
                <a:lnTo>
                  <a:pt x="274481" y="250921"/>
                </a:lnTo>
                <a:lnTo>
                  <a:pt x="274481" y="183041"/>
                </a:lnTo>
                <a:lnTo>
                  <a:pt x="594521" y="183041"/>
                </a:lnTo>
                <a:lnTo>
                  <a:pt x="594521" y="91601"/>
                </a:lnTo>
                <a:lnTo>
                  <a:pt x="274481" y="91601"/>
                </a:lnTo>
                <a:lnTo>
                  <a:pt x="274481" y="45881"/>
                </a:lnTo>
                <a:close/>
                <a:moveTo>
                  <a:pt x="868841" y="161"/>
                </a:moveTo>
                <a:lnTo>
                  <a:pt x="685961" y="161"/>
                </a:lnTo>
                <a:cubicBezTo>
                  <a:pt x="660715" y="161"/>
                  <a:pt x="640241" y="20635"/>
                  <a:pt x="640241" y="45881"/>
                </a:cubicBezTo>
                <a:lnTo>
                  <a:pt x="640241" y="228761"/>
                </a:lnTo>
                <a:cubicBezTo>
                  <a:pt x="640241" y="254007"/>
                  <a:pt x="660715" y="274481"/>
                  <a:pt x="685961" y="274481"/>
                </a:cubicBezTo>
                <a:lnTo>
                  <a:pt x="868841" y="274481"/>
                </a:lnTo>
                <a:cubicBezTo>
                  <a:pt x="894087" y="274481"/>
                  <a:pt x="914561" y="254007"/>
                  <a:pt x="914561" y="228761"/>
                </a:cubicBezTo>
                <a:lnTo>
                  <a:pt x="914561" y="45881"/>
                </a:lnTo>
                <a:cubicBezTo>
                  <a:pt x="914561" y="20635"/>
                  <a:pt x="894087" y="161"/>
                  <a:pt x="868841" y="161"/>
                </a:cubicBezTo>
                <a:close/>
              </a:path>
            </a:pathLst>
          </a:custGeom>
          <a:solidFill>
            <a:srgbClr val="910830"/>
          </a:solidFill>
          <a:ln w="1429" cap="flat">
            <a:noFill/>
            <a:prstDash val="solid"/>
            <a:miter/>
          </a:ln>
        </p:spPr>
        <p:txBody>
          <a:bodyPr rtlCol="0" anchor="ctr"/>
          <a:lstStyle/>
          <a:p>
            <a:endParaRPr lang="en-GB"/>
          </a:p>
        </p:txBody>
      </p:sp>
      <p:sp>
        <p:nvSpPr>
          <p:cNvPr id="332" name="Grafik 328">
            <a:extLst>
              <a:ext uri="{FF2B5EF4-FFF2-40B4-BE49-F238E27FC236}">
                <a16:creationId xmlns:a16="http://schemas.microsoft.com/office/drawing/2014/main" id="{3A185864-CE36-4CFB-A774-79451E394ACF}"/>
              </a:ext>
            </a:extLst>
          </p:cNvPr>
          <p:cNvSpPr/>
          <p:nvPr/>
        </p:nvSpPr>
        <p:spPr>
          <a:xfrm>
            <a:off x="2597027" y="3208093"/>
            <a:ext cx="540887" cy="480789"/>
          </a:xfrm>
          <a:custGeom>
            <a:avLst/>
            <a:gdLst>
              <a:gd name="connsiteX0" fmla="*/ 742313 w 822960"/>
              <a:gd name="connsiteY0" fmla="*/ 412570 h 731520"/>
              <a:gd name="connsiteX1" fmla="*/ 625072 w 822960"/>
              <a:gd name="connsiteY1" fmla="*/ 457709 h 731520"/>
              <a:gd name="connsiteX2" fmla="*/ 617380 w 822960"/>
              <a:gd name="connsiteY2" fmla="*/ 205900 h 731520"/>
              <a:gd name="connsiteX3" fmla="*/ 336934 w 822960"/>
              <a:gd name="connsiteY3" fmla="*/ 201189 h 731520"/>
              <a:gd name="connsiteX4" fmla="*/ 388780 w 822960"/>
              <a:gd name="connsiteY4" fmla="*/ 78338 h 731520"/>
              <a:gd name="connsiteX5" fmla="*/ 300968 w 822960"/>
              <a:gd name="connsiteY5" fmla="*/ 160 h 731520"/>
              <a:gd name="connsiteX6" fmla="*/ 206147 w 822960"/>
              <a:gd name="connsiteY6" fmla="*/ 80664 h 731520"/>
              <a:gd name="connsiteX7" fmla="*/ 251454 w 822960"/>
              <a:gd name="connsiteY7" fmla="*/ 197465 h 731520"/>
              <a:gd name="connsiteX8" fmla="*/ 160 w 822960"/>
              <a:gd name="connsiteY8" fmla="*/ 238415 h 731520"/>
              <a:gd name="connsiteX9" fmla="*/ 160 w 822960"/>
              <a:gd name="connsiteY9" fmla="*/ 714528 h 731520"/>
              <a:gd name="connsiteX10" fmla="*/ 255385 w 822960"/>
              <a:gd name="connsiteY10" fmla="*/ 673577 h 731520"/>
              <a:gd name="connsiteX11" fmla="*/ 198235 w 822960"/>
              <a:gd name="connsiteY11" fmla="*/ 557175 h 731520"/>
              <a:gd name="connsiteX12" fmla="*/ 289070 w 822960"/>
              <a:gd name="connsiteY12" fmla="*/ 476671 h 731520"/>
              <a:gd name="connsiteX13" fmla="*/ 377350 w 822960"/>
              <a:gd name="connsiteY13" fmla="*/ 554848 h 731520"/>
              <a:gd name="connsiteX14" fmla="*/ 325504 w 822960"/>
              <a:gd name="connsiteY14" fmla="*/ 677699 h 731520"/>
              <a:gd name="connsiteX15" fmla="*/ 584436 w 822960"/>
              <a:gd name="connsiteY15" fmla="*/ 714461 h 731520"/>
              <a:gd name="connsiteX16" fmla="*/ 621336 w 822960"/>
              <a:gd name="connsiteY16" fmla="*/ 542866 h 731520"/>
              <a:gd name="connsiteX17" fmla="*/ 744649 w 822960"/>
              <a:gd name="connsiteY17" fmla="*/ 594519 h 731520"/>
              <a:gd name="connsiteX18" fmla="*/ 823120 w 822960"/>
              <a:gd name="connsiteY18" fmla="*/ 506570 h 731520"/>
              <a:gd name="connsiteX19" fmla="*/ 742313 w 822960"/>
              <a:gd name="connsiteY19" fmla="*/ 4125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2960" h="731520">
                <a:moveTo>
                  <a:pt x="742313" y="412570"/>
                </a:moveTo>
                <a:cubicBezTo>
                  <a:pt x="682993" y="412570"/>
                  <a:pt x="657302" y="457709"/>
                  <a:pt x="625072" y="457709"/>
                </a:cubicBezTo>
                <a:cubicBezTo>
                  <a:pt x="539383" y="457709"/>
                  <a:pt x="617380" y="205900"/>
                  <a:pt x="617380" y="205900"/>
                </a:cubicBezTo>
                <a:cubicBezTo>
                  <a:pt x="617380" y="205900"/>
                  <a:pt x="336934" y="320200"/>
                  <a:pt x="336934" y="201189"/>
                </a:cubicBezTo>
                <a:cubicBezTo>
                  <a:pt x="336934" y="150002"/>
                  <a:pt x="388780" y="135110"/>
                  <a:pt x="388780" y="78338"/>
                </a:cubicBezTo>
                <a:cubicBezTo>
                  <a:pt x="388780" y="27615"/>
                  <a:pt x="348611" y="160"/>
                  <a:pt x="300968" y="160"/>
                </a:cubicBezTo>
                <a:cubicBezTo>
                  <a:pt x="251456" y="160"/>
                  <a:pt x="206147" y="27151"/>
                  <a:pt x="206147" y="80664"/>
                </a:cubicBezTo>
                <a:cubicBezTo>
                  <a:pt x="206147" y="139763"/>
                  <a:pt x="251454" y="165356"/>
                  <a:pt x="251454" y="197465"/>
                </a:cubicBezTo>
                <a:cubicBezTo>
                  <a:pt x="251456" y="296939"/>
                  <a:pt x="160" y="238415"/>
                  <a:pt x="160" y="238415"/>
                </a:cubicBezTo>
                <a:lnTo>
                  <a:pt x="160" y="714528"/>
                </a:lnTo>
                <a:cubicBezTo>
                  <a:pt x="160" y="714528"/>
                  <a:pt x="255385" y="773174"/>
                  <a:pt x="255385" y="673577"/>
                </a:cubicBezTo>
                <a:cubicBezTo>
                  <a:pt x="255385" y="641469"/>
                  <a:pt x="198235" y="616274"/>
                  <a:pt x="198235" y="557175"/>
                </a:cubicBezTo>
                <a:cubicBezTo>
                  <a:pt x="198235" y="503660"/>
                  <a:pt x="240026" y="476671"/>
                  <a:pt x="289070" y="476671"/>
                </a:cubicBezTo>
                <a:cubicBezTo>
                  <a:pt x="337181" y="476671"/>
                  <a:pt x="377350" y="504126"/>
                  <a:pt x="377350" y="554848"/>
                </a:cubicBezTo>
                <a:cubicBezTo>
                  <a:pt x="377350" y="611619"/>
                  <a:pt x="325504" y="626511"/>
                  <a:pt x="325504" y="677699"/>
                </a:cubicBezTo>
                <a:cubicBezTo>
                  <a:pt x="325504" y="764571"/>
                  <a:pt x="510777" y="714461"/>
                  <a:pt x="584436" y="714461"/>
                </a:cubicBezTo>
                <a:cubicBezTo>
                  <a:pt x="584436" y="714461"/>
                  <a:pt x="534823" y="542866"/>
                  <a:pt x="621336" y="542866"/>
                </a:cubicBezTo>
                <a:cubicBezTo>
                  <a:pt x="672717" y="542866"/>
                  <a:pt x="687663" y="594519"/>
                  <a:pt x="744649" y="594519"/>
                </a:cubicBezTo>
                <a:cubicBezTo>
                  <a:pt x="795562" y="594520"/>
                  <a:pt x="823120" y="554501"/>
                  <a:pt x="823120" y="506570"/>
                </a:cubicBezTo>
                <a:cubicBezTo>
                  <a:pt x="823120" y="457709"/>
                  <a:pt x="796028" y="412570"/>
                  <a:pt x="742313" y="412570"/>
                </a:cubicBezTo>
                <a:close/>
              </a:path>
            </a:pathLst>
          </a:custGeom>
          <a:solidFill>
            <a:srgbClr val="910830"/>
          </a:solidFill>
          <a:ln w="1422" cap="flat">
            <a:noFill/>
            <a:prstDash val="solid"/>
            <a:miter/>
          </a:ln>
        </p:spPr>
        <p:txBody>
          <a:bodyPr rtlCol="0" anchor="ctr"/>
          <a:lstStyle/>
          <a:p>
            <a:endParaRPr lang="en-GB"/>
          </a:p>
        </p:txBody>
      </p:sp>
      <p:sp>
        <p:nvSpPr>
          <p:cNvPr id="333" name="Grafik 329">
            <a:extLst>
              <a:ext uri="{FF2B5EF4-FFF2-40B4-BE49-F238E27FC236}">
                <a16:creationId xmlns:a16="http://schemas.microsoft.com/office/drawing/2014/main" id="{ECDE1448-3E3C-413C-9A71-AD27540FA1AB}"/>
              </a:ext>
            </a:extLst>
          </p:cNvPr>
          <p:cNvSpPr/>
          <p:nvPr/>
        </p:nvSpPr>
        <p:spPr>
          <a:xfrm>
            <a:off x="4870756" y="3238142"/>
            <a:ext cx="420690" cy="420690"/>
          </a:xfrm>
          <a:custGeom>
            <a:avLst/>
            <a:gdLst>
              <a:gd name="connsiteX0" fmla="*/ 160 w 640080"/>
              <a:gd name="connsiteY0" fmla="*/ 274480 h 640080"/>
              <a:gd name="connsiteX1" fmla="*/ 274480 w 640080"/>
              <a:gd name="connsiteY1" fmla="*/ 274480 h 640080"/>
              <a:gd name="connsiteX2" fmla="*/ 274480 w 640080"/>
              <a:gd name="connsiteY2" fmla="*/ 160 h 640080"/>
              <a:gd name="connsiteX3" fmla="*/ 160 w 640080"/>
              <a:gd name="connsiteY3" fmla="*/ 160 h 640080"/>
              <a:gd name="connsiteX4" fmla="*/ 160 w 640080"/>
              <a:gd name="connsiteY4" fmla="*/ 274480 h 640080"/>
              <a:gd name="connsiteX5" fmla="*/ 91600 w 640080"/>
              <a:gd name="connsiteY5" fmla="*/ 91600 h 640080"/>
              <a:gd name="connsiteX6" fmla="*/ 183040 w 640080"/>
              <a:gd name="connsiteY6" fmla="*/ 91600 h 640080"/>
              <a:gd name="connsiteX7" fmla="*/ 183040 w 640080"/>
              <a:gd name="connsiteY7" fmla="*/ 183040 h 640080"/>
              <a:gd name="connsiteX8" fmla="*/ 91600 w 640080"/>
              <a:gd name="connsiteY8" fmla="*/ 183040 h 640080"/>
              <a:gd name="connsiteX9" fmla="*/ 91600 w 640080"/>
              <a:gd name="connsiteY9" fmla="*/ 91600 h 640080"/>
              <a:gd name="connsiteX10" fmla="*/ 365920 w 640080"/>
              <a:gd name="connsiteY10" fmla="*/ 160 h 640080"/>
              <a:gd name="connsiteX11" fmla="*/ 365920 w 640080"/>
              <a:gd name="connsiteY11" fmla="*/ 274480 h 640080"/>
              <a:gd name="connsiteX12" fmla="*/ 640240 w 640080"/>
              <a:gd name="connsiteY12" fmla="*/ 274480 h 640080"/>
              <a:gd name="connsiteX13" fmla="*/ 640240 w 640080"/>
              <a:gd name="connsiteY13" fmla="*/ 160 h 640080"/>
              <a:gd name="connsiteX14" fmla="*/ 365920 w 640080"/>
              <a:gd name="connsiteY14" fmla="*/ 160 h 640080"/>
              <a:gd name="connsiteX15" fmla="*/ 548800 w 640080"/>
              <a:gd name="connsiteY15" fmla="*/ 183040 h 640080"/>
              <a:gd name="connsiteX16" fmla="*/ 457360 w 640080"/>
              <a:gd name="connsiteY16" fmla="*/ 183040 h 640080"/>
              <a:gd name="connsiteX17" fmla="*/ 457360 w 640080"/>
              <a:gd name="connsiteY17" fmla="*/ 91600 h 640080"/>
              <a:gd name="connsiteX18" fmla="*/ 548800 w 640080"/>
              <a:gd name="connsiteY18" fmla="*/ 91600 h 640080"/>
              <a:gd name="connsiteX19" fmla="*/ 548800 w 640080"/>
              <a:gd name="connsiteY19" fmla="*/ 183040 h 640080"/>
              <a:gd name="connsiteX20" fmla="*/ 160 w 640080"/>
              <a:gd name="connsiteY20" fmla="*/ 640240 h 640080"/>
              <a:gd name="connsiteX21" fmla="*/ 274480 w 640080"/>
              <a:gd name="connsiteY21" fmla="*/ 640240 h 640080"/>
              <a:gd name="connsiteX22" fmla="*/ 274480 w 640080"/>
              <a:gd name="connsiteY22" fmla="*/ 365920 h 640080"/>
              <a:gd name="connsiteX23" fmla="*/ 160 w 640080"/>
              <a:gd name="connsiteY23" fmla="*/ 365920 h 640080"/>
              <a:gd name="connsiteX24" fmla="*/ 160 w 640080"/>
              <a:gd name="connsiteY24" fmla="*/ 640240 h 640080"/>
              <a:gd name="connsiteX25" fmla="*/ 91600 w 640080"/>
              <a:gd name="connsiteY25" fmla="*/ 457360 h 640080"/>
              <a:gd name="connsiteX26" fmla="*/ 183040 w 640080"/>
              <a:gd name="connsiteY26" fmla="*/ 457360 h 640080"/>
              <a:gd name="connsiteX27" fmla="*/ 183040 w 640080"/>
              <a:gd name="connsiteY27" fmla="*/ 548800 h 640080"/>
              <a:gd name="connsiteX28" fmla="*/ 91600 w 640080"/>
              <a:gd name="connsiteY28" fmla="*/ 548800 h 640080"/>
              <a:gd name="connsiteX29" fmla="*/ 91600 w 640080"/>
              <a:gd name="connsiteY29" fmla="*/ 457360 h 640080"/>
              <a:gd name="connsiteX30" fmla="*/ 594520 w 640080"/>
              <a:gd name="connsiteY30" fmla="*/ 365920 h 640080"/>
              <a:gd name="connsiteX31" fmla="*/ 640240 w 640080"/>
              <a:gd name="connsiteY31" fmla="*/ 365920 h 640080"/>
              <a:gd name="connsiteX32" fmla="*/ 640240 w 640080"/>
              <a:gd name="connsiteY32" fmla="*/ 548800 h 640080"/>
              <a:gd name="connsiteX33" fmla="*/ 503080 w 640080"/>
              <a:gd name="connsiteY33" fmla="*/ 548800 h 640080"/>
              <a:gd name="connsiteX34" fmla="*/ 503080 w 640080"/>
              <a:gd name="connsiteY34" fmla="*/ 503080 h 640080"/>
              <a:gd name="connsiteX35" fmla="*/ 457360 w 640080"/>
              <a:gd name="connsiteY35" fmla="*/ 503080 h 640080"/>
              <a:gd name="connsiteX36" fmla="*/ 457360 w 640080"/>
              <a:gd name="connsiteY36" fmla="*/ 640240 h 640080"/>
              <a:gd name="connsiteX37" fmla="*/ 365920 w 640080"/>
              <a:gd name="connsiteY37" fmla="*/ 640240 h 640080"/>
              <a:gd name="connsiteX38" fmla="*/ 365920 w 640080"/>
              <a:gd name="connsiteY38" fmla="*/ 365920 h 640080"/>
              <a:gd name="connsiteX39" fmla="*/ 503080 w 640080"/>
              <a:gd name="connsiteY39" fmla="*/ 365920 h 640080"/>
              <a:gd name="connsiteX40" fmla="*/ 503080 w 640080"/>
              <a:gd name="connsiteY40" fmla="*/ 411640 h 640080"/>
              <a:gd name="connsiteX41" fmla="*/ 594520 w 640080"/>
              <a:gd name="connsiteY41" fmla="*/ 411640 h 640080"/>
              <a:gd name="connsiteX42" fmla="*/ 594520 w 640080"/>
              <a:gd name="connsiteY42" fmla="*/ 365920 h 640080"/>
              <a:gd name="connsiteX43" fmla="*/ 594520 w 640080"/>
              <a:gd name="connsiteY43" fmla="*/ 594520 h 640080"/>
              <a:gd name="connsiteX44" fmla="*/ 640240 w 640080"/>
              <a:gd name="connsiteY44" fmla="*/ 594520 h 640080"/>
              <a:gd name="connsiteX45" fmla="*/ 640240 w 640080"/>
              <a:gd name="connsiteY45" fmla="*/ 640240 h 640080"/>
              <a:gd name="connsiteX46" fmla="*/ 594520 w 640080"/>
              <a:gd name="connsiteY46" fmla="*/ 640240 h 640080"/>
              <a:gd name="connsiteX47" fmla="*/ 594520 w 640080"/>
              <a:gd name="connsiteY47" fmla="*/ 594520 h 640080"/>
              <a:gd name="connsiteX48" fmla="*/ 503080 w 640080"/>
              <a:gd name="connsiteY48" fmla="*/ 594520 h 640080"/>
              <a:gd name="connsiteX49" fmla="*/ 548800 w 640080"/>
              <a:gd name="connsiteY49" fmla="*/ 594520 h 640080"/>
              <a:gd name="connsiteX50" fmla="*/ 548800 w 640080"/>
              <a:gd name="connsiteY50" fmla="*/ 640240 h 640080"/>
              <a:gd name="connsiteX51" fmla="*/ 503080 w 640080"/>
              <a:gd name="connsiteY51" fmla="*/ 640240 h 640080"/>
              <a:gd name="connsiteX52" fmla="*/ 503080 w 640080"/>
              <a:gd name="connsiteY52" fmla="*/ 5945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40080" h="640080">
                <a:moveTo>
                  <a:pt x="160" y="274480"/>
                </a:moveTo>
                <a:lnTo>
                  <a:pt x="274480" y="274480"/>
                </a:lnTo>
                <a:lnTo>
                  <a:pt x="274480" y="160"/>
                </a:lnTo>
                <a:lnTo>
                  <a:pt x="160" y="160"/>
                </a:lnTo>
                <a:lnTo>
                  <a:pt x="160" y="274480"/>
                </a:lnTo>
                <a:close/>
                <a:moveTo>
                  <a:pt x="91600" y="91600"/>
                </a:moveTo>
                <a:lnTo>
                  <a:pt x="183040" y="91600"/>
                </a:lnTo>
                <a:lnTo>
                  <a:pt x="183040" y="183040"/>
                </a:lnTo>
                <a:lnTo>
                  <a:pt x="91600" y="183040"/>
                </a:lnTo>
                <a:lnTo>
                  <a:pt x="91600" y="91600"/>
                </a:lnTo>
                <a:close/>
                <a:moveTo>
                  <a:pt x="365920" y="160"/>
                </a:moveTo>
                <a:lnTo>
                  <a:pt x="365920" y="274480"/>
                </a:lnTo>
                <a:lnTo>
                  <a:pt x="640240" y="274480"/>
                </a:lnTo>
                <a:lnTo>
                  <a:pt x="640240" y="160"/>
                </a:lnTo>
                <a:lnTo>
                  <a:pt x="365920" y="160"/>
                </a:lnTo>
                <a:close/>
                <a:moveTo>
                  <a:pt x="548800" y="183040"/>
                </a:moveTo>
                <a:lnTo>
                  <a:pt x="457360" y="183040"/>
                </a:lnTo>
                <a:lnTo>
                  <a:pt x="457360" y="91600"/>
                </a:lnTo>
                <a:lnTo>
                  <a:pt x="548800" y="91600"/>
                </a:lnTo>
                <a:lnTo>
                  <a:pt x="548800" y="183040"/>
                </a:lnTo>
                <a:close/>
                <a:moveTo>
                  <a:pt x="160" y="640240"/>
                </a:moveTo>
                <a:lnTo>
                  <a:pt x="274480" y="640240"/>
                </a:lnTo>
                <a:lnTo>
                  <a:pt x="274480" y="365920"/>
                </a:lnTo>
                <a:lnTo>
                  <a:pt x="160" y="365920"/>
                </a:lnTo>
                <a:lnTo>
                  <a:pt x="160" y="640240"/>
                </a:lnTo>
                <a:close/>
                <a:moveTo>
                  <a:pt x="91600" y="457360"/>
                </a:moveTo>
                <a:lnTo>
                  <a:pt x="183040" y="457360"/>
                </a:lnTo>
                <a:lnTo>
                  <a:pt x="183040" y="548800"/>
                </a:lnTo>
                <a:lnTo>
                  <a:pt x="91600" y="548800"/>
                </a:lnTo>
                <a:lnTo>
                  <a:pt x="91600" y="457360"/>
                </a:lnTo>
                <a:close/>
                <a:moveTo>
                  <a:pt x="594520" y="365920"/>
                </a:moveTo>
                <a:lnTo>
                  <a:pt x="640240" y="365920"/>
                </a:lnTo>
                <a:lnTo>
                  <a:pt x="640240" y="548800"/>
                </a:lnTo>
                <a:lnTo>
                  <a:pt x="503080" y="548800"/>
                </a:lnTo>
                <a:lnTo>
                  <a:pt x="503080" y="503080"/>
                </a:lnTo>
                <a:lnTo>
                  <a:pt x="457360" y="503080"/>
                </a:lnTo>
                <a:lnTo>
                  <a:pt x="457360" y="640240"/>
                </a:lnTo>
                <a:lnTo>
                  <a:pt x="365920" y="640240"/>
                </a:lnTo>
                <a:lnTo>
                  <a:pt x="365920" y="365920"/>
                </a:lnTo>
                <a:lnTo>
                  <a:pt x="503080" y="365920"/>
                </a:lnTo>
                <a:lnTo>
                  <a:pt x="503080" y="411640"/>
                </a:lnTo>
                <a:lnTo>
                  <a:pt x="594520" y="411640"/>
                </a:lnTo>
                <a:lnTo>
                  <a:pt x="594520" y="365920"/>
                </a:lnTo>
                <a:close/>
                <a:moveTo>
                  <a:pt x="594520" y="594520"/>
                </a:moveTo>
                <a:lnTo>
                  <a:pt x="640240" y="594520"/>
                </a:lnTo>
                <a:lnTo>
                  <a:pt x="640240" y="640240"/>
                </a:lnTo>
                <a:lnTo>
                  <a:pt x="594520" y="640240"/>
                </a:lnTo>
                <a:lnTo>
                  <a:pt x="594520" y="594520"/>
                </a:lnTo>
                <a:close/>
                <a:moveTo>
                  <a:pt x="503080" y="594520"/>
                </a:moveTo>
                <a:lnTo>
                  <a:pt x="548800" y="594520"/>
                </a:lnTo>
                <a:lnTo>
                  <a:pt x="548800" y="640240"/>
                </a:lnTo>
                <a:lnTo>
                  <a:pt x="503080" y="640240"/>
                </a:lnTo>
                <a:lnTo>
                  <a:pt x="503080" y="594520"/>
                </a:lnTo>
                <a:close/>
              </a:path>
            </a:pathLst>
          </a:custGeom>
          <a:solidFill>
            <a:srgbClr val="910830"/>
          </a:solidFill>
          <a:ln w="1424" cap="flat">
            <a:noFill/>
            <a:prstDash val="solid"/>
            <a:miter/>
          </a:ln>
        </p:spPr>
        <p:txBody>
          <a:bodyPr rtlCol="0" anchor="ctr"/>
          <a:lstStyle/>
          <a:p>
            <a:endParaRPr lang="en-GB"/>
          </a:p>
        </p:txBody>
      </p:sp>
      <p:sp>
        <p:nvSpPr>
          <p:cNvPr id="334" name="Grafik 330">
            <a:extLst>
              <a:ext uri="{FF2B5EF4-FFF2-40B4-BE49-F238E27FC236}">
                <a16:creationId xmlns:a16="http://schemas.microsoft.com/office/drawing/2014/main" id="{2B06FA07-E212-45C1-8925-BD7FF37A8E5A}"/>
              </a:ext>
            </a:extLst>
          </p:cNvPr>
          <p:cNvSpPr/>
          <p:nvPr/>
        </p:nvSpPr>
        <p:spPr>
          <a:xfrm>
            <a:off x="7644304" y="3208094"/>
            <a:ext cx="330542" cy="480789"/>
          </a:xfrm>
          <a:custGeom>
            <a:avLst/>
            <a:gdLst>
              <a:gd name="connsiteX0" fmla="*/ 252225 w 502920"/>
              <a:gd name="connsiteY0" fmla="*/ 159 h 731520"/>
              <a:gd name="connsiteX1" fmla="*/ 6327 w 502920"/>
              <a:gd name="connsiteY1" fmla="*/ 130212 h 731520"/>
              <a:gd name="connsiteX2" fmla="*/ 13725 w 502920"/>
              <a:gd name="connsiteY2" fmla="*/ 177181 h 731520"/>
              <a:gd name="connsiteX3" fmla="*/ 75358 w 502920"/>
              <a:gd name="connsiteY3" fmla="*/ 223914 h 731520"/>
              <a:gd name="connsiteX4" fmla="*/ 122868 w 502920"/>
              <a:gd name="connsiteY4" fmla="*/ 217988 h 731520"/>
              <a:gd name="connsiteX5" fmla="*/ 241107 w 502920"/>
              <a:gd name="connsiteY5" fmla="*/ 147337 h 731520"/>
              <a:gd name="connsiteX6" fmla="*/ 339428 w 502920"/>
              <a:gd name="connsiteY6" fmla="*/ 218248 h 731520"/>
              <a:gd name="connsiteX7" fmla="*/ 269430 w 502920"/>
              <a:gd name="connsiteY7" fmla="*/ 291348 h 731520"/>
              <a:gd name="connsiteX8" fmla="*/ 151845 w 502920"/>
              <a:gd name="connsiteY8" fmla="*/ 443374 h 731520"/>
              <a:gd name="connsiteX9" fmla="*/ 151845 w 502920"/>
              <a:gd name="connsiteY9" fmla="*/ 457359 h 731520"/>
              <a:gd name="connsiteX10" fmla="*/ 186135 w 502920"/>
              <a:gd name="connsiteY10" fmla="*/ 491649 h 731520"/>
              <a:gd name="connsiteX11" fmla="*/ 289678 w 502920"/>
              <a:gd name="connsiteY11" fmla="*/ 491649 h 731520"/>
              <a:gd name="connsiteX12" fmla="*/ 323968 w 502920"/>
              <a:gd name="connsiteY12" fmla="*/ 457359 h 731520"/>
              <a:gd name="connsiteX13" fmla="*/ 323968 w 502920"/>
              <a:gd name="connsiteY13" fmla="*/ 449111 h 731520"/>
              <a:gd name="connsiteX14" fmla="*/ 502944 w 502920"/>
              <a:gd name="connsiteY14" fmla="*/ 219615 h 731520"/>
              <a:gd name="connsiteX15" fmla="*/ 252225 w 502920"/>
              <a:gd name="connsiteY15" fmla="*/ 159 h 731520"/>
              <a:gd name="connsiteX16" fmla="*/ 237907 w 502920"/>
              <a:gd name="connsiteY16" fmla="*/ 533739 h 731520"/>
              <a:gd name="connsiteX17" fmla="*/ 138936 w 502920"/>
              <a:gd name="connsiteY17" fmla="*/ 632710 h 731520"/>
              <a:gd name="connsiteX18" fmla="*/ 237907 w 502920"/>
              <a:gd name="connsiteY18" fmla="*/ 731679 h 731520"/>
              <a:gd name="connsiteX19" fmla="*/ 336878 w 502920"/>
              <a:gd name="connsiteY19" fmla="*/ 632708 h 731520"/>
              <a:gd name="connsiteX20" fmla="*/ 237907 w 502920"/>
              <a:gd name="connsiteY20" fmla="*/ 5337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2920" h="731520">
                <a:moveTo>
                  <a:pt x="252225" y="159"/>
                </a:moveTo>
                <a:cubicBezTo>
                  <a:pt x="138183" y="159"/>
                  <a:pt x="64318" y="46883"/>
                  <a:pt x="6327" y="130212"/>
                </a:cubicBezTo>
                <a:cubicBezTo>
                  <a:pt x="-4193" y="145329"/>
                  <a:pt x="-950" y="166054"/>
                  <a:pt x="13725" y="177181"/>
                </a:cubicBezTo>
                <a:lnTo>
                  <a:pt x="75358" y="223914"/>
                </a:lnTo>
                <a:cubicBezTo>
                  <a:pt x="90179" y="235151"/>
                  <a:pt x="111265" y="232524"/>
                  <a:pt x="122868" y="217988"/>
                </a:cubicBezTo>
                <a:cubicBezTo>
                  <a:pt x="158657" y="173152"/>
                  <a:pt x="185205" y="147337"/>
                  <a:pt x="241107" y="147337"/>
                </a:cubicBezTo>
                <a:cubicBezTo>
                  <a:pt x="285062" y="147337"/>
                  <a:pt x="339428" y="175625"/>
                  <a:pt x="339428" y="218248"/>
                </a:cubicBezTo>
                <a:cubicBezTo>
                  <a:pt x="339428" y="250469"/>
                  <a:pt x="312829" y="267017"/>
                  <a:pt x="269430" y="291348"/>
                </a:cubicBezTo>
                <a:cubicBezTo>
                  <a:pt x="218819" y="319723"/>
                  <a:pt x="151845" y="355036"/>
                  <a:pt x="151845" y="443374"/>
                </a:cubicBezTo>
                <a:lnTo>
                  <a:pt x="151845" y="457359"/>
                </a:lnTo>
                <a:cubicBezTo>
                  <a:pt x="151845" y="476297"/>
                  <a:pt x="167197" y="491649"/>
                  <a:pt x="186135" y="491649"/>
                </a:cubicBezTo>
                <a:lnTo>
                  <a:pt x="289678" y="491649"/>
                </a:lnTo>
                <a:cubicBezTo>
                  <a:pt x="308616" y="491649"/>
                  <a:pt x="323968" y="476297"/>
                  <a:pt x="323968" y="457359"/>
                </a:cubicBezTo>
                <a:lnTo>
                  <a:pt x="323968" y="449111"/>
                </a:lnTo>
                <a:cubicBezTo>
                  <a:pt x="323968" y="387875"/>
                  <a:pt x="502944" y="385324"/>
                  <a:pt x="502944" y="219615"/>
                </a:cubicBezTo>
                <a:cubicBezTo>
                  <a:pt x="502946" y="94822"/>
                  <a:pt x="373498" y="159"/>
                  <a:pt x="252225" y="159"/>
                </a:cubicBezTo>
                <a:close/>
                <a:moveTo>
                  <a:pt x="237907" y="533739"/>
                </a:moveTo>
                <a:cubicBezTo>
                  <a:pt x="183334" y="533739"/>
                  <a:pt x="138936" y="578137"/>
                  <a:pt x="138936" y="632710"/>
                </a:cubicBezTo>
                <a:cubicBezTo>
                  <a:pt x="138936" y="687281"/>
                  <a:pt x="183334" y="731679"/>
                  <a:pt x="237907" y="731679"/>
                </a:cubicBezTo>
                <a:cubicBezTo>
                  <a:pt x="292480" y="731679"/>
                  <a:pt x="336878" y="687281"/>
                  <a:pt x="336878" y="632708"/>
                </a:cubicBezTo>
                <a:cubicBezTo>
                  <a:pt x="336878" y="578136"/>
                  <a:pt x="292480" y="533739"/>
                  <a:pt x="237907" y="533739"/>
                </a:cubicBezTo>
                <a:close/>
              </a:path>
            </a:pathLst>
          </a:custGeom>
          <a:solidFill>
            <a:srgbClr val="910830"/>
          </a:solidFill>
          <a:ln w="1414" cap="flat">
            <a:noFill/>
            <a:prstDash val="solid"/>
            <a:miter/>
          </a:ln>
        </p:spPr>
        <p:txBody>
          <a:bodyPr rtlCol="0" anchor="ctr"/>
          <a:lstStyle/>
          <a:p>
            <a:endParaRPr lang="en-GB"/>
          </a:p>
        </p:txBody>
      </p:sp>
      <p:sp>
        <p:nvSpPr>
          <p:cNvPr id="335" name="Grafik 331">
            <a:extLst>
              <a:ext uri="{FF2B5EF4-FFF2-40B4-BE49-F238E27FC236}">
                <a16:creationId xmlns:a16="http://schemas.microsoft.com/office/drawing/2014/main" id="{B35432B9-0EFA-4D08-9F28-95784E0EA469}"/>
              </a:ext>
            </a:extLst>
          </p:cNvPr>
          <p:cNvSpPr/>
          <p:nvPr/>
        </p:nvSpPr>
        <p:spPr>
          <a:xfrm>
            <a:off x="2945411" y="3696394"/>
            <a:ext cx="465764" cy="465764"/>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363997 w 708660"/>
              <a:gd name="connsiteY5" fmla="*/ 117317 h 708660"/>
              <a:gd name="connsiteX6" fmla="*/ 197478 w 708660"/>
              <a:gd name="connsiteY6" fmla="*/ 208411 h 708660"/>
              <a:gd name="connsiteX7" fmla="*/ 201357 w 708660"/>
              <a:gd name="connsiteY7" fmla="*/ 231639 h 708660"/>
              <a:gd name="connsiteX8" fmla="*/ 250933 w 708660"/>
              <a:gd name="connsiteY8" fmla="*/ 269230 h 708660"/>
              <a:gd name="connsiteX9" fmla="*/ 274743 w 708660"/>
              <a:gd name="connsiteY9" fmla="*/ 266198 h 708660"/>
              <a:gd name="connsiteX10" fmla="*/ 356615 w 708660"/>
              <a:gd name="connsiteY10" fmla="*/ 215053 h 708660"/>
              <a:gd name="connsiteX11" fmla="*/ 421906 w 708660"/>
              <a:gd name="connsiteY11" fmla="*/ 262142 h 708660"/>
              <a:gd name="connsiteX12" fmla="*/ 375423 w 708660"/>
              <a:gd name="connsiteY12" fmla="*/ 310685 h 708660"/>
              <a:gd name="connsiteX13" fmla="*/ 297339 w 708660"/>
              <a:gd name="connsiteY13" fmla="*/ 411639 h 708660"/>
              <a:gd name="connsiteX14" fmla="*/ 297339 w 708660"/>
              <a:gd name="connsiteY14" fmla="*/ 417354 h 708660"/>
              <a:gd name="connsiteX15" fmla="*/ 314484 w 708660"/>
              <a:gd name="connsiteY15" fmla="*/ 434499 h 708660"/>
              <a:gd name="connsiteX16" fmla="*/ 394494 w 708660"/>
              <a:gd name="connsiteY16" fmla="*/ 434499 h 708660"/>
              <a:gd name="connsiteX17" fmla="*/ 411639 w 708660"/>
              <a:gd name="connsiteY17" fmla="*/ 417354 h 708660"/>
              <a:gd name="connsiteX18" fmla="*/ 411639 w 708660"/>
              <a:gd name="connsiteY18" fmla="*/ 415450 h 708660"/>
              <a:gd name="connsiteX19" fmla="*/ 530491 w 708660"/>
              <a:gd name="connsiteY19" fmla="*/ 263049 h 708660"/>
              <a:gd name="connsiteX20" fmla="*/ 363997 w 708660"/>
              <a:gd name="connsiteY20" fmla="*/ 117317 h 708660"/>
              <a:gd name="connsiteX21" fmla="*/ 354489 w 708660"/>
              <a:gd name="connsiteY21" fmla="*/ 471647 h 708660"/>
              <a:gd name="connsiteX22" fmla="*/ 288767 w 708660"/>
              <a:gd name="connsiteY22" fmla="*/ 537369 h 708660"/>
              <a:gd name="connsiteX23" fmla="*/ 354489 w 708660"/>
              <a:gd name="connsiteY23" fmla="*/ 603092 h 708660"/>
              <a:gd name="connsiteX24" fmla="*/ 420212 w 708660"/>
              <a:gd name="connsiteY24" fmla="*/ 537369 h 708660"/>
              <a:gd name="connsiteX25" fmla="*/ 354489 w 708660"/>
              <a:gd name="connsiteY25" fmla="*/ 47164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708819" y="354489"/>
                </a:moveTo>
                <a:cubicBezTo>
                  <a:pt x="708819" y="550224"/>
                  <a:pt x="550166" y="708819"/>
                  <a:pt x="354489" y="708819"/>
                </a:cubicBezTo>
                <a:cubicBezTo>
                  <a:pt x="158812" y="708819"/>
                  <a:pt x="159" y="550224"/>
                  <a:pt x="159" y="354489"/>
                </a:cubicBezTo>
                <a:cubicBezTo>
                  <a:pt x="159" y="158869"/>
                  <a:pt x="158812" y="159"/>
                  <a:pt x="354489" y="159"/>
                </a:cubicBezTo>
                <a:cubicBezTo>
                  <a:pt x="550166" y="159"/>
                  <a:pt x="708819" y="158869"/>
                  <a:pt x="708819" y="354489"/>
                </a:cubicBezTo>
                <a:close/>
                <a:moveTo>
                  <a:pt x="363997" y="117317"/>
                </a:moveTo>
                <a:cubicBezTo>
                  <a:pt x="286135" y="117317"/>
                  <a:pt x="236474" y="150116"/>
                  <a:pt x="197478" y="208411"/>
                </a:cubicBezTo>
                <a:cubicBezTo>
                  <a:pt x="192426" y="215963"/>
                  <a:pt x="194116" y="226149"/>
                  <a:pt x="201357" y="231639"/>
                </a:cubicBezTo>
                <a:lnTo>
                  <a:pt x="250933" y="269230"/>
                </a:lnTo>
                <a:cubicBezTo>
                  <a:pt x="258370" y="274869"/>
                  <a:pt x="268966" y="273528"/>
                  <a:pt x="274743" y="266198"/>
                </a:cubicBezTo>
                <a:cubicBezTo>
                  <a:pt x="300267" y="233825"/>
                  <a:pt x="317767" y="215053"/>
                  <a:pt x="356615" y="215053"/>
                </a:cubicBezTo>
                <a:cubicBezTo>
                  <a:pt x="385803" y="215053"/>
                  <a:pt x="421906" y="233838"/>
                  <a:pt x="421906" y="262142"/>
                </a:cubicBezTo>
                <a:cubicBezTo>
                  <a:pt x="421906" y="283539"/>
                  <a:pt x="404242" y="294527"/>
                  <a:pt x="375423" y="310685"/>
                </a:cubicBezTo>
                <a:cubicBezTo>
                  <a:pt x="341813" y="329526"/>
                  <a:pt x="297339" y="352976"/>
                  <a:pt x="297339" y="411639"/>
                </a:cubicBezTo>
                <a:lnTo>
                  <a:pt x="297339" y="417354"/>
                </a:lnTo>
                <a:cubicBezTo>
                  <a:pt x="297339" y="426822"/>
                  <a:pt x="305016" y="434499"/>
                  <a:pt x="314484" y="434499"/>
                </a:cubicBezTo>
                <a:lnTo>
                  <a:pt x="394494" y="434499"/>
                </a:lnTo>
                <a:cubicBezTo>
                  <a:pt x="403962" y="434499"/>
                  <a:pt x="411639" y="426822"/>
                  <a:pt x="411639" y="417354"/>
                </a:cubicBezTo>
                <a:lnTo>
                  <a:pt x="411639" y="415450"/>
                </a:lnTo>
                <a:cubicBezTo>
                  <a:pt x="411639" y="374784"/>
                  <a:pt x="530491" y="373091"/>
                  <a:pt x="530491" y="263049"/>
                </a:cubicBezTo>
                <a:cubicBezTo>
                  <a:pt x="530491" y="180179"/>
                  <a:pt x="444530" y="117317"/>
                  <a:pt x="363997" y="117317"/>
                </a:cubicBezTo>
                <a:close/>
                <a:moveTo>
                  <a:pt x="354489" y="471647"/>
                </a:moveTo>
                <a:cubicBezTo>
                  <a:pt x="318249" y="471647"/>
                  <a:pt x="288767" y="501129"/>
                  <a:pt x="288767" y="537369"/>
                </a:cubicBezTo>
                <a:cubicBezTo>
                  <a:pt x="288767" y="573608"/>
                  <a:pt x="318249" y="603092"/>
                  <a:pt x="354489" y="603092"/>
                </a:cubicBezTo>
                <a:cubicBezTo>
                  <a:pt x="390729" y="603092"/>
                  <a:pt x="420212" y="573608"/>
                  <a:pt x="420212" y="537369"/>
                </a:cubicBezTo>
                <a:cubicBezTo>
                  <a:pt x="420212" y="501129"/>
                  <a:pt x="390729" y="471647"/>
                  <a:pt x="354489" y="471647"/>
                </a:cubicBezTo>
                <a:close/>
              </a:path>
            </a:pathLst>
          </a:custGeom>
          <a:solidFill>
            <a:srgbClr val="910830"/>
          </a:solidFill>
          <a:ln w="1414" cap="flat">
            <a:noFill/>
            <a:prstDash val="solid"/>
            <a:miter/>
          </a:ln>
        </p:spPr>
        <p:txBody>
          <a:bodyPr rtlCol="0" anchor="ctr"/>
          <a:lstStyle/>
          <a:p>
            <a:endParaRPr lang="en-GB"/>
          </a:p>
        </p:txBody>
      </p:sp>
      <p:sp>
        <p:nvSpPr>
          <p:cNvPr id="336" name="Grafik 332">
            <a:extLst>
              <a:ext uri="{FF2B5EF4-FFF2-40B4-BE49-F238E27FC236}">
                <a16:creationId xmlns:a16="http://schemas.microsoft.com/office/drawing/2014/main" id="{C69AED0B-40D3-4470-9344-2BBE72709626}"/>
              </a:ext>
            </a:extLst>
          </p:cNvPr>
          <p:cNvSpPr/>
          <p:nvPr/>
        </p:nvSpPr>
        <p:spPr>
          <a:xfrm>
            <a:off x="498897" y="3688866"/>
            <a:ext cx="600986" cy="480789"/>
          </a:xfrm>
          <a:custGeom>
            <a:avLst/>
            <a:gdLst>
              <a:gd name="connsiteX0" fmla="*/ 366635 w 914400"/>
              <a:gd name="connsiteY0" fmla="*/ 309937 h 731520"/>
              <a:gd name="connsiteX1" fmla="*/ 490508 w 914400"/>
              <a:gd name="connsiteY1" fmla="*/ 465957 h 731520"/>
              <a:gd name="connsiteX2" fmla="*/ 381066 w 914400"/>
              <a:gd name="connsiteY2" fmla="*/ 680412 h 731520"/>
              <a:gd name="connsiteX3" fmla="*/ 161 w 914400"/>
              <a:gd name="connsiteY3" fmla="*/ 729133 h 731520"/>
              <a:gd name="connsiteX4" fmla="*/ 15877 w 914400"/>
              <a:gd name="connsiteY4" fmla="*/ 649980 h 731520"/>
              <a:gd name="connsiteX5" fmla="*/ 151037 w 914400"/>
              <a:gd name="connsiteY5" fmla="*/ 489674 h 731520"/>
              <a:gd name="connsiteX6" fmla="*/ 141607 w 914400"/>
              <a:gd name="connsiteY6" fmla="*/ 476101 h 731520"/>
              <a:gd name="connsiteX7" fmla="*/ 55310 w 914400"/>
              <a:gd name="connsiteY7" fmla="*/ 507676 h 731520"/>
              <a:gd name="connsiteX8" fmla="*/ 133320 w 914400"/>
              <a:gd name="connsiteY8" fmla="*/ 368373 h 731520"/>
              <a:gd name="connsiteX9" fmla="*/ 366635 w 914400"/>
              <a:gd name="connsiteY9" fmla="*/ 309937 h 731520"/>
              <a:gd name="connsiteX10" fmla="*/ 706678 w 914400"/>
              <a:gd name="connsiteY10" fmla="*/ 502819 h 731520"/>
              <a:gd name="connsiteX11" fmla="*/ 592663 w 914400"/>
              <a:gd name="connsiteY11" fmla="*/ 616976 h 731520"/>
              <a:gd name="connsiteX12" fmla="*/ 706678 w 914400"/>
              <a:gd name="connsiteY12" fmla="*/ 731133 h 731520"/>
              <a:gd name="connsiteX13" fmla="*/ 820692 w 914400"/>
              <a:gd name="connsiteY13" fmla="*/ 616976 h 731520"/>
              <a:gd name="connsiteX14" fmla="*/ 706678 w 914400"/>
              <a:gd name="connsiteY14" fmla="*/ 502819 h 731520"/>
              <a:gd name="connsiteX15" fmla="*/ 909560 w 914400"/>
              <a:gd name="connsiteY15" fmla="*/ 44476 h 731520"/>
              <a:gd name="connsiteX16" fmla="*/ 881271 w 914400"/>
              <a:gd name="connsiteY16" fmla="*/ 8757 h 731520"/>
              <a:gd name="connsiteX17" fmla="*/ 849267 w 914400"/>
              <a:gd name="connsiteY17" fmla="*/ 5042 h 731520"/>
              <a:gd name="connsiteX18" fmla="*/ 517082 w 914400"/>
              <a:gd name="connsiteY18" fmla="*/ 259217 h 731520"/>
              <a:gd name="connsiteX19" fmla="*/ 468362 w 914400"/>
              <a:gd name="connsiteY19" fmla="*/ 197781 h 731520"/>
              <a:gd name="connsiteX20" fmla="*/ 441787 w 914400"/>
              <a:gd name="connsiteY20" fmla="*/ 200924 h 731520"/>
              <a:gd name="connsiteX21" fmla="*/ 405640 w 914400"/>
              <a:gd name="connsiteY21" fmla="*/ 278934 h 731520"/>
              <a:gd name="connsiteX22" fmla="*/ 529513 w 914400"/>
              <a:gd name="connsiteY22" fmla="*/ 434953 h 731520"/>
              <a:gd name="connsiteX23" fmla="*/ 613523 w 914400"/>
              <a:gd name="connsiteY23" fmla="*/ 417237 h 731520"/>
              <a:gd name="connsiteX24" fmla="*/ 622524 w 914400"/>
              <a:gd name="connsiteY24" fmla="*/ 392091 h 731520"/>
              <a:gd name="connsiteX25" fmla="*/ 573804 w 914400"/>
              <a:gd name="connsiteY25" fmla="*/ 330797 h 731520"/>
              <a:gd name="connsiteX26" fmla="*/ 905988 w 914400"/>
              <a:gd name="connsiteY26" fmla="*/ 76623 h 731520"/>
              <a:gd name="connsiteX27" fmla="*/ 909560 w 914400"/>
              <a:gd name="connsiteY27" fmla="*/ 4447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4400" h="731520">
                <a:moveTo>
                  <a:pt x="366635" y="309937"/>
                </a:moveTo>
                <a:lnTo>
                  <a:pt x="490508" y="465957"/>
                </a:lnTo>
                <a:cubicBezTo>
                  <a:pt x="490508" y="465957"/>
                  <a:pt x="466791" y="612261"/>
                  <a:pt x="381066" y="680412"/>
                </a:cubicBezTo>
                <a:cubicBezTo>
                  <a:pt x="295483" y="748564"/>
                  <a:pt x="161" y="729133"/>
                  <a:pt x="161" y="729133"/>
                </a:cubicBezTo>
                <a:cubicBezTo>
                  <a:pt x="161" y="729133"/>
                  <a:pt x="5590" y="696129"/>
                  <a:pt x="15877" y="649980"/>
                </a:cubicBezTo>
                <a:lnTo>
                  <a:pt x="151037" y="489674"/>
                </a:lnTo>
                <a:cubicBezTo>
                  <a:pt x="156752" y="482959"/>
                  <a:pt x="149751" y="473101"/>
                  <a:pt x="141607" y="476101"/>
                </a:cubicBezTo>
                <a:lnTo>
                  <a:pt x="55310" y="507676"/>
                </a:lnTo>
                <a:cubicBezTo>
                  <a:pt x="75884" y="448098"/>
                  <a:pt x="102031" y="393376"/>
                  <a:pt x="133320" y="368373"/>
                </a:cubicBezTo>
                <a:cubicBezTo>
                  <a:pt x="218902" y="300079"/>
                  <a:pt x="366635" y="309937"/>
                  <a:pt x="366635" y="309937"/>
                </a:cubicBezTo>
                <a:close/>
                <a:moveTo>
                  <a:pt x="706678" y="502819"/>
                </a:moveTo>
                <a:cubicBezTo>
                  <a:pt x="643813" y="502819"/>
                  <a:pt x="592663" y="553968"/>
                  <a:pt x="592663" y="616976"/>
                </a:cubicBezTo>
                <a:cubicBezTo>
                  <a:pt x="592663" y="679984"/>
                  <a:pt x="643670" y="731133"/>
                  <a:pt x="706678" y="731133"/>
                </a:cubicBezTo>
                <a:cubicBezTo>
                  <a:pt x="769685" y="731133"/>
                  <a:pt x="820692" y="679984"/>
                  <a:pt x="820692" y="616976"/>
                </a:cubicBezTo>
                <a:cubicBezTo>
                  <a:pt x="820692" y="553825"/>
                  <a:pt x="769543" y="502819"/>
                  <a:pt x="706678" y="502819"/>
                </a:cubicBezTo>
                <a:close/>
                <a:moveTo>
                  <a:pt x="909560" y="44476"/>
                </a:moveTo>
                <a:lnTo>
                  <a:pt x="881271" y="8757"/>
                </a:lnTo>
                <a:cubicBezTo>
                  <a:pt x="873413" y="-1101"/>
                  <a:pt x="859125" y="-2673"/>
                  <a:pt x="849267" y="5042"/>
                </a:cubicBezTo>
                <a:lnTo>
                  <a:pt x="517082" y="259217"/>
                </a:lnTo>
                <a:lnTo>
                  <a:pt x="468362" y="197781"/>
                </a:lnTo>
                <a:cubicBezTo>
                  <a:pt x="461076" y="188637"/>
                  <a:pt x="446788" y="190351"/>
                  <a:pt x="441787" y="200924"/>
                </a:cubicBezTo>
                <a:lnTo>
                  <a:pt x="405640" y="278934"/>
                </a:lnTo>
                <a:lnTo>
                  <a:pt x="529513" y="434953"/>
                </a:lnTo>
                <a:lnTo>
                  <a:pt x="613523" y="417237"/>
                </a:lnTo>
                <a:cubicBezTo>
                  <a:pt x="624953" y="414808"/>
                  <a:pt x="629811" y="401235"/>
                  <a:pt x="622524" y="392091"/>
                </a:cubicBezTo>
                <a:lnTo>
                  <a:pt x="573804" y="330797"/>
                </a:lnTo>
                <a:lnTo>
                  <a:pt x="905988" y="76623"/>
                </a:lnTo>
                <a:cubicBezTo>
                  <a:pt x="915847" y="68764"/>
                  <a:pt x="917418" y="54334"/>
                  <a:pt x="909560" y="44476"/>
                </a:cubicBezTo>
                <a:close/>
              </a:path>
            </a:pathLst>
          </a:custGeom>
          <a:solidFill>
            <a:srgbClr val="910830"/>
          </a:solidFill>
          <a:ln w="1429" cap="flat">
            <a:noFill/>
            <a:prstDash val="solid"/>
            <a:miter/>
          </a:ln>
        </p:spPr>
        <p:txBody>
          <a:bodyPr rtlCol="0" anchor="ctr"/>
          <a:lstStyle/>
          <a:p>
            <a:endParaRPr lang="en-GB"/>
          </a:p>
        </p:txBody>
      </p:sp>
      <p:sp>
        <p:nvSpPr>
          <p:cNvPr id="337" name="Grafik 333">
            <a:extLst>
              <a:ext uri="{FF2B5EF4-FFF2-40B4-BE49-F238E27FC236}">
                <a16:creationId xmlns:a16="http://schemas.microsoft.com/office/drawing/2014/main" id="{5A9FF530-4B64-49EE-A359-474CC702C58C}"/>
              </a:ext>
            </a:extLst>
          </p:cNvPr>
          <p:cNvSpPr/>
          <p:nvPr/>
        </p:nvSpPr>
        <p:spPr>
          <a:xfrm>
            <a:off x="3457501" y="3718931"/>
            <a:ext cx="480789" cy="420690"/>
          </a:xfrm>
          <a:custGeom>
            <a:avLst/>
            <a:gdLst>
              <a:gd name="connsiteX0" fmla="*/ 663099 w 731520"/>
              <a:gd name="connsiteY0" fmla="*/ 320199 h 640080"/>
              <a:gd name="connsiteX1" fmla="*/ 548799 w 731520"/>
              <a:gd name="connsiteY1" fmla="*/ 320199 h 640080"/>
              <a:gd name="connsiteX2" fmla="*/ 548799 w 731520"/>
              <a:gd name="connsiteY2" fmla="*/ 228759 h 640080"/>
              <a:gd name="connsiteX3" fmla="*/ 640239 w 731520"/>
              <a:gd name="connsiteY3" fmla="*/ 137319 h 640080"/>
              <a:gd name="connsiteX4" fmla="*/ 651669 w 731520"/>
              <a:gd name="connsiteY4" fmla="*/ 137319 h 640080"/>
              <a:gd name="connsiteX5" fmla="*/ 685959 w 731520"/>
              <a:gd name="connsiteY5" fmla="*/ 103029 h 640080"/>
              <a:gd name="connsiteX6" fmla="*/ 685959 w 731520"/>
              <a:gd name="connsiteY6" fmla="*/ 34449 h 640080"/>
              <a:gd name="connsiteX7" fmla="*/ 651669 w 731520"/>
              <a:gd name="connsiteY7" fmla="*/ 159 h 640080"/>
              <a:gd name="connsiteX8" fmla="*/ 640239 w 731520"/>
              <a:gd name="connsiteY8" fmla="*/ 159 h 640080"/>
              <a:gd name="connsiteX9" fmla="*/ 411639 w 731520"/>
              <a:gd name="connsiteY9" fmla="*/ 228759 h 640080"/>
              <a:gd name="connsiteX10" fmla="*/ 411639 w 731520"/>
              <a:gd name="connsiteY10" fmla="*/ 571659 h 640080"/>
              <a:gd name="connsiteX11" fmla="*/ 480219 w 731520"/>
              <a:gd name="connsiteY11" fmla="*/ 640239 h 640080"/>
              <a:gd name="connsiteX12" fmla="*/ 663099 w 731520"/>
              <a:gd name="connsiteY12" fmla="*/ 640239 h 640080"/>
              <a:gd name="connsiteX13" fmla="*/ 731679 w 731520"/>
              <a:gd name="connsiteY13" fmla="*/ 571659 h 640080"/>
              <a:gd name="connsiteX14" fmla="*/ 731679 w 731520"/>
              <a:gd name="connsiteY14" fmla="*/ 388779 h 640080"/>
              <a:gd name="connsiteX15" fmla="*/ 663099 w 731520"/>
              <a:gd name="connsiteY15" fmla="*/ 320199 h 640080"/>
              <a:gd name="connsiteX16" fmla="*/ 251619 w 731520"/>
              <a:gd name="connsiteY16" fmla="*/ 320199 h 640080"/>
              <a:gd name="connsiteX17" fmla="*/ 137319 w 731520"/>
              <a:gd name="connsiteY17" fmla="*/ 320199 h 640080"/>
              <a:gd name="connsiteX18" fmla="*/ 137319 w 731520"/>
              <a:gd name="connsiteY18" fmla="*/ 228759 h 640080"/>
              <a:gd name="connsiteX19" fmla="*/ 228759 w 731520"/>
              <a:gd name="connsiteY19" fmla="*/ 137319 h 640080"/>
              <a:gd name="connsiteX20" fmla="*/ 240189 w 731520"/>
              <a:gd name="connsiteY20" fmla="*/ 137319 h 640080"/>
              <a:gd name="connsiteX21" fmla="*/ 274479 w 731520"/>
              <a:gd name="connsiteY21" fmla="*/ 103029 h 640080"/>
              <a:gd name="connsiteX22" fmla="*/ 274479 w 731520"/>
              <a:gd name="connsiteY22" fmla="*/ 34449 h 640080"/>
              <a:gd name="connsiteX23" fmla="*/ 240189 w 731520"/>
              <a:gd name="connsiteY23" fmla="*/ 159 h 640080"/>
              <a:gd name="connsiteX24" fmla="*/ 228759 w 731520"/>
              <a:gd name="connsiteY24" fmla="*/ 159 h 640080"/>
              <a:gd name="connsiteX25" fmla="*/ 159 w 731520"/>
              <a:gd name="connsiteY25" fmla="*/ 228759 h 640080"/>
              <a:gd name="connsiteX26" fmla="*/ 159 w 731520"/>
              <a:gd name="connsiteY26" fmla="*/ 571659 h 640080"/>
              <a:gd name="connsiteX27" fmla="*/ 68739 w 731520"/>
              <a:gd name="connsiteY27" fmla="*/ 640239 h 640080"/>
              <a:gd name="connsiteX28" fmla="*/ 251619 w 731520"/>
              <a:gd name="connsiteY28" fmla="*/ 640239 h 640080"/>
              <a:gd name="connsiteX29" fmla="*/ 320199 w 731520"/>
              <a:gd name="connsiteY29" fmla="*/ 571659 h 640080"/>
              <a:gd name="connsiteX30" fmla="*/ 320199 w 731520"/>
              <a:gd name="connsiteY30" fmla="*/ 388779 h 640080"/>
              <a:gd name="connsiteX31" fmla="*/ 251619 w 731520"/>
              <a:gd name="connsiteY31" fmla="*/ 3201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640080">
                <a:moveTo>
                  <a:pt x="663099" y="320199"/>
                </a:moveTo>
                <a:lnTo>
                  <a:pt x="548799" y="320199"/>
                </a:lnTo>
                <a:lnTo>
                  <a:pt x="548799" y="228759"/>
                </a:lnTo>
                <a:cubicBezTo>
                  <a:pt x="548799" y="178324"/>
                  <a:pt x="589804" y="137319"/>
                  <a:pt x="640239" y="137319"/>
                </a:cubicBezTo>
                <a:lnTo>
                  <a:pt x="651669" y="137319"/>
                </a:lnTo>
                <a:cubicBezTo>
                  <a:pt x="670671" y="137319"/>
                  <a:pt x="685959" y="122031"/>
                  <a:pt x="685959" y="103029"/>
                </a:cubicBezTo>
                <a:lnTo>
                  <a:pt x="685959" y="34449"/>
                </a:lnTo>
                <a:cubicBezTo>
                  <a:pt x="685959" y="15447"/>
                  <a:pt x="670671" y="159"/>
                  <a:pt x="651669" y="159"/>
                </a:cubicBezTo>
                <a:lnTo>
                  <a:pt x="640239" y="159"/>
                </a:lnTo>
                <a:cubicBezTo>
                  <a:pt x="513938" y="159"/>
                  <a:pt x="411639" y="102458"/>
                  <a:pt x="411639" y="228759"/>
                </a:cubicBezTo>
                <a:lnTo>
                  <a:pt x="411639" y="571659"/>
                </a:lnTo>
                <a:cubicBezTo>
                  <a:pt x="411639" y="609521"/>
                  <a:pt x="442357" y="640239"/>
                  <a:pt x="480219" y="640239"/>
                </a:cubicBezTo>
                <a:lnTo>
                  <a:pt x="663099" y="640239"/>
                </a:lnTo>
                <a:cubicBezTo>
                  <a:pt x="700961" y="640239"/>
                  <a:pt x="731679" y="609521"/>
                  <a:pt x="731679" y="571659"/>
                </a:cubicBezTo>
                <a:lnTo>
                  <a:pt x="731679" y="388779"/>
                </a:lnTo>
                <a:cubicBezTo>
                  <a:pt x="731679" y="350917"/>
                  <a:pt x="700961" y="320199"/>
                  <a:pt x="663099" y="320199"/>
                </a:cubicBezTo>
                <a:close/>
                <a:moveTo>
                  <a:pt x="251619" y="320199"/>
                </a:moveTo>
                <a:lnTo>
                  <a:pt x="137319" y="320199"/>
                </a:lnTo>
                <a:lnTo>
                  <a:pt x="137319" y="228759"/>
                </a:lnTo>
                <a:cubicBezTo>
                  <a:pt x="137319" y="178324"/>
                  <a:pt x="178324" y="137319"/>
                  <a:pt x="228759" y="137319"/>
                </a:cubicBezTo>
                <a:lnTo>
                  <a:pt x="240189" y="137319"/>
                </a:lnTo>
                <a:cubicBezTo>
                  <a:pt x="259191" y="137319"/>
                  <a:pt x="274479" y="122031"/>
                  <a:pt x="274479" y="103029"/>
                </a:cubicBezTo>
                <a:lnTo>
                  <a:pt x="274479" y="34449"/>
                </a:lnTo>
                <a:cubicBezTo>
                  <a:pt x="274479" y="15447"/>
                  <a:pt x="259191" y="159"/>
                  <a:pt x="240189" y="159"/>
                </a:cubicBezTo>
                <a:lnTo>
                  <a:pt x="228759" y="159"/>
                </a:lnTo>
                <a:cubicBezTo>
                  <a:pt x="102458" y="159"/>
                  <a:pt x="159" y="102458"/>
                  <a:pt x="159" y="228759"/>
                </a:cubicBezTo>
                <a:lnTo>
                  <a:pt x="159" y="571659"/>
                </a:lnTo>
                <a:cubicBezTo>
                  <a:pt x="159" y="609521"/>
                  <a:pt x="30877" y="640239"/>
                  <a:pt x="68739" y="640239"/>
                </a:cubicBezTo>
                <a:lnTo>
                  <a:pt x="251619" y="640239"/>
                </a:lnTo>
                <a:cubicBezTo>
                  <a:pt x="289481" y="640239"/>
                  <a:pt x="320199" y="609521"/>
                  <a:pt x="320199" y="571659"/>
                </a:cubicBezTo>
                <a:lnTo>
                  <a:pt x="320199" y="388779"/>
                </a:lnTo>
                <a:cubicBezTo>
                  <a:pt x="320199" y="350917"/>
                  <a:pt x="289481" y="320199"/>
                  <a:pt x="251619" y="320199"/>
                </a:cubicBezTo>
                <a:close/>
              </a:path>
            </a:pathLst>
          </a:custGeom>
          <a:solidFill>
            <a:srgbClr val="910830"/>
          </a:solidFill>
          <a:ln w="1414" cap="flat">
            <a:noFill/>
            <a:prstDash val="solid"/>
            <a:miter/>
          </a:ln>
        </p:spPr>
        <p:txBody>
          <a:bodyPr rtlCol="0" anchor="ctr"/>
          <a:lstStyle/>
          <a:p>
            <a:endParaRPr lang="en-GB"/>
          </a:p>
        </p:txBody>
      </p:sp>
      <p:sp>
        <p:nvSpPr>
          <p:cNvPr id="338" name="Grafik 334">
            <a:extLst>
              <a:ext uri="{FF2B5EF4-FFF2-40B4-BE49-F238E27FC236}">
                <a16:creationId xmlns:a16="http://schemas.microsoft.com/office/drawing/2014/main" id="{1CA8EA9F-0FC4-4511-9273-FD6E498B637E}"/>
              </a:ext>
            </a:extLst>
          </p:cNvPr>
          <p:cNvSpPr/>
          <p:nvPr/>
        </p:nvSpPr>
        <p:spPr>
          <a:xfrm>
            <a:off x="3977103" y="3718931"/>
            <a:ext cx="480789" cy="420690"/>
          </a:xfrm>
          <a:custGeom>
            <a:avLst/>
            <a:gdLst>
              <a:gd name="connsiteX0" fmla="*/ 663099 w 731520"/>
              <a:gd name="connsiteY0" fmla="*/ 159 h 640080"/>
              <a:gd name="connsiteX1" fmla="*/ 480219 w 731520"/>
              <a:gd name="connsiteY1" fmla="*/ 159 h 640080"/>
              <a:gd name="connsiteX2" fmla="*/ 411639 w 731520"/>
              <a:gd name="connsiteY2" fmla="*/ 68739 h 640080"/>
              <a:gd name="connsiteX3" fmla="*/ 411639 w 731520"/>
              <a:gd name="connsiteY3" fmla="*/ 251619 h 640080"/>
              <a:gd name="connsiteX4" fmla="*/ 480219 w 731520"/>
              <a:gd name="connsiteY4" fmla="*/ 320199 h 640080"/>
              <a:gd name="connsiteX5" fmla="*/ 594519 w 731520"/>
              <a:gd name="connsiteY5" fmla="*/ 320199 h 640080"/>
              <a:gd name="connsiteX6" fmla="*/ 594519 w 731520"/>
              <a:gd name="connsiteY6" fmla="*/ 411639 h 640080"/>
              <a:gd name="connsiteX7" fmla="*/ 503079 w 731520"/>
              <a:gd name="connsiteY7" fmla="*/ 503079 h 640080"/>
              <a:gd name="connsiteX8" fmla="*/ 491649 w 731520"/>
              <a:gd name="connsiteY8" fmla="*/ 503079 h 640080"/>
              <a:gd name="connsiteX9" fmla="*/ 457359 w 731520"/>
              <a:gd name="connsiteY9" fmla="*/ 537369 h 640080"/>
              <a:gd name="connsiteX10" fmla="*/ 457359 w 731520"/>
              <a:gd name="connsiteY10" fmla="*/ 605949 h 640080"/>
              <a:gd name="connsiteX11" fmla="*/ 491649 w 731520"/>
              <a:gd name="connsiteY11" fmla="*/ 640239 h 640080"/>
              <a:gd name="connsiteX12" fmla="*/ 503079 w 731520"/>
              <a:gd name="connsiteY12" fmla="*/ 640239 h 640080"/>
              <a:gd name="connsiteX13" fmla="*/ 731679 w 731520"/>
              <a:gd name="connsiteY13" fmla="*/ 411639 h 640080"/>
              <a:gd name="connsiteX14" fmla="*/ 731679 w 731520"/>
              <a:gd name="connsiteY14" fmla="*/ 68739 h 640080"/>
              <a:gd name="connsiteX15" fmla="*/ 663099 w 731520"/>
              <a:gd name="connsiteY15" fmla="*/ 159 h 640080"/>
              <a:gd name="connsiteX16" fmla="*/ 251619 w 731520"/>
              <a:gd name="connsiteY16" fmla="*/ 159 h 640080"/>
              <a:gd name="connsiteX17" fmla="*/ 68739 w 731520"/>
              <a:gd name="connsiteY17" fmla="*/ 159 h 640080"/>
              <a:gd name="connsiteX18" fmla="*/ 159 w 731520"/>
              <a:gd name="connsiteY18" fmla="*/ 68739 h 640080"/>
              <a:gd name="connsiteX19" fmla="*/ 159 w 731520"/>
              <a:gd name="connsiteY19" fmla="*/ 251619 h 640080"/>
              <a:gd name="connsiteX20" fmla="*/ 68739 w 731520"/>
              <a:gd name="connsiteY20" fmla="*/ 320199 h 640080"/>
              <a:gd name="connsiteX21" fmla="*/ 183039 w 731520"/>
              <a:gd name="connsiteY21" fmla="*/ 320199 h 640080"/>
              <a:gd name="connsiteX22" fmla="*/ 183039 w 731520"/>
              <a:gd name="connsiteY22" fmla="*/ 411639 h 640080"/>
              <a:gd name="connsiteX23" fmla="*/ 91599 w 731520"/>
              <a:gd name="connsiteY23" fmla="*/ 503079 h 640080"/>
              <a:gd name="connsiteX24" fmla="*/ 80169 w 731520"/>
              <a:gd name="connsiteY24" fmla="*/ 503079 h 640080"/>
              <a:gd name="connsiteX25" fmla="*/ 45879 w 731520"/>
              <a:gd name="connsiteY25" fmla="*/ 537369 h 640080"/>
              <a:gd name="connsiteX26" fmla="*/ 45879 w 731520"/>
              <a:gd name="connsiteY26" fmla="*/ 605949 h 640080"/>
              <a:gd name="connsiteX27" fmla="*/ 80169 w 731520"/>
              <a:gd name="connsiteY27" fmla="*/ 640239 h 640080"/>
              <a:gd name="connsiteX28" fmla="*/ 91599 w 731520"/>
              <a:gd name="connsiteY28" fmla="*/ 640239 h 640080"/>
              <a:gd name="connsiteX29" fmla="*/ 320199 w 731520"/>
              <a:gd name="connsiteY29" fmla="*/ 411639 h 640080"/>
              <a:gd name="connsiteX30" fmla="*/ 320199 w 731520"/>
              <a:gd name="connsiteY30" fmla="*/ 68739 h 640080"/>
              <a:gd name="connsiteX31" fmla="*/ 251619 w 731520"/>
              <a:gd name="connsiteY31"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640080">
                <a:moveTo>
                  <a:pt x="663099" y="159"/>
                </a:moveTo>
                <a:lnTo>
                  <a:pt x="480219" y="159"/>
                </a:lnTo>
                <a:cubicBezTo>
                  <a:pt x="442357" y="159"/>
                  <a:pt x="411639" y="30877"/>
                  <a:pt x="411639" y="68739"/>
                </a:cubicBezTo>
                <a:lnTo>
                  <a:pt x="411639" y="251619"/>
                </a:lnTo>
                <a:cubicBezTo>
                  <a:pt x="411639" y="289481"/>
                  <a:pt x="442357" y="320199"/>
                  <a:pt x="480219" y="320199"/>
                </a:cubicBezTo>
                <a:lnTo>
                  <a:pt x="594519" y="320199"/>
                </a:lnTo>
                <a:lnTo>
                  <a:pt x="594519" y="411639"/>
                </a:lnTo>
                <a:cubicBezTo>
                  <a:pt x="594519" y="462074"/>
                  <a:pt x="553514" y="503079"/>
                  <a:pt x="503079" y="503079"/>
                </a:cubicBezTo>
                <a:lnTo>
                  <a:pt x="491649" y="503079"/>
                </a:lnTo>
                <a:cubicBezTo>
                  <a:pt x="472647" y="503079"/>
                  <a:pt x="457359" y="518367"/>
                  <a:pt x="457359" y="537369"/>
                </a:cubicBezTo>
                <a:lnTo>
                  <a:pt x="457359" y="605949"/>
                </a:lnTo>
                <a:cubicBezTo>
                  <a:pt x="457359" y="624951"/>
                  <a:pt x="472647" y="640239"/>
                  <a:pt x="491649" y="640239"/>
                </a:cubicBezTo>
                <a:lnTo>
                  <a:pt x="503079" y="640239"/>
                </a:lnTo>
                <a:cubicBezTo>
                  <a:pt x="629381" y="640239"/>
                  <a:pt x="731679" y="537941"/>
                  <a:pt x="731679" y="411639"/>
                </a:cubicBezTo>
                <a:lnTo>
                  <a:pt x="731679" y="68739"/>
                </a:lnTo>
                <a:cubicBezTo>
                  <a:pt x="731679" y="30877"/>
                  <a:pt x="700961" y="159"/>
                  <a:pt x="663099" y="159"/>
                </a:cubicBezTo>
                <a:close/>
                <a:moveTo>
                  <a:pt x="251619" y="159"/>
                </a:moveTo>
                <a:lnTo>
                  <a:pt x="68739" y="159"/>
                </a:lnTo>
                <a:cubicBezTo>
                  <a:pt x="30877" y="159"/>
                  <a:pt x="159" y="30877"/>
                  <a:pt x="159" y="68739"/>
                </a:cubicBezTo>
                <a:lnTo>
                  <a:pt x="159" y="251619"/>
                </a:lnTo>
                <a:cubicBezTo>
                  <a:pt x="159" y="289481"/>
                  <a:pt x="30877" y="320199"/>
                  <a:pt x="68739" y="320199"/>
                </a:cubicBezTo>
                <a:lnTo>
                  <a:pt x="183039" y="320199"/>
                </a:lnTo>
                <a:lnTo>
                  <a:pt x="183039" y="411639"/>
                </a:lnTo>
                <a:cubicBezTo>
                  <a:pt x="183039" y="462074"/>
                  <a:pt x="142034" y="503079"/>
                  <a:pt x="91599" y="503079"/>
                </a:cubicBezTo>
                <a:lnTo>
                  <a:pt x="80169" y="503079"/>
                </a:lnTo>
                <a:cubicBezTo>
                  <a:pt x="61167" y="503079"/>
                  <a:pt x="45879" y="518367"/>
                  <a:pt x="45879" y="537369"/>
                </a:cubicBezTo>
                <a:lnTo>
                  <a:pt x="45879" y="605949"/>
                </a:lnTo>
                <a:cubicBezTo>
                  <a:pt x="45879" y="624951"/>
                  <a:pt x="61167" y="640239"/>
                  <a:pt x="80169" y="640239"/>
                </a:cubicBezTo>
                <a:lnTo>
                  <a:pt x="91599" y="640239"/>
                </a:lnTo>
                <a:cubicBezTo>
                  <a:pt x="217901" y="640239"/>
                  <a:pt x="320199" y="537941"/>
                  <a:pt x="320199" y="411639"/>
                </a:cubicBezTo>
                <a:lnTo>
                  <a:pt x="320199" y="68739"/>
                </a:lnTo>
                <a:cubicBezTo>
                  <a:pt x="320199" y="30877"/>
                  <a:pt x="289481" y="159"/>
                  <a:pt x="251619" y="159"/>
                </a:cubicBezTo>
                <a:close/>
              </a:path>
            </a:pathLst>
          </a:custGeom>
          <a:solidFill>
            <a:srgbClr val="910830"/>
          </a:solidFill>
          <a:ln w="1414" cap="flat">
            <a:noFill/>
            <a:prstDash val="solid"/>
            <a:miter/>
          </a:ln>
        </p:spPr>
        <p:txBody>
          <a:bodyPr rtlCol="0" anchor="ctr"/>
          <a:lstStyle/>
          <a:p>
            <a:endParaRPr lang="en-GB"/>
          </a:p>
        </p:txBody>
      </p:sp>
      <p:sp>
        <p:nvSpPr>
          <p:cNvPr id="339" name="Grafik 335">
            <a:extLst>
              <a:ext uri="{FF2B5EF4-FFF2-40B4-BE49-F238E27FC236}">
                <a16:creationId xmlns:a16="http://schemas.microsoft.com/office/drawing/2014/main" id="{19D344FA-1051-4BE3-9027-4FEB2250788A}"/>
              </a:ext>
            </a:extLst>
          </p:cNvPr>
          <p:cNvSpPr/>
          <p:nvPr/>
        </p:nvSpPr>
        <p:spPr>
          <a:xfrm>
            <a:off x="7614318" y="3688882"/>
            <a:ext cx="420690" cy="480789"/>
          </a:xfrm>
          <a:custGeom>
            <a:avLst/>
            <a:gdLst>
              <a:gd name="connsiteX0" fmla="*/ 640240 w 640080"/>
              <a:gd name="connsiteY0" fmla="*/ 512224 h 731520"/>
              <a:gd name="connsiteX1" fmla="*/ 640240 w 640080"/>
              <a:gd name="connsiteY1" fmla="*/ 36736 h 731520"/>
              <a:gd name="connsiteX2" fmla="*/ 603664 w 640080"/>
              <a:gd name="connsiteY2" fmla="*/ 160 h 731520"/>
              <a:gd name="connsiteX3" fmla="*/ 137320 w 640080"/>
              <a:gd name="connsiteY3" fmla="*/ 160 h 731520"/>
              <a:gd name="connsiteX4" fmla="*/ 160 w 640080"/>
              <a:gd name="connsiteY4" fmla="*/ 137320 h 731520"/>
              <a:gd name="connsiteX5" fmla="*/ 160 w 640080"/>
              <a:gd name="connsiteY5" fmla="*/ 594520 h 731520"/>
              <a:gd name="connsiteX6" fmla="*/ 137320 w 640080"/>
              <a:gd name="connsiteY6" fmla="*/ 731680 h 731520"/>
              <a:gd name="connsiteX7" fmla="*/ 603664 w 640080"/>
              <a:gd name="connsiteY7" fmla="*/ 731680 h 731520"/>
              <a:gd name="connsiteX8" fmla="*/ 640240 w 640080"/>
              <a:gd name="connsiteY8" fmla="*/ 695104 h 731520"/>
              <a:gd name="connsiteX9" fmla="*/ 640240 w 640080"/>
              <a:gd name="connsiteY9" fmla="*/ 672244 h 731520"/>
              <a:gd name="connsiteX10" fmla="*/ 626524 w 640080"/>
              <a:gd name="connsiteY10" fmla="*/ 644812 h 731520"/>
              <a:gd name="connsiteX11" fmla="*/ 626524 w 640080"/>
              <a:gd name="connsiteY11" fmla="*/ 539656 h 731520"/>
              <a:gd name="connsiteX12" fmla="*/ 640240 w 640080"/>
              <a:gd name="connsiteY12" fmla="*/ 512224 h 731520"/>
              <a:gd name="connsiteX13" fmla="*/ 430328 w 640080"/>
              <a:gd name="connsiteY13" fmla="*/ 208501 h 731520"/>
              <a:gd name="connsiteX14" fmla="*/ 434500 w 640080"/>
              <a:gd name="connsiteY14" fmla="*/ 205900 h 731520"/>
              <a:gd name="connsiteX15" fmla="*/ 438672 w 640080"/>
              <a:gd name="connsiteY15" fmla="*/ 208501 h 731520"/>
              <a:gd name="connsiteX16" fmla="*/ 454646 w 640080"/>
              <a:gd name="connsiteY16" fmla="*/ 240862 h 731520"/>
              <a:gd name="connsiteX17" fmla="*/ 490364 w 640080"/>
              <a:gd name="connsiteY17" fmla="*/ 246048 h 731520"/>
              <a:gd name="connsiteX18" fmla="*/ 492950 w 640080"/>
              <a:gd name="connsiteY18" fmla="*/ 253992 h 731520"/>
              <a:gd name="connsiteX19" fmla="*/ 467104 w 640080"/>
              <a:gd name="connsiteY19" fmla="*/ 279181 h 731520"/>
              <a:gd name="connsiteX20" fmla="*/ 473205 w 640080"/>
              <a:gd name="connsiteY20" fmla="*/ 314742 h 731520"/>
              <a:gd name="connsiteX21" fmla="*/ 468619 w 640080"/>
              <a:gd name="connsiteY21" fmla="*/ 320200 h 731520"/>
              <a:gd name="connsiteX22" fmla="*/ 466447 w 640080"/>
              <a:gd name="connsiteY22" fmla="*/ 319657 h 731520"/>
              <a:gd name="connsiteX23" fmla="*/ 434500 w 640080"/>
              <a:gd name="connsiteY23" fmla="*/ 302870 h 731520"/>
              <a:gd name="connsiteX24" fmla="*/ 402553 w 640080"/>
              <a:gd name="connsiteY24" fmla="*/ 319657 h 731520"/>
              <a:gd name="connsiteX25" fmla="*/ 400382 w 640080"/>
              <a:gd name="connsiteY25" fmla="*/ 320200 h 731520"/>
              <a:gd name="connsiteX26" fmla="*/ 395795 w 640080"/>
              <a:gd name="connsiteY26" fmla="*/ 314742 h 731520"/>
              <a:gd name="connsiteX27" fmla="*/ 401896 w 640080"/>
              <a:gd name="connsiteY27" fmla="*/ 279181 h 731520"/>
              <a:gd name="connsiteX28" fmla="*/ 376050 w 640080"/>
              <a:gd name="connsiteY28" fmla="*/ 253992 h 731520"/>
              <a:gd name="connsiteX29" fmla="*/ 378636 w 640080"/>
              <a:gd name="connsiteY29" fmla="*/ 246048 h 731520"/>
              <a:gd name="connsiteX30" fmla="*/ 414341 w 640080"/>
              <a:gd name="connsiteY30" fmla="*/ 240862 h 731520"/>
              <a:gd name="connsiteX31" fmla="*/ 430328 w 640080"/>
              <a:gd name="connsiteY31" fmla="*/ 208501 h 731520"/>
              <a:gd name="connsiteX32" fmla="*/ 347618 w 640080"/>
              <a:gd name="connsiteY32" fmla="*/ 109903 h 731520"/>
              <a:gd name="connsiteX33" fmla="*/ 405311 w 640080"/>
              <a:gd name="connsiteY33" fmla="*/ 120490 h 731520"/>
              <a:gd name="connsiteX34" fmla="*/ 414984 w 640080"/>
              <a:gd name="connsiteY34" fmla="*/ 130176 h 731520"/>
              <a:gd name="connsiteX35" fmla="*/ 405297 w 640080"/>
              <a:gd name="connsiteY35" fmla="*/ 139849 h 731520"/>
              <a:gd name="connsiteX36" fmla="*/ 401911 w 640080"/>
              <a:gd name="connsiteY36" fmla="*/ 139235 h 731520"/>
              <a:gd name="connsiteX37" fmla="*/ 396010 w 640080"/>
              <a:gd name="connsiteY37" fmla="*/ 138935 h 731520"/>
              <a:gd name="connsiteX38" fmla="*/ 260479 w 640080"/>
              <a:gd name="connsiteY38" fmla="*/ 274466 h 731520"/>
              <a:gd name="connsiteX39" fmla="*/ 396010 w 640080"/>
              <a:gd name="connsiteY39" fmla="*/ 409997 h 731520"/>
              <a:gd name="connsiteX40" fmla="*/ 401910 w 640080"/>
              <a:gd name="connsiteY40" fmla="*/ 409697 h 731520"/>
              <a:gd name="connsiteX41" fmla="*/ 411626 w 640080"/>
              <a:gd name="connsiteY41" fmla="*/ 419384 h 731520"/>
              <a:gd name="connsiteX42" fmla="*/ 405025 w 640080"/>
              <a:gd name="connsiteY42" fmla="*/ 428557 h 731520"/>
              <a:gd name="connsiteX43" fmla="*/ 347604 w 640080"/>
              <a:gd name="connsiteY43" fmla="*/ 439044 h 731520"/>
              <a:gd name="connsiteX44" fmla="*/ 183040 w 640080"/>
              <a:gd name="connsiteY44" fmla="*/ 274480 h 731520"/>
              <a:gd name="connsiteX45" fmla="*/ 347618 w 640080"/>
              <a:gd name="connsiteY45" fmla="*/ 109903 h 731520"/>
              <a:gd name="connsiteX46" fmla="*/ 544228 w 640080"/>
              <a:gd name="connsiteY46" fmla="*/ 640240 h 731520"/>
              <a:gd name="connsiteX47" fmla="*/ 137320 w 640080"/>
              <a:gd name="connsiteY47" fmla="*/ 640240 h 731520"/>
              <a:gd name="connsiteX48" fmla="*/ 91600 w 640080"/>
              <a:gd name="connsiteY48" fmla="*/ 594520 h 731520"/>
              <a:gd name="connsiteX49" fmla="*/ 137320 w 640080"/>
              <a:gd name="connsiteY49" fmla="*/ 548800 h 731520"/>
              <a:gd name="connsiteX50" fmla="*/ 544228 w 640080"/>
              <a:gd name="connsiteY50" fmla="*/ 548800 h 731520"/>
              <a:gd name="connsiteX51" fmla="*/ 544228 w 640080"/>
              <a:gd name="connsiteY51"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40080" h="731520">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430328" y="208501"/>
                </a:moveTo>
                <a:cubicBezTo>
                  <a:pt x="431186" y="206772"/>
                  <a:pt x="432843" y="205900"/>
                  <a:pt x="434500" y="205900"/>
                </a:cubicBezTo>
                <a:cubicBezTo>
                  <a:pt x="436158" y="205900"/>
                  <a:pt x="437815" y="206772"/>
                  <a:pt x="438672" y="208501"/>
                </a:cubicBezTo>
                <a:lnTo>
                  <a:pt x="454646" y="240862"/>
                </a:lnTo>
                <a:lnTo>
                  <a:pt x="490364" y="246048"/>
                </a:lnTo>
                <a:cubicBezTo>
                  <a:pt x="494179" y="246605"/>
                  <a:pt x="495708" y="251292"/>
                  <a:pt x="492950" y="253992"/>
                </a:cubicBezTo>
                <a:lnTo>
                  <a:pt x="467104" y="279181"/>
                </a:lnTo>
                <a:lnTo>
                  <a:pt x="473205" y="314742"/>
                </a:lnTo>
                <a:cubicBezTo>
                  <a:pt x="473719" y="317757"/>
                  <a:pt x="471333" y="320200"/>
                  <a:pt x="468619" y="320200"/>
                </a:cubicBezTo>
                <a:cubicBezTo>
                  <a:pt x="467904" y="320200"/>
                  <a:pt x="467161" y="320029"/>
                  <a:pt x="466447" y="319657"/>
                </a:cubicBezTo>
                <a:lnTo>
                  <a:pt x="434500" y="302870"/>
                </a:lnTo>
                <a:lnTo>
                  <a:pt x="402553" y="319657"/>
                </a:lnTo>
                <a:cubicBezTo>
                  <a:pt x="401839" y="320029"/>
                  <a:pt x="401096" y="320200"/>
                  <a:pt x="400382" y="320200"/>
                </a:cubicBezTo>
                <a:cubicBezTo>
                  <a:pt x="397667" y="320200"/>
                  <a:pt x="395281" y="317757"/>
                  <a:pt x="395795" y="314742"/>
                </a:cubicBezTo>
                <a:lnTo>
                  <a:pt x="401896" y="279181"/>
                </a:lnTo>
                <a:lnTo>
                  <a:pt x="376050" y="253992"/>
                </a:lnTo>
                <a:cubicBezTo>
                  <a:pt x="373278" y="251292"/>
                  <a:pt x="374807" y="246605"/>
                  <a:pt x="378636" y="246048"/>
                </a:cubicBezTo>
                <a:lnTo>
                  <a:pt x="414341" y="240862"/>
                </a:lnTo>
                <a:lnTo>
                  <a:pt x="430328" y="208501"/>
                </a:lnTo>
                <a:close/>
                <a:moveTo>
                  <a:pt x="347618" y="109903"/>
                </a:moveTo>
                <a:cubicBezTo>
                  <a:pt x="367149" y="109903"/>
                  <a:pt x="386566" y="113460"/>
                  <a:pt x="405311" y="120490"/>
                </a:cubicBezTo>
                <a:cubicBezTo>
                  <a:pt x="410657" y="120493"/>
                  <a:pt x="414988" y="124830"/>
                  <a:pt x="414984" y="130176"/>
                </a:cubicBezTo>
                <a:cubicBezTo>
                  <a:pt x="414980" y="135522"/>
                  <a:pt x="410643" y="139853"/>
                  <a:pt x="405297" y="139849"/>
                </a:cubicBezTo>
                <a:cubicBezTo>
                  <a:pt x="404141" y="139848"/>
                  <a:pt x="402994" y="139640"/>
                  <a:pt x="401911" y="139235"/>
                </a:cubicBezTo>
                <a:cubicBezTo>
                  <a:pt x="400953" y="139235"/>
                  <a:pt x="397496" y="138935"/>
                  <a:pt x="396010" y="138935"/>
                </a:cubicBezTo>
                <a:cubicBezTo>
                  <a:pt x="321272" y="138935"/>
                  <a:pt x="260479" y="199728"/>
                  <a:pt x="260479" y="274466"/>
                </a:cubicBezTo>
                <a:cubicBezTo>
                  <a:pt x="260479" y="349190"/>
                  <a:pt x="321272" y="409997"/>
                  <a:pt x="396010" y="409997"/>
                </a:cubicBezTo>
                <a:cubicBezTo>
                  <a:pt x="397481" y="409997"/>
                  <a:pt x="400982" y="409697"/>
                  <a:pt x="401910" y="409697"/>
                </a:cubicBezTo>
                <a:cubicBezTo>
                  <a:pt x="407525" y="409697"/>
                  <a:pt x="411626" y="414183"/>
                  <a:pt x="411626" y="419384"/>
                </a:cubicBezTo>
                <a:cubicBezTo>
                  <a:pt x="411626" y="423642"/>
                  <a:pt x="408854" y="427256"/>
                  <a:pt x="405025" y="428557"/>
                </a:cubicBezTo>
                <a:cubicBezTo>
                  <a:pt x="386351" y="435515"/>
                  <a:pt x="367035" y="439044"/>
                  <a:pt x="347604" y="439044"/>
                </a:cubicBezTo>
                <a:cubicBezTo>
                  <a:pt x="256864" y="439058"/>
                  <a:pt x="183040" y="365220"/>
                  <a:pt x="183040" y="274480"/>
                </a:cubicBezTo>
                <a:cubicBezTo>
                  <a:pt x="183040" y="183726"/>
                  <a:pt x="256864" y="109903"/>
                  <a:pt x="347618" y="109903"/>
                </a:cubicBezTo>
                <a:close/>
                <a:moveTo>
                  <a:pt x="544228" y="640240"/>
                </a:moveTo>
                <a:lnTo>
                  <a:pt x="137320" y="640240"/>
                </a:lnTo>
                <a:cubicBezTo>
                  <a:pt x="109888" y="640240"/>
                  <a:pt x="91600" y="621952"/>
                  <a:pt x="91600" y="594520"/>
                </a:cubicBezTo>
                <a:cubicBezTo>
                  <a:pt x="91600" y="567088"/>
                  <a:pt x="114460" y="548800"/>
                  <a:pt x="137320" y="548800"/>
                </a:cubicBezTo>
                <a:lnTo>
                  <a:pt x="544228" y="548800"/>
                </a:lnTo>
                <a:lnTo>
                  <a:pt x="544228" y="640240"/>
                </a:lnTo>
                <a:close/>
              </a:path>
            </a:pathLst>
          </a:custGeom>
          <a:solidFill>
            <a:srgbClr val="910830"/>
          </a:solidFill>
          <a:ln w="1424" cap="flat">
            <a:noFill/>
            <a:prstDash val="solid"/>
            <a:miter/>
          </a:ln>
        </p:spPr>
        <p:txBody>
          <a:bodyPr rtlCol="0" anchor="ctr"/>
          <a:lstStyle/>
          <a:p>
            <a:endParaRPr lang="en-GB"/>
          </a:p>
        </p:txBody>
      </p:sp>
      <p:sp>
        <p:nvSpPr>
          <p:cNvPr id="340" name="Grafik 336">
            <a:extLst>
              <a:ext uri="{FF2B5EF4-FFF2-40B4-BE49-F238E27FC236}">
                <a16:creationId xmlns:a16="http://schemas.microsoft.com/office/drawing/2014/main" id="{2EE8120D-A820-4915-AF35-8A0894522B62}"/>
              </a:ext>
            </a:extLst>
          </p:cNvPr>
          <p:cNvSpPr/>
          <p:nvPr/>
        </p:nvSpPr>
        <p:spPr>
          <a:xfrm>
            <a:off x="1778496" y="3718960"/>
            <a:ext cx="540887" cy="420690"/>
          </a:xfrm>
          <a:custGeom>
            <a:avLst/>
            <a:gdLst>
              <a:gd name="connsiteX0" fmla="*/ 383494 w 822960"/>
              <a:gd name="connsiteY0" fmla="*/ 1116 h 640080"/>
              <a:gd name="connsiteX1" fmla="*/ 160 w 822960"/>
              <a:gd name="connsiteY1" fmla="*/ 426169 h 640080"/>
              <a:gd name="connsiteX2" fmla="*/ 160 w 822960"/>
              <a:gd name="connsiteY2" fmla="*/ 617336 h 640080"/>
              <a:gd name="connsiteX3" fmla="*/ 23020 w 822960"/>
              <a:gd name="connsiteY3" fmla="*/ 640196 h 640080"/>
              <a:gd name="connsiteX4" fmla="*/ 68740 w 822960"/>
              <a:gd name="connsiteY4" fmla="*/ 640196 h 640080"/>
              <a:gd name="connsiteX5" fmla="*/ 91600 w 822960"/>
              <a:gd name="connsiteY5" fmla="*/ 617336 h 640080"/>
              <a:gd name="connsiteX6" fmla="*/ 91600 w 822960"/>
              <a:gd name="connsiteY6" fmla="*/ 411596 h 640080"/>
              <a:gd name="connsiteX7" fmla="*/ 453788 w 822960"/>
              <a:gd name="connsiteY7" fmla="*/ 94271 h 640080"/>
              <a:gd name="connsiteX8" fmla="*/ 731680 w 822960"/>
              <a:gd name="connsiteY8" fmla="*/ 422740 h 640080"/>
              <a:gd name="connsiteX9" fmla="*/ 731680 w 822960"/>
              <a:gd name="connsiteY9" fmla="*/ 617336 h 640080"/>
              <a:gd name="connsiteX10" fmla="*/ 754540 w 822960"/>
              <a:gd name="connsiteY10" fmla="*/ 640196 h 640080"/>
              <a:gd name="connsiteX11" fmla="*/ 800260 w 822960"/>
              <a:gd name="connsiteY11" fmla="*/ 640196 h 640080"/>
              <a:gd name="connsiteX12" fmla="*/ 823120 w 822960"/>
              <a:gd name="connsiteY12" fmla="*/ 617336 h 640080"/>
              <a:gd name="connsiteX13" fmla="*/ 823120 w 822960"/>
              <a:gd name="connsiteY13" fmla="*/ 411596 h 640080"/>
              <a:gd name="connsiteX14" fmla="*/ 383494 w 822960"/>
              <a:gd name="connsiteY14" fmla="*/ 1116 h 640080"/>
              <a:gd name="connsiteX15" fmla="*/ 375493 w 822960"/>
              <a:gd name="connsiteY15" fmla="*/ 139562 h 640080"/>
              <a:gd name="connsiteX16" fmla="*/ 137320 w 822960"/>
              <a:gd name="connsiteY16" fmla="*/ 421169 h 640080"/>
              <a:gd name="connsiteX17" fmla="*/ 137320 w 822960"/>
              <a:gd name="connsiteY17" fmla="*/ 617336 h 640080"/>
              <a:gd name="connsiteX18" fmla="*/ 160180 w 822960"/>
              <a:gd name="connsiteY18" fmla="*/ 640196 h 640080"/>
              <a:gd name="connsiteX19" fmla="*/ 205900 w 822960"/>
              <a:gd name="connsiteY19" fmla="*/ 640196 h 640080"/>
              <a:gd name="connsiteX20" fmla="*/ 228760 w 822960"/>
              <a:gd name="connsiteY20" fmla="*/ 617336 h 640080"/>
              <a:gd name="connsiteX21" fmla="*/ 228760 w 822960"/>
              <a:gd name="connsiteY21" fmla="*/ 411596 h 640080"/>
              <a:gd name="connsiteX22" fmla="*/ 429928 w 822960"/>
              <a:gd name="connsiteY22" fmla="*/ 229573 h 640080"/>
              <a:gd name="connsiteX23" fmla="*/ 594520 w 822960"/>
              <a:gd name="connsiteY23" fmla="*/ 419740 h 640080"/>
              <a:gd name="connsiteX24" fmla="*/ 594520 w 822960"/>
              <a:gd name="connsiteY24" fmla="*/ 617336 h 640080"/>
              <a:gd name="connsiteX25" fmla="*/ 617380 w 822960"/>
              <a:gd name="connsiteY25" fmla="*/ 640196 h 640080"/>
              <a:gd name="connsiteX26" fmla="*/ 663100 w 822960"/>
              <a:gd name="connsiteY26" fmla="*/ 640196 h 640080"/>
              <a:gd name="connsiteX27" fmla="*/ 685960 w 822960"/>
              <a:gd name="connsiteY27" fmla="*/ 617336 h 640080"/>
              <a:gd name="connsiteX28" fmla="*/ 685960 w 822960"/>
              <a:gd name="connsiteY28" fmla="*/ 411596 h 640080"/>
              <a:gd name="connsiteX29" fmla="*/ 375493 w 822960"/>
              <a:gd name="connsiteY29" fmla="*/ 139562 h 640080"/>
              <a:gd name="connsiteX30" fmla="*/ 384351 w 822960"/>
              <a:gd name="connsiteY30" fmla="*/ 277151 h 640080"/>
              <a:gd name="connsiteX31" fmla="*/ 274480 w 822960"/>
              <a:gd name="connsiteY31" fmla="*/ 417025 h 640080"/>
              <a:gd name="connsiteX32" fmla="*/ 274480 w 822960"/>
              <a:gd name="connsiteY32" fmla="*/ 617336 h 640080"/>
              <a:gd name="connsiteX33" fmla="*/ 297340 w 822960"/>
              <a:gd name="connsiteY33" fmla="*/ 640196 h 640080"/>
              <a:gd name="connsiteX34" fmla="*/ 343060 w 822960"/>
              <a:gd name="connsiteY34" fmla="*/ 640196 h 640080"/>
              <a:gd name="connsiteX35" fmla="*/ 365920 w 822960"/>
              <a:gd name="connsiteY35" fmla="*/ 617336 h 640080"/>
              <a:gd name="connsiteX36" fmla="*/ 365920 w 822960"/>
              <a:gd name="connsiteY36" fmla="*/ 411596 h 640080"/>
              <a:gd name="connsiteX37" fmla="*/ 411640 w 822960"/>
              <a:gd name="connsiteY37" fmla="*/ 365876 h 640080"/>
              <a:gd name="connsiteX38" fmla="*/ 457360 w 822960"/>
              <a:gd name="connsiteY38" fmla="*/ 411596 h 640080"/>
              <a:gd name="connsiteX39" fmla="*/ 457360 w 822960"/>
              <a:gd name="connsiteY39" fmla="*/ 617336 h 640080"/>
              <a:gd name="connsiteX40" fmla="*/ 480220 w 822960"/>
              <a:gd name="connsiteY40" fmla="*/ 640196 h 640080"/>
              <a:gd name="connsiteX41" fmla="*/ 525940 w 822960"/>
              <a:gd name="connsiteY41" fmla="*/ 640196 h 640080"/>
              <a:gd name="connsiteX42" fmla="*/ 548800 w 822960"/>
              <a:gd name="connsiteY42" fmla="*/ 617336 h 640080"/>
              <a:gd name="connsiteX43" fmla="*/ 548800 w 822960"/>
              <a:gd name="connsiteY43" fmla="*/ 411596 h 640080"/>
              <a:gd name="connsiteX44" fmla="*/ 384351 w 822960"/>
              <a:gd name="connsiteY44" fmla="*/ 27715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22960" h="640080">
                <a:moveTo>
                  <a:pt x="383494" y="1116"/>
                </a:moveTo>
                <a:cubicBezTo>
                  <a:pt x="165038" y="15689"/>
                  <a:pt x="160" y="207142"/>
                  <a:pt x="160" y="426169"/>
                </a:cubicBezTo>
                <a:lnTo>
                  <a:pt x="160" y="617336"/>
                </a:lnTo>
                <a:cubicBezTo>
                  <a:pt x="160" y="629909"/>
                  <a:pt x="10447" y="640196"/>
                  <a:pt x="23020" y="640196"/>
                </a:cubicBezTo>
                <a:lnTo>
                  <a:pt x="68740" y="640196"/>
                </a:lnTo>
                <a:cubicBezTo>
                  <a:pt x="81313" y="640196"/>
                  <a:pt x="91600" y="629909"/>
                  <a:pt x="91600" y="617336"/>
                </a:cubicBezTo>
                <a:lnTo>
                  <a:pt x="91600" y="411596"/>
                </a:lnTo>
                <a:cubicBezTo>
                  <a:pt x="91600" y="221286"/>
                  <a:pt x="258621" y="69125"/>
                  <a:pt x="453788" y="94271"/>
                </a:cubicBezTo>
                <a:cubicBezTo>
                  <a:pt x="615094" y="114987"/>
                  <a:pt x="731680" y="260148"/>
                  <a:pt x="731680" y="422740"/>
                </a:cubicBezTo>
                <a:lnTo>
                  <a:pt x="731680" y="617336"/>
                </a:lnTo>
                <a:cubicBezTo>
                  <a:pt x="731680" y="629909"/>
                  <a:pt x="741967" y="640196"/>
                  <a:pt x="754540" y="640196"/>
                </a:cubicBezTo>
                <a:lnTo>
                  <a:pt x="800260" y="640196"/>
                </a:lnTo>
                <a:cubicBezTo>
                  <a:pt x="812833" y="640196"/>
                  <a:pt x="823120" y="629909"/>
                  <a:pt x="823120" y="617336"/>
                </a:cubicBezTo>
                <a:lnTo>
                  <a:pt x="823120" y="411596"/>
                </a:lnTo>
                <a:cubicBezTo>
                  <a:pt x="823120" y="175424"/>
                  <a:pt x="623095" y="-15029"/>
                  <a:pt x="383494" y="1116"/>
                </a:cubicBezTo>
                <a:close/>
                <a:moveTo>
                  <a:pt x="375493" y="139562"/>
                </a:moveTo>
                <a:cubicBezTo>
                  <a:pt x="237332" y="157278"/>
                  <a:pt x="137320" y="281723"/>
                  <a:pt x="137320" y="421169"/>
                </a:cubicBezTo>
                <a:lnTo>
                  <a:pt x="137320" y="617336"/>
                </a:lnTo>
                <a:cubicBezTo>
                  <a:pt x="137320" y="629909"/>
                  <a:pt x="147607" y="640196"/>
                  <a:pt x="160180" y="640196"/>
                </a:cubicBezTo>
                <a:lnTo>
                  <a:pt x="205900" y="640196"/>
                </a:lnTo>
                <a:cubicBezTo>
                  <a:pt x="218473" y="640196"/>
                  <a:pt x="228760" y="629909"/>
                  <a:pt x="228760" y="617336"/>
                </a:cubicBezTo>
                <a:lnTo>
                  <a:pt x="228760" y="411596"/>
                </a:lnTo>
                <a:cubicBezTo>
                  <a:pt x="228760" y="304725"/>
                  <a:pt x="320914" y="219000"/>
                  <a:pt x="429928" y="229573"/>
                </a:cubicBezTo>
                <a:cubicBezTo>
                  <a:pt x="524940" y="238860"/>
                  <a:pt x="594520" y="324156"/>
                  <a:pt x="594520" y="419740"/>
                </a:cubicBezTo>
                <a:lnTo>
                  <a:pt x="594520" y="617336"/>
                </a:lnTo>
                <a:cubicBezTo>
                  <a:pt x="594520" y="629909"/>
                  <a:pt x="604807" y="640196"/>
                  <a:pt x="617380" y="640196"/>
                </a:cubicBezTo>
                <a:lnTo>
                  <a:pt x="663100" y="640196"/>
                </a:lnTo>
                <a:cubicBezTo>
                  <a:pt x="675673" y="640196"/>
                  <a:pt x="685960" y="629909"/>
                  <a:pt x="685960" y="617336"/>
                </a:cubicBezTo>
                <a:lnTo>
                  <a:pt x="685960" y="411596"/>
                </a:lnTo>
                <a:cubicBezTo>
                  <a:pt x="685960" y="248433"/>
                  <a:pt x="542799" y="118131"/>
                  <a:pt x="375493" y="139562"/>
                </a:cubicBezTo>
                <a:close/>
                <a:moveTo>
                  <a:pt x="384351" y="277151"/>
                </a:moveTo>
                <a:cubicBezTo>
                  <a:pt x="319200" y="289866"/>
                  <a:pt x="274480" y="350731"/>
                  <a:pt x="274480" y="417025"/>
                </a:cubicBezTo>
                <a:lnTo>
                  <a:pt x="274480" y="617336"/>
                </a:lnTo>
                <a:cubicBezTo>
                  <a:pt x="274480" y="629909"/>
                  <a:pt x="284767" y="640196"/>
                  <a:pt x="297340" y="640196"/>
                </a:cubicBezTo>
                <a:lnTo>
                  <a:pt x="343060" y="640196"/>
                </a:lnTo>
                <a:cubicBezTo>
                  <a:pt x="355633" y="640196"/>
                  <a:pt x="365920" y="629909"/>
                  <a:pt x="365920" y="617336"/>
                </a:cubicBezTo>
                <a:lnTo>
                  <a:pt x="365920" y="411596"/>
                </a:lnTo>
                <a:cubicBezTo>
                  <a:pt x="365920" y="386450"/>
                  <a:pt x="386351" y="365876"/>
                  <a:pt x="411640" y="365876"/>
                </a:cubicBezTo>
                <a:cubicBezTo>
                  <a:pt x="436929" y="365876"/>
                  <a:pt x="457360" y="386450"/>
                  <a:pt x="457360" y="411596"/>
                </a:cubicBezTo>
                <a:lnTo>
                  <a:pt x="457360" y="617336"/>
                </a:lnTo>
                <a:cubicBezTo>
                  <a:pt x="457360" y="629909"/>
                  <a:pt x="467647" y="640196"/>
                  <a:pt x="480220" y="640196"/>
                </a:cubicBezTo>
                <a:lnTo>
                  <a:pt x="525940" y="640196"/>
                </a:lnTo>
                <a:cubicBezTo>
                  <a:pt x="538513" y="640196"/>
                  <a:pt x="548800" y="629909"/>
                  <a:pt x="548800" y="617336"/>
                </a:cubicBezTo>
                <a:lnTo>
                  <a:pt x="548800" y="411596"/>
                </a:lnTo>
                <a:cubicBezTo>
                  <a:pt x="548800" y="327014"/>
                  <a:pt x="471933" y="260148"/>
                  <a:pt x="384351" y="277151"/>
                </a:cubicBezTo>
                <a:close/>
              </a:path>
            </a:pathLst>
          </a:custGeom>
          <a:solidFill>
            <a:srgbClr val="910830"/>
          </a:solidFill>
          <a:ln w="1422" cap="flat">
            <a:noFill/>
            <a:prstDash val="solid"/>
            <a:miter/>
          </a:ln>
        </p:spPr>
        <p:txBody>
          <a:bodyPr rtlCol="0" anchor="ctr"/>
          <a:lstStyle/>
          <a:p>
            <a:endParaRPr lang="en-GB"/>
          </a:p>
        </p:txBody>
      </p:sp>
      <p:sp>
        <p:nvSpPr>
          <p:cNvPr id="341" name="Grafik 337">
            <a:extLst>
              <a:ext uri="{FF2B5EF4-FFF2-40B4-BE49-F238E27FC236}">
                <a16:creationId xmlns:a16="http://schemas.microsoft.com/office/drawing/2014/main" id="{42FA5D24-869F-4757-8AE5-BBD8A381A40D}"/>
              </a:ext>
            </a:extLst>
          </p:cNvPr>
          <p:cNvSpPr/>
          <p:nvPr/>
        </p:nvSpPr>
        <p:spPr>
          <a:xfrm>
            <a:off x="4496705" y="3718931"/>
            <a:ext cx="480789" cy="420690"/>
          </a:xfrm>
          <a:custGeom>
            <a:avLst/>
            <a:gdLst>
              <a:gd name="connsiteX0" fmla="*/ 721636 w 731520"/>
              <a:gd name="connsiteY0" fmla="*/ 467402 h 640080"/>
              <a:gd name="connsiteX1" fmla="*/ 721636 w 731520"/>
              <a:gd name="connsiteY1" fmla="*/ 515895 h 640080"/>
              <a:gd name="connsiteX2" fmla="*/ 607336 w 731520"/>
              <a:gd name="connsiteY2" fmla="*/ 630172 h 640080"/>
              <a:gd name="connsiteX3" fmla="*/ 548799 w 731520"/>
              <a:gd name="connsiteY3" fmla="*/ 605925 h 640080"/>
              <a:gd name="connsiteX4" fmla="*/ 548799 w 731520"/>
              <a:gd name="connsiteY4" fmla="*/ 548799 h 640080"/>
              <a:gd name="connsiteX5" fmla="*/ 464810 w 731520"/>
              <a:gd name="connsiteY5" fmla="*/ 548799 h 640080"/>
              <a:gd name="connsiteX6" fmla="*/ 452276 w 731520"/>
              <a:gd name="connsiteY6" fmla="*/ 543353 h 640080"/>
              <a:gd name="connsiteX7" fmla="*/ 351469 w 731520"/>
              <a:gd name="connsiteY7" fmla="*/ 435345 h 640080"/>
              <a:gd name="connsiteX8" fmla="*/ 427668 w 731520"/>
              <a:gd name="connsiteY8" fmla="*/ 353702 h 640080"/>
              <a:gd name="connsiteX9" fmla="*/ 503079 w 731520"/>
              <a:gd name="connsiteY9" fmla="*/ 434499 h 640080"/>
              <a:gd name="connsiteX10" fmla="*/ 548799 w 731520"/>
              <a:gd name="connsiteY10" fmla="*/ 434499 h 640080"/>
              <a:gd name="connsiteX11" fmla="*/ 548799 w 731520"/>
              <a:gd name="connsiteY11" fmla="*/ 377376 h 640080"/>
              <a:gd name="connsiteX12" fmla="*/ 607336 w 731520"/>
              <a:gd name="connsiteY12" fmla="*/ 353129 h 640080"/>
              <a:gd name="connsiteX13" fmla="*/ 721636 w 731520"/>
              <a:gd name="connsiteY13" fmla="*/ 467402 h 640080"/>
              <a:gd name="connsiteX14" fmla="*/ 17304 w 731520"/>
              <a:gd name="connsiteY14" fmla="*/ 205899 h 640080"/>
              <a:gd name="connsiteX15" fmla="*/ 137319 w 731520"/>
              <a:gd name="connsiteY15" fmla="*/ 205899 h 640080"/>
              <a:gd name="connsiteX16" fmla="*/ 212730 w 731520"/>
              <a:gd name="connsiteY16" fmla="*/ 286696 h 640080"/>
              <a:gd name="connsiteX17" fmla="*/ 288929 w 731520"/>
              <a:gd name="connsiteY17" fmla="*/ 205053 h 640080"/>
              <a:gd name="connsiteX18" fmla="*/ 188123 w 731520"/>
              <a:gd name="connsiteY18" fmla="*/ 97045 h 640080"/>
              <a:gd name="connsiteX19" fmla="*/ 175588 w 731520"/>
              <a:gd name="connsiteY19" fmla="*/ 91599 h 640080"/>
              <a:gd name="connsiteX20" fmla="*/ 17304 w 731520"/>
              <a:gd name="connsiteY20" fmla="*/ 91599 h 640080"/>
              <a:gd name="connsiteX21" fmla="*/ 159 w 731520"/>
              <a:gd name="connsiteY21" fmla="*/ 108744 h 640080"/>
              <a:gd name="connsiteX22" fmla="*/ 159 w 731520"/>
              <a:gd name="connsiteY22" fmla="*/ 188754 h 640080"/>
              <a:gd name="connsiteX23" fmla="*/ 17304 w 731520"/>
              <a:gd name="connsiteY23" fmla="*/ 205899 h 640080"/>
              <a:gd name="connsiteX24" fmla="*/ 548799 w 731520"/>
              <a:gd name="connsiteY24" fmla="*/ 205899 h 640080"/>
              <a:gd name="connsiteX25" fmla="*/ 548799 w 731520"/>
              <a:gd name="connsiteY25" fmla="*/ 263026 h 640080"/>
              <a:gd name="connsiteX26" fmla="*/ 607336 w 731520"/>
              <a:gd name="connsiteY26" fmla="*/ 287273 h 640080"/>
              <a:gd name="connsiteX27" fmla="*/ 721636 w 731520"/>
              <a:gd name="connsiteY27" fmla="*/ 172996 h 640080"/>
              <a:gd name="connsiteX28" fmla="*/ 721636 w 731520"/>
              <a:gd name="connsiteY28" fmla="*/ 124503 h 640080"/>
              <a:gd name="connsiteX29" fmla="*/ 607336 w 731520"/>
              <a:gd name="connsiteY29" fmla="*/ 10230 h 640080"/>
              <a:gd name="connsiteX30" fmla="*/ 548799 w 731520"/>
              <a:gd name="connsiteY30" fmla="*/ 34476 h 640080"/>
              <a:gd name="connsiteX31" fmla="*/ 548799 w 731520"/>
              <a:gd name="connsiteY31" fmla="*/ 91599 h 640080"/>
              <a:gd name="connsiteX32" fmla="*/ 464810 w 731520"/>
              <a:gd name="connsiteY32" fmla="*/ 91599 h 640080"/>
              <a:gd name="connsiteX33" fmla="*/ 452276 w 731520"/>
              <a:gd name="connsiteY33" fmla="*/ 97045 h 640080"/>
              <a:gd name="connsiteX34" fmla="*/ 137319 w 731520"/>
              <a:gd name="connsiteY34" fmla="*/ 434499 h 640080"/>
              <a:gd name="connsiteX35" fmla="*/ 17304 w 731520"/>
              <a:gd name="connsiteY35" fmla="*/ 434499 h 640080"/>
              <a:gd name="connsiteX36" fmla="*/ 159 w 731520"/>
              <a:gd name="connsiteY36" fmla="*/ 451644 h 640080"/>
              <a:gd name="connsiteX37" fmla="*/ 159 w 731520"/>
              <a:gd name="connsiteY37" fmla="*/ 531654 h 640080"/>
              <a:gd name="connsiteX38" fmla="*/ 17304 w 731520"/>
              <a:gd name="connsiteY38" fmla="*/ 548799 h 640080"/>
              <a:gd name="connsiteX39" fmla="*/ 175588 w 731520"/>
              <a:gd name="connsiteY39" fmla="*/ 548799 h 640080"/>
              <a:gd name="connsiteX40" fmla="*/ 188123 w 731520"/>
              <a:gd name="connsiteY40" fmla="*/ 543353 h 640080"/>
              <a:gd name="connsiteX41" fmla="*/ 503079 w 731520"/>
              <a:gd name="connsiteY41" fmla="*/ 205899 h 640080"/>
              <a:gd name="connsiteX42" fmla="*/ 548799 w 731520"/>
              <a:gd name="connsiteY42" fmla="*/ 2058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640080">
                <a:moveTo>
                  <a:pt x="721636" y="467402"/>
                </a:moveTo>
                <a:cubicBezTo>
                  <a:pt x="735028" y="480793"/>
                  <a:pt x="735028" y="502505"/>
                  <a:pt x="721636" y="515895"/>
                </a:cubicBezTo>
                <a:lnTo>
                  <a:pt x="607336" y="630172"/>
                </a:lnTo>
                <a:cubicBezTo>
                  <a:pt x="585891" y="651618"/>
                  <a:pt x="548799" y="636587"/>
                  <a:pt x="548799" y="605925"/>
                </a:cubicBezTo>
                <a:lnTo>
                  <a:pt x="548799" y="548799"/>
                </a:lnTo>
                <a:lnTo>
                  <a:pt x="464810" y="548799"/>
                </a:lnTo>
                <a:cubicBezTo>
                  <a:pt x="460058" y="548799"/>
                  <a:pt x="455519" y="546826"/>
                  <a:pt x="452276" y="543353"/>
                </a:cubicBezTo>
                <a:lnTo>
                  <a:pt x="351469" y="435345"/>
                </a:lnTo>
                <a:lnTo>
                  <a:pt x="427668" y="353702"/>
                </a:lnTo>
                <a:lnTo>
                  <a:pt x="503079" y="434499"/>
                </a:lnTo>
                <a:lnTo>
                  <a:pt x="548799" y="434499"/>
                </a:lnTo>
                <a:lnTo>
                  <a:pt x="548799" y="377376"/>
                </a:lnTo>
                <a:cubicBezTo>
                  <a:pt x="548799" y="346747"/>
                  <a:pt x="585865" y="331659"/>
                  <a:pt x="607336" y="353129"/>
                </a:cubicBezTo>
                <a:lnTo>
                  <a:pt x="721636" y="467402"/>
                </a:lnTo>
                <a:close/>
                <a:moveTo>
                  <a:pt x="17304" y="205899"/>
                </a:moveTo>
                <a:lnTo>
                  <a:pt x="137319" y="205899"/>
                </a:lnTo>
                <a:lnTo>
                  <a:pt x="212730" y="286696"/>
                </a:lnTo>
                <a:lnTo>
                  <a:pt x="288929" y="205053"/>
                </a:lnTo>
                <a:lnTo>
                  <a:pt x="188123" y="97045"/>
                </a:lnTo>
                <a:cubicBezTo>
                  <a:pt x="184880" y="93571"/>
                  <a:pt x="180341" y="91599"/>
                  <a:pt x="175588" y="91599"/>
                </a:cubicBezTo>
                <a:lnTo>
                  <a:pt x="17304" y="91599"/>
                </a:lnTo>
                <a:cubicBezTo>
                  <a:pt x="7836" y="91599"/>
                  <a:pt x="159" y="99276"/>
                  <a:pt x="159" y="108744"/>
                </a:cubicBezTo>
                <a:lnTo>
                  <a:pt x="159" y="188754"/>
                </a:lnTo>
                <a:cubicBezTo>
                  <a:pt x="159" y="198222"/>
                  <a:pt x="7836" y="205899"/>
                  <a:pt x="17304" y="205899"/>
                </a:cubicBezTo>
                <a:close/>
                <a:moveTo>
                  <a:pt x="548799" y="205899"/>
                </a:moveTo>
                <a:lnTo>
                  <a:pt x="548799" y="263026"/>
                </a:lnTo>
                <a:cubicBezTo>
                  <a:pt x="548799" y="293687"/>
                  <a:pt x="585891" y="308718"/>
                  <a:pt x="607336" y="287273"/>
                </a:cubicBezTo>
                <a:lnTo>
                  <a:pt x="721636" y="172996"/>
                </a:lnTo>
                <a:cubicBezTo>
                  <a:pt x="735028" y="159605"/>
                  <a:pt x="735028" y="137893"/>
                  <a:pt x="721636" y="124503"/>
                </a:cubicBezTo>
                <a:lnTo>
                  <a:pt x="607336" y="10230"/>
                </a:lnTo>
                <a:cubicBezTo>
                  <a:pt x="585865" y="-11241"/>
                  <a:pt x="548799" y="3848"/>
                  <a:pt x="548799" y="34476"/>
                </a:cubicBezTo>
                <a:lnTo>
                  <a:pt x="548799" y="91599"/>
                </a:lnTo>
                <a:lnTo>
                  <a:pt x="464810" y="91599"/>
                </a:lnTo>
                <a:cubicBezTo>
                  <a:pt x="460058" y="91599"/>
                  <a:pt x="455519" y="93572"/>
                  <a:pt x="452276" y="97045"/>
                </a:cubicBezTo>
                <a:lnTo>
                  <a:pt x="137319" y="434499"/>
                </a:lnTo>
                <a:lnTo>
                  <a:pt x="17304" y="434499"/>
                </a:lnTo>
                <a:cubicBezTo>
                  <a:pt x="7836" y="434499"/>
                  <a:pt x="159" y="442176"/>
                  <a:pt x="159" y="451644"/>
                </a:cubicBezTo>
                <a:lnTo>
                  <a:pt x="159" y="531654"/>
                </a:lnTo>
                <a:cubicBezTo>
                  <a:pt x="159" y="541122"/>
                  <a:pt x="7836" y="548799"/>
                  <a:pt x="17304" y="548799"/>
                </a:cubicBezTo>
                <a:lnTo>
                  <a:pt x="175588" y="548799"/>
                </a:lnTo>
                <a:cubicBezTo>
                  <a:pt x="180340" y="548799"/>
                  <a:pt x="184879" y="546826"/>
                  <a:pt x="188123" y="543353"/>
                </a:cubicBezTo>
                <a:lnTo>
                  <a:pt x="503079" y="205899"/>
                </a:lnTo>
                <a:lnTo>
                  <a:pt x="548799" y="205899"/>
                </a:lnTo>
                <a:close/>
              </a:path>
            </a:pathLst>
          </a:custGeom>
          <a:solidFill>
            <a:srgbClr val="910830"/>
          </a:solidFill>
          <a:ln w="1414" cap="flat">
            <a:noFill/>
            <a:prstDash val="solid"/>
            <a:miter/>
          </a:ln>
        </p:spPr>
        <p:txBody>
          <a:bodyPr rtlCol="0" anchor="ctr"/>
          <a:lstStyle/>
          <a:p>
            <a:endParaRPr lang="en-GB"/>
          </a:p>
        </p:txBody>
      </p:sp>
      <p:sp>
        <p:nvSpPr>
          <p:cNvPr id="342" name="Grafik 338">
            <a:extLst>
              <a:ext uri="{FF2B5EF4-FFF2-40B4-BE49-F238E27FC236}">
                <a16:creationId xmlns:a16="http://schemas.microsoft.com/office/drawing/2014/main" id="{4FE8E425-E157-4B68-8478-DB24A7FFD9E0}"/>
              </a:ext>
            </a:extLst>
          </p:cNvPr>
          <p:cNvSpPr/>
          <p:nvPr/>
        </p:nvSpPr>
        <p:spPr>
          <a:xfrm>
            <a:off x="8073822" y="3688857"/>
            <a:ext cx="360591" cy="480789"/>
          </a:xfrm>
          <a:custGeom>
            <a:avLst/>
            <a:gdLst>
              <a:gd name="connsiteX0" fmla="*/ 512223 w 548640"/>
              <a:gd name="connsiteY0" fmla="*/ 4770 h 731520"/>
              <a:gd name="connsiteX1" fmla="*/ 457359 w 548640"/>
              <a:gd name="connsiteY1" fmla="*/ 68778 h 731520"/>
              <a:gd name="connsiteX2" fmla="*/ 379635 w 548640"/>
              <a:gd name="connsiteY2" fmla="*/ 4770 h 731520"/>
              <a:gd name="connsiteX3" fmla="*/ 352203 w 548640"/>
              <a:gd name="connsiteY3" fmla="*/ 4770 h 731520"/>
              <a:gd name="connsiteX4" fmla="*/ 274479 w 548640"/>
              <a:gd name="connsiteY4" fmla="*/ 68778 h 731520"/>
              <a:gd name="connsiteX5" fmla="*/ 196755 w 548640"/>
              <a:gd name="connsiteY5" fmla="*/ 4770 h 731520"/>
              <a:gd name="connsiteX6" fmla="*/ 169323 w 548640"/>
              <a:gd name="connsiteY6" fmla="*/ 4770 h 731520"/>
              <a:gd name="connsiteX7" fmla="*/ 91599 w 548640"/>
              <a:gd name="connsiteY7" fmla="*/ 68778 h 731520"/>
              <a:gd name="connsiteX8" fmla="*/ 36735 w 548640"/>
              <a:gd name="connsiteY8" fmla="*/ 4770 h 731520"/>
              <a:gd name="connsiteX9" fmla="*/ 159 w 548640"/>
              <a:gd name="connsiteY9" fmla="*/ 23058 h 731520"/>
              <a:gd name="connsiteX10" fmla="*/ 159 w 548640"/>
              <a:gd name="connsiteY10" fmla="*/ 708858 h 731520"/>
              <a:gd name="connsiteX11" fmla="*/ 36735 w 548640"/>
              <a:gd name="connsiteY11" fmla="*/ 727146 h 731520"/>
              <a:gd name="connsiteX12" fmla="*/ 91599 w 548640"/>
              <a:gd name="connsiteY12" fmla="*/ 663138 h 731520"/>
              <a:gd name="connsiteX13" fmla="*/ 169323 w 548640"/>
              <a:gd name="connsiteY13" fmla="*/ 727146 h 731520"/>
              <a:gd name="connsiteX14" fmla="*/ 196755 w 548640"/>
              <a:gd name="connsiteY14" fmla="*/ 727146 h 731520"/>
              <a:gd name="connsiteX15" fmla="*/ 274479 w 548640"/>
              <a:gd name="connsiteY15" fmla="*/ 663138 h 731520"/>
              <a:gd name="connsiteX16" fmla="*/ 352203 w 548640"/>
              <a:gd name="connsiteY16" fmla="*/ 727146 h 731520"/>
              <a:gd name="connsiteX17" fmla="*/ 379635 w 548640"/>
              <a:gd name="connsiteY17" fmla="*/ 727146 h 731520"/>
              <a:gd name="connsiteX18" fmla="*/ 457359 w 548640"/>
              <a:gd name="connsiteY18" fmla="*/ 663138 h 731520"/>
              <a:gd name="connsiteX19" fmla="*/ 512223 w 548640"/>
              <a:gd name="connsiteY19" fmla="*/ 727146 h 731520"/>
              <a:gd name="connsiteX20" fmla="*/ 548799 w 548640"/>
              <a:gd name="connsiteY20" fmla="*/ 708858 h 731520"/>
              <a:gd name="connsiteX21" fmla="*/ 548799 w 548640"/>
              <a:gd name="connsiteY21" fmla="*/ 23058 h 731520"/>
              <a:gd name="connsiteX22" fmla="*/ 512223 w 548640"/>
              <a:gd name="connsiteY22" fmla="*/ 4770 h 731520"/>
              <a:gd name="connsiteX23" fmla="*/ 457359 w 548640"/>
              <a:gd name="connsiteY23" fmla="*/ 514548 h 731520"/>
              <a:gd name="connsiteX24" fmla="*/ 445929 w 548640"/>
              <a:gd name="connsiteY24" fmla="*/ 525978 h 731520"/>
              <a:gd name="connsiteX25" fmla="*/ 103029 w 548640"/>
              <a:gd name="connsiteY25" fmla="*/ 525978 h 731520"/>
              <a:gd name="connsiteX26" fmla="*/ 91599 w 548640"/>
              <a:gd name="connsiteY26" fmla="*/ 514548 h 731520"/>
              <a:gd name="connsiteX27" fmla="*/ 91599 w 548640"/>
              <a:gd name="connsiteY27" fmla="*/ 491688 h 731520"/>
              <a:gd name="connsiteX28" fmla="*/ 103029 w 548640"/>
              <a:gd name="connsiteY28" fmla="*/ 480258 h 731520"/>
              <a:gd name="connsiteX29" fmla="*/ 445929 w 548640"/>
              <a:gd name="connsiteY29" fmla="*/ 480258 h 731520"/>
              <a:gd name="connsiteX30" fmla="*/ 457359 w 548640"/>
              <a:gd name="connsiteY30" fmla="*/ 491688 h 731520"/>
              <a:gd name="connsiteX31" fmla="*/ 457359 w 548640"/>
              <a:gd name="connsiteY31" fmla="*/ 514548 h 731520"/>
              <a:gd name="connsiteX32" fmla="*/ 457359 w 548640"/>
              <a:gd name="connsiteY32" fmla="*/ 377388 h 731520"/>
              <a:gd name="connsiteX33" fmla="*/ 445929 w 548640"/>
              <a:gd name="connsiteY33" fmla="*/ 388818 h 731520"/>
              <a:gd name="connsiteX34" fmla="*/ 103029 w 548640"/>
              <a:gd name="connsiteY34" fmla="*/ 388818 h 731520"/>
              <a:gd name="connsiteX35" fmla="*/ 91599 w 548640"/>
              <a:gd name="connsiteY35" fmla="*/ 377388 h 731520"/>
              <a:gd name="connsiteX36" fmla="*/ 91599 w 548640"/>
              <a:gd name="connsiteY36" fmla="*/ 354528 h 731520"/>
              <a:gd name="connsiteX37" fmla="*/ 103029 w 548640"/>
              <a:gd name="connsiteY37" fmla="*/ 343098 h 731520"/>
              <a:gd name="connsiteX38" fmla="*/ 445929 w 548640"/>
              <a:gd name="connsiteY38" fmla="*/ 343098 h 731520"/>
              <a:gd name="connsiteX39" fmla="*/ 457359 w 548640"/>
              <a:gd name="connsiteY39" fmla="*/ 354528 h 731520"/>
              <a:gd name="connsiteX40" fmla="*/ 457359 w 548640"/>
              <a:gd name="connsiteY40" fmla="*/ 377388 h 731520"/>
              <a:gd name="connsiteX41" fmla="*/ 457359 w 548640"/>
              <a:gd name="connsiteY41" fmla="*/ 240228 h 731520"/>
              <a:gd name="connsiteX42" fmla="*/ 445929 w 548640"/>
              <a:gd name="connsiteY42" fmla="*/ 251658 h 731520"/>
              <a:gd name="connsiteX43" fmla="*/ 103029 w 548640"/>
              <a:gd name="connsiteY43" fmla="*/ 251658 h 731520"/>
              <a:gd name="connsiteX44" fmla="*/ 91599 w 548640"/>
              <a:gd name="connsiteY44" fmla="*/ 240228 h 731520"/>
              <a:gd name="connsiteX45" fmla="*/ 91599 w 548640"/>
              <a:gd name="connsiteY45" fmla="*/ 217368 h 731520"/>
              <a:gd name="connsiteX46" fmla="*/ 103029 w 548640"/>
              <a:gd name="connsiteY46" fmla="*/ 205938 h 731520"/>
              <a:gd name="connsiteX47" fmla="*/ 445929 w 548640"/>
              <a:gd name="connsiteY47" fmla="*/ 205938 h 731520"/>
              <a:gd name="connsiteX48" fmla="*/ 457359 w 548640"/>
              <a:gd name="connsiteY48" fmla="*/ 217368 h 731520"/>
              <a:gd name="connsiteX49" fmla="*/ 457359 w 548640"/>
              <a:gd name="connsiteY49" fmla="*/ 2402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48640" h="731520">
                <a:moveTo>
                  <a:pt x="512223" y="4770"/>
                </a:moveTo>
                <a:lnTo>
                  <a:pt x="457359" y="68778"/>
                </a:lnTo>
                <a:lnTo>
                  <a:pt x="379635" y="4770"/>
                </a:lnTo>
                <a:cubicBezTo>
                  <a:pt x="371523" y="-1375"/>
                  <a:pt x="360315" y="-1375"/>
                  <a:pt x="352203" y="4770"/>
                </a:cubicBezTo>
                <a:lnTo>
                  <a:pt x="274479" y="68778"/>
                </a:lnTo>
                <a:lnTo>
                  <a:pt x="196755" y="4770"/>
                </a:lnTo>
                <a:cubicBezTo>
                  <a:pt x="188643" y="-1375"/>
                  <a:pt x="177435" y="-1375"/>
                  <a:pt x="169323" y="4770"/>
                </a:cubicBezTo>
                <a:lnTo>
                  <a:pt x="91599" y="68778"/>
                </a:lnTo>
                <a:lnTo>
                  <a:pt x="36735" y="4770"/>
                </a:lnTo>
                <a:cubicBezTo>
                  <a:pt x="21590" y="-6518"/>
                  <a:pt x="159" y="4198"/>
                  <a:pt x="159" y="23058"/>
                </a:cubicBezTo>
                <a:lnTo>
                  <a:pt x="159" y="708858"/>
                </a:lnTo>
                <a:cubicBezTo>
                  <a:pt x="159" y="727717"/>
                  <a:pt x="21590" y="738433"/>
                  <a:pt x="36735" y="727146"/>
                </a:cubicBezTo>
                <a:lnTo>
                  <a:pt x="91599" y="663138"/>
                </a:lnTo>
                <a:lnTo>
                  <a:pt x="169323" y="727146"/>
                </a:lnTo>
                <a:cubicBezTo>
                  <a:pt x="177435" y="733290"/>
                  <a:pt x="188643" y="733290"/>
                  <a:pt x="196755" y="727146"/>
                </a:cubicBezTo>
                <a:lnTo>
                  <a:pt x="274479" y="663138"/>
                </a:lnTo>
                <a:lnTo>
                  <a:pt x="352203" y="727146"/>
                </a:lnTo>
                <a:cubicBezTo>
                  <a:pt x="360315" y="733290"/>
                  <a:pt x="371523" y="733290"/>
                  <a:pt x="379635" y="727146"/>
                </a:cubicBezTo>
                <a:lnTo>
                  <a:pt x="457359" y="663138"/>
                </a:lnTo>
                <a:lnTo>
                  <a:pt x="512223" y="727146"/>
                </a:lnTo>
                <a:cubicBezTo>
                  <a:pt x="527225" y="738433"/>
                  <a:pt x="548799" y="727717"/>
                  <a:pt x="548799" y="708858"/>
                </a:cubicBezTo>
                <a:lnTo>
                  <a:pt x="548799" y="23058"/>
                </a:lnTo>
                <a:cubicBezTo>
                  <a:pt x="548799" y="4198"/>
                  <a:pt x="527368" y="-6518"/>
                  <a:pt x="512223" y="4770"/>
                </a:cubicBezTo>
                <a:close/>
                <a:moveTo>
                  <a:pt x="457359" y="514548"/>
                </a:moveTo>
                <a:cubicBezTo>
                  <a:pt x="457359" y="520834"/>
                  <a:pt x="452216" y="525978"/>
                  <a:pt x="445929" y="525978"/>
                </a:cubicBezTo>
                <a:lnTo>
                  <a:pt x="103029" y="525978"/>
                </a:lnTo>
                <a:cubicBezTo>
                  <a:pt x="96743" y="525978"/>
                  <a:pt x="91599" y="520834"/>
                  <a:pt x="91599" y="514548"/>
                </a:cubicBezTo>
                <a:lnTo>
                  <a:pt x="91599" y="491688"/>
                </a:lnTo>
                <a:cubicBezTo>
                  <a:pt x="91599" y="485401"/>
                  <a:pt x="96743" y="480258"/>
                  <a:pt x="103029" y="480258"/>
                </a:cubicBezTo>
                <a:lnTo>
                  <a:pt x="445929" y="480258"/>
                </a:lnTo>
                <a:cubicBezTo>
                  <a:pt x="452216" y="480258"/>
                  <a:pt x="457359" y="485401"/>
                  <a:pt x="457359" y="491688"/>
                </a:cubicBezTo>
                <a:lnTo>
                  <a:pt x="457359" y="514548"/>
                </a:lnTo>
                <a:close/>
                <a:moveTo>
                  <a:pt x="457359" y="377388"/>
                </a:moveTo>
                <a:cubicBezTo>
                  <a:pt x="457359" y="383674"/>
                  <a:pt x="452216" y="388818"/>
                  <a:pt x="445929" y="388818"/>
                </a:cubicBezTo>
                <a:lnTo>
                  <a:pt x="103029" y="388818"/>
                </a:lnTo>
                <a:cubicBezTo>
                  <a:pt x="96743" y="388818"/>
                  <a:pt x="91599" y="383674"/>
                  <a:pt x="91599" y="377388"/>
                </a:cubicBezTo>
                <a:lnTo>
                  <a:pt x="91599" y="354528"/>
                </a:lnTo>
                <a:cubicBezTo>
                  <a:pt x="91599" y="348241"/>
                  <a:pt x="96743" y="343098"/>
                  <a:pt x="103029" y="343098"/>
                </a:cubicBezTo>
                <a:lnTo>
                  <a:pt x="445929" y="343098"/>
                </a:lnTo>
                <a:cubicBezTo>
                  <a:pt x="452216" y="343098"/>
                  <a:pt x="457359" y="348241"/>
                  <a:pt x="457359" y="354528"/>
                </a:cubicBezTo>
                <a:lnTo>
                  <a:pt x="457359" y="377388"/>
                </a:lnTo>
                <a:close/>
                <a:moveTo>
                  <a:pt x="457359" y="240228"/>
                </a:moveTo>
                <a:cubicBezTo>
                  <a:pt x="457359" y="246514"/>
                  <a:pt x="452216" y="251658"/>
                  <a:pt x="445929" y="251658"/>
                </a:cubicBezTo>
                <a:lnTo>
                  <a:pt x="103029" y="251658"/>
                </a:lnTo>
                <a:cubicBezTo>
                  <a:pt x="96743" y="251658"/>
                  <a:pt x="91599" y="246514"/>
                  <a:pt x="91599" y="240228"/>
                </a:cubicBezTo>
                <a:lnTo>
                  <a:pt x="91599" y="217368"/>
                </a:lnTo>
                <a:cubicBezTo>
                  <a:pt x="91599" y="211081"/>
                  <a:pt x="96743" y="205938"/>
                  <a:pt x="103029" y="205938"/>
                </a:cubicBezTo>
                <a:lnTo>
                  <a:pt x="445929" y="205938"/>
                </a:lnTo>
                <a:cubicBezTo>
                  <a:pt x="452216" y="205938"/>
                  <a:pt x="457359" y="211081"/>
                  <a:pt x="457359" y="217368"/>
                </a:cubicBezTo>
                <a:lnTo>
                  <a:pt x="457359" y="240228"/>
                </a:lnTo>
                <a:close/>
              </a:path>
            </a:pathLst>
          </a:custGeom>
          <a:solidFill>
            <a:srgbClr val="910830"/>
          </a:solidFill>
          <a:ln w="1414" cap="flat">
            <a:noFill/>
            <a:prstDash val="solid"/>
            <a:miter/>
          </a:ln>
        </p:spPr>
        <p:txBody>
          <a:bodyPr rtlCol="0" anchor="ctr"/>
          <a:lstStyle/>
          <a:p>
            <a:endParaRPr lang="en-GB"/>
          </a:p>
        </p:txBody>
      </p:sp>
      <p:sp>
        <p:nvSpPr>
          <p:cNvPr id="343" name="Grafik 339">
            <a:extLst>
              <a:ext uri="{FF2B5EF4-FFF2-40B4-BE49-F238E27FC236}">
                <a16:creationId xmlns:a16="http://schemas.microsoft.com/office/drawing/2014/main" id="{63154751-D592-4830-9F7A-7BFEE6C85D90}"/>
              </a:ext>
            </a:extLst>
          </p:cNvPr>
          <p:cNvSpPr/>
          <p:nvPr/>
        </p:nvSpPr>
        <p:spPr>
          <a:xfrm>
            <a:off x="5016307" y="3688882"/>
            <a:ext cx="480789" cy="480789"/>
          </a:xfrm>
          <a:custGeom>
            <a:avLst/>
            <a:gdLst>
              <a:gd name="connsiteX0" fmla="*/ 263850 w 731520"/>
              <a:gd name="connsiteY0" fmla="*/ 374354 h 731520"/>
              <a:gd name="connsiteX1" fmla="*/ 229463 w 731520"/>
              <a:gd name="connsiteY1" fmla="*/ 398883 h 731520"/>
              <a:gd name="connsiteX2" fmla="*/ 171261 w 731520"/>
              <a:gd name="connsiteY2" fmla="*/ 362514 h 731520"/>
              <a:gd name="connsiteX3" fmla="*/ 98585 w 731520"/>
              <a:gd name="connsiteY3" fmla="*/ 478817 h 731520"/>
              <a:gd name="connsiteX4" fmla="*/ 137336 w 731520"/>
              <a:gd name="connsiteY4" fmla="*/ 548800 h 731520"/>
              <a:gd name="connsiteX5" fmla="*/ 211614 w 731520"/>
              <a:gd name="connsiteY5" fmla="*/ 548800 h 731520"/>
              <a:gd name="connsiteX6" fmla="*/ 228759 w 731520"/>
              <a:gd name="connsiteY6" fmla="*/ 565945 h 731520"/>
              <a:gd name="connsiteX7" fmla="*/ 228759 w 731520"/>
              <a:gd name="connsiteY7" fmla="*/ 623095 h 731520"/>
              <a:gd name="connsiteX8" fmla="*/ 211614 w 731520"/>
              <a:gd name="connsiteY8" fmla="*/ 640240 h 731520"/>
              <a:gd name="connsiteX9" fmla="*/ 137483 w 731520"/>
              <a:gd name="connsiteY9" fmla="*/ 640240 h 731520"/>
              <a:gd name="connsiteX10" fmla="*/ 21171 w 731520"/>
              <a:gd name="connsiteY10" fmla="*/ 430385 h 731520"/>
              <a:gd name="connsiteX11" fmla="*/ 93783 w 731520"/>
              <a:gd name="connsiteY11" fmla="*/ 314102 h 731520"/>
              <a:gd name="connsiteX12" fmla="*/ 35597 w 731520"/>
              <a:gd name="connsiteY12" fmla="*/ 277743 h 731520"/>
              <a:gd name="connsiteX13" fmla="*/ 42568 w 731520"/>
              <a:gd name="connsiteY13" fmla="*/ 236084 h 731520"/>
              <a:gd name="connsiteX14" fmla="*/ 200069 w 731520"/>
              <a:gd name="connsiteY14" fmla="*/ 199722 h 731520"/>
              <a:gd name="connsiteX15" fmla="*/ 227486 w 731520"/>
              <a:gd name="connsiteY15" fmla="*/ 216853 h 731520"/>
              <a:gd name="connsiteX16" fmla="*/ 263850 w 731520"/>
              <a:gd name="connsiteY16" fmla="*/ 374354 h 731520"/>
              <a:gd name="connsiteX17" fmla="*/ 404669 w 731520"/>
              <a:gd name="connsiteY17" fmla="*/ 113014 h 731520"/>
              <a:gd name="connsiteX18" fmla="*/ 463661 w 731520"/>
              <a:gd name="connsiteY18" fmla="*/ 207420 h 731520"/>
              <a:gd name="connsiteX19" fmla="*/ 405454 w 731520"/>
              <a:gd name="connsiteY19" fmla="*/ 243792 h 731520"/>
              <a:gd name="connsiteX20" fmla="*/ 412424 w 731520"/>
              <a:gd name="connsiteY20" fmla="*/ 285451 h 731520"/>
              <a:gd name="connsiteX21" fmla="*/ 569926 w 731520"/>
              <a:gd name="connsiteY21" fmla="*/ 321813 h 731520"/>
              <a:gd name="connsiteX22" fmla="*/ 597342 w 731520"/>
              <a:gd name="connsiteY22" fmla="*/ 304682 h 731520"/>
              <a:gd name="connsiteX23" fmla="*/ 633704 w 731520"/>
              <a:gd name="connsiteY23" fmla="*/ 147181 h 731520"/>
              <a:gd name="connsiteX24" fmla="*/ 599316 w 731520"/>
              <a:gd name="connsiteY24" fmla="*/ 122652 h 731520"/>
              <a:gd name="connsiteX25" fmla="*/ 541185 w 731520"/>
              <a:gd name="connsiteY25" fmla="*/ 158977 h 731520"/>
              <a:gd name="connsiteX26" fmla="*/ 482230 w 731520"/>
              <a:gd name="connsiteY26" fmla="*/ 64562 h 731520"/>
              <a:gd name="connsiteX27" fmla="*/ 249607 w 731520"/>
              <a:gd name="connsiteY27" fmla="*/ 64562 h 731520"/>
              <a:gd name="connsiteX28" fmla="*/ 223942 w 731520"/>
              <a:gd name="connsiteY28" fmla="*/ 105662 h 731520"/>
              <a:gd name="connsiteX29" fmla="*/ 229400 w 731520"/>
              <a:gd name="connsiteY29" fmla="*/ 129283 h 731520"/>
              <a:gd name="connsiteX30" fmla="*/ 277862 w 731520"/>
              <a:gd name="connsiteY30" fmla="*/ 159565 h 731520"/>
              <a:gd name="connsiteX31" fmla="*/ 301488 w 731520"/>
              <a:gd name="connsiteY31" fmla="*/ 154112 h 731520"/>
              <a:gd name="connsiteX32" fmla="*/ 327149 w 731520"/>
              <a:gd name="connsiteY32" fmla="*/ 113045 h 731520"/>
              <a:gd name="connsiteX33" fmla="*/ 404669 w 731520"/>
              <a:gd name="connsiteY33" fmla="*/ 113014 h 731520"/>
              <a:gd name="connsiteX34" fmla="*/ 710659 w 731520"/>
              <a:gd name="connsiteY34" fmla="*/ 430385 h 731520"/>
              <a:gd name="connsiteX35" fmla="*/ 671347 w 731520"/>
              <a:gd name="connsiteY35" fmla="*/ 367427 h 731520"/>
              <a:gd name="connsiteX36" fmla="*/ 647718 w 731520"/>
              <a:gd name="connsiteY36" fmla="*/ 361968 h 731520"/>
              <a:gd name="connsiteX37" fmla="*/ 599339 w 731520"/>
              <a:gd name="connsiteY37" fmla="*/ 392199 h 731520"/>
              <a:gd name="connsiteX38" fmla="*/ 593884 w 731520"/>
              <a:gd name="connsiteY38" fmla="*/ 415825 h 731520"/>
              <a:gd name="connsiteX39" fmla="*/ 633266 w 731520"/>
              <a:gd name="connsiteY39" fmla="*/ 478850 h 731520"/>
              <a:gd name="connsiteX40" fmla="*/ 594496 w 731520"/>
              <a:gd name="connsiteY40" fmla="*/ 548801 h 731520"/>
              <a:gd name="connsiteX41" fmla="*/ 457359 w 731520"/>
              <a:gd name="connsiteY41" fmla="*/ 548801 h 731520"/>
              <a:gd name="connsiteX42" fmla="*/ 457359 w 731520"/>
              <a:gd name="connsiteY42" fmla="*/ 480248 h 731520"/>
              <a:gd name="connsiteX43" fmla="*/ 418335 w 731520"/>
              <a:gd name="connsiteY43" fmla="*/ 464085 h 731520"/>
              <a:gd name="connsiteX44" fmla="*/ 304035 w 731520"/>
              <a:gd name="connsiteY44" fmla="*/ 578358 h 731520"/>
              <a:gd name="connsiteX45" fmla="*/ 304035 w 731520"/>
              <a:gd name="connsiteY45" fmla="*/ 610686 h 731520"/>
              <a:gd name="connsiteX46" fmla="*/ 418335 w 731520"/>
              <a:gd name="connsiteY46" fmla="*/ 724970 h 731520"/>
              <a:gd name="connsiteX47" fmla="*/ 457359 w 731520"/>
              <a:gd name="connsiteY47" fmla="*/ 708804 h 731520"/>
              <a:gd name="connsiteX48" fmla="*/ 457359 w 731520"/>
              <a:gd name="connsiteY48" fmla="*/ 640240 h 731520"/>
              <a:gd name="connsiteX49" fmla="*/ 594347 w 731520"/>
              <a:gd name="connsiteY49" fmla="*/ 640240 h 731520"/>
              <a:gd name="connsiteX50" fmla="*/ 710659 w 731520"/>
              <a:gd name="connsiteY50" fmla="*/ 43038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731520">
                <a:moveTo>
                  <a:pt x="263850" y="374354"/>
                </a:moveTo>
                <a:cubicBezTo>
                  <a:pt x="268468" y="394352"/>
                  <a:pt x="246529" y="409551"/>
                  <a:pt x="229463" y="398883"/>
                </a:cubicBezTo>
                <a:lnTo>
                  <a:pt x="171261" y="362514"/>
                </a:lnTo>
                <a:lnTo>
                  <a:pt x="98585" y="478817"/>
                </a:lnTo>
                <a:cubicBezTo>
                  <a:pt x="79606" y="509185"/>
                  <a:pt x="101543" y="548800"/>
                  <a:pt x="137336" y="548800"/>
                </a:cubicBezTo>
                <a:lnTo>
                  <a:pt x="211614" y="548800"/>
                </a:lnTo>
                <a:cubicBezTo>
                  <a:pt x="221082" y="548800"/>
                  <a:pt x="228759" y="556476"/>
                  <a:pt x="228759" y="565945"/>
                </a:cubicBezTo>
                <a:lnTo>
                  <a:pt x="228759" y="623095"/>
                </a:lnTo>
                <a:cubicBezTo>
                  <a:pt x="228759" y="632563"/>
                  <a:pt x="221082" y="640240"/>
                  <a:pt x="211614" y="640240"/>
                </a:cubicBezTo>
                <a:lnTo>
                  <a:pt x="137483" y="640240"/>
                </a:lnTo>
                <a:cubicBezTo>
                  <a:pt x="29849" y="640240"/>
                  <a:pt x="-35827" y="521585"/>
                  <a:pt x="21171" y="430385"/>
                </a:cubicBezTo>
                <a:lnTo>
                  <a:pt x="93783" y="314102"/>
                </a:lnTo>
                <a:lnTo>
                  <a:pt x="35597" y="277743"/>
                </a:lnTo>
                <a:cubicBezTo>
                  <a:pt x="18337" y="266960"/>
                  <a:pt x="22787" y="240651"/>
                  <a:pt x="42568" y="236084"/>
                </a:cubicBezTo>
                <a:lnTo>
                  <a:pt x="200069" y="199722"/>
                </a:lnTo>
                <a:cubicBezTo>
                  <a:pt x="212372" y="196882"/>
                  <a:pt x="224645" y="204553"/>
                  <a:pt x="227486" y="216853"/>
                </a:cubicBezTo>
                <a:lnTo>
                  <a:pt x="263850" y="374354"/>
                </a:lnTo>
                <a:close/>
                <a:moveTo>
                  <a:pt x="404669" y="113014"/>
                </a:moveTo>
                <a:lnTo>
                  <a:pt x="463661" y="207420"/>
                </a:lnTo>
                <a:lnTo>
                  <a:pt x="405454" y="243792"/>
                </a:lnTo>
                <a:cubicBezTo>
                  <a:pt x="388236" y="254547"/>
                  <a:pt x="392595" y="280872"/>
                  <a:pt x="412424" y="285451"/>
                </a:cubicBezTo>
                <a:lnTo>
                  <a:pt x="569926" y="321813"/>
                </a:lnTo>
                <a:cubicBezTo>
                  <a:pt x="582316" y="324669"/>
                  <a:pt x="594522" y="316901"/>
                  <a:pt x="597342" y="304682"/>
                </a:cubicBezTo>
                <a:lnTo>
                  <a:pt x="633704" y="147181"/>
                </a:lnTo>
                <a:cubicBezTo>
                  <a:pt x="638271" y="127401"/>
                  <a:pt x="616573" y="111864"/>
                  <a:pt x="599316" y="122652"/>
                </a:cubicBezTo>
                <a:lnTo>
                  <a:pt x="541185" y="158977"/>
                </a:lnTo>
                <a:lnTo>
                  <a:pt x="482230" y="64562"/>
                </a:lnTo>
                <a:cubicBezTo>
                  <a:pt x="428622" y="-21210"/>
                  <a:pt x="303338" y="-21407"/>
                  <a:pt x="249607" y="64562"/>
                </a:cubicBezTo>
                <a:lnTo>
                  <a:pt x="223942" y="105662"/>
                </a:lnTo>
                <a:cubicBezTo>
                  <a:pt x="218927" y="113691"/>
                  <a:pt x="221371" y="124265"/>
                  <a:pt x="229400" y="129283"/>
                </a:cubicBezTo>
                <a:lnTo>
                  <a:pt x="277862" y="159565"/>
                </a:lnTo>
                <a:cubicBezTo>
                  <a:pt x="285891" y="164583"/>
                  <a:pt x="296470" y="162141"/>
                  <a:pt x="301488" y="154112"/>
                </a:cubicBezTo>
                <a:lnTo>
                  <a:pt x="327149" y="113045"/>
                </a:lnTo>
                <a:cubicBezTo>
                  <a:pt x="345312" y="83983"/>
                  <a:pt x="387118" y="84933"/>
                  <a:pt x="404669" y="113014"/>
                </a:cubicBezTo>
                <a:close/>
                <a:moveTo>
                  <a:pt x="710659" y="430385"/>
                </a:moveTo>
                <a:lnTo>
                  <a:pt x="671347" y="367427"/>
                </a:lnTo>
                <a:cubicBezTo>
                  <a:pt x="666330" y="359393"/>
                  <a:pt x="655751" y="356949"/>
                  <a:pt x="647718" y="361968"/>
                </a:cubicBezTo>
                <a:lnTo>
                  <a:pt x="599339" y="392199"/>
                </a:lnTo>
                <a:cubicBezTo>
                  <a:pt x="591310" y="397217"/>
                  <a:pt x="588867" y="407794"/>
                  <a:pt x="593884" y="415825"/>
                </a:cubicBezTo>
                <a:lnTo>
                  <a:pt x="633266" y="478850"/>
                </a:lnTo>
                <a:cubicBezTo>
                  <a:pt x="652207" y="509155"/>
                  <a:pt x="630327" y="548801"/>
                  <a:pt x="594496" y="548801"/>
                </a:cubicBezTo>
                <a:lnTo>
                  <a:pt x="457359" y="548801"/>
                </a:lnTo>
                <a:lnTo>
                  <a:pt x="457359" y="480248"/>
                </a:lnTo>
                <a:cubicBezTo>
                  <a:pt x="457359" y="459942"/>
                  <a:pt x="432724" y="449697"/>
                  <a:pt x="418335" y="464085"/>
                </a:cubicBezTo>
                <a:lnTo>
                  <a:pt x="304035" y="578358"/>
                </a:lnTo>
                <a:cubicBezTo>
                  <a:pt x="295107" y="587285"/>
                  <a:pt x="295107" y="601759"/>
                  <a:pt x="304035" y="610686"/>
                </a:cubicBezTo>
                <a:lnTo>
                  <a:pt x="418335" y="724970"/>
                </a:lnTo>
                <a:cubicBezTo>
                  <a:pt x="432626" y="739264"/>
                  <a:pt x="457359" y="729251"/>
                  <a:pt x="457359" y="708804"/>
                </a:cubicBezTo>
                <a:lnTo>
                  <a:pt x="457359" y="640240"/>
                </a:lnTo>
                <a:lnTo>
                  <a:pt x="594347" y="640240"/>
                </a:lnTo>
                <a:cubicBezTo>
                  <a:pt x="701895" y="640240"/>
                  <a:pt x="767705" y="521658"/>
                  <a:pt x="710659" y="430385"/>
                </a:cubicBezTo>
                <a:close/>
              </a:path>
            </a:pathLst>
          </a:custGeom>
          <a:solidFill>
            <a:srgbClr val="910830"/>
          </a:solidFill>
          <a:ln w="1414" cap="flat">
            <a:noFill/>
            <a:prstDash val="solid"/>
            <a:miter/>
          </a:ln>
        </p:spPr>
        <p:txBody>
          <a:bodyPr rtlCol="0" anchor="ctr"/>
          <a:lstStyle/>
          <a:p>
            <a:endParaRPr lang="en-GB"/>
          </a:p>
        </p:txBody>
      </p:sp>
      <p:sp>
        <p:nvSpPr>
          <p:cNvPr id="344" name="Grafik 340">
            <a:extLst>
              <a:ext uri="{FF2B5EF4-FFF2-40B4-BE49-F238E27FC236}">
                <a16:creationId xmlns:a16="http://schemas.microsoft.com/office/drawing/2014/main" id="{E39067AC-E26D-4D3E-92D4-204143AF4AF6}"/>
              </a:ext>
            </a:extLst>
          </p:cNvPr>
          <p:cNvSpPr/>
          <p:nvPr/>
        </p:nvSpPr>
        <p:spPr>
          <a:xfrm>
            <a:off x="5543422" y="3688882"/>
            <a:ext cx="473276" cy="473276"/>
          </a:xfrm>
          <a:custGeom>
            <a:avLst/>
            <a:gdLst>
              <a:gd name="connsiteX0" fmla="*/ 703580 w 720090"/>
              <a:gd name="connsiteY0" fmla="*/ 159 h 720090"/>
              <a:gd name="connsiteX1" fmla="*/ 635841 w 720090"/>
              <a:gd name="connsiteY1" fmla="*/ 159 h 720090"/>
              <a:gd name="connsiteX2" fmla="*/ 618717 w 720090"/>
              <a:gd name="connsiteY2" fmla="*/ 18124 h 720090"/>
              <a:gd name="connsiteX3" fmla="*/ 624383 w 720090"/>
              <a:gd name="connsiteY3" fmla="*/ 136366 h 720090"/>
              <a:gd name="connsiteX4" fmla="*/ 354491 w 720090"/>
              <a:gd name="connsiteY4" fmla="*/ 11589 h 720090"/>
              <a:gd name="connsiteX5" fmla="*/ 159 w 720090"/>
              <a:gd name="connsiteY5" fmla="*/ 366186 h 720090"/>
              <a:gd name="connsiteX6" fmla="*/ 354489 w 720090"/>
              <a:gd name="connsiteY6" fmla="*/ 720249 h 720090"/>
              <a:gd name="connsiteX7" fmla="*/ 591916 w 720090"/>
              <a:gd name="connsiteY7" fmla="*/ 628941 h 720090"/>
              <a:gd name="connsiteX8" fmla="*/ 592605 w 720090"/>
              <a:gd name="connsiteY8" fmla="*/ 604033 h 720090"/>
              <a:gd name="connsiteX9" fmla="*/ 544069 w 720090"/>
              <a:gd name="connsiteY9" fmla="*/ 555497 h 720090"/>
              <a:gd name="connsiteX10" fmla="*/ 520666 w 720090"/>
              <a:gd name="connsiteY10" fmla="*/ 554721 h 720090"/>
              <a:gd name="connsiteX11" fmla="*/ 354489 w 720090"/>
              <a:gd name="connsiteY11" fmla="*/ 617379 h 720090"/>
              <a:gd name="connsiteX12" fmla="*/ 103029 w 720090"/>
              <a:gd name="connsiteY12" fmla="*/ 365919 h 720090"/>
              <a:gd name="connsiteX13" fmla="*/ 354489 w 720090"/>
              <a:gd name="connsiteY13" fmla="*/ 114459 h 720090"/>
              <a:gd name="connsiteX14" fmla="*/ 563228 w 720090"/>
              <a:gd name="connsiteY14" fmla="*/ 225616 h 720090"/>
              <a:gd name="connsiteX15" fmla="*/ 418174 w 720090"/>
              <a:gd name="connsiteY15" fmla="*/ 218665 h 720090"/>
              <a:gd name="connsiteX16" fmla="*/ 400209 w 720090"/>
              <a:gd name="connsiteY16" fmla="*/ 235790 h 720090"/>
              <a:gd name="connsiteX17" fmla="*/ 400209 w 720090"/>
              <a:gd name="connsiteY17" fmla="*/ 303528 h 720090"/>
              <a:gd name="connsiteX18" fmla="*/ 417354 w 720090"/>
              <a:gd name="connsiteY18" fmla="*/ 320673 h 720090"/>
              <a:gd name="connsiteX19" fmla="*/ 703580 w 720090"/>
              <a:gd name="connsiteY19" fmla="*/ 320673 h 720090"/>
              <a:gd name="connsiteX20" fmla="*/ 720725 w 720090"/>
              <a:gd name="connsiteY20" fmla="*/ 303528 h 720090"/>
              <a:gd name="connsiteX21" fmla="*/ 720725 w 720090"/>
              <a:gd name="connsiteY21" fmla="*/ 17304 h 720090"/>
              <a:gd name="connsiteX22" fmla="*/ 703580 w 720090"/>
              <a:gd name="connsiteY22" fmla="*/ 159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0090" h="720090">
                <a:moveTo>
                  <a:pt x="703580" y="159"/>
                </a:moveTo>
                <a:lnTo>
                  <a:pt x="635841" y="159"/>
                </a:lnTo>
                <a:cubicBezTo>
                  <a:pt x="626050" y="159"/>
                  <a:pt x="618248" y="8344"/>
                  <a:pt x="618717" y="18124"/>
                </a:cubicBezTo>
                <a:lnTo>
                  <a:pt x="624383" y="136366"/>
                </a:lnTo>
                <a:cubicBezTo>
                  <a:pt x="559395" y="60022"/>
                  <a:pt x="462606" y="11589"/>
                  <a:pt x="354491" y="11589"/>
                </a:cubicBezTo>
                <a:cubicBezTo>
                  <a:pt x="159236" y="11589"/>
                  <a:pt x="15" y="170932"/>
                  <a:pt x="159" y="366186"/>
                </a:cubicBezTo>
                <a:cubicBezTo>
                  <a:pt x="303" y="561755"/>
                  <a:pt x="158888" y="720249"/>
                  <a:pt x="354489" y="720249"/>
                </a:cubicBezTo>
                <a:cubicBezTo>
                  <a:pt x="445823" y="720249"/>
                  <a:pt x="529085" y="685692"/>
                  <a:pt x="591916" y="628941"/>
                </a:cubicBezTo>
                <a:cubicBezTo>
                  <a:pt x="599221" y="622343"/>
                  <a:pt x="599566" y="610994"/>
                  <a:pt x="592605" y="604033"/>
                </a:cubicBezTo>
                <a:lnTo>
                  <a:pt x="544069" y="555497"/>
                </a:lnTo>
                <a:cubicBezTo>
                  <a:pt x="537688" y="549116"/>
                  <a:pt x="527438" y="548758"/>
                  <a:pt x="520666" y="554721"/>
                </a:cubicBezTo>
                <a:cubicBezTo>
                  <a:pt x="476373" y="593730"/>
                  <a:pt x="418220" y="617379"/>
                  <a:pt x="354489" y="617379"/>
                </a:cubicBezTo>
                <a:cubicBezTo>
                  <a:pt x="215519" y="617379"/>
                  <a:pt x="103029" y="504914"/>
                  <a:pt x="103029" y="365919"/>
                </a:cubicBezTo>
                <a:cubicBezTo>
                  <a:pt x="103029" y="226949"/>
                  <a:pt x="215495" y="114459"/>
                  <a:pt x="354489" y="114459"/>
                </a:cubicBezTo>
                <a:cubicBezTo>
                  <a:pt x="441489" y="114459"/>
                  <a:pt x="518090" y="158547"/>
                  <a:pt x="563228" y="225616"/>
                </a:cubicBezTo>
                <a:lnTo>
                  <a:pt x="418174" y="218665"/>
                </a:lnTo>
                <a:cubicBezTo>
                  <a:pt x="408394" y="218196"/>
                  <a:pt x="400209" y="225999"/>
                  <a:pt x="400209" y="235790"/>
                </a:cubicBezTo>
                <a:lnTo>
                  <a:pt x="400209" y="303528"/>
                </a:lnTo>
                <a:cubicBezTo>
                  <a:pt x="400209" y="312997"/>
                  <a:pt x="407886" y="320673"/>
                  <a:pt x="417354" y="320673"/>
                </a:cubicBezTo>
                <a:lnTo>
                  <a:pt x="703580" y="320673"/>
                </a:lnTo>
                <a:cubicBezTo>
                  <a:pt x="713048" y="320673"/>
                  <a:pt x="720725" y="312997"/>
                  <a:pt x="720725" y="303528"/>
                </a:cubicBezTo>
                <a:lnTo>
                  <a:pt x="720725" y="17304"/>
                </a:lnTo>
                <a:cubicBezTo>
                  <a:pt x="720725" y="7836"/>
                  <a:pt x="713048" y="159"/>
                  <a:pt x="703580" y="159"/>
                </a:cubicBezTo>
                <a:close/>
              </a:path>
            </a:pathLst>
          </a:custGeom>
          <a:solidFill>
            <a:srgbClr val="910830"/>
          </a:solidFill>
          <a:ln w="1414" cap="flat">
            <a:noFill/>
            <a:prstDash val="solid"/>
            <a:miter/>
          </a:ln>
        </p:spPr>
        <p:txBody>
          <a:bodyPr rtlCol="0" anchor="ctr"/>
          <a:lstStyle/>
          <a:p>
            <a:endParaRPr lang="en-GB"/>
          </a:p>
        </p:txBody>
      </p:sp>
      <p:sp>
        <p:nvSpPr>
          <p:cNvPr id="345" name="Grafik 341">
            <a:extLst>
              <a:ext uri="{FF2B5EF4-FFF2-40B4-BE49-F238E27FC236}">
                <a16:creationId xmlns:a16="http://schemas.microsoft.com/office/drawing/2014/main" id="{0D8A6A8E-A3A4-4BFA-8EC1-429A8C56DFE1}"/>
              </a:ext>
            </a:extLst>
          </p:cNvPr>
          <p:cNvSpPr/>
          <p:nvPr/>
        </p:nvSpPr>
        <p:spPr>
          <a:xfrm>
            <a:off x="6063024" y="3696394"/>
            <a:ext cx="465764" cy="465764"/>
          </a:xfrm>
          <a:custGeom>
            <a:avLst/>
            <a:gdLst>
              <a:gd name="connsiteX0" fmla="*/ 355139 w 708660"/>
              <a:gd name="connsiteY0" fmla="*/ 160 h 708660"/>
              <a:gd name="connsiteX1" fmla="*/ 599254 w 708660"/>
              <a:gd name="connsiteY1" fmla="*/ 98293 h 708660"/>
              <a:gd name="connsiteX2" fmla="*/ 650282 w 708660"/>
              <a:gd name="connsiteY2" fmla="*/ 47266 h 708660"/>
              <a:gd name="connsiteX3" fmla="*/ 708819 w 708660"/>
              <a:gd name="connsiteY3" fmla="*/ 71513 h 708660"/>
              <a:gd name="connsiteX4" fmla="*/ 708819 w 708660"/>
              <a:gd name="connsiteY4" fmla="*/ 263050 h 708660"/>
              <a:gd name="connsiteX5" fmla="*/ 674529 w 708660"/>
              <a:gd name="connsiteY5" fmla="*/ 297340 h 708660"/>
              <a:gd name="connsiteX6" fmla="*/ 482992 w 708660"/>
              <a:gd name="connsiteY6" fmla="*/ 297340 h 708660"/>
              <a:gd name="connsiteX7" fmla="*/ 458745 w 708660"/>
              <a:gd name="connsiteY7" fmla="*/ 238802 h 708660"/>
              <a:gd name="connsiteX8" fmla="*/ 518395 w 708660"/>
              <a:gd name="connsiteY8" fmla="*/ 179152 h 708660"/>
              <a:gd name="connsiteX9" fmla="*/ 356618 w 708660"/>
              <a:gd name="connsiteY9" fmla="*/ 114468 h 708660"/>
              <a:gd name="connsiteX10" fmla="*/ 114468 w 708660"/>
              <a:gd name="connsiteY10" fmla="*/ 356558 h 708660"/>
              <a:gd name="connsiteX11" fmla="*/ 354489 w 708660"/>
              <a:gd name="connsiteY11" fmla="*/ 594520 h 708660"/>
              <a:gd name="connsiteX12" fmla="*/ 512550 w 708660"/>
              <a:gd name="connsiteY12" fmla="*/ 535147 h 708660"/>
              <a:gd name="connsiteX13" fmla="*/ 535936 w 708660"/>
              <a:gd name="connsiteY13" fmla="*/ 535937 h 708660"/>
              <a:gd name="connsiteX14" fmla="*/ 592603 w 708660"/>
              <a:gd name="connsiteY14" fmla="*/ 592604 h 708660"/>
              <a:gd name="connsiteX15" fmla="*/ 591914 w 708660"/>
              <a:gd name="connsiteY15" fmla="*/ 617511 h 708660"/>
              <a:gd name="connsiteX16" fmla="*/ 354489 w 708660"/>
              <a:gd name="connsiteY16" fmla="*/ 708820 h 708660"/>
              <a:gd name="connsiteX17" fmla="*/ 159 w 708660"/>
              <a:gd name="connsiteY17" fmla="*/ 354493 h 708660"/>
              <a:gd name="connsiteX18" fmla="*/ 355139 w 708660"/>
              <a:gd name="connsiteY18" fmla="*/ 16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8660" h="708660">
                <a:moveTo>
                  <a:pt x="355139" y="160"/>
                </a:moveTo>
                <a:cubicBezTo>
                  <a:pt x="449821" y="330"/>
                  <a:pt x="535786" y="37640"/>
                  <a:pt x="599254" y="98293"/>
                </a:cubicBezTo>
                <a:lnTo>
                  <a:pt x="650282" y="47266"/>
                </a:lnTo>
                <a:cubicBezTo>
                  <a:pt x="671884" y="25664"/>
                  <a:pt x="708819" y="40963"/>
                  <a:pt x="708819" y="71513"/>
                </a:cubicBezTo>
                <a:lnTo>
                  <a:pt x="708819" y="263050"/>
                </a:lnTo>
                <a:cubicBezTo>
                  <a:pt x="708819" y="281988"/>
                  <a:pt x="693467" y="297340"/>
                  <a:pt x="674529" y="297340"/>
                </a:cubicBezTo>
                <a:lnTo>
                  <a:pt x="482992" y="297340"/>
                </a:lnTo>
                <a:cubicBezTo>
                  <a:pt x="452443" y="297340"/>
                  <a:pt x="437144" y="260405"/>
                  <a:pt x="458745" y="238802"/>
                </a:cubicBezTo>
                <a:lnTo>
                  <a:pt x="518395" y="179152"/>
                </a:lnTo>
                <a:cubicBezTo>
                  <a:pt x="474298" y="137863"/>
                  <a:pt x="417238" y="114991"/>
                  <a:pt x="356618" y="114468"/>
                </a:cubicBezTo>
                <a:cubicBezTo>
                  <a:pt x="224604" y="113328"/>
                  <a:pt x="113326" y="220163"/>
                  <a:pt x="114468" y="356558"/>
                </a:cubicBezTo>
                <a:cubicBezTo>
                  <a:pt x="115551" y="485948"/>
                  <a:pt x="220449" y="594520"/>
                  <a:pt x="354489" y="594520"/>
                </a:cubicBezTo>
                <a:cubicBezTo>
                  <a:pt x="413249" y="594520"/>
                  <a:pt x="468785" y="573548"/>
                  <a:pt x="512550" y="535147"/>
                </a:cubicBezTo>
                <a:cubicBezTo>
                  <a:pt x="519327" y="529201"/>
                  <a:pt x="529561" y="529563"/>
                  <a:pt x="535936" y="535937"/>
                </a:cubicBezTo>
                <a:lnTo>
                  <a:pt x="592603" y="592604"/>
                </a:lnTo>
                <a:cubicBezTo>
                  <a:pt x="599564" y="599565"/>
                  <a:pt x="599220" y="610913"/>
                  <a:pt x="591914" y="617511"/>
                </a:cubicBezTo>
                <a:cubicBezTo>
                  <a:pt x="529085" y="674262"/>
                  <a:pt x="445823" y="708820"/>
                  <a:pt x="354489" y="708820"/>
                </a:cubicBezTo>
                <a:cubicBezTo>
                  <a:pt x="158799" y="708820"/>
                  <a:pt x="160" y="550181"/>
                  <a:pt x="159" y="354493"/>
                </a:cubicBezTo>
                <a:cubicBezTo>
                  <a:pt x="158" y="159027"/>
                  <a:pt x="159673" y="-190"/>
                  <a:pt x="355139" y="160"/>
                </a:cubicBezTo>
                <a:close/>
              </a:path>
            </a:pathLst>
          </a:custGeom>
          <a:solidFill>
            <a:srgbClr val="910830"/>
          </a:solidFill>
          <a:ln w="1414" cap="flat">
            <a:noFill/>
            <a:prstDash val="solid"/>
            <a:miter/>
          </a:ln>
        </p:spPr>
        <p:txBody>
          <a:bodyPr rtlCol="0" anchor="ctr"/>
          <a:lstStyle/>
          <a:p>
            <a:endParaRPr lang="en-GB"/>
          </a:p>
        </p:txBody>
      </p:sp>
      <p:sp>
        <p:nvSpPr>
          <p:cNvPr id="346" name="Grafik 342">
            <a:extLst>
              <a:ext uri="{FF2B5EF4-FFF2-40B4-BE49-F238E27FC236}">
                <a16:creationId xmlns:a16="http://schemas.microsoft.com/office/drawing/2014/main" id="{0DD1F1EB-FE09-41E7-8A41-0AD5B836F161}"/>
              </a:ext>
            </a:extLst>
          </p:cNvPr>
          <p:cNvSpPr/>
          <p:nvPr/>
        </p:nvSpPr>
        <p:spPr>
          <a:xfrm>
            <a:off x="6582627" y="3696394"/>
            <a:ext cx="465764" cy="465764"/>
          </a:xfrm>
          <a:custGeom>
            <a:avLst/>
            <a:gdLst>
              <a:gd name="connsiteX0" fmla="*/ 396441 w 708660"/>
              <a:gd name="connsiteY0" fmla="*/ 285159 h 708660"/>
              <a:gd name="connsiteX1" fmla="*/ 355821 w 708660"/>
              <a:gd name="connsiteY1" fmla="*/ 325780 h 708660"/>
              <a:gd name="connsiteX2" fmla="*/ 313135 w 708660"/>
              <a:gd name="connsiteY2" fmla="*/ 325780 h 708660"/>
              <a:gd name="connsiteX3" fmla="*/ 313135 w 708660"/>
              <a:gd name="connsiteY3" fmla="*/ 245570 h 708660"/>
              <a:gd name="connsiteX4" fmla="*/ 346537 w 708660"/>
              <a:gd name="connsiteY4" fmla="*/ 245570 h 708660"/>
              <a:gd name="connsiteX5" fmla="*/ 396441 w 708660"/>
              <a:gd name="connsiteY5" fmla="*/ 285159 h 708660"/>
              <a:gd name="connsiteX6" fmla="*/ 708819 w 708660"/>
              <a:gd name="connsiteY6" fmla="*/ 354489 h 708660"/>
              <a:gd name="connsiteX7" fmla="*/ 354489 w 708660"/>
              <a:gd name="connsiteY7" fmla="*/ 708819 h 708660"/>
              <a:gd name="connsiteX8" fmla="*/ 159 w 708660"/>
              <a:gd name="connsiteY8" fmla="*/ 354489 h 708660"/>
              <a:gd name="connsiteX9" fmla="*/ 354489 w 708660"/>
              <a:gd name="connsiteY9" fmla="*/ 159 h 708660"/>
              <a:gd name="connsiteX10" fmla="*/ 708819 w 708660"/>
              <a:gd name="connsiteY10" fmla="*/ 354489 h 708660"/>
              <a:gd name="connsiteX11" fmla="*/ 507953 w 708660"/>
              <a:gd name="connsiteY11" fmla="*/ 503671 h 708660"/>
              <a:gd name="connsiteX12" fmla="*/ 444085 w 708660"/>
              <a:gd name="connsiteY12" fmla="*/ 387970 h 708660"/>
              <a:gd name="connsiteX13" fmla="*/ 498298 w 708660"/>
              <a:gd name="connsiteY13" fmla="*/ 281549 h 708660"/>
              <a:gd name="connsiteX14" fmla="*/ 347568 w 708660"/>
              <a:gd name="connsiteY14" fmla="*/ 154030 h 708660"/>
              <a:gd name="connsiteX15" fmla="*/ 246603 w 708660"/>
              <a:gd name="connsiteY15" fmla="*/ 154030 h 708660"/>
              <a:gd name="connsiteX16" fmla="*/ 212313 w 708660"/>
              <a:gd name="connsiteY16" fmla="*/ 188320 h 708660"/>
              <a:gd name="connsiteX17" fmla="*/ 212313 w 708660"/>
              <a:gd name="connsiteY17" fmla="*/ 520224 h 708660"/>
              <a:gd name="connsiteX18" fmla="*/ 246603 w 708660"/>
              <a:gd name="connsiteY18" fmla="*/ 554514 h 708660"/>
              <a:gd name="connsiteX19" fmla="*/ 278845 w 708660"/>
              <a:gd name="connsiteY19" fmla="*/ 554514 h 708660"/>
              <a:gd name="connsiteX20" fmla="*/ 313135 w 708660"/>
              <a:gd name="connsiteY20" fmla="*/ 520224 h 708660"/>
              <a:gd name="connsiteX21" fmla="*/ 313135 w 708660"/>
              <a:gd name="connsiteY21" fmla="*/ 417836 h 708660"/>
              <a:gd name="connsiteX22" fmla="*/ 349648 w 708660"/>
              <a:gd name="connsiteY22" fmla="*/ 417836 h 708660"/>
              <a:gd name="connsiteX23" fmla="*/ 412698 w 708660"/>
              <a:gd name="connsiteY23" fmla="*/ 536332 h 708660"/>
              <a:gd name="connsiteX24" fmla="*/ 442970 w 708660"/>
              <a:gd name="connsiteY24" fmla="*/ 554515 h 708660"/>
              <a:gd name="connsiteX25" fmla="*/ 477923 w 708660"/>
              <a:gd name="connsiteY25" fmla="*/ 554516 h 708660"/>
              <a:gd name="connsiteX26" fmla="*/ 507953 w 708660"/>
              <a:gd name="connsiteY26" fmla="*/ 50367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8660" h="708660">
                <a:moveTo>
                  <a:pt x="396441" y="285159"/>
                </a:moveTo>
                <a:cubicBezTo>
                  <a:pt x="396441" y="311734"/>
                  <a:pt x="382395" y="325780"/>
                  <a:pt x="355821" y="325780"/>
                </a:cubicBezTo>
                <a:lnTo>
                  <a:pt x="313135" y="325780"/>
                </a:lnTo>
                <a:lnTo>
                  <a:pt x="313135" y="245570"/>
                </a:lnTo>
                <a:lnTo>
                  <a:pt x="346537" y="245570"/>
                </a:lnTo>
                <a:cubicBezTo>
                  <a:pt x="387496" y="245570"/>
                  <a:pt x="396441" y="258104"/>
                  <a:pt x="396441" y="285159"/>
                </a:cubicBezTo>
                <a:close/>
                <a:moveTo>
                  <a:pt x="708819" y="354489"/>
                </a:moveTo>
                <a:cubicBezTo>
                  <a:pt x="708819" y="550181"/>
                  <a:pt x="550181" y="708819"/>
                  <a:pt x="354489" y="708819"/>
                </a:cubicBezTo>
                <a:cubicBezTo>
                  <a:pt x="158797" y="708819"/>
                  <a:pt x="159" y="550181"/>
                  <a:pt x="159" y="354489"/>
                </a:cubicBezTo>
                <a:cubicBezTo>
                  <a:pt x="159" y="158797"/>
                  <a:pt x="158797" y="159"/>
                  <a:pt x="354489" y="159"/>
                </a:cubicBezTo>
                <a:cubicBezTo>
                  <a:pt x="550181" y="159"/>
                  <a:pt x="708819" y="158797"/>
                  <a:pt x="708819" y="354489"/>
                </a:cubicBezTo>
                <a:close/>
                <a:moveTo>
                  <a:pt x="507953" y="503671"/>
                </a:moveTo>
                <a:cubicBezTo>
                  <a:pt x="441188" y="382477"/>
                  <a:pt x="446089" y="391319"/>
                  <a:pt x="444085" y="387970"/>
                </a:cubicBezTo>
                <a:cubicBezTo>
                  <a:pt x="477563" y="366293"/>
                  <a:pt x="498298" y="326564"/>
                  <a:pt x="498298" y="281549"/>
                </a:cubicBezTo>
                <a:cubicBezTo>
                  <a:pt x="498298" y="204047"/>
                  <a:pt x="453293" y="154030"/>
                  <a:pt x="347568" y="154030"/>
                </a:cubicBezTo>
                <a:lnTo>
                  <a:pt x="246603" y="154030"/>
                </a:lnTo>
                <a:cubicBezTo>
                  <a:pt x="227665" y="154030"/>
                  <a:pt x="212313" y="169382"/>
                  <a:pt x="212313" y="188320"/>
                </a:cubicBezTo>
                <a:lnTo>
                  <a:pt x="212313" y="520224"/>
                </a:lnTo>
                <a:cubicBezTo>
                  <a:pt x="212313" y="539162"/>
                  <a:pt x="227665" y="554514"/>
                  <a:pt x="246603" y="554514"/>
                </a:cubicBezTo>
                <a:lnTo>
                  <a:pt x="278845" y="554514"/>
                </a:lnTo>
                <a:cubicBezTo>
                  <a:pt x="297783" y="554514"/>
                  <a:pt x="313135" y="539162"/>
                  <a:pt x="313135" y="520224"/>
                </a:cubicBezTo>
                <a:lnTo>
                  <a:pt x="313135" y="417836"/>
                </a:lnTo>
                <a:lnTo>
                  <a:pt x="349648" y="417836"/>
                </a:lnTo>
                <a:lnTo>
                  <a:pt x="412698" y="536332"/>
                </a:lnTo>
                <a:cubicBezTo>
                  <a:pt x="418652" y="547522"/>
                  <a:pt x="430294" y="554515"/>
                  <a:pt x="442970" y="554515"/>
                </a:cubicBezTo>
                <a:lnTo>
                  <a:pt x="477923" y="554516"/>
                </a:lnTo>
                <a:cubicBezTo>
                  <a:pt x="504013" y="554514"/>
                  <a:pt x="520541" y="526525"/>
                  <a:pt x="507953" y="503671"/>
                </a:cubicBezTo>
                <a:close/>
              </a:path>
            </a:pathLst>
          </a:custGeom>
          <a:solidFill>
            <a:srgbClr val="910830"/>
          </a:solidFill>
          <a:ln w="1414" cap="flat">
            <a:noFill/>
            <a:prstDash val="solid"/>
            <a:miter/>
          </a:ln>
        </p:spPr>
        <p:txBody>
          <a:bodyPr rtlCol="0" anchor="ctr"/>
          <a:lstStyle/>
          <a:p>
            <a:endParaRPr lang="en-GB"/>
          </a:p>
        </p:txBody>
      </p:sp>
      <p:sp>
        <p:nvSpPr>
          <p:cNvPr id="347" name="Grafik 343">
            <a:extLst>
              <a:ext uri="{FF2B5EF4-FFF2-40B4-BE49-F238E27FC236}">
                <a16:creationId xmlns:a16="http://schemas.microsoft.com/office/drawing/2014/main" id="{4AB660B6-915E-4308-BB42-14FD077179EB}"/>
              </a:ext>
            </a:extLst>
          </p:cNvPr>
          <p:cNvSpPr/>
          <p:nvPr/>
        </p:nvSpPr>
        <p:spPr>
          <a:xfrm>
            <a:off x="7094717" y="3718931"/>
            <a:ext cx="480789" cy="420690"/>
          </a:xfrm>
          <a:custGeom>
            <a:avLst/>
            <a:gdLst>
              <a:gd name="connsiteX0" fmla="*/ 12030 w 731520"/>
              <a:gd name="connsiteY0" fmla="*/ 225667 h 640080"/>
              <a:gd name="connsiteX1" fmla="*/ 263496 w 731520"/>
              <a:gd name="connsiteY1" fmla="*/ 8519 h 640080"/>
              <a:gd name="connsiteX2" fmla="*/ 320199 w 731520"/>
              <a:gd name="connsiteY2" fmla="*/ 34470 h 640080"/>
              <a:gd name="connsiteX3" fmla="*/ 320199 w 731520"/>
              <a:gd name="connsiteY3" fmla="*/ 148846 h 640080"/>
              <a:gd name="connsiteX4" fmla="*/ 731679 w 731520"/>
              <a:gd name="connsiteY4" fmla="*/ 414962 h 640080"/>
              <a:gd name="connsiteX5" fmla="*/ 612617 w 731520"/>
              <a:gd name="connsiteY5" fmla="*/ 635178 h 640080"/>
              <a:gd name="connsiteX6" fmla="*/ 572502 w 731520"/>
              <a:gd name="connsiteY6" fmla="*/ 608559 h 640080"/>
              <a:gd name="connsiteX7" fmla="*/ 320199 w 731520"/>
              <a:gd name="connsiteY7" fmla="*/ 343180 h 640080"/>
              <a:gd name="connsiteX8" fmla="*/ 320199 w 731520"/>
              <a:gd name="connsiteY8" fmla="*/ 468789 h 640080"/>
              <a:gd name="connsiteX9" fmla="*/ 263496 w 731520"/>
              <a:gd name="connsiteY9" fmla="*/ 494741 h 640080"/>
              <a:gd name="connsiteX10" fmla="*/ 12030 w 731520"/>
              <a:gd name="connsiteY10" fmla="*/ 277571 h 640080"/>
              <a:gd name="connsiteX11" fmla="*/ 12030 w 731520"/>
              <a:gd name="connsiteY11" fmla="*/ 22566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1520" h="640080">
                <a:moveTo>
                  <a:pt x="12030" y="225667"/>
                </a:moveTo>
                <a:lnTo>
                  <a:pt x="263496" y="8519"/>
                </a:lnTo>
                <a:cubicBezTo>
                  <a:pt x="285507" y="-10491"/>
                  <a:pt x="320199" y="4941"/>
                  <a:pt x="320199" y="34470"/>
                </a:cubicBezTo>
                <a:lnTo>
                  <a:pt x="320199" y="148846"/>
                </a:lnTo>
                <a:cubicBezTo>
                  <a:pt x="549698" y="151474"/>
                  <a:pt x="731679" y="197469"/>
                  <a:pt x="731679" y="414962"/>
                </a:cubicBezTo>
                <a:cubicBezTo>
                  <a:pt x="731679" y="502746"/>
                  <a:pt x="675128" y="589711"/>
                  <a:pt x="612617" y="635178"/>
                </a:cubicBezTo>
                <a:cubicBezTo>
                  <a:pt x="593110" y="649367"/>
                  <a:pt x="565310" y="631559"/>
                  <a:pt x="572502" y="608559"/>
                </a:cubicBezTo>
                <a:cubicBezTo>
                  <a:pt x="637287" y="401373"/>
                  <a:pt x="541774" y="346369"/>
                  <a:pt x="320199" y="343180"/>
                </a:cubicBezTo>
                <a:lnTo>
                  <a:pt x="320199" y="468789"/>
                </a:lnTo>
                <a:cubicBezTo>
                  <a:pt x="320199" y="498364"/>
                  <a:pt x="285480" y="513727"/>
                  <a:pt x="263496" y="494741"/>
                </a:cubicBezTo>
                <a:lnTo>
                  <a:pt x="12030" y="277571"/>
                </a:lnTo>
                <a:cubicBezTo>
                  <a:pt x="-3787" y="263909"/>
                  <a:pt x="-3809" y="239347"/>
                  <a:pt x="12030" y="225667"/>
                </a:cubicBezTo>
                <a:close/>
              </a:path>
            </a:pathLst>
          </a:custGeom>
          <a:solidFill>
            <a:srgbClr val="910830"/>
          </a:solidFill>
          <a:ln w="1414" cap="flat">
            <a:noFill/>
            <a:prstDash val="solid"/>
            <a:miter/>
          </a:ln>
        </p:spPr>
        <p:txBody>
          <a:bodyPr rtlCol="0" anchor="ctr"/>
          <a:lstStyle/>
          <a:p>
            <a:endParaRPr lang="en-GB"/>
          </a:p>
        </p:txBody>
      </p:sp>
      <p:sp>
        <p:nvSpPr>
          <p:cNvPr id="348" name="Grafik 344">
            <a:extLst>
              <a:ext uri="{FF2B5EF4-FFF2-40B4-BE49-F238E27FC236}">
                <a16:creationId xmlns:a16="http://schemas.microsoft.com/office/drawing/2014/main" id="{35E3D426-752D-4837-92DD-DD8284108C58}"/>
              </a:ext>
            </a:extLst>
          </p:cNvPr>
          <p:cNvSpPr/>
          <p:nvPr/>
        </p:nvSpPr>
        <p:spPr>
          <a:xfrm>
            <a:off x="2358197" y="3718931"/>
            <a:ext cx="540887" cy="420690"/>
          </a:xfrm>
          <a:custGeom>
            <a:avLst/>
            <a:gdLst>
              <a:gd name="connsiteX0" fmla="*/ 194911 w 822960"/>
              <a:gd name="connsiteY0" fmla="*/ 225668 h 640080"/>
              <a:gd name="connsiteX1" fmla="*/ 446377 w 822960"/>
              <a:gd name="connsiteY1" fmla="*/ 8519 h 640080"/>
              <a:gd name="connsiteX2" fmla="*/ 503080 w 822960"/>
              <a:gd name="connsiteY2" fmla="*/ 34471 h 640080"/>
              <a:gd name="connsiteX3" fmla="*/ 503080 w 822960"/>
              <a:gd name="connsiteY3" fmla="*/ 152719 h 640080"/>
              <a:gd name="connsiteX4" fmla="*/ 823120 w 822960"/>
              <a:gd name="connsiteY4" fmla="*/ 414963 h 640080"/>
              <a:gd name="connsiteX5" fmla="*/ 704058 w 822960"/>
              <a:gd name="connsiteY5" fmla="*/ 635179 h 640080"/>
              <a:gd name="connsiteX6" fmla="*/ 663943 w 822960"/>
              <a:gd name="connsiteY6" fmla="*/ 608560 h 640080"/>
              <a:gd name="connsiteX7" fmla="*/ 503080 w 822960"/>
              <a:gd name="connsiteY7" fmla="*/ 348506 h 640080"/>
              <a:gd name="connsiteX8" fmla="*/ 503080 w 822960"/>
              <a:gd name="connsiteY8" fmla="*/ 468771 h 640080"/>
              <a:gd name="connsiteX9" fmla="*/ 446377 w 822960"/>
              <a:gd name="connsiteY9" fmla="*/ 494723 h 640080"/>
              <a:gd name="connsiteX10" fmla="*/ 194911 w 822960"/>
              <a:gd name="connsiteY10" fmla="*/ 277571 h 640080"/>
              <a:gd name="connsiteX11" fmla="*/ 194911 w 822960"/>
              <a:gd name="connsiteY11" fmla="*/ 225668 h 640080"/>
              <a:gd name="connsiteX12" fmla="*/ 12031 w 822960"/>
              <a:gd name="connsiteY12" fmla="*/ 277571 h 640080"/>
              <a:gd name="connsiteX13" fmla="*/ 263497 w 822960"/>
              <a:gd name="connsiteY13" fmla="*/ 494721 h 640080"/>
              <a:gd name="connsiteX14" fmla="*/ 320200 w 822960"/>
              <a:gd name="connsiteY14" fmla="*/ 468770 h 640080"/>
              <a:gd name="connsiteX15" fmla="*/ 320200 w 822960"/>
              <a:gd name="connsiteY15" fmla="*/ 446170 h 640080"/>
              <a:gd name="connsiteX16" fmla="*/ 165029 w 822960"/>
              <a:gd name="connsiteY16" fmla="*/ 312174 h 640080"/>
              <a:gd name="connsiteX17" fmla="*/ 137320 w 822960"/>
              <a:gd name="connsiteY17" fmla="*/ 251617 h 640080"/>
              <a:gd name="connsiteX18" fmla="*/ 165028 w 822960"/>
              <a:gd name="connsiteY18" fmla="*/ 191066 h 640080"/>
              <a:gd name="connsiteX19" fmla="*/ 320200 w 822960"/>
              <a:gd name="connsiteY19" fmla="*/ 57070 h 640080"/>
              <a:gd name="connsiteX20" fmla="*/ 320200 w 822960"/>
              <a:gd name="connsiteY20" fmla="*/ 34471 h 640080"/>
              <a:gd name="connsiteX21" fmla="*/ 263497 w 822960"/>
              <a:gd name="connsiteY21" fmla="*/ 8519 h 640080"/>
              <a:gd name="connsiteX22" fmla="*/ 12031 w 822960"/>
              <a:gd name="connsiteY22" fmla="*/ 225668 h 640080"/>
              <a:gd name="connsiteX23" fmla="*/ 12031 w 822960"/>
              <a:gd name="connsiteY23" fmla="*/ 27757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2960" h="640080">
                <a:moveTo>
                  <a:pt x="194911" y="225668"/>
                </a:moveTo>
                <a:lnTo>
                  <a:pt x="446377" y="8519"/>
                </a:lnTo>
                <a:cubicBezTo>
                  <a:pt x="468390" y="-10490"/>
                  <a:pt x="503080" y="4943"/>
                  <a:pt x="503080" y="34471"/>
                </a:cubicBezTo>
                <a:lnTo>
                  <a:pt x="503080" y="152719"/>
                </a:lnTo>
                <a:cubicBezTo>
                  <a:pt x="687649" y="167336"/>
                  <a:pt x="823120" y="227317"/>
                  <a:pt x="823120" y="414963"/>
                </a:cubicBezTo>
                <a:cubicBezTo>
                  <a:pt x="823120" y="502747"/>
                  <a:pt x="766567" y="589712"/>
                  <a:pt x="704058" y="635179"/>
                </a:cubicBezTo>
                <a:cubicBezTo>
                  <a:pt x="684551" y="649368"/>
                  <a:pt x="656750" y="631560"/>
                  <a:pt x="663943" y="608560"/>
                </a:cubicBezTo>
                <a:cubicBezTo>
                  <a:pt x="718967" y="432592"/>
                  <a:pt x="658339" y="366413"/>
                  <a:pt x="503080" y="348506"/>
                </a:cubicBezTo>
                <a:lnTo>
                  <a:pt x="503080" y="468771"/>
                </a:lnTo>
                <a:cubicBezTo>
                  <a:pt x="503080" y="498348"/>
                  <a:pt x="468361" y="513709"/>
                  <a:pt x="446377" y="494723"/>
                </a:cubicBezTo>
                <a:lnTo>
                  <a:pt x="194911" y="277571"/>
                </a:lnTo>
                <a:cubicBezTo>
                  <a:pt x="179094" y="263911"/>
                  <a:pt x="179072" y="239348"/>
                  <a:pt x="194911" y="225668"/>
                </a:cubicBezTo>
                <a:close/>
                <a:moveTo>
                  <a:pt x="12031" y="277571"/>
                </a:moveTo>
                <a:lnTo>
                  <a:pt x="263497" y="494721"/>
                </a:lnTo>
                <a:cubicBezTo>
                  <a:pt x="285481" y="513708"/>
                  <a:pt x="320200" y="498346"/>
                  <a:pt x="320200" y="468770"/>
                </a:cubicBezTo>
                <a:lnTo>
                  <a:pt x="320200" y="446170"/>
                </a:lnTo>
                <a:lnTo>
                  <a:pt x="165029" y="312174"/>
                </a:lnTo>
                <a:cubicBezTo>
                  <a:pt x="147425" y="296979"/>
                  <a:pt x="137310" y="274872"/>
                  <a:pt x="137320" y="251617"/>
                </a:cubicBezTo>
                <a:cubicBezTo>
                  <a:pt x="137310" y="228364"/>
                  <a:pt x="147425" y="206260"/>
                  <a:pt x="165028" y="191066"/>
                </a:cubicBezTo>
                <a:lnTo>
                  <a:pt x="320200" y="57070"/>
                </a:lnTo>
                <a:lnTo>
                  <a:pt x="320200" y="34471"/>
                </a:lnTo>
                <a:cubicBezTo>
                  <a:pt x="320200" y="4943"/>
                  <a:pt x="285510" y="-10490"/>
                  <a:pt x="263497" y="8519"/>
                </a:cubicBezTo>
                <a:lnTo>
                  <a:pt x="12031" y="225668"/>
                </a:lnTo>
                <a:cubicBezTo>
                  <a:pt x="-3808" y="239348"/>
                  <a:pt x="-3786" y="263911"/>
                  <a:pt x="12031" y="277571"/>
                </a:cubicBezTo>
                <a:close/>
              </a:path>
            </a:pathLst>
          </a:custGeom>
          <a:solidFill>
            <a:srgbClr val="910830"/>
          </a:solidFill>
          <a:ln w="1422" cap="flat">
            <a:noFill/>
            <a:prstDash val="solid"/>
            <a:miter/>
          </a:ln>
        </p:spPr>
        <p:txBody>
          <a:bodyPr rtlCol="0" anchor="ctr"/>
          <a:lstStyle/>
          <a:p>
            <a:endParaRPr lang="en-GB"/>
          </a:p>
        </p:txBody>
      </p:sp>
      <p:sp>
        <p:nvSpPr>
          <p:cNvPr id="349" name="Grafik 345">
            <a:extLst>
              <a:ext uri="{FF2B5EF4-FFF2-40B4-BE49-F238E27FC236}">
                <a16:creationId xmlns:a16="http://schemas.microsoft.com/office/drawing/2014/main" id="{D36AE80C-F372-41F4-96DE-060C2D691DC9}"/>
              </a:ext>
            </a:extLst>
          </p:cNvPr>
          <p:cNvSpPr/>
          <p:nvPr/>
        </p:nvSpPr>
        <p:spPr>
          <a:xfrm>
            <a:off x="1138696" y="3718930"/>
            <a:ext cx="600986" cy="420690"/>
          </a:xfrm>
          <a:custGeom>
            <a:avLst/>
            <a:gdLst>
              <a:gd name="connsiteX0" fmla="*/ 777401 w 914400"/>
              <a:gd name="connsiteY0" fmla="*/ 228761 h 640080"/>
              <a:gd name="connsiteX1" fmla="*/ 548801 w 914400"/>
              <a:gd name="connsiteY1" fmla="*/ 161 h 640080"/>
              <a:gd name="connsiteX2" fmla="*/ 228761 w 914400"/>
              <a:gd name="connsiteY2" fmla="*/ 161 h 640080"/>
              <a:gd name="connsiteX3" fmla="*/ 161 w 914400"/>
              <a:gd name="connsiteY3" fmla="*/ 228761 h 640080"/>
              <a:gd name="connsiteX4" fmla="*/ 161 w 914400"/>
              <a:gd name="connsiteY4" fmla="*/ 320201 h 640080"/>
              <a:gd name="connsiteX5" fmla="*/ 777401 w 914400"/>
              <a:gd name="connsiteY5" fmla="*/ 320201 h 640080"/>
              <a:gd name="connsiteX6" fmla="*/ 777401 w 914400"/>
              <a:gd name="connsiteY6" fmla="*/ 228761 h 640080"/>
              <a:gd name="connsiteX7" fmla="*/ 252049 w 914400"/>
              <a:gd name="connsiteY7" fmla="*/ 197900 h 640080"/>
              <a:gd name="connsiteX8" fmla="*/ 223760 w 914400"/>
              <a:gd name="connsiteY8" fmla="*/ 225475 h 640080"/>
              <a:gd name="connsiteX9" fmla="*/ 230475 w 914400"/>
              <a:gd name="connsiteY9" fmla="*/ 264480 h 640080"/>
              <a:gd name="connsiteX10" fmla="*/ 218045 w 914400"/>
              <a:gd name="connsiteY10" fmla="*/ 273481 h 640080"/>
              <a:gd name="connsiteX11" fmla="*/ 183041 w 914400"/>
              <a:gd name="connsiteY11" fmla="*/ 255050 h 640080"/>
              <a:gd name="connsiteX12" fmla="*/ 148036 w 914400"/>
              <a:gd name="connsiteY12" fmla="*/ 273481 h 640080"/>
              <a:gd name="connsiteX13" fmla="*/ 135606 w 914400"/>
              <a:gd name="connsiteY13" fmla="*/ 264480 h 640080"/>
              <a:gd name="connsiteX14" fmla="*/ 142321 w 914400"/>
              <a:gd name="connsiteY14" fmla="*/ 225475 h 640080"/>
              <a:gd name="connsiteX15" fmla="*/ 114032 w 914400"/>
              <a:gd name="connsiteY15" fmla="*/ 197900 h 640080"/>
              <a:gd name="connsiteX16" fmla="*/ 118747 w 914400"/>
              <a:gd name="connsiteY16" fmla="*/ 183326 h 640080"/>
              <a:gd name="connsiteX17" fmla="*/ 157895 w 914400"/>
              <a:gd name="connsiteY17" fmla="*/ 177611 h 640080"/>
              <a:gd name="connsiteX18" fmla="*/ 175325 w 914400"/>
              <a:gd name="connsiteY18" fmla="*/ 142178 h 640080"/>
              <a:gd name="connsiteX19" fmla="*/ 190613 w 914400"/>
              <a:gd name="connsiteY19" fmla="*/ 142178 h 640080"/>
              <a:gd name="connsiteX20" fmla="*/ 208044 w 914400"/>
              <a:gd name="connsiteY20" fmla="*/ 177611 h 640080"/>
              <a:gd name="connsiteX21" fmla="*/ 247192 w 914400"/>
              <a:gd name="connsiteY21" fmla="*/ 183326 h 640080"/>
              <a:gd name="connsiteX22" fmla="*/ 252049 w 914400"/>
              <a:gd name="connsiteY22" fmla="*/ 197900 h 640080"/>
              <a:gd name="connsiteX23" fmla="*/ 457789 w 914400"/>
              <a:gd name="connsiteY23" fmla="*/ 197900 h 640080"/>
              <a:gd name="connsiteX24" fmla="*/ 429500 w 914400"/>
              <a:gd name="connsiteY24" fmla="*/ 225475 h 640080"/>
              <a:gd name="connsiteX25" fmla="*/ 436215 w 914400"/>
              <a:gd name="connsiteY25" fmla="*/ 264480 h 640080"/>
              <a:gd name="connsiteX26" fmla="*/ 423785 w 914400"/>
              <a:gd name="connsiteY26" fmla="*/ 273481 h 640080"/>
              <a:gd name="connsiteX27" fmla="*/ 388781 w 914400"/>
              <a:gd name="connsiteY27" fmla="*/ 255050 h 640080"/>
              <a:gd name="connsiteX28" fmla="*/ 353776 w 914400"/>
              <a:gd name="connsiteY28" fmla="*/ 273481 h 640080"/>
              <a:gd name="connsiteX29" fmla="*/ 341346 w 914400"/>
              <a:gd name="connsiteY29" fmla="*/ 264480 h 640080"/>
              <a:gd name="connsiteX30" fmla="*/ 348061 w 914400"/>
              <a:gd name="connsiteY30" fmla="*/ 225475 h 640080"/>
              <a:gd name="connsiteX31" fmla="*/ 319772 w 914400"/>
              <a:gd name="connsiteY31" fmla="*/ 197900 h 640080"/>
              <a:gd name="connsiteX32" fmla="*/ 324487 w 914400"/>
              <a:gd name="connsiteY32" fmla="*/ 183326 h 640080"/>
              <a:gd name="connsiteX33" fmla="*/ 363635 w 914400"/>
              <a:gd name="connsiteY33" fmla="*/ 177611 h 640080"/>
              <a:gd name="connsiteX34" fmla="*/ 381066 w 914400"/>
              <a:gd name="connsiteY34" fmla="*/ 142178 h 640080"/>
              <a:gd name="connsiteX35" fmla="*/ 396353 w 914400"/>
              <a:gd name="connsiteY35" fmla="*/ 142178 h 640080"/>
              <a:gd name="connsiteX36" fmla="*/ 413784 w 914400"/>
              <a:gd name="connsiteY36" fmla="*/ 177611 h 640080"/>
              <a:gd name="connsiteX37" fmla="*/ 452932 w 914400"/>
              <a:gd name="connsiteY37" fmla="*/ 183326 h 640080"/>
              <a:gd name="connsiteX38" fmla="*/ 457789 w 914400"/>
              <a:gd name="connsiteY38" fmla="*/ 197900 h 640080"/>
              <a:gd name="connsiteX39" fmla="*/ 663529 w 914400"/>
              <a:gd name="connsiteY39" fmla="*/ 197900 h 640080"/>
              <a:gd name="connsiteX40" fmla="*/ 635240 w 914400"/>
              <a:gd name="connsiteY40" fmla="*/ 225475 h 640080"/>
              <a:gd name="connsiteX41" fmla="*/ 641955 w 914400"/>
              <a:gd name="connsiteY41" fmla="*/ 264480 h 640080"/>
              <a:gd name="connsiteX42" fmla="*/ 629525 w 914400"/>
              <a:gd name="connsiteY42" fmla="*/ 273481 h 640080"/>
              <a:gd name="connsiteX43" fmla="*/ 594521 w 914400"/>
              <a:gd name="connsiteY43" fmla="*/ 255050 h 640080"/>
              <a:gd name="connsiteX44" fmla="*/ 559516 w 914400"/>
              <a:gd name="connsiteY44" fmla="*/ 273481 h 640080"/>
              <a:gd name="connsiteX45" fmla="*/ 547086 w 914400"/>
              <a:gd name="connsiteY45" fmla="*/ 264480 h 640080"/>
              <a:gd name="connsiteX46" fmla="*/ 553801 w 914400"/>
              <a:gd name="connsiteY46" fmla="*/ 225475 h 640080"/>
              <a:gd name="connsiteX47" fmla="*/ 525512 w 914400"/>
              <a:gd name="connsiteY47" fmla="*/ 197900 h 640080"/>
              <a:gd name="connsiteX48" fmla="*/ 530227 w 914400"/>
              <a:gd name="connsiteY48" fmla="*/ 183326 h 640080"/>
              <a:gd name="connsiteX49" fmla="*/ 569375 w 914400"/>
              <a:gd name="connsiteY49" fmla="*/ 177611 h 640080"/>
              <a:gd name="connsiteX50" fmla="*/ 586806 w 914400"/>
              <a:gd name="connsiteY50" fmla="*/ 142178 h 640080"/>
              <a:gd name="connsiteX51" fmla="*/ 602093 w 914400"/>
              <a:gd name="connsiteY51" fmla="*/ 142178 h 640080"/>
              <a:gd name="connsiteX52" fmla="*/ 619524 w 914400"/>
              <a:gd name="connsiteY52" fmla="*/ 177611 h 640080"/>
              <a:gd name="connsiteX53" fmla="*/ 658672 w 914400"/>
              <a:gd name="connsiteY53" fmla="*/ 183326 h 640080"/>
              <a:gd name="connsiteX54" fmla="*/ 663529 w 914400"/>
              <a:gd name="connsiteY54" fmla="*/ 197900 h 640080"/>
              <a:gd name="connsiteX55" fmla="*/ 891701 w 914400"/>
              <a:gd name="connsiteY55" fmla="*/ 411641 h 640080"/>
              <a:gd name="connsiteX56" fmla="*/ 845981 w 914400"/>
              <a:gd name="connsiteY56" fmla="*/ 411641 h 640080"/>
              <a:gd name="connsiteX57" fmla="*/ 823121 w 914400"/>
              <a:gd name="connsiteY57" fmla="*/ 434501 h 640080"/>
              <a:gd name="connsiteX58" fmla="*/ 823121 w 914400"/>
              <a:gd name="connsiteY58" fmla="*/ 525941 h 640080"/>
              <a:gd name="connsiteX59" fmla="*/ 800261 w 914400"/>
              <a:gd name="connsiteY59" fmla="*/ 548801 h 640080"/>
              <a:gd name="connsiteX60" fmla="*/ 777401 w 914400"/>
              <a:gd name="connsiteY60" fmla="*/ 525941 h 640080"/>
              <a:gd name="connsiteX61" fmla="*/ 777401 w 914400"/>
              <a:gd name="connsiteY61" fmla="*/ 365921 h 640080"/>
              <a:gd name="connsiteX62" fmla="*/ 161 w 914400"/>
              <a:gd name="connsiteY62" fmla="*/ 365921 h 640080"/>
              <a:gd name="connsiteX63" fmla="*/ 161 w 914400"/>
              <a:gd name="connsiteY63" fmla="*/ 617381 h 640080"/>
              <a:gd name="connsiteX64" fmla="*/ 23021 w 914400"/>
              <a:gd name="connsiteY64" fmla="*/ 640241 h 640080"/>
              <a:gd name="connsiteX65" fmla="*/ 160181 w 914400"/>
              <a:gd name="connsiteY65" fmla="*/ 640241 h 640080"/>
              <a:gd name="connsiteX66" fmla="*/ 183041 w 914400"/>
              <a:gd name="connsiteY66" fmla="*/ 617381 h 640080"/>
              <a:gd name="connsiteX67" fmla="*/ 183041 w 914400"/>
              <a:gd name="connsiteY67" fmla="*/ 503081 h 640080"/>
              <a:gd name="connsiteX68" fmla="*/ 457361 w 914400"/>
              <a:gd name="connsiteY68" fmla="*/ 503081 h 640080"/>
              <a:gd name="connsiteX69" fmla="*/ 457361 w 914400"/>
              <a:gd name="connsiteY69" fmla="*/ 617381 h 640080"/>
              <a:gd name="connsiteX70" fmla="*/ 480221 w 914400"/>
              <a:gd name="connsiteY70" fmla="*/ 640241 h 640080"/>
              <a:gd name="connsiteX71" fmla="*/ 617381 w 914400"/>
              <a:gd name="connsiteY71" fmla="*/ 640241 h 640080"/>
              <a:gd name="connsiteX72" fmla="*/ 640241 w 914400"/>
              <a:gd name="connsiteY72" fmla="*/ 617381 h 640080"/>
              <a:gd name="connsiteX73" fmla="*/ 640241 w 914400"/>
              <a:gd name="connsiteY73" fmla="*/ 457361 h 640080"/>
              <a:gd name="connsiteX74" fmla="*/ 685961 w 914400"/>
              <a:gd name="connsiteY74" fmla="*/ 457361 h 640080"/>
              <a:gd name="connsiteX75" fmla="*/ 685961 w 914400"/>
              <a:gd name="connsiteY75" fmla="*/ 519226 h 640080"/>
              <a:gd name="connsiteX76" fmla="*/ 788259 w 914400"/>
              <a:gd name="connsiteY76" fmla="*/ 639669 h 640080"/>
              <a:gd name="connsiteX77" fmla="*/ 914561 w 914400"/>
              <a:gd name="connsiteY77" fmla="*/ 525941 h 640080"/>
              <a:gd name="connsiteX78" fmla="*/ 914561 w 914400"/>
              <a:gd name="connsiteY78" fmla="*/ 434501 h 640080"/>
              <a:gd name="connsiteX79" fmla="*/ 891701 w 914400"/>
              <a:gd name="connsiteY79" fmla="*/ 41164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914400" h="640080">
                <a:moveTo>
                  <a:pt x="777401" y="228761"/>
                </a:moveTo>
                <a:cubicBezTo>
                  <a:pt x="777401" y="102459"/>
                  <a:pt x="675102" y="161"/>
                  <a:pt x="548801" y="161"/>
                </a:cubicBezTo>
                <a:lnTo>
                  <a:pt x="228761" y="161"/>
                </a:lnTo>
                <a:cubicBezTo>
                  <a:pt x="102459" y="161"/>
                  <a:pt x="161" y="102459"/>
                  <a:pt x="161" y="228761"/>
                </a:cubicBezTo>
                <a:lnTo>
                  <a:pt x="161" y="320201"/>
                </a:lnTo>
                <a:lnTo>
                  <a:pt x="777401" y="320201"/>
                </a:lnTo>
                <a:lnTo>
                  <a:pt x="777401" y="228761"/>
                </a:lnTo>
                <a:close/>
                <a:moveTo>
                  <a:pt x="252049" y="197900"/>
                </a:moveTo>
                <a:lnTo>
                  <a:pt x="223760" y="225475"/>
                </a:lnTo>
                <a:lnTo>
                  <a:pt x="230475" y="264480"/>
                </a:lnTo>
                <a:cubicBezTo>
                  <a:pt x="231618" y="271480"/>
                  <a:pt x="224332" y="276767"/>
                  <a:pt x="218045" y="273481"/>
                </a:cubicBezTo>
                <a:lnTo>
                  <a:pt x="183041" y="255050"/>
                </a:lnTo>
                <a:lnTo>
                  <a:pt x="148036" y="273481"/>
                </a:lnTo>
                <a:cubicBezTo>
                  <a:pt x="141893" y="276767"/>
                  <a:pt x="134463" y="271480"/>
                  <a:pt x="135606" y="264480"/>
                </a:cubicBezTo>
                <a:lnTo>
                  <a:pt x="142321" y="225475"/>
                </a:lnTo>
                <a:lnTo>
                  <a:pt x="114032" y="197900"/>
                </a:lnTo>
                <a:cubicBezTo>
                  <a:pt x="108889" y="192899"/>
                  <a:pt x="111746" y="184327"/>
                  <a:pt x="118747" y="183326"/>
                </a:cubicBezTo>
                <a:lnTo>
                  <a:pt x="157895" y="177611"/>
                </a:lnTo>
                <a:lnTo>
                  <a:pt x="175325" y="142178"/>
                </a:lnTo>
                <a:cubicBezTo>
                  <a:pt x="178469" y="135749"/>
                  <a:pt x="187613" y="135892"/>
                  <a:pt x="190613" y="142178"/>
                </a:cubicBezTo>
                <a:lnTo>
                  <a:pt x="208044" y="177611"/>
                </a:lnTo>
                <a:lnTo>
                  <a:pt x="247192" y="183326"/>
                </a:lnTo>
                <a:cubicBezTo>
                  <a:pt x="254335" y="184327"/>
                  <a:pt x="257050" y="192899"/>
                  <a:pt x="252049" y="197900"/>
                </a:cubicBezTo>
                <a:close/>
                <a:moveTo>
                  <a:pt x="457789" y="197900"/>
                </a:moveTo>
                <a:lnTo>
                  <a:pt x="429500" y="225475"/>
                </a:lnTo>
                <a:lnTo>
                  <a:pt x="436215" y="264480"/>
                </a:lnTo>
                <a:cubicBezTo>
                  <a:pt x="437358" y="271480"/>
                  <a:pt x="430072" y="276767"/>
                  <a:pt x="423785" y="273481"/>
                </a:cubicBezTo>
                <a:lnTo>
                  <a:pt x="388781" y="255050"/>
                </a:lnTo>
                <a:lnTo>
                  <a:pt x="353776" y="273481"/>
                </a:lnTo>
                <a:cubicBezTo>
                  <a:pt x="347633" y="276767"/>
                  <a:pt x="340203" y="271480"/>
                  <a:pt x="341346" y="264480"/>
                </a:cubicBezTo>
                <a:lnTo>
                  <a:pt x="348061" y="225475"/>
                </a:lnTo>
                <a:lnTo>
                  <a:pt x="319772" y="197900"/>
                </a:lnTo>
                <a:cubicBezTo>
                  <a:pt x="314629" y="192899"/>
                  <a:pt x="317486" y="184327"/>
                  <a:pt x="324487" y="183326"/>
                </a:cubicBezTo>
                <a:lnTo>
                  <a:pt x="363635" y="177611"/>
                </a:lnTo>
                <a:lnTo>
                  <a:pt x="381066" y="142178"/>
                </a:lnTo>
                <a:cubicBezTo>
                  <a:pt x="384209" y="135749"/>
                  <a:pt x="393353" y="135892"/>
                  <a:pt x="396353" y="142178"/>
                </a:cubicBezTo>
                <a:lnTo>
                  <a:pt x="413784" y="177611"/>
                </a:lnTo>
                <a:lnTo>
                  <a:pt x="452932" y="183326"/>
                </a:lnTo>
                <a:cubicBezTo>
                  <a:pt x="460075" y="184327"/>
                  <a:pt x="462790" y="192899"/>
                  <a:pt x="457789" y="197900"/>
                </a:cubicBezTo>
                <a:close/>
                <a:moveTo>
                  <a:pt x="663529" y="197900"/>
                </a:moveTo>
                <a:lnTo>
                  <a:pt x="635240" y="225475"/>
                </a:lnTo>
                <a:lnTo>
                  <a:pt x="641955" y="264480"/>
                </a:lnTo>
                <a:cubicBezTo>
                  <a:pt x="643098" y="271480"/>
                  <a:pt x="635812" y="276767"/>
                  <a:pt x="629525" y="273481"/>
                </a:cubicBezTo>
                <a:lnTo>
                  <a:pt x="594521" y="255050"/>
                </a:lnTo>
                <a:lnTo>
                  <a:pt x="559516" y="273481"/>
                </a:lnTo>
                <a:cubicBezTo>
                  <a:pt x="553373" y="276767"/>
                  <a:pt x="545943" y="271480"/>
                  <a:pt x="547086" y="264480"/>
                </a:cubicBezTo>
                <a:lnTo>
                  <a:pt x="553801" y="225475"/>
                </a:lnTo>
                <a:lnTo>
                  <a:pt x="525512" y="197900"/>
                </a:lnTo>
                <a:cubicBezTo>
                  <a:pt x="520369" y="192899"/>
                  <a:pt x="523226" y="184327"/>
                  <a:pt x="530227" y="183326"/>
                </a:cubicBezTo>
                <a:lnTo>
                  <a:pt x="569375" y="177611"/>
                </a:lnTo>
                <a:lnTo>
                  <a:pt x="586806" y="142178"/>
                </a:lnTo>
                <a:cubicBezTo>
                  <a:pt x="589949" y="135749"/>
                  <a:pt x="599093" y="135892"/>
                  <a:pt x="602093" y="142178"/>
                </a:cubicBezTo>
                <a:lnTo>
                  <a:pt x="619524" y="177611"/>
                </a:lnTo>
                <a:lnTo>
                  <a:pt x="658672" y="183326"/>
                </a:lnTo>
                <a:cubicBezTo>
                  <a:pt x="665815" y="184327"/>
                  <a:pt x="668530" y="192899"/>
                  <a:pt x="663529" y="197900"/>
                </a:cubicBezTo>
                <a:close/>
                <a:moveTo>
                  <a:pt x="891701" y="411641"/>
                </a:moveTo>
                <a:lnTo>
                  <a:pt x="845981" y="411641"/>
                </a:lnTo>
                <a:cubicBezTo>
                  <a:pt x="833408" y="411641"/>
                  <a:pt x="823121" y="421928"/>
                  <a:pt x="823121" y="434501"/>
                </a:cubicBezTo>
                <a:lnTo>
                  <a:pt x="823121" y="525941"/>
                </a:lnTo>
                <a:cubicBezTo>
                  <a:pt x="823121" y="538514"/>
                  <a:pt x="812834" y="548801"/>
                  <a:pt x="800261" y="548801"/>
                </a:cubicBezTo>
                <a:cubicBezTo>
                  <a:pt x="787688" y="548801"/>
                  <a:pt x="777401" y="538514"/>
                  <a:pt x="777401" y="525941"/>
                </a:cubicBezTo>
                <a:lnTo>
                  <a:pt x="777401" y="365921"/>
                </a:lnTo>
                <a:lnTo>
                  <a:pt x="161" y="365921"/>
                </a:lnTo>
                <a:lnTo>
                  <a:pt x="161" y="617381"/>
                </a:lnTo>
                <a:cubicBezTo>
                  <a:pt x="161" y="629954"/>
                  <a:pt x="10448" y="640241"/>
                  <a:pt x="23021" y="640241"/>
                </a:cubicBezTo>
                <a:lnTo>
                  <a:pt x="160181" y="640241"/>
                </a:lnTo>
                <a:cubicBezTo>
                  <a:pt x="172754" y="640241"/>
                  <a:pt x="183041" y="629954"/>
                  <a:pt x="183041" y="617381"/>
                </a:cubicBezTo>
                <a:lnTo>
                  <a:pt x="183041" y="503081"/>
                </a:lnTo>
                <a:lnTo>
                  <a:pt x="457361" y="503081"/>
                </a:lnTo>
                <a:lnTo>
                  <a:pt x="457361" y="617381"/>
                </a:lnTo>
                <a:cubicBezTo>
                  <a:pt x="457361" y="629954"/>
                  <a:pt x="467648" y="640241"/>
                  <a:pt x="480221" y="640241"/>
                </a:cubicBezTo>
                <a:lnTo>
                  <a:pt x="617381" y="640241"/>
                </a:lnTo>
                <a:cubicBezTo>
                  <a:pt x="629954" y="640241"/>
                  <a:pt x="640241" y="629954"/>
                  <a:pt x="640241" y="617381"/>
                </a:cubicBezTo>
                <a:lnTo>
                  <a:pt x="640241" y="457361"/>
                </a:lnTo>
                <a:lnTo>
                  <a:pt x="685961" y="457361"/>
                </a:lnTo>
                <a:lnTo>
                  <a:pt x="685961" y="519226"/>
                </a:lnTo>
                <a:cubicBezTo>
                  <a:pt x="685961" y="578947"/>
                  <a:pt x="728823" y="633669"/>
                  <a:pt x="788259" y="639669"/>
                </a:cubicBezTo>
                <a:cubicBezTo>
                  <a:pt x="856554" y="646670"/>
                  <a:pt x="914561" y="592949"/>
                  <a:pt x="914561" y="525941"/>
                </a:cubicBezTo>
                <a:lnTo>
                  <a:pt x="914561" y="434501"/>
                </a:lnTo>
                <a:cubicBezTo>
                  <a:pt x="914561" y="421928"/>
                  <a:pt x="904274" y="411641"/>
                  <a:pt x="891701" y="411641"/>
                </a:cubicBezTo>
                <a:close/>
              </a:path>
            </a:pathLst>
          </a:custGeom>
          <a:solidFill>
            <a:srgbClr val="910830"/>
          </a:solidFill>
          <a:ln w="1429" cap="flat">
            <a:noFill/>
            <a:prstDash val="solid"/>
            <a:miter/>
          </a:ln>
        </p:spPr>
        <p:txBody>
          <a:bodyPr rtlCol="0" anchor="ctr"/>
          <a:lstStyle/>
          <a:p>
            <a:endParaRPr lang="en-GB"/>
          </a:p>
        </p:txBody>
      </p:sp>
      <p:sp>
        <p:nvSpPr>
          <p:cNvPr id="350" name="Grafik 346">
            <a:extLst>
              <a:ext uri="{FF2B5EF4-FFF2-40B4-BE49-F238E27FC236}">
                <a16:creationId xmlns:a16="http://schemas.microsoft.com/office/drawing/2014/main" id="{823AE007-78DC-4B9B-AB63-71FC3C5EE07F}"/>
              </a:ext>
            </a:extLst>
          </p:cNvPr>
          <p:cNvSpPr/>
          <p:nvPr/>
        </p:nvSpPr>
        <p:spPr>
          <a:xfrm>
            <a:off x="515157" y="4226657"/>
            <a:ext cx="594413" cy="366226"/>
          </a:xfrm>
          <a:custGeom>
            <a:avLst/>
            <a:gdLst>
              <a:gd name="connsiteX0" fmla="*/ 895049 w 904398"/>
              <a:gd name="connsiteY0" fmla="*/ 404371 h 557212"/>
              <a:gd name="connsiteX1" fmla="*/ 751194 w 904398"/>
              <a:gd name="connsiteY1" fmla="*/ 548226 h 557212"/>
              <a:gd name="connsiteX2" fmla="*/ 702701 w 904398"/>
              <a:gd name="connsiteY2" fmla="*/ 548226 h 557212"/>
              <a:gd name="connsiteX3" fmla="*/ 558845 w 904398"/>
              <a:gd name="connsiteY3" fmla="*/ 404371 h 557212"/>
              <a:gd name="connsiteX4" fmla="*/ 558845 w 904398"/>
              <a:gd name="connsiteY4" fmla="*/ 355878 h 557212"/>
              <a:gd name="connsiteX5" fmla="*/ 574308 w 904398"/>
              <a:gd name="connsiteY5" fmla="*/ 340414 h 557212"/>
              <a:gd name="connsiteX6" fmla="*/ 623484 w 904398"/>
              <a:gd name="connsiteY6" fmla="*/ 341117 h 557212"/>
              <a:gd name="connsiteX7" fmla="*/ 681227 w 904398"/>
              <a:gd name="connsiteY7" fmla="*/ 402256 h 557212"/>
              <a:gd name="connsiteX8" fmla="*/ 681227 w 904398"/>
              <a:gd name="connsiteY8" fmla="*/ 142055 h 557212"/>
              <a:gd name="connsiteX9" fmla="*/ 413266 w 904398"/>
              <a:gd name="connsiteY9" fmla="*/ 142055 h 557212"/>
              <a:gd name="connsiteX10" fmla="*/ 389019 w 904398"/>
              <a:gd name="connsiteY10" fmla="*/ 132013 h 557212"/>
              <a:gd name="connsiteX11" fmla="*/ 366159 w 904398"/>
              <a:gd name="connsiteY11" fmla="*/ 109153 h 557212"/>
              <a:gd name="connsiteX12" fmla="*/ 390406 w 904398"/>
              <a:gd name="connsiteY12" fmla="*/ 50615 h 557212"/>
              <a:gd name="connsiteX13" fmla="*/ 738377 w 904398"/>
              <a:gd name="connsiteY13" fmla="*/ 50615 h 557212"/>
              <a:gd name="connsiteX14" fmla="*/ 772667 w 904398"/>
              <a:gd name="connsiteY14" fmla="*/ 84905 h 557212"/>
              <a:gd name="connsiteX15" fmla="*/ 772667 w 904398"/>
              <a:gd name="connsiteY15" fmla="*/ 402256 h 557212"/>
              <a:gd name="connsiteX16" fmla="*/ 830411 w 904398"/>
              <a:gd name="connsiteY16" fmla="*/ 341117 h 557212"/>
              <a:gd name="connsiteX17" fmla="*/ 879587 w 904398"/>
              <a:gd name="connsiteY17" fmla="*/ 340414 h 557212"/>
              <a:gd name="connsiteX18" fmla="*/ 895051 w 904398"/>
              <a:gd name="connsiteY18" fmla="*/ 355878 h 557212"/>
              <a:gd name="connsiteX19" fmla="*/ 895049 w 904398"/>
              <a:gd name="connsiteY19" fmla="*/ 404371 h 557212"/>
              <a:gd name="connsiteX20" fmla="*/ 516233 w 904398"/>
              <a:gd name="connsiteY20" fmla="*/ 426418 h 557212"/>
              <a:gd name="connsiteX21" fmla="*/ 491986 w 904398"/>
              <a:gd name="connsiteY21" fmla="*/ 416375 h 557212"/>
              <a:gd name="connsiteX22" fmla="*/ 224027 w 904398"/>
              <a:gd name="connsiteY22" fmla="*/ 416375 h 557212"/>
              <a:gd name="connsiteX23" fmla="*/ 224027 w 904398"/>
              <a:gd name="connsiteY23" fmla="*/ 156173 h 557212"/>
              <a:gd name="connsiteX24" fmla="*/ 281771 w 904398"/>
              <a:gd name="connsiteY24" fmla="*/ 217312 h 557212"/>
              <a:gd name="connsiteX25" fmla="*/ 330947 w 904398"/>
              <a:gd name="connsiteY25" fmla="*/ 218013 h 557212"/>
              <a:gd name="connsiteX26" fmla="*/ 346409 w 904398"/>
              <a:gd name="connsiteY26" fmla="*/ 202551 h 557212"/>
              <a:gd name="connsiteX27" fmla="*/ 346409 w 904398"/>
              <a:gd name="connsiteY27" fmla="*/ 154058 h 557212"/>
              <a:gd name="connsiteX28" fmla="*/ 202554 w 904398"/>
              <a:gd name="connsiteY28" fmla="*/ 10204 h 557212"/>
              <a:gd name="connsiteX29" fmla="*/ 154061 w 904398"/>
              <a:gd name="connsiteY29" fmla="*/ 10204 h 557212"/>
              <a:gd name="connsiteX30" fmla="*/ 10204 w 904398"/>
              <a:gd name="connsiteY30" fmla="*/ 154060 h 557212"/>
              <a:gd name="connsiteX31" fmla="*/ 10204 w 904398"/>
              <a:gd name="connsiteY31" fmla="*/ 202553 h 557212"/>
              <a:gd name="connsiteX32" fmla="*/ 25666 w 904398"/>
              <a:gd name="connsiteY32" fmla="*/ 218015 h 557212"/>
              <a:gd name="connsiteX33" fmla="*/ 74843 w 904398"/>
              <a:gd name="connsiteY33" fmla="*/ 217313 h 557212"/>
              <a:gd name="connsiteX34" fmla="*/ 132587 w 904398"/>
              <a:gd name="connsiteY34" fmla="*/ 156173 h 557212"/>
              <a:gd name="connsiteX35" fmla="*/ 132587 w 904398"/>
              <a:gd name="connsiteY35" fmla="*/ 473525 h 557212"/>
              <a:gd name="connsiteX36" fmla="*/ 166877 w 904398"/>
              <a:gd name="connsiteY36" fmla="*/ 507815 h 557212"/>
              <a:gd name="connsiteX37" fmla="*/ 514848 w 904398"/>
              <a:gd name="connsiteY37" fmla="*/ 507815 h 557212"/>
              <a:gd name="connsiteX38" fmla="*/ 539095 w 904398"/>
              <a:gd name="connsiteY38" fmla="*/ 449278 h 557212"/>
              <a:gd name="connsiteX39" fmla="*/ 516233 w 904398"/>
              <a:gd name="connsiteY39" fmla="*/ 426418 h 55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04398" h="557212">
                <a:moveTo>
                  <a:pt x="895049" y="404371"/>
                </a:moveTo>
                <a:lnTo>
                  <a:pt x="751194" y="548226"/>
                </a:lnTo>
                <a:cubicBezTo>
                  <a:pt x="737803" y="561616"/>
                  <a:pt x="716093" y="561616"/>
                  <a:pt x="702701" y="548226"/>
                </a:cubicBezTo>
                <a:lnTo>
                  <a:pt x="558845" y="404371"/>
                </a:lnTo>
                <a:cubicBezTo>
                  <a:pt x="545453" y="390979"/>
                  <a:pt x="545453" y="369268"/>
                  <a:pt x="558845" y="355878"/>
                </a:cubicBezTo>
                <a:lnTo>
                  <a:pt x="574308" y="340414"/>
                </a:lnTo>
                <a:cubicBezTo>
                  <a:pt x="587970" y="326753"/>
                  <a:pt x="610217" y="327070"/>
                  <a:pt x="623484" y="341117"/>
                </a:cubicBezTo>
                <a:lnTo>
                  <a:pt x="681227" y="402256"/>
                </a:lnTo>
                <a:lnTo>
                  <a:pt x="681227" y="142055"/>
                </a:lnTo>
                <a:lnTo>
                  <a:pt x="413266" y="142055"/>
                </a:lnTo>
                <a:cubicBezTo>
                  <a:pt x="404172" y="142055"/>
                  <a:pt x="395450" y="138442"/>
                  <a:pt x="389019" y="132013"/>
                </a:cubicBezTo>
                <a:lnTo>
                  <a:pt x="366159" y="109153"/>
                </a:lnTo>
                <a:cubicBezTo>
                  <a:pt x="344558" y="87550"/>
                  <a:pt x="359857" y="50615"/>
                  <a:pt x="390406" y="50615"/>
                </a:cubicBezTo>
                <a:lnTo>
                  <a:pt x="738377" y="50615"/>
                </a:lnTo>
                <a:cubicBezTo>
                  <a:pt x="757315" y="50615"/>
                  <a:pt x="772667" y="65967"/>
                  <a:pt x="772667" y="84905"/>
                </a:cubicBezTo>
                <a:lnTo>
                  <a:pt x="772667" y="402256"/>
                </a:lnTo>
                <a:lnTo>
                  <a:pt x="830411" y="341117"/>
                </a:lnTo>
                <a:cubicBezTo>
                  <a:pt x="843677" y="327071"/>
                  <a:pt x="865924" y="326753"/>
                  <a:pt x="879587" y="340414"/>
                </a:cubicBezTo>
                <a:lnTo>
                  <a:pt x="895051" y="355878"/>
                </a:lnTo>
                <a:cubicBezTo>
                  <a:pt x="908441" y="369268"/>
                  <a:pt x="908441" y="390981"/>
                  <a:pt x="895049" y="404371"/>
                </a:cubicBezTo>
                <a:close/>
                <a:moveTo>
                  <a:pt x="516233" y="426418"/>
                </a:moveTo>
                <a:cubicBezTo>
                  <a:pt x="509803" y="419987"/>
                  <a:pt x="501081" y="416375"/>
                  <a:pt x="491986" y="416375"/>
                </a:cubicBezTo>
                <a:lnTo>
                  <a:pt x="224027" y="416375"/>
                </a:lnTo>
                <a:lnTo>
                  <a:pt x="224027" y="156173"/>
                </a:lnTo>
                <a:lnTo>
                  <a:pt x="281771" y="217312"/>
                </a:lnTo>
                <a:cubicBezTo>
                  <a:pt x="295039" y="231358"/>
                  <a:pt x="317284" y="231676"/>
                  <a:pt x="330947" y="218013"/>
                </a:cubicBezTo>
                <a:lnTo>
                  <a:pt x="346409" y="202551"/>
                </a:lnTo>
                <a:cubicBezTo>
                  <a:pt x="359801" y="189160"/>
                  <a:pt x="359801" y="167448"/>
                  <a:pt x="346409" y="154058"/>
                </a:cubicBezTo>
                <a:lnTo>
                  <a:pt x="202554" y="10204"/>
                </a:lnTo>
                <a:cubicBezTo>
                  <a:pt x="189163" y="-3187"/>
                  <a:pt x="167451" y="-3187"/>
                  <a:pt x="154061" y="10204"/>
                </a:cubicBezTo>
                <a:lnTo>
                  <a:pt x="10204" y="154060"/>
                </a:lnTo>
                <a:cubicBezTo>
                  <a:pt x="-3187" y="167451"/>
                  <a:pt x="-3187" y="189163"/>
                  <a:pt x="10204" y="202553"/>
                </a:cubicBezTo>
                <a:lnTo>
                  <a:pt x="25666" y="218015"/>
                </a:lnTo>
                <a:cubicBezTo>
                  <a:pt x="39328" y="231676"/>
                  <a:pt x="61575" y="231359"/>
                  <a:pt x="74843" y="217313"/>
                </a:cubicBezTo>
                <a:lnTo>
                  <a:pt x="132587" y="156173"/>
                </a:lnTo>
                <a:lnTo>
                  <a:pt x="132587" y="473525"/>
                </a:lnTo>
                <a:cubicBezTo>
                  <a:pt x="132587" y="492463"/>
                  <a:pt x="147939" y="507815"/>
                  <a:pt x="166877" y="507815"/>
                </a:cubicBezTo>
                <a:lnTo>
                  <a:pt x="514848" y="507815"/>
                </a:lnTo>
                <a:cubicBezTo>
                  <a:pt x="545397" y="507815"/>
                  <a:pt x="560696" y="470881"/>
                  <a:pt x="539095" y="449278"/>
                </a:cubicBezTo>
                <a:lnTo>
                  <a:pt x="516233" y="426418"/>
                </a:lnTo>
                <a:close/>
              </a:path>
            </a:pathLst>
          </a:custGeom>
          <a:solidFill>
            <a:srgbClr val="910830"/>
          </a:solidFill>
          <a:ln w="1429" cap="flat">
            <a:noFill/>
            <a:prstDash val="solid"/>
            <a:miter/>
          </a:ln>
        </p:spPr>
        <p:txBody>
          <a:bodyPr rtlCol="0" anchor="ctr"/>
          <a:lstStyle/>
          <a:p>
            <a:endParaRPr lang="en-GB"/>
          </a:p>
        </p:txBody>
      </p:sp>
      <p:sp>
        <p:nvSpPr>
          <p:cNvPr id="351" name="Grafik 347">
            <a:extLst>
              <a:ext uri="{FF2B5EF4-FFF2-40B4-BE49-F238E27FC236}">
                <a16:creationId xmlns:a16="http://schemas.microsoft.com/office/drawing/2014/main" id="{BBBCF743-9BE5-48CA-9B8C-39A188EFB2C5}"/>
              </a:ext>
            </a:extLst>
          </p:cNvPr>
          <p:cNvSpPr/>
          <p:nvPr/>
        </p:nvSpPr>
        <p:spPr>
          <a:xfrm>
            <a:off x="5855244" y="4169675"/>
            <a:ext cx="420690" cy="480789"/>
          </a:xfrm>
          <a:custGeom>
            <a:avLst/>
            <a:gdLst>
              <a:gd name="connsiteX0" fmla="*/ 8787 w 640080"/>
              <a:gd name="connsiteY0" fmla="*/ 634946 h 731520"/>
              <a:gd name="connsiteX1" fmla="*/ 15217 w 640080"/>
              <a:gd name="connsiteY1" fmla="*/ 685953 h 731520"/>
              <a:gd name="connsiteX2" fmla="*/ 113515 w 640080"/>
              <a:gd name="connsiteY2" fmla="*/ 725815 h 731520"/>
              <a:gd name="connsiteX3" fmla="*/ 158235 w 640080"/>
              <a:gd name="connsiteY3" fmla="*/ 720386 h 731520"/>
              <a:gd name="connsiteX4" fmla="*/ 289394 w 640080"/>
              <a:gd name="connsiteY4" fmla="*/ 574796 h 731520"/>
              <a:gd name="connsiteX5" fmla="*/ 176237 w 640080"/>
              <a:gd name="connsiteY5" fmla="*/ 449209 h 731520"/>
              <a:gd name="connsiteX6" fmla="*/ 8787 w 640080"/>
              <a:gd name="connsiteY6" fmla="*/ 634946 h 731520"/>
              <a:gd name="connsiteX7" fmla="*/ 631437 w 640080"/>
              <a:gd name="connsiteY7" fmla="*/ 634946 h 731520"/>
              <a:gd name="connsiteX8" fmla="*/ 209384 w 640080"/>
              <a:gd name="connsiteY8" fmla="*/ 163316 h 731520"/>
              <a:gd name="connsiteX9" fmla="*/ 320112 w 640080"/>
              <a:gd name="connsiteY9" fmla="*/ 137741 h 731520"/>
              <a:gd name="connsiteX10" fmla="*/ 430840 w 640080"/>
              <a:gd name="connsiteY10" fmla="*/ 163316 h 731520"/>
              <a:gd name="connsiteX11" fmla="*/ 350830 w 640080"/>
              <a:gd name="connsiteY11" fmla="*/ 255613 h 731520"/>
              <a:gd name="connsiteX12" fmla="*/ 463844 w 640080"/>
              <a:gd name="connsiteY12" fmla="*/ 380915 h 731520"/>
              <a:gd name="connsiteX13" fmla="*/ 512708 w 640080"/>
              <a:gd name="connsiteY13" fmla="*/ 326622 h 731520"/>
              <a:gd name="connsiteX14" fmla="*/ 528995 w 640080"/>
              <a:gd name="connsiteY14" fmla="*/ 161601 h 731520"/>
              <a:gd name="connsiteX15" fmla="*/ 466559 w 640080"/>
              <a:gd name="connsiteY15" fmla="*/ 56588 h 731520"/>
              <a:gd name="connsiteX16" fmla="*/ 442556 w 640080"/>
              <a:gd name="connsiteY16" fmla="*/ 30871 h 731520"/>
              <a:gd name="connsiteX17" fmla="*/ 197668 w 640080"/>
              <a:gd name="connsiteY17" fmla="*/ 30871 h 731520"/>
              <a:gd name="connsiteX18" fmla="*/ 173665 w 640080"/>
              <a:gd name="connsiteY18" fmla="*/ 56588 h 731520"/>
              <a:gd name="connsiteX19" fmla="*/ 111372 w 640080"/>
              <a:gd name="connsiteY19" fmla="*/ 161173 h 731520"/>
              <a:gd name="connsiteX20" fmla="*/ 127802 w 640080"/>
              <a:gd name="connsiteY20" fmla="*/ 326908 h 731520"/>
              <a:gd name="connsiteX21" fmla="*/ 482275 w 640080"/>
              <a:gd name="connsiteY21" fmla="*/ 720243 h 731520"/>
              <a:gd name="connsiteX22" fmla="*/ 526995 w 640080"/>
              <a:gd name="connsiteY22" fmla="*/ 725672 h 731520"/>
              <a:gd name="connsiteX23" fmla="*/ 625293 w 640080"/>
              <a:gd name="connsiteY23" fmla="*/ 685810 h 731520"/>
              <a:gd name="connsiteX24" fmla="*/ 631437 w 640080"/>
              <a:gd name="connsiteY24" fmla="*/ 63494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0080" h="731520">
                <a:moveTo>
                  <a:pt x="8787" y="634946"/>
                </a:moveTo>
                <a:cubicBezTo>
                  <a:pt x="-4929" y="650377"/>
                  <a:pt x="-1928" y="674380"/>
                  <a:pt x="15217" y="685953"/>
                </a:cubicBezTo>
                <a:lnTo>
                  <a:pt x="113515" y="725815"/>
                </a:lnTo>
                <a:cubicBezTo>
                  <a:pt x="127659" y="735387"/>
                  <a:pt x="146805" y="732959"/>
                  <a:pt x="158235" y="720386"/>
                </a:cubicBezTo>
                <a:lnTo>
                  <a:pt x="289394" y="574796"/>
                </a:lnTo>
                <a:lnTo>
                  <a:pt x="176237" y="449209"/>
                </a:lnTo>
                <a:lnTo>
                  <a:pt x="8787" y="634946"/>
                </a:lnTo>
                <a:close/>
                <a:moveTo>
                  <a:pt x="631437" y="634946"/>
                </a:moveTo>
                <a:cubicBezTo>
                  <a:pt x="631437" y="634946"/>
                  <a:pt x="214242" y="171174"/>
                  <a:pt x="209384" y="163316"/>
                </a:cubicBezTo>
                <a:cubicBezTo>
                  <a:pt x="231387" y="151314"/>
                  <a:pt x="266820" y="137741"/>
                  <a:pt x="320112" y="137741"/>
                </a:cubicBezTo>
                <a:cubicBezTo>
                  <a:pt x="373404" y="137741"/>
                  <a:pt x="408837" y="151314"/>
                  <a:pt x="430840" y="163316"/>
                </a:cubicBezTo>
                <a:cubicBezTo>
                  <a:pt x="426125" y="171317"/>
                  <a:pt x="350830" y="255613"/>
                  <a:pt x="350830" y="255613"/>
                </a:cubicBezTo>
                <a:lnTo>
                  <a:pt x="463844" y="380915"/>
                </a:lnTo>
                <a:lnTo>
                  <a:pt x="512708" y="326622"/>
                </a:lnTo>
                <a:cubicBezTo>
                  <a:pt x="553713" y="281045"/>
                  <a:pt x="560285" y="214322"/>
                  <a:pt x="528995" y="161601"/>
                </a:cubicBezTo>
                <a:lnTo>
                  <a:pt x="466559" y="56588"/>
                </a:lnTo>
                <a:cubicBezTo>
                  <a:pt x="460415" y="46301"/>
                  <a:pt x="452414" y="37586"/>
                  <a:pt x="442556" y="30871"/>
                </a:cubicBezTo>
                <a:cubicBezTo>
                  <a:pt x="384406" y="-8563"/>
                  <a:pt x="260533" y="-11563"/>
                  <a:pt x="197668" y="30871"/>
                </a:cubicBezTo>
                <a:cubicBezTo>
                  <a:pt x="187810" y="37586"/>
                  <a:pt x="179809" y="46301"/>
                  <a:pt x="173665" y="56588"/>
                </a:cubicBezTo>
                <a:lnTo>
                  <a:pt x="111372" y="161173"/>
                </a:lnTo>
                <a:cubicBezTo>
                  <a:pt x="109229" y="164745"/>
                  <a:pt x="58365" y="250041"/>
                  <a:pt x="127802" y="326908"/>
                </a:cubicBezTo>
                <a:lnTo>
                  <a:pt x="482275" y="720243"/>
                </a:lnTo>
                <a:cubicBezTo>
                  <a:pt x="493705" y="732959"/>
                  <a:pt x="512850" y="735245"/>
                  <a:pt x="526995" y="725672"/>
                </a:cubicBezTo>
                <a:lnTo>
                  <a:pt x="625293" y="685810"/>
                </a:lnTo>
                <a:cubicBezTo>
                  <a:pt x="642295" y="674380"/>
                  <a:pt x="645296" y="650377"/>
                  <a:pt x="631437" y="634946"/>
                </a:cubicBezTo>
                <a:close/>
              </a:path>
            </a:pathLst>
          </a:custGeom>
          <a:solidFill>
            <a:srgbClr val="910830"/>
          </a:solidFill>
          <a:ln w="1424" cap="flat">
            <a:noFill/>
            <a:prstDash val="solid"/>
            <a:miter/>
          </a:ln>
        </p:spPr>
        <p:txBody>
          <a:bodyPr rtlCol="0" anchor="ctr"/>
          <a:lstStyle/>
          <a:p>
            <a:endParaRPr lang="en-GB"/>
          </a:p>
        </p:txBody>
      </p:sp>
      <p:sp>
        <p:nvSpPr>
          <p:cNvPr id="352" name="Grafik 348">
            <a:extLst>
              <a:ext uri="{FF2B5EF4-FFF2-40B4-BE49-F238E27FC236}">
                <a16:creationId xmlns:a16="http://schemas.microsoft.com/office/drawing/2014/main" id="{332B0BB6-6A85-493D-A049-AA4B2C87B10A}"/>
              </a:ext>
            </a:extLst>
          </p:cNvPr>
          <p:cNvSpPr/>
          <p:nvPr/>
        </p:nvSpPr>
        <p:spPr>
          <a:xfrm>
            <a:off x="3694141" y="4229769"/>
            <a:ext cx="480789" cy="360591"/>
          </a:xfrm>
          <a:custGeom>
            <a:avLst/>
            <a:gdLst>
              <a:gd name="connsiteX0" fmla="*/ 365919 w 731520"/>
              <a:gd name="connsiteY0" fmla="*/ 159 h 548640"/>
              <a:gd name="connsiteX1" fmla="*/ 159 w 731520"/>
              <a:gd name="connsiteY1" fmla="*/ 205899 h 548640"/>
              <a:gd name="connsiteX2" fmla="*/ 159 w 731520"/>
              <a:gd name="connsiteY2" fmla="*/ 346102 h 548640"/>
              <a:gd name="connsiteX3" fmla="*/ 365919 w 731520"/>
              <a:gd name="connsiteY3" fmla="*/ 548799 h 548640"/>
              <a:gd name="connsiteX4" fmla="*/ 731679 w 731520"/>
              <a:gd name="connsiteY4" fmla="*/ 346102 h 548640"/>
              <a:gd name="connsiteX5" fmla="*/ 731679 w 731520"/>
              <a:gd name="connsiteY5" fmla="*/ 205899 h 548640"/>
              <a:gd name="connsiteX6" fmla="*/ 365919 w 731520"/>
              <a:gd name="connsiteY6" fmla="*/ 159 h 548640"/>
              <a:gd name="connsiteX7" fmla="*/ 365919 w 731520"/>
              <a:gd name="connsiteY7" fmla="*/ 91599 h 548640"/>
              <a:gd name="connsiteX8" fmla="*/ 640239 w 731520"/>
              <a:gd name="connsiteY8" fmla="*/ 205899 h 548640"/>
              <a:gd name="connsiteX9" fmla="*/ 624651 w 731520"/>
              <a:gd name="connsiteY9" fmla="*/ 243604 h 548640"/>
              <a:gd name="connsiteX10" fmla="*/ 365919 w 731520"/>
              <a:gd name="connsiteY10" fmla="*/ 183039 h 548640"/>
              <a:gd name="connsiteX11" fmla="*/ 107187 w 731520"/>
              <a:gd name="connsiteY11" fmla="*/ 243604 h 548640"/>
              <a:gd name="connsiteX12" fmla="*/ 91599 w 731520"/>
              <a:gd name="connsiteY12" fmla="*/ 205899 h 548640"/>
              <a:gd name="connsiteX13" fmla="*/ 365919 w 731520"/>
              <a:gd name="connsiteY13" fmla="*/ 91599 h 548640"/>
              <a:gd name="connsiteX14" fmla="*/ 172223 w 731520"/>
              <a:gd name="connsiteY14" fmla="*/ 286823 h 548640"/>
              <a:gd name="connsiteX15" fmla="*/ 365919 w 731520"/>
              <a:gd name="connsiteY15" fmla="*/ 251619 h 548640"/>
              <a:gd name="connsiteX16" fmla="*/ 559615 w 731520"/>
              <a:gd name="connsiteY16" fmla="*/ 286823 h 548640"/>
              <a:gd name="connsiteX17" fmla="*/ 365919 w 731520"/>
              <a:gd name="connsiteY17" fmla="*/ 320199 h 548640"/>
              <a:gd name="connsiteX18" fmla="*/ 172223 w 731520"/>
              <a:gd name="connsiteY18" fmla="*/ 286823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520" h="548640">
                <a:moveTo>
                  <a:pt x="365919" y="159"/>
                </a:moveTo>
                <a:cubicBezTo>
                  <a:pt x="157407" y="159"/>
                  <a:pt x="159" y="88613"/>
                  <a:pt x="159" y="205899"/>
                </a:cubicBezTo>
                <a:lnTo>
                  <a:pt x="159" y="346102"/>
                </a:lnTo>
                <a:cubicBezTo>
                  <a:pt x="159" y="458045"/>
                  <a:pt x="163922" y="548799"/>
                  <a:pt x="365919" y="548799"/>
                </a:cubicBezTo>
                <a:cubicBezTo>
                  <a:pt x="567916" y="548799"/>
                  <a:pt x="731679" y="458045"/>
                  <a:pt x="731679" y="346102"/>
                </a:cubicBezTo>
                <a:lnTo>
                  <a:pt x="731679" y="205899"/>
                </a:lnTo>
                <a:cubicBezTo>
                  <a:pt x="731679" y="88613"/>
                  <a:pt x="574431" y="159"/>
                  <a:pt x="365919" y="159"/>
                </a:cubicBezTo>
                <a:close/>
                <a:moveTo>
                  <a:pt x="365919" y="91599"/>
                </a:moveTo>
                <a:cubicBezTo>
                  <a:pt x="517424" y="91599"/>
                  <a:pt x="640239" y="142777"/>
                  <a:pt x="640239" y="205899"/>
                </a:cubicBezTo>
                <a:cubicBezTo>
                  <a:pt x="640239" y="219129"/>
                  <a:pt x="634567" y="231788"/>
                  <a:pt x="624651" y="243604"/>
                </a:cubicBezTo>
                <a:cubicBezTo>
                  <a:pt x="560443" y="206199"/>
                  <a:pt x="469118" y="183039"/>
                  <a:pt x="365919" y="183039"/>
                </a:cubicBezTo>
                <a:cubicBezTo>
                  <a:pt x="262720" y="183039"/>
                  <a:pt x="171395" y="206199"/>
                  <a:pt x="107187" y="243604"/>
                </a:cubicBezTo>
                <a:cubicBezTo>
                  <a:pt x="97271" y="231788"/>
                  <a:pt x="91599" y="219129"/>
                  <a:pt x="91599" y="205899"/>
                </a:cubicBezTo>
                <a:cubicBezTo>
                  <a:pt x="91599" y="142777"/>
                  <a:pt x="214414" y="91599"/>
                  <a:pt x="365919" y="91599"/>
                </a:cubicBezTo>
                <a:close/>
                <a:moveTo>
                  <a:pt x="172223" y="286823"/>
                </a:moveTo>
                <a:cubicBezTo>
                  <a:pt x="221672" y="265807"/>
                  <a:pt x="288252" y="251619"/>
                  <a:pt x="365919" y="251619"/>
                </a:cubicBezTo>
                <a:cubicBezTo>
                  <a:pt x="443586" y="251619"/>
                  <a:pt x="510166" y="265807"/>
                  <a:pt x="559615" y="286823"/>
                </a:cubicBezTo>
                <a:cubicBezTo>
                  <a:pt x="509994" y="307440"/>
                  <a:pt x="441543" y="320199"/>
                  <a:pt x="365919" y="320199"/>
                </a:cubicBezTo>
                <a:cubicBezTo>
                  <a:pt x="290295" y="320199"/>
                  <a:pt x="221844" y="307440"/>
                  <a:pt x="172223" y="286823"/>
                </a:cubicBezTo>
                <a:close/>
              </a:path>
            </a:pathLst>
          </a:custGeom>
          <a:solidFill>
            <a:srgbClr val="910830"/>
          </a:solidFill>
          <a:ln w="1414" cap="flat">
            <a:noFill/>
            <a:prstDash val="solid"/>
            <a:miter/>
          </a:ln>
        </p:spPr>
        <p:txBody>
          <a:bodyPr rtlCol="0" anchor="ctr"/>
          <a:lstStyle/>
          <a:p>
            <a:endParaRPr lang="en-GB"/>
          </a:p>
        </p:txBody>
      </p:sp>
      <p:sp>
        <p:nvSpPr>
          <p:cNvPr id="353" name="Grafik 349">
            <a:extLst>
              <a:ext uri="{FF2B5EF4-FFF2-40B4-BE49-F238E27FC236}">
                <a16:creationId xmlns:a16="http://schemas.microsoft.com/office/drawing/2014/main" id="{AB09F241-7E81-4D6C-9C04-96262819ADCF}"/>
              </a:ext>
            </a:extLst>
          </p:cNvPr>
          <p:cNvSpPr/>
          <p:nvPr/>
        </p:nvSpPr>
        <p:spPr>
          <a:xfrm>
            <a:off x="2493416" y="4229769"/>
            <a:ext cx="540887" cy="360591"/>
          </a:xfrm>
          <a:custGeom>
            <a:avLst/>
            <a:gdLst>
              <a:gd name="connsiteX0" fmla="*/ 819112 w 822960"/>
              <a:gd name="connsiteY0" fmla="*/ 484035 h 548640"/>
              <a:gd name="connsiteX1" fmla="*/ 619387 w 822960"/>
              <a:gd name="connsiteY1" fmla="*/ 26835 h 548640"/>
              <a:gd name="connsiteX2" fmla="*/ 579782 w 822960"/>
              <a:gd name="connsiteY2" fmla="*/ 160 h 548640"/>
              <a:gd name="connsiteX3" fmla="*/ 440350 w 822960"/>
              <a:gd name="connsiteY3" fmla="*/ 160 h 548640"/>
              <a:gd name="connsiteX4" fmla="*/ 443851 w 822960"/>
              <a:gd name="connsiteY4" fmla="*/ 33250 h 548640"/>
              <a:gd name="connsiteX5" fmla="*/ 432478 w 822960"/>
              <a:gd name="connsiteY5" fmla="*/ 45880 h 548640"/>
              <a:gd name="connsiteX6" fmla="*/ 390815 w 822960"/>
              <a:gd name="connsiteY6" fmla="*/ 45880 h 548640"/>
              <a:gd name="connsiteX7" fmla="*/ 379442 w 822960"/>
              <a:gd name="connsiteY7" fmla="*/ 33250 h 548640"/>
              <a:gd name="connsiteX8" fmla="*/ 382943 w 822960"/>
              <a:gd name="connsiteY8" fmla="*/ 160 h 548640"/>
              <a:gd name="connsiteX9" fmla="*/ 243511 w 822960"/>
              <a:gd name="connsiteY9" fmla="*/ 160 h 548640"/>
              <a:gd name="connsiteX10" fmla="*/ 203892 w 822960"/>
              <a:gd name="connsiteY10" fmla="*/ 26835 h 548640"/>
              <a:gd name="connsiteX11" fmla="*/ 4167 w 822960"/>
              <a:gd name="connsiteY11" fmla="*/ 484035 h 548640"/>
              <a:gd name="connsiteX12" fmla="*/ 43801 w 822960"/>
              <a:gd name="connsiteY12" fmla="*/ 548800 h 548640"/>
              <a:gd name="connsiteX13" fmla="*/ 325036 w 822960"/>
              <a:gd name="connsiteY13" fmla="*/ 548800 h 548640"/>
              <a:gd name="connsiteX14" fmla="*/ 339766 w 822960"/>
              <a:gd name="connsiteY14" fmla="*/ 409240 h 548640"/>
              <a:gd name="connsiteX15" fmla="*/ 362498 w 822960"/>
              <a:gd name="connsiteY15" fmla="*/ 388780 h 548640"/>
              <a:gd name="connsiteX16" fmla="*/ 460796 w 822960"/>
              <a:gd name="connsiteY16" fmla="*/ 388780 h 548640"/>
              <a:gd name="connsiteX17" fmla="*/ 483527 w 822960"/>
              <a:gd name="connsiteY17" fmla="*/ 409240 h 548640"/>
              <a:gd name="connsiteX18" fmla="*/ 498257 w 822960"/>
              <a:gd name="connsiteY18" fmla="*/ 548800 h 548640"/>
              <a:gd name="connsiteX19" fmla="*/ 779493 w 822960"/>
              <a:gd name="connsiteY19" fmla="*/ 548800 h 548640"/>
              <a:gd name="connsiteX20" fmla="*/ 819112 w 822960"/>
              <a:gd name="connsiteY20" fmla="*/ 484035 h 548640"/>
              <a:gd name="connsiteX21" fmla="*/ 372213 w 822960"/>
              <a:gd name="connsiteY21" fmla="*/ 101830 h 548640"/>
              <a:gd name="connsiteX22" fmla="*/ 383586 w 822960"/>
              <a:gd name="connsiteY22" fmla="*/ 91600 h 548640"/>
              <a:gd name="connsiteX23" fmla="*/ 439721 w 822960"/>
              <a:gd name="connsiteY23" fmla="*/ 91600 h 548640"/>
              <a:gd name="connsiteX24" fmla="*/ 451094 w 822960"/>
              <a:gd name="connsiteY24" fmla="*/ 101830 h 548640"/>
              <a:gd name="connsiteX25" fmla="*/ 457667 w 822960"/>
              <a:gd name="connsiteY25" fmla="*/ 164095 h 548640"/>
              <a:gd name="connsiteX26" fmla="*/ 440622 w 822960"/>
              <a:gd name="connsiteY26" fmla="*/ 183040 h 548640"/>
              <a:gd name="connsiteX27" fmla="*/ 382700 w 822960"/>
              <a:gd name="connsiteY27" fmla="*/ 183040 h 548640"/>
              <a:gd name="connsiteX28" fmla="*/ 365655 w 822960"/>
              <a:gd name="connsiteY28" fmla="*/ 164095 h 548640"/>
              <a:gd name="connsiteX29" fmla="*/ 372213 w 822960"/>
              <a:gd name="connsiteY29" fmla="*/ 101830 h 548640"/>
              <a:gd name="connsiteX30" fmla="*/ 451137 w 822960"/>
              <a:gd name="connsiteY30" fmla="*/ 343060 h 548640"/>
              <a:gd name="connsiteX31" fmla="*/ 372142 w 822960"/>
              <a:gd name="connsiteY31" fmla="*/ 343060 h 548640"/>
              <a:gd name="connsiteX32" fmla="*/ 349410 w 822960"/>
              <a:gd name="connsiteY32" fmla="*/ 317800 h 548640"/>
              <a:gd name="connsiteX33" fmla="*/ 356654 w 822960"/>
              <a:gd name="connsiteY33" fmla="*/ 249220 h 548640"/>
              <a:gd name="connsiteX34" fmla="*/ 379385 w 822960"/>
              <a:gd name="connsiteY34" fmla="*/ 228760 h 548640"/>
              <a:gd name="connsiteX35" fmla="*/ 443893 w 822960"/>
              <a:gd name="connsiteY35" fmla="*/ 228760 h 548640"/>
              <a:gd name="connsiteX36" fmla="*/ 466625 w 822960"/>
              <a:gd name="connsiteY36" fmla="*/ 249220 h 548640"/>
              <a:gd name="connsiteX37" fmla="*/ 473869 w 822960"/>
              <a:gd name="connsiteY37" fmla="*/ 317800 h 548640"/>
              <a:gd name="connsiteX38" fmla="*/ 451137 w 822960"/>
              <a:gd name="connsiteY38" fmla="*/ 34306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2960" h="548640">
                <a:moveTo>
                  <a:pt x="819112" y="484035"/>
                </a:moveTo>
                <a:lnTo>
                  <a:pt x="619387" y="26835"/>
                </a:lnTo>
                <a:cubicBezTo>
                  <a:pt x="612286" y="10576"/>
                  <a:pt x="596813" y="160"/>
                  <a:pt x="579782" y="160"/>
                </a:cubicBezTo>
                <a:lnTo>
                  <a:pt x="440350" y="160"/>
                </a:lnTo>
                <a:lnTo>
                  <a:pt x="443851" y="33250"/>
                </a:lnTo>
                <a:cubicBezTo>
                  <a:pt x="444565" y="39994"/>
                  <a:pt x="439264" y="45880"/>
                  <a:pt x="432478" y="45880"/>
                </a:cubicBezTo>
                <a:lnTo>
                  <a:pt x="390815" y="45880"/>
                </a:lnTo>
                <a:cubicBezTo>
                  <a:pt x="384029" y="45880"/>
                  <a:pt x="378728" y="39994"/>
                  <a:pt x="379442" y="33250"/>
                </a:cubicBezTo>
                <a:lnTo>
                  <a:pt x="382943" y="160"/>
                </a:lnTo>
                <a:lnTo>
                  <a:pt x="243511" y="160"/>
                </a:lnTo>
                <a:cubicBezTo>
                  <a:pt x="226466" y="160"/>
                  <a:pt x="210993" y="10576"/>
                  <a:pt x="203892" y="26835"/>
                </a:cubicBezTo>
                <a:lnTo>
                  <a:pt x="4167" y="484035"/>
                </a:lnTo>
                <a:cubicBezTo>
                  <a:pt x="-9049" y="514310"/>
                  <a:pt x="12039" y="548800"/>
                  <a:pt x="43801" y="548800"/>
                </a:cubicBezTo>
                <a:lnTo>
                  <a:pt x="325036" y="548800"/>
                </a:lnTo>
                <a:lnTo>
                  <a:pt x="339766" y="409240"/>
                </a:lnTo>
                <a:cubicBezTo>
                  <a:pt x="340995" y="397610"/>
                  <a:pt x="350796" y="388780"/>
                  <a:pt x="362498" y="388780"/>
                </a:cubicBezTo>
                <a:lnTo>
                  <a:pt x="460796" y="388780"/>
                </a:lnTo>
                <a:cubicBezTo>
                  <a:pt x="472497" y="388780"/>
                  <a:pt x="482298" y="397610"/>
                  <a:pt x="483527" y="409240"/>
                </a:cubicBezTo>
                <a:lnTo>
                  <a:pt x="498257" y="548800"/>
                </a:lnTo>
                <a:lnTo>
                  <a:pt x="779493" y="548800"/>
                </a:lnTo>
                <a:cubicBezTo>
                  <a:pt x="811254" y="548800"/>
                  <a:pt x="832342" y="514310"/>
                  <a:pt x="819112" y="484035"/>
                </a:cubicBezTo>
                <a:close/>
                <a:moveTo>
                  <a:pt x="372213" y="101830"/>
                </a:moveTo>
                <a:cubicBezTo>
                  <a:pt x="372827" y="96012"/>
                  <a:pt x="377736" y="91597"/>
                  <a:pt x="383586" y="91600"/>
                </a:cubicBezTo>
                <a:lnTo>
                  <a:pt x="439721" y="91600"/>
                </a:lnTo>
                <a:cubicBezTo>
                  <a:pt x="445565" y="91600"/>
                  <a:pt x="450480" y="96015"/>
                  <a:pt x="451094" y="101830"/>
                </a:cubicBezTo>
                <a:lnTo>
                  <a:pt x="457667" y="164095"/>
                </a:lnTo>
                <a:cubicBezTo>
                  <a:pt x="458738" y="174225"/>
                  <a:pt x="450794" y="183040"/>
                  <a:pt x="440622" y="183040"/>
                </a:cubicBezTo>
                <a:lnTo>
                  <a:pt x="382700" y="183040"/>
                </a:lnTo>
                <a:cubicBezTo>
                  <a:pt x="372513" y="183040"/>
                  <a:pt x="364583" y="174225"/>
                  <a:pt x="365655" y="164095"/>
                </a:cubicBezTo>
                <a:lnTo>
                  <a:pt x="372213" y="101830"/>
                </a:lnTo>
                <a:close/>
                <a:moveTo>
                  <a:pt x="451137" y="343060"/>
                </a:moveTo>
                <a:lnTo>
                  <a:pt x="372142" y="343060"/>
                </a:lnTo>
                <a:cubicBezTo>
                  <a:pt x="358568" y="343060"/>
                  <a:pt x="347981" y="331301"/>
                  <a:pt x="349410" y="317800"/>
                </a:cubicBezTo>
                <a:lnTo>
                  <a:pt x="356654" y="249220"/>
                </a:lnTo>
                <a:cubicBezTo>
                  <a:pt x="357883" y="237590"/>
                  <a:pt x="367684" y="228760"/>
                  <a:pt x="379385" y="228760"/>
                </a:cubicBezTo>
                <a:lnTo>
                  <a:pt x="443893" y="228760"/>
                </a:lnTo>
                <a:cubicBezTo>
                  <a:pt x="455595" y="228760"/>
                  <a:pt x="465396" y="237590"/>
                  <a:pt x="466625" y="249220"/>
                </a:cubicBezTo>
                <a:lnTo>
                  <a:pt x="473869" y="317800"/>
                </a:lnTo>
                <a:cubicBezTo>
                  <a:pt x="475297" y="331301"/>
                  <a:pt x="464710" y="343060"/>
                  <a:pt x="451137" y="343060"/>
                </a:cubicBezTo>
                <a:close/>
              </a:path>
            </a:pathLst>
          </a:custGeom>
          <a:solidFill>
            <a:srgbClr val="910830"/>
          </a:solidFill>
          <a:ln w="1422" cap="flat">
            <a:noFill/>
            <a:prstDash val="solid"/>
            <a:miter/>
          </a:ln>
        </p:spPr>
        <p:txBody>
          <a:bodyPr rtlCol="0" anchor="ctr"/>
          <a:lstStyle/>
          <a:p>
            <a:endParaRPr lang="en-GB"/>
          </a:p>
        </p:txBody>
      </p:sp>
      <p:sp>
        <p:nvSpPr>
          <p:cNvPr id="354" name="Grafik 350">
            <a:extLst>
              <a:ext uri="{FF2B5EF4-FFF2-40B4-BE49-F238E27FC236}">
                <a16:creationId xmlns:a16="http://schemas.microsoft.com/office/drawing/2014/main" id="{ACAD3592-E343-47E3-8D1A-9F558F07D9CF}"/>
              </a:ext>
            </a:extLst>
          </p:cNvPr>
          <p:cNvSpPr/>
          <p:nvPr/>
        </p:nvSpPr>
        <p:spPr>
          <a:xfrm>
            <a:off x="1172503" y="4169669"/>
            <a:ext cx="600986" cy="480789"/>
          </a:xfrm>
          <a:custGeom>
            <a:avLst/>
            <a:gdLst>
              <a:gd name="connsiteX0" fmla="*/ 161 w 914400"/>
              <a:gd name="connsiteY0" fmla="*/ 365921 h 731520"/>
              <a:gd name="connsiteX1" fmla="*/ 161 w 914400"/>
              <a:gd name="connsiteY1" fmla="*/ 548801 h 731520"/>
              <a:gd name="connsiteX2" fmla="*/ 45881 w 914400"/>
              <a:gd name="connsiteY2" fmla="*/ 594521 h 731520"/>
              <a:gd name="connsiteX3" fmla="*/ 91601 w 914400"/>
              <a:gd name="connsiteY3" fmla="*/ 594521 h 731520"/>
              <a:gd name="connsiteX4" fmla="*/ 91601 w 914400"/>
              <a:gd name="connsiteY4" fmla="*/ 320201 h 731520"/>
              <a:gd name="connsiteX5" fmla="*/ 45881 w 914400"/>
              <a:gd name="connsiteY5" fmla="*/ 320201 h 731520"/>
              <a:gd name="connsiteX6" fmla="*/ 161 w 914400"/>
              <a:gd name="connsiteY6" fmla="*/ 365921 h 731520"/>
              <a:gd name="connsiteX7" fmla="*/ 663101 w 914400"/>
              <a:gd name="connsiteY7" fmla="*/ 137321 h 731520"/>
              <a:gd name="connsiteX8" fmla="*/ 503081 w 914400"/>
              <a:gd name="connsiteY8" fmla="*/ 137321 h 731520"/>
              <a:gd name="connsiteX9" fmla="*/ 503081 w 914400"/>
              <a:gd name="connsiteY9" fmla="*/ 45881 h 731520"/>
              <a:gd name="connsiteX10" fmla="*/ 457361 w 914400"/>
              <a:gd name="connsiteY10" fmla="*/ 161 h 731520"/>
              <a:gd name="connsiteX11" fmla="*/ 411641 w 914400"/>
              <a:gd name="connsiteY11" fmla="*/ 45881 h 731520"/>
              <a:gd name="connsiteX12" fmla="*/ 411641 w 914400"/>
              <a:gd name="connsiteY12" fmla="*/ 137321 h 731520"/>
              <a:gd name="connsiteX13" fmla="*/ 251621 w 914400"/>
              <a:gd name="connsiteY13" fmla="*/ 137321 h 731520"/>
              <a:gd name="connsiteX14" fmla="*/ 137321 w 914400"/>
              <a:gd name="connsiteY14" fmla="*/ 251621 h 731520"/>
              <a:gd name="connsiteX15" fmla="*/ 137321 w 914400"/>
              <a:gd name="connsiteY15" fmla="*/ 640241 h 731520"/>
              <a:gd name="connsiteX16" fmla="*/ 228761 w 914400"/>
              <a:gd name="connsiteY16" fmla="*/ 731681 h 731520"/>
              <a:gd name="connsiteX17" fmla="*/ 685961 w 914400"/>
              <a:gd name="connsiteY17" fmla="*/ 731681 h 731520"/>
              <a:gd name="connsiteX18" fmla="*/ 777401 w 914400"/>
              <a:gd name="connsiteY18" fmla="*/ 640241 h 731520"/>
              <a:gd name="connsiteX19" fmla="*/ 777401 w 914400"/>
              <a:gd name="connsiteY19" fmla="*/ 251621 h 731520"/>
              <a:gd name="connsiteX20" fmla="*/ 663101 w 914400"/>
              <a:gd name="connsiteY20" fmla="*/ 137321 h 731520"/>
              <a:gd name="connsiteX21" fmla="*/ 365921 w 914400"/>
              <a:gd name="connsiteY21" fmla="*/ 594521 h 731520"/>
              <a:gd name="connsiteX22" fmla="*/ 274481 w 914400"/>
              <a:gd name="connsiteY22" fmla="*/ 594521 h 731520"/>
              <a:gd name="connsiteX23" fmla="*/ 274481 w 914400"/>
              <a:gd name="connsiteY23" fmla="*/ 548801 h 731520"/>
              <a:gd name="connsiteX24" fmla="*/ 365921 w 914400"/>
              <a:gd name="connsiteY24" fmla="*/ 548801 h 731520"/>
              <a:gd name="connsiteX25" fmla="*/ 365921 w 914400"/>
              <a:gd name="connsiteY25" fmla="*/ 594521 h 731520"/>
              <a:gd name="connsiteX26" fmla="*/ 320201 w 914400"/>
              <a:gd name="connsiteY26" fmla="*/ 423071 h 731520"/>
              <a:gd name="connsiteX27" fmla="*/ 263051 w 914400"/>
              <a:gd name="connsiteY27" fmla="*/ 365921 h 731520"/>
              <a:gd name="connsiteX28" fmla="*/ 320201 w 914400"/>
              <a:gd name="connsiteY28" fmla="*/ 308771 h 731520"/>
              <a:gd name="connsiteX29" fmla="*/ 377351 w 914400"/>
              <a:gd name="connsiteY29" fmla="*/ 365921 h 731520"/>
              <a:gd name="connsiteX30" fmla="*/ 320201 w 914400"/>
              <a:gd name="connsiteY30" fmla="*/ 423071 h 731520"/>
              <a:gd name="connsiteX31" fmla="*/ 503081 w 914400"/>
              <a:gd name="connsiteY31" fmla="*/ 594521 h 731520"/>
              <a:gd name="connsiteX32" fmla="*/ 411641 w 914400"/>
              <a:gd name="connsiteY32" fmla="*/ 594521 h 731520"/>
              <a:gd name="connsiteX33" fmla="*/ 411641 w 914400"/>
              <a:gd name="connsiteY33" fmla="*/ 548801 h 731520"/>
              <a:gd name="connsiteX34" fmla="*/ 503081 w 914400"/>
              <a:gd name="connsiteY34" fmla="*/ 548801 h 731520"/>
              <a:gd name="connsiteX35" fmla="*/ 503081 w 914400"/>
              <a:gd name="connsiteY35" fmla="*/ 594521 h 731520"/>
              <a:gd name="connsiteX36" fmla="*/ 640241 w 914400"/>
              <a:gd name="connsiteY36" fmla="*/ 594521 h 731520"/>
              <a:gd name="connsiteX37" fmla="*/ 548801 w 914400"/>
              <a:gd name="connsiteY37" fmla="*/ 594521 h 731520"/>
              <a:gd name="connsiteX38" fmla="*/ 548801 w 914400"/>
              <a:gd name="connsiteY38" fmla="*/ 548801 h 731520"/>
              <a:gd name="connsiteX39" fmla="*/ 640241 w 914400"/>
              <a:gd name="connsiteY39" fmla="*/ 548801 h 731520"/>
              <a:gd name="connsiteX40" fmla="*/ 640241 w 914400"/>
              <a:gd name="connsiteY40" fmla="*/ 594521 h 731520"/>
              <a:gd name="connsiteX41" fmla="*/ 594521 w 914400"/>
              <a:gd name="connsiteY41" fmla="*/ 423071 h 731520"/>
              <a:gd name="connsiteX42" fmla="*/ 537371 w 914400"/>
              <a:gd name="connsiteY42" fmla="*/ 365921 h 731520"/>
              <a:gd name="connsiteX43" fmla="*/ 594521 w 914400"/>
              <a:gd name="connsiteY43" fmla="*/ 308771 h 731520"/>
              <a:gd name="connsiteX44" fmla="*/ 651671 w 914400"/>
              <a:gd name="connsiteY44" fmla="*/ 365921 h 731520"/>
              <a:gd name="connsiteX45" fmla="*/ 594521 w 914400"/>
              <a:gd name="connsiteY45" fmla="*/ 423071 h 731520"/>
              <a:gd name="connsiteX46" fmla="*/ 868841 w 914400"/>
              <a:gd name="connsiteY46" fmla="*/ 320201 h 731520"/>
              <a:gd name="connsiteX47" fmla="*/ 823121 w 914400"/>
              <a:gd name="connsiteY47" fmla="*/ 320201 h 731520"/>
              <a:gd name="connsiteX48" fmla="*/ 823121 w 914400"/>
              <a:gd name="connsiteY48" fmla="*/ 594521 h 731520"/>
              <a:gd name="connsiteX49" fmla="*/ 868841 w 914400"/>
              <a:gd name="connsiteY49" fmla="*/ 594521 h 731520"/>
              <a:gd name="connsiteX50" fmla="*/ 914561 w 914400"/>
              <a:gd name="connsiteY50" fmla="*/ 548801 h 731520"/>
              <a:gd name="connsiteX51" fmla="*/ 914561 w 914400"/>
              <a:gd name="connsiteY51" fmla="*/ 365921 h 731520"/>
              <a:gd name="connsiteX52" fmla="*/ 868841 w 914400"/>
              <a:gd name="connsiteY52" fmla="*/ 3202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400" h="731520">
                <a:moveTo>
                  <a:pt x="161" y="365921"/>
                </a:moveTo>
                <a:lnTo>
                  <a:pt x="161" y="548801"/>
                </a:lnTo>
                <a:cubicBezTo>
                  <a:pt x="161" y="574090"/>
                  <a:pt x="20592" y="594521"/>
                  <a:pt x="45881" y="594521"/>
                </a:cubicBezTo>
                <a:lnTo>
                  <a:pt x="91601" y="594521"/>
                </a:lnTo>
                <a:lnTo>
                  <a:pt x="91601" y="320201"/>
                </a:lnTo>
                <a:lnTo>
                  <a:pt x="45881" y="320201"/>
                </a:lnTo>
                <a:cubicBezTo>
                  <a:pt x="20592" y="320201"/>
                  <a:pt x="161" y="340632"/>
                  <a:pt x="161" y="365921"/>
                </a:cubicBezTo>
                <a:close/>
                <a:moveTo>
                  <a:pt x="663101" y="137321"/>
                </a:moveTo>
                <a:lnTo>
                  <a:pt x="503081" y="137321"/>
                </a:lnTo>
                <a:lnTo>
                  <a:pt x="503081" y="45881"/>
                </a:lnTo>
                <a:cubicBezTo>
                  <a:pt x="503081" y="20592"/>
                  <a:pt x="482650" y="161"/>
                  <a:pt x="457361" y="161"/>
                </a:cubicBezTo>
                <a:cubicBezTo>
                  <a:pt x="432072" y="161"/>
                  <a:pt x="411641" y="20592"/>
                  <a:pt x="411641" y="45881"/>
                </a:cubicBezTo>
                <a:lnTo>
                  <a:pt x="411641" y="137321"/>
                </a:lnTo>
                <a:lnTo>
                  <a:pt x="251621" y="137321"/>
                </a:lnTo>
                <a:cubicBezTo>
                  <a:pt x="188470" y="137321"/>
                  <a:pt x="137321" y="188470"/>
                  <a:pt x="137321" y="251621"/>
                </a:cubicBezTo>
                <a:lnTo>
                  <a:pt x="137321" y="640241"/>
                </a:lnTo>
                <a:cubicBezTo>
                  <a:pt x="137321" y="690676"/>
                  <a:pt x="178326" y="731681"/>
                  <a:pt x="228761" y="731681"/>
                </a:cubicBezTo>
                <a:lnTo>
                  <a:pt x="685961" y="731681"/>
                </a:lnTo>
                <a:cubicBezTo>
                  <a:pt x="736396" y="731681"/>
                  <a:pt x="777401" y="690676"/>
                  <a:pt x="777401" y="640241"/>
                </a:cubicBezTo>
                <a:lnTo>
                  <a:pt x="777401" y="251621"/>
                </a:lnTo>
                <a:cubicBezTo>
                  <a:pt x="777401" y="188470"/>
                  <a:pt x="726252" y="137321"/>
                  <a:pt x="663101" y="137321"/>
                </a:cubicBezTo>
                <a:close/>
                <a:moveTo>
                  <a:pt x="365921" y="594521"/>
                </a:moveTo>
                <a:lnTo>
                  <a:pt x="274481" y="594521"/>
                </a:lnTo>
                <a:lnTo>
                  <a:pt x="274481" y="548801"/>
                </a:lnTo>
                <a:lnTo>
                  <a:pt x="365921" y="548801"/>
                </a:lnTo>
                <a:lnTo>
                  <a:pt x="365921" y="594521"/>
                </a:lnTo>
                <a:close/>
                <a:moveTo>
                  <a:pt x="320201" y="423071"/>
                </a:moveTo>
                <a:cubicBezTo>
                  <a:pt x="288625" y="423071"/>
                  <a:pt x="263051" y="397496"/>
                  <a:pt x="263051" y="365921"/>
                </a:cubicBezTo>
                <a:cubicBezTo>
                  <a:pt x="263051" y="334345"/>
                  <a:pt x="288625" y="308771"/>
                  <a:pt x="320201" y="308771"/>
                </a:cubicBezTo>
                <a:cubicBezTo>
                  <a:pt x="351776" y="308771"/>
                  <a:pt x="377351" y="334345"/>
                  <a:pt x="377351" y="365921"/>
                </a:cubicBezTo>
                <a:cubicBezTo>
                  <a:pt x="377351" y="397496"/>
                  <a:pt x="351776" y="423071"/>
                  <a:pt x="320201" y="423071"/>
                </a:cubicBezTo>
                <a:close/>
                <a:moveTo>
                  <a:pt x="503081" y="594521"/>
                </a:moveTo>
                <a:lnTo>
                  <a:pt x="411641" y="594521"/>
                </a:lnTo>
                <a:lnTo>
                  <a:pt x="411641" y="548801"/>
                </a:lnTo>
                <a:lnTo>
                  <a:pt x="503081" y="548801"/>
                </a:lnTo>
                <a:lnTo>
                  <a:pt x="503081" y="594521"/>
                </a:lnTo>
                <a:close/>
                <a:moveTo>
                  <a:pt x="640241" y="594521"/>
                </a:moveTo>
                <a:lnTo>
                  <a:pt x="548801" y="594521"/>
                </a:lnTo>
                <a:lnTo>
                  <a:pt x="548801" y="548801"/>
                </a:lnTo>
                <a:lnTo>
                  <a:pt x="640241" y="548801"/>
                </a:lnTo>
                <a:lnTo>
                  <a:pt x="640241" y="594521"/>
                </a:lnTo>
                <a:close/>
                <a:moveTo>
                  <a:pt x="594521" y="423071"/>
                </a:moveTo>
                <a:cubicBezTo>
                  <a:pt x="562945" y="423071"/>
                  <a:pt x="537371" y="397496"/>
                  <a:pt x="537371" y="365921"/>
                </a:cubicBezTo>
                <a:cubicBezTo>
                  <a:pt x="537371" y="334345"/>
                  <a:pt x="562945" y="308771"/>
                  <a:pt x="594521" y="308771"/>
                </a:cubicBezTo>
                <a:cubicBezTo>
                  <a:pt x="626096" y="308771"/>
                  <a:pt x="651671" y="334345"/>
                  <a:pt x="651671" y="365921"/>
                </a:cubicBezTo>
                <a:cubicBezTo>
                  <a:pt x="651671" y="397496"/>
                  <a:pt x="626096" y="423071"/>
                  <a:pt x="594521" y="423071"/>
                </a:cubicBezTo>
                <a:close/>
                <a:moveTo>
                  <a:pt x="868841" y="320201"/>
                </a:moveTo>
                <a:lnTo>
                  <a:pt x="823121" y="320201"/>
                </a:lnTo>
                <a:lnTo>
                  <a:pt x="823121" y="594521"/>
                </a:lnTo>
                <a:lnTo>
                  <a:pt x="868841" y="594521"/>
                </a:lnTo>
                <a:cubicBezTo>
                  <a:pt x="894130" y="594521"/>
                  <a:pt x="914561" y="574090"/>
                  <a:pt x="914561" y="548801"/>
                </a:cubicBezTo>
                <a:lnTo>
                  <a:pt x="914561" y="365921"/>
                </a:lnTo>
                <a:cubicBezTo>
                  <a:pt x="914561" y="340632"/>
                  <a:pt x="894130" y="320201"/>
                  <a:pt x="868841" y="320201"/>
                </a:cubicBezTo>
                <a:close/>
              </a:path>
            </a:pathLst>
          </a:custGeom>
          <a:solidFill>
            <a:srgbClr val="910830"/>
          </a:solidFill>
          <a:ln w="1429" cap="flat">
            <a:noFill/>
            <a:prstDash val="solid"/>
            <a:miter/>
          </a:ln>
        </p:spPr>
        <p:txBody>
          <a:bodyPr rtlCol="0" anchor="ctr"/>
          <a:lstStyle/>
          <a:p>
            <a:endParaRPr lang="en-GB"/>
          </a:p>
        </p:txBody>
      </p:sp>
      <p:sp>
        <p:nvSpPr>
          <p:cNvPr id="355" name="Grafik 351">
            <a:extLst>
              <a:ext uri="{FF2B5EF4-FFF2-40B4-BE49-F238E27FC236}">
                <a16:creationId xmlns:a16="http://schemas.microsoft.com/office/drawing/2014/main" id="{69ED7C49-CFA2-44D5-B368-F6BC0AF75CF9}"/>
              </a:ext>
            </a:extLst>
          </p:cNvPr>
          <p:cNvSpPr/>
          <p:nvPr/>
        </p:nvSpPr>
        <p:spPr>
          <a:xfrm>
            <a:off x="4234425" y="4169671"/>
            <a:ext cx="480789" cy="480789"/>
          </a:xfrm>
          <a:custGeom>
            <a:avLst/>
            <a:gdLst>
              <a:gd name="connsiteX0" fmla="*/ 721786 w 731520"/>
              <a:gd name="connsiteY0" fmla="*/ 27448 h 731520"/>
              <a:gd name="connsiteX1" fmla="*/ 704355 w 731520"/>
              <a:gd name="connsiteY1" fmla="*/ 10017 h 731520"/>
              <a:gd name="connsiteX2" fmla="*/ 586483 w 731520"/>
              <a:gd name="connsiteY2" fmla="*/ 159 h 731520"/>
              <a:gd name="connsiteX3" fmla="*/ 284589 w 731520"/>
              <a:gd name="connsiteY3" fmla="*/ 183039 h 731520"/>
              <a:gd name="connsiteX4" fmla="*/ 135713 w 731520"/>
              <a:gd name="connsiteY4" fmla="*/ 183039 h 731520"/>
              <a:gd name="connsiteX5" fmla="*/ 74419 w 731520"/>
              <a:gd name="connsiteY5" fmla="*/ 220901 h 731520"/>
              <a:gd name="connsiteX6" fmla="*/ 3839 w 731520"/>
              <a:gd name="connsiteY6" fmla="*/ 362061 h 731520"/>
              <a:gd name="connsiteX7" fmla="*/ 34557 w 731520"/>
              <a:gd name="connsiteY7" fmla="*/ 411639 h 731520"/>
              <a:gd name="connsiteX8" fmla="*/ 170431 w 731520"/>
              <a:gd name="connsiteY8" fmla="*/ 411639 h 731520"/>
              <a:gd name="connsiteX9" fmla="*/ 144714 w 731520"/>
              <a:gd name="connsiteY9" fmla="*/ 465503 h 731520"/>
              <a:gd name="connsiteX10" fmla="*/ 149000 w 731520"/>
              <a:gd name="connsiteY10" fmla="*/ 491935 h 731520"/>
              <a:gd name="connsiteX11" fmla="*/ 239869 w 731520"/>
              <a:gd name="connsiteY11" fmla="*/ 582803 h 731520"/>
              <a:gd name="connsiteX12" fmla="*/ 266301 w 731520"/>
              <a:gd name="connsiteY12" fmla="*/ 587090 h 731520"/>
              <a:gd name="connsiteX13" fmla="*/ 320164 w 731520"/>
              <a:gd name="connsiteY13" fmla="*/ 561515 h 731520"/>
              <a:gd name="connsiteX14" fmla="*/ 320164 w 731520"/>
              <a:gd name="connsiteY14" fmla="*/ 697389 h 731520"/>
              <a:gd name="connsiteX15" fmla="*/ 369742 w 731520"/>
              <a:gd name="connsiteY15" fmla="*/ 728107 h 731520"/>
              <a:gd name="connsiteX16" fmla="*/ 510760 w 731520"/>
              <a:gd name="connsiteY16" fmla="*/ 657527 h 731520"/>
              <a:gd name="connsiteX17" fmla="*/ 548622 w 731520"/>
              <a:gd name="connsiteY17" fmla="*/ 596234 h 731520"/>
              <a:gd name="connsiteX18" fmla="*/ 548622 w 731520"/>
              <a:gd name="connsiteY18" fmla="*/ 447072 h 731520"/>
              <a:gd name="connsiteX19" fmla="*/ 731502 w 731520"/>
              <a:gd name="connsiteY19" fmla="*/ 145463 h 731520"/>
              <a:gd name="connsiteX20" fmla="*/ 721786 w 731520"/>
              <a:gd name="connsiteY20" fmla="*/ 27448 h 731520"/>
              <a:gd name="connsiteX21" fmla="*/ 571624 w 731520"/>
              <a:gd name="connsiteY21" fmla="*/ 228759 h 731520"/>
              <a:gd name="connsiteX22" fmla="*/ 503044 w 731520"/>
              <a:gd name="connsiteY22" fmla="*/ 160179 h 731520"/>
              <a:gd name="connsiteX23" fmla="*/ 571624 w 731520"/>
              <a:gd name="connsiteY23" fmla="*/ 91599 h 731520"/>
              <a:gd name="connsiteX24" fmla="*/ 640204 w 731520"/>
              <a:gd name="connsiteY24" fmla="*/ 160179 h 731520"/>
              <a:gd name="connsiteX25" fmla="*/ 571624 w 731520"/>
              <a:gd name="connsiteY25" fmla="*/ 2287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731520">
                <a:moveTo>
                  <a:pt x="721786" y="27448"/>
                </a:moveTo>
                <a:cubicBezTo>
                  <a:pt x="719929" y="18733"/>
                  <a:pt x="713071" y="11875"/>
                  <a:pt x="704355" y="10017"/>
                </a:cubicBezTo>
                <a:cubicBezTo>
                  <a:pt x="658350" y="159"/>
                  <a:pt x="622345" y="159"/>
                  <a:pt x="586483" y="159"/>
                </a:cubicBezTo>
                <a:cubicBezTo>
                  <a:pt x="439036" y="159"/>
                  <a:pt x="350597" y="79026"/>
                  <a:pt x="284589" y="183039"/>
                </a:cubicBezTo>
                <a:lnTo>
                  <a:pt x="135713" y="183039"/>
                </a:lnTo>
                <a:cubicBezTo>
                  <a:pt x="109709" y="183039"/>
                  <a:pt x="85992" y="197755"/>
                  <a:pt x="74419" y="220901"/>
                </a:cubicBezTo>
                <a:lnTo>
                  <a:pt x="3839" y="362061"/>
                </a:lnTo>
                <a:cubicBezTo>
                  <a:pt x="-7591" y="384921"/>
                  <a:pt x="8983" y="411639"/>
                  <a:pt x="34557" y="411639"/>
                </a:cubicBezTo>
                <a:lnTo>
                  <a:pt x="170431" y="411639"/>
                </a:lnTo>
                <a:cubicBezTo>
                  <a:pt x="162002" y="429927"/>
                  <a:pt x="153429" y="448072"/>
                  <a:pt x="144714" y="465503"/>
                </a:cubicBezTo>
                <a:cubicBezTo>
                  <a:pt x="140285" y="474361"/>
                  <a:pt x="141999" y="484934"/>
                  <a:pt x="149000" y="491935"/>
                </a:cubicBezTo>
                <a:lnTo>
                  <a:pt x="239869" y="582803"/>
                </a:lnTo>
                <a:cubicBezTo>
                  <a:pt x="246869" y="589804"/>
                  <a:pt x="257442" y="591519"/>
                  <a:pt x="266301" y="587090"/>
                </a:cubicBezTo>
                <a:cubicBezTo>
                  <a:pt x="283731" y="578374"/>
                  <a:pt x="301876" y="569945"/>
                  <a:pt x="320164" y="561515"/>
                </a:cubicBezTo>
                <a:lnTo>
                  <a:pt x="320164" y="697389"/>
                </a:lnTo>
                <a:cubicBezTo>
                  <a:pt x="320164" y="722821"/>
                  <a:pt x="347025" y="739394"/>
                  <a:pt x="369742" y="728107"/>
                </a:cubicBezTo>
                <a:lnTo>
                  <a:pt x="510760" y="657527"/>
                </a:lnTo>
                <a:cubicBezTo>
                  <a:pt x="534048" y="645954"/>
                  <a:pt x="548622" y="622094"/>
                  <a:pt x="548622" y="596234"/>
                </a:cubicBezTo>
                <a:lnTo>
                  <a:pt x="548622" y="447072"/>
                </a:lnTo>
                <a:cubicBezTo>
                  <a:pt x="652349" y="380921"/>
                  <a:pt x="731502" y="292196"/>
                  <a:pt x="731502" y="145463"/>
                </a:cubicBezTo>
                <a:cubicBezTo>
                  <a:pt x="731644" y="109458"/>
                  <a:pt x="731644" y="73454"/>
                  <a:pt x="721786" y="27448"/>
                </a:cubicBezTo>
                <a:close/>
                <a:moveTo>
                  <a:pt x="571624" y="228759"/>
                </a:moveTo>
                <a:cubicBezTo>
                  <a:pt x="533763" y="228759"/>
                  <a:pt x="503044" y="198041"/>
                  <a:pt x="503044" y="160179"/>
                </a:cubicBezTo>
                <a:cubicBezTo>
                  <a:pt x="503044" y="122317"/>
                  <a:pt x="533763" y="91599"/>
                  <a:pt x="571624" y="91599"/>
                </a:cubicBezTo>
                <a:cubicBezTo>
                  <a:pt x="609486" y="91599"/>
                  <a:pt x="640204" y="122317"/>
                  <a:pt x="640204" y="160179"/>
                </a:cubicBezTo>
                <a:cubicBezTo>
                  <a:pt x="640204" y="198041"/>
                  <a:pt x="609486" y="228759"/>
                  <a:pt x="571624" y="228759"/>
                </a:cubicBezTo>
                <a:close/>
              </a:path>
            </a:pathLst>
          </a:custGeom>
          <a:solidFill>
            <a:srgbClr val="910830"/>
          </a:solidFill>
          <a:ln w="1414" cap="flat">
            <a:noFill/>
            <a:prstDash val="solid"/>
            <a:miter/>
          </a:ln>
        </p:spPr>
        <p:txBody>
          <a:bodyPr rtlCol="0" anchor="ctr"/>
          <a:lstStyle/>
          <a:p>
            <a:endParaRPr lang="en-GB"/>
          </a:p>
        </p:txBody>
      </p:sp>
      <p:sp>
        <p:nvSpPr>
          <p:cNvPr id="356" name="Grafik 352">
            <a:extLst>
              <a:ext uri="{FF2B5EF4-FFF2-40B4-BE49-F238E27FC236}">
                <a16:creationId xmlns:a16="http://schemas.microsoft.com/office/drawing/2014/main" id="{05AC529B-DA7A-4226-865F-F9D038F788B7}"/>
              </a:ext>
            </a:extLst>
          </p:cNvPr>
          <p:cNvSpPr/>
          <p:nvPr/>
        </p:nvSpPr>
        <p:spPr>
          <a:xfrm>
            <a:off x="4774664" y="4169671"/>
            <a:ext cx="480789" cy="480789"/>
          </a:xfrm>
          <a:custGeom>
            <a:avLst/>
            <a:gdLst>
              <a:gd name="connsiteX0" fmla="*/ 594519 w 731520"/>
              <a:gd name="connsiteY0" fmla="*/ 457359 h 731520"/>
              <a:gd name="connsiteX1" fmla="*/ 457359 w 731520"/>
              <a:gd name="connsiteY1" fmla="*/ 457359 h 731520"/>
              <a:gd name="connsiteX2" fmla="*/ 411639 w 731520"/>
              <a:gd name="connsiteY2" fmla="*/ 411639 h 731520"/>
              <a:gd name="connsiteX3" fmla="*/ 457359 w 731520"/>
              <a:gd name="connsiteY3" fmla="*/ 365919 h 731520"/>
              <a:gd name="connsiteX4" fmla="*/ 594519 w 731520"/>
              <a:gd name="connsiteY4" fmla="*/ 365919 h 731520"/>
              <a:gd name="connsiteX5" fmla="*/ 731679 w 731520"/>
              <a:gd name="connsiteY5" fmla="*/ 137319 h 731520"/>
              <a:gd name="connsiteX6" fmla="*/ 594519 w 731520"/>
              <a:gd name="connsiteY6" fmla="*/ 159 h 731520"/>
              <a:gd name="connsiteX7" fmla="*/ 457359 w 731520"/>
              <a:gd name="connsiteY7" fmla="*/ 137319 h 731520"/>
              <a:gd name="connsiteX8" fmla="*/ 522081 w 731520"/>
              <a:gd name="connsiteY8" fmla="*/ 274479 h 731520"/>
              <a:gd name="connsiteX9" fmla="*/ 457359 w 731520"/>
              <a:gd name="connsiteY9" fmla="*/ 274479 h 731520"/>
              <a:gd name="connsiteX10" fmla="*/ 320199 w 731520"/>
              <a:gd name="connsiteY10" fmla="*/ 411639 h 731520"/>
              <a:gd name="connsiteX11" fmla="*/ 457359 w 731520"/>
              <a:gd name="connsiteY11" fmla="*/ 548799 h 731520"/>
              <a:gd name="connsiteX12" fmla="*/ 594519 w 731520"/>
              <a:gd name="connsiteY12" fmla="*/ 548799 h 731520"/>
              <a:gd name="connsiteX13" fmla="*/ 640239 w 731520"/>
              <a:gd name="connsiteY13" fmla="*/ 594519 h 731520"/>
              <a:gd name="connsiteX14" fmla="*/ 594519 w 731520"/>
              <a:gd name="connsiteY14" fmla="*/ 640239 h 731520"/>
              <a:gd name="connsiteX15" fmla="*/ 265192 w 731520"/>
              <a:gd name="connsiteY15" fmla="*/ 640239 h 731520"/>
              <a:gd name="connsiteX16" fmla="*/ 197612 w 731520"/>
              <a:gd name="connsiteY16" fmla="*/ 731679 h 731520"/>
              <a:gd name="connsiteX17" fmla="*/ 594519 w 731520"/>
              <a:gd name="connsiteY17" fmla="*/ 731679 h 731520"/>
              <a:gd name="connsiteX18" fmla="*/ 731679 w 731520"/>
              <a:gd name="connsiteY18" fmla="*/ 594519 h 731520"/>
              <a:gd name="connsiteX19" fmla="*/ 594519 w 731520"/>
              <a:gd name="connsiteY19" fmla="*/ 457359 h 731520"/>
              <a:gd name="connsiteX20" fmla="*/ 594519 w 731520"/>
              <a:gd name="connsiteY20" fmla="*/ 91599 h 731520"/>
              <a:gd name="connsiteX21" fmla="*/ 640239 w 731520"/>
              <a:gd name="connsiteY21" fmla="*/ 137319 h 731520"/>
              <a:gd name="connsiteX22" fmla="*/ 594519 w 731520"/>
              <a:gd name="connsiteY22" fmla="*/ 183039 h 731520"/>
              <a:gd name="connsiteX23" fmla="*/ 548799 w 731520"/>
              <a:gd name="connsiteY23" fmla="*/ 137319 h 731520"/>
              <a:gd name="connsiteX24" fmla="*/ 594519 w 731520"/>
              <a:gd name="connsiteY24" fmla="*/ 91599 h 731520"/>
              <a:gd name="connsiteX25" fmla="*/ 137319 w 731520"/>
              <a:gd name="connsiteY25" fmla="*/ 365919 h 731520"/>
              <a:gd name="connsiteX26" fmla="*/ 159 w 731520"/>
              <a:gd name="connsiteY26" fmla="*/ 503079 h 731520"/>
              <a:gd name="connsiteX27" fmla="*/ 137319 w 731520"/>
              <a:gd name="connsiteY27" fmla="*/ 731679 h 731520"/>
              <a:gd name="connsiteX28" fmla="*/ 274479 w 731520"/>
              <a:gd name="connsiteY28" fmla="*/ 503079 h 731520"/>
              <a:gd name="connsiteX29" fmla="*/ 137319 w 731520"/>
              <a:gd name="connsiteY29" fmla="*/ 365919 h 731520"/>
              <a:gd name="connsiteX30" fmla="*/ 137319 w 731520"/>
              <a:gd name="connsiteY30" fmla="*/ 548799 h 731520"/>
              <a:gd name="connsiteX31" fmla="*/ 91599 w 731520"/>
              <a:gd name="connsiteY31" fmla="*/ 503079 h 731520"/>
              <a:gd name="connsiteX32" fmla="*/ 137319 w 731520"/>
              <a:gd name="connsiteY32" fmla="*/ 457359 h 731520"/>
              <a:gd name="connsiteX33" fmla="*/ 183039 w 731520"/>
              <a:gd name="connsiteY33" fmla="*/ 503079 h 731520"/>
              <a:gd name="connsiteX34" fmla="*/ 137319 w 731520"/>
              <a:gd name="connsiteY34"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731520">
                <a:moveTo>
                  <a:pt x="594519" y="457359"/>
                </a:moveTo>
                <a:lnTo>
                  <a:pt x="457359" y="457359"/>
                </a:lnTo>
                <a:cubicBezTo>
                  <a:pt x="432213" y="457359"/>
                  <a:pt x="411639" y="436785"/>
                  <a:pt x="411639" y="411639"/>
                </a:cubicBezTo>
                <a:cubicBezTo>
                  <a:pt x="411639" y="386493"/>
                  <a:pt x="432213" y="365919"/>
                  <a:pt x="457359" y="365919"/>
                </a:cubicBezTo>
                <a:lnTo>
                  <a:pt x="594519" y="365919"/>
                </a:lnTo>
                <a:cubicBezTo>
                  <a:pt x="594519" y="365919"/>
                  <a:pt x="731679" y="213043"/>
                  <a:pt x="731679" y="137319"/>
                </a:cubicBezTo>
                <a:cubicBezTo>
                  <a:pt x="731679" y="61595"/>
                  <a:pt x="670243" y="159"/>
                  <a:pt x="594519" y="159"/>
                </a:cubicBezTo>
                <a:cubicBezTo>
                  <a:pt x="518795" y="159"/>
                  <a:pt x="457359" y="61595"/>
                  <a:pt x="457359" y="137319"/>
                </a:cubicBezTo>
                <a:cubicBezTo>
                  <a:pt x="457359" y="173752"/>
                  <a:pt x="489077" y="227902"/>
                  <a:pt x="522081" y="274479"/>
                </a:cubicBezTo>
                <a:lnTo>
                  <a:pt x="457359" y="274479"/>
                </a:lnTo>
                <a:cubicBezTo>
                  <a:pt x="381778" y="274479"/>
                  <a:pt x="320199" y="336058"/>
                  <a:pt x="320199" y="411639"/>
                </a:cubicBezTo>
                <a:cubicBezTo>
                  <a:pt x="320199" y="487220"/>
                  <a:pt x="381778" y="548799"/>
                  <a:pt x="457359" y="548799"/>
                </a:cubicBezTo>
                <a:lnTo>
                  <a:pt x="594519" y="548799"/>
                </a:lnTo>
                <a:cubicBezTo>
                  <a:pt x="619665" y="548799"/>
                  <a:pt x="640239" y="569373"/>
                  <a:pt x="640239" y="594519"/>
                </a:cubicBezTo>
                <a:cubicBezTo>
                  <a:pt x="640239" y="619665"/>
                  <a:pt x="619665" y="640239"/>
                  <a:pt x="594519" y="640239"/>
                </a:cubicBezTo>
                <a:lnTo>
                  <a:pt x="265192" y="640239"/>
                </a:lnTo>
                <a:cubicBezTo>
                  <a:pt x="242332" y="675672"/>
                  <a:pt x="216900" y="708390"/>
                  <a:pt x="197612" y="731679"/>
                </a:cubicBezTo>
                <a:lnTo>
                  <a:pt x="594519" y="731679"/>
                </a:lnTo>
                <a:cubicBezTo>
                  <a:pt x="670100" y="731679"/>
                  <a:pt x="731679" y="670100"/>
                  <a:pt x="731679" y="594519"/>
                </a:cubicBezTo>
                <a:cubicBezTo>
                  <a:pt x="731679" y="518938"/>
                  <a:pt x="670100" y="457359"/>
                  <a:pt x="594519" y="457359"/>
                </a:cubicBezTo>
                <a:close/>
                <a:moveTo>
                  <a:pt x="594519" y="91599"/>
                </a:moveTo>
                <a:cubicBezTo>
                  <a:pt x="619808" y="91599"/>
                  <a:pt x="640239" y="112030"/>
                  <a:pt x="640239" y="137319"/>
                </a:cubicBezTo>
                <a:cubicBezTo>
                  <a:pt x="640239" y="162608"/>
                  <a:pt x="619808" y="183039"/>
                  <a:pt x="594519" y="183039"/>
                </a:cubicBezTo>
                <a:cubicBezTo>
                  <a:pt x="569230" y="183039"/>
                  <a:pt x="548799" y="162608"/>
                  <a:pt x="548799" y="137319"/>
                </a:cubicBezTo>
                <a:cubicBezTo>
                  <a:pt x="548799" y="112030"/>
                  <a:pt x="569230" y="91599"/>
                  <a:pt x="594519" y="91599"/>
                </a:cubicBezTo>
                <a:close/>
                <a:moveTo>
                  <a:pt x="137319" y="365919"/>
                </a:moveTo>
                <a:cubicBezTo>
                  <a:pt x="61595" y="365919"/>
                  <a:pt x="159" y="427355"/>
                  <a:pt x="159" y="503079"/>
                </a:cubicBezTo>
                <a:cubicBezTo>
                  <a:pt x="159" y="578803"/>
                  <a:pt x="137319" y="731679"/>
                  <a:pt x="137319" y="731679"/>
                </a:cubicBezTo>
                <a:cubicBezTo>
                  <a:pt x="137319" y="731679"/>
                  <a:pt x="274479" y="578803"/>
                  <a:pt x="274479" y="503079"/>
                </a:cubicBezTo>
                <a:cubicBezTo>
                  <a:pt x="274479" y="427355"/>
                  <a:pt x="213043" y="365919"/>
                  <a:pt x="137319" y="365919"/>
                </a:cubicBezTo>
                <a:close/>
                <a:moveTo>
                  <a:pt x="137319" y="548799"/>
                </a:moveTo>
                <a:cubicBezTo>
                  <a:pt x="112030" y="548799"/>
                  <a:pt x="91599" y="528368"/>
                  <a:pt x="91599" y="503079"/>
                </a:cubicBezTo>
                <a:cubicBezTo>
                  <a:pt x="91599" y="477790"/>
                  <a:pt x="112030" y="457359"/>
                  <a:pt x="137319" y="457359"/>
                </a:cubicBezTo>
                <a:cubicBezTo>
                  <a:pt x="162608" y="457359"/>
                  <a:pt x="183039" y="477790"/>
                  <a:pt x="183039" y="503079"/>
                </a:cubicBezTo>
                <a:cubicBezTo>
                  <a:pt x="183039" y="528368"/>
                  <a:pt x="162608" y="548799"/>
                  <a:pt x="137319" y="548799"/>
                </a:cubicBezTo>
                <a:close/>
              </a:path>
            </a:pathLst>
          </a:custGeom>
          <a:solidFill>
            <a:srgbClr val="910830"/>
          </a:solidFill>
          <a:ln w="1414" cap="flat">
            <a:noFill/>
            <a:prstDash val="solid"/>
            <a:miter/>
          </a:ln>
        </p:spPr>
        <p:txBody>
          <a:bodyPr rtlCol="0" anchor="ctr"/>
          <a:lstStyle/>
          <a:p>
            <a:endParaRPr lang="en-GB"/>
          </a:p>
        </p:txBody>
      </p:sp>
      <p:sp>
        <p:nvSpPr>
          <p:cNvPr id="357" name="Grafik 353">
            <a:extLst>
              <a:ext uri="{FF2B5EF4-FFF2-40B4-BE49-F238E27FC236}">
                <a16:creationId xmlns:a16="http://schemas.microsoft.com/office/drawing/2014/main" id="{ED3BA634-D880-458C-92DF-8F31139EE79E}"/>
              </a:ext>
            </a:extLst>
          </p:cNvPr>
          <p:cNvSpPr/>
          <p:nvPr/>
        </p:nvSpPr>
        <p:spPr>
          <a:xfrm>
            <a:off x="6335349" y="4199719"/>
            <a:ext cx="420690" cy="420690"/>
          </a:xfrm>
          <a:custGeom>
            <a:avLst/>
            <a:gdLst>
              <a:gd name="connsiteX0" fmla="*/ 183156 w 640080"/>
              <a:gd name="connsiteY0" fmla="*/ 548742 h 640080"/>
              <a:gd name="connsiteX1" fmla="*/ 91657 w 640080"/>
              <a:gd name="connsiteY1" fmla="*/ 640241 h 640080"/>
              <a:gd name="connsiteX2" fmla="*/ 160 w 640080"/>
              <a:gd name="connsiteY2" fmla="*/ 548742 h 640080"/>
              <a:gd name="connsiteX3" fmla="*/ 91659 w 640080"/>
              <a:gd name="connsiteY3" fmla="*/ 457244 h 640080"/>
              <a:gd name="connsiteX4" fmla="*/ 183156 w 640080"/>
              <a:gd name="connsiteY4" fmla="*/ 548742 h 640080"/>
              <a:gd name="connsiteX5" fmla="*/ 434130 w 640080"/>
              <a:gd name="connsiteY5" fmla="*/ 616251 h 640080"/>
              <a:gd name="connsiteX6" fmla="*/ 24150 w 640080"/>
              <a:gd name="connsiteY6" fmla="*/ 206271 h 640080"/>
              <a:gd name="connsiteX7" fmla="*/ 160 w 640080"/>
              <a:gd name="connsiteY7" fmla="*/ 229122 h 640080"/>
              <a:gd name="connsiteX8" fmla="*/ 160 w 640080"/>
              <a:gd name="connsiteY8" fmla="*/ 297801 h 640080"/>
              <a:gd name="connsiteX9" fmla="*/ 21430 w 640080"/>
              <a:gd name="connsiteY9" fmla="*/ 320687 h 640080"/>
              <a:gd name="connsiteX10" fmla="*/ 319713 w 640080"/>
              <a:gd name="connsiteY10" fmla="*/ 618970 h 640080"/>
              <a:gd name="connsiteX11" fmla="*/ 342599 w 640080"/>
              <a:gd name="connsiteY11" fmla="*/ 640239 h 640080"/>
              <a:gd name="connsiteX12" fmla="*/ 411277 w 640080"/>
              <a:gd name="connsiteY12" fmla="*/ 640239 h 640080"/>
              <a:gd name="connsiteX13" fmla="*/ 434130 w 640080"/>
              <a:gd name="connsiteY13" fmla="*/ 616251 h 640080"/>
              <a:gd name="connsiteX14" fmla="*/ 640226 w 640080"/>
              <a:gd name="connsiteY14" fmla="*/ 616662 h 640080"/>
              <a:gd name="connsiteX15" fmla="*/ 23739 w 640080"/>
              <a:gd name="connsiteY15" fmla="*/ 175 h 640080"/>
              <a:gd name="connsiteX16" fmla="*/ 160 w 640080"/>
              <a:gd name="connsiteY16" fmla="*/ 23044 h 640080"/>
              <a:gd name="connsiteX17" fmla="*/ 160 w 640080"/>
              <a:gd name="connsiteY17" fmla="*/ 91721 h 640080"/>
              <a:gd name="connsiteX18" fmla="*/ 22239 w 640080"/>
              <a:gd name="connsiteY18" fmla="*/ 114579 h 640080"/>
              <a:gd name="connsiteX19" fmla="*/ 525823 w 640080"/>
              <a:gd name="connsiteY19" fmla="*/ 618164 h 640080"/>
              <a:gd name="connsiteX20" fmla="*/ 548682 w 640080"/>
              <a:gd name="connsiteY20" fmla="*/ 640242 h 640080"/>
              <a:gd name="connsiteX21" fmla="*/ 617359 w 640080"/>
              <a:gd name="connsiteY21" fmla="*/ 640242 h 640080"/>
              <a:gd name="connsiteX22" fmla="*/ 640226 w 640080"/>
              <a:gd name="connsiteY22" fmla="*/ 61666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0080" h="640080">
                <a:moveTo>
                  <a:pt x="183156" y="548742"/>
                </a:moveTo>
                <a:cubicBezTo>
                  <a:pt x="183156" y="599276"/>
                  <a:pt x="142191" y="640241"/>
                  <a:pt x="91657" y="640241"/>
                </a:cubicBezTo>
                <a:cubicBezTo>
                  <a:pt x="41124" y="640241"/>
                  <a:pt x="160" y="599276"/>
                  <a:pt x="160" y="548742"/>
                </a:cubicBezTo>
                <a:cubicBezTo>
                  <a:pt x="160" y="498209"/>
                  <a:pt x="41125" y="457244"/>
                  <a:pt x="91659" y="457244"/>
                </a:cubicBezTo>
                <a:cubicBezTo>
                  <a:pt x="142192" y="457244"/>
                  <a:pt x="183156" y="498210"/>
                  <a:pt x="183156" y="548742"/>
                </a:cubicBezTo>
                <a:close/>
                <a:moveTo>
                  <a:pt x="434130" y="616251"/>
                </a:moveTo>
                <a:cubicBezTo>
                  <a:pt x="422194" y="395366"/>
                  <a:pt x="245271" y="218219"/>
                  <a:pt x="24150" y="206271"/>
                </a:cubicBezTo>
                <a:cubicBezTo>
                  <a:pt x="11099" y="205565"/>
                  <a:pt x="160" y="216052"/>
                  <a:pt x="160" y="229122"/>
                </a:cubicBezTo>
                <a:lnTo>
                  <a:pt x="160" y="297801"/>
                </a:lnTo>
                <a:cubicBezTo>
                  <a:pt x="160" y="309824"/>
                  <a:pt x="9433" y="319907"/>
                  <a:pt x="21430" y="320687"/>
                </a:cubicBezTo>
                <a:cubicBezTo>
                  <a:pt x="181210" y="331094"/>
                  <a:pt x="309285" y="458850"/>
                  <a:pt x="319713" y="618970"/>
                </a:cubicBezTo>
                <a:cubicBezTo>
                  <a:pt x="320495" y="630967"/>
                  <a:pt x="330577" y="640239"/>
                  <a:pt x="342599" y="640239"/>
                </a:cubicBezTo>
                <a:lnTo>
                  <a:pt x="411277" y="640239"/>
                </a:lnTo>
                <a:cubicBezTo>
                  <a:pt x="424349" y="640241"/>
                  <a:pt x="434836" y="629302"/>
                  <a:pt x="434130" y="616251"/>
                </a:cubicBezTo>
                <a:close/>
                <a:moveTo>
                  <a:pt x="640226" y="616662"/>
                </a:moveTo>
                <a:cubicBezTo>
                  <a:pt x="628233" y="282592"/>
                  <a:pt x="359441" y="12227"/>
                  <a:pt x="23739" y="175"/>
                </a:cubicBezTo>
                <a:cubicBezTo>
                  <a:pt x="10837" y="-288"/>
                  <a:pt x="160" y="10135"/>
                  <a:pt x="160" y="23044"/>
                </a:cubicBezTo>
                <a:lnTo>
                  <a:pt x="160" y="91721"/>
                </a:lnTo>
                <a:cubicBezTo>
                  <a:pt x="160" y="104044"/>
                  <a:pt x="9926" y="114074"/>
                  <a:pt x="22239" y="114579"/>
                </a:cubicBezTo>
                <a:cubicBezTo>
                  <a:pt x="295386" y="125779"/>
                  <a:pt x="514625" y="345060"/>
                  <a:pt x="525823" y="618164"/>
                </a:cubicBezTo>
                <a:cubicBezTo>
                  <a:pt x="526327" y="630477"/>
                  <a:pt x="536357" y="640242"/>
                  <a:pt x="548682" y="640242"/>
                </a:cubicBezTo>
                <a:lnTo>
                  <a:pt x="617359" y="640242"/>
                </a:lnTo>
                <a:cubicBezTo>
                  <a:pt x="630266" y="640241"/>
                  <a:pt x="640689" y="629564"/>
                  <a:pt x="640226" y="616662"/>
                </a:cubicBezTo>
                <a:close/>
              </a:path>
            </a:pathLst>
          </a:custGeom>
          <a:solidFill>
            <a:srgbClr val="910830"/>
          </a:solidFill>
          <a:ln w="1424" cap="flat">
            <a:noFill/>
            <a:prstDash val="solid"/>
            <a:miter/>
          </a:ln>
        </p:spPr>
        <p:txBody>
          <a:bodyPr rtlCol="0" anchor="ctr"/>
          <a:lstStyle/>
          <a:p>
            <a:endParaRPr lang="en-GB"/>
          </a:p>
        </p:txBody>
      </p:sp>
      <p:sp>
        <p:nvSpPr>
          <p:cNvPr id="358" name="Grafik 354">
            <a:extLst>
              <a:ext uri="{FF2B5EF4-FFF2-40B4-BE49-F238E27FC236}">
                <a16:creationId xmlns:a16="http://schemas.microsoft.com/office/drawing/2014/main" id="{C9B9FB3F-24EA-4EE1-BEBC-8176FE766E0A}"/>
              </a:ext>
            </a:extLst>
          </p:cNvPr>
          <p:cNvSpPr/>
          <p:nvPr/>
        </p:nvSpPr>
        <p:spPr>
          <a:xfrm>
            <a:off x="6815512" y="4199719"/>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160180 w 640080"/>
              <a:gd name="connsiteY9" fmla="*/ 548800 h 640080"/>
              <a:gd name="connsiteX10" fmla="*/ 91600 w 640080"/>
              <a:gd name="connsiteY10" fmla="*/ 480220 h 640080"/>
              <a:gd name="connsiteX11" fmla="*/ 160180 w 640080"/>
              <a:gd name="connsiteY11" fmla="*/ 411640 h 640080"/>
              <a:gd name="connsiteX12" fmla="*/ 228760 w 640080"/>
              <a:gd name="connsiteY12" fmla="*/ 480220 h 640080"/>
              <a:gd name="connsiteX13" fmla="*/ 160180 w 640080"/>
              <a:gd name="connsiteY13" fmla="*/ 548800 h 640080"/>
              <a:gd name="connsiteX14" fmla="*/ 385256 w 640080"/>
              <a:gd name="connsiteY14" fmla="*/ 548800 h 640080"/>
              <a:gd name="connsiteX15" fmla="*/ 336199 w 640080"/>
              <a:gd name="connsiteY15" fmla="*/ 548800 h 640080"/>
              <a:gd name="connsiteX16" fmla="*/ 319852 w 640080"/>
              <a:gd name="connsiteY16" fmla="*/ 533607 h 640080"/>
              <a:gd name="connsiteX17" fmla="*/ 106792 w 640080"/>
              <a:gd name="connsiteY17" fmla="*/ 320547 h 640080"/>
              <a:gd name="connsiteX18" fmla="*/ 91600 w 640080"/>
              <a:gd name="connsiteY18" fmla="*/ 304201 h 640080"/>
              <a:gd name="connsiteX19" fmla="*/ 91600 w 640080"/>
              <a:gd name="connsiteY19" fmla="*/ 255145 h 640080"/>
              <a:gd name="connsiteX20" fmla="*/ 108737 w 640080"/>
              <a:gd name="connsiteY20" fmla="*/ 238822 h 640080"/>
              <a:gd name="connsiteX21" fmla="*/ 401579 w 640080"/>
              <a:gd name="connsiteY21" fmla="*/ 531664 h 640080"/>
              <a:gd name="connsiteX22" fmla="*/ 385256 w 640080"/>
              <a:gd name="connsiteY22" fmla="*/ 548800 h 640080"/>
              <a:gd name="connsiteX23" fmla="*/ 532455 w 640080"/>
              <a:gd name="connsiteY23" fmla="*/ 548800 h 640080"/>
              <a:gd name="connsiteX24" fmla="*/ 483401 w 640080"/>
              <a:gd name="connsiteY24" fmla="*/ 548800 h 640080"/>
              <a:gd name="connsiteX25" fmla="*/ 467074 w 640080"/>
              <a:gd name="connsiteY25" fmla="*/ 533030 h 640080"/>
              <a:gd name="connsiteX26" fmla="*/ 107372 w 640080"/>
              <a:gd name="connsiteY26" fmla="*/ 173328 h 640080"/>
              <a:gd name="connsiteX27" fmla="*/ 91600 w 640080"/>
              <a:gd name="connsiteY27" fmla="*/ 157000 h 640080"/>
              <a:gd name="connsiteX28" fmla="*/ 91600 w 640080"/>
              <a:gd name="connsiteY28" fmla="*/ 107945 h 640080"/>
              <a:gd name="connsiteX29" fmla="*/ 108441 w 640080"/>
              <a:gd name="connsiteY29" fmla="*/ 91612 h 640080"/>
              <a:gd name="connsiteX30" fmla="*/ 548789 w 640080"/>
              <a:gd name="connsiteY30" fmla="*/ 531960 h 640080"/>
              <a:gd name="connsiteX31" fmla="*/ 532455 w 640080"/>
              <a:gd name="connsiteY31" fmla="*/ 5488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0080" h="640080">
                <a:moveTo>
                  <a:pt x="571660" y="160"/>
                </a:move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68740"/>
                </a:lnTo>
                <a:cubicBezTo>
                  <a:pt x="640240" y="30864"/>
                  <a:pt x="609536" y="160"/>
                  <a:pt x="571660" y="160"/>
                </a:cubicBezTo>
                <a:close/>
                <a:moveTo>
                  <a:pt x="160180" y="548800"/>
                </a:moveTo>
                <a:cubicBezTo>
                  <a:pt x="122304" y="548800"/>
                  <a:pt x="91600" y="518096"/>
                  <a:pt x="91600" y="480220"/>
                </a:cubicBezTo>
                <a:cubicBezTo>
                  <a:pt x="91600" y="442344"/>
                  <a:pt x="122304" y="411640"/>
                  <a:pt x="160180" y="411640"/>
                </a:cubicBezTo>
                <a:cubicBezTo>
                  <a:pt x="198056" y="411640"/>
                  <a:pt x="228760" y="442344"/>
                  <a:pt x="228760" y="480220"/>
                </a:cubicBezTo>
                <a:cubicBezTo>
                  <a:pt x="228760" y="518096"/>
                  <a:pt x="198056" y="548800"/>
                  <a:pt x="160180" y="548800"/>
                </a:cubicBezTo>
                <a:close/>
                <a:moveTo>
                  <a:pt x="385256" y="548800"/>
                </a:moveTo>
                <a:lnTo>
                  <a:pt x="336199" y="548800"/>
                </a:lnTo>
                <a:cubicBezTo>
                  <a:pt x="327611" y="548800"/>
                  <a:pt x="320410" y="542177"/>
                  <a:pt x="319852" y="533607"/>
                </a:cubicBezTo>
                <a:cubicBezTo>
                  <a:pt x="312402" y="419236"/>
                  <a:pt x="220921" y="327981"/>
                  <a:pt x="106792" y="320547"/>
                </a:cubicBezTo>
                <a:cubicBezTo>
                  <a:pt x="98224" y="319990"/>
                  <a:pt x="91600" y="312788"/>
                  <a:pt x="91600" y="304201"/>
                </a:cubicBezTo>
                <a:lnTo>
                  <a:pt x="91600" y="255145"/>
                </a:lnTo>
                <a:cubicBezTo>
                  <a:pt x="91600" y="245808"/>
                  <a:pt x="99413" y="238319"/>
                  <a:pt x="108737" y="238822"/>
                </a:cubicBezTo>
                <a:cubicBezTo>
                  <a:pt x="266679" y="247357"/>
                  <a:pt x="393054" y="373890"/>
                  <a:pt x="401579" y="531664"/>
                </a:cubicBezTo>
                <a:cubicBezTo>
                  <a:pt x="402082" y="540988"/>
                  <a:pt x="394592" y="548800"/>
                  <a:pt x="385256" y="548800"/>
                </a:cubicBezTo>
                <a:close/>
                <a:moveTo>
                  <a:pt x="532455" y="548800"/>
                </a:moveTo>
                <a:lnTo>
                  <a:pt x="483401" y="548800"/>
                </a:lnTo>
                <a:cubicBezTo>
                  <a:pt x="474598" y="548800"/>
                  <a:pt x="467434" y="541825"/>
                  <a:pt x="467074" y="533030"/>
                </a:cubicBezTo>
                <a:cubicBezTo>
                  <a:pt x="459076" y="337955"/>
                  <a:pt x="302477" y="181327"/>
                  <a:pt x="107372" y="173328"/>
                </a:cubicBezTo>
                <a:cubicBezTo>
                  <a:pt x="98575" y="172966"/>
                  <a:pt x="91600" y="165802"/>
                  <a:pt x="91600" y="157000"/>
                </a:cubicBezTo>
                <a:lnTo>
                  <a:pt x="91600" y="107945"/>
                </a:lnTo>
                <a:cubicBezTo>
                  <a:pt x="91600" y="98724"/>
                  <a:pt x="99227" y="91280"/>
                  <a:pt x="108441" y="91612"/>
                </a:cubicBezTo>
                <a:cubicBezTo>
                  <a:pt x="348228" y="100220"/>
                  <a:pt x="540224" y="293338"/>
                  <a:pt x="548789" y="531960"/>
                </a:cubicBezTo>
                <a:cubicBezTo>
                  <a:pt x="549120" y="541174"/>
                  <a:pt x="541677" y="548800"/>
                  <a:pt x="532455" y="548800"/>
                </a:cubicBezTo>
                <a:close/>
              </a:path>
            </a:pathLst>
          </a:custGeom>
          <a:solidFill>
            <a:srgbClr val="910830"/>
          </a:solidFill>
          <a:ln w="1424" cap="flat">
            <a:noFill/>
            <a:prstDash val="solid"/>
            <a:miter/>
          </a:ln>
        </p:spPr>
        <p:txBody>
          <a:bodyPr rtlCol="0" anchor="ctr"/>
          <a:lstStyle/>
          <a:p>
            <a:endParaRPr lang="en-GB"/>
          </a:p>
        </p:txBody>
      </p:sp>
      <p:sp>
        <p:nvSpPr>
          <p:cNvPr id="359" name="Grafik 355">
            <a:extLst>
              <a:ext uri="{FF2B5EF4-FFF2-40B4-BE49-F238E27FC236}">
                <a16:creationId xmlns:a16="http://schemas.microsoft.com/office/drawing/2014/main" id="{E46C1217-92E5-4637-9FA4-99D03166F3E8}"/>
              </a:ext>
            </a:extLst>
          </p:cNvPr>
          <p:cNvSpPr/>
          <p:nvPr/>
        </p:nvSpPr>
        <p:spPr>
          <a:xfrm>
            <a:off x="7745789" y="4199720"/>
            <a:ext cx="360591" cy="420690"/>
          </a:xfrm>
          <a:custGeom>
            <a:avLst/>
            <a:gdLst>
              <a:gd name="connsiteX0" fmla="*/ 342145 w 548640"/>
              <a:gd name="connsiteY0" fmla="*/ 411639 h 640080"/>
              <a:gd name="connsiteX1" fmla="*/ 548799 w 548640"/>
              <a:gd name="connsiteY1" fmla="*/ 204572 h 640080"/>
              <a:gd name="connsiteX2" fmla="*/ 342145 w 548640"/>
              <a:gd name="connsiteY2" fmla="*/ 159 h 640080"/>
              <a:gd name="connsiteX3" fmla="*/ 108744 w 548640"/>
              <a:gd name="connsiteY3" fmla="*/ 159 h 640080"/>
              <a:gd name="connsiteX4" fmla="*/ 91599 w 548640"/>
              <a:gd name="connsiteY4" fmla="*/ 17304 h 640080"/>
              <a:gd name="connsiteX5" fmla="*/ 91599 w 548640"/>
              <a:gd name="connsiteY5" fmla="*/ 312530 h 640080"/>
              <a:gd name="connsiteX6" fmla="*/ 17304 w 548640"/>
              <a:gd name="connsiteY6" fmla="*/ 312530 h 640080"/>
              <a:gd name="connsiteX7" fmla="*/ 159 w 548640"/>
              <a:gd name="connsiteY7" fmla="*/ 329675 h 640080"/>
              <a:gd name="connsiteX8" fmla="*/ 159 w 548640"/>
              <a:gd name="connsiteY8" fmla="*/ 394494 h 640080"/>
              <a:gd name="connsiteX9" fmla="*/ 17304 w 548640"/>
              <a:gd name="connsiteY9" fmla="*/ 411639 h 640080"/>
              <a:gd name="connsiteX10" fmla="*/ 91599 w 548640"/>
              <a:gd name="connsiteY10" fmla="*/ 411639 h 640080"/>
              <a:gd name="connsiteX11" fmla="*/ 91599 w 548640"/>
              <a:gd name="connsiteY11" fmla="*/ 457359 h 640080"/>
              <a:gd name="connsiteX12" fmla="*/ 17304 w 548640"/>
              <a:gd name="connsiteY12" fmla="*/ 457359 h 640080"/>
              <a:gd name="connsiteX13" fmla="*/ 159 w 548640"/>
              <a:gd name="connsiteY13" fmla="*/ 474504 h 640080"/>
              <a:gd name="connsiteX14" fmla="*/ 159 w 548640"/>
              <a:gd name="connsiteY14" fmla="*/ 531654 h 640080"/>
              <a:gd name="connsiteX15" fmla="*/ 17304 w 548640"/>
              <a:gd name="connsiteY15" fmla="*/ 548799 h 640080"/>
              <a:gd name="connsiteX16" fmla="*/ 91599 w 548640"/>
              <a:gd name="connsiteY16" fmla="*/ 548799 h 640080"/>
              <a:gd name="connsiteX17" fmla="*/ 91599 w 548640"/>
              <a:gd name="connsiteY17" fmla="*/ 623094 h 640080"/>
              <a:gd name="connsiteX18" fmla="*/ 108744 w 548640"/>
              <a:gd name="connsiteY18" fmla="*/ 640239 h 640080"/>
              <a:gd name="connsiteX19" fmla="*/ 192412 w 548640"/>
              <a:gd name="connsiteY19" fmla="*/ 640239 h 640080"/>
              <a:gd name="connsiteX20" fmla="*/ 209557 w 548640"/>
              <a:gd name="connsiteY20" fmla="*/ 623094 h 640080"/>
              <a:gd name="connsiteX21" fmla="*/ 209557 w 548640"/>
              <a:gd name="connsiteY21" fmla="*/ 548799 h 640080"/>
              <a:gd name="connsiteX22" fmla="*/ 440214 w 548640"/>
              <a:gd name="connsiteY22" fmla="*/ 548799 h 640080"/>
              <a:gd name="connsiteX23" fmla="*/ 457359 w 548640"/>
              <a:gd name="connsiteY23" fmla="*/ 531654 h 640080"/>
              <a:gd name="connsiteX24" fmla="*/ 457359 w 548640"/>
              <a:gd name="connsiteY24" fmla="*/ 474504 h 640080"/>
              <a:gd name="connsiteX25" fmla="*/ 440214 w 548640"/>
              <a:gd name="connsiteY25" fmla="*/ 457359 h 640080"/>
              <a:gd name="connsiteX26" fmla="*/ 209557 w 548640"/>
              <a:gd name="connsiteY26" fmla="*/ 457359 h 640080"/>
              <a:gd name="connsiteX27" fmla="*/ 209557 w 548640"/>
              <a:gd name="connsiteY27" fmla="*/ 411639 h 640080"/>
              <a:gd name="connsiteX28" fmla="*/ 342145 w 548640"/>
              <a:gd name="connsiteY28" fmla="*/ 411639 h 640080"/>
              <a:gd name="connsiteX29" fmla="*/ 209557 w 548640"/>
              <a:gd name="connsiteY29" fmla="*/ 98383 h 640080"/>
              <a:gd name="connsiteX30" fmla="*/ 322028 w 548640"/>
              <a:gd name="connsiteY30" fmla="*/ 98383 h 640080"/>
              <a:gd name="connsiteX31" fmla="*/ 429013 w 548640"/>
              <a:gd name="connsiteY31" fmla="*/ 204572 h 640080"/>
              <a:gd name="connsiteX32" fmla="*/ 320199 w 548640"/>
              <a:gd name="connsiteY32" fmla="*/ 312530 h 640080"/>
              <a:gd name="connsiteX33" fmla="*/ 209557 w 548640"/>
              <a:gd name="connsiteY33" fmla="*/ 312530 h 640080"/>
              <a:gd name="connsiteX34" fmla="*/ 209557 w 548640"/>
              <a:gd name="connsiteY34" fmla="*/ 98383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8640" h="640080">
                <a:moveTo>
                  <a:pt x="342145" y="411639"/>
                </a:moveTo>
                <a:cubicBezTo>
                  <a:pt x="463760" y="411639"/>
                  <a:pt x="548799" y="326688"/>
                  <a:pt x="548799" y="204572"/>
                </a:cubicBezTo>
                <a:cubicBezTo>
                  <a:pt x="548799" y="82455"/>
                  <a:pt x="463760" y="159"/>
                  <a:pt x="342145" y="159"/>
                </a:cubicBezTo>
                <a:lnTo>
                  <a:pt x="108744" y="159"/>
                </a:lnTo>
                <a:cubicBezTo>
                  <a:pt x="99276" y="159"/>
                  <a:pt x="91599" y="7836"/>
                  <a:pt x="91599" y="17304"/>
                </a:cubicBezTo>
                <a:lnTo>
                  <a:pt x="91599" y="312530"/>
                </a:lnTo>
                <a:lnTo>
                  <a:pt x="17304" y="312530"/>
                </a:lnTo>
                <a:cubicBezTo>
                  <a:pt x="7836" y="312530"/>
                  <a:pt x="159" y="320206"/>
                  <a:pt x="159" y="329675"/>
                </a:cubicBezTo>
                <a:lnTo>
                  <a:pt x="159" y="394494"/>
                </a:lnTo>
                <a:cubicBezTo>
                  <a:pt x="159" y="403962"/>
                  <a:pt x="7836" y="411639"/>
                  <a:pt x="17304" y="411639"/>
                </a:cubicBezTo>
                <a:lnTo>
                  <a:pt x="91599" y="411639"/>
                </a:lnTo>
                <a:lnTo>
                  <a:pt x="91599" y="457359"/>
                </a:lnTo>
                <a:lnTo>
                  <a:pt x="17304" y="457359"/>
                </a:lnTo>
                <a:cubicBezTo>
                  <a:pt x="7836" y="457359"/>
                  <a:pt x="159" y="465036"/>
                  <a:pt x="159" y="474504"/>
                </a:cubicBezTo>
                <a:lnTo>
                  <a:pt x="159" y="531654"/>
                </a:lnTo>
                <a:cubicBezTo>
                  <a:pt x="159" y="541122"/>
                  <a:pt x="7836" y="548799"/>
                  <a:pt x="17304" y="548799"/>
                </a:cubicBezTo>
                <a:lnTo>
                  <a:pt x="91599" y="548799"/>
                </a:lnTo>
                <a:lnTo>
                  <a:pt x="91599" y="623094"/>
                </a:lnTo>
                <a:cubicBezTo>
                  <a:pt x="91599" y="632562"/>
                  <a:pt x="99276" y="640239"/>
                  <a:pt x="108744" y="640239"/>
                </a:cubicBezTo>
                <a:lnTo>
                  <a:pt x="192412" y="640239"/>
                </a:lnTo>
                <a:cubicBezTo>
                  <a:pt x="201880" y="640239"/>
                  <a:pt x="209557" y="632562"/>
                  <a:pt x="209557" y="623094"/>
                </a:cubicBezTo>
                <a:lnTo>
                  <a:pt x="209557" y="548799"/>
                </a:lnTo>
                <a:lnTo>
                  <a:pt x="440214" y="548799"/>
                </a:lnTo>
                <a:cubicBezTo>
                  <a:pt x="449682" y="548799"/>
                  <a:pt x="457359" y="541122"/>
                  <a:pt x="457359" y="531654"/>
                </a:cubicBezTo>
                <a:lnTo>
                  <a:pt x="457359" y="474504"/>
                </a:lnTo>
                <a:cubicBezTo>
                  <a:pt x="457359" y="465036"/>
                  <a:pt x="449682" y="457359"/>
                  <a:pt x="440214" y="457359"/>
                </a:cubicBezTo>
                <a:lnTo>
                  <a:pt x="209557" y="457359"/>
                </a:lnTo>
                <a:lnTo>
                  <a:pt x="209557" y="411639"/>
                </a:lnTo>
                <a:lnTo>
                  <a:pt x="342145" y="411639"/>
                </a:lnTo>
                <a:close/>
                <a:moveTo>
                  <a:pt x="209557" y="98383"/>
                </a:moveTo>
                <a:lnTo>
                  <a:pt x="322028" y="98383"/>
                </a:lnTo>
                <a:cubicBezTo>
                  <a:pt x="388779" y="98383"/>
                  <a:pt x="429013" y="139974"/>
                  <a:pt x="429013" y="204572"/>
                </a:cubicBezTo>
                <a:cubicBezTo>
                  <a:pt x="429013" y="270054"/>
                  <a:pt x="388779" y="312530"/>
                  <a:pt x="320199" y="312530"/>
                </a:cubicBezTo>
                <a:lnTo>
                  <a:pt x="209557" y="312530"/>
                </a:lnTo>
                <a:lnTo>
                  <a:pt x="209557" y="98383"/>
                </a:lnTo>
                <a:close/>
              </a:path>
            </a:pathLst>
          </a:custGeom>
          <a:solidFill>
            <a:srgbClr val="910830"/>
          </a:solidFill>
          <a:ln w="1414" cap="flat">
            <a:noFill/>
            <a:prstDash val="solid"/>
            <a:miter/>
          </a:ln>
        </p:spPr>
        <p:txBody>
          <a:bodyPr rtlCol="0" anchor="ctr"/>
          <a:lstStyle/>
          <a:p>
            <a:endParaRPr lang="en-GB"/>
          </a:p>
        </p:txBody>
      </p:sp>
      <p:sp>
        <p:nvSpPr>
          <p:cNvPr id="360" name="Grafik 356">
            <a:extLst>
              <a:ext uri="{FF2B5EF4-FFF2-40B4-BE49-F238E27FC236}">
                <a16:creationId xmlns:a16="http://schemas.microsoft.com/office/drawing/2014/main" id="{8538212A-E9BA-4387-8DDB-9B8FE539FE2F}"/>
              </a:ext>
            </a:extLst>
          </p:cNvPr>
          <p:cNvSpPr/>
          <p:nvPr/>
        </p:nvSpPr>
        <p:spPr>
          <a:xfrm>
            <a:off x="1832908" y="4184718"/>
            <a:ext cx="600986" cy="450739"/>
          </a:xfrm>
          <a:custGeom>
            <a:avLst/>
            <a:gdLst>
              <a:gd name="connsiteX0" fmla="*/ 908498 w 914400"/>
              <a:gd name="connsiteY0" fmla="*/ 216152 h 685800"/>
              <a:gd name="connsiteX1" fmla="*/ 794769 w 914400"/>
              <a:gd name="connsiteY1" fmla="*/ 22556 h 685800"/>
              <a:gd name="connsiteX2" fmla="*/ 732619 w 914400"/>
              <a:gd name="connsiteY2" fmla="*/ 6126 h 685800"/>
              <a:gd name="connsiteX3" fmla="*/ 634035 w 914400"/>
              <a:gd name="connsiteY3" fmla="*/ 61990 h 685800"/>
              <a:gd name="connsiteX4" fmla="*/ 719331 w 914400"/>
              <a:gd name="connsiteY4" fmla="*/ 207294 h 685800"/>
              <a:gd name="connsiteX5" fmla="*/ 715188 w 914400"/>
              <a:gd name="connsiteY5" fmla="*/ 222581 h 685800"/>
              <a:gd name="connsiteX6" fmla="*/ 695471 w 914400"/>
              <a:gd name="connsiteY6" fmla="*/ 233725 h 685800"/>
              <a:gd name="connsiteX7" fmla="*/ 679898 w 914400"/>
              <a:gd name="connsiteY7" fmla="*/ 229582 h 685800"/>
              <a:gd name="connsiteX8" fmla="*/ 594602 w 914400"/>
              <a:gd name="connsiteY8" fmla="*/ 84421 h 685800"/>
              <a:gd name="connsiteX9" fmla="*/ 515735 w 914400"/>
              <a:gd name="connsiteY9" fmla="*/ 129141 h 685800"/>
              <a:gd name="connsiteX10" fmla="*/ 555597 w 914400"/>
              <a:gd name="connsiteY10" fmla="*/ 196864 h 685800"/>
              <a:gd name="connsiteX11" fmla="*/ 551453 w 914400"/>
              <a:gd name="connsiteY11" fmla="*/ 212151 h 685800"/>
              <a:gd name="connsiteX12" fmla="*/ 531737 w 914400"/>
              <a:gd name="connsiteY12" fmla="*/ 223296 h 685800"/>
              <a:gd name="connsiteX13" fmla="*/ 516163 w 914400"/>
              <a:gd name="connsiteY13" fmla="*/ 219152 h 685800"/>
              <a:gd name="connsiteX14" fmla="*/ 476301 w 914400"/>
              <a:gd name="connsiteY14" fmla="*/ 151572 h 685800"/>
              <a:gd name="connsiteX15" fmla="*/ 397434 w 914400"/>
              <a:gd name="connsiteY15" fmla="*/ 196292 h 685800"/>
              <a:gd name="connsiteX16" fmla="*/ 482873 w 914400"/>
              <a:gd name="connsiteY16" fmla="*/ 341596 h 685800"/>
              <a:gd name="connsiteX17" fmla="*/ 478730 w 914400"/>
              <a:gd name="connsiteY17" fmla="*/ 356884 h 685800"/>
              <a:gd name="connsiteX18" fmla="*/ 459013 w 914400"/>
              <a:gd name="connsiteY18" fmla="*/ 368028 h 685800"/>
              <a:gd name="connsiteX19" fmla="*/ 443440 w 914400"/>
              <a:gd name="connsiteY19" fmla="*/ 363885 h 685800"/>
              <a:gd name="connsiteX20" fmla="*/ 358143 w 914400"/>
              <a:gd name="connsiteY20" fmla="*/ 218581 h 685800"/>
              <a:gd name="connsiteX21" fmla="*/ 279277 w 914400"/>
              <a:gd name="connsiteY21" fmla="*/ 263301 h 685800"/>
              <a:gd name="connsiteX22" fmla="*/ 319139 w 914400"/>
              <a:gd name="connsiteY22" fmla="*/ 331023 h 685800"/>
              <a:gd name="connsiteX23" fmla="*/ 314995 w 914400"/>
              <a:gd name="connsiteY23" fmla="*/ 346311 h 685800"/>
              <a:gd name="connsiteX24" fmla="*/ 295278 w 914400"/>
              <a:gd name="connsiteY24" fmla="*/ 357455 h 685800"/>
              <a:gd name="connsiteX25" fmla="*/ 279705 w 914400"/>
              <a:gd name="connsiteY25" fmla="*/ 353312 h 685800"/>
              <a:gd name="connsiteX26" fmla="*/ 239843 w 914400"/>
              <a:gd name="connsiteY26" fmla="*/ 285446 h 685800"/>
              <a:gd name="connsiteX27" fmla="*/ 160976 w 914400"/>
              <a:gd name="connsiteY27" fmla="*/ 330166 h 685800"/>
              <a:gd name="connsiteX28" fmla="*/ 246272 w 914400"/>
              <a:gd name="connsiteY28" fmla="*/ 475470 h 685800"/>
              <a:gd name="connsiteX29" fmla="*/ 242129 w 914400"/>
              <a:gd name="connsiteY29" fmla="*/ 490758 h 685800"/>
              <a:gd name="connsiteX30" fmla="*/ 222412 w 914400"/>
              <a:gd name="connsiteY30" fmla="*/ 501902 h 685800"/>
              <a:gd name="connsiteX31" fmla="*/ 206839 w 914400"/>
              <a:gd name="connsiteY31" fmla="*/ 497758 h 685800"/>
              <a:gd name="connsiteX32" fmla="*/ 121542 w 914400"/>
              <a:gd name="connsiteY32" fmla="*/ 352883 h 685800"/>
              <a:gd name="connsiteX33" fmla="*/ 22959 w 914400"/>
              <a:gd name="connsiteY33" fmla="*/ 408747 h 685800"/>
              <a:gd name="connsiteX34" fmla="*/ 6242 w 914400"/>
              <a:gd name="connsiteY34" fmla="*/ 469898 h 685800"/>
              <a:gd name="connsiteX35" fmla="*/ 119971 w 914400"/>
              <a:gd name="connsiteY35" fmla="*/ 663636 h 685800"/>
              <a:gd name="connsiteX36" fmla="*/ 182121 w 914400"/>
              <a:gd name="connsiteY36" fmla="*/ 680067 h 685800"/>
              <a:gd name="connsiteX37" fmla="*/ 891924 w 914400"/>
              <a:gd name="connsiteY37" fmla="*/ 277302 h 685800"/>
              <a:gd name="connsiteX38" fmla="*/ 908498 w 914400"/>
              <a:gd name="connsiteY38" fmla="*/ 216152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 h="685800">
                <a:moveTo>
                  <a:pt x="908498" y="216152"/>
                </a:moveTo>
                <a:lnTo>
                  <a:pt x="794769" y="22556"/>
                </a:lnTo>
                <a:cubicBezTo>
                  <a:pt x="782196" y="1125"/>
                  <a:pt x="754336" y="-6162"/>
                  <a:pt x="732619" y="6126"/>
                </a:cubicBezTo>
                <a:lnTo>
                  <a:pt x="634035" y="61990"/>
                </a:lnTo>
                <a:lnTo>
                  <a:pt x="719331" y="207294"/>
                </a:lnTo>
                <a:cubicBezTo>
                  <a:pt x="722475" y="212723"/>
                  <a:pt x="720617" y="219438"/>
                  <a:pt x="715188" y="222581"/>
                </a:cubicBezTo>
                <a:lnTo>
                  <a:pt x="695471" y="233725"/>
                </a:lnTo>
                <a:cubicBezTo>
                  <a:pt x="690042" y="236869"/>
                  <a:pt x="683041" y="235011"/>
                  <a:pt x="679898" y="229582"/>
                </a:cubicBezTo>
                <a:lnTo>
                  <a:pt x="594602" y="84421"/>
                </a:lnTo>
                <a:lnTo>
                  <a:pt x="515735" y="129141"/>
                </a:lnTo>
                <a:lnTo>
                  <a:pt x="555597" y="196864"/>
                </a:lnTo>
                <a:cubicBezTo>
                  <a:pt x="558740" y="202293"/>
                  <a:pt x="556883" y="209008"/>
                  <a:pt x="551453" y="212151"/>
                </a:cubicBezTo>
                <a:lnTo>
                  <a:pt x="531737" y="223296"/>
                </a:lnTo>
                <a:cubicBezTo>
                  <a:pt x="526307" y="226439"/>
                  <a:pt x="519306" y="224581"/>
                  <a:pt x="516163" y="219152"/>
                </a:cubicBezTo>
                <a:lnTo>
                  <a:pt x="476301" y="151572"/>
                </a:lnTo>
                <a:lnTo>
                  <a:pt x="397434" y="196292"/>
                </a:lnTo>
                <a:lnTo>
                  <a:pt x="482873" y="341596"/>
                </a:lnTo>
                <a:cubicBezTo>
                  <a:pt x="486017" y="346882"/>
                  <a:pt x="484159" y="353740"/>
                  <a:pt x="478730" y="356884"/>
                </a:cubicBezTo>
                <a:lnTo>
                  <a:pt x="459013" y="368028"/>
                </a:lnTo>
                <a:cubicBezTo>
                  <a:pt x="453584" y="371171"/>
                  <a:pt x="446583" y="369314"/>
                  <a:pt x="443440" y="363885"/>
                </a:cubicBezTo>
                <a:lnTo>
                  <a:pt x="358143" y="218581"/>
                </a:lnTo>
                <a:lnTo>
                  <a:pt x="279277" y="263301"/>
                </a:lnTo>
                <a:lnTo>
                  <a:pt x="319139" y="331023"/>
                </a:lnTo>
                <a:cubicBezTo>
                  <a:pt x="322282" y="336453"/>
                  <a:pt x="320425" y="343168"/>
                  <a:pt x="314995" y="346311"/>
                </a:cubicBezTo>
                <a:lnTo>
                  <a:pt x="295278" y="357455"/>
                </a:lnTo>
                <a:cubicBezTo>
                  <a:pt x="289849" y="360598"/>
                  <a:pt x="282848" y="358741"/>
                  <a:pt x="279705" y="353312"/>
                </a:cubicBezTo>
                <a:lnTo>
                  <a:pt x="239843" y="285446"/>
                </a:lnTo>
                <a:lnTo>
                  <a:pt x="160976" y="330166"/>
                </a:lnTo>
                <a:lnTo>
                  <a:pt x="246272" y="475470"/>
                </a:lnTo>
                <a:cubicBezTo>
                  <a:pt x="249416" y="480756"/>
                  <a:pt x="247558" y="487614"/>
                  <a:pt x="242129" y="490758"/>
                </a:cubicBezTo>
                <a:lnTo>
                  <a:pt x="222412" y="501902"/>
                </a:lnTo>
                <a:cubicBezTo>
                  <a:pt x="216983" y="505045"/>
                  <a:pt x="209982" y="503188"/>
                  <a:pt x="206839" y="497758"/>
                </a:cubicBezTo>
                <a:lnTo>
                  <a:pt x="121542" y="352883"/>
                </a:lnTo>
                <a:lnTo>
                  <a:pt x="22959" y="408747"/>
                </a:lnTo>
                <a:cubicBezTo>
                  <a:pt x="1242" y="421177"/>
                  <a:pt x="-6331" y="448467"/>
                  <a:pt x="6242" y="469898"/>
                </a:cubicBezTo>
                <a:lnTo>
                  <a:pt x="119971" y="663636"/>
                </a:lnTo>
                <a:cubicBezTo>
                  <a:pt x="132544" y="685068"/>
                  <a:pt x="160404" y="692354"/>
                  <a:pt x="182121" y="680067"/>
                </a:cubicBezTo>
                <a:lnTo>
                  <a:pt x="891924" y="277302"/>
                </a:lnTo>
                <a:cubicBezTo>
                  <a:pt x="913641" y="265015"/>
                  <a:pt x="921071" y="237583"/>
                  <a:pt x="908498" y="216152"/>
                </a:cubicBezTo>
                <a:close/>
              </a:path>
            </a:pathLst>
          </a:custGeom>
          <a:solidFill>
            <a:srgbClr val="910830"/>
          </a:solidFill>
          <a:ln w="1429" cap="flat">
            <a:noFill/>
            <a:prstDash val="solid"/>
            <a:miter/>
          </a:ln>
        </p:spPr>
        <p:txBody>
          <a:bodyPr rtlCol="0" anchor="ctr"/>
          <a:lstStyle/>
          <a:p>
            <a:endParaRPr lang="en-GB"/>
          </a:p>
        </p:txBody>
      </p:sp>
      <p:sp>
        <p:nvSpPr>
          <p:cNvPr id="361" name="Grafik 357">
            <a:extLst>
              <a:ext uri="{FF2B5EF4-FFF2-40B4-BE49-F238E27FC236}">
                <a16:creationId xmlns:a16="http://schemas.microsoft.com/office/drawing/2014/main" id="{40E7DB78-0C22-4BF7-A72C-8D189E72EF89}"/>
              </a:ext>
            </a:extLst>
          </p:cNvPr>
          <p:cNvSpPr/>
          <p:nvPr/>
        </p:nvSpPr>
        <p:spPr>
          <a:xfrm>
            <a:off x="5314925" y="4169671"/>
            <a:ext cx="480789" cy="480789"/>
          </a:xfrm>
          <a:custGeom>
            <a:avLst/>
            <a:gdLst>
              <a:gd name="connsiteX0" fmla="*/ 228759 w 731520"/>
              <a:gd name="connsiteY0" fmla="*/ 411639 h 731520"/>
              <a:gd name="connsiteX1" fmla="*/ 148749 w 731520"/>
              <a:gd name="connsiteY1" fmla="*/ 411639 h 731520"/>
              <a:gd name="connsiteX2" fmla="*/ 137319 w 731520"/>
              <a:gd name="connsiteY2" fmla="*/ 400209 h 731520"/>
              <a:gd name="connsiteX3" fmla="*/ 137319 w 731520"/>
              <a:gd name="connsiteY3" fmla="*/ 377349 h 731520"/>
              <a:gd name="connsiteX4" fmla="*/ 148749 w 731520"/>
              <a:gd name="connsiteY4" fmla="*/ 365919 h 731520"/>
              <a:gd name="connsiteX5" fmla="*/ 228759 w 731520"/>
              <a:gd name="connsiteY5" fmla="*/ 365919 h 731520"/>
              <a:gd name="connsiteX6" fmla="*/ 228759 w 731520"/>
              <a:gd name="connsiteY6" fmla="*/ 274479 h 731520"/>
              <a:gd name="connsiteX7" fmla="*/ 148749 w 731520"/>
              <a:gd name="connsiteY7" fmla="*/ 274479 h 731520"/>
              <a:gd name="connsiteX8" fmla="*/ 137319 w 731520"/>
              <a:gd name="connsiteY8" fmla="*/ 263049 h 731520"/>
              <a:gd name="connsiteX9" fmla="*/ 137319 w 731520"/>
              <a:gd name="connsiteY9" fmla="*/ 240189 h 731520"/>
              <a:gd name="connsiteX10" fmla="*/ 148749 w 731520"/>
              <a:gd name="connsiteY10" fmla="*/ 228759 h 731520"/>
              <a:gd name="connsiteX11" fmla="*/ 228759 w 731520"/>
              <a:gd name="connsiteY11" fmla="*/ 228759 h 731520"/>
              <a:gd name="connsiteX12" fmla="*/ 228759 w 731520"/>
              <a:gd name="connsiteY12" fmla="*/ 137319 h 731520"/>
              <a:gd name="connsiteX13" fmla="*/ 148749 w 731520"/>
              <a:gd name="connsiteY13" fmla="*/ 137319 h 731520"/>
              <a:gd name="connsiteX14" fmla="*/ 137319 w 731520"/>
              <a:gd name="connsiteY14" fmla="*/ 125889 h 731520"/>
              <a:gd name="connsiteX15" fmla="*/ 137319 w 731520"/>
              <a:gd name="connsiteY15" fmla="*/ 103029 h 731520"/>
              <a:gd name="connsiteX16" fmla="*/ 148749 w 731520"/>
              <a:gd name="connsiteY16" fmla="*/ 91599 h 731520"/>
              <a:gd name="connsiteX17" fmla="*/ 228759 w 731520"/>
              <a:gd name="connsiteY17" fmla="*/ 91599 h 731520"/>
              <a:gd name="connsiteX18" fmla="*/ 228759 w 731520"/>
              <a:gd name="connsiteY18" fmla="*/ 45879 h 731520"/>
              <a:gd name="connsiteX19" fmla="*/ 183039 w 731520"/>
              <a:gd name="connsiteY19" fmla="*/ 159 h 731520"/>
              <a:gd name="connsiteX20" fmla="*/ 45879 w 731520"/>
              <a:gd name="connsiteY20" fmla="*/ 159 h 731520"/>
              <a:gd name="connsiteX21" fmla="*/ 159 w 731520"/>
              <a:gd name="connsiteY21" fmla="*/ 45879 h 731520"/>
              <a:gd name="connsiteX22" fmla="*/ 159 w 731520"/>
              <a:gd name="connsiteY22" fmla="*/ 685959 h 731520"/>
              <a:gd name="connsiteX23" fmla="*/ 2402 w 731520"/>
              <a:gd name="connsiteY23" fmla="*/ 697103 h 731520"/>
              <a:gd name="connsiteX24" fmla="*/ 228759 w 731520"/>
              <a:gd name="connsiteY24" fmla="*/ 470761 h 731520"/>
              <a:gd name="connsiteX25" fmla="*/ 228759 w 731520"/>
              <a:gd name="connsiteY25" fmla="*/ 411639 h 731520"/>
              <a:gd name="connsiteX26" fmla="*/ 685959 w 731520"/>
              <a:gd name="connsiteY26" fmla="*/ 503079 h 731520"/>
              <a:gd name="connsiteX27" fmla="*/ 640239 w 731520"/>
              <a:gd name="connsiteY27" fmla="*/ 503079 h 731520"/>
              <a:gd name="connsiteX28" fmla="*/ 640239 w 731520"/>
              <a:gd name="connsiteY28" fmla="*/ 583089 h 731520"/>
              <a:gd name="connsiteX29" fmla="*/ 628809 w 731520"/>
              <a:gd name="connsiteY29" fmla="*/ 594519 h 731520"/>
              <a:gd name="connsiteX30" fmla="*/ 605949 w 731520"/>
              <a:gd name="connsiteY30" fmla="*/ 594519 h 731520"/>
              <a:gd name="connsiteX31" fmla="*/ 594519 w 731520"/>
              <a:gd name="connsiteY31" fmla="*/ 583089 h 731520"/>
              <a:gd name="connsiteX32" fmla="*/ 594519 w 731520"/>
              <a:gd name="connsiteY32" fmla="*/ 503079 h 731520"/>
              <a:gd name="connsiteX33" fmla="*/ 503079 w 731520"/>
              <a:gd name="connsiteY33" fmla="*/ 503079 h 731520"/>
              <a:gd name="connsiteX34" fmla="*/ 503079 w 731520"/>
              <a:gd name="connsiteY34" fmla="*/ 583089 h 731520"/>
              <a:gd name="connsiteX35" fmla="*/ 491649 w 731520"/>
              <a:gd name="connsiteY35" fmla="*/ 594519 h 731520"/>
              <a:gd name="connsiteX36" fmla="*/ 468789 w 731520"/>
              <a:gd name="connsiteY36" fmla="*/ 594519 h 731520"/>
              <a:gd name="connsiteX37" fmla="*/ 457359 w 731520"/>
              <a:gd name="connsiteY37" fmla="*/ 583089 h 731520"/>
              <a:gd name="connsiteX38" fmla="*/ 457359 w 731520"/>
              <a:gd name="connsiteY38" fmla="*/ 503079 h 731520"/>
              <a:gd name="connsiteX39" fmla="*/ 365919 w 731520"/>
              <a:gd name="connsiteY39" fmla="*/ 503079 h 731520"/>
              <a:gd name="connsiteX40" fmla="*/ 365919 w 731520"/>
              <a:gd name="connsiteY40" fmla="*/ 583089 h 731520"/>
              <a:gd name="connsiteX41" fmla="*/ 354489 w 731520"/>
              <a:gd name="connsiteY41" fmla="*/ 594519 h 731520"/>
              <a:gd name="connsiteX42" fmla="*/ 331629 w 731520"/>
              <a:gd name="connsiteY42" fmla="*/ 594519 h 731520"/>
              <a:gd name="connsiteX43" fmla="*/ 320199 w 731520"/>
              <a:gd name="connsiteY43" fmla="*/ 583089 h 731520"/>
              <a:gd name="connsiteX44" fmla="*/ 320199 w 731520"/>
              <a:gd name="connsiteY44" fmla="*/ 503079 h 731520"/>
              <a:gd name="connsiteX45" fmla="*/ 261092 w 731520"/>
              <a:gd name="connsiteY45" fmla="*/ 503079 h 731520"/>
              <a:gd name="connsiteX46" fmla="*/ 34735 w 731520"/>
              <a:gd name="connsiteY46" fmla="*/ 729436 h 731520"/>
              <a:gd name="connsiteX47" fmla="*/ 45879 w 731520"/>
              <a:gd name="connsiteY47" fmla="*/ 731679 h 731520"/>
              <a:gd name="connsiteX48" fmla="*/ 685959 w 731520"/>
              <a:gd name="connsiteY48" fmla="*/ 731679 h 731520"/>
              <a:gd name="connsiteX49" fmla="*/ 731679 w 731520"/>
              <a:gd name="connsiteY49" fmla="*/ 685959 h 731520"/>
              <a:gd name="connsiteX50" fmla="*/ 731679 w 731520"/>
              <a:gd name="connsiteY50" fmla="*/ 548799 h 731520"/>
              <a:gd name="connsiteX51" fmla="*/ 685959 w 731520"/>
              <a:gd name="connsiteY51"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31520" h="731520">
                <a:moveTo>
                  <a:pt x="228759" y="411639"/>
                </a:moveTo>
                <a:lnTo>
                  <a:pt x="148749" y="411639"/>
                </a:lnTo>
                <a:cubicBezTo>
                  <a:pt x="142434" y="411639"/>
                  <a:pt x="137319" y="406524"/>
                  <a:pt x="137319" y="400209"/>
                </a:cubicBezTo>
                <a:lnTo>
                  <a:pt x="137319" y="377349"/>
                </a:lnTo>
                <a:cubicBezTo>
                  <a:pt x="137319" y="371034"/>
                  <a:pt x="142434" y="365919"/>
                  <a:pt x="148749" y="365919"/>
                </a:cubicBezTo>
                <a:lnTo>
                  <a:pt x="228759" y="365919"/>
                </a:lnTo>
                <a:lnTo>
                  <a:pt x="228759" y="274479"/>
                </a:lnTo>
                <a:lnTo>
                  <a:pt x="148749" y="274479"/>
                </a:lnTo>
                <a:cubicBezTo>
                  <a:pt x="142434" y="274479"/>
                  <a:pt x="137319" y="269364"/>
                  <a:pt x="137319" y="263049"/>
                </a:cubicBezTo>
                <a:lnTo>
                  <a:pt x="137319" y="240189"/>
                </a:lnTo>
                <a:cubicBezTo>
                  <a:pt x="137319" y="233874"/>
                  <a:pt x="142434" y="228759"/>
                  <a:pt x="148749" y="228759"/>
                </a:cubicBezTo>
                <a:lnTo>
                  <a:pt x="228759" y="228759"/>
                </a:lnTo>
                <a:lnTo>
                  <a:pt x="228759" y="137319"/>
                </a:lnTo>
                <a:lnTo>
                  <a:pt x="148749" y="137319"/>
                </a:lnTo>
                <a:cubicBezTo>
                  <a:pt x="142434" y="137319"/>
                  <a:pt x="137319" y="132204"/>
                  <a:pt x="137319" y="125889"/>
                </a:cubicBezTo>
                <a:lnTo>
                  <a:pt x="137319" y="103029"/>
                </a:lnTo>
                <a:cubicBezTo>
                  <a:pt x="137319" y="96714"/>
                  <a:pt x="142434" y="91599"/>
                  <a:pt x="148749" y="91599"/>
                </a:cubicBezTo>
                <a:lnTo>
                  <a:pt x="228759" y="91599"/>
                </a:lnTo>
                <a:lnTo>
                  <a:pt x="228759" y="45879"/>
                </a:lnTo>
                <a:cubicBezTo>
                  <a:pt x="228759" y="20633"/>
                  <a:pt x="208285" y="159"/>
                  <a:pt x="183039" y="159"/>
                </a:cubicBezTo>
                <a:lnTo>
                  <a:pt x="45879" y="159"/>
                </a:lnTo>
                <a:cubicBezTo>
                  <a:pt x="20633" y="159"/>
                  <a:pt x="159" y="20633"/>
                  <a:pt x="159" y="45879"/>
                </a:cubicBezTo>
                <a:lnTo>
                  <a:pt x="159" y="685959"/>
                </a:lnTo>
                <a:cubicBezTo>
                  <a:pt x="159" y="689917"/>
                  <a:pt x="1459" y="693446"/>
                  <a:pt x="2402" y="697103"/>
                </a:cubicBezTo>
                <a:lnTo>
                  <a:pt x="228759" y="470761"/>
                </a:lnTo>
                <a:lnTo>
                  <a:pt x="228759" y="411639"/>
                </a:lnTo>
                <a:close/>
                <a:moveTo>
                  <a:pt x="685959" y="503079"/>
                </a:moveTo>
                <a:lnTo>
                  <a:pt x="640239" y="503079"/>
                </a:lnTo>
                <a:lnTo>
                  <a:pt x="640239" y="583089"/>
                </a:lnTo>
                <a:cubicBezTo>
                  <a:pt x="640239" y="589404"/>
                  <a:pt x="635124" y="594519"/>
                  <a:pt x="628809" y="594519"/>
                </a:cubicBezTo>
                <a:lnTo>
                  <a:pt x="605949" y="594519"/>
                </a:lnTo>
                <a:cubicBezTo>
                  <a:pt x="599634" y="594519"/>
                  <a:pt x="594519" y="589404"/>
                  <a:pt x="594519" y="583089"/>
                </a:cubicBezTo>
                <a:lnTo>
                  <a:pt x="594519" y="503079"/>
                </a:lnTo>
                <a:lnTo>
                  <a:pt x="503079" y="503079"/>
                </a:lnTo>
                <a:lnTo>
                  <a:pt x="503079" y="583089"/>
                </a:lnTo>
                <a:cubicBezTo>
                  <a:pt x="503079" y="589404"/>
                  <a:pt x="497964" y="594519"/>
                  <a:pt x="491649" y="594519"/>
                </a:cubicBezTo>
                <a:lnTo>
                  <a:pt x="468789" y="594519"/>
                </a:lnTo>
                <a:cubicBezTo>
                  <a:pt x="462474" y="594519"/>
                  <a:pt x="457359" y="589404"/>
                  <a:pt x="457359" y="583089"/>
                </a:cubicBezTo>
                <a:lnTo>
                  <a:pt x="457359" y="503079"/>
                </a:lnTo>
                <a:lnTo>
                  <a:pt x="365919" y="503079"/>
                </a:lnTo>
                <a:lnTo>
                  <a:pt x="365919" y="583089"/>
                </a:lnTo>
                <a:cubicBezTo>
                  <a:pt x="365919" y="589404"/>
                  <a:pt x="360804" y="594519"/>
                  <a:pt x="354489" y="594519"/>
                </a:cubicBezTo>
                <a:lnTo>
                  <a:pt x="331629" y="594519"/>
                </a:lnTo>
                <a:cubicBezTo>
                  <a:pt x="325314" y="594519"/>
                  <a:pt x="320199" y="589404"/>
                  <a:pt x="320199" y="583089"/>
                </a:cubicBezTo>
                <a:lnTo>
                  <a:pt x="320199" y="503079"/>
                </a:lnTo>
                <a:lnTo>
                  <a:pt x="261092" y="503079"/>
                </a:lnTo>
                <a:lnTo>
                  <a:pt x="34735" y="729436"/>
                </a:lnTo>
                <a:cubicBezTo>
                  <a:pt x="38392" y="730379"/>
                  <a:pt x="41936" y="731679"/>
                  <a:pt x="45879" y="731679"/>
                </a:cubicBezTo>
                <a:lnTo>
                  <a:pt x="685959" y="731679"/>
                </a:lnTo>
                <a:cubicBezTo>
                  <a:pt x="711205" y="731679"/>
                  <a:pt x="731679" y="711205"/>
                  <a:pt x="731679" y="685959"/>
                </a:cubicBezTo>
                <a:lnTo>
                  <a:pt x="731679" y="548799"/>
                </a:lnTo>
                <a:cubicBezTo>
                  <a:pt x="731679" y="523553"/>
                  <a:pt x="711205" y="503079"/>
                  <a:pt x="685959" y="503079"/>
                </a:cubicBezTo>
                <a:close/>
              </a:path>
            </a:pathLst>
          </a:custGeom>
          <a:solidFill>
            <a:srgbClr val="910830"/>
          </a:solidFill>
          <a:ln w="1414" cap="flat">
            <a:noFill/>
            <a:prstDash val="solid"/>
            <a:miter/>
          </a:ln>
        </p:spPr>
        <p:txBody>
          <a:bodyPr rtlCol="0" anchor="ctr"/>
          <a:lstStyle/>
          <a:p>
            <a:endParaRPr lang="en-GB"/>
          </a:p>
        </p:txBody>
      </p:sp>
      <p:sp>
        <p:nvSpPr>
          <p:cNvPr id="362" name="Grafik 358">
            <a:extLst>
              <a:ext uri="{FF2B5EF4-FFF2-40B4-BE49-F238E27FC236}">
                <a16:creationId xmlns:a16="http://schemas.microsoft.com/office/drawing/2014/main" id="{1140BC4B-AAA3-49FA-9551-9BA65B5F705D}"/>
              </a:ext>
            </a:extLst>
          </p:cNvPr>
          <p:cNvSpPr/>
          <p:nvPr/>
        </p:nvSpPr>
        <p:spPr>
          <a:xfrm>
            <a:off x="3093780" y="4289867"/>
            <a:ext cx="540887" cy="240394"/>
          </a:xfrm>
          <a:custGeom>
            <a:avLst/>
            <a:gdLst>
              <a:gd name="connsiteX0" fmla="*/ 777400 w 822960"/>
              <a:gd name="connsiteY0" fmla="*/ 160 h 365760"/>
              <a:gd name="connsiteX1" fmla="*/ 708820 w 822960"/>
              <a:gd name="connsiteY1" fmla="*/ 160 h 365760"/>
              <a:gd name="connsiteX2" fmla="*/ 708820 w 822960"/>
              <a:gd name="connsiteY2" fmla="*/ 125890 h 365760"/>
              <a:gd name="connsiteX3" fmla="*/ 697390 w 822960"/>
              <a:gd name="connsiteY3" fmla="*/ 137320 h 365760"/>
              <a:gd name="connsiteX4" fmla="*/ 674530 w 822960"/>
              <a:gd name="connsiteY4" fmla="*/ 137320 h 365760"/>
              <a:gd name="connsiteX5" fmla="*/ 663100 w 822960"/>
              <a:gd name="connsiteY5" fmla="*/ 125890 h 365760"/>
              <a:gd name="connsiteX6" fmla="*/ 663100 w 822960"/>
              <a:gd name="connsiteY6" fmla="*/ 160 h 365760"/>
              <a:gd name="connsiteX7" fmla="*/ 571660 w 822960"/>
              <a:gd name="connsiteY7" fmla="*/ 160 h 365760"/>
              <a:gd name="connsiteX8" fmla="*/ 571660 w 822960"/>
              <a:gd name="connsiteY8" fmla="*/ 125890 h 365760"/>
              <a:gd name="connsiteX9" fmla="*/ 560230 w 822960"/>
              <a:gd name="connsiteY9" fmla="*/ 137320 h 365760"/>
              <a:gd name="connsiteX10" fmla="*/ 537370 w 822960"/>
              <a:gd name="connsiteY10" fmla="*/ 137320 h 365760"/>
              <a:gd name="connsiteX11" fmla="*/ 525940 w 822960"/>
              <a:gd name="connsiteY11" fmla="*/ 125890 h 365760"/>
              <a:gd name="connsiteX12" fmla="*/ 525940 w 822960"/>
              <a:gd name="connsiteY12" fmla="*/ 160 h 365760"/>
              <a:gd name="connsiteX13" fmla="*/ 434500 w 822960"/>
              <a:gd name="connsiteY13" fmla="*/ 160 h 365760"/>
              <a:gd name="connsiteX14" fmla="*/ 434500 w 822960"/>
              <a:gd name="connsiteY14" fmla="*/ 125890 h 365760"/>
              <a:gd name="connsiteX15" fmla="*/ 423070 w 822960"/>
              <a:gd name="connsiteY15" fmla="*/ 137320 h 365760"/>
              <a:gd name="connsiteX16" fmla="*/ 400210 w 822960"/>
              <a:gd name="connsiteY16" fmla="*/ 137320 h 365760"/>
              <a:gd name="connsiteX17" fmla="*/ 388780 w 822960"/>
              <a:gd name="connsiteY17" fmla="*/ 125890 h 365760"/>
              <a:gd name="connsiteX18" fmla="*/ 388780 w 822960"/>
              <a:gd name="connsiteY18" fmla="*/ 160 h 365760"/>
              <a:gd name="connsiteX19" fmla="*/ 297340 w 822960"/>
              <a:gd name="connsiteY19" fmla="*/ 160 h 365760"/>
              <a:gd name="connsiteX20" fmla="*/ 297340 w 822960"/>
              <a:gd name="connsiteY20" fmla="*/ 125890 h 365760"/>
              <a:gd name="connsiteX21" fmla="*/ 285910 w 822960"/>
              <a:gd name="connsiteY21" fmla="*/ 137320 h 365760"/>
              <a:gd name="connsiteX22" fmla="*/ 263050 w 822960"/>
              <a:gd name="connsiteY22" fmla="*/ 137320 h 365760"/>
              <a:gd name="connsiteX23" fmla="*/ 251620 w 822960"/>
              <a:gd name="connsiteY23" fmla="*/ 125890 h 365760"/>
              <a:gd name="connsiteX24" fmla="*/ 251620 w 822960"/>
              <a:gd name="connsiteY24" fmla="*/ 160 h 365760"/>
              <a:gd name="connsiteX25" fmla="*/ 160180 w 822960"/>
              <a:gd name="connsiteY25" fmla="*/ 160 h 365760"/>
              <a:gd name="connsiteX26" fmla="*/ 160180 w 822960"/>
              <a:gd name="connsiteY26" fmla="*/ 125890 h 365760"/>
              <a:gd name="connsiteX27" fmla="*/ 148750 w 822960"/>
              <a:gd name="connsiteY27" fmla="*/ 137320 h 365760"/>
              <a:gd name="connsiteX28" fmla="*/ 125890 w 822960"/>
              <a:gd name="connsiteY28" fmla="*/ 137320 h 365760"/>
              <a:gd name="connsiteX29" fmla="*/ 114460 w 822960"/>
              <a:gd name="connsiteY29" fmla="*/ 125890 h 365760"/>
              <a:gd name="connsiteX30" fmla="*/ 114460 w 822960"/>
              <a:gd name="connsiteY30" fmla="*/ 160 h 365760"/>
              <a:gd name="connsiteX31" fmla="*/ 45880 w 822960"/>
              <a:gd name="connsiteY31" fmla="*/ 160 h 365760"/>
              <a:gd name="connsiteX32" fmla="*/ 160 w 822960"/>
              <a:gd name="connsiteY32" fmla="*/ 45880 h 365760"/>
              <a:gd name="connsiteX33" fmla="*/ 160 w 822960"/>
              <a:gd name="connsiteY33" fmla="*/ 320200 h 365760"/>
              <a:gd name="connsiteX34" fmla="*/ 45880 w 822960"/>
              <a:gd name="connsiteY34" fmla="*/ 365920 h 365760"/>
              <a:gd name="connsiteX35" fmla="*/ 777400 w 822960"/>
              <a:gd name="connsiteY35" fmla="*/ 365920 h 365760"/>
              <a:gd name="connsiteX36" fmla="*/ 823120 w 822960"/>
              <a:gd name="connsiteY36" fmla="*/ 320200 h 365760"/>
              <a:gd name="connsiteX37" fmla="*/ 823120 w 822960"/>
              <a:gd name="connsiteY37" fmla="*/ 45880 h 365760"/>
              <a:gd name="connsiteX38" fmla="*/ 777400 w 822960"/>
              <a:gd name="connsiteY38" fmla="*/ 160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2960" h="365760">
                <a:moveTo>
                  <a:pt x="777400" y="160"/>
                </a:moveTo>
                <a:lnTo>
                  <a:pt x="708820" y="160"/>
                </a:lnTo>
                <a:lnTo>
                  <a:pt x="708820" y="125890"/>
                </a:lnTo>
                <a:cubicBezTo>
                  <a:pt x="708820" y="132205"/>
                  <a:pt x="703705" y="137320"/>
                  <a:pt x="697390" y="137320"/>
                </a:cubicBezTo>
                <a:lnTo>
                  <a:pt x="674530" y="137320"/>
                </a:lnTo>
                <a:cubicBezTo>
                  <a:pt x="668215" y="137320"/>
                  <a:pt x="663100" y="132205"/>
                  <a:pt x="663100" y="125890"/>
                </a:cubicBezTo>
                <a:lnTo>
                  <a:pt x="663100" y="160"/>
                </a:lnTo>
                <a:lnTo>
                  <a:pt x="571660" y="160"/>
                </a:lnTo>
                <a:lnTo>
                  <a:pt x="571660" y="125890"/>
                </a:lnTo>
                <a:cubicBezTo>
                  <a:pt x="571660" y="132205"/>
                  <a:pt x="566545" y="137320"/>
                  <a:pt x="560230" y="137320"/>
                </a:cubicBezTo>
                <a:lnTo>
                  <a:pt x="537370" y="137320"/>
                </a:lnTo>
                <a:cubicBezTo>
                  <a:pt x="531055" y="137320"/>
                  <a:pt x="525940" y="132205"/>
                  <a:pt x="525940" y="125890"/>
                </a:cubicBezTo>
                <a:lnTo>
                  <a:pt x="525940" y="160"/>
                </a:lnTo>
                <a:lnTo>
                  <a:pt x="434500" y="160"/>
                </a:lnTo>
                <a:lnTo>
                  <a:pt x="434500" y="125890"/>
                </a:lnTo>
                <a:cubicBezTo>
                  <a:pt x="434500" y="132205"/>
                  <a:pt x="429385" y="137320"/>
                  <a:pt x="423070" y="137320"/>
                </a:cubicBezTo>
                <a:lnTo>
                  <a:pt x="400210" y="137320"/>
                </a:lnTo>
                <a:cubicBezTo>
                  <a:pt x="393895" y="137320"/>
                  <a:pt x="388780" y="132205"/>
                  <a:pt x="388780" y="125890"/>
                </a:cubicBezTo>
                <a:lnTo>
                  <a:pt x="388780" y="160"/>
                </a:lnTo>
                <a:lnTo>
                  <a:pt x="297340" y="160"/>
                </a:lnTo>
                <a:lnTo>
                  <a:pt x="297340" y="125890"/>
                </a:lnTo>
                <a:cubicBezTo>
                  <a:pt x="297340" y="132205"/>
                  <a:pt x="292225" y="137320"/>
                  <a:pt x="285910" y="137320"/>
                </a:cubicBezTo>
                <a:lnTo>
                  <a:pt x="263050" y="137320"/>
                </a:lnTo>
                <a:cubicBezTo>
                  <a:pt x="256735" y="137320"/>
                  <a:pt x="251620" y="132205"/>
                  <a:pt x="251620" y="125890"/>
                </a:cubicBezTo>
                <a:lnTo>
                  <a:pt x="251620" y="160"/>
                </a:lnTo>
                <a:lnTo>
                  <a:pt x="160180" y="160"/>
                </a:lnTo>
                <a:lnTo>
                  <a:pt x="160180" y="125890"/>
                </a:lnTo>
                <a:cubicBezTo>
                  <a:pt x="160180" y="132205"/>
                  <a:pt x="155065" y="137320"/>
                  <a:pt x="148750" y="137320"/>
                </a:cubicBezTo>
                <a:lnTo>
                  <a:pt x="125890" y="137320"/>
                </a:lnTo>
                <a:cubicBezTo>
                  <a:pt x="119575" y="137320"/>
                  <a:pt x="114460" y="132205"/>
                  <a:pt x="114460" y="125890"/>
                </a:cubicBezTo>
                <a:lnTo>
                  <a:pt x="114460" y="160"/>
                </a:lnTo>
                <a:lnTo>
                  <a:pt x="45880" y="160"/>
                </a:lnTo>
                <a:cubicBezTo>
                  <a:pt x="20634" y="160"/>
                  <a:pt x="160" y="20634"/>
                  <a:pt x="160" y="45880"/>
                </a:cubicBezTo>
                <a:lnTo>
                  <a:pt x="160" y="320200"/>
                </a:lnTo>
                <a:cubicBezTo>
                  <a:pt x="160" y="345446"/>
                  <a:pt x="20634" y="365920"/>
                  <a:pt x="45880" y="365920"/>
                </a:cubicBezTo>
                <a:lnTo>
                  <a:pt x="777400" y="365920"/>
                </a:lnTo>
                <a:cubicBezTo>
                  <a:pt x="802646" y="365920"/>
                  <a:pt x="823120" y="345446"/>
                  <a:pt x="823120" y="320200"/>
                </a:cubicBezTo>
                <a:lnTo>
                  <a:pt x="823120" y="45880"/>
                </a:lnTo>
                <a:cubicBezTo>
                  <a:pt x="823120" y="20634"/>
                  <a:pt x="802646" y="160"/>
                  <a:pt x="777400" y="160"/>
                </a:cubicBezTo>
                <a:close/>
              </a:path>
            </a:pathLst>
          </a:custGeom>
          <a:solidFill>
            <a:srgbClr val="910830"/>
          </a:solidFill>
          <a:ln w="1422" cap="flat">
            <a:noFill/>
            <a:prstDash val="solid"/>
            <a:miter/>
          </a:ln>
        </p:spPr>
        <p:txBody>
          <a:bodyPr rtlCol="0" anchor="ctr"/>
          <a:lstStyle/>
          <a:p>
            <a:endParaRPr lang="en-GB"/>
          </a:p>
        </p:txBody>
      </p:sp>
      <p:sp>
        <p:nvSpPr>
          <p:cNvPr id="363" name="Grafik 359">
            <a:extLst>
              <a:ext uri="{FF2B5EF4-FFF2-40B4-BE49-F238E27FC236}">
                <a16:creationId xmlns:a16="http://schemas.microsoft.com/office/drawing/2014/main" id="{64A83F1E-DBDF-4497-869F-6E368C5DEAC3}"/>
              </a:ext>
            </a:extLst>
          </p:cNvPr>
          <p:cNvSpPr/>
          <p:nvPr/>
        </p:nvSpPr>
        <p:spPr>
          <a:xfrm>
            <a:off x="8165853" y="4169671"/>
            <a:ext cx="240394" cy="480789"/>
          </a:xfrm>
          <a:custGeom>
            <a:avLst/>
            <a:gdLst>
              <a:gd name="connsiteX0" fmla="*/ 240189 w 365760"/>
              <a:gd name="connsiteY0" fmla="*/ 594519 h 731520"/>
              <a:gd name="connsiteX1" fmla="*/ 228759 w 365760"/>
              <a:gd name="connsiteY1" fmla="*/ 583089 h 731520"/>
              <a:gd name="connsiteX2" fmla="*/ 228759 w 365760"/>
              <a:gd name="connsiteY2" fmla="*/ 560229 h 731520"/>
              <a:gd name="connsiteX3" fmla="*/ 240189 w 365760"/>
              <a:gd name="connsiteY3" fmla="*/ 548799 h 731520"/>
              <a:gd name="connsiteX4" fmla="*/ 365919 w 365760"/>
              <a:gd name="connsiteY4" fmla="*/ 548799 h 731520"/>
              <a:gd name="connsiteX5" fmla="*/ 365919 w 365760"/>
              <a:gd name="connsiteY5" fmla="*/ 457359 h 731520"/>
              <a:gd name="connsiteX6" fmla="*/ 240189 w 365760"/>
              <a:gd name="connsiteY6" fmla="*/ 457359 h 731520"/>
              <a:gd name="connsiteX7" fmla="*/ 228759 w 365760"/>
              <a:gd name="connsiteY7" fmla="*/ 445929 h 731520"/>
              <a:gd name="connsiteX8" fmla="*/ 228759 w 365760"/>
              <a:gd name="connsiteY8" fmla="*/ 423069 h 731520"/>
              <a:gd name="connsiteX9" fmla="*/ 240189 w 365760"/>
              <a:gd name="connsiteY9" fmla="*/ 411639 h 731520"/>
              <a:gd name="connsiteX10" fmla="*/ 365919 w 365760"/>
              <a:gd name="connsiteY10" fmla="*/ 411639 h 731520"/>
              <a:gd name="connsiteX11" fmla="*/ 365919 w 365760"/>
              <a:gd name="connsiteY11" fmla="*/ 320199 h 731520"/>
              <a:gd name="connsiteX12" fmla="*/ 240189 w 365760"/>
              <a:gd name="connsiteY12" fmla="*/ 320199 h 731520"/>
              <a:gd name="connsiteX13" fmla="*/ 228759 w 365760"/>
              <a:gd name="connsiteY13" fmla="*/ 308769 h 731520"/>
              <a:gd name="connsiteX14" fmla="*/ 228759 w 365760"/>
              <a:gd name="connsiteY14" fmla="*/ 285909 h 731520"/>
              <a:gd name="connsiteX15" fmla="*/ 240189 w 365760"/>
              <a:gd name="connsiteY15" fmla="*/ 274479 h 731520"/>
              <a:gd name="connsiteX16" fmla="*/ 365919 w 365760"/>
              <a:gd name="connsiteY16" fmla="*/ 274479 h 731520"/>
              <a:gd name="connsiteX17" fmla="*/ 365919 w 365760"/>
              <a:gd name="connsiteY17" fmla="*/ 183039 h 731520"/>
              <a:gd name="connsiteX18" fmla="*/ 240189 w 365760"/>
              <a:gd name="connsiteY18" fmla="*/ 183039 h 731520"/>
              <a:gd name="connsiteX19" fmla="*/ 228759 w 365760"/>
              <a:gd name="connsiteY19" fmla="*/ 171609 h 731520"/>
              <a:gd name="connsiteX20" fmla="*/ 228759 w 365760"/>
              <a:gd name="connsiteY20" fmla="*/ 148749 h 731520"/>
              <a:gd name="connsiteX21" fmla="*/ 240189 w 365760"/>
              <a:gd name="connsiteY21" fmla="*/ 137319 h 731520"/>
              <a:gd name="connsiteX22" fmla="*/ 365919 w 365760"/>
              <a:gd name="connsiteY22" fmla="*/ 137319 h 731520"/>
              <a:gd name="connsiteX23" fmla="*/ 365919 w 365760"/>
              <a:gd name="connsiteY23" fmla="*/ 45879 h 731520"/>
              <a:gd name="connsiteX24" fmla="*/ 320199 w 365760"/>
              <a:gd name="connsiteY24" fmla="*/ 159 h 731520"/>
              <a:gd name="connsiteX25" fmla="*/ 45879 w 365760"/>
              <a:gd name="connsiteY25" fmla="*/ 159 h 731520"/>
              <a:gd name="connsiteX26" fmla="*/ 159 w 365760"/>
              <a:gd name="connsiteY26" fmla="*/ 45879 h 731520"/>
              <a:gd name="connsiteX27" fmla="*/ 159 w 365760"/>
              <a:gd name="connsiteY27" fmla="*/ 685959 h 731520"/>
              <a:gd name="connsiteX28" fmla="*/ 45879 w 365760"/>
              <a:gd name="connsiteY28" fmla="*/ 731679 h 731520"/>
              <a:gd name="connsiteX29" fmla="*/ 320199 w 365760"/>
              <a:gd name="connsiteY29" fmla="*/ 731679 h 731520"/>
              <a:gd name="connsiteX30" fmla="*/ 365919 w 365760"/>
              <a:gd name="connsiteY30" fmla="*/ 685959 h 731520"/>
              <a:gd name="connsiteX31" fmla="*/ 365919 w 365760"/>
              <a:gd name="connsiteY31" fmla="*/ 594519 h 731520"/>
              <a:gd name="connsiteX32" fmla="*/ 240189 w 365760"/>
              <a:gd name="connsiteY32" fmla="*/ 5945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5760" h="731520">
                <a:moveTo>
                  <a:pt x="240189" y="594519"/>
                </a:moveTo>
                <a:cubicBezTo>
                  <a:pt x="233874" y="594519"/>
                  <a:pt x="228759" y="589404"/>
                  <a:pt x="228759" y="583089"/>
                </a:cubicBezTo>
                <a:lnTo>
                  <a:pt x="228759" y="560229"/>
                </a:lnTo>
                <a:cubicBezTo>
                  <a:pt x="228759" y="553914"/>
                  <a:pt x="233874" y="548799"/>
                  <a:pt x="240189" y="548799"/>
                </a:cubicBezTo>
                <a:lnTo>
                  <a:pt x="365919" y="548799"/>
                </a:lnTo>
                <a:lnTo>
                  <a:pt x="365919" y="457359"/>
                </a:lnTo>
                <a:lnTo>
                  <a:pt x="240189" y="457359"/>
                </a:lnTo>
                <a:cubicBezTo>
                  <a:pt x="233874" y="457359"/>
                  <a:pt x="228759" y="452244"/>
                  <a:pt x="228759" y="445929"/>
                </a:cubicBezTo>
                <a:lnTo>
                  <a:pt x="228759" y="423069"/>
                </a:lnTo>
                <a:cubicBezTo>
                  <a:pt x="228759" y="416754"/>
                  <a:pt x="233874" y="411639"/>
                  <a:pt x="240189" y="411639"/>
                </a:cubicBezTo>
                <a:lnTo>
                  <a:pt x="365919" y="411639"/>
                </a:lnTo>
                <a:lnTo>
                  <a:pt x="365919" y="320199"/>
                </a:lnTo>
                <a:lnTo>
                  <a:pt x="240189" y="320199"/>
                </a:lnTo>
                <a:cubicBezTo>
                  <a:pt x="233874" y="320199"/>
                  <a:pt x="228759" y="315084"/>
                  <a:pt x="228759" y="308769"/>
                </a:cubicBezTo>
                <a:lnTo>
                  <a:pt x="228759" y="285909"/>
                </a:lnTo>
                <a:cubicBezTo>
                  <a:pt x="228759" y="279594"/>
                  <a:pt x="233874" y="274479"/>
                  <a:pt x="240189" y="274479"/>
                </a:cubicBezTo>
                <a:lnTo>
                  <a:pt x="365919" y="274479"/>
                </a:lnTo>
                <a:lnTo>
                  <a:pt x="365919" y="183039"/>
                </a:lnTo>
                <a:lnTo>
                  <a:pt x="240189" y="183039"/>
                </a:lnTo>
                <a:cubicBezTo>
                  <a:pt x="233874" y="183039"/>
                  <a:pt x="228759" y="177924"/>
                  <a:pt x="228759" y="171609"/>
                </a:cubicBezTo>
                <a:lnTo>
                  <a:pt x="228759" y="148749"/>
                </a:lnTo>
                <a:cubicBezTo>
                  <a:pt x="228759" y="142434"/>
                  <a:pt x="233874" y="137319"/>
                  <a:pt x="240189" y="137319"/>
                </a:cubicBezTo>
                <a:lnTo>
                  <a:pt x="365919" y="137319"/>
                </a:lnTo>
                <a:lnTo>
                  <a:pt x="365919" y="45879"/>
                </a:lnTo>
                <a:cubicBezTo>
                  <a:pt x="365919" y="20633"/>
                  <a:pt x="345445" y="159"/>
                  <a:pt x="320199" y="159"/>
                </a:cubicBezTo>
                <a:lnTo>
                  <a:pt x="45879" y="159"/>
                </a:lnTo>
                <a:cubicBezTo>
                  <a:pt x="20633" y="159"/>
                  <a:pt x="159" y="20633"/>
                  <a:pt x="159" y="45879"/>
                </a:cubicBezTo>
                <a:lnTo>
                  <a:pt x="159" y="685959"/>
                </a:lnTo>
                <a:cubicBezTo>
                  <a:pt x="159" y="711205"/>
                  <a:pt x="20633" y="731679"/>
                  <a:pt x="45879" y="731679"/>
                </a:cubicBezTo>
                <a:lnTo>
                  <a:pt x="320199" y="731679"/>
                </a:lnTo>
                <a:cubicBezTo>
                  <a:pt x="345445" y="731679"/>
                  <a:pt x="365919" y="711205"/>
                  <a:pt x="365919" y="685959"/>
                </a:cubicBezTo>
                <a:lnTo>
                  <a:pt x="365919" y="594519"/>
                </a:lnTo>
                <a:lnTo>
                  <a:pt x="240189" y="594519"/>
                </a:lnTo>
                <a:close/>
              </a:path>
            </a:pathLst>
          </a:custGeom>
          <a:solidFill>
            <a:srgbClr val="910830"/>
          </a:solidFill>
          <a:ln w="1414" cap="flat">
            <a:noFill/>
            <a:prstDash val="solid"/>
            <a:miter/>
          </a:ln>
        </p:spPr>
        <p:txBody>
          <a:bodyPr rtlCol="0" anchor="ctr"/>
          <a:lstStyle/>
          <a:p>
            <a:endParaRPr lang="en-GB"/>
          </a:p>
        </p:txBody>
      </p:sp>
      <p:sp>
        <p:nvSpPr>
          <p:cNvPr id="364" name="Grafik 360">
            <a:extLst>
              <a:ext uri="{FF2B5EF4-FFF2-40B4-BE49-F238E27FC236}">
                <a16:creationId xmlns:a16="http://schemas.microsoft.com/office/drawing/2014/main" id="{E60F765B-2FE8-4222-A3F0-3210B0C8798D}"/>
              </a:ext>
            </a:extLst>
          </p:cNvPr>
          <p:cNvSpPr/>
          <p:nvPr/>
        </p:nvSpPr>
        <p:spPr>
          <a:xfrm>
            <a:off x="7295675" y="4169670"/>
            <a:ext cx="390641" cy="480789"/>
          </a:xfrm>
          <a:custGeom>
            <a:avLst/>
            <a:gdLst>
              <a:gd name="connsiteX0" fmla="*/ 388780 w 594360"/>
              <a:gd name="connsiteY0" fmla="*/ 137320 h 731520"/>
              <a:gd name="connsiteX1" fmla="*/ 457360 w 594360"/>
              <a:gd name="connsiteY1" fmla="*/ 68740 h 731520"/>
              <a:gd name="connsiteX2" fmla="*/ 388780 w 594360"/>
              <a:gd name="connsiteY2" fmla="*/ 160 h 731520"/>
              <a:gd name="connsiteX3" fmla="*/ 320200 w 594360"/>
              <a:gd name="connsiteY3" fmla="*/ 68740 h 731520"/>
              <a:gd name="connsiteX4" fmla="*/ 388780 w 594360"/>
              <a:gd name="connsiteY4" fmla="*/ 137320 h 731520"/>
              <a:gd name="connsiteX5" fmla="*/ 162594 w 594360"/>
              <a:gd name="connsiteY5" fmla="*/ 453745 h 731520"/>
              <a:gd name="connsiteX6" fmla="*/ 141449 w 594360"/>
              <a:gd name="connsiteY6" fmla="*/ 503065 h 731520"/>
              <a:gd name="connsiteX7" fmla="*/ 45880 w 594360"/>
              <a:gd name="connsiteY7" fmla="*/ 503065 h 731520"/>
              <a:gd name="connsiteX8" fmla="*/ 160 w 594360"/>
              <a:gd name="connsiteY8" fmla="*/ 548785 h 731520"/>
              <a:gd name="connsiteX9" fmla="*/ 45880 w 594360"/>
              <a:gd name="connsiteY9" fmla="*/ 594505 h 731520"/>
              <a:gd name="connsiteX10" fmla="*/ 156536 w 594360"/>
              <a:gd name="connsiteY10" fmla="*/ 594505 h 731520"/>
              <a:gd name="connsiteX11" fmla="*/ 219559 w 594360"/>
              <a:gd name="connsiteY11" fmla="*/ 552943 h 731520"/>
              <a:gd name="connsiteX12" fmla="*/ 232117 w 594360"/>
              <a:gd name="connsiteY12" fmla="*/ 523625 h 731520"/>
              <a:gd name="connsiteX13" fmla="*/ 216873 w 594360"/>
              <a:gd name="connsiteY13" fmla="*/ 514624 h 731520"/>
              <a:gd name="connsiteX14" fmla="*/ 162594 w 594360"/>
              <a:gd name="connsiteY14" fmla="*/ 453745 h 731520"/>
              <a:gd name="connsiteX15" fmla="*/ 548800 w 594360"/>
              <a:gd name="connsiteY15" fmla="*/ 320185 h 731520"/>
              <a:gd name="connsiteX16" fmla="*/ 485892 w 594360"/>
              <a:gd name="connsiteY16" fmla="*/ 320185 h 731520"/>
              <a:gd name="connsiteX17" fmla="*/ 448659 w 594360"/>
              <a:gd name="connsiteY17" fmla="*/ 244104 h 731520"/>
              <a:gd name="connsiteX18" fmla="*/ 360390 w 594360"/>
              <a:gd name="connsiteY18" fmla="*/ 171324 h 731520"/>
              <a:gd name="connsiteX19" fmla="*/ 258835 w 594360"/>
              <a:gd name="connsiteY19" fmla="*/ 141120 h 731520"/>
              <a:gd name="connsiteX20" fmla="*/ 143335 w 594360"/>
              <a:gd name="connsiteY20" fmla="*/ 165609 h 731520"/>
              <a:gd name="connsiteX21" fmla="*/ 86656 w 594360"/>
              <a:gd name="connsiteY21" fmla="*/ 209057 h 731520"/>
              <a:gd name="connsiteX22" fmla="*/ 78198 w 594360"/>
              <a:gd name="connsiteY22" fmla="*/ 273151 h 731520"/>
              <a:gd name="connsiteX23" fmla="*/ 142292 w 594360"/>
              <a:gd name="connsiteY23" fmla="*/ 281609 h 731520"/>
              <a:gd name="connsiteX24" fmla="*/ 198999 w 594360"/>
              <a:gd name="connsiteY24" fmla="*/ 238161 h 731520"/>
              <a:gd name="connsiteX25" fmla="*/ 235103 w 594360"/>
              <a:gd name="connsiteY25" fmla="*/ 229388 h 731520"/>
              <a:gd name="connsiteX26" fmla="*/ 256106 w 594360"/>
              <a:gd name="connsiteY26" fmla="*/ 235632 h 731520"/>
              <a:gd name="connsiteX27" fmla="*/ 202585 w 594360"/>
              <a:gd name="connsiteY27" fmla="*/ 360490 h 731520"/>
              <a:gd name="connsiteX28" fmla="*/ 240161 w 594360"/>
              <a:gd name="connsiteY28" fmla="*/ 475233 h 731520"/>
              <a:gd name="connsiteX29" fmla="*/ 361576 w 594360"/>
              <a:gd name="connsiteY29" fmla="*/ 546914 h 731520"/>
              <a:gd name="connsiteX30" fmla="*/ 322329 w 594360"/>
              <a:gd name="connsiteY30" fmla="*/ 672258 h 731520"/>
              <a:gd name="connsiteX31" fmla="*/ 352289 w 594360"/>
              <a:gd name="connsiteY31" fmla="*/ 729537 h 731520"/>
              <a:gd name="connsiteX32" fmla="*/ 365977 w 594360"/>
              <a:gd name="connsiteY32" fmla="*/ 731651 h 731520"/>
              <a:gd name="connsiteX33" fmla="*/ 409582 w 594360"/>
              <a:gd name="connsiteY33" fmla="*/ 699576 h 731520"/>
              <a:gd name="connsiteX34" fmla="*/ 454788 w 594360"/>
              <a:gd name="connsiteY34" fmla="*/ 555186 h 731520"/>
              <a:gd name="connsiteX35" fmla="*/ 423870 w 594360"/>
              <a:gd name="connsiteY35" fmla="*/ 477477 h 731520"/>
              <a:gd name="connsiteX36" fmla="*/ 336373 w 594360"/>
              <a:gd name="connsiteY36" fmla="*/ 425841 h 731520"/>
              <a:gd name="connsiteX37" fmla="*/ 381107 w 594360"/>
              <a:gd name="connsiteY37" fmla="*/ 313999 h 731520"/>
              <a:gd name="connsiteX38" fmla="*/ 410068 w 594360"/>
              <a:gd name="connsiteY38" fmla="*/ 373192 h 731520"/>
              <a:gd name="connsiteX39" fmla="*/ 471662 w 594360"/>
              <a:gd name="connsiteY39" fmla="*/ 411611 h 731520"/>
              <a:gd name="connsiteX40" fmla="*/ 548800 w 594360"/>
              <a:gd name="connsiteY40" fmla="*/ 411611 h 731520"/>
              <a:gd name="connsiteX41" fmla="*/ 594520 w 594360"/>
              <a:gd name="connsiteY41" fmla="*/ 365891 h 731520"/>
              <a:gd name="connsiteX42" fmla="*/ 548800 w 594360"/>
              <a:gd name="connsiteY42" fmla="*/ 32018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4360" h="731520">
                <a:moveTo>
                  <a:pt x="388780" y="137320"/>
                </a:moveTo>
                <a:cubicBezTo>
                  <a:pt x="426656" y="137320"/>
                  <a:pt x="457360" y="106616"/>
                  <a:pt x="457360" y="68740"/>
                </a:cubicBezTo>
                <a:cubicBezTo>
                  <a:pt x="457360" y="30864"/>
                  <a:pt x="426656" y="160"/>
                  <a:pt x="388780" y="160"/>
                </a:cubicBezTo>
                <a:cubicBezTo>
                  <a:pt x="350904" y="160"/>
                  <a:pt x="320200" y="30864"/>
                  <a:pt x="320200" y="68740"/>
                </a:cubicBezTo>
                <a:cubicBezTo>
                  <a:pt x="320200" y="106616"/>
                  <a:pt x="350904" y="137320"/>
                  <a:pt x="388780" y="137320"/>
                </a:cubicBezTo>
                <a:close/>
                <a:moveTo>
                  <a:pt x="162594" y="453745"/>
                </a:moveTo>
                <a:lnTo>
                  <a:pt x="141449" y="503065"/>
                </a:lnTo>
                <a:lnTo>
                  <a:pt x="45880" y="503065"/>
                </a:lnTo>
                <a:cubicBezTo>
                  <a:pt x="20634" y="503065"/>
                  <a:pt x="160" y="523539"/>
                  <a:pt x="160" y="548785"/>
                </a:cubicBezTo>
                <a:cubicBezTo>
                  <a:pt x="160" y="574031"/>
                  <a:pt x="20634" y="594505"/>
                  <a:pt x="45880" y="594505"/>
                </a:cubicBezTo>
                <a:lnTo>
                  <a:pt x="156536" y="594505"/>
                </a:lnTo>
                <a:cubicBezTo>
                  <a:pt x="184040" y="594505"/>
                  <a:pt x="208800" y="578161"/>
                  <a:pt x="219559" y="552943"/>
                </a:cubicBezTo>
                <a:lnTo>
                  <a:pt x="232117" y="523625"/>
                </a:lnTo>
                <a:lnTo>
                  <a:pt x="216873" y="514624"/>
                </a:lnTo>
                <a:cubicBezTo>
                  <a:pt x="192127" y="500008"/>
                  <a:pt x="173924" y="478377"/>
                  <a:pt x="162594" y="453745"/>
                </a:cubicBezTo>
                <a:close/>
                <a:moveTo>
                  <a:pt x="548800" y="320185"/>
                </a:moveTo>
                <a:lnTo>
                  <a:pt x="485892" y="320185"/>
                </a:lnTo>
                <a:lnTo>
                  <a:pt x="448659" y="244104"/>
                </a:lnTo>
                <a:cubicBezTo>
                  <a:pt x="430799" y="207600"/>
                  <a:pt x="398009" y="180911"/>
                  <a:pt x="360390" y="171324"/>
                </a:cubicBezTo>
                <a:lnTo>
                  <a:pt x="258835" y="141120"/>
                </a:lnTo>
                <a:cubicBezTo>
                  <a:pt x="218401" y="131405"/>
                  <a:pt x="176296" y="140334"/>
                  <a:pt x="143335" y="165609"/>
                </a:cubicBezTo>
                <a:lnTo>
                  <a:pt x="86656" y="209057"/>
                </a:lnTo>
                <a:cubicBezTo>
                  <a:pt x="66611" y="224416"/>
                  <a:pt x="62810" y="253106"/>
                  <a:pt x="78198" y="273151"/>
                </a:cubicBezTo>
                <a:cubicBezTo>
                  <a:pt x="93586" y="293196"/>
                  <a:pt x="122261" y="296954"/>
                  <a:pt x="142292" y="281609"/>
                </a:cubicBezTo>
                <a:lnTo>
                  <a:pt x="198999" y="238161"/>
                </a:lnTo>
                <a:cubicBezTo>
                  <a:pt x="209957" y="229746"/>
                  <a:pt x="223916" y="226731"/>
                  <a:pt x="235103" y="229388"/>
                </a:cubicBezTo>
                <a:lnTo>
                  <a:pt x="256106" y="235632"/>
                </a:lnTo>
                <a:lnTo>
                  <a:pt x="202585" y="360490"/>
                </a:lnTo>
                <a:cubicBezTo>
                  <a:pt x="184554" y="402610"/>
                  <a:pt x="200713" y="451945"/>
                  <a:pt x="240161" y="475233"/>
                </a:cubicBezTo>
                <a:lnTo>
                  <a:pt x="361576" y="546914"/>
                </a:lnTo>
                <a:lnTo>
                  <a:pt x="322329" y="672258"/>
                </a:lnTo>
                <a:cubicBezTo>
                  <a:pt x="314785" y="696347"/>
                  <a:pt x="328201" y="721993"/>
                  <a:pt x="352289" y="729537"/>
                </a:cubicBezTo>
                <a:cubicBezTo>
                  <a:pt x="356847" y="730965"/>
                  <a:pt x="361448" y="731651"/>
                  <a:pt x="365977" y="731651"/>
                </a:cubicBezTo>
                <a:cubicBezTo>
                  <a:pt x="385422" y="731651"/>
                  <a:pt x="403453" y="719121"/>
                  <a:pt x="409582" y="699576"/>
                </a:cubicBezTo>
                <a:lnTo>
                  <a:pt x="454788" y="555186"/>
                </a:lnTo>
                <a:cubicBezTo>
                  <a:pt x="463232" y="525511"/>
                  <a:pt x="450659" y="493636"/>
                  <a:pt x="423870" y="477477"/>
                </a:cubicBezTo>
                <a:lnTo>
                  <a:pt x="336373" y="425841"/>
                </a:lnTo>
                <a:lnTo>
                  <a:pt x="381107" y="313999"/>
                </a:lnTo>
                <a:lnTo>
                  <a:pt x="410068" y="373192"/>
                </a:lnTo>
                <a:cubicBezTo>
                  <a:pt x="421498" y="396538"/>
                  <a:pt x="445673" y="411611"/>
                  <a:pt x="471662" y="411611"/>
                </a:cubicBezTo>
                <a:lnTo>
                  <a:pt x="548800" y="411611"/>
                </a:lnTo>
                <a:cubicBezTo>
                  <a:pt x="574046" y="411611"/>
                  <a:pt x="594520" y="391137"/>
                  <a:pt x="594520" y="365891"/>
                </a:cubicBezTo>
                <a:cubicBezTo>
                  <a:pt x="594520" y="340645"/>
                  <a:pt x="574046" y="320185"/>
                  <a:pt x="548800" y="320185"/>
                </a:cubicBezTo>
                <a:close/>
              </a:path>
            </a:pathLst>
          </a:custGeom>
          <a:solidFill>
            <a:srgbClr val="910830"/>
          </a:solidFill>
          <a:ln w="1420" cap="flat">
            <a:noFill/>
            <a:prstDash val="solid"/>
            <a:miter/>
          </a:ln>
        </p:spPr>
        <p:txBody>
          <a:bodyPr rtlCol="0" anchor="ctr"/>
          <a:lstStyle/>
          <a:p>
            <a:endParaRPr lang="en-GB"/>
          </a:p>
        </p:txBody>
      </p:sp>
      <p:sp>
        <p:nvSpPr>
          <p:cNvPr id="365" name="Grafik 361">
            <a:extLst>
              <a:ext uri="{FF2B5EF4-FFF2-40B4-BE49-F238E27FC236}">
                <a16:creationId xmlns:a16="http://schemas.microsoft.com/office/drawing/2014/main" id="{A717B92C-975B-4C1E-B72A-2866DA2A65F1}"/>
              </a:ext>
            </a:extLst>
          </p:cNvPr>
          <p:cNvSpPr/>
          <p:nvPr/>
        </p:nvSpPr>
        <p:spPr>
          <a:xfrm>
            <a:off x="8134863" y="4680507"/>
            <a:ext cx="300493" cy="420690"/>
          </a:xfrm>
          <a:custGeom>
            <a:avLst/>
            <a:gdLst>
              <a:gd name="connsiteX0" fmla="*/ 440216 w 457200"/>
              <a:gd name="connsiteY0" fmla="*/ 91601 h 640080"/>
              <a:gd name="connsiteX1" fmla="*/ 457361 w 457200"/>
              <a:gd name="connsiteY1" fmla="*/ 74456 h 640080"/>
              <a:gd name="connsiteX2" fmla="*/ 457361 w 457200"/>
              <a:gd name="connsiteY2" fmla="*/ 17306 h 640080"/>
              <a:gd name="connsiteX3" fmla="*/ 440216 w 457200"/>
              <a:gd name="connsiteY3" fmla="*/ 161 h 640080"/>
              <a:gd name="connsiteX4" fmla="*/ 17306 w 457200"/>
              <a:gd name="connsiteY4" fmla="*/ 161 h 640080"/>
              <a:gd name="connsiteX5" fmla="*/ 161 w 457200"/>
              <a:gd name="connsiteY5" fmla="*/ 17306 h 640080"/>
              <a:gd name="connsiteX6" fmla="*/ 161 w 457200"/>
              <a:gd name="connsiteY6" fmla="*/ 81239 h 640080"/>
              <a:gd name="connsiteX7" fmla="*/ 17306 w 457200"/>
              <a:gd name="connsiteY7" fmla="*/ 98384 h 640080"/>
              <a:gd name="connsiteX8" fmla="*/ 139150 w 457200"/>
              <a:gd name="connsiteY8" fmla="*/ 98384 h 640080"/>
              <a:gd name="connsiteX9" fmla="*/ 226260 w 457200"/>
              <a:gd name="connsiteY9" fmla="*/ 137321 h 640080"/>
              <a:gd name="connsiteX10" fmla="*/ 17306 w 457200"/>
              <a:gd name="connsiteY10" fmla="*/ 137321 h 640080"/>
              <a:gd name="connsiteX11" fmla="*/ 161 w 457200"/>
              <a:gd name="connsiteY11" fmla="*/ 154466 h 640080"/>
              <a:gd name="connsiteX12" fmla="*/ 161 w 457200"/>
              <a:gd name="connsiteY12" fmla="*/ 211616 h 640080"/>
              <a:gd name="connsiteX13" fmla="*/ 17306 w 457200"/>
              <a:gd name="connsiteY13" fmla="*/ 228761 h 640080"/>
              <a:gd name="connsiteX14" fmla="*/ 244130 w 457200"/>
              <a:gd name="connsiteY14" fmla="*/ 228761 h 640080"/>
              <a:gd name="connsiteX15" fmla="*/ 137321 w 457200"/>
              <a:gd name="connsiteY15" fmla="*/ 312531 h 640080"/>
              <a:gd name="connsiteX16" fmla="*/ 17306 w 457200"/>
              <a:gd name="connsiteY16" fmla="*/ 312531 h 640080"/>
              <a:gd name="connsiteX17" fmla="*/ 161 w 457200"/>
              <a:gd name="connsiteY17" fmla="*/ 329676 h 640080"/>
              <a:gd name="connsiteX18" fmla="*/ 161 w 457200"/>
              <a:gd name="connsiteY18" fmla="*/ 405417 h 640080"/>
              <a:gd name="connsiteX19" fmla="*/ 5677 w 457200"/>
              <a:gd name="connsiteY19" fmla="*/ 418016 h 640080"/>
              <a:gd name="connsiteX20" fmla="*/ 241495 w 457200"/>
              <a:gd name="connsiteY20" fmla="*/ 635694 h 640080"/>
              <a:gd name="connsiteX21" fmla="*/ 253124 w 457200"/>
              <a:gd name="connsiteY21" fmla="*/ 640241 h 640080"/>
              <a:gd name="connsiteX22" fmla="*/ 371084 w 457200"/>
              <a:gd name="connsiteY22" fmla="*/ 640241 h 640080"/>
              <a:gd name="connsiteX23" fmla="*/ 382713 w 457200"/>
              <a:gd name="connsiteY23" fmla="*/ 610497 h 640080"/>
              <a:gd name="connsiteX24" fmla="*/ 167140 w 457200"/>
              <a:gd name="connsiteY24" fmla="*/ 411506 h 640080"/>
              <a:gd name="connsiteX25" fmla="*/ 364762 w 457200"/>
              <a:gd name="connsiteY25" fmla="*/ 228761 h 640080"/>
              <a:gd name="connsiteX26" fmla="*/ 440216 w 457200"/>
              <a:gd name="connsiteY26" fmla="*/ 228761 h 640080"/>
              <a:gd name="connsiteX27" fmla="*/ 457361 w 457200"/>
              <a:gd name="connsiteY27" fmla="*/ 211616 h 640080"/>
              <a:gd name="connsiteX28" fmla="*/ 457361 w 457200"/>
              <a:gd name="connsiteY28" fmla="*/ 154466 h 640080"/>
              <a:gd name="connsiteX29" fmla="*/ 440216 w 457200"/>
              <a:gd name="connsiteY29" fmla="*/ 137321 h 640080"/>
              <a:gd name="connsiteX30" fmla="*/ 356362 w 457200"/>
              <a:gd name="connsiteY30" fmla="*/ 137321 h 640080"/>
              <a:gd name="connsiteX31" fmla="*/ 336000 w 457200"/>
              <a:gd name="connsiteY31" fmla="*/ 91601 h 640080"/>
              <a:gd name="connsiteX32" fmla="*/ 440216 w 457200"/>
              <a:gd name="connsiteY32" fmla="*/ 9160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7200" h="640080">
                <a:moveTo>
                  <a:pt x="440216" y="91601"/>
                </a:moveTo>
                <a:cubicBezTo>
                  <a:pt x="449684" y="91601"/>
                  <a:pt x="457361" y="83924"/>
                  <a:pt x="457361" y="74456"/>
                </a:cubicBezTo>
                <a:lnTo>
                  <a:pt x="457361" y="17306"/>
                </a:lnTo>
                <a:cubicBezTo>
                  <a:pt x="457361" y="7837"/>
                  <a:pt x="449684" y="161"/>
                  <a:pt x="440216" y="161"/>
                </a:cubicBezTo>
                <a:lnTo>
                  <a:pt x="17306" y="161"/>
                </a:lnTo>
                <a:cubicBezTo>
                  <a:pt x="7837" y="161"/>
                  <a:pt x="161" y="7837"/>
                  <a:pt x="161" y="17306"/>
                </a:cubicBezTo>
                <a:lnTo>
                  <a:pt x="161" y="81239"/>
                </a:lnTo>
                <a:cubicBezTo>
                  <a:pt x="161" y="90708"/>
                  <a:pt x="7837" y="98384"/>
                  <a:pt x="17306" y="98384"/>
                </a:cubicBezTo>
                <a:lnTo>
                  <a:pt x="139150" y="98384"/>
                </a:lnTo>
                <a:cubicBezTo>
                  <a:pt x="178166" y="98384"/>
                  <a:pt x="208102" y="112612"/>
                  <a:pt x="226260" y="137321"/>
                </a:cubicBezTo>
                <a:lnTo>
                  <a:pt x="17306" y="137321"/>
                </a:lnTo>
                <a:cubicBezTo>
                  <a:pt x="7837" y="137321"/>
                  <a:pt x="161" y="144997"/>
                  <a:pt x="161" y="154466"/>
                </a:cubicBezTo>
                <a:lnTo>
                  <a:pt x="161" y="211616"/>
                </a:lnTo>
                <a:cubicBezTo>
                  <a:pt x="161" y="221084"/>
                  <a:pt x="7837" y="228761"/>
                  <a:pt x="17306" y="228761"/>
                </a:cubicBezTo>
                <a:lnTo>
                  <a:pt x="244130" y="228761"/>
                </a:lnTo>
                <a:cubicBezTo>
                  <a:pt x="235247" y="280319"/>
                  <a:pt x="197037" y="312531"/>
                  <a:pt x="137321" y="312531"/>
                </a:cubicBezTo>
                <a:lnTo>
                  <a:pt x="17306" y="312531"/>
                </a:lnTo>
                <a:cubicBezTo>
                  <a:pt x="7837" y="312531"/>
                  <a:pt x="161" y="320208"/>
                  <a:pt x="161" y="329676"/>
                </a:cubicBezTo>
                <a:lnTo>
                  <a:pt x="161" y="405417"/>
                </a:lnTo>
                <a:cubicBezTo>
                  <a:pt x="161" y="410202"/>
                  <a:pt x="2161" y="414770"/>
                  <a:pt x="5677" y="418016"/>
                </a:cubicBezTo>
                <a:lnTo>
                  <a:pt x="241495" y="635694"/>
                </a:lnTo>
                <a:cubicBezTo>
                  <a:pt x="244662" y="638618"/>
                  <a:pt x="248814" y="640241"/>
                  <a:pt x="253124" y="640241"/>
                </a:cubicBezTo>
                <a:lnTo>
                  <a:pt x="371084" y="640241"/>
                </a:lnTo>
                <a:cubicBezTo>
                  <a:pt x="386692" y="640241"/>
                  <a:pt x="394181" y="621084"/>
                  <a:pt x="382713" y="610497"/>
                </a:cubicBezTo>
                <a:lnTo>
                  <a:pt x="167140" y="411506"/>
                </a:lnTo>
                <a:cubicBezTo>
                  <a:pt x="276438" y="408163"/>
                  <a:pt x="354512" y="335218"/>
                  <a:pt x="364762" y="228761"/>
                </a:cubicBezTo>
                <a:lnTo>
                  <a:pt x="440216" y="228761"/>
                </a:lnTo>
                <a:cubicBezTo>
                  <a:pt x="449684" y="228761"/>
                  <a:pt x="457361" y="221084"/>
                  <a:pt x="457361" y="211616"/>
                </a:cubicBezTo>
                <a:lnTo>
                  <a:pt x="457361" y="154466"/>
                </a:lnTo>
                <a:cubicBezTo>
                  <a:pt x="457361" y="144997"/>
                  <a:pt x="449684" y="137321"/>
                  <a:pt x="440216" y="137321"/>
                </a:cubicBezTo>
                <a:lnTo>
                  <a:pt x="356362" y="137321"/>
                </a:lnTo>
                <a:cubicBezTo>
                  <a:pt x="351382" y="120832"/>
                  <a:pt x="344532" y="105537"/>
                  <a:pt x="336000" y="91601"/>
                </a:cubicBezTo>
                <a:lnTo>
                  <a:pt x="440216" y="91601"/>
                </a:lnTo>
                <a:close/>
              </a:path>
            </a:pathLst>
          </a:custGeom>
          <a:solidFill>
            <a:srgbClr val="910830"/>
          </a:solidFill>
          <a:ln w="1429" cap="flat">
            <a:noFill/>
            <a:prstDash val="solid"/>
            <a:miter/>
          </a:ln>
        </p:spPr>
        <p:txBody>
          <a:bodyPr rtlCol="0" anchor="ctr"/>
          <a:lstStyle/>
          <a:p>
            <a:endParaRPr lang="en-GB"/>
          </a:p>
        </p:txBody>
      </p:sp>
      <p:sp>
        <p:nvSpPr>
          <p:cNvPr id="366" name="Grafik 362">
            <a:extLst>
              <a:ext uri="{FF2B5EF4-FFF2-40B4-BE49-F238E27FC236}">
                <a16:creationId xmlns:a16="http://schemas.microsoft.com/office/drawing/2014/main" id="{76A17FE1-ACCE-4B52-8851-9C7C33F9FE8B}"/>
              </a:ext>
            </a:extLst>
          </p:cNvPr>
          <p:cNvSpPr/>
          <p:nvPr/>
        </p:nvSpPr>
        <p:spPr>
          <a:xfrm>
            <a:off x="6626764" y="4657971"/>
            <a:ext cx="465764" cy="465764"/>
          </a:xfrm>
          <a:custGeom>
            <a:avLst/>
            <a:gdLst>
              <a:gd name="connsiteX0" fmla="*/ 354490 w 708660"/>
              <a:gd name="connsiteY0" fmla="*/ 160 h 708660"/>
              <a:gd name="connsiteX1" fmla="*/ 160 w 708660"/>
              <a:gd name="connsiteY1" fmla="*/ 354490 h 708660"/>
              <a:gd name="connsiteX2" fmla="*/ 171610 w 708660"/>
              <a:gd name="connsiteY2" fmla="*/ 657528 h 708660"/>
              <a:gd name="connsiteX3" fmla="*/ 171610 w 708660"/>
              <a:gd name="connsiteY3" fmla="*/ 400210 h 708660"/>
              <a:gd name="connsiteX4" fmla="*/ 194470 w 708660"/>
              <a:gd name="connsiteY4" fmla="*/ 377350 h 708660"/>
              <a:gd name="connsiteX5" fmla="*/ 217330 w 708660"/>
              <a:gd name="connsiteY5" fmla="*/ 400210 h 708660"/>
              <a:gd name="connsiteX6" fmla="*/ 217330 w 708660"/>
              <a:gd name="connsiteY6" fmla="*/ 681245 h 708660"/>
              <a:gd name="connsiteX7" fmla="*/ 354490 w 708660"/>
              <a:gd name="connsiteY7" fmla="*/ 708820 h 708660"/>
              <a:gd name="connsiteX8" fmla="*/ 491650 w 708660"/>
              <a:gd name="connsiteY8" fmla="*/ 681245 h 708660"/>
              <a:gd name="connsiteX9" fmla="*/ 491650 w 708660"/>
              <a:gd name="connsiteY9" fmla="*/ 400210 h 708660"/>
              <a:gd name="connsiteX10" fmla="*/ 514510 w 708660"/>
              <a:gd name="connsiteY10" fmla="*/ 377350 h 708660"/>
              <a:gd name="connsiteX11" fmla="*/ 537370 w 708660"/>
              <a:gd name="connsiteY11" fmla="*/ 400210 h 708660"/>
              <a:gd name="connsiteX12" fmla="*/ 537370 w 708660"/>
              <a:gd name="connsiteY12" fmla="*/ 657528 h 708660"/>
              <a:gd name="connsiteX13" fmla="*/ 708820 w 708660"/>
              <a:gd name="connsiteY13" fmla="*/ 354490 h 708660"/>
              <a:gd name="connsiteX14" fmla="*/ 354490 w 708660"/>
              <a:gd name="connsiteY14" fmla="*/ 160 h 708660"/>
              <a:gd name="connsiteX15" fmla="*/ 260907 w 708660"/>
              <a:gd name="connsiteY15" fmla="*/ 309484 h 708660"/>
              <a:gd name="connsiteX16" fmla="*/ 173753 w 708660"/>
              <a:gd name="connsiteY16" fmla="*/ 309484 h 708660"/>
              <a:gd name="connsiteX17" fmla="*/ 160180 w 708660"/>
              <a:gd name="connsiteY17" fmla="*/ 321629 h 708660"/>
              <a:gd name="connsiteX18" fmla="*/ 140606 w 708660"/>
              <a:gd name="connsiteY18" fmla="*/ 323915 h 708660"/>
              <a:gd name="connsiteX19" fmla="*/ 131891 w 708660"/>
              <a:gd name="connsiteY19" fmla="*/ 306198 h 708660"/>
              <a:gd name="connsiteX20" fmla="*/ 217473 w 708660"/>
              <a:gd name="connsiteY20" fmla="*/ 246048 h 708660"/>
              <a:gd name="connsiteX21" fmla="*/ 303055 w 708660"/>
              <a:gd name="connsiteY21" fmla="*/ 306198 h 708660"/>
              <a:gd name="connsiteX22" fmla="*/ 294340 w 708660"/>
              <a:gd name="connsiteY22" fmla="*/ 323915 h 708660"/>
              <a:gd name="connsiteX23" fmla="*/ 274766 w 708660"/>
              <a:gd name="connsiteY23" fmla="*/ 321629 h 708660"/>
              <a:gd name="connsiteX24" fmla="*/ 260907 w 708660"/>
              <a:gd name="connsiteY24" fmla="*/ 309484 h 708660"/>
              <a:gd name="connsiteX25" fmla="*/ 354490 w 708660"/>
              <a:gd name="connsiteY25" fmla="*/ 583090 h 708660"/>
              <a:gd name="connsiteX26" fmla="*/ 285910 w 708660"/>
              <a:gd name="connsiteY26" fmla="*/ 491650 h 708660"/>
              <a:gd name="connsiteX27" fmla="*/ 354490 w 708660"/>
              <a:gd name="connsiteY27" fmla="*/ 400210 h 708660"/>
              <a:gd name="connsiteX28" fmla="*/ 423070 w 708660"/>
              <a:gd name="connsiteY28" fmla="*/ 491650 h 708660"/>
              <a:gd name="connsiteX29" fmla="*/ 354490 w 708660"/>
              <a:gd name="connsiteY29" fmla="*/ 583090 h 708660"/>
              <a:gd name="connsiteX30" fmla="*/ 568517 w 708660"/>
              <a:gd name="connsiteY30" fmla="*/ 323772 h 708660"/>
              <a:gd name="connsiteX31" fmla="*/ 548943 w 708660"/>
              <a:gd name="connsiteY31" fmla="*/ 321486 h 708660"/>
              <a:gd name="connsiteX32" fmla="*/ 535370 w 708660"/>
              <a:gd name="connsiteY32" fmla="*/ 309341 h 708660"/>
              <a:gd name="connsiteX33" fmla="*/ 448216 w 708660"/>
              <a:gd name="connsiteY33" fmla="*/ 309341 h 708660"/>
              <a:gd name="connsiteX34" fmla="*/ 434500 w 708660"/>
              <a:gd name="connsiteY34" fmla="*/ 321629 h 708660"/>
              <a:gd name="connsiteX35" fmla="*/ 414926 w 708660"/>
              <a:gd name="connsiteY35" fmla="*/ 323915 h 708660"/>
              <a:gd name="connsiteX36" fmla="*/ 406211 w 708660"/>
              <a:gd name="connsiteY36" fmla="*/ 306198 h 708660"/>
              <a:gd name="connsiteX37" fmla="*/ 491793 w 708660"/>
              <a:gd name="connsiteY37" fmla="*/ 246048 h 708660"/>
              <a:gd name="connsiteX38" fmla="*/ 577375 w 708660"/>
              <a:gd name="connsiteY38" fmla="*/ 306198 h 708660"/>
              <a:gd name="connsiteX39" fmla="*/ 568517 w 708660"/>
              <a:gd name="connsiteY39" fmla="*/ 32377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08660" h="708660">
                <a:moveTo>
                  <a:pt x="354490" y="160"/>
                </a:moveTo>
                <a:cubicBezTo>
                  <a:pt x="158751" y="160"/>
                  <a:pt x="160" y="158751"/>
                  <a:pt x="160" y="354490"/>
                </a:cubicBezTo>
                <a:cubicBezTo>
                  <a:pt x="160" y="483220"/>
                  <a:pt x="69026" y="595520"/>
                  <a:pt x="171610" y="657528"/>
                </a:cubicBezTo>
                <a:lnTo>
                  <a:pt x="171610" y="400210"/>
                </a:lnTo>
                <a:cubicBezTo>
                  <a:pt x="171610" y="387637"/>
                  <a:pt x="181897" y="377350"/>
                  <a:pt x="194470" y="377350"/>
                </a:cubicBezTo>
                <a:cubicBezTo>
                  <a:pt x="207043" y="377350"/>
                  <a:pt x="217330" y="387637"/>
                  <a:pt x="217330" y="400210"/>
                </a:cubicBezTo>
                <a:lnTo>
                  <a:pt x="217330" y="681245"/>
                </a:lnTo>
                <a:cubicBezTo>
                  <a:pt x="259478" y="698962"/>
                  <a:pt x="305912" y="708820"/>
                  <a:pt x="354490" y="708820"/>
                </a:cubicBezTo>
                <a:cubicBezTo>
                  <a:pt x="403067" y="708820"/>
                  <a:pt x="449502" y="698962"/>
                  <a:pt x="491650" y="681245"/>
                </a:cubicBezTo>
                <a:lnTo>
                  <a:pt x="491650" y="400210"/>
                </a:lnTo>
                <a:cubicBezTo>
                  <a:pt x="491650" y="387637"/>
                  <a:pt x="501937" y="377350"/>
                  <a:pt x="514510" y="377350"/>
                </a:cubicBezTo>
                <a:cubicBezTo>
                  <a:pt x="527083" y="377350"/>
                  <a:pt x="537370" y="387637"/>
                  <a:pt x="537370" y="400210"/>
                </a:cubicBezTo>
                <a:lnTo>
                  <a:pt x="537370" y="657528"/>
                </a:lnTo>
                <a:cubicBezTo>
                  <a:pt x="639954" y="595520"/>
                  <a:pt x="708820" y="483077"/>
                  <a:pt x="708820" y="354490"/>
                </a:cubicBezTo>
                <a:cubicBezTo>
                  <a:pt x="708820" y="158751"/>
                  <a:pt x="550229" y="160"/>
                  <a:pt x="354490" y="160"/>
                </a:cubicBezTo>
                <a:close/>
                <a:moveTo>
                  <a:pt x="260907" y="309484"/>
                </a:moveTo>
                <a:cubicBezTo>
                  <a:pt x="239761" y="290625"/>
                  <a:pt x="194899" y="290625"/>
                  <a:pt x="173753" y="309484"/>
                </a:cubicBezTo>
                <a:lnTo>
                  <a:pt x="160180" y="321629"/>
                </a:lnTo>
                <a:cubicBezTo>
                  <a:pt x="154751" y="326344"/>
                  <a:pt x="146892" y="327344"/>
                  <a:pt x="140606" y="323915"/>
                </a:cubicBezTo>
                <a:cubicBezTo>
                  <a:pt x="134320" y="320486"/>
                  <a:pt x="130748" y="313342"/>
                  <a:pt x="131891" y="306198"/>
                </a:cubicBezTo>
                <a:cubicBezTo>
                  <a:pt x="137606" y="270194"/>
                  <a:pt x="180754" y="246048"/>
                  <a:pt x="217473" y="246048"/>
                </a:cubicBezTo>
                <a:cubicBezTo>
                  <a:pt x="254192" y="246048"/>
                  <a:pt x="297340" y="270194"/>
                  <a:pt x="303055" y="306198"/>
                </a:cubicBezTo>
                <a:cubicBezTo>
                  <a:pt x="304198" y="313342"/>
                  <a:pt x="300626" y="320486"/>
                  <a:pt x="294340" y="323915"/>
                </a:cubicBezTo>
                <a:cubicBezTo>
                  <a:pt x="286053" y="328344"/>
                  <a:pt x="278338" y="324915"/>
                  <a:pt x="274766" y="321629"/>
                </a:cubicBezTo>
                <a:lnTo>
                  <a:pt x="260907" y="309484"/>
                </a:lnTo>
                <a:close/>
                <a:moveTo>
                  <a:pt x="354490" y="583090"/>
                </a:moveTo>
                <a:cubicBezTo>
                  <a:pt x="316628" y="583090"/>
                  <a:pt x="285910" y="542085"/>
                  <a:pt x="285910" y="491650"/>
                </a:cubicBezTo>
                <a:cubicBezTo>
                  <a:pt x="285910" y="441215"/>
                  <a:pt x="316628" y="400210"/>
                  <a:pt x="354490" y="400210"/>
                </a:cubicBezTo>
                <a:cubicBezTo>
                  <a:pt x="392352" y="400210"/>
                  <a:pt x="423070" y="441215"/>
                  <a:pt x="423070" y="491650"/>
                </a:cubicBezTo>
                <a:cubicBezTo>
                  <a:pt x="423070" y="542085"/>
                  <a:pt x="392352" y="583090"/>
                  <a:pt x="354490" y="583090"/>
                </a:cubicBezTo>
                <a:close/>
                <a:moveTo>
                  <a:pt x="568517" y="323772"/>
                </a:moveTo>
                <a:cubicBezTo>
                  <a:pt x="560230" y="328201"/>
                  <a:pt x="552515" y="324772"/>
                  <a:pt x="548943" y="321486"/>
                </a:cubicBezTo>
                <a:lnTo>
                  <a:pt x="535370" y="309341"/>
                </a:lnTo>
                <a:cubicBezTo>
                  <a:pt x="514224" y="290482"/>
                  <a:pt x="469361" y="290482"/>
                  <a:pt x="448216" y="309341"/>
                </a:cubicBezTo>
                <a:lnTo>
                  <a:pt x="434500" y="321629"/>
                </a:lnTo>
                <a:cubicBezTo>
                  <a:pt x="429071" y="326344"/>
                  <a:pt x="421213" y="327344"/>
                  <a:pt x="414926" y="323915"/>
                </a:cubicBezTo>
                <a:cubicBezTo>
                  <a:pt x="408640" y="320486"/>
                  <a:pt x="405068" y="313342"/>
                  <a:pt x="406211" y="306198"/>
                </a:cubicBezTo>
                <a:cubicBezTo>
                  <a:pt x="411926" y="270194"/>
                  <a:pt x="455074" y="246048"/>
                  <a:pt x="491793" y="246048"/>
                </a:cubicBezTo>
                <a:cubicBezTo>
                  <a:pt x="528512" y="246048"/>
                  <a:pt x="571660" y="270194"/>
                  <a:pt x="577375" y="306198"/>
                </a:cubicBezTo>
                <a:cubicBezTo>
                  <a:pt x="578232" y="313199"/>
                  <a:pt x="574803" y="320343"/>
                  <a:pt x="568517" y="323772"/>
                </a:cubicBezTo>
                <a:close/>
              </a:path>
            </a:pathLst>
          </a:custGeom>
          <a:solidFill>
            <a:srgbClr val="910830"/>
          </a:solidFill>
          <a:ln w="1421" cap="flat">
            <a:noFill/>
            <a:prstDash val="solid"/>
            <a:miter/>
          </a:ln>
        </p:spPr>
        <p:txBody>
          <a:bodyPr rtlCol="0" anchor="ctr"/>
          <a:lstStyle/>
          <a:p>
            <a:endParaRPr lang="en-GB"/>
          </a:p>
        </p:txBody>
      </p:sp>
      <p:sp>
        <p:nvSpPr>
          <p:cNvPr id="367" name="Grafik 363">
            <a:extLst>
              <a:ext uri="{FF2B5EF4-FFF2-40B4-BE49-F238E27FC236}">
                <a16:creationId xmlns:a16="http://schemas.microsoft.com/office/drawing/2014/main" id="{AFC6CBCA-EB0F-496F-81B5-9F6E5195F5B9}"/>
              </a:ext>
            </a:extLst>
          </p:cNvPr>
          <p:cNvSpPr/>
          <p:nvPr/>
        </p:nvSpPr>
        <p:spPr>
          <a:xfrm>
            <a:off x="7144488" y="4657971"/>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40190 h 708660"/>
              <a:gd name="connsiteX6" fmla="*/ 514510 w 708660"/>
              <a:gd name="connsiteY6" fmla="*/ 285910 h 708660"/>
              <a:gd name="connsiteX7" fmla="*/ 468790 w 708660"/>
              <a:gd name="connsiteY7" fmla="*/ 331630 h 708660"/>
              <a:gd name="connsiteX8" fmla="*/ 423070 w 708660"/>
              <a:gd name="connsiteY8" fmla="*/ 285910 h 708660"/>
              <a:gd name="connsiteX9" fmla="*/ 468790 w 708660"/>
              <a:gd name="connsiteY9" fmla="*/ 240190 h 708660"/>
              <a:gd name="connsiteX10" fmla="*/ 217330 w 708660"/>
              <a:gd name="connsiteY10" fmla="*/ 583090 h 708660"/>
              <a:gd name="connsiteX11" fmla="*/ 148750 w 708660"/>
              <a:gd name="connsiteY11" fmla="*/ 515939 h 708660"/>
              <a:gd name="connsiteX12" fmla="*/ 208186 w 708660"/>
              <a:gd name="connsiteY12" fmla="*/ 404782 h 708660"/>
              <a:gd name="connsiteX13" fmla="*/ 226474 w 708660"/>
              <a:gd name="connsiteY13" fmla="*/ 404782 h 708660"/>
              <a:gd name="connsiteX14" fmla="*/ 285910 w 708660"/>
              <a:gd name="connsiteY14" fmla="*/ 515939 h 708660"/>
              <a:gd name="connsiteX15" fmla="*/ 217330 w 708660"/>
              <a:gd name="connsiteY15" fmla="*/ 583090 h 708660"/>
              <a:gd name="connsiteX16" fmla="*/ 240190 w 708660"/>
              <a:gd name="connsiteY16" fmla="*/ 331630 h 708660"/>
              <a:gd name="connsiteX17" fmla="*/ 194470 w 708660"/>
              <a:gd name="connsiteY17" fmla="*/ 285910 h 708660"/>
              <a:gd name="connsiteX18" fmla="*/ 240190 w 708660"/>
              <a:gd name="connsiteY18" fmla="*/ 240190 h 708660"/>
              <a:gd name="connsiteX19" fmla="*/ 285910 w 708660"/>
              <a:gd name="connsiteY19" fmla="*/ 285910 h 708660"/>
              <a:gd name="connsiteX20" fmla="*/ 240190 w 708660"/>
              <a:gd name="connsiteY20" fmla="*/ 331630 h 708660"/>
              <a:gd name="connsiteX21" fmla="*/ 483363 w 708660"/>
              <a:gd name="connsiteY21" fmla="*/ 551943 h 708660"/>
              <a:gd name="connsiteX22" fmla="*/ 354490 w 708660"/>
              <a:gd name="connsiteY22" fmla="*/ 491650 h 708660"/>
              <a:gd name="connsiteX23" fmla="*/ 354490 w 708660"/>
              <a:gd name="connsiteY23" fmla="*/ 445930 h 708660"/>
              <a:gd name="connsiteX24" fmla="*/ 518368 w 708660"/>
              <a:gd name="connsiteY24" fmla="*/ 522797 h 708660"/>
              <a:gd name="connsiteX25" fmla="*/ 483363 w 708660"/>
              <a:gd name="connsiteY25" fmla="*/ 55194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40190"/>
                </a:moveTo>
                <a:cubicBezTo>
                  <a:pt x="494079" y="240190"/>
                  <a:pt x="514510" y="260621"/>
                  <a:pt x="514510" y="285910"/>
                </a:cubicBezTo>
                <a:cubicBezTo>
                  <a:pt x="514510" y="311199"/>
                  <a:pt x="494079" y="331630"/>
                  <a:pt x="468790" y="331630"/>
                </a:cubicBezTo>
                <a:cubicBezTo>
                  <a:pt x="443501" y="331630"/>
                  <a:pt x="423070" y="311199"/>
                  <a:pt x="423070" y="285910"/>
                </a:cubicBezTo>
                <a:cubicBezTo>
                  <a:pt x="423070" y="260621"/>
                  <a:pt x="443501" y="240190"/>
                  <a:pt x="468790" y="240190"/>
                </a:cubicBezTo>
                <a:close/>
                <a:moveTo>
                  <a:pt x="217330" y="583090"/>
                </a:moveTo>
                <a:cubicBezTo>
                  <a:pt x="179468" y="583090"/>
                  <a:pt x="148750" y="553086"/>
                  <a:pt x="148750" y="515939"/>
                </a:cubicBezTo>
                <a:cubicBezTo>
                  <a:pt x="148750" y="487364"/>
                  <a:pt x="189469" y="429642"/>
                  <a:pt x="208186" y="404782"/>
                </a:cubicBezTo>
                <a:cubicBezTo>
                  <a:pt x="212758" y="398638"/>
                  <a:pt x="221902" y="398638"/>
                  <a:pt x="226474" y="404782"/>
                </a:cubicBezTo>
                <a:cubicBezTo>
                  <a:pt x="245191" y="429642"/>
                  <a:pt x="285910" y="487364"/>
                  <a:pt x="285910" y="515939"/>
                </a:cubicBezTo>
                <a:cubicBezTo>
                  <a:pt x="285910" y="553086"/>
                  <a:pt x="255192" y="583090"/>
                  <a:pt x="217330" y="583090"/>
                </a:cubicBezTo>
                <a:close/>
                <a:moveTo>
                  <a:pt x="240190" y="331630"/>
                </a:moveTo>
                <a:cubicBezTo>
                  <a:pt x="214901" y="331630"/>
                  <a:pt x="194470" y="311199"/>
                  <a:pt x="194470" y="285910"/>
                </a:cubicBezTo>
                <a:cubicBezTo>
                  <a:pt x="194470" y="260621"/>
                  <a:pt x="214901" y="240190"/>
                  <a:pt x="240190" y="240190"/>
                </a:cubicBezTo>
                <a:cubicBezTo>
                  <a:pt x="265479" y="240190"/>
                  <a:pt x="285910" y="260621"/>
                  <a:pt x="285910" y="285910"/>
                </a:cubicBezTo>
                <a:cubicBezTo>
                  <a:pt x="285910" y="311199"/>
                  <a:pt x="265479" y="331630"/>
                  <a:pt x="240190" y="331630"/>
                </a:cubicBezTo>
                <a:close/>
                <a:moveTo>
                  <a:pt x="483363" y="551943"/>
                </a:moveTo>
                <a:cubicBezTo>
                  <a:pt x="451359" y="513653"/>
                  <a:pt x="404353" y="491650"/>
                  <a:pt x="354490" y="491650"/>
                </a:cubicBezTo>
                <a:cubicBezTo>
                  <a:pt x="324200" y="491650"/>
                  <a:pt x="324200" y="445930"/>
                  <a:pt x="354490" y="445930"/>
                </a:cubicBezTo>
                <a:cubicBezTo>
                  <a:pt x="417926" y="445930"/>
                  <a:pt x="477791" y="473933"/>
                  <a:pt x="518368" y="522797"/>
                </a:cubicBezTo>
                <a:cubicBezTo>
                  <a:pt x="538084" y="546228"/>
                  <a:pt x="502366" y="574946"/>
                  <a:pt x="483363" y="551943"/>
                </a:cubicBezTo>
                <a:close/>
              </a:path>
            </a:pathLst>
          </a:custGeom>
          <a:solidFill>
            <a:srgbClr val="910830"/>
          </a:solidFill>
          <a:ln w="1421" cap="flat">
            <a:noFill/>
            <a:prstDash val="solid"/>
            <a:miter/>
          </a:ln>
        </p:spPr>
        <p:txBody>
          <a:bodyPr rtlCol="0" anchor="ctr"/>
          <a:lstStyle/>
          <a:p>
            <a:endParaRPr lang="en-GB"/>
          </a:p>
        </p:txBody>
      </p:sp>
      <p:sp>
        <p:nvSpPr>
          <p:cNvPr id="368" name="Grafik 364">
            <a:extLst>
              <a:ext uri="{FF2B5EF4-FFF2-40B4-BE49-F238E27FC236}">
                <a16:creationId xmlns:a16="http://schemas.microsoft.com/office/drawing/2014/main" id="{E4BBD48F-EBB2-4F4B-8869-706E15226326}"/>
              </a:ext>
            </a:extLst>
          </p:cNvPr>
          <p:cNvSpPr/>
          <p:nvPr/>
        </p:nvSpPr>
        <p:spPr>
          <a:xfrm>
            <a:off x="7662213" y="4680508"/>
            <a:ext cx="420690" cy="420690"/>
          </a:xfrm>
          <a:custGeom>
            <a:avLst/>
            <a:gdLst>
              <a:gd name="connsiteX0" fmla="*/ 620154 w 640080"/>
              <a:gd name="connsiteY0" fmla="*/ 140093 h 640080"/>
              <a:gd name="connsiteX1" fmla="*/ 500307 w 640080"/>
              <a:gd name="connsiteY1" fmla="*/ 20247 h 640080"/>
              <a:gd name="connsiteX2" fmla="*/ 451814 w 640080"/>
              <a:gd name="connsiteY2" fmla="*/ 160 h 640080"/>
              <a:gd name="connsiteX3" fmla="*/ 68740 w 640080"/>
              <a:gd name="connsiteY3" fmla="*/ 160 h 640080"/>
              <a:gd name="connsiteX4" fmla="*/ 160 w 640080"/>
              <a:gd name="connsiteY4" fmla="*/ 68740 h 640080"/>
              <a:gd name="connsiteX5" fmla="*/ 160 w 640080"/>
              <a:gd name="connsiteY5" fmla="*/ 571660 h 640080"/>
              <a:gd name="connsiteX6" fmla="*/ 68740 w 640080"/>
              <a:gd name="connsiteY6" fmla="*/ 640240 h 640080"/>
              <a:gd name="connsiteX7" fmla="*/ 571660 w 640080"/>
              <a:gd name="connsiteY7" fmla="*/ 640240 h 640080"/>
              <a:gd name="connsiteX8" fmla="*/ 640240 w 640080"/>
              <a:gd name="connsiteY8" fmla="*/ 571660 h 640080"/>
              <a:gd name="connsiteX9" fmla="*/ 640240 w 640080"/>
              <a:gd name="connsiteY9" fmla="*/ 188587 h 640080"/>
              <a:gd name="connsiteX10" fmla="*/ 620154 w 640080"/>
              <a:gd name="connsiteY10" fmla="*/ 140093 h 640080"/>
              <a:gd name="connsiteX11" fmla="*/ 320200 w 640080"/>
              <a:gd name="connsiteY11" fmla="*/ 548800 h 640080"/>
              <a:gd name="connsiteX12" fmla="*/ 228760 w 640080"/>
              <a:gd name="connsiteY12" fmla="*/ 457360 h 640080"/>
              <a:gd name="connsiteX13" fmla="*/ 320200 w 640080"/>
              <a:gd name="connsiteY13" fmla="*/ 365920 h 640080"/>
              <a:gd name="connsiteX14" fmla="*/ 411640 w 640080"/>
              <a:gd name="connsiteY14" fmla="*/ 457360 h 640080"/>
              <a:gd name="connsiteX15" fmla="*/ 320200 w 640080"/>
              <a:gd name="connsiteY15" fmla="*/ 548800 h 640080"/>
              <a:gd name="connsiteX16" fmla="*/ 457360 w 640080"/>
              <a:gd name="connsiteY16" fmla="*/ 113717 h 640080"/>
              <a:gd name="connsiteX17" fmla="*/ 457360 w 640080"/>
              <a:gd name="connsiteY17" fmla="*/ 257335 h 640080"/>
              <a:gd name="connsiteX18" fmla="*/ 440215 w 640080"/>
              <a:gd name="connsiteY18" fmla="*/ 274480 h 640080"/>
              <a:gd name="connsiteX19" fmla="*/ 108745 w 640080"/>
              <a:gd name="connsiteY19" fmla="*/ 274480 h 640080"/>
              <a:gd name="connsiteX20" fmla="*/ 91600 w 640080"/>
              <a:gd name="connsiteY20" fmla="*/ 257335 h 640080"/>
              <a:gd name="connsiteX21" fmla="*/ 91600 w 640080"/>
              <a:gd name="connsiteY21" fmla="*/ 108745 h 640080"/>
              <a:gd name="connsiteX22" fmla="*/ 108745 w 640080"/>
              <a:gd name="connsiteY22" fmla="*/ 91600 h 640080"/>
              <a:gd name="connsiteX23" fmla="*/ 435243 w 640080"/>
              <a:gd name="connsiteY23" fmla="*/ 91600 h 640080"/>
              <a:gd name="connsiteX24" fmla="*/ 447366 w 640080"/>
              <a:gd name="connsiteY24" fmla="*/ 96622 h 640080"/>
              <a:gd name="connsiteX25" fmla="*/ 452338 w 640080"/>
              <a:gd name="connsiteY25" fmla="*/ 101594 h 640080"/>
              <a:gd name="connsiteX26" fmla="*/ 457360 w 640080"/>
              <a:gd name="connsiteY26" fmla="*/ 11371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640080">
                <a:moveTo>
                  <a:pt x="620154" y="140093"/>
                </a:moveTo>
                <a:lnTo>
                  <a:pt x="500307" y="20247"/>
                </a:lnTo>
                <a:cubicBezTo>
                  <a:pt x="487446" y="7386"/>
                  <a:pt x="470002" y="160"/>
                  <a:pt x="451814" y="160"/>
                </a:cubicBez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188587"/>
                </a:lnTo>
                <a:cubicBezTo>
                  <a:pt x="640240" y="170398"/>
                  <a:pt x="633015" y="152955"/>
                  <a:pt x="620154" y="140093"/>
                </a:cubicBezTo>
                <a:close/>
                <a:moveTo>
                  <a:pt x="320200" y="548800"/>
                </a:moveTo>
                <a:cubicBezTo>
                  <a:pt x="269700" y="548800"/>
                  <a:pt x="228760" y="507861"/>
                  <a:pt x="228760" y="457360"/>
                </a:cubicBezTo>
                <a:cubicBezTo>
                  <a:pt x="228760" y="406860"/>
                  <a:pt x="269700" y="365920"/>
                  <a:pt x="320200" y="365920"/>
                </a:cubicBezTo>
                <a:cubicBezTo>
                  <a:pt x="370701" y="365920"/>
                  <a:pt x="411640" y="406860"/>
                  <a:pt x="411640" y="457360"/>
                </a:cubicBezTo>
                <a:cubicBezTo>
                  <a:pt x="411640" y="507861"/>
                  <a:pt x="370701" y="548800"/>
                  <a:pt x="320200" y="548800"/>
                </a:cubicBezTo>
                <a:close/>
                <a:moveTo>
                  <a:pt x="457360" y="113717"/>
                </a:moveTo>
                <a:lnTo>
                  <a:pt x="457360" y="257335"/>
                </a:lnTo>
                <a:cubicBezTo>
                  <a:pt x="457360" y="266804"/>
                  <a:pt x="449684" y="274480"/>
                  <a:pt x="440215" y="274480"/>
                </a:cubicBezTo>
                <a:lnTo>
                  <a:pt x="108745" y="274480"/>
                </a:lnTo>
                <a:cubicBezTo>
                  <a:pt x="99277" y="274480"/>
                  <a:pt x="91600" y="266804"/>
                  <a:pt x="91600" y="257335"/>
                </a:cubicBezTo>
                <a:lnTo>
                  <a:pt x="91600" y="108745"/>
                </a:lnTo>
                <a:cubicBezTo>
                  <a:pt x="91600" y="99277"/>
                  <a:pt x="99277" y="91600"/>
                  <a:pt x="108745" y="91600"/>
                </a:cubicBezTo>
                <a:lnTo>
                  <a:pt x="435243" y="91600"/>
                </a:lnTo>
                <a:cubicBezTo>
                  <a:pt x="439791" y="91600"/>
                  <a:pt x="444151" y="93406"/>
                  <a:pt x="447366" y="96622"/>
                </a:cubicBezTo>
                <a:lnTo>
                  <a:pt x="452338" y="101594"/>
                </a:lnTo>
                <a:cubicBezTo>
                  <a:pt x="455554" y="104809"/>
                  <a:pt x="457361" y="109170"/>
                  <a:pt x="457360" y="113717"/>
                </a:cubicBezTo>
                <a:close/>
              </a:path>
            </a:pathLst>
          </a:custGeom>
          <a:solidFill>
            <a:srgbClr val="910830"/>
          </a:solidFill>
          <a:ln w="1424" cap="flat">
            <a:noFill/>
            <a:prstDash val="solid"/>
            <a:miter/>
          </a:ln>
        </p:spPr>
        <p:txBody>
          <a:bodyPr rtlCol="0" anchor="ctr"/>
          <a:lstStyle/>
          <a:p>
            <a:endParaRPr lang="en-GB"/>
          </a:p>
        </p:txBody>
      </p:sp>
      <p:sp>
        <p:nvSpPr>
          <p:cNvPr id="369" name="Grafik 365">
            <a:extLst>
              <a:ext uri="{FF2B5EF4-FFF2-40B4-BE49-F238E27FC236}">
                <a16:creationId xmlns:a16="http://schemas.microsoft.com/office/drawing/2014/main" id="{14FD1B31-0405-40E3-95FA-5C9DFC62939E}"/>
              </a:ext>
            </a:extLst>
          </p:cNvPr>
          <p:cNvSpPr/>
          <p:nvPr/>
        </p:nvSpPr>
        <p:spPr>
          <a:xfrm>
            <a:off x="526130" y="4650458"/>
            <a:ext cx="600986" cy="480789"/>
          </a:xfrm>
          <a:custGeom>
            <a:avLst/>
            <a:gdLst>
              <a:gd name="connsiteX0" fmla="*/ 161 w 914400"/>
              <a:gd name="connsiteY0" fmla="*/ 320201 h 731520"/>
              <a:gd name="connsiteX1" fmla="*/ 161 w 914400"/>
              <a:gd name="connsiteY1" fmla="*/ 708821 h 731520"/>
              <a:gd name="connsiteX2" fmla="*/ 23021 w 914400"/>
              <a:gd name="connsiteY2" fmla="*/ 731681 h 731520"/>
              <a:gd name="connsiteX3" fmla="*/ 137321 w 914400"/>
              <a:gd name="connsiteY3" fmla="*/ 731681 h 731520"/>
              <a:gd name="connsiteX4" fmla="*/ 137321 w 914400"/>
              <a:gd name="connsiteY4" fmla="*/ 274481 h 731520"/>
              <a:gd name="connsiteX5" fmla="*/ 45881 w 914400"/>
              <a:gd name="connsiteY5" fmla="*/ 274481 h 731520"/>
              <a:gd name="connsiteX6" fmla="*/ 161 w 914400"/>
              <a:gd name="connsiteY6" fmla="*/ 320201 h 731520"/>
              <a:gd name="connsiteX7" fmla="*/ 514511 w 914400"/>
              <a:gd name="connsiteY7" fmla="*/ 251621 h 731520"/>
              <a:gd name="connsiteX8" fmla="*/ 480221 w 914400"/>
              <a:gd name="connsiteY8" fmla="*/ 251621 h 731520"/>
              <a:gd name="connsiteX9" fmla="*/ 480221 w 914400"/>
              <a:gd name="connsiteY9" fmla="*/ 194471 h 731520"/>
              <a:gd name="connsiteX10" fmla="*/ 468791 w 914400"/>
              <a:gd name="connsiteY10" fmla="*/ 183041 h 731520"/>
              <a:gd name="connsiteX11" fmla="*/ 445931 w 914400"/>
              <a:gd name="connsiteY11" fmla="*/ 183041 h 731520"/>
              <a:gd name="connsiteX12" fmla="*/ 434501 w 914400"/>
              <a:gd name="connsiteY12" fmla="*/ 194471 h 731520"/>
              <a:gd name="connsiteX13" fmla="*/ 434501 w 914400"/>
              <a:gd name="connsiteY13" fmla="*/ 285911 h 731520"/>
              <a:gd name="connsiteX14" fmla="*/ 445931 w 914400"/>
              <a:gd name="connsiteY14" fmla="*/ 297341 h 731520"/>
              <a:gd name="connsiteX15" fmla="*/ 514511 w 914400"/>
              <a:gd name="connsiteY15" fmla="*/ 297341 h 731520"/>
              <a:gd name="connsiteX16" fmla="*/ 525941 w 914400"/>
              <a:gd name="connsiteY16" fmla="*/ 285911 h 731520"/>
              <a:gd name="connsiteX17" fmla="*/ 525941 w 914400"/>
              <a:gd name="connsiteY17" fmla="*/ 263051 h 731520"/>
              <a:gd name="connsiteX18" fmla="*/ 514511 w 914400"/>
              <a:gd name="connsiteY18" fmla="*/ 251621 h 731520"/>
              <a:gd name="connsiteX19" fmla="*/ 711321 w 914400"/>
              <a:gd name="connsiteY19" fmla="*/ 160238 h 731520"/>
              <a:gd name="connsiteX20" fmla="*/ 482721 w 914400"/>
              <a:gd name="connsiteY20" fmla="*/ 7833 h 731520"/>
              <a:gd name="connsiteX21" fmla="*/ 432000 w 914400"/>
              <a:gd name="connsiteY21" fmla="*/ 7833 h 731520"/>
              <a:gd name="connsiteX22" fmla="*/ 203400 w 914400"/>
              <a:gd name="connsiteY22" fmla="*/ 160238 h 731520"/>
              <a:gd name="connsiteX23" fmla="*/ 183041 w 914400"/>
              <a:gd name="connsiteY23" fmla="*/ 198271 h 731520"/>
              <a:gd name="connsiteX24" fmla="*/ 183041 w 914400"/>
              <a:gd name="connsiteY24" fmla="*/ 731681 h 731520"/>
              <a:gd name="connsiteX25" fmla="*/ 365921 w 914400"/>
              <a:gd name="connsiteY25" fmla="*/ 731681 h 731520"/>
              <a:gd name="connsiteX26" fmla="*/ 365921 w 914400"/>
              <a:gd name="connsiteY26" fmla="*/ 525941 h 731520"/>
              <a:gd name="connsiteX27" fmla="*/ 388781 w 914400"/>
              <a:gd name="connsiteY27" fmla="*/ 503081 h 731520"/>
              <a:gd name="connsiteX28" fmla="*/ 525941 w 914400"/>
              <a:gd name="connsiteY28" fmla="*/ 503081 h 731520"/>
              <a:gd name="connsiteX29" fmla="*/ 548801 w 914400"/>
              <a:gd name="connsiteY29" fmla="*/ 525941 h 731520"/>
              <a:gd name="connsiteX30" fmla="*/ 548801 w 914400"/>
              <a:gd name="connsiteY30" fmla="*/ 731681 h 731520"/>
              <a:gd name="connsiteX31" fmla="*/ 731681 w 914400"/>
              <a:gd name="connsiteY31" fmla="*/ 731681 h 731520"/>
              <a:gd name="connsiteX32" fmla="*/ 731681 w 914400"/>
              <a:gd name="connsiteY32" fmla="*/ 198286 h 731520"/>
              <a:gd name="connsiteX33" fmla="*/ 711321 w 914400"/>
              <a:gd name="connsiteY33" fmla="*/ 160238 h 731520"/>
              <a:gd name="connsiteX34" fmla="*/ 457361 w 914400"/>
              <a:gd name="connsiteY34" fmla="*/ 365921 h 731520"/>
              <a:gd name="connsiteX35" fmla="*/ 343061 w 914400"/>
              <a:gd name="connsiteY35" fmla="*/ 251621 h 731520"/>
              <a:gd name="connsiteX36" fmla="*/ 457361 w 914400"/>
              <a:gd name="connsiteY36" fmla="*/ 137321 h 731520"/>
              <a:gd name="connsiteX37" fmla="*/ 571661 w 914400"/>
              <a:gd name="connsiteY37" fmla="*/ 251621 h 731520"/>
              <a:gd name="connsiteX38" fmla="*/ 457361 w 914400"/>
              <a:gd name="connsiteY38" fmla="*/ 365921 h 731520"/>
              <a:gd name="connsiteX39" fmla="*/ 868841 w 914400"/>
              <a:gd name="connsiteY39" fmla="*/ 274481 h 731520"/>
              <a:gd name="connsiteX40" fmla="*/ 777401 w 914400"/>
              <a:gd name="connsiteY40" fmla="*/ 274481 h 731520"/>
              <a:gd name="connsiteX41" fmla="*/ 777401 w 914400"/>
              <a:gd name="connsiteY41" fmla="*/ 731681 h 731520"/>
              <a:gd name="connsiteX42" fmla="*/ 891701 w 914400"/>
              <a:gd name="connsiteY42" fmla="*/ 731681 h 731520"/>
              <a:gd name="connsiteX43" fmla="*/ 914561 w 914400"/>
              <a:gd name="connsiteY43" fmla="*/ 708821 h 731520"/>
              <a:gd name="connsiteX44" fmla="*/ 914561 w 914400"/>
              <a:gd name="connsiteY44" fmla="*/ 320201 h 731520"/>
              <a:gd name="connsiteX45" fmla="*/ 868841 w 914400"/>
              <a:gd name="connsiteY45" fmla="*/ 2744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731520">
                <a:moveTo>
                  <a:pt x="161" y="320201"/>
                </a:moveTo>
                <a:lnTo>
                  <a:pt x="161" y="708821"/>
                </a:lnTo>
                <a:cubicBezTo>
                  <a:pt x="161" y="721451"/>
                  <a:pt x="10391" y="731681"/>
                  <a:pt x="23021" y="731681"/>
                </a:cubicBezTo>
                <a:lnTo>
                  <a:pt x="137321" y="731681"/>
                </a:lnTo>
                <a:lnTo>
                  <a:pt x="137321" y="274481"/>
                </a:lnTo>
                <a:lnTo>
                  <a:pt x="45881" y="274481"/>
                </a:lnTo>
                <a:cubicBezTo>
                  <a:pt x="20635" y="274481"/>
                  <a:pt x="161" y="294955"/>
                  <a:pt x="161" y="320201"/>
                </a:cubicBezTo>
                <a:close/>
                <a:moveTo>
                  <a:pt x="514511" y="251621"/>
                </a:moveTo>
                <a:lnTo>
                  <a:pt x="480221" y="251621"/>
                </a:lnTo>
                <a:lnTo>
                  <a:pt x="480221" y="194471"/>
                </a:lnTo>
                <a:cubicBezTo>
                  <a:pt x="480221" y="188156"/>
                  <a:pt x="475106" y="183041"/>
                  <a:pt x="468791" y="183041"/>
                </a:cubicBezTo>
                <a:lnTo>
                  <a:pt x="445931" y="183041"/>
                </a:lnTo>
                <a:cubicBezTo>
                  <a:pt x="439616" y="183041"/>
                  <a:pt x="434501" y="188156"/>
                  <a:pt x="434501" y="194471"/>
                </a:cubicBezTo>
                <a:lnTo>
                  <a:pt x="434501" y="285911"/>
                </a:lnTo>
                <a:cubicBezTo>
                  <a:pt x="434501" y="292226"/>
                  <a:pt x="439616" y="297341"/>
                  <a:pt x="445931" y="297341"/>
                </a:cubicBezTo>
                <a:lnTo>
                  <a:pt x="514511" y="297341"/>
                </a:lnTo>
                <a:cubicBezTo>
                  <a:pt x="520826" y="297341"/>
                  <a:pt x="525941" y="292226"/>
                  <a:pt x="525941" y="285911"/>
                </a:cubicBezTo>
                <a:lnTo>
                  <a:pt x="525941" y="263051"/>
                </a:lnTo>
                <a:cubicBezTo>
                  <a:pt x="525941" y="256736"/>
                  <a:pt x="520826" y="251621"/>
                  <a:pt x="514511" y="251621"/>
                </a:cubicBezTo>
                <a:close/>
                <a:moveTo>
                  <a:pt x="711321" y="160238"/>
                </a:moveTo>
                <a:lnTo>
                  <a:pt x="482721" y="7833"/>
                </a:lnTo>
                <a:cubicBezTo>
                  <a:pt x="467362" y="-2397"/>
                  <a:pt x="447360" y="-2397"/>
                  <a:pt x="432000" y="7833"/>
                </a:cubicBezTo>
                <a:lnTo>
                  <a:pt x="203400" y="160238"/>
                </a:lnTo>
                <a:cubicBezTo>
                  <a:pt x="190684" y="168716"/>
                  <a:pt x="183044" y="182988"/>
                  <a:pt x="183041" y="198271"/>
                </a:cubicBezTo>
                <a:lnTo>
                  <a:pt x="183041" y="731681"/>
                </a:lnTo>
                <a:lnTo>
                  <a:pt x="365921" y="731681"/>
                </a:lnTo>
                <a:lnTo>
                  <a:pt x="365921" y="525941"/>
                </a:lnTo>
                <a:cubicBezTo>
                  <a:pt x="365921" y="513311"/>
                  <a:pt x="376151" y="503081"/>
                  <a:pt x="388781" y="503081"/>
                </a:cubicBezTo>
                <a:lnTo>
                  <a:pt x="525941" y="503081"/>
                </a:lnTo>
                <a:cubicBezTo>
                  <a:pt x="538571" y="503081"/>
                  <a:pt x="548801" y="513311"/>
                  <a:pt x="548801" y="525941"/>
                </a:cubicBezTo>
                <a:lnTo>
                  <a:pt x="548801" y="731681"/>
                </a:lnTo>
                <a:lnTo>
                  <a:pt x="731681" y="731681"/>
                </a:lnTo>
                <a:lnTo>
                  <a:pt x="731681" y="198286"/>
                </a:lnTo>
                <a:cubicBezTo>
                  <a:pt x="731681" y="182998"/>
                  <a:pt x="724037" y="168711"/>
                  <a:pt x="711321" y="160238"/>
                </a:cubicBezTo>
                <a:close/>
                <a:moveTo>
                  <a:pt x="457361" y="365921"/>
                </a:moveTo>
                <a:cubicBezTo>
                  <a:pt x="394239" y="365921"/>
                  <a:pt x="343061" y="314743"/>
                  <a:pt x="343061" y="251621"/>
                </a:cubicBezTo>
                <a:cubicBezTo>
                  <a:pt x="343061" y="188499"/>
                  <a:pt x="394239" y="137321"/>
                  <a:pt x="457361" y="137321"/>
                </a:cubicBezTo>
                <a:cubicBezTo>
                  <a:pt x="520483" y="137321"/>
                  <a:pt x="571661" y="188499"/>
                  <a:pt x="571661" y="251621"/>
                </a:cubicBezTo>
                <a:cubicBezTo>
                  <a:pt x="571661" y="314743"/>
                  <a:pt x="520483" y="365921"/>
                  <a:pt x="457361" y="365921"/>
                </a:cubicBezTo>
                <a:close/>
                <a:moveTo>
                  <a:pt x="868841" y="274481"/>
                </a:moveTo>
                <a:lnTo>
                  <a:pt x="777401" y="274481"/>
                </a:lnTo>
                <a:lnTo>
                  <a:pt x="777401" y="731681"/>
                </a:lnTo>
                <a:lnTo>
                  <a:pt x="891701" y="731681"/>
                </a:lnTo>
                <a:cubicBezTo>
                  <a:pt x="904331" y="731681"/>
                  <a:pt x="914561" y="721451"/>
                  <a:pt x="914561" y="708821"/>
                </a:cubicBezTo>
                <a:lnTo>
                  <a:pt x="914561" y="320201"/>
                </a:lnTo>
                <a:cubicBezTo>
                  <a:pt x="914561" y="294955"/>
                  <a:pt x="894087" y="274481"/>
                  <a:pt x="868841" y="274481"/>
                </a:cubicBezTo>
                <a:close/>
              </a:path>
            </a:pathLst>
          </a:custGeom>
          <a:solidFill>
            <a:srgbClr val="910830"/>
          </a:solidFill>
          <a:ln w="1429" cap="flat">
            <a:noFill/>
            <a:prstDash val="solid"/>
            <a:miter/>
          </a:ln>
        </p:spPr>
        <p:txBody>
          <a:bodyPr rtlCol="0" anchor="ctr"/>
          <a:lstStyle/>
          <a:p>
            <a:endParaRPr lang="en-GB"/>
          </a:p>
        </p:txBody>
      </p:sp>
      <p:sp>
        <p:nvSpPr>
          <p:cNvPr id="370" name="Grafik 366">
            <a:extLst>
              <a:ext uri="{FF2B5EF4-FFF2-40B4-BE49-F238E27FC236}">
                <a16:creationId xmlns:a16="http://schemas.microsoft.com/office/drawing/2014/main" id="{F3920B4F-997B-4EB0-B06F-3240FA968BF1}"/>
              </a:ext>
            </a:extLst>
          </p:cNvPr>
          <p:cNvSpPr/>
          <p:nvPr/>
        </p:nvSpPr>
        <p:spPr>
          <a:xfrm>
            <a:off x="1832030" y="4650459"/>
            <a:ext cx="480789" cy="480789"/>
          </a:xfrm>
          <a:custGeom>
            <a:avLst/>
            <a:gdLst>
              <a:gd name="connsiteX0" fmla="*/ 640228 w 731520"/>
              <a:gd name="connsiteY0" fmla="*/ 159 h 731520"/>
              <a:gd name="connsiteX1" fmla="*/ 457348 w 731520"/>
              <a:gd name="connsiteY1" fmla="*/ 137319 h 731520"/>
              <a:gd name="connsiteX2" fmla="*/ 457348 w 731520"/>
              <a:gd name="connsiteY2" fmla="*/ 225987 h 731520"/>
              <a:gd name="connsiteX3" fmla="*/ 338719 w 731520"/>
              <a:gd name="connsiteY3" fmla="*/ 344616 h 731520"/>
              <a:gd name="connsiteX4" fmla="*/ 365966 w 731520"/>
              <a:gd name="connsiteY4" fmla="*/ 365862 h 731520"/>
              <a:gd name="connsiteX5" fmla="*/ 387211 w 731520"/>
              <a:gd name="connsiteY5" fmla="*/ 393108 h 731520"/>
              <a:gd name="connsiteX6" fmla="*/ 505840 w 731520"/>
              <a:gd name="connsiteY6" fmla="*/ 274479 h 731520"/>
              <a:gd name="connsiteX7" fmla="*/ 594508 w 731520"/>
              <a:gd name="connsiteY7" fmla="*/ 274479 h 731520"/>
              <a:gd name="connsiteX8" fmla="*/ 731668 w 731520"/>
              <a:gd name="connsiteY8" fmla="*/ 91599 h 731520"/>
              <a:gd name="connsiteX9" fmla="*/ 640228 w 731520"/>
              <a:gd name="connsiteY9" fmla="*/ 159 h 731520"/>
              <a:gd name="connsiteX10" fmla="*/ 183028 w 731520"/>
              <a:gd name="connsiteY10" fmla="*/ 398195 h 731520"/>
              <a:gd name="connsiteX11" fmla="*/ 15750 w 731520"/>
              <a:gd name="connsiteY11" fmla="*/ 565473 h 731520"/>
              <a:gd name="connsiteX12" fmla="*/ 15750 w 731520"/>
              <a:gd name="connsiteY12" fmla="*/ 640782 h 731520"/>
              <a:gd name="connsiteX13" fmla="*/ 91045 w 731520"/>
              <a:gd name="connsiteY13" fmla="*/ 716077 h 731520"/>
              <a:gd name="connsiteX14" fmla="*/ 166355 w 731520"/>
              <a:gd name="connsiteY14" fmla="*/ 716077 h 731520"/>
              <a:gd name="connsiteX15" fmla="*/ 333633 w 731520"/>
              <a:gd name="connsiteY15" fmla="*/ 548799 h 731520"/>
              <a:gd name="connsiteX16" fmla="*/ 333633 w 731520"/>
              <a:gd name="connsiteY16" fmla="*/ 398195 h 731520"/>
              <a:gd name="connsiteX17" fmla="*/ 183028 w 731520"/>
              <a:gd name="connsiteY17" fmla="*/ 39819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520" h="731520">
                <a:moveTo>
                  <a:pt x="640228" y="159"/>
                </a:moveTo>
                <a:lnTo>
                  <a:pt x="457348" y="137319"/>
                </a:lnTo>
                <a:lnTo>
                  <a:pt x="457348" y="225987"/>
                </a:lnTo>
                <a:lnTo>
                  <a:pt x="338719" y="344616"/>
                </a:lnTo>
                <a:cubicBezTo>
                  <a:pt x="348420" y="350689"/>
                  <a:pt x="357679" y="357561"/>
                  <a:pt x="365966" y="365862"/>
                </a:cubicBezTo>
                <a:cubicBezTo>
                  <a:pt x="374252" y="374149"/>
                  <a:pt x="381139" y="383407"/>
                  <a:pt x="387211" y="393108"/>
                </a:cubicBezTo>
                <a:lnTo>
                  <a:pt x="505840" y="274479"/>
                </a:lnTo>
                <a:lnTo>
                  <a:pt x="594508" y="274479"/>
                </a:lnTo>
                <a:lnTo>
                  <a:pt x="731668" y="91599"/>
                </a:lnTo>
                <a:lnTo>
                  <a:pt x="640228" y="159"/>
                </a:lnTo>
                <a:close/>
                <a:moveTo>
                  <a:pt x="183028" y="398195"/>
                </a:moveTo>
                <a:lnTo>
                  <a:pt x="15750" y="565473"/>
                </a:lnTo>
                <a:cubicBezTo>
                  <a:pt x="-5038" y="586261"/>
                  <a:pt x="-5038" y="619979"/>
                  <a:pt x="15750" y="640782"/>
                </a:cubicBezTo>
                <a:lnTo>
                  <a:pt x="91045" y="716077"/>
                </a:lnTo>
                <a:cubicBezTo>
                  <a:pt x="111848" y="736880"/>
                  <a:pt x="145552" y="736880"/>
                  <a:pt x="166355" y="716077"/>
                </a:cubicBezTo>
                <a:lnTo>
                  <a:pt x="333633" y="548799"/>
                </a:lnTo>
                <a:cubicBezTo>
                  <a:pt x="375224" y="507208"/>
                  <a:pt x="375224" y="439785"/>
                  <a:pt x="333633" y="398195"/>
                </a:cubicBezTo>
                <a:cubicBezTo>
                  <a:pt x="292042" y="356604"/>
                  <a:pt x="224619" y="356604"/>
                  <a:pt x="183028" y="398195"/>
                </a:cubicBezTo>
                <a:close/>
              </a:path>
            </a:pathLst>
          </a:custGeom>
          <a:solidFill>
            <a:srgbClr val="910830"/>
          </a:solidFill>
          <a:ln w="1414" cap="flat">
            <a:noFill/>
            <a:prstDash val="solid"/>
            <a:miter/>
          </a:ln>
        </p:spPr>
        <p:txBody>
          <a:bodyPr rtlCol="0" anchor="ctr"/>
          <a:lstStyle/>
          <a:p>
            <a:endParaRPr lang="en-GB"/>
          </a:p>
        </p:txBody>
      </p:sp>
      <p:sp>
        <p:nvSpPr>
          <p:cNvPr id="371" name="Grafik 367">
            <a:extLst>
              <a:ext uri="{FF2B5EF4-FFF2-40B4-BE49-F238E27FC236}">
                <a16:creationId xmlns:a16="http://schemas.microsoft.com/office/drawing/2014/main" id="{3F2614B3-C0CD-449D-94F9-425A566F713C}"/>
              </a:ext>
            </a:extLst>
          </p:cNvPr>
          <p:cNvSpPr/>
          <p:nvPr/>
        </p:nvSpPr>
        <p:spPr>
          <a:xfrm>
            <a:off x="1179076" y="4650458"/>
            <a:ext cx="600986" cy="480789"/>
          </a:xfrm>
          <a:custGeom>
            <a:avLst/>
            <a:gdLst>
              <a:gd name="connsiteX0" fmla="*/ 68741 w 914400"/>
              <a:gd name="connsiteY0" fmla="*/ 161 h 731520"/>
              <a:gd name="connsiteX1" fmla="*/ 161 w 914400"/>
              <a:gd name="connsiteY1" fmla="*/ 68741 h 731520"/>
              <a:gd name="connsiteX2" fmla="*/ 161 w 914400"/>
              <a:gd name="connsiteY2" fmla="*/ 160181 h 731520"/>
              <a:gd name="connsiteX3" fmla="*/ 23021 w 914400"/>
              <a:gd name="connsiteY3" fmla="*/ 183041 h 731520"/>
              <a:gd name="connsiteX4" fmla="*/ 137321 w 914400"/>
              <a:gd name="connsiteY4" fmla="*/ 183041 h 731520"/>
              <a:gd name="connsiteX5" fmla="*/ 137321 w 914400"/>
              <a:gd name="connsiteY5" fmla="*/ 68741 h 731520"/>
              <a:gd name="connsiteX6" fmla="*/ 68741 w 914400"/>
              <a:gd name="connsiteY6" fmla="*/ 161 h 731520"/>
              <a:gd name="connsiteX7" fmla="*/ 365921 w 914400"/>
              <a:gd name="connsiteY7" fmla="*/ 589620 h 731520"/>
              <a:gd name="connsiteX8" fmla="*/ 365921 w 914400"/>
              <a:gd name="connsiteY8" fmla="*/ 503081 h 731520"/>
              <a:gd name="connsiteX9" fmla="*/ 777401 w 914400"/>
              <a:gd name="connsiteY9" fmla="*/ 503081 h 731520"/>
              <a:gd name="connsiteX10" fmla="*/ 777401 w 914400"/>
              <a:gd name="connsiteY10" fmla="*/ 137321 h 731520"/>
              <a:gd name="connsiteX11" fmla="*/ 640241 w 914400"/>
              <a:gd name="connsiteY11" fmla="*/ 161 h 731520"/>
              <a:gd name="connsiteX12" fmla="*/ 159595 w 914400"/>
              <a:gd name="connsiteY12" fmla="*/ 161 h 731520"/>
              <a:gd name="connsiteX13" fmla="*/ 183041 w 914400"/>
              <a:gd name="connsiteY13" fmla="*/ 68741 h 731520"/>
              <a:gd name="connsiteX14" fmla="*/ 183041 w 914400"/>
              <a:gd name="connsiteY14" fmla="*/ 594521 h 731520"/>
              <a:gd name="connsiteX15" fmla="*/ 289840 w 914400"/>
              <a:gd name="connsiteY15" fmla="*/ 684703 h 731520"/>
              <a:gd name="connsiteX16" fmla="*/ 365921 w 914400"/>
              <a:gd name="connsiteY16" fmla="*/ 589620 h 731520"/>
              <a:gd name="connsiteX17" fmla="*/ 411641 w 914400"/>
              <a:gd name="connsiteY17" fmla="*/ 548801 h 731520"/>
              <a:gd name="connsiteX18" fmla="*/ 411641 w 914400"/>
              <a:gd name="connsiteY18" fmla="*/ 594521 h 731520"/>
              <a:gd name="connsiteX19" fmla="*/ 274481 w 914400"/>
              <a:gd name="connsiteY19" fmla="*/ 731681 h 731520"/>
              <a:gd name="connsiteX20" fmla="*/ 754541 w 914400"/>
              <a:gd name="connsiteY20" fmla="*/ 731681 h 731520"/>
              <a:gd name="connsiteX21" fmla="*/ 914561 w 914400"/>
              <a:gd name="connsiteY21" fmla="*/ 571661 h 731520"/>
              <a:gd name="connsiteX22" fmla="*/ 891701 w 914400"/>
              <a:gd name="connsiteY22" fmla="*/ 548801 h 731520"/>
              <a:gd name="connsiteX23" fmla="*/ 411641 w 914400"/>
              <a:gd name="connsiteY23" fmla="*/ 5488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 h="731520">
                <a:moveTo>
                  <a:pt x="68741" y="161"/>
                </a:moveTo>
                <a:cubicBezTo>
                  <a:pt x="30922" y="161"/>
                  <a:pt x="161" y="30922"/>
                  <a:pt x="161" y="68741"/>
                </a:cubicBezTo>
                <a:lnTo>
                  <a:pt x="161" y="160181"/>
                </a:lnTo>
                <a:cubicBezTo>
                  <a:pt x="161" y="172811"/>
                  <a:pt x="10391" y="183041"/>
                  <a:pt x="23021" y="183041"/>
                </a:cubicBezTo>
                <a:lnTo>
                  <a:pt x="137321" y="183041"/>
                </a:lnTo>
                <a:lnTo>
                  <a:pt x="137321" y="68741"/>
                </a:lnTo>
                <a:cubicBezTo>
                  <a:pt x="137321" y="30922"/>
                  <a:pt x="106560" y="161"/>
                  <a:pt x="68741" y="161"/>
                </a:cubicBezTo>
                <a:close/>
                <a:moveTo>
                  <a:pt x="365921" y="589620"/>
                </a:moveTo>
                <a:lnTo>
                  <a:pt x="365921" y="503081"/>
                </a:lnTo>
                <a:lnTo>
                  <a:pt x="777401" y="503081"/>
                </a:lnTo>
                <a:lnTo>
                  <a:pt x="777401" y="137321"/>
                </a:lnTo>
                <a:cubicBezTo>
                  <a:pt x="777401" y="61683"/>
                  <a:pt x="715879" y="161"/>
                  <a:pt x="640241" y="161"/>
                </a:cubicBezTo>
                <a:lnTo>
                  <a:pt x="159595" y="161"/>
                </a:lnTo>
                <a:cubicBezTo>
                  <a:pt x="174097" y="19320"/>
                  <a:pt x="183041" y="42909"/>
                  <a:pt x="183041" y="68741"/>
                </a:cubicBezTo>
                <a:lnTo>
                  <a:pt x="183041" y="594521"/>
                </a:lnTo>
                <a:cubicBezTo>
                  <a:pt x="183041" y="650056"/>
                  <a:pt x="232547" y="694033"/>
                  <a:pt x="289840" y="684703"/>
                </a:cubicBezTo>
                <a:cubicBezTo>
                  <a:pt x="334803" y="677388"/>
                  <a:pt x="365921" y="635183"/>
                  <a:pt x="365921" y="589620"/>
                </a:cubicBezTo>
                <a:close/>
                <a:moveTo>
                  <a:pt x="411641" y="548801"/>
                </a:moveTo>
                <a:lnTo>
                  <a:pt x="411641" y="594521"/>
                </a:lnTo>
                <a:cubicBezTo>
                  <a:pt x="411641" y="670144"/>
                  <a:pt x="350119" y="731681"/>
                  <a:pt x="274481" y="731681"/>
                </a:cubicBezTo>
                <a:lnTo>
                  <a:pt x="754541" y="731681"/>
                </a:lnTo>
                <a:cubicBezTo>
                  <a:pt x="842923" y="731681"/>
                  <a:pt x="914561" y="660043"/>
                  <a:pt x="914561" y="571661"/>
                </a:cubicBezTo>
                <a:cubicBezTo>
                  <a:pt x="914561" y="559031"/>
                  <a:pt x="904331" y="548801"/>
                  <a:pt x="891701" y="548801"/>
                </a:cubicBezTo>
                <a:lnTo>
                  <a:pt x="411641" y="548801"/>
                </a:lnTo>
                <a:close/>
              </a:path>
            </a:pathLst>
          </a:custGeom>
          <a:solidFill>
            <a:srgbClr val="910830"/>
          </a:solidFill>
          <a:ln w="1429" cap="flat">
            <a:noFill/>
            <a:prstDash val="solid"/>
            <a:miter/>
          </a:ln>
        </p:spPr>
        <p:txBody>
          <a:bodyPr rtlCol="0" anchor="ctr"/>
          <a:lstStyle/>
          <a:p>
            <a:endParaRPr lang="en-GB"/>
          </a:p>
        </p:txBody>
      </p:sp>
      <p:sp>
        <p:nvSpPr>
          <p:cNvPr id="372" name="Grafik 368">
            <a:extLst>
              <a:ext uri="{FF2B5EF4-FFF2-40B4-BE49-F238E27FC236}">
                <a16:creationId xmlns:a16="http://schemas.microsoft.com/office/drawing/2014/main" id="{B663B124-1A4B-438A-A603-914BAC98E0AE}"/>
              </a:ext>
            </a:extLst>
          </p:cNvPr>
          <p:cNvSpPr/>
          <p:nvPr/>
        </p:nvSpPr>
        <p:spPr>
          <a:xfrm>
            <a:off x="2364771" y="4650459"/>
            <a:ext cx="480789" cy="480789"/>
          </a:xfrm>
          <a:custGeom>
            <a:avLst/>
            <a:gdLst>
              <a:gd name="connsiteX0" fmla="*/ 721678 w 731520"/>
              <a:gd name="connsiteY0" fmla="*/ 632667 h 731520"/>
              <a:gd name="connsiteX1" fmla="*/ 579231 w 731520"/>
              <a:gd name="connsiteY1" fmla="*/ 490220 h 731520"/>
              <a:gd name="connsiteX2" fmla="*/ 554943 w 731520"/>
              <a:gd name="connsiteY2" fmla="*/ 480219 h 731520"/>
              <a:gd name="connsiteX3" fmla="*/ 531654 w 731520"/>
              <a:gd name="connsiteY3" fmla="*/ 480219 h 731520"/>
              <a:gd name="connsiteX4" fmla="*/ 594519 w 731520"/>
              <a:gd name="connsiteY4" fmla="*/ 297339 h 731520"/>
              <a:gd name="connsiteX5" fmla="*/ 297339 w 731520"/>
              <a:gd name="connsiteY5" fmla="*/ 159 h 731520"/>
              <a:gd name="connsiteX6" fmla="*/ 159 w 731520"/>
              <a:gd name="connsiteY6" fmla="*/ 297339 h 731520"/>
              <a:gd name="connsiteX7" fmla="*/ 297339 w 731520"/>
              <a:gd name="connsiteY7" fmla="*/ 594519 h 731520"/>
              <a:gd name="connsiteX8" fmla="*/ 480219 w 731520"/>
              <a:gd name="connsiteY8" fmla="*/ 531654 h 731520"/>
              <a:gd name="connsiteX9" fmla="*/ 480219 w 731520"/>
              <a:gd name="connsiteY9" fmla="*/ 554943 h 731520"/>
              <a:gd name="connsiteX10" fmla="*/ 490220 w 731520"/>
              <a:gd name="connsiteY10" fmla="*/ 579231 h 731520"/>
              <a:gd name="connsiteX11" fmla="*/ 632667 w 731520"/>
              <a:gd name="connsiteY11" fmla="*/ 721678 h 731520"/>
              <a:gd name="connsiteX12" fmla="*/ 681101 w 731520"/>
              <a:gd name="connsiteY12" fmla="*/ 721678 h 731520"/>
              <a:gd name="connsiteX13" fmla="*/ 721535 w 731520"/>
              <a:gd name="connsiteY13" fmla="*/ 681244 h 731520"/>
              <a:gd name="connsiteX14" fmla="*/ 721678 w 731520"/>
              <a:gd name="connsiteY14" fmla="*/ 632667 h 731520"/>
              <a:gd name="connsiteX15" fmla="*/ 297339 w 731520"/>
              <a:gd name="connsiteY15" fmla="*/ 480219 h 731520"/>
              <a:gd name="connsiteX16" fmla="*/ 114459 w 731520"/>
              <a:gd name="connsiteY16" fmla="*/ 297339 h 731520"/>
              <a:gd name="connsiteX17" fmla="*/ 297339 w 731520"/>
              <a:gd name="connsiteY17" fmla="*/ 114459 h 731520"/>
              <a:gd name="connsiteX18" fmla="*/ 480219 w 731520"/>
              <a:gd name="connsiteY18" fmla="*/ 297339 h 731520"/>
              <a:gd name="connsiteX19" fmla="*/ 297339 w 731520"/>
              <a:gd name="connsiteY19" fmla="*/ 4802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731520">
                <a:moveTo>
                  <a:pt x="721678" y="632667"/>
                </a:moveTo>
                <a:lnTo>
                  <a:pt x="579231" y="490220"/>
                </a:lnTo>
                <a:cubicBezTo>
                  <a:pt x="572802" y="483791"/>
                  <a:pt x="564087" y="480219"/>
                  <a:pt x="554943" y="480219"/>
                </a:cubicBezTo>
                <a:lnTo>
                  <a:pt x="531654" y="480219"/>
                </a:lnTo>
                <a:cubicBezTo>
                  <a:pt x="571088" y="429784"/>
                  <a:pt x="594519" y="366348"/>
                  <a:pt x="594519" y="297339"/>
                </a:cubicBezTo>
                <a:cubicBezTo>
                  <a:pt x="594519" y="133176"/>
                  <a:pt x="461502" y="159"/>
                  <a:pt x="297339" y="159"/>
                </a:cubicBezTo>
                <a:cubicBezTo>
                  <a:pt x="133176" y="159"/>
                  <a:pt x="159" y="133176"/>
                  <a:pt x="159" y="297339"/>
                </a:cubicBezTo>
                <a:cubicBezTo>
                  <a:pt x="159" y="461502"/>
                  <a:pt x="133176" y="594519"/>
                  <a:pt x="297339" y="594519"/>
                </a:cubicBezTo>
                <a:cubicBezTo>
                  <a:pt x="366348" y="594519"/>
                  <a:pt x="429784" y="571088"/>
                  <a:pt x="480219" y="531654"/>
                </a:cubicBezTo>
                <a:lnTo>
                  <a:pt x="480219" y="554943"/>
                </a:lnTo>
                <a:cubicBezTo>
                  <a:pt x="480219" y="564087"/>
                  <a:pt x="483791" y="572802"/>
                  <a:pt x="490220" y="579231"/>
                </a:cubicBezTo>
                <a:lnTo>
                  <a:pt x="632667" y="721678"/>
                </a:lnTo>
                <a:cubicBezTo>
                  <a:pt x="646097" y="735108"/>
                  <a:pt x="667814" y="735108"/>
                  <a:pt x="681101" y="721678"/>
                </a:cubicBezTo>
                <a:lnTo>
                  <a:pt x="721535" y="681244"/>
                </a:lnTo>
                <a:cubicBezTo>
                  <a:pt x="734965" y="667814"/>
                  <a:pt x="734965" y="646097"/>
                  <a:pt x="721678" y="632667"/>
                </a:cubicBezTo>
                <a:close/>
                <a:moveTo>
                  <a:pt x="297339" y="480219"/>
                </a:moveTo>
                <a:cubicBezTo>
                  <a:pt x="196326" y="480219"/>
                  <a:pt x="114459" y="398495"/>
                  <a:pt x="114459" y="297339"/>
                </a:cubicBezTo>
                <a:cubicBezTo>
                  <a:pt x="114459" y="196326"/>
                  <a:pt x="196184" y="114459"/>
                  <a:pt x="297339" y="114459"/>
                </a:cubicBezTo>
                <a:cubicBezTo>
                  <a:pt x="398352" y="114459"/>
                  <a:pt x="480219" y="196184"/>
                  <a:pt x="480219" y="297339"/>
                </a:cubicBezTo>
                <a:cubicBezTo>
                  <a:pt x="480219" y="398352"/>
                  <a:pt x="398495" y="480219"/>
                  <a:pt x="297339" y="480219"/>
                </a:cubicBezTo>
                <a:close/>
              </a:path>
            </a:pathLst>
          </a:custGeom>
          <a:solidFill>
            <a:srgbClr val="910830"/>
          </a:solidFill>
          <a:ln w="1414" cap="flat">
            <a:noFill/>
            <a:prstDash val="solid"/>
            <a:miter/>
          </a:ln>
        </p:spPr>
        <p:txBody>
          <a:bodyPr rtlCol="0" anchor="ctr"/>
          <a:lstStyle/>
          <a:p>
            <a:endParaRPr lang="en-GB"/>
          </a:p>
        </p:txBody>
      </p:sp>
      <p:sp>
        <p:nvSpPr>
          <p:cNvPr id="373" name="Grafik 369">
            <a:extLst>
              <a:ext uri="{FF2B5EF4-FFF2-40B4-BE49-F238E27FC236}">
                <a16:creationId xmlns:a16="http://schemas.microsoft.com/office/drawing/2014/main" id="{753332D1-2320-4809-82D1-9B56EBB7923A}"/>
              </a:ext>
            </a:extLst>
          </p:cNvPr>
          <p:cNvSpPr/>
          <p:nvPr/>
        </p:nvSpPr>
        <p:spPr>
          <a:xfrm>
            <a:off x="2897520" y="4650459"/>
            <a:ext cx="480789" cy="480789"/>
          </a:xfrm>
          <a:custGeom>
            <a:avLst/>
            <a:gdLst>
              <a:gd name="connsiteX0" fmla="*/ 721735 w 731520"/>
              <a:gd name="connsiteY0" fmla="*/ 632610 h 731520"/>
              <a:gd name="connsiteX1" fmla="*/ 579274 w 731520"/>
              <a:gd name="connsiteY1" fmla="*/ 490177 h 731520"/>
              <a:gd name="connsiteX2" fmla="*/ 554986 w 731520"/>
              <a:gd name="connsiteY2" fmla="*/ 480176 h 731520"/>
              <a:gd name="connsiteX3" fmla="*/ 531697 w 731520"/>
              <a:gd name="connsiteY3" fmla="*/ 480176 h 731520"/>
              <a:gd name="connsiteX4" fmla="*/ 594562 w 731520"/>
              <a:gd name="connsiteY4" fmla="*/ 297310 h 731520"/>
              <a:gd name="connsiteX5" fmla="*/ 297368 w 731520"/>
              <a:gd name="connsiteY5" fmla="*/ 159 h 731520"/>
              <a:gd name="connsiteX6" fmla="*/ 159 w 731520"/>
              <a:gd name="connsiteY6" fmla="*/ 297310 h 731520"/>
              <a:gd name="connsiteX7" fmla="*/ 297368 w 731520"/>
              <a:gd name="connsiteY7" fmla="*/ 594462 h 731520"/>
              <a:gd name="connsiteX8" fmla="*/ 480262 w 731520"/>
              <a:gd name="connsiteY8" fmla="*/ 531597 h 731520"/>
              <a:gd name="connsiteX9" fmla="*/ 480262 w 731520"/>
              <a:gd name="connsiteY9" fmla="*/ 554886 h 731520"/>
              <a:gd name="connsiteX10" fmla="*/ 490263 w 731520"/>
              <a:gd name="connsiteY10" fmla="*/ 579174 h 731520"/>
              <a:gd name="connsiteX11" fmla="*/ 632724 w 731520"/>
              <a:gd name="connsiteY11" fmla="*/ 721606 h 731520"/>
              <a:gd name="connsiteX12" fmla="*/ 681159 w 731520"/>
              <a:gd name="connsiteY12" fmla="*/ 721606 h 731520"/>
              <a:gd name="connsiteX13" fmla="*/ 721592 w 731520"/>
              <a:gd name="connsiteY13" fmla="*/ 681173 h 731520"/>
              <a:gd name="connsiteX14" fmla="*/ 721735 w 731520"/>
              <a:gd name="connsiteY14" fmla="*/ 632610 h 731520"/>
              <a:gd name="connsiteX15" fmla="*/ 297368 w 731520"/>
              <a:gd name="connsiteY15" fmla="*/ 503022 h 731520"/>
              <a:gd name="connsiteX16" fmla="*/ 91628 w 731520"/>
              <a:gd name="connsiteY16" fmla="*/ 297310 h 731520"/>
              <a:gd name="connsiteX17" fmla="*/ 297368 w 731520"/>
              <a:gd name="connsiteY17" fmla="*/ 91599 h 731520"/>
              <a:gd name="connsiteX18" fmla="*/ 503108 w 731520"/>
              <a:gd name="connsiteY18" fmla="*/ 297310 h 731520"/>
              <a:gd name="connsiteX19" fmla="*/ 297368 w 731520"/>
              <a:gd name="connsiteY19" fmla="*/ 503022 h 731520"/>
              <a:gd name="connsiteX20" fmla="*/ 336101 w 731520"/>
              <a:gd name="connsiteY20" fmla="*/ 285080 h 731520"/>
              <a:gd name="connsiteX21" fmla="*/ 271793 w 731520"/>
              <a:gd name="connsiteY21" fmla="*/ 265792 h 731520"/>
              <a:gd name="connsiteX22" fmla="*/ 259263 w 731520"/>
              <a:gd name="connsiteY22" fmla="*/ 247604 h 731520"/>
              <a:gd name="connsiteX23" fmla="*/ 276122 w 731520"/>
              <a:gd name="connsiteY23" fmla="*/ 228759 h 731520"/>
              <a:gd name="connsiteX24" fmla="*/ 316284 w 731520"/>
              <a:gd name="connsiteY24" fmla="*/ 228759 h 731520"/>
              <a:gd name="connsiteX25" fmla="*/ 334601 w 731520"/>
              <a:gd name="connsiteY25" fmla="*/ 234074 h 731520"/>
              <a:gd name="connsiteX26" fmla="*/ 349074 w 731520"/>
              <a:gd name="connsiteY26" fmla="*/ 233031 h 731520"/>
              <a:gd name="connsiteX27" fmla="*/ 365862 w 731520"/>
              <a:gd name="connsiteY27" fmla="*/ 217015 h 731520"/>
              <a:gd name="connsiteX28" fmla="*/ 365048 w 731520"/>
              <a:gd name="connsiteY28" fmla="*/ 199670 h 731520"/>
              <a:gd name="connsiteX29" fmla="*/ 320228 w 731520"/>
              <a:gd name="connsiteY29" fmla="*/ 183453 h 731520"/>
              <a:gd name="connsiteX30" fmla="*/ 320228 w 731520"/>
              <a:gd name="connsiteY30" fmla="*/ 160179 h 731520"/>
              <a:gd name="connsiteX31" fmla="*/ 308798 w 731520"/>
              <a:gd name="connsiteY31" fmla="*/ 148749 h 731520"/>
              <a:gd name="connsiteX32" fmla="*/ 285938 w 731520"/>
              <a:gd name="connsiteY32" fmla="*/ 148749 h 731520"/>
              <a:gd name="connsiteX33" fmla="*/ 274508 w 731520"/>
              <a:gd name="connsiteY33" fmla="*/ 160179 h 731520"/>
              <a:gd name="connsiteX34" fmla="*/ 274508 w 731520"/>
              <a:gd name="connsiteY34" fmla="*/ 183211 h 731520"/>
              <a:gd name="connsiteX35" fmla="*/ 213529 w 731520"/>
              <a:gd name="connsiteY35" fmla="*/ 247604 h 731520"/>
              <a:gd name="connsiteX36" fmla="*/ 258649 w 731520"/>
              <a:gd name="connsiteY36" fmla="*/ 309598 h 731520"/>
              <a:gd name="connsiteX37" fmla="*/ 322957 w 731520"/>
              <a:gd name="connsiteY37" fmla="*/ 328886 h 731520"/>
              <a:gd name="connsiteX38" fmla="*/ 335487 w 731520"/>
              <a:gd name="connsiteY38" fmla="*/ 347074 h 731520"/>
              <a:gd name="connsiteX39" fmla="*/ 318627 w 731520"/>
              <a:gd name="connsiteY39" fmla="*/ 365919 h 731520"/>
              <a:gd name="connsiteX40" fmla="*/ 278480 w 731520"/>
              <a:gd name="connsiteY40" fmla="*/ 365919 h 731520"/>
              <a:gd name="connsiteX41" fmla="*/ 260163 w 731520"/>
              <a:gd name="connsiteY41" fmla="*/ 360604 h 731520"/>
              <a:gd name="connsiteX42" fmla="*/ 245690 w 731520"/>
              <a:gd name="connsiteY42" fmla="*/ 361647 h 731520"/>
              <a:gd name="connsiteX43" fmla="*/ 228902 w 731520"/>
              <a:gd name="connsiteY43" fmla="*/ 377663 h 731520"/>
              <a:gd name="connsiteX44" fmla="*/ 229716 w 731520"/>
              <a:gd name="connsiteY44" fmla="*/ 395008 h 731520"/>
              <a:gd name="connsiteX45" fmla="*/ 274536 w 731520"/>
              <a:gd name="connsiteY45" fmla="*/ 411225 h 731520"/>
              <a:gd name="connsiteX46" fmla="*/ 274536 w 731520"/>
              <a:gd name="connsiteY46" fmla="*/ 434499 h 731520"/>
              <a:gd name="connsiteX47" fmla="*/ 285966 w 731520"/>
              <a:gd name="connsiteY47" fmla="*/ 445929 h 731520"/>
              <a:gd name="connsiteX48" fmla="*/ 308826 w 731520"/>
              <a:gd name="connsiteY48" fmla="*/ 445929 h 731520"/>
              <a:gd name="connsiteX49" fmla="*/ 320256 w 731520"/>
              <a:gd name="connsiteY49" fmla="*/ 434499 h 731520"/>
              <a:gd name="connsiteX50" fmla="*/ 320256 w 731520"/>
              <a:gd name="connsiteY50" fmla="*/ 411468 h 731520"/>
              <a:gd name="connsiteX51" fmla="*/ 381235 w 731520"/>
              <a:gd name="connsiteY51" fmla="*/ 347074 h 731520"/>
              <a:gd name="connsiteX52" fmla="*/ 336101 w 731520"/>
              <a:gd name="connsiteY52" fmla="*/ 2850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31520" h="731520">
                <a:moveTo>
                  <a:pt x="721735" y="632610"/>
                </a:moveTo>
                <a:lnTo>
                  <a:pt x="579274" y="490177"/>
                </a:lnTo>
                <a:cubicBezTo>
                  <a:pt x="572845" y="483748"/>
                  <a:pt x="564130" y="480176"/>
                  <a:pt x="554986" y="480176"/>
                </a:cubicBezTo>
                <a:lnTo>
                  <a:pt x="531697" y="480176"/>
                </a:lnTo>
                <a:cubicBezTo>
                  <a:pt x="571130" y="429741"/>
                  <a:pt x="594562" y="366319"/>
                  <a:pt x="594562" y="297310"/>
                </a:cubicBezTo>
                <a:cubicBezTo>
                  <a:pt x="594562" y="133161"/>
                  <a:pt x="461531" y="159"/>
                  <a:pt x="297368" y="159"/>
                </a:cubicBezTo>
                <a:cubicBezTo>
                  <a:pt x="133204" y="159"/>
                  <a:pt x="159" y="133161"/>
                  <a:pt x="159" y="297310"/>
                </a:cubicBezTo>
                <a:cubicBezTo>
                  <a:pt x="159" y="461460"/>
                  <a:pt x="133190" y="594462"/>
                  <a:pt x="297368" y="594462"/>
                </a:cubicBezTo>
                <a:cubicBezTo>
                  <a:pt x="366376" y="594462"/>
                  <a:pt x="429827" y="571030"/>
                  <a:pt x="480262" y="531597"/>
                </a:cubicBezTo>
                <a:lnTo>
                  <a:pt x="480262" y="554886"/>
                </a:lnTo>
                <a:cubicBezTo>
                  <a:pt x="480262" y="564030"/>
                  <a:pt x="483834" y="572745"/>
                  <a:pt x="490263" y="579174"/>
                </a:cubicBezTo>
                <a:lnTo>
                  <a:pt x="632724" y="721606"/>
                </a:lnTo>
                <a:cubicBezTo>
                  <a:pt x="646154" y="735037"/>
                  <a:pt x="667871" y="735037"/>
                  <a:pt x="681159" y="721606"/>
                </a:cubicBezTo>
                <a:lnTo>
                  <a:pt x="721592" y="681173"/>
                </a:lnTo>
                <a:cubicBezTo>
                  <a:pt x="735022" y="667743"/>
                  <a:pt x="735022" y="646040"/>
                  <a:pt x="721735" y="632610"/>
                </a:cubicBezTo>
                <a:close/>
                <a:moveTo>
                  <a:pt x="297368" y="503022"/>
                </a:moveTo>
                <a:cubicBezTo>
                  <a:pt x="183725" y="503022"/>
                  <a:pt x="91628" y="411096"/>
                  <a:pt x="91628" y="297310"/>
                </a:cubicBezTo>
                <a:cubicBezTo>
                  <a:pt x="91628" y="183682"/>
                  <a:pt x="183568" y="91599"/>
                  <a:pt x="297368" y="91599"/>
                </a:cubicBezTo>
                <a:cubicBezTo>
                  <a:pt x="411010" y="91599"/>
                  <a:pt x="503108" y="183525"/>
                  <a:pt x="503108" y="297310"/>
                </a:cubicBezTo>
                <a:cubicBezTo>
                  <a:pt x="503108" y="410939"/>
                  <a:pt x="411168" y="503022"/>
                  <a:pt x="297368" y="503022"/>
                </a:cubicBezTo>
                <a:close/>
                <a:moveTo>
                  <a:pt x="336101" y="285080"/>
                </a:moveTo>
                <a:lnTo>
                  <a:pt x="271793" y="265792"/>
                </a:lnTo>
                <a:cubicBezTo>
                  <a:pt x="264421" y="263578"/>
                  <a:pt x="259263" y="256105"/>
                  <a:pt x="259263" y="247604"/>
                </a:cubicBezTo>
                <a:cubicBezTo>
                  <a:pt x="259263" y="237217"/>
                  <a:pt x="266835" y="228759"/>
                  <a:pt x="276122" y="228759"/>
                </a:cubicBezTo>
                <a:lnTo>
                  <a:pt x="316284" y="228759"/>
                </a:lnTo>
                <a:cubicBezTo>
                  <a:pt x="322799" y="228759"/>
                  <a:pt x="329086" y="230602"/>
                  <a:pt x="334601" y="234074"/>
                </a:cubicBezTo>
                <a:cubicBezTo>
                  <a:pt x="339230" y="236974"/>
                  <a:pt x="345116" y="236803"/>
                  <a:pt x="349074" y="233031"/>
                </a:cubicBezTo>
                <a:lnTo>
                  <a:pt x="365862" y="217015"/>
                </a:lnTo>
                <a:cubicBezTo>
                  <a:pt x="370905" y="212200"/>
                  <a:pt x="370620" y="203856"/>
                  <a:pt x="365048" y="199670"/>
                </a:cubicBezTo>
                <a:cubicBezTo>
                  <a:pt x="352046" y="189911"/>
                  <a:pt x="336358" y="184282"/>
                  <a:pt x="320228" y="183453"/>
                </a:cubicBezTo>
                <a:lnTo>
                  <a:pt x="320228" y="160179"/>
                </a:lnTo>
                <a:cubicBezTo>
                  <a:pt x="320228" y="153864"/>
                  <a:pt x="315113" y="148749"/>
                  <a:pt x="308798" y="148749"/>
                </a:cubicBezTo>
                <a:lnTo>
                  <a:pt x="285938" y="148749"/>
                </a:lnTo>
                <a:cubicBezTo>
                  <a:pt x="279623" y="148749"/>
                  <a:pt x="274508" y="153864"/>
                  <a:pt x="274508" y="160179"/>
                </a:cubicBezTo>
                <a:lnTo>
                  <a:pt x="274508" y="183211"/>
                </a:lnTo>
                <a:cubicBezTo>
                  <a:pt x="240746" y="184111"/>
                  <a:pt x="213529" y="212571"/>
                  <a:pt x="213529" y="247604"/>
                </a:cubicBezTo>
                <a:cubicBezTo>
                  <a:pt x="213529" y="276136"/>
                  <a:pt x="232088" y="301625"/>
                  <a:pt x="258649" y="309598"/>
                </a:cubicBezTo>
                <a:lnTo>
                  <a:pt x="322957" y="328886"/>
                </a:lnTo>
                <a:cubicBezTo>
                  <a:pt x="330329" y="331100"/>
                  <a:pt x="335487" y="338573"/>
                  <a:pt x="335487" y="347074"/>
                </a:cubicBezTo>
                <a:cubicBezTo>
                  <a:pt x="335487" y="357461"/>
                  <a:pt x="327914" y="365919"/>
                  <a:pt x="318627" y="365919"/>
                </a:cubicBezTo>
                <a:lnTo>
                  <a:pt x="278480" y="365919"/>
                </a:lnTo>
                <a:cubicBezTo>
                  <a:pt x="271964" y="365919"/>
                  <a:pt x="265678" y="364076"/>
                  <a:pt x="260163" y="360604"/>
                </a:cubicBezTo>
                <a:cubicBezTo>
                  <a:pt x="255534" y="357704"/>
                  <a:pt x="249647" y="357875"/>
                  <a:pt x="245690" y="361647"/>
                </a:cubicBezTo>
                <a:lnTo>
                  <a:pt x="228902" y="377663"/>
                </a:lnTo>
                <a:cubicBezTo>
                  <a:pt x="223858" y="382478"/>
                  <a:pt x="224144" y="390822"/>
                  <a:pt x="229716" y="395008"/>
                </a:cubicBezTo>
                <a:cubicBezTo>
                  <a:pt x="242718" y="404767"/>
                  <a:pt x="258406" y="410396"/>
                  <a:pt x="274536" y="411225"/>
                </a:cubicBezTo>
                <a:lnTo>
                  <a:pt x="274536" y="434499"/>
                </a:lnTo>
                <a:cubicBezTo>
                  <a:pt x="274536" y="440814"/>
                  <a:pt x="279651" y="445929"/>
                  <a:pt x="285966" y="445929"/>
                </a:cubicBezTo>
                <a:lnTo>
                  <a:pt x="308826" y="445929"/>
                </a:lnTo>
                <a:cubicBezTo>
                  <a:pt x="315141" y="445929"/>
                  <a:pt x="320256" y="440814"/>
                  <a:pt x="320256" y="434499"/>
                </a:cubicBezTo>
                <a:lnTo>
                  <a:pt x="320256" y="411468"/>
                </a:lnTo>
                <a:cubicBezTo>
                  <a:pt x="354018" y="410568"/>
                  <a:pt x="381235" y="382121"/>
                  <a:pt x="381235" y="347074"/>
                </a:cubicBezTo>
                <a:cubicBezTo>
                  <a:pt x="381235" y="318542"/>
                  <a:pt x="362676" y="293053"/>
                  <a:pt x="336101" y="285080"/>
                </a:cubicBezTo>
                <a:close/>
              </a:path>
            </a:pathLst>
          </a:custGeom>
          <a:solidFill>
            <a:srgbClr val="910830"/>
          </a:solidFill>
          <a:ln w="1414" cap="flat">
            <a:noFill/>
            <a:prstDash val="solid"/>
            <a:miter/>
          </a:ln>
        </p:spPr>
        <p:txBody>
          <a:bodyPr rtlCol="0" anchor="ctr"/>
          <a:lstStyle/>
          <a:p>
            <a:endParaRPr lang="en-GB"/>
          </a:p>
        </p:txBody>
      </p:sp>
      <p:sp>
        <p:nvSpPr>
          <p:cNvPr id="374" name="Grafik 370">
            <a:extLst>
              <a:ext uri="{FF2B5EF4-FFF2-40B4-BE49-F238E27FC236}">
                <a16:creationId xmlns:a16="http://schemas.microsoft.com/office/drawing/2014/main" id="{52721978-C9C2-462E-90F2-150F8BCC3529}"/>
              </a:ext>
            </a:extLst>
          </p:cNvPr>
          <p:cNvSpPr/>
          <p:nvPr/>
        </p:nvSpPr>
        <p:spPr>
          <a:xfrm>
            <a:off x="3430270" y="4650459"/>
            <a:ext cx="480789" cy="480789"/>
          </a:xfrm>
          <a:custGeom>
            <a:avLst/>
            <a:gdLst>
              <a:gd name="connsiteX0" fmla="*/ 721735 w 731520"/>
              <a:gd name="connsiteY0" fmla="*/ 632610 h 731520"/>
              <a:gd name="connsiteX1" fmla="*/ 579274 w 731520"/>
              <a:gd name="connsiteY1" fmla="*/ 490177 h 731520"/>
              <a:gd name="connsiteX2" fmla="*/ 554986 w 731520"/>
              <a:gd name="connsiteY2" fmla="*/ 480176 h 731520"/>
              <a:gd name="connsiteX3" fmla="*/ 531697 w 731520"/>
              <a:gd name="connsiteY3" fmla="*/ 480176 h 731520"/>
              <a:gd name="connsiteX4" fmla="*/ 594562 w 731520"/>
              <a:gd name="connsiteY4" fmla="*/ 297310 h 731520"/>
              <a:gd name="connsiteX5" fmla="*/ 297368 w 731520"/>
              <a:gd name="connsiteY5" fmla="*/ 159 h 731520"/>
              <a:gd name="connsiteX6" fmla="*/ 159 w 731520"/>
              <a:gd name="connsiteY6" fmla="*/ 297310 h 731520"/>
              <a:gd name="connsiteX7" fmla="*/ 297368 w 731520"/>
              <a:gd name="connsiteY7" fmla="*/ 594462 h 731520"/>
              <a:gd name="connsiteX8" fmla="*/ 480262 w 731520"/>
              <a:gd name="connsiteY8" fmla="*/ 531597 h 731520"/>
              <a:gd name="connsiteX9" fmla="*/ 480262 w 731520"/>
              <a:gd name="connsiteY9" fmla="*/ 554886 h 731520"/>
              <a:gd name="connsiteX10" fmla="*/ 490263 w 731520"/>
              <a:gd name="connsiteY10" fmla="*/ 579174 h 731520"/>
              <a:gd name="connsiteX11" fmla="*/ 632724 w 731520"/>
              <a:gd name="connsiteY11" fmla="*/ 721606 h 731520"/>
              <a:gd name="connsiteX12" fmla="*/ 681159 w 731520"/>
              <a:gd name="connsiteY12" fmla="*/ 721606 h 731520"/>
              <a:gd name="connsiteX13" fmla="*/ 721592 w 731520"/>
              <a:gd name="connsiteY13" fmla="*/ 681173 h 731520"/>
              <a:gd name="connsiteX14" fmla="*/ 721735 w 731520"/>
              <a:gd name="connsiteY14" fmla="*/ 632610 h 731520"/>
              <a:gd name="connsiteX15" fmla="*/ 297368 w 731520"/>
              <a:gd name="connsiteY15" fmla="*/ 503022 h 731520"/>
              <a:gd name="connsiteX16" fmla="*/ 91628 w 731520"/>
              <a:gd name="connsiteY16" fmla="*/ 297310 h 731520"/>
              <a:gd name="connsiteX17" fmla="*/ 297368 w 731520"/>
              <a:gd name="connsiteY17" fmla="*/ 91599 h 731520"/>
              <a:gd name="connsiteX18" fmla="*/ 503108 w 731520"/>
              <a:gd name="connsiteY18" fmla="*/ 297310 h 731520"/>
              <a:gd name="connsiteX19" fmla="*/ 297368 w 731520"/>
              <a:gd name="connsiteY19" fmla="*/ 503022 h 731520"/>
              <a:gd name="connsiteX20" fmla="*/ 297396 w 731520"/>
              <a:gd name="connsiteY20" fmla="*/ 160179 h 731520"/>
              <a:gd name="connsiteX21" fmla="*/ 191897 w 731520"/>
              <a:gd name="connsiteY21" fmla="*/ 265664 h 731520"/>
              <a:gd name="connsiteX22" fmla="*/ 287266 w 731520"/>
              <a:gd name="connsiteY22" fmla="*/ 429770 h 731520"/>
              <a:gd name="connsiteX23" fmla="*/ 305862 w 731520"/>
              <a:gd name="connsiteY23" fmla="*/ 431434 h 731520"/>
              <a:gd name="connsiteX24" fmla="*/ 307526 w 731520"/>
              <a:gd name="connsiteY24" fmla="*/ 429770 h 731520"/>
              <a:gd name="connsiteX25" fmla="*/ 402895 w 731520"/>
              <a:gd name="connsiteY25" fmla="*/ 265664 h 731520"/>
              <a:gd name="connsiteX26" fmla="*/ 297396 w 731520"/>
              <a:gd name="connsiteY26" fmla="*/ 160179 h 731520"/>
              <a:gd name="connsiteX27" fmla="*/ 297396 w 731520"/>
              <a:gd name="connsiteY27" fmla="*/ 297339 h 731520"/>
              <a:gd name="connsiteX28" fmla="*/ 263106 w 731520"/>
              <a:gd name="connsiteY28" fmla="*/ 263049 h 731520"/>
              <a:gd name="connsiteX29" fmla="*/ 297396 w 731520"/>
              <a:gd name="connsiteY29" fmla="*/ 228759 h 731520"/>
              <a:gd name="connsiteX30" fmla="*/ 331686 w 731520"/>
              <a:gd name="connsiteY30" fmla="*/ 263049 h 731520"/>
              <a:gd name="connsiteX31" fmla="*/ 297396 w 731520"/>
              <a:gd name="connsiteY31"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721735" y="632610"/>
                </a:moveTo>
                <a:lnTo>
                  <a:pt x="579274" y="490177"/>
                </a:lnTo>
                <a:cubicBezTo>
                  <a:pt x="572845" y="483748"/>
                  <a:pt x="564130" y="480176"/>
                  <a:pt x="554986" y="480176"/>
                </a:cubicBezTo>
                <a:lnTo>
                  <a:pt x="531697" y="480176"/>
                </a:lnTo>
                <a:cubicBezTo>
                  <a:pt x="571130" y="429741"/>
                  <a:pt x="594562" y="366319"/>
                  <a:pt x="594562" y="297310"/>
                </a:cubicBezTo>
                <a:cubicBezTo>
                  <a:pt x="594562" y="133161"/>
                  <a:pt x="461531" y="159"/>
                  <a:pt x="297368" y="159"/>
                </a:cubicBezTo>
                <a:cubicBezTo>
                  <a:pt x="133204" y="159"/>
                  <a:pt x="159" y="133161"/>
                  <a:pt x="159" y="297310"/>
                </a:cubicBezTo>
                <a:cubicBezTo>
                  <a:pt x="159" y="461460"/>
                  <a:pt x="133190" y="594462"/>
                  <a:pt x="297368" y="594462"/>
                </a:cubicBezTo>
                <a:cubicBezTo>
                  <a:pt x="366376" y="594462"/>
                  <a:pt x="429827" y="571030"/>
                  <a:pt x="480262" y="531597"/>
                </a:cubicBezTo>
                <a:lnTo>
                  <a:pt x="480262" y="554886"/>
                </a:lnTo>
                <a:cubicBezTo>
                  <a:pt x="480262" y="564030"/>
                  <a:pt x="483834" y="572745"/>
                  <a:pt x="490263" y="579174"/>
                </a:cubicBezTo>
                <a:lnTo>
                  <a:pt x="632724" y="721606"/>
                </a:lnTo>
                <a:cubicBezTo>
                  <a:pt x="646154" y="735037"/>
                  <a:pt x="667871" y="735037"/>
                  <a:pt x="681159" y="721606"/>
                </a:cubicBezTo>
                <a:lnTo>
                  <a:pt x="721592" y="681173"/>
                </a:lnTo>
                <a:cubicBezTo>
                  <a:pt x="735022" y="667743"/>
                  <a:pt x="735022" y="646040"/>
                  <a:pt x="721735" y="632610"/>
                </a:cubicBezTo>
                <a:close/>
                <a:moveTo>
                  <a:pt x="297368" y="503022"/>
                </a:moveTo>
                <a:cubicBezTo>
                  <a:pt x="183725" y="503022"/>
                  <a:pt x="91628" y="411096"/>
                  <a:pt x="91628" y="297310"/>
                </a:cubicBezTo>
                <a:cubicBezTo>
                  <a:pt x="91628" y="183682"/>
                  <a:pt x="183568" y="91599"/>
                  <a:pt x="297368" y="91599"/>
                </a:cubicBezTo>
                <a:cubicBezTo>
                  <a:pt x="411010" y="91599"/>
                  <a:pt x="503108" y="183525"/>
                  <a:pt x="503108" y="297310"/>
                </a:cubicBezTo>
                <a:cubicBezTo>
                  <a:pt x="503108" y="410939"/>
                  <a:pt x="411168" y="503022"/>
                  <a:pt x="297368" y="503022"/>
                </a:cubicBezTo>
                <a:close/>
                <a:moveTo>
                  <a:pt x="297396" y="160179"/>
                </a:moveTo>
                <a:cubicBezTo>
                  <a:pt x="239132" y="160179"/>
                  <a:pt x="191897" y="207399"/>
                  <a:pt x="191897" y="265664"/>
                </a:cubicBezTo>
                <a:cubicBezTo>
                  <a:pt x="191897" y="312755"/>
                  <a:pt x="260849" y="398609"/>
                  <a:pt x="287266" y="429770"/>
                </a:cubicBezTo>
                <a:cubicBezTo>
                  <a:pt x="291942" y="435364"/>
                  <a:pt x="300267" y="436109"/>
                  <a:pt x="305862" y="431434"/>
                </a:cubicBezTo>
                <a:cubicBezTo>
                  <a:pt x="306465" y="430930"/>
                  <a:pt x="307022" y="430373"/>
                  <a:pt x="307526" y="429770"/>
                </a:cubicBezTo>
                <a:cubicBezTo>
                  <a:pt x="333944" y="398609"/>
                  <a:pt x="402895" y="312770"/>
                  <a:pt x="402895" y="265664"/>
                </a:cubicBezTo>
                <a:cubicBezTo>
                  <a:pt x="402895" y="207399"/>
                  <a:pt x="355661" y="160179"/>
                  <a:pt x="297396" y="160179"/>
                </a:cubicBezTo>
                <a:close/>
                <a:moveTo>
                  <a:pt x="297396" y="297339"/>
                </a:moveTo>
                <a:cubicBezTo>
                  <a:pt x="278451" y="297339"/>
                  <a:pt x="263106" y="281980"/>
                  <a:pt x="263106" y="263049"/>
                </a:cubicBezTo>
                <a:cubicBezTo>
                  <a:pt x="263106" y="244104"/>
                  <a:pt x="278465" y="228759"/>
                  <a:pt x="297396" y="228759"/>
                </a:cubicBezTo>
                <a:cubicBezTo>
                  <a:pt x="316327" y="228759"/>
                  <a:pt x="331686" y="244104"/>
                  <a:pt x="331686" y="263049"/>
                </a:cubicBezTo>
                <a:cubicBezTo>
                  <a:pt x="331686" y="281980"/>
                  <a:pt x="316327" y="297339"/>
                  <a:pt x="297396" y="297339"/>
                </a:cubicBezTo>
                <a:close/>
              </a:path>
            </a:pathLst>
          </a:custGeom>
          <a:solidFill>
            <a:srgbClr val="910830"/>
          </a:solidFill>
          <a:ln w="1414" cap="flat">
            <a:noFill/>
            <a:prstDash val="solid"/>
            <a:miter/>
          </a:ln>
        </p:spPr>
        <p:txBody>
          <a:bodyPr rtlCol="0" anchor="ctr"/>
          <a:lstStyle/>
          <a:p>
            <a:endParaRPr lang="en-GB"/>
          </a:p>
        </p:txBody>
      </p:sp>
      <p:sp>
        <p:nvSpPr>
          <p:cNvPr id="375" name="Grafik 371">
            <a:extLst>
              <a:ext uri="{FF2B5EF4-FFF2-40B4-BE49-F238E27FC236}">
                <a16:creationId xmlns:a16="http://schemas.microsoft.com/office/drawing/2014/main" id="{D1055406-2FC2-490B-BBE4-A3E97CFE857A}"/>
              </a:ext>
            </a:extLst>
          </p:cNvPr>
          <p:cNvSpPr/>
          <p:nvPr/>
        </p:nvSpPr>
        <p:spPr>
          <a:xfrm>
            <a:off x="3963019" y="4650459"/>
            <a:ext cx="480789" cy="480789"/>
          </a:xfrm>
          <a:custGeom>
            <a:avLst/>
            <a:gdLst>
              <a:gd name="connsiteX0" fmla="*/ 434499 w 731520"/>
              <a:gd name="connsiteY0" fmla="*/ 274479 h 731520"/>
              <a:gd name="connsiteX1" fmla="*/ 434499 w 731520"/>
              <a:gd name="connsiteY1" fmla="*/ 320199 h 731520"/>
              <a:gd name="connsiteX2" fmla="*/ 417354 w 731520"/>
              <a:gd name="connsiteY2" fmla="*/ 337344 h 731520"/>
              <a:gd name="connsiteX3" fmla="*/ 177324 w 731520"/>
              <a:gd name="connsiteY3" fmla="*/ 337344 h 731520"/>
              <a:gd name="connsiteX4" fmla="*/ 160179 w 731520"/>
              <a:gd name="connsiteY4" fmla="*/ 320199 h 731520"/>
              <a:gd name="connsiteX5" fmla="*/ 160179 w 731520"/>
              <a:gd name="connsiteY5" fmla="*/ 274479 h 731520"/>
              <a:gd name="connsiteX6" fmla="*/ 177324 w 731520"/>
              <a:gd name="connsiteY6" fmla="*/ 257334 h 731520"/>
              <a:gd name="connsiteX7" fmla="*/ 417354 w 731520"/>
              <a:gd name="connsiteY7" fmla="*/ 257334 h 731520"/>
              <a:gd name="connsiteX8" fmla="*/ 434499 w 731520"/>
              <a:gd name="connsiteY8" fmla="*/ 274479 h 731520"/>
              <a:gd name="connsiteX9" fmla="*/ 721678 w 731520"/>
              <a:gd name="connsiteY9" fmla="*/ 681244 h 731520"/>
              <a:gd name="connsiteX10" fmla="*/ 681244 w 731520"/>
              <a:gd name="connsiteY10" fmla="*/ 721678 h 731520"/>
              <a:gd name="connsiteX11" fmla="*/ 632810 w 731520"/>
              <a:gd name="connsiteY11" fmla="*/ 721678 h 731520"/>
              <a:gd name="connsiteX12" fmla="*/ 490220 w 731520"/>
              <a:gd name="connsiteY12" fmla="*/ 579231 h 731520"/>
              <a:gd name="connsiteX13" fmla="*/ 480219 w 731520"/>
              <a:gd name="connsiteY13" fmla="*/ 554943 h 731520"/>
              <a:gd name="connsiteX14" fmla="*/ 480219 w 731520"/>
              <a:gd name="connsiteY14" fmla="*/ 531654 h 731520"/>
              <a:gd name="connsiteX15" fmla="*/ 297339 w 731520"/>
              <a:gd name="connsiteY15" fmla="*/ 594519 h 731520"/>
              <a:gd name="connsiteX16" fmla="*/ 159 w 731520"/>
              <a:gd name="connsiteY16" fmla="*/ 297339 h 731520"/>
              <a:gd name="connsiteX17" fmla="*/ 297339 w 731520"/>
              <a:gd name="connsiteY17" fmla="*/ 159 h 731520"/>
              <a:gd name="connsiteX18" fmla="*/ 594519 w 731520"/>
              <a:gd name="connsiteY18" fmla="*/ 297339 h 731520"/>
              <a:gd name="connsiteX19" fmla="*/ 531654 w 731520"/>
              <a:gd name="connsiteY19" fmla="*/ 480219 h 731520"/>
              <a:gd name="connsiteX20" fmla="*/ 554943 w 731520"/>
              <a:gd name="connsiteY20" fmla="*/ 480219 h 731520"/>
              <a:gd name="connsiteX21" fmla="*/ 579231 w 731520"/>
              <a:gd name="connsiteY21" fmla="*/ 490220 h 731520"/>
              <a:gd name="connsiteX22" fmla="*/ 721678 w 731520"/>
              <a:gd name="connsiteY22" fmla="*/ 632667 h 731520"/>
              <a:gd name="connsiteX23" fmla="*/ 721678 w 731520"/>
              <a:gd name="connsiteY23" fmla="*/ 681244 h 731520"/>
              <a:gd name="connsiteX24" fmla="*/ 491649 w 731520"/>
              <a:gd name="connsiteY24" fmla="*/ 297339 h 731520"/>
              <a:gd name="connsiteX25" fmla="*/ 297339 w 731520"/>
              <a:gd name="connsiteY25" fmla="*/ 103029 h 731520"/>
              <a:gd name="connsiteX26" fmla="*/ 103029 w 731520"/>
              <a:gd name="connsiteY26" fmla="*/ 297339 h 731520"/>
              <a:gd name="connsiteX27" fmla="*/ 297339 w 731520"/>
              <a:gd name="connsiteY27" fmla="*/ 491649 h 731520"/>
              <a:gd name="connsiteX28" fmla="*/ 491649 w 731520"/>
              <a:gd name="connsiteY28"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731520">
                <a:moveTo>
                  <a:pt x="434499" y="274479"/>
                </a:moveTo>
                <a:lnTo>
                  <a:pt x="434499" y="320199"/>
                </a:lnTo>
                <a:cubicBezTo>
                  <a:pt x="434499" y="329629"/>
                  <a:pt x="426784" y="337344"/>
                  <a:pt x="417354" y="337344"/>
                </a:cubicBezTo>
                <a:lnTo>
                  <a:pt x="177324" y="337344"/>
                </a:lnTo>
                <a:cubicBezTo>
                  <a:pt x="167894" y="337344"/>
                  <a:pt x="160179" y="329629"/>
                  <a:pt x="160179" y="320199"/>
                </a:cubicBezTo>
                <a:lnTo>
                  <a:pt x="160179" y="274479"/>
                </a:lnTo>
                <a:cubicBezTo>
                  <a:pt x="160179" y="265049"/>
                  <a:pt x="167894" y="257334"/>
                  <a:pt x="177324" y="257334"/>
                </a:cubicBezTo>
                <a:lnTo>
                  <a:pt x="417354" y="257334"/>
                </a:lnTo>
                <a:cubicBezTo>
                  <a:pt x="426784" y="257334"/>
                  <a:pt x="434499" y="265049"/>
                  <a:pt x="434499" y="274479"/>
                </a:cubicBezTo>
                <a:close/>
                <a:moveTo>
                  <a:pt x="721678" y="681244"/>
                </a:moveTo>
                <a:lnTo>
                  <a:pt x="681244" y="721678"/>
                </a:lnTo>
                <a:cubicBezTo>
                  <a:pt x="667814" y="735108"/>
                  <a:pt x="646097" y="735108"/>
                  <a:pt x="632810" y="721678"/>
                </a:cubicBezTo>
                <a:lnTo>
                  <a:pt x="490220" y="579231"/>
                </a:lnTo>
                <a:cubicBezTo>
                  <a:pt x="483791" y="572802"/>
                  <a:pt x="480219" y="564087"/>
                  <a:pt x="480219" y="554943"/>
                </a:cubicBezTo>
                <a:lnTo>
                  <a:pt x="480219" y="531654"/>
                </a:lnTo>
                <a:cubicBezTo>
                  <a:pt x="429784" y="571088"/>
                  <a:pt x="366348" y="594519"/>
                  <a:pt x="297339" y="594519"/>
                </a:cubicBezTo>
                <a:cubicBezTo>
                  <a:pt x="133176" y="594519"/>
                  <a:pt x="159" y="461502"/>
                  <a:pt x="159" y="297339"/>
                </a:cubicBezTo>
                <a:cubicBezTo>
                  <a:pt x="159" y="133176"/>
                  <a:pt x="133176" y="159"/>
                  <a:pt x="297339" y="159"/>
                </a:cubicBezTo>
                <a:cubicBezTo>
                  <a:pt x="461502" y="159"/>
                  <a:pt x="594519" y="133176"/>
                  <a:pt x="594519" y="297339"/>
                </a:cubicBezTo>
                <a:cubicBezTo>
                  <a:pt x="594519" y="366348"/>
                  <a:pt x="571088" y="429784"/>
                  <a:pt x="531654" y="480219"/>
                </a:cubicBezTo>
                <a:lnTo>
                  <a:pt x="554943" y="480219"/>
                </a:lnTo>
                <a:cubicBezTo>
                  <a:pt x="564087" y="480219"/>
                  <a:pt x="572802" y="483791"/>
                  <a:pt x="579231" y="490220"/>
                </a:cubicBezTo>
                <a:lnTo>
                  <a:pt x="721678" y="632667"/>
                </a:lnTo>
                <a:cubicBezTo>
                  <a:pt x="734965" y="646097"/>
                  <a:pt x="734965" y="667814"/>
                  <a:pt x="721678" y="681244"/>
                </a:cubicBezTo>
                <a:close/>
                <a:moveTo>
                  <a:pt x="491649" y="297339"/>
                </a:moveTo>
                <a:cubicBezTo>
                  <a:pt x="491649" y="189897"/>
                  <a:pt x="404781" y="103029"/>
                  <a:pt x="297339" y="103029"/>
                </a:cubicBezTo>
                <a:cubicBezTo>
                  <a:pt x="189897" y="103029"/>
                  <a:pt x="103029" y="189897"/>
                  <a:pt x="103029" y="297339"/>
                </a:cubicBezTo>
                <a:cubicBezTo>
                  <a:pt x="103029" y="404781"/>
                  <a:pt x="189897" y="491649"/>
                  <a:pt x="297339" y="491649"/>
                </a:cubicBezTo>
                <a:cubicBezTo>
                  <a:pt x="404781" y="491649"/>
                  <a:pt x="491649" y="404781"/>
                  <a:pt x="491649" y="297339"/>
                </a:cubicBezTo>
                <a:close/>
              </a:path>
            </a:pathLst>
          </a:custGeom>
          <a:solidFill>
            <a:srgbClr val="910830"/>
          </a:solidFill>
          <a:ln w="1414" cap="flat">
            <a:noFill/>
            <a:prstDash val="solid"/>
            <a:miter/>
          </a:ln>
        </p:spPr>
        <p:txBody>
          <a:bodyPr rtlCol="0" anchor="ctr"/>
          <a:lstStyle/>
          <a:p>
            <a:endParaRPr lang="en-GB"/>
          </a:p>
        </p:txBody>
      </p:sp>
      <p:sp>
        <p:nvSpPr>
          <p:cNvPr id="376" name="Grafik 372">
            <a:extLst>
              <a:ext uri="{FF2B5EF4-FFF2-40B4-BE49-F238E27FC236}">
                <a16:creationId xmlns:a16="http://schemas.microsoft.com/office/drawing/2014/main" id="{0D501C32-F7B4-4EDB-B82D-A6E772A291BC}"/>
              </a:ext>
            </a:extLst>
          </p:cNvPr>
          <p:cNvSpPr/>
          <p:nvPr/>
        </p:nvSpPr>
        <p:spPr>
          <a:xfrm>
            <a:off x="4495768" y="4650459"/>
            <a:ext cx="480789" cy="480789"/>
          </a:xfrm>
          <a:custGeom>
            <a:avLst/>
            <a:gdLst>
              <a:gd name="connsiteX0" fmla="*/ 434499 w 731520"/>
              <a:gd name="connsiteY0" fmla="*/ 274479 h 731520"/>
              <a:gd name="connsiteX1" fmla="*/ 434499 w 731520"/>
              <a:gd name="connsiteY1" fmla="*/ 320199 h 731520"/>
              <a:gd name="connsiteX2" fmla="*/ 417354 w 731520"/>
              <a:gd name="connsiteY2" fmla="*/ 337344 h 731520"/>
              <a:gd name="connsiteX3" fmla="*/ 337344 w 731520"/>
              <a:gd name="connsiteY3" fmla="*/ 337344 h 731520"/>
              <a:gd name="connsiteX4" fmla="*/ 337344 w 731520"/>
              <a:gd name="connsiteY4" fmla="*/ 417354 h 731520"/>
              <a:gd name="connsiteX5" fmla="*/ 320199 w 731520"/>
              <a:gd name="connsiteY5" fmla="*/ 434499 h 731520"/>
              <a:gd name="connsiteX6" fmla="*/ 274479 w 731520"/>
              <a:gd name="connsiteY6" fmla="*/ 434499 h 731520"/>
              <a:gd name="connsiteX7" fmla="*/ 257334 w 731520"/>
              <a:gd name="connsiteY7" fmla="*/ 417354 h 731520"/>
              <a:gd name="connsiteX8" fmla="*/ 257334 w 731520"/>
              <a:gd name="connsiteY8" fmla="*/ 337344 h 731520"/>
              <a:gd name="connsiteX9" fmla="*/ 177324 w 731520"/>
              <a:gd name="connsiteY9" fmla="*/ 337344 h 731520"/>
              <a:gd name="connsiteX10" fmla="*/ 160179 w 731520"/>
              <a:gd name="connsiteY10" fmla="*/ 320199 h 731520"/>
              <a:gd name="connsiteX11" fmla="*/ 160179 w 731520"/>
              <a:gd name="connsiteY11" fmla="*/ 274479 h 731520"/>
              <a:gd name="connsiteX12" fmla="*/ 177324 w 731520"/>
              <a:gd name="connsiteY12" fmla="*/ 257334 h 731520"/>
              <a:gd name="connsiteX13" fmla="*/ 257334 w 731520"/>
              <a:gd name="connsiteY13" fmla="*/ 257334 h 731520"/>
              <a:gd name="connsiteX14" fmla="*/ 257334 w 731520"/>
              <a:gd name="connsiteY14" fmla="*/ 177324 h 731520"/>
              <a:gd name="connsiteX15" fmla="*/ 274479 w 731520"/>
              <a:gd name="connsiteY15" fmla="*/ 160179 h 731520"/>
              <a:gd name="connsiteX16" fmla="*/ 320199 w 731520"/>
              <a:gd name="connsiteY16" fmla="*/ 160179 h 731520"/>
              <a:gd name="connsiteX17" fmla="*/ 337344 w 731520"/>
              <a:gd name="connsiteY17" fmla="*/ 177324 h 731520"/>
              <a:gd name="connsiteX18" fmla="*/ 337344 w 731520"/>
              <a:gd name="connsiteY18" fmla="*/ 257334 h 731520"/>
              <a:gd name="connsiteX19" fmla="*/ 417354 w 731520"/>
              <a:gd name="connsiteY19" fmla="*/ 257334 h 731520"/>
              <a:gd name="connsiteX20" fmla="*/ 434499 w 731520"/>
              <a:gd name="connsiteY20" fmla="*/ 274479 h 731520"/>
              <a:gd name="connsiteX21" fmla="*/ 721678 w 731520"/>
              <a:gd name="connsiteY21" fmla="*/ 681244 h 731520"/>
              <a:gd name="connsiteX22" fmla="*/ 681244 w 731520"/>
              <a:gd name="connsiteY22" fmla="*/ 721678 h 731520"/>
              <a:gd name="connsiteX23" fmla="*/ 632810 w 731520"/>
              <a:gd name="connsiteY23" fmla="*/ 721678 h 731520"/>
              <a:gd name="connsiteX24" fmla="*/ 490220 w 731520"/>
              <a:gd name="connsiteY24" fmla="*/ 579231 h 731520"/>
              <a:gd name="connsiteX25" fmla="*/ 480219 w 731520"/>
              <a:gd name="connsiteY25" fmla="*/ 554943 h 731520"/>
              <a:gd name="connsiteX26" fmla="*/ 480219 w 731520"/>
              <a:gd name="connsiteY26" fmla="*/ 531654 h 731520"/>
              <a:gd name="connsiteX27" fmla="*/ 297339 w 731520"/>
              <a:gd name="connsiteY27" fmla="*/ 594519 h 731520"/>
              <a:gd name="connsiteX28" fmla="*/ 159 w 731520"/>
              <a:gd name="connsiteY28" fmla="*/ 297339 h 731520"/>
              <a:gd name="connsiteX29" fmla="*/ 297339 w 731520"/>
              <a:gd name="connsiteY29" fmla="*/ 159 h 731520"/>
              <a:gd name="connsiteX30" fmla="*/ 594519 w 731520"/>
              <a:gd name="connsiteY30" fmla="*/ 297339 h 731520"/>
              <a:gd name="connsiteX31" fmla="*/ 531654 w 731520"/>
              <a:gd name="connsiteY31" fmla="*/ 480219 h 731520"/>
              <a:gd name="connsiteX32" fmla="*/ 554943 w 731520"/>
              <a:gd name="connsiteY32" fmla="*/ 480219 h 731520"/>
              <a:gd name="connsiteX33" fmla="*/ 579231 w 731520"/>
              <a:gd name="connsiteY33" fmla="*/ 490220 h 731520"/>
              <a:gd name="connsiteX34" fmla="*/ 721678 w 731520"/>
              <a:gd name="connsiteY34" fmla="*/ 632667 h 731520"/>
              <a:gd name="connsiteX35" fmla="*/ 721678 w 731520"/>
              <a:gd name="connsiteY35" fmla="*/ 681244 h 731520"/>
              <a:gd name="connsiteX36" fmla="*/ 491649 w 731520"/>
              <a:gd name="connsiteY36" fmla="*/ 297339 h 731520"/>
              <a:gd name="connsiteX37" fmla="*/ 297339 w 731520"/>
              <a:gd name="connsiteY37" fmla="*/ 103029 h 731520"/>
              <a:gd name="connsiteX38" fmla="*/ 103029 w 731520"/>
              <a:gd name="connsiteY38" fmla="*/ 297339 h 731520"/>
              <a:gd name="connsiteX39" fmla="*/ 297339 w 731520"/>
              <a:gd name="connsiteY39" fmla="*/ 491649 h 731520"/>
              <a:gd name="connsiteX40" fmla="*/ 491649 w 731520"/>
              <a:gd name="connsiteY40"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434499" y="274479"/>
                </a:moveTo>
                <a:lnTo>
                  <a:pt x="434499" y="320199"/>
                </a:lnTo>
                <a:cubicBezTo>
                  <a:pt x="434499" y="329629"/>
                  <a:pt x="426784" y="337344"/>
                  <a:pt x="417354" y="337344"/>
                </a:cubicBezTo>
                <a:lnTo>
                  <a:pt x="337344" y="337344"/>
                </a:lnTo>
                <a:lnTo>
                  <a:pt x="337344" y="417354"/>
                </a:lnTo>
                <a:cubicBezTo>
                  <a:pt x="337344" y="426784"/>
                  <a:pt x="329629" y="434499"/>
                  <a:pt x="320199" y="434499"/>
                </a:cubicBezTo>
                <a:lnTo>
                  <a:pt x="274479" y="434499"/>
                </a:lnTo>
                <a:cubicBezTo>
                  <a:pt x="265049" y="434499"/>
                  <a:pt x="257334" y="426784"/>
                  <a:pt x="257334" y="417354"/>
                </a:cubicBezTo>
                <a:lnTo>
                  <a:pt x="257334" y="337344"/>
                </a:lnTo>
                <a:lnTo>
                  <a:pt x="177324" y="337344"/>
                </a:lnTo>
                <a:cubicBezTo>
                  <a:pt x="167894" y="337344"/>
                  <a:pt x="160179" y="329629"/>
                  <a:pt x="160179" y="320199"/>
                </a:cubicBezTo>
                <a:lnTo>
                  <a:pt x="160179" y="274479"/>
                </a:lnTo>
                <a:cubicBezTo>
                  <a:pt x="160179" y="265049"/>
                  <a:pt x="167894" y="257334"/>
                  <a:pt x="177324" y="257334"/>
                </a:cubicBezTo>
                <a:lnTo>
                  <a:pt x="257334" y="257334"/>
                </a:lnTo>
                <a:lnTo>
                  <a:pt x="257334" y="177324"/>
                </a:lnTo>
                <a:cubicBezTo>
                  <a:pt x="257334" y="167894"/>
                  <a:pt x="265049" y="160179"/>
                  <a:pt x="274479" y="160179"/>
                </a:cubicBezTo>
                <a:lnTo>
                  <a:pt x="320199" y="160179"/>
                </a:lnTo>
                <a:cubicBezTo>
                  <a:pt x="329629" y="160179"/>
                  <a:pt x="337344" y="167894"/>
                  <a:pt x="337344" y="177324"/>
                </a:cubicBezTo>
                <a:lnTo>
                  <a:pt x="337344" y="257334"/>
                </a:lnTo>
                <a:lnTo>
                  <a:pt x="417354" y="257334"/>
                </a:lnTo>
                <a:cubicBezTo>
                  <a:pt x="426784" y="257334"/>
                  <a:pt x="434499" y="265049"/>
                  <a:pt x="434499" y="274479"/>
                </a:cubicBezTo>
                <a:close/>
                <a:moveTo>
                  <a:pt x="721678" y="681244"/>
                </a:moveTo>
                <a:lnTo>
                  <a:pt x="681244" y="721678"/>
                </a:lnTo>
                <a:cubicBezTo>
                  <a:pt x="667814" y="735108"/>
                  <a:pt x="646097" y="735108"/>
                  <a:pt x="632810" y="721678"/>
                </a:cubicBezTo>
                <a:lnTo>
                  <a:pt x="490220" y="579231"/>
                </a:lnTo>
                <a:cubicBezTo>
                  <a:pt x="483791" y="572802"/>
                  <a:pt x="480219" y="564087"/>
                  <a:pt x="480219" y="554943"/>
                </a:cubicBezTo>
                <a:lnTo>
                  <a:pt x="480219" y="531654"/>
                </a:lnTo>
                <a:cubicBezTo>
                  <a:pt x="429784" y="571088"/>
                  <a:pt x="366348" y="594519"/>
                  <a:pt x="297339" y="594519"/>
                </a:cubicBezTo>
                <a:cubicBezTo>
                  <a:pt x="133176" y="594519"/>
                  <a:pt x="159" y="461502"/>
                  <a:pt x="159" y="297339"/>
                </a:cubicBezTo>
                <a:cubicBezTo>
                  <a:pt x="159" y="133176"/>
                  <a:pt x="133176" y="159"/>
                  <a:pt x="297339" y="159"/>
                </a:cubicBezTo>
                <a:cubicBezTo>
                  <a:pt x="461502" y="159"/>
                  <a:pt x="594519" y="133176"/>
                  <a:pt x="594519" y="297339"/>
                </a:cubicBezTo>
                <a:cubicBezTo>
                  <a:pt x="594519" y="366348"/>
                  <a:pt x="571088" y="429784"/>
                  <a:pt x="531654" y="480219"/>
                </a:cubicBezTo>
                <a:lnTo>
                  <a:pt x="554943" y="480219"/>
                </a:lnTo>
                <a:cubicBezTo>
                  <a:pt x="564087" y="480219"/>
                  <a:pt x="572802" y="483791"/>
                  <a:pt x="579231" y="490220"/>
                </a:cubicBezTo>
                <a:lnTo>
                  <a:pt x="721678" y="632667"/>
                </a:lnTo>
                <a:cubicBezTo>
                  <a:pt x="734965" y="646097"/>
                  <a:pt x="734965" y="667814"/>
                  <a:pt x="721678" y="681244"/>
                </a:cubicBezTo>
                <a:close/>
                <a:moveTo>
                  <a:pt x="491649" y="297339"/>
                </a:moveTo>
                <a:cubicBezTo>
                  <a:pt x="491649" y="189897"/>
                  <a:pt x="404781" y="103029"/>
                  <a:pt x="297339" y="103029"/>
                </a:cubicBezTo>
                <a:cubicBezTo>
                  <a:pt x="189897" y="103029"/>
                  <a:pt x="103029" y="189897"/>
                  <a:pt x="103029" y="297339"/>
                </a:cubicBezTo>
                <a:cubicBezTo>
                  <a:pt x="103029" y="404781"/>
                  <a:pt x="189897" y="491649"/>
                  <a:pt x="297339" y="491649"/>
                </a:cubicBezTo>
                <a:cubicBezTo>
                  <a:pt x="404781" y="491649"/>
                  <a:pt x="491649" y="404781"/>
                  <a:pt x="491649" y="297339"/>
                </a:cubicBezTo>
                <a:close/>
              </a:path>
            </a:pathLst>
          </a:custGeom>
          <a:solidFill>
            <a:srgbClr val="910830"/>
          </a:solidFill>
          <a:ln w="1414" cap="flat">
            <a:noFill/>
            <a:prstDash val="solid"/>
            <a:miter/>
          </a:ln>
        </p:spPr>
        <p:txBody>
          <a:bodyPr rtlCol="0" anchor="ctr"/>
          <a:lstStyle/>
          <a:p>
            <a:endParaRPr lang="en-GB"/>
          </a:p>
        </p:txBody>
      </p:sp>
      <p:sp>
        <p:nvSpPr>
          <p:cNvPr id="377" name="Grafik 373">
            <a:extLst>
              <a:ext uri="{FF2B5EF4-FFF2-40B4-BE49-F238E27FC236}">
                <a16:creationId xmlns:a16="http://schemas.microsoft.com/office/drawing/2014/main" id="{51E7C490-D80F-48B5-8935-9F2B1F9FC8F3}"/>
              </a:ext>
            </a:extLst>
          </p:cNvPr>
          <p:cNvSpPr/>
          <p:nvPr/>
        </p:nvSpPr>
        <p:spPr>
          <a:xfrm>
            <a:off x="5028517" y="4680509"/>
            <a:ext cx="480789" cy="420690"/>
          </a:xfrm>
          <a:custGeom>
            <a:avLst/>
            <a:gdLst>
              <a:gd name="connsiteX0" fmla="*/ 91599 w 731520"/>
              <a:gd name="connsiteY0" fmla="*/ 91599 h 640080"/>
              <a:gd name="connsiteX1" fmla="*/ 159 w 731520"/>
              <a:gd name="connsiteY1" fmla="*/ 91599 h 640080"/>
              <a:gd name="connsiteX2" fmla="*/ 320199 w 731520"/>
              <a:gd name="connsiteY2" fmla="*/ 411639 h 640080"/>
              <a:gd name="connsiteX3" fmla="*/ 320199 w 731520"/>
              <a:gd name="connsiteY3" fmla="*/ 617379 h 640080"/>
              <a:gd name="connsiteX4" fmla="*/ 343059 w 731520"/>
              <a:gd name="connsiteY4" fmla="*/ 640239 h 640080"/>
              <a:gd name="connsiteX5" fmla="*/ 388779 w 731520"/>
              <a:gd name="connsiteY5" fmla="*/ 640239 h 640080"/>
              <a:gd name="connsiteX6" fmla="*/ 411639 w 731520"/>
              <a:gd name="connsiteY6" fmla="*/ 617379 h 640080"/>
              <a:gd name="connsiteX7" fmla="*/ 411639 w 731520"/>
              <a:gd name="connsiteY7" fmla="*/ 411639 h 640080"/>
              <a:gd name="connsiteX8" fmla="*/ 91599 w 731520"/>
              <a:gd name="connsiteY8" fmla="*/ 91599 h 640080"/>
              <a:gd name="connsiteX9" fmla="*/ 640239 w 731520"/>
              <a:gd name="connsiteY9" fmla="*/ 159 h 640080"/>
              <a:gd name="connsiteX10" fmla="*/ 360633 w 731520"/>
              <a:gd name="connsiteY10" fmla="*/ 164751 h 640080"/>
              <a:gd name="connsiteX11" fmla="*/ 444929 w 731520"/>
              <a:gd name="connsiteY11" fmla="*/ 318485 h 640080"/>
              <a:gd name="connsiteX12" fmla="*/ 731679 w 731520"/>
              <a:gd name="connsiteY12" fmla="*/ 159 h 640080"/>
              <a:gd name="connsiteX13" fmla="*/ 640239 w 731520"/>
              <a:gd name="connsiteY13"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640080">
                <a:moveTo>
                  <a:pt x="91599" y="91599"/>
                </a:moveTo>
                <a:lnTo>
                  <a:pt x="159" y="91599"/>
                </a:lnTo>
                <a:cubicBezTo>
                  <a:pt x="159" y="268335"/>
                  <a:pt x="143463" y="411639"/>
                  <a:pt x="320199" y="411639"/>
                </a:cubicBezTo>
                <a:lnTo>
                  <a:pt x="320199" y="617379"/>
                </a:lnTo>
                <a:cubicBezTo>
                  <a:pt x="320199" y="629952"/>
                  <a:pt x="330486" y="640239"/>
                  <a:pt x="343059" y="640239"/>
                </a:cubicBezTo>
                <a:lnTo>
                  <a:pt x="388779" y="640239"/>
                </a:lnTo>
                <a:cubicBezTo>
                  <a:pt x="401352" y="640239"/>
                  <a:pt x="411639" y="629952"/>
                  <a:pt x="411639" y="617379"/>
                </a:cubicBezTo>
                <a:lnTo>
                  <a:pt x="411639" y="411639"/>
                </a:lnTo>
                <a:cubicBezTo>
                  <a:pt x="411639" y="234903"/>
                  <a:pt x="268335" y="91599"/>
                  <a:pt x="91599" y="91599"/>
                </a:cubicBezTo>
                <a:close/>
                <a:moveTo>
                  <a:pt x="640239" y="159"/>
                </a:moveTo>
                <a:cubicBezTo>
                  <a:pt x="519938" y="159"/>
                  <a:pt x="415354" y="66596"/>
                  <a:pt x="360633" y="164751"/>
                </a:cubicBezTo>
                <a:cubicBezTo>
                  <a:pt x="400209" y="207899"/>
                  <a:pt x="429498" y="260334"/>
                  <a:pt x="444929" y="318485"/>
                </a:cubicBezTo>
                <a:cubicBezTo>
                  <a:pt x="605949" y="301768"/>
                  <a:pt x="731679" y="165751"/>
                  <a:pt x="731679" y="159"/>
                </a:cubicBezTo>
                <a:lnTo>
                  <a:pt x="640239" y="159"/>
                </a:lnTo>
                <a:close/>
              </a:path>
            </a:pathLst>
          </a:custGeom>
          <a:solidFill>
            <a:srgbClr val="910830"/>
          </a:solidFill>
          <a:ln w="1414" cap="flat">
            <a:noFill/>
            <a:prstDash val="solid"/>
            <a:miter/>
          </a:ln>
        </p:spPr>
        <p:txBody>
          <a:bodyPr rtlCol="0" anchor="ctr"/>
          <a:lstStyle/>
          <a:p>
            <a:endParaRPr lang="en-GB"/>
          </a:p>
        </p:txBody>
      </p:sp>
      <p:sp>
        <p:nvSpPr>
          <p:cNvPr id="378" name="Grafik 374">
            <a:extLst>
              <a:ext uri="{FF2B5EF4-FFF2-40B4-BE49-F238E27FC236}">
                <a16:creationId xmlns:a16="http://schemas.microsoft.com/office/drawing/2014/main" id="{7E3090D0-7AD9-4ED5-95E0-C98251CD548C}"/>
              </a:ext>
            </a:extLst>
          </p:cNvPr>
          <p:cNvSpPr/>
          <p:nvPr/>
        </p:nvSpPr>
        <p:spPr>
          <a:xfrm>
            <a:off x="5561266" y="4680509"/>
            <a:ext cx="480789" cy="420690"/>
          </a:xfrm>
          <a:custGeom>
            <a:avLst/>
            <a:gdLst>
              <a:gd name="connsiteX0" fmla="*/ 685959 w 731520"/>
              <a:gd name="connsiteY0" fmla="*/ 183039 h 640080"/>
              <a:gd name="connsiteX1" fmla="*/ 45879 w 731520"/>
              <a:gd name="connsiteY1" fmla="*/ 183039 h 640080"/>
              <a:gd name="connsiteX2" fmla="*/ 159 w 731520"/>
              <a:gd name="connsiteY2" fmla="*/ 137319 h 640080"/>
              <a:gd name="connsiteX3" fmla="*/ 159 w 731520"/>
              <a:gd name="connsiteY3" fmla="*/ 45879 h 640080"/>
              <a:gd name="connsiteX4" fmla="*/ 45879 w 731520"/>
              <a:gd name="connsiteY4" fmla="*/ 159 h 640080"/>
              <a:gd name="connsiteX5" fmla="*/ 685959 w 731520"/>
              <a:gd name="connsiteY5" fmla="*/ 159 h 640080"/>
              <a:gd name="connsiteX6" fmla="*/ 731679 w 731520"/>
              <a:gd name="connsiteY6" fmla="*/ 45879 h 640080"/>
              <a:gd name="connsiteX7" fmla="*/ 731679 w 731520"/>
              <a:gd name="connsiteY7" fmla="*/ 137319 h 640080"/>
              <a:gd name="connsiteX8" fmla="*/ 685959 w 731520"/>
              <a:gd name="connsiteY8" fmla="*/ 183039 h 640080"/>
              <a:gd name="connsiteX9" fmla="*/ 617379 w 731520"/>
              <a:gd name="connsiteY9" fmla="*/ 57309 h 640080"/>
              <a:gd name="connsiteX10" fmla="*/ 583089 w 731520"/>
              <a:gd name="connsiteY10" fmla="*/ 91599 h 640080"/>
              <a:gd name="connsiteX11" fmla="*/ 617379 w 731520"/>
              <a:gd name="connsiteY11" fmla="*/ 125889 h 640080"/>
              <a:gd name="connsiteX12" fmla="*/ 651669 w 731520"/>
              <a:gd name="connsiteY12" fmla="*/ 91599 h 640080"/>
              <a:gd name="connsiteX13" fmla="*/ 617379 w 731520"/>
              <a:gd name="connsiteY13" fmla="*/ 57309 h 640080"/>
              <a:gd name="connsiteX14" fmla="*/ 525939 w 731520"/>
              <a:gd name="connsiteY14" fmla="*/ 57309 h 640080"/>
              <a:gd name="connsiteX15" fmla="*/ 491649 w 731520"/>
              <a:gd name="connsiteY15" fmla="*/ 91599 h 640080"/>
              <a:gd name="connsiteX16" fmla="*/ 525939 w 731520"/>
              <a:gd name="connsiteY16" fmla="*/ 125889 h 640080"/>
              <a:gd name="connsiteX17" fmla="*/ 560229 w 731520"/>
              <a:gd name="connsiteY17" fmla="*/ 91599 h 640080"/>
              <a:gd name="connsiteX18" fmla="*/ 525939 w 731520"/>
              <a:gd name="connsiteY18" fmla="*/ 57309 h 640080"/>
              <a:gd name="connsiteX19" fmla="*/ 685959 w 731520"/>
              <a:gd name="connsiteY19" fmla="*/ 411639 h 640080"/>
              <a:gd name="connsiteX20" fmla="*/ 45879 w 731520"/>
              <a:gd name="connsiteY20" fmla="*/ 411639 h 640080"/>
              <a:gd name="connsiteX21" fmla="*/ 159 w 731520"/>
              <a:gd name="connsiteY21" fmla="*/ 365919 h 640080"/>
              <a:gd name="connsiteX22" fmla="*/ 159 w 731520"/>
              <a:gd name="connsiteY22" fmla="*/ 274479 h 640080"/>
              <a:gd name="connsiteX23" fmla="*/ 45879 w 731520"/>
              <a:gd name="connsiteY23" fmla="*/ 228759 h 640080"/>
              <a:gd name="connsiteX24" fmla="*/ 685959 w 731520"/>
              <a:gd name="connsiteY24" fmla="*/ 228759 h 640080"/>
              <a:gd name="connsiteX25" fmla="*/ 731679 w 731520"/>
              <a:gd name="connsiteY25" fmla="*/ 274479 h 640080"/>
              <a:gd name="connsiteX26" fmla="*/ 731679 w 731520"/>
              <a:gd name="connsiteY26" fmla="*/ 365919 h 640080"/>
              <a:gd name="connsiteX27" fmla="*/ 685959 w 731520"/>
              <a:gd name="connsiteY27" fmla="*/ 411639 h 640080"/>
              <a:gd name="connsiteX28" fmla="*/ 617379 w 731520"/>
              <a:gd name="connsiteY28" fmla="*/ 285909 h 640080"/>
              <a:gd name="connsiteX29" fmla="*/ 583089 w 731520"/>
              <a:gd name="connsiteY29" fmla="*/ 320199 h 640080"/>
              <a:gd name="connsiteX30" fmla="*/ 617379 w 731520"/>
              <a:gd name="connsiteY30" fmla="*/ 354489 h 640080"/>
              <a:gd name="connsiteX31" fmla="*/ 651669 w 731520"/>
              <a:gd name="connsiteY31" fmla="*/ 320199 h 640080"/>
              <a:gd name="connsiteX32" fmla="*/ 617379 w 731520"/>
              <a:gd name="connsiteY32" fmla="*/ 285909 h 640080"/>
              <a:gd name="connsiteX33" fmla="*/ 525939 w 731520"/>
              <a:gd name="connsiteY33" fmla="*/ 285909 h 640080"/>
              <a:gd name="connsiteX34" fmla="*/ 491649 w 731520"/>
              <a:gd name="connsiteY34" fmla="*/ 320199 h 640080"/>
              <a:gd name="connsiteX35" fmla="*/ 525939 w 731520"/>
              <a:gd name="connsiteY35" fmla="*/ 354489 h 640080"/>
              <a:gd name="connsiteX36" fmla="*/ 560229 w 731520"/>
              <a:gd name="connsiteY36" fmla="*/ 320199 h 640080"/>
              <a:gd name="connsiteX37" fmla="*/ 525939 w 731520"/>
              <a:gd name="connsiteY37" fmla="*/ 285909 h 640080"/>
              <a:gd name="connsiteX38" fmla="*/ 685959 w 731520"/>
              <a:gd name="connsiteY38" fmla="*/ 640239 h 640080"/>
              <a:gd name="connsiteX39" fmla="*/ 45879 w 731520"/>
              <a:gd name="connsiteY39" fmla="*/ 640239 h 640080"/>
              <a:gd name="connsiteX40" fmla="*/ 159 w 731520"/>
              <a:gd name="connsiteY40" fmla="*/ 594519 h 640080"/>
              <a:gd name="connsiteX41" fmla="*/ 159 w 731520"/>
              <a:gd name="connsiteY41" fmla="*/ 503079 h 640080"/>
              <a:gd name="connsiteX42" fmla="*/ 45879 w 731520"/>
              <a:gd name="connsiteY42" fmla="*/ 457359 h 640080"/>
              <a:gd name="connsiteX43" fmla="*/ 685959 w 731520"/>
              <a:gd name="connsiteY43" fmla="*/ 457359 h 640080"/>
              <a:gd name="connsiteX44" fmla="*/ 731679 w 731520"/>
              <a:gd name="connsiteY44" fmla="*/ 503079 h 640080"/>
              <a:gd name="connsiteX45" fmla="*/ 731679 w 731520"/>
              <a:gd name="connsiteY45" fmla="*/ 594519 h 640080"/>
              <a:gd name="connsiteX46" fmla="*/ 685959 w 731520"/>
              <a:gd name="connsiteY46" fmla="*/ 640239 h 640080"/>
              <a:gd name="connsiteX47" fmla="*/ 617379 w 731520"/>
              <a:gd name="connsiteY47" fmla="*/ 514509 h 640080"/>
              <a:gd name="connsiteX48" fmla="*/ 583089 w 731520"/>
              <a:gd name="connsiteY48" fmla="*/ 548799 h 640080"/>
              <a:gd name="connsiteX49" fmla="*/ 617379 w 731520"/>
              <a:gd name="connsiteY49" fmla="*/ 583089 h 640080"/>
              <a:gd name="connsiteX50" fmla="*/ 651669 w 731520"/>
              <a:gd name="connsiteY50" fmla="*/ 548799 h 640080"/>
              <a:gd name="connsiteX51" fmla="*/ 617379 w 731520"/>
              <a:gd name="connsiteY51" fmla="*/ 514509 h 640080"/>
              <a:gd name="connsiteX52" fmla="*/ 525939 w 731520"/>
              <a:gd name="connsiteY52" fmla="*/ 514509 h 640080"/>
              <a:gd name="connsiteX53" fmla="*/ 491649 w 731520"/>
              <a:gd name="connsiteY53" fmla="*/ 548799 h 640080"/>
              <a:gd name="connsiteX54" fmla="*/ 525939 w 731520"/>
              <a:gd name="connsiteY54" fmla="*/ 583089 h 640080"/>
              <a:gd name="connsiteX55" fmla="*/ 560229 w 731520"/>
              <a:gd name="connsiteY55" fmla="*/ 548799 h 640080"/>
              <a:gd name="connsiteX56" fmla="*/ 525939 w 731520"/>
              <a:gd name="connsiteY56" fmla="*/ 51450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31520" h="640080">
                <a:moveTo>
                  <a:pt x="685959" y="183039"/>
                </a:moveTo>
                <a:lnTo>
                  <a:pt x="45879" y="183039"/>
                </a:lnTo>
                <a:cubicBezTo>
                  <a:pt x="20629" y="183039"/>
                  <a:pt x="159" y="162569"/>
                  <a:pt x="159" y="137319"/>
                </a:cubicBezTo>
                <a:lnTo>
                  <a:pt x="159" y="45879"/>
                </a:lnTo>
                <a:cubicBezTo>
                  <a:pt x="159" y="20629"/>
                  <a:pt x="20629" y="159"/>
                  <a:pt x="45879" y="159"/>
                </a:cubicBezTo>
                <a:lnTo>
                  <a:pt x="685959" y="159"/>
                </a:lnTo>
                <a:cubicBezTo>
                  <a:pt x="711209" y="159"/>
                  <a:pt x="731679" y="20629"/>
                  <a:pt x="731679" y="45879"/>
                </a:cubicBezTo>
                <a:lnTo>
                  <a:pt x="731679" y="137319"/>
                </a:lnTo>
                <a:cubicBezTo>
                  <a:pt x="731679" y="162569"/>
                  <a:pt x="711209" y="183039"/>
                  <a:pt x="685959" y="183039"/>
                </a:cubicBezTo>
                <a:close/>
                <a:moveTo>
                  <a:pt x="617379" y="57309"/>
                </a:moveTo>
                <a:cubicBezTo>
                  <a:pt x="598441" y="57309"/>
                  <a:pt x="583089" y="72661"/>
                  <a:pt x="583089" y="91599"/>
                </a:cubicBezTo>
                <a:cubicBezTo>
                  <a:pt x="583089" y="110537"/>
                  <a:pt x="598441" y="125889"/>
                  <a:pt x="617379" y="125889"/>
                </a:cubicBezTo>
                <a:cubicBezTo>
                  <a:pt x="636317" y="125889"/>
                  <a:pt x="651669" y="110537"/>
                  <a:pt x="651669" y="91599"/>
                </a:cubicBezTo>
                <a:cubicBezTo>
                  <a:pt x="651669" y="72661"/>
                  <a:pt x="636317" y="57309"/>
                  <a:pt x="617379" y="57309"/>
                </a:cubicBezTo>
                <a:close/>
                <a:moveTo>
                  <a:pt x="525939" y="57309"/>
                </a:moveTo>
                <a:cubicBezTo>
                  <a:pt x="507001" y="57309"/>
                  <a:pt x="491649" y="72661"/>
                  <a:pt x="491649" y="91599"/>
                </a:cubicBezTo>
                <a:cubicBezTo>
                  <a:pt x="491649" y="110537"/>
                  <a:pt x="507001" y="125889"/>
                  <a:pt x="525939" y="125889"/>
                </a:cubicBezTo>
                <a:cubicBezTo>
                  <a:pt x="544877" y="125889"/>
                  <a:pt x="560229" y="110537"/>
                  <a:pt x="560229" y="91599"/>
                </a:cubicBezTo>
                <a:cubicBezTo>
                  <a:pt x="560229" y="72661"/>
                  <a:pt x="544877" y="57309"/>
                  <a:pt x="525939" y="57309"/>
                </a:cubicBezTo>
                <a:close/>
                <a:moveTo>
                  <a:pt x="685959" y="411639"/>
                </a:moveTo>
                <a:lnTo>
                  <a:pt x="45879" y="411639"/>
                </a:lnTo>
                <a:cubicBezTo>
                  <a:pt x="20629" y="411639"/>
                  <a:pt x="159" y="391169"/>
                  <a:pt x="159" y="365919"/>
                </a:cubicBezTo>
                <a:lnTo>
                  <a:pt x="159" y="274479"/>
                </a:lnTo>
                <a:cubicBezTo>
                  <a:pt x="159" y="249229"/>
                  <a:pt x="20629" y="228759"/>
                  <a:pt x="45879" y="228759"/>
                </a:cubicBezTo>
                <a:lnTo>
                  <a:pt x="685959" y="228759"/>
                </a:lnTo>
                <a:cubicBezTo>
                  <a:pt x="711209" y="228759"/>
                  <a:pt x="731679" y="249229"/>
                  <a:pt x="731679" y="274479"/>
                </a:cubicBezTo>
                <a:lnTo>
                  <a:pt x="731679" y="365919"/>
                </a:lnTo>
                <a:cubicBezTo>
                  <a:pt x="731679" y="391169"/>
                  <a:pt x="711209" y="411639"/>
                  <a:pt x="685959" y="411639"/>
                </a:cubicBezTo>
                <a:close/>
                <a:moveTo>
                  <a:pt x="617379" y="285909"/>
                </a:moveTo>
                <a:cubicBezTo>
                  <a:pt x="598441" y="285909"/>
                  <a:pt x="583089" y="301261"/>
                  <a:pt x="583089" y="320199"/>
                </a:cubicBezTo>
                <a:cubicBezTo>
                  <a:pt x="583089" y="339137"/>
                  <a:pt x="598441" y="354489"/>
                  <a:pt x="617379" y="354489"/>
                </a:cubicBezTo>
                <a:cubicBezTo>
                  <a:pt x="636317" y="354489"/>
                  <a:pt x="651669" y="339137"/>
                  <a:pt x="651669" y="320199"/>
                </a:cubicBezTo>
                <a:cubicBezTo>
                  <a:pt x="651669" y="301261"/>
                  <a:pt x="636317" y="285909"/>
                  <a:pt x="617379" y="285909"/>
                </a:cubicBezTo>
                <a:close/>
                <a:moveTo>
                  <a:pt x="525939" y="285909"/>
                </a:moveTo>
                <a:cubicBezTo>
                  <a:pt x="507001" y="285909"/>
                  <a:pt x="491649" y="301261"/>
                  <a:pt x="491649" y="320199"/>
                </a:cubicBezTo>
                <a:cubicBezTo>
                  <a:pt x="491649" y="339137"/>
                  <a:pt x="507001" y="354489"/>
                  <a:pt x="525939" y="354489"/>
                </a:cubicBezTo>
                <a:cubicBezTo>
                  <a:pt x="544877" y="354489"/>
                  <a:pt x="560229" y="339137"/>
                  <a:pt x="560229" y="320199"/>
                </a:cubicBezTo>
                <a:cubicBezTo>
                  <a:pt x="560229" y="301261"/>
                  <a:pt x="544877" y="285909"/>
                  <a:pt x="525939" y="285909"/>
                </a:cubicBezTo>
                <a:close/>
                <a:moveTo>
                  <a:pt x="685959" y="640239"/>
                </a:moveTo>
                <a:lnTo>
                  <a:pt x="45879" y="640239"/>
                </a:lnTo>
                <a:cubicBezTo>
                  <a:pt x="20629" y="640239"/>
                  <a:pt x="159" y="619769"/>
                  <a:pt x="159" y="594519"/>
                </a:cubicBezTo>
                <a:lnTo>
                  <a:pt x="159" y="503079"/>
                </a:lnTo>
                <a:cubicBezTo>
                  <a:pt x="159" y="477829"/>
                  <a:pt x="20629" y="457359"/>
                  <a:pt x="45879" y="457359"/>
                </a:cubicBezTo>
                <a:lnTo>
                  <a:pt x="685959" y="457359"/>
                </a:lnTo>
                <a:cubicBezTo>
                  <a:pt x="711209" y="457359"/>
                  <a:pt x="731679" y="477829"/>
                  <a:pt x="731679" y="503079"/>
                </a:cubicBezTo>
                <a:lnTo>
                  <a:pt x="731679" y="594519"/>
                </a:lnTo>
                <a:cubicBezTo>
                  <a:pt x="731679" y="619769"/>
                  <a:pt x="711209" y="640239"/>
                  <a:pt x="685959" y="640239"/>
                </a:cubicBezTo>
                <a:close/>
                <a:moveTo>
                  <a:pt x="617379" y="514509"/>
                </a:moveTo>
                <a:cubicBezTo>
                  <a:pt x="598441" y="514509"/>
                  <a:pt x="583089" y="529861"/>
                  <a:pt x="583089" y="548799"/>
                </a:cubicBezTo>
                <a:cubicBezTo>
                  <a:pt x="583089" y="567737"/>
                  <a:pt x="598441" y="583089"/>
                  <a:pt x="617379" y="583089"/>
                </a:cubicBezTo>
                <a:cubicBezTo>
                  <a:pt x="636317" y="583089"/>
                  <a:pt x="651669" y="567737"/>
                  <a:pt x="651669" y="548799"/>
                </a:cubicBezTo>
                <a:cubicBezTo>
                  <a:pt x="651669" y="529861"/>
                  <a:pt x="636317" y="514509"/>
                  <a:pt x="617379" y="514509"/>
                </a:cubicBezTo>
                <a:close/>
                <a:moveTo>
                  <a:pt x="525939" y="514509"/>
                </a:moveTo>
                <a:cubicBezTo>
                  <a:pt x="507001" y="514509"/>
                  <a:pt x="491649" y="529861"/>
                  <a:pt x="491649" y="548799"/>
                </a:cubicBezTo>
                <a:cubicBezTo>
                  <a:pt x="491649" y="567737"/>
                  <a:pt x="507001" y="583089"/>
                  <a:pt x="525939" y="583089"/>
                </a:cubicBezTo>
                <a:cubicBezTo>
                  <a:pt x="544877" y="583089"/>
                  <a:pt x="560229" y="567737"/>
                  <a:pt x="560229" y="548799"/>
                </a:cubicBezTo>
                <a:cubicBezTo>
                  <a:pt x="560229" y="529861"/>
                  <a:pt x="544877" y="514509"/>
                  <a:pt x="525939" y="514509"/>
                </a:cubicBezTo>
                <a:close/>
              </a:path>
            </a:pathLst>
          </a:custGeom>
          <a:solidFill>
            <a:srgbClr val="910830"/>
          </a:solidFill>
          <a:ln w="1414" cap="flat">
            <a:noFill/>
            <a:prstDash val="solid"/>
            <a:miter/>
          </a:ln>
        </p:spPr>
        <p:txBody>
          <a:bodyPr rtlCol="0" anchor="ctr"/>
          <a:lstStyle/>
          <a:p>
            <a:endParaRPr lang="en-GB"/>
          </a:p>
        </p:txBody>
      </p:sp>
      <p:sp>
        <p:nvSpPr>
          <p:cNvPr id="379" name="Grafik 375">
            <a:extLst>
              <a:ext uri="{FF2B5EF4-FFF2-40B4-BE49-F238E27FC236}">
                <a16:creationId xmlns:a16="http://schemas.microsoft.com/office/drawing/2014/main" id="{15CEFFCE-E898-4D17-82E3-448A8ABDE623}"/>
              </a:ext>
            </a:extLst>
          </p:cNvPr>
          <p:cNvSpPr/>
          <p:nvPr/>
        </p:nvSpPr>
        <p:spPr>
          <a:xfrm>
            <a:off x="6094015" y="4650462"/>
            <a:ext cx="480789" cy="480789"/>
          </a:xfrm>
          <a:custGeom>
            <a:avLst/>
            <a:gdLst>
              <a:gd name="connsiteX0" fmla="*/ 731679 w 731520"/>
              <a:gd name="connsiteY0" fmla="*/ 457356 h 731520"/>
              <a:gd name="connsiteX1" fmla="*/ 731679 w 731520"/>
              <a:gd name="connsiteY1" fmla="*/ 685956 h 731520"/>
              <a:gd name="connsiteX2" fmla="*/ 685959 w 731520"/>
              <a:gd name="connsiteY2" fmla="*/ 731676 h 731520"/>
              <a:gd name="connsiteX3" fmla="*/ 457359 w 731520"/>
              <a:gd name="connsiteY3" fmla="*/ 731676 h 731520"/>
              <a:gd name="connsiteX4" fmla="*/ 411639 w 731520"/>
              <a:gd name="connsiteY4" fmla="*/ 685956 h 731520"/>
              <a:gd name="connsiteX5" fmla="*/ 411639 w 731520"/>
              <a:gd name="connsiteY5" fmla="*/ 457356 h 731520"/>
              <a:gd name="connsiteX6" fmla="*/ 457359 w 731520"/>
              <a:gd name="connsiteY6" fmla="*/ 411636 h 731520"/>
              <a:gd name="connsiteX7" fmla="*/ 685959 w 731520"/>
              <a:gd name="connsiteY7" fmla="*/ 411636 h 731520"/>
              <a:gd name="connsiteX8" fmla="*/ 731679 w 731520"/>
              <a:gd name="connsiteY8" fmla="*/ 457356 h 731520"/>
              <a:gd name="connsiteX9" fmla="*/ 183039 w 731520"/>
              <a:gd name="connsiteY9" fmla="*/ 365916 h 731520"/>
              <a:gd name="connsiteX10" fmla="*/ 159 w 731520"/>
              <a:gd name="connsiteY10" fmla="*/ 548796 h 731520"/>
              <a:gd name="connsiteX11" fmla="*/ 183039 w 731520"/>
              <a:gd name="connsiteY11" fmla="*/ 731676 h 731520"/>
              <a:gd name="connsiteX12" fmla="*/ 365919 w 731520"/>
              <a:gd name="connsiteY12" fmla="*/ 548796 h 731520"/>
              <a:gd name="connsiteX13" fmla="*/ 183039 w 731520"/>
              <a:gd name="connsiteY13" fmla="*/ 365916 h 731520"/>
              <a:gd name="connsiteX14" fmla="*/ 684573 w 731520"/>
              <a:gd name="connsiteY14" fmla="*/ 320196 h 731520"/>
              <a:gd name="connsiteX15" fmla="*/ 725307 w 731520"/>
              <a:gd name="connsiteY15" fmla="*/ 251615 h 731520"/>
              <a:gd name="connsiteX16" fmla="*/ 589533 w 731520"/>
              <a:gd name="connsiteY16" fmla="*/ 23015 h 731520"/>
              <a:gd name="connsiteX17" fmla="*/ 508065 w 731520"/>
              <a:gd name="connsiteY17" fmla="*/ 23015 h 731520"/>
              <a:gd name="connsiteX18" fmla="*/ 372291 w 731520"/>
              <a:gd name="connsiteY18" fmla="*/ 251615 h 731520"/>
              <a:gd name="connsiteX19" fmla="*/ 413025 w 731520"/>
              <a:gd name="connsiteY19" fmla="*/ 320196 h 731520"/>
              <a:gd name="connsiteX20" fmla="*/ 684573 w 731520"/>
              <a:gd name="connsiteY20" fmla="*/ 32019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731520">
                <a:moveTo>
                  <a:pt x="731679" y="457356"/>
                </a:moveTo>
                <a:lnTo>
                  <a:pt x="731679" y="685956"/>
                </a:lnTo>
                <a:cubicBezTo>
                  <a:pt x="731679" y="711202"/>
                  <a:pt x="711205" y="731676"/>
                  <a:pt x="685959" y="731676"/>
                </a:cubicBezTo>
                <a:lnTo>
                  <a:pt x="457359" y="731676"/>
                </a:lnTo>
                <a:cubicBezTo>
                  <a:pt x="432113" y="731676"/>
                  <a:pt x="411639" y="711202"/>
                  <a:pt x="411639" y="685956"/>
                </a:cubicBezTo>
                <a:lnTo>
                  <a:pt x="411639" y="457356"/>
                </a:lnTo>
                <a:cubicBezTo>
                  <a:pt x="411639" y="432109"/>
                  <a:pt x="432113" y="411636"/>
                  <a:pt x="457359" y="411636"/>
                </a:cubicBezTo>
                <a:lnTo>
                  <a:pt x="685959" y="411636"/>
                </a:lnTo>
                <a:cubicBezTo>
                  <a:pt x="711205" y="411636"/>
                  <a:pt x="731679" y="432109"/>
                  <a:pt x="731679" y="457356"/>
                </a:cubicBezTo>
                <a:close/>
                <a:moveTo>
                  <a:pt x="183039" y="365916"/>
                </a:moveTo>
                <a:cubicBezTo>
                  <a:pt x="82041" y="365916"/>
                  <a:pt x="159" y="447797"/>
                  <a:pt x="159" y="548796"/>
                </a:cubicBezTo>
                <a:cubicBezTo>
                  <a:pt x="159" y="649794"/>
                  <a:pt x="82041" y="731676"/>
                  <a:pt x="183039" y="731676"/>
                </a:cubicBezTo>
                <a:cubicBezTo>
                  <a:pt x="284037" y="731676"/>
                  <a:pt x="365919" y="649794"/>
                  <a:pt x="365919" y="548796"/>
                </a:cubicBezTo>
                <a:cubicBezTo>
                  <a:pt x="365919" y="447797"/>
                  <a:pt x="284037" y="365916"/>
                  <a:pt x="183039" y="365916"/>
                </a:cubicBezTo>
                <a:close/>
                <a:moveTo>
                  <a:pt x="684573" y="320196"/>
                </a:moveTo>
                <a:cubicBezTo>
                  <a:pt x="720778" y="320196"/>
                  <a:pt x="743409" y="282091"/>
                  <a:pt x="725307" y="251615"/>
                </a:cubicBezTo>
                <a:lnTo>
                  <a:pt x="589533" y="23015"/>
                </a:lnTo>
                <a:cubicBezTo>
                  <a:pt x="571430" y="-7460"/>
                  <a:pt x="526168" y="-7460"/>
                  <a:pt x="508065" y="23015"/>
                </a:cubicBezTo>
                <a:lnTo>
                  <a:pt x="372291" y="251615"/>
                </a:lnTo>
                <a:cubicBezTo>
                  <a:pt x="354189" y="282091"/>
                  <a:pt x="376820" y="320196"/>
                  <a:pt x="413025" y="320196"/>
                </a:cubicBezTo>
                <a:lnTo>
                  <a:pt x="684573" y="320196"/>
                </a:lnTo>
                <a:close/>
              </a:path>
            </a:pathLst>
          </a:custGeom>
          <a:solidFill>
            <a:srgbClr val="910830"/>
          </a:solidFill>
          <a:ln w="1414" cap="flat">
            <a:noFill/>
            <a:prstDash val="solid"/>
            <a:miter/>
          </a:ln>
        </p:spPr>
        <p:txBody>
          <a:bodyPr rtlCol="0" anchor="ctr"/>
          <a:lstStyle/>
          <a:p>
            <a:endParaRPr lang="en-GB"/>
          </a:p>
        </p:txBody>
      </p:sp>
      <p:sp>
        <p:nvSpPr>
          <p:cNvPr id="380" name="Grafik 376">
            <a:extLst>
              <a:ext uri="{FF2B5EF4-FFF2-40B4-BE49-F238E27FC236}">
                <a16:creationId xmlns:a16="http://schemas.microsoft.com/office/drawing/2014/main" id="{E4F2A0E2-E464-4B7A-81F7-6E12AA6AAFF0}"/>
              </a:ext>
            </a:extLst>
          </p:cNvPr>
          <p:cNvSpPr/>
          <p:nvPr/>
        </p:nvSpPr>
        <p:spPr>
          <a:xfrm>
            <a:off x="4672554" y="5161297"/>
            <a:ext cx="480789" cy="420690"/>
          </a:xfrm>
          <a:custGeom>
            <a:avLst/>
            <a:gdLst>
              <a:gd name="connsiteX0" fmla="*/ 719808 w 731520"/>
              <a:gd name="connsiteY0" fmla="*/ 225667 h 640080"/>
              <a:gd name="connsiteX1" fmla="*/ 468342 w 731520"/>
              <a:gd name="connsiteY1" fmla="*/ 8519 h 640080"/>
              <a:gd name="connsiteX2" fmla="*/ 411639 w 731520"/>
              <a:gd name="connsiteY2" fmla="*/ 34470 h 640080"/>
              <a:gd name="connsiteX3" fmla="*/ 411639 w 731520"/>
              <a:gd name="connsiteY3" fmla="*/ 148846 h 640080"/>
              <a:gd name="connsiteX4" fmla="*/ 159 w 731520"/>
              <a:gd name="connsiteY4" fmla="*/ 414962 h 640080"/>
              <a:gd name="connsiteX5" fmla="*/ 119221 w 731520"/>
              <a:gd name="connsiteY5" fmla="*/ 635178 h 640080"/>
              <a:gd name="connsiteX6" fmla="*/ 159336 w 731520"/>
              <a:gd name="connsiteY6" fmla="*/ 608559 h 640080"/>
              <a:gd name="connsiteX7" fmla="*/ 411639 w 731520"/>
              <a:gd name="connsiteY7" fmla="*/ 343180 h 640080"/>
              <a:gd name="connsiteX8" fmla="*/ 411639 w 731520"/>
              <a:gd name="connsiteY8" fmla="*/ 468789 h 640080"/>
              <a:gd name="connsiteX9" fmla="*/ 468342 w 731520"/>
              <a:gd name="connsiteY9" fmla="*/ 494741 h 640080"/>
              <a:gd name="connsiteX10" fmla="*/ 719808 w 731520"/>
              <a:gd name="connsiteY10" fmla="*/ 277571 h 640080"/>
              <a:gd name="connsiteX11" fmla="*/ 719808 w 731520"/>
              <a:gd name="connsiteY11" fmla="*/ 22566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1520" h="640080">
                <a:moveTo>
                  <a:pt x="719808" y="225667"/>
                </a:moveTo>
                <a:lnTo>
                  <a:pt x="468342" y="8519"/>
                </a:lnTo>
                <a:cubicBezTo>
                  <a:pt x="446331" y="-10491"/>
                  <a:pt x="411639" y="4941"/>
                  <a:pt x="411639" y="34470"/>
                </a:cubicBezTo>
                <a:lnTo>
                  <a:pt x="411639" y="148846"/>
                </a:lnTo>
                <a:cubicBezTo>
                  <a:pt x="182140" y="151474"/>
                  <a:pt x="159" y="197469"/>
                  <a:pt x="159" y="414962"/>
                </a:cubicBezTo>
                <a:cubicBezTo>
                  <a:pt x="159" y="502746"/>
                  <a:pt x="56710" y="589711"/>
                  <a:pt x="119221" y="635178"/>
                </a:cubicBezTo>
                <a:cubicBezTo>
                  <a:pt x="138728" y="649367"/>
                  <a:pt x="166528" y="631559"/>
                  <a:pt x="159336" y="608559"/>
                </a:cubicBezTo>
                <a:cubicBezTo>
                  <a:pt x="94551" y="401372"/>
                  <a:pt x="190064" y="346368"/>
                  <a:pt x="411639" y="343180"/>
                </a:cubicBezTo>
                <a:lnTo>
                  <a:pt x="411639" y="468789"/>
                </a:lnTo>
                <a:cubicBezTo>
                  <a:pt x="411639" y="498364"/>
                  <a:pt x="446358" y="513727"/>
                  <a:pt x="468342" y="494741"/>
                </a:cubicBezTo>
                <a:lnTo>
                  <a:pt x="719808" y="277571"/>
                </a:lnTo>
                <a:cubicBezTo>
                  <a:pt x="735625" y="263909"/>
                  <a:pt x="735647" y="239347"/>
                  <a:pt x="719808" y="225667"/>
                </a:cubicBezTo>
                <a:close/>
              </a:path>
            </a:pathLst>
          </a:custGeom>
          <a:solidFill>
            <a:srgbClr val="910830"/>
          </a:solidFill>
          <a:ln w="1414" cap="flat">
            <a:noFill/>
            <a:prstDash val="solid"/>
            <a:miter/>
          </a:ln>
        </p:spPr>
        <p:txBody>
          <a:bodyPr rtlCol="0" anchor="ctr"/>
          <a:lstStyle/>
          <a:p>
            <a:endParaRPr lang="en-GB"/>
          </a:p>
        </p:txBody>
      </p:sp>
      <p:sp>
        <p:nvSpPr>
          <p:cNvPr id="381" name="Grafik 377">
            <a:extLst>
              <a:ext uri="{FF2B5EF4-FFF2-40B4-BE49-F238E27FC236}">
                <a16:creationId xmlns:a16="http://schemas.microsoft.com/office/drawing/2014/main" id="{F93AAE74-534B-45D2-9CB0-103227C93F5C}"/>
              </a:ext>
            </a:extLst>
          </p:cNvPr>
          <p:cNvSpPr/>
          <p:nvPr/>
        </p:nvSpPr>
        <p:spPr>
          <a:xfrm>
            <a:off x="6690864" y="5131247"/>
            <a:ext cx="420690" cy="480789"/>
          </a:xfrm>
          <a:custGeom>
            <a:avLst/>
            <a:gdLst>
              <a:gd name="connsiteX0" fmla="*/ 503080 w 640080"/>
              <a:gd name="connsiteY0" fmla="*/ 457360 h 731520"/>
              <a:gd name="connsiteX1" fmla="*/ 417655 w 640080"/>
              <a:gd name="connsiteY1" fmla="*/ 487214 h 731520"/>
              <a:gd name="connsiteX2" fmla="*/ 271228 w 640080"/>
              <a:gd name="connsiteY2" fmla="*/ 395697 h 731520"/>
              <a:gd name="connsiteX3" fmla="*/ 271228 w 640080"/>
              <a:gd name="connsiteY3" fmla="*/ 336142 h 731520"/>
              <a:gd name="connsiteX4" fmla="*/ 417655 w 640080"/>
              <a:gd name="connsiteY4" fmla="*/ 244625 h 731520"/>
              <a:gd name="connsiteX5" fmla="*/ 503080 w 640080"/>
              <a:gd name="connsiteY5" fmla="*/ 274480 h 731520"/>
              <a:gd name="connsiteX6" fmla="*/ 640240 w 640080"/>
              <a:gd name="connsiteY6" fmla="*/ 137320 h 731520"/>
              <a:gd name="connsiteX7" fmla="*/ 503080 w 640080"/>
              <a:gd name="connsiteY7" fmla="*/ 160 h 731520"/>
              <a:gd name="connsiteX8" fmla="*/ 365920 w 640080"/>
              <a:gd name="connsiteY8" fmla="*/ 137320 h 731520"/>
              <a:gd name="connsiteX9" fmla="*/ 369172 w 640080"/>
              <a:gd name="connsiteY9" fmla="*/ 167097 h 731520"/>
              <a:gd name="connsiteX10" fmla="*/ 222745 w 640080"/>
              <a:gd name="connsiteY10" fmla="*/ 258614 h 731520"/>
              <a:gd name="connsiteX11" fmla="*/ 137320 w 640080"/>
              <a:gd name="connsiteY11" fmla="*/ 228760 h 731520"/>
              <a:gd name="connsiteX12" fmla="*/ 160 w 640080"/>
              <a:gd name="connsiteY12" fmla="*/ 365920 h 731520"/>
              <a:gd name="connsiteX13" fmla="*/ 137320 w 640080"/>
              <a:gd name="connsiteY13" fmla="*/ 503080 h 731520"/>
              <a:gd name="connsiteX14" fmla="*/ 222745 w 640080"/>
              <a:gd name="connsiteY14" fmla="*/ 473227 h 731520"/>
              <a:gd name="connsiteX15" fmla="*/ 369172 w 640080"/>
              <a:gd name="connsiteY15" fmla="*/ 564744 h 731520"/>
              <a:gd name="connsiteX16" fmla="*/ 365920 w 640080"/>
              <a:gd name="connsiteY16" fmla="*/ 594520 h 731520"/>
              <a:gd name="connsiteX17" fmla="*/ 503080 w 640080"/>
              <a:gd name="connsiteY17" fmla="*/ 731680 h 731520"/>
              <a:gd name="connsiteX18" fmla="*/ 640240 w 640080"/>
              <a:gd name="connsiteY18" fmla="*/ 594520 h 731520"/>
              <a:gd name="connsiteX19" fmla="*/ 503080 w 640080"/>
              <a:gd name="connsiteY19" fmla="*/ 4573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0080" h="731520">
                <a:moveTo>
                  <a:pt x="503080" y="457360"/>
                </a:moveTo>
                <a:cubicBezTo>
                  <a:pt x="470779" y="457360"/>
                  <a:pt x="441091" y="468532"/>
                  <a:pt x="417655" y="487214"/>
                </a:cubicBezTo>
                <a:lnTo>
                  <a:pt x="271228" y="395697"/>
                </a:lnTo>
                <a:cubicBezTo>
                  <a:pt x="275565" y="376082"/>
                  <a:pt x="275565" y="355757"/>
                  <a:pt x="271228" y="336142"/>
                </a:cubicBezTo>
                <a:lnTo>
                  <a:pt x="417655" y="244625"/>
                </a:lnTo>
                <a:cubicBezTo>
                  <a:pt x="441091" y="263309"/>
                  <a:pt x="470779" y="274480"/>
                  <a:pt x="503080" y="274480"/>
                </a:cubicBezTo>
                <a:cubicBezTo>
                  <a:pt x="578831" y="274480"/>
                  <a:pt x="640240" y="213071"/>
                  <a:pt x="640240" y="137320"/>
                </a:cubicBezTo>
                <a:cubicBezTo>
                  <a:pt x="640240" y="61569"/>
                  <a:pt x="578831" y="160"/>
                  <a:pt x="503080" y="160"/>
                </a:cubicBezTo>
                <a:cubicBezTo>
                  <a:pt x="427329" y="160"/>
                  <a:pt x="365920" y="61569"/>
                  <a:pt x="365920" y="137320"/>
                </a:cubicBezTo>
                <a:cubicBezTo>
                  <a:pt x="365920" y="147547"/>
                  <a:pt x="367049" y="157508"/>
                  <a:pt x="369172" y="167097"/>
                </a:cubicBezTo>
                <a:lnTo>
                  <a:pt x="222745" y="258614"/>
                </a:lnTo>
                <a:cubicBezTo>
                  <a:pt x="199309" y="239932"/>
                  <a:pt x="169621" y="228760"/>
                  <a:pt x="137320" y="228760"/>
                </a:cubicBezTo>
                <a:cubicBezTo>
                  <a:pt x="61569" y="228760"/>
                  <a:pt x="160" y="290169"/>
                  <a:pt x="160" y="365920"/>
                </a:cubicBezTo>
                <a:cubicBezTo>
                  <a:pt x="160" y="441671"/>
                  <a:pt x="61569" y="503080"/>
                  <a:pt x="137320" y="503080"/>
                </a:cubicBezTo>
                <a:cubicBezTo>
                  <a:pt x="169621" y="503080"/>
                  <a:pt x="199309" y="491909"/>
                  <a:pt x="222745" y="473227"/>
                </a:cubicBezTo>
                <a:lnTo>
                  <a:pt x="369172" y="564744"/>
                </a:lnTo>
                <a:cubicBezTo>
                  <a:pt x="367008" y="574521"/>
                  <a:pt x="365917" y="584506"/>
                  <a:pt x="365920" y="594520"/>
                </a:cubicBezTo>
                <a:cubicBezTo>
                  <a:pt x="365920" y="670271"/>
                  <a:pt x="427329" y="731680"/>
                  <a:pt x="503080" y="731680"/>
                </a:cubicBezTo>
                <a:cubicBezTo>
                  <a:pt x="578831" y="731680"/>
                  <a:pt x="640240" y="670271"/>
                  <a:pt x="640240" y="594520"/>
                </a:cubicBezTo>
                <a:cubicBezTo>
                  <a:pt x="640240" y="518769"/>
                  <a:pt x="578831" y="457360"/>
                  <a:pt x="503080" y="457360"/>
                </a:cubicBezTo>
                <a:close/>
              </a:path>
            </a:pathLst>
          </a:custGeom>
          <a:solidFill>
            <a:srgbClr val="910830"/>
          </a:solidFill>
          <a:ln w="1424" cap="flat">
            <a:noFill/>
            <a:prstDash val="solid"/>
            <a:miter/>
          </a:ln>
        </p:spPr>
        <p:txBody>
          <a:bodyPr rtlCol="0" anchor="ctr"/>
          <a:lstStyle/>
          <a:p>
            <a:endParaRPr lang="en-GB"/>
          </a:p>
        </p:txBody>
      </p:sp>
      <p:sp>
        <p:nvSpPr>
          <p:cNvPr id="382" name="Grafik 378">
            <a:extLst>
              <a:ext uri="{FF2B5EF4-FFF2-40B4-BE49-F238E27FC236}">
                <a16:creationId xmlns:a16="http://schemas.microsoft.com/office/drawing/2014/main" id="{47061176-8D16-4CB6-8E3F-867EC3CE5E25}"/>
              </a:ext>
            </a:extLst>
          </p:cNvPr>
          <p:cNvSpPr/>
          <p:nvPr/>
        </p:nvSpPr>
        <p:spPr>
          <a:xfrm>
            <a:off x="7135343" y="5161296"/>
            <a:ext cx="420690" cy="420690"/>
          </a:xfrm>
          <a:custGeom>
            <a:avLst/>
            <a:gdLst>
              <a:gd name="connsiteX0" fmla="*/ 640240 w 640080"/>
              <a:gd name="connsiteY0" fmla="*/ 68740 h 640080"/>
              <a:gd name="connsiteX1" fmla="*/ 640240 w 640080"/>
              <a:gd name="connsiteY1" fmla="*/ 571660 h 640080"/>
              <a:gd name="connsiteX2" fmla="*/ 571660 w 640080"/>
              <a:gd name="connsiteY2" fmla="*/ 640240 h 640080"/>
              <a:gd name="connsiteX3" fmla="*/ 68740 w 640080"/>
              <a:gd name="connsiteY3" fmla="*/ 640240 h 640080"/>
              <a:gd name="connsiteX4" fmla="*/ 160 w 640080"/>
              <a:gd name="connsiteY4" fmla="*/ 571660 h 640080"/>
              <a:gd name="connsiteX5" fmla="*/ 160 w 640080"/>
              <a:gd name="connsiteY5" fmla="*/ 68740 h 640080"/>
              <a:gd name="connsiteX6" fmla="*/ 68740 w 640080"/>
              <a:gd name="connsiteY6" fmla="*/ 160 h 640080"/>
              <a:gd name="connsiteX7" fmla="*/ 571660 w 640080"/>
              <a:gd name="connsiteY7" fmla="*/ 160 h 640080"/>
              <a:gd name="connsiteX8" fmla="*/ 640240 w 640080"/>
              <a:gd name="connsiteY8" fmla="*/ 68740 h 640080"/>
              <a:gd name="connsiteX9" fmla="*/ 434500 w 640080"/>
              <a:gd name="connsiteY9" fmla="*/ 377350 h 640080"/>
              <a:gd name="connsiteX10" fmla="*/ 380518 w 640080"/>
              <a:gd name="connsiteY10" fmla="*/ 398311 h 640080"/>
              <a:gd name="connsiteX11" fmla="*/ 283423 w 640080"/>
              <a:gd name="connsiteY11" fmla="*/ 340054 h 640080"/>
              <a:gd name="connsiteX12" fmla="*/ 283423 w 640080"/>
              <a:gd name="connsiteY12" fmla="*/ 300345 h 640080"/>
              <a:gd name="connsiteX13" fmla="*/ 380518 w 640080"/>
              <a:gd name="connsiteY13" fmla="*/ 242088 h 640080"/>
              <a:gd name="connsiteX14" fmla="*/ 434500 w 640080"/>
              <a:gd name="connsiteY14" fmla="*/ 263050 h 640080"/>
              <a:gd name="connsiteX15" fmla="*/ 514510 w 640080"/>
              <a:gd name="connsiteY15" fmla="*/ 183040 h 640080"/>
              <a:gd name="connsiteX16" fmla="*/ 434500 w 640080"/>
              <a:gd name="connsiteY16" fmla="*/ 103030 h 640080"/>
              <a:gd name="connsiteX17" fmla="*/ 354490 w 640080"/>
              <a:gd name="connsiteY17" fmla="*/ 183040 h 640080"/>
              <a:gd name="connsiteX18" fmla="*/ 356976 w 640080"/>
              <a:gd name="connsiteY18" fmla="*/ 202896 h 640080"/>
              <a:gd name="connsiteX19" fmla="*/ 259881 w 640080"/>
              <a:gd name="connsiteY19" fmla="*/ 261153 h 640080"/>
              <a:gd name="connsiteX20" fmla="*/ 205900 w 640080"/>
              <a:gd name="connsiteY20" fmla="*/ 240190 h 640080"/>
              <a:gd name="connsiteX21" fmla="*/ 125890 w 640080"/>
              <a:gd name="connsiteY21" fmla="*/ 320200 h 640080"/>
              <a:gd name="connsiteX22" fmla="*/ 205900 w 640080"/>
              <a:gd name="connsiteY22" fmla="*/ 400210 h 640080"/>
              <a:gd name="connsiteX23" fmla="*/ 259883 w 640080"/>
              <a:gd name="connsiteY23" fmla="*/ 379249 h 640080"/>
              <a:gd name="connsiteX24" fmla="*/ 356978 w 640080"/>
              <a:gd name="connsiteY24" fmla="*/ 437506 h 640080"/>
              <a:gd name="connsiteX25" fmla="*/ 354492 w 640080"/>
              <a:gd name="connsiteY25" fmla="*/ 457362 h 640080"/>
              <a:gd name="connsiteX26" fmla="*/ 434502 w 640080"/>
              <a:gd name="connsiteY26" fmla="*/ 537372 h 640080"/>
              <a:gd name="connsiteX27" fmla="*/ 514512 w 640080"/>
              <a:gd name="connsiteY27" fmla="*/ 457362 h 640080"/>
              <a:gd name="connsiteX28" fmla="*/ 434500 w 640080"/>
              <a:gd name="connsiteY28" fmla="*/ 37735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640080">
                <a:moveTo>
                  <a:pt x="640240" y="68740"/>
                </a:moveTo>
                <a:lnTo>
                  <a:pt x="640240" y="571660"/>
                </a:lnTo>
                <a:cubicBezTo>
                  <a:pt x="640240" y="609536"/>
                  <a:pt x="609536" y="640240"/>
                  <a:pt x="571660" y="640240"/>
                </a:cubicBezTo>
                <a:lnTo>
                  <a:pt x="68740" y="640240"/>
                </a:lnTo>
                <a:cubicBezTo>
                  <a:pt x="30864" y="640240"/>
                  <a:pt x="160" y="609536"/>
                  <a:pt x="160" y="571660"/>
                </a:cubicBezTo>
                <a:lnTo>
                  <a:pt x="160" y="68740"/>
                </a:lnTo>
                <a:cubicBezTo>
                  <a:pt x="160" y="30864"/>
                  <a:pt x="30864" y="160"/>
                  <a:pt x="68740" y="160"/>
                </a:cubicBezTo>
                <a:lnTo>
                  <a:pt x="571660" y="160"/>
                </a:lnTo>
                <a:cubicBezTo>
                  <a:pt x="609536" y="160"/>
                  <a:pt x="640240" y="30864"/>
                  <a:pt x="640240" y="68740"/>
                </a:cubicBezTo>
                <a:close/>
                <a:moveTo>
                  <a:pt x="434500" y="377350"/>
                </a:moveTo>
                <a:cubicBezTo>
                  <a:pt x="413695" y="377350"/>
                  <a:pt x="394748" y="385296"/>
                  <a:pt x="380518" y="398311"/>
                </a:cubicBezTo>
                <a:lnTo>
                  <a:pt x="283423" y="340054"/>
                </a:lnTo>
                <a:cubicBezTo>
                  <a:pt x="286739" y="327025"/>
                  <a:pt x="286739" y="313374"/>
                  <a:pt x="283423" y="300345"/>
                </a:cubicBezTo>
                <a:lnTo>
                  <a:pt x="380518" y="242088"/>
                </a:lnTo>
                <a:cubicBezTo>
                  <a:pt x="394748" y="255105"/>
                  <a:pt x="413695" y="263050"/>
                  <a:pt x="434500" y="263050"/>
                </a:cubicBezTo>
                <a:cubicBezTo>
                  <a:pt x="478689" y="263050"/>
                  <a:pt x="514510" y="227229"/>
                  <a:pt x="514510" y="183040"/>
                </a:cubicBezTo>
                <a:cubicBezTo>
                  <a:pt x="514510" y="138852"/>
                  <a:pt x="478689" y="103030"/>
                  <a:pt x="434500" y="103030"/>
                </a:cubicBezTo>
                <a:cubicBezTo>
                  <a:pt x="390312" y="103030"/>
                  <a:pt x="354490" y="138852"/>
                  <a:pt x="354490" y="183040"/>
                </a:cubicBezTo>
                <a:cubicBezTo>
                  <a:pt x="354490" y="189894"/>
                  <a:pt x="355355" y="196546"/>
                  <a:pt x="356976" y="202896"/>
                </a:cubicBezTo>
                <a:lnTo>
                  <a:pt x="259881" y="261153"/>
                </a:lnTo>
                <a:cubicBezTo>
                  <a:pt x="245652" y="248136"/>
                  <a:pt x="226706" y="240190"/>
                  <a:pt x="205900" y="240190"/>
                </a:cubicBezTo>
                <a:cubicBezTo>
                  <a:pt x="161712" y="240190"/>
                  <a:pt x="125890" y="276012"/>
                  <a:pt x="125890" y="320200"/>
                </a:cubicBezTo>
                <a:cubicBezTo>
                  <a:pt x="125890" y="364389"/>
                  <a:pt x="161712" y="400210"/>
                  <a:pt x="205900" y="400210"/>
                </a:cubicBezTo>
                <a:cubicBezTo>
                  <a:pt x="226706" y="400210"/>
                  <a:pt x="245652" y="392265"/>
                  <a:pt x="259883" y="379249"/>
                </a:cubicBezTo>
                <a:lnTo>
                  <a:pt x="356978" y="437506"/>
                </a:lnTo>
                <a:cubicBezTo>
                  <a:pt x="355323" y="443995"/>
                  <a:pt x="354488" y="450665"/>
                  <a:pt x="354492" y="457362"/>
                </a:cubicBezTo>
                <a:cubicBezTo>
                  <a:pt x="354492" y="501550"/>
                  <a:pt x="390313" y="537372"/>
                  <a:pt x="434502" y="537372"/>
                </a:cubicBezTo>
                <a:cubicBezTo>
                  <a:pt x="478690" y="537372"/>
                  <a:pt x="514512" y="501550"/>
                  <a:pt x="514512" y="457362"/>
                </a:cubicBezTo>
                <a:cubicBezTo>
                  <a:pt x="514510" y="413172"/>
                  <a:pt x="478689" y="377350"/>
                  <a:pt x="434500" y="377350"/>
                </a:cubicBezTo>
                <a:close/>
              </a:path>
            </a:pathLst>
          </a:custGeom>
          <a:solidFill>
            <a:srgbClr val="910830"/>
          </a:solidFill>
          <a:ln w="1424" cap="flat">
            <a:noFill/>
            <a:prstDash val="solid"/>
            <a:miter/>
          </a:ln>
        </p:spPr>
        <p:txBody>
          <a:bodyPr rtlCol="0" anchor="ctr"/>
          <a:lstStyle/>
          <a:p>
            <a:endParaRPr lang="en-GB"/>
          </a:p>
        </p:txBody>
      </p:sp>
      <p:sp>
        <p:nvSpPr>
          <p:cNvPr id="383" name="Grafik 379">
            <a:extLst>
              <a:ext uri="{FF2B5EF4-FFF2-40B4-BE49-F238E27FC236}">
                <a16:creationId xmlns:a16="http://schemas.microsoft.com/office/drawing/2014/main" id="{27436505-DCDA-435E-8F5E-642111D1BA64}"/>
              </a:ext>
            </a:extLst>
          </p:cNvPr>
          <p:cNvSpPr/>
          <p:nvPr/>
        </p:nvSpPr>
        <p:spPr>
          <a:xfrm>
            <a:off x="2978525" y="5131247"/>
            <a:ext cx="540887" cy="480789"/>
          </a:xfrm>
          <a:custGeom>
            <a:avLst/>
            <a:gdLst>
              <a:gd name="connsiteX0" fmla="*/ 812379 w 822960"/>
              <a:gd name="connsiteY0" fmla="*/ 253689 h 731520"/>
              <a:gd name="connsiteX1" fmla="*/ 606634 w 822960"/>
              <a:gd name="connsiteY1" fmla="*/ 447978 h 731520"/>
              <a:gd name="connsiteX2" fmla="*/ 548800 w 822960"/>
              <a:gd name="connsiteY2" fmla="*/ 423049 h 731520"/>
              <a:gd name="connsiteX3" fmla="*/ 548800 w 822960"/>
              <a:gd name="connsiteY3" fmla="*/ 320232 h 731520"/>
              <a:gd name="connsiteX4" fmla="*/ 313378 w 822960"/>
              <a:gd name="connsiteY4" fmla="*/ 565052 h 731520"/>
              <a:gd name="connsiteX5" fmla="*/ 277650 w 822960"/>
              <a:gd name="connsiteY5" fmla="*/ 589813 h 731520"/>
              <a:gd name="connsiteX6" fmla="*/ 171610 w 822960"/>
              <a:gd name="connsiteY6" fmla="*/ 384978 h 731520"/>
              <a:gd name="connsiteX7" fmla="*/ 548800 w 822960"/>
              <a:gd name="connsiteY7" fmla="*/ 137359 h 731520"/>
              <a:gd name="connsiteX8" fmla="*/ 548800 w 822960"/>
              <a:gd name="connsiteY8" fmla="*/ 34467 h 731520"/>
              <a:gd name="connsiteX9" fmla="*/ 606634 w 822960"/>
              <a:gd name="connsiteY9" fmla="*/ 9539 h 731520"/>
              <a:gd name="connsiteX10" fmla="*/ 812379 w 822960"/>
              <a:gd name="connsiteY10" fmla="*/ 203831 h 731520"/>
              <a:gd name="connsiteX11" fmla="*/ 812379 w 822960"/>
              <a:gd name="connsiteY11" fmla="*/ 253689 h 731520"/>
              <a:gd name="connsiteX12" fmla="*/ 548800 w 822960"/>
              <a:gd name="connsiteY12" fmla="*/ 541839 h 731520"/>
              <a:gd name="connsiteX13" fmla="*/ 548800 w 822960"/>
              <a:gd name="connsiteY13" fmla="*/ 640240 h 731520"/>
              <a:gd name="connsiteX14" fmla="*/ 91600 w 822960"/>
              <a:gd name="connsiteY14" fmla="*/ 640240 h 731520"/>
              <a:gd name="connsiteX15" fmla="*/ 91600 w 822960"/>
              <a:gd name="connsiteY15" fmla="*/ 183040 h 731520"/>
              <a:gd name="connsiteX16" fmla="*/ 164346 w 822960"/>
              <a:gd name="connsiteY16" fmla="*/ 183040 h 731520"/>
              <a:gd name="connsiteX17" fmla="*/ 176702 w 822960"/>
              <a:gd name="connsiteY17" fmla="*/ 177764 h 731520"/>
              <a:gd name="connsiteX18" fmla="*/ 249588 w 822960"/>
              <a:gd name="connsiteY18" fmla="*/ 123934 h 731520"/>
              <a:gd name="connsiteX19" fmla="*/ 241666 w 822960"/>
              <a:gd name="connsiteY19" fmla="*/ 91600 h 731520"/>
              <a:gd name="connsiteX20" fmla="*/ 68740 w 822960"/>
              <a:gd name="connsiteY20" fmla="*/ 91600 h 731520"/>
              <a:gd name="connsiteX21" fmla="*/ 160 w 822960"/>
              <a:gd name="connsiteY21" fmla="*/ 160180 h 731520"/>
              <a:gd name="connsiteX22" fmla="*/ 160 w 822960"/>
              <a:gd name="connsiteY22" fmla="*/ 663100 h 731520"/>
              <a:gd name="connsiteX23" fmla="*/ 68740 w 822960"/>
              <a:gd name="connsiteY23" fmla="*/ 731680 h 731520"/>
              <a:gd name="connsiteX24" fmla="*/ 571660 w 822960"/>
              <a:gd name="connsiteY24" fmla="*/ 731680 h 731520"/>
              <a:gd name="connsiteX25" fmla="*/ 640240 w 822960"/>
              <a:gd name="connsiteY25" fmla="*/ 663100 h 731520"/>
              <a:gd name="connsiteX26" fmla="*/ 640240 w 822960"/>
              <a:gd name="connsiteY26" fmla="*/ 536219 h 731520"/>
              <a:gd name="connsiteX27" fmla="*/ 617364 w 822960"/>
              <a:gd name="connsiteY27" fmla="*/ 520071 h 731520"/>
              <a:gd name="connsiteX28" fmla="*/ 568517 w 822960"/>
              <a:gd name="connsiteY28" fmla="*/ 524896 h 731520"/>
              <a:gd name="connsiteX29" fmla="*/ 548800 w 822960"/>
              <a:gd name="connsiteY29" fmla="*/ 5418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2960" h="731520">
                <a:moveTo>
                  <a:pt x="812379" y="253689"/>
                </a:moveTo>
                <a:lnTo>
                  <a:pt x="606634" y="447978"/>
                </a:lnTo>
                <a:cubicBezTo>
                  <a:pt x="584947" y="468459"/>
                  <a:pt x="548800" y="453274"/>
                  <a:pt x="548800" y="423049"/>
                </a:cubicBezTo>
                <a:lnTo>
                  <a:pt x="548800" y="320232"/>
                </a:lnTo>
                <a:cubicBezTo>
                  <a:pt x="342238" y="321618"/>
                  <a:pt x="255098" y="370399"/>
                  <a:pt x="313378" y="565052"/>
                </a:cubicBezTo>
                <a:cubicBezTo>
                  <a:pt x="319783" y="586445"/>
                  <a:pt x="295024" y="603010"/>
                  <a:pt x="277650" y="589813"/>
                </a:cubicBezTo>
                <a:cubicBezTo>
                  <a:pt x="221976" y="547522"/>
                  <a:pt x="171610" y="466630"/>
                  <a:pt x="171610" y="384978"/>
                </a:cubicBezTo>
                <a:cubicBezTo>
                  <a:pt x="171610" y="179328"/>
                  <a:pt x="339630" y="138519"/>
                  <a:pt x="548800" y="137359"/>
                </a:cubicBezTo>
                <a:lnTo>
                  <a:pt x="548800" y="34467"/>
                </a:lnTo>
                <a:cubicBezTo>
                  <a:pt x="548800" y="4215"/>
                  <a:pt x="584972" y="-10921"/>
                  <a:pt x="606634" y="9539"/>
                </a:cubicBezTo>
                <a:lnTo>
                  <a:pt x="812379" y="203831"/>
                </a:lnTo>
                <a:cubicBezTo>
                  <a:pt x="826695" y="217352"/>
                  <a:pt x="826706" y="240157"/>
                  <a:pt x="812379" y="253689"/>
                </a:cubicBezTo>
                <a:close/>
                <a:moveTo>
                  <a:pt x="548800" y="541839"/>
                </a:moveTo>
                <a:lnTo>
                  <a:pt x="548800" y="640240"/>
                </a:lnTo>
                <a:lnTo>
                  <a:pt x="91600" y="640240"/>
                </a:lnTo>
                <a:lnTo>
                  <a:pt x="91600" y="183040"/>
                </a:lnTo>
                <a:lnTo>
                  <a:pt x="164346" y="183040"/>
                </a:lnTo>
                <a:cubicBezTo>
                  <a:pt x="169011" y="183037"/>
                  <a:pt x="173474" y="181132"/>
                  <a:pt x="176702" y="177764"/>
                </a:cubicBezTo>
                <a:cubicBezTo>
                  <a:pt x="198066" y="155521"/>
                  <a:pt x="222761" y="137916"/>
                  <a:pt x="249588" y="123934"/>
                </a:cubicBezTo>
                <a:cubicBezTo>
                  <a:pt x="265490" y="115646"/>
                  <a:pt x="259598" y="91600"/>
                  <a:pt x="241666" y="91600"/>
                </a:cubicBezTo>
                <a:lnTo>
                  <a:pt x="68740" y="91600"/>
                </a:lnTo>
                <a:cubicBezTo>
                  <a:pt x="30864" y="91600"/>
                  <a:pt x="160" y="122304"/>
                  <a:pt x="160" y="160180"/>
                </a:cubicBezTo>
                <a:lnTo>
                  <a:pt x="160" y="663100"/>
                </a:lnTo>
                <a:cubicBezTo>
                  <a:pt x="160" y="700977"/>
                  <a:pt x="30864" y="731680"/>
                  <a:pt x="68740" y="731680"/>
                </a:cubicBezTo>
                <a:lnTo>
                  <a:pt x="571660" y="731680"/>
                </a:lnTo>
                <a:cubicBezTo>
                  <a:pt x="609536" y="731680"/>
                  <a:pt x="640240" y="700977"/>
                  <a:pt x="640240" y="663100"/>
                </a:cubicBezTo>
                <a:lnTo>
                  <a:pt x="640240" y="536219"/>
                </a:lnTo>
                <a:cubicBezTo>
                  <a:pt x="640240" y="524377"/>
                  <a:pt x="628529" y="516122"/>
                  <a:pt x="617364" y="520071"/>
                </a:cubicBezTo>
                <a:cubicBezTo>
                  <a:pt x="601712" y="525607"/>
                  <a:pt x="584950" y="527262"/>
                  <a:pt x="568517" y="524896"/>
                </a:cubicBezTo>
                <a:cubicBezTo>
                  <a:pt x="558130" y="523401"/>
                  <a:pt x="548800" y="531345"/>
                  <a:pt x="548800" y="541839"/>
                </a:cubicBezTo>
                <a:close/>
              </a:path>
            </a:pathLst>
          </a:custGeom>
          <a:solidFill>
            <a:srgbClr val="910830"/>
          </a:solidFill>
          <a:ln w="1422" cap="flat">
            <a:noFill/>
            <a:prstDash val="solid"/>
            <a:miter/>
          </a:ln>
        </p:spPr>
        <p:txBody>
          <a:bodyPr rtlCol="0" anchor="ctr"/>
          <a:lstStyle/>
          <a:p>
            <a:endParaRPr lang="en-GB"/>
          </a:p>
        </p:txBody>
      </p:sp>
      <p:sp>
        <p:nvSpPr>
          <p:cNvPr id="384" name="Grafik 380">
            <a:extLst>
              <a:ext uri="{FF2B5EF4-FFF2-40B4-BE49-F238E27FC236}">
                <a16:creationId xmlns:a16="http://schemas.microsoft.com/office/drawing/2014/main" id="{A5ADAC0C-42E6-460A-BE50-8F34DDDF8FE9}"/>
              </a:ext>
            </a:extLst>
          </p:cNvPr>
          <p:cNvSpPr/>
          <p:nvPr/>
        </p:nvSpPr>
        <p:spPr>
          <a:xfrm>
            <a:off x="7579822" y="5161296"/>
            <a:ext cx="420690" cy="420690"/>
          </a:xfrm>
          <a:custGeom>
            <a:avLst/>
            <a:gdLst>
              <a:gd name="connsiteX0" fmla="*/ 354490 w 640080"/>
              <a:gd name="connsiteY0" fmla="*/ 194470 h 640080"/>
              <a:gd name="connsiteX1" fmla="*/ 354490 w 640080"/>
              <a:gd name="connsiteY1" fmla="*/ 434500 h 640080"/>
              <a:gd name="connsiteX2" fmla="*/ 377350 w 640080"/>
              <a:gd name="connsiteY2" fmla="*/ 457360 h 640080"/>
              <a:gd name="connsiteX3" fmla="*/ 445930 w 640080"/>
              <a:gd name="connsiteY3" fmla="*/ 457360 h 640080"/>
              <a:gd name="connsiteX4" fmla="*/ 468790 w 640080"/>
              <a:gd name="connsiteY4" fmla="*/ 434500 h 640080"/>
              <a:gd name="connsiteX5" fmla="*/ 468790 w 640080"/>
              <a:gd name="connsiteY5" fmla="*/ 194470 h 640080"/>
              <a:gd name="connsiteX6" fmla="*/ 274480 w 640080"/>
              <a:gd name="connsiteY6" fmla="*/ 160 h 640080"/>
              <a:gd name="connsiteX7" fmla="*/ 34450 w 640080"/>
              <a:gd name="connsiteY7" fmla="*/ 160 h 640080"/>
              <a:gd name="connsiteX8" fmla="*/ 160 w 640080"/>
              <a:gd name="connsiteY8" fmla="*/ 34450 h 640080"/>
              <a:gd name="connsiteX9" fmla="*/ 160 w 640080"/>
              <a:gd name="connsiteY9" fmla="*/ 617380 h 640080"/>
              <a:gd name="connsiteX10" fmla="*/ 23020 w 640080"/>
              <a:gd name="connsiteY10" fmla="*/ 640240 h 640080"/>
              <a:gd name="connsiteX11" fmla="*/ 91600 w 640080"/>
              <a:gd name="connsiteY11" fmla="*/ 640240 h 640080"/>
              <a:gd name="connsiteX12" fmla="*/ 114460 w 640080"/>
              <a:gd name="connsiteY12" fmla="*/ 617380 h 640080"/>
              <a:gd name="connsiteX13" fmla="*/ 114460 w 640080"/>
              <a:gd name="connsiteY13" fmla="*/ 114460 h 640080"/>
              <a:gd name="connsiteX14" fmla="*/ 274480 w 640080"/>
              <a:gd name="connsiteY14" fmla="*/ 114460 h 640080"/>
              <a:gd name="connsiteX15" fmla="*/ 354490 w 640080"/>
              <a:gd name="connsiteY15" fmla="*/ 194470 h 640080"/>
              <a:gd name="connsiteX16" fmla="*/ 617380 w 640080"/>
              <a:gd name="connsiteY16" fmla="*/ 160 h 640080"/>
              <a:gd name="connsiteX17" fmla="*/ 548800 w 640080"/>
              <a:gd name="connsiteY17" fmla="*/ 160 h 640080"/>
              <a:gd name="connsiteX18" fmla="*/ 525940 w 640080"/>
              <a:gd name="connsiteY18" fmla="*/ 23020 h 640080"/>
              <a:gd name="connsiteX19" fmla="*/ 525940 w 640080"/>
              <a:gd name="connsiteY19" fmla="*/ 445930 h 640080"/>
              <a:gd name="connsiteX20" fmla="*/ 445930 w 640080"/>
              <a:gd name="connsiteY20" fmla="*/ 525940 h 640080"/>
              <a:gd name="connsiteX21" fmla="*/ 285910 w 640080"/>
              <a:gd name="connsiteY21" fmla="*/ 525940 h 640080"/>
              <a:gd name="connsiteX22" fmla="*/ 285910 w 640080"/>
              <a:gd name="connsiteY22" fmla="*/ 205900 h 640080"/>
              <a:gd name="connsiteX23" fmla="*/ 263050 w 640080"/>
              <a:gd name="connsiteY23" fmla="*/ 183040 h 640080"/>
              <a:gd name="connsiteX24" fmla="*/ 194470 w 640080"/>
              <a:gd name="connsiteY24" fmla="*/ 183040 h 640080"/>
              <a:gd name="connsiteX25" fmla="*/ 171610 w 640080"/>
              <a:gd name="connsiteY25" fmla="*/ 205900 h 640080"/>
              <a:gd name="connsiteX26" fmla="*/ 171610 w 640080"/>
              <a:gd name="connsiteY26" fmla="*/ 605950 h 640080"/>
              <a:gd name="connsiteX27" fmla="*/ 205900 w 640080"/>
              <a:gd name="connsiteY27" fmla="*/ 640240 h 640080"/>
              <a:gd name="connsiteX28" fmla="*/ 445930 w 640080"/>
              <a:gd name="connsiteY28" fmla="*/ 640240 h 640080"/>
              <a:gd name="connsiteX29" fmla="*/ 640240 w 640080"/>
              <a:gd name="connsiteY29" fmla="*/ 445930 h 640080"/>
              <a:gd name="connsiteX30" fmla="*/ 640240 w 640080"/>
              <a:gd name="connsiteY30" fmla="*/ 23020 h 640080"/>
              <a:gd name="connsiteX31" fmla="*/ 617380 w 640080"/>
              <a:gd name="connsiteY31"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0080" h="640080">
                <a:moveTo>
                  <a:pt x="354490" y="194470"/>
                </a:moveTo>
                <a:lnTo>
                  <a:pt x="354490" y="434500"/>
                </a:lnTo>
                <a:cubicBezTo>
                  <a:pt x="354490" y="447130"/>
                  <a:pt x="364720" y="457360"/>
                  <a:pt x="377350" y="457360"/>
                </a:cubicBezTo>
                <a:lnTo>
                  <a:pt x="445930" y="457360"/>
                </a:lnTo>
                <a:cubicBezTo>
                  <a:pt x="458560" y="457360"/>
                  <a:pt x="468790" y="447130"/>
                  <a:pt x="468790" y="434500"/>
                </a:cubicBezTo>
                <a:lnTo>
                  <a:pt x="468790" y="194470"/>
                </a:lnTo>
                <a:cubicBezTo>
                  <a:pt x="468790" y="87157"/>
                  <a:pt x="381794" y="160"/>
                  <a:pt x="274480" y="160"/>
                </a:cubicBezTo>
                <a:lnTo>
                  <a:pt x="34450" y="160"/>
                </a:lnTo>
                <a:cubicBezTo>
                  <a:pt x="15519" y="160"/>
                  <a:pt x="160" y="15505"/>
                  <a:pt x="160" y="34450"/>
                </a:cubicBezTo>
                <a:lnTo>
                  <a:pt x="160" y="617380"/>
                </a:lnTo>
                <a:cubicBezTo>
                  <a:pt x="160" y="630010"/>
                  <a:pt x="10390" y="640240"/>
                  <a:pt x="23020" y="640240"/>
                </a:cubicBezTo>
                <a:lnTo>
                  <a:pt x="91600" y="640240"/>
                </a:lnTo>
                <a:cubicBezTo>
                  <a:pt x="104230" y="640240"/>
                  <a:pt x="114460" y="630010"/>
                  <a:pt x="114460" y="617380"/>
                </a:cubicBezTo>
                <a:lnTo>
                  <a:pt x="114460" y="114460"/>
                </a:lnTo>
                <a:lnTo>
                  <a:pt x="274480" y="114460"/>
                </a:lnTo>
                <a:cubicBezTo>
                  <a:pt x="318671" y="114460"/>
                  <a:pt x="354490" y="150279"/>
                  <a:pt x="354490" y="194470"/>
                </a:cubicBezTo>
                <a:close/>
                <a:moveTo>
                  <a:pt x="617380" y="160"/>
                </a:moveTo>
                <a:lnTo>
                  <a:pt x="548800" y="160"/>
                </a:lnTo>
                <a:cubicBezTo>
                  <a:pt x="536170" y="160"/>
                  <a:pt x="525940" y="10390"/>
                  <a:pt x="525940" y="23020"/>
                </a:cubicBezTo>
                <a:lnTo>
                  <a:pt x="525940" y="445930"/>
                </a:lnTo>
                <a:cubicBezTo>
                  <a:pt x="525940" y="490121"/>
                  <a:pt x="490121" y="525940"/>
                  <a:pt x="445930" y="525940"/>
                </a:cubicBezTo>
                <a:lnTo>
                  <a:pt x="285910" y="525940"/>
                </a:lnTo>
                <a:lnTo>
                  <a:pt x="285910" y="205900"/>
                </a:lnTo>
                <a:cubicBezTo>
                  <a:pt x="285910" y="193270"/>
                  <a:pt x="275680" y="183040"/>
                  <a:pt x="263050" y="183040"/>
                </a:cubicBezTo>
                <a:lnTo>
                  <a:pt x="194470" y="183040"/>
                </a:lnTo>
                <a:cubicBezTo>
                  <a:pt x="181840" y="183040"/>
                  <a:pt x="171610" y="193270"/>
                  <a:pt x="171610" y="205900"/>
                </a:cubicBezTo>
                <a:lnTo>
                  <a:pt x="171610" y="605950"/>
                </a:lnTo>
                <a:cubicBezTo>
                  <a:pt x="171610" y="624881"/>
                  <a:pt x="186969" y="640240"/>
                  <a:pt x="205900" y="640240"/>
                </a:cubicBezTo>
                <a:lnTo>
                  <a:pt x="445930" y="640240"/>
                </a:lnTo>
                <a:cubicBezTo>
                  <a:pt x="553244" y="640240"/>
                  <a:pt x="640240" y="553244"/>
                  <a:pt x="640240" y="445930"/>
                </a:cubicBezTo>
                <a:lnTo>
                  <a:pt x="640240" y="23020"/>
                </a:lnTo>
                <a:cubicBezTo>
                  <a:pt x="640240" y="10390"/>
                  <a:pt x="630010" y="160"/>
                  <a:pt x="617380" y="160"/>
                </a:cubicBezTo>
                <a:close/>
              </a:path>
            </a:pathLst>
          </a:custGeom>
          <a:solidFill>
            <a:srgbClr val="910830"/>
          </a:solidFill>
          <a:ln w="1424" cap="flat">
            <a:noFill/>
            <a:prstDash val="solid"/>
            <a:miter/>
          </a:ln>
        </p:spPr>
        <p:txBody>
          <a:bodyPr rtlCol="0" anchor="ctr"/>
          <a:lstStyle/>
          <a:p>
            <a:endParaRPr lang="en-GB"/>
          </a:p>
        </p:txBody>
      </p:sp>
      <p:sp>
        <p:nvSpPr>
          <p:cNvPr id="385" name="Grafik 381">
            <a:extLst>
              <a:ext uri="{FF2B5EF4-FFF2-40B4-BE49-F238E27FC236}">
                <a16:creationId xmlns:a16="http://schemas.microsoft.com/office/drawing/2014/main" id="{F395A48D-4483-4F6A-91D5-7D7CEEFCBA2D}"/>
              </a:ext>
            </a:extLst>
          </p:cNvPr>
          <p:cNvSpPr/>
          <p:nvPr/>
        </p:nvSpPr>
        <p:spPr>
          <a:xfrm>
            <a:off x="5192156" y="5131248"/>
            <a:ext cx="450739" cy="480789"/>
          </a:xfrm>
          <a:custGeom>
            <a:avLst/>
            <a:gdLst>
              <a:gd name="connsiteX0" fmla="*/ 685959 w 685800"/>
              <a:gd name="connsiteY0" fmla="*/ 183039 h 731520"/>
              <a:gd name="connsiteX1" fmla="*/ 369435 w 685800"/>
              <a:gd name="connsiteY1" fmla="*/ 726405 h 731520"/>
              <a:gd name="connsiteX2" fmla="*/ 316681 w 685800"/>
              <a:gd name="connsiteY2" fmla="*/ 726405 h 731520"/>
              <a:gd name="connsiteX3" fmla="*/ 159 w 685800"/>
              <a:gd name="connsiteY3" fmla="*/ 183039 h 731520"/>
              <a:gd name="connsiteX4" fmla="*/ 42363 w 685800"/>
              <a:gd name="connsiteY4" fmla="*/ 119734 h 731520"/>
              <a:gd name="connsiteX5" fmla="*/ 316683 w 685800"/>
              <a:gd name="connsiteY5" fmla="*/ 5434 h 731520"/>
              <a:gd name="connsiteX6" fmla="*/ 369437 w 685800"/>
              <a:gd name="connsiteY6" fmla="*/ 5434 h 731520"/>
              <a:gd name="connsiteX7" fmla="*/ 643757 w 685800"/>
              <a:gd name="connsiteY7" fmla="*/ 119734 h 731520"/>
              <a:gd name="connsiteX8" fmla="*/ 685959 w 685800"/>
              <a:gd name="connsiteY8" fmla="*/ 183039 h 731520"/>
              <a:gd name="connsiteX9" fmla="*/ 343059 w 685800"/>
              <a:gd name="connsiteY9" fmla="*/ 637829 h 731520"/>
              <a:gd name="connsiteX10" fmla="*/ 343153 w 685800"/>
              <a:gd name="connsiteY10" fmla="*/ 637878 h 731520"/>
              <a:gd name="connsiteX11" fmla="*/ 594352 w 685800"/>
              <a:gd name="connsiteY11" fmla="*/ 198210 h 731520"/>
              <a:gd name="connsiteX12" fmla="*/ 343059 w 685800"/>
              <a:gd name="connsiteY12" fmla="*/ 93504 h 731520"/>
              <a:gd name="connsiteX13" fmla="*/ 343059 w 685800"/>
              <a:gd name="connsiteY13" fmla="*/ 63782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800" h="731520">
                <a:moveTo>
                  <a:pt x="685959" y="183039"/>
                </a:moveTo>
                <a:cubicBezTo>
                  <a:pt x="685959" y="499196"/>
                  <a:pt x="491743" y="675451"/>
                  <a:pt x="369435" y="726405"/>
                </a:cubicBezTo>
                <a:cubicBezTo>
                  <a:pt x="352554" y="733438"/>
                  <a:pt x="333563" y="733438"/>
                  <a:pt x="316681" y="726405"/>
                </a:cubicBezTo>
                <a:cubicBezTo>
                  <a:pt x="163744" y="662689"/>
                  <a:pt x="159" y="466628"/>
                  <a:pt x="159" y="183039"/>
                </a:cubicBezTo>
                <a:cubicBezTo>
                  <a:pt x="159" y="155353"/>
                  <a:pt x="16806" y="130383"/>
                  <a:pt x="42363" y="119734"/>
                </a:cubicBezTo>
                <a:lnTo>
                  <a:pt x="316683" y="5434"/>
                </a:lnTo>
                <a:cubicBezTo>
                  <a:pt x="333564" y="-1599"/>
                  <a:pt x="352555" y="-1599"/>
                  <a:pt x="369437" y="5434"/>
                </a:cubicBezTo>
                <a:lnTo>
                  <a:pt x="643757" y="119734"/>
                </a:lnTo>
                <a:cubicBezTo>
                  <a:pt x="669313" y="130383"/>
                  <a:pt x="685959" y="155354"/>
                  <a:pt x="685959" y="183039"/>
                </a:cubicBezTo>
                <a:close/>
                <a:moveTo>
                  <a:pt x="343059" y="637829"/>
                </a:moveTo>
                <a:lnTo>
                  <a:pt x="343153" y="637878"/>
                </a:lnTo>
                <a:cubicBezTo>
                  <a:pt x="477077" y="571171"/>
                  <a:pt x="589608" y="414553"/>
                  <a:pt x="594352" y="198210"/>
                </a:cubicBezTo>
                <a:lnTo>
                  <a:pt x="343059" y="93504"/>
                </a:lnTo>
                <a:lnTo>
                  <a:pt x="343059" y="637829"/>
                </a:lnTo>
                <a:close/>
              </a:path>
            </a:pathLst>
          </a:custGeom>
          <a:solidFill>
            <a:srgbClr val="910830"/>
          </a:solidFill>
          <a:ln w="1414" cap="flat">
            <a:noFill/>
            <a:prstDash val="solid"/>
            <a:miter/>
          </a:ln>
        </p:spPr>
        <p:txBody>
          <a:bodyPr rtlCol="0" anchor="ctr"/>
          <a:lstStyle/>
          <a:p>
            <a:endParaRPr lang="en-GB"/>
          </a:p>
        </p:txBody>
      </p:sp>
      <p:sp>
        <p:nvSpPr>
          <p:cNvPr id="386" name="Grafik 382">
            <a:extLst>
              <a:ext uri="{FF2B5EF4-FFF2-40B4-BE49-F238E27FC236}">
                <a16:creationId xmlns:a16="http://schemas.microsoft.com/office/drawing/2014/main" id="{F9A0FF9B-31CA-4F7B-A64B-9297F8218654}"/>
              </a:ext>
            </a:extLst>
          </p:cNvPr>
          <p:cNvSpPr/>
          <p:nvPr/>
        </p:nvSpPr>
        <p:spPr>
          <a:xfrm>
            <a:off x="479425" y="5131247"/>
            <a:ext cx="600986" cy="480789"/>
          </a:xfrm>
          <a:custGeom>
            <a:avLst/>
            <a:gdLst>
              <a:gd name="connsiteX0" fmla="*/ 709701 w 914400"/>
              <a:gd name="connsiteY0" fmla="*/ 532569 h 731520"/>
              <a:gd name="connsiteX1" fmla="*/ 809731 w 914400"/>
              <a:gd name="connsiteY1" fmla="*/ 432539 h 731520"/>
              <a:gd name="connsiteX2" fmla="*/ 791391 w 914400"/>
              <a:gd name="connsiteY2" fmla="*/ 356684 h 731520"/>
              <a:gd name="connsiteX3" fmla="*/ 731681 w 914400"/>
              <a:gd name="connsiteY3" fmla="*/ 337491 h 731520"/>
              <a:gd name="connsiteX4" fmla="*/ 731681 w 914400"/>
              <a:gd name="connsiteY4" fmla="*/ 137321 h 731520"/>
              <a:gd name="connsiteX5" fmla="*/ 685961 w 914400"/>
              <a:gd name="connsiteY5" fmla="*/ 91601 h 731520"/>
              <a:gd name="connsiteX6" fmla="*/ 594521 w 914400"/>
              <a:gd name="connsiteY6" fmla="*/ 91601 h 731520"/>
              <a:gd name="connsiteX7" fmla="*/ 594521 w 914400"/>
              <a:gd name="connsiteY7" fmla="*/ 34451 h 731520"/>
              <a:gd name="connsiteX8" fmla="*/ 560231 w 914400"/>
              <a:gd name="connsiteY8" fmla="*/ 161 h 731520"/>
              <a:gd name="connsiteX9" fmla="*/ 354491 w 914400"/>
              <a:gd name="connsiteY9" fmla="*/ 161 h 731520"/>
              <a:gd name="connsiteX10" fmla="*/ 320201 w 914400"/>
              <a:gd name="connsiteY10" fmla="*/ 34451 h 731520"/>
              <a:gd name="connsiteX11" fmla="*/ 320201 w 914400"/>
              <a:gd name="connsiteY11" fmla="*/ 91601 h 731520"/>
              <a:gd name="connsiteX12" fmla="*/ 228761 w 914400"/>
              <a:gd name="connsiteY12" fmla="*/ 91601 h 731520"/>
              <a:gd name="connsiteX13" fmla="*/ 183041 w 914400"/>
              <a:gd name="connsiteY13" fmla="*/ 137321 h 731520"/>
              <a:gd name="connsiteX14" fmla="*/ 183041 w 914400"/>
              <a:gd name="connsiteY14" fmla="*/ 337491 h 731520"/>
              <a:gd name="connsiteX15" fmla="*/ 123330 w 914400"/>
              <a:gd name="connsiteY15" fmla="*/ 356684 h 731520"/>
              <a:gd name="connsiteX16" fmla="*/ 104991 w 914400"/>
              <a:gd name="connsiteY16" fmla="*/ 432539 h 731520"/>
              <a:gd name="connsiteX17" fmla="*/ 205021 w 914400"/>
              <a:gd name="connsiteY17" fmla="*/ 532569 h 731520"/>
              <a:gd name="connsiteX18" fmla="*/ 34451 w 914400"/>
              <a:gd name="connsiteY18" fmla="*/ 640241 h 731520"/>
              <a:gd name="connsiteX19" fmla="*/ 161 w 914400"/>
              <a:gd name="connsiteY19" fmla="*/ 674531 h 731520"/>
              <a:gd name="connsiteX20" fmla="*/ 161 w 914400"/>
              <a:gd name="connsiteY20" fmla="*/ 697391 h 731520"/>
              <a:gd name="connsiteX21" fmla="*/ 34451 w 914400"/>
              <a:gd name="connsiteY21" fmla="*/ 731681 h 731520"/>
              <a:gd name="connsiteX22" fmla="*/ 239131 w 914400"/>
              <a:gd name="connsiteY22" fmla="*/ 646819 h 731520"/>
              <a:gd name="connsiteX23" fmla="*/ 365921 w 914400"/>
              <a:gd name="connsiteY23" fmla="*/ 731681 h 731520"/>
              <a:gd name="connsiteX24" fmla="*/ 548801 w 914400"/>
              <a:gd name="connsiteY24" fmla="*/ 731681 h 731520"/>
              <a:gd name="connsiteX25" fmla="*/ 675591 w 914400"/>
              <a:gd name="connsiteY25" fmla="*/ 646819 h 731520"/>
              <a:gd name="connsiteX26" fmla="*/ 880271 w 914400"/>
              <a:gd name="connsiteY26" fmla="*/ 731681 h 731520"/>
              <a:gd name="connsiteX27" fmla="*/ 914561 w 914400"/>
              <a:gd name="connsiteY27" fmla="*/ 697391 h 731520"/>
              <a:gd name="connsiteX28" fmla="*/ 914561 w 914400"/>
              <a:gd name="connsiteY28" fmla="*/ 674531 h 731520"/>
              <a:gd name="connsiteX29" fmla="*/ 880271 w 914400"/>
              <a:gd name="connsiteY29" fmla="*/ 640241 h 731520"/>
              <a:gd name="connsiteX30" fmla="*/ 709701 w 914400"/>
              <a:gd name="connsiteY30" fmla="*/ 532569 h 731520"/>
              <a:gd name="connsiteX31" fmla="*/ 274481 w 914400"/>
              <a:gd name="connsiteY31" fmla="*/ 183041 h 731520"/>
              <a:gd name="connsiteX32" fmla="*/ 640241 w 914400"/>
              <a:gd name="connsiteY32" fmla="*/ 183041 h 731520"/>
              <a:gd name="connsiteX33" fmla="*/ 640241 w 914400"/>
              <a:gd name="connsiteY33" fmla="*/ 308101 h 731520"/>
              <a:gd name="connsiteX34" fmla="*/ 471351 w 914400"/>
              <a:gd name="connsiteY34" fmla="*/ 253815 h 731520"/>
              <a:gd name="connsiteX35" fmla="*/ 443370 w 914400"/>
              <a:gd name="connsiteY35" fmla="*/ 253815 h 731520"/>
              <a:gd name="connsiteX36" fmla="*/ 274481 w 914400"/>
              <a:gd name="connsiteY36" fmla="*/ 308101 h 731520"/>
              <a:gd name="connsiteX37" fmla="*/ 274481 w 914400"/>
              <a:gd name="connsiteY37" fmla="*/ 1830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14400" h="731520">
                <a:moveTo>
                  <a:pt x="709701" y="532569"/>
                </a:moveTo>
                <a:lnTo>
                  <a:pt x="809731" y="432539"/>
                </a:lnTo>
                <a:cubicBezTo>
                  <a:pt x="833875" y="408393"/>
                  <a:pt x="823935" y="367144"/>
                  <a:pt x="791391" y="356684"/>
                </a:cubicBezTo>
                <a:lnTo>
                  <a:pt x="731681" y="337491"/>
                </a:lnTo>
                <a:lnTo>
                  <a:pt x="731681" y="137321"/>
                </a:lnTo>
                <a:cubicBezTo>
                  <a:pt x="731681" y="112070"/>
                  <a:pt x="711211" y="91601"/>
                  <a:pt x="685961" y="91601"/>
                </a:cubicBezTo>
                <a:lnTo>
                  <a:pt x="594521" y="91601"/>
                </a:lnTo>
                <a:lnTo>
                  <a:pt x="594521" y="34451"/>
                </a:lnTo>
                <a:cubicBezTo>
                  <a:pt x="594521" y="15513"/>
                  <a:pt x="579169" y="161"/>
                  <a:pt x="560231" y="161"/>
                </a:cubicBezTo>
                <a:lnTo>
                  <a:pt x="354491" y="161"/>
                </a:lnTo>
                <a:cubicBezTo>
                  <a:pt x="335553" y="161"/>
                  <a:pt x="320201" y="15513"/>
                  <a:pt x="320201" y="34451"/>
                </a:cubicBezTo>
                <a:lnTo>
                  <a:pt x="320201" y="91601"/>
                </a:lnTo>
                <a:lnTo>
                  <a:pt x="228761" y="91601"/>
                </a:lnTo>
                <a:cubicBezTo>
                  <a:pt x="203510" y="91601"/>
                  <a:pt x="183041" y="112070"/>
                  <a:pt x="183041" y="137321"/>
                </a:cubicBezTo>
                <a:lnTo>
                  <a:pt x="183041" y="337491"/>
                </a:lnTo>
                <a:lnTo>
                  <a:pt x="123330" y="356684"/>
                </a:lnTo>
                <a:cubicBezTo>
                  <a:pt x="90822" y="367132"/>
                  <a:pt x="80819" y="408366"/>
                  <a:pt x="104991" y="432539"/>
                </a:cubicBezTo>
                <a:lnTo>
                  <a:pt x="205021" y="532569"/>
                </a:lnTo>
                <a:cubicBezTo>
                  <a:pt x="179938" y="594931"/>
                  <a:pt x="122443" y="640241"/>
                  <a:pt x="34451" y="640241"/>
                </a:cubicBezTo>
                <a:cubicBezTo>
                  <a:pt x="15513" y="640241"/>
                  <a:pt x="161" y="655593"/>
                  <a:pt x="161" y="674531"/>
                </a:cubicBezTo>
                <a:lnTo>
                  <a:pt x="161" y="697391"/>
                </a:lnTo>
                <a:cubicBezTo>
                  <a:pt x="161" y="716329"/>
                  <a:pt x="15513" y="731681"/>
                  <a:pt x="34451" y="731681"/>
                </a:cubicBezTo>
                <a:cubicBezTo>
                  <a:pt x="121637" y="731681"/>
                  <a:pt x="188040" y="702234"/>
                  <a:pt x="239131" y="646819"/>
                </a:cubicBezTo>
                <a:cubicBezTo>
                  <a:pt x="259732" y="696579"/>
                  <a:pt x="308801" y="731681"/>
                  <a:pt x="365921" y="731681"/>
                </a:cubicBezTo>
                <a:lnTo>
                  <a:pt x="548801" y="731681"/>
                </a:lnTo>
                <a:cubicBezTo>
                  <a:pt x="605921" y="731681"/>
                  <a:pt x="654990" y="696579"/>
                  <a:pt x="675591" y="646819"/>
                </a:cubicBezTo>
                <a:cubicBezTo>
                  <a:pt x="726673" y="702226"/>
                  <a:pt x="793071" y="731681"/>
                  <a:pt x="880271" y="731681"/>
                </a:cubicBezTo>
                <a:cubicBezTo>
                  <a:pt x="899209" y="731681"/>
                  <a:pt x="914561" y="716329"/>
                  <a:pt x="914561" y="697391"/>
                </a:cubicBezTo>
                <a:lnTo>
                  <a:pt x="914561" y="674531"/>
                </a:lnTo>
                <a:cubicBezTo>
                  <a:pt x="914561" y="655593"/>
                  <a:pt x="899209" y="640241"/>
                  <a:pt x="880271" y="640241"/>
                </a:cubicBezTo>
                <a:cubicBezTo>
                  <a:pt x="793378" y="640241"/>
                  <a:pt x="735193" y="595948"/>
                  <a:pt x="709701" y="532569"/>
                </a:cubicBezTo>
                <a:close/>
                <a:moveTo>
                  <a:pt x="274481" y="183041"/>
                </a:moveTo>
                <a:lnTo>
                  <a:pt x="640241" y="183041"/>
                </a:lnTo>
                <a:lnTo>
                  <a:pt x="640241" y="308101"/>
                </a:lnTo>
                <a:lnTo>
                  <a:pt x="471351" y="253815"/>
                </a:lnTo>
                <a:cubicBezTo>
                  <a:pt x="462253" y="250891"/>
                  <a:pt x="452468" y="250891"/>
                  <a:pt x="443370" y="253815"/>
                </a:cubicBezTo>
                <a:lnTo>
                  <a:pt x="274481" y="308101"/>
                </a:lnTo>
                <a:lnTo>
                  <a:pt x="274481" y="183041"/>
                </a:lnTo>
                <a:close/>
              </a:path>
            </a:pathLst>
          </a:custGeom>
          <a:solidFill>
            <a:srgbClr val="910830"/>
          </a:solidFill>
          <a:ln w="1429" cap="flat">
            <a:noFill/>
            <a:prstDash val="solid"/>
            <a:miter/>
          </a:ln>
        </p:spPr>
        <p:txBody>
          <a:bodyPr rtlCol="0" anchor="ctr"/>
          <a:lstStyle/>
          <a:p>
            <a:endParaRPr lang="en-GB"/>
          </a:p>
        </p:txBody>
      </p:sp>
      <p:sp>
        <p:nvSpPr>
          <p:cNvPr id="387" name="Grafik 383">
            <a:extLst>
              <a:ext uri="{FF2B5EF4-FFF2-40B4-BE49-F238E27FC236}">
                <a16:creationId xmlns:a16="http://schemas.microsoft.com/office/drawing/2014/main" id="{5DC23C65-3F8B-4F90-B078-536AB9B3CC0D}"/>
              </a:ext>
            </a:extLst>
          </p:cNvPr>
          <p:cNvSpPr/>
          <p:nvPr/>
        </p:nvSpPr>
        <p:spPr>
          <a:xfrm>
            <a:off x="1104200" y="5131247"/>
            <a:ext cx="600986" cy="480789"/>
          </a:xfrm>
          <a:custGeom>
            <a:avLst/>
            <a:gdLst>
              <a:gd name="connsiteX0" fmla="*/ 891701 w 914400"/>
              <a:gd name="connsiteY0" fmla="*/ 503081 h 731520"/>
              <a:gd name="connsiteX1" fmla="*/ 868841 w 914400"/>
              <a:gd name="connsiteY1" fmla="*/ 503081 h 731520"/>
              <a:gd name="connsiteX2" fmla="*/ 868841 w 914400"/>
              <a:gd name="connsiteY2" fmla="*/ 348633 h 731520"/>
              <a:gd name="connsiteX3" fmla="*/ 848695 w 914400"/>
              <a:gd name="connsiteY3" fmla="*/ 300198 h 731520"/>
              <a:gd name="connsiteX4" fmla="*/ 705963 w 914400"/>
              <a:gd name="connsiteY4" fmla="*/ 157466 h 731520"/>
              <a:gd name="connsiteX5" fmla="*/ 657529 w 914400"/>
              <a:gd name="connsiteY5" fmla="*/ 137321 h 731520"/>
              <a:gd name="connsiteX6" fmla="*/ 594521 w 914400"/>
              <a:gd name="connsiteY6" fmla="*/ 137321 h 731520"/>
              <a:gd name="connsiteX7" fmla="*/ 594521 w 914400"/>
              <a:gd name="connsiteY7" fmla="*/ 68741 h 731520"/>
              <a:gd name="connsiteX8" fmla="*/ 525941 w 914400"/>
              <a:gd name="connsiteY8" fmla="*/ 161 h 731520"/>
              <a:gd name="connsiteX9" fmla="*/ 160181 w 914400"/>
              <a:gd name="connsiteY9" fmla="*/ 161 h 731520"/>
              <a:gd name="connsiteX10" fmla="*/ 91601 w 914400"/>
              <a:gd name="connsiteY10" fmla="*/ 68741 h 731520"/>
              <a:gd name="connsiteX11" fmla="*/ 91601 w 914400"/>
              <a:gd name="connsiteY11" fmla="*/ 137321 h 731520"/>
              <a:gd name="connsiteX12" fmla="*/ 11591 w 914400"/>
              <a:gd name="connsiteY12" fmla="*/ 137321 h 731520"/>
              <a:gd name="connsiteX13" fmla="*/ 161 w 914400"/>
              <a:gd name="connsiteY13" fmla="*/ 148751 h 731520"/>
              <a:gd name="connsiteX14" fmla="*/ 161 w 914400"/>
              <a:gd name="connsiteY14" fmla="*/ 171611 h 731520"/>
              <a:gd name="connsiteX15" fmla="*/ 11591 w 914400"/>
              <a:gd name="connsiteY15" fmla="*/ 183041 h 731520"/>
              <a:gd name="connsiteX16" fmla="*/ 400211 w 914400"/>
              <a:gd name="connsiteY16" fmla="*/ 183041 h 731520"/>
              <a:gd name="connsiteX17" fmla="*/ 411641 w 914400"/>
              <a:gd name="connsiteY17" fmla="*/ 194471 h 731520"/>
              <a:gd name="connsiteX18" fmla="*/ 411641 w 914400"/>
              <a:gd name="connsiteY18" fmla="*/ 217331 h 731520"/>
              <a:gd name="connsiteX19" fmla="*/ 400211 w 914400"/>
              <a:gd name="connsiteY19" fmla="*/ 228761 h 731520"/>
              <a:gd name="connsiteX20" fmla="*/ 57311 w 914400"/>
              <a:gd name="connsiteY20" fmla="*/ 228761 h 731520"/>
              <a:gd name="connsiteX21" fmla="*/ 45881 w 914400"/>
              <a:gd name="connsiteY21" fmla="*/ 240191 h 731520"/>
              <a:gd name="connsiteX22" fmla="*/ 45881 w 914400"/>
              <a:gd name="connsiteY22" fmla="*/ 263051 h 731520"/>
              <a:gd name="connsiteX23" fmla="*/ 57311 w 914400"/>
              <a:gd name="connsiteY23" fmla="*/ 274481 h 731520"/>
              <a:gd name="connsiteX24" fmla="*/ 354491 w 914400"/>
              <a:gd name="connsiteY24" fmla="*/ 274481 h 731520"/>
              <a:gd name="connsiteX25" fmla="*/ 365921 w 914400"/>
              <a:gd name="connsiteY25" fmla="*/ 285911 h 731520"/>
              <a:gd name="connsiteX26" fmla="*/ 365921 w 914400"/>
              <a:gd name="connsiteY26" fmla="*/ 308771 h 731520"/>
              <a:gd name="connsiteX27" fmla="*/ 354491 w 914400"/>
              <a:gd name="connsiteY27" fmla="*/ 320201 h 731520"/>
              <a:gd name="connsiteX28" fmla="*/ 11591 w 914400"/>
              <a:gd name="connsiteY28" fmla="*/ 320201 h 731520"/>
              <a:gd name="connsiteX29" fmla="*/ 161 w 914400"/>
              <a:gd name="connsiteY29" fmla="*/ 331631 h 731520"/>
              <a:gd name="connsiteX30" fmla="*/ 161 w 914400"/>
              <a:gd name="connsiteY30" fmla="*/ 354491 h 731520"/>
              <a:gd name="connsiteX31" fmla="*/ 11591 w 914400"/>
              <a:gd name="connsiteY31" fmla="*/ 365921 h 731520"/>
              <a:gd name="connsiteX32" fmla="*/ 308771 w 914400"/>
              <a:gd name="connsiteY32" fmla="*/ 365921 h 731520"/>
              <a:gd name="connsiteX33" fmla="*/ 320201 w 914400"/>
              <a:gd name="connsiteY33" fmla="*/ 377351 h 731520"/>
              <a:gd name="connsiteX34" fmla="*/ 320201 w 914400"/>
              <a:gd name="connsiteY34" fmla="*/ 400211 h 731520"/>
              <a:gd name="connsiteX35" fmla="*/ 308771 w 914400"/>
              <a:gd name="connsiteY35" fmla="*/ 411641 h 731520"/>
              <a:gd name="connsiteX36" fmla="*/ 91601 w 914400"/>
              <a:gd name="connsiteY36" fmla="*/ 411641 h 731520"/>
              <a:gd name="connsiteX37" fmla="*/ 91601 w 914400"/>
              <a:gd name="connsiteY37" fmla="*/ 594521 h 731520"/>
              <a:gd name="connsiteX38" fmla="*/ 228761 w 914400"/>
              <a:gd name="connsiteY38" fmla="*/ 731681 h 731520"/>
              <a:gd name="connsiteX39" fmla="*/ 365921 w 914400"/>
              <a:gd name="connsiteY39" fmla="*/ 594521 h 731520"/>
              <a:gd name="connsiteX40" fmla="*/ 548801 w 914400"/>
              <a:gd name="connsiteY40" fmla="*/ 594521 h 731520"/>
              <a:gd name="connsiteX41" fmla="*/ 685961 w 914400"/>
              <a:gd name="connsiteY41" fmla="*/ 731681 h 731520"/>
              <a:gd name="connsiteX42" fmla="*/ 823121 w 914400"/>
              <a:gd name="connsiteY42" fmla="*/ 594521 h 731520"/>
              <a:gd name="connsiteX43" fmla="*/ 891701 w 914400"/>
              <a:gd name="connsiteY43" fmla="*/ 594521 h 731520"/>
              <a:gd name="connsiteX44" fmla="*/ 914561 w 914400"/>
              <a:gd name="connsiteY44" fmla="*/ 571661 h 731520"/>
              <a:gd name="connsiteX45" fmla="*/ 914561 w 914400"/>
              <a:gd name="connsiteY45" fmla="*/ 525941 h 731520"/>
              <a:gd name="connsiteX46" fmla="*/ 891701 w 914400"/>
              <a:gd name="connsiteY46" fmla="*/ 503081 h 731520"/>
              <a:gd name="connsiteX47" fmla="*/ 228761 w 914400"/>
              <a:gd name="connsiteY47" fmla="*/ 663101 h 731520"/>
              <a:gd name="connsiteX48" fmla="*/ 160181 w 914400"/>
              <a:gd name="connsiteY48" fmla="*/ 594521 h 731520"/>
              <a:gd name="connsiteX49" fmla="*/ 228761 w 914400"/>
              <a:gd name="connsiteY49" fmla="*/ 525941 h 731520"/>
              <a:gd name="connsiteX50" fmla="*/ 297341 w 914400"/>
              <a:gd name="connsiteY50" fmla="*/ 594521 h 731520"/>
              <a:gd name="connsiteX51" fmla="*/ 228761 w 914400"/>
              <a:gd name="connsiteY51" fmla="*/ 663101 h 731520"/>
              <a:gd name="connsiteX52" fmla="*/ 685961 w 914400"/>
              <a:gd name="connsiteY52" fmla="*/ 663101 h 731520"/>
              <a:gd name="connsiteX53" fmla="*/ 617381 w 914400"/>
              <a:gd name="connsiteY53" fmla="*/ 594521 h 731520"/>
              <a:gd name="connsiteX54" fmla="*/ 685961 w 914400"/>
              <a:gd name="connsiteY54" fmla="*/ 525941 h 731520"/>
              <a:gd name="connsiteX55" fmla="*/ 754541 w 914400"/>
              <a:gd name="connsiteY55" fmla="*/ 594521 h 731520"/>
              <a:gd name="connsiteX56" fmla="*/ 685961 w 914400"/>
              <a:gd name="connsiteY56" fmla="*/ 663101 h 731520"/>
              <a:gd name="connsiteX57" fmla="*/ 800261 w 914400"/>
              <a:gd name="connsiteY57" fmla="*/ 365921 h 731520"/>
              <a:gd name="connsiteX58" fmla="*/ 594521 w 914400"/>
              <a:gd name="connsiteY58" fmla="*/ 365921 h 731520"/>
              <a:gd name="connsiteX59" fmla="*/ 594521 w 914400"/>
              <a:gd name="connsiteY59" fmla="*/ 205901 h 731520"/>
              <a:gd name="connsiteX60" fmla="*/ 657529 w 914400"/>
              <a:gd name="connsiteY60" fmla="*/ 205901 h 731520"/>
              <a:gd name="connsiteX61" fmla="*/ 800261 w 914400"/>
              <a:gd name="connsiteY61" fmla="*/ 348633 h 731520"/>
              <a:gd name="connsiteX62" fmla="*/ 800261 w 914400"/>
              <a:gd name="connsiteY62" fmla="*/ 3659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14400" h="731520">
                <a:moveTo>
                  <a:pt x="891701" y="503081"/>
                </a:moveTo>
                <a:lnTo>
                  <a:pt x="868841" y="503081"/>
                </a:lnTo>
                <a:lnTo>
                  <a:pt x="868841" y="348633"/>
                </a:lnTo>
                <a:cubicBezTo>
                  <a:pt x="868841" y="330488"/>
                  <a:pt x="861554" y="313057"/>
                  <a:pt x="848695" y="300198"/>
                </a:cubicBezTo>
                <a:lnTo>
                  <a:pt x="705963" y="157466"/>
                </a:lnTo>
                <a:cubicBezTo>
                  <a:pt x="693105" y="144607"/>
                  <a:pt x="675674" y="137321"/>
                  <a:pt x="657529" y="137321"/>
                </a:cubicBezTo>
                <a:lnTo>
                  <a:pt x="594521" y="137321"/>
                </a:lnTo>
                <a:lnTo>
                  <a:pt x="594521" y="68741"/>
                </a:lnTo>
                <a:cubicBezTo>
                  <a:pt x="594521" y="30879"/>
                  <a:pt x="563803" y="161"/>
                  <a:pt x="525941" y="161"/>
                </a:cubicBezTo>
                <a:lnTo>
                  <a:pt x="160181" y="161"/>
                </a:lnTo>
                <a:cubicBezTo>
                  <a:pt x="122319" y="161"/>
                  <a:pt x="91601" y="30879"/>
                  <a:pt x="91601" y="68741"/>
                </a:cubicBezTo>
                <a:lnTo>
                  <a:pt x="91601" y="137321"/>
                </a:lnTo>
                <a:lnTo>
                  <a:pt x="11591" y="137321"/>
                </a:lnTo>
                <a:cubicBezTo>
                  <a:pt x="5304" y="137321"/>
                  <a:pt x="161" y="142464"/>
                  <a:pt x="161" y="148751"/>
                </a:cubicBezTo>
                <a:lnTo>
                  <a:pt x="161" y="171611"/>
                </a:lnTo>
                <a:cubicBezTo>
                  <a:pt x="161" y="177897"/>
                  <a:pt x="5304" y="183041"/>
                  <a:pt x="11591" y="183041"/>
                </a:cubicBezTo>
                <a:lnTo>
                  <a:pt x="400211" y="183041"/>
                </a:lnTo>
                <a:cubicBezTo>
                  <a:pt x="406497" y="183041"/>
                  <a:pt x="411641" y="188184"/>
                  <a:pt x="411641" y="194471"/>
                </a:cubicBezTo>
                <a:lnTo>
                  <a:pt x="411641" y="217331"/>
                </a:lnTo>
                <a:cubicBezTo>
                  <a:pt x="411641" y="223617"/>
                  <a:pt x="406497" y="228761"/>
                  <a:pt x="400211" y="228761"/>
                </a:cubicBezTo>
                <a:lnTo>
                  <a:pt x="57311" y="228761"/>
                </a:lnTo>
                <a:cubicBezTo>
                  <a:pt x="51024" y="228761"/>
                  <a:pt x="45881" y="233904"/>
                  <a:pt x="45881" y="240191"/>
                </a:cubicBezTo>
                <a:lnTo>
                  <a:pt x="45881" y="263051"/>
                </a:lnTo>
                <a:cubicBezTo>
                  <a:pt x="45881" y="269337"/>
                  <a:pt x="51024" y="274481"/>
                  <a:pt x="57311" y="274481"/>
                </a:cubicBezTo>
                <a:lnTo>
                  <a:pt x="354491" y="274481"/>
                </a:lnTo>
                <a:cubicBezTo>
                  <a:pt x="360777" y="274481"/>
                  <a:pt x="365921" y="279624"/>
                  <a:pt x="365921" y="285911"/>
                </a:cubicBezTo>
                <a:lnTo>
                  <a:pt x="365921" y="308771"/>
                </a:lnTo>
                <a:cubicBezTo>
                  <a:pt x="365921" y="315057"/>
                  <a:pt x="360777" y="320201"/>
                  <a:pt x="354491" y="320201"/>
                </a:cubicBezTo>
                <a:lnTo>
                  <a:pt x="11591" y="320201"/>
                </a:lnTo>
                <a:cubicBezTo>
                  <a:pt x="5304" y="320201"/>
                  <a:pt x="161" y="325344"/>
                  <a:pt x="161" y="331631"/>
                </a:cubicBezTo>
                <a:lnTo>
                  <a:pt x="161" y="354491"/>
                </a:lnTo>
                <a:cubicBezTo>
                  <a:pt x="161" y="360777"/>
                  <a:pt x="5304" y="365921"/>
                  <a:pt x="11591" y="365921"/>
                </a:cubicBezTo>
                <a:lnTo>
                  <a:pt x="308771" y="365921"/>
                </a:lnTo>
                <a:cubicBezTo>
                  <a:pt x="315057" y="365921"/>
                  <a:pt x="320201" y="371064"/>
                  <a:pt x="320201" y="377351"/>
                </a:cubicBezTo>
                <a:lnTo>
                  <a:pt x="320201" y="400211"/>
                </a:lnTo>
                <a:cubicBezTo>
                  <a:pt x="320201" y="406497"/>
                  <a:pt x="315057" y="411641"/>
                  <a:pt x="308771" y="411641"/>
                </a:cubicBezTo>
                <a:lnTo>
                  <a:pt x="91601" y="411641"/>
                </a:lnTo>
                <a:lnTo>
                  <a:pt x="91601" y="594521"/>
                </a:lnTo>
                <a:cubicBezTo>
                  <a:pt x="91601" y="670245"/>
                  <a:pt x="153037" y="731681"/>
                  <a:pt x="228761" y="731681"/>
                </a:cubicBezTo>
                <a:cubicBezTo>
                  <a:pt x="304485" y="731681"/>
                  <a:pt x="365921" y="670245"/>
                  <a:pt x="365921" y="594521"/>
                </a:cubicBezTo>
                <a:lnTo>
                  <a:pt x="548801" y="594521"/>
                </a:lnTo>
                <a:cubicBezTo>
                  <a:pt x="548801" y="670245"/>
                  <a:pt x="610237" y="731681"/>
                  <a:pt x="685961" y="731681"/>
                </a:cubicBezTo>
                <a:cubicBezTo>
                  <a:pt x="761685" y="731681"/>
                  <a:pt x="823121" y="670245"/>
                  <a:pt x="823121" y="594521"/>
                </a:cubicBezTo>
                <a:lnTo>
                  <a:pt x="891701" y="594521"/>
                </a:lnTo>
                <a:cubicBezTo>
                  <a:pt x="904274" y="594521"/>
                  <a:pt x="914561" y="584234"/>
                  <a:pt x="914561" y="571661"/>
                </a:cubicBezTo>
                <a:lnTo>
                  <a:pt x="914561" y="525941"/>
                </a:lnTo>
                <a:cubicBezTo>
                  <a:pt x="914561" y="513368"/>
                  <a:pt x="904274" y="503081"/>
                  <a:pt x="891701" y="503081"/>
                </a:cubicBezTo>
                <a:close/>
                <a:moveTo>
                  <a:pt x="228761" y="663101"/>
                </a:moveTo>
                <a:cubicBezTo>
                  <a:pt x="190899" y="663101"/>
                  <a:pt x="160181" y="632383"/>
                  <a:pt x="160181" y="594521"/>
                </a:cubicBezTo>
                <a:cubicBezTo>
                  <a:pt x="160181" y="556659"/>
                  <a:pt x="190899" y="525941"/>
                  <a:pt x="228761" y="525941"/>
                </a:cubicBezTo>
                <a:cubicBezTo>
                  <a:pt x="266623" y="525941"/>
                  <a:pt x="297341" y="556659"/>
                  <a:pt x="297341" y="594521"/>
                </a:cubicBezTo>
                <a:cubicBezTo>
                  <a:pt x="297341" y="632383"/>
                  <a:pt x="266623" y="663101"/>
                  <a:pt x="228761" y="663101"/>
                </a:cubicBezTo>
                <a:close/>
                <a:moveTo>
                  <a:pt x="685961" y="663101"/>
                </a:moveTo>
                <a:cubicBezTo>
                  <a:pt x="648099" y="663101"/>
                  <a:pt x="617381" y="632383"/>
                  <a:pt x="617381" y="594521"/>
                </a:cubicBezTo>
                <a:cubicBezTo>
                  <a:pt x="617381" y="556659"/>
                  <a:pt x="648099" y="525941"/>
                  <a:pt x="685961" y="525941"/>
                </a:cubicBezTo>
                <a:cubicBezTo>
                  <a:pt x="723823" y="525941"/>
                  <a:pt x="754541" y="556659"/>
                  <a:pt x="754541" y="594521"/>
                </a:cubicBezTo>
                <a:cubicBezTo>
                  <a:pt x="754541" y="632383"/>
                  <a:pt x="723823" y="663101"/>
                  <a:pt x="685961" y="663101"/>
                </a:cubicBezTo>
                <a:close/>
                <a:moveTo>
                  <a:pt x="800261" y="365921"/>
                </a:moveTo>
                <a:lnTo>
                  <a:pt x="594521" y="365921"/>
                </a:lnTo>
                <a:lnTo>
                  <a:pt x="594521" y="205901"/>
                </a:lnTo>
                <a:lnTo>
                  <a:pt x="657529" y="205901"/>
                </a:lnTo>
                <a:lnTo>
                  <a:pt x="800261" y="348633"/>
                </a:lnTo>
                <a:lnTo>
                  <a:pt x="800261" y="365921"/>
                </a:lnTo>
                <a:close/>
              </a:path>
            </a:pathLst>
          </a:custGeom>
          <a:solidFill>
            <a:srgbClr val="910830"/>
          </a:solidFill>
          <a:ln w="1429" cap="flat">
            <a:noFill/>
            <a:prstDash val="solid"/>
            <a:miter/>
          </a:ln>
        </p:spPr>
        <p:txBody>
          <a:bodyPr rtlCol="0" anchor="ctr"/>
          <a:lstStyle/>
          <a:p>
            <a:endParaRPr lang="en-GB"/>
          </a:p>
        </p:txBody>
      </p:sp>
      <p:sp>
        <p:nvSpPr>
          <p:cNvPr id="388" name="Grafik 384">
            <a:extLst>
              <a:ext uri="{FF2B5EF4-FFF2-40B4-BE49-F238E27FC236}">
                <a16:creationId xmlns:a16="http://schemas.microsoft.com/office/drawing/2014/main" id="{7CD98940-11A3-450B-A886-6634F50F6D04}"/>
              </a:ext>
            </a:extLst>
          </p:cNvPr>
          <p:cNvSpPr/>
          <p:nvPr/>
        </p:nvSpPr>
        <p:spPr>
          <a:xfrm>
            <a:off x="1728975" y="5131249"/>
            <a:ext cx="600986" cy="480789"/>
          </a:xfrm>
          <a:custGeom>
            <a:avLst/>
            <a:gdLst>
              <a:gd name="connsiteX0" fmla="*/ 274481 w 914400"/>
              <a:gd name="connsiteY0" fmla="*/ 228757 h 731520"/>
              <a:gd name="connsiteX1" fmla="*/ 320201 w 914400"/>
              <a:gd name="connsiteY1" fmla="*/ 228757 h 731520"/>
              <a:gd name="connsiteX2" fmla="*/ 320201 w 914400"/>
              <a:gd name="connsiteY2" fmla="*/ 45877 h 731520"/>
              <a:gd name="connsiteX3" fmla="*/ 274481 w 914400"/>
              <a:gd name="connsiteY3" fmla="*/ 45877 h 731520"/>
              <a:gd name="connsiteX4" fmla="*/ 183041 w 914400"/>
              <a:gd name="connsiteY4" fmla="*/ 137317 h 731520"/>
              <a:gd name="connsiteX5" fmla="*/ 274481 w 914400"/>
              <a:gd name="connsiteY5" fmla="*/ 228757 h 731520"/>
              <a:gd name="connsiteX6" fmla="*/ 161 w 914400"/>
              <a:gd name="connsiteY6" fmla="*/ 594517 h 731520"/>
              <a:gd name="connsiteX7" fmla="*/ 91601 w 914400"/>
              <a:gd name="connsiteY7" fmla="*/ 685957 h 731520"/>
              <a:gd name="connsiteX8" fmla="*/ 137321 w 914400"/>
              <a:gd name="connsiteY8" fmla="*/ 685957 h 731520"/>
              <a:gd name="connsiteX9" fmla="*/ 137321 w 914400"/>
              <a:gd name="connsiteY9" fmla="*/ 503077 h 731520"/>
              <a:gd name="connsiteX10" fmla="*/ 91601 w 914400"/>
              <a:gd name="connsiteY10" fmla="*/ 503077 h 731520"/>
              <a:gd name="connsiteX11" fmla="*/ 161 w 914400"/>
              <a:gd name="connsiteY11" fmla="*/ 594517 h 731520"/>
              <a:gd name="connsiteX12" fmla="*/ 482307 w 914400"/>
              <a:gd name="connsiteY12" fmla="*/ 411637 h 731520"/>
              <a:gd name="connsiteX13" fmla="*/ 332674 w 914400"/>
              <a:gd name="connsiteY13" fmla="*/ 457357 h 731520"/>
              <a:gd name="connsiteX14" fmla="*/ 183041 w 914400"/>
              <a:gd name="connsiteY14" fmla="*/ 503077 h 731520"/>
              <a:gd name="connsiteX15" fmla="*/ 183041 w 914400"/>
              <a:gd name="connsiteY15" fmla="*/ 685957 h 731520"/>
              <a:gd name="connsiteX16" fmla="*/ 265237 w 914400"/>
              <a:gd name="connsiteY16" fmla="*/ 708774 h 731520"/>
              <a:gd name="connsiteX17" fmla="*/ 379980 w 914400"/>
              <a:gd name="connsiteY17" fmla="*/ 730277 h 731520"/>
              <a:gd name="connsiteX18" fmla="*/ 519397 w 914400"/>
              <a:gd name="connsiteY18" fmla="*/ 721419 h 731520"/>
              <a:gd name="connsiteX19" fmla="*/ 731681 w 914400"/>
              <a:gd name="connsiteY19" fmla="*/ 548797 h 731520"/>
              <a:gd name="connsiteX20" fmla="*/ 482307 w 914400"/>
              <a:gd name="connsiteY20" fmla="*/ 411637 h 731520"/>
              <a:gd name="connsiteX21" fmla="*/ 702277 w 914400"/>
              <a:gd name="connsiteY21" fmla="*/ 10430 h 731520"/>
              <a:gd name="connsiteX22" fmla="*/ 562860 w 914400"/>
              <a:gd name="connsiteY22" fmla="*/ 1572 h 731520"/>
              <a:gd name="connsiteX23" fmla="*/ 448117 w 914400"/>
              <a:gd name="connsiteY23" fmla="*/ 23060 h 731520"/>
              <a:gd name="connsiteX24" fmla="*/ 365921 w 914400"/>
              <a:gd name="connsiteY24" fmla="*/ 45877 h 731520"/>
              <a:gd name="connsiteX25" fmla="*/ 365921 w 914400"/>
              <a:gd name="connsiteY25" fmla="*/ 228757 h 731520"/>
              <a:gd name="connsiteX26" fmla="*/ 515554 w 914400"/>
              <a:gd name="connsiteY26" fmla="*/ 274477 h 731520"/>
              <a:gd name="connsiteX27" fmla="*/ 665187 w 914400"/>
              <a:gd name="connsiteY27" fmla="*/ 320197 h 731520"/>
              <a:gd name="connsiteX28" fmla="*/ 914561 w 914400"/>
              <a:gd name="connsiteY28" fmla="*/ 183037 h 731520"/>
              <a:gd name="connsiteX29" fmla="*/ 702277 w 914400"/>
              <a:gd name="connsiteY29" fmla="*/ 104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731520">
                <a:moveTo>
                  <a:pt x="274481" y="228757"/>
                </a:moveTo>
                <a:lnTo>
                  <a:pt x="320201" y="228757"/>
                </a:lnTo>
                <a:lnTo>
                  <a:pt x="320201" y="45877"/>
                </a:lnTo>
                <a:lnTo>
                  <a:pt x="274481" y="45877"/>
                </a:lnTo>
                <a:cubicBezTo>
                  <a:pt x="223974" y="45877"/>
                  <a:pt x="183041" y="86811"/>
                  <a:pt x="183041" y="137317"/>
                </a:cubicBezTo>
                <a:cubicBezTo>
                  <a:pt x="183041" y="187824"/>
                  <a:pt x="223974" y="228757"/>
                  <a:pt x="274481" y="228757"/>
                </a:cubicBezTo>
                <a:close/>
                <a:moveTo>
                  <a:pt x="161" y="594517"/>
                </a:moveTo>
                <a:cubicBezTo>
                  <a:pt x="161" y="645024"/>
                  <a:pt x="41094" y="685957"/>
                  <a:pt x="91601" y="685957"/>
                </a:cubicBezTo>
                <a:lnTo>
                  <a:pt x="137321" y="685957"/>
                </a:lnTo>
                <a:lnTo>
                  <a:pt x="137321" y="503077"/>
                </a:lnTo>
                <a:lnTo>
                  <a:pt x="91601" y="503077"/>
                </a:lnTo>
                <a:cubicBezTo>
                  <a:pt x="41094" y="503077"/>
                  <a:pt x="161" y="544011"/>
                  <a:pt x="161" y="594517"/>
                </a:cubicBezTo>
                <a:close/>
                <a:moveTo>
                  <a:pt x="482307" y="411637"/>
                </a:moveTo>
                <a:cubicBezTo>
                  <a:pt x="432429" y="411637"/>
                  <a:pt x="373493" y="430383"/>
                  <a:pt x="332674" y="457357"/>
                </a:cubicBezTo>
                <a:cubicBezTo>
                  <a:pt x="297255" y="480760"/>
                  <a:pt x="269066" y="503077"/>
                  <a:pt x="183041" y="503077"/>
                </a:cubicBezTo>
                <a:lnTo>
                  <a:pt x="183041" y="685957"/>
                </a:lnTo>
                <a:lnTo>
                  <a:pt x="265237" y="708774"/>
                </a:lnTo>
                <a:cubicBezTo>
                  <a:pt x="302684" y="719176"/>
                  <a:pt x="340975" y="727520"/>
                  <a:pt x="379980" y="730277"/>
                </a:cubicBezTo>
                <a:cubicBezTo>
                  <a:pt x="426685" y="733578"/>
                  <a:pt x="473706" y="731234"/>
                  <a:pt x="519397" y="721419"/>
                </a:cubicBezTo>
                <a:cubicBezTo>
                  <a:pt x="675817" y="687815"/>
                  <a:pt x="731681" y="613405"/>
                  <a:pt x="731681" y="548797"/>
                </a:cubicBezTo>
                <a:cubicBezTo>
                  <a:pt x="731681" y="457357"/>
                  <a:pt x="611409" y="411637"/>
                  <a:pt x="482307" y="411637"/>
                </a:cubicBezTo>
                <a:close/>
                <a:moveTo>
                  <a:pt x="702277" y="10430"/>
                </a:moveTo>
                <a:cubicBezTo>
                  <a:pt x="656586" y="615"/>
                  <a:pt x="609566" y="-1743"/>
                  <a:pt x="562860" y="1572"/>
                </a:cubicBezTo>
                <a:cubicBezTo>
                  <a:pt x="523855" y="4329"/>
                  <a:pt x="485564" y="12673"/>
                  <a:pt x="448117" y="23060"/>
                </a:cubicBezTo>
                <a:lnTo>
                  <a:pt x="365921" y="45877"/>
                </a:lnTo>
                <a:lnTo>
                  <a:pt x="365921" y="228757"/>
                </a:lnTo>
                <a:cubicBezTo>
                  <a:pt x="451932" y="228757"/>
                  <a:pt x="480135" y="251074"/>
                  <a:pt x="515554" y="274477"/>
                </a:cubicBezTo>
                <a:cubicBezTo>
                  <a:pt x="556373" y="301452"/>
                  <a:pt x="615309" y="320197"/>
                  <a:pt x="665187" y="320197"/>
                </a:cubicBezTo>
                <a:cubicBezTo>
                  <a:pt x="794289" y="320197"/>
                  <a:pt x="914561" y="274477"/>
                  <a:pt x="914561" y="183037"/>
                </a:cubicBezTo>
                <a:cubicBezTo>
                  <a:pt x="914561" y="118429"/>
                  <a:pt x="858697" y="44020"/>
                  <a:pt x="702277" y="10430"/>
                </a:cubicBezTo>
                <a:close/>
              </a:path>
            </a:pathLst>
          </a:custGeom>
          <a:solidFill>
            <a:srgbClr val="910830"/>
          </a:solidFill>
          <a:ln w="1429" cap="flat">
            <a:noFill/>
            <a:prstDash val="solid"/>
            <a:miter/>
          </a:ln>
        </p:spPr>
        <p:txBody>
          <a:bodyPr rtlCol="0" anchor="ctr"/>
          <a:lstStyle/>
          <a:p>
            <a:endParaRPr lang="en-GB"/>
          </a:p>
        </p:txBody>
      </p:sp>
      <p:sp>
        <p:nvSpPr>
          <p:cNvPr id="389" name="Grafik 385">
            <a:extLst>
              <a:ext uri="{FF2B5EF4-FFF2-40B4-BE49-F238E27FC236}">
                <a16:creationId xmlns:a16="http://schemas.microsoft.com/office/drawing/2014/main" id="{A40864A6-FDDA-4AF9-BB9E-51FA945210A0}"/>
              </a:ext>
            </a:extLst>
          </p:cNvPr>
          <p:cNvSpPr/>
          <p:nvPr/>
        </p:nvSpPr>
        <p:spPr>
          <a:xfrm>
            <a:off x="8024301" y="5131247"/>
            <a:ext cx="420690" cy="480789"/>
          </a:xfrm>
          <a:custGeom>
            <a:avLst/>
            <a:gdLst>
              <a:gd name="connsiteX0" fmla="*/ 503080 w 640080"/>
              <a:gd name="connsiteY0" fmla="*/ 228760 h 731520"/>
              <a:gd name="connsiteX1" fmla="*/ 503080 w 640080"/>
              <a:gd name="connsiteY1" fmla="*/ 183040 h 731520"/>
              <a:gd name="connsiteX2" fmla="*/ 320200 w 640080"/>
              <a:gd name="connsiteY2" fmla="*/ 160 h 731520"/>
              <a:gd name="connsiteX3" fmla="*/ 137320 w 640080"/>
              <a:gd name="connsiteY3" fmla="*/ 183040 h 731520"/>
              <a:gd name="connsiteX4" fmla="*/ 137320 w 640080"/>
              <a:gd name="connsiteY4" fmla="*/ 228760 h 731520"/>
              <a:gd name="connsiteX5" fmla="*/ 160 w 640080"/>
              <a:gd name="connsiteY5" fmla="*/ 228760 h 731520"/>
              <a:gd name="connsiteX6" fmla="*/ 160 w 640080"/>
              <a:gd name="connsiteY6" fmla="*/ 617380 h 731520"/>
              <a:gd name="connsiteX7" fmla="*/ 114460 w 640080"/>
              <a:gd name="connsiteY7" fmla="*/ 731680 h 731520"/>
              <a:gd name="connsiteX8" fmla="*/ 525940 w 640080"/>
              <a:gd name="connsiteY8" fmla="*/ 731680 h 731520"/>
              <a:gd name="connsiteX9" fmla="*/ 640240 w 640080"/>
              <a:gd name="connsiteY9" fmla="*/ 617380 h 731520"/>
              <a:gd name="connsiteX10" fmla="*/ 640240 w 640080"/>
              <a:gd name="connsiteY10" fmla="*/ 228760 h 731520"/>
              <a:gd name="connsiteX11" fmla="*/ 503080 w 640080"/>
              <a:gd name="connsiteY11" fmla="*/ 228760 h 731520"/>
              <a:gd name="connsiteX12" fmla="*/ 228760 w 640080"/>
              <a:gd name="connsiteY12" fmla="*/ 183040 h 731520"/>
              <a:gd name="connsiteX13" fmla="*/ 320200 w 640080"/>
              <a:gd name="connsiteY13" fmla="*/ 91600 h 731520"/>
              <a:gd name="connsiteX14" fmla="*/ 411640 w 640080"/>
              <a:gd name="connsiteY14" fmla="*/ 183040 h 731520"/>
              <a:gd name="connsiteX15" fmla="*/ 411640 w 640080"/>
              <a:gd name="connsiteY15" fmla="*/ 228760 h 731520"/>
              <a:gd name="connsiteX16" fmla="*/ 228760 w 640080"/>
              <a:gd name="connsiteY16" fmla="*/ 228760 h 731520"/>
              <a:gd name="connsiteX17" fmla="*/ 228760 w 640080"/>
              <a:gd name="connsiteY17" fmla="*/ 183040 h 731520"/>
              <a:gd name="connsiteX18" fmla="*/ 457360 w 640080"/>
              <a:gd name="connsiteY18" fmla="*/ 354490 h 731520"/>
              <a:gd name="connsiteX19" fmla="*/ 423070 w 640080"/>
              <a:gd name="connsiteY19" fmla="*/ 320200 h 731520"/>
              <a:gd name="connsiteX20" fmla="*/ 457360 w 640080"/>
              <a:gd name="connsiteY20" fmla="*/ 285910 h 731520"/>
              <a:gd name="connsiteX21" fmla="*/ 491650 w 640080"/>
              <a:gd name="connsiteY21" fmla="*/ 320200 h 731520"/>
              <a:gd name="connsiteX22" fmla="*/ 457360 w 640080"/>
              <a:gd name="connsiteY22" fmla="*/ 354490 h 731520"/>
              <a:gd name="connsiteX23" fmla="*/ 183040 w 640080"/>
              <a:gd name="connsiteY23" fmla="*/ 354490 h 731520"/>
              <a:gd name="connsiteX24" fmla="*/ 148750 w 640080"/>
              <a:gd name="connsiteY24" fmla="*/ 320200 h 731520"/>
              <a:gd name="connsiteX25" fmla="*/ 183040 w 640080"/>
              <a:gd name="connsiteY25" fmla="*/ 285910 h 731520"/>
              <a:gd name="connsiteX26" fmla="*/ 217330 w 640080"/>
              <a:gd name="connsiteY26" fmla="*/ 320200 h 731520"/>
              <a:gd name="connsiteX27" fmla="*/ 183040 w 640080"/>
              <a:gd name="connsiteY27" fmla="*/ 35449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40080" h="731520">
                <a:moveTo>
                  <a:pt x="503080" y="228760"/>
                </a:moveTo>
                <a:lnTo>
                  <a:pt x="503080" y="183040"/>
                </a:lnTo>
                <a:cubicBezTo>
                  <a:pt x="503080" y="82199"/>
                  <a:pt x="421040" y="160"/>
                  <a:pt x="320200" y="160"/>
                </a:cubicBezTo>
                <a:cubicBezTo>
                  <a:pt x="219359" y="160"/>
                  <a:pt x="137320" y="82199"/>
                  <a:pt x="137320" y="183040"/>
                </a:cubicBezTo>
                <a:lnTo>
                  <a:pt x="137320" y="228760"/>
                </a:lnTo>
                <a:lnTo>
                  <a:pt x="160" y="228760"/>
                </a:lnTo>
                <a:lnTo>
                  <a:pt x="160" y="617380"/>
                </a:lnTo>
                <a:cubicBezTo>
                  <a:pt x="160" y="680507"/>
                  <a:pt x="51334" y="731680"/>
                  <a:pt x="114460" y="731680"/>
                </a:cubicBezTo>
                <a:lnTo>
                  <a:pt x="525940" y="731680"/>
                </a:lnTo>
                <a:cubicBezTo>
                  <a:pt x="589067" y="731680"/>
                  <a:pt x="640240" y="680507"/>
                  <a:pt x="640240" y="617380"/>
                </a:cubicBezTo>
                <a:lnTo>
                  <a:pt x="640240" y="228760"/>
                </a:lnTo>
                <a:lnTo>
                  <a:pt x="503080" y="228760"/>
                </a:lnTo>
                <a:close/>
                <a:moveTo>
                  <a:pt x="228760" y="183040"/>
                </a:moveTo>
                <a:cubicBezTo>
                  <a:pt x="228760" y="132620"/>
                  <a:pt x="269780" y="91600"/>
                  <a:pt x="320200" y="91600"/>
                </a:cubicBezTo>
                <a:cubicBezTo>
                  <a:pt x="370621" y="91600"/>
                  <a:pt x="411640" y="132620"/>
                  <a:pt x="411640" y="183040"/>
                </a:cubicBezTo>
                <a:lnTo>
                  <a:pt x="411640" y="228760"/>
                </a:lnTo>
                <a:lnTo>
                  <a:pt x="228760" y="228760"/>
                </a:lnTo>
                <a:lnTo>
                  <a:pt x="228760" y="183040"/>
                </a:lnTo>
                <a:close/>
                <a:moveTo>
                  <a:pt x="457360" y="354490"/>
                </a:moveTo>
                <a:cubicBezTo>
                  <a:pt x="438422" y="354490"/>
                  <a:pt x="423070" y="339138"/>
                  <a:pt x="423070" y="320200"/>
                </a:cubicBezTo>
                <a:cubicBezTo>
                  <a:pt x="423070" y="301262"/>
                  <a:pt x="438422" y="285910"/>
                  <a:pt x="457360" y="285910"/>
                </a:cubicBezTo>
                <a:cubicBezTo>
                  <a:pt x="476298" y="285910"/>
                  <a:pt x="491650" y="301262"/>
                  <a:pt x="491650" y="320200"/>
                </a:cubicBezTo>
                <a:cubicBezTo>
                  <a:pt x="491650" y="339138"/>
                  <a:pt x="476298" y="354490"/>
                  <a:pt x="457360" y="354490"/>
                </a:cubicBezTo>
                <a:close/>
                <a:moveTo>
                  <a:pt x="183040" y="354490"/>
                </a:moveTo>
                <a:cubicBezTo>
                  <a:pt x="164102" y="354490"/>
                  <a:pt x="148750" y="339138"/>
                  <a:pt x="148750" y="320200"/>
                </a:cubicBezTo>
                <a:cubicBezTo>
                  <a:pt x="148750" y="301262"/>
                  <a:pt x="164102" y="285910"/>
                  <a:pt x="183040" y="285910"/>
                </a:cubicBezTo>
                <a:cubicBezTo>
                  <a:pt x="201978" y="285910"/>
                  <a:pt x="217330" y="301262"/>
                  <a:pt x="217330" y="320200"/>
                </a:cubicBezTo>
                <a:cubicBezTo>
                  <a:pt x="217330" y="339138"/>
                  <a:pt x="201978" y="354490"/>
                  <a:pt x="183040" y="354490"/>
                </a:cubicBezTo>
                <a:close/>
              </a:path>
            </a:pathLst>
          </a:custGeom>
          <a:solidFill>
            <a:srgbClr val="910830"/>
          </a:solidFill>
          <a:ln w="1424" cap="flat">
            <a:noFill/>
            <a:prstDash val="solid"/>
            <a:miter/>
          </a:ln>
        </p:spPr>
        <p:txBody>
          <a:bodyPr rtlCol="0" anchor="ctr"/>
          <a:lstStyle/>
          <a:p>
            <a:endParaRPr lang="en-GB"/>
          </a:p>
        </p:txBody>
      </p:sp>
      <p:sp>
        <p:nvSpPr>
          <p:cNvPr id="390" name="Grafik 386">
            <a:extLst>
              <a:ext uri="{FF2B5EF4-FFF2-40B4-BE49-F238E27FC236}">
                <a16:creationId xmlns:a16="http://schemas.microsoft.com/office/drawing/2014/main" id="{F09520BB-B161-4C42-9A8D-F9EE72E3D788}"/>
              </a:ext>
            </a:extLst>
          </p:cNvPr>
          <p:cNvSpPr/>
          <p:nvPr/>
        </p:nvSpPr>
        <p:spPr>
          <a:xfrm>
            <a:off x="3543201" y="5161294"/>
            <a:ext cx="540887" cy="420690"/>
          </a:xfrm>
          <a:custGeom>
            <a:avLst/>
            <a:gdLst>
              <a:gd name="connsiteX0" fmla="*/ 823120 w 822960"/>
              <a:gd name="connsiteY0" fmla="*/ 263054 h 640080"/>
              <a:gd name="connsiteX1" fmla="*/ 823120 w 822960"/>
              <a:gd name="connsiteY1" fmla="*/ 285914 h 640080"/>
              <a:gd name="connsiteX2" fmla="*/ 788830 w 822960"/>
              <a:gd name="connsiteY2" fmla="*/ 320204 h 640080"/>
              <a:gd name="connsiteX3" fmla="*/ 777400 w 822960"/>
              <a:gd name="connsiteY3" fmla="*/ 320204 h 640080"/>
              <a:gd name="connsiteX4" fmla="*/ 740091 w 822960"/>
              <a:gd name="connsiteY4" fmla="*/ 581362 h 640080"/>
              <a:gd name="connsiteX5" fmla="*/ 672201 w 822960"/>
              <a:gd name="connsiteY5" fmla="*/ 640244 h 640080"/>
              <a:gd name="connsiteX6" fmla="*/ 151079 w 822960"/>
              <a:gd name="connsiteY6" fmla="*/ 640244 h 640080"/>
              <a:gd name="connsiteX7" fmla="*/ 83188 w 822960"/>
              <a:gd name="connsiteY7" fmla="*/ 581362 h 640080"/>
              <a:gd name="connsiteX8" fmla="*/ 45880 w 822960"/>
              <a:gd name="connsiteY8" fmla="*/ 320204 h 640080"/>
              <a:gd name="connsiteX9" fmla="*/ 34450 w 822960"/>
              <a:gd name="connsiteY9" fmla="*/ 320204 h 640080"/>
              <a:gd name="connsiteX10" fmla="*/ 160 w 822960"/>
              <a:gd name="connsiteY10" fmla="*/ 285914 h 640080"/>
              <a:gd name="connsiteX11" fmla="*/ 160 w 822960"/>
              <a:gd name="connsiteY11" fmla="*/ 263054 h 640080"/>
              <a:gd name="connsiteX12" fmla="*/ 34450 w 822960"/>
              <a:gd name="connsiteY12" fmla="*/ 228764 h 640080"/>
              <a:gd name="connsiteX13" fmla="*/ 130663 w 822960"/>
              <a:gd name="connsiteY13" fmla="*/ 228764 h 640080"/>
              <a:gd name="connsiteX14" fmla="*/ 283225 w 822960"/>
              <a:gd name="connsiteY14" fmla="*/ 18994 h 640080"/>
              <a:gd name="connsiteX15" fmla="*/ 347092 w 822960"/>
              <a:gd name="connsiteY15" fmla="*/ 8909 h 640080"/>
              <a:gd name="connsiteX16" fmla="*/ 357176 w 822960"/>
              <a:gd name="connsiteY16" fmla="*/ 72776 h 640080"/>
              <a:gd name="connsiteX17" fmla="*/ 243729 w 822960"/>
              <a:gd name="connsiteY17" fmla="*/ 228764 h 640080"/>
              <a:gd name="connsiteX18" fmla="*/ 579551 w 822960"/>
              <a:gd name="connsiteY18" fmla="*/ 228764 h 640080"/>
              <a:gd name="connsiteX19" fmla="*/ 466104 w 822960"/>
              <a:gd name="connsiteY19" fmla="*/ 72775 h 640080"/>
              <a:gd name="connsiteX20" fmla="*/ 476189 w 822960"/>
              <a:gd name="connsiteY20" fmla="*/ 8908 h 640080"/>
              <a:gd name="connsiteX21" fmla="*/ 540056 w 822960"/>
              <a:gd name="connsiteY21" fmla="*/ 18992 h 640080"/>
              <a:gd name="connsiteX22" fmla="*/ 692617 w 822960"/>
              <a:gd name="connsiteY22" fmla="*/ 228764 h 640080"/>
              <a:gd name="connsiteX23" fmla="*/ 788830 w 822960"/>
              <a:gd name="connsiteY23" fmla="*/ 228764 h 640080"/>
              <a:gd name="connsiteX24" fmla="*/ 823120 w 822960"/>
              <a:gd name="connsiteY24" fmla="*/ 263054 h 640080"/>
              <a:gd name="connsiteX25" fmla="*/ 445930 w 822960"/>
              <a:gd name="connsiteY25" fmla="*/ 514514 h 640080"/>
              <a:gd name="connsiteX26" fmla="*/ 445930 w 822960"/>
              <a:gd name="connsiteY26" fmla="*/ 354494 h 640080"/>
              <a:gd name="connsiteX27" fmla="*/ 411640 w 822960"/>
              <a:gd name="connsiteY27" fmla="*/ 320204 h 640080"/>
              <a:gd name="connsiteX28" fmla="*/ 377350 w 822960"/>
              <a:gd name="connsiteY28" fmla="*/ 354494 h 640080"/>
              <a:gd name="connsiteX29" fmla="*/ 377350 w 822960"/>
              <a:gd name="connsiteY29" fmla="*/ 514514 h 640080"/>
              <a:gd name="connsiteX30" fmla="*/ 411640 w 822960"/>
              <a:gd name="connsiteY30" fmla="*/ 548804 h 640080"/>
              <a:gd name="connsiteX31" fmla="*/ 445930 w 822960"/>
              <a:gd name="connsiteY31" fmla="*/ 514514 h 640080"/>
              <a:gd name="connsiteX32" fmla="*/ 605950 w 822960"/>
              <a:gd name="connsiteY32" fmla="*/ 514514 h 640080"/>
              <a:gd name="connsiteX33" fmla="*/ 605950 w 822960"/>
              <a:gd name="connsiteY33" fmla="*/ 354494 h 640080"/>
              <a:gd name="connsiteX34" fmla="*/ 571660 w 822960"/>
              <a:gd name="connsiteY34" fmla="*/ 320204 h 640080"/>
              <a:gd name="connsiteX35" fmla="*/ 537370 w 822960"/>
              <a:gd name="connsiteY35" fmla="*/ 354494 h 640080"/>
              <a:gd name="connsiteX36" fmla="*/ 537370 w 822960"/>
              <a:gd name="connsiteY36" fmla="*/ 514514 h 640080"/>
              <a:gd name="connsiteX37" fmla="*/ 571660 w 822960"/>
              <a:gd name="connsiteY37" fmla="*/ 548804 h 640080"/>
              <a:gd name="connsiteX38" fmla="*/ 605950 w 822960"/>
              <a:gd name="connsiteY38" fmla="*/ 514514 h 640080"/>
              <a:gd name="connsiteX39" fmla="*/ 285910 w 822960"/>
              <a:gd name="connsiteY39" fmla="*/ 514514 h 640080"/>
              <a:gd name="connsiteX40" fmla="*/ 285910 w 822960"/>
              <a:gd name="connsiteY40" fmla="*/ 354494 h 640080"/>
              <a:gd name="connsiteX41" fmla="*/ 251620 w 822960"/>
              <a:gd name="connsiteY41" fmla="*/ 320204 h 640080"/>
              <a:gd name="connsiteX42" fmla="*/ 217330 w 822960"/>
              <a:gd name="connsiteY42" fmla="*/ 354494 h 640080"/>
              <a:gd name="connsiteX43" fmla="*/ 217330 w 822960"/>
              <a:gd name="connsiteY43" fmla="*/ 514514 h 640080"/>
              <a:gd name="connsiteX44" fmla="*/ 251620 w 822960"/>
              <a:gd name="connsiteY44" fmla="*/ 548804 h 640080"/>
              <a:gd name="connsiteX45" fmla="*/ 285910 w 822960"/>
              <a:gd name="connsiteY45" fmla="*/ 51451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22960" h="640080">
                <a:moveTo>
                  <a:pt x="823120" y="263054"/>
                </a:moveTo>
                <a:lnTo>
                  <a:pt x="823120" y="285914"/>
                </a:lnTo>
                <a:cubicBezTo>
                  <a:pt x="823120" y="304852"/>
                  <a:pt x="807768" y="320204"/>
                  <a:pt x="788830" y="320204"/>
                </a:cubicBezTo>
                <a:lnTo>
                  <a:pt x="777400" y="320204"/>
                </a:lnTo>
                <a:lnTo>
                  <a:pt x="740091" y="581362"/>
                </a:lnTo>
                <a:cubicBezTo>
                  <a:pt x="735265" y="615148"/>
                  <a:pt x="706330" y="640244"/>
                  <a:pt x="672201" y="640244"/>
                </a:cubicBezTo>
                <a:lnTo>
                  <a:pt x="151079" y="640244"/>
                </a:lnTo>
                <a:cubicBezTo>
                  <a:pt x="116950" y="640244"/>
                  <a:pt x="88015" y="615148"/>
                  <a:pt x="83188" y="581362"/>
                </a:cubicBezTo>
                <a:lnTo>
                  <a:pt x="45880" y="320204"/>
                </a:lnTo>
                <a:lnTo>
                  <a:pt x="34450" y="320204"/>
                </a:lnTo>
                <a:cubicBezTo>
                  <a:pt x="15512" y="320204"/>
                  <a:pt x="160" y="304852"/>
                  <a:pt x="160" y="285914"/>
                </a:cubicBezTo>
                <a:lnTo>
                  <a:pt x="160" y="263054"/>
                </a:lnTo>
                <a:cubicBezTo>
                  <a:pt x="160" y="244116"/>
                  <a:pt x="15512" y="228764"/>
                  <a:pt x="34450" y="228764"/>
                </a:cubicBezTo>
                <a:lnTo>
                  <a:pt x="130663" y="228764"/>
                </a:lnTo>
                <a:lnTo>
                  <a:pt x="283225" y="18994"/>
                </a:lnTo>
                <a:cubicBezTo>
                  <a:pt x="298077" y="-1426"/>
                  <a:pt x="326669" y="-5942"/>
                  <a:pt x="347092" y="8909"/>
                </a:cubicBezTo>
                <a:cubicBezTo>
                  <a:pt x="367513" y="23761"/>
                  <a:pt x="372028" y="52355"/>
                  <a:pt x="357176" y="72776"/>
                </a:cubicBezTo>
                <a:lnTo>
                  <a:pt x="243729" y="228764"/>
                </a:lnTo>
                <a:lnTo>
                  <a:pt x="579551" y="228764"/>
                </a:lnTo>
                <a:lnTo>
                  <a:pt x="466104" y="72775"/>
                </a:lnTo>
                <a:cubicBezTo>
                  <a:pt x="451252" y="52355"/>
                  <a:pt x="455768" y="23760"/>
                  <a:pt x="476189" y="8908"/>
                </a:cubicBezTo>
                <a:cubicBezTo>
                  <a:pt x="496608" y="-5944"/>
                  <a:pt x="525204" y="-1429"/>
                  <a:pt x="540056" y="18992"/>
                </a:cubicBezTo>
                <a:lnTo>
                  <a:pt x="692617" y="228764"/>
                </a:lnTo>
                <a:lnTo>
                  <a:pt x="788830" y="228764"/>
                </a:lnTo>
                <a:cubicBezTo>
                  <a:pt x="807768" y="228764"/>
                  <a:pt x="823120" y="244116"/>
                  <a:pt x="823120" y="263054"/>
                </a:cubicBezTo>
                <a:close/>
                <a:moveTo>
                  <a:pt x="445930" y="514514"/>
                </a:moveTo>
                <a:lnTo>
                  <a:pt x="445930" y="354494"/>
                </a:lnTo>
                <a:cubicBezTo>
                  <a:pt x="445930" y="335556"/>
                  <a:pt x="430578" y="320204"/>
                  <a:pt x="411640" y="320204"/>
                </a:cubicBezTo>
                <a:cubicBezTo>
                  <a:pt x="392702" y="320204"/>
                  <a:pt x="377350" y="335556"/>
                  <a:pt x="377350" y="354494"/>
                </a:cubicBezTo>
                <a:lnTo>
                  <a:pt x="377350" y="514514"/>
                </a:lnTo>
                <a:cubicBezTo>
                  <a:pt x="377350" y="533452"/>
                  <a:pt x="392702" y="548804"/>
                  <a:pt x="411640" y="548804"/>
                </a:cubicBezTo>
                <a:cubicBezTo>
                  <a:pt x="430578" y="548804"/>
                  <a:pt x="445930" y="533452"/>
                  <a:pt x="445930" y="514514"/>
                </a:cubicBezTo>
                <a:close/>
                <a:moveTo>
                  <a:pt x="605950" y="514514"/>
                </a:moveTo>
                <a:lnTo>
                  <a:pt x="605950" y="354494"/>
                </a:lnTo>
                <a:cubicBezTo>
                  <a:pt x="605950" y="335556"/>
                  <a:pt x="590598" y="320204"/>
                  <a:pt x="571660" y="320204"/>
                </a:cubicBezTo>
                <a:cubicBezTo>
                  <a:pt x="552722" y="320204"/>
                  <a:pt x="537370" y="335556"/>
                  <a:pt x="537370" y="354494"/>
                </a:cubicBezTo>
                <a:lnTo>
                  <a:pt x="537370" y="514514"/>
                </a:lnTo>
                <a:cubicBezTo>
                  <a:pt x="537370" y="533452"/>
                  <a:pt x="552722" y="548804"/>
                  <a:pt x="571660" y="548804"/>
                </a:cubicBezTo>
                <a:cubicBezTo>
                  <a:pt x="590598" y="548804"/>
                  <a:pt x="605950" y="533452"/>
                  <a:pt x="605950" y="514514"/>
                </a:cubicBezTo>
                <a:close/>
                <a:moveTo>
                  <a:pt x="285910" y="514514"/>
                </a:moveTo>
                <a:lnTo>
                  <a:pt x="285910" y="354494"/>
                </a:lnTo>
                <a:cubicBezTo>
                  <a:pt x="285910" y="335556"/>
                  <a:pt x="270558" y="320204"/>
                  <a:pt x="251620" y="320204"/>
                </a:cubicBezTo>
                <a:cubicBezTo>
                  <a:pt x="232682" y="320204"/>
                  <a:pt x="217330" y="335556"/>
                  <a:pt x="217330" y="354494"/>
                </a:cubicBezTo>
                <a:lnTo>
                  <a:pt x="217330" y="514514"/>
                </a:lnTo>
                <a:cubicBezTo>
                  <a:pt x="217330" y="533452"/>
                  <a:pt x="232682" y="548804"/>
                  <a:pt x="251620" y="548804"/>
                </a:cubicBezTo>
                <a:cubicBezTo>
                  <a:pt x="270558" y="548804"/>
                  <a:pt x="285910" y="533452"/>
                  <a:pt x="285910" y="514514"/>
                </a:cubicBezTo>
                <a:close/>
              </a:path>
            </a:pathLst>
          </a:custGeom>
          <a:solidFill>
            <a:srgbClr val="910830"/>
          </a:solidFill>
          <a:ln w="1422" cap="flat">
            <a:noFill/>
            <a:prstDash val="solid"/>
            <a:miter/>
          </a:ln>
        </p:spPr>
        <p:txBody>
          <a:bodyPr rtlCol="0" anchor="ctr"/>
          <a:lstStyle/>
          <a:p>
            <a:endParaRPr lang="en-GB"/>
          </a:p>
        </p:txBody>
      </p:sp>
      <p:sp>
        <p:nvSpPr>
          <p:cNvPr id="391" name="Grafik 387">
            <a:extLst>
              <a:ext uri="{FF2B5EF4-FFF2-40B4-BE49-F238E27FC236}">
                <a16:creationId xmlns:a16="http://schemas.microsoft.com/office/drawing/2014/main" id="{70C87C01-F0AB-41A5-9534-8D8407BBE46D}"/>
              </a:ext>
            </a:extLst>
          </p:cNvPr>
          <p:cNvSpPr/>
          <p:nvPr/>
        </p:nvSpPr>
        <p:spPr>
          <a:xfrm>
            <a:off x="4107877" y="5131247"/>
            <a:ext cx="540887" cy="480789"/>
          </a:xfrm>
          <a:custGeom>
            <a:avLst/>
            <a:gdLst>
              <a:gd name="connsiteX0" fmla="*/ 754711 w 822960"/>
              <a:gd name="connsiteY0" fmla="*/ 430670 h 731520"/>
              <a:gd name="connsiteX1" fmla="*/ 822253 w 822960"/>
              <a:gd name="connsiteY1" fmla="*/ 133490 h 731520"/>
              <a:gd name="connsiteX2" fmla="*/ 788816 w 822960"/>
              <a:gd name="connsiteY2" fmla="*/ 91600 h 731520"/>
              <a:gd name="connsiteX3" fmla="*/ 227628 w 822960"/>
              <a:gd name="connsiteY3" fmla="*/ 91600 h 731520"/>
              <a:gd name="connsiteX4" fmla="*/ 214533 w 822960"/>
              <a:gd name="connsiteY4" fmla="*/ 27578 h 731520"/>
              <a:gd name="connsiteX5" fmla="*/ 180938 w 822960"/>
              <a:gd name="connsiteY5" fmla="*/ 160 h 731520"/>
              <a:gd name="connsiteX6" fmla="*/ 34450 w 822960"/>
              <a:gd name="connsiteY6" fmla="*/ 160 h 731520"/>
              <a:gd name="connsiteX7" fmla="*/ 160 w 822960"/>
              <a:gd name="connsiteY7" fmla="*/ 34450 h 731520"/>
              <a:gd name="connsiteX8" fmla="*/ 160 w 822960"/>
              <a:gd name="connsiteY8" fmla="*/ 57310 h 731520"/>
              <a:gd name="connsiteX9" fmla="*/ 34450 w 822960"/>
              <a:gd name="connsiteY9" fmla="*/ 91600 h 731520"/>
              <a:gd name="connsiteX10" fmla="*/ 134295 w 822960"/>
              <a:gd name="connsiteY10" fmla="*/ 91600 h 731520"/>
              <a:gd name="connsiteX11" fmla="*/ 234662 w 822960"/>
              <a:gd name="connsiteY11" fmla="*/ 582283 h 731520"/>
              <a:gd name="connsiteX12" fmla="*/ 194470 w 822960"/>
              <a:gd name="connsiteY12" fmla="*/ 651670 h 731520"/>
              <a:gd name="connsiteX13" fmla="*/ 274480 w 822960"/>
              <a:gd name="connsiteY13" fmla="*/ 731680 h 731520"/>
              <a:gd name="connsiteX14" fmla="*/ 354490 w 822960"/>
              <a:gd name="connsiteY14" fmla="*/ 651670 h 731520"/>
              <a:gd name="connsiteX15" fmla="*/ 330453 w 822960"/>
              <a:gd name="connsiteY15" fmla="*/ 594520 h 731520"/>
              <a:gd name="connsiteX16" fmla="*/ 629986 w 822960"/>
              <a:gd name="connsiteY16" fmla="*/ 594520 h 731520"/>
              <a:gd name="connsiteX17" fmla="*/ 605950 w 822960"/>
              <a:gd name="connsiteY17" fmla="*/ 651670 h 731520"/>
              <a:gd name="connsiteX18" fmla="*/ 685960 w 822960"/>
              <a:gd name="connsiteY18" fmla="*/ 731680 h 731520"/>
              <a:gd name="connsiteX19" fmla="*/ 765970 w 822960"/>
              <a:gd name="connsiteY19" fmla="*/ 651670 h 731520"/>
              <a:gd name="connsiteX20" fmla="*/ 720852 w 822960"/>
              <a:gd name="connsiteY20" fmla="*/ 579654 h 731520"/>
              <a:gd name="connsiteX21" fmla="*/ 728734 w 822960"/>
              <a:gd name="connsiteY21" fmla="*/ 544970 h 731520"/>
              <a:gd name="connsiteX22" fmla="*/ 695297 w 822960"/>
              <a:gd name="connsiteY22" fmla="*/ 503080 h 731520"/>
              <a:gd name="connsiteX23" fmla="*/ 311795 w 822960"/>
              <a:gd name="connsiteY23" fmla="*/ 503080 h 731520"/>
              <a:gd name="connsiteX24" fmla="*/ 302444 w 822960"/>
              <a:gd name="connsiteY24" fmla="*/ 457360 h 731520"/>
              <a:gd name="connsiteX25" fmla="*/ 721274 w 822960"/>
              <a:gd name="connsiteY25" fmla="*/ 457360 h 731520"/>
              <a:gd name="connsiteX26" fmla="*/ 754711 w 822960"/>
              <a:gd name="connsiteY26" fmla="*/ 4306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22960" h="731520">
                <a:moveTo>
                  <a:pt x="754711" y="430670"/>
                </a:moveTo>
                <a:lnTo>
                  <a:pt x="822253" y="133490"/>
                </a:lnTo>
                <a:cubicBezTo>
                  <a:pt x="827129" y="112033"/>
                  <a:pt x="810820" y="91600"/>
                  <a:pt x="788816" y="91600"/>
                </a:cubicBezTo>
                <a:lnTo>
                  <a:pt x="227628" y="91600"/>
                </a:lnTo>
                <a:lnTo>
                  <a:pt x="214533" y="27578"/>
                </a:lnTo>
                <a:cubicBezTo>
                  <a:pt x="211269" y="11620"/>
                  <a:pt x="197227" y="160"/>
                  <a:pt x="180938" y="160"/>
                </a:cubicBezTo>
                <a:lnTo>
                  <a:pt x="34450" y="160"/>
                </a:lnTo>
                <a:cubicBezTo>
                  <a:pt x="15512" y="160"/>
                  <a:pt x="160" y="15512"/>
                  <a:pt x="160" y="34450"/>
                </a:cubicBezTo>
                <a:lnTo>
                  <a:pt x="160" y="57310"/>
                </a:lnTo>
                <a:cubicBezTo>
                  <a:pt x="160" y="76248"/>
                  <a:pt x="15512" y="91600"/>
                  <a:pt x="34450" y="91600"/>
                </a:cubicBezTo>
                <a:lnTo>
                  <a:pt x="134295" y="91600"/>
                </a:lnTo>
                <a:lnTo>
                  <a:pt x="234662" y="582283"/>
                </a:lnTo>
                <a:cubicBezTo>
                  <a:pt x="210651" y="596092"/>
                  <a:pt x="194470" y="621983"/>
                  <a:pt x="194470" y="651670"/>
                </a:cubicBezTo>
                <a:cubicBezTo>
                  <a:pt x="194470" y="695858"/>
                  <a:pt x="230292" y="731680"/>
                  <a:pt x="274480" y="731680"/>
                </a:cubicBezTo>
                <a:cubicBezTo>
                  <a:pt x="318668" y="731680"/>
                  <a:pt x="354490" y="695858"/>
                  <a:pt x="354490" y="651670"/>
                </a:cubicBezTo>
                <a:cubicBezTo>
                  <a:pt x="354490" y="629276"/>
                  <a:pt x="345279" y="609043"/>
                  <a:pt x="330453" y="594520"/>
                </a:cubicBezTo>
                <a:lnTo>
                  <a:pt x="629986" y="594520"/>
                </a:lnTo>
                <a:cubicBezTo>
                  <a:pt x="615161" y="609043"/>
                  <a:pt x="605950" y="629276"/>
                  <a:pt x="605950" y="651670"/>
                </a:cubicBezTo>
                <a:cubicBezTo>
                  <a:pt x="605950" y="695858"/>
                  <a:pt x="641772" y="731680"/>
                  <a:pt x="685960" y="731680"/>
                </a:cubicBezTo>
                <a:cubicBezTo>
                  <a:pt x="730148" y="731680"/>
                  <a:pt x="765970" y="695858"/>
                  <a:pt x="765970" y="651670"/>
                </a:cubicBezTo>
                <a:cubicBezTo>
                  <a:pt x="765970" y="619992"/>
                  <a:pt x="747556" y="592617"/>
                  <a:pt x="720852" y="579654"/>
                </a:cubicBezTo>
                <a:lnTo>
                  <a:pt x="728734" y="544970"/>
                </a:lnTo>
                <a:cubicBezTo>
                  <a:pt x="733610" y="523513"/>
                  <a:pt x="717301" y="503080"/>
                  <a:pt x="695297" y="503080"/>
                </a:cubicBezTo>
                <a:lnTo>
                  <a:pt x="311795" y="503080"/>
                </a:lnTo>
                <a:lnTo>
                  <a:pt x="302444" y="457360"/>
                </a:lnTo>
                <a:lnTo>
                  <a:pt x="721274" y="457360"/>
                </a:lnTo>
                <a:cubicBezTo>
                  <a:pt x="737285" y="457360"/>
                  <a:pt x="751164" y="446281"/>
                  <a:pt x="754711" y="430670"/>
                </a:cubicBezTo>
                <a:close/>
              </a:path>
            </a:pathLst>
          </a:custGeom>
          <a:solidFill>
            <a:srgbClr val="910830"/>
          </a:solidFill>
          <a:ln w="1422" cap="flat">
            <a:noFill/>
            <a:prstDash val="solid"/>
            <a:miter/>
          </a:ln>
        </p:spPr>
        <p:txBody>
          <a:bodyPr rtlCol="0" anchor="ctr"/>
          <a:lstStyle/>
          <a:p>
            <a:endParaRPr lang="en-GB"/>
          </a:p>
        </p:txBody>
      </p:sp>
      <p:sp>
        <p:nvSpPr>
          <p:cNvPr id="392" name="Grafik 388">
            <a:extLst>
              <a:ext uri="{FF2B5EF4-FFF2-40B4-BE49-F238E27FC236}">
                <a16:creationId xmlns:a16="http://schemas.microsoft.com/office/drawing/2014/main" id="{7B014445-8C4C-4FE8-8B9D-EC26CA023D4A}"/>
              </a:ext>
            </a:extLst>
          </p:cNvPr>
          <p:cNvSpPr/>
          <p:nvPr/>
        </p:nvSpPr>
        <p:spPr>
          <a:xfrm>
            <a:off x="5681709" y="5161297"/>
            <a:ext cx="480789" cy="420690"/>
          </a:xfrm>
          <a:custGeom>
            <a:avLst/>
            <a:gdLst>
              <a:gd name="connsiteX0" fmla="*/ 556886 w 731520"/>
              <a:gd name="connsiteY0" fmla="*/ 148178 h 640080"/>
              <a:gd name="connsiteX1" fmla="*/ 331058 w 731520"/>
              <a:gd name="connsiteY1" fmla="*/ 374006 h 640080"/>
              <a:gd name="connsiteX2" fmla="*/ 282566 w 731520"/>
              <a:gd name="connsiteY2" fmla="*/ 374006 h 640080"/>
              <a:gd name="connsiteX3" fmla="*/ 266392 w 731520"/>
              <a:gd name="connsiteY3" fmla="*/ 357832 h 640080"/>
              <a:gd name="connsiteX4" fmla="*/ 266392 w 731520"/>
              <a:gd name="connsiteY4" fmla="*/ 309341 h 640080"/>
              <a:gd name="connsiteX5" fmla="*/ 266550 w 731520"/>
              <a:gd name="connsiteY5" fmla="*/ 309183 h 640080"/>
              <a:gd name="connsiteX6" fmla="*/ 261706 w 731520"/>
              <a:gd name="connsiteY6" fmla="*/ 108615 h 640080"/>
              <a:gd name="connsiteX7" fmla="*/ 202699 w 731520"/>
              <a:gd name="connsiteY7" fmla="*/ 91599 h 640080"/>
              <a:gd name="connsiteX8" fmla="*/ 91599 w 731520"/>
              <a:gd name="connsiteY8" fmla="*/ 202699 h 640080"/>
              <a:gd name="connsiteX9" fmla="*/ 91599 w 731520"/>
              <a:gd name="connsiteY9" fmla="*/ 640239 h 640080"/>
              <a:gd name="connsiteX10" fmla="*/ 159 w 731520"/>
              <a:gd name="connsiteY10" fmla="*/ 640239 h 640080"/>
              <a:gd name="connsiteX11" fmla="*/ 159 w 731520"/>
              <a:gd name="connsiteY11" fmla="*/ 202699 h 640080"/>
              <a:gd name="connsiteX12" fmla="*/ 202699 w 731520"/>
              <a:gd name="connsiteY12" fmla="*/ 159 h 640080"/>
              <a:gd name="connsiteX13" fmla="*/ 339659 w 731520"/>
              <a:gd name="connsiteY13" fmla="*/ 53623 h 640080"/>
              <a:gd name="connsiteX14" fmla="*/ 492063 w 731520"/>
              <a:gd name="connsiteY14" fmla="*/ 83669 h 640080"/>
              <a:gd name="connsiteX15" fmla="*/ 492221 w 731520"/>
              <a:gd name="connsiteY15" fmla="*/ 83512 h 640080"/>
              <a:gd name="connsiteX16" fmla="*/ 540712 w 731520"/>
              <a:gd name="connsiteY16" fmla="*/ 83512 h 640080"/>
              <a:gd name="connsiteX17" fmla="*/ 556886 w 731520"/>
              <a:gd name="connsiteY17" fmla="*/ 99686 h 640080"/>
              <a:gd name="connsiteX18" fmla="*/ 556886 w 731520"/>
              <a:gd name="connsiteY18" fmla="*/ 148178 h 640080"/>
              <a:gd name="connsiteX19" fmla="*/ 548799 w 731520"/>
              <a:gd name="connsiteY19" fmla="*/ 251619 h 640080"/>
              <a:gd name="connsiteX20" fmla="*/ 525939 w 731520"/>
              <a:gd name="connsiteY20" fmla="*/ 274479 h 640080"/>
              <a:gd name="connsiteX21" fmla="*/ 503079 w 731520"/>
              <a:gd name="connsiteY21" fmla="*/ 251619 h 640080"/>
              <a:gd name="connsiteX22" fmla="*/ 525939 w 731520"/>
              <a:gd name="connsiteY22" fmla="*/ 228759 h 640080"/>
              <a:gd name="connsiteX23" fmla="*/ 548799 w 731520"/>
              <a:gd name="connsiteY23" fmla="*/ 251619 h 640080"/>
              <a:gd name="connsiteX24" fmla="*/ 594519 w 731520"/>
              <a:gd name="connsiteY24" fmla="*/ 251619 h 640080"/>
              <a:gd name="connsiteX25" fmla="*/ 617379 w 731520"/>
              <a:gd name="connsiteY25" fmla="*/ 228759 h 640080"/>
              <a:gd name="connsiteX26" fmla="*/ 640239 w 731520"/>
              <a:gd name="connsiteY26" fmla="*/ 251619 h 640080"/>
              <a:gd name="connsiteX27" fmla="*/ 617379 w 731520"/>
              <a:gd name="connsiteY27" fmla="*/ 274479 h 640080"/>
              <a:gd name="connsiteX28" fmla="*/ 594519 w 731520"/>
              <a:gd name="connsiteY28" fmla="*/ 251619 h 640080"/>
              <a:gd name="connsiteX29" fmla="*/ 731679 w 731520"/>
              <a:gd name="connsiteY29" fmla="*/ 251619 h 640080"/>
              <a:gd name="connsiteX30" fmla="*/ 708819 w 731520"/>
              <a:gd name="connsiteY30" fmla="*/ 274479 h 640080"/>
              <a:gd name="connsiteX31" fmla="*/ 685959 w 731520"/>
              <a:gd name="connsiteY31" fmla="*/ 251619 h 640080"/>
              <a:gd name="connsiteX32" fmla="*/ 708819 w 731520"/>
              <a:gd name="connsiteY32" fmla="*/ 228759 h 640080"/>
              <a:gd name="connsiteX33" fmla="*/ 731679 w 731520"/>
              <a:gd name="connsiteY33" fmla="*/ 251619 h 640080"/>
              <a:gd name="connsiteX34" fmla="*/ 503079 w 731520"/>
              <a:gd name="connsiteY34" fmla="*/ 297339 h 640080"/>
              <a:gd name="connsiteX35" fmla="*/ 480219 w 731520"/>
              <a:gd name="connsiteY35" fmla="*/ 320199 h 640080"/>
              <a:gd name="connsiteX36" fmla="*/ 457359 w 731520"/>
              <a:gd name="connsiteY36" fmla="*/ 297339 h 640080"/>
              <a:gd name="connsiteX37" fmla="*/ 480219 w 731520"/>
              <a:gd name="connsiteY37" fmla="*/ 274479 h 640080"/>
              <a:gd name="connsiteX38" fmla="*/ 503079 w 731520"/>
              <a:gd name="connsiteY38" fmla="*/ 297339 h 640080"/>
              <a:gd name="connsiteX39" fmla="*/ 571659 w 731520"/>
              <a:gd name="connsiteY39" fmla="*/ 274479 h 640080"/>
              <a:gd name="connsiteX40" fmla="*/ 594519 w 731520"/>
              <a:gd name="connsiteY40" fmla="*/ 297339 h 640080"/>
              <a:gd name="connsiteX41" fmla="*/ 571659 w 731520"/>
              <a:gd name="connsiteY41" fmla="*/ 320199 h 640080"/>
              <a:gd name="connsiteX42" fmla="*/ 548799 w 731520"/>
              <a:gd name="connsiteY42" fmla="*/ 297339 h 640080"/>
              <a:gd name="connsiteX43" fmla="*/ 571659 w 731520"/>
              <a:gd name="connsiteY43" fmla="*/ 274479 h 640080"/>
              <a:gd name="connsiteX44" fmla="*/ 685959 w 731520"/>
              <a:gd name="connsiteY44" fmla="*/ 297339 h 640080"/>
              <a:gd name="connsiteX45" fmla="*/ 663099 w 731520"/>
              <a:gd name="connsiteY45" fmla="*/ 320199 h 640080"/>
              <a:gd name="connsiteX46" fmla="*/ 640239 w 731520"/>
              <a:gd name="connsiteY46" fmla="*/ 297339 h 640080"/>
              <a:gd name="connsiteX47" fmla="*/ 663099 w 731520"/>
              <a:gd name="connsiteY47" fmla="*/ 274479 h 640080"/>
              <a:gd name="connsiteX48" fmla="*/ 685959 w 731520"/>
              <a:gd name="connsiteY48" fmla="*/ 297339 h 640080"/>
              <a:gd name="connsiteX49" fmla="*/ 457359 w 731520"/>
              <a:gd name="connsiteY49" fmla="*/ 343059 h 640080"/>
              <a:gd name="connsiteX50" fmla="*/ 434499 w 731520"/>
              <a:gd name="connsiteY50" fmla="*/ 365919 h 640080"/>
              <a:gd name="connsiteX51" fmla="*/ 411639 w 731520"/>
              <a:gd name="connsiteY51" fmla="*/ 343059 h 640080"/>
              <a:gd name="connsiteX52" fmla="*/ 434499 w 731520"/>
              <a:gd name="connsiteY52" fmla="*/ 320199 h 640080"/>
              <a:gd name="connsiteX53" fmla="*/ 457359 w 731520"/>
              <a:gd name="connsiteY53" fmla="*/ 343059 h 640080"/>
              <a:gd name="connsiteX54" fmla="*/ 503079 w 731520"/>
              <a:gd name="connsiteY54" fmla="*/ 343059 h 640080"/>
              <a:gd name="connsiteX55" fmla="*/ 525939 w 731520"/>
              <a:gd name="connsiteY55" fmla="*/ 320199 h 640080"/>
              <a:gd name="connsiteX56" fmla="*/ 548799 w 731520"/>
              <a:gd name="connsiteY56" fmla="*/ 343059 h 640080"/>
              <a:gd name="connsiteX57" fmla="*/ 525939 w 731520"/>
              <a:gd name="connsiteY57" fmla="*/ 365919 h 640080"/>
              <a:gd name="connsiteX58" fmla="*/ 503079 w 731520"/>
              <a:gd name="connsiteY58" fmla="*/ 343059 h 640080"/>
              <a:gd name="connsiteX59" fmla="*/ 640239 w 731520"/>
              <a:gd name="connsiteY59" fmla="*/ 343059 h 640080"/>
              <a:gd name="connsiteX60" fmla="*/ 617379 w 731520"/>
              <a:gd name="connsiteY60" fmla="*/ 365919 h 640080"/>
              <a:gd name="connsiteX61" fmla="*/ 594519 w 731520"/>
              <a:gd name="connsiteY61" fmla="*/ 343059 h 640080"/>
              <a:gd name="connsiteX62" fmla="*/ 617379 w 731520"/>
              <a:gd name="connsiteY62" fmla="*/ 320199 h 640080"/>
              <a:gd name="connsiteX63" fmla="*/ 640239 w 731520"/>
              <a:gd name="connsiteY63" fmla="*/ 343059 h 640080"/>
              <a:gd name="connsiteX64" fmla="*/ 457359 w 731520"/>
              <a:gd name="connsiteY64" fmla="*/ 388779 h 640080"/>
              <a:gd name="connsiteX65" fmla="*/ 480219 w 731520"/>
              <a:gd name="connsiteY65" fmla="*/ 365919 h 640080"/>
              <a:gd name="connsiteX66" fmla="*/ 503079 w 731520"/>
              <a:gd name="connsiteY66" fmla="*/ 388779 h 640080"/>
              <a:gd name="connsiteX67" fmla="*/ 480219 w 731520"/>
              <a:gd name="connsiteY67" fmla="*/ 411639 h 640080"/>
              <a:gd name="connsiteX68" fmla="*/ 457359 w 731520"/>
              <a:gd name="connsiteY68" fmla="*/ 388779 h 640080"/>
              <a:gd name="connsiteX69" fmla="*/ 594519 w 731520"/>
              <a:gd name="connsiteY69" fmla="*/ 388779 h 640080"/>
              <a:gd name="connsiteX70" fmla="*/ 571659 w 731520"/>
              <a:gd name="connsiteY70" fmla="*/ 411639 h 640080"/>
              <a:gd name="connsiteX71" fmla="*/ 548799 w 731520"/>
              <a:gd name="connsiteY71" fmla="*/ 388779 h 640080"/>
              <a:gd name="connsiteX72" fmla="*/ 571659 w 731520"/>
              <a:gd name="connsiteY72" fmla="*/ 365919 h 640080"/>
              <a:gd name="connsiteX73" fmla="*/ 594519 w 731520"/>
              <a:gd name="connsiteY73" fmla="*/ 388779 h 640080"/>
              <a:gd name="connsiteX74" fmla="*/ 457359 w 731520"/>
              <a:gd name="connsiteY74" fmla="*/ 434499 h 640080"/>
              <a:gd name="connsiteX75" fmla="*/ 434499 w 731520"/>
              <a:gd name="connsiteY75" fmla="*/ 457359 h 640080"/>
              <a:gd name="connsiteX76" fmla="*/ 411639 w 731520"/>
              <a:gd name="connsiteY76" fmla="*/ 434499 h 640080"/>
              <a:gd name="connsiteX77" fmla="*/ 434499 w 731520"/>
              <a:gd name="connsiteY77" fmla="*/ 411639 h 640080"/>
              <a:gd name="connsiteX78" fmla="*/ 457359 w 731520"/>
              <a:gd name="connsiteY78" fmla="*/ 434499 h 640080"/>
              <a:gd name="connsiteX79" fmla="*/ 548799 w 731520"/>
              <a:gd name="connsiteY79" fmla="*/ 434499 h 640080"/>
              <a:gd name="connsiteX80" fmla="*/ 525939 w 731520"/>
              <a:gd name="connsiteY80" fmla="*/ 457359 h 640080"/>
              <a:gd name="connsiteX81" fmla="*/ 503079 w 731520"/>
              <a:gd name="connsiteY81" fmla="*/ 434499 h 640080"/>
              <a:gd name="connsiteX82" fmla="*/ 525939 w 731520"/>
              <a:gd name="connsiteY82" fmla="*/ 411639 h 640080"/>
              <a:gd name="connsiteX83" fmla="*/ 548799 w 731520"/>
              <a:gd name="connsiteY83" fmla="*/ 434499 h 640080"/>
              <a:gd name="connsiteX84" fmla="*/ 503079 w 731520"/>
              <a:gd name="connsiteY84" fmla="*/ 480219 h 640080"/>
              <a:gd name="connsiteX85" fmla="*/ 480219 w 731520"/>
              <a:gd name="connsiteY85" fmla="*/ 503079 h 640080"/>
              <a:gd name="connsiteX86" fmla="*/ 457359 w 731520"/>
              <a:gd name="connsiteY86" fmla="*/ 480219 h 640080"/>
              <a:gd name="connsiteX87" fmla="*/ 480219 w 731520"/>
              <a:gd name="connsiteY87" fmla="*/ 457359 h 640080"/>
              <a:gd name="connsiteX88" fmla="*/ 503079 w 731520"/>
              <a:gd name="connsiteY88" fmla="*/ 480219 h 640080"/>
              <a:gd name="connsiteX89" fmla="*/ 457359 w 731520"/>
              <a:gd name="connsiteY89" fmla="*/ 525939 h 640080"/>
              <a:gd name="connsiteX90" fmla="*/ 434499 w 731520"/>
              <a:gd name="connsiteY90" fmla="*/ 548799 h 640080"/>
              <a:gd name="connsiteX91" fmla="*/ 411639 w 731520"/>
              <a:gd name="connsiteY91" fmla="*/ 525939 h 640080"/>
              <a:gd name="connsiteX92" fmla="*/ 434499 w 731520"/>
              <a:gd name="connsiteY92" fmla="*/ 503079 h 640080"/>
              <a:gd name="connsiteX93" fmla="*/ 457359 w 731520"/>
              <a:gd name="connsiteY93" fmla="*/ 5259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31520" h="640080">
                <a:moveTo>
                  <a:pt x="556886" y="148178"/>
                </a:moveTo>
                <a:lnTo>
                  <a:pt x="331058" y="374006"/>
                </a:lnTo>
                <a:cubicBezTo>
                  <a:pt x="317670" y="387393"/>
                  <a:pt x="295953" y="387393"/>
                  <a:pt x="282566" y="374006"/>
                </a:cubicBezTo>
                <a:lnTo>
                  <a:pt x="266392" y="357832"/>
                </a:lnTo>
                <a:cubicBezTo>
                  <a:pt x="253005" y="344445"/>
                  <a:pt x="253005" y="322728"/>
                  <a:pt x="266392" y="309341"/>
                </a:cubicBezTo>
                <a:lnTo>
                  <a:pt x="266550" y="309183"/>
                </a:lnTo>
                <a:cubicBezTo>
                  <a:pt x="217929" y="251733"/>
                  <a:pt x="216315" y="167823"/>
                  <a:pt x="261706" y="108615"/>
                </a:cubicBezTo>
                <a:cubicBezTo>
                  <a:pt x="244604" y="97828"/>
                  <a:pt x="224359" y="91599"/>
                  <a:pt x="202699" y="91599"/>
                </a:cubicBezTo>
                <a:cubicBezTo>
                  <a:pt x="141434" y="91599"/>
                  <a:pt x="91599" y="141434"/>
                  <a:pt x="91599" y="202699"/>
                </a:cubicBezTo>
                <a:lnTo>
                  <a:pt x="91599" y="640239"/>
                </a:lnTo>
                <a:lnTo>
                  <a:pt x="159" y="640239"/>
                </a:lnTo>
                <a:lnTo>
                  <a:pt x="159" y="202699"/>
                </a:lnTo>
                <a:cubicBezTo>
                  <a:pt x="159" y="91013"/>
                  <a:pt x="91013" y="159"/>
                  <a:pt x="202699" y="159"/>
                </a:cubicBezTo>
                <a:cubicBezTo>
                  <a:pt x="255462" y="159"/>
                  <a:pt x="303583" y="20447"/>
                  <a:pt x="339659" y="53623"/>
                </a:cubicBezTo>
                <a:cubicBezTo>
                  <a:pt x="390951" y="37178"/>
                  <a:pt x="448958" y="47194"/>
                  <a:pt x="492063" y="83669"/>
                </a:cubicBezTo>
                <a:lnTo>
                  <a:pt x="492221" y="83512"/>
                </a:lnTo>
                <a:cubicBezTo>
                  <a:pt x="505608" y="70125"/>
                  <a:pt x="527325" y="70125"/>
                  <a:pt x="540712" y="83512"/>
                </a:cubicBezTo>
                <a:lnTo>
                  <a:pt x="556886" y="99686"/>
                </a:lnTo>
                <a:cubicBezTo>
                  <a:pt x="570273" y="113073"/>
                  <a:pt x="570273" y="134790"/>
                  <a:pt x="556886" y="148178"/>
                </a:cubicBezTo>
                <a:close/>
                <a:moveTo>
                  <a:pt x="548799" y="251619"/>
                </a:moveTo>
                <a:cubicBezTo>
                  <a:pt x="548799" y="264245"/>
                  <a:pt x="538565" y="274479"/>
                  <a:pt x="525939" y="274479"/>
                </a:cubicBezTo>
                <a:cubicBezTo>
                  <a:pt x="513313" y="274479"/>
                  <a:pt x="503079" y="264245"/>
                  <a:pt x="503079" y="251619"/>
                </a:cubicBezTo>
                <a:cubicBezTo>
                  <a:pt x="503079" y="238993"/>
                  <a:pt x="513313" y="228759"/>
                  <a:pt x="525939" y="228759"/>
                </a:cubicBezTo>
                <a:cubicBezTo>
                  <a:pt x="538565" y="228759"/>
                  <a:pt x="548799" y="238993"/>
                  <a:pt x="548799" y="251619"/>
                </a:cubicBezTo>
                <a:close/>
                <a:moveTo>
                  <a:pt x="594519" y="251619"/>
                </a:moveTo>
                <a:cubicBezTo>
                  <a:pt x="594519" y="238993"/>
                  <a:pt x="604753" y="228759"/>
                  <a:pt x="617379" y="228759"/>
                </a:cubicBezTo>
                <a:cubicBezTo>
                  <a:pt x="630005" y="228759"/>
                  <a:pt x="640239" y="238993"/>
                  <a:pt x="640239" y="251619"/>
                </a:cubicBezTo>
                <a:cubicBezTo>
                  <a:pt x="640239" y="264245"/>
                  <a:pt x="630005" y="274479"/>
                  <a:pt x="617379" y="274479"/>
                </a:cubicBezTo>
                <a:cubicBezTo>
                  <a:pt x="604753" y="274479"/>
                  <a:pt x="594519" y="264245"/>
                  <a:pt x="594519" y="251619"/>
                </a:cubicBezTo>
                <a:close/>
                <a:moveTo>
                  <a:pt x="731679" y="251619"/>
                </a:moveTo>
                <a:cubicBezTo>
                  <a:pt x="731679" y="264245"/>
                  <a:pt x="721445" y="274479"/>
                  <a:pt x="708819" y="274479"/>
                </a:cubicBezTo>
                <a:cubicBezTo>
                  <a:pt x="696193" y="274479"/>
                  <a:pt x="685959" y="264245"/>
                  <a:pt x="685959" y="251619"/>
                </a:cubicBezTo>
                <a:cubicBezTo>
                  <a:pt x="685959" y="238993"/>
                  <a:pt x="696193" y="228759"/>
                  <a:pt x="708819" y="228759"/>
                </a:cubicBezTo>
                <a:cubicBezTo>
                  <a:pt x="721445" y="228759"/>
                  <a:pt x="731679" y="238993"/>
                  <a:pt x="731679" y="251619"/>
                </a:cubicBezTo>
                <a:close/>
                <a:moveTo>
                  <a:pt x="503079" y="297339"/>
                </a:moveTo>
                <a:cubicBezTo>
                  <a:pt x="503079" y="309965"/>
                  <a:pt x="492845" y="320199"/>
                  <a:pt x="480219" y="320199"/>
                </a:cubicBezTo>
                <a:cubicBezTo>
                  <a:pt x="467593" y="320199"/>
                  <a:pt x="457359" y="309965"/>
                  <a:pt x="457359" y="297339"/>
                </a:cubicBezTo>
                <a:cubicBezTo>
                  <a:pt x="457359" y="284713"/>
                  <a:pt x="467593" y="274479"/>
                  <a:pt x="480219" y="274479"/>
                </a:cubicBezTo>
                <a:cubicBezTo>
                  <a:pt x="492845" y="274479"/>
                  <a:pt x="503079" y="284713"/>
                  <a:pt x="503079" y="297339"/>
                </a:cubicBezTo>
                <a:close/>
                <a:moveTo>
                  <a:pt x="571659" y="274479"/>
                </a:moveTo>
                <a:cubicBezTo>
                  <a:pt x="584285" y="274479"/>
                  <a:pt x="594519" y="284713"/>
                  <a:pt x="594519" y="297339"/>
                </a:cubicBezTo>
                <a:cubicBezTo>
                  <a:pt x="594519" y="309965"/>
                  <a:pt x="584285" y="320199"/>
                  <a:pt x="571659" y="320199"/>
                </a:cubicBezTo>
                <a:cubicBezTo>
                  <a:pt x="559033" y="320199"/>
                  <a:pt x="548799" y="309965"/>
                  <a:pt x="548799" y="297339"/>
                </a:cubicBezTo>
                <a:cubicBezTo>
                  <a:pt x="548799" y="284713"/>
                  <a:pt x="559033" y="274479"/>
                  <a:pt x="571659" y="274479"/>
                </a:cubicBezTo>
                <a:close/>
                <a:moveTo>
                  <a:pt x="685959" y="297339"/>
                </a:moveTo>
                <a:cubicBezTo>
                  <a:pt x="685959" y="309965"/>
                  <a:pt x="675725" y="320199"/>
                  <a:pt x="663099" y="320199"/>
                </a:cubicBezTo>
                <a:cubicBezTo>
                  <a:pt x="650473" y="320199"/>
                  <a:pt x="640239" y="309965"/>
                  <a:pt x="640239" y="297339"/>
                </a:cubicBezTo>
                <a:cubicBezTo>
                  <a:pt x="640239" y="284713"/>
                  <a:pt x="650473" y="274479"/>
                  <a:pt x="663099" y="274479"/>
                </a:cubicBezTo>
                <a:cubicBezTo>
                  <a:pt x="675725" y="274479"/>
                  <a:pt x="685959" y="284713"/>
                  <a:pt x="685959" y="297339"/>
                </a:cubicBezTo>
                <a:close/>
                <a:moveTo>
                  <a:pt x="457359" y="343059"/>
                </a:moveTo>
                <a:cubicBezTo>
                  <a:pt x="457359" y="355685"/>
                  <a:pt x="447125" y="365919"/>
                  <a:pt x="434499" y="365919"/>
                </a:cubicBezTo>
                <a:cubicBezTo>
                  <a:pt x="421873" y="365919"/>
                  <a:pt x="411639" y="355685"/>
                  <a:pt x="411639" y="343059"/>
                </a:cubicBezTo>
                <a:cubicBezTo>
                  <a:pt x="411639" y="330433"/>
                  <a:pt x="421873" y="320199"/>
                  <a:pt x="434499" y="320199"/>
                </a:cubicBezTo>
                <a:cubicBezTo>
                  <a:pt x="447125" y="320199"/>
                  <a:pt x="457359" y="330433"/>
                  <a:pt x="457359" y="343059"/>
                </a:cubicBezTo>
                <a:close/>
                <a:moveTo>
                  <a:pt x="503079" y="343059"/>
                </a:moveTo>
                <a:cubicBezTo>
                  <a:pt x="503079" y="330433"/>
                  <a:pt x="513313" y="320199"/>
                  <a:pt x="525939" y="320199"/>
                </a:cubicBezTo>
                <a:cubicBezTo>
                  <a:pt x="538565" y="320199"/>
                  <a:pt x="548799" y="330433"/>
                  <a:pt x="548799" y="343059"/>
                </a:cubicBezTo>
                <a:cubicBezTo>
                  <a:pt x="548799" y="355685"/>
                  <a:pt x="538565" y="365919"/>
                  <a:pt x="525939" y="365919"/>
                </a:cubicBezTo>
                <a:cubicBezTo>
                  <a:pt x="513313" y="365919"/>
                  <a:pt x="503079" y="355685"/>
                  <a:pt x="503079" y="343059"/>
                </a:cubicBezTo>
                <a:close/>
                <a:moveTo>
                  <a:pt x="640239" y="343059"/>
                </a:moveTo>
                <a:cubicBezTo>
                  <a:pt x="640239" y="355685"/>
                  <a:pt x="630005" y="365919"/>
                  <a:pt x="617379" y="365919"/>
                </a:cubicBezTo>
                <a:cubicBezTo>
                  <a:pt x="604753" y="365919"/>
                  <a:pt x="594519" y="355685"/>
                  <a:pt x="594519" y="343059"/>
                </a:cubicBezTo>
                <a:cubicBezTo>
                  <a:pt x="594519" y="330433"/>
                  <a:pt x="604753" y="320199"/>
                  <a:pt x="617379" y="320199"/>
                </a:cubicBezTo>
                <a:cubicBezTo>
                  <a:pt x="630005" y="320199"/>
                  <a:pt x="640239" y="330433"/>
                  <a:pt x="640239" y="343059"/>
                </a:cubicBezTo>
                <a:close/>
                <a:moveTo>
                  <a:pt x="457359" y="388779"/>
                </a:moveTo>
                <a:cubicBezTo>
                  <a:pt x="457359" y="376153"/>
                  <a:pt x="467593" y="365919"/>
                  <a:pt x="480219" y="365919"/>
                </a:cubicBezTo>
                <a:cubicBezTo>
                  <a:pt x="492845" y="365919"/>
                  <a:pt x="503079" y="376153"/>
                  <a:pt x="503079" y="388779"/>
                </a:cubicBezTo>
                <a:cubicBezTo>
                  <a:pt x="503079" y="401405"/>
                  <a:pt x="492845" y="411639"/>
                  <a:pt x="480219" y="411639"/>
                </a:cubicBezTo>
                <a:cubicBezTo>
                  <a:pt x="467593" y="411639"/>
                  <a:pt x="457359" y="401405"/>
                  <a:pt x="457359" y="388779"/>
                </a:cubicBezTo>
                <a:close/>
                <a:moveTo>
                  <a:pt x="594519" y="388779"/>
                </a:moveTo>
                <a:cubicBezTo>
                  <a:pt x="594519" y="401405"/>
                  <a:pt x="584285" y="411639"/>
                  <a:pt x="571659" y="411639"/>
                </a:cubicBezTo>
                <a:cubicBezTo>
                  <a:pt x="559033" y="411639"/>
                  <a:pt x="548799" y="401405"/>
                  <a:pt x="548799" y="388779"/>
                </a:cubicBezTo>
                <a:cubicBezTo>
                  <a:pt x="548799" y="376153"/>
                  <a:pt x="559033" y="365919"/>
                  <a:pt x="571659" y="365919"/>
                </a:cubicBezTo>
                <a:cubicBezTo>
                  <a:pt x="584285" y="365919"/>
                  <a:pt x="594519" y="376153"/>
                  <a:pt x="594519" y="388779"/>
                </a:cubicBezTo>
                <a:close/>
                <a:moveTo>
                  <a:pt x="457359" y="434499"/>
                </a:moveTo>
                <a:cubicBezTo>
                  <a:pt x="457359" y="447125"/>
                  <a:pt x="447125" y="457359"/>
                  <a:pt x="434499" y="457359"/>
                </a:cubicBezTo>
                <a:cubicBezTo>
                  <a:pt x="421873" y="457359"/>
                  <a:pt x="411639" y="447125"/>
                  <a:pt x="411639" y="434499"/>
                </a:cubicBezTo>
                <a:cubicBezTo>
                  <a:pt x="411639" y="421873"/>
                  <a:pt x="421873" y="411639"/>
                  <a:pt x="434499" y="411639"/>
                </a:cubicBezTo>
                <a:cubicBezTo>
                  <a:pt x="447125" y="411639"/>
                  <a:pt x="457359" y="421873"/>
                  <a:pt x="457359" y="434499"/>
                </a:cubicBezTo>
                <a:close/>
                <a:moveTo>
                  <a:pt x="548799" y="434499"/>
                </a:moveTo>
                <a:cubicBezTo>
                  <a:pt x="548799" y="447125"/>
                  <a:pt x="538565" y="457359"/>
                  <a:pt x="525939" y="457359"/>
                </a:cubicBezTo>
                <a:cubicBezTo>
                  <a:pt x="513313" y="457359"/>
                  <a:pt x="503079" y="447125"/>
                  <a:pt x="503079" y="434499"/>
                </a:cubicBezTo>
                <a:cubicBezTo>
                  <a:pt x="503079" y="421873"/>
                  <a:pt x="513313" y="411639"/>
                  <a:pt x="525939" y="411639"/>
                </a:cubicBezTo>
                <a:cubicBezTo>
                  <a:pt x="538565" y="411639"/>
                  <a:pt x="548799" y="421873"/>
                  <a:pt x="548799" y="434499"/>
                </a:cubicBezTo>
                <a:close/>
                <a:moveTo>
                  <a:pt x="503079" y="480219"/>
                </a:moveTo>
                <a:cubicBezTo>
                  <a:pt x="503079" y="492845"/>
                  <a:pt x="492845" y="503079"/>
                  <a:pt x="480219" y="503079"/>
                </a:cubicBezTo>
                <a:cubicBezTo>
                  <a:pt x="467593" y="503079"/>
                  <a:pt x="457359" y="492845"/>
                  <a:pt x="457359" y="480219"/>
                </a:cubicBezTo>
                <a:cubicBezTo>
                  <a:pt x="457359" y="467593"/>
                  <a:pt x="467593" y="457359"/>
                  <a:pt x="480219" y="457359"/>
                </a:cubicBezTo>
                <a:cubicBezTo>
                  <a:pt x="492845" y="457359"/>
                  <a:pt x="503079" y="467593"/>
                  <a:pt x="503079" y="480219"/>
                </a:cubicBezTo>
                <a:close/>
                <a:moveTo>
                  <a:pt x="457359" y="525939"/>
                </a:moveTo>
                <a:cubicBezTo>
                  <a:pt x="457359" y="538565"/>
                  <a:pt x="447125" y="548799"/>
                  <a:pt x="434499" y="548799"/>
                </a:cubicBezTo>
                <a:cubicBezTo>
                  <a:pt x="421873" y="548799"/>
                  <a:pt x="411639" y="538565"/>
                  <a:pt x="411639" y="525939"/>
                </a:cubicBezTo>
                <a:cubicBezTo>
                  <a:pt x="411639" y="513313"/>
                  <a:pt x="421873" y="503079"/>
                  <a:pt x="434499" y="503079"/>
                </a:cubicBezTo>
                <a:cubicBezTo>
                  <a:pt x="447125" y="503079"/>
                  <a:pt x="457359" y="513313"/>
                  <a:pt x="457359" y="525939"/>
                </a:cubicBezTo>
                <a:close/>
              </a:path>
            </a:pathLst>
          </a:custGeom>
          <a:solidFill>
            <a:srgbClr val="910830"/>
          </a:solidFill>
          <a:ln w="1414" cap="flat">
            <a:noFill/>
            <a:prstDash val="solid"/>
            <a:miter/>
          </a:ln>
        </p:spPr>
        <p:txBody>
          <a:bodyPr rtlCol="0" anchor="ctr"/>
          <a:lstStyle/>
          <a:p>
            <a:endParaRPr lang="en-GB"/>
          </a:p>
        </p:txBody>
      </p:sp>
      <p:sp>
        <p:nvSpPr>
          <p:cNvPr id="393" name="Grafik 389">
            <a:extLst>
              <a:ext uri="{FF2B5EF4-FFF2-40B4-BE49-F238E27FC236}">
                <a16:creationId xmlns:a16="http://schemas.microsoft.com/office/drawing/2014/main" id="{E6B385FC-0290-4C8B-A744-98DEE4E71373}"/>
              </a:ext>
            </a:extLst>
          </p:cNvPr>
          <p:cNvSpPr/>
          <p:nvPr/>
        </p:nvSpPr>
        <p:spPr>
          <a:xfrm>
            <a:off x="2353749" y="5161296"/>
            <a:ext cx="600986" cy="420690"/>
          </a:xfrm>
          <a:custGeom>
            <a:avLst/>
            <a:gdLst>
              <a:gd name="connsiteX0" fmla="*/ 898673 w 914400"/>
              <a:gd name="connsiteY0" fmla="*/ 255407 h 640080"/>
              <a:gd name="connsiteX1" fmla="*/ 706520 w 914400"/>
              <a:gd name="connsiteY1" fmla="*/ 24835 h 640080"/>
              <a:gd name="connsiteX2" fmla="*/ 653842 w 914400"/>
              <a:gd name="connsiteY2" fmla="*/ 161 h 640080"/>
              <a:gd name="connsiteX3" fmla="*/ 45881 w 914400"/>
              <a:gd name="connsiteY3" fmla="*/ 161 h 640080"/>
              <a:gd name="connsiteX4" fmla="*/ 161 w 914400"/>
              <a:gd name="connsiteY4" fmla="*/ 45881 h 640080"/>
              <a:gd name="connsiteX5" fmla="*/ 161 w 914400"/>
              <a:gd name="connsiteY5" fmla="*/ 457361 h 640080"/>
              <a:gd name="connsiteX6" fmla="*/ 45881 w 914400"/>
              <a:gd name="connsiteY6" fmla="*/ 503081 h 640080"/>
              <a:gd name="connsiteX7" fmla="*/ 91601 w 914400"/>
              <a:gd name="connsiteY7" fmla="*/ 503081 h 640080"/>
              <a:gd name="connsiteX8" fmla="*/ 228761 w 914400"/>
              <a:gd name="connsiteY8" fmla="*/ 640241 h 640080"/>
              <a:gd name="connsiteX9" fmla="*/ 365921 w 914400"/>
              <a:gd name="connsiteY9" fmla="*/ 503081 h 640080"/>
              <a:gd name="connsiteX10" fmla="*/ 548801 w 914400"/>
              <a:gd name="connsiteY10" fmla="*/ 503081 h 640080"/>
              <a:gd name="connsiteX11" fmla="*/ 685961 w 914400"/>
              <a:gd name="connsiteY11" fmla="*/ 640241 h 640080"/>
              <a:gd name="connsiteX12" fmla="*/ 823121 w 914400"/>
              <a:gd name="connsiteY12" fmla="*/ 503081 h 640080"/>
              <a:gd name="connsiteX13" fmla="*/ 868841 w 914400"/>
              <a:gd name="connsiteY13" fmla="*/ 503081 h 640080"/>
              <a:gd name="connsiteX14" fmla="*/ 914561 w 914400"/>
              <a:gd name="connsiteY14" fmla="*/ 457361 h 640080"/>
              <a:gd name="connsiteX15" fmla="*/ 914561 w 914400"/>
              <a:gd name="connsiteY15" fmla="*/ 299312 h 640080"/>
              <a:gd name="connsiteX16" fmla="*/ 898673 w 914400"/>
              <a:gd name="connsiteY16" fmla="*/ 255407 h 640080"/>
              <a:gd name="connsiteX17" fmla="*/ 91601 w 914400"/>
              <a:gd name="connsiteY17" fmla="*/ 228761 h 640080"/>
              <a:gd name="connsiteX18" fmla="*/ 91601 w 914400"/>
              <a:gd name="connsiteY18" fmla="*/ 91601 h 640080"/>
              <a:gd name="connsiteX19" fmla="*/ 228761 w 914400"/>
              <a:gd name="connsiteY19" fmla="*/ 91601 h 640080"/>
              <a:gd name="connsiteX20" fmla="*/ 228761 w 914400"/>
              <a:gd name="connsiteY20" fmla="*/ 228761 h 640080"/>
              <a:gd name="connsiteX21" fmla="*/ 91601 w 914400"/>
              <a:gd name="connsiteY21" fmla="*/ 228761 h 640080"/>
              <a:gd name="connsiteX22" fmla="*/ 228761 w 914400"/>
              <a:gd name="connsiteY22" fmla="*/ 571661 h 640080"/>
              <a:gd name="connsiteX23" fmla="*/ 160181 w 914400"/>
              <a:gd name="connsiteY23" fmla="*/ 503081 h 640080"/>
              <a:gd name="connsiteX24" fmla="*/ 228761 w 914400"/>
              <a:gd name="connsiteY24" fmla="*/ 434501 h 640080"/>
              <a:gd name="connsiteX25" fmla="*/ 297341 w 914400"/>
              <a:gd name="connsiteY25" fmla="*/ 503081 h 640080"/>
              <a:gd name="connsiteX26" fmla="*/ 228761 w 914400"/>
              <a:gd name="connsiteY26" fmla="*/ 571661 h 640080"/>
              <a:gd name="connsiteX27" fmla="*/ 457361 w 914400"/>
              <a:gd name="connsiteY27" fmla="*/ 228761 h 640080"/>
              <a:gd name="connsiteX28" fmla="*/ 320201 w 914400"/>
              <a:gd name="connsiteY28" fmla="*/ 228761 h 640080"/>
              <a:gd name="connsiteX29" fmla="*/ 320201 w 914400"/>
              <a:gd name="connsiteY29" fmla="*/ 91601 h 640080"/>
              <a:gd name="connsiteX30" fmla="*/ 457361 w 914400"/>
              <a:gd name="connsiteY30" fmla="*/ 91601 h 640080"/>
              <a:gd name="connsiteX31" fmla="*/ 457361 w 914400"/>
              <a:gd name="connsiteY31" fmla="*/ 228761 h 640080"/>
              <a:gd name="connsiteX32" fmla="*/ 685961 w 914400"/>
              <a:gd name="connsiteY32" fmla="*/ 571661 h 640080"/>
              <a:gd name="connsiteX33" fmla="*/ 617381 w 914400"/>
              <a:gd name="connsiteY33" fmla="*/ 503081 h 640080"/>
              <a:gd name="connsiteX34" fmla="*/ 685961 w 914400"/>
              <a:gd name="connsiteY34" fmla="*/ 434501 h 640080"/>
              <a:gd name="connsiteX35" fmla="*/ 754541 w 914400"/>
              <a:gd name="connsiteY35" fmla="*/ 503081 h 640080"/>
              <a:gd name="connsiteX36" fmla="*/ 685961 w 914400"/>
              <a:gd name="connsiteY36" fmla="*/ 571661 h 640080"/>
              <a:gd name="connsiteX37" fmla="*/ 548801 w 914400"/>
              <a:gd name="connsiteY37" fmla="*/ 228761 h 640080"/>
              <a:gd name="connsiteX38" fmla="*/ 548801 w 914400"/>
              <a:gd name="connsiteY38" fmla="*/ 91601 h 640080"/>
              <a:gd name="connsiteX39" fmla="*/ 643127 w 914400"/>
              <a:gd name="connsiteY39" fmla="*/ 91601 h 640080"/>
              <a:gd name="connsiteX40" fmla="*/ 757427 w 914400"/>
              <a:gd name="connsiteY40" fmla="*/ 228761 h 640080"/>
              <a:gd name="connsiteX41" fmla="*/ 548801 w 914400"/>
              <a:gd name="connsiteY41" fmla="*/ 2287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00" h="640080">
                <a:moveTo>
                  <a:pt x="898673" y="255407"/>
                </a:moveTo>
                <a:lnTo>
                  <a:pt x="706520" y="24835"/>
                </a:lnTo>
                <a:cubicBezTo>
                  <a:pt x="693491" y="9204"/>
                  <a:pt x="674193" y="164"/>
                  <a:pt x="653842" y="161"/>
                </a:cubicBezTo>
                <a:lnTo>
                  <a:pt x="45881" y="161"/>
                </a:lnTo>
                <a:cubicBezTo>
                  <a:pt x="20635" y="161"/>
                  <a:pt x="161" y="20635"/>
                  <a:pt x="161" y="45881"/>
                </a:cubicBezTo>
                <a:lnTo>
                  <a:pt x="161" y="457361"/>
                </a:lnTo>
                <a:cubicBezTo>
                  <a:pt x="161" y="482607"/>
                  <a:pt x="20635" y="503081"/>
                  <a:pt x="45881" y="503081"/>
                </a:cubicBezTo>
                <a:lnTo>
                  <a:pt x="91601" y="503081"/>
                </a:lnTo>
                <a:cubicBezTo>
                  <a:pt x="91601" y="578833"/>
                  <a:pt x="153008" y="640241"/>
                  <a:pt x="228761" y="640241"/>
                </a:cubicBezTo>
                <a:cubicBezTo>
                  <a:pt x="304513" y="640241"/>
                  <a:pt x="365921" y="578833"/>
                  <a:pt x="365921" y="503081"/>
                </a:cubicBezTo>
                <a:lnTo>
                  <a:pt x="548801" y="503081"/>
                </a:lnTo>
                <a:cubicBezTo>
                  <a:pt x="548801" y="578833"/>
                  <a:pt x="610208" y="640241"/>
                  <a:pt x="685961" y="640241"/>
                </a:cubicBezTo>
                <a:cubicBezTo>
                  <a:pt x="761713" y="640241"/>
                  <a:pt x="823121" y="578833"/>
                  <a:pt x="823121" y="503081"/>
                </a:cubicBezTo>
                <a:lnTo>
                  <a:pt x="868841" y="503081"/>
                </a:lnTo>
                <a:cubicBezTo>
                  <a:pt x="894087" y="503081"/>
                  <a:pt x="914561" y="482607"/>
                  <a:pt x="914561" y="457361"/>
                </a:cubicBezTo>
                <a:lnTo>
                  <a:pt x="914561" y="299312"/>
                </a:lnTo>
                <a:cubicBezTo>
                  <a:pt x="914561" y="283268"/>
                  <a:pt x="908931" y="267737"/>
                  <a:pt x="898673" y="255407"/>
                </a:cubicBezTo>
                <a:close/>
                <a:moveTo>
                  <a:pt x="91601" y="228761"/>
                </a:moveTo>
                <a:lnTo>
                  <a:pt x="91601" y="91601"/>
                </a:lnTo>
                <a:lnTo>
                  <a:pt x="228761" y="91601"/>
                </a:lnTo>
                <a:lnTo>
                  <a:pt x="228761" y="228761"/>
                </a:lnTo>
                <a:lnTo>
                  <a:pt x="91601" y="228761"/>
                </a:lnTo>
                <a:close/>
                <a:moveTo>
                  <a:pt x="228761" y="571661"/>
                </a:moveTo>
                <a:cubicBezTo>
                  <a:pt x="190885" y="571661"/>
                  <a:pt x="160181" y="540957"/>
                  <a:pt x="160181" y="503081"/>
                </a:cubicBezTo>
                <a:cubicBezTo>
                  <a:pt x="160181" y="465205"/>
                  <a:pt x="190885" y="434501"/>
                  <a:pt x="228761" y="434501"/>
                </a:cubicBezTo>
                <a:cubicBezTo>
                  <a:pt x="266637" y="434501"/>
                  <a:pt x="297341" y="465205"/>
                  <a:pt x="297341" y="503081"/>
                </a:cubicBezTo>
                <a:cubicBezTo>
                  <a:pt x="297341" y="540957"/>
                  <a:pt x="266637" y="571661"/>
                  <a:pt x="228761" y="571661"/>
                </a:cubicBezTo>
                <a:close/>
                <a:moveTo>
                  <a:pt x="457361" y="228761"/>
                </a:moveTo>
                <a:lnTo>
                  <a:pt x="320201" y="228761"/>
                </a:lnTo>
                <a:lnTo>
                  <a:pt x="320201" y="91601"/>
                </a:lnTo>
                <a:lnTo>
                  <a:pt x="457361" y="91601"/>
                </a:lnTo>
                <a:lnTo>
                  <a:pt x="457361" y="228761"/>
                </a:lnTo>
                <a:close/>
                <a:moveTo>
                  <a:pt x="685961" y="571661"/>
                </a:moveTo>
                <a:cubicBezTo>
                  <a:pt x="648085" y="571661"/>
                  <a:pt x="617381" y="540957"/>
                  <a:pt x="617381" y="503081"/>
                </a:cubicBezTo>
                <a:cubicBezTo>
                  <a:pt x="617381" y="465205"/>
                  <a:pt x="648085" y="434501"/>
                  <a:pt x="685961" y="434501"/>
                </a:cubicBezTo>
                <a:cubicBezTo>
                  <a:pt x="723837" y="434501"/>
                  <a:pt x="754541" y="465205"/>
                  <a:pt x="754541" y="503081"/>
                </a:cubicBezTo>
                <a:cubicBezTo>
                  <a:pt x="754541" y="540957"/>
                  <a:pt x="723837" y="571661"/>
                  <a:pt x="685961" y="571661"/>
                </a:cubicBezTo>
                <a:close/>
                <a:moveTo>
                  <a:pt x="548801" y="228761"/>
                </a:moveTo>
                <a:lnTo>
                  <a:pt x="548801" y="91601"/>
                </a:lnTo>
                <a:lnTo>
                  <a:pt x="643127" y="91601"/>
                </a:lnTo>
                <a:lnTo>
                  <a:pt x="757427" y="228761"/>
                </a:lnTo>
                <a:lnTo>
                  <a:pt x="548801" y="228761"/>
                </a:lnTo>
                <a:close/>
              </a:path>
            </a:pathLst>
          </a:custGeom>
          <a:solidFill>
            <a:srgbClr val="910830"/>
          </a:solidFill>
          <a:ln w="1429" cap="flat">
            <a:noFill/>
            <a:prstDash val="solid"/>
            <a:miter/>
          </a:ln>
        </p:spPr>
        <p:txBody>
          <a:bodyPr rtlCol="0" anchor="ctr"/>
          <a:lstStyle/>
          <a:p>
            <a:endParaRPr lang="en-GB"/>
          </a:p>
        </p:txBody>
      </p:sp>
      <p:sp>
        <p:nvSpPr>
          <p:cNvPr id="394" name="Grafik 390">
            <a:extLst>
              <a:ext uri="{FF2B5EF4-FFF2-40B4-BE49-F238E27FC236}">
                <a16:creationId xmlns:a16="http://schemas.microsoft.com/office/drawing/2014/main" id="{BE4DF3B4-CCA7-4658-8CE0-9F5A50B392F3}"/>
              </a:ext>
            </a:extLst>
          </p:cNvPr>
          <p:cNvSpPr/>
          <p:nvPr/>
        </p:nvSpPr>
        <p:spPr>
          <a:xfrm>
            <a:off x="6186287" y="5131248"/>
            <a:ext cx="480789" cy="480789"/>
          </a:xfrm>
          <a:custGeom>
            <a:avLst/>
            <a:gdLst>
              <a:gd name="connsiteX0" fmla="*/ 708819 w 731520"/>
              <a:gd name="connsiteY0" fmla="*/ 91599 h 731520"/>
              <a:gd name="connsiteX1" fmla="*/ 183039 w 731520"/>
              <a:gd name="connsiteY1" fmla="*/ 91599 h 731520"/>
              <a:gd name="connsiteX2" fmla="*/ 183039 w 731520"/>
              <a:gd name="connsiteY2" fmla="*/ 23019 h 731520"/>
              <a:gd name="connsiteX3" fmla="*/ 160179 w 731520"/>
              <a:gd name="connsiteY3" fmla="*/ 159 h 731520"/>
              <a:gd name="connsiteX4" fmla="*/ 114459 w 731520"/>
              <a:gd name="connsiteY4" fmla="*/ 159 h 731520"/>
              <a:gd name="connsiteX5" fmla="*/ 91599 w 731520"/>
              <a:gd name="connsiteY5" fmla="*/ 23019 h 731520"/>
              <a:gd name="connsiteX6" fmla="*/ 91599 w 731520"/>
              <a:gd name="connsiteY6" fmla="*/ 91599 h 731520"/>
              <a:gd name="connsiteX7" fmla="*/ 23019 w 731520"/>
              <a:gd name="connsiteY7" fmla="*/ 91599 h 731520"/>
              <a:gd name="connsiteX8" fmla="*/ 159 w 731520"/>
              <a:gd name="connsiteY8" fmla="*/ 114459 h 731520"/>
              <a:gd name="connsiteX9" fmla="*/ 159 w 731520"/>
              <a:gd name="connsiteY9" fmla="*/ 160179 h 731520"/>
              <a:gd name="connsiteX10" fmla="*/ 23019 w 731520"/>
              <a:gd name="connsiteY10" fmla="*/ 183039 h 731520"/>
              <a:gd name="connsiteX11" fmla="*/ 91599 w 731520"/>
              <a:gd name="connsiteY11" fmla="*/ 183039 h 731520"/>
              <a:gd name="connsiteX12" fmla="*/ 91599 w 731520"/>
              <a:gd name="connsiteY12" fmla="*/ 708819 h 731520"/>
              <a:gd name="connsiteX13" fmla="*/ 114459 w 731520"/>
              <a:gd name="connsiteY13" fmla="*/ 731679 h 731520"/>
              <a:gd name="connsiteX14" fmla="*/ 160179 w 731520"/>
              <a:gd name="connsiteY14" fmla="*/ 731679 h 731520"/>
              <a:gd name="connsiteX15" fmla="*/ 183039 w 731520"/>
              <a:gd name="connsiteY15" fmla="*/ 708819 h 731520"/>
              <a:gd name="connsiteX16" fmla="*/ 183039 w 731520"/>
              <a:gd name="connsiteY16" fmla="*/ 183039 h 731520"/>
              <a:gd name="connsiteX17" fmla="*/ 708819 w 731520"/>
              <a:gd name="connsiteY17" fmla="*/ 183039 h 731520"/>
              <a:gd name="connsiteX18" fmla="*/ 731679 w 731520"/>
              <a:gd name="connsiteY18" fmla="*/ 160179 h 731520"/>
              <a:gd name="connsiteX19" fmla="*/ 731679 w 731520"/>
              <a:gd name="connsiteY19" fmla="*/ 114459 h 731520"/>
              <a:gd name="connsiteX20" fmla="*/ 708819 w 731520"/>
              <a:gd name="connsiteY20" fmla="*/ 91599 h 731520"/>
              <a:gd name="connsiteX21" fmla="*/ 228759 w 731520"/>
              <a:gd name="connsiteY21" fmla="*/ 548799 h 731520"/>
              <a:gd name="connsiteX22" fmla="*/ 685959 w 731520"/>
              <a:gd name="connsiteY22" fmla="*/ 548799 h 731520"/>
              <a:gd name="connsiteX23" fmla="*/ 685959 w 731520"/>
              <a:gd name="connsiteY23" fmla="*/ 228759 h 731520"/>
              <a:gd name="connsiteX24" fmla="*/ 228759 w 731520"/>
              <a:gd name="connsiteY24" fmla="*/ 228759 h 731520"/>
              <a:gd name="connsiteX25" fmla="*/ 228759 w 731520"/>
              <a:gd name="connsiteY25"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731520">
                <a:moveTo>
                  <a:pt x="708819" y="91599"/>
                </a:moveTo>
                <a:lnTo>
                  <a:pt x="183039" y="91599"/>
                </a:lnTo>
                <a:lnTo>
                  <a:pt x="183039" y="23019"/>
                </a:lnTo>
                <a:cubicBezTo>
                  <a:pt x="183039" y="10446"/>
                  <a:pt x="172752" y="159"/>
                  <a:pt x="160179" y="159"/>
                </a:cubicBezTo>
                <a:lnTo>
                  <a:pt x="114459" y="159"/>
                </a:lnTo>
                <a:cubicBezTo>
                  <a:pt x="101886" y="159"/>
                  <a:pt x="91599" y="10446"/>
                  <a:pt x="91599" y="23019"/>
                </a:cubicBezTo>
                <a:lnTo>
                  <a:pt x="91599" y="91599"/>
                </a:lnTo>
                <a:lnTo>
                  <a:pt x="23019" y="91599"/>
                </a:lnTo>
                <a:cubicBezTo>
                  <a:pt x="10446" y="91599"/>
                  <a:pt x="159" y="101886"/>
                  <a:pt x="159" y="114459"/>
                </a:cubicBezTo>
                <a:lnTo>
                  <a:pt x="159" y="160179"/>
                </a:lnTo>
                <a:cubicBezTo>
                  <a:pt x="159" y="172752"/>
                  <a:pt x="10446" y="183039"/>
                  <a:pt x="23019" y="183039"/>
                </a:cubicBezTo>
                <a:lnTo>
                  <a:pt x="91599" y="183039"/>
                </a:lnTo>
                <a:lnTo>
                  <a:pt x="91599" y="708819"/>
                </a:lnTo>
                <a:cubicBezTo>
                  <a:pt x="91599" y="721392"/>
                  <a:pt x="101886" y="731679"/>
                  <a:pt x="114459" y="731679"/>
                </a:cubicBezTo>
                <a:lnTo>
                  <a:pt x="160179" y="731679"/>
                </a:lnTo>
                <a:cubicBezTo>
                  <a:pt x="172752" y="731679"/>
                  <a:pt x="183039" y="721392"/>
                  <a:pt x="183039" y="708819"/>
                </a:cubicBezTo>
                <a:lnTo>
                  <a:pt x="183039" y="183039"/>
                </a:lnTo>
                <a:lnTo>
                  <a:pt x="708819" y="183039"/>
                </a:lnTo>
                <a:cubicBezTo>
                  <a:pt x="721392" y="183039"/>
                  <a:pt x="731679" y="172752"/>
                  <a:pt x="731679" y="160179"/>
                </a:cubicBezTo>
                <a:lnTo>
                  <a:pt x="731679" y="114459"/>
                </a:lnTo>
                <a:cubicBezTo>
                  <a:pt x="731679" y="101886"/>
                  <a:pt x="721392" y="91599"/>
                  <a:pt x="708819" y="91599"/>
                </a:cubicBezTo>
                <a:close/>
                <a:moveTo>
                  <a:pt x="228759" y="548799"/>
                </a:moveTo>
                <a:lnTo>
                  <a:pt x="685959" y="548799"/>
                </a:lnTo>
                <a:lnTo>
                  <a:pt x="685959" y="228759"/>
                </a:lnTo>
                <a:lnTo>
                  <a:pt x="228759" y="228759"/>
                </a:lnTo>
                <a:lnTo>
                  <a:pt x="228759" y="548799"/>
                </a:lnTo>
                <a:close/>
              </a:path>
            </a:pathLst>
          </a:custGeom>
          <a:solidFill>
            <a:srgbClr val="910830"/>
          </a:solidFill>
          <a:ln w="1414" cap="flat">
            <a:noFill/>
            <a:prstDash val="solid"/>
            <a:miter/>
          </a:ln>
        </p:spPr>
        <p:txBody>
          <a:bodyPr rtlCol="0" anchor="ctr"/>
          <a:lstStyle/>
          <a:p>
            <a:endParaRPr lang="en-GB"/>
          </a:p>
        </p:txBody>
      </p:sp>
      <p:sp>
        <p:nvSpPr>
          <p:cNvPr id="395" name="Grafik 391">
            <a:extLst>
              <a:ext uri="{FF2B5EF4-FFF2-40B4-BE49-F238E27FC236}">
                <a16:creationId xmlns:a16="http://schemas.microsoft.com/office/drawing/2014/main" id="{D5811EF6-CAA1-4D36-8673-BF63C156646A}"/>
              </a:ext>
            </a:extLst>
          </p:cNvPr>
          <p:cNvSpPr/>
          <p:nvPr/>
        </p:nvSpPr>
        <p:spPr>
          <a:xfrm>
            <a:off x="500086" y="5612035"/>
            <a:ext cx="555912" cy="480789"/>
          </a:xfrm>
          <a:custGeom>
            <a:avLst/>
            <a:gdLst>
              <a:gd name="connsiteX0" fmla="*/ 274481 w 845820"/>
              <a:gd name="connsiteY0" fmla="*/ 411641 h 731520"/>
              <a:gd name="connsiteX1" fmla="*/ 205901 w 845820"/>
              <a:gd name="connsiteY1" fmla="*/ 411641 h 731520"/>
              <a:gd name="connsiteX2" fmla="*/ 183041 w 845820"/>
              <a:gd name="connsiteY2" fmla="*/ 434501 h 731520"/>
              <a:gd name="connsiteX3" fmla="*/ 183041 w 845820"/>
              <a:gd name="connsiteY3" fmla="*/ 708821 h 731520"/>
              <a:gd name="connsiteX4" fmla="*/ 205901 w 845820"/>
              <a:gd name="connsiteY4" fmla="*/ 731681 h 731520"/>
              <a:gd name="connsiteX5" fmla="*/ 274481 w 845820"/>
              <a:gd name="connsiteY5" fmla="*/ 731681 h 731520"/>
              <a:gd name="connsiteX6" fmla="*/ 297341 w 845820"/>
              <a:gd name="connsiteY6" fmla="*/ 708821 h 731520"/>
              <a:gd name="connsiteX7" fmla="*/ 297341 w 845820"/>
              <a:gd name="connsiteY7" fmla="*/ 434501 h 731520"/>
              <a:gd name="connsiteX8" fmla="*/ 274481 w 845820"/>
              <a:gd name="connsiteY8" fmla="*/ 411641 h 731520"/>
              <a:gd name="connsiteX9" fmla="*/ 91601 w 845820"/>
              <a:gd name="connsiteY9" fmla="*/ 548801 h 731520"/>
              <a:gd name="connsiteX10" fmla="*/ 23021 w 845820"/>
              <a:gd name="connsiteY10" fmla="*/ 548801 h 731520"/>
              <a:gd name="connsiteX11" fmla="*/ 161 w 845820"/>
              <a:gd name="connsiteY11" fmla="*/ 571661 h 731520"/>
              <a:gd name="connsiteX12" fmla="*/ 161 w 845820"/>
              <a:gd name="connsiteY12" fmla="*/ 708821 h 731520"/>
              <a:gd name="connsiteX13" fmla="*/ 23021 w 845820"/>
              <a:gd name="connsiteY13" fmla="*/ 731681 h 731520"/>
              <a:gd name="connsiteX14" fmla="*/ 91601 w 845820"/>
              <a:gd name="connsiteY14" fmla="*/ 731681 h 731520"/>
              <a:gd name="connsiteX15" fmla="*/ 114461 w 845820"/>
              <a:gd name="connsiteY15" fmla="*/ 708821 h 731520"/>
              <a:gd name="connsiteX16" fmla="*/ 114461 w 845820"/>
              <a:gd name="connsiteY16" fmla="*/ 571661 h 731520"/>
              <a:gd name="connsiteX17" fmla="*/ 91601 w 845820"/>
              <a:gd name="connsiteY17" fmla="*/ 548801 h 731520"/>
              <a:gd name="connsiteX18" fmla="*/ 457361 w 845820"/>
              <a:gd name="connsiteY18" fmla="*/ 274481 h 731520"/>
              <a:gd name="connsiteX19" fmla="*/ 388781 w 845820"/>
              <a:gd name="connsiteY19" fmla="*/ 274481 h 731520"/>
              <a:gd name="connsiteX20" fmla="*/ 365921 w 845820"/>
              <a:gd name="connsiteY20" fmla="*/ 297341 h 731520"/>
              <a:gd name="connsiteX21" fmla="*/ 365921 w 845820"/>
              <a:gd name="connsiteY21" fmla="*/ 708821 h 731520"/>
              <a:gd name="connsiteX22" fmla="*/ 388781 w 845820"/>
              <a:gd name="connsiteY22" fmla="*/ 731681 h 731520"/>
              <a:gd name="connsiteX23" fmla="*/ 457361 w 845820"/>
              <a:gd name="connsiteY23" fmla="*/ 731681 h 731520"/>
              <a:gd name="connsiteX24" fmla="*/ 480221 w 845820"/>
              <a:gd name="connsiteY24" fmla="*/ 708821 h 731520"/>
              <a:gd name="connsiteX25" fmla="*/ 480221 w 845820"/>
              <a:gd name="connsiteY25" fmla="*/ 297341 h 731520"/>
              <a:gd name="connsiteX26" fmla="*/ 457361 w 845820"/>
              <a:gd name="connsiteY26" fmla="*/ 274481 h 731520"/>
              <a:gd name="connsiteX27" fmla="*/ 640241 w 845820"/>
              <a:gd name="connsiteY27" fmla="*/ 137321 h 731520"/>
              <a:gd name="connsiteX28" fmla="*/ 571661 w 845820"/>
              <a:gd name="connsiteY28" fmla="*/ 137321 h 731520"/>
              <a:gd name="connsiteX29" fmla="*/ 548801 w 845820"/>
              <a:gd name="connsiteY29" fmla="*/ 160181 h 731520"/>
              <a:gd name="connsiteX30" fmla="*/ 548801 w 845820"/>
              <a:gd name="connsiteY30" fmla="*/ 708821 h 731520"/>
              <a:gd name="connsiteX31" fmla="*/ 571661 w 845820"/>
              <a:gd name="connsiteY31" fmla="*/ 731681 h 731520"/>
              <a:gd name="connsiteX32" fmla="*/ 640241 w 845820"/>
              <a:gd name="connsiteY32" fmla="*/ 731681 h 731520"/>
              <a:gd name="connsiteX33" fmla="*/ 663101 w 845820"/>
              <a:gd name="connsiteY33" fmla="*/ 708821 h 731520"/>
              <a:gd name="connsiteX34" fmla="*/ 663101 w 845820"/>
              <a:gd name="connsiteY34" fmla="*/ 160181 h 731520"/>
              <a:gd name="connsiteX35" fmla="*/ 640241 w 845820"/>
              <a:gd name="connsiteY35" fmla="*/ 137321 h 731520"/>
              <a:gd name="connsiteX36" fmla="*/ 823121 w 845820"/>
              <a:gd name="connsiteY36" fmla="*/ 161 h 731520"/>
              <a:gd name="connsiteX37" fmla="*/ 754541 w 845820"/>
              <a:gd name="connsiteY37" fmla="*/ 161 h 731520"/>
              <a:gd name="connsiteX38" fmla="*/ 731681 w 845820"/>
              <a:gd name="connsiteY38" fmla="*/ 23021 h 731520"/>
              <a:gd name="connsiteX39" fmla="*/ 731681 w 845820"/>
              <a:gd name="connsiteY39" fmla="*/ 708821 h 731520"/>
              <a:gd name="connsiteX40" fmla="*/ 754541 w 845820"/>
              <a:gd name="connsiteY40" fmla="*/ 731681 h 731520"/>
              <a:gd name="connsiteX41" fmla="*/ 823121 w 845820"/>
              <a:gd name="connsiteY41" fmla="*/ 731681 h 731520"/>
              <a:gd name="connsiteX42" fmla="*/ 845981 w 845820"/>
              <a:gd name="connsiteY42" fmla="*/ 708821 h 731520"/>
              <a:gd name="connsiteX43" fmla="*/ 845981 w 845820"/>
              <a:gd name="connsiteY43" fmla="*/ 23021 h 731520"/>
              <a:gd name="connsiteX44" fmla="*/ 823121 w 845820"/>
              <a:gd name="connsiteY44"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45820" h="731520">
                <a:moveTo>
                  <a:pt x="274481" y="411641"/>
                </a:moveTo>
                <a:lnTo>
                  <a:pt x="205901" y="411641"/>
                </a:lnTo>
                <a:cubicBezTo>
                  <a:pt x="193271" y="411641"/>
                  <a:pt x="183041" y="421871"/>
                  <a:pt x="183041" y="434501"/>
                </a:cubicBezTo>
                <a:lnTo>
                  <a:pt x="183041" y="708821"/>
                </a:lnTo>
                <a:cubicBezTo>
                  <a:pt x="183041" y="721451"/>
                  <a:pt x="193271" y="731681"/>
                  <a:pt x="205901" y="731681"/>
                </a:cubicBezTo>
                <a:lnTo>
                  <a:pt x="274481" y="731681"/>
                </a:lnTo>
                <a:cubicBezTo>
                  <a:pt x="287111" y="731681"/>
                  <a:pt x="297341" y="721451"/>
                  <a:pt x="297341" y="708821"/>
                </a:cubicBezTo>
                <a:lnTo>
                  <a:pt x="297341" y="434501"/>
                </a:lnTo>
                <a:cubicBezTo>
                  <a:pt x="297341" y="421871"/>
                  <a:pt x="287111" y="411641"/>
                  <a:pt x="274481" y="411641"/>
                </a:cubicBezTo>
                <a:close/>
                <a:moveTo>
                  <a:pt x="91601" y="548801"/>
                </a:moveTo>
                <a:lnTo>
                  <a:pt x="23021" y="548801"/>
                </a:lnTo>
                <a:cubicBezTo>
                  <a:pt x="10391" y="548801"/>
                  <a:pt x="161" y="559031"/>
                  <a:pt x="161" y="571661"/>
                </a:cubicBezTo>
                <a:lnTo>
                  <a:pt x="161" y="708821"/>
                </a:lnTo>
                <a:cubicBezTo>
                  <a:pt x="161" y="721451"/>
                  <a:pt x="10391" y="731681"/>
                  <a:pt x="23021" y="731681"/>
                </a:cubicBezTo>
                <a:lnTo>
                  <a:pt x="91601" y="731681"/>
                </a:lnTo>
                <a:cubicBezTo>
                  <a:pt x="104231" y="731681"/>
                  <a:pt x="114461" y="721451"/>
                  <a:pt x="114461" y="708821"/>
                </a:cubicBezTo>
                <a:lnTo>
                  <a:pt x="114461" y="571661"/>
                </a:lnTo>
                <a:cubicBezTo>
                  <a:pt x="114461" y="559031"/>
                  <a:pt x="104231" y="548801"/>
                  <a:pt x="91601" y="548801"/>
                </a:cubicBezTo>
                <a:close/>
                <a:moveTo>
                  <a:pt x="457361" y="274481"/>
                </a:moveTo>
                <a:lnTo>
                  <a:pt x="388781" y="274481"/>
                </a:lnTo>
                <a:cubicBezTo>
                  <a:pt x="376151" y="274481"/>
                  <a:pt x="365921" y="284711"/>
                  <a:pt x="365921" y="297341"/>
                </a:cubicBezTo>
                <a:lnTo>
                  <a:pt x="365921" y="708821"/>
                </a:lnTo>
                <a:cubicBezTo>
                  <a:pt x="365921" y="721451"/>
                  <a:pt x="376151" y="731681"/>
                  <a:pt x="388781" y="731681"/>
                </a:cubicBezTo>
                <a:lnTo>
                  <a:pt x="457361" y="731681"/>
                </a:lnTo>
                <a:cubicBezTo>
                  <a:pt x="469991" y="731681"/>
                  <a:pt x="480221" y="721451"/>
                  <a:pt x="480221" y="708821"/>
                </a:cubicBezTo>
                <a:lnTo>
                  <a:pt x="480221" y="297341"/>
                </a:lnTo>
                <a:cubicBezTo>
                  <a:pt x="480221" y="284711"/>
                  <a:pt x="469991" y="274481"/>
                  <a:pt x="457361" y="274481"/>
                </a:cubicBezTo>
                <a:close/>
                <a:moveTo>
                  <a:pt x="640241" y="137321"/>
                </a:moveTo>
                <a:lnTo>
                  <a:pt x="571661" y="137321"/>
                </a:lnTo>
                <a:cubicBezTo>
                  <a:pt x="559031" y="137321"/>
                  <a:pt x="548801" y="147551"/>
                  <a:pt x="548801" y="160181"/>
                </a:cubicBezTo>
                <a:lnTo>
                  <a:pt x="548801" y="708821"/>
                </a:lnTo>
                <a:cubicBezTo>
                  <a:pt x="548801" y="721451"/>
                  <a:pt x="559031" y="731681"/>
                  <a:pt x="571661" y="731681"/>
                </a:cubicBezTo>
                <a:lnTo>
                  <a:pt x="640241" y="731681"/>
                </a:lnTo>
                <a:cubicBezTo>
                  <a:pt x="652871" y="731681"/>
                  <a:pt x="663101" y="721451"/>
                  <a:pt x="663101" y="708821"/>
                </a:cubicBezTo>
                <a:lnTo>
                  <a:pt x="663101" y="160181"/>
                </a:lnTo>
                <a:cubicBezTo>
                  <a:pt x="663101" y="147551"/>
                  <a:pt x="652871" y="137321"/>
                  <a:pt x="640241" y="137321"/>
                </a:cubicBezTo>
                <a:close/>
                <a:moveTo>
                  <a:pt x="823121" y="161"/>
                </a:moveTo>
                <a:lnTo>
                  <a:pt x="754541" y="161"/>
                </a:lnTo>
                <a:cubicBezTo>
                  <a:pt x="741911" y="161"/>
                  <a:pt x="731681" y="10391"/>
                  <a:pt x="731681" y="23021"/>
                </a:cubicBezTo>
                <a:lnTo>
                  <a:pt x="731681" y="708821"/>
                </a:lnTo>
                <a:cubicBezTo>
                  <a:pt x="731681" y="721451"/>
                  <a:pt x="741911" y="731681"/>
                  <a:pt x="754541" y="731681"/>
                </a:cubicBezTo>
                <a:lnTo>
                  <a:pt x="823121" y="731681"/>
                </a:lnTo>
                <a:cubicBezTo>
                  <a:pt x="835751" y="731681"/>
                  <a:pt x="845981" y="721451"/>
                  <a:pt x="845981" y="708821"/>
                </a:cubicBezTo>
                <a:lnTo>
                  <a:pt x="845981" y="23021"/>
                </a:lnTo>
                <a:cubicBezTo>
                  <a:pt x="845981" y="10391"/>
                  <a:pt x="835751" y="161"/>
                  <a:pt x="823121" y="161"/>
                </a:cubicBezTo>
                <a:close/>
              </a:path>
            </a:pathLst>
          </a:custGeom>
          <a:solidFill>
            <a:srgbClr val="910830"/>
          </a:solidFill>
          <a:ln w="1429" cap="flat">
            <a:noFill/>
            <a:prstDash val="solid"/>
            <a:miter/>
          </a:ln>
        </p:spPr>
        <p:txBody>
          <a:bodyPr rtlCol="0" anchor="ctr"/>
          <a:lstStyle/>
          <a:p>
            <a:endParaRPr lang="en-GB"/>
          </a:p>
        </p:txBody>
      </p:sp>
      <p:sp>
        <p:nvSpPr>
          <p:cNvPr id="396" name="Grafik 392">
            <a:extLst>
              <a:ext uri="{FF2B5EF4-FFF2-40B4-BE49-F238E27FC236}">
                <a16:creationId xmlns:a16="http://schemas.microsoft.com/office/drawing/2014/main" id="{0D75142A-68F6-4940-88E4-375CE90C55AE}"/>
              </a:ext>
            </a:extLst>
          </p:cNvPr>
          <p:cNvSpPr/>
          <p:nvPr/>
        </p:nvSpPr>
        <p:spPr>
          <a:xfrm>
            <a:off x="3596728" y="5672135"/>
            <a:ext cx="480789" cy="360591"/>
          </a:xfrm>
          <a:custGeom>
            <a:avLst/>
            <a:gdLst>
              <a:gd name="connsiteX0" fmla="*/ 708819 w 731520"/>
              <a:gd name="connsiteY0" fmla="*/ 365919 h 548640"/>
              <a:gd name="connsiteX1" fmla="*/ 577574 w 731520"/>
              <a:gd name="connsiteY1" fmla="*/ 365919 h 548640"/>
              <a:gd name="connsiteX2" fmla="*/ 540741 w 731520"/>
              <a:gd name="connsiteY2" fmla="*/ 325171 h 548640"/>
              <a:gd name="connsiteX3" fmla="*/ 418154 w 731520"/>
              <a:gd name="connsiteY3" fmla="*/ 224730 h 548640"/>
              <a:gd name="connsiteX4" fmla="*/ 309412 w 731520"/>
              <a:gd name="connsiteY4" fmla="*/ 295067 h 548640"/>
              <a:gd name="connsiteX5" fmla="*/ 278480 w 731520"/>
              <a:gd name="connsiteY5" fmla="*/ 60881 h 548640"/>
              <a:gd name="connsiteX6" fmla="*/ 209157 w 731520"/>
              <a:gd name="connsiteY6" fmla="*/ 159 h 548640"/>
              <a:gd name="connsiteX7" fmla="*/ 139862 w 731520"/>
              <a:gd name="connsiteY7" fmla="*/ 60881 h 548640"/>
              <a:gd name="connsiteX8" fmla="*/ 80398 w 731520"/>
              <a:gd name="connsiteY8" fmla="*/ 314770 h 548640"/>
              <a:gd name="connsiteX9" fmla="*/ 40636 w 731520"/>
              <a:gd name="connsiteY9" fmla="*/ 365919 h 548640"/>
              <a:gd name="connsiteX10" fmla="*/ 23019 w 731520"/>
              <a:gd name="connsiteY10" fmla="*/ 365919 h 548640"/>
              <a:gd name="connsiteX11" fmla="*/ 159 w 731520"/>
              <a:gd name="connsiteY11" fmla="*/ 388779 h 548640"/>
              <a:gd name="connsiteX12" fmla="*/ 159 w 731520"/>
              <a:gd name="connsiteY12" fmla="*/ 434499 h 548640"/>
              <a:gd name="connsiteX13" fmla="*/ 23019 w 731520"/>
              <a:gd name="connsiteY13" fmla="*/ 457359 h 548640"/>
              <a:gd name="connsiteX14" fmla="*/ 40636 w 731520"/>
              <a:gd name="connsiteY14" fmla="*/ 457359 h 548640"/>
              <a:gd name="connsiteX15" fmla="*/ 169423 w 731520"/>
              <a:gd name="connsiteY15" fmla="*/ 335630 h 548640"/>
              <a:gd name="connsiteX16" fmla="*/ 203484 w 731520"/>
              <a:gd name="connsiteY16" fmla="*/ 190211 h 548640"/>
              <a:gd name="connsiteX17" fmla="*/ 245275 w 731520"/>
              <a:gd name="connsiteY17" fmla="*/ 507551 h 548640"/>
              <a:gd name="connsiteX18" fmla="*/ 286623 w 731520"/>
              <a:gd name="connsiteY18" fmla="*/ 548628 h 548640"/>
              <a:gd name="connsiteX19" fmla="*/ 290810 w 731520"/>
              <a:gd name="connsiteY19" fmla="*/ 548813 h 548640"/>
              <a:gd name="connsiteX20" fmla="*/ 334658 w 731520"/>
              <a:gd name="connsiteY20" fmla="*/ 516024 h 548640"/>
              <a:gd name="connsiteX21" fmla="*/ 381850 w 731520"/>
              <a:gd name="connsiteY21" fmla="*/ 355518 h 548640"/>
              <a:gd name="connsiteX22" fmla="*/ 418154 w 731520"/>
              <a:gd name="connsiteY22" fmla="*/ 316199 h 548640"/>
              <a:gd name="connsiteX23" fmla="*/ 454987 w 731520"/>
              <a:gd name="connsiteY23" fmla="*/ 356947 h 548640"/>
              <a:gd name="connsiteX24" fmla="*/ 577574 w 731520"/>
              <a:gd name="connsiteY24" fmla="*/ 457388 h 548640"/>
              <a:gd name="connsiteX25" fmla="*/ 708819 w 731520"/>
              <a:gd name="connsiteY25" fmla="*/ 457388 h 548640"/>
              <a:gd name="connsiteX26" fmla="*/ 731679 w 731520"/>
              <a:gd name="connsiteY26" fmla="*/ 434528 h 548640"/>
              <a:gd name="connsiteX27" fmla="*/ 731679 w 731520"/>
              <a:gd name="connsiteY27" fmla="*/ 388808 h 548640"/>
              <a:gd name="connsiteX28" fmla="*/ 708819 w 731520"/>
              <a:gd name="connsiteY28" fmla="*/ 36591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548640">
                <a:moveTo>
                  <a:pt x="708819" y="365919"/>
                </a:moveTo>
                <a:lnTo>
                  <a:pt x="577574" y="365919"/>
                </a:lnTo>
                <a:cubicBezTo>
                  <a:pt x="564330" y="365919"/>
                  <a:pt x="549399" y="349760"/>
                  <a:pt x="540741" y="325171"/>
                </a:cubicBezTo>
                <a:cubicBezTo>
                  <a:pt x="518981" y="263221"/>
                  <a:pt x="472004" y="224730"/>
                  <a:pt x="418154" y="224730"/>
                </a:cubicBezTo>
                <a:cubicBezTo>
                  <a:pt x="374092" y="224730"/>
                  <a:pt x="334615" y="250519"/>
                  <a:pt x="309412" y="295067"/>
                </a:cubicBezTo>
                <a:lnTo>
                  <a:pt x="278480" y="60881"/>
                </a:lnTo>
                <a:cubicBezTo>
                  <a:pt x="269964" y="24562"/>
                  <a:pt x="242104" y="159"/>
                  <a:pt x="209157" y="159"/>
                </a:cubicBezTo>
                <a:cubicBezTo>
                  <a:pt x="176224" y="159"/>
                  <a:pt x="148363" y="24562"/>
                  <a:pt x="139862" y="60881"/>
                </a:cubicBezTo>
                <a:lnTo>
                  <a:pt x="80398" y="314770"/>
                </a:lnTo>
                <a:cubicBezTo>
                  <a:pt x="72597" y="347988"/>
                  <a:pt x="54094" y="365919"/>
                  <a:pt x="40636" y="365919"/>
                </a:cubicBezTo>
                <a:lnTo>
                  <a:pt x="23019" y="365919"/>
                </a:lnTo>
                <a:cubicBezTo>
                  <a:pt x="10389" y="365919"/>
                  <a:pt x="159" y="376149"/>
                  <a:pt x="159" y="388779"/>
                </a:cubicBezTo>
                <a:lnTo>
                  <a:pt x="159" y="434499"/>
                </a:lnTo>
                <a:cubicBezTo>
                  <a:pt x="159" y="447129"/>
                  <a:pt x="10389" y="457359"/>
                  <a:pt x="23019" y="457359"/>
                </a:cubicBezTo>
                <a:lnTo>
                  <a:pt x="40636" y="457359"/>
                </a:lnTo>
                <a:cubicBezTo>
                  <a:pt x="100600" y="457359"/>
                  <a:pt x="152350" y="408453"/>
                  <a:pt x="169423" y="335630"/>
                </a:cubicBezTo>
                <a:lnTo>
                  <a:pt x="203484" y="190211"/>
                </a:lnTo>
                <a:lnTo>
                  <a:pt x="245275" y="507551"/>
                </a:lnTo>
                <a:cubicBezTo>
                  <a:pt x="248104" y="529054"/>
                  <a:pt x="265021" y="546770"/>
                  <a:pt x="286623" y="548628"/>
                </a:cubicBezTo>
                <a:cubicBezTo>
                  <a:pt x="288038" y="548756"/>
                  <a:pt x="289424" y="548813"/>
                  <a:pt x="290810" y="548813"/>
                </a:cubicBezTo>
                <a:cubicBezTo>
                  <a:pt x="310926" y="548813"/>
                  <a:pt x="328872" y="535569"/>
                  <a:pt x="334658" y="516024"/>
                </a:cubicBezTo>
                <a:lnTo>
                  <a:pt x="381850" y="355518"/>
                </a:lnTo>
                <a:cubicBezTo>
                  <a:pt x="390251" y="331629"/>
                  <a:pt x="404481" y="316199"/>
                  <a:pt x="418154" y="316199"/>
                </a:cubicBezTo>
                <a:cubicBezTo>
                  <a:pt x="431842" y="316199"/>
                  <a:pt x="446086" y="331629"/>
                  <a:pt x="454987" y="356947"/>
                </a:cubicBezTo>
                <a:cubicBezTo>
                  <a:pt x="476747" y="418897"/>
                  <a:pt x="523725" y="457388"/>
                  <a:pt x="577574" y="457388"/>
                </a:cubicBezTo>
                <a:lnTo>
                  <a:pt x="708819" y="457388"/>
                </a:lnTo>
                <a:cubicBezTo>
                  <a:pt x="721449" y="457388"/>
                  <a:pt x="731679" y="447158"/>
                  <a:pt x="731679" y="434528"/>
                </a:cubicBezTo>
                <a:lnTo>
                  <a:pt x="731679" y="388808"/>
                </a:lnTo>
                <a:cubicBezTo>
                  <a:pt x="731679" y="376149"/>
                  <a:pt x="721449" y="365919"/>
                  <a:pt x="708819" y="365919"/>
                </a:cubicBezTo>
                <a:close/>
              </a:path>
            </a:pathLst>
          </a:custGeom>
          <a:solidFill>
            <a:srgbClr val="910830"/>
          </a:solidFill>
          <a:ln w="1414" cap="flat">
            <a:noFill/>
            <a:prstDash val="solid"/>
            <a:miter/>
          </a:ln>
        </p:spPr>
        <p:txBody>
          <a:bodyPr rtlCol="0" anchor="ctr"/>
          <a:lstStyle/>
          <a:p>
            <a:endParaRPr lang="en-GB"/>
          </a:p>
        </p:txBody>
      </p:sp>
      <p:sp>
        <p:nvSpPr>
          <p:cNvPr id="397" name="Grafik 393">
            <a:extLst>
              <a:ext uri="{FF2B5EF4-FFF2-40B4-BE49-F238E27FC236}">
                <a16:creationId xmlns:a16="http://schemas.microsoft.com/office/drawing/2014/main" id="{FCCB0B62-DB05-4E96-9BAF-AAC46F416B02}"/>
              </a:ext>
            </a:extLst>
          </p:cNvPr>
          <p:cNvSpPr/>
          <p:nvPr/>
        </p:nvSpPr>
        <p:spPr>
          <a:xfrm>
            <a:off x="4100367" y="5672135"/>
            <a:ext cx="480789" cy="368104"/>
          </a:xfrm>
          <a:custGeom>
            <a:avLst/>
            <a:gdLst>
              <a:gd name="connsiteX0" fmla="*/ 594519 w 731520"/>
              <a:gd name="connsiteY0" fmla="*/ 548799 h 560070"/>
              <a:gd name="connsiteX1" fmla="*/ 474504 w 731520"/>
              <a:gd name="connsiteY1" fmla="*/ 548799 h 560070"/>
              <a:gd name="connsiteX2" fmla="*/ 457359 w 731520"/>
              <a:gd name="connsiteY2" fmla="*/ 531654 h 560070"/>
              <a:gd name="connsiteX3" fmla="*/ 457359 w 731520"/>
              <a:gd name="connsiteY3" fmla="*/ 474504 h 560070"/>
              <a:gd name="connsiteX4" fmla="*/ 474504 w 731520"/>
              <a:gd name="connsiteY4" fmla="*/ 457359 h 560070"/>
              <a:gd name="connsiteX5" fmla="*/ 594519 w 731520"/>
              <a:gd name="connsiteY5" fmla="*/ 457359 h 560070"/>
              <a:gd name="connsiteX6" fmla="*/ 640239 w 731520"/>
              <a:gd name="connsiteY6" fmla="*/ 411639 h 560070"/>
              <a:gd name="connsiteX7" fmla="*/ 640239 w 731520"/>
              <a:gd name="connsiteY7" fmla="*/ 137319 h 560070"/>
              <a:gd name="connsiteX8" fmla="*/ 594519 w 731520"/>
              <a:gd name="connsiteY8" fmla="*/ 91599 h 560070"/>
              <a:gd name="connsiteX9" fmla="*/ 474504 w 731520"/>
              <a:gd name="connsiteY9" fmla="*/ 91599 h 560070"/>
              <a:gd name="connsiteX10" fmla="*/ 457359 w 731520"/>
              <a:gd name="connsiteY10" fmla="*/ 74454 h 560070"/>
              <a:gd name="connsiteX11" fmla="*/ 457359 w 731520"/>
              <a:gd name="connsiteY11" fmla="*/ 17304 h 560070"/>
              <a:gd name="connsiteX12" fmla="*/ 474504 w 731520"/>
              <a:gd name="connsiteY12" fmla="*/ 159 h 560070"/>
              <a:gd name="connsiteX13" fmla="*/ 594519 w 731520"/>
              <a:gd name="connsiteY13" fmla="*/ 159 h 560070"/>
              <a:gd name="connsiteX14" fmla="*/ 731679 w 731520"/>
              <a:gd name="connsiteY14" fmla="*/ 137319 h 560070"/>
              <a:gd name="connsiteX15" fmla="*/ 731679 w 731520"/>
              <a:gd name="connsiteY15" fmla="*/ 411639 h 560070"/>
              <a:gd name="connsiteX16" fmla="*/ 594519 w 731520"/>
              <a:gd name="connsiteY16" fmla="*/ 548799 h 560070"/>
              <a:gd name="connsiteX17" fmla="*/ 527368 w 731520"/>
              <a:gd name="connsiteY17" fmla="*/ 261620 h 560070"/>
              <a:gd name="connsiteX18" fmla="*/ 287338 w 731520"/>
              <a:gd name="connsiteY18" fmla="*/ 21590 h 560070"/>
              <a:gd name="connsiteX19" fmla="*/ 228759 w 731520"/>
              <a:gd name="connsiteY19" fmla="*/ 45879 h 560070"/>
              <a:gd name="connsiteX20" fmla="*/ 228759 w 731520"/>
              <a:gd name="connsiteY20" fmla="*/ 183039 h 560070"/>
              <a:gd name="connsiteX21" fmla="*/ 34449 w 731520"/>
              <a:gd name="connsiteY21" fmla="*/ 183039 h 560070"/>
              <a:gd name="connsiteX22" fmla="*/ 159 w 731520"/>
              <a:gd name="connsiteY22" fmla="*/ 217329 h 560070"/>
              <a:gd name="connsiteX23" fmla="*/ 159 w 731520"/>
              <a:gd name="connsiteY23" fmla="*/ 354489 h 560070"/>
              <a:gd name="connsiteX24" fmla="*/ 34449 w 731520"/>
              <a:gd name="connsiteY24" fmla="*/ 388779 h 560070"/>
              <a:gd name="connsiteX25" fmla="*/ 228759 w 731520"/>
              <a:gd name="connsiteY25" fmla="*/ 388779 h 560070"/>
              <a:gd name="connsiteX26" fmla="*/ 228759 w 731520"/>
              <a:gd name="connsiteY26" fmla="*/ 525939 h 560070"/>
              <a:gd name="connsiteX27" fmla="*/ 287338 w 731520"/>
              <a:gd name="connsiteY27" fmla="*/ 550228 h 560070"/>
              <a:gd name="connsiteX28" fmla="*/ 527368 w 731520"/>
              <a:gd name="connsiteY28" fmla="*/ 310198 h 560070"/>
              <a:gd name="connsiteX29" fmla="*/ 527368 w 731520"/>
              <a:gd name="connsiteY29" fmla="*/ 261620 h 56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31520" h="560070">
                <a:moveTo>
                  <a:pt x="594519" y="548799"/>
                </a:moveTo>
                <a:lnTo>
                  <a:pt x="474504" y="548799"/>
                </a:lnTo>
                <a:cubicBezTo>
                  <a:pt x="465074" y="548799"/>
                  <a:pt x="457359" y="541084"/>
                  <a:pt x="457359" y="531654"/>
                </a:cubicBezTo>
                <a:lnTo>
                  <a:pt x="457359" y="474504"/>
                </a:lnTo>
                <a:cubicBezTo>
                  <a:pt x="457359" y="465074"/>
                  <a:pt x="465074" y="457359"/>
                  <a:pt x="474504" y="457359"/>
                </a:cubicBezTo>
                <a:lnTo>
                  <a:pt x="594519" y="457359"/>
                </a:lnTo>
                <a:cubicBezTo>
                  <a:pt x="619808" y="457359"/>
                  <a:pt x="640239" y="436928"/>
                  <a:pt x="640239" y="411639"/>
                </a:cubicBezTo>
                <a:lnTo>
                  <a:pt x="640239" y="137319"/>
                </a:lnTo>
                <a:cubicBezTo>
                  <a:pt x="640239" y="112030"/>
                  <a:pt x="619808" y="91599"/>
                  <a:pt x="594519" y="91599"/>
                </a:cubicBezTo>
                <a:lnTo>
                  <a:pt x="474504" y="91599"/>
                </a:lnTo>
                <a:cubicBezTo>
                  <a:pt x="465074" y="91599"/>
                  <a:pt x="457359" y="83884"/>
                  <a:pt x="457359" y="74454"/>
                </a:cubicBezTo>
                <a:lnTo>
                  <a:pt x="457359" y="17304"/>
                </a:lnTo>
                <a:cubicBezTo>
                  <a:pt x="457359" y="7874"/>
                  <a:pt x="465074" y="159"/>
                  <a:pt x="474504" y="159"/>
                </a:cubicBezTo>
                <a:lnTo>
                  <a:pt x="594519" y="159"/>
                </a:lnTo>
                <a:cubicBezTo>
                  <a:pt x="670243" y="159"/>
                  <a:pt x="731679" y="61595"/>
                  <a:pt x="731679" y="137319"/>
                </a:cubicBezTo>
                <a:lnTo>
                  <a:pt x="731679" y="411639"/>
                </a:lnTo>
                <a:cubicBezTo>
                  <a:pt x="731679" y="487363"/>
                  <a:pt x="670243" y="548799"/>
                  <a:pt x="594519" y="548799"/>
                </a:cubicBezTo>
                <a:close/>
                <a:moveTo>
                  <a:pt x="527368" y="261620"/>
                </a:moveTo>
                <a:lnTo>
                  <a:pt x="287338" y="21590"/>
                </a:lnTo>
                <a:cubicBezTo>
                  <a:pt x="265907" y="159"/>
                  <a:pt x="228759" y="15161"/>
                  <a:pt x="228759" y="45879"/>
                </a:cubicBezTo>
                <a:lnTo>
                  <a:pt x="228759" y="183039"/>
                </a:lnTo>
                <a:lnTo>
                  <a:pt x="34449" y="183039"/>
                </a:lnTo>
                <a:cubicBezTo>
                  <a:pt x="15447" y="183039"/>
                  <a:pt x="159" y="198327"/>
                  <a:pt x="159" y="217329"/>
                </a:cubicBezTo>
                <a:lnTo>
                  <a:pt x="159" y="354489"/>
                </a:lnTo>
                <a:cubicBezTo>
                  <a:pt x="159" y="373491"/>
                  <a:pt x="15447" y="388779"/>
                  <a:pt x="34449" y="388779"/>
                </a:cubicBezTo>
                <a:lnTo>
                  <a:pt x="228759" y="388779"/>
                </a:lnTo>
                <a:lnTo>
                  <a:pt x="228759" y="525939"/>
                </a:lnTo>
                <a:cubicBezTo>
                  <a:pt x="228759" y="556657"/>
                  <a:pt x="265907" y="571659"/>
                  <a:pt x="287338" y="550228"/>
                </a:cubicBezTo>
                <a:lnTo>
                  <a:pt x="527368" y="310198"/>
                </a:lnTo>
                <a:cubicBezTo>
                  <a:pt x="540655" y="296768"/>
                  <a:pt x="540655" y="275051"/>
                  <a:pt x="527368" y="261620"/>
                </a:cubicBezTo>
                <a:close/>
              </a:path>
            </a:pathLst>
          </a:custGeom>
          <a:solidFill>
            <a:srgbClr val="910830"/>
          </a:solidFill>
          <a:ln w="1414" cap="flat">
            <a:noFill/>
            <a:prstDash val="solid"/>
            <a:miter/>
          </a:ln>
        </p:spPr>
        <p:txBody>
          <a:bodyPr rtlCol="0" anchor="ctr"/>
          <a:lstStyle/>
          <a:p>
            <a:endParaRPr lang="en-GB"/>
          </a:p>
        </p:txBody>
      </p:sp>
      <p:sp>
        <p:nvSpPr>
          <p:cNvPr id="398" name="Grafik 394">
            <a:extLst>
              <a:ext uri="{FF2B5EF4-FFF2-40B4-BE49-F238E27FC236}">
                <a16:creationId xmlns:a16="http://schemas.microsoft.com/office/drawing/2014/main" id="{01129BD1-DB94-4A4C-94AA-3794BF913C7C}"/>
              </a:ext>
            </a:extLst>
          </p:cNvPr>
          <p:cNvSpPr/>
          <p:nvPr/>
        </p:nvSpPr>
        <p:spPr>
          <a:xfrm>
            <a:off x="7580762" y="5612036"/>
            <a:ext cx="420690" cy="480789"/>
          </a:xfrm>
          <a:custGeom>
            <a:avLst/>
            <a:gdLst>
              <a:gd name="connsiteX0" fmla="*/ 130795 w 640080"/>
              <a:gd name="connsiteY0" fmla="*/ 691657 h 731520"/>
              <a:gd name="connsiteX1" fmla="*/ 172415 w 640080"/>
              <a:gd name="connsiteY1" fmla="*/ 650039 h 731520"/>
              <a:gd name="connsiteX2" fmla="*/ 261416 w 640080"/>
              <a:gd name="connsiteY2" fmla="*/ 650039 h 731520"/>
              <a:gd name="connsiteX3" fmla="*/ 261416 w 640080"/>
              <a:gd name="connsiteY3" fmla="*/ 641875 h 731520"/>
              <a:gd name="connsiteX4" fmla="*/ 81588 w 640080"/>
              <a:gd name="connsiteY4" fmla="*/ 641875 h 731520"/>
              <a:gd name="connsiteX5" fmla="*/ 39968 w 640080"/>
              <a:gd name="connsiteY5" fmla="*/ 600257 h 731520"/>
              <a:gd name="connsiteX6" fmla="*/ 80781 w 640080"/>
              <a:gd name="connsiteY6" fmla="*/ 560230 h 731520"/>
              <a:gd name="connsiteX7" fmla="*/ 261416 w 640080"/>
              <a:gd name="connsiteY7" fmla="*/ 560230 h 731520"/>
              <a:gd name="connsiteX8" fmla="*/ 261416 w 640080"/>
              <a:gd name="connsiteY8" fmla="*/ 552066 h 731520"/>
              <a:gd name="connsiteX9" fmla="*/ 41787 w 640080"/>
              <a:gd name="connsiteY9" fmla="*/ 552066 h 731520"/>
              <a:gd name="connsiteX10" fmla="*/ 168 w 640080"/>
              <a:gd name="connsiteY10" fmla="*/ 510448 h 731520"/>
              <a:gd name="connsiteX11" fmla="*/ 40981 w 640080"/>
              <a:gd name="connsiteY11" fmla="*/ 470425 h 731520"/>
              <a:gd name="connsiteX12" fmla="*/ 261417 w 640080"/>
              <a:gd name="connsiteY12" fmla="*/ 470425 h 731520"/>
              <a:gd name="connsiteX13" fmla="*/ 261417 w 640080"/>
              <a:gd name="connsiteY13" fmla="*/ 462261 h 731520"/>
              <a:gd name="connsiteX14" fmla="*/ 82608 w 640080"/>
              <a:gd name="connsiteY14" fmla="*/ 462261 h 731520"/>
              <a:gd name="connsiteX15" fmla="*/ 40988 w 640080"/>
              <a:gd name="connsiteY15" fmla="*/ 420643 h 731520"/>
              <a:gd name="connsiteX16" fmla="*/ 81802 w 640080"/>
              <a:gd name="connsiteY16" fmla="*/ 380619 h 731520"/>
              <a:gd name="connsiteX17" fmla="*/ 322641 w 640080"/>
              <a:gd name="connsiteY17" fmla="*/ 380619 h 731520"/>
              <a:gd name="connsiteX18" fmla="*/ 278228 w 640080"/>
              <a:gd name="connsiteY18" fmla="*/ 348321 h 731520"/>
              <a:gd name="connsiteX19" fmla="*/ 269224 w 640080"/>
              <a:gd name="connsiteY19" fmla="*/ 291297 h 731520"/>
              <a:gd name="connsiteX20" fmla="*/ 326248 w 640080"/>
              <a:gd name="connsiteY20" fmla="*/ 282293 h 731520"/>
              <a:gd name="connsiteX21" fmla="*/ 502500 w 640080"/>
              <a:gd name="connsiteY21" fmla="*/ 410473 h 731520"/>
              <a:gd name="connsiteX22" fmla="*/ 522674 w 640080"/>
              <a:gd name="connsiteY22" fmla="*/ 450089 h 731520"/>
              <a:gd name="connsiteX23" fmla="*/ 522674 w 640080"/>
              <a:gd name="connsiteY23" fmla="*/ 651737 h 731520"/>
              <a:gd name="connsiteX24" fmla="*/ 484908 w 640080"/>
              <a:gd name="connsiteY24" fmla="*/ 699421 h 731520"/>
              <a:gd name="connsiteX25" fmla="*/ 369935 w 640080"/>
              <a:gd name="connsiteY25" fmla="*/ 726473 h 731520"/>
              <a:gd name="connsiteX26" fmla="*/ 325057 w 640080"/>
              <a:gd name="connsiteY26" fmla="*/ 731682 h 731520"/>
              <a:gd name="connsiteX27" fmla="*/ 171609 w 640080"/>
              <a:gd name="connsiteY27" fmla="*/ 731682 h 731520"/>
              <a:gd name="connsiteX28" fmla="*/ 130795 w 640080"/>
              <a:gd name="connsiteY28" fmla="*/ 691657 h 731520"/>
              <a:gd name="connsiteX29" fmla="*/ 235450 w 640080"/>
              <a:gd name="connsiteY29" fmla="*/ 369186 h 731520"/>
              <a:gd name="connsiteX30" fmla="*/ 287489 w 640080"/>
              <a:gd name="connsiteY30" fmla="*/ 369186 h 731520"/>
              <a:gd name="connsiteX31" fmla="*/ 271506 w 640080"/>
              <a:gd name="connsiteY31" fmla="*/ 357562 h 731520"/>
              <a:gd name="connsiteX32" fmla="*/ 266977 w 640080"/>
              <a:gd name="connsiteY32" fmla="*/ 276786 h 731520"/>
              <a:gd name="connsiteX33" fmla="*/ 248397 w 640080"/>
              <a:gd name="connsiteY33" fmla="*/ 252926 h 731520"/>
              <a:gd name="connsiteX34" fmla="*/ 189990 w 640080"/>
              <a:gd name="connsiteY34" fmla="*/ 245657 h 731520"/>
              <a:gd name="connsiteX35" fmla="*/ 183485 w 640080"/>
              <a:gd name="connsiteY35" fmla="*/ 302450 h 731520"/>
              <a:gd name="connsiteX36" fmla="*/ 235450 w 640080"/>
              <a:gd name="connsiteY36" fmla="*/ 369186 h 731520"/>
              <a:gd name="connsiteX37" fmla="*/ 640212 w 640080"/>
              <a:gd name="connsiteY37" fmla="*/ 366182 h 731520"/>
              <a:gd name="connsiteX38" fmla="*/ 633064 w 640080"/>
              <a:gd name="connsiteY38" fmla="*/ 148366 h 731520"/>
              <a:gd name="connsiteX39" fmla="*/ 590926 w 640080"/>
              <a:gd name="connsiteY39" fmla="*/ 108905 h 731520"/>
              <a:gd name="connsiteX40" fmla="*/ 551465 w 640080"/>
              <a:gd name="connsiteY40" fmla="*/ 151043 h 731520"/>
              <a:gd name="connsiteX41" fmla="*/ 553268 w 640080"/>
              <a:gd name="connsiteY41" fmla="*/ 205929 h 731520"/>
              <a:gd name="connsiteX42" fmla="*/ 405303 w 640080"/>
              <a:gd name="connsiteY42" fmla="*/ 15904 h 731520"/>
              <a:gd name="connsiteX43" fmla="*/ 348648 w 640080"/>
              <a:gd name="connsiteY43" fmla="*/ 8291 h 731520"/>
              <a:gd name="connsiteX44" fmla="*/ 341382 w 640080"/>
              <a:gd name="connsiteY44" fmla="*/ 66700 h 731520"/>
              <a:gd name="connsiteX45" fmla="*/ 451237 w 640080"/>
              <a:gd name="connsiteY45" fmla="*/ 207782 h 731520"/>
              <a:gd name="connsiteX46" fmla="*/ 444795 w 640080"/>
              <a:gd name="connsiteY46" fmla="*/ 212798 h 731520"/>
              <a:gd name="connsiteX47" fmla="*/ 309363 w 640080"/>
              <a:gd name="connsiteY47" fmla="*/ 38871 h 731520"/>
              <a:gd name="connsiteX48" fmla="*/ 252709 w 640080"/>
              <a:gd name="connsiteY48" fmla="*/ 31258 h 731520"/>
              <a:gd name="connsiteX49" fmla="*/ 245443 w 640080"/>
              <a:gd name="connsiteY49" fmla="*/ 89667 h 731520"/>
              <a:gd name="connsiteX50" fmla="*/ 380378 w 640080"/>
              <a:gd name="connsiteY50" fmla="*/ 262957 h 731520"/>
              <a:gd name="connsiteX51" fmla="*/ 373936 w 640080"/>
              <a:gd name="connsiteY51" fmla="*/ 267974 h 731520"/>
              <a:gd name="connsiteX52" fmla="*/ 262958 w 640080"/>
              <a:gd name="connsiteY52" fmla="*/ 125450 h 731520"/>
              <a:gd name="connsiteX53" fmla="*/ 206303 w 640080"/>
              <a:gd name="connsiteY53" fmla="*/ 117838 h 731520"/>
              <a:gd name="connsiteX54" fmla="*/ 199037 w 640080"/>
              <a:gd name="connsiteY54" fmla="*/ 176247 h 731520"/>
              <a:gd name="connsiteX55" fmla="*/ 273408 w 640080"/>
              <a:gd name="connsiteY55" fmla="*/ 271757 h 731520"/>
              <a:gd name="connsiteX56" fmla="*/ 332972 w 640080"/>
              <a:gd name="connsiteY56" fmla="*/ 273049 h 731520"/>
              <a:gd name="connsiteX57" fmla="*/ 509223 w 640080"/>
              <a:gd name="connsiteY57" fmla="*/ 401228 h 731520"/>
              <a:gd name="connsiteX58" fmla="*/ 534104 w 640080"/>
              <a:gd name="connsiteY58" fmla="*/ 450088 h 731520"/>
              <a:gd name="connsiteX59" fmla="*/ 534104 w 640080"/>
              <a:gd name="connsiteY59" fmla="*/ 474375 h 731520"/>
              <a:gd name="connsiteX60" fmla="*/ 621350 w 640080"/>
              <a:gd name="connsiteY60" fmla="*/ 406440 h 731520"/>
              <a:gd name="connsiteX61" fmla="*/ 640212 w 640080"/>
              <a:gd name="connsiteY61" fmla="*/ 36618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40080" h="731520">
                <a:moveTo>
                  <a:pt x="130795" y="691657"/>
                </a:moveTo>
                <a:cubicBezTo>
                  <a:pt x="130357" y="668771"/>
                  <a:pt x="149525" y="650039"/>
                  <a:pt x="172415" y="650039"/>
                </a:cubicBezTo>
                <a:lnTo>
                  <a:pt x="261416" y="650039"/>
                </a:lnTo>
                <a:lnTo>
                  <a:pt x="261416" y="641875"/>
                </a:lnTo>
                <a:lnTo>
                  <a:pt x="81588" y="641875"/>
                </a:lnTo>
                <a:cubicBezTo>
                  <a:pt x="58698" y="641875"/>
                  <a:pt x="39530" y="623142"/>
                  <a:pt x="39968" y="600257"/>
                </a:cubicBezTo>
                <a:cubicBezTo>
                  <a:pt x="40393" y="578077"/>
                  <a:pt x="58502" y="560230"/>
                  <a:pt x="80781" y="560230"/>
                </a:cubicBezTo>
                <a:lnTo>
                  <a:pt x="261416" y="560230"/>
                </a:lnTo>
                <a:lnTo>
                  <a:pt x="261416" y="552066"/>
                </a:lnTo>
                <a:lnTo>
                  <a:pt x="41787" y="552066"/>
                </a:lnTo>
                <a:cubicBezTo>
                  <a:pt x="18897" y="552066"/>
                  <a:pt x="-271" y="533334"/>
                  <a:pt x="168" y="510448"/>
                </a:cubicBezTo>
                <a:cubicBezTo>
                  <a:pt x="592" y="488271"/>
                  <a:pt x="18703" y="470425"/>
                  <a:pt x="40981" y="470425"/>
                </a:cubicBezTo>
                <a:lnTo>
                  <a:pt x="261417" y="470425"/>
                </a:lnTo>
                <a:lnTo>
                  <a:pt x="261417" y="462261"/>
                </a:lnTo>
                <a:lnTo>
                  <a:pt x="82608" y="462261"/>
                </a:lnTo>
                <a:cubicBezTo>
                  <a:pt x="59718" y="462261"/>
                  <a:pt x="40550" y="443529"/>
                  <a:pt x="40988" y="420643"/>
                </a:cubicBezTo>
                <a:cubicBezTo>
                  <a:pt x="41413" y="398466"/>
                  <a:pt x="59524" y="380619"/>
                  <a:pt x="81802" y="380619"/>
                </a:cubicBezTo>
                <a:lnTo>
                  <a:pt x="322641" y="380619"/>
                </a:lnTo>
                <a:lnTo>
                  <a:pt x="278228" y="348321"/>
                </a:lnTo>
                <a:cubicBezTo>
                  <a:pt x="259994" y="335061"/>
                  <a:pt x="255964" y="309532"/>
                  <a:pt x="269224" y="291297"/>
                </a:cubicBezTo>
                <a:cubicBezTo>
                  <a:pt x="282484" y="273064"/>
                  <a:pt x="308015" y="269034"/>
                  <a:pt x="326248" y="282293"/>
                </a:cubicBezTo>
                <a:lnTo>
                  <a:pt x="502500" y="410473"/>
                </a:lnTo>
                <a:cubicBezTo>
                  <a:pt x="515175" y="419691"/>
                  <a:pt x="522674" y="434417"/>
                  <a:pt x="522674" y="450089"/>
                </a:cubicBezTo>
                <a:lnTo>
                  <a:pt x="522674" y="651737"/>
                </a:lnTo>
                <a:cubicBezTo>
                  <a:pt x="522674" y="674469"/>
                  <a:pt x="507035" y="694214"/>
                  <a:pt x="484908" y="699421"/>
                </a:cubicBezTo>
                <a:lnTo>
                  <a:pt x="369935" y="726473"/>
                </a:lnTo>
                <a:cubicBezTo>
                  <a:pt x="355226" y="729933"/>
                  <a:pt x="340167" y="731682"/>
                  <a:pt x="325057" y="731682"/>
                </a:cubicBezTo>
                <a:lnTo>
                  <a:pt x="171609" y="731682"/>
                </a:lnTo>
                <a:cubicBezTo>
                  <a:pt x="149331" y="731680"/>
                  <a:pt x="131220" y="713834"/>
                  <a:pt x="130795" y="691657"/>
                </a:cubicBezTo>
                <a:close/>
                <a:moveTo>
                  <a:pt x="235450" y="369186"/>
                </a:moveTo>
                <a:lnTo>
                  <a:pt x="287489" y="369186"/>
                </a:lnTo>
                <a:lnTo>
                  <a:pt x="271506" y="357562"/>
                </a:lnTo>
                <a:cubicBezTo>
                  <a:pt x="244961" y="338258"/>
                  <a:pt x="242484" y="299145"/>
                  <a:pt x="266977" y="276786"/>
                </a:cubicBezTo>
                <a:lnTo>
                  <a:pt x="248397" y="252926"/>
                </a:lnTo>
                <a:cubicBezTo>
                  <a:pt x="234334" y="234865"/>
                  <a:pt x="207778" y="231251"/>
                  <a:pt x="189990" y="245657"/>
                </a:cubicBezTo>
                <a:cubicBezTo>
                  <a:pt x="172752" y="259617"/>
                  <a:pt x="169797" y="284872"/>
                  <a:pt x="183485" y="302450"/>
                </a:cubicBezTo>
                <a:lnTo>
                  <a:pt x="235450" y="369186"/>
                </a:lnTo>
                <a:close/>
                <a:moveTo>
                  <a:pt x="640212" y="366182"/>
                </a:moveTo>
                <a:lnTo>
                  <a:pt x="633064" y="148366"/>
                </a:lnTo>
                <a:cubicBezTo>
                  <a:pt x="632324" y="125833"/>
                  <a:pt x="613459" y="108167"/>
                  <a:pt x="590926" y="108905"/>
                </a:cubicBezTo>
                <a:cubicBezTo>
                  <a:pt x="568390" y="109645"/>
                  <a:pt x="550725" y="128511"/>
                  <a:pt x="551465" y="151043"/>
                </a:cubicBezTo>
                <a:lnTo>
                  <a:pt x="553268" y="205929"/>
                </a:lnTo>
                <a:lnTo>
                  <a:pt x="405303" y="15904"/>
                </a:lnTo>
                <a:cubicBezTo>
                  <a:pt x="391615" y="-1674"/>
                  <a:pt x="366408" y="-4999"/>
                  <a:pt x="348648" y="8291"/>
                </a:cubicBezTo>
                <a:cubicBezTo>
                  <a:pt x="330322" y="22006"/>
                  <a:pt x="327319" y="48639"/>
                  <a:pt x="341382" y="66700"/>
                </a:cubicBezTo>
                <a:lnTo>
                  <a:pt x="451237" y="207782"/>
                </a:lnTo>
                <a:lnTo>
                  <a:pt x="444795" y="212798"/>
                </a:lnTo>
                <a:lnTo>
                  <a:pt x="309363" y="38871"/>
                </a:lnTo>
                <a:cubicBezTo>
                  <a:pt x="295676" y="21293"/>
                  <a:pt x="270469" y="17968"/>
                  <a:pt x="252709" y="31258"/>
                </a:cubicBezTo>
                <a:cubicBezTo>
                  <a:pt x="234383" y="44973"/>
                  <a:pt x="231379" y="71606"/>
                  <a:pt x="245443" y="89667"/>
                </a:cubicBezTo>
                <a:lnTo>
                  <a:pt x="380378" y="262957"/>
                </a:lnTo>
                <a:lnTo>
                  <a:pt x="373936" y="267974"/>
                </a:lnTo>
                <a:lnTo>
                  <a:pt x="262958" y="125450"/>
                </a:lnTo>
                <a:cubicBezTo>
                  <a:pt x="249270" y="107872"/>
                  <a:pt x="224063" y="104548"/>
                  <a:pt x="206303" y="117838"/>
                </a:cubicBezTo>
                <a:cubicBezTo>
                  <a:pt x="187977" y="131552"/>
                  <a:pt x="184974" y="158186"/>
                  <a:pt x="199037" y="176247"/>
                </a:cubicBezTo>
                <a:lnTo>
                  <a:pt x="273408" y="271757"/>
                </a:lnTo>
                <a:cubicBezTo>
                  <a:pt x="291263" y="259960"/>
                  <a:pt x="314920" y="259920"/>
                  <a:pt x="332972" y="273049"/>
                </a:cubicBezTo>
                <a:lnTo>
                  <a:pt x="509223" y="401228"/>
                </a:lnTo>
                <a:cubicBezTo>
                  <a:pt x="524802" y="412558"/>
                  <a:pt x="534104" y="430824"/>
                  <a:pt x="534104" y="450088"/>
                </a:cubicBezTo>
                <a:lnTo>
                  <a:pt x="534104" y="474375"/>
                </a:lnTo>
                <a:lnTo>
                  <a:pt x="621350" y="406440"/>
                </a:lnTo>
                <a:cubicBezTo>
                  <a:pt x="633715" y="396810"/>
                  <a:pt x="640726" y="381845"/>
                  <a:pt x="640212" y="366182"/>
                </a:cubicBezTo>
                <a:close/>
              </a:path>
            </a:pathLst>
          </a:custGeom>
          <a:solidFill>
            <a:srgbClr val="910830"/>
          </a:solidFill>
          <a:ln w="1424" cap="flat">
            <a:noFill/>
            <a:prstDash val="solid"/>
            <a:miter/>
          </a:ln>
        </p:spPr>
        <p:txBody>
          <a:bodyPr rtlCol="0" anchor="ctr"/>
          <a:lstStyle/>
          <a:p>
            <a:endParaRPr lang="en-GB"/>
          </a:p>
        </p:txBody>
      </p:sp>
      <p:sp>
        <p:nvSpPr>
          <p:cNvPr id="399" name="Grafik 395">
            <a:extLst>
              <a:ext uri="{FF2B5EF4-FFF2-40B4-BE49-F238E27FC236}">
                <a16:creationId xmlns:a16="http://schemas.microsoft.com/office/drawing/2014/main" id="{195C6BE0-20D0-442E-9745-2A20D44341CC}"/>
              </a:ext>
            </a:extLst>
          </p:cNvPr>
          <p:cNvSpPr/>
          <p:nvPr/>
        </p:nvSpPr>
        <p:spPr>
          <a:xfrm>
            <a:off x="4604005" y="5672115"/>
            <a:ext cx="473276" cy="360591"/>
          </a:xfrm>
          <a:custGeom>
            <a:avLst/>
            <a:gdLst>
              <a:gd name="connsiteX0" fmla="*/ 710248 w 720090"/>
              <a:gd name="connsiteY0" fmla="*/ 298798 h 548640"/>
              <a:gd name="connsiteX1" fmla="*/ 470218 w 720090"/>
              <a:gd name="connsiteY1" fmla="*/ 538828 h 548640"/>
              <a:gd name="connsiteX2" fmla="*/ 411639 w 720090"/>
              <a:gd name="connsiteY2" fmla="*/ 514539 h 548640"/>
              <a:gd name="connsiteX3" fmla="*/ 411639 w 720090"/>
              <a:gd name="connsiteY3" fmla="*/ 377379 h 548640"/>
              <a:gd name="connsiteX4" fmla="*/ 217329 w 720090"/>
              <a:gd name="connsiteY4" fmla="*/ 377379 h 548640"/>
              <a:gd name="connsiteX5" fmla="*/ 183039 w 720090"/>
              <a:gd name="connsiteY5" fmla="*/ 343089 h 548640"/>
              <a:gd name="connsiteX6" fmla="*/ 183039 w 720090"/>
              <a:gd name="connsiteY6" fmla="*/ 205929 h 548640"/>
              <a:gd name="connsiteX7" fmla="*/ 217329 w 720090"/>
              <a:gd name="connsiteY7" fmla="*/ 171639 h 548640"/>
              <a:gd name="connsiteX8" fmla="*/ 411639 w 720090"/>
              <a:gd name="connsiteY8" fmla="*/ 171639 h 548640"/>
              <a:gd name="connsiteX9" fmla="*/ 411639 w 720090"/>
              <a:gd name="connsiteY9" fmla="*/ 34479 h 548640"/>
              <a:gd name="connsiteX10" fmla="*/ 470218 w 720090"/>
              <a:gd name="connsiteY10" fmla="*/ 10191 h 548640"/>
              <a:gd name="connsiteX11" fmla="*/ 710248 w 720090"/>
              <a:gd name="connsiteY11" fmla="*/ 250221 h 548640"/>
              <a:gd name="connsiteX12" fmla="*/ 710248 w 720090"/>
              <a:gd name="connsiteY12" fmla="*/ 298798 h 548640"/>
              <a:gd name="connsiteX13" fmla="*/ 274479 w 720090"/>
              <a:gd name="connsiteY13" fmla="*/ 531684 h 548640"/>
              <a:gd name="connsiteX14" fmla="*/ 274479 w 720090"/>
              <a:gd name="connsiteY14" fmla="*/ 474534 h 548640"/>
              <a:gd name="connsiteX15" fmla="*/ 257334 w 720090"/>
              <a:gd name="connsiteY15" fmla="*/ 457389 h 548640"/>
              <a:gd name="connsiteX16" fmla="*/ 137319 w 720090"/>
              <a:gd name="connsiteY16" fmla="*/ 457389 h 548640"/>
              <a:gd name="connsiteX17" fmla="*/ 91599 w 720090"/>
              <a:gd name="connsiteY17" fmla="*/ 411669 h 548640"/>
              <a:gd name="connsiteX18" fmla="*/ 91599 w 720090"/>
              <a:gd name="connsiteY18" fmla="*/ 137349 h 548640"/>
              <a:gd name="connsiteX19" fmla="*/ 137319 w 720090"/>
              <a:gd name="connsiteY19" fmla="*/ 91629 h 548640"/>
              <a:gd name="connsiteX20" fmla="*/ 257334 w 720090"/>
              <a:gd name="connsiteY20" fmla="*/ 91629 h 548640"/>
              <a:gd name="connsiteX21" fmla="*/ 274479 w 720090"/>
              <a:gd name="connsiteY21" fmla="*/ 74484 h 548640"/>
              <a:gd name="connsiteX22" fmla="*/ 274479 w 720090"/>
              <a:gd name="connsiteY22" fmla="*/ 17334 h 548640"/>
              <a:gd name="connsiteX23" fmla="*/ 257334 w 720090"/>
              <a:gd name="connsiteY23" fmla="*/ 189 h 548640"/>
              <a:gd name="connsiteX24" fmla="*/ 137319 w 720090"/>
              <a:gd name="connsiteY24" fmla="*/ 189 h 548640"/>
              <a:gd name="connsiteX25" fmla="*/ 159 w 720090"/>
              <a:gd name="connsiteY25" fmla="*/ 137349 h 548640"/>
              <a:gd name="connsiteX26" fmla="*/ 159 w 720090"/>
              <a:gd name="connsiteY26" fmla="*/ 411669 h 548640"/>
              <a:gd name="connsiteX27" fmla="*/ 137319 w 720090"/>
              <a:gd name="connsiteY27" fmla="*/ 548829 h 548640"/>
              <a:gd name="connsiteX28" fmla="*/ 257334 w 720090"/>
              <a:gd name="connsiteY28" fmla="*/ 548829 h 548640"/>
              <a:gd name="connsiteX29" fmla="*/ 274479 w 720090"/>
              <a:gd name="connsiteY29" fmla="*/ 531684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0090" h="548640">
                <a:moveTo>
                  <a:pt x="710248" y="298798"/>
                </a:moveTo>
                <a:lnTo>
                  <a:pt x="470218" y="538828"/>
                </a:lnTo>
                <a:cubicBezTo>
                  <a:pt x="448787" y="560259"/>
                  <a:pt x="411639" y="545258"/>
                  <a:pt x="411639" y="514539"/>
                </a:cubicBezTo>
                <a:lnTo>
                  <a:pt x="411639" y="377379"/>
                </a:lnTo>
                <a:lnTo>
                  <a:pt x="217329" y="377379"/>
                </a:lnTo>
                <a:cubicBezTo>
                  <a:pt x="198327" y="377379"/>
                  <a:pt x="183039" y="362092"/>
                  <a:pt x="183039" y="343089"/>
                </a:cubicBezTo>
                <a:lnTo>
                  <a:pt x="183039" y="205929"/>
                </a:lnTo>
                <a:cubicBezTo>
                  <a:pt x="183039" y="186927"/>
                  <a:pt x="198327" y="171639"/>
                  <a:pt x="217329" y="171639"/>
                </a:cubicBezTo>
                <a:lnTo>
                  <a:pt x="411639" y="171639"/>
                </a:lnTo>
                <a:lnTo>
                  <a:pt x="411639" y="34479"/>
                </a:lnTo>
                <a:cubicBezTo>
                  <a:pt x="411639" y="3904"/>
                  <a:pt x="448644" y="-11241"/>
                  <a:pt x="470218" y="10191"/>
                </a:cubicBezTo>
                <a:lnTo>
                  <a:pt x="710248" y="250221"/>
                </a:lnTo>
                <a:cubicBezTo>
                  <a:pt x="723535" y="263651"/>
                  <a:pt x="723535" y="285368"/>
                  <a:pt x="710248" y="298798"/>
                </a:cubicBezTo>
                <a:close/>
                <a:moveTo>
                  <a:pt x="274479" y="531684"/>
                </a:moveTo>
                <a:lnTo>
                  <a:pt x="274479" y="474534"/>
                </a:lnTo>
                <a:cubicBezTo>
                  <a:pt x="274479" y="465105"/>
                  <a:pt x="266764" y="457389"/>
                  <a:pt x="257334" y="457389"/>
                </a:cubicBezTo>
                <a:lnTo>
                  <a:pt x="137319" y="457389"/>
                </a:lnTo>
                <a:cubicBezTo>
                  <a:pt x="112030" y="457389"/>
                  <a:pt x="91599" y="436958"/>
                  <a:pt x="91599" y="411669"/>
                </a:cubicBezTo>
                <a:lnTo>
                  <a:pt x="91599" y="137349"/>
                </a:lnTo>
                <a:cubicBezTo>
                  <a:pt x="91599" y="112061"/>
                  <a:pt x="112030" y="91629"/>
                  <a:pt x="137319" y="91629"/>
                </a:cubicBezTo>
                <a:lnTo>
                  <a:pt x="257334" y="91629"/>
                </a:lnTo>
                <a:cubicBezTo>
                  <a:pt x="266764" y="91629"/>
                  <a:pt x="274479" y="83914"/>
                  <a:pt x="274479" y="74484"/>
                </a:cubicBezTo>
                <a:lnTo>
                  <a:pt x="274479" y="17334"/>
                </a:lnTo>
                <a:cubicBezTo>
                  <a:pt x="274479" y="7905"/>
                  <a:pt x="266764" y="189"/>
                  <a:pt x="257334" y="189"/>
                </a:cubicBezTo>
                <a:lnTo>
                  <a:pt x="137319" y="189"/>
                </a:lnTo>
                <a:cubicBezTo>
                  <a:pt x="61595" y="189"/>
                  <a:pt x="159" y="61626"/>
                  <a:pt x="159" y="137349"/>
                </a:cubicBezTo>
                <a:lnTo>
                  <a:pt x="159" y="411669"/>
                </a:lnTo>
                <a:cubicBezTo>
                  <a:pt x="159" y="487393"/>
                  <a:pt x="61595" y="548829"/>
                  <a:pt x="137319" y="548829"/>
                </a:cubicBezTo>
                <a:lnTo>
                  <a:pt x="257334" y="548829"/>
                </a:lnTo>
                <a:cubicBezTo>
                  <a:pt x="266764" y="548829"/>
                  <a:pt x="274479" y="541114"/>
                  <a:pt x="274479" y="531684"/>
                </a:cubicBezTo>
                <a:close/>
              </a:path>
            </a:pathLst>
          </a:custGeom>
          <a:solidFill>
            <a:srgbClr val="910830"/>
          </a:solidFill>
          <a:ln w="1414" cap="flat">
            <a:noFill/>
            <a:prstDash val="solid"/>
            <a:miter/>
          </a:ln>
        </p:spPr>
        <p:txBody>
          <a:bodyPr rtlCol="0" anchor="ctr"/>
          <a:lstStyle/>
          <a:p>
            <a:endParaRPr lang="en-GB"/>
          </a:p>
        </p:txBody>
      </p:sp>
      <p:sp>
        <p:nvSpPr>
          <p:cNvPr id="400" name="Grafik 396">
            <a:extLst>
              <a:ext uri="{FF2B5EF4-FFF2-40B4-BE49-F238E27FC236}">
                <a16:creationId xmlns:a16="http://schemas.microsoft.com/office/drawing/2014/main" id="{B3B721F1-88EC-4B8A-BBD3-8B262D72AFD2}"/>
              </a:ext>
            </a:extLst>
          </p:cNvPr>
          <p:cNvSpPr/>
          <p:nvPr/>
        </p:nvSpPr>
        <p:spPr>
          <a:xfrm>
            <a:off x="1101385" y="5612035"/>
            <a:ext cx="600986" cy="480789"/>
          </a:xfrm>
          <a:custGeom>
            <a:avLst/>
            <a:gdLst>
              <a:gd name="connsiteX0" fmla="*/ 183041 w 914400"/>
              <a:gd name="connsiteY0" fmla="*/ 503081 h 731520"/>
              <a:gd name="connsiteX1" fmla="*/ 45881 w 914400"/>
              <a:gd name="connsiteY1" fmla="*/ 503081 h 731520"/>
              <a:gd name="connsiteX2" fmla="*/ 161 w 914400"/>
              <a:gd name="connsiteY2" fmla="*/ 548801 h 731520"/>
              <a:gd name="connsiteX3" fmla="*/ 161 w 914400"/>
              <a:gd name="connsiteY3" fmla="*/ 685961 h 731520"/>
              <a:gd name="connsiteX4" fmla="*/ 45881 w 914400"/>
              <a:gd name="connsiteY4" fmla="*/ 731681 h 731520"/>
              <a:gd name="connsiteX5" fmla="*/ 183041 w 914400"/>
              <a:gd name="connsiteY5" fmla="*/ 731681 h 731520"/>
              <a:gd name="connsiteX6" fmla="*/ 228761 w 914400"/>
              <a:gd name="connsiteY6" fmla="*/ 685961 h 731520"/>
              <a:gd name="connsiteX7" fmla="*/ 228761 w 914400"/>
              <a:gd name="connsiteY7" fmla="*/ 548801 h 731520"/>
              <a:gd name="connsiteX8" fmla="*/ 183041 w 914400"/>
              <a:gd name="connsiteY8" fmla="*/ 503081 h 731520"/>
              <a:gd name="connsiteX9" fmla="*/ 148751 w 914400"/>
              <a:gd name="connsiteY9" fmla="*/ 388781 h 731520"/>
              <a:gd name="connsiteX10" fmla="*/ 423071 w 914400"/>
              <a:gd name="connsiteY10" fmla="*/ 388781 h 731520"/>
              <a:gd name="connsiteX11" fmla="*/ 423071 w 914400"/>
              <a:gd name="connsiteY11" fmla="*/ 457361 h 731520"/>
              <a:gd name="connsiteX12" fmla="*/ 491651 w 914400"/>
              <a:gd name="connsiteY12" fmla="*/ 457361 h 731520"/>
              <a:gd name="connsiteX13" fmla="*/ 491651 w 914400"/>
              <a:gd name="connsiteY13" fmla="*/ 388781 h 731520"/>
              <a:gd name="connsiteX14" fmla="*/ 765971 w 914400"/>
              <a:gd name="connsiteY14" fmla="*/ 388781 h 731520"/>
              <a:gd name="connsiteX15" fmla="*/ 765971 w 914400"/>
              <a:gd name="connsiteY15" fmla="*/ 457361 h 731520"/>
              <a:gd name="connsiteX16" fmla="*/ 834551 w 914400"/>
              <a:gd name="connsiteY16" fmla="*/ 457361 h 731520"/>
              <a:gd name="connsiteX17" fmla="*/ 834551 w 914400"/>
              <a:gd name="connsiteY17" fmla="*/ 375079 h 731520"/>
              <a:gd name="connsiteX18" fmla="*/ 779673 w 914400"/>
              <a:gd name="connsiteY18" fmla="*/ 320201 h 731520"/>
              <a:gd name="connsiteX19" fmla="*/ 491651 w 914400"/>
              <a:gd name="connsiteY19" fmla="*/ 320201 h 731520"/>
              <a:gd name="connsiteX20" fmla="*/ 491651 w 914400"/>
              <a:gd name="connsiteY20" fmla="*/ 228761 h 731520"/>
              <a:gd name="connsiteX21" fmla="*/ 548801 w 914400"/>
              <a:gd name="connsiteY21" fmla="*/ 228761 h 731520"/>
              <a:gd name="connsiteX22" fmla="*/ 594521 w 914400"/>
              <a:gd name="connsiteY22" fmla="*/ 183041 h 731520"/>
              <a:gd name="connsiteX23" fmla="*/ 594521 w 914400"/>
              <a:gd name="connsiteY23" fmla="*/ 45881 h 731520"/>
              <a:gd name="connsiteX24" fmla="*/ 548801 w 914400"/>
              <a:gd name="connsiteY24" fmla="*/ 161 h 731520"/>
              <a:gd name="connsiteX25" fmla="*/ 365921 w 914400"/>
              <a:gd name="connsiteY25" fmla="*/ 161 h 731520"/>
              <a:gd name="connsiteX26" fmla="*/ 320201 w 914400"/>
              <a:gd name="connsiteY26" fmla="*/ 45881 h 731520"/>
              <a:gd name="connsiteX27" fmla="*/ 320201 w 914400"/>
              <a:gd name="connsiteY27" fmla="*/ 183041 h 731520"/>
              <a:gd name="connsiteX28" fmla="*/ 365921 w 914400"/>
              <a:gd name="connsiteY28" fmla="*/ 228761 h 731520"/>
              <a:gd name="connsiteX29" fmla="*/ 423071 w 914400"/>
              <a:gd name="connsiteY29" fmla="*/ 228761 h 731520"/>
              <a:gd name="connsiteX30" fmla="*/ 423071 w 914400"/>
              <a:gd name="connsiteY30" fmla="*/ 320201 h 731520"/>
              <a:gd name="connsiteX31" fmla="*/ 135049 w 914400"/>
              <a:gd name="connsiteY31" fmla="*/ 320201 h 731520"/>
              <a:gd name="connsiteX32" fmla="*/ 80171 w 914400"/>
              <a:gd name="connsiteY32" fmla="*/ 375079 h 731520"/>
              <a:gd name="connsiteX33" fmla="*/ 80171 w 914400"/>
              <a:gd name="connsiteY33" fmla="*/ 457361 h 731520"/>
              <a:gd name="connsiteX34" fmla="*/ 148751 w 914400"/>
              <a:gd name="connsiteY34" fmla="*/ 457361 h 731520"/>
              <a:gd name="connsiteX35" fmla="*/ 148751 w 914400"/>
              <a:gd name="connsiteY35" fmla="*/ 388781 h 731520"/>
              <a:gd name="connsiteX36" fmla="*/ 525941 w 914400"/>
              <a:gd name="connsiteY36" fmla="*/ 503081 h 731520"/>
              <a:gd name="connsiteX37" fmla="*/ 388781 w 914400"/>
              <a:gd name="connsiteY37" fmla="*/ 503081 h 731520"/>
              <a:gd name="connsiteX38" fmla="*/ 343061 w 914400"/>
              <a:gd name="connsiteY38" fmla="*/ 548801 h 731520"/>
              <a:gd name="connsiteX39" fmla="*/ 343061 w 914400"/>
              <a:gd name="connsiteY39" fmla="*/ 685961 h 731520"/>
              <a:gd name="connsiteX40" fmla="*/ 388781 w 914400"/>
              <a:gd name="connsiteY40" fmla="*/ 731681 h 731520"/>
              <a:gd name="connsiteX41" fmla="*/ 525941 w 914400"/>
              <a:gd name="connsiteY41" fmla="*/ 731681 h 731520"/>
              <a:gd name="connsiteX42" fmla="*/ 571661 w 914400"/>
              <a:gd name="connsiteY42" fmla="*/ 685961 h 731520"/>
              <a:gd name="connsiteX43" fmla="*/ 571661 w 914400"/>
              <a:gd name="connsiteY43" fmla="*/ 548801 h 731520"/>
              <a:gd name="connsiteX44" fmla="*/ 525941 w 914400"/>
              <a:gd name="connsiteY44" fmla="*/ 503081 h 731520"/>
              <a:gd name="connsiteX45" fmla="*/ 868841 w 914400"/>
              <a:gd name="connsiteY45" fmla="*/ 503081 h 731520"/>
              <a:gd name="connsiteX46" fmla="*/ 731681 w 914400"/>
              <a:gd name="connsiteY46" fmla="*/ 503081 h 731520"/>
              <a:gd name="connsiteX47" fmla="*/ 685961 w 914400"/>
              <a:gd name="connsiteY47" fmla="*/ 548801 h 731520"/>
              <a:gd name="connsiteX48" fmla="*/ 685961 w 914400"/>
              <a:gd name="connsiteY48" fmla="*/ 685961 h 731520"/>
              <a:gd name="connsiteX49" fmla="*/ 731681 w 914400"/>
              <a:gd name="connsiteY49" fmla="*/ 731681 h 731520"/>
              <a:gd name="connsiteX50" fmla="*/ 868841 w 914400"/>
              <a:gd name="connsiteY50" fmla="*/ 731681 h 731520"/>
              <a:gd name="connsiteX51" fmla="*/ 914561 w 914400"/>
              <a:gd name="connsiteY51" fmla="*/ 685961 h 731520"/>
              <a:gd name="connsiteX52" fmla="*/ 914561 w 914400"/>
              <a:gd name="connsiteY52" fmla="*/ 548801 h 731520"/>
              <a:gd name="connsiteX53" fmla="*/ 868841 w 914400"/>
              <a:gd name="connsiteY53"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14400" h="731520">
                <a:moveTo>
                  <a:pt x="183041" y="503081"/>
                </a:moveTo>
                <a:lnTo>
                  <a:pt x="45881" y="503081"/>
                </a:lnTo>
                <a:cubicBezTo>
                  <a:pt x="20635" y="503081"/>
                  <a:pt x="161" y="523555"/>
                  <a:pt x="161" y="548801"/>
                </a:cubicBezTo>
                <a:lnTo>
                  <a:pt x="161" y="685961"/>
                </a:lnTo>
                <a:cubicBezTo>
                  <a:pt x="161" y="711207"/>
                  <a:pt x="20635" y="731681"/>
                  <a:pt x="45881" y="731681"/>
                </a:cubicBezTo>
                <a:lnTo>
                  <a:pt x="183041" y="731681"/>
                </a:lnTo>
                <a:cubicBezTo>
                  <a:pt x="208287" y="731681"/>
                  <a:pt x="228761" y="711207"/>
                  <a:pt x="228761" y="685961"/>
                </a:cubicBezTo>
                <a:lnTo>
                  <a:pt x="228761" y="548801"/>
                </a:lnTo>
                <a:cubicBezTo>
                  <a:pt x="228761" y="523555"/>
                  <a:pt x="208287" y="503081"/>
                  <a:pt x="183041" y="503081"/>
                </a:cubicBezTo>
                <a:close/>
                <a:moveTo>
                  <a:pt x="148751" y="388781"/>
                </a:moveTo>
                <a:lnTo>
                  <a:pt x="423071" y="388781"/>
                </a:lnTo>
                <a:lnTo>
                  <a:pt x="423071" y="457361"/>
                </a:lnTo>
                <a:lnTo>
                  <a:pt x="491651" y="457361"/>
                </a:lnTo>
                <a:lnTo>
                  <a:pt x="491651" y="388781"/>
                </a:lnTo>
                <a:lnTo>
                  <a:pt x="765971" y="388781"/>
                </a:lnTo>
                <a:lnTo>
                  <a:pt x="765971" y="457361"/>
                </a:lnTo>
                <a:lnTo>
                  <a:pt x="834551" y="457361"/>
                </a:lnTo>
                <a:lnTo>
                  <a:pt x="834551" y="375079"/>
                </a:lnTo>
                <a:cubicBezTo>
                  <a:pt x="834551" y="344832"/>
                  <a:pt x="809933" y="320201"/>
                  <a:pt x="779673" y="320201"/>
                </a:cubicBezTo>
                <a:lnTo>
                  <a:pt x="491651" y="320201"/>
                </a:lnTo>
                <a:lnTo>
                  <a:pt x="491651" y="228761"/>
                </a:lnTo>
                <a:lnTo>
                  <a:pt x="548801" y="228761"/>
                </a:lnTo>
                <a:cubicBezTo>
                  <a:pt x="574047" y="228761"/>
                  <a:pt x="594521" y="208287"/>
                  <a:pt x="594521" y="183041"/>
                </a:cubicBezTo>
                <a:lnTo>
                  <a:pt x="594521" y="45881"/>
                </a:lnTo>
                <a:cubicBezTo>
                  <a:pt x="594521" y="20635"/>
                  <a:pt x="574047" y="161"/>
                  <a:pt x="548801" y="161"/>
                </a:cubicBezTo>
                <a:lnTo>
                  <a:pt x="365921" y="161"/>
                </a:lnTo>
                <a:cubicBezTo>
                  <a:pt x="340675" y="161"/>
                  <a:pt x="320201" y="20635"/>
                  <a:pt x="320201" y="45881"/>
                </a:cubicBezTo>
                <a:lnTo>
                  <a:pt x="320201" y="183041"/>
                </a:lnTo>
                <a:cubicBezTo>
                  <a:pt x="320201" y="208287"/>
                  <a:pt x="340675" y="228761"/>
                  <a:pt x="365921" y="228761"/>
                </a:cubicBezTo>
                <a:lnTo>
                  <a:pt x="423071" y="228761"/>
                </a:lnTo>
                <a:lnTo>
                  <a:pt x="423071" y="320201"/>
                </a:lnTo>
                <a:lnTo>
                  <a:pt x="135049" y="320201"/>
                </a:lnTo>
                <a:cubicBezTo>
                  <a:pt x="104788" y="320201"/>
                  <a:pt x="80171" y="344818"/>
                  <a:pt x="80171" y="375079"/>
                </a:cubicBezTo>
                <a:lnTo>
                  <a:pt x="80171" y="457361"/>
                </a:lnTo>
                <a:lnTo>
                  <a:pt x="148751" y="457361"/>
                </a:lnTo>
                <a:lnTo>
                  <a:pt x="148751" y="388781"/>
                </a:lnTo>
                <a:close/>
                <a:moveTo>
                  <a:pt x="525941" y="503081"/>
                </a:moveTo>
                <a:lnTo>
                  <a:pt x="388781" y="503081"/>
                </a:lnTo>
                <a:cubicBezTo>
                  <a:pt x="363535" y="503081"/>
                  <a:pt x="343061" y="523555"/>
                  <a:pt x="343061" y="548801"/>
                </a:cubicBezTo>
                <a:lnTo>
                  <a:pt x="343061" y="685961"/>
                </a:lnTo>
                <a:cubicBezTo>
                  <a:pt x="343061" y="711207"/>
                  <a:pt x="363535" y="731681"/>
                  <a:pt x="388781" y="731681"/>
                </a:cubicBezTo>
                <a:lnTo>
                  <a:pt x="525941" y="731681"/>
                </a:lnTo>
                <a:cubicBezTo>
                  <a:pt x="551187" y="731681"/>
                  <a:pt x="571661" y="711207"/>
                  <a:pt x="571661" y="685961"/>
                </a:cubicBezTo>
                <a:lnTo>
                  <a:pt x="571661" y="548801"/>
                </a:lnTo>
                <a:cubicBezTo>
                  <a:pt x="571661" y="523555"/>
                  <a:pt x="551187" y="503081"/>
                  <a:pt x="525941" y="503081"/>
                </a:cubicBezTo>
                <a:close/>
                <a:moveTo>
                  <a:pt x="868841" y="503081"/>
                </a:moveTo>
                <a:lnTo>
                  <a:pt x="731681" y="503081"/>
                </a:lnTo>
                <a:cubicBezTo>
                  <a:pt x="706435" y="503081"/>
                  <a:pt x="685961" y="523555"/>
                  <a:pt x="685961" y="548801"/>
                </a:cubicBezTo>
                <a:lnTo>
                  <a:pt x="685961" y="685961"/>
                </a:lnTo>
                <a:cubicBezTo>
                  <a:pt x="685961" y="711207"/>
                  <a:pt x="706435" y="731681"/>
                  <a:pt x="731681" y="731681"/>
                </a:cubicBezTo>
                <a:lnTo>
                  <a:pt x="868841" y="731681"/>
                </a:lnTo>
                <a:cubicBezTo>
                  <a:pt x="894087" y="731681"/>
                  <a:pt x="914561" y="711207"/>
                  <a:pt x="914561" y="685961"/>
                </a:cubicBezTo>
                <a:lnTo>
                  <a:pt x="914561" y="548801"/>
                </a:lnTo>
                <a:cubicBezTo>
                  <a:pt x="914561" y="523555"/>
                  <a:pt x="894087" y="503081"/>
                  <a:pt x="868841" y="503081"/>
                </a:cubicBezTo>
                <a:close/>
              </a:path>
            </a:pathLst>
          </a:custGeom>
          <a:solidFill>
            <a:srgbClr val="910830"/>
          </a:solidFill>
          <a:ln w="1429" cap="flat">
            <a:noFill/>
            <a:prstDash val="solid"/>
            <a:miter/>
          </a:ln>
        </p:spPr>
        <p:txBody>
          <a:bodyPr rtlCol="0" anchor="ctr"/>
          <a:lstStyle/>
          <a:p>
            <a:endParaRPr lang="en-GB"/>
          </a:p>
        </p:txBody>
      </p:sp>
      <p:sp>
        <p:nvSpPr>
          <p:cNvPr id="401" name="Grafik 397">
            <a:extLst>
              <a:ext uri="{FF2B5EF4-FFF2-40B4-BE49-F238E27FC236}">
                <a16:creationId xmlns:a16="http://schemas.microsoft.com/office/drawing/2014/main" id="{CF506946-6377-412B-B4A9-1BA4E25152B3}"/>
              </a:ext>
            </a:extLst>
          </p:cNvPr>
          <p:cNvSpPr/>
          <p:nvPr/>
        </p:nvSpPr>
        <p:spPr>
          <a:xfrm>
            <a:off x="5107644" y="5612036"/>
            <a:ext cx="480789" cy="480789"/>
          </a:xfrm>
          <a:custGeom>
            <a:avLst/>
            <a:gdLst>
              <a:gd name="connsiteX0" fmla="*/ 365919 w 731520"/>
              <a:gd name="connsiteY0" fmla="*/ 159 h 731520"/>
              <a:gd name="connsiteX1" fmla="*/ 159 w 731520"/>
              <a:gd name="connsiteY1" fmla="*/ 320199 h 731520"/>
              <a:gd name="connsiteX2" fmla="*/ 135176 w 731520"/>
              <a:gd name="connsiteY2" fmla="*/ 568373 h 731520"/>
              <a:gd name="connsiteX3" fmla="*/ 154464 w 731520"/>
              <a:gd name="connsiteY3" fmla="*/ 611093 h 731520"/>
              <a:gd name="connsiteX4" fmla="*/ 141034 w 731520"/>
              <a:gd name="connsiteY4" fmla="*/ 705676 h 731520"/>
              <a:gd name="connsiteX5" fmla="*/ 163465 w 731520"/>
              <a:gd name="connsiteY5" fmla="*/ 731679 h 731520"/>
              <a:gd name="connsiteX6" fmla="*/ 274479 w 731520"/>
              <a:gd name="connsiteY6" fmla="*/ 731679 h 731520"/>
              <a:gd name="connsiteX7" fmla="*/ 274479 w 731520"/>
              <a:gd name="connsiteY7" fmla="*/ 651669 h 731520"/>
              <a:gd name="connsiteX8" fmla="*/ 285909 w 731520"/>
              <a:gd name="connsiteY8" fmla="*/ 640239 h 731520"/>
              <a:gd name="connsiteX9" fmla="*/ 308769 w 731520"/>
              <a:gd name="connsiteY9" fmla="*/ 640239 h 731520"/>
              <a:gd name="connsiteX10" fmla="*/ 320199 w 731520"/>
              <a:gd name="connsiteY10" fmla="*/ 651669 h 731520"/>
              <a:gd name="connsiteX11" fmla="*/ 320199 w 731520"/>
              <a:gd name="connsiteY11" fmla="*/ 731679 h 731520"/>
              <a:gd name="connsiteX12" fmla="*/ 411639 w 731520"/>
              <a:gd name="connsiteY12" fmla="*/ 731679 h 731520"/>
              <a:gd name="connsiteX13" fmla="*/ 411639 w 731520"/>
              <a:gd name="connsiteY13" fmla="*/ 651669 h 731520"/>
              <a:gd name="connsiteX14" fmla="*/ 423069 w 731520"/>
              <a:gd name="connsiteY14" fmla="*/ 640239 h 731520"/>
              <a:gd name="connsiteX15" fmla="*/ 445929 w 731520"/>
              <a:gd name="connsiteY15" fmla="*/ 640239 h 731520"/>
              <a:gd name="connsiteX16" fmla="*/ 457359 w 731520"/>
              <a:gd name="connsiteY16" fmla="*/ 651669 h 731520"/>
              <a:gd name="connsiteX17" fmla="*/ 457359 w 731520"/>
              <a:gd name="connsiteY17" fmla="*/ 731679 h 731520"/>
              <a:gd name="connsiteX18" fmla="*/ 568373 w 731520"/>
              <a:gd name="connsiteY18" fmla="*/ 731679 h 731520"/>
              <a:gd name="connsiteX19" fmla="*/ 590804 w 731520"/>
              <a:gd name="connsiteY19" fmla="*/ 705676 h 731520"/>
              <a:gd name="connsiteX20" fmla="*/ 577374 w 731520"/>
              <a:gd name="connsiteY20" fmla="*/ 611093 h 731520"/>
              <a:gd name="connsiteX21" fmla="*/ 596662 w 731520"/>
              <a:gd name="connsiteY21" fmla="*/ 568373 h 731520"/>
              <a:gd name="connsiteX22" fmla="*/ 731679 w 731520"/>
              <a:gd name="connsiteY22" fmla="*/ 320199 h 731520"/>
              <a:gd name="connsiteX23" fmla="*/ 365919 w 731520"/>
              <a:gd name="connsiteY23" fmla="*/ 159 h 731520"/>
              <a:gd name="connsiteX24" fmla="*/ 228759 w 731520"/>
              <a:gd name="connsiteY24" fmla="*/ 457359 h 731520"/>
              <a:gd name="connsiteX25" fmla="*/ 137319 w 731520"/>
              <a:gd name="connsiteY25" fmla="*/ 365919 h 731520"/>
              <a:gd name="connsiteX26" fmla="*/ 228759 w 731520"/>
              <a:gd name="connsiteY26" fmla="*/ 274479 h 731520"/>
              <a:gd name="connsiteX27" fmla="*/ 320199 w 731520"/>
              <a:gd name="connsiteY27" fmla="*/ 365919 h 731520"/>
              <a:gd name="connsiteX28" fmla="*/ 228759 w 731520"/>
              <a:gd name="connsiteY28" fmla="*/ 457359 h 731520"/>
              <a:gd name="connsiteX29" fmla="*/ 503079 w 731520"/>
              <a:gd name="connsiteY29" fmla="*/ 457359 h 731520"/>
              <a:gd name="connsiteX30" fmla="*/ 411639 w 731520"/>
              <a:gd name="connsiteY30" fmla="*/ 365919 h 731520"/>
              <a:gd name="connsiteX31" fmla="*/ 503079 w 731520"/>
              <a:gd name="connsiteY31" fmla="*/ 274479 h 731520"/>
              <a:gd name="connsiteX32" fmla="*/ 594519 w 731520"/>
              <a:gd name="connsiteY32" fmla="*/ 365919 h 731520"/>
              <a:gd name="connsiteX33" fmla="*/ 503079 w 731520"/>
              <a:gd name="connsiteY33"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365919" y="159"/>
                </a:moveTo>
                <a:cubicBezTo>
                  <a:pt x="163894" y="159"/>
                  <a:pt x="159" y="143463"/>
                  <a:pt x="159" y="320199"/>
                </a:cubicBezTo>
                <a:cubicBezTo>
                  <a:pt x="159" y="420354"/>
                  <a:pt x="52880" y="509651"/>
                  <a:pt x="135176" y="568373"/>
                </a:cubicBezTo>
                <a:cubicBezTo>
                  <a:pt x="148892" y="578231"/>
                  <a:pt x="156893" y="594233"/>
                  <a:pt x="154464" y="611093"/>
                </a:cubicBezTo>
                <a:lnTo>
                  <a:pt x="141034" y="705676"/>
                </a:lnTo>
                <a:cubicBezTo>
                  <a:pt x="139034" y="719392"/>
                  <a:pt x="149606" y="731679"/>
                  <a:pt x="163465" y="731679"/>
                </a:cubicBezTo>
                <a:lnTo>
                  <a:pt x="274479" y="731679"/>
                </a:lnTo>
                <a:lnTo>
                  <a:pt x="274479" y="651669"/>
                </a:lnTo>
                <a:cubicBezTo>
                  <a:pt x="274479" y="645383"/>
                  <a:pt x="279623" y="640239"/>
                  <a:pt x="285909" y="640239"/>
                </a:cubicBezTo>
                <a:lnTo>
                  <a:pt x="308769" y="640239"/>
                </a:lnTo>
                <a:cubicBezTo>
                  <a:pt x="315056" y="640239"/>
                  <a:pt x="320199" y="645383"/>
                  <a:pt x="320199" y="651669"/>
                </a:cubicBezTo>
                <a:lnTo>
                  <a:pt x="320199" y="731679"/>
                </a:lnTo>
                <a:lnTo>
                  <a:pt x="411639" y="731679"/>
                </a:lnTo>
                <a:lnTo>
                  <a:pt x="411639" y="651669"/>
                </a:lnTo>
                <a:cubicBezTo>
                  <a:pt x="411639" y="645383"/>
                  <a:pt x="416783" y="640239"/>
                  <a:pt x="423069" y="640239"/>
                </a:cubicBezTo>
                <a:lnTo>
                  <a:pt x="445929" y="640239"/>
                </a:lnTo>
                <a:cubicBezTo>
                  <a:pt x="452216" y="640239"/>
                  <a:pt x="457359" y="645383"/>
                  <a:pt x="457359" y="651669"/>
                </a:cubicBezTo>
                <a:lnTo>
                  <a:pt x="457359" y="731679"/>
                </a:lnTo>
                <a:lnTo>
                  <a:pt x="568373" y="731679"/>
                </a:lnTo>
                <a:cubicBezTo>
                  <a:pt x="582232" y="731679"/>
                  <a:pt x="592805" y="719392"/>
                  <a:pt x="590804" y="705676"/>
                </a:cubicBezTo>
                <a:lnTo>
                  <a:pt x="577374" y="611093"/>
                </a:lnTo>
                <a:cubicBezTo>
                  <a:pt x="574945" y="594376"/>
                  <a:pt x="582803" y="578231"/>
                  <a:pt x="596662" y="568373"/>
                </a:cubicBezTo>
                <a:cubicBezTo>
                  <a:pt x="678958" y="509651"/>
                  <a:pt x="731679" y="420354"/>
                  <a:pt x="731679" y="320199"/>
                </a:cubicBezTo>
                <a:cubicBezTo>
                  <a:pt x="731679" y="143463"/>
                  <a:pt x="567944" y="159"/>
                  <a:pt x="365919" y="159"/>
                </a:cubicBezTo>
                <a:close/>
                <a:moveTo>
                  <a:pt x="228759" y="457359"/>
                </a:moveTo>
                <a:cubicBezTo>
                  <a:pt x="178324" y="457359"/>
                  <a:pt x="137319" y="416354"/>
                  <a:pt x="137319" y="365919"/>
                </a:cubicBezTo>
                <a:cubicBezTo>
                  <a:pt x="137319" y="315484"/>
                  <a:pt x="178324" y="274479"/>
                  <a:pt x="228759" y="274479"/>
                </a:cubicBezTo>
                <a:cubicBezTo>
                  <a:pt x="279194" y="274479"/>
                  <a:pt x="320199" y="315484"/>
                  <a:pt x="320199" y="365919"/>
                </a:cubicBezTo>
                <a:cubicBezTo>
                  <a:pt x="320199" y="416354"/>
                  <a:pt x="279194" y="457359"/>
                  <a:pt x="228759" y="457359"/>
                </a:cubicBezTo>
                <a:close/>
                <a:moveTo>
                  <a:pt x="503079" y="457359"/>
                </a:moveTo>
                <a:cubicBezTo>
                  <a:pt x="452644" y="457359"/>
                  <a:pt x="411639" y="416354"/>
                  <a:pt x="411639" y="365919"/>
                </a:cubicBezTo>
                <a:cubicBezTo>
                  <a:pt x="411639" y="315484"/>
                  <a:pt x="452644" y="274479"/>
                  <a:pt x="503079" y="274479"/>
                </a:cubicBezTo>
                <a:cubicBezTo>
                  <a:pt x="553514" y="274479"/>
                  <a:pt x="594519" y="315484"/>
                  <a:pt x="594519" y="365919"/>
                </a:cubicBezTo>
                <a:cubicBezTo>
                  <a:pt x="594519" y="416354"/>
                  <a:pt x="553514" y="457359"/>
                  <a:pt x="503079" y="457359"/>
                </a:cubicBezTo>
                <a:close/>
              </a:path>
            </a:pathLst>
          </a:custGeom>
          <a:solidFill>
            <a:srgbClr val="910830"/>
          </a:solidFill>
          <a:ln w="1414" cap="flat">
            <a:noFill/>
            <a:prstDash val="solid"/>
            <a:miter/>
          </a:ln>
        </p:spPr>
        <p:txBody>
          <a:bodyPr rtlCol="0" anchor="ctr"/>
          <a:lstStyle/>
          <a:p>
            <a:endParaRPr lang="en-GB"/>
          </a:p>
        </p:txBody>
      </p:sp>
      <p:sp>
        <p:nvSpPr>
          <p:cNvPr id="402" name="Grafik 398">
            <a:extLst>
              <a:ext uri="{FF2B5EF4-FFF2-40B4-BE49-F238E27FC236}">
                <a16:creationId xmlns:a16="http://schemas.microsoft.com/office/drawing/2014/main" id="{971D2E81-F05D-49BE-A527-BFC854849EE5}"/>
              </a:ext>
            </a:extLst>
          </p:cNvPr>
          <p:cNvSpPr/>
          <p:nvPr/>
        </p:nvSpPr>
        <p:spPr>
          <a:xfrm>
            <a:off x="8024298" y="5612036"/>
            <a:ext cx="420690" cy="480789"/>
          </a:xfrm>
          <a:custGeom>
            <a:avLst/>
            <a:gdLst>
              <a:gd name="connsiteX0" fmla="*/ 627599 w 640080"/>
              <a:gd name="connsiteY0" fmla="*/ 647470 h 731520"/>
              <a:gd name="connsiteX1" fmla="*/ 424745 w 640080"/>
              <a:gd name="connsiteY1" fmla="*/ 548800 h 731520"/>
              <a:gd name="connsiteX2" fmla="*/ 627613 w 640080"/>
              <a:gd name="connsiteY2" fmla="*/ 450131 h 731520"/>
              <a:gd name="connsiteX3" fmla="*/ 637829 w 640080"/>
              <a:gd name="connsiteY3" fmla="*/ 419470 h 731520"/>
              <a:gd name="connsiteX4" fmla="*/ 617384 w 640080"/>
              <a:gd name="connsiteY4" fmla="*/ 378565 h 731520"/>
              <a:gd name="connsiteX5" fmla="*/ 586708 w 640080"/>
              <a:gd name="connsiteY5" fmla="*/ 368335 h 731520"/>
              <a:gd name="connsiteX6" fmla="*/ 320204 w 640080"/>
              <a:gd name="connsiteY6" fmla="*/ 497951 h 731520"/>
              <a:gd name="connsiteX7" fmla="*/ 53699 w 640080"/>
              <a:gd name="connsiteY7" fmla="*/ 368335 h 731520"/>
              <a:gd name="connsiteX8" fmla="*/ 23024 w 640080"/>
              <a:gd name="connsiteY8" fmla="*/ 378565 h 731520"/>
              <a:gd name="connsiteX9" fmla="*/ 2578 w 640080"/>
              <a:gd name="connsiteY9" fmla="*/ 419470 h 731520"/>
              <a:gd name="connsiteX10" fmla="*/ 12794 w 640080"/>
              <a:gd name="connsiteY10" fmla="*/ 450131 h 731520"/>
              <a:gd name="connsiteX11" fmla="*/ 215662 w 640080"/>
              <a:gd name="connsiteY11" fmla="*/ 548800 h 731520"/>
              <a:gd name="connsiteX12" fmla="*/ 12808 w 640080"/>
              <a:gd name="connsiteY12" fmla="*/ 647470 h 731520"/>
              <a:gd name="connsiteX13" fmla="*/ 2592 w 640080"/>
              <a:gd name="connsiteY13" fmla="*/ 678145 h 731520"/>
              <a:gd name="connsiteX14" fmla="*/ 23038 w 640080"/>
              <a:gd name="connsiteY14" fmla="*/ 719050 h 731520"/>
              <a:gd name="connsiteX15" fmla="*/ 53713 w 640080"/>
              <a:gd name="connsiteY15" fmla="*/ 729266 h 731520"/>
              <a:gd name="connsiteX16" fmla="*/ 320204 w 640080"/>
              <a:gd name="connsiteY16" fmla="*/ 599649 h 731520"/>
              <a:gd name="connsiteX17" fmla="*/ 586708 w 640080"/>
              <a:gd name="connsiteY17" fmla="*/ 729266 h 731520"/>
              <a:gd name="connsiteX18" fmla="*/ 617384 w 640080"/>
              <a:gd name="connsiteY18" fmla="*/ 719050 h 731520"/>
              <a:gd name="connsiteX19" fmla="*/ 637829 w 640080"/>
              <a:gd name="connsiteY19" fmla="*/ 678145 h 731520"/>
              <a:gd name="connsiteX20" fmla="*/ 627599 w 640080"/>
              <a:gd name="connsiteY20" fmla="*/ 647470 h 731520"/>
              <a:gd name="connsiteX21" fmla="*/ 214476 w 640080"/>
              <a:gd name="connsiteY21" fmla="*/ 339174 h 731520"/>
              <a:gd name="connsiteX22" fmla="*/ 206647 w 640080"/>
              <a:gd name="connsiteY22" fmla="*/ 376136 h 731520"/>
              <a:gd name="connsiteX23" fmla="*/ 230149 w 640080"/>
              <a:gd name="connsiteY23" fmla="*/ 411640 h 731520"/>
              <a:gd name="connsiteX24" fmla="*/ 410286 w 640080"/>
              <a:gd name="connsiteY24" fmla="*/ 411640 h 731520"/>
              <a:gd name="connsiteX25" fmla="*/ 433789 w 640080"/>
              <a:gd name="connsiteY25" fmla="*/ 376136 h 731520"/>
              <a:gd name="connsiteX26" fmla="*/ 425931 w 640080"/>
              <a:gd name="connsiteY26" fmla="*/ 339174 h 731520"/>
              <a:gd name="connsiteX27" fmla="*/ 525944 w 640080"/>
              <a:gd name="connsiteY27" fmla="*/ 183040 h 731520"/>
              <a:gd name="connsiteX28" fmla="*/ 320204 w 640080"/>
              <a:gd name="connsiteY28" fmla="*/ 160 h 731520"/>
              <a:gd name="connsiteX29" fmla="*/ 114464 w 640080"/>
              <a:gd name="connsiteY29" fmla="*/ 183040 h 731520"/>
              <a:gd name="connsiteX30" fmla="*/ 214476 w 640080"/>
              <a:gd name="connsiteY30" fmla="*/ 339174 h 731520"/>
              <a:gd name="connsiteX31" fmla="*/ 400214 w 640080"/>
              <a:gd name="connsiteY31" fmla="*/ 160180 h 731520"/>
              <a:gd name="connsiteX32" fmla="*/ 445934 w 640080"/>
              <a:gd name="connsiteY32" fmla="*/ 205900 h 731520"/>
              <a:gd name="connsiteX33" fmla="*/ 400214 w 640080"/>
              <a:gd name="connsiteY33" fmla="*/ 251620 h 731520"/>
              <a:gd name="connsiteX34" fmla="*/ 354494 w 640080"/>
              <a:gd name="connsiteY34" fmla="*/ 205900 h 731520"/>
              <a:gd name="connsiteX35" fmla="*/ 400214 w 640080"/>
              <a:gd name="connsiteY35" fmla="*/ 160180 h 731520"/>
              <a:gd name="connsiteX36" fmla="*/ 240194 w 640080"/>
              <a:gd name="connsiteY36" fmla="*/ 160180 h 731520"/>
              <a:gd name="connsiteX37" fmla="*/ 285914 w 640080"/>
              <a:gd name="connsiteY37" fmla="*/ 205900 h 731520"/>
              <a:gd name="connsiteX38" fmla="*/ 240194 w 640080"/>
              <a:gd name="connsiteY38" fmla="*/ 251620 h 731520"/>
              <a:gd name="connsiteX39" fmla="*/ 194474 w 640080"/>
              <a:gd name="connsiteY39" fmla="*/ 205900 h 731520"/>
              <a:gd name="connsiteX40" fmla="*/ 240194 w 640080"/>
              <a:gd name="connsiteY40" fmla="*/ 1601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731520">
                <a:moveTo>
                  <a:pt x="627599" y="647470"/>
                </a:moveTo>
                <a:lnTo>
                  <a:pt x="424745" y="548800"/>
                </a:lnTo>
                <a:lnTo>
                  <a:pt x="627613" y="450131"/>
                </a:lnTo>
                <a:cubicBezTo>
                  <a:pt x="638901" y="444487"/>
                  <a:pt x="643487" y="430757"/>
                  <a:pt x="637829" y="419470"/>
                </a:cubicBezTo>
                <a:lnTo>
                  <a:pt x="617384" y="378565"/>
                </a:lnTo>
                <a:cubicBezTo>
                  <a:pt x="611740" y="367278"/>
                  <a:pt x="598010" y="362691"/>
                  <a:pt x="586708" y="368335"/>
                </a:cubicBezTo>
                <a:lnTo>
                  <a:pt x="320204" y="497951"/>
                </a:lnTo>
                <a:lnTo>
                  <a:pt x="53699" y="368335"/>
                </a:lnTo>
                <a:cubicBezTo>
                  <a:pt x="42412" y="362691"/>
                  <a:pt x="28681" y="367263"/>
                  <a:pt x="23024" y="378565"/>
                </a:cubicBezTo>
                <a:lnTo>
                  <a:pt x="2578" y="419470"/>
                </a:lnTo>
                <a:cubicBezTo>
                  <a:pt x="-3065" y="430757"/>
                  <a:pt x="1507" y="444487"/>
                  <a:pt x="12794" y="450131"/>
                </a:cubicBezTo>
                <a:lnTo>
                  <a:pt x="215662" y="548800"/>
                </a:lnTo>
                <a:lnTo>
                  <a:pt x="12808" y="647470"/>
                </a:lnTo>
                <a:cubicBezTo>
                  <a:pt x="1521" y="653113"/>
                  <a:pt x="-3065" y="666844"/>
                  <a:pt x="2592" y="678145"/>
                </a:cubicBezTo>
                <a:lnTo>
                  <a:pt x="23038" y="719050"/>
                </a:lnTo>
                <a:cubicBezTo>
                  <a:pt x="28681" y="730337"/>
                  <a:pt x="42412" y="734924"/>
                  <a:pt x="53713" y="729266"/>
                </a:cubicBezTo>
                <a:lnTo>
                  <a:pt x="320204" y="599649"/>
                </a:lnTo>
                <a:lnTo>
                  <a:pt x="586708" y="729266"/>
                </a:lnTo>
                <a:cubicBezTo>
                  <a:pt x="597995" y="734909"/>
                  <a:pt x="611726" y="730337"/>
                  <a:pt x="617384" y="719050"/>
                </a:cubicBezTo>
                <a:lnTo>
                  <a:pt x="637829" y="678145"/>
                </a:lnTo>
                <a:cubicBezTo>
                  <a:pt x="643473" y="666844"/>
                  <a:pt x="638886" y="653113"/>
                  <a:pt x="627599" y="647470"/>
                </a:cubicBezTo>
                <a:close/>
                <a:moveTo>
                  <a:pt x="214476" y="339174"/>
                </a:moveTo>
                <a:lnTo>
                  <a:pt x="206647" y="376136"/>
                </a:lnTo>
                <a:cubicBezTo>
                  <a:pt x="202832" y="394167"/>
                  <a:pt x="214390" y="411640"/>
                  <a:pt x="230149" y="411640"/>
                </a:cubicBezTo>
                <a:lnTo>
                  <a:pt x="410286" y="411640"/>
                </a:lnTo>
                <a:cubicBezTo>
                  <a:pt x="426045" y="411640"/>
                  <a:pt x="437604" y="394167"/>
                  <a:pt x="433789" y="376136"/>
                </a:cubicBezTo>
                <a:lnTo>
                  <a:pt x="425931" y="339174"/>
                </a:lnTo>
                <a:cubicBezTo>
                  <a:pt x="485624" y="307156"/>
                  <a:pt x="525944" y="249520"/>
                  <a:pt x="525944" y="183040"/>
                </a:cubicBezTo>
                <a:cubicBezTo>
                  <a:pt x="525944" y="82042"/>
                  <a:pt x="433832" y="160"/>
                  <a:pt x="320204" y="160"/>
                </a:cubicBezTo>
                <a:cubicBezTo>
                  <a:pt x="206575" y="160"/>
                  <a:pt x="114464" y="82042"/>
                  <a:pt x="114464" y="183040"/>
                </a:cubicBezTo>
                <a:cubicBezTo>
                  <a:pt x="114464" y="249520"/>
                  <a:pt x="154783" y="307156"/>
                  <a:pt x="214476" y="339174"/>
                </a:cubicBezTo>
                <a:close/>
                <a:moveTo>
                  <a:pt x="400214" y="160180"/>
                </a:moveTo>
                <a:cubicBezTo>
                  <a:pt x="425431" y="160180"/>
                  <a:pt x="445934" y="180683"/>
                  <a:pt x="445934" y="205900"/>
                </a:cubicBezTo>
                <a:cubicBezTo>
                  <a:pt x="445934" y="231118"/>
                  <a:pt x="425431" y="251620"/>
                  <a:pt x="400214" y="251620"/>
                </a:cubicBezTo>
                <a:cubicBezTo>
                  <a:pt x="374996" y="251620"/>
                  <a:pt x="354494" y="231118"/>
                  <a:pt x="354494" y="205900"/>
                </a:cubicBezTo>
                <a:cubicBezTo>
                  <a:pt x="354494" y="180683"/>
                  <a:pt x="374996" y="160180"/>
                  <a:pt x="400214" y="160180"/>
                </a:cubicBezTo>
                <a:close/>
                <a:moveTo>
                  <a:pt x="240194" y="160180"/>
                </a:moveTo>
                <a:cubicBezTo>
                  <a:pt x="265411" y="160180"/>
                  <a:pt x="285914" y="180683"/>
                  <a:pt x="285914" y="205900"/>
                </a:cubicBezTo>
                <a:cubicBezTo>
                  <a:pt x="285914" y="231118"/>
                  <a:pt x="265411" y="251620"/>
                  <a:pt x="240194" y="251620"/>
                </a:cubicBezTo>
                <a:cubicBezTo>
                  <a:pt x="214976" y="251620"/>
                  <a:pt x="194474" y="231118"/>
                  <a:pt x="194474" y="205900"/>
                </a:cubicBezTo>
                <a:cubicBezTo>
                  <a:pt x="194474" y="180683"/>
                  <a:pt x="214976" y="160180"/>
                  <a:pt x="240194" y="160180"/>
                </a:cubicBezTo>
                <a:close/>
              </a:path>
            </a:pathLst>
          </a:custGeom>
          <a:solidFill>
            <a:srgbClr val="910830"/>
          </a:solidFill>
          <a:ln w="1424" cap="flat">
            <a:noFill/>
            <a:prstDash val="solid"/>
            <a:miter/>
          </a:ln>
        </p:spPr>
        <p:txBody>
          <a:bodyPr rtlCol="0" anchor="ctr"/>
          <a:lstStyle/>
          <a:p>
            <a:endParaRPr lang="en-GB"/>
          </a:p>
        </p:txBody>
      </p:sp>
      <p:sp>
        <p:nvSpPr>
          <p:cNvPr id="403" name="Grafik 399">
            <a:extLst>
              <a:ext uri="{FF2B5EF4-FFF2-40B4-BE49-F238E27FC236}">
                <a16:creationId xmlns:a16="http://schemas.microsoft.com/office/drawing/2014/main" id="{95739150-4E34-4984-AAE5-02E49FAC9637}"/>
              </a:ext>
            </a:extLst>
          </p:cNvPr>
          <p:cNvSpPr/>
          <p:nvPr/>
        </p:nvSpPr>
        <p:spPr>
          <a:xfrm>
            <a:off x="1725224" y="5612032"/>
            <a:ext cx="600986" cy="480789"/>
          </a:xfrm>
          <a:custGeom>
            <a:avLst/>
            <a:gdLst>
              <a:gd name="connsiteX0" fmla="*/ 849590 w 914400"/>
              <a:gd name="connsiteY0" fmla="*/ 726871 h 731520"/>
              <a:gd name="connsiteX1" fmla="*/ 8985 w 914400"/>
              <a:gd name="connsiteY1" fmla="*/ 77175 h 731520"/>
              <a:gd name="connsiteX2" fmla="*/ 4970 w 914400"/>
              <a:gd name="connsiteY2" fmla="*/ 45100 h 731520"/>
              <a:gd name="connsiteX3" fmla="*/ 33031 w 914400"/>
              <a:gd name="connsiteY3" fmla="*/ 8995 h 731520"/>
              <a:gd name="connsiteX4" fmla="*/ 65120 w 914400"/>
              <a:gd name="connsiteY4" fmla="*/ 4980 h 731520"/>
              <a:gd name="connsiteX5" fmla="*/ 905725 w 914400"/>
              <a:gd name="connsiteY5" fmla="*/ 654676 h 731520"/>
              <a:gd name="connsiteX6" fmla="*/ 909740 w 914400"/>
              <a:gd name="connsiteY6" fmla="*/ 686751 h 731520"/>
              <a:gd name="connsiteX7" fmla="*/ 881680 w 914400"/>
              <a:gd name="connsiteY7" fmla="*/ 722856 h 731520"/>
              <a:gd name="connsiteX8" fmla="*/ 849590 w 914400"/>
              <a:gd name="connsiteY8" fmla="*/ 72687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731520">
                <a:moveTo>
                  <a:pt x="849590" y="726871"/>
                </a:moveTo>
                <a:lnTo>
                  <a:pt x="8985" y="77175"/>
                </a:lnTo>
                <a:cubicBezTo>
                  <a:pt x="-974" y="69431"/>
                  <a:pt x="-2774" y="55072"/>
                  <a:pt x="4970" y="45100"/>
                </a:cubicBezTo>
                <a:lnTo>
                  <a:pt x="33031" y="8995"/>
                </a:lnTo>
                <a:cubicBezTo>
                  <a:pt x="40774" y="-977"/>
                  <a:pt x="55148" y="-2778"/>
                  <a:pt x="65120" y="4980"/>
                </a:cubicBezTo>
                <a:lnTo>
                  <a:pt x="905725" y="654676"/>
                </a:lnTo>
                <a:cubicBezTo>
                  <a:pt x="915684" y="662420"/>
                  <a:pt x="917484" y="676779"/>
                  <a:pt x="909740" y="686751"/>
                </a:cubicBezTo>
                <a:lnTo>
                  <a:pt x="881680" y="722856"/>
                </a:lnTo>
                <a:cubicBezTo>
                  <a:pt x="873936" y="732829"/>
                  <a:pt x="859563" y="734614"/>
                  <a:pt x="849590" y="726871"/>
                </a:cubicBezTo>
                <a:close/>
              </a:path>
            </a:pathLst>
          </a:custGeom>
          <a:solidFill>
            <a:srgbClr val="910830"/>
          </a:solidFill>
          <a:ln w="1429" cap="flat">
            <a:noFill/>
            <a:prstDash val="solid"/>
            <a:miter/>
          </a:ln>
        </p:spPr>
        <p:txBody>
          <a:bodyPr rtlCol="0" anchor="ctr"/>
          <a:lstStyle/>
          <a:p>
            <a:endParaRPr lang="en-GB"/>
          </a:p>
        </p:txBody>
      </p:sp>
      <p:sp>
        <p:nvSpPr>
          <p:cNvPr id="404" name="Grafik 400">
            <a:extLst>
              <a:ext uri="{FF2B5EF4-FFF2-40B4-BE49-F238E27FC236}">
                <a16:creationId xmlns:a16="http://schemas.microsoft.com/office/drawing/2014/main" id="{E25475FB-FC70-4128-9F56-8B110ACB4769}"/>
              </a:ext>
            </a:extLst>
          </p:cNvPr>
          <p:cNvSpPr/>
          <p:nvPr/>
        </p:nvSpPr>
        <p:spPr>
          <a:xfrm>
            <a:off x="5611282" y="5642086"/>
            <a:ext cx="480789" cy="420690"/>
          </a:xfrm>
          <a:custGeom>
            <a:avLst/>
            <a:gdLst>
              <a:gd name="connsiteX0" fmla="*/ 708819 w 731520"/>
              <a:gd name="connsiteY0" fmla="*/ 503079 h 640080"/>
              <a:gd name="connsiteX1" fmla="*/ 228759 w 731520"/>
              <a:gd name="connsiteY1" fmla="*/ 503079 h 640080"/>
              <a:gd name="connsiteX2" fmla="*/ 228759 w 731520"/>
              <a:gd name="connsiteY2" fmla="*/ 480219 h 640080"/>
              <a:gd name="connsiteX3" fmla="*/ 205899 w 731520"/>
              <a:gd name="connsiteY3" fmla="*/ 457359 h 640080"/>
              <a:gd name="connsiteX4" fmla="*/ 160179 w 731520"/>
              <a:gd name="connsiteY4" fmla="*/ 457359 h 640080"/>
              <a:gd name="connsiteX5" fmla="*/ 137319 w 731520"/>
              <a:gd name="connsiteY5" fmla="*/ 480219 h 640080"/>
              <a:gd name="connsiteX6" fmla="*/ 137319 w 731520"/>
              <a:gd name="connsiteY6" fmla="*/ 503079 h 640080"/>
              <a:gd name="connsiteX7" fmla="*/ 23019 w 731520"/>
              <a:gd name="connsiteY7" fmla="*/ 503079 h 640080"/>
              <a:gd name="connsiteX8" fmla="*/ 159 w 731520"/>
              <a:gd name="connsiteY8" fmla="*/ 525939 h 640080"/>
              <a:gd name="connsiteX9" fmla="*/ 159 w 731520"/>
              <a:gd name="connsiteY9" fmla="*/ 571659 h 640080"/>
              <a:gd name="connsiteX10" fmla="*/ 23019 w 731520"/>
              <a:gd name="connsiteY10" fmla="*/ 594519 h 640080"/>
              <a:gd name="connsiteX11" fmla="*/ 137319 w 731520"/>
              <a:gd name="connsiteY11" fmla="*/ 594519 h 640080"/>
              <a:gd name="connsiteX12" fmla="*/ 137319 w 731520"/>
              <a:gd name="connsiteY12" fmla="*/ 617379 h 640080"/>
              <a:gd name="connsiteX13" fmla="*/ 160179 w 731520"/>
              <a:gd name="connsiteY13" fmla="*/ 640239 h 640080"/>
              <a:gd name="connsiteX14" fmla="*/ 205899 w 731520"/>
              <a:gd name="connsiteY14" fmla="*/ 640239 h 640080"/>
              <a:gd name="connsiteX15" fmla="*/ 228759 w 731520"/>
              <a:gd name="connsiteY15" fmla="*/ 617379 h 640080"/>
              <a:gd name="connsiteX16" fmla="*/ 228759 w 731520"/>
              <a:gd name="connsiteY16" fmla="*/ 594519 h 640080"/>
              <a:gd name="connsiteX17" fmla="*/ 708819 w 731520"/>
              <a:gd name="connsiteY17" fmla="*/ 594519 h 640080"/>
              <a:gd name="connsiteX18" fmla="*/ 731679 w 731520"/>
              <a:gd name="connsiteY18" fmla="*/ 571659 h 640080"/>
              <a:gd name="connsiteX19" fmla="*/ 731679 w 731520"/>
              <a:gd name="connsiteY19" fmla="*/ 525939 h 640080"/>
              <a:gd name="connsiteX20" fmla="*/ 708819 w 731520"/>
              <a:gd name="connsiteY20" fmla="*/ 503079 h 640080"/>
              <a:gd name="connsiteX21" fmla="*/ 708819 w 731520"/>
              <a:gd name="connsiteY21" fmla="*/ 274479 h 640080"/>
              <a:gd name="connsiteX22" fmla="*/ 594519 w 731520"/>
              <a:gd name="connsiteY22" fmla="*/ 274479 h 640080"/>
              <a:gd name="connsiteX23" fmla="*/ 594519 w 731520"/>
              <a:gd name="connsiteY23" fmla="*/ 251619 h 640080"/>
              <a:gd name="connsiteX24" fmla="*/ 571659 w 731520"/>
              <a:gd name="connsiteY24" fmla="*/ 228759 h 640080"/>
              <a:gd name="connsiteX25" fmla="*/ 525939 w 731520"/>
              <a:gd name="connsiteY25" fmla="*/ 228759 h 640080"/>
              <a:gd name="connsiteX26" fmla="*/ 503079 w 731520"/>
              <a:gd name="connsiteY26" fmla="*/ 251619 h 640080"/>
              <a:gd name="connsiteX27" fmla="*/ 503079 w 731520"/>
              <a:gd name="connsiteY27" fmla="*/ 274479 h 640080"/>
              <a:gd name="connsiteX28" fmla="*/ 23019 w 731520"/>
              <a:gd name="connsiteY28" fmla="*/ 274479 h 640080"/>
              <a:gd name="connsiteX29" fmla="*/ 159 w 731520"/>
              <a:gd name="connsiteY29" fmla="*/ 297339 h 640080"/>
              <a:gd name="connsiteX30" fmla="*/ 159 w 731520"/>
              <a:gd name="connsiteY30" fmla="*/ 343059 h 640080"/>
              <a:gd name="connsiteX31" fmla="*/ 23019 w 731520"/>
              <a:gd name="connsiteY31" fmla="*/ 365919 h 640080"/>
              <a:gd name="connsiteX32" fmla="*/ 503079 w 731520"/>
              <a:gd name="connsiteY32" fmla="*/ 365919 h 640080"/>
              <a:gd name="connsiteX33" fmla="*/ 503079 w 731520"/>
              <a:gd name="connsiteY33" fmla="*/ 388779 h 640080"/>
              <a:gd name="connsiteX34" fmla="*/ 525939 w 731520"/>
              <a:gd name="connsiteY34" fmla="*/ 411639 h 640080"/>
              <a:gd name="connsiteX35" fmla="*/ 571659 w 731520"/>
              <a:gd name="connsiteY35" fmla="*/ 411639 h 640080"/>
              <a:gd name="connsiteX36" fmla="*/ 594519 w 731520"/>
              <a:gd name="connsiteY36" fmla="*/ 388779 h 640080"/>
              <a:gd name="connsiteX37" fmla="*/ 594519 w 731520"/>
              <a:gd name="connsiteY37" fmla="*/ 365919 h 640080"/>
              <a:gd name="connsiteX38" fmla="*/ 708819 w 731520"/>
              <a:gd name="connsiteY38" fmla="*/ 365919 h 640080"/>
              <a:gd name="connsiteX39" fmla="*/ 731679 w 731520"/>
              <a:gd name="connsiteY39" fmla="*/ 343059 h 640080"/>
              <a:gd name="connsiteX40" fmla="*/ 731679 w 731520"/>
              <a:gd name="connsiteY40" fmla="*/ 297339 h 640080"/>
              <a:gd name="connsiteX41" fmla="*/ 708819 w 731520"/>
              <a:gd name="connsiteY41" fmla="*/ 274479 h 640080"/>
              <a:gd name="connsiteX42" fmla="*/ 708819 w 731520"/>
              <a:gd name="connsiteY42" fmla="*/ 45879 h 640080"/>
              <a:gd name="connsiteX43" fmla="*/ 411639 w 731520"/>
              <a:gd name="connsiteY43" fmla="*/ 45879 h 640080"/>
              <a:gd name="connsiteX44" fmla="*/ 411639 w 731520"/>
              <a:gd name="connsiteY44" fmla="*/ 23019 h 640080"/>
              <a:gd name="connsiteX45" fmla="*/ 388779 w 731520"/>
              <a:gd name="connsiteY45" fmla="*/ 159 h 640080"/>
              <a:gd name="connsiteX46" fmla="*/ 343059 w 731520"/>
              <a:gd name="connsiteY46" fmla="*/ 159 h 640080"/>
              <a:gd name="connsiteX47" fmla="*/ 320199 w 731520"/>
              <a:gd name="connsiteY47" fmla="*/ 23019 h 640080"/>
              <a:gd name="connsiteX48" fmla="*/ 320199 w 731520"/>
              <a:gd name="connsiteY48" fmla="*/ 45879 h 640080"/>
              <a:gd name="connsiteX49" fmla="*/ 23019 w 731520"/>
              <a:gd name="connsiteY49" fmla="*/ 45879 h 640080"/>
              <a:gd name="connsiteX50" fmla="*/ 159 w 731520"/>
              <a:gd name="connsiteY50" fmla="*/ 68739 h 640080"/>
              <a:gd name="connsiteX51" fmla="*/ 159 w 731520"/>
              <a:gd name="connsiteY51" fmla="*/ 114459 h 640080"/>
              <a:gd name="connsiteX52" fmla="*/ 23019 w 731520"/>
              <a:gd name="connsiteY52" fmla="*/ 137319 h 640080"/>
              <a:gd name="connsiteX53" fmla="*/ 320199 w 731520"/>
              <a:gd name="connsiteY53" fmla="*/ 137319 h 640080"/>
              <a:gd name="connsiteX54" fmla="*/ 320199 w 731520"/>
              <a:gd name="connsiteY54" fmla="*/ 160179 h 640080"/>
              <a:gd name="connsiteX55" fmla="*/ 343059 w 731520"/>
              <a:gd name="connsiteY55" fmla="*/ 183039 h 640080"/>
              <a:gd name="connsiteX56" fmla="*/ 388779 w 731520"/>
              <a:gd name="connsiteY56" fmla="*/ 183039 h 640080"/>
              <a:gd name="connsiteX57" fmla="*/ 411639 w 731520"/>
              <a:gd name="connsiteY57" fmla="*/ 160179 h 640080"/>
              <a:gd name="connsiteX58" fmla="*/ 411639 w 731520"/>
              <a:gd name="connsiteY58" fmla="*/ 137319 h 640080"/>
              <a:gd name="connsiteX59" fmla="*/ 708819 w 731520"/>
              <a:gd name="connsiteY59" fmla="*/ 137319 h 640080"/>
              <a:gd name="connsiteX60" fmla="*/ 731679 w 731520"/>
              <a:gd name="connsiteY60" fmla="*/ 114459 h 640080"/>
              <a:gd name="connsiteX61" fmla="*/ 731679 w 731520"/>
              <a:gd name="connsiteY61" fmla="*/ 68739 h 640080"/>
              <a:gd name="connsiteX62" fmla="*/ 708819 w 731520"/>
              <a:gd name="connsiteY62" fmla="*/ 4587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31520" h="640080">
                <a:moveTo>
                  <a:pt x="708819" y="503079"/>
                </a:moveTo>
                <a:lnTo>
                  <a:pt x="228759" y="503079"/>
                </a:lnTo>
                <a:lnTo>
                  <a:pt x="228759" y="480219"/>
                </a:lnTo>
                <a:cubicBezTo>
                  <a:pt x="228759" y="467646"/>
                  <a:pt x="218472" y="457359"/>
                  <a:pt x="205899" y="457359"/>
                </a:cubicBezTo>
                <a:lnTo>
                  <a:pt x="160179" y="457359"/>
                </a:lnTo>
                <a:cubicBezTo>
                  <a:pt x="147606" y="457359"/>
                  <a:pt x="137319" y="467646"/>
                  <a:pt x="137319" y="480219"/>
                </a:cubicBezTo>
                <a:lnTo>
                  <a:pt x="137319" y="503079"/>
                </a:lnTo>
                <a:lnTo>
                  <a:pt x="23019" y="503079"/>
                </a:lnTo>
                <a:cubicBezTo>
                  <a:pt x="10446" y="503079"/>
                  <a:pt x="159" y="513366"/>
                  <a:pt x="159" y="525939"/>
                </a:cubicBezTo>
                <a:lnTo>
                  <a:pt x="159" y="571659"/>
                </a:lnTo>
                <a:cubicBezTo>
                  <a:pt x="159" y="584232"/>
                  <a:pt x="10446" y="594519"/>
                  <a:pt x="23019" y="594519"/>
                </a:cubicBezTo>
                <a:lnTo>
                  <a:pt x="137319" y="594519"/>
                </a:lnTo>
                <a:lnTo>
                  <a:pt x="137319" y="617379"/>
                </a:lnTo>
                <a:cubicBezTo>
                  <a:pt x="137319" y="629952"/>
                  <a:pt x="147606" y="640239"/>
                  <a:pt x="160179" y="640239"/>
                </a:cubicBezTo>
                <a:lnTo>
                  <a:pt x="205899" y="640239"/>
                </a:lnTo>
                <a:cubicBezTo>
                  <a:pt x="218472" y="640239"/>
                  <a:pt x="228759" y="629952"/>
                  <a:pt x="228759" y="617379"/>
                </a:cubicBezTo>
                <a:lnTo>
                  <a:pt x="228759" y="594519"/>
                </a:lnTo>
                <a:lnTo>
                  <a:pt x="708819" y="594519"/>
                </a:lnTo>
                <a:cubicBezTo>
                  <a:pt x="721392" y="594519"/>
                  <a:pt x="731679" y="584232"/>
                  <a:pt x="731679" y="571659"/>
                </a:cubicBezTo>
                <a:lnTo>
                  <a:pt x="731679" y="525939"/>
                </a:lnTo>
                <a:cubicBezTo>
                  <a:pt x="731679" y="513366"/>
                  <a:pt x="721392" y="503079"/>
                  <a:pt x="708819" y="503079"/>
                </a:cubicBezTo>
                <a:close/>
                <a:moveTo>
                  <a:pt x="708819" y="274479"/>
                </a:moveTo>
                <a:lnTo>
                  <a:pt x="594519" y="274479"/>
                </a:lnTo>
                <a:lnTo>
                  <a:pt x="594519" y="251619"/>
                </a:lnTo>
                <a:cubicBezTo>
                  <a:pt x="594519" y="239046"/>
                  <a:pt x="584232" y="228759"/>
                  <a:pt x="571659" y="228759"/>
                </a:cubicBezTo>
                <a:lnTo>
                  <a:pt x="525939" y="228759"/>
                </a:lnTo>
                <a:cubicBezTo>
                  <a:pt x="513366" y="228759"/>
                  <a:pt x="503079" y="239046"/>
                  <a:pt x="503079" y="251619"/>
                </a:cubicBezTo>
                <a:lnTo>
                  <a:pt x="503079" y="274479"/>
                </a:lnTo>
                <a:lnTo>
                  <a:pt x="23019" y="274479"/>
                </a:lnTo>
                <a:cubicBezTo>
                  <a:pt x="10446" y="274479"/>
                  <a:pt x="159" y="284766"/>
                  <a:pt x="159" y="297339"/>
                </a:cubicBezTo>
                <a:lnTo>
                  <a:pt x="159" y="343059"/>
                </a:lnTo>
                <a:cubicBezTo>
                  <a:pt x="159" y="355632"/>
                  <a:pt x="10446" y="365919"/>
                  <a:pt x="23019" y="365919"/>
                </a:cubicBezTo>
                <a:lnTo>
                  <a:pt x="503079" y="365919"/>
                </a:lnTo>
                <a:lnTo>
                  <a:pt x="503079" y="388779"/>
                </a:lnTo>
                <a:cubicBezTo>
                  <a:pt x="503079" y="401352"/>
                  <a:pt x="513366" y="411639"/>
                  <a:pt x="525939" y="411639"/>
                </a:cubicBezTo>
                <a:lnTo>
                  <a:pt x="571659" y="411639"/>
                </a:lnTo>
                <a:cubicBezTo>
                  <a:pt x="584232" y="411639"/>
                  <a:pt x="594519" y="401352"/>
                  <a:pt x="594519" y="388779"/>
                </a:cubicBezTo>
                <a:lnTo>
                  <a:pt x="594519" y="365919"/>
                </a:lnTo>
                <a:lnTo>
                  <a:pt x="708819" y="365919"/>
                </a:lnTo>
                <a:cubicBezTo>
                  <a:pt x="721392" y="365919"/>
                  <a:pt x="731679" y="355632"/>
                  <a:pt x="731679" y="343059"/>
                </a:cubicBezTo>
                <a:lnTo>
                  <a:pt x="731679" y="297339"/>
                </a:lnTo>
                <a:cubicBezTo>
                  <a:pt x="731679" y="284766"/>
                  <a:pt x="721392" y="274479"/>
                  <a:pt x="708819" y="274479"/>
                </a:cubicBezTo>
                <a:close/>
                <a:moveTo>
                  <a:pt x="708819" y="45879"/>
                </a:moveTo>
                <a:lnTo>
                  <a:pt x="411639" y="45879"/>
                </a:lnTo>
                <a:lnTo>
                  <a:pt x="411639" y="23019"/>
                </a:lnTo>
                <a:cubicBezTo>
                  <a:pt x="411639" y="10446"/>
                  <a:pt x="401352" y="159"/>
                  <a:pt x="388779" y="159"/>
                </a:cubicBezTo>
                <a:lnTo>
                  <a:pt x="343059" y="159"/>
                </a:lnTo>
                <a:cubicBezTo>
                  <a:pt x="330486" y="159"/>
                  <a:pt x="320199" y="10446"/>
                  <a:pt x="320199" y="23019"/>
                </a:cubicBezTo>
                <a:lnTo>
                  <a:pt x="320199" y="45879"/>
                </a:lnTo>
                <a:lnTo>
                  <a:pt x="23019" y="45879"/>
                </a:lnTo>
                <a:cubicBezTo>
                  <a:pt x="10446" y="45879"/>
                  <a:pt x="159" y="56166"/>
                  <a:pt x="159" y="68739"/>
                </a:cubicBezTo>
                <a:lnTo>
                  <a:pt x="159" y="114459"/>
                </a:lnTo>
                <a:cubicBezTo>
                  <a:pt x="159" y="127032"/>
                  <a:pt x="10446" y="137319"/>
                  <a:pt x="23019" y="137319"/>
                </a:cubicBezTo>
                <a:lnTo>
                  <a:pt x="320199" y="137319"/>
                </a:lnTo>
                <a:lnTo>
                  <a:pt x="320199" y="160179"/>
                </a:lnTo>
                <a:cubicBezTo>
                  <a:pt x="320199" y="172752"/>
                  <a:pt x="330486" y="183039"/>
                  <a:pt x="343059" y="183039"/>
                </a:cubicBezTo>
                <a:lnTo>
                  <a:pt x="388779" y="183039"/>
                </a:lnTo>
                <a:cubicBezTo>
                  <a:pt x="401352" y="183039"/>
                  <a:pt x="411639" y="172752"/>
                  <a:pt x="411639" y="160179"/>
                </a:cubicBezTo>
                <a:lnTo>
                  <a:pt x="411639" y="137319"/>
                </a:lnTo>
                <a:lnTo>
                  <a:pt x="708819" y="137319"/>
                </a:lnTo>
                <a:cubicBezTo>
                  <a:pt x="721392" y="137319"/>
                  <a:pt x="731679" y="127032"/>
                  <a:pt x="731679" y="114459"/>
                </a:cubicBezTo>
                <a:lnTo>
                  <a:pt x="731679" y="68739"/>
                </a:lnTo>
                <a:cubicBezTo>
                  <a:pt x="731679" y="56166"/>
                  <a:pt x="721392" y="45879"/>
                  <a:pt x="708819" y="45879"/>
                </a:cubicBezTo>
                <a:close/>
              </a:path>
            </a:pathLst>
          </a:custGeom>
          <a:solidFill>
            <a:srgbClr val="910830"/>
          </a:solidFill>
          <a:ln w="1414" cap="flat">
            <a:noFill/>
            <a:prstDash val="solid"/>
            <a:miter/>
          </a:ln>
        </p:spPr>
        <p:txBody>
          <a:bodyPr rtlCol="0" anchor="ctr"/>
          <a:lstStyle/>
          <a:p>
            <a:endParaRPr lang="en-GB"/>
          </a:p>
        </p:txBody>
      </p:sp>
      <p:sp>
        <p:nvSpPr>
          <p:cNvPr id="405" name="Grafik 401">
            <a:extLst>
              <a:ext uri="{FF2B5EF4-FFF2-40B4-BE49-F238E27FC236}">
                <a16:creationId xmlns:a16="http://schemas.microsoft.com/office/drawing/2014/main" id="{BB8347CE-BB23-44A1-A2F2-401201CFB544}"/>
              </a:ext>
            </a:extLst>
          </p:cNvPr>
          <p:cNvSpPr/>
          <p:nvPr/>
        </p:nvSpPr>
        <p:spPr>
          <a:xfrm>
            <a:off x="6114920" y="5619548"/>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40190 h 708660"/>
              <a:gd name="connsiteX6" fmla="*/ 514510 w 708660"/>
              <a:gd name="connsiteY6" fmla="*/ 285910 h 708660"/>
              <a:gd name="connsiteX7" fmla="*/ 468790 w 708660"/>
              <a:gd name="connsiteY7" fmla="*/ 331630 h 708660"/>
              <a:gd name="connsiteX8" fmla="*/ 423070 w 708660"/>
              <a:gd name="connsiteY8" fmla="*/ 285910 h 708660"/>
              <a:gd name="connsiteX9" fmla="*/ 468790 w 708660"/>
              <a:gd name="connsiteY9" fmla="*/ 240190 h 708660"/>
              <a:gd name="connsiteX10" fmla="*/ 240190 w 708660"/>
              <a:gd name="connsiteY10" fmla="*/ 240190 h 708660"/>
              <a:gd name="connsiteX11" fmla="*/ 285910 w 708660"/>
              <a:gd name="connsiteY11" fmla="*/ 285910 h 708660"/>
              <a:gd name="connsiteX12" fmla="*/ 240190 w 708660"/>
              <a:gd name="connsiteY12" fmla="*/ 331630 h 708660"/>
              <a:gd name="connsiteX13" fmla="*/ 194470 w 708660"/>
              <a:gd name="connsiteY13" fmla="*/ 285910 h 708660"/>
              <a:gd name="connsiteX14" fmla="*/ 240190 w 708660"/>
              <a:gd name="connsiteY14" fmla="*/ 240190 h 708660"/>
              <a:gd name="connsiteX15" fmla="*/ 518510 w 708660"/>
              <a:gd name="connsiteY15" fmla="*/ 483363 h 708660"/>
              <a:gd name="connsiteX16" fmla="*/ 354490 w 708660"/>
              <a:gd name="connsiteY16" fmla="*/ 560230 h 708660"/>
              <a:gd name="connsiteX17" fmla="*/ 190469 w 708660"/>
              <a:gd name="connsiteY17" fmla="*/ 483363 h 708660"/>
              <a:gd name="connsiteX18" fmla="*/ 225617 w 708660"/>
              <a:gd name="connsiteY18" fmla="*/ 454074 h 708660"/>
              <a:gd name="connsiteX19" fmla="*/ 354490 w 708660"/>
              <a:gd name="connsiteY19" fmla="*/ 514367 h 708660"/>
              <a:gd name="connsiteX20" fmla="*/ 483363 w 708660"/>
              <a:gd name="connsiteY20" fmla="*/ 454074 h 708660"/>
              <a:gd name="connsiteX21" fmla="*/ 518510 w 708660"/>
              <a:gd name="connsiteY21" fmla="*/ 48336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40190"/>
                </a:moveTo>
                <a:cubicBezTo>
                  <a:pt x="494079" y="240190"/>
                  <a:pt x="514510" y="260621"/>
                  <a:pt x="514510" y="285910"/>
                </a:cubicBezTo>
                <a:cubicBezTo>
                  <a:pt x="514510" y="311199"/>
                  <a:pt x="494079" y="331630"/>
                  <a:pt x="468790" y="331630"/>
                </a:cubicBezTo>
                <a:cubicBezTo>
                  <a:pt x="443501" y="331630"/>
                  <a:pt x="423070" y="311199"/>
                  <a:pt x="423070" y="285910"/>
                </a:cubicBezTo>
                <a:cubicBezTo>
                  <a:pt x="423070" y="260621"/>
                  <a:pt x="443501" y="240190"/>
                  <a:pt x="468790" y="240190"/>
                </a:cubicBezTo>
                <a:close/>
                <a:moveTo>
                  <a:pt x="240190" y="240190"/>
                </a:moveTo>
                <a:cubicBezTo>
                  <a:pt x="265479" y="240190"/>
                  <a:pt x="285910" y="260621"/>
                  <a:pt x="285910" y="285910"/>
                </a:cubicBezTo>
                <a:cubicBezTo>
                  <a:pt x="285910" y="311199"/>
                  <a:pt x="265479" y="331630"/>
                  <a:pt x="240190" y="331630"/>
                </a:cubicBezTo>
                <a:cubicBezTo>
                  <a:pt x="214901" y="331630"/>
                  <a:pt x="194470" y="311199"/>
                  <a:pt x="194470" y="285910"/>
                </a:cubicBezTo>
                <a:cubicBezTo>
                  <a:pt x="194470" y="260621"/>
                  <a:pt x="214901" y="240190"/>
                  <a:pt x="240190" y="240190"/>
                </a:cubicBezTo>
                <a:close/>
                <a:moveTo>
                  <a:pt x="518510" y="483363"/>
                </a:moveTo>
                <a:cubicBezTo>
                  <a:pt x="477791" y="532226"/>
                  <a:pt x="418069" y="560230"/>
                  <a:pt x="354490" y="560230"/>
                </a:cubicBezTo>
                <a:cubicBezTo>
                  <a:pt x="290911" y="560230"/>
                  <a:pt x="231189" y="532226"/>
                  <a:pt x="190469" y="483363"/>
                </a:cubicBezTo>
                <a:cubicBezTo>
                  <a:pt x="171038" y="460075"/>
                  <a:pt x="206186" y="430928"/>
                  <a:pt x="225617" y="454074"/>
                </a:cubicBezTo>
                <a:cubicBezTo>
                  <a:pt x="257621" y="492507"/>
                  <a:pt x="304484" y="514367"/>
                  <a:pt x="354490" y="514367"/>
                </a:cubicBezTo>
                <a:cubicBezTo>
                  <a:pt x="404496" y="514367"/>
                  <a:pt x="451359" y="492364"/>
                  <a:pt x="483363" y="454074"/>
                </a:cubicBezTo>
                <a:cubicBezTo>
                  <a:pt x="502508" y="430928"/>
                  <a:pt x="537799" y="460075"/>
                  <a:pt x="518510" y="483363"/>
                </a:cubicBezTo>
                <a:close/>
              </a:path>
            </a:pathLst>
          </a:custGeom>
          <a:solidFill>
            <a:srgbClr val="910830"/>
          </a:solidFill>
          <a:ln w="1421" cap="flat">
            <a:noFill/>
            <a:prstDash val="solid"/>
            <a:miter/>
          </a:ln>
        </p:spPr>
        <p:txBody>
          <a:bodyPr rtlCol="0" anchor="ctr"/>
          <a:lstStyle/>
          <a:p>
            <a:endParaRPr lang="en-GB"/>
          </a:p>
        </p:txBody>
      </p:sp>
      <p:sp>
        <p:nvSpPr>
          <p:cNvPr id="406" name="Grafik 402">
            <a:extLst>
              <a:ext uri="{FF2B5EF4-FFF2-40B4-BE49-F238E27FC236}">
                <a16:creationId xmlns:a16="http://schemas.microsoft.com/office/drawing/2014/main" id="{E242375C-45C6-473C-98C5-FB132BF718D2}"/>
              </a:ext>
            </a:extLst>
          </p:cNvPr>
          <p:cNvSpPr/>
          <p:nvPr/>
        </p:nvSpPr>
        <p:spPr>
          <a:xfrm>
            <a:off x="6603534" y="5619548"/>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60180 w 708660"/>
              <a:gd name="connsiteY5" fmla="*/ 307913 h 708660"/>
              <a:gd name="connsiteX6" fmla="*/ 240190 w 708660"/>
              <a:gd name="connsiteY6" fmla="*/ 205900 h 708660"/>
              <a:gd name="connsiteX7" fmla="*/ 320200 w 708660"/>
              <a:gd name="connsiteY7" fmla="*/ 307913 h 708660"/>
              <a:gd name="connsiteX8" fmla="*/ 298912 w 708660"/>
              <a:gd name="connsiteY8" fmla="*/ 314342 h 708660"/>
              <a:gd name="connsiteX9" fmla="*/ 285338 w 708660"/>
              <a:gd name="connsiteY9" fmla="*/ 290053 h 708660"/>
              <a:gd name="connsiteX10" fmla="*/ 240333 w 708660"/>
              <a:gd name="connsiteY10" fmla="*/ 259192 h 708660"/>
              <a:gd name="connsiteX11" fmla="*/ 195327 w 708660"/>
              <a:gd name="connsiteY11" fmla="*/ 290053 h 708660"/>
              <a:gd name="connsiteX12" fmla="*/ 181754 w 708660"/>
              <a:gd name="connsiteY12" fmla="*/ 314342 h 708660"/>
              <a:gd name="connsiteX13" fmla="*/ 160180 w 708660"/>
              <a:gd name="connsiteY13" fmla="*/ 307913 h 708660"/>
              <a:gd name="connsiteX14" fmla="*/ 518510 w 708660"/>
              <a:gd name="connsiteY14" fmla="*/ 483363 h 708660"/>
              <a:gd name="connsiteX15" fmla="*/ 354490 w 708660"/>
              <a:gd name="connsiteY15" fmla="*/ 560230 h 708660"/>
              <a:gd name="connsiteX16" fmla="*/ 190469 w 708660"/>
              <a:gd name="connsiteY16" fmla="*/ 483363 h 708660"/>
              <a:gd name="connsiteX17" fmla="*/ 225617 w 708660"/>
              <a:gd name="connsiteY17" fmla="*/ 454074 h 708660"/>
              <a:gd name="connsiteX18" fmla="*/ 354490 w 708660"/>
              <a:gd name="connsiteY18" fmla="*/ 514367 h 708660"/>
              <a:gd name="connsiteX19" fmla="*/ 483363 w 708660"/>
              <a:gd name="connsiteY19" fmla="*/ 454074 h 708660"/>
              <a:gd name="connsiteX20" fmla="*/ 518510 w 708660"/>
              <a:gd name="connsiteY20" fmla="*/ 483363 h 708660"/>
              <a:gd name="connsiteX21" fmla="*/ 527369 w 708660"/>
              <a:gd name="connsiteY21" fmla="*/ 314342 h 708660"/>
              <a:gd name="connsiteX22" fmla="*/ 513796 w 708660"/>
              <a:gd name="connsiteY22" fmla="*/ 290053 h 708660"/>
              <a:gd name="connsiteX23" fmla="*/ 468790 w 708660"/>
              <a:gd name="connsiteY23" fmla="*/ 259192 h 708660"/>
              <a:gd name="connsiteX24" fmla="*/ 423784 w 708660"/>
              <a:gd name="connsiteY24" fmla="*/ 290053 h 708660"/>
              <a:gd name="connsiteX25" fmla="*/ 410211 w 708660"/>
              <a:gd name="connsiteY25" fmla="*/ 314342 h 708660"/>
              <a:gd name="connsiteX26" fmla="*/ 388923 w 708660"/>
              <a:gd name="connsiteY26" fmla="*/ 307913 h 708660"/>
              <a:gd name="connsiteX27" fmla="*/ 468933 w 708660"/>
              <a:gd name="connsiteY27" fmla="*/ 205900 h 708660"/>
              <a:gd name="connsiteX28" fmla="*/ 548943 w 708660"/>
              <a:gd name="connsiteY28" fmla="*/ 307913 h 708660"/>
              <a:gd name="connsiteX29" fmla="*/ 527369 w 708660"/>
              <a:gd name="connsiteY29" fmla="*/ 31434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60180" y="307913"/>
                </a:moveTo>
                <a:cubicBezTo>
                  <a:pt x="164895" y="247762"/>
                  <a:pt x="206186" y="205900"/>
                  <a:pt x="240190" y="205900"/>
                </a:cubicBezTo>
                <a:cubicBezTo>
                  <a:pt x="274194" y="205900"/>
                  <a:pt x="315485" y="247762"/>
                  <a:pt x="320200" y="307913"/>
                </a:cubicBezTo>
                <a:cubicBezTo>
                  <a:pt x="321200" y="320200"/>
                  <a:pt x="304769" y="324915"/>
                  <a:pt x="298912" y="314342"/>
                </a:cubicBezTo>
                <a:lnTo>
                  <a:pt x="285338" y="290053"/>
                </a:lnTo>
                <a:cubicBezTo>
                  <a:pt x="274337" y="270479"/>
                  <a:pt x="257906" y="259192"/>
                  <a:pt x="240333" y="259192"/>
                </a:cubicBezTo>
                <a:cubicBezTo>
                  <a:pt x="222759" y="259192"/>
                  <a:pt x="206329" y="270479"/>
                  <a:pt x="195327" y="290053"/>
                </a:cubicBezTo>
                <a:lnTo>
                  <a:pt x="181754" y="314342"/>
                </a:lnTo>
                <a:cubicBezTo>
                  <a:pt x="175610" y="324915"/>
                  <a:pt x="159180" y="320057"/>
                  <a:pt x="160180" y="307913"/>
                </a:cubicBezTo>
                <a:close/>
                <a:moveTo>
                  <a:pt x="518510" y="483363"/>
                </a:moveTo>
                <a:cubicBezTo>
                  <a:pt x="477791" y="532226"/>
                  <a:pt x="418069" y="560230"/>
                  <a:pt x="354490" y="560230"/>
                </a:cubicBezTo>
                <a:cubicBezTo>
                  <a:pt x="290911" y="560230"/>
                  <a:pt x="231189" y="532226"/>
                  <a:pt x="190469" y="483363"/>
                </a:cubicBezTo>
                <a:cubicBezTo>
                  <a:pt x="171181" y="460075"/>
                  <a:pt x="206186" y="430928"/>
                  <a:pt x="225617" y="454074"/>
                </a:cubicBezTo>
                <a:cubicBezTo>
                  <a:pt x="257621" y="492507"/>
                  <a:pt x="304484" y="514367"/>
                  <a:pt x="354490" y="514367"/>
                </a:cubicBezTo>
                <a:cubicBezTo>
                  <a:pt x="404496" y="514367"/>
                  <a:pt x="451359" y="492364"/>
                  <a:pt x="483363" y="454074"/>
                </a:cubicBezTo>
                <a:cubicBezTo>
                  <a:pt x="502794" y="430928"/>
                  <a:pt x="537799" y="460217"/>
                  <a:pt x="518510" y="483363"/>
                </a:cubicBezTo>
                <a:close/>
                <a:moveTo>
                  <a:pt x="527369" y="314342"/>
                </a:moveTo>
                <a:lnTo>
                  <a:pt x="513796" y="290053"/>
                </a:lnTo>
                <a:cubicBezTo>
                  <a:pt x="502794" y="270479"/>
                  <a:pt x="486363" y="259192"/>
                  <a:pt x="468790" y="259192"/>
                </a:cubicBezTo>
                <a:cubicBezTo>
                  <a:pt x="451216" y="259192"/>
                  <a:pt x="434786" y="270479"/>
                  <a:pt x="423784" y="290053"/>
                </a:cubicBezTo>
                <a:lnTo>
                  <a:pt x="410211" y="314342"/>
                </a:lnTo>
                <a:cubicBezTo>
                  <a:pt x="404353" y="324772"/>
                  <a:pt x="387923" y="320057"/>
                  <a:pt x="388923" y="307913"/>
                </a:cubicBezTo>
                <a:cubicBezTo>
                  <a:pt x="393638" y="247762"/>
                  <a:pt x="434928" y="205900"/>
                  <a:pt x="468933" y="205900"/>
                </a:cubicBezTo>
                <a:cubicBezTo>
                  <a:pt x="502937" y="205900"/>
                  <a:pt x="544228" y="247762"/>
                  <a:pt x="548943" y="307913"/>
                </a:cubicBezTo>
                <a:cubicBezTo>
                  <a:pt x="549800" y="320200"/>
                  <a:pt x="533227" y="324915"/>
                  <a:pt x="527369" y="314342"/>
                </a:cubicBezTo>
                <a:close/>
              </a:path>
            </a:pathLst>
          </a:custGeom>
          <a:solidFill>
            <a:srgbClr val="910830"/>
          </a:solidFill>
          <a:ln w="1421" cap="flat">
            <a:noFill/>
            <a:prstDash val="solid"/>
            <a:miter/>
          </a:ln>
        </p:spPr>
        <p:txBody>
          <a:bodyPr rtlCol="0" anchor="ctr"/>
          <a:lstStyle/>
          <a:p>
            <a:endParaRPr lang="en-GB"/>
          </a:p>
        </p:txBody>
      </p:sp>
      <p:sp>
        <p:nvSpPr>
          <p:cNvPr id="407" name="Grafik 403">
            <a:extLst>
              <a:ext uri="{FF2B5EF4-FFF2-40B4-BE49-F238E27FC236}">
                <a16:creationId xmlns:a16="http://schemas.microsoft.com/office/drawing/2014/main" id="{135E4CCA-55F9-4143-96EC-F64D549B8F7A}"/>
              </a:ext>
            </a:extLst>
          </p:cNvPr>
          <p:cNvSpPr/>
          <p:nvPr/>
        </p:nvSpPr>
        <p:spPr>
          <a:xfrm>
            <a:off x="7092147" y="5619548"/>
            <a:ext cx="465764" cy="465764"/>
          </a:xfrm>
          <a:custGeom>
            <a:avLst/>
            <a:gdLst>
              <a:gd name="connsiteX0" fmla="*/ 160 w 708660"/>
              <a:gd name="connsiteY0" fmla="*/ 354490 h 708660"/>
              <a:gd name="connsiteX1" fmla="*/ 354490 w 708660"/>
              <a:gd name="connsiteY1" fmla="*/ 708820 h 708660"/>
              <a:gd name="connsiteX2" fmla="*/ 708820 w 708660"/>
              <a:gd name="connsiteY2" fmla="*/ 354490 h 708660"/>
              <a:gd name="connsiteX3" fmla="*/ 354490 w 708660"/>
              <a:gd name="connsiteY3" fmla="*/ 160 h 708660"/>
              <a:gd name="connsiteX4" fmla="*/ 160 w 708660"/>
              <a:gd name="connsiteY4" fmla="*/ 354490 h 708660"/>
              <a:gd name="connsiteX5" fmla="*/ 285910 w 708660"/>
              <a:gd name="connsiteY5" fmla="*/ 285910 h 708660"/>
              <a:gd name="connsiteX6" fmla="*/ 240190 w 708660"/>
              <a:gd name="connsiteY6" fmla="*/ 331630 h 708660"/>
              <a:gd name="connsiteX7" fmla="*/ 194470 w 708660"/>
              <a:gd name="connsiteY7" fmla="*/ 285910 h 708660"/>
              <a:gd name="connsiteX8" fmla="*/ 240190 w 708660"/>
              <a:gd name="connsiteY8" fmla="*/ 240190 h 708660"/>
              <a:gd name="connsiteX9" fmla="*/ 285910 w 708660"/>
              <a:gd name="connsiteY9" fmla="*/ 285910 h 708660"/>
              <a:gd name="connsiteX10" fmla="*/ 512367 w 708660"/>
              <a:gd name="connsiteY10" fmla="*/ 309484 h 708660"/>
              <a:gd name="connsiteX11" fmla="*/ 425213 w 708660"/>
              <a:gd name="connsiteY11" fmla="*/ 309484 h 708660"/>
              <a:gd name="connsiteX12" fmla="*/ 411640 w 708660"/>
              <a:gd name="connsiteY12" fmla="*/ 321629 h 708660"/>
              <a:gd name="connsiteX13" fmla="*/ 383351 w 708660"/>
              <a:gd name="connsiteY13" fmla="*/ 306198 h 708660"/>
              <a:gd name="connsiteX14" fmla="*/ 468933 w 708660"/>
              <a:gd name="connsiteY14" fmla="*/ 246048 h 708660"/>
              <a:gd name="connsiteX15" fmla="*/ 554515 w 708660"/>
              <a:gd name="connsiteY15" fmla="*/ 306198 h 708660"/>
              <a:gd name="connsiteX16" fmla="*/ 526226 w 708660"/>
              <a:gd name="connsiteY16" fmla="*/ 321629 h 708660"/>
              <a:gd name="connsiteX17" fmla="*/ 512367 w 708660"/>
              <a:gd name="connsiteY17" fmla="*/ 309484 h 708660"/>
              <a:gd name="connsiteX18" fmla="*/ 225617 w 708660"/>
              <a:gd name="connsiteY18" fmla="*/ 454217 h 708660"/>
              <a:gd name="connsiteX19" fmla="*/ 354490 w 708660"/>
              <a:gd name="connsiteY19" fmla="*/ 514510 h 708660"/>
              <a:gd name="connsiteX20" fmla="*/ 483363 w 708660"/>
              <a:gd name="connsiteY20" fmla="*/ 454217 h 708660"/>
              <a:gd name="connsiteX21" fmla="*/ 518510 w 708660"/>
              <a:gd name="connsiteY21" fmla="*/ 483506 h 708660"/>
              <a:gd name="connsiteX22" fmla="*/ 354490 w 708660"/>
              <a:gd name="connsiteY22" fmla="*/ 560230 h 708660"/>
              <a:gd name="connsiteX23" fmla="*/ 190469 w 708660"/>
              <a:gd name="connsiteY23" fmla="*/ 483363 h 708660"/>
              <a:gd name="connsiteX24" fmla="*/ 225617 w 708660"/>
              <a:gd name="connsiteY24" fmla="*/ 45421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8660" h="708660">
                <a:moveTo>
                  <a:pt x="160" y="354490"/>
                </a:moveTo>
                <a:cubicBezTo>
                  <a:pt x="160" y="550229"/>
                  <a:pt x="158751" y="708820"/>
                  <a:pt x="354490" y="708820"/>
                </a:cubicBezTo>
                <a:cubicBezTo>
                  <a:pt x="550229" y="708820"/>
                  <a:pt x="708820" y="550229"/>
                  <a:pt x="708820" y="354490"/>
                </a:cubicBezTo>
                <a:cubicBezTo>
                  <a:pt x="708820" y="158751"/>
                  <a:pt x="550229" y="160"/>
                  <a:pt x="354490" y="160"/>
                </a:cubicBezTo>
                <a:cubicBezTo>
                  <a:pt x="158751" y="160"/>
                  <a:pt x="160" y="158751"/>
                  <a:pt x="160" y="354490"/>
                </a:cubicBezTo>
                <a:close/>
                <a:moveTo>
                  <a:pt x="285910" y="285910"/>
                </a:moveTo>
                <a:cubicBezTo>
                  <a:pt x="285910" y="311199"/>
                  <a:pt x="265479" y="331630"/>
                  <a:pt x="240190" y="331630"/>
                </a:cubicBezTo>
                <a:cubicBezTo>
                  <a:pt x="214901" y="331630"/>
                  <a:pt x="194470" y="311199"/>
                  <a:pt x="194470" y="285910"/>
                </a:cubicBezTo>
                <a:cubicBezTo>
                  <a:pt x="194470" y="260621"/>
                  <a:pt x="214901" y="240190"/>
                  <a:pt x="240190" y="240190"/>
                </a:cubicBezTo>
                <a:cubicBezTo>
                  <a:pt x="265479" y="240190"/>
                  <a:pt x="285910" y="260621"/>
                  <a:pt x="285910" y="285910"/>
                </a:cubicBezTo>
                <a:close/>
                <a:moveTo>
                  <a:pt x="512367" y="309484"/>
                </a:moveTo>
                <a:cubicBezTo>
                  <a:pt x="491221" y="290625"/>
                  <a:pt x="446358" y="290625"/>
                  <a:pt x="425213" y="309484"/>
                </a:cubicBezTo>
                <a:lnTo>
                  <a:pt x="411640" y="321629"/>
                </a:lnTo>
                <a:cubicBezTo>
                  <a:pt x="399781" y="332201"/>
                  <a:pt x="380779" y="322200"/>
                  <a:pt x="383351" y="306198"/>
                </a:cubicBezTo>
                <a:cubicBezTo>
                  <a:pt x="389066" y="270194"/>
                  <a:pt x="432214" y="246048"/>
                  <a:pt x="468933" y="246048"/>
                </a:cubicBezTo>
                <a:cubicBezTo>
                  <a:pt x="505652" y="246048"/>
                  <a:pt x="548800" y="270194"/>
                  <a:pt x="554515" y="306198"/>
                </a:cubicBezTo>
                <a:cubicBezTo>
                  <a:pt x="556944" y="322057"/>
                  <a:pt x="538227" y="332344"/>
                  <a:pt x="526226" y="321629"/>
                </a:cubicBezTo>
                <a:lnTo>
                  <a:pt x="512367" y="309484"/>
                </a:lnTo>
                <a:close/>
                <a:moveTo>
                  <a:pt x="225617" y="454217"/>
                </a:moveTo>
                <a:cubicBezTo>
                  <a:pt x="257621" y="492650"/>
                  <a:pt x="304484" y="514510"/>
                  <a:pt x="354490" y="514510"/>
                </a:cubicBezTo>
                <a:cubicBezTo>
                  <a:pt x="404496" y="514510"/>
                  <a:pt x="451359" y="492507"/>
                  <a:pt x="483363" y="454217"/>
                </a:cubicBezTo>
                <a:cubicBezTo>
                  <a:pt x="502794" y="431071"/>
                  <a:pt x="537799" y="460217"/>
                  <a:pt x="518510" y="483506"/>
                </a:cubicBezTo>
                <a:cubicBezTo>
                  <a:pt x="477791" y="532226"/>
                  <a:pt x="418069" y="560230"/>
                  <a:pt x="354490" y="560230"/>
                </a:cubicBezTo>
                <a:cubicBezTo>
                  <a:pt x="290911" y="560230"/>
                  <a:pt x="231189" y="532226"/>
                  <a:pt x="190469" y="483363"/>
                </a:cubicBezTo>
                <a:cubicBezTo>
                  <a:pt x="171181" y="460075"/>
                  <a:pt x="206471" y="430928"/>
                  <a:pt x="225617" y="454217"/>
                </a:cubicBezTo>
                <a:close/>
              </a:path>
            </a:pathLst>
          </a:custGeom>
          <a:solidFill>
            <a:srgbClr val="910830"/>
          </a:solidFill>
          <a:ln w="1421" cap="flat">
            <a:noFill/>
            <a:prstDash val="solid"/>
            <a:miter/>
          </a:ln>
        </p:spPr>
        <p:txBody>
          <a:bodyPr rtlCol="0" anchor="ctr"/>
          <a:lstStyle/>
          <a:p>
            <a:endParaRPr lang="en-GB"/>
          </a:p>
        </p:txBody>
      </p:sp>
      <p:sp>
        <p:nvSpPr>
          <p:cNvPr id="408" name="Grafik 404">
            <a:extLst>
              <a:ext uri="{FF2B5EF4-FFF2-40B4-BE49-F238E27FC236}">
                <a16:creationId xmlns:a16="http://schemas.microsoft.com/office/drawing/2014/main" id="{64247D61-1A4C-48BF-8D8A-646A3E96D059}"/>
              </a:ext>
            </a:extLst>
          </p:cNvPr>
          <p:cNvSpPr/>
          <p:nvPr/>
        </p:nvSpPr>
        <p:spPr>
          <a:xfrm>
            <a:off x="2349056" y="5612035"/>
            <a:ext cx="600986" cy="480789"/>
          </a:xfrm>
          <a:custGeom>
            <a:avLst/>
            <a:gdLst>
              <a:gd name="connsiteX0" fmla="*/ 891701 w 914400"/>
              <a:gd name="connsiteY0" fmla="*/ 525941 h 731520"/>
              <a:gd name="connsiteX1" fmla="*/ 114461 w 914400"/>
              <a:gd name="connsiteY1" fmla="*/ 525941 h 731520"/>
              <a:gd name="connsiteX2" fmla="*/ 91601 w 914400"/>
              <a:gd name="connsiteY2" fmla="*/ 548801 h 731520"/>
              <a:gd name="connsiteX3" fmla="*/ 91601 w 914400"/>
              <a:gd name="connsiteY3" fmla="*/ 571661 h 731520"/>
              <a:gd name="connsiteX4" fmla="*/ 114461 w 914400"/>
              <a:gd name="connsiteY4" fmla="*/ 594521 h 731520"/>
              <a:gd name="connsiteX5" fmla="*/ 891701 w 914400"/>
              <a:gd name="connsiteY5" fmla="*/ 594521 h 731520"/>
              <a:gd name="connsiteX6" fmla="*/ 914561 w 914400"/>
              <a:gd name="connsiteY6" fmla="*/ 571661 h 731520"/>
              <a:gd name="connsiteX7" fmla="*/ 914561 w 914400"/>
              <a:gd name="connsiteY7" fmla="*/ 548801 h 731520"/>
              <a:gd name="connsiteX8" fmla="*/ 891701 w 914400"/>
              <a:gd name="connsiteY8" fmla="*/ 525941 h 731520"/>
              <a:gd name="connsiteX9" fmla="*/ 205901 w 914400"/>
              <a:gd name="connsiteY9" fmla="*/ 663101 h 731520"/>
              <a:gd name="connsiteX10" fmla="*/ 23021 w 914400"/>
              <a:gd name="connsiteY10" fmla="*/ 663101 h 731520"/>
              <a:gd name="connsiteX11" fmla="*/ 161 w 914400"/>
              <a:gd name="connsiteY11" fmla="*/ 685961 h 731520"/>
              <a:gd name="connsiteX12" fmla="*/ 161 w 914400"/>
              <a:gd name="connsiteY12" fmla="*/ 708821 h 731520"/>
              <a:gd name="connsiteX13" fmla="*/ 23021 w 914400"/>
              <a:gd name="connsiteY13" fmla="*/ 731681 h 731520"/>
              <a:gd name="connsiteX14" fmla="*/ 205901 w 914400"/>
              <a:gd name="connsiteY14" fmla="*/ 731681 h 731520"/>
              <a:gd name="connsiteX15" fmla="*/ 228761 w 914400"/>
              <a:gd name="connsiteY15" fmla="*/ 708821 h 731520"/>
              <a:gd name="connsiteX16" fmla="*/ 228761 w 914400"/>
              <a:gd name="connsiteY16" fmla="*/ 685961 h 731520"/>
              <a:gd name="connsiteX17" fmla="*/ 205901 w 914400"/>
              <a:gd name="connsiteY17" fmla="*/ 663101 h 731520"/>
              <a:gd name="connsiteX18" fmla="*/ 800261 w 914400"/>
              <a:gd name="connsiteY18" fmla="*/ 663101 h 731520"/>
              <a:gd name="connsiteX19" fmla="*/ 320201 w 914400"/>
              <a:gd name="connsiteY19" fmla="*/ 663101 h 731520"/>
              <a:gd name="connsiteX20" fmla="*/ 297341 w 914400"/>
              <a:gd name="connsiteY20" fmla="*/ 685961 h 731520"/>
              <a:gd name="connsiteX21" fmla="*/ 297341 w 914400"/>
              <a:gd name="connsiteY21" fmla="*/ 708821 h 731520"/>
              <a:gd name="connsiteX22" fmla="*/ 320201 w 914400"/>
              <a:gd name="connsiteY22" fmla="*/ 731681 h 731520"/>
              <a:gd name="connsiteX23" fmla="*/ 800261 w 914400"/>
              <a:gd name="connsiteY23" fmla="*/ 731681 h 731520"/>
              <a:gd name="connsiteX24" fmla="*/ 823121 w 914400"/>
              <a:gd name="connsiteY24" fmla="*/ 708821 h 731520"/>
              <a:gd name="connsiteX25" fmla="*/ 823121 w 914400"/>
              <a:gd name="connsiteY25" fmla="*/ 685961 h 731520"/>
              <a:gd name="connsiteX26" fmla="*/ 800261 w 914400"/>
              <a:gd name="connsiteY26" fmla="*/ 663101 h 731520"/>
              <a:gd name="connsiteX27" fmla="*/ 205901 w 914400"/>
              <a:gd name="connsiteY27" fmla="*/ 411641 h 731520"/>
              <a:gd name="connsiteX28" fmla="*/ 428929 w 914400"/>
              <a:gd name="connsiteY28" fmla="*/ 411641 h 731520"/>
              <a:gd name="connsiteX29" fmla="*/ 548801 w 914400"/>
              <a:gd name="connsiteY29" fmla="*/ 457361 h 731520"/>
              <a:gd name="connsiteX30" fmla="*/ 668673 w 914400"/>
              <a:gd name="connsiteY30" fmla="*/ 411641 h 731520"/>
              <a:gd name="connsiteX31" fmla="*/ 754541 w 914400"/>
              <a:gd name="connsiteY31" fmla="*/ 411641 h 731520"/>
              <a:gd name="connsiteX32" fmla="*/ 914561 w 914400"/>
              <a:gd name="connsiteY32" fmla="*/ 251621 h 731520"/>
              <a:gd name="connsiteX33" fmla="*/ 754541 w 914400"/>
              <a:gd name="connsiteY33" fmla="*/ 91601 h 731520"/>
              <a:gd name="connsiteX34" fmla="*/ 683532 w 914400"/>
              <a:gd name="connsiteY34" fmla="*/ 108889 h 731520"/>
              <a:gd name="connsiteX35" fmla="*/ 503081 w 914400"/>
              <a:gd name="connsiteY35" fmla="*/ 161 h 731520"/>
              <a:gd name="connsiteX36" fmla="*/ 354491 w 914400"/>
              <a:gd name="connsiteY36" fmla="*/ 64169 h 731520"/>
              <a:gd name="connsiteX37" fmla="*/ 205901 w 914400"/>
              <a:gd name="connsiteY37" fmla="*/ 161 h 731520"/>
              <a:gd name="connsiteX38" fmla="*/ 161 w 914400"/>
              <a:gd name="connsiteY38" fmla="*/ 205901 h 731520"/>
              <a:gd name="connsiteX39" fmla="*/ 205901 w 914400"/>
              <a:gd name="connsiteY39"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731520">
                <a:moveTo>
                  <a:pt x="891701" y="525941"/>
                </a:moveTo>
                <a:lnTo>
                  <a:pt x="114461" y="525941"/>
                </a:lnTo>
                <a:cubicBezTo>
                  <a:pt x="101888" y="525941"/>
                  <a:pt x="91601" y="536228"/>
                  <a:pt x="91601" y="548801"/>
                </a:cubicBezTo>
                <a:lnTo>
                  <a:pt x="91601" y="571661"/>
                </a:lnTo>
                <a:cubicBezTo>
                  <a:pt x="91601" y="584234"/>
                  <a:pt x="101888" y="594521"/>
                  <a:pt x="114461" y="594521"/>
                </a:cubicBezTo>
                <a:lnTo>
                  <a:pt x="891701" y="594521"/>
                </a:lnTo>
                <a:cubicBezTo>
                  <a:pt x="904274" y="594521"/>
                  <a:pt x="914561" y="584234"/>
                  <a:pt x="914561" y="571661"/>
                </a:cubicBezTo>
                <a:lnTo>
                  <a:pt x="914561" y="548801"/>
                </a:lnTo>
                <a:cubicBezTo>
                  <a:pt x="914561" y="536228"/>
                  <a:pt x="904274" y="525941"/>
                  <a:pt x="891701" y="525941"/>
                </a:cubicBezTo>
                <a:close/>
                <a:moveTo>
                  <a:pt x="205901" y="663101"/>
                </a:moveTo>
                <a:lnTo>
                  <a:pt x="23021" y="663101"/>
                </a:lnTo>
                <a:cubicBezTo>
                  <a:pt x="10448" y="663101"/>
                  <a:pt x="161" y="673388"/>
                  <a:pt x="161" y="685961"/>
                </a:cubicBezTo>
                <a:lnTo>
                  <a:pt x="161" y="708821"/>
                </a:lnTo>
                <a:cubicBezTo>
                  <a:pt x="161" y="721394"/>
                  <a:pt x="10448" y="731681"/>
                  <a:pt x="23021" y="731681"/>
                </a:cubicBezTo>
                <a:lnTo>
                  <a:pt x="205901" y="731681"/>
                </a:lnTo>
                <a:cubicBezTo>
                  <a:pt x="218474" y="731681"/>
                  <a:pt x="228761" y="721394"/>
                  <a:pt x="228761" y="708821"/>
                </a:cubicBezTo>
                <a:lnTo>
                  <a:pt x="228761" y="685961"/>
                </a:lnTo>
                <a:cubicBezTo>
                  <a:pt x="228761" y="673388"/>
                  <a:pt x="218474" y="663101"/>
                  <a:pt x="205901" y="663101"/>
                </a:cubicBezTo>
                <a:close/>
                <a:moveTo>
                  <a:pt x="800261" y="663101"/>
                </a:moveTo>
                <a:lnTo>
                  <a:pt x="320201" y="663101"/>
                </a:lnTo>
                <a:cubicBezTo>
                  <a:pt x="307628" y="663101"/>
                  <a:pt x="297341" y="673388"/>
                  <a:pt x="297341" y="685961"/>
                </a:cubicBezTo>
                <a:lnTo>
                  <a:pt x="297341" y="708821"/>
                </a:lnTo>
                <a:cubicBezTo>
                  <a:pt x="297341" y="721394"/>
                  <a:pt x="307628" y="731681"/>
                  <a:pt x="320201" y="731681"/>
                </a:cubicBezTo>
                <a:lnTo>
                  <a:pt x="800261" y="731681"/>
                </a:lnTo>
                <a:cubicBezTo>
                  <a:pt x="812834" y="731681"/>
                  <a:pt x="823121" y="721394"/>
                  <a:pt x="823121" y="708821"/>
                </a:cubicBezTo>
                <a:lnTo>
                  <a:pt x="823121" y="685961"/>
                </a:lnTo>
                <a:cubicBezTo>
                  <a:pt x="823121" y="673388"/>
                  <a:pt x="812834" y="663101"/>
                  <a:pt x="800261" y="663101"/>
                </a:cubicBezTo>
                <a:close/>
                <a:moveTo>
                  <a:pt x="205901" y="411641"/>
                </a:moveTo>
                <a:lnTo>
                  <a:pt x="428929" y="411641"/>
                </a:lnTo>
                <a:cubicBezTo>
                  <a:pt x="461076" y="439787"/>
                  <a:pt x="502652" y="457361"/>
                  <a:pt x="548801" y="457361"/>
                </a:cubicBezTo>
                <a:cubicBezTo>
                  <a:pt x="594949" y="457361"/>
                  <a:pt x="636383" y="439787"/>
                  <a:pt x="668673" y="411641"/>
                </a:cubicBezTo>
                <a:lnTo>
                  <a:pt x="754541" y="411641"/>
                </a:lnTo>
                <a:cubicBezTo>
                  <a:pt x="842980" y="411641"/>
                  <a:pt x="914561" y="340060"/>
                  <a:pt x="914561" y="251621"/>
                </a:cubicBezTo>
                <a:cubicBezTo>
                  <a:pt x="914561" y="163181"/>
                  <a:pt x="842980" y="91601"/>
                  <a:pt x="754541" y="91601"/>
                </a:cubicBezTo>
                <a:cubicBezTo>
                  <a:pt x="728823" y="91601"/>
                  <a:pt x="704963" y="98173"/>
                  <a:pt x="683532" y="108889"/>
                </a:cubicBezTo>
                <a:cubicBezTo>
                  <a:pt x="648813" y="44452"/>
                  <a:pt x="581376" y="161"/>
                  <a:pt x="503081" y="161"/>
                </a:cubicBezTo>
                <a:cubicBezTo>
                  <a:pt x="444502" y="161"/>
                  <a:pt x="391924" y="24878"/>
                  <a:pt x="354491" y="64169"/>
                </a:cubicBezTo>
                <a:cubicBezTo>
                  <a:pt x="317058" y="24878"/>
                  <a:pt x="264480" y="161"/>
                  <a:pt x="205901" y="161"/>
                </a:cubicBezTo>
                <a:cubicBezTo>
                  <a:pt x="92315" y="161"/>
                  <a:pt x="161" y="92315"/>
                  <a:pt x="161" y="205901"/>
                </a:cubicBezTo>
                <a:cubicBezTo>
                  <a:pt x="161" y="319486"/>
                  <a:pt x="92315" y="411641"/>
                  <a:pt x="205901" y="411641"/>
                </a:cubicBezTo>
                <a:close/>
              </a:path>
            </a:pathLst>
          </a:custGeom>
          <a:solidFill>
            <a:srgbClr val="910830"/>
          </a:solidFill>
          <a:ln w="1429" cap="flat">
            <a:noFill/>
            <a:prstDash val="solid"/>
            <a:miter/>
          </a:ln>
        </p:spPr>
        <p:txBody>
          <a:bodyPr rtlCol="0" anchor="ctr"/>
          <a:lstStyle/>
          <a:p>
            <a:endParaRPr lang="en-GB"/>
          </a:p>
        </p:txBody>
      </p:sp>
      <p:sp>
        <p:nvSpPr>
          <p:cNvPr id="409" name="Grafik 405">
            <a:extLst>
              <a:ext uri="{FF2B5EF4-FFF2-40B4-BE49-F238E27FC236}">
                <a16:creationId xmlns:a16="http://schemas.microsoft.com/office/drawing/2014/main" id="{6308A27B-4A56-4077-A3A2-3440C6DB8534}"/>
              </a:ext>
            </a:extLst>
          </p:cNvPr>
          <p:cNvSpPr/>
          <p:nvPr/>
        </p:nvSpPr>
        <p:spPr>
          <a:xfrm>
            <a:off x="2972891" y="5612035"/>
            <a:ext cx="600986" cy="480789"/>
          </a:xfrm>
          <a:custGeom>
            <a:avLst/>
            <a:gdLst>
              <a:gd name="connsiteX0" fmla="*/ 903131 w 914400"/>
              <a:gd name="connsiteY0" fmla="*/ 503081 h 731520"/>
              <a:gd name="connsiteX1" fmla="*/ 834551 w 914400"/>
              <a:gd name="connsiteY1" fmla="*/ 503081 h 731520"/>
              <a:gd name="connsiteX2" fmla="*/ 823121 w 914400"/>
              <a:gd name="connsiteY2" fmla="*/ 514511 h 731520"/>
              <a:gd name="connsiteX3" fmla="*/ 823121 w 914400"/>
              <a:gd name="connsiteY3" fmla="*/ 720251 h 731520"/>
              <a:gd name="connsiteX4" fmla="*/ 834551 w 914400"/>
              <a:gd name="connsiteY4" fmla="*/ 731681 h 731520"/>
              <a:gd name="connsiteX5" fmla="*/ 903131 w 914400"/>
              <a:gd name="connsiteY5" fmla="*/ 731681 h 731520"/>
              <a:gd name="connsiteX6" fmla="*/ 914561 w 914400"/>
              <a:gd name="connsiteY6" fmla="*/ 720251 h 731520"/>
              <a:gd name="connsiteX7" fmla="*/ 914561 w 914400"/>
              <a:gd name="connsiteY7" fmla="*/ 514511 h 731520"/>
              <a:gd name="connsiteX8" fmla="*/ 903131 w 914400"/>
              <a:gd name="connsiteY8" fmla="*/ 503081 h 731520"/>
              <a:gd name="connsiteX9" fmla="*/ 790688 w 914400"/>
              <a:gd name="connsiteY9" fmla="*/ 124605 h 731520"/>
              <a:gd name="connsiteX10" fmla="*/ 777401 w 914400"/>
              <a:gd name="connsiteY10" fmla="*/ 100602 h 731520"/>
              <a:gd name="connsiteX11" fmla="*/ 777401 w 914400"/>
              <a:gd name="connsiteY11" fmla="*/ 11591 h 731520"/>
              <a:gd name="connsiteX12" fmla="*/ 765971 w 914400"/>
              <a:gd name="connsiteY12" fmla="*/ 161 h 731520"/>
              <a:gd name="connsiteX13" fmla="*/ 697391 w 914400"/>
              <a:gd name="connsiteY13" fmla="*/ 161 h 731520"/>
              <a:gd name="connsiteX14" fmla="*/ 685961 w 914400"/>
              <a:gd name="connsiteY14" fmla="*/ 11591 h 731520"/>
              <a:gd name="connsiteX15" fmla="*/ 685961 w 914400"/>
              <a:gd name="connsiteY15" fmla="*/ 100602 h 731520"/>
              <a:gd name="connsiteX16" fmla="*/ 726823 w 914400"/>
              <a:gd name="connsiteY16" fmla="*/ 179755 h 731520"/>
              <a:gd name="connsiteX17" fmla="*/ 823121 w 914400"/>
              <a:gd name="connsiteY17" fmla="*/ 356920 h 731520"/>
              <a:gd name="connsiteX18" fmla="*/ 823121 w 914400"/>
              <a:gd name="connsiteY18" fmla="*/ 400211 h 731520"/>
              <a:gd name="connsiteX19" fmla="*/ 834551 w 914400"/>
              <a:gd name="connsiteY19" fmla="*/ 411641 h 731520"/>
              <a:gd name="connsiteX20" fmla="*/ 903131 w 914400"/>
              <a:gd name="connsiteY20" fmla="*/ 411641 h 731520"/>
              <a:gd name="connsiteX21" fmla="*/ 914561 w 914400"/>
              <a:gd name="connsiteY21" fmla="*/ 400211 h 731520"/>
              <a:gd name="connsiteX22" fmla="*/ 914561 w 914400"/>
              <a:gd name="connsiteY22" fmla="*/ 356920 h 731520"/>
              <a:gd name="connsiteX23" fmla="*/ 790688 w 914400"/>
              <a:gd name="connsiteY23" fmla="*/ 124605 h 731520"/>
              <a:gd name="connsiteX24" fmla="*/ 617381 w 914400"/>
              <a:gd name="connsiteY24" fmla="*/ 503081 h 731520"/>
              <a:gd name="connsiteX25" fmla="*/ 68741 w 914400"/>
              <a:gd name="connsiteY25" fmla="*/ 503081 h 731520"/>
              <a:gd name="connsiteX26" fmla="*/ 161 w 914400"/>
              <a:gd name="connsiteY26" fmla="*/ 571661 h 731520"/>
              <a:gd name="connsiteX27" fmla="*/ 161 w 914400"/>
              <a:gd name="connsiteY27" fmla="*/ 663101 h 731520"/>
              <a:gd name="connsiteX28" fmla="*/ 68741 w 914400"/>
              <a:gd name="connsiteY28" fmla="*/ 731681 h 731520"/>
              <a:gd name="connsiteX29" fmla="*/ 617381 w 914400"/>
              <a:gd name="connsiteY29" fmla="*/ 731681 h 731520"/>
              <a:gd name="connsiteX30" fmla="*/ 640241 w 914400"/>
              <a:gd name="connsiteY30" fmla="*/ 708821 h 731520"/>
              <a:gd name="connsiteX31" fmla="*/ 640241 w 914400"/>
              <a:gd name="connsiteY31" fmla="*/ 525941 h 731520"/>
              <a:gd name="connsiteX32" fmla="*/ 617381 w 914400"/>
              <a:gd name="connsiteY32" fmla="*/ 503081 h 731520"/>
              <a:gd name="connsiteX33" fmla="*/ 571661 w 914400"/>
              <a:gd name="connsiteY33" fmla="*/ 663101 h 731520"/>
              <a:gd name="connsiteX34" fmla="*/ 320201 w 914400"/>
              <a:gd name="connsiteY34" fmla="*/ 663101 h 731520"/>
              <a:gd name="connsiteX35" fmla="*/ 320201 w 914400"/>
              <a:gd name="connsiteY35" fmla="*/ 571661 h 731520"/>
              <a:gd name="connsiteX36" fmla="*/ 571661 w 914400"/>
              <a:gd name="connsiteY36" fmla="*/ 571661 h 731520"/>
              <a:gd name="connsiteX37" fmla="*/ 571661 w 914400"/>
              <a:gd name="connsiteY37" fmla="*/ 663101 h 731520"/>
              <a:gd name="connsiteX38" fmla="*/ 696962 w 914400"/>
              <a:gd name="connsiteY38" fmla="*/ 202472 h 731520"/>
              <a:gd name="connsiteX39" fmla="*/ 640241 w 914400"/>
              <a:gd name="connsiteY39" fmla="*/ 100602 h 731520"/>
              <a:gd name="connsiteX40" fmla="*/ 640241 w 914400"/>
              <a:gd name="connsiteY40" fmla="*/ 11591 h 731520"/>
              <a:gd name="connsiteX41" fmla="*/ 628811 w 914400"/>
              <a:gd name="connsiteY41" fmla="*/ 161 h 731520"/>
              <a:gd name="connsiteX42" fmla="*/ 560231 w 914400"/>
              <a:gd name="connsiteY42" fmla="*/ 161 h 731520"/>
              <a:gd name="connsiteX43" fmla="*/ 548801 w 914400"/>
              <a:gd name="connsiteY43" fmla="*/ 11591 h 731520"/>
              <a:gd name="connsiteX44" fmla="*/ 548801 w 914400"/>
              <a:gd name="connsiteY44" fmla="*/ 106460 h 731520"/>
              <a:gd name="connsiteX45" fmla="*/ 634954 w 914400"/>
              <a:gd name="connsiteY45" fmla="*/ 258907 h 731520"/>
              <a:gd name="connsiteX46" fmla="*/ 685961 w 914400"/>
              <a:gd name="connsiteY46" fmla="*/ 356920 h 731520"/>
              <a:gd name="connsiteX47" fmla="*/ 685961 w 914400"/>
              <a:gd name="connsiteY47" fmla="*/ 400211 h 731520"/>
              <a:gd name="connsiteX48" fmla="*/ 697391 w 914400"/>
              <a:gd name="connsiteY48" fmla="*/ 411641 h 731520"/>
              <a:gd name="connsiteX49" fmla="*/ 765971 w 914400"/>
              <a:gd name="connsiteY49" fmla="*/ 411641 h 731520"/>
              <a:gd name="connsiteX50" fmla="*/ 777401 w 914400"/>
              <a:gd name="connsiteY50" fmla="*/ 400211 h 731520"/>
              <a:gd name="connsiteX51" fmla="*/ 777401 w 914400"/>
              <a:gd name="connsiteY51" fmla="*/ 356920 h 731520"/>
              <a:gd name="connsiteX52" fmla="*/ 696962 w 914400"/>
              <a:gd name="connsiteY52" fmla="*/ 202472 h 731520"/>
              <a:gd name="connsiteX53" fmla="*/ 765971 w 914400"/>
              <a:gd name="connsiteY53" fmla="*/ 503081 h 731520"/>
              <a:gd name="connsiteX54" fmla="*/ 697391 w 914400"/>
              <a:gd name="connsiteY54" fmla="*/ 503081 h 731520"/>
              <a:gd name="connsiteX55" fmla="*/ 685961 w 914400"/>
              <a:gd name="connsiteY55" fmla="*/ 514511 h 731520"/>
              <a:gd name="connsiteX56" fmla="*/ 685961 w 914400"/>
              <a:gd name="connsiteY56" fmla="*/ 720251 h 731520"/>
              <a:gd name="connsiteX57" fmla="*/ 697391 w 914400"/>
              <a:gd name="connsiteY57" fmla="*/ 731681 h 731520"/>
              <a:gd name="connsiteX58" fmla="*/ 765971 w 914400"/>
              <a:gd name="connsiteY58" fmla="*/ 731681 h 731520"/>
              <a:gd name="connsiteX59" fmla="*/ 777401 w 914400"/>
              <a:gd name="connsiteY59" fmla="*/ 720251 h 731520"/>
              <a:gd name="connsiteX60" fmla="*/ 777401 w 914400"/>
              <a:gd name="connsiteY60" fmla="*/ 514511 h 731520"/>
              <a:gd name="connsiteX61" fmla="*/ 765971 w 914400"/>
              <a:gd name="connsiteY61"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14400" h="731520">
                <a:moveTo>
                  <a:pt x="903131" y="503081"/>
                </a:moveTo>
                <a:lnTo>
                  <a:pt x="834551" y="503081"/>
                </a:lnTo>
                <a:cubicBezTo>
                  <a:pt x="828264" y="503081"/>
                  <a:pt x="823121" y="508224"/>
                  <a:pt x="823121" y="514511"/>
                </a:cubicBezTo>
                <a:lnTo>
                  <a:pt x="823121" y="720251"/>
                </a:lnTo>
                <a:cubicBezTo>
                  <a:pt x="823121" y="726537"/>
                  <a:pt x="828264" y="731681"/>
                  <a:pt x="834551" y="731681"/>
                </a:cubicBezTo>
                <a:lnTo>
                  <a:pt x="903131" y="731681"/>
                </a:lnTo>
                <a:cubicBezTo>
                  <a:pt x="909417" y="731681"/>
                  <a:pt x="914561" y="726537"/>
                  <a:pt x="914561" y="720251"/>
                </a:cubicBezTo>
                <a:lnTo>
                  <a:pt x="914561" y="514511"/>
                </a:lnTo>
                <a:cubicBezTo>
                  <a:pt x="914561" y="508224"/>
                  <a:pt x="909417" y="503081"/>
                  <a:pt x="903131" y="503081"/>
                </a:cubicBezTo>
                <a:close/>
                <a:moveTo>
                  <a:pt x="790688" y="124605"/>
                </a:moveTo>
                <a:cubicBezTo>
                  <a:pt x="782544" y="119176"/>
                  <a:pt x="777401" y="110317"/>
                  <a:pt x="777401" y="100602"/>
                </a:cubicBezTo>
                <a:lnTo>
                  <a:pt x="777401" y="11591"/>
                </a:lnTo>
                <a:cubicBezTo>
                  <a:pt x="777401" y="5304"/>
                  <a:pt x="772257" y="161"/>
                  <a:pt x="765971" y="161"/>
                </a:cubicBezTo>
                <a:lnTo>
                  <a:pt x="697391" y="161"/>
                </a:lnTo>
                <a:cubicBezTo>
                  <a:pt x="691104" y="161"/>
                  <a:pt x="685961" y="5304"/>
                  <a:pt x="685961" y="11591"/>
                </a:cubicBezTo>
                <a:lnTo>
                  <a:pt x="685961" y="100602"/>
                </a:lnTo>
                <a:cubicBezTo>
                  <a:pt x="685961" y="132034"/>
                  <a:pt x="700534" y="162610"/>
                  <a:pt x="726823" y="179755"/>
                </a:cubicBezTo>
                <a:cubicBezTo>
                  <a:pt x="787116" y="218759"/>
                  <a:pt x="823121" y="285196"/>
                  <a:pt x="823121" y="356920"/>
                </a:cubicBezTo>
                <a:lnTo>
                  <a:pt x="823121" y="400211"/>
                </a:lnTo>
                <a:cubicBezTo>
                  <a:pt x="823121" y="406497"/>
                  <a:pt x="828264" y="411641"/>
                  <a:pt x="834551" y="411641"/>
                </a:cubicBezTo>
                <a:lnTo>
                  <a:pt x="903131" y="411641"/>
                </a:lnTo>
                <a:cubicBezTo>
                  <a:pt x="909417" y="411641"/>
                  <a:pt x="914561" y="406497"/>
                  <a:pt x="914561" y="400211"/>
                </a:cubicBezTo>
                <a:lnTo>
                  <a:pt x="914561" y="356920"/>
                </a:lnTo>
                <a:cubicBezTo>
                  <a:pt x="914561" y="263336"/>
                  <a:pt x="868269" y="176611"/>
                  <a:pt x="790688" y="124605"/>
                </a:cubicBezTo>
                <a:close/>
                <a:moveTo>
                  <a:pt x="617381" y="503081"/>
                </a:moveTo>
                <a:lnTo>
                  <a:pt x="68741" y="503081"/>
                </a:lnTo>
                <a:cubicBezTo>
                  <a:pt x="30879" y="503081"/>
                  <a:pt x="161" y="533799"/>
                  <a:pt x="161" y="571661"/>
                </a:cubicBezTo>
                <a:lnTo>
                  <a:pt x="161" y="663101"/>
                </a:lnTo>
                <a:cubicBezTo>
                  <a:pt x="161" y="700963"/>
                  <a:pt x="30879" y="731681"/>
                  <a:pt x="68741" y="731681"/>
                </a:cubicBezTo>
                <a:lnTo>
                  <a:pt x="617381" y="731681"/>
                </a:lnTo>
                <a:cubicBezTo>
                  <a:pt x="629954" y="731681"/>
                  <a:pt x="640241" y="721394"/>
                  <a:pt x="640241" y="708821"/>
                </a:cubicBezTo>
                <a:lnTo>
                  <a:pt x="640241" y="525941"/>
                </a:lnTo>
                <a:cubicBezTo>
                  <a:pt x="640241" y="513368"/>
                  <a:pt x="629954" y="503081"/>
                  <a:pt x="617381" y="503081"/>
                </a:cubicBezTo>
                <a:close/>
                <a:moveTo>
                  <a:pt x="571661" y="663101"/>
                </a:moveTo>
                <a:lnTo>
                  <a:pt x="320201" y="663101"/>
                </a:lnTo>
                <a:lnTo>
                  <a:pt x="320201" y="571661"/>
                </a:lnTo>
                <a:lnTo>
                  <a:pt x="571661" y="571661"/>
                </a:lnTo>
                <a:lnTo>
                  <a:pt x="571661" y="663101"/>
                </a:lnTo>
                <a:close/>
                <a:moveTo>
                  <a:pt x="696962" y="202472"/>
                </a:moveTo>
                <a:cubicBezTo>
                  <a:pt x="662815" y="178754"/>
                  <a:pt x="640241" y="142036"/>
                  <a:pt x="640241" y="100602"/>
                </a:cubicBezTo>
                <a:lnTo>
                  <a:pt x="640241" y="11591"/>
                </a:lnTo>
                <a:cubicBezTo>
                  <a:pt x="640241" y="5304"/>
                  <a:pt x="635097" y="161"/>
                  <a:pt x="628811" y="161"/>
                </a:cubicBezTo>
                <a:lnTo>
                  <a:pt x="560231" y="161"/>
                </a:lnTo>
                <a:cubicBezTo>
                  <a:pt x="553944" y="161"/>
                  <a:pt x="548801" y="5304"/>
                  <a:pt x="548801" y="11591"/>
                </a:cubicBezTo>
                <a:lnTo>
                  <a:pt x="548801" y="106460"/>
                </a:lnTo>
                <a:cubicBezTo>
                  <a:pt x="548801" y="168896"/>
                  <a:pt x="583948" y="223046"/>
                  <a:pt x="634954" y="258907"/>
                </a:cubicBezTo>
                <a:cubicBezTo>
                  <a:pt x="666958" y="281339"/>
                  <a:pt x="685961" y="317772"/>
                  <a:pt x="685961" y="356920"/>
                </a:cubicBezTo>
                <a:lnTo>
                  <a:pt x="685961" y="400211"/>
                </a:lnTo>
                <a:cubicBezTo>
                  <a:pt x="685961" y="406497"/>
                  <a:pt x="691104" y="411641"/>
                  <a:pt x="697391" y="411641"/>
                </a:cubicBezTo>
                <a:lnTo>
                  <a:pt x="765971" y="411641"/>
                </a:lnTo>
                <a:cubicBezTo>
                  <a:pt x="772257" y="411641"/>
                  <a:pt x="777401" y="406497"/>
                  <a:pt x="777401" y="400211"/>
                </a:cubicBezTo>
                <a:lnTo>
                  <a:pt x="777401" y="356920"/>
                </a:lnTo>
                <a:cubicBezTo>
                  <a:pt x="777401" y="295055"/>
                  <a:pt x="747397" y="237762"/>
                  <a:pt x="696962" y="202472"/>
                </a:cubicBezTo>
                <a:close/>
                <a:moveTo>
                  <a:pt x="765971" y="503081"/>
                </a:moveTo>
                <a:lnTo>
                  <a:pt x="697391" y="503081"/>
                </a:lnTo>
                <a:cubicBezTo>
                  <a:pt x="691104" y="503081"/>
                  <a:pt x="685961" y="508224"/>
                  <a:pt x="685961" y="514511"/>
                </a:cubicBezTo>
                <a:lnTo>
                  <a:pt x="685961" y="720251"/>
                </a:lnTo>
                <a:cubicBezTo>
                  <a:pt x="685961" y="726537"/>
                  <a:pt x="691104" y="731681"/>
                  <a:pt x="697391" y="731681"/>
                </a:cubicBezTo>
                <a:lnTo>
                  <a:pt x="765971" y="731681"/>
                </a:lnTo>
                <a:cubicBezTo>
                  <a:pt x="772257" y="731681"/>
                  <a:pt x="777401" y="726537"/>
                  <a:pt x="777401" y="720251"/>
                </a:cubicBezTo>
                <a:lnTo>
                  <a:pt x="777401" y="514511"/>
                </a:lnTo>
                <a:cubicBezTo>
                  <a:pt x="777401" y="508224"/>
                  <a:pt x="772257" y="503081"/>
                  <a:pt x="765971" y="503081"/>
                </a:cubicBezTo>
                <a:close/>
              </a:path>
            </a:pathLst>
          </a:custGeom>
          <a:solidFill>
            <a:srgbClr val="910830"/>
          </a:solidFill>
          <a:ln w="1429" cap="flat">
            <a:noFill/>
            <a:prstDash val="solid"/>
            <a:miter/>
          </a:ln>
        </p:spPr>
        <p:txBody>
          <a:bodyPr rtlCol="0" anchor="ctr"/>
          <a:lstStyle/>
          <a:p>
            <a:endParaRPr lang="en-GB"/>
          </a:p>
        </p:txBody>
      </p:sp>
    </p:spTree>
    <p:extLst>
      <p:ext uri="{BB962C8B-B14F-4D97-AF65-F5344CB8AC3E}">
        <p14:creationId xmlns:p14="http://schemas.microsoft.com/office/powerpoint/2010/main" val="19407568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7/9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34</a:t>
            </a:fld>
            <a:endParaRPr lang="en-US" dirty="0"/>
          </a:p>
        </p:txBody>
      </p:sp>
      <p:sp>
        <p:nvSpPr>
          <p:cNvPr id="275" name="Grafik 271">
            <a:extLst>
              <a:ext uri="{FF2B5EF4-FFF2-40B4-BE49-F238E27FC236}">
                <a16:creationId xmlns:a16="http://schemas.microsoft.com/office/drawing/2014/main" id="{5084DF68-C785-4A92-913F-E3F1B06D4940}"/>
              </a:ext>
            </a:extLst>
          </p:cNvPr>
          <p:cNvSpPr/>
          <p:nvPr/>
        </p:nvSpPr>
        <p:spPr>
          <a:xfrm>
            <a:off x="528946" y="1765727"/>
            <a:ext cx="600986" cy="480789"/>
          </a:xfrm>
          <a:custGeom>
            <a:avLst/>
            <a:gdLst>
              <a:gd name="connsiteX0" fmla="*/ 205901 w 914400"/>
              <a:gd name="connsiteY0" fmla="*/ 365921 h 731520"/>
              <a:gd name="connsiteX1" fmla="*/ 708821 w 914400"/>
              <a:gd name="connsiteY1" fmla="*/ 365921 h 731520"/>
              <a:gd name="connsiteX2" fmla="*/ 731681 w 914400"/>
              <a:gd name="connsiteY2" fmla="*/ 343061 h 731520"/>
              <a:gd name="connsiteX3" fmla="*/ 731681 w 914400"/>
              <a:gd name="connsiteY3" fmla="*/ 23021 h 731520"/>
              <a:gd name="connsiteX4" fmla="*/ 708821 w 914400"/>
              <a:gd name="connsiteY4" fmla="*/ 161 h 731520"/>
              <a:gd name="connsiteX5" fmla="*/ 548801 w 914400"/>
              <a:gd name="connsiteY5" fmla="*/ 161 h 731520"/>
              <a:gd name="connsiteX6" fmla="*/ 548801 w 914400"/>
              <a:gd name="connsiteY6" fmla="*/ 183041 h 731520"/>
              <a:gd name="connsiteX7" fmla="*/ 457361 w 914400"/>
              <a:gd name="connsiteY7" fmla="*/ 137321 h 731520"/>
              <a:gd name="connsiteX8" fmla="*/ 365921 w 914400"/>
              <a:gd name="connsiteY8" fmla="*/ 183041 h 731520"/>
              <a:gd name="connsiteX9" fmla="*/ 365921 w 914400"/>
              <a:gd name="connsiteY9" fmla="*/ 161 h 731520"/>
              <a:gd name="connsiteX10" fmla="*/ 205901 w 914400"/>
              <a:gd name="connsiteY10" fmla="*/ 161 h 731520"/>
              <a:gd name="connsiteX11" fmla="*/ 183041 w 914400"/>
              <a:gd name="connsiteY11" fmla="*/ 23021 h 731520"/>
              <a:gd name="connsiteX12" fmla="*/ 183041 w 914400"/>
              <a:gd name="connsiteY12" fmla="*/ 343061 h 731520"/>
              <a:gd name="connsiteX13" fmla="*/ 205901 w 914400"/>
              <a:gd name="connsiteY13" fmla="*/ 365921 h 731520"/>
              <a:gd name="connsiteX14" fmla="*/ 891701 w 914400"/>
              <a:gd name="connsiteY14" fmla="*/ 548801 h 731520"/>
              <a:gd name="connsiteX15" fmla="*/ 914561 w 914400"/>
              <a:gd name="connsiteY15" fmla="*/ 525941 h 731520"/>
              <a:gd name="connsiteX16" fmla="*/ 914561 w 914400"/>
              <a:gd name="connsiteY16" fmla="*/ 480221 h 731520"/>
              <a:gd name="connsiteX17" fmla="*/ 891701 w 914400"/>
              <a:gd name="connsiteY17" fmla="*/ 457361 h 731520"/>
              <a:gd name="connsiteX18" fmla="*/ 23021 w 914400"/>
              <a:gd name="connsiteY18" fmla="*/ 457361 h 731520"/>
              <a:gd name="connsiteX19" fmla="*/ 161 w 914400"/>
              <a:gd name="connsiteY19" fmla="*/ 480221 h 731520"/>
              <a:gd name="connsiteX20" fmla="*/ 161 w 914400"/>
              <a:gd name="connsiteY20" fmla="*/ 525941 h 731520"/>
              <a:gd name="connsiteX21" fmla="*/ 23021 w 914400"/>
              <a:gd name="connsiteY21" fmla="*/ 548801 h 731520"/>
              <a:gd name="connsiteX22" fmla="*/ 91601 w 914400"/>
              <a:gd name="connsiteY22" fmla="*/ 548801 h 731520"/>
              <a:gd name="connsiteX23" fmla="*/ 91601 w 914400"/>
              <a:gd name="connsiteY23" fmla="*/ 640241 h 731520"/>
              <a:gd name="connsiteX24" fmla="*/ 23021 w 914400"/>
              <a:gd name="connsiteY24" fmla="*/ 640241 h 731520"/>
              <a:gd name="connsiteX25" fmla="*/ 161 w 914400"/>
              <a:gd name="connsiteY25" fmla="*/ 663101 h 731520"/>
              <a:gd name="connsiteX26" fmla="*/ 161 w 914400"/>
              <a:gd name="connsiteY26" fmla="*/ 708821 h 731520"/>
              <a:gd name="connsiteX27" fmla="*/ 23021 w 914400"/>
              <a:gd name="connsiteY27" fmla="*/ 731681 h 731520"/>
              <a:gd name="connsiteX28" fmla="*/ 891701 w 914400"/>
              <a:gd name="connsiteY28" fmla="*/ 731681 h 731520"/>
              <a:gd name="connsiteX29" fmla="*/ 914561 w 914400"/>
              <a:gd name="connsiteY29" fmla="*/ 708821 h 731520"/>
              <a:gd name="connsiteX30" fmla="*/ 914561 w 914400"/>
              <a:gd name="connsiteY30" fmla="*/ 663101 h 731520"/>
              <a:gd name="connsiteX31" fmla="*/ 891701 w 914400"/>
              <a:gd name="connsiteY31" fmla="*/ 640241 h 731520"/>
              <a:gd name="connsiteX32" fmla="*/ 823121 w 914400"/>
              <a:gd name="connsiteY32" fmla="*/ 640241 h 731520"/>
              <a:gd name="connsiteX33" fmla="*/ 823121 w 914400"/>
              <a:gd name="connsiteY33" fmla="*/ 548801 h 731520"/>
              <a:gd name="connsiteX34" fmla="*/ 891701 w 914400"/>
              <a:gd name="connsiteY34" fmla="*/ 548801 h 731520"/>
              <a:gd name="connsiteX35" fmla="*/ 411641 w 914400"/>
              <a:gd name="connsiteY35" fmla="*/ 640241 h 731520"/>
              <a:gd name="connsiteX36" fmla="*/ 183041 w 914400"/>
              <a:gd name="connsiteY36" fmla="*/ 640241 h 731520"/>
              <a:gd name="connsiteX37" fmla="*/ 183041 w 914400"/>
              <a:gd name="connsiteY37" fmla="*/ 548801 h 731520"/>
              <a:gd name="connsiteX38" fmla="*/ 411641 w 914400"/>
              <a:gd name="connsiteY38" fmla="*/ 548801 h 731520"/>
              <a:gd name="connsiteX39" fmla="*/ 411641 w 914400"/>
              <a:gd name="connsiteY39" fmla="*/ 640241 h 731520"/>
              <a:gd name="connsiteX40" fmla="*/ 731681 w 914400"/>
              <a:gd name="connsiteY40" fmla="*/ 640241 h 731520"/>
              <a:gd name="connsiteX41" fmla="*/ 503081 w 914400"/>
              <a:gd name="connsiteY41" fmla="*/ 640241 h 731520"/>
              <a:gd name="connsiteX42" fmla="*/ 503081 w 914400"/>
              <a:gd name="connsiteY42" fmla="*/ 548801 h 731520"/>
              <a:gd name="connsiteX43" fmla="*/ 731681 w 914400"/>
              <a:gd name="connsiteY43" fmla="*/ 548801 h 731520"/>
              <a:gd name="connsiteX44" fmla="*/ 731681 w 914400"/>
              <a:gd name="connsiteY44"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14400" h="731520">
                <a:moveTo>
                  <a:pt x="205901" y="365921"/>
                </a:moveTo>
                <a:lnTo>
                  <a:pt x="708821" y="365921"/>
                </a:lnTo>
                <a:cubicBezTo>
                  <a:pt x="721394" y="365921"/>
                  <a:pt x="731681" y="355634"/>
                  <a:pt x="731681" y="343061"/>
                </a:cubicBezTo>
                <a:lnTo>
                  <a:pt x="731681" y="23021"/>
                </a:lnTo>
                <a:cubicBezTo>
                  <a:pt x="731681" y="10448"/>
                  <a:pt x="721394" y="161"/>
                  <a:pt x="708821" y="161"/>
                </a:cubicBezTo>
                <a:lnTo>
                  <a:pt x="548801" y="161"/>
                </a:lnTo>
                <a:lnTo>
                  <a:pt x="548801" y="183041"/>
                </a:lnTo>
                <a:lnTo>
                  <a:pt x="457361" y="137321"/>
                </a:lnTo>
                <a:lnTo>
                  <a:pt x="365921" y="183041"/>
                </a:lnTo>
                <a:lnTo>
                  <a:pt x="365921" y="161"/>
                </a:lnTo>
                <a:lnTo>
                  <a:pt x="205901" y="161"/>
                </a:lnTo>
                <a:cubicBezTo>
                  <a:pt x="193328" y="161"/>
                  <a:pt x="183041" y="10448"/>
                  <a:pt x="183041" y="23021"/>
                </a:cubicBezTo>
                <a:lnTo>
                  <a:pt x="183041" y="343061"/>
                </a:lnTo>
                <a:cubicBezTo>
                  <a:pt x="183041" y="355634"/>
                  <a:pt x="193328" y="365921"/>
                  <a:pt x="205901" y="365921"/>
                </a:cubicBezTo>
                <a:close/>
                <a:moveTo>
                  <a:pt x="891701" y="548801"/>
                </a:moveTo>
                <a:cubicBezTo>
                  <a:pt x="904274" y="548801"/>
                  <a:pt x="914561" y="538514"/>
                  <a:pt x="914561" y="525941"/>
                </a:cubicBezTo>
                <a:lnTo>
                  <a:pt x="914561" y="480221"/>
                </a:lnTo>
                <a:cubicBezTo>
                  <a:pt x="914561" y="467648"/>
                  <a:pt x="904274" y="457361"/>
                  <a:pt x="891701" y="457361"/>
                </a:cubicBezTo>
                <a:lnTo>
                  <a:pt x="23021" y="457361"/>
                </a:lnTo>
                <a:cubicBezTo>
                  <a:pt x="10448" y="457361"/>
                  <a:pt x="161" y="467648"/>
                  <a:pt x="161" y="480221"/>
                </a:cubicBezTo>
                <a:lnTo>
                  <a:pt x="161" y="525941"/>
                </a:lnTo>
                <a:cubicBezTo>
                  <a:pt x="161" y="538514"/>
                  <a:pt x="10448" y="548801"/>
                  <a:pt x="23021" y="548801"/>
                </a:cubicBezTo>
                <a:lnTo>
                  <a:pt x="91601" y="548801"/>
                </a:lnTo>
                <a:lnTo>
                  <a:pt x="91601" y="640241"/>
                </a:lnTo>
                <a:lnTo>
                  <a:pt x="23021" y="640241"/>
                </a:lnTo>
                <a:cubicBezTo>
                  <a:pt x="10448" y="640241"/>
                  <a:pt x="161" y="650528"/>
                  <a:pt x="161" y="663101"/>
                </a:cubicBezTo>
                <a:lnTo>
                  <a:pt x="161" y="708821"/>
                </a:lnTo>
                <a:cubicBezTo>
                  <a:pt x="161" y="721394"/>
                  <a:pt x="10448" y="731681"/>
                  <a:pt x="23021" y="731681"/>
                </a:cubicBezTo>
                <a:lnTo>
                  <a:pt x="891701" y="731681"/>
                </a:lnTo>
                <a:cubicBezTo>
                  <a:pt x="904274" y="731681"/>
                  <a:pt x="914561" y="721394"/>
                  <a:pt x="914561" y="708821"/>
                </a:cubicBezTo>
                <a:lnTo>
                  <a:pt x="914561" y="663101"/>
                </a:lnTo>
                <a:cubicBezTo>
                  <a:pt x="914561" y="650528"/>
                  <a:pt x="904274" y="640241"/>
                  <a:pt x="891701" y="640241"/>
                </a:cubicBezTo>
                <a:lnTo>
                  <a:pt x="823121" y="640241"/>
                </a:lnTo>
                <a:lnTo>
                  <a:pt x="823121" y="548801"/>
                </a:lnTo>
                <a:lnTo>
                  <a:pt x="891701" y="548801"/>
                </a:lnTo>
                <a:close/>
                <a:moveTo>
                  <a:pt x="411641" y="640241"/>
                </a:moveTo>
                <a:lnTo>
                  <a:pt x="183041" y="640241"/>
                </a:lnTo>
                <a:lnTo>
                  <a:pt x="183041" y="548801"/>
                </a:lnTo>
                <a:lnTo>
                  <a:pt x="411641" y="548801"/>
                </a:lnTo>
                <a:lnTo>
                  <a:pt x="411641" y="640241"/>
                </a:lnTo>
                <a:close/>
                <a:moveTo>
                  <a:pt x="731681" y="640241"/>
                </a:moveTo>
                <a:lnTo>
                  <a:pt x="503081" y="640241"/>
                </a:lnTo>
                <a:lnTo>
                  <a:pt x="503081" y="548801"/>
                </a:lnTo>
                <a:lnTo>
                  <a:pt x="731681" y="548801"/>
                </a:lnTo>
                <a:lnTo>
                  <a:pt x="731681" y="640241"/>
                </a:lnTo>
                <a:close/>
              </a:path>
            </a:pathLst>
          </a:custGeom>
          <a:solidFill>
            <a:srgbClr val="910830"/>
          </a:solidFill>
          <a:ln w="1429" cap="flat">
            <a:noFill/>
            <a:prstDash val="solid"/>
            <a:miter/>
          </a:ln>
        </p:spPr>
        <p:txBody>
          <a:bodyPr rtlCol="0" anchor="ctr"/>
          <a:lstStyle/>
          <a:p>
            <a:endParaRPr lang="en-GB"/>
          </a:p>
        </p:txBody>
      </p:sp>
      <p:sp>
        <p:nvSpPr>
          <p:cNvPr id="276" name="Grafik 272">
            <a:extLst>
              <a:ext uri="{FF2B5EF4-FFF2-40B4-BE49-F238E27FC236}">
                <a16:creationId xmlns:a16="http://schemas.microsoft.com/office/drawing/2014/main" id="{8DB5F34F-C5E5-4627-B19A-1ACEF2BB3A6E}"/>
              </a:ext>
            </a:extLst>
          </p:cNvPr>
          <p:cNvSpPr/>
          <p:nvPr/>
        </p:nvSpPr>
        <p:spPr>
          <a:xfrm>
            <a:off x="5608217" y="1765727"/>
            <a:ext cx="420690" cy="480789"/>
          </a:xfrm>
          <a:custGeom>
            <a:avLst/>
            <a:gdLst>
              <a:gd name="connsiteX0" fmla="*/ 61948 w 640080"/>
              <a:gd name="connsiteY0" fmla="*/ 666161 h 731520"/>
              <a:gd name="connsiteX1" fmla="*/ 63928 w 640080"/>
              <a:gd name="connsiteY1" fmla="*/ 355293 h 731520"/>
              <a:gd name="connsiteX2" fmla="*/ 363623 w 640080"/>
              <a:gd name="connsiteY2" fmla="*/ 48738 h 731520"/>
              <a:gd name="connsiteX3" fmla="*/ 593181 w 640080"/>
              <a:gd name="connsiteY3" fmla="*/ 48738 h 731520"/>
              <a:gd name="connsiteX4" fmla="*/ 593181 w 640080"/>
              <a:gd name="connsiteY4" fmla="*/ 280590 h 731520"/>
              <a:gd name="connsiteX5" fmla="*/ 331936 w 640080"/>
              <a:gd name="connsiteY5" fmla="*/ 547555 h 731520"/>
              <a:gd name="connsiteX6" fmla="*/ 177656 w 640080"/>
              <a:gd name="connsiteY6" fmla="*/ 546129 h 731520"/>
              <a:gd name="connsiteX7" fmla="*/ 179731 w 640080"/>
              <a:gd name="connsiteY7" fmla="*/ 393320 h 731520"/>
              <a:gd name="connsiteX8" fmla="*/ 385104 w 640080"/>
              <a:gd name="connsiteY8" fmla="*/ 183530 h 731520"/>
              <a:gd name="connsiteX9" fmla="*/ 417431 w 640080"/>
              <a:gd name="connsiteY9" fmla="*/ 183185 h 731520"/>
              <a:gd name="connsiteX10" fmla="*/ 450093 w 640080"/>
              <a:gd name="connsiteY10" fmla="*/ 215159 h 731520"/>
              <a:gd name="connsiteX11" fmla="*/ 450438 w 640080"/>
              <a:gd name="connsiteY11" fmla="*/ 247486 h 731520"/>
              <a:gd name="connsiteX12" fmla="*/ 245086 w 640080"/>
              <a:gd name="connsiteY12" fmla="*/ 457257 h 731520"/>
              <a:gd name="connsiteX13" fmla="*/ 244160 w 640080"/>
              <a:gd name="connsiteY13" fmla="*/ 483391 h 731520"/>
              <a:gd name="connsiteX14" fmla="*/ 266575 w 640080"/>
              <a:gd name="connsiteY14" fmla="*/ 483627 h 731520"/>
              <a:gd name="connsiteX15" fmla="*/ 527820 w 640080"/>
              <a:gd name="connsiteY15" fmla="*/ 216664 h 731520"/>
              <a:gd name="connsiteX16" fmla="*/ 527804 w 640080"/>
              <a:gd name="connsiteY16" fmla="*/ 112654 h 731520"/>
              <a:gd name="connsiteX17" fmla="*/ 429001 w 640080"/>
              <a:gd name="connsiteY17" fmla="*/ 112654 h 731520"/>
              <a:gd name="connsiteX18" fmla="*/ 129305 w 640080"/>
              <a:gd name="connsiteY18" fmla="*/ 419206 h 731520"/>
              <a:gd name="connsiteX19" fmla="*/ 127603 w 640080"/>
              <a:gd name="connsiteY19" fmla="*/ 602533 h 731520"/>
              <a:gd name="connsiteX20" fmla="*/ 303422 w 640080"/>
              <a:gd name="connsiteY20" fmla="*/ 602942 h 731520"/>
              <a:gd name="connsiteX21" fmla="*/ 549253 w 640080"/>
              <a:gd name="connsiteY21" fmla="*/ 351483 h 731520"/>
              <a:gd name="connsiteX22" fmla="*/ 581580 w 640080"/>
              <a:gd name="connsiteY22" fmla="*/ 351118 h 731520"/>
              <a:gd name="connsiteX23" fmla="*/ 614265 w 640080"/>
              <a:gd name="connsiteY23" fmla="*/ 383070 h 731520"/>
              <a:gd name="connsiteX24" fmla="*/ 614631 w 640080"/>
              <a:gd name="connsiteY24" fmla="*/ 415397 h 731520"/>
              <a:gd name="connsiteX25" fmla="*/ 368800 w 640080"/>
              <a:gd name="connsiteY25" fmla="*/ 666854 h 731520"/>
              <a:gd name="connsiteX26" fmla="*/ 61948 w 640080"/>
              <a:gd name="connsiteY26" fmla="*/ 666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731520">
                <a:moveTo>
                  <a:pt x="61948" y="666161"/>
                </a:moveTo>
                <a:cubicBezTo>
                  <a:pt x="-21534" y="580023"/>
                  <a:pt x="-19978" y="441118"/>
                  <a:pt x="63928" y="355293"/>
                </a:cubicBezTo>
                <a:lnTo>
                  <a:pt x="363623" y="48738"/>
                </a:lnTo>
                <a:cubicBezTo>
                  <a:pt x="426939" y="-16030"/>
                  <a:pt x="529859" y="-16035"/>
                  <a:pt x="593181" y="48738"/>
                </a:cubicBezTo>
                <a:cubicBezTo>
                  <a:pt x="655889" y="112881"/>
                  <a:pt x="655965" y="216372"/>
                  <a:pt x="593181" y="280590"/>
                </a:cubicBezTo>
                <a:lnTo>
                  <a:pt x="331936" y="547555"/>
                </a:lnTo>
                <a:cubicBezTo>
                  <a:pt x="289280" y="591185"/>
                  <a:pt x="219589" y="590576"/>
                  <a:pt x="177656" y="546129"/>
                </a:cubicBezTo>
                <a:cubicBezTo>
                  <a:pt x="137259" y="503310"/>
                  <a:pt x="138554" y="435440"/>
                  <a:pt x="179731" y="393320"/>
                </a:cubicBezTo>
                <a:lnTo>
                  <a:pt x="385104" y="183530"/>
                </a:lnTo>
                <a:cubicBezTo>
                  <a:pt x="393936" y="174508"/>
                  <a:pt x="408410" y="174354"/>
                  <a:pt x="417431" y="183185"/>
                </a:cubicBezTo>
                <a:lnTo>
                  <a:pt x="450093" y="215159"/>
                </a:lnTo>
                <a:cubicBezTo>
                  <a:pt x="459116" y="223992"/>
                  <a:pt x="459269" y="238465"/>
                  <a:pt x="450438" y="247486"/>
                </a:cubicBezTo>
                <a:lnTo>
                  <a:pt x="245086" y="457257"/>
                </a:lnTo>
                <a:cubicBezTo>
                  <a:pt x="238040" y="464465"/>
                  <a:pt x="237605" y="476442"/>
                  <a:pt x="244160" y="483391"/>
                </a:cubicBezTo>
                <a:cubicBezTo>
                  <a:pt x="250407" y="490012"/>
                  <a:pt x="260227" y="490122"/>
                  <a:pt x="266575" y="483627"/>
                </a:cubicBezTo>
                <a:lnTo>
                  <a:pt x="527820" y="216664"/>
                </a:lnTo>
                <a:cubicBezTo>
                  <a:pt x="555842" y="188000"/>
                  <a:pt x="555842" y="141333"/>
                  <a:pt x="527804" y="112654"/>
                </a:cubicBezTo>
                <a:cubicBezTo>
                  <a:pt x="500388" y="84612"/>
                  <a:pt x="456428" y="84597"/>
                  <a:pt x="429001" y="112654"/>
                </a:cubicBezTo>
                <a:lnTo>
                  <a:pt x="129305" y="419206"/>
                </a:lnTo>
                <a:cubicBezTo>
                  <a:pt x="79637" y="470013"/>
                  <a:pt x="78871" y="552251"/>
                  <a:pt x="127603" y="602533"/>
                </a:cubicBezTo>
                <a:cubicBezTo>
                  <a:pt x="176195" y="652673"/>
                  <a:pt x="254740" y="652735"/>
                  <a:pt x="303422" y="602942"/>
                </a:cubicBezTo>
                <a:lnTo>
                  <a:pt x="549253" y="351483"/>
                </a:lnTo>
                <a:cubicBezTo>
                  <a:pt x="558078" y="342455"/>
                  <a:pt x="572551" y="342292"/>
                  <a:pt x="581580" y="351118"/>
                </a:cubicBezTo>
                <a:lnTo>
                  <a:pt x="614265" y="383070"/>
                </a:lnTo>
                <a:cubicBezTo>
                  <a:pt x="623294" y="391896"/>
                  <a:pt x="623458" y="406369"/>
                  <a:pt x="614631" y="415397"/>
                </a:cubicBezTo>
                <a:lnTo>
                  <a:pt x="368800" y="666854"/>
                </a:lnTo>
                <a:cubicBezTo>
                  <a:pt x="283681" y="753919"/>
                  <a:pt x="145997" y="752888"/>
                  <a:pt x="61948" y="666161"/>
                </a:cubicBezTo>
                <a:close/>
              </a:path>
            </a:pathLst>
          </a:custGeom>
          <a:solidFill>
            <a:srgbClr val="910830"/>
          </a:solidFill>
          <a:ln w="1424" cap="flat">
            <a:noFill/>
            <a:prstDash val="solid"/>
            <a:miter/>
          </a:ln>
        </p:spPr>
        <p:txBody>
          <a:bodyPr rtlCol="0" anchor="ctr"/>
          <a:lstStyle/>
          <a:p>
            <a:endParaRPr lang="en-GB"/>
          </a:p>
        </p:txBody>
      </p:sp>
      <p:sp>
        <p:nvSpPr>
          <p:cNvPr id="277" name="Grafik 273">
            <a:extLst>
              <a:ext uri="{FF2B5EF4-FFF2-40B4-BE49-F238E27FC236}">
                <a16:creationId xmlns:a16="http://schemas.microsoft.com/office/drawing/2014/main" id="{5569E438-5CDD-4301-A254-32FD47C46842}"/>
              </a:ext>
            </a:extLst>
          </p:cNvPr>
          <p:cNvSpPr/>
          <p:nvPr/>
        </p:nvSpPr>
        <p:spPr>
          <a:xfrm>
            <a:off x="1847995" y="1765699"/>
            <a:ext cx="480789" cy="480789"/>
          </a:xfrm>
          <a:custGeom>
            <a:avLst/>
            <a:gdLst>
              <a:gd name="connsiteX0" fmla="*/ 680230 w 731520"/>
              <a:gd name="connsiteY0" fmla="*/ 4775 h 731520"/>
              <a:gd name="connsiteX1" fmla="*/ 18004 w 731520"/>
              <a:gd name="connsiteY1" fmla="*/ 386823 h 731520"/>
              <a:gd name="connsiteX2" fmla="*/ 21147 w 731520"/>
              <a:gd name="connsiteY2" fmla="*/ 448545 h 731520"/>
              <a:gd name="connsiteX3" fmla="*/ 173023 w 731520"/>
              <a:gd name="connsiteY3" fmla="*/ 512267 h 731520"/>
              <a:gd name="connsiteX4" fmla="*/ 583503 w 731520"/>
              <a:gd name="connsiteY4" fmla="*/ 150507 h 731520"/>
              <a:gd name="connsiteX5" fmla="*/ 595791 w 731520"/>
              <a:gd name="connsiteY5" fmla="*/ 162366 h 731520"/>
              <a:gd name="connsiteX6" fmla="*/ 251605 w 731520"/>
              <a:gd name="connsiteY6" fmla="*/ 581704 h 731520"/>
              <a:gd name="connsiteX7" fmla="*/ 251605 w 731520"/>
              <a:gd name="connsiteY7" fmla="*/ 696719 h 731520"/>
              <a:gd name="connsiteX8" fmla="*/ 312327 w 731520"/>
              <a:gd name="connsiteY8" fmla="*/ 719293 h 731520"/>
              <a:gd name="connsiteX9" fmla="*/ 403052 w 731520"/>
              <a:gd name="connsiteY9" fmla="*/ 608850 h 731520"/>
              <a:gd name="connsiteX10" fmla="*/ 581074 w 731520"/>
              <a:gd name="connsiteY10" fmla="*/ 683431 h 731520"/>
              <a:gd name="connsiteX11" fmla="*/ 628223 w 731520"/>
              <a:gd name="connsiteY11" fmla="*/ 657428 h 731520"/>
              <a:gd name="connsiteX12" fmla="*/ 731093 w 731520"/>
              <a:gd name="connsiteY12" fmla="*/ 40208 h 731520"/>
              <a:gd name="connsiteX13" fmla="*/ 680230 w 731520"/>
              <a:gd name="connsiteY13" fmla="*/ 477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731520">
                <a:moveTo>
                  <a:pt x="680230" y="4775"/>
                </a:moveTo>
                <a:lnTo>
                  <a:pt x="18004" y="386823"/>
                </a:lnTo>
                <a:cubicBezTo>
                  <a:pt x="-7856" y="401682"/>
                  <a:pt x="-4570" y="437686"/>
                  <a:pt x="21147" y="448545"/>
                </a:cubicBezTo>
                <a:lnTo>
                  <a:pt x="173023" y="512267"/>
                </a:lnTo>
                <a:lnTo>
                  <a:pt x="583503" y="150507"/>
                </a:lnTo>
                <a:cubicBezTo>
                  <a:pt x="591361" y="143507"/>
                  <a:pt x="602506" y="154222"/>
                  <a:pt x="595791" y="162366"/>
                </a:cubicBezTo>
                <a:lnTo>
                  <a:pt x="251605" y="581704"/>
                </a:lnTo>
                <a:lnTo>
                  <a:pt x="251605" y="696719"/>
                </a:lnTo>
                <a:cubicBezTo>
                  <a:pt x="251605" y="730437"/>
                  <a:pt x="292324" y="743725"/>
                  <a:pt x="312327" y="719293"/>
                </a:cubicBezTo>
                <a:lnTo>
                  <a:pt x="403052" y="608850"/>
                </a:lnTo>
                <a:lnTo>
                  <a:pt x="581074" y="683431"/>
                </a:lnTo>
                <a:cubicBezTo>
                  <a:pt x="601363" y="692004"/>
                  <a:pt x="624508" y="679288"/>
                  <a:pt x="628223" y="657428"/>
                </a:cubicBezTo>
                <a:lnTo>
                  <a:pt x="731093" y="40208"/>
                </a:lnTo>
                <a:cubicBezTo>
                  <a:pt x="735951" y="11347"/>
                  <a:pt x="704947" y="-9513"/>
                  <a:pt x="680230" y="4775"/>
                </a:cubicBezTo>
                <a:close/>
              </a:path>
            </a:pathLst>
          </a:custGeom>
          <a:solidFill>
            <a:srgbClr val="910830"/>
          </a:solidFill>
          <a:ln w="1414" cap="flat">
            <a:noFill/>
            <a:prstDash val="solid"/>
            <a:miter/>
          </a:ln>
        </p:spPr>
        <p:txBody>
          <a:bodyPr rtlCol="0" anchor="ctr"/>
          <a:lstStyle/>
          <a:p>
            <a:endParaRPr lang="en-GB"/>
          </a:p>
        </p:txBody>
      </p:sp>
      <p:sp>
        <p:nvSpPr>
          <p:cNvPr id="278" name="Grafik 274">
            <a:extLst>
              <a:ext uri="{FF2B5EF4-FFF2-40B4-BE49-F238E27FC236}">
                <a16:creationId xmlns:a16="http://schemas.microsoft.com/office/drawing/2014/main" id="{F57C1A2B-A4DF-4AA9-860F-0F566E0B80FF}"/>
              </a:ext>
            </a:extLst>
          </p:cNvPr>
          <p:cNvSpPr/>
          <p:nvPr/>
        </p:nvSpPr>
        <p:spPr>
          <a:xfrm>
            <a:off x="2387306" y="1765728"/>
            <a:ext cx="480789" cy="480789"/>
          </a:xfrm>
          <a:custGeom>
            <a:avLst/>
            <a:gdLst>
              <a:gd name="connsiteX0" fmla="*/ 731540 w 731520"/>
              <a:gd name="connsiteY0" fmla="*/ 250190 h 731520"/>
              <a:gd name="connsiteX1" fmla="*/ 505369 w 731520"/>
              <a:gd name="connsiteY1" fmla="*/ 23448 h 731520"/>
              <a:gd name="connsiteX2" fmla="*/ 594523 w 731520"/>
              <a:gd name="connsiteY2" fmla="*/ 274479 h 731520"/>
              <a:gd name="connsiteX3" fmla="*/ 634671 w 731520"/>
              <a:gd name="connsiteY3" fmla="*/ 274479 h 731520"/>
              <a:gd name="connsiteX4" fmla="*/ 468079 w 731520"/>
              <a:gd name="connsiteY4" fmla="*/ 459502 h 731520"/>
              <a:gd name="connsiteX5" fmla="*/ 457363 w 731520"/>
              <a:gd name="connsiteY5" fmla="*/ 457359 h 731520"/>
              <a:gd name="connsiteX6" fmla="*/ 388783 w 731520"/>
              <a:gd name="connsiteY6" fmla="*/ 457359 h 731520"/>
              <a:gd name="connsiteX7" fmla="*/ 388783 w 731520"/>
              <a:gd name="connsiteY7" fmla="*/ 274479 h 731520"/>
              <a:gd name="connsiteX8" fmla="*/ 548803 w 731520"/>
              <a:gd name="connsiteY8" fmla="*/ 274479 h 731520"/>
              <a:gd name="connsiteX9" fmla="*/ 365923 w 731520"/>
              <a:gd name="connsiteY9" fmla="*/ 159 h 731520"/>
              <a:gd name="connsiteX10" fmla="*/ 183043 w 731520"/>
              <a:gd name="connsiteY10" fmla="*/ 274479 h 731520"/>
              <a:gd name="connsiteX11" fmla="*/ 343063 w 731520"/>
              <a:gd name="connsiteY11" fmla="*/ 274479 h 731520"/>
              <a:gd name="connsiteX12" fmla="*/ 343063 w 731520"/>
              <a:gd name="connsiteY12" fmla="*/ 457359 h 731520"/>
              <a:gd name="connsiteX13" fmla="*/ 274483 w 731520"/>
              <a:gd name="connsiteY13" fmla="*/ 457359 h 731520"/>
              <a:gd name="connsiteX14" fmla="*/ 263767 w 731520"/>
              <a:gd name="connsiteY14" fmla="*/ 459502 h 731520"/>
              <a:gd name="connsiteX15" fmla="*/ 97175 w 731520"/>
              <a:gd name="connsiteY15" fmla="*/ 274479 h 731520"/>
              <a:gd name="connsiteX16" fmla="*/ 137323 w 731520"/>
              <a:gd name="connsiteY16" fmla="*/ 274479 h 731520"/>
              <a:gd name="connsiteX17" fmla="*/ 226477 w 731520"/>
              <a:gd name="connsiteY17" fmla="*/ 23448 h 731520"/>
              <a:gd name="connsiteX18" fmla="*/ 306 w 731520"/>
              <a:gd name="connsiteY18" fmla="*/ 250190 h 731520"/>
              <a:gd name="connsiteX19" fmla="*/ 23166 w 731520"/>
              <a:gd name="connsiteY19" fmla="*/ 274479 h 731520"/>
              <a:gd name="connsiteX20" fmla="*/ 35596 w 731520"/>
              <a:gd name="connsiteY20" fmla="*/ 274479 h 731520"/>
              <a:gd name="connsiteX21" fmla="*/ 230906 w 731520"/>
              <a:gd name="connsiteY21" fmla="*/ 491506 h 731520"/>
              <a:gd name="connsiteX22" fmla="*/ 228620 w 731520"/>
              <a:gd name="connsiteY22" fmla="*/ 503079 h 731520"/>
              <a:gd name="connsiteX23" fmla="*/ 228620 w 731520"/>
              <a:gd name="connsiteY23" fmla="*/ 685959 h 731520"/>
              <a:gd name="connsiteX24" fmla="*/ 274340 w 731520"/>
              <a:gd name="connsiteY24" fmla="*/ 731679 h 731520"/>
              <a:gd name="connsiteX25" fmla="*/ 457220 w 731520"/>
              <a:gd name="connsiteY25" fmla="*/ 731679 h 731520"/>
              <a:gd name="connsiteX26" fmla="*/ 502940 w 731520"/>
              <a:gd name="connsiteY26" fmla="*/ 685959 h 731520"/>
              <a:gd name="connsiteX27" fmla="*/ 502940 w 731520"/>
              <a:gd name="connsiteY27" fmla="*/ 503079 h 731520"/>
              <a:gd name="connsiteX28" fmla="*/ 500654 w 731520"/>
              <a:gd name="connsiteY28" fmla="*/ 491506 h 731520"/>
              <a:gd name="connsiteX29" fmla="*/ 696107 w 731520"/>
              <a:gd name="connsiteY29" fmla="*/ 274479 h 731520"/>
              <a:gd name="connsiteX30" fmla="*/ 708537 w 731520"/>
              <a:gd name="connsiteY30" fmla="*/ 274479 h 731520"/>
              <a:gd name="connsiteX31" fmla="*/ 731540 w 731520"/>
              <a:gd name="connsiteY31" fmla="*/ 25019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731540" y="250190"/>
                </a:moveTo>
                <a:cubicBezTo>
                  <a:pt x="718538" y="142177"/>
                  <a:pt x="619526" y="61024"/>
                  <a:pt x="505369" y="23448"/>
                </a:cubicBezTo>
                <a:cubicBezTo>
                  <a:pt x="557375" y="79740"/>
                  <a:pt x="594523" y="167180"/>
                  <a:pt x="594523" y="274479"/>
                </a:cubicBezTo>
                <a:lnTo>
                  <a:pt x="634671" y="274479"/>
                </a:lnTo>
                <a:lnTo>
                  <a:pt x="468079" y="459502"/>
                </a:lnTo>
                <a:cubicBezTo>
                  <a:pt x="464507" y="458645"/>
                  <a:pt x="461221" y="457359"/>
                  <a:pt x="457363" y="457359"/>
                </a:cubicBezTo>
                <a:lnTo>
                  <a:pt x="388783" y="457359"/>
                </a:lnTo>
                <a:lnTo>
                  <a:pt x="388783" y="274479"/>
                </a:lnTo>
                <a:lnTo>
                  <a:pt x="548803" y="274479"/>
                </a:lnTo>
                <a:cubicBezTo>
                  <a:pt x="548803" y="109887"/>
                  <a:pt x="450362" y="159"/>
                  <a:pt x="365923" y="159"/>
                </a:cubicBezTo>
                <a:cubicBezTo>
                  <a:pt x="281484" y="159"/>
                  <a:pt x="183043" y="109887"/>
                  <a:pt x="183043" y="274479"/>
                </a:cubicBezTo>
                <a:lnTo>
                  <a:pt x="343063" y="274479"/>
                </a:lnTo>
                <a:lnTo>
                  <a:pt x="343063" y="457359"/>
                </a:lnTo>
                <a:lnTo>
                  <a:pt x="274483" y="457359"/>
                </a:lnTo>
                <a:cubicBezTo>
                  <a:pt x="270625" y="457359"/>
                  <a:pt x="267339" y="458645"/>
                  <a:pt x="263767" y="459502"/>
                </a:cubicBezTo>
                <a:lnTo>
                  <a:pt x="97175" y="274479"/>
                </a:lnTo>
                <a:lnTo>
                  <a:pt x="137323" y="274479"/>
                </a:lnTo>
                <a:cubicBezTo>
                  <a:pt x="137323" y="167180"/>
                  <a:pt x="174470" y="79740"/>
                  <a:pt x="226477" y="23448"/>
                </a:cubicBezTo>
                <a:cubicBezTo>
                  <a:pt x="112320" y="61167"/>
                  <a:pt x="13307" y="142320"/>
                  <a:pt x="306" y="250190"/>
                </a:cubicBezTo>
                <a:cubicBezTo>
                  <a:pt x="-1266" y="263192"/>
                  <a:pt x="10021" y="274479"/>
                  <a:pt x="23166" y="274479"/>
                </a:cubicBezTo>
                <a:lnTo>
                  <a:pt x="35596" y="274479"/>
                </a:lnTo>
                <a:lnTo>
                  <a:pt x="230906" y="491506"/>
                </a:lnTo>
                <a:cubicBezTo>
                  <a:pt x="229906" y="495221"/>
                  <a:pt x="228620" y="498936"/>
                  <a:pt x="228620" y="503079"/>
                </a:cubicBezTo>
                <a:lnTo>
                  <a:pt x="228620" y="685959"/>
                </a:lnTo>
                <a:cubicBezTo>
                  <a:pt x="228620" y="711248"/>
                  <a:pt x="249051" y="731679"/>
                  <a:pt x="274340" y="731679"/>
                </a:cubicBezTo>
                <a:lnTo>
                  <a:pt x="457220" y="731679"/>
                </a:lnTo>
                <a:cubicBezTo>
                  <a:pt x="482509" y="731679"/>
                  <a:pt x="502940" y="711248"/>
                  <a:pt x="502940" y="685959"/>
                </a:cubicBezTo>
                <a:lnTo>
                  <a:pt x="502940" y="503079"/>
                </a:lnTo>
                <a:cubicBezTo>
                  <a:pt x="502940" y="498936"/>
                  <a:pt x="501654" y="495364"/>
                  <a:pt x="500654" y="491506"/>
                </a:cubicBezTo>
                <a:lnTo>
                  <a:pt x="696107" y="274479"/>
                </a:lnTo>
                <a:lnTo>
                  <a:pt x="708537" y="274479"/>
                </a:lnTo>
                <a:cubicBezTo>
                  <a:pt x="721825" y="274479"/>
                  <a:pt x="733112" y="263335"/>
                  <a:pt x="731540" y="250190"/>
                </a:cubicBezTo>
                <a:close/>
              </a:path>
            </a:pathLst>
          </a:custGeom>
          <a:solidFill>
            <a:srgbClr val="910830"/>
          </a:solidFill>
          <a:ln w="1414" cap="flat">
            <a:noFill/>
            <a:prstDash val="solid"/>
            <a:miter/>
          </a:ln>
        </p:spPr>
        <p:txBody>
          <a:bodyPr rtlCol="0" anchor="ctr"/>
          <a:lstStyle/>
          <a:p>
            <a:endParaRPr lang="en-GB"/>
          </a:p>
        </p:txBody>
      </p:sp>
      <p:sp>
        <p:nvSpPr>
          <p:cNvPr id="279" name="Grafik 275">
            <a:extLst>
              <a:ext uri="{FF2B5EF4-FFF2-40B4-BE49-F238E27FC236}">
                <a16:creationId xmlns:a16="http://schemas.microsoft.com/office/drawing/2014/main" id="{24A25298-B031-42E2-B14D-67E835A84F5F}"/>
              </a:ext>
            </a:extLst>
          </p:cNvPr>
          <p:cNvSpPr/>
          <p:nvPr/>
        </p:nvSpPr>
        <p:spPr>
          <a:xfrm>
            <a:off x="6102465" y="1795777"/>
            <a:ext cx="390641" cy="420690"/>
          </a:xfrm>
          <a:custGeom>
            <a:avLst/>
            <a:gdLst>
              <a:gd name="connsiteX0" fmla="*/ 560230 w 594360"/>
              <a:gd name="connsiteY0" fmla="*/ 160 h 640080"/>
              <a:gd name="connsiteX1" fmla="*/ 230948 w 594360"/>
              <a:gd name="connsiteY1" fmla="*/ 160 h 640080"/>
              <a:gd name="connsiteX2" fmla="*/ 160 w 594360"/>
              <a:gd name="connsiteY2" fmla="*/ 228643 h 640080"/>
              <a:gd name="connsiteX3" fmla="*/ 228760 w 594360"/>
              <a:gd name="connsiteY3" fmla="*/ 457360 h 640080"/>
              <a:gd name="connsiteX4" fmla="*/ 228760 w 594360"/>
              <a:gd name="connsiteY4" fmla="*/ 605950 h 640080"/>
              <a:gd name="connsiteX5" fmla="*/ 263050 w 594360"/>
              <a:gd name="connsiteY5" fmla="*/ 640240 h 640080"/>
              <a:gd name="connsiteX6" fmla="*/ 308770 w 594360"/>
              <a:gd name="connsiteY6" fmla="*/ 640240 h 640080"/>
              <a:gd name="connsiteX7" fmla="*/ 343060 w 594360"/>
              <a:gd name="connsiteY7" fmla="*/ 605950 h 640080"/>
              <a:gd name="connsiteX8" fmla="*/ 343060 w 594360"/>
              <a:gd name="connsiteY8" fmla="*/ 114460 h 640080"/>
              <a:gd name="connsiteX9" fmla="*/ 388780 w 594360"/>
              <a:gd name="connsiteY9" fmla="*/ 114460 h 640080"/>
              <a:gd name="connsiteX10" fmla="*/ 388780 w 594360"/>
              <a:gd name="connsiteY10" fmla="*/ 605950 h 640080"/>
              <a:gd name="connsiteX11" fmla="*/ 423070 w 594360"/>
              <a:gd name="connsiteY11" fmla="*/ 640240 h 640080"/>
              <a:gd name="connsiteX12" fmla="*/ 468790 w 594360"/>
              <a:gd name="connsiteY12" fmla="*/ 640240 h 640080"/>
              <a:gd name="connsiteX13" fmla="*/ 503080 w 594360"/>
              <a:gd name="connsiteY13" fmla="*/ 605950 h 640080"/>
              <a:gd name="connsiteX14" fmla="*/ 503080 w 594360"/>
              <a:gd name="connsiteY14" fmla="*/ 114460 h 640080"/>
              <a:gd name="connsiteX15" fmla="*/ 560230 w 594360"/>
              <a:gd name="connsiteY15" fmla="*/ 114460 h 640080"/>
              <a:gd name="connsiteX16" fmla="*/ 594520 w 594360"/>
              <a:gd name="connsiteY16" fmla="*/ 80170 h 640080"/>
              <a:gd name="connsiteX17" fmla="*/ 594520 w 594360"/>
              <a:gd name="connsiteY17" fmla="*/ 34450 h 640080"/>
              <a:gd name="connsiteX18" fmla="*/ 560230 w 594360"/>
              <a:gd name="connsiteY18"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4360" h="640080">
                <a:moveTo>
                  <a:pt x="560230" y="160"/>
                </a:moveTo>
                <a:lnTo>
                  <a:pt x="230948" y="160"/>
                </a:lnTo>
                <a:cubicBezTo>
                  <a:pt x="104385" y="160"/>
                  <a:pt x="225" y="102080"/>
                  <a:pt x="160" y="228643"/>
                </a:cubicBezTo>
                <a:cubicBezTo>
                  <a:pt x="97" y="354949"/>
                  <a:pt x="102469" y="457360"/>
                  <a:pt x="228760" y="457360"/>
                </a:cubicBezTo>
                <a:lnTo>
                  <a:pt x="228760" y="605950"/>
                </a:lnTo>
                <a:cubicBezTo>
                  <a:pt x="228760" y="624888"/>
                  <a:pt x="244112" y="640240"/>
                  <a:pt x="263050" y="640240"/>
                </a:cubicBezTo>
                <a:lnTo>
                  <a:pt x="308770" y="640240"/>
                </a:lnTo>
                <a:cubicBezTo>
                  <a:pt x="327708" y="640240"/>
                  <a:pt x="343060" y="624888"/>
                  <a:pt x="343060" y="605950"/>
                </a:cubicBezTo>
                <a:lnTo>
                  <a:pt x="343060" y="114460"/>
                </a:lnTo>
                <a:lnTo>
                  <a:pt x="388780" y="114460"/>
                </a:lnTo>
                <a:lnTo>
                  <a:pt x="388780" y="605950"/>
                </a:lnTo>
                <a:cubicBezTo>
                  <a:pt x="388780" y="624888"/>
                  <a:pt x="404132" y="640240"/>
                  <a:pt x="423070" y="640240"/>
                </a:cubicBezTo>
                <a:lnTo>
                  <a:pt x="468790" y="640240"/>
                </a:lnTo>
                <a:cubicBezTo>
                  <a:pt x="487728" y="640240"/>
                  <a:pt x="503080" y="624888"/>
                  <a:pt x="503080" y="605950"/>
                </a:cubicBezTo>
                <a:lnTo>
                  <a:pt x="503080" y="114460"/>
                </a:lnTo>
                <a:lnTo>
                  <a:pt x="560230" y="114460"/>
                </a:lnTo>
                <a:cubicBezTo>
                  <a:pt x="579168" y="114460"/>
                  <a:pt x="594520" y="99108"/>
                  <a:pt x="594520" y="80170"/>
                </a:cubicBezTo>
                <a:lnTo>
                  <a:pt x="594520" y="34450"/>
                </a:lnTo>
                <a:cubicBezTo>
                  <a:pt x="594520" y="15512"/>
                  <a:pt x="579168" y="160"/>
                  <a:pt x="560230" y="160"/>
                </a:cubicBezTo>
                <a:close/>
              </a:path>
            </a:pathLst>
          </a:custGeom>
          <a:solidFill>
            <a:srgbClr val="910830"/>
          </a:solidFill>
          <a:ln w="1424" cap="flat">
            <a:noFill/>
            <a:prstDash val="solid"/>
            <a:miter/>
          </a:ln>
        </p:spPr>
        <p:txBody>
          <a:bodyPr rtlCol="0" anchor="ctr"/>
          <a:lstStyle/>
          <a:p>
            <a:endParaRPr lang="en-GB"/>
          </a:p>
        </p:txBody>
      </p:sp>
      <p:sp>
        <p:nvSpPr>
          <p:cNvPr id="280" name="Grafik 276">
            <a:extLst>
              <a:ext uri="{FF2B5EF4-FFF2-40B4-BE49-F238E27FC236}">
                <a16:creationId xmlns:a16="http://schemas.microsoft.com/office/drawing/2014/main" id="{4D900F80-4BCC-456E-876E-55102456B47F}"/>
              </a:ext>
            </a:extLst>
          </p:cNvPr>
          <p:cNvSpPr/>
          <p:nvPr/>
        </p:nvSpPr>
        <p:spPr>
          <a:xfrm>
            <a:off x="6566664" y="1795777"/>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343060 w 640080"/>
              <a:gd name="connsiteY9" fmla="*/ 411640 h 640080"/>
              <a:gd name="connsiteX10" fmla="*/ 274480 w 640080"/>
              <a:gd name="connsiteY10" fmla="*/ 411640 h 640080"/>
              <a:gd name="connsiteX11" fmla="*/ 274480 w 640080"/>
              <a:gd name="connsiteY11" fmla="*/ 480220 h 640080"/>
              <a:gd name="connsiteX12" fmla="*/ 251620 w 640080"/>
              <a:gd name="connsiteY12" fmla="*/ 503080 h 640080"/>
              <a:gd name="connsiteX13" fmla="*/ 205900 w 640080"/>
              <a:gd name="connsiteY13" fmla="*/ 503080 h 640080"/>
              <a:gd name="connsiteX14" fmla="*/ 183040 w 640080"/>
              <a:gd name="connsiteY14" fmla="*/ 480220 h 640080"/>
              <a:gd name="connsiteX15" fmla="*/ 183040 w 640080"/>
              <a:gd name="connsiteY15" fmla="*/ 160180 h 640080"/>
              <a:gd name="connsiteX16" fmla="*/ 205900 w 640080"/>
              <a:gd name="connsiteY16" fmla="*/ 137320 h 640080"/>
              <a:gd name="connsiteX17" fmla="*/ 343060 w 640080"/>
              <a:gd name="connsiteY17" fmla="*/ 137320 h 640080"/>
              <a:gd name="connsiteX18" fmla="*/ 480220 w 640080"/>
              <a:gd name="connsiteY18" fmla="*/ 274480 h 640080"/>
              <a:gd name="connsiteX19" fmla="*/ 343060 w 640080"/>
              <a:gd name="connsiteY19" fmla="*/ 411640 h 640080"/>
              <a:gd name="connsiteX20" fmla="*/ 343060 w 640080"/>
              <a:gd name="connsiteY20" fmla="*/ 228760 h 640080"/>
              <a:gd name="connsiteX21" fmla="*/ 274480 w 640080"/>
              <a:gd name="connsiteY21" fmla="*/ 228760 h 640080"/>
              <a:gd name="connsiteX22" fmla="*/ 274480 w 640080"/>
              <a:gd name="connsiteY22" fmla="*/ 320200 h 640080"/>
              <a:gd name="connsiteX23" fmla="*/ 343060 w 640080"/>
              <a:gd name="connsiteY23" fmla="*/ 320200 h 640080"/>
              <a:gd name="connsiteX24" fmla="*/ 388780 w 640080"/>
              <a:gd name="connsiteY24" fmla="*/ 274480 h 640080"/>
              <a:gd name="connsiteX25" fmla="*/ 343060 w 640080"/>
              <a:gd name="connsiteY25" fmla="*/ 2287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343060" y="411640"/>
                </a:moveTo>
                <a:lnTo>
                  <a:pt x="274480" y="411640"/>
                </a:lnTo>
                <a:lnTo>
                  <a:pt x="274480" y="480220"/>
                </a:lnTo>
                <a:cubicBezTo>
                  <a:pt x="274480" y="492793"/>
                  <a:pt x="264193" y="503080"/>
                  <a:pt x="251620" y="503080"/>
                </a:cubicBezTo>
                <a:lnTo>
                  <a:pt x="205900" y="503080"/>
                </a:lnTo>
                <a:cubicBezTo>
                  <a:pt x="193327" y="503080"/>
                  <a:pt x="183040" y="492793"/>
                  <a:pt x="183040" y="480220"/>
                </a:cubicBezTo>
                <a:lnTo>
                  <a:pt x="183040" y="160180"/>
                </a:lnTo>
                <a:cubicBezTo>
                  <a:pt x="183040" y="147607"/>
                  <a:pt x="193327" y="137320"/>
                  <a:pt x="205900" y="137320"/>
                </a:cubicBezTo>
                <a:lnTo>
                  <a:pt x="343060" y="137320"/>
                </a:lnTo>
                <a:cubicBezTo>
                  <a:pt x="418641" y="137320"/>
                  <a:pt x="480220" y="198899"/>
                  <a:pt x="480220" y="274480"/>
                </a:cubicBezTo>
                <a:cubicBezTo>
                  <a:pt x="480220" y="350061"/>
                  <a:pt x="418641" y="411640"/>
                  <a:pt x="343060" y="411640"/>
                </a:cubicBezTo>
                <a:close/>
                <a:moveTo>
                  <a:pt x="343060" y="228760"/>
                </a:moveTo>
                <a:lnTo>
                  <a:pt x="274480" y="228760"/>
                </a:lnTo>
                <a:lnTo>
                  <a:pt x="274480" y="320200"/>
                </a:lnTo>
                <a:lnTo>
                  <a:pt x="343060" y="320200"/>
                </a:lnTo>
                <a:cubicBezTo>
                  <a:pt x="368206" y="320200"/>
                  <a:pt x="388780" y="299626"/>
                  <a:pt x="388780" y="274480"/>
                </a:cubicBezTo>
                <a:cubicBezTo>
                  <a:pt x="388780" y="249334"/>
                  <a:pt x="368206" y="228760"/>
                  <a:pt x="343060" y="228760"/>
                </a:cubicBezTo>
                <a:close/>
              </a:path>
            </a:pathLst>
          </a:custGeom>
          <a:solidFill>
            <a:srgbClr val="910830"/>
          </a:solidFill>
          <a:ln w="1424" cap="flat">
            <a:noFill/>
            <a:prstDash val="solid"/>
            <a:miter/>
          </a:ln>
        </p:spPr>
        <p:txBody>
          <a:bodyPr rtlCol="0" anchor="ctr"/>
          <a:lstStyle/>
          <a:p>
            <a:endParaRPr lang="en-GB"/>
          </a:p>
        </p:txBody>
      </p:sp>
      <p:sp>
        <p:nvSpPr>
          <p:cNvPr id="281" name="Grafik 277">
            <a:extLst>
              <a:ext uri="{FF2B5EF4-FFF2-40B4-BE49-F238E27FC236}">
                <a16:creationId xmlns:a16="http://schemas.microsoft.com/office/drawing/2014/main" id="{80BD79D0-7731-4E6E-A9DB-CA0870DD6074}"/>
              </a:ext>
            </a:extLst>
          </p:cNvPr>
          <p:cNvSpPr/>
          <p:nvPr/>
        </p:nvSpPr>
        <p:spPr>
          <a:xfrm>
            <a:off x="7045888" y="1765727"/>
            <a:ext cx="420690" cy="480789"/>
          </a:xfrm>
          <a:custGeom>
            <a:avLst/>
            <a:gdLst>
              <a:gd name="connsiteX0" fmla="*/ 185355 w 640080"/>
              <a:gd name="connsiteY0" fmla="*/ 251620 h 731520"/>
              <a:gd name="connsiteX1" fmla="*/ 241205 w 640080"/>
              <a:gd name="connsiteY1" fmla="*/ 251620 h 731520"/>
              <a:gd name="connsiteX2" fmla="*/ 261507 w 640080"/>
              <a:gd name="connsiteY2" fmla="*/ 151022 h 731520"/>
              <a:gd name="connsiteX3" fmla="*/ 185355 w 640080"/>
              <a:gd name="connsiteY3" fmla="*/ 251620 h 731520"/>
              <a:gd name="connsiteX4" fmla="*/ 185355 w 640080"/>
              <a:gd name="connsiteY4" fmla="*/ 297340 h 731520"/>
              <a:gd name="connsiteX5" fmla="*/ 261507 w 640080"/>
              <a:gd name="connsiteY5" fmla="*/ 397939 h 731520"/>
              <a:gd name="connsiteX6" fmla="*/ 241205 w 640080"/>
              <a:gd name="connsiteY6" fmla="*/ 297340 h 731520"/>
              <a:gd name="connsiteX7" fmla="*/ 185355 w 640080"/>
              <a:gd name="connsiteY7" fmla="*/ 297340 h 731520"/>
              <a:gd name="connsiteX8" fmla="*/ 320200 w 640080"/>
              <a:gd name="connsiteY8" fmla="*/ 409769 h 731520"/>
              <a:gd name="connsiteX9" fmla="*/ 353676 w 640080"/>
              <a:gd name="connsiteY9" fmla="*/ 297340 h 731520"/>
              <a:gd name="connsiteX10" fmla="*/ 286710 w 640080"/>
              <a:gd name="connsiteY10" fmla="*/ 297340 h 731520"/>
              <a:gd name="connsiteX11" fmla="*/ 320200 w 640080"/>
              <a:gd name="connsiteY11" fmla="*/ 409769 h 731520"/>
              <a:gd name="connsiteX12" fmla="*/ 286725 w 640080"/>
              <a:gd name="connsiteY12" fmla="*/ 251620 h 731520"/>
              <a:gd name="connsiteX13" fmla="*/ 353690 w 640080"/>
              <a:gd name="connsiteY13" fmla="*/ 251620 h 731520"/>
              <a:gd name="connsiteX14" fmla="*/ 320215 w 640080"/>
              <a:gd name="connsiteY14" fmla="*/ 139192 h 731520"/>
              <a:gd name="connsiteX15" fmla="*/ 286725 w 640080"/>
              <a:gd name="connsiteY15" fmla="*/ 251620 h 731520"/>
              <a:gd name="connsiteX16" fmla="*/ 378893 w 640080"/>
              <a:gd name="connsiteY16" fmla="*/ 397939 h 731520"/>
              <a:gd name="connsiteX17" fmla="*/ 455046 w 640080"/>
              <a:gd name="connsiteY17" fmla="*/ 297340 h 731520"/>
              <a:gd name="connsiteX18" fmla="*/ 399196 w 640080"/>
              <a:gd name="connsiteY18" fmla="*/ 297340 h 731520"/>
              <a:gd name="connsiteX19" fmla="*/ 378893 w 640080"/>
              <a:gd name="connsiteY19" fmla="*/ 397939 h 731520"/>
              <a:gd name="connsiteX20" fmla="*/ 594520 w 640080"/>
              <a:gd name="connsiteY20" fmla="*/ 160 h 731520"/>
              <a:gd name="connsiteX21" fmla="*/ 91600 w 640080"/>
              <a:gd name="connsiteY21" fmla="*/ 160 h 731520"/>
              <a:gd name="connsiteX22" fmla="*/ 160 w 640080"/>
              <a:gd name="connsiteY22" fmla="*/ 91600 h 731520"/>
              <a:gd name="connsiteX23" fmla="*/ 160 w 640080"/>
              <a:gd name="connsiteY23" fmla="*/ 640240 h 731520"/>
              <a:gd name="connsiteX24" fmla="*/ 91600 w 640080"/>
              <a:gd name="connsiteY24" fmla="*/ 731680 h 731520"/>
              <a:gd name="connsiteX25" fmla="*/ 594520 w 640080"/>
              <a:gd name="connsiteY25" fmla="*/ 731680 h 731520"/>
              <a:gd name="connsiteX26" fmla="*/ 640240 w 640080"/>
              <a:gd name="connsiteY26" fmla="*/ 685960 h 731520"/>
              <a:gd name="connsiteX27" fmla="*/ 640240 w 640080"/>
              <a:gd name="connsiteY27" fmla="*/ 45880 h 731520"/>
              <a:gd name="connsiteX28" fmla="*/ 594520 w 640080"/>
              <a:gd name="connsiteY28" fmla="*/ 160 h 731520"/>
              <a:gd name="connsiteX29" fmla="*/ 480220 w 640080"/>
              <a:gd name="connsiteY29" fmla="*/ 594520 h 731520"/>
              <a:gd name="connsiteX30" fmla="*/ 160180 w 640080"/>
              <a:gd name="connsiteY30" fmla="*/ 594520 h 731520"/>
              <a:gd name="connsiteX31" fmla="*/ 137320 w 640080"/>
              <a:gd name="connsiteY31" fmla="*/ 571660 h 731520"/>
              <a:gd name="connsiteX32" fmla="*/ 160180 w 640080"/>
              <a:gd name="connsiteY32" fmla="*/ 548800 h 731520"/>
              <a:gd name="connsiteX33" fmla="*/ 480220 w 640080"/>
              <a:gd name="connsiteY33" fmla="*/ 548800 h 731520"/>
              <a:gd name="connsiteX34" fmla="*/ 503080 w 640080"/>
              <a:gd name="connsiteY34" fmla="*/ 571660 h 731520"/>
              <a:gd name="connsiteX35" fmla="*/ 480220 w 640080"/>
              <a:gd name="connsiteY35" fmla="*/ 594520 h 731520"/>
              <a:gd name="connsiteX36" fmla="*/ 320200 w 640080"/>
              <a:gd name="connsiteY36" fmla="*/ 457360 h 731520"/>
              <a:gd name="connsiteX37" fmla="*/ 137320 w 640080"/>
              <a:gd name="connsiteY37" fmla="*/ 274480 h 731520"/>
              <a:gd name="connsiteX38" fmla="*/ 320200 w 640080"/>
              <a:gd name="connsiteY38" fmla="*/ 91600 h 731520"/>
              <a:gd name="connsiteX39" fmla="*/ 503080 w 640080"/>
              <a:gd name="connsiteY39" fmla="*/ 274480 h 731520"/>
              <a:gd name="connsiteX40" fmla="*/ 320200 w 640080"/>
              <a:gd name="connsiteY40" fmla="*/ 457360 h 731520"/>
              <a:gd name="connsiteX41" fmla="*/ 378893 w 640080"/>
              <a:gd name="connsiteY41" fmla="*/ 151022 h 731520"/>
              <a:gd name="connsiteX42" fmla="*/ 399196 w 640080"/>
              <a:gd name="connsiteY42" fmla="*/ 251620 h 731520"/>
              <a:gd name="connsiteX43" fmla="*/ 455046 w 640080"/>
              <a:gd name="connsiteY43" fmla="*/ 251620 h 731520"/>
              <a:gd name="connsiteX44" fmla="*/ 378893 w 640080"/>
              <a:gd name="connsiteY44" fmla="*/ 1510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80" h="731520">
                <a:moveTo>
                  <a:pt x="185355" y="251620"/>
                </a:moveTo>
                <a:lnTo>
                  <a:pt x="241205" y="251620"/>
                </a:lnTo>
                <a:cubicBezTo>
                  <a:pt x="243334" y="213001"/>
                  <a:pt x="250549" y="178254"/>
                  <a:pt x="261507" y="151022"/>
                </a:cubicBezTo>
                <a:cubicBezTo>
                  <a:pt x="221917" y="169939"/>
                  <a:pt x="192899" y="207015"/>
                  <a:pt x="185355" y="251620"/>
                </a:cubicBezTo>
                <a:close/>
                <a:moveTo>
                  <a:pt x="185355" y="297340"/>
                </a:moveTo>
                <a:cubicBezTo>
                  <a:pt x="192913" y="341946"/>
                  <a:pt x="221917" y="379022"/>
                  <a:pt x="261507" y="397939"/>
                </a:cubicBezTo>
                <a:cubicBezTo>
                  <a:pt x="250534" y="370707"/>
                  <a:pt x="243334" y="335959"/>
                  <a:pt x="241205" y="297340"/>
                </a:cubicBezTo>
                <a:lnTo>
                  <a:pt x="185355" y="297340"/>
                </a:lnTo>
                <a:close/>
                <a:moveTo>
                  <a:pt x="320200" y="409769"/>
                </a:moveTo>
                <a:cubicBezTo>
                  <a:pt x="331187" y="399124"/>
                  <a:pt x="349875" y="360591"/>
                  <a:pt x="353676" y="297340"/>
                </a:cubicBezTo>
                <a:lnTo>
                  <a:pt x="286710" y="297340"/>
                </a:lnTo>
                <a:cubicBezTo>
                  <a:pt x="290525" y="360577"/>
                  <a:pt x="309213" y="399124"/>
                  <a:pt x="320200" y="409769"/>
                </a:cubicBezTo>
                <a:close/>
                <a:moveTo>
                  <a:pt x="286725" y="251620"/>
                </a:moveTo>
                <a:lnTo>
                  <a:pt x="353690" y="251620"/>
                </a:lnTo>
                <a:cubicBezTo>
                  <a:pt x="349890" y="188384"/>
                  <a:pt x="331202" y="149836"/>
                  <a:pt x="320215" y="139192"/>
                </a:cubicBezTo>
                <a:cubicBezTo>
                  <a:pt x="309213" y="149836"/>
                  <a:pt x="290525" y="188384"/>
                  <a:pt x="286725" y="251620"/>
                </a:cubicBezTo>
                <a:close/>
                <a:moveTo>
                  <a:pt x="378893" y="397939"/>
                </a:moveTo>
                <a:cubicBezTo>
                  <a:pt x="418484" y="379022"/>
                  <a:pt x="447502" y="341946"/>
                  <a:pt x="455046" y="297340"/>
                </a:cubicBezTo>
                <a:lnTo>
                  <a:pt x="399196" y="297340"/>
                </a:lnTo>
                <a:cubicBezTo>
                  <a:pt x="397067" y="335959"/>
                  <a:pt x="389866" y="370707"/>
                  <a:pt x="378893" y="397939"/>
                </a:cubicBezTo>
                <a:close/>
                <a:moveTo>
                  <a:pt x="594520" y="160"/>
                </a:moveTo>
                <a:lnTo>
                  <a:pt x="91600" y="160"/>
                </a:lnTo>
                <a:cubicBezTo>
                  <a:pt x="41094" y="160"/>
                  <a:pt x="160" y="41094"/>
                  <a:pt x="160" y="91600"/>
                </a:cubicBezTo>
                <a:lnTo>
                  <a:pt x="160" y="640240"/>
                </a:lnTo>
                <a:cubicBezTo>
                  <a:pt x="160" y="690747"/>
                  <a:pt x="41094" y="731680"/>
                  <a:pt x="91600" y="731680"/>
                </a:cubicBezTo>
                <a:lnTo>
                  <a:pt x="594520" y="731680"/>
                </a:lnTo>
                <a:cubicBezTo>
                  <a:pt x="619766" y="731680"/>
                  <a:pt x="640240" y="711206"/>
                  <a:pt x="640240" y="685960"/>
                </a:cubicBezTo>
                <a:lnTo>
                  <a:pt x="640240" y="45880"/>
                </a:lnTo>
                <a:cubicBezTo>
                  <a:pt x="640240" y="20634"/>
                  <a:pt x="619766" y="160"/>
                  <a:pt x="594520" y="160"/>
                </a:cubicBezTo>
                <a:close/>
                <a:moveTo>
                  <a:pt x="480220" y="594520"/>
                </a:moveTo>
                <a:lnTo>
                  <a:pt x="160180" y="594520"/>
                </a:lnTo>
                <a:cubicBezTo>
                  <a:pt x="147607" y="594520"/>
                  <a:pt x="137320" y="584233"/>
                  <a:pt x="137320" y="571660"/>
                </a:cubicBezTo>
                <a:cubicBezTo>
                  <a:pt x="137320" y="559087"/>
                  <a:pt x="147607" y="548800"/>
                  <a:pt x="160180" y="548800"/>
                </a:cubicBezTo>
                <a:lnTo>
                  <a:pt x="480220" y="548800"/>
                </a:lnTo>
                <a:cubicBezTo>
                  <a:pt x="492793" y="548800"/>
                  <a:pt x="503080" y="559087"/>
                  <a:pt x="503080" y="571660"/>
                </a:cubicBezTo>
                <a:cubicBezTo>
                  <a:pt x="503080" y="584233"/>
                  <a:pt x="492793" y="594520"/>
                  <a:pt x="480220" y="594520"/>
                </a:cubicBezTo>
                <a:close/>
                <a:moveTo>
                  <a:pt x="320200" y="457360"/>
                </a:moveTo>
                <a:cubicBezTo>
                  <a:pt x="219202" y="457360"/>
                  <a:pt x="137320" y="375479"/>
                  <a:pt x="137320" y="274480"/>
                </a:cubicBezTo>
                <a:cubicBezTo>
                  <a:pt x="137320" y="173482"/>
                  <a:pt x="219202" y="91600"/>
                  <a:pt x="320200" y="91600"/>
                </a:cubicBezTo>
                <a:cubicBezTo>
                  <a:pt x="421199" y="91600"/>
                  <a:pt x="503080" y="173482"/>
                  <a:pt x="503080" y="274480"/>
                </a:cubicBezTo>
                <a:cubicBezTo>
                  <a:pt x="503080" y="375479"/>
                  <a:pt x="421199" y="457360"/>
                  <a:pt x="320200" y="457360"/>
                </a:cubicBezTo>
                <a:close/>
                <a:moveTo>
                  <a:pt x="378893" y="151022"/>
                </a:moveTo>
                <a:cubicBezTo>
                  <a:pt x="389866" y="178254"/>
                  <a:pt x="397067" y="213001"/>
                  <a:pt x="399196" y="251620"/>
                </a:cubicBezTo>
                <a:lnTo>
                  <a:pt x="455046" y="251620"/>
                </a:lnTo>
                <a:cubicBezTo>
                  <a:pt x="447502" y="207015"/>
                  <a:pt x="418484" y="169939"/>
                  <a:pt x="378893" y="151022"/>
                </a:cubicBezTo>
                <a:close/>
              </a:path>
            </a:pathLst>
          </a:custGeom>
          <a:solidFill>
            <a:srgbClr val="910830"/>
          </a:solidFill>
          <a:ln w="1424" cap="flat">
            <a:noFill/>
            <a:prstDash val="solid"/>
            <a:miter/>
          </a:ln>
        </p:spPr>
        <p:txBody>
          <a:bodyPr rtlCol="0" anchor="ctr"/>
          <a:lstStyle/>
          <a:p>
            <a:endParaRPr lang="en-GB"/>
          </a:p>
        </p:txBody>
      </p:sp>
      <p:sp>
        <p:nvSpPr>
          <p:cNvPr id="282" name="Grafik 278">
            <a:extLst>
              <a:ext uri="{FF2B5EF4-FFF2-40B4-BE49-F238E27FC236}">
                <a16:creationId xmlns:a16="http://schemas.microsoft.com/office/drawing/2014/main" id="{B8AA6D73-099A-48AA-8DD9-758E559F1C2B}"/>
              </a:ext>
            </a:extLst>
          </p:cNvPr>
          <p:cNvSpPr/>
          <p:nvPr/>
        </p:nvSpPr>
        <p:spPr>
          <a:xfrm>
            <a:off x="1188465" y="1765727"/>
            <a:ext cx="600986" cy="480789"/>
          </a:xfrm>
          <a:custGeom>
            <a:avLst/>
            <a:gdLst>
              <a:gd name="connsiteX0" fmla="*/ 892472 w 914400"/>
              <a:gd name="connsiteY0" fmla="*/ 496894 h 731520"/>
              <a:gd name="connsiteX1" fmla="*/ 784787 w 914400"/>
              <a:gd name="connsiteY1" fmla="*/ 520397 h 731520"/>
              <a:gd name="connsiteX2" fmla="*/ 739910 w 914400"/>
              <a:gd name="connsiteY2" fmla="*/ 536628 h 731520"/>
              <a:gd name="connsiteX3" fmla="*/ 717208 w 914400"/>
              <a:gd name="connsiteY3" fmla="*/ 494651 h 731520"/>
              <a:gd name="connsiteX4" fmla="*/ 691561 w 914400"/>
              <a:gd name="connsiteY4" fmla="*/ 433715 h 731520"/>
              <a:gd name="connsiteX5" fmla="*/ 700677 w 914400"/>
              <a:gd name="connsiteY5" fmla="*/ 421471 h 731520"/>
              <a:gd name="connsiteX6" fmla="*/ 760256 w 914400"/>
              <a:gd name="connsiteY6" fmla="*/ 445931 h 731520"/>
              <a:gd name="connsiteX7" fmla="*/ 848924 w 914400"/>
              <a:gd name="connsiteY7" fmla="*/ 384737 h 731520"/>
              <a:gd name="connsiteX8" fmla="*/ 880271 w 914400"/>
              <a:gd name="connsiteY8" fmla="*/ 354491 h 731520"/>
              <a:gd name="connsiteX9" fmla="*/ 914561 w 914400"/>
              <a:gd name="connsiteY9" fmla="*/ 320201 h 731520"/>
              <a:gd name="connsiteX10" fmla="*/ 880271 w 914400"/>
              <a:gd name="connsiteY10" fmla="*/ 285911 h 731520"/>
              <a:gd name="connsiteX11" fmla="*/ 791603 w 914400"/>
              <a:gd name="connsiteY11" fmla="*/ 347104 h 731520"/>
              <a:gd name="connsiteX12" fmla="*/ 760256 w 914400"/>
              <a:gd name="connsiteY12" fmla="*/ 377351 h 731520"/>
              <a:gd name="connsiteX13" fmla="*/ 621296 w 914400"/>
              <a:gd name="connsiteY13" fmla="*/ 231747 h 731520"/>
              <a:gd name="connsiteX14" fmla="*/ 645941 w 914400"/>
              <a:gd name="connsiteY14" fmla="*/ 182455 h 731520"/>
              <a:gd name="connsiteX15" fmla="*/ 731681 w 914400"/>
              <a:gd name="connsiteY15" fmla="*/ 91601 h 731520"/>
              <a:gd name="connsiteX16" fmla="*/ 640241 w 914400"/>
              <a:gd name="connsiteY16" fmla="*/ 161 h 731520"/>
              <a:gd name="connsiteX17" fmla="*/ 548801 w 914400"/>
              <a:gd name="connsiteY17" fmla="*/ 91601 h 731520"/>
              <a:gd name="connsiteX18" fmla="*/ 563974 w 914400"/>
              <a:gd name="connsiteY18" fmla="*/ 141907 h 731520"/>
              <a:gd name="connsiteX19" fmla="*/ 538042 w 914400"/>
              <a:gd name="connsiteY19" fmla="*/ 193771 h 731520"/>
              <a:gd name="connsiteX20" fmla="*/ 457375 w 914400"/>
              <a:gd name="connsiteY20" fmla="*/ 183041 h 731520"/>
              <a:gd name="connsiteX21" fmla="*/ 376708 w 914400"/>
              <a:gd name="connsiteY21" fmla="*/ 193771 h 731520"/>
              <a:gd name="connsiteX22" fmla="*/ 350776 w 914400"/>
              <a:gd name="connsiteY22" fmla="*/ 141907 h 731520"/>
              <a:gd name="connsiteX23" fmla="*/ 365921 w 914400"/>
              <a:gd name="connsiteY23" fmla="*/ 91601 h 731520"/>
              <a:gd name="connsiteX24" fmla="*/ 274481 w 914400"/>
              <a:gd name="connsiteY24" fmla="*/ 161 h 731520"/>
              <a:gd name="connsiteX25" fmla="*/ 183041 w 914400"/>
              <a:gd name="connsiteY25" fmla="*/ 91601 h 731520"/>
              <a:gd name="connsiteX26" fmla="*/ 268794 w 914400"/>
              <a:gd name="connsiteY26" fmla="*/ 182469 h 731520"/>
              <a:gd name="connsiteX27" fmla="*/ 293440 w 914400"/>
              <a:gd name="connsiteY27" fmla="*/ 231761 h 731520"/>
              <a:gd name="connsiteX28" fmla="*/ 154466 w 914400"/>
              <a:gd name="connsiteY28" fmla="*/ 377351 h 731520"/>
              <a:gd name="connsiteX29" fmla="*/ 123119 w 914400"/>
              <a:gd name="connsiteY29" fmla="*/ 347104 h 731520"/>
              <a:gd name="connsiteX30" fmla="*/ 34451 w 914400"/>
              <a:gd name="connsiteY30" fmla="*/ 285911 h 731520"/>
              <a:gd name="connsiteX31" fmla="*/ 161 w 914400"/>
              <a:gd name="connsiteY31" fmla="*/ 320201 h 731520"/>
              <a:gd name="connsiteX32" fmla="*/ 34451 w 914400"/>
              <a:gd name="connsiteY32" fmla="*/ 354491 h 731520"/>
              <a:gd name="connsiteX33" fmla="*/ 65798 w 914400"/>
              <a:gd name="connsiteY33" fmla="*/ 384737 h 731520"/>
              <a:gd name="connsiteX34" fmla="*/ 154466 w 914400"/>
              <a:gd name="connsiteY34" fmla="*/ 445931 h 731520"/>
              <a:gd name="connsiteX35" fmla="*/ 214045 w 914400"/>
              <a:gd name="connsiteY35" fmla="*/ 421485 h 731520"/>
              <a:gd name="connsiteX36" fmla="*/ 223160 w 914400"/>
              <a:gd name="connsiteY36" fmla="*/ 433729 h 731520"/>
              <a:gd name="connsiteX37" fmla="*/ 197514 w 914400"/>
              <a:gd name="connsiteY37" fmla="*/ 494665 h 731520"/>
              <a:gd name="connsiteX38" fmla="*/ 174811 w 914400"/>
              <a:gd name="connsiteY38" fmla="*/ 536642 h 731520"/>
              <a:gd name="connsiteX39" fmla="*/ 129934 w 914400"/>
              <a:gd name="connsiteY39" fmla="*/ 520411 h 731520"/>
              <a:gd name="connsiteX40" fmla="*/ 22249 w 914400"/>
              <a:gd name="connsiteY40" fmla="*/ 496909 h 731520"/>
              <a:gd name="connsiteX41" fmla="*/ 2432 w 914400"/>
              <a:gd name="connsiteY41" fmla="*/ 541157 h 731520"/>
              <a:gd name="connsiteX42" fmla="*/ 46681 w 914400"/>
              <a:gd name="connsiteY42" fmla="*/ 560988 h 731520"/>
              <a:gd name="connsiteX43" fmla="*/ 91529 w 914400"/>
              <a:gd name="connsiteY43" fmla="*/ 577219 h 731520"/>
              <a:gd name="connsiteX44" fmla="*/ 166424 w 914400"/>
              <a:gd name="connsiteY44" fmla="*/ 606994 h 731520"/>
              <a:gd name="connsiteX45" fmla="*/ 199243 w 914400"/>
              <a:gd name="connsiteY45" fmla="*/ 600722 h 731520"/>
              <a:gd name="connsiteX46" fmla="*/ 264008 w 914400"/>
              <a:gd name="connsiteY46" fmla="*/ 511510 h 731520"/>
              <a:gd name="connsiteX47" fmla="*/ 272509 w 914400"/>
              <a:gd name="connsiteY47" fmla="*/ 484550 h 731520"/>
              <a:gd name="connsiteX48" fmla="*/ 360577 w 914400"/>
              <a:gd name="connsiteY48" fmla="*/ 533370 h 731520"/>
              <a:gd name="connsiteX49" fmla="*/ 274481 w 914400"/>
              <a:gd name="connsiteY49" fmla="*/ 663101 h 731520"/>
              <a:gd name="connsiteX50" fmla="*/ 240191 w 914400"/>
              <a:gd name="connsiteY50" fmla="*/ 697391 h 731520"/>
              <a:gd name="connsiteX51" fmla="*/ 274481 w 914400"/>
              <a:gd name="connsiteY51" fmla="*/ 731681 h 731520"/>
              <a:gd name="connsiteX52" fmla="*/ 427957 w 914400"/>
              <a:gd name="connsiteY52" fmla="*/ 547172 h 731520"/>
              <a:gd name="connsiteX53" fmla="*/ 457361 w 914400"/>
              <a:gd name="connsiteY53" fmla="*/ 548801 h 731520"/>
              <a:gd name="connsiteX54" fmla="*/ 486764 w 914400"/>
              <a:gd name="connsiteY54" fmla="*/ 547172 h 731520"/>
              <a:gd name="connsiteX55" fmla="*/ 640241 w 914400"/>
              <a:gd name="connsiteY55" fmla="*/ 731681 h 731520"/>
              <a:gd name="connsiteX56" fmla="*/ 674531 w 914400"/>
              <a:gd name="connsiteY56" fmla="*/ 697391 h 731520"/>
              <a:gd name="connsiteX57" fmla="*/ 640241 w 914400"/>
              <a:gd name="connsiteY57" fmla="*/ 663101 h 731520"/>
              <a:gd name="connsiteX58" fmla="*/ 554201 w 914400"/>
              <a:gd name="connsiteY58" fmla="*/ 533356 h 731520"/>
              <a:gd name="connsiteX59" fmla="*/ 642241 w 914400"/>
              <a:gd name="connsiteY59" fmla="*/ 484550 h 731520"/>
              <a:gd name="connsiteX60" fmla="*/ 650742 w 914400"/>
              <a:gd name="connsiteY60" fmla="*/ 511510 h 731520"/>
              <a:gd name="connsiteX61" fmla="*/ 715507 w 914400"/>
              <a:gd name="connsiteY61" fmla="*/ 600722 h 731520"/>
              <a:gd name="connsiteX62" fmla="*/ 748326 w 914400"/>
              <a:gd name="connsiteY62" fmla="*/ 606994 h 731520"/>
              <a:gd name="connsiteX63" fmla="*/ 823221 w 914400"/>
              <a:gd name="connsiteY63" fmla="*/ 577219 h 731520"/>
              <a:gd name="connsiteX64" fmla="*/ 868069 w 914400"/>
              <a:gd name="connsiteY64" fmla="*/ 560988 h 731520"/>
              <a:gd name="connsiteX65" fmla="*/ 912318 w 914400"/>
              <a:gd name="connsiteY65" fmla="*/ 541157 h 731520"/>
              <a:gd name="connsiteX66" fmla="*/ 892472 w 914400"/>
              <a:gd name="connsiteY66" fmla="*/ 496894 h 731520"/>
              <a:gd name="connsiteX67" fmla="*/ 640241 w 914400"/>
              <a:gd name="connsiteY67" fmla="*/ 68741 h 731520"/>
              <a:gd name="connsiteX68" fmla="*/ 663101 w 914400"/>
              <a:gd name="connsiteY68" fmla="*/ 91601 h 731520"/>
              <a:gd name="connsiteX69" fmla="*/ 640241 w 914400"/>
              <a:gd name="connsiteY69" fmla="*/ 114461 h 731520"/>
              <a:gd name="connsiteX70" fmla="*/ 617381 w 914400"/>
              <a:gd name="connsiteY70" fmla="*/ 91601 h 731520"/>
              <a:gd name="connsiteX71" fmla="*/ 640241 w 914400"/>
              <a:gd name="connsiteY71" fmla="*/ 68741 h 731520"/>
              <a:gd name="connsiteX72" fmla="*/ 274481 w 914400"/>
              <a:gd name="connsiteY72" fmla="*/ 68741 h 731520"/>
              <a:gd name="connsiteX73" fmla="*/ 297341 w 914400"/>
              <a:gd name="connsiteY73" fmla="*/ 91601 h 731520"/>
              <a:gd name="connsiteX74" fmla="*/ 274481 w 914400"/>
              <a:gd name="connsiteY74" fmla="*/ 114461 h 731520"/>
              <a:gd name="connsiteX75" fmla="*/ 251621 w 914400"/>
              <a:gd name="connsiteY75" fmla="*/ 91601 h 731520"/>
              <a:gd name="connsiteX76" fmla="*/ 274481 w 914400"/>
              <a:gd name="connsiteY76" fmla="*/ 687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14400" h="731520">
                <a:moveTo>
                  <a:pt x="892472" y="496894"/>
                </a:moveTo>
                <a:cubicBezTo>
                  <a:pt x="845752" y="479006"/>
                  <a:pt x="810519" y="502966"/>
                  <a:pt x="784787" y="520397"/>
                </a:cubicBezTo>
                <a:cubicBezTo>
                  <a:pt x="760413" y="536871"/>
                  <a:pt x="751569" y="541000"/>
                  <a:pt x="739910" y="536628"/>
                </a:cubicBezTo>
                <a:cubicBezTo>
                  <a:pt x="728309" y="532213"/>
                  <a:pt x="724437" y="523226"/>
                  <a:pt x="717208" y="494651"/>
                </a:cubicBezTo>
                <a:cubicBezTo>
                  <a:pt x="712450" y="475863"/>
                  <a:pt x="706578" y="452760"/>
                  <a:pt x="691561" y="433715"/>
                </a:cubicBezTo>
                <a:cubicBezTo>
                  <a:pt x="694762" y="429557"/>
                  <a:pt x="697891" y="425442"/>
                  <a:pt x="700677" y="421471"/>
                </a:cubicBezTo>
                <a:cubicBezTo>
                  <a:pt x="715207" y="435144"/>
                  <a:pt x="734124" y="445931"/>
                  <a:pt x="760256" y="445931"/>
                </a:cubicBezTo>
                <a:cubicBezTo>
                  <a:pt x="808762" y="445931"/>
                  <a:pt x="832936" y="409098"/>
                  <a:pt x="848924" y="384737"/>
                </a:cubicBezTo>
                <a:cubicBezTo>
                  <a:pt x="864054" y="361677"/>
                  <a:pt x="870355" y="354491"/>
                  <a:pt x="880271" y="354491"/>
                </a:cubicBezTo>
                <a:cubicBezTo>
                  <a:pt x="899202" y="354491"/>
                  <a:pt x="914561" y="339132"/>
                  <a:pt x="914561" y="320201"/>
                </a:cubicBezTo>
                <a:cubicBezTo>
                  <a:pt x="914561" y="301270"/>
                  <a:pt x="899202" y="285911"/>
                  <a:pt x="880271" y="285911"/>
                </a:cubicBezTo>
                <a:cubicBezTo>
                  <a:pt x="831765" y="285911"/>
                  <a:pt x="807590" y="322744"/>
                  <a:pt x="791603" y="347104"/>
                </a:cubicBezTo>
                <a:cubicBezTo>
                  <a:pt x="776458" y="370164"/>
                  <a:pt x="770171" y="377351"/>
                  <a:pt x="760256" y="377351"/>
                </a:cubicBezTo>
                <a:cubicBezTo>
                  <a:pt x="735524" y="377351"/>
                  <a:pt x="706706" y="289583"/>
                  <a:pt x="621296" y="231747"/>
                </a:cubicBezTo>
                <a:lnTo>
                  <a:pt x="645941" y="182455"/>
                </a:lnTo>
                <a:cubicBezTo>
                  <a:pt x="693719" y="179469"/>
                  <a:pt x="731681" y="140150"/>
                  <a:pt x="731681" y="91601"/>
                </a:cubicBezTo>
                <a:cubicBezTo>
                  <a:pt x="731681" y="41094"/>
                  <a:pt x="690747" y="161"/>
                  <a:pt x="640241" y="161"/>
                </a:cubicBezTo>
                <a:cubicBezTo>
                  <a:pt x="589734" y="161"/>
                  <a:pt x="548801" y="41094"/>
                  <a:pt x="548801" y="91601"/>
                </a:cubicBezTo>
                <a:cubicBezTo>
                  <a:pt x="548801" y="110203"/>
                  <a:pt x="554430" y="127462"/>
                  <a:pt x="563974" y="141907"/>
                </a:cubicBezTo>
                <a:lnTo>
                  <a:pt x="538042" y="193771"/>
                </a:lnTo>
                <a:cubicBezTo>
                  <a:pt x="513782" y="187198"/>
                  <a:pt x="487179" y="183041"/>
                  <a:pt x="457375" y="183041"/>
                </a:cubicBezTo>
                <a:cubicBezTo>
                  <a:pt x="427571" y="183041"/>
                  <a:pt x="400954" y="187198"/>
                  <a:pt x="376708" y="193771"/>
                </a:cubicBezTo>
                <a:lnTo>
                  <a:pt x="350776" y="141907"/>
                </a:lnTo>
                <a:cubicBezTo>
                  <a:pt x="360291" y="127462"/>
                  <a:pt x="365921" y="110203"/>
                  <a:pt x="365921" y="91601"/>
                </a:cubicBezTo>
                <a:cubicBezTo>
                  <a:pt x="365921" y="41094"/>
                  <a:pt x="324987" y="161"/>
                  <a:pt x="274481" y="161"/>
                </a:cubicBezTo>
                <a:cubicBezTo>
                  <a:pt x="223974" y="161"/>
                  <a:pt x="183041" y="41094"/>
                  <a:pt x="183041" y="91601"/>
                </a:cubicBezTo>
                <a:cubicBezTo>
                  <a:pt x="183041" y="140150"/>
                  <a:pt x="220988" y="179469"/>
                  <a:pt x="268794" y="182469"/>
                </a:cubicBezTo>
                <a:lnTo>
                  <a:pt x="293440" y="231761"/>
                </a:lnTo>
                <a:cubicBezTo>
                  <a:pt x="208301" y="289397"/>
                  <a:pt x="178969" y="377351"/>
                  <a:pt x="154466" y="377351"/>
                </a:cubicBezTo>
                <a:cubicBezTo>
                  <a:pt x="144550" y="377351"/>
                  <a:pt x="138264" y="370164"/>
                  <a:pt x="123119" y="347104"/>
                </a:cubicBezTo>
                <a:cubicBezTo>
                  <a:pt x="107146" y="322744"/>
                  <a:pt x="82971" y="285911"/>
                  <a:pt x="34451" y="285911"/>
                </a:cubicBezTo>
                <a:cubicBezTo>
                  <a:pt x="15520" y="285911"/>
                  <a:pt x="161" y="301270"/>
                  <a:pt x="161" y="320201"/>
                </a:cubicBezTo>
                <a:cubicBezTo>
                  <a:pt x="161" y="339132"/>
                  <a:pt x="15520" y="354491"/>
                  <a:pt x="34451" y="354491"/>
                </a:cubicBezTo>
                <a:cubicBezTo>
                  <a:pt x="44366" y="354491"/>
                  <a:pt x="50653" y="361677"/>
                  <a:pt x="65798" y="384737"/>
                </a:cubicBezTo>
                <a:cubicBezTo>
                  <a:pt x="81785" y="409098"/>
                  <a:pt x="105960" y="445931"/>
                  <a:pt x="154466" y="445931"/>
                </a:cubicBezTo>
                <a:cubicBezTo>
                  <a:pt x="180598" y="445931"/>
                  <a:pt x="199514" y="435144"/>
                  <a:pt x="214045" y="421485"/>
                </a:cubicBezTo>
                <a:cubicBezTo>
                  <a:pt x="216831" y="425471"/>
                  <a:pt x="219960" y="429572"/>
                  <a:pt x="223160" y="433729"/>
                </a:cubicBezTo>
                <a:cubicBezTo>
                  <a:pt x="208144" y="452774"/>
                  <a:pt x="202272" y="475877"/>
                  <a:pt x="197514" y="494665"/>
                </a:cubicBezTo>
                <a:cubicBezTo>
                  <a:pt x="190285" y="523240"/>
                  <a:pt x="186413" y="532213"/>
                  <a:pt x="174811" y="536642"/>
                </a:cubicBezTo>
                <a:cubicBezTo>
                  <a:pt x="163224" y="541014"/>
                  <a:pt x="154337" y="536885"/>
                  <a:pt x="129934" y="520411"/>
                </a:cubicBezTo>
                <a:cubicBezTo>
                  <a:pt x="104174" y="502981"/>
                  <a:pt x="68898" y="479092"/>
                  <a:pt x="22249" y="496909"/>
                </a:cubicBezTo>
                <a:cubicBezTo>
                  <a:pt x="4547" y="503652"/>
                  <a:pt x="-4311" y="523455"/>
                  <a:pt x="2432" y="541157"/>
                </a:cubicBezTo>
                <a:cubicBezTo>
                  <a:pt x="9176" y="558888"/>
                  <a:pt x="29021" y="567746"/>
                  <a:pt x="46681" y="560988"/>
                </a:cubicBezTo>
                <a:cubicBezTo>
                  <a:pt x="58339" y="556573"/>
                  <a:pt x="67169" y="560717"/>
                  <a:pt x="91529" y="577219"/>
                </a:cubicBezTo>
                <a:cubicBezTo>
                  <a:pt x="110889" y="590306"/>
                  <a:pt x="135578" y="607022"/>
                  <a:pt x="166424" y="606994"/>
                </a:cubicBezTo>
                <a:cubicBezTo>
                  <a:pt x="176669" y="606994"/>
                  <a:pt x="187613" y="605165"/>
                  <a:pt x="199243" y="600722"/>
                </a:cubicBezTo>
                <a:cubicBezTo>
                  <a:pt x="245906" y="582948"/>
                  <a:pt x="256364" y="541671"/>
                  <a:pt x="264008" y="511510"/>
                </a:cubicBezTo>
                <a:cubicBezTo>
                  <a:pt x="267166" y="499052"/>
                  <a:pt x="269709" y="490808"/>
                  <a:pt x="272509" y="484550"/>
                </a:cubicBezTo>
                <a:cubicBezTo>
                  <a:pt x="296255" y="503995"/>
                  <a:pt x="325301" y="521526"/>
                  <a:pt x="360577" y="533370"/>
                </a:cubicBezTo>
                <a:cubicBezTo>
                  <a:pt x="346347" y="586234"/>
                  <a:pt x="314600" y="663101"/>
                  <a:pt x="274481" y="663101"/>
                </a:cubicBezTo>
                <a:cubicBezTo>
                  <a:pt x="255550" y="663101"/>
                  <a:pt x="240191" y="678460"/>
                  <a:pt x="240191" y="697391"/>
                </a:cubicBezTo>
                <a:cubicBezTo>
                  <a:pt x="240191" y="716322"/>
                  <a:pt x="255550" y="731681"/>
                  <a:pt x="274481" y="731681"/>
                </a:cubicBezTo>
                <a:cubicBezTo>
                  <a:pt x="369836" y="731681"/>
                  <a:pt x="413141" y="605051"/>
                  <a:pt x="427957" y="547172"/>
                </a:cubicBezTo>
                <a:cubicBezTo>
                  <a:pt x="437515" y="548029"/>
                  <a:pt x="447131" y="548801"/>
                  <a:pt x="457361" y="548801"/>
                </a:cubicBezTo>
                <a:cubicBezTo>
                  <a:pt x="467591" y="548801"/>
                  <a:pt x="477206" y="548029"/>
                  <a:pt x="486764" y="547172"/>
                </a:cubicBezTo>
                <a:cubicBezTo>
                  <a:pt x="501581" y="605051"/>
                  <a:pt x="544886" y="731681"/>
                  <a:pt x="640241" y="731681"/>
                </a:cubicBezTo>
                <a:cubicBezTo>
                  <a:pt x="659172" y="731681"/>
                  <a:pt x="674531" y="716322"/>
                  <a:pt x="674531" y="697391"/>
                </a:cubicBezTo>
                <a:cubicBezTo>
                  <a:pt x="674531" y="678460"/>
                  <a:pt x="659172" y="663101"/>
                  <a:pt x="640241" y="663101"/>
                </a:cubicBezTo>
                <a:cubicBezTo>
                  <a:pt x="600321" y="663101"/>
                  <a:pt x="568503" y="586220"/>
                  <a:pt x="554201" y="533356"/>
                </a:cubicBezTo>
                <a:cubicBezTo>
                  <a:pt x="589477" y="521512"/>
                  <a:pt x="618495" y="503981"/>
                  <a:pt x="642241" y="484550"/>
                </a:cubicBezTo>
                <a:cubicBezTo>
                  <a:pt x="645041" y="490808"/>
                  <a:pt x="647585" y="499052"/>
                  <a:pt x="650742" y="511510"/>
                </a:cubicBezTo>
                <a:cubicBezTo>
                  <a:pt x="658372" y="541671"/>
                  <a:pt x="668844" y="582948"/>
                  <a:pt x="715507" y="600722"/>
                </a:cubicBezTo>
                <a:cubicBezTo>
                  <a:pt x="727137" y="605165"/>
                  <a:pt x="738082" y="606994"/>
                  <a:pt x="748326" y="606994"/>
                </a:cubicBezTo>
                <a:cubicBezTo>
                  <a:pt x="779172" y="606994"/>
                  <a:pt x="803861" y="590292"/>
                  <a:pt x="823221" y="577219"/>
                </a:cubicBezTo>
                <a:cubicBezTo>
                  <a:pt x="847581" y="560717"/>
                  <a:pt x="856482" y="556573"/>
                  <a:pt x="868069" y="560988"/>
                </a:cubicBezTo>
                <a:cubicBezTo>
                  <a:pt x="885771" y="567775"/>
                  <a:pt x="905602" y="558888"/>
                  <a:pt x="912318" y="541157"/>
                </a:cubicBezTo>
                <a:cubicBezTo>
                  <a:pt x="919047" y="523440"/>
                  <a:pt x="910189" y="503638"/>
                  <a:pt x="892472" y="496894"/>
                </a:cubicBezTo>
                <a:close/>
                <a:moveTo>
                  <a:pt x="640241" y="68741"/>
                </a:moveTo>
                <a:cubicBezTo>
                  <a:pt x="652842" y="68741"/>
                  <a:pt x="663101" y="78999"/>
                  <a:pt x="663101" y="91601"/>
                </a:cubicBezTo>
                <a:cubicBezTo>
                  <a:pt x="663101" y="104202"/>
                  <a:pt x="652842" y="114461"/>
                  <a:pt x="640241" y="114461"/>
                </a:cubicBezTo>
                <a:cubicBezTo>
                  <a:pt x="627639" y="114461"/>
                  <a:pt x="617381" y="104202"/>
                  <a:pt x="617381" y="91601"/>
                </a:cubicBezTo>
                <a:cubicBezTo>
                  <a:pt x="617381" y="78999"/>
                  <a:pt x="627639" y="68741"/>
                  <a:pt x="640241" y="68741"/>
                </a:cubicBezTo>
                <a:close/>
                <a:moveTo>
                  <a:pt x="274481" y="68741"/>
                </a:moveTo>
                <a:cubicBezTo>
                  <a:pt x="287082" y="68741"/>
                  <a:pt x="297341" y="78999"/>
                  <a:pt x="297341" y="91601"/>
                </a:cubicBezTo>
                <a:cubicBezTo>
                  <a:pt x="297341" y="104202"/>
                  <a:pt x="287082" y="114461"/>
                  <a:pt x="274481" y="114461"/>
                </a:cubicBezTo>
                <a:cubicBezTo>
                  <a:pt x="261879" y="114461"/>
                  <a:pt x="251621" y="104202"/>
                  <a:pt x="251621" y="91601"/>
                </a:cubicBezTo>
                <a:cubicBezTo>
                  <a:pt x="251621" y="78999"/>
                  <a:pt x="261879" y="68741"/>
                  <a:pt x="274481" y="68741"/>
                </a:cubicBezTo>
                <a:close/>
              </a:path>
            </a:pathLst>
          </a:custGeom>
          <a:solidFill>
            <a:srgbClr val="910830"/>
          </a:solidFill>
          <a:ln w="1429" cap="flat">
            <a:noFill/>
            <a:prstDash val="solid"/>
            <a:miter/>
          </a:ln>
        </p:spPr>
        <p:txBody>
          <a:bodyPr rtlCol="0" anchor="ctr"/>
          <a:lstStyle/>
          <a:p>
            <a:endParaRPr lang="en-GB"/>
          </a:p>
        </p:txBody>
      </p:sp>
      <p:sp>
        <p:nvSpPr>
          <p:cNvPr id="283" name="Grafik 279">
            <a:extLst>
              <a:ext uri="{FF2B5EF4-FFF2-40B4-BE49-F238E27FC236}">
                <a16:creationId xmlns:a16="http://schemas.microsoft.com/office/drawing/2014/main" id="{6D156F6E-7228-4870-B965-1C2EEA0060EA}"/>
              </a:ext>
            </a:extLst>
          </p:cNvPr>
          <p:cNvSpPr/>
          <p:nvPr/>
        </p:nvSpPr>
        <p:spPr>
          <a:xfrm>
            <a:off x="7525111" y="1765727"/>
            <a:ext cx="420690" cy="480789"/>
          </a:xfrm>
          <a:custGeom>
            <a:avLst/>
            <a:gdLst>
              <a:gd name="connsiteX0" fmla="*/ 183040 w 640080"/>
              <a:gd name="connsiteY0" fmla="*/ 263050 h 731520"/>
              <a:gd name="connsiteX1" fmla="*/ 263050 w 640080"/>
              <a:gd name="connsiteY1" fmla="*/ 183040 h 731520"/>
              <a:gd name="connsiteX2" fmla="*/ 457360 w 640080"/>
              <a:gd name="connsiteY2" fmla="*/ 183040 h 731520"/>
              <a:gd name="connsiteX3" fmla="*/ 457360 w 640080"/>
              <a:gd name="connsiteY3" fmla="*/ 80170 h 731520"/>
              <a:gd name="connsiteX4" fmla="*/ 423070 w 640080"/>
              <a:gd name="connsiteY4" fmla="*/ 45880 h 731520"/>
              <a:gd name="connsiteX5" fmla="*/ 307899 w 640080"/>
              <a:gd name="connsiteY5" fmla="*/ 45880 h 731520"/>
              <a:gd name="connsiteX6" fmla="*/ 228760 w 640080"/>
              <a:gd name="connsiteY6" fmla="*/ 160 h 731520"/>
              <a:gd name="connsiteX7" fmla="*/ 149622 w 640080"/>
              <a:gd name="connsiteY7" fmla="*/ 45880 h 731520"/>
              <a:gd name="connsiteX8" fmla="*/ 34450 w 640080"/>
              <a:gd name="connsiteY8" fmla="*/ 45880 h 731520"/>
              <a:gd name="connsiteX9" fmla="*/ 160 w 640080"/>
              <a:gd name="connsiteY9" fmla="*/ 80170 h 731520"/>
              <a:gd name="connsiteX10" fmla="*/ 160 w 640080"/>
              <a:gd name="connsiteY10" fmla="*/ 560230 h 731520"/>
              <a:gd name="connsiteX11" fmla="*/ 34450 w 640080"/>
              <a:gd name="connsiteY11" fmla="*/ 594520 h 731520"/>
              <a:gd name="connsiteX12" fmla="*/ 183040 w 640080"/>
              <a:gd name="connsiteY12" fmla="*/ 594520 h 731520"/>
              <a:gd name="connsiteX13" fmla="*/ 183040 w 640080"/>
              <a:gd name="connsiteY13" fmla="*/ 263050 h 731520"/>
              <a:gd name="connsiteX14" fmla="*/ 228760 w 640080"/>
              <a:gd name="connsiteY14" fmla="*/ 57310 h 731520"/>
              <a:gd name="connsiteX15" fmla="*/ 263050 w 640080"/>
              <a:gd name="connsiteY15" fmla="*/ 91600 h 731520"/>
              <a:gd name="connsiteX16" fmla="*/ 228760 w 640080"/>
              <a:gd name="connsiteY16" fmla="*/ 125890 h 731520"/>
              <a:gd name="connsiteX17" fmla="*/ 194470 w 640080"/>
              <a:gd name="connsiteY17" fmla="*/ 91600 h 731520"/>
              <a:gd name="connsiteX18" fmla="*/ 228760 w 640080"/>
              <a:gd name="connsiteY18" fmla="*/ 57310 h 731520"/>
              <a:gd name="connsiteX19" fmla="*/ 491650 w 640080"/>
              <a:gd name="connsiteY19" fmla="*/ 411640 h 731520"/>
              <a:gd name="connsiteX20" fmla="*/ 640240 w 640080"/>
              <a:gd name="connsiteY20" fmla="*/ 411640 h 731520"/>
              <a:gd name="connsiteX21" fmla="*/ 640240 w 640080"/>
              <a:gd name="connsiteY21" fmla="*/ 697390 h 731520"/>
              <a:gd name="connsiteX22" fmla="*/ 605950 w 640080"/>
              <a:gd name="connsiteY22" fmla="*/ 731680 h 731520"/>
              <a:gd name="connsiteX23" fmla="*/ 263050 w 640080"/>
              <a:gd name="connsiteY23" fmla="*/ 731680 h 731520"/>
              <a:gd name="connsiteX24" fmla="*/ 228760 w 640080"/>
              <a:gd name="connsiteY24" fmla="*/ 697390 h 731520"/>
              <a:gd name="connsiteX25" fmla="*/ 228760 w 640080"/>
              <a:gd name="connsiteY25" fmla="*/ 263050 h 731520"/>
              <a:gd name="connsiteX26" fmla="*/ 263050 w 640080"/>
              <a:gd name="connsiteY26" fmla="*/ 228760 h 731520"/>
              <a:gd name="connsiteX27" fmla="*/ 457360 w 640080"/>
              <a:gd name="connsiteY27" fmla="*/ 228760 h 731520"/>
              <a:gd name="connsiteX28" fmla="*/ 457360 w 640080"/>
              <a:gd name="connsiteY28" fmla="*/ 377350 h 731520"/>
              <a:gd name="connsiteX29" fmla="*/ 491650 w 640080"/>
              <a:gd name="connsiteY29" fmla="*/ 411640 h 731520"/>
              <a:gd name="connsiteX30" fmla="*/ 640240 w 640080"/>
              <a:gd name="connsiteY30" fmla="*/ 357263 h 731520"/>
              <a:gd name="connsiteX31" fmla="*/ 640240 w 640080"/>
              <a:gd name="connsiteY31" fmla="*/ 365920 h 731520"/>
              <a:gd name="connsiteX32" fmla="*/ 503080 w 640080"/>
              <a:gd name="connsiteY32" fmla="*/ 365920 h 731520"/>
              <a:gd name="connsiteX33" fmla="*/ 503080 w 640080"/>
              <a:gd name="connsiteY33" fmla="*/ 228760 h 731520"/>
              <a:gd name="connsiteX34" fmla="*/ 511737 w 640080"/>
              <a:gd name="connsiteY34" fmla="*/ 228760 h 731520"/>
              <a:gd name="connsiteX35" fmla="*/ 535983 w 640080"/>
              <a:gd name="connsiteY35" fmla="*/ 238803 h 731520"/>
              <a:gd name="connsiteX36" fmla="*/ 630196 w 640080"/>
              <a:gd name="connsiteY36" fmla="*/ 333016 h 731520"/>
              <a:gd name="connsiteX37" fmla="*/ 640240 w 640080"/>
              <a:gd name="connsiteY37" fmla="*/ 35726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40080" h="731520">
                <a:moveTo>
                  <a:pt x="183040" y="263050"/>
                </a:moveTo>
                <a:cubicBezTo>
                  <a:pt x="183040" y="218932"/>
                  <a:pt x="218933" y="183040"/>
                  <a:pt x="263050" y="183040"/>
                </a:cubicBezTo>
                <a:lnTo>
                  <a:pt x="457360" y="183040"/>
                </a:lnTo>
                <a:lnTo>
                  <a:pt x="457360" y="80170"/>
                </a:lnTo>
                <a:cubicBezTo>
                  <a:pt x="457360" y="61232"/>
                  <a:pt x="442008" y="45880"/>
                  <a:pt x="423070" y="45880"/>
                </a:cubicBezTo>
                <a:lnTo>
                  <a:pt x="307899" y="45880"/>
                </a:lnTo>
                <a:cubicBezTo>
                  <a:pt x="292062" y="18577"/>
                  <a:pt x="262532" y="160"/>
                  <a:pt x="228760" y="160"/>
                </a:cubicBezTo>
                <a:cubicBezTo>
                  <a:pt x="194989" y="160"/>
                  <a:pt x="165458" y="18577"/>
                  <a:pt x="149622" y="45880"/>
                </a:cubicBezTo>
                <a:lnTo>
                  <a:pt x="34450" y="45880"/>
                </a:lnTo>
                <a:cubicBezTo>
                  <a:pt x="15512" y="45880"/>
                  <a:pt x="160" y="61232"/>
                  <a:pt x="160" y="80170"/>
                </a:cubicBezTo>
                <a:lnTo>
                  <a:pt x="160" y="560230"/>
                </a:lnTo>
                <a:cubicBezTo>
                  <a:pt x="160" y="579168"/>
                  <a:pt x="15512" y="594520"/>
                  <a:pt x="34450" y="594520"/>
                </a:cubicBezTo>
                <a:lnTo>
                  <a:pt x="183040" y="594520"/>
                </a:lnTo>
                <a:lnTo>
                  <a:pt x="183040" y="263050"/>
                </a:lnTo>
                <a:close/>
                <a:moveTo>
                  <a:pt x="228760" y="57310"/>
                </a:moveTo>
                <a:cubicBezTo>
                  <a:pt x="247698" y="57310"/>
                  <a:pt x="263050" y="72662"/>
                  <a:pt x="263050" y="91600"/>
                </a:cubicBezTo>
                <a:cubicBezTo>
                  <a:pt x="263050" y="110538"/>
                  <a:pt x="247698" y="125890"/>
                  <a:pt x="228760" y="125890"/>
                </a:cubicBezTo>
                <a:cubicBezTo>
                  <a:pt x="209822" y="125890"/>
                  <a:pt x="194470" y="110538"/>
                  <a:pt x="194470" y="91600"/>
                </a:cubicBezTo>
                <a:cubicBezTo>
                  <a:pt x="194470" y="72662"/>
                  <a:pt x="209822" y="57310"/>
                  <a:pt x="228760" y="57310"/>
                </a:cubicBezTo>
                <a:close/>
                <a:moveTo>
                  <a:pt x="491650" y="411640"/>
                </a:moveTo>
                <a:lnTo>
                  <a:pt x="640240" y="411640"/>
                </a:lnTo>
                <a:lnTo>
                  <a:pt x="640240" y="697390"/>
                </a:lnTo>
                <a:cubicBezTo>
                  <a:pt x="640240" y="716328"/>
                  <a:pt x="624888" y="731680"/>
                  <a:pt x="605950" y="731680"/>
                </a:cubicBezTo>
                <a:lnTo>
                  <a:pt x="263050" y="731680"/>
                </a:lnTo>
                <a:cubicBezTo>
                  <a:pt x="244112" y="731680"/>
                  <a:pt x="228760" y="716328"/>
                  <a:pt x="228760" y="697390"/>
                </a:cubicBezTo>
                <a:lnTo>
                  <a:pt x="228760" y="263050"/>
                </a:lnTo>
                <a:cubicBezTo>
                  <a:pt x="228760" y="244112"/>
                  <a:pt x="244112" y="228760"/>
                  <a:pt x="263050" y="228760"/>
                </a:cubicBezTo>
                <a:lnTo>
                  <a:pt x="457360" y="228760"/>
                </a:lnTo>
                <a:lnTo>
                  <a:pt x="457360" y="377350"/>
                </a:lnTo>
                <a:cubicBezTo>
                  <a:pt x="457360" y="396210"/>
                  <a:pt x="472791" y="411640"/>
                  <a:pt x="491650" y="411640"/>
                </a:cubicBezTo>
                <a:close/>
                <a:moveTo>
                  <a:pt x="640240" y="357263"/>
                </a:moveTo>
                <a:lnTo>
                  <a:pt x="640240" y="365920"/>
                </a:lnTo>
                <a:lnTo>
                  <a:pt x="503080" y="365920"/>
                </a:lnTo>
                <a:lnTo>
                  <a:pt x="503080" y="228760"/>
                </a:lnTo>
                <a:lnTo>
                  <a:pt x="511737" y="228760"/>
                </a:lnTo>
                <a:cubicBezTo>
                  <a:pt x="520831" y="228760"/>
                  <a:pt x="529552" y="232373"/>
                  <a:pt x="535983" y="238803"/>
                </a:cubicBezTo>
                <a:lnTo>
                  <a:pt x="630196" y="333016"/>
                </a:lnTo>
                <a:cubicBezTo>
                  <a:pt x="636627" y="339447"/>
                  <a:pt x="640240" y="348169"/>
                  <a:pt x="640240" y="357263"/>
                </a:cubicBezTo>
                <a:close/>
              </a:path>
            </a:pathLst>
          </a:custGeom>
          <a:solidFill>
            <a:srgbClr val="910830"/>
          </a:solidFill>
          <a:ln w="1424" cap="flat">
            <a:noFill/>
            <a:prstDash val="solid"/>
            <a:miter/>
          </a:ln>
        </p:spPr>
        <p:txBody>
          <a:bodyPr rtlCol="0" anchor="ctr"/>
          <a:lstStyle/>
          <a:p>
            <a:endParaRPr lang="en-GB"/>
          </a:p>
        </p:txBody>
      </p:sp>
      <p:sp>
        <p:nvSpPr>
          <p:cNvPr id="284" name="Grafik 280">
            <a:extLst>
              <a:ext uri="{FF2B5EF4-FFF2-40B4-BE49-F238E27FC236}">
                <a16:creationId xmlns:a16="http://schemas.microsoft.com/office/drawing/2014/main" id="{F4837519-9BFD-4753-A9D0-9D5900AD230A}"/>
              </a:ext>
            </a:extLst>
          </p:cNvPr>
          <p:cNvSpPr/>
          <p:nvPr/>
        </p:nvSpPr>
        <p:spPr>
          <a:xfrm>
            <a:off x="8004335" y="1794837"/>
            <a:ext cx="420690" cy="420690"/>
          </a:xfrm>
          <a:custGeom>
            <a:avLst/>
            <a:gdLst>
              <a:gd name="connsiteX0" fmla="*/ 205900 w 640080"/>
              <a:gd name="connsiteY0" fmla="*/ 640240 h 640080"/>
              <a:gd name="connsiteX1" fmla="*/ 68740 w 640080"/>
              <a:gd name="connsiteY1" fmla="*/ 640240 h 640080"/>
              <a:gd name="connsiteX2" fmla="*/ 160 w 640080"/>
              <a:gd name="connsiteY2" fmla="*/ 571660 h 640080"/>
              <a:gd name="connsiteX3" fmla="*/ 160 w 640080"/>
              <a:gd name="connsiteY3" fmla="*/ 68740 h 640080"/>
              <a:gd name="connsiteX4" fmla="*/ 68740 w 640080"/>
              <a:gd name="connsiteY4" fmla="*/ 160 h 640080"/>
              <a:gd name="connsiteX5" fmla="*/ 205900 w 640080"/>
              <a:gd name="connsiteY5" fmla="*/ 160 h 640080"/>
              <a:gd name="connsiteX6" fmla="*/ 274480 w 640080"/>
              <a:gd name="connsiteY6" fmla="*/ 68740 h 640080"/>
              <a:gd name="connsiteX7" fmla="*/ 274480 w 640080"/>
              <a:gd name="connsiteY7" fmla="*/ 571660 h 640080"/>
              <a:gd name="connsiteX8" fmla="*/ 205900 w 640080"/>
              <a:gd name="connsiteY8" fmla="*/ 640240 h 640080"/>
              <a:gd name="connsiteX9" fmla="*/ 640240 w 640080"/>
              <a:gd name="connsiteY9" fmla="*/ 571660 h 640080"/>
              <a:gd name="connsiteX10" fmla="*/ 640240 w 640080"/>
              <a:gd name="connsiteY10" fmla="*/ 68740 h 640080"/>
              <a:gd name="connsiteX11" fmla="*/ 571660 w 640080"/>
              <a:gd name="connsiteY11" fmla="*/ 160 h 640080"/>
              <a:gd name="connsiteX12" fmla="*/ 434500 w 640080"/>
              <a:gd name="connsiteY12" fmla="*/ 160 h 640080"/>
              <a:gd name="connsiteX13" fmla="*/ 365920 w 640080"/>
              <a:gd name="connsiteY13" fmla="*/ 68740 h 640080"/>
              <a:gd name="connsiteX14" fmla="*/ 365920 w 640080"/>
              <a:gd name="connsiteY14" fmla="*/ 571660 h 640080"/>
              <a:gd name="connsiteX15" fmla="*/ 434500 w 640080"/>
              <a:gd name="connsiteY15" fmla="*/ 640240 h 640080"/>
              <a:gd name="connsiteX16" fmla="*/ 571660 w 640080"/>
              <a:gd name="connsiteY16" fmla="*/ 640240 h 640080"/>
              <a:gd name="connsiteX17" fmla="*/ 640240 w 640080"/>
              <a:gd name="connsiteY17" fmla="*/ 5716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0080" h="640080">
                <a:moveTo>
                  <a:pt x="205900" y="640240"/>
                </a:moveTo>
                <a:lnTo>
                  <a:pt x="68740" y="640240"/>
                </a:lnTo>
                <a:cubicBezTo>
                  <a:pt x="30878" y="640240"/>
                  <a:pt x="160" y="609522"/>
                  <a:pt x="160" y="571660"/>
                </a:cubicBezTo>
                <a:lnTo>
                  <a:pt x="160" y="68740"/>
                </a:lnTo>
                <a:cubicBezTo>
                  <a:pt x="160" y="30878"/>
                  <a:pt x="30878" y="160"/>
                  <a:pt x="68740" y="160"/>
                </a:cubicBezTo>
                <a:lnTo>
                  <a:pt x="205900" y="160"/>
                </a:lnTo>
                <a:cubicBezTo>
                  <a:pt x="243762" y="160"/>
                  <a:pt x="274480" y="30878"/>
                  <a:pt x="274480" y="68740"/>
                </a:cubicBezTo>
                <a:lnTo>
                  <a:pt x="274480" y="571660"/>
                </a:lnTo>
                <a:cubicBezTo>
                  <a:pt x="274480" y="609522"/>
                  <a:pt x="243762" y="640240"/>
                  <a:pt x="205900" y="640240"/>
                </a:cubicBezTo>
                <a:close/>
                <a:moveTo>
                  <a:pt x="640240" y="571660"/>
                </a:moveTo>
                <a:lnTo>
                  <a:pt x="640240" y="68740"/>
                </a:lnTo>
                <a:cubicBezTo>
                  <a:pt x="640240" y="30878"/>
                  <a:pt x="609522" y="160"/>
                  <a:pt x="571660" y="160"/>
                </a:cubicBezTo>
                <a:lnTo>
                  <a:pt x="434500" y="160"/>
                </a:lnTo>
                <a:cubicBezTo>
                  <a:pt x="396638" y="160"/>
                  <a:pt x="365920" y="30878"/>
                  <a:pt x="365920" y="68740"/>
                </a:cubicBezTo>
                <a:lnTo>
                  <a:pt x="365920" y="571660"/>
                </a:lnTo>
                <a:cubicBezTo>
                  <a:pt x="365920" y="609522"/>
                  <a:pt x="396638" y="640240"/>
                  <a:pt x="434500" y="640240"/>
                </a:cubicBezTo>
                <a:lnTo>
                  <a:pt x="571660" y="640240"/>
                </a:lnTo>
                <a:cubicBezTo>
                  <a:pt x="609522" y="640240"/>
                  <a:pt x="640240" y="609522"/>
                  <a:pt x="640240" y="571660"/>
                </a:cubicBezTo>
                <a:close/>
              </a:path>
            </a:pathLst>
          </a:custGeom>
          <a:solidFill>
            <a:srgbClr val="910830"/>
          </a:solidFill>
          <a:ln w="1424" cap="flat">
            <a:noFill/>
            <a:prstDash val="solid"/>
            <a:miter/>
          </a:ln>
        </p:spPr>
        <p:txBody>
          <a:bodyPr rtlCol="0" anchor="ctr"/>
          <a:lstStyle/>
          <a:p>
            <a:endParaRPr lang="en-GB"/>
          </a:p>
        </p:txBody>
      </p:sp>
      <p:sp>
        <p:nvSpPr>
          <p:cNvPr id="285" name="Grafik 281">
            <a:extLst>
              <a:ext uri="{FF2B5EF4-FFF2-40B4-BE49-F238E27FC236}">
                <a16:creationId xmlns:a16="http://schemas.microsoft.com/office/drawing/2014/main" id="{16972CBE-4392-43B7-B6DB-44996A00217B}"/>
              </a:ext>
            </a:extLst>
          </p:cNvPr>
          <p:cNvSpPr/>
          <p:nvPr/>
        </p:nvSpPr>
        <p:spPr>
          <a:xfrm>
            <a:off x="2934143" y="1773240"/>
            <a:ext cx="465764" cy="46576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331629 w 708660"/>
              <a:gd name="connsiteY5" fmla="*/ 468789 h 708660"/>
              <a:gd name="connsiteX6" fmla="*/ 308769 w 708660"/>
              <a:gd name="connsiteY6" fmla="*/ 491649 h 708660"/>
              <a:gd name="connsiteX7" fmla="*/ 240189 w 708660"/>
              <a:gd name="connsiteY7" fmla="*/ 491649 h 708660"/>
              <a:gd name="connsiteX8" fmla="*/ 217329 w 708660"/>
              <a:gd name="connsiteY8" fmla="*/ 468789 h 708660"/>
              <a:gd name="connsiteX9" fmla="*/ 217329 w 708660"/>
              <a:gd name="connsiteY9" fmla="*/ 240189 h 708660"/>
              <a:gd name="connsiteX10" fmla="*/ 240189 w 708660"/>
              <a:gd name="connsiteY10" fmla="*/ 217329 h 708660"/>
              <a:gd name="connsiteX11" fmla="*/ 308769 w 708660"/>
              <a:gd name="connsiteY11" fmla="*/ 217329 h 708660"/>
              <a:gd name="connsiteX12" fmla="*/ 331629 w 708660"/>
              <a:gd name="connsiteY12" fmla="*/ 240189 h 708660"/>
              <a:gd name="connsiteX13" fmla="*/ 331629 w 708660"/>
              <a:gd name="connsiteY13" fmla="*/ 468789 h 708660"/>
              <a:gd name="connsiteX14" fmla="*/ 491649 w 708660"/>
              <a:gd name="connsiteY14" fmla="*/ 468789 h 708660"/>
              <a:gd name="connsiteX15" fmla="*/ 468789 w 708660"/>
              <a:gd name="connsiteY15" fmla="*/ 491649 h 708660"/>
              <a:gd name="connsiteX16" fmla="*/ 400209 w 708660"/>
              <a:gd name="connsiteY16" fmla="*/ 491649 h 708660"/>
              <a:gd name="connsiteX17" fmla="*/ 377349 w 708660"/>
              <a:gd name="connsiteY17" fmla="*/ 468789 h 708660"/>
              <a:gd name="connsiteX18" fmla="*/ 377349 w 708660"/>
              <a:gd name="connsiteY18" fmla="*/ 240189 h 708660"/>
              <a:gd name="connsiteX19" fmla="*/ 400209 w 708660"/>
              <a:gd name="connsiteY19" fmla="*/ 217329 h 708660"/>
              <a:gd name="connsiteX20" fmla="*/ 468789 w 708660"/>
              <a:gd name="connsiteY20" fmla="*/ 217329 h 708660"/>
              <a:gd name="connsiteX21" fmla="*/ 491649 w 708660"/>
              <a:gd name="connsiteY21" fmla="*/ 240189 h 708660"/>
              <a:gd name="connsiteX22" fmla="*/ 491649 w 708660"/>
              <a:gd name="connsiteY22" fmla="*/ 4687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331629" y="468789"/>
                </a:moveTo>
                <a:cubicBezTo>
                  <a:pt x="331629" y="481362"/>
                  <a:pt x="321342" y="491649"/>
                  <a:pt x="308769" y="491649"/>
                </a:cubicBezTo>
                <a:lnTo>
                  <a:pt x="240189" y="491649"/>
                </a:lnTo>
                <a:cubicBezTo>
                  <a:pt x="227616" y="491649"/>
                  <a:pt x="217329" y="481362"/>
                  <a:pt x="217329" y="468789"/>
                </a:cubicBezTo>
                <a:lnTo>
                  <a:pt x="217329" y="240189"/>
                </a:lnTo>
                <a:cubicBezTo>
                  <a:pt x="217329" y="227616"/>
                  <a:pt x="227616" y="217329"/>
                  <a:pt x="240189" y="217329"/>
                </a:cubicBezTo>
                <a:lnTo>
                  <a:pt x="308769" y="217329"/>
                </a:lnTo>
                <a:cubicBezTo>
                  <a:pt x="321342" y="217329"/>
                  <a:pt x="331629" y="227616"/>
                  <a:pt x="331629" y="240189"/>
                </a:cubicBezTo>
                <a:lnTo>
                  <a:pt x="331629" y="468789"/>
                </a:lnTo>
                <a:close/>
                <a:moveTo>
                  <a:pt x="491649" y="468789"/>
                </a:moveTo>
                <a:cubicBezTo>
                  <a:pt x="491649" y="481362"/>
                  <a:pt x="481362" y="491649"/>
                  <a:pt x="468789" y="491649"/>
                </a:cubicBezTo>
                <a:lnTo>
                  <a:pt x="400209" y="491649"/>
                </a:lnTo>
                <a:cubicBezTo>
                  <a:pt x="387636" y="491649"/>
                  <a:pt x="377349" y="481362"/>
                  <a:pt x="377349" y="468789"/>
                </a:cubicBezTo>
                <a:lnTo>
                  <a:pt x="377349" y="240189"/>
                </a:lnTo>
                <a:cubicBezTo>
                  <a:pt x="377349" y="227616"/>
                  <a:pt x="387636" y="217329"/>
                  <a:pt x="400209" y="217329"/>
                </a:cubicBezTo>
                <a:lnTo>
                  <a:pt x="468789" y="217329"/>
                </a:lnTo>
                <a:cubicBezTo>
                  <a:pt x="481362" y="217329"/>
                  <a:pt x="491649" y="227616"/>
                  <a:pt x="491649" y="240189"/>
                </a:cubicBezTo>
                <a:lnTo>
                  <a:pt x="491649" y="468789"/>
                </a:lnTo>
                <a:close/>
              </a:path>
            </a:pathLst>
          </a:custGeom>
          <a:solidFill>
            <a:srgbClr val="910830"/>
          </a:solidFill>
          <a:ln w="1414" cap="flat">
            <a:noFill/>
            <a:prstDash val="solid"/>
            <a:miter/>
          </a:ln>
        </p:spPr>
        <p:txBody>
          <a:bodyPr rtlCol="0" anchor="ctr"/>
          <a:lstStyle/>
          <a:p>
            <a:endParaRPr lang="en-GB"/>
          </a:p>
        </p:txBody>
      </p:sp>
      <p:sp>
        <p:nvSpPr>
          <p:cNvPr id="286" name="Grafik 282">
            <a:extLst>
              <a:ext uri="{FF2B5EF4-FFF2-40B4-BE49-F238E27FC236}">
                <a16:creationId xmlns:a16="http://schemas.microsoft.com/office/drawing/2014/main" id="{980AA238-32D2-454D-807C-8C3748D397C3}"/>
              </a:ext>
            </a:extLst>
          </p:cNvPr>
          <p:cNvSpPr/>
          <p:nvPr/>
        </p:nvSpPr>
        <p:spPr>
          <a:xfrm>
            <a:off x="3465946" y="1795771"/>
            <a:ext cx="480789" cy="420690"/>
          </a:xfrm>
          <a:custGeom>
            <a:avLst/>
            <a:gdLst>
              <a:gd name="connsiteX0" fmla="*/ 365930 w 731520"/>
              <a:gd name="connsiteY0" fmla="*/ 274489 h 640080"/>
              <a:gd name="connsiteX1" fmla="*/ 91610 w 731520"/>
              <a:gd name="connsiteY1" fmla="*/ 560596 h 640080"/>
              <a:gd name="connsiteX2" fmla="*/ 194109 w 731520"/>
              <a:gd name="connsiteY2" fmla="*/ 640249 h 640080"/>
              <a:gd name="connsiteX3" fmla="*/ 365930 w 731520"/>
              <a:gd name="connsiteY3" fmla="*/ 604416 h 640080"/>
              <a:gd name="connsiteX4" fmla="*/ 537752 w 731520"/>
              <a:gd name="connsiteY4" fmla="*/ 640249 h 640080"/>
              <a:gd name="connsiteX5" fmla="*/ 640250 w 731520"/>
              <a:gd name="connsiteY5" fmla="*/ 560596 h 640080"/>
              <a:gd name="connsiteX6" fmla="*/ 365930 w 731520"/>
              <a:gd name="connsiteY6" fmla="*/ 274489 h 640080"/>
              <a:gd name="connsiteX7" fmla="*/ 155504 w 731520"/>
              <a:gd name="connsiteY7" fmla="*/ 256473 h 640080"/>
              <a:gd name="connsiteX8" fmla="*/ 53262 w 731520"/>
              <a:gd name="connsiteY8" fmla="*/ 184849 h 640080"/>
              <a:gd name="connsiteX9" fmla="*/ 4842 w 731520"/>
              <a:gd name="connsiteY9" fmla="*/ 292491 h 640080"/>
              <a:gd name="connsiteX10" fmla="*/ 107083 w 731520"/>
              <a:gd name="connsiteY10" fmla="*/ 364115 h 640080"/>
              <a:gd name="connsiteX11" fmla="*/ 155504 w 731520"/>
              <a:gd name="connsiteY11" fmla="*/ 256473 h 640080"/>
              <a:gd name="connsiteX12" fmla="*/ 276547 w 731520"/>
              <a:gd name="connsiteY12" fmla="*/ 226783 h 640080"/>
              <a:gd name="connsiteX13" fmla="*/ 325954 w 731520"/>
              <a:gd name="connsiteY13" fmla="*/ 93395 h 640080"/>
              <a:gd name="connsiteX14" fmla="*/ 215283 w 731520"/>
              <a:gd name="connsiteY14" fmla="*/ 2141 h 640080"/>
              <a:gd name="connsiteX15" fmla="*/ 165876 w 731520"/>
              <a:gd name="connsiteY15" fmla="*/ 135529 h 640080"/>
              <a:gd name="connsiteX16" fmla="*/ 276547 w 731520"/>
              <a:gd name="connsiteY16" fmla="*/ 226783 h 640080"/>
              <a:gd name="connsiteX17" fmla="*/ 678583 w 731520"/>
              <a:gd name="connsiteY17" fmla="*/ 184864 h 640080"/>
              <a:gd name="connsiteX18" fmla="*/ 576342 w 731520"/>
              <a:gd name="connsiteY18" fmla="*/ 256487 h 640080"/>
              <a:gd name="connsiteX19" fmla="*/ 624762 w 731520"/>
              <a:gd name="connsiteY19" fmla="*/ 364129 h 640080"/>
              <a:gd name="connsiteX20" fmla="*/ 727004 w 731520"/>
              <a:gd name="connsiteY20" fmla="*/ 292506 h 640080"/>
              <a:gd name="connsiteX21" fmla="*/ 678583 w 731520"/>
              <a:gd name="connsiteY21" fmla="*/ 184864 h 640080"/>
              <a:gd name="connsiteX22" fmla="*/ 455313 w 731520"/>
              <a:gd name="connsiteY22" fmla="*/ 226783 h 640080"/>
              <a:gd name="connsiteX23" fmla="*/ 565984 w 731520"/>
              <a:gd name="connsiteY23" fmla="*/ 135529 h 640080"/>
              <a:gd name="connsiteX24" fmla="*/ 516577 w 731520"/>
              <a:gd name="connsiteY24" fmla="*/ 2141 h 640080"/>
              <a:gd name="connsiteX25" fmla="*/ 405906 w 731520"/>
              <a:gd name="connsiteY25" fmla="*/ 93395 h 640080"/>
              <a:gd name="connsiteX26" fmla="*/ 455313 w 731520"/>
              <a:gd name="connsiteY26" fmla="*/ 226783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640080">
                <a:moveTo>
                  <a:pt x="365930" y="274489"/>
                </a:moveTo>
                <a:cubicBezTo>
                  <a:pt x="252473" y="274489"/>
                  <a:pt x="91610" y="449883"/>
                  <a:pt x="91610" y="560596"/>
                </a:cubicBezTo>
                <a:cubicBezTo>
                  <a:pt x="91610" y="610460"/>
                  <a:pt x="129915" y="640249"/>
                  <a:pt x="194109" y="640249"/>
                </a:cubicBezTo>
                <a:cubicBezTo>
                  <a:pt x="263889" y="640249"/>
                  <a:pt x="309966" y="604416"/>
                  <a:pt x="365930" y="604416"/>
                </a:cubicBezTo>
                <a:cubicBezTo>
                  <a:pt x="422380" y="604416"/>
                  <a:pt x="468586" y="640249"/>
                  <a:pt x="537752" y="640249"/>
                </a:cubicBezTo>
                <a:cubicBezTo>
                  <a:pt x="601945" y="640249"/>
                  <a:pt x="640250" y="610460"/>
                  <a:pt x="640250" y="560596"/>
                </a:cubicBezTo>
                <a:cubicBezTo>
                  <a:pt x="640250" y="449883"/>
                  <a:pt x="479387" y="274489"/>
                  <a:pt x="365930" y="274489"/>
                </a:cubicBezTo>
                <a:close/>
                <a:moveTo>
                  <a:pt x="155504" y="256473"/>
                </a:moveTo>
                <a:cubicBezTo>
                  <a:pt x="140645" y="206966"/>
                  <a:pt x="94868" y="174905"/>
                  <a:pt x="53262" y="184849"/>
                </a:cubicBezTo>
                <a:cubicBezTo>
                  <a:pt x="11657" y="194793"/>
                  <a:pt x="-10017" y="242985"/>
                  <a:pt x="4842" y="292491"/>
                </a:cubicBezTo>
                <a:cubicBezTo>
                  <a:pt x="19701" y="341998"/>
                  <a:pt x="65478" y="374059"/>
                  <a:pt x="107083" y="364115"/>
                </a:cubicBezTo>
                <a:cubicBezTo>
                  <a:pt x="148689" y="354171"/>
                  <a:pt x="170363" y="305979"/>
                  <a:pt x="155504" y="256473"/>
                </a:cubicBezTo>
                <a:close/>
                <a:moveTo>
                  <a:pt x="276547" y="226783"/>
                </a:moveTo>
                <a:cubicBezTo>
                  <a:pt x="320753" y="215153"/>
                  <a:pt x="342870" y="155431"/>
                  <a:pt x="325954" y="93395"/>
                </a:cubicBezTo>
                <a:cubicBezTo>
                  <a:pt x="309037" y="31359"/>
                  <a:pt x="259488" y="-9489"/>
                  <a:pt x="215283" y="2141"/>
                </a:cubicBezTo>
                <a:cubicBezTo>
                  <a:pt x="171077" y="13771"/>
                  <a:pt x="148960" y="73493"/>
                  <a:pt x="165876" y="135529"/>
                </a:cubicBezTo>
                <a:cubicBezTo>
                  <a:pt x="182793" y="197565"/>
                  <a:pt x="232356" y="238427"/>
                  <a:pt x="276547" y="226783"/>
                </a:cubicBezTo>
                <a:close/>
                <a:moveTo>
                  <a:pt x="678583" y="184864"/>
                </a:moveTo>
                <a:cubicBezTo>
                  <a:pt x="636978" y="174920"/>
                  <a:pt x="591215" y="206981"/>
                  <a:pt x="576342" y="256487"/>
                </a:cubicBezTo>
                <a:cubicBezTo>
                  <a:pt x="561483" y="305993"/>
                  <a:pt x="583157" y="354185"/>
                  <a:pt x="624762" y="364129"/>
                </a:cubicBezTo>
                <a:cubicBezTo>
                  <a:pt x="666368" y="374073"/>
                  <a:pt x="712130" y="342012"/>
                  <a:pt x="727004" y="292506"/>
                </a:cubicBezTo>
                <a:cubicBezTo>
                  <a:pt x="741863" y="242999"/>
                  <a:pt x="720189" y="194808"/>
                  <a:pt x="678583" y="184864"/>
                </a:cubicBezTo>
                <a:close/>
                <a:moveTo>
                  <a:pt x="455313" y="226783"/>
                </a:moveTo>
                <a:cubicBezTo>
                  <a:pt x="499518" y="238413"/>
                  <a:pt x="549067" y="197565"/>
                  <a:pt x="565984" y="135529"/>
                </a:cubicBezTo>
                <a:cubicBezTo>
                  <a:pt x="582900" y="73493"/>
                  <a:pt x="560783" y="13785"/>
                  <a:pt x="516577" y="2141"/>
                </a:cubicBezTo>
                <a:cubicBezTo>
                  <a:pt x="472372" y="-9504"/>
                  <a:pt x="422823" y="31359"/>
                  <a:pt x="405906" y="93395"/>
                </a:cubicBezTo>
                <a:cubicBezTo>
                  <a:pt x="388990" y="155431"/>
                  <a:pt x="411107" y="215153"/>
                  <a:pt x="455313" y="226783"/>
                </a:cubicBezTo>
                <a:close/>
              </a:path>
            </a:pathLst>
          </a:custGeom>
          <a:solidFill>
            <a:srgbClr val="910830"/>
          </a:solidFill>
          <a:ln w="1414" cap="flat">
            <a:noFill/>
            <a:prstDash val="solid"/>
            <a:miter/>
          </a:ln>
        </p:spPr>
        <p:txBody>
          <a:bodyPr rtlCol="0" anchor="ctr"/>
          <a:lstStyle/>
          <a:p>
            <a:endParaRPr lang="en-GB"/>
          </a:p>
        </p:txBody>
      </p:sp>
      <p:sp>
        <p:nvSpPr>
          <p:cNvPr id="287" name="Grafik 283">
            <a:extLst>
              <a:ext uri="{FF2B5EF4-FFF2-40B4-BE49-F238E27FC236}">
                <a16:creationId xmlns:a16="http://schemas.microsoft.com/office/drawing/2014/main" id="{B806C6DA-68F9-4369-B6DF-A5430391F313}"/>
              </a:ext>
            </a:extLst>
          </p:cNvPr>
          <p:cNvSpPr/>
          <p:nvPr/>
        </p:nvSpPr>
        <p:spPr>
          <a:xfrm>
            <a:off x="5083919" y="1773240"/>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617380 w 708660"/>
              <a:gd name="connsiteY5" fmla="*/ 354490 h 708660"/>
              <a:gd name="connsiteX6" fmla="*/ 585133 w 708660"/>
              <a:gd name="connsiteY6" fmla="*/ 480463 h 708660"/>
              <a:gd name="connsiteX7" fmla="*/ 400210 w 708660"/>
              <a:gd name="connsiteY7" fmla="*/ 332530 h 708660"/>
              <a:gd name="connsiteX8" fmla="*/ 400210 w 708660"/>
              <a:gd name="connsiteY8" fmla="*/ 95843 h 708660"/>
              <a:gd name="connsiteX9" fmla="*/ 617380 w 708660"/>
              <a:gd name="connsiteY9" fmla="*/ 354490 h 708660"/>
              <a:gd name="connsiteX10" fmla="*/ 308770 w 708660"/>
              <a:gd name="connsiteY10" fmla="*/ 613137 h 708660"/>
              <a:gd name="connsiteX11" fmla="*/ 181197 w 708660"/>
              <a:gd name="connsiteY11" fmla="*/ 551672 h 708660"/>
              <a:gd name="connsiteX12" fmla="*/ 308770 w 708660"/>
              <a:gd name="connsiteY12" fmla="*/ 449602 h 708660"/>
              <a:gd name="connsiteX13" fmla="*/ 308770 w 708660"/>
              <a:gd name="connsiteY13" fmla="*/ 613137 h 708660"/>
              <a:gd name="connsiteX14" fmla="*/ 400210 w 708660"/>
              <a:gd name="connsiteY14" fmla="*/ 449602 h 708660"/>
              <a:gd name="connsiteX15" fmla="*/ 527783 w 708660"/>
              <a:gd name="connsiteY15" fmla="*/ 551657 h 708660"/>
              <a:gd name="connsiteX16" fmla="*/ 400210 w 708660"/>
              <a:gd name="connsiteY16" fmla="*/ 613122 h 708660"/>
              <a:gd name="connsiteX17" fmla="*/ 400210 w 708660"/>
              <a:gd name="connsiteY17" fmla="*/ 449602 h 708660"/>
              <a:gd name="connsiteX18" fmla="*/ 308770 w 708660"/>
              <a:gd name="connsiteY18" fmla="*/ 95843 h 708660"/>
              <a:gd name="connsiteX19" fmla="*/ 308770 w 708660"/>
              <a:gd name="connsiteY19" fmla="*/ 332530 h 708660"/>
              <a:gd name="connsiteX20" fmla="*/ 123847 w 708660"/>
              <a:gd name="connsiteY20" fmla="*/ 480463 h 708660"/>
              <a:gd name="connsiteX21" fmla="*/ 91600 w 708660"/>
              <a:gd name="connsiteY21" fmla="*/ 354490 h 708660"/>
              <a:gd name="connsiteX22" fmla="*/ 308770 w 708660"/>
              <a:gd name="connsiteY22" fmla="*/ 9584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617380" y="354490"/>
                </a:moveTo>
                <a:cubicBezTo>
                  <a:pt x="617380" y="400110"/>
                  <a:pt x="605664" y="443030"/>
                  <a:pt x="585133" y="480463"/>
                </a:cubicBezTo>
                <a:lnTo>
                  <a:pt x="400210" y="332530"/>
                </a:lnTo>
                <a:lnTo>
                  <a:pt x="400210" y="95843"/>
                </a:lnTo>
                <a:cubicBezTo>
                  <a:pt x="523411" y="117575"/>
                  <a:pt x="617380" y="225145"/>
                  <a:pt x="617380" y="354490"/>
                </a:cubicBezTo>
                <a:close/>
                <a:moveTo>
                  <a:pt x="308770" y="613137"/>
                </a:moveTo>
                <a:cubicBezTo>
                  <a:pt x="260392" y="604607"/>
                  <a:pt x="216630" y="582847"/>
                  <a:pt x="181197" y="551672"/>
                </a:cubicBezTo>
                <a:lnTo>
                  <a:pt x="308770" y="449602"/>
                </a:lnTo>
                <a:lnTo>
                  <a:pt x="308770" y="613137"/>
                </a:lnTo>
                <a:close/>
                <a:moveTo>
                  <a:pt x="400210" y="449602"/>
                </a:moveTo>
                <a:lnTo>
                  <a:pt x="527783" y="551657"/>
                </a:lnTo>
                <a:cubicBezTo>
                  <a:pt x="492350" y="582833"/>
                  <a:pt x="448587" y="604593"/>
                  <a:pt x="400210" y="613122"/>
                </a:cubicBezTo>
                <a:lnTo>
                  <a:pt x="400210" y="449602"/>
                </a:lnTo>
                <a:close/>
                <a:moveTo>
                  <a:pt x="308770" y="95843"/>
                </a:moveTo>
                <a:lnTo>
                  <a:pt x="308770" y="332530"/>
                </a:lnTo>
                <a:lnTo>
                  <a:pt x="123847" y="480463"/>
                </a:lnTo>
                <a:cubicBezTo>
                  <a:pt x="103316" y="443030"/>
                  <a:pt x="91600" y="400110"/>
                  <a:pt x="91600" y="354490"/>
                </a:cubicBezTo>
                <a:cubicBezTo>
                  <a:pt x="91600" y="225145"/>
                  <a:pt x="185569" y="117575"/>
                  <a:pt x="308770" y="95843"/>
                </a:cubicBezTo>
                <a:close/>
              </a:path>
            </a:pathLst>
          </a:custGeom>
          <a:solidFill>
            <a:srgbClr val="910830"/>
          </a:solidFill>
          <a:ln w="1421" cap="flat">
            <a:noFill/>
            <a:prstDash val="solid"/>
            <a:miter/>
          </a:ln>
        </p:spPr>
        <p:txBody>
          <a:bodyPr rtlCol="0" anchor="ctr"/>
          <a:lstStyle/>
          <a:p>
            <a:endParaRPr lang="en-GB"/>
          </a:p>
        </p:txBody>
      </p:sp>
      <p:sp>
        <p:nvSpPr>
          <p:cNvPr id="288" name="Grafik 284">
            <a:extLst>
              <a:ext uri="{FF2B5EF4-FFF2-40B4-BE49-F238E27FC236}">
                <a16:creationId xmlns:a16="http://schemas.microsoft.com/office/drawing/2014/main" id="{C13524BB-6777-4AFA-BF12-40178CE8E729}"/>
              </a:ext>
            </a:extLst>
          </p:cNvPr>
          <p:cNvSpPr/>
          <p:nvPr/>
        </p:nvSpPr>
        <p:spPr>
          <a:xfrm>
            <a:off x="4005265" y="1765735"/>
            <a:ext cx="480789" cy="480789"/>
          </a:xfrm>
          <a:custGeom>
            <a:avLst/>
            <a:gdLst>
              <a:gd name="connsiteX0" fmla="*/ 415569 w 731520"/>
              <a:gd name="connsiteY0" fmla="*/ 133365 h 731520"/>
              <a:gd name="connsiteX1" fmla="*/ 598478 w 731520"/>
              <a:gd name="connsiteY1" fmla="*/ 316274 h 731520"/>
              <a:gd name="connsiteX2" fmla="*/ 201300 w 731520"/>
              <a:gd name="connsiteY2" fmla="*/ 713452 h 731520"/>
              <a:gd name="connsiteX3" fmla="*/ 38222 w 731520"/>
              <a:gd name="connsiteY3" fmla="*/ 731454 h 731520"/>
              <a:gd name="connsiteX4" fmla="*/ 375 w 731520"/>
              <a:gd name="connsiteY4" fmla="*/ 693578 h 731520"/>
              <a:gd name="connsiteX5" fmla="*/ 18520 w 731520"/>
              <a:gd name="connsiteY5" fmla="*/ 530386 h 731520"/>
              <a:gd name="connsiteX6" fmla="*/ 415569 w 731520"/>
              <a:gd name="connsiteY6" fmla="*/ 133365 h 731520"/>
              <a:gd name="connsiteX7" fmla="*/ 711606 w 731520"/>
              <a:gd name="connsiteY7" fmla="*/ 106133 h 731520"/>
              <a:gd name="connsiteX8" fmla="*/ 625724 w 731520"/>
              <a:gd name="connsiteY8" fmla="*/ 20251 h 731520"/>
              <a:gd name="connsiteX9" fmla="*/ 528698 w 731520"/>
              <a:gd name="connsiteY9" fmla="*/ 20251 h 731520"/>
              <a:gd name="connsiteX10" fmla="*/ 447902 w 731520"/>
              <a:gd name="connsiteY10" fmla="*/ 101047 h 731520"/>
              <a:gd name="connsiteX11" fmla="*/ 630811 w 731520"/>
              <a:gd name="connsiteY11" fmla="*/ 283955 h 731520"/>
              <a:gd name="connsiteX12" fmla="*/ 711606 w 731520"/>
              <a:gd name="connsiteY12" fmla="*/ 203159 h 731520"/>
              <a:gd name="connsiteX13" fmla="*/ 711606 w 731520"/>
              <a:gd name="connsiteY13" fmla="*/ 1061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731520">
                <a:moveTo>
                  <a:pt x="415569" y="133365"/>
                </a:moveTo>
                <a:lnTo>
                  <a:pt x="598478" y="316274"/>
                </a:lnTo>
                <a:lnTo>
                  <a:pt x="201300" y="713452"/>
                </a:lnTo>
                <a:lnTo>
                  <a:pt x="38222" y="731454"/>
                </a:lnTo>
                <a:cubicBezTo>
                  <a:pt x="16391" y="733869"/>
                  <a:pt x="-2054" y="715409"/>
                  <a:pt x="375" y="693578"/>
                </a:cubicBezTo>
                <a:lnTo>
                  <a:pt x="18520" y="530386"/>
                </a:lnTo>
                <a:lnTo>
                  <a:pt x="415569" y="133365"/>
                </a:lnTo>
                <a:close/>
                <a:moveTo>
                  <a:pt x="711606" y="106133"/>
                </a:moveTo>
                <a:lnTo>
                  <a:pt x="625724" y="20251"/>
                </a:lnTo>
                <a:cubicBezTo>
                  <a:pt x="598935" y="-6538"/>
                  <a:pt x="555487" y="-6538"/>
                  <a:pt x="528698" y="20251"/>
                </a:cubicBezTo>
                <a:lnTo>
                  <a:pt x="447902" y="101047"/>
                </a:lnTo>
                <a:lnTo>
                  <a:pt x="630811" y="283955"/>
                </a:lnTo>
                <a:lnTo>
                  <a:pt x="711606" y="203159"/>
                </a:lnTo>
                <a:cubicBezTo>
                  <a:pt x="738395" y="176356"/>
                  <a:pt x="738395" y="132922"/>
                  <a:pt x="711606" y="106133"/>
                </a:cubicBezTo>
                <a:close/>
              </a:path>
            </a:pathLst>
          </a:custGeom>
          <a:solidFill>
            <a:srgbClr val="910830"/>
          </a:solidFill>
          <a:ln w="1414" cap="flat">
            <a:noFill/>
            <a:prstDash val="solid"/>
            <a:miter/>
          </a:ln>
        </p:spPr>
        <p:txBody>
          <a:bodyPr rtlCol="0" anchor="ctr"/>
          <a:lstStyle/>
          <a:p>
            <a:endParaRPr lang="en-GB"/>
          </a:p>
        </p:txBody>
      </p:sp>
      <p:sp>
        <p:nvSpPr>
          <p:cNvPr id="289" name="Grafik 285">
            <a:extLst>
              <a:ext uri="{FF2B5EF4-FFF2-40B4-BE49-F238E27FC236}">
                <a16:creationId xmlns:a16="http://schemas.microsoft.com/office/drawing/2014/main" id="{7912E678-31C8-4EEA-932F-D26E57E4A9BD}"/>
              </a:ext>
            </a:extLst>
          </p:cNvPr>
          <p:cNvSpPr/>
          <p:nvPr/>
        </p:nvSpPr>
        <p:spPr>
          <a:xfrm>
            <a:off x="4544587" y="1765725"/>
            <a:ext cx="480789" cy="480789"/>
          </a:xfrm>
          <a:custGeom>
            <a:avLst/>
            <a:gdLst>
              <a:gd name="connsiteX0" fmla="*/ 711606 w 731520"/>
              <a:gd name="connsiteY0" fmla="*/ 106133 h 731520"/>
              <a:gd name="connsiteX1" fmla="*/ 625724 w 731520"/>
              <a:gd name="connsiteY1" fmla="*/ 20251 h 731520"/>
              <a:gd name="connsiteX2" fmla="*/ 528698 w 731520"/>
              <a:gd name="connsiteY2" fmla="*/ 20251 h 731520"/>
              <a:gd name="connsiteX3" fmla="*/ 447902 w 731520"/>
              <a:gd name="connsiteY3" fmla="*/ 101047 h 731520"/>
              <a:gd name="connsiteX4" fmla="*/ 630811 w 731520"/>
              <a:gd name="connsiteY4" fmla="*/ 283955 h 731520"/>
              <a:gd name="connsiteX5" fmla="*/ 711606 w 731520"/>
              <a:gd name="connsiteY5" fmla="*/ 203159 h 731520"/>
              <a:gd name="connsiteX6" fmla="*/ 711606 w 731520"/>
              <a:gd name="connsiteY6" fmla="*/ 106133 h 731520"/>
              <a:gd name="connsiteX7" fmla="*/ 358991 w 731520"/>
              <a:gd name="connsiteY7" fmla="*/ 76801 h 731520"/>
              <a:gd name="connsiteX8" fmla="*/ 278181 w 731520"/>
              <a:gd name="connsiteY8" fmla="*/ 76801 h 731520"/>
              <a:gd name="connsiteX9" fmla="*/ 108474 w 731520"/>
              <a:gd name="connsiteY9" fmla="*/ 246522 h 731520"/>
              <a:gd name="connsiteX10" fmla="*/ 108474 w 731520"/>
              <a:gd name="connsiteY10" fmla="*/ 278840 h 731520"/>
              <a:gd name="connsiteX11" fmla="*/ 140806 w 731520"/>
              <a:gd name="connsiteY11" fmla="*/ 311173 h 731520"/>
              <a:gd name="connsiteX12" fmla="*/ 173139 w 731520"/>
              <a:gd name="connsiteY12" fmla="*/ 311173 h 731520"/>
              <a:gd name="connsiteX13" fmla="*/ 318614 w 731520"/>
              <a:gd name="connsiteY13" fmla="*/ 165698 h 731520"/>
              <a:gd name="connsiteX14" fmla="*/ 350947 w 731520"/>
              <a:gd name="connsiteY14" fmla="*/ 198016 h 731520"/>
              <a:gd name="connsiteX15" fmla="*/ 134406 w 731520"/>
              <a:gd name="connsiteY15" fmla="*/ 414543 h 731520"/>
              <a:gd name="connsiteX16" fmla="*/ 417 w 731520"/>
              <a:gd name="connsiteY16" fmla="*/ 693264 h 731520"/>
              <a:gd name="connsiteX17" fmla="*/ 375 w 731520"/>
              <a:gd name="connsiteY17" fmla="*/ 693592 h 731520"/>
              <a:gd name="connsiteX18" fmla="*/ 38222 w 731520"/>
              <a:gd name="connsiteY18" fmla="*/ 731468 h 731520"/>
              <a:gd name="connsiteX19" fmla="*/ 317314 w 731520"/>
              <a:gd name="connsiteY19" fmla="*/ 597452 h 731520"/>
              <a:gd name="connsiteX20" fmla="*/ 598478 w 731520"/>
              <a:gd name="connsiteY20" fmla="*/ 316288 h 731520"/>
              <a:gd name="connsiteX21" fmla="*/ 480220 w 731520"/>
              <a:gd name="connsiteY21" fmla="*/ 198030 h 731520"/>
              <a:gd name="connsiteX22" fmla="*/ 358991 w 731520"/>
              <a:gd name="connsiteY22" fmla="*/ 768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711606" y="106133"/>
                </a:moveTo>
                <a:lnTo>
                  <a:pt x="625724" y="20251"/>
                </a:lnTo>
                <a:cubicBezTo>
                  <a:pt x="598935" y="-6538"/>
                  <a:pt x="555487" y="-6538"/>
                  <a:pt x="528698" y="20251"/>
                </a:cubicBezTo>
                <a:lnTo>
                  <a:pt x="447902" y="101047"/>
                </a:lnTo>
                <a:lnTo>
                  <a:pt x="630811" y="283955"/>
                </a:lnTo>
                <a:lnTo>
                  <a:pt x="711606" y="203159"/>
                </a:lnTo>
                <a:cubicBezTo>
                  <a:pt x="738395" y="176370"/>
                  <a:pt x="738395" y="132936"/>
                  <a:pt x="711606" y="106133"/>
                </a:cubicBezTo>
                <a:close/>
                <a:moveTo>
                  <a:pt x="358991" y="76801"/>
                </a:moveTo>
                <a:cubicBezTo>
                  <a:pt x="336674" y="54484"/>
                  <a:pt x="300498" y="54484"/>
                  <a:pt x="278181" y="76801"/>
                </a:cubicBezTo>
                <a:lnTo>
                  <a:pt x="108474" y="246522"/>
                </a:lnTo>
                <a:cubicBezTo>
                  <a:pt x="99544" y="255452"/>
                  <a:pt x="99544" y="269925"/>
                  <a:pt x="108474" y="278840"/>
                </a:cubicBezTo>
                <a:lnTo>
                  <a:pt x="140806" y="311173"/>
                </a:lnTo>
                <a:cubicBezTo>
                  <a:pt x="149736" y="320103"/>
                  <a:pt x="164209" y="320103"/>
                  <a:pt x="173139" y="311173"/>
                </a:cubicBezTo>
                <a:lnTo>
                  <a:pt x="318614" y="165698"/>
                </a:lnTo>
                <a:lnTo>
                  <a:pt x="350947" y="198016"/>
                </a:lnTo>
                <a:lnTo>
                  <a:pt x="134406" y="414543"/>
                </a:lnTo>
                <a:cubicBezTo>
                  <a:pt x="59401" y="489548"/>
                  <a:pt x="12149" y="587841"/>
                  <a:pt x="417" y="693264"/>
                </a:cubicBezTo>
                <a:lnTo>
                  <a:pt x="375" y="693592"/>
                </a:lnTo>
                <a:cubicBezTo>
                  <a:pt x="-2054" y="715423"/>
                  <a:pt x="16391" y="733883"/>
                  <a:pt x="38222" y="731468"/>
                </a:cubicBezTo>
                <a:cubicBezTo>
                  <a:pt x="143780" y="719813"/>
                  <a:pt x="242218" y="672544"/>
                  <a:pt x="317314" y="597452"/>
                </a:cubicBezTo>
                <a:lnTo>
                  <a:pt x="598478" y="316288"/>
                </a:lnTo>
                <a:lnTo>
                  <a:pt x="480220" y="198030"/>
                </a:lnTo>
                <a:lnTo>
                  <a:pt x="358991" y="76801"/>
                </a:lnTo>
                <a:close/>
              </a:path>
            </a:pathLst>
          </a:custGeom>
          <a:solidFill>
            <a:srgbClr val="910830"/>
          </a:solidFill>
          <a:ln w="1414" cap="flat">
            <a:noFill/>
            <a:prstDash val="solid"/>
            <a:miter/>
          </a:ln>
        </p:spPr>
        <p:txBody>
          <a:bodyPr rtlCol="0" anchor="ctr"/>
          <a:lstStyle/>
          <a:p>
            <a:endParaRPr lang="en-GB"/>
          </a:p>
        </p:txBody>
      </p:sp>
      <p:sp>
        <p:nvSpPr>
          <p:cNvPr id="290" name="Grafik 286">
            <a:extLst>
              <a:ext uri="{FF2B5EF4-FFF2-40B4-BE49-F238E27FC236}">
                <a16:creationId xmlns:a16="http://schemas.microsoft.com/office/drawing/2014/main" id="{4E0CA1E6-B2FC-42EC-8916-E2E6E873D810}"/>
              </a:ext>
            </a:extLst>
          </p:cNvPr>
          <p:cNvSpPr/>
          <p:nvPr/>
        </p:nvSpPr>
        <p:spPr>
          <a:xfrm>
            <a:off x="3587113" y="2246587"/>
            <a:ext cx="480789" cy="480789"/>
          </a:xfrm>
          <a:custGeom>
            <a:avLst/>
            <a:gdLst>
              <a:gd name="connsiteX0" fmla="*/ 711500 w 731520"/>
              <a:gd name="connsiteY0" fmla="*/ 203077 h 731520"/>
              <a:gd name="connsiteX1" fmla="*/ 645634 w 731520"/>
              <a:gd name="connsiteY1" fmla="*/ 268943 h 731520"/>
              <a:gd name="connsiteX2" fmla="*/ 621346 w 731520"/>
              <a:gd name="connsiteY2" fmla="*/ 268943 h 731520"/>
              <a:gd name="connsiteX3" fmla="*/ 462754 w 731520"/>
              <a:gd name="connsiteY3" fmla="*/ 110351 h 731520"/>
              <a:gd name="connsiteX4" fmla="*/ 462754 w 731520"/>
              <a:gd name="connsiteY4" fmla="*/ 86063 h 731520"/>
              <a:gd name="connsiteX5" fmla="*/ 528620 w 731520"/>
              <a:gd name="connsiteY5" fmla="*/ 20197 h 731520"/>
              <a:gd name="connsiteX6" fmla="*/ 625632 w 731520"/>
              <a:gd name="connsiteY6" fmla="*/ 20197 h 731520"/>
              <a:gd name="connsiteX7" fmla="*/ 711500 w 731520"/>
              <a:gd name="connsiteY7" fmla="*/ 106065 h 731520"/>
              <a:gd name="connsiteX8" fmla="*/ 711500 w 731520"/>
              <a:gd name="connsiteY8" fmla="*/ 203077 h 731520"/>
              <a:gd name="connsiteX9" fmla="*/ 406176 w 731520"/>
              <a:gd name="connsiteY9" fmla="*/ 142641 h 731520"/>
              <a:gd name="connsiteX10" fmla="*/ 30986 w 731520"/>
              <a:gd name="connsiteY10" fmla="*/ 517831 h 731520"/>
              <a:gd name="connsiteX11" fmla="*/ 697 w 731520"/>
              <a:gd name="connsiteY11" fmla="*/ 691424 h 731520"/>
              <a:gd name="connsiteX12" fmla="*/ 40416 w 731520"/>
              <a:gd name="connsiteY12" fmla="*/ 731143 h 731520"/>
              <a:gd name="connsiteX13" fmla="*/ 214009 w 731520"/>
              <a:gd name="connsiteY13" fmla="*/ 700711 h 731520"/>
              <a:gd name="connsiteX14" fmla="*/ 589199 w 731520"/>
              <a:gd name="connsiteY14" fmla="*/ 325521 h 731520"/>
              <a:gd name="connsiteX15" fmla="*/ 589199 w 731520"/>
              <a:gd name="connsiteY15" fmla="*/ 301232 h 731520"/>
              <a:gd name="connsiteX16" fmla="*/ 430608 w 731520"/>
              <a:gd name="connsiteY16" fmla="*/ 142641 h 731520"/>
              <a:gd name="connsiteX17" fmla="*/ 406176 w 731520"/>
              <a:gd name="connsiteY17" fmla="*/ 142641 h 731520"/>
              <a:gd name="connsiteX18" fmla="*/ 177433 w 731520"/>
              <a:gd name="connsiteY18" fmla="*/ 485684 h 731520"/>
              <a:gd name="connsiteX19" fmla="*/ 177433 w 731520"/>
              <a:gd name="connsiteY19" fmla="*/ 457395 h 731520"/>
              <a:gd name="connsiteX20" fmla="*/ 397461 w 731520"/>
              <a:gd name="connsiteY20" fmla="*/ 237367 h 731520"/>
              <a:gd name="connsiteX21" fmla="*/ 425750 w 731520"/>
              <a:gd name="connsiteY21" fmla="*/ 237367 h 731520"/>
              <a:gd name="connsiteX22" fmla="*/ 425750 w 731520"/>
              <a:gd name="connsiteY22" fmla="*/ 265657 h 731520"/>
              <a:gd name="connsiteX23" fmla="*/ 205722 w 731520"/>
              <a:gd name="connsiteY23" fmla="*/ 485684 h 731520"/>
              <a:gd name="connsiteX24" fmla="*/ 177433 w 731520"/>
              <a:gd name="connsiteY24" fmla="*/ 485684 h 731520"/>
              <a:gd name="connsiteX25" fmla="*/ 125855 w 731520"/>
              <a:gd name="connsiteY25" fmla="*/ 605842 h 731520"/>
              <a:gd name="connsiteX26" fmla="*/ 194435 w 731520"/>
              <a:gd name="connsiteY26" fmla="*/ 605842 h 731520"/>
              <a:gd name="connsiteX27" fmla="*/ 194435 w 731520"/>
              <a:gd name="connsiteY27" fmla="*/ 657706 h 731520"/>
              <a:gd name="connsiteX28" fmla="*/ 102281 w 731520"/>
              <a:gd name="connsiteY28" fmla="*/ 673850 h 731520"/>
              <a:gd name="connsiteX29" fmla="*/ 57847 w 731520"/>
              <a:gd name="connsiteY29" fmla="*/ 629416 h 731520"/>
              <a:gd name="connsiteX30" fmla="*/ 73992 w 731520"/>
              <a:gd name="connsiteY30" fmla="*/ 537262 h 731520"/>
              <a:gd name="connsiteX31" fmla="*/ 125855 w 731520"/>
              <a:gd name="connsiteY31" fmla="*/ 537262 h 731520"/>
              <a:gd name="connsiteX32" fmla="*/ 125855 w 731520"/>
              <a:gd name="connsiteY32" fmla="*/ 60584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31520" h="731520">
                <a:moveTo>
                  <a:pt x="711500" y="203077"/>
                </a:moveTo>
                <a:lnTo>
                  <a:pt x="645634" y="268943"/>
                </a:lnTo>
                <a:cubicBezTo>
                  <a:pt x="638919" y="275658"/>
                  <a:pt x="628061" y="275658"/>
                  <a:pt x="621346" y="268943"/>
                </a:cubicBezTo>
                <a:lnTo>
                  <a:pt x="462754" y="110351"/>
                </a:lnTo>
                <a:cubicBezTo>
                  <a:pt x="456039" y="103636"/>
                  <a:pt x="456039" y="92778"/>
                  <a:pt x="462754" y="86063"/>
                </a:cubicBezTo>
                <a:lnTo>
                  <a:pt x="528620" y="20197"/>
                </a:lnTo>
                <a:cubicBezTo>
                  <a:pt x="555337" y="-6520"/>
                  <a:pt x="598771" y="-6520"/>
                  <a:pt x="625632" y="20197"/>
                </a:cubicBezTo>
                <a:lnTo>
                  <a:pt x="711500" y="106065"/>
                </a:lnTo>
                <a:cubicBezTo>
                  <a:pt x="738360" y="132783"/>
                  <a:pt x="738360" y="176217"/>
                  <a:pt x="711500" y="203077"/>
                </a:cubicBezTo>
                <a:close/>
                <a:moveTo>
                  <a:pt x="406176" y="142641"/>
                </a:moveTo>
                <a:lnTo>
                  <a:pt x="30986" y="517831"/>
                </a:lnTo>
                <a:lnTo>
                  <a:pt x="697" y="691424"/>
                </a:lnTo>
                <a:cubicBezTo>
                  <a:pt x="-3447" y="714856"/>
                  <a:pt x="16984" y="735144"/>
                  <a:pt x="40416" y="731143"/>
                </a:cubicBezTo>
                <a:lnTo>
                  <a:pt x="214009" y="700711"/>
                </a:lnTo>
                <a:lnTo>
                  <a:pt x="589199" y="325521"/>
                </a:lnTo>
                <a:cubicBezTo>
                  <a:pt x="595914" y="318806"/>
                  <a:pt x="595914" y="307948"/>
                  <a:pt x="589199" y="301232"/>
                </a:cubicBezTo>
                <a:lnTo>
                  <a:pt x="430608" y="142641"/>
                </a:lnTo>
                <a:cubicBezTo>
                  <a:pt x="423750" y="135926"/>
                  <a:pt x="412891" y="135926"/>
                  <a:pt x="406176" y="142641"/>
                </a:cubicBezTo>
                <a:close/>
                <a:moveTo>
                  <a:pt x="177433" y="485684"/>
                </a:moveTo>
                <a:cubicBezTo>
                  <a:pt x="169575" y="477826"/>
                  <a:pt x="169575" y="465253"/>
                  <a:pt x="177433" y="457395"/>
                </a:cubicBezTo>
                <a:lnTo>
                  <a:pt x="397461" y="237367"/>
                </a:lnTo>
                <a:cubicBezTo>
                  <a:pt x="405319" y="229509"/>
                  <a:pt x="417892" y="229509"/>
                  <a:pt x="425750" y="237367"/>
                </a:cubicBezTo>
                <a:cubicBezTo>
                  <a:pt x="433608" y="245225"/>
                  <a:pt x="433608" y="257798"/>
                  <a:pt x="425750" y="265657"/>
                </a:cubicBezTo>
                <a:lnTo>
                  <a:pt x="205722" y="485684"/>
                </a:lnTo>
                <a:cubicBezTo>
                  <a:pt x="197864" y="493542"/>
                  <a:pt x="185291" y="493542"/>
                  <a:pt x="177433" y="485684"/>
                </a:cubicBezTo>
                <a:close/>
                <a:moveTo>
                  <a:pt x="125855" y="605842"/>
                </a:moveTo>
                <a:lnTo>
                  <a:pt x="194435" y="605842"/>
                </a:lnTo>
                <a:lnTo>
                  <a:pt x="194435" y="657706"/>
                </a:lnTo>
                <a:lnTo>
                  <a:pt x="102281" y="673850"/>
                </a:lnTo>
                <a:lnTo>
                  <a:pt x="57847" y="629416"/>
                </a:lnTo>
                <a:lnTo>
                  <a:pt x="73992" y="537262"/>
                </a:lnTo>
                <a:lnTo>
                  <a:pt x="125855" y="537262"/>
                </a:lnTo>
                <a:lnTo>
                  <a:pt x="125855" y="605842"/>
                </a:lnTo>
                <a:close/>
              </a:path>
            </a:pathLst>
          </a:custGeom>
          <a:solidFill>
            <a:srgbClr val="910830"/>
          </a:solidFill>
          <a:ln w="1414" cap="flat">
            <a:noFill/>
            <a:prstDash val="solid"/>
            <a:miter/>
          </a:ln>
        </p:spPr>
        <p:txBody>
          <a:bodyPr rtlCol="0" anchor="ctr"/>
          <a:lstStyle/>
          <a:p>
            <a:endParaRPr lang="en-GB"/>
          </a:p>
        </p:txBody>
      </p:sp>
      <p:sp>
        <p:nvSpPr>
          <p:cNvPr id="291" name="Grafik 287">
            <a:extLst>
              <a:ext uri="{FF2B5EF4-FFF2-40B4-BE49-F238E27FC236}">
                <a16:creationId xmlns:a16="http://schemas.microsoft.com/office/drawing/2014/main" id="{B30DE64B-EA4A-4757-8EE2-4B31ACAE5A65}"/>
              </a:ext>
            </a:extLst>
          </p:cNvPr>
          <p:cNvSpPr/>
          <p:nvPr/>
        </p:nvSpPr>
        <p:spPr>
          <a:xfrm>
            <a:off x="4117957" y="2246507"/>
            <a:ext cx="480789" cy="480789"/>
          </a:xfrm>
          <a:custGeom>
            <a:avLst/>
            <a:gdLst>
              <a:gd name="connsiteX0" fmla="*/ 156557 w 731520"/>
              <a:gd name="connsiteY0" fmla="*/ 348846 h 731520"/>
              <a:gd name="connsiteX1" fmla="*/ 348838 w 731520"/>
              <a:gd name="connsiteY1" fmla="*/ 156593 h 731520"/>
              <a:gd name="connsiteX2" fmla="*/ 285802 w 731520"/>
              <a:gd name="connsiteY2" fmla="*/ 93556 h 731520"/>
              <a:gd name="connsiteX3" fmla="*/ 197677 w 731520"/>
              <a:gd name="connsiteY3" fmla="*/ 181682 h 731520"/>
              <a:gd name="connsiteX4" fmla="*/ 181676 w 731520"/>
              <a:gd name="connsiteY4" fmla="*/ 181697 h 731520"/>
              <a:gd name="connsiteX5" fmla="*/ 181660 w 731520"/>
              <a:gd name="connsiteY5" fmla="*/ 181682 h 731520"/>
              <a:gd name="connsiteX6" fmla="*/ 165644 w 731520"/>
              <a:gd name="connsiteY6" fmla="*/ 165665 h 731520"/>
              <a:gd name="connsiteX7" fmla="*/ 165644 w 731520"/>
              <a:gd name="connsiteY7" fmla="*/ 149649 h 731520"/>
              <a:gd name="connsiteX8" fmla="*/ 253769 w 731520"/>
              <a:gd name="connsiteY8" fmla="*/ 61524 h 731520"/>
              <a:gd name="connsiteX9" fmla="*/ 205706 w 731520"/>
              <a:gd name="connsiteY9" fmla="*/ 13446 h 731520"/>
              <a:gd name="connsiteX10" fmla="*/ 141613 w 731520"/>
              <a:gd name="connsiteY10" fmla="*/ 13446 h 731520"/>
              <a:gd name="connsiteX11" fmla="*/ 13439 w 731520"/>
              <a:gd name="connsiteY11" fmla="*/ 141620 h 731520"/>
              <a:gd name="connsiteX12" fmla="*/ 13439 w 731520"/>
              <a:gd name="connsiteY12" fmla="*/ 205713 h 731520"/>
              <a:gd name="connsiteX13" fmla="*/ 156557 w 731520"/>
              <a:gd name="connsiteY13" fmla="*/ 348846 h 731520"/>
              <a:gd name="connsiteX14" fmla="*/ 711584 w 731520"/>
              <a:gd name="connsiteY14" fmla="*/ 181968 h 731520"/>
              <a:gd name="connsiteX15" fmla="*/ 711584 w 731520"/>
              <a:gd name="connsiteY15" fmla="*/ 84913 h 731520"/>
              <a:gd name="connsiteX16" fmla="*/ 646933 w 731520"/>
              <a:gd name="connsiteY16" fmla="*/ 20262 h 731520"/>
              <a:gd name="connsiteX17" fmla="*/ 549849 w 731520"/>
              <a:gd name="connsiteY17" fmla="*/ 20262 h 731520"/>
              <a:gd name="connsiteX18" fmla="*/ 484098 w 731520"/>
              <a:gd name="connsiteY18" fmla="*/ 85998 h 731520"/>
              <a:gd name="connsiteX19" fmla="*/ 645833 w 731520"/>
              <a:gd name="connsiteY19" fmla="*/ 247733 h 731520"/>
              <a:gd name="connsiteX20" fmla="*/ 711584 w 731520"/>
              <a:gd name="connsiteY20" fmla="*/ 181968 h 731520"/>
              <a:gd name="connsiteX21" fmla="*/ 451766 w 731520"/>
              <a:gd name="connsiteY21" fmla="*/ 118345 h 731520"/>
              <a:gd name="connsiteX22" fmla="*/ 27427 w 731520"/>
              <a:gd name="connsiteY22" fmla="*/ 542627 h 731520"/>
              <a:gd name="connsiteX23" fmla="*/ 623 w 731520"/>
              <a:gd name="connsiteY23" fmla="*/ 696132 h 731520"/>
              <a:gd name="connsiteX24" fmla="*/ 35756 w 731520"/>
              <a:gd name="connsiteY24" fmla="*/ 731222 h 731520"/>
              <a:gd name="connsiteX25" fmla="*/ 189276 w 731520"/>
              <a:gd name="connsiteY25" fmla="*/ 704304 h 731520"/>
              <a:gd name="connsiteX26" fmla="*/ 613500 w 731520"/>
              <a:gd name="connsiteY26" fmla="*/ 280065 h 731520"/>
              <a:gd name="connsiteX27" fmla="*/ 451766 w 731520"/>
              <a:gd name="connsiteY27" fmla="*/ 118345 h 731520"/>
              <a:gd name="connsiteX28" fmla="*/ 718413 w 731520"/>
              <a:gd name="connsiteY28" fmla="*/ 526153 h 731520"/>
              <a:gd name="connsiteX29" fmla="*/ 670350 w 731520"/>
              <a:gd name="connsiteY29" fmla="*/ 478090 h 731520"/>
              <a:gd name="connsiteX30" fmla="*/ 582225 w 731520"/>
              <a:gd name="connsiteY30" fmla="*/ 566216 h 731520"/>
              <a:gd name="connsiteX31" fmla="*/ 566208 w 731520"/>
              <a:gd name="connsiteY31" fmla="*/ 566216 h 731520"/>
              <a:gd name="connsiteX32" fmla="*/ 550192 w 731520"/>
              <a:gd name="connsiteY32" fmla="*/ 550199 h 731520"/>
              <a:gd name="connsiteX33" fmla="*/ 550192 w 731520"/>
              <a:gd name="connsiteY33" fmla="*/ 534183 h 731520"/>
              <a:gd name="connsiteX34" fmla="*/ 638317 w 731520"/>
              <a:gd name="connsiteY34" fmla="*/ 446058 h 731520"/>
              <a:gd name="connsiteX35" fmla="*/ 575252 w 731520"/>
              <a:gd name="connsiteY35" fmla="*/ 382993 h 731520"/>
              <a:gd name="connsiteX36" fmla="*/ 382971 w 731520"/>
              <a:gd name="connsiteY36" fmla="*/ 575245 h 731520"/>
              <a:gd name="connsiteX37" fmla="*/ 526146 w 731520"/>
              <a:gd name="connsiteY37" fmla="*/ 718406 h 731520"/>
              <a:gd name="connsiteX38" fmla="*/ 590240 w 731520"/>
              <a:gd name="connsiteY38" fmla="*/ 718406 h 731520"/>
              <a:gd name="connsiteX39" fmla="*/ 718413 w 731520"/>
              <a:gd name="connsiteY39" fmla="*/ 590247 h 731520"/>
              <a:gd name="connsiteX40" fmla="*/ 718413 w 731520"/>
              <a:gd name="connsiteY40" fmla="*/ 52615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156557" y="348846"/>
                </a:moveTo>
                <a:lnTo>
                  <a:pt x="348838" y="156593"/>
                </a:lnTo>
                <a:lnTo>
                  <a:pt x="285802" y="93556"/>
                </a:lnTo>
                <a:lnTo>
                  <a:pt x="197677" y="181682"/>
                </a:lnTo>
                <a:cubicBezTo>
                  <a:pt x="193262" y="186105"/>
                  <a:pt x="186099" y="186111"/>
                  <a:pt x="181676" y="181697"/>
                </a:cubicBezTo>
                <a:cubicBezTo>
                  <a:pt x="181671" y="181692"/>
                  <a:pt x="181666" y="181687"/>
                  <a:pt x="181660" y="181682"/>
                </a:cubicBezTo>
                <a:lnTo>
                  <a:pt x="165644" y="165665"/>
                </a:lnTo>
                <a:cubicBezTo>
                  <a:pt x="161215" y="161236"/>
                  <a:pt x="161215" y="154064"/>
                  <a:pt x="165644" y="149649"/>
                </a:cubicBezTo>
                <a:lnTo>
                  <a:pt x="253769" y="61524"/>
                </a:lnTo>
                <a:lnTo>
                  <a:pt x="205706" y="13446"/>
                </a:lnTo>
                <a:cubicBezTo>
                  <a:pt x="188004" y="-4256"/>
                  <a:pt x="159315" y="-4256"/>
                  <a:pt x="141613" y="13446"/>
                </a:cubicBezTo>
                <a:lnTo>
                  <a:pt x="13439" y="141620"/>
                </a:lnTo>
                <a:cubicBezTo>
                  <a:pt x="-4249" y="159322"/>
                  <a:pt x="-4263" y="188011"/>
                  <a:pt x="13439" y="205713"/>
                </a:cubicBezTo>
                <a:lnTo>
                  <a:pt x="156557" y="348846"/>
                </a:lnTo>
                <a:close/>
                <a:moveTo>
                  <a:pt x="711584" y="181968"/>
                </a:moveTo>
                <a:cubicBezTo>
                  <a:pt x="738387" y="155164"/>
                  <a:pt x="738373" y="111716"/>
                  <a:pt x="711584" y="84913"/>
                </a:cubicBezTo>
                <a:lnTo>
                  <a:pt x="646933" y="20262"/>
                </a:lnTo>
                <a:cubicBezTo>
                  <a:pt x="620130" y="-6542"/>
                  <a:pt x="576667" y="-6542"/>
                  <a:pt x="549849" y="20262"/>
                </a:cubicBezTo>
                <a:lnTo>
                  <a:pt x="484098" y="85998"/>
                </a:lnTo>
                <a:lnTo>
                  <a:pt x="645833" y="247733"/>
                </a:lnTo>
                <a:lnTo>
                  <a:pt x="711584" y="181968"/>
                </a:lnTo>
                <a:close/>
                <a:moveTo>
                  <a:pt x="451766" y="118345"/>
                </a:moveTo>
                <a:lnTo>
                  <a:pt x="27427" y="542627"/>
                </a:lnTo>
                <a:lnTo>
                  <a:pt x="623" y="696132"/>
                </a:lnTo>
                <a:cubicBezTo>
                  <a:pt x="-2991" y="716834"/>
                  <a:pt x="15040" y="734865"/>
                  <a:pt x="35756" y="731222"/>
                </a:cubicBezTo>
                <a:lnTo>
                  <a:pt x="189276" y="704304"/>
                </a:lnTo>
                <a:lnTo>
                  <a:pt x="613500" y="280065"/>
                </a:lnTo>
                <a:lnTo>
                  <a:pt x="451766" y="118345"/>
                </a:lnTo>
                <a:close/>
                <a:moveTo>
                  <a:pt x="718413" y="526153"/>
                </a:moveTo>
                <a:lnTo>
                  <a:pt x="670350" y="478090"/>
                </a:lnTo>
                <a:lnTo>
                  <a:pt x="582225" y="566216"/>
                </a:lnTo>
                <a:cubicBezTo>
                  <a:pt x="577796" y="570645"/>
                  <a:pt x="570623" y="570645"/>
                  <a:pt x="566208" y="566216"/>
                </a:cubicBezTo>
                <a:lnTo>
                  <a:pt x="550192" y="550199"/>
                </a:lnTo>
                <a:cubicBezTo>
                  <a:pt x="545777" y="545770"/>
                  <a:pt x="545777" y="538598"/>
                  <a:pt x="550192" y="534183"/>
                </a:cubicBezTo>
                <a:lnTo>
                  <a:pt x="638317" y="446058"/>
                </a:lnTo>
                <a:lnTo>
                  <a:pt x="575252" y="382993"/>
                </a:lnTo>
                <a:lnTo>
                  <a:pt x="382971" y="575245"/>
                </a:lnTo>
                <a:lnTo>
                  <a:pt x="526146" y="718406"/>
                </a:lnTo>
                <a:cubicBezTo>
                  <a:pt x="543849" y="736108"/>
                  <a:pt x="572538" y="736108"/>
                  <a:pt x="590240" y="718406"/>
                </a:cubicBezTo>
                <a:lnTo>
                  <a:pt x="718413" y="590247"/>
                </a:lnTo>
                <a:cubicBezTo>
                  <a:pt x="736115" y="572545"/>
                  <a:pt x="736115" y="543856"/>
                  <a:pt x="718413" y="526153"/>
                </a:cubicBezTo>
                <a:close/>
              </a:path>
            </a:pathLst>
          </a:custGeom>
          <a:solidFill>
            <a:srgbClr val="910830"/>
          </a:solidFill>
          <a:ln w="1414" cap="flat">
            <a:noFill/>
            <a:prstDash val="solid"/>
            <a:miter/>
          </a:ln>
        </p:spPr>
        <p:txBody>
          <a:bodyPr rtlCol="0" anchor="ctr"/>
          <a:lstStyle/>
          <a:p>
            <a:endParaRPr lang="en-GB"/>
          </a:p>
        </p:txBody>
      </p:sp>
      <p:sp>
        <p:nvSpPr>
          <p:cNvPr id="292" name="Grafik 288">
            <a:extLst>
              <a:ext uri="{FF2B5EF4-FFF2-40B4-BE49-F238E27FC236}">
                <a16:creationId xmlns:a16="http://schemas.microsoft.com/office/drawing/2014/main" id="{6459E68C-A840-4158-9D14-FA16E30CCF98}"/>
              </a:ext>
            </a:extLst>
          </p:cNvPr>
          <p:cNvSpPr/>
          <p:nvPr/>
        </p:nvSpPr>
        <p:spPr>
          <a:xfrm>
            <a:off x="4648832" y="2246515"/>
            <a:ext cx="480789" cy="480789"/>
          </a:xfrm>
          <a:custGeom>
            <a:avLst/>
            <a:gdLst>
              <a:gd name="connsiteX0" fmla="*/ 113287 w 731520"/>
              <a:gd name="connsiteY0" fmla="*/ 404412 h 731520"/>
              <a:gd name="connsiteX1" fmla="*/ 84370 w 731520"/>
              <a:gd name="connsiteY1" fmla="*/ 433330 h 731520"/>
              <a:gd name="connsiteX2" fmla="*/ 159 w 731520"/>
              <a:gd name="connsiteY2" fmla="*/ 685962 h 731520"/>
              <a:gd name="connsiteX3" fmla="*/ 6860 w 731520"/>
              <a:gd name="connsiteY3" fmla="*/ 692663 h 731520"/>
              <a:gd name="connsiteX4" fmla="*/ 139576 w 731520"/>
              <a:gd name="connsiteY4" fmla="*/ 559946 h 731520"/>
              <a:gd name="connsiteX5" fmla="*/ 137333 w 731520"/>
              <a:gd name="connsiteY5" fmla="*/ 548802 h 731520"/>
              <a:gd name="connsiteX6" fmla="*/ 183053 w 731520"/>
              <a:gd name="connsiteY6" fmla="*/ 503082 h 731520"/>
              <a:gd name="connsiteX7" fmla="*/ 228773 w 731520"/>
              <a:gd name="connsiteY7" fmla="*/ 548802 h 731520"/>
              <a:gd name="connsiteX8" fmla="*/ 183053 w 731520"/>
              <a:gd name="connsiteY8" fmla="*/ 594522 h 731520"/>
              <a:gd name="connsiteX9" fmla="*/ 171909 w 731520"/>
              <a:gd name="connsiteY9" fmla="*/ 592279 h 731520"/>
              <a:gd name="connsiteX10" fmla="*/ 39193 w 731520"/>
              <a:gd name="connsiteY10" fmla="*/ 724995 h 731520"/>
              <a:gd name="connsiteX11" fmla="*/ 45879 w 731520"/>
              <a:gd name="connsiteY11" fmla="*/ 731682 h 731520"/>
              <a:gd name="connsiteX12" fmla="*/ 298511 w 731520"/>
              <a:gd name="connsiteY12" fmla="*/ 647471 h 731520"/>
              <a:gd name="connsiteX13" fmla="*/ 327429 w 731520"/>
              <a:gd name="connsiteY13" fmla="*/ 618553 h 731520"/>
              <a:gd name="connsiteX14" fmla="*/ 374677 w 731520"/>
              <a:gd name="connsiteY14" fmla="*/ 498438 h 731520"/>
              <a:gd name="connsiteX15" fmla="*/ 233403 w 731520"/>
              <a:gd name="connsiteY15" fmla="*/ 357163 h 731520"/>
              <a:gd name="connsiteX16" fmla="*/ 113287 w 731520"/>
              <a:gd name="connsiteY16" fmla="*/ 404412 h 731520"/>
              <a:gd name="connsiteX17" fmla="*/ 527725 w 731520"/>
              <a:gd name="connsiteY17" fmla="*/ 40624 h 731520"/>
              <a:gd name="connsiteX18" fmla="*/ 266107 w 731520"/>
              <a:gd name="connsiteY18" fmla="*/ 325645 h 731520"/>
              <a:gd name="connsiteX19" fmla="*/ 405910 w 731520"/>
              <a:gd name="connsiteY19" fmla="*/ 465448 h 731520"/>
              <a:gd name="connsiteX20" fmla="*/ 690931 w 731520"/>
              <a:gd name="connsiteY20" fmla="*/ 203830 h 731520"/>
              <a:gd name="connsiteX21" fmla="*/ 527725 w 731520"/>
              <a:gd name="connsiteY21" fmla="*/ 406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31520" h="731520">
                <a:moveTo>
                  <a:pt x="113287" y="404412"/>
                </a:moveTo>
                <a:cubicBezTo>
                  <a:pt x="99635" y="408964"/>
                  <a:pt x="88921" y="419677"/>
                  <a:pt x="84370" y="433330"/>
                </a:cubicBezTo>
                <a:lnTo>
                  <a:pt x="159" y="685962"/>
                </a:lnTo>
                <a:lnTo>
                  <a:pt x="6860" y="692663"/>
                </a:lnTo>
                <a:lnTo>
                  <a:pt x="139576" y="559946"/>
                </a:lnTo>
                <a:cubicBezTo>
                  <a:pt x="138634" y="556288"/>
                  <a:pt x="137333" y="552759"/>
                  <a:pt x="137333" y="548802"/>
                </a:cubicBezTo>
                <a:cubicBezTo>
                  <a:pt x="137333" y="523556"/>
                  <a:pt x="157807" y="503082"/>
                  <a:pt x="183053" y="503082"/>
                </a:cubicBezTo>
                <a:cubicBezTo>
                  <a:pt x="208299" y="503082"/>
                  <a:pt x="228773" y="523556"/>
                  <a:pt x="228773" y="548802"/>
                </a:cubicBezTo>
                <a:cubicBezTo>
                  <a:pt x="228773" y="574048"/>
                  <a:pt x="208299" y="594522"/>
                  <a:pt x="183053" y="594522"/>
                </a:cubicBezTo>
                <a:cubicBezTo>
                  <a:pt x="179096" y="594522"/>
                  <a:pt x="175567" y="593222"/>
                  <a:pt x="171909" y="592279"/>
                </a:cubicBezTo>
                <a:lnTo>
                  <a:pt x="39193" y="724995"/>
                </a:lnTo>
                <a:lnTo>
                  <a:pt x="45879" y="731682"/>
                </a:lnTo>
                <a:lnTo>
                  <a:pt x="298511" y="647471"/>
                </a:lnTo>
                <a:cubicBezTo>
                  <a:pt x="312166" y="642924"/>
                  <a:pt x="322881" y="632209"/>
                  <a:pt x="327429" y="618553"/>
                </a:cubicBezTo>
                <a:lnTo>
                  <a:pt x="374677" y="498438"/>
                </a:lnTo>
                <a:lnTo>
                  <a:pt x="233403" y="357163"/>
                </a:lnTo>
                <a:lnTo>
                  <a:pt x="113287" y="404412"/>
                </a:lnTo>
                <a:close/>
                <a:moveTo>
                  <a:pt x="527725" y="40624"/>
                </a:moveTo>
                <a:lnTo>
                  <a:pt x="266107" y="325645"/>
                </a:lnTo>
                <a:lnTo>
                  <a:pt x="405910" y="465448"/>
                </a:lnTo>
                <a:lnTo>
                  <a:pt x="690931" y="203830"/>
                </a:lnTo>
                <a:cubicBezTo>
                  <a:pt x="812261" y="96574"/>
                  <a:pt x="634138" y="-79763"/>
                  <a:pt x="527725" y="40624"/>
                </a:cubicBezTo>
                <a:close/>
              </a:path>
            </a:pathLst>
          </a:custGeom>
          <a:solidFill>
            <a:srgbClr val="910830"/>
          </a:solidFill>
          <a:ln w="1414" cap="flat">
            <a:noFill/>
            <a:prstDash val="solid"/>
            <a:miter/>
          </a:ln>
        </p:spPr>
        <p:txBody>
          <a:bodyPr rtlCol="0" anchor="ctr"/>
          <a:lstStyle/>
          <a:p>
            <a:endParaRPr lang="en-GB"/>
          </a:p>
        </p:txBody>
      </p:sp>
      <p:sp>
        <p:nvSpPr>
          <p:cNvPr id="293" name="Grafik 289">
            <a:extLst>
              <a:ext uri="{FF2B5EF4-FFF2-40B4-BE49-F238E27FC236}">
                <a16:creationId xmlns:a16="http://schemas.microsoft.com/office/drawing/2014/main" id="{062AB149-A8D5-4686-9C95-947F525B4365}"/>
              </a:ext>
            </a:extLst>
          </p:cNvPr>
          <p:cNvSpPr/>
          <p:nvPr/>
        </p:nvSpPr>
        <p:spPr>
          <a:xfrm>
            <a:off x="5179703" y="2246514"/>
            <a:ext cx="480789" cy="480789"/>
          </a:xfrm>
          <a:custGeom>
            <a:avLst/>
            <a:gdLst>
              <a:gd name="connsiteX0" fmla="*/ 195326 w 731520"/>
              <a:gd name="connsiteY0" fmla="*/ 198459 h 731520"/>
              <a:gd name="connsiteX1" fmla="*/ 133447 w 731520"/>
              <a:gd name="connsiteY1" fmla="*/ 257538 h 731520"/>
              <a:gd name="connsiteX2" fmla="*/ 159 w 731520"/>
              <a:gd name="connsiteY2" fmla="*/ 657388 h 731520"/>
              <a:gd name="connsiteX3" fmla="*/ 21147 w 731520"/>
              <a:gd name="connsiteY3" fmla="*/ 678376 h 731520"/>
              <a:gd name="connsiteX4" fmla="*/ 235617 w 731520"/>
              <a:gd name="connsiteY4" fmla="*/ 463906 h 731520"/>
              <a:gd name="connsiteX5" fmla="*/ 228759 w 731520"/>
              <a:gd name="connsiteY5" fmla="*/ 434503 h 731520"/>
              <a:gd name="connsiteX6" fmla="*/ 297339 w 731520"/>
              <a:gd name="connsiteY6" fmla="*/ 365923 h 731520"/>
              <a:gd name="connsiteX7" fmla="*/ 365919 w 731520"/>
              <a:gd name="connsiteY7" fmla="*/ 434503 h 731520"/>
              <a:gd name="connsiteX8" fmla="*/ 297339 w 731520"/>
              <a:gd name="connsiteY8" fmla="*/ 503083 h 731520"/>
              <a:gd name="connsiteX9" fmla="*/ 267935 w 731520"/>
              <a:gd name="connsiteY9" fmla="*/ 496225 h 731520"/>
              <a:gd name="connsiteX10" fmla="*/ 53466 w 731520"/>
              <a:gd name="connsiteY10" fmla="*/ 710694 h 731520"/>
              <a:gd name="connsiteX11" fmla="*/ 74454 w 731520"/>
              <a:gd name="connsiteY11" fmla="*/ 731683 h 731520"/>
              <a:gd name="connsiteX12" fmla="*/ 474304 w 731520"/>
              <a:gd name="connsiteY12" fmla="*/ 598395 h 731520"/>
              <a:gd name="connsiteX13" fmla="*/ 533383 w 731520"/>
              <a:gd name="connsiteY13" fmla="*/ 536515 h 731520"/>
              <a:gd name="connsiteX14" fmla="*/ 594519 w 731520"/>
              <a:gd name="connsiteY14" fmla="*/ 320203 h 731520"/>
              <a:gd name="connsiteX15" fmla="*/ 411639 w 731520"/>
              <a:gd name="connsiteY15" fmla="*/ 137323 h 731520"/>
              <a:gd name="connsiteX16" fmla="*/ 195326 w 731520"/>
              <a:gd name="connsiteY16" fmla="*/ 198459 h 731520"/>
              <a:gd name="connsiteX17" fmla="*/ 711591 w 731520"/>
              <a:gd name="connsiteY17" fmla="*/ 106133 h 731520"/>
              <a:gd name="connsiteX18" fmla="*/ 625709 w 731520"/>
              <a:gd name="connsiteY18" fmla="*/ 20251 h 731520"/>
              <a:gd name="connsiteX19" fmla="*/ 528682 w 731520"/>
              <a:gd name="connsiteY19" fmla="*/ 20251 h 731520"/>
              <a:gd name="connsiteX20" fmla="*/ 447886 w 731520"/>
              <a:gd name="connsiteY20" fmla="*/ 101047 h 731520"/>
              <a:gd name="connsiteX21" fmla="*/ 630795 w 731520"/>
              <a:gd name="connsiteY21" fmla="*/ 283955 h 731520"/>
              <a:gd name="connsiteX22" fmla="*/ 711591 w 731520"/>
              <a:gd name="connsiteY22" fmla="*/ 203159 h 731520"/>
              <a:gd name="connsiteX23" fmla="*/ 711591 w 731520"/>
              <a:gd name="connsiteY23" fmla="*/ 1061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731520">
                <a:moveTo>
                  <a:pt x="195326" y="198459"/>
                </a:moveTo>
                <a:cubicBezTo>
                  <a:pt x="166192" y="206694"/>
                  <a:pt x="143022" y="228815"/>
                  <a:pt x="133447" y="257538"/>
                </a:cubicBezTo>
                <a:lnTo>
                  <a:pt x="159" y="657388"/>
                </a:lnTo>
                <a:lnTo>
                  <a:pt x="21147" y="678376"/>
                </a:lnTo>
                <a:lnTo>
                  <a:pt x="235617" y="463906"/>
                </a:lnTo>
                <a:cubicBezTo>
                  <a:pt x="231345" y="454962"/>
                  <a:pt x="228759" y="445075"/>
                  <a:pt x="228759" y="434503"/>
                </a:cubicBezTo>
                <a:cubicBezTo>
                  <a:pt x="228759" y="396626"/>
                  <a:pt x="259463" y="365923"/>
                  <a:pt x="297339" y="365923"/>
                </a:cubicBezTo>
                <a:cubicBezTo>
                  <a:pt x="335215" y="365923"/>
                  <a:pt x="365919" y="396626"/>
                  <a:pt x="365919" y="434503"/>
                </a:cubicBezTo>
                <a:cubicBezTo>
                  <a:pt x="365919" y="472379"/>
                  <a:pt x="335215" y="503083"/>
                  <a:pt x="297339" y="503083"/>
                </a:cubicBezTo>
                <a:cubicBezTo>
                  <a:pt x="286766" y="503083"/>
                  <a:pt x="276879" y="500497"/>
                  <a:pt x="267935" y="496225"/>
                </a:cubicBezTo>
                <a:lnTo>
                  <a:pt x="53466" y="710694"/>
                </a:lnTo>
                <a:lnTo>
                  <a:pt x="74454" y="731683"/>
                </a:lnTo>
                <a:lnTo>
                  <a:pt x="474304" y="598395"/>
                </a:lnTo>
                <a:cubicBezTo>
                  <a:pt x="503026" y="588820"/>
                  <a:pt x="525148" y="565650"/>
                  <a:pt x="533383" y="536515"/>
                </a:cubicBezTo>
                <a:lnTo>
                  <a:pt x="594519" y="320203"/>
                </a:lnTo>
                <a:lnTo>
                  <a:pt x="411639" y="137323"/>
                </a:lnTo>
                <a:lnTo>
                  <a:pt x="195326" y="198459"/>
                </a:lnTo>
                <a:close/>
                <a:moveTo>
                  <a:pt x="711591" y="106133"/>
                </a:moveTo>
                <a:lnTo>
                  <a:pt x="625709" y="20251"/>
                </a:lnTo>
                <a:cubicBezTo>
                  <a:pt x="598920" y="-6538"/>
                  <a:pt x="555471" y="-6538"/>
                  <a:pt x="528682" y="20251"/>
                </a:cubicBezTo>
                <a:lnTo>
                  <a:pt x="447886" y="101047"/>
                </a:lnTo>
                <a:lnTo>
                  <a:pt x="630795" y="283955"/>
                </a:lnTo>
                <a:lnTo>
                  <a:pt x="711591" y="203159"/>
                </a:lnTo>
                <a:cubicBezTo>
                  <a:pt x="738380" y="176370"/>
                  <a:pt x="738380" y="132936"/>
                  <a:pt x="711591" y="106133"/>
                </a:cubicBezTo>
                <a:close/>
              </a:path>
            </a:pathLst>
          </a:custGeom>
          <a:solidFill>
            <a:srgbClr val="910830"/>
          </a:solidFill>
          <a:ln w="1414" cap="flat">
            <a:noFill/>
            <a:prstDash val="solid"/>
            <a:miter/>
          </a:ln>
        </p:spPr>
        <p:txBody>
          <a:bodyPr rtlCol="0" anchor="ctr"/>
          <a:lstStyle/>
          <a:p>
            <a:endParaRPr lang="en-GB"/>
          </a:p>
        </p:txBody>
      </p:sp>
      <p:sp>
        <p:nvSpPr>
          <p:cNvPr id="294" name="Grafik 290">
            <a:extLst>
              <a:ext uri="{FF2B5EF4-FFF2-40B4-BE49-F238E27FC236}">
                <a16:creationId xmlns:a16="http://schemas.microsoft.com/office/drawing/2014/main" id="{35108AF7-900B-4A95-8D97-C71BA0F25C94}"/>
              </a:ext>
            </a:extLst>
          </p:cNvPr>
          <p:cNvSpPr/>
          <p:nvPr/>
        </p:nvSpPr>
        <p:spPr>
          <a:xfrm>
            <a:off x="6241444" y="2276565"/>
            <a:ext cx="420690" cy="420690"/>
          </a:xfrm>
          <a:custGeom>
            <a:avLst/>
            <a:gdLst>
              <a:gd name="connsiteX0" fmla="*/ 571660 w 640080"/>
              <a:gd name="connsiteY0" fmla="*/ 640240 h 640080"/>
              <a:gd name="connsiteX1" fmla="*/ 68740 w 640080"/>
              <a:gd name="connsiteY1" fmla="*/ 640240 h 640080"/>
              <a:gd name="connsiteX2" fmla="*/ 160 w 640080"/>
              <a:gd name="connsiteY2" fmla="*/ 571660 h 640080"/>
              <a:gd name="connsiteX3" fmla="*/ 160 w 640080"/>
              <a:gd name="connsiteY3" fmla="*/ 68740 h 640080"/>
              <a:gd name="connsiteX4" fmla="*/ 68740 w 640080"/>
              <a:gd name="connsiteY4" fmla="*/ 160 h 640080"/>
              <a:gd name="connsiteX5" fmla="*/ 571660 w 640080"/>
              <a:gd name="connsiteY5" fmla="*/ 160 h 640080"/>
              <a:gd name="connsiteX6" fmla="*/ 640240 w 640080"/>
              <a:gd name="connsiteY6" fmla="*/ 68740 h 640080"/>
              <a:gd name="connsiteX7" fmla="*/ 640240 w 640080"/>
              <a:gd name="connsiteY7" fmla="*/ 571660 h 640080"/>
              <a:gd name="connsiteX8" fmla="*/ 571660 w 640080"/>
              <a:gd name="connsiteY8" fmla="*/ 640240 h 640080"/>
              <a:gd name="connsiteX9" fmla="*/ 340346 w 640080"/>
              <a:gd name="connsiteY9" fmla="*/ 208615 h 640080"/>
              <a:gd name="connsiteX10" fmla="*/ 146464 w 640080"/>
              <a:gd name="connsiteY10" fmla="*/ 402496 h 640080"/>
              <a:gd name="connsiteX11" fmla="*/ 137463 w 640080"/>
              <a:gd name="connsiteY11" fmla="*/ 484078 h 640080"/>
              <a:gd name="connsiteX12" fmla="*/ 156466 w 640080"/>
              <a:gd name="connsiteY12" fmla="*/ 503080 h 640080"/>
              <a:gd name="connsiteX13" fmla="*/ 238047 w 640080"/>
              <a:gd name="connsiteY13" fmla="*/ 494079 h 640080"/>
              <a:gd name="connsiteX14" fmla="*/ 431929 w 640080"/>
              <a:gd name="connsiteY14" fmla="*/ 300198 h 640080"/>
              <a:gd name="connsiteX15" fmla="*/ 431929 w 640080"/>
              <a:gd name="connsiteY15" fmla="*/ 288053 h 640080"/>
              <a:gd name="connsiteX16" fmla="*/ 352633 w 640080"/>
              <a:gd name="connsiteY16" fmla="*/ 208758 h 640080"/>
              <a:gd name="connsiteX17" fmla="*/ 340346 w 640080"/>
              <a:gd name="connsiteY17" fmla="*/ 208615 h 640080"/>
              <a:gd name="connsiteX18" fmla="*/ 493079 w 640080"/>
              <a:gd name="connsiteY18" fmla="*/ 190327 h 640080"/>
              <a:gd name="connsiteX19" fmla="*/ 450074 w 640080"/>
              <a:gd name="connsiteY19" fmla="*/ 147322 h 640080"/>
              <a:gd name="connsiteX20" fmla="*/ 401639 w 640080"/>
              <a:gd name="connsiteY20" fmla="*/ 147322 h 640080"/>
              <a:gd name="connsiteX21" fmla="*/ 368635 w 640080"/>
              <a:gd name="connsiteY21" fmla="*/ 180326 h 640080"/>
              <a:gd name="connsiteX22" fmla="*/ 368635 w 640080"/>
              <a:gd name="connsiteY22" fmla="*/ 192470 h 640080"/>
              <a:gd name="connsiteX23" fmla="*/ 447931 w 640080"/>
              <a:gd name="connsiteY23" fmla="*/ 271766 h 640080"/>
              <a:gd name="connsiteX24" fmla="*/ 460075 w 640080"/>
              <a:gd name="connsiteY24" fmla="*/ 271766 h 640080"/>
              <a:gd name="connsiteX25" fmla="*/ 493079 w 640080"/>
              <a:gd name="connsiteY25" fmla="*/ 238762 h 640080"/>
              <a:gd name="connsiteX26" fmla="*/ 493079 w 640080"/>
              <a:gd name="connsiteY26" fmla="*/ 19032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640080">
                <a:moveTo>
                  <a:pt x="571660" y="640240"/>
                </a:moveTo>
                <a:lnTo>
                  <a:pt x="68740" y="640240"/>
                </a:lnTo>
                <a:cubicBezTo>
                  <a:pt x="30878" y="640240"/>
                  <a:pt x="160" y="609522"/>
                  <a:pt x="160" y="571660"/>
                </a:cubicBezTo>
                <a:lnTo>
                  <a:pt x="160" y="68740"/>
                </a:lnTo>
                <a:cubicBezTo>
                  <a:pt x="160" y="30878"/>
                  <a:pt x="30878" y="160"/>
                  <a:pt x="68740" y="160"/>
                </a:cubicBezTo>
                <a:lnTo>
                  <a:pt x="571660" y="160"/>
                </a:lnTo>
                <a:cubicBezTo>
                  <a:pt x="609522" y="160"/>
                  <a:pt x="640240" y="30878"/>
                  <a:pt x="640240" y="68740"/>
                </a:cubicBezTo>
                <a:lnTo>
                  <a:pt x="640240" y="571660"/>
                </a:lnTo>
                <a:cubicBezTo>
                  <a:pt x="640240" y="609522"/>
                  <a:pt x="609522" y="640240"/>
                  <a:pt x="571660" y="640240"/>
                </a:cubicBezTo>
                <a:close/>
                <a:moveTo>
                  <a:pt x="340346" y="208615"/>
                </a:moveTo>
                <a:lnTo>
                  <a:pt x="146464" y="402496"/>
                </a:lnTo>
                <a:lnTo>
                  <a:pt x="137463" y="484078"/>
                </a:lnTo>
                <a:cubicBezTo>
                  <a:pt x="136320" y="494936"/>
                  <a:pt x="145464" y="504223"/>
                  <a:pt x="156466" y="503080"/>
                </a:cubicBezTo>
                <a:lnTo>
                  <a:pt x="238047" y="494079"/>
                </a:lnTo>
                <a:lnTo>
                  <a:pt x="431929" y="300198"/>
                </a:lnTo>
                <a:cubicBezTo>
                  <a:pt x="435215" y="296912"/>
                  <a:pt x="435215" y="291482"/>
                  <a:pt x="431929" y="288053"/>
                </a:cubicBezTo>
                <a:lnTo>
                  <a:pt x="352633" y="208758"/>
                </a:lnTo>
                <a:cubicBezTo>
                  <a:pt x="349061" y="205329"/>
                  <a:pt x="343632" y="205329"/>
                  <a:pt x="340346" y="208615"/>
                </a:cubicBezTo>
                <a:close/>
                <a:moveTo>
                  <a:pt x="493079" y="190327"/>
                </a:moveTo>
                <a:lnTo>
                  <a:pt x="450074" y="147322"/>
                </a:lnTo>
                <a:cubicBezTo>
                  <a:pt x="436643" y="133891"/>
                  <a:pt x="414926" y="133891"/>
                  <a:pt x="401639" y="147322"/>
                </a:cubicBezTo>
                <a:lnTo>
                  <a:pt x="368635" y="180326"/>
                </a:lnTo>
                <a:cubicBezTo>
                  <a:pt x="365349" y="183612"/>
                  <a:pt x="365349" y="189041"/>
                  <a:pt x="368635" y="192470"/>
                </a:cubicBezTo>
                <a:lnTo>
                  <a:pt x="447931" y="271766"/>
                </a:lnTo>
                <a:cubicBezTo>
                  <a:pt x="451217" y="275052"/>
                  <a:pt x="456646" y="275052"/>
                  <a:pt x="460075" y="271766"/>
                </a:cubicBezTo>
                <a:lnTo>
                  <a:pt x="493079" y="238762"/>
                </a:lnTo>
                <a:cubicBezTo>
                  <a:pt x="506366" y="225474"/>
                  <a:pt x="506366" y="203757"/>
                  <a:pt x="493079" y="190327"/>
                </a:cubicBezTo>
                <a:close/>
              </a:path>
            </a:pathLst>
          </a:custGeom>
          <a:solidFill>
            <a:srgbClr val="910830"/>
          </a:solidFill>
          <a:ln w="1424" cap="flat">
            <a:noFill/>
            <a:prstDash val="solid"/>
            <a:miter/>
          </a:ln>
        </p:spPr>
        <p:txBody>
          <a:bodyPr rtlCol="0" anchor="ctr"/>
          <a:lstStyle/>
          <a:p>
            <a:endParaRPr lang="en-GB"/>
          </a:p>
        </p:txBody>
      </p:sp>
      <p:sp>
        <p:nvSpPr>
          <p:cNvPr id="295" name="Grafik 291">
            <a:extLst>
              <a:ext uri="{FF2B5EF4-FFF2-40B4-BE49-F238E27FC236}">
                <a16:creationId xmlns:a16="http://schemas.microsoft.com/office/drawing/2014/main" id="{D279BA32-448E-4A4A-BBDE-16E35E271F6F}"/>
              </a:ext>
            </a:extLst>
          </p:cNvPr>
          <p:cNvSpPr/>
          <p:nvPr/>
        </p:nvSpPr>
        <p:spPr>
          <a:xfrm>
            <a:off x="512032" y="2246515"/>
            <a:ext cx="600986" cy="480789"/>
          </a:xfrm>
          <a:custGeom>
            <a:avLst/>
            <a:gdLst>
              <a:gd name="connsiteX0" fmla="*/ 183062 w 914400"/>
              <a:gd name="connsiteY0" fmla="*/ 137321 h 731520"/>
              <a:gd name="connsiteX1" fmla="*/ 251642 w 914400"/>
              <a:gd name="connsiteY1" fmla="*/ 68741 h 731520"/>
              <a:gd name="connsiteX2" fmla="*/ 183062 w 914400"/>
              <a:gd name="connsiteY2" fmla="*/ 161 h 731520"/>
              <a:gd name="connsiteX3" fmla="*/ 114482 w 914400"/>
              <a:gd name="connsiteY3" fmla="*/ 68741 h 731520"/>
              <a:gd name="connsiteX4" fmla="*/ 183062 w 914400"/>
              <a:gd name="connsiteY4" fmla="*/ 137321 h 731520"/>
              <a:gd name="connsiteX5" fmla="*/ 731702 w 914400"/>
              <a:gd name="connsiteY5" fmla="*/ 137321 h 731520"/>
              <a:gd name="connsiteX6" fmla="*/ 800282 w 914400"/>
              <a:gd name="connsiteY6" fmla="*/ 68741 h 731520"/>
              <a:gd name="connsiteX7" fmla="*/ 731702 w 914400"/>
              <a:gd name="connsiteY7" fmla="*/ 161 h 731520"/>
              <a:gd name="connsiteX8" fmla="*/ 663122 w 914400"/>
              <a:gd name="connsiteY8" fmla="*/ 68741 h 731520"/>
              <a:gd name="connsiteX9" fmla="*/ 731702 w 914400"/>
              <a:gd name="connsiteY9" fmla="*/ 137321 h 731520"/>
              <a:gd name="connsiteX10" fmla="*/ 911296 w 914400"/>
              <a:gd name="connsiteY10" fmla="*/ 668959 h 731520"/>
              <a:gd name="connsiteX11" fmla="*/ 848431 w 914400"/>
              <a:gd name="connsiteY11" fmla="*/ 511796 h 731520"/>
              <a:gd name="connsiteX12" fmla="*/ 789709 w 914400"/>
              <a:gd name="connsiteY12" fmla="*/ 578090 h 731520"/>
              <a:gd name="connsiteX13" fmla="*/ 786852 w 914400"/>
              <a:gd name="connsiteY13" fmla="*/ 604093 h 731520"/>
              <a:gd name="connsiteX14" fmla="*/ 826428 w 914400"/>
              <a:gd name="connsiteY14" fmla="*/ 702963 h 731520"/>
              <a:gd name="connsiteX15" fmla="*/ 868862 w 914400"/>
              <a:gd name="connsiteY15" fmla="*/ 731681 h 731520"/>
              <a:gd name="connsiteX16" fmla="*/ 885864 w 914400"/>
              <a:gd name="connsiteY16" fmla="*/ 728395 h 731520"/>
              <a:gd name="connsiteX17" fmla="*/ 911296 w 914400"/>
              <a:gd name="connsiteY17" fmla="*/ 668959 h 731520"/>
              <a:gd name="connsiteX18" fmla="*/ 862433 w 914400"/>
              <a:gd name="connsiteY18" fmla="*/ 369207 h 731520"/>
              <a:gd name="connsiteX19" fmla="*/ 836001 w 914400"/>
              <a:gd name="connsiteY19" fmla="*/ 254621 h 731520"/>
              <a:gd name="connsiteX20" fmla="*/ 782423 w 914400"/>
              <a:gd name="connsiteY20" fmla="*/ 190470 h 731520"/>
              <a:gd name="connsiteX21" fmla="*/ 702270 w 914400"/>
              <a:gd name="connsiteY21" fmla="*/ 195185 h 731520"/>
              <a:gd name="connsiteX22" fmla="*/ 633547 w 914400"/>
              <a:gd name="connsiteY22" fmla="*/ 280053 h 731520"/>
              <a:gd name="connsiteX23" fmla="*/ 617402 w 914400"/>
              <a:gd name="connsiteY23" fmla="*/ 328488 h 731520"/>
              <a:gd name="connsiteX24" fmla="*/ 594542 w 914400"/>
              <a:gd name="connsiteY24" fmla="*/ 343061 h 731520"/>
              <a:gd name="connsiteX25" fmla="*/ 594542 w 914400"/>
              <a:gd name="connsiteY25" fmla="*/ 205901 h 731520"/>
              <a:gd name="connsiteX26" fmla="*/ 571682 w 914400"/>
              <a:gd name="connsiteY26" fmla="*/ 183041 h 731520"/>
              <a:gd name="connsiteX27" fmla="*/ 343082 w 914400"/>
              <a:gd name="connsiteY27" fmla="*/ 183041 h 731520"/>
              <a:gd name="connsiteX28" fmla="*/ 320222 w 914400"/>
              <a:gd name="connsiteY28" fmla="*/ 205901 h 731520"/>
              <a:gd name="connsiteX29" fmla="*/ 320222 w 914400"/>
              <a:gd name="connsiteY29" fmla="*/ 343061 h 731520"/>
              <a:gd name="connsiteX30" fmla="*/ 297219 w 914400"/>
              <a:gd name="connsiteY30" fmla="*/ 328488 h 731520"/>
              <a:gd name="connsiteX31" fmla="*/ 281074 w 914400"/>
              <a:gd name="connsiteY31" fmla="*/ 280053 h 731520"/>
              <a:gd name="connsiteX32" fmla="*/ 212352 w 914400"/>
              <a:gd name="connsiteY32" fmla="*/ 195185 h 731520"/>
              <a:gd name="connsiteX33" fmla="*/ 132199 w 914400"/>
              <a:gd name="connsiteY33" fmla="*/ 190470 h 731520"/>
              <a:gd name="connsiteX34" fmla="*/ 78621 w 914400"/>
              <a:gd name="connsiteY34" fmla="*/ 254621 h 731520"/>
              <a:gd name="connsiteX35" fmla="*/ 52332 w 914400"/>
              <a:gd name="connsiteY35" fmla="*/ 369207 h 731520"/>
              <a:gd name="connsiteX36" fmla="*/ 72906 w 914400"/>
              <a:gd name="connsiteY36" fmla="*/ 450217 h 731520"/>
              <a:gd name="connsiteX37" fmla="*/ 168918 w 914400"/>
              <a:gd name="connsiteY37" fmla="*/ 558659 h 731520"/>
              <a:gd name="connsiteX38" fmla="*/ 183348 w 914400"/>
              <a:gd name="connsiteY38" fmla="*/ 690961 h 731520"/>
              <a:gd name="connsiteX39" fmla="*/ 228782 w 914400"/>
              <a:gd name="connsiteY39" fmla="*/ 731681 h 731520"/>
              <a:gd name="connsiteX40" fmla="*/ 233783 w 914400"/>
              <a:gd name="connsiteY40" fmla="*/ 731395 h 731520"/>
              <a:gd name="connsiteX41" fmla="*/ 274216 w 914400"/>
              <a:gd name="connsiteY41" fmla="*/ 680960 h 731520"/>
              <a:gd name="connsiteX42" fmla="*/ 259786 w 914400"/>
              <a:gd name="connsiteY42" fmla="*/ 548372 h 731520"/>
              <a:gd name="connsiteX43" fmla="*/ 237498 w 914400"/>
              <a:gd name="connsiteY43" fmla="*/ 498366 h 731520"/>
              <a:gd name="connsiteX44" fmla="*/ 175633 w 914400"/>
              <a:gd name="connsiteY44" fmla="*/ 428357 h 731520"/>
              <a:gd name="connsiteX45" fmla="*/ 200779 w 914400"/>
              <a:gd name="connsiteY45" fmla="*/ 327916 h 731520"/>
              <a:gd name="connsiteX46" fmla="*/ 210494 w 914400"/>
              <a:gd name="connsiteY46" fmla="*/ 357063 h 731520"/>
              <a:gd name="connsiteX47" fmla="*/ 245499 w 914400"/>
              <a:gd name="connsiteY47" fmla="*/ 403640 h 731520"/>
              <a:gd name="connsiteX48" fmla="*/ 318508 w 914400"/>
              <a:gd name="connsiteY48" fmla="*/ 450074 h 731520"/>
              <a:gd name="connsiteX49" fmla="*/ 343082 w 914400"/>
              <a:gd name="connsiteY49" fmla="*/ 457218 h 731520"/>
              <a:gd name="connsiteX50" fmla="*/ 571682 w 914400"/>
              <a:gd name="connsiteY50" fmla="*/ 457218 h 731520"/>
              <a:gd name="connsiteX51" fmla="*/ 596257 w 914400"/>
              <a:gd name="connsiteY51" fmla="*/ 450074 h 731520"/>
              <a:gd name="connsiteX52" fmla="*/ 669266 w 914400"/>
              <a:gd name="connsiteY52" fmla="*/ 403640 h 731520"/>
              <a:gd name="connsiteX53" fmla="*/ 704270 w 914400"/>
              <a:gd name="connsiteY53" fmla="*/ 357063 h 731520"/>
              <a:gd name="connsiteX54" fmla="*/ 713986 w 914400"/>
              <a:gd name="connsiteY54" fmla="*/ 327916 h 731520"/>
              <a:gd name="connsiteX55" fmla="*/ 739132 w 914400"/>
              <a:gd name="connsiteY55" fmla="*/ 428357 h 731520"/>
              <a:gd name="connsiteX56" fmla="*/ 677267 w 914400"/>
              <a:gd name="connsiteY56" fmla="*/ 498366 h 731520"/>
              <a:gd name="connsiteX57" fmla="*/ 654978 w 914400"/>
              <a:gd name="connsiteY57" fmla="*/ 548372 h 731520"/>
              <a:gd name="connsiteX58" fmla="*/ 640548 w 914400"/>
              <a:gd name="connsiteY58" fmla="*/ 680960 h 731520"/>
              <a:gd name="connsiteX59" fmla="*/ 680982 w 914400"/>
              <a:gd name="connsiteY59" fmla="*/ 731395 h 731520"/>
              <a:gd name="connsiteX60" fmla="*/ 685982 w 914400"/>
              <a:gd name="connsiteY60" fmla="*/ 731681 h 731520"/>
              <a:gd name="connsiteX61" fmla="*/ 731416 w 914400"/>
              <a:gd name="connsiteY61" fmla="*/ 690961 h 731520"/>
              <a:gd name="connsiteX62" fmla="*/ 745847 w 914400"/>
              <a:gd name="connsiteY62" fmla="*/ 558659 h 731520"/>
              <a:gd name="connsiteX63" fmla="*/ 841859 w 914400"/>
              <a:gd name="connsiteY63" fmla="*/ 450217 h 731520"/>
              <a:gd name="connsiteX64" fmla="*/ 862433 w 914400"/>
              <a:gd name="connsiteY64" fmla="*/ 369207 h 731520"/>
              <a:gd name="connsiteX65" fmla="*/ 66333 w 914400"/>
              <a:gd name="connsiteY65" fmla="*/ 511796 h 731520"/>
              <a:gd name="connsiteX66" fmla="*/ 3468 w 914400"/>
              <a:gd name="connsiteY66" fmla="*/ 668959 h 731520"/>
              <a:gd name="connsiteX67" fmla="*/ 28900 w 914400"/>
              <a:gd name="connsiteY67" fmla="*/ 728395 h 731520"/>
              <a:gd name="connsiteX68" fmla="*/ 88336 w 914400"/>
              <a:gd name="connsiteY68" fmla="*/ 702963 h 731520"/>
              <a:gd name="connsiteX69" fmla="*/ 127912 w 914400"/>
              <a:gd name="connsiteY69" fmla="*/ 604093 h 731520"/>
              <a:gd name="connsiteX70" fmla="*/ 125055 w 914400"/>
              <a:gd name="connsiteY70" fmla="*/ 578090 h 731520"/>
              <a:gd name="connsiteX71" fmla="*/ 66333 w 914400"/>
              <a:gd name="connsiteY71" fmla="*/ 51179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914400" h="731520">
                <a:moveTo>
                  <a:pt x="183062" y="137321"/>
                </a:moveTo>
                <a:cubicBezTo>
                  <a:pt x="220924" y="137321"/>
                  <a:pt x="251642" y="106603"/>
                  <a:pt x="251642" y="68741"/>
                </a:cubicBezTo>
                <a:cubicBezTo>
                  <a:pt x="251642" y="30879"/>
                  <a:pt x="220924" y="161"/>
                  <a:pt x="183062" y="161"/>
                </a:cubicBezTo>
                <a:cubicBezTo>
                  <a:pt x="145200" y="161"/>
                  <a:pt x="114482" y="30879"/>
                  <a:pt x="114482" y="68741"/>
                </a:cubicBezTo>
                <a:cubicBezTo>
                  <a:pt x="114482" y="106603"/>
                  <a:pt x="145200" y="137321"/>
                  <a:pt x="183062" y="137321"/>
                </a:cubicBezTo>
                <a:close/>
                <a:moveTo>
                  <a:pt x="731702" y="137321"/>
                </a:moveTo>
                <a:cubicBezTo>
                  <a:pt x="769564" y="137321"/>
                  <a:pt x="800282" y="106603"/>
                  <a:pt x="800282" y="68741"/>
                </a:cubicBezTo>
                <a:cubicBezTo>
                  <a:pt x="800282" y="30879"/>
                  <a:pt x="769564" y="161"/>
                  <a:pt x="731702" y="161"/>
                </a:cubicBezTo>
                <a:cubicBezTo>
                  <a:pt x="693840" y="161"/>
                  <a:pt x="663122" y="30879"/>
                  <a:pt x="663122" y="68741"/>
                </a:cubicBezTo>
                <a:cubicBezTo>
                  <a:pt x="663122" y="106603"/>
                  <a:pt x="693840" y="137321"/>
                  <a:pt x="731702" y="137321"/>
                </a:cubicBezTo>
                <a:close/>
                <a:moveTo>
                  <a:pt x="911296" y="668959"/>
                </a:moveTo>
                <a:lnTo>
                  <a:pt x="848431" y="511796"/>
                </a:lnTo>
                <a:lnTo>
                  <a:pt x="789709" y="578090"/>
                </a:lnTo>
                <a:lnTo>
                  <a:pt x="786852" y="604093"/>
                </a:lnTo>
                <a:lnTo>
                  <a:pt x="826428" y="702963"/>
                </a:lnTo>
                <a:cubicBezTo>
                  <a:pt x="833572" y="720822"/>
                  <a:pt x="850717" y="731681"/>
                  <a:pt x="868862" y="731681"/>
                </a:cubicBezTo>
                <a:cubicBezTo>
                  <a:pt x="874577" y="731681"/>
                  <a:pt x="880292" y="730681"/>
                  <a:pt x="885864" y="728395"/>
                </a:cubicBezTo>
                <a:cubicBezTo>
                  <a:pt x="909296" y="718965"/>
                  <a:pt x="920726" y="692390"/>
                  <a:pt x="911296" y="668959"/>
                </a:cubicBezTo>
                <a:close/>
                <a:moveTo>
                  <a:pt x="862433" y="369207"/>
                </a:moveTo>
                <a:lnTo>
                  <a:pt x="836001" y="254621"/>
                </a:lnTo>
                <a:cubicBezTo>
                  <a:pt x="829429" y="226046"/>
                  <a:pt x="809426" y="202043"/>
                  <a:pt x="782423" y="190470"/>
                </a:cubicBezTo>
                <a:cubicBezTo>
                  <a:pt x="755991" y="179040"/>
                  <a:pt x="726702" y="180898"/>
                  <a:pt x="702270" y="195185"/>
                </a:cubicBezTo>
                <a:cubicBezTo>
                  <a:pt x="669837" y="214330"/>
                  <a:pt x="645549" y="244477"/>
                  <a:pt x="633547" y="280053"/>
                </a:cubicBezTo>
                <a:lnTo>
                  <a:pt x="617402" y="328488"/>
                </a:lnTo>
                <a:lnTo>
                  <a:pt x="594542" y="343061"/>
                </a:lnTo>
                <a:lnTo>
                  <a:pt x="594542" y="205901"/>
                </a:lnTo>
                <a:cubicBezTo>
                  <a:pt x="594542" y="193328"/>
                  <a:pt x="584255" y="183041"/>
                  <a:pt x="571682" y="183041"/>
                </a:cubicBezTo>
                <a:lnTo>
                  <a:pt x="343082" y="183041"/>
                </a:lnTo>
                <a:cubicBezTo>
                  <a:pt x="330509" y="183041"/>
                  <a:pt x="320222" y="193328"/>
                  <a:pt x="320222" y="205901"/>
                </a:cubicBezTo>
                <a:lnTo>
                  <a:pt x="320222" y="343061"/>
                </a:lnTo>
                <a:lnTo>
                  <a:pt x="297219" y="328488"/>
                </a:lnTo>
                <a:lnTo>
                  <a:pt x="281074" y="280053"/>
                </a:lnTo>
                <a:cubicBezTo>
                  <a:pt x="269216" y="244334"/>
                  <a:pt x="244784" y="214330"/>
                  <a:pt x="212352" y="195185"/>
                </a:cubicBezTo>
                <a:cubicBezTo>
                  <a:pt x="187777" y="180898"/>
                  <a:pt x="158631" y="179040"/>
                  <a:pt x="132199" y="190470"/>
                </a:cubicBezTo>
                <a:cubicBezTo>
                  <a:pt x="105195" y="202043"/>
                  <a:pt x="85193" y="226046"/>
                  <a:pt x="78621" y="254621"/>
                </a:cubicBezTo>
                <a:lnTo>
                  <a:pt x="52332" y="369207"/>
                </a:lnTo>
                <a:cubicBezTo>
                  <a:pt x="45759" y="397782"/>
                  <a:pt x="53332" y="428071"/>
                  <a:pt x="72906" y="450217"/>
                </a:cubicBezTo>
                <a:lnTo>
                  <a:pt x="168918" y="558659"/>
                </a:lnTo>
                <a:lnTo>
                  <a:pt x="183348" y="690961"/>
                </a:lnTo>
                <a:cubicBezTo>
                  <a:pt x="185920" y="714250"/>
                  <a:pt x="205636" y="731681"/>
                  <a:pt x="228782" y="731681"/>
                </a:cubicBezTo>
                <a:cubicBezTo>
                  <a:pt x="230497" y="731681"/>
                  <a:pt x="232068" y="731538"/>
                  <a:pt x="233783" y="731395"/>
                </a:cubicBezTo>
                <a:cubicBezTo>
                  <a:pt x="258929" y="728680"/>
                  <a:pt x="276931" y="706106"/>
                  <a:pt x="274216" y="680960"/>
                </a:cubicBezTo>
                <a:lnTo>
                  <a:pt x="259786" y="548372"/>
                </a:lnTo>
                <a:cubicBezTo>
                  <a:pt x="257643" y="529798"/>
                  <a:pt x="249928" y="512511"/>
                  <a:pt x="237498" y="498366"/>
                </a:cubicBezTo>
                <a:lnTo>
                  <a:pt x="175633" y="428357"/>
                </a:lnTo>
                <a:lnTo>
                  <a:pt x="200779" y="327916"/>
                </a:lnTo>
                <a:lnTo>
                  <a:pt x="210494" y="357063"/>
                </a:lnTo>
                <a:cubicBezTo>
                  <a:pt x="216352" y="374922"/>
                  <a:pt x="227496" y="390495"/>
                  <a:pt x="245499" y="403640"/>
                </a:cubicBezTo>
                <a:lnTo>
                  <a:pt x="318508" y="450074"/>
                </a:lnTo>
                <a:cubicBezTo>
                  <a:pt x="325080" y="454217"/>
                  <a:pt x="335796" y="456646"/>
                  <a:pt x="343082" y="457218"/>
                </a:cubicBezTo>
                <a:lnTo>
                  <a:pt x="571682" y="457218"/>
                </a:lnTo>
                <a:cubicBezTo>
                  <a:pt x="578969" y="456646"/>
                  <a:pt x="589684" y="454217"/>
                  <a:pt x="596257" y="450074"/>
                </a:cubicBezTo>
                <a:lnTo>
                  <a:pt x="669266" y="403640"/>
                </a:lnTo>
                <a:cubicBezTo>
                  <a:pt x="687268" y="390495"/>
                  <a:pt x="698412" y="375065"/>
                  <a:pt x="704270" y="357063"/>
                </a:cubicBezTo>
                <a:lnTo>
                  <a:pt x="713986" y="327916"/>
                </a:lnTo>
                <a:lnTo>
                  <a:pt x="739132" y="428357"/>
                </a:lnTo>
                <a:lnTo>
                  <a:pt x="677267" y="498366"/>
                </a:lnTo>
                <a:cubicBezTo>
                  <a:pt x="664837" y="512511"/>
                  <a:pt x="657121" y="529798"/>
                  <a:pt x="654978" y="548372"/>
                </a:cubicBezTo>
                <a:lnTo>
                  <a:pt x="640548" y="680960"/>
                </a:lnTo>
                <a:cubicBezTo>
                  <a:pt x="637833" y="706106"/>
                  <a:pt x="655978" y="728680"/>
                  <a:pt x="680982" y="731395"/>
                </a:cubicBezTo>
                <a:cubicBezTo>
                  <a:pt x="682696" y="731538"/>
                  <a:pt x="684268" y="731681"/>
                  <a:pt x="685982" y="731681"/>
                </a:cubicBezTo>
                <a:cubicBezTo>
                  <a:pt x="708985" y="731681"/>
                  <a:pt x="728845" y="714393"/>
                  <a:pt x="731416" y="690961"/>
                </a:cubicBezTo>
                <a:lnTo>
                  <a:pt x="745847" y="558659"/>
                </a:lnTo>
                <a:lnTo>
                  <a:pt x="841859" y="450217"/>
                </a:lnTo>
                <a:cubicBezTo>
                  <a:pt x="861290" y="428071"/>
                  <a:pt x="869005" y="397782"/>
                  <a:pt x="862433" y="369207"/>
                </a:cubicBezTo>
                <a:close/>
                <a:moveTo>
                  <a:pt x="66333" y="511796"/>
                </a:moveTo>
                <a:lnTo>
                  <a:pt x="3468" y="668959"/>
                </a:lnTo>
                <a:cubicBezTo>
                  <a:pt x="-5961" y="692390"/>
                  <a:pt x="5469" y="718965"/>
                  <a:pt x="28900" y="728395"/>
                </a:cubicBezTo>
                <a:cubicBezTo>
                  <a:pt x="52903" y="737824"/>
                  <a:pt x="79049" y="725966"/>
                  <a:pt x="88336" y="702963"/>
                </a:cubicBezTo>
                <a:lnTo>
                  <a:pt x="127912" y="604093"/>
                </a:lnTo>
                <a:lnTo>
                  <a:pt x="125055" y="578090"/>
                </a:lnTo>
                <a:lnTo>
                  <a:pt x="66333" y="511796"/>
                </a:lnTo>
                <a:close/>
              </a:path>
            </a:pathLst>
          </a:custGeom>
          <a:solidFill>
            <a:srgbClr val="910830"/>
          </a:solidFill>
          <a:ln w="1429" cap="flat">
            <a:noFill/>
            <a:prstDash val="solid"/>
            <a:miter/>
          </a:ln>
        </p:spPr>
        <p:txBody>
          <a:bodyPr rtlCol="0" anchor="ctr"/>
          <a:lstStyle/>
          <a:p>
            <a:endParaRPr lang="en-GB"/>
          </a:p>
        </p:txBody>
      </p:sp>
      <p:sp>
        <p:nvSpPr>
          <p:cNvPr id="296" name="Grafik 292">
            <a:extLst>
              <a:ext uri="{FF2B5EF4-FFF2-40B4-BE49-F238E27FC236}">
                <a16:creationId xmlns:a16="http://schemas.microsoft.com/office/drawing/2014/main" id="{69085BD0-6905-41EF-89CF-7D6FB0377776}"/>
              </a:ext>
            </a:extLst>
          </p:cNvPr>
          <p:cNvSpPr/>
          <p:nvPr/>
        </p:nvSpPr>
        <p:spPr>
          <a:xfrm>
            <a:off x="6712216" y="2246516"/>
            <a:ext cx="420690" cy="480789"/>
          </a:xfrm>
          <a:custGeom>
            <a:avLst/>
            <a:gdLst>
              <a:gd name="connsiteX0" fmla="*/ 160180 w 640080"/>
              <a:gd name="connsiteY0" fmla="*/ 320200 h 731520"/>
              <a:gd name="connsiteX1" fmla="*/ 320200 w 640080"/>
              <a:gd name="connsiteY1" fmla="*/ 160180 h 731520"/>
              <a:gd name="connsiteX2" fmla="*/ 160180 w 640080"/>
              <a:gd name="connsiteY2" fmla="*/ 160 h 731520"/>
              <a:gd name="connsiteX3" fmla="*/ 160 w 640080"/>
              <a:gd name="connsiteY3" fmla="*/ 160180 h 731520"/>
              <a:gd name="connsiteX4" fmla="*/ 160180 w 640080"/>
              <a:gd name="connsiteY4" fmla="*/ 320200 h 731520"/>
              <a:gd name="connsiteX5" fmla="*/ 160180 w 640080"/>
              <a:gd name="connsiteY5" fmla="*/ 91600 h 731520"/>
              <a:gd name="connsiteX6" fmla="*/ 228760 w 640080"/>
              <a:gd name="connsiteY6" fmla="*/ 160180 h 731520"/>
              <a:gd name="connsiteX7" fmla="*/ 160180 w 640080"/>
              <a:gd name="connsiteY7" fmla="*/ 228760 h 731520"/>
              <a:gd name="connsiteX8" fmla="*/ 91600 w 640080"/>
              <a:gd name="connsiteY8" fmla="*/ 160180 h 731520"/>
              <a:gd name="connsiteX9" fmla="*/ 160180 w 640080"/>
              <a:gd name="connsiteY9" fmla="*/ 91600 h 731520"/>
              <a:gd name="connsiteX10" fmla="*/ 480220 w 640080"/>
              <a:gd name="connsiteY10" fmla="*/ 411640 h 731520"/>
              <a:gd name="connsiteX11" fmla="*/ 320200 w 640080"/>
              <a:gd name="connsiteY11" fmla="*/ 571660 h 731520"/>
              <a:gd name="connsiteX12" fmla="*/ 480220 w 640080"/>
              <a:gd name="connsiteY12" fmla="*/ 731680 h 731520"/>
              <a:gd name="connsiteX13" fmla="*/ 640240 w 640080"/>
              <a:gd name="connsiteY13" fmla="*/ 571660 h 731520"/>
              <a:gd name="connsiteX14" fmla="*/ 480220 w 640080"/>
              <a:gd name="connsiteY14" fmla="*/ 411640 h 731520"/>
              <a:gd name="connsiteX15" fmla="*/ 480220 w 640080"/>
              <a:gd name="connsiteY15" fmla="*/ 640240 h 731520"/>
              <a:gd name="connsiteX16" fmla="*/ 411640 w 640080"/>
              <a:gd name="connsiteY16" fmla="*/ 571660 h 731520"/>
              <a:gd name="connsiteX17" fmla="*/ 480220 w 640080"/>
              <a:gd name="connsiteY17" fmla="*/ 503080 h 731520"/>
              <a:gd name="connsiteX18" fmla="*/ 548800 w 640080"/>
              <a:gd name="connsiteY18" fmla="*/ 571660 h 731520"/>
              <a:gd name="connsiteX19" fmla="*/ 480220 w 640080"/>
              <a:gd name="connsiteY19" fmla="*/ 640240 h 731520"/>
              <a:gd name="connsiteX20" fmla="*/ 560659 w 640080"/>
              <a:gd name="connsiteY20" fmla="*/ 446 h 731520"/>
              <a:gd name="connsiteX21" fmla="*/ 605807 w 640080"/>
              <a:gd name="connsiteY21" fmla="*/ 303 h 731520"/>
              <a:gd name="connsiteX22" fmla="*/ 633954 w 640080"/>
              <a:gd name="connsiteY22" fmla="*/ 54310 h 731520"/>
              <a:gd name="connsiteX23" fmla="*/ 110746 w 640080"/>
              <a:gd name="connsiteY23" fmla="*/ 716821 h 731520"/>
              <a:gd name="connsiteX24" fmla="*/ 82742 w 640080"/>
              <a:gd name="connsiteY24" fmla="*/ 731395 h 731520"/>
              <a:gd name="connsiteX25" fmla="*/ 35022 w 640080"/>
              <a:gd name="connsiteY25" fmla="*/ 731537 h 731520"/>
              <a:gd name="connsiteX26" fmla="*/ 6875 w 640080"/>
              <a:gd name="connsiteY26" fmla="*/ 677531 h 731520"/>
              <a:gd name="connsiteX27" fmla="*/ 532655 w 640080"/>
              <a:gd name="connsiteY27" fmla="*/ 15019 h 731520"/>
              <a:gd name="connsiteX28" fmla="*/ 560659 w 640080"/>
              <a:gd name="connsiteY28" fmla="*/ 44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731520">
                <a:moveTo>
                  <a:pt x="160180" y="320200"/>
                </a:moveTo>
                <a:cubicBezTo>
                  <a:pt x="248620" y="320200"/>
                  <a:pt x="320200" y="248620"/>
                  <a:pt x="320200" y="160180"/>
                </a:cubicBezTo>
                <a:cubicBezTo>
                  <a:pt x="320200" y="71741"/>
                  <a:pt x="248620" y="160"/>
                  <a:pt x="160180" y="160"/>
                </a:cubicBezTo>
                <a:cubicBezTo>
                  <a:pt x="71741" y="160"/>
                  <a:pt x="160" y="71741"/>
                  <a:pt x="160" y="160180"/>
                </a:cubicBezTo>
                <a:cubicBezTo>
                  <a:pt x="160" y="248620"/>
                  <a:pt x="71741" y="320200"/>
                  <a:pt x="160180" y="320200"/>
                </a:cubicBezTo>
                <a:close/>
                <a:moveTo>
                  <a:pt x="160180" y="91600"/>
                </a:moveTo>
                <a:cubicBezTo>
                  <a:pt x="198042" y="91600"/>
                  <a:pt x="228760" y="122318"/>
                  <a:pt x="228760" y="160180"/>
                </a:cubicBezTo>
                <a:cubicBezTo>
                  <a:pt x="228760" y="198042"/>
                  <a:pt x="198042" y="228760"/>
                  <a:pt x="160180" y="228760"/>
                </a:cubicBezTo>
                <a:cubicBezTo>
                  <a:pt x="122318" y="228760"/>
                  <a:pt x="91600" y="198042"/>
                  <a:pt x="91600" y="160180"/>
                </a:cubicBezTo>
                <a:cubicBezTo>
                  <a:pt x="91600" y="122318"/>
                  <a:pt x="122318" y="91600"/>
                  <a:pt x="160180" y="91600"/>
                </a:cubicBezTo>
                <a:close/>
                <a:moveTo>
                  <a:pt x="480220" y="411640"/>
                </a:moveTo>
                <a:cubicBezTo>
                  <a:pt x="391781" y="411640"/>
                  <a:pt x="320200" y="483221"/>
                  <a:pt x="320200" y="571660"/>
                </a:cubicBezTo>
                <a:cubicBezTo>
                  <a:pt x="320200" y="660100"/>
                  <a:pt x="391781" y="731680"/>
                  <a:pt x="480220" y="731680"/>
                </a:cubicBezTo>
                <a:cubicBezTo>
                  <a:pt x="568660" y="731680"/>
                  <a:pt x="640240" y="660100"/>
                  <a:pt x="640240" y="571660"/>
                </a:cubicBezTo>
                <a:cubicBezTo>
                  <a:pt x="640240" y="483221"/>
                  <a:pt x="568660" y="411640"/>
                  <a:pt x="480220" y="411640"/>
                </a:cubicBezTo>
                <a:close/>
                <a:moveTo>
                  <a:pt x="480220" y="640240"/>
                </a:moveTo>
                <a:cubicBezTo>
                  <a:pt x="442358" y="640240"/>
                  <a:pt x="411640" y="609522"/>
                  <a:pt x="411640" y="571660"/>
                </a:cubicBezTo>
                <a:cubicBezTo>
                  <a:pt x="411640" y="533798"/>
                  <a:pt x="442358" y="503080"/>
                  <a:pt x="480220" y="503080"/>
                </a:cubicBezTo>
                <a:cubicBezTo>
                  <a:pt x="518082" y="503080"/>
                  <a:pt x="548800" y="533798"/>
                  <a:pt x="548800" y="571660"/>
                </a:cubicBezTo>
                <a:cubicBezTo>
                  <a:pt x="548800" y="609522"/>
                  <a:pt x="518082" y="640240"/>
                  <a:pt x="480220" y="640240"/>
                </a:cubicBezTo>
                <a:close/>
                <a:moveTo>
                  <a:pt x="560659" y="446"/>
                </a:moveTo>
                <a:lnTo>
                  <a:pt x="605807" y="303"/>
                </a:lnTo>
                <a:cubicBezTo>
                  <a:pt x="633525" y="160"/>
                  <a:pt x="649956" y="31450"/>
                  <a:pt x="633954" y="54310"/>
                </a:cubicBezTo>
                <a:lnTo>
                  <a:pt x="110746" y="716821"/>
                </a:lnTo>
                <a:cubicBezTo>
                  <a:pt x="104343" y="725952"/>
                  <a:pt x="93894" y="731390"/>
                  <a:pt x="82742" y="731395"/>
                </a:cubicBezTo>
                <a:lnTo>
                  <a:pt x="35022" y="731537"/>
                </a:lnTo>
                <a:cubicBezTo>
                  <a:pt x="7161" y="731537"/>
                  <a:pt x="-9127" y="700248"/>
                  <a:pt x="6875" y="677531"/>
                </a:cubicBezTo>
                <a:lnTo>
                  <a:pt x="532655" y="15019"/>
                </a:lnTo>
                <a:cubicBezTo>
                  <a:pt x="539085" y="5875"/>
                  <a:pt x="549515" y="446"/>
                  <a:pt x="560659" y="446"/>
                </a:cubicBezTo>
                <a:close/>
              </a:path>
            </a:pathLst>
          </a:custGeom>
          <a:solidFill>
            <a:srgbClr val="910830"/>
          </a:solidFill>
          <a:ln w="1424" cap="flat">
            <a:noFill/>
            <a:prstDash val="solid"/>
            <a:miter/>
          </a:ln>
        </p:spPr>
        <p:txBody>
          <a:bodyPr rtlCol="0" anchor="ctr"/>
          <a:lstStyle/>
          <a:p>
            <a:endParaRPr lang="en-GB"/>
          </a:p>
        </p:txBody>
      </p:sp>
      <p:sp>
        <p:nvSpPr>
          <p:cNvPr id="297" name="Grafik 293">
            <a:extLst>
              <a:ext uri="{FF2B5EF4-FFF2-40B4-BE49-F238E27FC236}">
                <a16:creationId xmlns:a16="http://schemas.microsoft.com/office/drawing/2014/main" id="{D7540F63-2245-4ECD-88D1-845DF4A5D0AC}"/>
              </a:ext>
            </a:extLst>
          </p:cNvPr>
          <p:cNvSpPr/>
          <p:nvPr/>
        </p:nvSpPr>
        <p:spPr>
          <a:xfrm>
            <a:off x="7653758" y="2306612"/>
            <a:ext cx="360591" cy="360591"/>
          </a:xfrm>
          <a:custGeom>
            <a:avLst/>
            <a:gdLst>
              <a:gd name="connsiteX0" fmla="*/ 156254 w 548640"/>
              <a:gd name="connsiteY0" fmla="*/ 156254 h 548640"/>
              <a:gd name="connsiteX1" fmla="*/ 156254 w 548640"/>
              <a:gd name="connsiteY1" fmla="*/ 26937 h 548640"/>
              <a:gd name="connsiteX2" fmla="*/ 26937 w 548640"/>
              <a:gd name="connsiteY2" fmla="*/ 26937 h 548640"/>
              <a:gd name="connsiteX3" fmla="*/ 26937 w 548640"/>
              <a:gd name="connsiteY3" fmla="*/ 156254 h 548640"/>
              <a:gd name="connsiteX4" fmla="*/ 156254 w 548640"/>
              <a:gd name="connsiteY4" fmla="*/ 156254 h 548640"/>
              <a:gd name="connsiteX5" fmla="*/ 522014 w 548640"/>
              <a:gd name="connsiteY5" fmla="*/ 392697 h 548640"/>
              <a:gd name="connsiteX6" fmla="*/ 392697 w 548640"/>
              <a:gd name="connsiteY6" fmla="*/ 392697 h 548640"/>
              <a:gd name="connsiteX7" fmla="*/ 392697 w 548640"/>
              <a:gd name="connsiteY7" fmla="*/ 522014 h 548640"/>
              <a:gd name="connsiteX8" fmla="*/ 522014 w 548640"/>
              <a:gd name="connsiteY8" fmla="*/ 522014 h 548640"/>
              <a:gd name="connsiteX9" fmla="*/ 522014 w 548640"/>
              <a:gd name="connsiteY9" fmla="*/ 392697 h 548640"/>
              <a:gd name="connsiteX10" fmla="*/ 519242 w 548640"/>
              <a:gd name="connsiteY10" fmla="*/ 62042 h 548640"/>
              <a:gd name="connsiteX11" fmla="*/ 486923 w 548640"/>
              <a:gd name="connsiteY11" fmla="*/ 29723 h 548640"/>
              <a:gd name="connsiteX12" fmla="*/ 422273 w 548640"/>
              <a:gd name="connsiteY12" fmla="*/ 29723 h 548640"/>
              <a:gd name="connsiteX13" fmla="*/ 29723 w 548640"/>
              <a:gd name="connsiteY13" fmla="*/ 422273 h 548640"/>
              <a:gd name="connsiteX14" fmla="*/ 29723 w 548640"/>
              <a:gd name="connsiteY14" fmla="*/ 486923 h 548640"/>
              <a:gd name="connsiteX15" fmla="*/ 62042 w 548640"/>
              <a:gd name="connsiteY15" fmla="*/ 519242 h 548640"/>
              <a:gd name="connsiteX16" fmla="*/ 126693 w 548640"/>
              <a:gd name="connsiteY16" fmla="*/ 519242 h 548640"/>
              <a:gd name="connsiteX17" fmla="*/ 519242 w 548640"/>
              <a:gd name="connsiteY17" fmla="*/ 126693 h 548640"/>
              <a:gd name="connsiteX18" fmla="*/ 519242 w 548640"/>
              <a:gd name="connsiteY18" fmla="*/ 62042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48640" h="548640">
                <a:moveTo>
                  <a:pt x="156254" y="156254"/>
                </a:moveTo>
                <a:cubicBezTo>
                  <a:pt x="191958" y="120549"/>
                  <a:pt x="191958" y="62642"/>
                  <a:pt x="156254" y="26937"/>
                </a:cubicBezTo>
                <a:cubicBezTo>
                  <a:pt x="120549" y="-8767"/>
                  <a:pt x="62642" y="-8767"/>
                  <a:pt x="26937" y="26937"/>
                </a:cubicBezTo>
                <a:cubicBezTo>
                  <a:pt x="-8767" y="62642"/>
                  <a:pt x="-8767" y="120549"/>
                  <a:pt x="26937" y="156254"/>
                </a:cubicBezTo>
                <a:cubicBezTo>
                  <a:pt x="62656" y="191972"/>
                  <a:pt x="120549" y="191972"/>
                  <a:pt x="156254" y="156254"/>
                </a:cubicBezTo>
                <a:close/>
                <a:moveTo>
                  <a:pt x="522014" y="392697"/>
                </a:moveTo>
                <a:cubicBezTo>
                  <a:pt x="486309" y="356993"/>
                  <a:pt x="428402" y="356993"/>
                  <a:pt x="392697" y="392697"/>
                </a:cubicBezTo>
                <a:cubicBezTo>
                  <a:pt x="356993" y="428402"/>
                  <a:pt x="356993" y="486309"/>
                  <a:pt x="392697" y="522014"/>
                </a:cubicBezTo>
                <a:cubicBezTo>
                  <a:pt x="428402" y="557718"/>
                  <a:pt x="486309" y="557718"/>
                  <a:pt x="522014" y="522014"/>
                </a:cubicBezTo>
                <a:cubicBezTo>
                  <a:pt x="557732" y="486309"/>
                  <a:pt x="557732" y="428416"/>
                  <a:pt x="522014" y="392697"/>
                </a:cubicBezTo>
                <a:close/>
                <a:moveTo>
                  <a:pt x="519242" y="62042"/>
                </a:moveTo>
                <a:lnTo>
                  <a:pt x="486923" y="29723"/>
                </a:lnTo>
                <a:cubicBezTo>
                  <a:pt x="469064" y="11864"/>
                  <a:pt x="440118" y="11864"/>
                  <a:pt x="422273" y="29723"/>
                </a:cubicBezTo>
                <a:lnTo>
                  <a:pt x="29723" y="422273"/>
                </a:lnTo>
                <a:cubicBezTo>
                  <a:pt x="11864" y="440132"/>
                  <a:pt x="11864" y="469078"/>
                  <a:pt x="29723" y="486923"/>
                </a:cubicBezTo>
                <a:lnTo>
                  <a:pt x="62042" y="519242"/>
                </a:lnTo>
                <a:cubicBezTo>
                  <a:pt x="79901" y="537101"/>
                  <a:pt x="108848" y="537101"/>
                  <a:pt x="126693" y="519242"/>
                </a:cubicBezTo>
                <a:lnTo>
                  <a:pt x="519242" y="126693"/>
                </a:lnTo>
                <a:cubicBezTo>
                  <a:pt x="537101" y="108848"/>
                  <a:pt x="537101" y="79901"/>
                  <a:pt x="519242" y="62042"/>
                </a:cubicBezTo>
                <a:close/>
              </a:path>
            </a:pathLst>
          </a:custGeom>
          <a:solidFill>
            <a:srgbClr val="910830"/>
          </a:solidFill>
          <a:ln w="1414" cap="flat">
            <a:noFill/>
            <a:prstDash val="solid"/>
            <a:miter/>
          </a:ln>
        </p:spPr>
        <p:txBody>
          <a:bodyPr rtlCol="0" anchor="ctr"/>
          <a:lstStyle/>
          <a:p>
            <a:endParaRPr lang="en-GB"/>
          </a:p>
        </p:txBody>
      </p:sp>
      <p:sp>
        <p:nvSpPr>
          <p:cNvPr id="298" name="Grafik 294">
            <a:extLst>
              <a:ext uri="{FF2B5EF4-FFF2-40B4-BE49-F238E27FC236}">
                <a16:creationId xmlns:a16="http://schemas.microsoft.com/office/drawing/2014/main" id="{7E63A760-DEE2-4AE3-B321-C84563E1E29E}"/>
              </a:ext>
            </a:extLst>
          </p:cNvPr>
          <p:cNvSpPr/>
          <p:nvPr/>
        </p:nvSpPr>
        <p:spPr>
          <a:xfrm>
            <a:off x="1814182" y="2246516"/>
            <a:ext cx="540887" cy="480789"/>
          </a:xfrm>
          <a:custGeom>
            <a:avLst/>
            <a:gdLst>
              <a:gd name="connsiteX0" fmla="*/ 274480 w 822960"/>
              <a:gd name="connsiteY0" fmla="*/ 708820 h 731520"/>
              <a:gd name="connsiteX1" fmla="*/ 297340 w 822960"/>
              <a:gd name="connsiteY1" fmla="*/ 731680 h 731520"/>
              <a:gd name="connsiteX2" fmla="*/ 343060 w 822960"/>
              <a:gd name="connsiteY2" fmla="*/ 731680 h 731520"/>
              <a:gd name="connsiteX3" fmla="*/ 365920 w 822960"/>
              <a:gd name="connsiteY3" fmla="*/ 708820 h 731520"/>
              <a:gd name="connsiteX4" fmla="*/ 365920 w 822960"/>
              <a:gd name="connsiteY4" fmla="*/ 457360 h 731520"/>
              <a:gd name="connsiteX5" fmla="*/ 274480 w 822960"/>
              <a:gd name="connsiteY5" fmla="*/ 457360 h 731520"/>
              <a:gd name="connsiteX6" fmla="*/ 274480 w 822960"/>
              <a:gd name="connsiteY6" fmla="*/ 708820 h 731520"/>
              <a:gd name="connsiteX7" fmla="*/ 320200 w 822960"/>
              <a:gd name="connsiteY7" fmla="*/ 320200 h 731520"/>
              <a:gd name="connsiteX8" fmla="*/ 247477 w 822960"/>
              <a:gd name="connsiteY8" fmla="*/ 320200 h 731520"/>
              <a:gd name="connsiteX9" fmla="*/ 182897 w 822960"/>
              <a:gd name="connsiteY9" fmla="*/ 255478 h 731520"/>
              <a:gd name="connsiteX10" fmla="*/ 118318 w 822960"/>
              <a:gd name="connsiteY10" fmla="*/ 228760 h 731520"/>
              <a:gd name="connsiteX11" fmla="*/ 91600 w 822960"/>
              <a:gd name="connsiteY11" fmla="*/ 228760 h 731520"/>
              <a:gd name="connsiteX12" fmla="*/ 26878 w 822960"/>
              <a:gd name="connsiteY12" fmla="*/ 255621 h 731520"/>
              <a:gd name="connsiteX13" fmla="*/ 160 w 822960"/>
              <a:gd name="connsiteY13" fmla="*/ 320343 h 731520"/>
              <a:gd name="connsiteX14" fmla="*/ 446 w 822960"/>
              <a:gd name="connsiteY14" fmla="*/ 457360 h 731520"/>
              <a:gd name="connsiteX15" fmla="*/ 160 w 822960"/>
              <a:gd name="connsiteY15" fmla="*/ 685960 h 731520"/>
              <a:gd name="connsiteX16" fmla="*/ 45737 w 822960"/>
              <a:gd name="connsiteY16" fmla="*/ 731680 h 731520"/>
              <a:gd name="connsiteX17" fmla="*/ 91457 w 822960"/>
              <a:gd name="connsiteY17" fmla="*/ 685960 h 731520"/>
              <a:gd name="connsiteX18" fmla="*/ 91600 w 822960"/>
              <a:gd name="connsiteY18" fmla="*/ 542085 h 731520"/>
              <a:gd name="connsiteX19" fmla="*/ 95172 w 822960"/>
              <a:gd name="connsiteY19" fmla="*/ 544514 h 731520"/>
              <a:gd name="connsiteX20" fmla="*/ 136748 w 822960"/>
              <a:gd name="connsiteY20" fmla="*/ 605950 h 731520"/>
              <a:gd name="connsiteX21" fmla="*/ 136748 w 822960"/>
              <a:gd name="connsiteY21" fmla="*/ 685960 h 731520"/>
              <a:gd name="connsiteX22" fmla="*/ 182468 w 822960"/>
              <a:gd name="connsiteY22" fmla="*/ 731680 h 731520"/>
              <a:gd name="connsiteX23" fmla="*/ 228189 w 822960"/>
              <a:gd name="connsiteY23" fmla="*/ 685960 h 731520"/>
              <a:gd name="connsiteX24" fmla="*/ 228189 w 822960"/>
              <a:gd name="connsiteY24" fmla="*/ 605236 h 731520"/>
              <a:gd name="connsiteX25" fmla="*/ 218616 w 822960"/>
              <a:gd name="connsiteY25" fmla="*/ 564373 h 731520"/>
              <a:gd name="connsiteX26" fmla="*/ 159751 w 822960"/>
              <a:gd name="connsiteY26" fmla="*/ 476791 h 731520"/>
              <a:gd name="connsiteX27" fmla="*/ 159751 w 822960"/>
              <a:gd name="connsiteY27" fmla="*/ 361634 h 731520"/>
              <a:gd name="connsiteX28" fmla="*/ 189612 w 822960"/>
              <a:gd name="connsiteY28" fmla="*/ 391495 h 731520"/>
              <a:gd name="connsiteX29" fmla="*/ 238047 w 822960"/>
              <a:gd name="connsiteY29" fmla="*/ 411640 h 731520"/>
              <a:gd name="connsiteX30" fmla="*/ 320200 w 822960"/>
              <a:gd name="connsiteY30" fmla="*/ 411640 h 731520"/>
              <a:gd name="connsiteX31" fmla="*/ 365920 w 822960"/>
              <a:gd name="connsiteY31" fmla="*/ 365920 h 731520"/>
              <a:gd name="connsiteX32" fmla="*/ 320200 w 822960"/>
              <a:gd name="connsiteY32" fmla="*/ 320200 h 731520"/>
              <a:gd name="connsiteX33" fmla="*/ 91600 w 822960"/>
              <a:gd name="connsiteY33" fmla="*/ 183040 h 731520"/>
              <a:gd name="connsiteX34" fmla="*/ 160180 w 822960"/>
              <a:gd name="connsiteY34" fmla="*/ 114460 h 731520"/>
              <a:gd name="connsiteX35" fmla="*/ 91600 w 822960"/>
              <a:gd name="connsiteY35" fmla="*/ 45880 h 731520"/>
              <a:gd name="connsiteX36" fmla="*/ 23020 w 822960"/>
              <a:gd name="connsiteY36" fmla="*/ 114460 h 731520"/>
              <a:gd name="connsiteX37" fmla="*/ 91600 w 822960"/>
              <a:gd name="connsiteY37" fmla="*/ 183040 h 731520"/>
              <a:gd name="connsiteX38" fmla="*/ 411640 w 822960"/>
              <a:gd name="connsiteY38" fmla="*/ 45880 h 731520"/>
              <a:gd name="connsiteX39" fmla="*/ 456646 w 822960"/>
              <a:gd name="connsiteY39" fmla="*/ 364634 h 731520"/>
              <a:gd name="connsiteX40" fmla="*/ 412497 w 822960"/>
              <a:gd name="connsiteY40" fmla="*/ 585519 h 731520"/>
              <a:gd name="connsiteX41" fmla="*/ 457360 w 822960"/>
              <a:gd name="connsiteY41" fmla="*/ 640240 h 731520"/>
              <a:gd name="connsiteX42" fmla="*/ 503509 w 822960"/>
              <a:gd name="connsiteY42" fmla="*/ 596806 h 731520"/>
              <a:gd name="connsiteX43" fmla="*/ 548800 w 822960"/>
              <a:gd name="connsiteY43" fmla="*/ 640240 h 731520"/>
              <a:gd name="connsiteX44" fmla="*/ 594520 w 822960"/>
              <a:gd name="connsiteY44" fmla="*/ 594520 h 731520"/>
              <a:gd name="connsiteX45" fmla="*/ 640240 w 822960"/>
              <a:gd name="connsiteY45" fmla="*/ 640240 h 731520"/>
              <a:gd name="connsiteX46" fmla="*/ 685960 w 822960"/>
              <a:gd name="connsiteY46" fmla="*/ 594520 h 731520"/>
              <a:gd name="connsiteX47" fmla="*/ 685960 w 822960"/>
              <a:gd name="connsiteY47" fmla="*/ 160 h 731520"/>
              <a:gd name="connsiteX48" fmla="*/ 411640 w 822960"/>
              <a:gd name="connsiteY48" fmla="*/ 160 h 731520"/>
              <a:gd name="connsiteX49" fmla="*/ 411640 w 822960"/>
              <a:gd name="connsiteY49" fmla="*/ 45880 h 731520"/>
              <a:gd name="connsiteX50" fmla="*/ 274480 w 822960"/>
              <a:gd name="connsiteY50" fmla="*/ 45880 h 731520"/>
              <a:gd name="connsiteX51" fmla="*/ 274480 w 822960"/>
              <a:gd name="connsiteY51" fmla="*/ 274480 h 731520"/>
              <a:gd name="connsiteX52" fmla="*/ 365920 w 822960"/>
              <a:gd name="connsiteY52" fmla="*/ 274480 h 731520"/>
              <a:gd name="connsiteX53" fmla="*/ 365920 w 822960"/>
              <a:gd name="connsiteY53" fmla="*/ 160 h 731520"/>
              <a:gd name="connsiteX54" fmla="*/ 320200 w 822960"/>
              <a:gd name="connsiteY54" fmla="*/ 160 h 731520"/>
              <a:gd name="connsiteX55" fmla="*/ 274480 w 822960"/>
              <a:gd name="connsiteY55" fmla="*/ 45880 h 731520"/>
              <a:gd name="connsiteX56" fmla="*/ 777400 w 822960"/>
              <a:gd name="connsiteY56" fmla="*/ 160 h 731520"/>
              <a:gd name="connsiteX57" fmla="*/ 731680 w 822960"/>
              <a:gd name="connsiteY57" fmla="*/ 160 h 731520"/>
              <a:gd name="connsiteX58" fmla="*/ 731680 w 822960"/>
              <a:gd name="connsiteY58" fmla="*/ 708820 h 731520"/>
              <a:gd name="connsiteX59" fmla="*/ 754540 w 822960"/>
              <a:gd name="connsiteY59" fmla="*/ 731680 h 731520"/>
              <a:gd name="connsiteX60" fmla="*/ 800260 w 822960"/>
              <a:gd name="connsiteY60" fmla="*/ 731680 h 731520"/>
              <a:gd name="connsiteX61" fmla="*/ 823120 w 822960"/>
              <a:gd name="connsiteY61" fmla="*/ 708820 h 731520"/>
              <a:gd name="connsiteX62" fmla="*/ 823120 w 822960"/>
              <a:gd name="connsiteY62" fmla="*/ 45880 h 731520"/>
              <a:gd name="connsiteX63" fmla="*/ 777400 w 822960"/>
              <a:gd name="connsiteY63" fmla="*/ 1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822960" h="731520">
                <a:moveTo>
                  <a:pt x="274480" y="708820"/>
                </a:moveTo>
                <a:cubicBezTo>
                  <a:pt x="274480" y="721393"/>
                  <a:pt x="284767" y="731680"/>
                  <a:pt x="297340" y="731680"/>
                </a:cubicBezTo>
                <a:lnTo>
                  <a:pt x="343060" y="731680"/>
                </a:lnTo>
                <a:cubicBezTo>
                  <a:pt x="355633" y="731680"/>
                  <a:pt x="365920" y="721393"/>
                  <a:pt x="365920" y="708820"/>
                </a:cubicBezTo>
                <a:lnTo>
                  <a:pt x="365920" y="457360"/>
                </a:lnTo>
                <a:lnTo>
                  <a:pt x="274480" y="457360"/>
                </a:lnTo>
                <a:lnTo>
                  <a:pt x="274480" y="708820"/>
                </a:lnTo>
                <a:close/>
                <a:moveTo>
                  <a:pt x="320200" y="320200"/>
                </a:moveTo>
                <a:lnTo>
                  <a:pt x="247477" y="320200"/>
                </a:lnTo>
                <a:lnTo>
                  <a:pt x="182897" y="255478"/>
                </a:lnTo>
                <a:cubicBezTo>
                  <a:pt x="165609" y="238190"/>
                  <a:pt x="142606" y="228760"/>
                  <a:pt x="118318" y="228760"/>
                </a:cubicBezTo>
                <a:lnTo>
                  <a:pt x="91600" y="228760"/>
                </a:lnTo>
                <a:cubicBezTo>
                  <a:pt x="67168" y="228760"/>
                  <a:pt x="44165" y="238333"/>
                  <a:pt x="26878" y="255621"/>
                </a:cubicBezTo>
                <a:cubicBezTo>
                  <a:pt x="9733" y="272908"/>
                  <a:pt x="160" y="295911"/>
                  <a:pt x="160" y="320343"/>
                </a:cubicBezTo>
                <a:lnTo>
                  <a:pt x="446" y="457360"/>
                </a:lnTo>
                <a:lnTo>
                  <a:pt x="160" y="685960"/>
                </a:lnTo>
                <a:cubicBezTo>
                  <a:pt x="160" y="711249"/>
                  <a:pt x="20591" y="731680"/>
                  <a:pt x="45737" y="731680"/>
                </a:cubicBezTo>
                <a:cubicBezTo>
                  <a:pt x="70883" y="731680"/>
                  <a:pt x="91457" y="711249"/>
                  <a:pt x="91457" y="685960"/>
                </a:cubicBezTo>
                <a:lnTo>
                  <a:pt x="91600" y="542085"/>
                </a:lnTo>
                <a:cubicBezTo>
                  <a:pt x="92886" y="542799"/>
                  <a:pt x="93886" y="543942"/>
                  <a:pt x="95172" y="544514"/>
                </a:cubicBezTo>
                <a:lnTo>
                  <a:pt x="136748" y="605950"/>
                </a:lnTo>
                <a:lnTo>
                  <a:pt x="136748" y="685960"/>
                </a:lnTo>
                <a:cubicBezTo>
                  <a:pt x="136748" y="711249"/>
                  <a:pt x="157180" y="731680"/>
                  <a:pt x="182468" y="731680"/>
                </a:cubicBezTo>
                <a:cubicBezTo>
                  <a:pt x="207757" y="731680"/>
                  <a:pt x="228189" y="711249"/>
                  <a:pt x="228189" y="685960"/>
                </a:cubicBezTo>
                <a:lnTo>
                  <a:pt x="228189" y="605236"/>
                </a:lnTo>
                <a:cubicBezTo>
                  <a:pt x="228189" y="591091"/>
                  <a:pt x="224902" y="576946"/>
                  <a:pt x="218616" y="564373"/>
                </a:cubicBezTo>
                <a:lnTo>
                  <a:pt x="159751" y="476791"/>
                </a:lnTo>
                <a:lnTo>
                  <a:pt x="159751" y="361634"/>
                </a:lnTo>
                <a:lnTo>
                  <a:pt x="189612" y="391495"/>
                </a:lnTo>
                <a:cubicBezTo>
                  <a:pt x="202614" y="404496"/>
                  <a:pt x="219759" y="411640"/>
                  <a:pt x="238047" y="411640"/>
                </a:cubicBezTo>
                <a:lnTo>
                  <a:pt x="320200" y="411640"/>
                </a:lnTo>
                <a:cubicBezTo>
                  <a:pt x="345489" y="411640"/>
                  <a:pt x="365920" y="391209"/>
                  <a:pt x="365920" y="365920"/>
                </a:cubicBezTo>
                <a:cubicBezTo>
                  <a:pt x="365920" y="340631"/>
                  <a:pt x="345489" y="320200"/>
                  <a:pt x="320200" y="320200"/>
                </a:cubicBezTo>
                <a:close/>
                <a:moveTo>
                  <a:pt x="91600" y="183040"/>
                </a:moveTo>
                <a:cubicBezTo>
                  <a:pt x="129462" y="183040"/>
                  <a:pt x="160180" y="152322"/>
                  <a:pt x="160180" y="114460"/>
                </a:cubicBezTo>
                <a:cubicBezTo>
                  <a:pt x="160180" y="76598"/>
                  <a:pt x="129462" y="45880"/>
                  <a:pt x="91600" y="45880"/>
                </a:cubicBezTo>
                <a:cubicBezTo>
                  <a:pt x="53738" y="45880"/>
                  <a:pt x="23020" y="76598"/>
                  <a:pt x="23020" y="114460"/>
                </a:cubicBezTo>
                <a:cubicBezTo>
                  <a:pt x="23020" y="152322"/>
                  <a:pt x="53738" y="183040"/>
                  <a:pt x="91600" y="183040"/>
                </a:cubicBezTo>
                <a:close/>
                <a:moveTo>
                  <a:pt x="411640" y="45880"/>
                </a:moveTo>
                <a:lnTo>
                  <a:pt x="456646" y="364634"/>
                </a:lnTo>
                <a:lnTo>
                  <a:pt x="412497" y="585519"/>
                </a:lnTo>
                <a:cubicBezTo>
                  <a:pt x="406354" y="616380"/>
                  <a:pt x="431071" y="640240"/>
                  <a:pt x="457360" y="640240"/>
                </a:cubicBezTo>
                <a:cubicBezTo>
                  <a:pt x="479077" y="640240"/>
                  <a:pt x="497365" y="627238"/>
                  <a:pt x="503509" y="596806"/>
                </a:cubicBezTo>
                <a:cubicBezTo>
                  <a:pt x="504795" y="620952"/>
                  <a:pt x="524368" y="640240"/>
                  <a:pt x="548800" y="640240"/>
                </a:cubicBezTo>
                <a:cubicBezTo>
                  <a:pt x="574089" y="640240"/>
                  <a:pt x="594520" y="619809"/>
                  <a:pt x="594520" y="594520"/>
                </a:cubicBezTo>
                <a:cubicBezTo>
                  <a:pt x="594520" y="619809"/>
                  <a:pt x="614951" y="640240"/>
                  <a:pt x="640240" y="640240"/>
                </a:cubicBezTo>
                <a:cubicBezTo>
                  <a:pt x="665529" y="640240"/>
                  <a:pt x="685960" y="619809"/>
                  <a:pt x="685960" y="594520"/>
                </a:cubicBezTo>
                <a:lnTo>
                  <a:pt x="685960" y="160"/>
                </a:lnTo>
                <a:lnTo>
                  <a:pt x="411640" y="160"/>
                </a:lnTo>
                <a:lnTo>
                  <a:pt x="411640" y="45880"/>
                </a:lnTo>
                <a:close/>
                <a:moveTo>
                  <a:pt x="274480" y="45880"/>
                </a:moveTo>
                <a:lnTo>
                  <a:pt x="274480" y="274480"/>
                </a:lnTo>
                <a:lnTo>
                  <a:pt x="365920" y="274480"/>
                </a:lnTo>
                <a:lnTo>
                  <a:pt x="365920" y="160"/>
                </a:lnTo>
                <a:lnTo>
                  <a:pt x="320200" y="160"/>
                </a:lnTo>
                <a:cubicBezTo>
                  <a:pt x="294911" y="160"/>
                  <a:pt x="274480" y="20591"/>
                  <a:pt x="274480" y="45880"/>
                </a:cubicBezTo>
                <a:close/>
                <a:moveTo>
                  <a:pt x="777400" y="160"/>
                </a:moveTo>
                <a:lnTo>
                  <a:pt x="731680" y="160"/>
                </a:lnTo>
                <a:lnTo>
                  <a:pt x="731680" y="708820"/>
                </a:lnTo>
                <a:cubicBezTo>
                  <a:pt x="731680" y="721393"/>
                  <a:pt x="741967" y="731680"/>
                  <a:pt x="754540" y="731680"/>
                </a:cubicBezTo>
                <a:lnTo>
                  <a:pt x="800260" y="731680"/>
                </a:lnTo>
                <a:cubicBezTo>
                  <a:pt x="812833" y="731680"/>
                  <a:pt x="823120" y="721393"/>
                  <a:pt x="823120" y="708820"/>
                </a:cubicBezTo>
                <a:lnTo>
                  <a:pt x="823120" y="45880"/>
                </a:lnTo>
                <a:cubicBezTo>
                  <a:pt x="823120" y="20591"/>
                  <a:pt x="802689" y="160"/>
                  <a:pt x="777400" y="160"/>
                </a:cubicBezTo>
                <a:close/>
              </a:path>
            </a:pathLst>
          </a:custGeom>
          <a:solidFill>
            <a:srgbClr val="910830"/>
          </a:solidFill>
          <a:ln w="1422" cap="flat">
            <a:noFill/>
            <a:prstDash val="solid"/>
            <a:miter/>
          </a:ln>
        </p:spPr>
        <p:txBody>
          <a:bodyPr rtlCol="0" anchor="ctr"/>
          <a:lstStyle/>
          <a:p>
            <a:endParaRPr lang="en-GB"/>
          </a:p>
        </p:txBody>
      </p:sp>
      <p:sp>
        <p:nvSpPr>
          <p:cNvPr id="299" name="Grafik 295">
            <a:extLst>
              <a:ext uri="{FF2B5EF4-FFF2-40B4-BE49-F238E27FC236}">
                <a16:creationId xmlns:a16="http://schemas.microsoft.com/office/drawing/2014/main" id="{C20C76F5-DC99-4C7F-9FD2-661C95CE4813}"/>
              </a:ext>
            </a:extLst>
          </p:cNvPr>
          <p:cNvSpPr/>
          <p:nvPr/>
        </p:nvSpPr>
        <p:spPr>
          <a:xfrm>
            <a:off x="5710564" y="2246506"/>
            <a:ext cx="480789" cy="480789"/>
          </a:xfrm>
          <a:custGeom>
            <a:avLst/>
            <a:gdLst>
              <a:gd name="connsiteX0" fmla="*/ 705119 w 731520"/>
              <a:gd name="connsiteY0" fmla="*/ 35322 h 731520"/>
              <a:gd name="connsiteX1" fmla="*/ 556529 w 731520"/>
              <a:gd name="connsiteY1" fmla="*/ 1032 h 731520"/>
              <a:gd name="connsiteX2" fmla="*/ 517239 w 731520"/>
              <a:gd name="connsiteY2" fmla="*/ 20891 h 731520"/>
              <a:gd name="connsiteX3" fmla="*/ 448659 w 731520"/>
              <a:gd name="connsiteY3" fmla="*/ 180911 h 731520"/>
              <a:gd name="connsiteX4" fmla="*/ 458517 w 731520"/>
              <a:gd name="connsiteY4" fmla="*/ 220916 h 731520"/>
              <a:gd name="connsiteX5" fmla="*/ 545099 w 731520"/>
              <a:gd name="connsiteY5" fmla="*/ 291782 h 731520"/>
              <a:gd name="connsiteX6" fmla="*/ 291925 w 731520"/>
              <a:gd name="connsiteY6" fmla="*/ 544957 h 731520"/>
              <a:gd name="connsiteX7" fmla="*/ 221059 w 731520"/>
              <a:gd name="connsiteY7" fmla="*/ 458375 h 731520"/>
              <a:gd name="connsiteX8" fmla="*/ 181054 w 731520"/>
              <a:gd name="connsiteY8" fmla="*/ 448516 h 731520"/>
              <a:gd name="connsiteX9" fmla="*/ 21034 w 731520"/>
              <a:gd name="connsiteY9" fmla="*/ 517096 h 731520"/>
              <a:gd name="connsiteX10" fmla="*/ 1031 w 731520"/>
              <a:gd name="connsiteY10" fmla="*/ 556530 h 731520"/>
              <a:gd name="connsiteX11" fmla="*/ 35321 w 731520"/>
              <a:gd name="connsiteY11" fmla="*/ 705120 h 731520"/>
              <a:gd name="connsiteX12" fmla="*/ 68754 w 731520"/>
              <a:gd name="connsiteY12" fmla="*/ 731695 h 731520"/>
              <a:gd name="connsiteX13" fmla="*/ 731694 w 731520"/>
              <a:gd name="connsiteY13" fmla="*/ 68755 h 731520"/>
              <a:gd name="connsiteX14" fmla="*/ 705119 w 731520"/>
              <a:gd name="connsiteY14" fmla="*/ 353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31520" h="731520">
                <a:moveTo>
                  <a:pt x="705119" y="35322"/>
                </a:moveTo>
                <a:lnTo>
                  <a:pt x="556529" y="1032"/>
                </a:lnTo>
                <a:cubicBezTo>
                  <a:pt x="540384" y="-2683"/>
                  <a:pt x="523811" y="5747"/>
                  <a:pt x="517239" y="20891"/>
                </a:cubicBezTo>
                <a:lnTo>
                  <a:pt x="448659" y="180911"/>
                </a:lnTo>
                <a:cubicBezTo>
                  <a:pt x="442658" y="194913"/>
                  <a:pt x="446658" y="211344"/>
                  <a:pt x="458517" y="220916"/>
                </a:cubicBezTo>
                <a:lnTo>
                  <a:pt x="545099" y="291782"/>
                </a:lnTo>
                <a:cubicBezTo>
                  <a:pt x="493664" y="401368"/>
                  <a:pt x="403796" y="492522"/>
                  <a:pt x="291925" y="544957"/>
                </a:cubicBezTo>
                <a:lnTo>
                  <a:pt x="221059" y="458375"/>
                </a:lnTo>
                <a:cubicBezTo>
                  <a:pt x="211343" y="446516"/>
                  <a:pt x="195055" y="442516"/>
                  <a:pt x="181054" y="448516"/>
                </a:cubicBezTo>
                <a:lnTo>
                  <a:pt x="21034" y="517096"/>
                </a:lnTo>
                <a:cubicBezTo>
                  <a:pt x="5746" y="523811"/>
                  <a:pt x="-2684" y="540385"/>
                  <a:pt x="1031" y="556530"/>
                </a:cubicBezTo>
                <a:lnTo>
                  <a:pt x="35321" y="705120"/>
                </a:lnTo>
                <a:cubicBezTo>
                  <a:pt x="38893" y="720550"/>
                  <a:pt x="52609" y="731695"/>
                  <a:pt x="68754" y="731695"/>
                </a:cubicBezTo>
                <a:cubicBezTo>
                  <a:pt x="434657" y="731695"/>
                  <a:pt x="731694" y="435229"/>
                  <a:pt x="731694" y="68755"/>
                </a:cubicBezTo>
                <a:cubicBezTo>
                  <a:pt x="731694" y="52753"/>
                  <a:pt x="720693" y="38894"/>
                  <a:pt x="705119" y="35322"/>
                </a:cubicBezTo>
                <a:close/>
              </a:path>
            </a:pathLst>
          </a:custGeom>
          <a:solidFill>
            <a:srgbClr val="910830"/>
          </a:solidFill>
          <a:ln w="1414" cap="flat">
            <a:noFill/>
            <a:prstDash val="solid"/>
            <a:miter/>
          </a:ln>
        </p:spPr>
        <p:txBody>
          <a:bodyPr rtlCol="0" anchor="ctr"/>
          <a:lstStyle/>
          <a:p>
            <a:endParaRPr lang="en-GB"/>
          </a:p>
        </p:txBody>
      </p:sp>
      <p:sp>
        <p:nvSpPr>
          <p:cNvPr id="300" name="Grafik 296">
            <a:extLst>
              <a:ext uri="{FF2B5EF4-FFF2-40B4-BE49-F238E27FC236}">
                <a16:creationId xmlns:a16="http://schemas.microsoft.com/office/drawing/2014/main" id="{16D5FCB1-8D57-491D-8DCD-A213049C8E6C}"/>
              </a:ext>
            </a:extLst>
          </p:cNvPr>
          <p:cNvSpPr/>
          <p:nvPr/>
        </p:nvSpPr>
        <p:spPr>
          <a:xfrm>
            <a:off x="1163141" y="2246505"/>
            <a:ext cx="600986" cy="480789"/>
          </a:xfrm>
          <a:custGeom>
            <a:avLst/>
            <a:gdLst>
              <a:gd name="connsiteX0" fmla="*/ 383309 w 914400"/>
              <a:gd name="connsiteY0" fmla="*/ 545101 h 731520"/>
              <a:gd name="connsiteX1" fmla="*/ 312443 w 914400"/>
              <a:gd name="connsiteY1" fmla="*/ 458519 h 731520"/>
              <a:gd name="connsiteX2" fmla="*/ 272438 w 914400"/>
              <a:gd name="connsiteY2" fmla="*/ 448661 h 731520"/>
              <a:gd name="connsiteX3" fmla="*/ 112418 w 914400"/>
              <a:gd name="connsiteY3" fmla="*/ 517241 h 731520"/>
              <a:gd name="connsiteX4" fmla="*/ 92559 w 914400"/>
              <a:gd name="connsiteY4" fmla="*/ 556531 h 731520"/>
              <a:gd name="connsiteX5" fmla="*/ 126849 w 914400"/>
              <a:gd name="connsiteY5" fmla="*/ 705121 h 731520"/>
              <a:gd name="connsiteX6" fmla="*/ 160282 w 914400"/>
              <a:gd name="connsiteY6" fmla="*/ 731696 h 731520"/>
              <a:gd name="connsiteX7" fmla="*/ 545615 w 914400"/>
              <a:gd name="connsiteY7" fmla="*/ 607538 h 731520"/>
              <a:gd name="connsiteX8" fmla="*/ 431315 w 914400"/>
              <a:gd name="connsiteY8" fmla="*/ 519241 h 731520"/>
              <a:gd name="connsiteX9" fmla="*/ 383309 w 914400"/>
              <a:gd name="connsiteY9" fmla="*/ 545101 h 731520"/>
              <a:gd name="connsiteX10" fmla="*/ 905660 w 914400"/>
              <a:gd name="connsiteY10" fmla="*/ 654687 h 731520"/>
              <a:gd name="connsiteX11" fmla="*/ 678918 w 914400"/>
              <a:gd name="connsiteY11" fmla="*/ 479522 h 731520"/>
              <a:gd name="connsiteX12" fmla="*/ 823079 w 914400"/>
              <a:gd name="connsiteY12" fmla="*/ 68756 h 731520"/>
              <a:gd name="connsiteX13" fmla="*/ 796504 w 914400"/>
              <a:gd name="connsiteY13" fmla="*/ 35323 h 731520"/>
              <a:gd name="connsiteX14" fmla="*/ 647914 w 914400"/>
              <a:gd name="connsiteY14" fmla="*/ 1033 h 731520"/>
              <a:gd name="connsiteX15" fmla="*/ 608623 w 914400"/>
              <a:gd name="connsiteY15" fmla="*/ 20893 h 731520"/>
              <a:gd name="connsiteX16" fmla="*/ 540043 w 914400"/>
              <a:gd name="connsiteY16" fmla="*/ 180913 h 731520"/>
              <a:gd name="connsiteX17" fmla="*/ 549902 w 914400"/>
              <a:gd name="connsiteY17" fmla="*/ 220918 h 731520"/>
              <a:gd name="connsiteX18" fmla="*/ 636484 w 914400"/>
              <a:gd name="connsiteY18" fmla="*/ 291784 h 731520"/>
              <a:gd name="connsiteX19" fmla="*/ 570761 w 914400"/>
              <a:gd name="connsiteY19" fmla="*/ 395797 h 731520"/>
              <a:gd name="connsiteX20" fmla="*/ 65127 w 914400"/>
              <a:gd name="connsiteY20" fmla="*/ 5034 h 731520"/>
              <a:gd name="connsiteX21" fmla="*/ 32980 w 914400"/>
              <a:gd name="connsiteY21" fmla="*/ 9034 h 731520"/>
              <a:gd name="connsiteX22" fmla="*/ 4976 w 914400"/>
              <a:gd name="connsiteY22" fmla="*/ 45039 h 731520"/>
              <a:gd name="connsiteX23" fmla="*/ 8977 w 914400"/>
              <a:gd name="connsiteY23" fmla="*/ 77043 h 731520"/>
              <a:gd name="connsiteX24" fmla="*/ 849653 w 914400"/>
              <a:gd name="connsiteY24" fmla="*/ 726696 h 731520"/>
              <a:gd name="connsiteX25" fmla="*/ 881800 w 914400"/>
              <a:gd name="connsiteY25" fmla="*/ 722695 h 731520"/>
              <a:gd name="connsiteX26" fmla="*/ 909804 w 914400"/>
              <a:gd name="connsiteY26" fmla="*/ 686548 h 731520"/>
              <a:gd name="connsiteX27" fmla="*/ 905660 w 914400"/>
              <a:gd name="connsiteY27" fmla="*/ 65468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4400" h="731520">
                <a:moveTo>
                  <a:pt x="383309" y="545101"/>
                </a:moveTo>
                <a:lnTo>
                  <a:pt x="312443" y="458519"/>
                </a:lnTo>
                <a:cubicBezTo>
                  <a:pt x="302728" y="446661"/>
                  <a:pt x="286440" y="442660"/>
                  <a:pt x="272438" y="448661"/>
                </a:cubicBezTo>
                <a:lnTo>
                  <a:pt x="112418" y="517241"/>
                </a:lnTo>
                <a:cubicBezTo>
                  <a:pt x="97131" y="523813"/>
                  <a:pt x="88844" y="540244"/>
                  <a:pt x="92559" y="556531"/>
                </a:cubicBezTo>
                <a:lnTo>
                  <a:pt x="126849" y="705121"/>
                </a:lnTo>
                <a:cubicBezTo>
                  <a:pt x="130421" y="720552"/>
                  <a:pt x="144137" y="731696"/>
                  <a:pt x="160282" y="731696"/>
                </a:cubicBezTo>
                <a:cubicBezTo>
                  <a:pt x="304157" y="731696"/>
                  <a:pt x="437030" y="685405"/>
                  <a:pt x="545615" y="607538"/>
                </a:cubicBezTo>
                <a:lnTo>
                  <a:pt x="431315" y="519241"/>
                </a:lnTo>
                <a:cubicBezTo>
                  <a:pt x="415742" y="528528"/>
                  <a:pt x="399740" y="537386"/>
                  <a:pt x="383309" y="545101"/>
                </a:cubicBezTo>
                <a:close/>
                <a:moveTo>
                  <a:pt x="905660" y="654687"/>
                </a:moveTo>
                <a:lnTo>
                  <a:pt x="678918" y="479522"/>
                </a:lnTo>
                <a:cubicBezTo>
                  <a:pt x="768643" y="366508"/>
                  <a:pt x="823079" y="224347"/>
                  <a:pt x="823079" y="68756"/>
                </a:cubicBezTo>
                <a:cubicBezTo>
                  <a:pt x="823079" y="52754"/>
                  <a:pt x="812077" y="38895"/>
                  <a:pt x="796504" y="35323"/>
                </a:cubicBezTo>
                <a:lnTo>
                  <a:pt x="647914" y="1033"/>
                </a:lnTo>
                <a:cubicBezTo>
                  <a:pt x="631769" y="-2681"/>
                  <a:pt x="615196" y="5748"/>
                  <a:pt x="608623" y="20893"/>
                </a:cubicBezTo>
                <a:lnTo>
                  <a:pt x="540043" y="180913"/>
                </a:lnTo>
                <a:cubicBezTo>
                  <a:pt x="534043" y="194915"/>
                  <a:pt x="538043" y="211345"/>
                  <a:pt x="549902" y="220918"/>
                </a:cubicBezTo>
                <a:lnTo>
                  <a:pt x="636484" y="291784"/>
                </a:lnTo>
                <a:cubicBezTo>
                  <a:pt x="619053" y="329074"/>
                  <a:pt x="596622" y="363650"/>
                  <a:pt x="570761" y="395797"/>
                </a:cubicBezTo>
                <a:lnTo>
                  <a:pt x="65127" y="5034"/>
                </a:lnTo>
                <a:cubicBezTo>
                  <a:pt x="55126" y="-2681"/>
                  <a:pt x="40838" y="-967"/>
                  <a:pt x="32980" y="9034"/>
                </a:cubicBezTo>
                <a:lnTo>
                  <a:pt x="4976" y="45039"/>
                </a:lnTo>
                <a:cubicBezTo>
                  <a:pt x="-2739" y="55040"/>
                  <a:pt x="-1024" y="69328"/>
                  <a:pt x="8977" y="77043"/>
                </a:cubicBezTo>
                <a:lnTo>
                  <a:pt x="849653" y="726696"/>
                </a:lnTo>
                <a:cubicBezTo>
                  <a:pt x="859655" y="734411"/>
                  <a:pt x="873942" y="732696"/>
                  <a:pt x="881800" y="722695"/>
                </a:cubicBezTo>
                <a:lnTo>
                  <a:pt x="909804" y="686548"/>
                </a:lnTo>
                <a:cubicBezTo>
                  <a:pt x="917519" y="676832"/>
                  <a:pt x="915662" y="662402"/>
                  <a:pt x="905660" y="654687"/>
                </a:cubicBezTo>
                <a:close/>
              </a:path>
            </a:pathLst>
          </a:custGeom>
          <a:solidFill>
            <a:srgbClr val="910830"/>
          </a:solidFill>
          <a:ln w="1429" cap="flat">
            <a:noFill/>
            <a:prstDash val="solid"/>
            <a:miter/>
          </a:ln>
        </p:spPr>
        <p:txBody>
          <a:bodyPr rtlCol="0" anchor="ctr"/>
          <a:lstStyle/>
          <a:p>
            <a:endParaRPr lang="en-GB"/>
          </a:p>
        </p:txBody>
      </p:sp>
      <p:sp>
        <p:nvSpPr>
          <p:cNvPr id="301" name="Grafik 297">
            <a:extLst>
              <a:ext uri="{FF2B5EF4-FFF2-40B4-BE49-F238E27FC236}">
                <a16:creationId xmlns:a16="http://schemas.microsoft.com/office/drawing/2014/main" id="{403EBF19-417B-4D49-BC07-F3D1D96CD95D}"/>
              </a:ext>
            </a:extLst>
          </p:cNvPr>
          <p:cNvSpPr/>
          <p:nvPr/>
        </p:nvSpPr>
        <p:spPr>
          <a:xfrm>
            <a:off x="7182988" y="2276565"/>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134463 w 640080"/>
              <a:gd name="connsiteY9" fmla="*/ 548800 h 640080"/>
              <a:gd name="connsiteX10" fmla="*/ 113580 w 640080"/>
              <a:gd name="connsiteY10" fmla="*/ 532188 h 640080"/>
              <a:gd name="connsiteX11" fmla="*/ 92152 w 640080"/>
              <a:gd name="connsiteY11" fmla="*/ 439319 h 640080"/>
              <a:gd name="connsiteX12" fmla="*/ 104592 w 640080"/>
              <a:gd name="connsiteY12" fmla="*/ 414802 h 640080"/>
              <a:gd name="connsiteX13" fmla="*/ 204602 w 640080"/>
              <a:gd name="connsiteY13" fmla="*/ 371941 h 640080"/>
              <a:gd name="connsiteX14" fmla="*/ 229630 w 640080"/>
              <a:gd name="connsiteY14" fmla="*/ 378069 h 640080"/>
              <a:gd name="connsiteX15" fmla="*/ 273917 w 640080"/>
              <a:gd name="connsiteY15" fmla="*/ 432197 h 640080"/>
              <a:gd name="connsiteX16" fmla="*/ 432196 w 640080"/>
              <a:gd name="connsiteY16" fmla="*/ 273920 h 640080"/>
              <a:gd name="connsiteX17" fmla="*/ 378066 w 640080"/>
              <a:gd name="connsiteY17" fmla="*/ 229633 h 640080"/>
              <a:gd name="connsiteX18" fmla="*/ 371938 w 640080"/>
              <a:gd name="connsiteY18" fmla="*/ 204604 h 640080"/>
              <a:gd name="connsiteX19" fmla="*/ 414801 w 640080"/>
              <a:gd name="connsiteY19" fmla="*/ 104595 h 640080"/>
              <a:gd name="connsiteX20" fmla="*/ 439318 w 640080"/>
              <a:gd name="connsiteY20" fmla="*/ 92155 h 640080"/>
              <a:gd name="connsiteX21" fmla="*/ 532187 w 640080"/>
              <a:gd name="connsiteY21" fmla="*/ 113583 h 640080"/>
              <a:gd name="connsiteX22" fmla="*/ 548800 w 640080"/>
              <a:gd name="connsiteY22" fmla="*/ 134463 h 640080"/>
              <a:gd name="connsiteX23" fmla="*/ 134463 w 640080"/>
              <a:gd name="connsiteY23" fmla="*/ 5488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 h="640080">
                <a:moveTo>
                  <a:pt x="571660" y="160"/>
                </a:move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68740"/>
                </a:lnTo>
                <a:cubicBezTo>
                  <a:pt x="640240" y="30864"/>
                  <a:pt x="609536" y="160"/>
                  <a:pt x="571660" y="160"/>
                </a:cubicBezTo>
                <a:close/>
                <a:moveTo>
                  <a:pt x="134463" y="548800"/>
                </a:moveTo>
                <a:cubicBezTo>
                  <a:pt x="124414" y="548800"/>
                  <a:pt x="115808" y="541838"/>
                  <a:pt x="113580" y="532188"/>
                </a:cubicBezTo>
                <a:lnTo>
                  <a:pt x="92152" y="439319"/>
                </a:lnTo>
                <a:cubicBezTo>
                  <a:pt x="89820" y="429213"/>
                  <a:pt x="95059" y="418888"/>
                  <a:pt x="104592" y="414802"/>
                </a:cubicBezTo>
                <a:lnTo>
                  <a:pt x="204602" y="371941"/>
                </a:lnTo>
                <a:cubicBezTo>
                  <a:pt x="213378" y="368180"/>
                  <a:pt x="223584" y="370679"/>
                  <a:pt x="229630" y="378069"/>
                </a:cubicBezTo>
                <a:lnTo>
                  <a:pt x="273917" y="432197"/>
                </a:lnTo>
                <a:cubicBezTo>
                  <a:pt x="343846" y="399389"/>
                  <a:pt x="400072" y="342389"/>
                  <a:pt x="432196" y="273920"/>
                </a:cubicBezTo>
                <a:lnTo>
                  <a:pt x="378066" y="229633"/>
                </a:lnTo>
                <a:cubicBezTo>
                  <a:pt x="370676" y="223587"/>
                  <a:pt x="368178" y="213381"/>
                  <a:pt x="371938" y="204604"/>
                </a:cubicBezTo>
                <a:lnTo>
                  <a:pt x="414801" y="104595"/>
                </a:lnTo>
                <a:cubicBezTo>
                  <a:pt x="418886" y="95062"/>
                  <a:pt x="429212" y="89822"/>
                  <a:pt x="439318" y="92155"/>
                </a:cubicBezTo>
                <a:lnTo>
                  <a:pt x="532187" y="113583"/>
                </a:lnTo>
                <a:cubicBezTo>
                  <a:pt x="541911" y="115825"/>
                  <a:pt x="548801" y="124483"/>
                  <a:pt x="548800" y="134463"/>
                </a:cubicBezTo>
                <a:cubicBezTo>
                  <a:pt x="548800" y="363480"/>
                  <a:pt x="363141" y="548800"/>
                  <a:pt x="134463" y="548800"/>
                </a:cubicBezTo>
                <a:close/>
              </a:path>
            </a:pathLst>
          </a:custGeom>
          <a:solidFill>
            <a:srgbClr val="910830"/>
          </a:solidFill>
          <a:ln w="1424" cap="flat">
            <a:noFill/>
            <a:prstDash val="solid"/>
            <a:miter/>
          </a:ln>
        </p:spPr>
        <p:txBody>
          <a:bodyPr rtlCol="0" anchor="ctr"/>
          <a:lstStyle/>
          <a:p>
            <a:endParaRPr lang="en-GB"/>
          </a:p>
        </p:txBody>
      </p:sp>
      <p:sp>
        <p:nvSpPr>
          <p:cNvPr id="302" name="Grafik 298">
            <a:extLst>
              <a:ext uri="{FF2B5EF4-FFF2-40B4-BE49-F238E27FC236}">
                <a16:creationId xmlns:a16="http://schemas.microsoft.com/office/drawing/2014/main" id="{8615946C-1B76-42B2-A3AA-4E9323F9F425}"/>
              </a:ext>
            </a:extLst>
          </p:cNvPr>
          <p:cNvSpPr/>
          <p:nvPr/>
        </p:nvSpPr>
        <p:spPr>
          <a:xfrm>
            <a:off x="8064434" y="2246516"/>
            <a:ext cx="360591" cy="480789"/>
          </a:xfrm>
          <a:custGeom>
            <a:avLst/>
            <a:gdLst>
              <a:gd name="connsiteX0" fmla="*/ 139224 w 548640"/>
              <a:gd name="connsiteY0" fmla="*/ 724487 h 731520"/>
              <a:gd name="connsiteX1" fmla="*/ 139224 w 548640"/>
              <a:gd name="connsiteY1" fmla="*/ 53070 h 731520"/>
              <a:gd name="connsiteX2" fmla="*/ 169603 w 548640"/>
              <a:gd name="connsiteY2" fmla="*/ 49609 h 731520"/>
              <a:gd name="connsiteX3" fmla="*/ 262211 w 548640"/>
              <a:gd name="connsiteY3" fmla="*/ 107492 h 731520"/>
              <a:gd name="connsiteX4" fmla="*/ 271996 w 548640"/>
              <a:gd name="connsiteY4" fmla="*/ 137436 h 731520"/>
              <a:gd name="connsiteX5" fmla="*/ 225693 w 548640"/>
              <a:gd name="connsiteY5" fmla="*/ 253195 h 731520"/>
              <a:gd name="connsiteX6" fmla="*/ 200449 w 548640"/>
              <a:gd name="connsiteY6" fmla="*/ 268510 h 731520"/>
              <a:gd name="connsiteX7" fmla="*/ 120710 w 548640"/>
              <a:gd name="connsiteY7" fmla="*/ 260537 h 731520"/>
              <a:gd name="connsiteX8" fmla="*/ 120710 w 548640"/>
              <a:gd name="connsiteY8" fmla="*/ 517019 h 731520"/>
              <a:gd name="connsiteX9" fmla="*/ 200450 w 548640"/>
              <a:gd name="connsiteY9" fmla="*/ 509045 h 731520"/>
              <a:gd name="connsiteX10" fmla="*/ 225695 w 548640"/>
              <a:gd name="connsiteY10" fmla="*/ 524360 h 731520"/>
              <a:gd name="connsiteX11" fmla="*/ 271998 w 548640"/>
              <a:gd name="connsiteY11" fmla="*/ 640120 h 731520"/>
              <a:gd name="connsiteX12" fmla="*/ 262212 w 548640"/>
              <a:gd name="connsiteY12" fmla="*/ 670064 h 731520"/>
              <a:gd name="connsiteX13" fmla="*/ 169605 w 548640"/>
              <a:gd name="connsiteY13" fmla="*/ 727947 h 731520"/>
              <a:gd name="connsiteX14" fmla="*/ 139224 w 548640"/>
              <a:gd name="connsiteY14" fmla="*/ 724487 h 731520"/>
              <a:gd name="connsiteX15" fmla="*/ 353241 w 548640"/>
              <a:gd name="connsiteY15" fmla="*/ 136566 h 731520"/>
              <a:gd name="connsiteX16" fmla="*/ 353241 w 548640"/>
              <a:gd name="connsiteY16" fmla="*/ 229513 h 731520"/>
              <a:gd name="connsiteX17" fmla="*/ 326497 w 548640"/>
              <a:gd name="connsiteY17" fmla="*/ 233201 h 731520"/>
              <a:gd name="connsiteX18" fmla="*/ 317960 w 548640"/>
              <a:gd name="connsiteY18" fmla="*/ 225020 h 731520"/>
              <a:gd name="connsiteX19" fmla="*/ 314730 w 548640"/>
              <a:gd name="connsiteY19" fmla="*/ 204432 h 731520"/>
              <a:gd name="connsiteX20" fmla="*/ 314730 w 548640"/>
              <a:gd name="connsiteY20" fmla="*/ 161648 h 731520"/>
              <a:gd name="connsiteX21" fmla="*/ 317960 w 548640"/>
              <a:gd name="connsiteY21" fmla="*/ 141059 h 731520"/>
              <a:gd name="connsiteX22" fmla="*/ 326497 w 548640"/>
              <a:gd name="connsiteY22" fmla="*/ 132878 h 731520"/>
              <a:gd name="connsiteX23" fmla="*/ 353241 w 548640"/>
              <a:gd name="connsiteY23" fmla="*/ 136566 h 731520"/>
              <a:gd name="connsiteX24" fmla="*/ 484381 w 548640"/>
              <a:gd name="connsiteY24" fmla="*/ 6283 h 731520"/>
              <a:gd name="connsiteX25" fmla="*/ 484381 w 548640"/>
              <a:gd name="connsiteY25" fmla="*/ 359795 h 731520"/>
              <a:gd name="connsiteX26" fmla="*/ 459304 w 548640"/>
              <a:gd name="connsiteY26" fmla="*/ 361128 h 731520"/>
              <a:gd name="connsiteX27" fmla="*/ 451020 w 548640"/>
              <a:gd name="connsiteY27" fmla="*/ 353189 h 731520"/>
              <a:gd name="connsiteX28" fmla="*/ 449691 w 548640"/>
              <a:gd name="connsiteY28" fmla="*/ 329787 h 731520"/>
              <a:gd name="connsiteX29" fmla="*/ 449691 w 548640"/>
              <a:gd name="connsiteY29" fmla="*/ 36291 h 731520"/>
              <a:gd name="connsiteX30" fmla="*/ 451020 w 548640"/>
              <a:gd name="connsiteY30" fmla="*/ 12889 h 731520"/>
              <a:gd name="connsiteX31" fmla="*/ 459304 w 548640"/>
              <a:gd name="connsiteY31" fmla="*/ 4949 h 731520"/>
              <a:gd name="connsiteX32" fmla="*/ 484381 w 548640"/>
              <a:gd name="connsiteY32" fmla="*/ 6283 h 731520"/>
              <a:gd name="connsiteX33" fmla="*/ 418699 w 548640"/>
              <a:gd name="connsiteY33" fmla="*/ 70492 h 731520"/>
              <a:gd name="connsiteX34" fmla="*/ 418699 w 548640"/>
              <a:gd name="connsiteY34" fmla="*/ 295586 h 731520"/>
              <a:gd name="connsiteX35" fmla="*/ 393187 w 548640"/>
              <a:gd name="connsiteY35" fmla="*/ 297449 h 731520"/>
              <a:gd name="connsiteX36" fmla="*/ 384874 w 548640"/>
              <a:gd name="connsiteY36" fmla="*/ 289478 h 731520"/>
              <a:gd name="connsiteX37" fmla="*/ 383039 w 548640"/>
              <a:gd name="connsiteY37" fmla="*/ 266717 h 731520"/>
              <a:gd name="connsiteX38" fmla="*/ 383039 w 548640"/>
              <a:gd name="connsiteY38" fmla="*/ 99361 h 731520"/>
              <a:gd name="connsiteX39" fmla="*/ 384874 w 548640"/>
              <a:gd name="connsiteY39" fmla="*/ 76600 h 731520"/>
              <a:gd name="connsiteX40" fmla="*/ 393187 w 548640"/>
              <a:gd name="connsiteY40" fmla="*/ 68629 h 731520"/>
              <a:gd name="connsiteX41" fmla="*/ 418699 w 548640"/>
              <a:gd name="connsiteY41" fmla="*/ 704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48640" h="731520">
                <a:moveTo>
                  <a:pt x="139224" y="724487"/>
                </a:moveTo>
                <a:cubicBezTo>
                  <a:pt x="-46334" y="538929"/>
                  <a:pt x="-46058" y="238352"/>
                  <a:pt x="139224" y="53070"/>
                </a:cubicBezTo>
                <a:cubicBezTo>
                  <a:pt x="147365" y="44929"/>
                  <a:pt x="159979" y="43594"/>
                  <a:pt x="169603" y="49609"/>
                </a:cubicBezTo>
                <a:lnTo>
                  <a:pt x="262211" y="107492"/>
                </a:lnTo>
                <a:cubicBezTo>
                  <a:pt x="272289" y="113791"/>
                  <a:pt x="276410" y="126402"/>
                  <a:pt x="271996" y="137436"/>
                </a:cubicBezTo>
                <a:lnTo>
                  <a:pt x="225693" y="253195"/>
                </a:lnTo>
                <a:cubicBezTo>
                  <a:pt x="221630" y="263353"/>
                  <a:pt x="211336" y="269598"/>
                  <a:pt x="200449" y="268510"/>
                </a:cubicBezTo>
                <a:lnTo>
                  <a:pt x="120710" y="260537"/>
                </a:lnTo>
                <a:cubicBezTo>
                  <a:pt x="90633" y="343778"/>
                  <a:pt x="91261" y="435518"/>
                  <a:pt x="120710" y="517019"/>
                </a:cubicBezTo>
                <a:lnTo>
                  <a:pt x="200450" y="509045"/>
                </a:lnTo>
                <a:cubicBezTo>
                  <a:pt x="211337" y="507957"/>
                  <a:pt x="221631" y="514202"/>
                  <a:pt x="225695" y="524360"/>
                </a:cubicBezTo>
                <a:lnTo>
                  <a:pt x="271998" y="640120"/>
                </a:lnTo>
                <a:cubicBezTo>
                  <a:pt x="276411" y="651155"/>
                  <a:pt x="272289" y="663765"/>
                  <a:pt x="262212" y="670064"/>
                </a:cubicBezTo>
                <a:lnTo>
                  <a:pt x="169605" y="727947"/>
                </a:lnTo>
                <a:cubicBezTo>
                  <a:pt x="159907" y="734007"/>
                  <a:pt x="147310" y="732572"/>
                  <a:pt x="139224" y="724487"/>
                </a:cubicBezTo>
                <a:close/>
                <a:moveTo>
                  <a:pt x="353241" y="136566"/>
                </a:moveTo>
                <a:cubicBezTo>
                  <a:pt x="370146" y="165208"/>
                  <a:pt x="370146" y="200871"/>
                  <a:pt x="353241" y="229513"/>
                </a:cubicBezTo>
                <a:cubicBezTo>
                  <a:pt x="347597" y="239076"/>
                  <a:pt x="334512" y="240885"/>
                  <a:pt x="326497" y="233201"/>
                </a:cubicBezTo>
                <a:lnTo>
                  <a:pt x="317960" y="225020"/>
                </a:lnTo>
                <a:cubicBezTo>
                  <a:pt x="312373" y="219665"/>
                  <a:pt x="311112" y="211272"/>
                  <a:pt x="314730" y="204432"/>
                </a:cubicBezTo>
                <a:cubicBezTo>
                  <a:pt x="321799" y="191046"/>
                  <a:pt x="321799" y="175033"/>
                  <a:pt x="314730" y="161648"/>
                </a:cubicBezTo>
                <a:cubicBezTo>
                  <a:pt x="311111" y="154807"/>
                  <a:pt x="312373" y="146414"/>
                  <a:pt x="317960" y="141059"/>
                </a:cubicBezTo>
                <a:lnTo>
                  <a:pt x="326497" y="132878"/>
                </a:lnTo>
                <a:cubicBezTo>
                  <a:pt x="334512" y="125195"/>
                  <a:pt x="347597" y="127003"/>
                  <a:pt x="353241" y="136566"/>
                </a:cubicBezTo>
                <a:close/>
                <a:moveTo>
                  <a:pt x="484381" y="6283"/>
                </a:moveTo>
                <a:cubicBezTo>
                  <a:pt x="570306" y="108587"/>
                  <a:pt x="570238" y="257574"/>
                  <a:pt x="484381" y="359795"/>
                </a:cubicBezTo>
                <a:cubicBezTo>
                  <a:pt x="477989" y="367406"/>
                  <a:pt x="466479" y="368005"/>
                  <a:pt x="459304" y="361128"/>
                </a:cubicBezTo>
                <a:lnTo>
                  <a:pt x="451020" y="353189"/>
                </a:lnTo>
                <a:cubicBezTo>
                  <a:pt x="444505" y="346944"/>
                  <a:pt x="443909" y="336717"/>
                  <a:pt x="449691" y="329787"/>
                </a:cubicBezTo>
                <a:cubicBezTo>
                  <a:pt x="520681" y="244722"/>
                  <a:pt x="520623" y="121285"/>
                  <a:pt x="449691" y="36291"/>
                </a:cubicBezTo>
                <a:cubicBezTo>
                  <a:pt x="443909" y="29361"/>
                  <a:pt x="444503" y="19134"/>
                  <a:pt x="451020" y="12889"/>
                </a:cubicBezTo>
                <a:lnTo>
                  <a:pt x="459304" y="4949"/>
                </a:lnTo>
                <a:cubicBezTo>
                  <a:pt x="466479" y="-1927"/>
                  <a:pt x="477989" y="-1328"/>
                  <a:pt x="484381" y="6283"/>
                </a:cubicBezTo>
                <a:close/>
                <a:moveTo>
                  <a:pt x="418699" y="70492"/>
                </a:moveTo>
                <a:cubicBezTo>
                  <a:pt x="470205" y="136675"/>
                  <a:pt x="470288" y="229296"/>
                  <a:pt x="418699" y="295586"/>
                </a:cubicBezTo>
                <a:cubicBezTo>
                  <a:pt x="412427" y="303645"/>
                  <a:pt x="400558" y="304517"/>
                  <a:pt x="393187" y="297449"/>
                </a:cubicBezTo>
                <a:lnTo>
                  <a:pt x="384874" y="289478"/>
                </a:lnTo>
                <a:cubicBezTo>
                  <a:pt x="378588" y="283450"/>
                  <a:pt x="377734" y="273626"/>
                  <a:pt x="383039" y="266717"/>
                </a:cubicBezTo>
                <a:cubicBezTo>
                  <a:pt x="420952" y="217333"/>
                  <a:pt x="420949" y="148742"/>
                  <a:pt x="383039" y="99361"/>
                </a:cubicBezTo>
                <a:cubicBezTo>
                  <a:pt x="377734" y="92452"/>
                  <a:pt x="378588" y="82629"/>
                  <a:pt x="384874" y="76600"/>
                </a:cubicBezTo>
                <a:lnTo>
                  <a:pt x="393187" y="68629"/>
                </a:lnTo>
                <a:cubicBezTo>
                  <a:pt x="400558" y="61561"/>
                  <a:pt x="412427" y="62432"/>
                  <a:pt x="418699" y="70492"/>
                </a:cubicBezTo>
                <a:close/>
              </a:path>
            </a:pathLst>
          </a:custGeom>
          <a:solidFill>
            <a:srgbClr val="910830"/>
          </a:solidFill>
          <a:ln w="1414" cap="flat">
            <a:noFill/>
            <a:prstDash val="solid"/>
            <a:miter/>
          </a:ln>
        </p:spPr>
        <p:txBody>
          <a:bodyPr rtlCol="0" anchor="ctr"/>
          <a:lstStyle/>
          <a:p>
            <a:endParaRPr lang="en-GB"/>
          </a:p>
        </p:txBody>
      </p:sp>
      <p:sp>
        <p:nvSpPr>
          <p:cNvPr id="303" name="Grafik 299">
            <a:extLst>
              <a:ext uri="{FF2B5EF4-FFF2-40B4-BE49-F238E27FC236}">
                <a16:creationId xmlns:a16="http://schemas.microsoft.com/office/drawing/2014/main" id="{54B29A01-810C-4F4F-BC6C-A1315DF23FA1}"/>
              </a:ext>
            </a:extLst>
          </p:cNvPr>
          <p:cNvSpPr/>
          <p:nvPr/>
        </p:nvSpPr>
        <p:spPr>
          <a:xfrm>
            <a:off x="2405172" y="2246516"/>
            <a:ext cx="540887" cy="480789"/>
          </a:xfrm>
          <a:custGeom>
            <a:avLst/>
            <a:gdLst>
              <a:gd name="connsiteX0" fmla="*/ 800228 w 822960"/>
              <a:gd name="connsiteY0" fmla="*/ 320200 h 731520"/>
              <a:gd name="connsiteX1" fmla="*/ 758080 w 822960"/>
              <a:gd name="connsiteY1" fmla="*/ 320200 h 731520"/>
              <a:gd name="connsiteX2" fmla="*/ 704644 w 822960"/>
              <a:gd name="connsiteY2" fmla="*/ 245191 h 731520"/>
              <a:gd name="connsiteX3" fmla="*/ 731648 w 822960"/>
              <a:gd name="connsiteY3" fmla="*/ 137320 h 731520"/>
              <a:gd name="connsiteX4" fmla="*/ 685928 w 822960"/>
              <a:gd name="connsiteY4" fmla="*/ 137320 h 731520"/>
              <a:gd name="connsiteX5" fmla="*/ 581629 w 822960"/>
              <a:gd name="connsiteY5" fmla="*/ 186326 h 731520"/>
              <a:gd name="connsiteX6" fmla="*/ 548768 w 822960"/>
              <a:gd name="connsiteY6" fmla="*/ 183040 h 731520"/>
              <a:gd name="connsiteX7" fmla="*/ 365888 w 822960"/>
              <a:gd name="connsiteY7" fmla="*/ 183040 h 731520"/>
              <a:gd name="connsiteX8" fmla="*/ 141860 w 822960"/>
              <a:gd name="connsiteY8" fmla="*/ 365920 h 731520"/>
              <a:gd name="connsiteX9" fmla="*/ 80138 w 822960"/>
              <a:gd name="connsiteY9" fmla="*/ 365920 h 731520"/>
              <a:gd name="connsiteX10" fmla="*/ 46562 w 822960"/>
              <a:gd name="connsiteY10" fmla="*/ 324772 h 731520"/>
              <a:gd name="connsiteX11" fmla="*/ 81567 w 822960"/>
              <a:gd name="connsiteY11" fmla="*/ 297340 h 731520"/>
              <a:gd name="connsiteX12" fmla="*/ 82995 w 822960"/>
              <a:gd name="connsiteY12" fmla="*/ 297340 h 731520"/>
              <a:gd name="connsiteX13" fmla="*/ 91568 w 822960"/>
              <a:gd name="connsiteY13" fmla="*/ 288768 h 731520"/>
              <a:gd name="connsiteX14" fmla="*/ 91568 w 822960"/>
              <a:gd name="connsiteY14" fmla="*/ 260192 h 731520"/>
              <a:gd name="connsiteX15" fmla="*/ 82995 w 822960"/>
              <a:gd name="connsiteY15" fmla="*/ 251620 h 731520"/>
              <a:gd name="connsiteX16" fmla="*/ 842 w 822960"/>
              <a:gd name="connsiteY16" fmla="*/ 321057 h 731520"/>
              <a:gd name="connsiteX17" fmla="*/ 80138 w 822960"/>
              <a:gd name="connsiteY17" fmla="*/ 411640 h 731520"/>
              <a:gd name="connsiteX18" fmla="*/ 137288 w 822960"/>
              <a:gd name="connsiteY18" fmla="*/ 411640 h 731520"/>
              <a:gd name="connsiteX19" fmla="*/ 228728 w 822960"/>
              <a:gd name="connsiteY19" fmla="*/ 593520 h 731520"/>
              <a:gd name="connsiteX20" fmla="*/ 228728 w 822960"/>
              <a:gd name="connsiteY20" fmla="*/ 708820 h 731520"/>
              <a:gd name="connsiteX21" fmla="*/ 251588 w 822960"/>
              <a:gd name="connsiteY21" fmla="*/ 731680 h 731520"/>
              <a:gd name="connsiteX22" fmla="*/ 343028 w 822960"/>
              <a:gd name="connsiteY22" fmla="*/ 731680 h 731520"/>
              <a:gd name="connsiteX23" fmla="*/ 365888 w 822960"/>
              <a:gd name="connsiteY23" fmla="*/ 708820 h 731520"/>
              <a:gd name="connsiteX24" fmla="*/ 365888 w 822960"/>
              <a:gd name="connsiteY24" fmla="*/ 640240 h 731520"/>
              <a:gd name="connsiteX25" fmla="*/ 548768 w 822960"/>
              <a:gd name="connsiteY25" fmla="*/ 640240 h 731520"/>
              <a:gd name="connsiteX26" fmla="*/ 548768 w 822960"/>
              <a:gd name="connsiteY26" fmla="*/ 708820 h 731520"/>
              <a:gd name="connsiteX27" fmla="*/ 571628 w 822960"/>
              <a:gd name="connsiteY27" fmla="*/ 731680 h 731520"/>
              <a:gd name="connsiteX28" fmla="*/ 663068 w 822960"/>
              <a:gd name="connsiteY28" fmla="*/ 731680 h 731520"/>
              <a:gd name="connsiteX29" fmla="*/ 685928 w 822960"/>
              <a:gd name="connsiteY29" fmla="*/ 708820 h 731520"/>
              <a:gd name="connsiteX30" fmla="*/ 685928 w 822960"/>
              <a:gd name="connsiteY30" fmla="*/ 593520 h 731520"/>
              <a:gd name="connsiteX31" fmla="*/ 730648 w 822960"/>
              <a:gd name="connsiteY31" fmla="*/ 548800 h 731520"/>
              <a:gd name="connsiteX32" fmla="*/ 800228 w 822960"/>
              <a:gd name="connsiteY32" fmla="*/ 548800 h 731520"/>
              <a:gd name="connsiteX33" fmla="*/ 823088 w 822960"/>
              <a:gd name="connsiteY33" fmla="*/ 525940 h 731520"/>
              <a:gd name="connsiteX34" fmla="*/ 823088 w 822960"/>
              <a:gd name="connsiteY34" fmla="*/ 343060 h 731520"/>
              <a:gd name="connsiteX35" fmla="*/ 800228 w 822960"/>
              <a:gd name="connsiteY35" fmla="*/ 320200 h 731520"/>
              <a:gd name="connsiteX36" fmla="*/ 617348 w 822960"/>
              <a:gd name="connsiteY36" fmla="*/ 411640 h 731520"/>
              <a:gd name="connsiteX37" fmla="*/ 594488 w 822960"/>
              <a:gd name="connsiteY37" fmla="*/ 388780 h 731520"/>
              <a:gd name="connsiteX38" fmla="*/ 617348 w 822960"/>
              <a:gd name="connsiteY38" fmla="*/ 365920 h 731520"/>
              <a:gd name="connsiteX39" fmla="*/ 640208 w 822960"/>
              <a:gd name="connsiteY39" fmla="*/ 388780 h 731520"/>
              <a:gd name="connsiteX40" fmla="*/ 617348 w 822960"/>
              <a:gd name="connsiteY40" fmla="*/ 411640 h 731520"/>
              <a:gd name="connsiteX41" fmla="*/ 365888 w 822960"/>
              <a:gd name="connsiteY41" fmla="*/ 137320 h 731520"/>
              <a:gd name="connsiteX42" fmla="*/ 548768 w 822960"/>
              <a:gd name="connsiteY42" fmla="*/ 137320 h 731520"/>
              <a:gd name="connsiteX43" fmla="*/ 571485 w 822960"/>
              <a:gd name="connsiteY43" fmla="*/ 138463 h 731520"/>
              <a:gd name="connsiteX44" fmla="*/ 571628 w 822960"/>
              <a:gd name="connsiteY44" fmla="*/ 137320 h 731520"/>
              <a:gd name="connsiteX45" fmla="*/ 434468 w 822960"/>
              <a:gd name="connsiteY45" fmla="*/ 160 h 731520"/>
              <a:gd name="connsiteX46" fmla="*/ 297308 w 822960"/>
              <a:gd name="connsiteY46" fmla="*/ 137320 h 731520"/>
              <a:gd name="connsiteX47" fmla="*/ 298165 w 822960"/>
              <a:gd name="connsiteY47" fmla="*/ 146178 h 731520"/>
              <a:gd name="connsiteX48" fmla="*/ 365888 w 822960"/>
              <a:gd name="connsiteY48"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22960" h="731520">
                <a:moveTo>
                  <a:pt x="800228" y="320200"/>
                </a:moveTo>
                <a:lnTo>
                  <a:pt x="758080" y="320200"/>
                </a:lnTo>
                <a:cubicBezTo>
                  <a:pt x="745507" y="291625"/>
                  <a:pt x="727219" y="266336"/>
                  <a:pt x="704644" y="245191"/>
                </a:cubicBezTo>
                <a:lnTo>
                  <a:pt x="731648" y="137320"/>
                </a:lnTo>
                <a:lnTo>
                  <a:pt x="685928" y="137320"/>
                </a:lnTo>
                <a:cubicBezTo>
                  <a:pt x="643923" y="137320"/>
                  <a:pt x="606775" y="156608"/>
                  <a:pt x="581629" y="186326"/>
                </a:cubicBezTo>
                <a:cubicBezTo>
                  <a:pt x="570771" y="184754"/>
                  <a:pt x="560055" y="183040"/>
                  <a:pt x="548768" y="183040"/>
                </a:cubicBezTo>
                <a:lnTo>
                  <a:pt x="365888" y="183040"/>
                </a:lnTo>
                <a:cubicBezTo>
                  <a:pt x="255303" y="183040"/>
                  <a:pt x="163148" y="261621"/>
                  <a:pt x="141860" y="365920"/>
                </a:cubicBezTo>
                <a:lnTo>
                  <a:pt x="80138" y="365920"/>
                </a:lnTo>
                <a:cubicBezTo>
                  <a:pt x="58992" y="365920"/>
                  <a:pt x="42276" y="346632"/>
                  <a:pt x="46562" y="324772"/>
                </a:cubicBezTo>
                <a:cubicBezTo>
                  <a:pt x="49705" y="308484"/>
                  <a:pt x="64993" y="297340"/>
                  <a:pt x="81567" y="297340"/>
                </a:cubicBezTo>
                <a:lnTo>
                  <a:pt x="82995" y="297340"/>
                </a:lnTo>
                <a:cubicBezTo>
                  <a:pt x="87710" y="297340"/>
                  <a:pt x="91568" y="293482"/>
                  <a:pt x="91568" y="288768"/>
                </a:cubicBezTo>
                <a:lnTo>
                  <a:pt x="91568" y="260192"/>
                </a:lnTo>
                <a:cubicBezTo>
                  <a:pt x="91568" y="255478"/>
                  <a:pt x="87710" y="251620"/>
                  <a:pt x="82995" y="251620"/>
                </a:cubicBezTo>
                <a:cubicBezTo>
                  <a:pt x="42276" y="251620"/>
                  <a:pt x="5986" y="280766"/>
                  <a:pt x="842" y="321057"/>
                </a:cubicBezTo>
                <a:cubicBezTo>
                  <a:pt x="-5444" y="369920"/>
                  <a:pt x="32560" y="411640"/>
                  <a:pt x="80138" y="411640"/>
                </a:cubicBezTo>
                <a:lnTo>
                  <a:pt x="137288" y="411640"/>
                </a:lnTo>
                <a:cubicBezTo>
                  <a:pt x="137288" y="486221"/>
                  <a:pt x="173578" y="551800"/>
                  <a:pt x="228728" y="593520"/>
                </a:cubicBezTo>
                <a:lnTo>
                  <a:pt x="228728" y="708820"/>
                </a:lnTo>
                <a:cubicBezTo>
                  <a:pt x="228728" y="721393"/>
                  <a:pt x="239015" y="731680"/>
                  <a:pt x="251588" y="731680"/>
                </a:cubicBezTo>
                <a:lnTo>
                  <a:pt x="343028" y="731680"/>
                </a:lnTo>
                <a:cubicBezTo>
                  <a:pt x="355601" y="731680"/>
                  <a:pt x="365888" y="721393"/>
                  <a:pt x="365888" y="708820"/>
                </a:cubicBezTo>
                <a:lnTo>
                  <a:pt x="365888" y="640240"/>
                </a:lnTo>
                <a:lnTo>
                  <a:pt x="548768" y="640240"/>
                </a:lnTo>
                <a:lnTo>
                  <a:pt x="548768" y="708820"/>
                </a:lnTo>
                <a:cubicBezTo>
                  <a:pt x="548768" y="721393"/>
                  <a:pt x="559055" y="731680"/>
                  <a:pt x="571628" y="731680"/>
                </a:cubicBezTo>
                <a:lnTo>
                  <a:pt x="663068" y="731680"/>
                </a:lnTo>
                <a:cubicBezTo>
                  <a:pt x="675641" y="731680"/>
                  <a:pt x="685928" y="721393"/>
                  <a:pt x="685928" y="708820"/>
                </a:cubicBezTo>
                <a:lnTo>
                  <a:pt x="685928" y="593520"/>
                </a:lnTo>
                <a:cubicBezTo>
                  <a:pt x="702787" y="580804"/>
                  <a:pt x="717789" y="565802"/>
                  <a:pt x="730648" y="548800"/>
                </a:cubicBezTo>
                <a:lnTo>
                  <a:pt x="800228" y="548800"/>
                </a:lnTo>
                <a:cubicBezTo>
                  <a:pt x="812801" y="548800"/>
                  <a:pt x="823088" y="538513"/>
                  <a:pt x="823088" y="525940"/>
                </a:cubicBezTo>
                <a:lnTo>
                  <a:pt x="823088" y="343060"/>
                </a:lnTo>
                <a:cubicBezTo>
                  <a:pt x="823088" y="330487"/>
                  <a:pt x="812801" y="320200"/>
                  <a:pt x="800228" y="320200"/>
                </a:cubicBezTo>
                <a:close/>
                <a:moveTo>
                  <a:pt x="617348" y="411640"/>
                </a:moveTo>
                <a:cubicBezTo>
                  <a:pt x="604775" y="411640"/>
                  <a:pt x="594488" y="401353"/>
                  <a:pt x="594488" y="388780"/>
                </a:cubicBezTo>
                <a:cubicBezTo>
                  <a:pt x="594488" y="376207"/>
                  <a:pt x="604775" y="365920"/>
                  <a:pt x="617348" y="365920"/>
                </a:cubicBezTo>
                <a:cubicBezTo>
                  <a:pt x="629921" y="365920"/>
                  <a:pt x="640208" y="376207"/>
                  <a:pt x="640208" y="388780"/>
                </a:cubicBezTo>
                <a:cubicBezTo>
                  <a:pt x="640208" y="401353"/>
                  <a:pt x="629921" y="411640"/>
                  <a:pt x="617348" y="411640"/>
                </a:cubicBezTo>
                <a:close/>
                <a:moveTo>
                  <a:pt x="365888" y="137320"/>
                </a:moveTo>
                <a:lnTo>
                  <a:pt x="548768" y="137320"/>
                </a:lnTo>
                <a:cubicBezTo>
                  <a:pt x="556483" y="137320"/>
                  <a:pt x="564055" y="137892"/>
                  <a:pt x="571485" y="138463"/>
                </a:cubicBezTo>
                <a:cubicBezTo>
                  <a:pt x="571485" y="138034"/>
                  <a:pt x="571628" y="137749"/>
                  <a:pt x="571628" y="137320"/>
                </a:cubicBezTo>
                <a:cubicBezTo>
                  <a:pt x="571628" y="61596"/>
                  <a:pt x="510192" y="160"/>
                  <a:pt x="434468" y="160"/>
                </a:cubicBezTo>
                <a:cubicBezTo>
                  <a:pt x="358744" y="160"/>
                  <a:pt x="297308" y="61596"/>
                  <a:pt x="297308" y="137320"/>
                </a:cubicBezTo>
                <a:cubicBezTo>
                  <a:pt x="297308" y="140320"/>
                  <a:pt x="298022" y="143178"/>
                  <a:pt x="298165" y="146178"/>
                </a:cubicBezTo>
                <a:cubicBezTo>
                  <a:pt x="319882" y="140606"/>
                  <a:pt x="342456" y="137320"/>
                  <a:pt x="365888" y="137320"/>
                </a:cubicBezTo>
                <a:close/>
              </a:path>
            </a:pathLst>
          </a:custGeom>
          <a:solidFill>
            <a:srgbClr val="910830"/>
          </a:solidFill>
          <a:ln w="1422" cap="flat">
            <a:noFill/>
            <a:prstDash val="solid"/>
            <a:miter/>
          </a:ln>
        </p:spPr>
        <p:txBody>
          <a:bodyPr rtlCol="0" anchor="ctr"/>
          <a:lstStyle/>
          <a:p>
            <a:endParaRPr lang="en-GB"/>
          </a:p>
        </p:txBody>
      </p:sp>
      <p:sp>
        <p:nvSpPr>
          <p:cNvPr id="304" name="Grafik 300">
            <a:extLst>
              <a:ext uri="{FF2B5EF4-FFF2-40B4-BE49-F238E27FC236}">
                <a16:creationId xmlns:a16="http://schemas.microsoft.com/office/drawing/2014/main" id="{A784AD9F-7002-41F7-8DDA-A110344A5AEA}"/>
              </a:ext>
            </a:extLst>
          </p:cNvPr>
          <p:cNvSpPr/>
          <p:nvPr/>
        </p:nvSpPr>
        <p:spPr>
          <a:xfrm>
            <a:off x="2996121" y="2276565"/>
            <a:ext cx="540887" cy="420690"/>
          </a:xfrm>
          <a:custGeom>
            <a:avLst/>
            <a:gdLst>
              <a:gd name="connsiteX0" fmla="*/ 160180 w 822960"/>
              <a:gd name="connsiteY0" fmla="*/ 160 h 640080"/>
              <a:gd name="connsiteX1" fmla="*/ 160 w 822960"/>
              <a:gd name="connsiteY1" fmla="*/ 160180 h 640080"/>
              <a:gd name="connsiteX2" fmla="*/ 160 w 822960"/>
              <a:gd name="connsiteY2" fmla="*/ 480220 h 640080"/>
              <a:gd name="connsiteX3" fmla="*/ 160180 w 822960"/>
              <a:gd name="connsiteY3" fmla="*/ 640240 h 640080"/>
              <a:gd name="connsiteX4" fmla="*/ 320200 w 822960"/>
              <a:gd name="connsiteY4" fmla="*/ 480220 h 640080"/>
              <a:gd name="connsiteX5" fmla="*/ 320200 w 822960"/>
              <a:gd name="connsiteY5" fmla="*/ 160180 h 640080"/>
              <a:gd name="connsiteX6" fmla="*/ 160180 w 822960"/>
              <a:gd name="connsiteY6" fmla="*/ 160 h 640080"/>
              <a:gd name="connsiteX7" fmla="*/ 228760 w 822960"/>
              <a:gd name="connsiteY7" fmla="*/ 320200 h 640080"/>
              <a:gd name="connsiteX8" fmla="*/ 91600 w 822960"/>
              <a:gd name="connsiteY8" fmla="*/ 320200 h 640080"/>
              <a:gd name="connsiteX9" fmla="*/ 91600 w 822960"/>
              <a:gd name="connsiteY9" fmla="*/ 160180 h 640080"/>
              <a:gd name="connsiteX10" fmla="*/ 160180 w 822960"/>
              <a:gd name="connsiteY10" fmla="*/ 91600 h 640080"/>
              <a:gd name="connsiteX11" fmla="*/ 228760 w 822960"/>
              <a:gd name="connsiteY11" fmla="*/ 160180 h 640080"/>
              <a:gd name="connsiteX12" fmla="*/ 228760 w 822960"/>
              <a:gd name="connsiteY12" fmla="*/ 320200 h 640080"/>
              <a:gd name="connsiteX13" fmla="*/ 428356 w 822960"/>
              <a:gd name="connsiteY13" fmla="*/ 277766 h 640080"/>
              <a:gd name="connsiteX14" fmla="*/ 410783 w 822960"/>
              <a:gd name="connsiteY14" fmla="*/ 278909 h 640080"/>
              <a:gd name="connsiteX15" fmla="*/ 433500 w 822960"/>
              <a:gd name="connsiteY15" fmla="*/ 573803 h 640080"/>
              <a:gd name="connsiteX16" fmla="*/ 728394 w 822960"/>
              <a:gd name="connsiteY16" fmla="*/ 596520 h 640080"/>
              <a:gd name="connsiteX17" fmla="*/ 729537 w 822960"/>
              <a:gd name="connsiteY17" fmla="*/ 578947 h 640080"/>
              <a:gd name="connsiteX18" fmla="*/ 428356 w 822960"/>
              <a:gd name="connsiteY18" fmla="*/ 277766 h 640080"/>
              <a:gd name="connsiteX19" fmla="*/ 756683 w 822960"/>
              <a:gd name="connsiteY19" fmla="*/ 250620 h 640080"/>
              <a:gd name="connsiteX20" fmla="*/ 461789 w 822960"/>
              <a:gd name="connsiteY20" fmla="*/ 227903 h 640080"/>
              <a:gd name="connsiteX21" fmla="*/ 460646 w 822960"/>
              <a:gd name="connsiteY21" fmla="*/ 245476 h 640080"/>
              <a:gd name="connsiteX22" fmla="*/ 761827 w 822960"/>
              <a:gd name="connsiteY22" fmla="*/ 546657 h 640080"/>
              <a:gd name="connsiteX23" fmla="*/ 779400 w 822960"/>
              <a:gd name="connsiteY23" fmla="*/ 545514 h 640080"/>
              <a:gd name="connsiteX24" fmla="*/ 756683 w 822960"/>
              <a:gd name="connsiteY24" fmla="*/ 2506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22960" h="640080">
                <a:moveTo>
                  <a:pt x="160180" y="160"/>
                </a:moveTo>
                <a:cubicBezTo>
                  <a:pt x="71740" y="160"/>
                  <a:pt x="160" y="71740"/>
                  <a:pt x="160" y="160180"/>
                </a:cubicBezTo>
                <a:lnTo>
                  <a:pt x="160" y="480220"/>
                </a:lnTo>
                <a:cubicBezTo>
                  <a:pt x="160" y="568660"/>
                  <a:pt x="71740" y="640240"/>
                  <a:pt x="160180" y="640240"/>
                </a:cubicBezTo>
                <a:cubicBezTo>
                  <a:pt x="248620" y="640240"/>
                  <a:pt x="320200" y="568660"/>
                  <a:pt x="320200" y="480220"/>
                </a:cubicBezTo>
                <a:lnTo>
                  <a:pt x="320200" y="160180"/>
                </a:lnTo>
                <a:cubicBezTo>
                  <a:pt x="320200" y="71740"/>
                  <a:pt x="248620" y="160"/>
                  <a:pt x="160180" y="160"/>
                </a:cubicBezTo>
                <a:close/>
                <a:moveTo>
                  <a:pt x="228760" y="320200"/>
                </a:moveTo>
                <a:lnTo>
                  <a:pt x="91600" y="320200"/>
                </a:lnTo>
                <a:lnTo>
                  <a:pt x="91600" y="160180"/>
                </a:lnTo>
                <a:cubicBezTo>
                  <a:pt x="91600" y="122318"/>
                  <a:pt x="122318" y="91600"/>
                  <a:pt x="160180" y="91600"/>
                </a:cubicBezTo>
                <a:cubicBezTo>
                  <a:pt x="198042" y="91600"/>
                  <a:pt x="228760" y="122318"/>
                  <a:pt x="228760" y="160180"/>
                </a:cubicBezTo>
                <a:lnTo>
                  <a:pt x="228760" y="320200"/>
                </a:lnTo>
                <a:close/>
                <a:moveTo>
                  <a:pt x="428356" y="277766"/>
                </a:moveTo>
                <a:cubicBezTo>
                  <a:pt x="423356" y="272766"/>
                  <a:pt x="414926" y="273337"/>
                  <a:pt x="410783" y="278909"/>
                </a:cubicBezTo>
                <a:cubicBezTo>
                  <a:pt x="346060" y="368206"/>
                  <a:pt x="353061" y="493365"/>
                  <a:pt x="433500" y="573803"/>
                </a:cubicBezTo>
                <a:cubicBezTo>
                  <a:pt x="513939" y="654242"/>
                  <a:pt x="639097" y="661243"/>
                  <a:pt x="728394" y="596520"/>
                </a:cubicBezTo>
                <a:cubicBezTo>
                  <a:pt x="734109" y="592377"/>
                  <a:pt x="734538" y="583947"/>
                  <a:pt x="729537" y="578947"/>
                </a:cubicBezTo>
                <a:lnTo>
                  <a:pt x="428356" y="277766"/>
                </a:lnTo>
                <a:close/>
                <a:moveTo>
                  <a:pt x="756683" y="250620"/>
                </a:moveTo>
                <a:cubicBezTo>
                  <a:pt x="676245" y="170181"/>
                  <a:pt x="551086" y="163180"/>
                  <a:pt x="461789" y="227903"/>
                </a:cubicBezTo>
                <a:cubicBezTo>
                  <a:pt x="456074" y="232046"/>
                  <a:pt x="455645" y="240476"/>
                  <a:pt x="460646" y="245476"/>
                </a:cubicBezTo>
                <a:lnTo>
                  <a:pt x="761827" y="546657"/>
                </a:lnTo>
                <a:cubicBezTo>
                  <a:pt x="766827" y="551658"/>
                  <a:pt x="775257" y="551086"/>
                  <a:pt x="779400" y="545514"/>
                </a:cubicBezTo>
                <a:cubicBezTo>
                  <a:pt x="844123" y="456074"/>
                  <a:pt x="837265" y="331059"/>
                  <a:pt x="756683" y="250620"/>
                </a:cubicBezTo>
                <a:close/>
              </a:path>
            </a:pathLst>
          </a:custGeom>
          <a:solidFill>
            <a:srgbClr val="910830"/>
          </a:solidFill>
          <a:ln w="1422" cap="flat">
            <a:noFill/>
            <a:prstDash val="solid"/>
            <a:miter/>
          </a:ln>
        </p:spPr>
        <p:txBody>
          <a:bodyPr rtlCol="0" anchor="ctr"/>
          <a:lstStyle/>
          <a:p>
            <a:endParaRPr lang="en-GB"/>
          </a:p>
        </p:txBody>
      </p:sp>
      <p:sp>
        <p:nvSpPr>
          <p:cNvPr id="305" name="Grafik 301">
            <a:extLst>
              <a:ext uri="{FF2B5EF4-FFF2-40B4-BE49-F238E27FC236}">
                <a16:creationId xmlns:a16="http://schemas.microsoft.com/office/drawing/2014/main" id="{BFE469D1-B0F5-4031-A603-035B48048B97}"/>
              </a:ext>
            </a:extLst>
          </p:cNvPr>
          <p:cNvSpPr/>
          <p:nvPr/>
        </p:nvSpPr>
        <p:spPr>
          <a:xfrm>
            <a:off x="528946" y="2727306"/>
            <a:ext cx="600986" cy="480789"/>
          </a:xfrm>
          <a:custGeom>
            <a:avLst/>
            <a:gdLst>
              <a:gd name="connsiteX0" fmla="*/ 886857 w 914400"/>
              <a:gd name="connsiteY0" fmla="*/ 523865 h 731520"/>
              <a:gd name="connsiteX1" fmla="*/ 731681 w 914400"/>
              <a:gd name="connsiteY1" fmla="*/ 457357 h 731520"/>
              <a:gd name="connsiteX2" fmla="*/ 731681 w 914400"/>
              <a:gd name="connsiteY2" fmla="*/ 731677 h 731520"/>
              <a:gd name="connsiteX3" fmla="*/ 891701 w 914400"/>
              <a:gd name="connsiteY3" fmla="*/ 731677 h 731520"/>
              <a:gd name="connsiteX4" fmla="*/ 914561 w 914400"/>
              <a:gd name="connsiteY4" fmla="*/ 708817 h 731520"/>
              <a:gd name="connsiteX5" fmla="*/ 914561 w 914400"/>
              <a:gd name="connsiteY5" fmla="*/ 565885 h 731520"/>
              <a:gd name="connsiteX6" fmla="*/ 886857 w 914400"/>
              <a:gd name="connsiteY6" fmla="*/ 523865 h 731520"/>
              <a:gd name="connsiteX7" fmla="*/ 161 w 914400"/>
              <a:gd name="connsiteY7" fmla="*/ 565885 h 731520"/>
              <a:gd name="connsiteX8" fmla="*/ 161 w 914400"/>
              <a:gd name="connsiteY8" fmla="*/ 708817 h 731520"/>
              <a:gd name="connsiteX9" fmla="*/ 23021 w 914400"/>
              <a:gd name="connsiteY9" fmla="*/ 731677 h 731520"/>
              <a:gd name="connsiteX10" fmla="*/ 183041 w 914400"/>
              <a:gd name="connsiteY10" fmla="*/ 731677 h 731520"/>
              <a:gd name="connsiteX11" fmla="*/ 183041 w 914400"/>
              <a:gd name="connsiteY11" fmla="*/ 457357 h 731520"/>
              <a:gd name="connsiteX12" fmla="*/ 27864 w 914400"/>
              <a:gd name="connsiteY12" fmla="*/ 523865 h 731520"/>
              <a:gd name="connsiteX13" fmla="*/ 161 w 914400"/>
              <a:gd name="connsiteY13" fmla="*/ 565885 h 731520"/>
              <a:gd name="connsiteX14" fmla="*/ 663758 w 914400"/>
              <a:gd name="connsiteY14" fmla="*/ 352601 h 731520"/>
              <a:gd name="connsiteX15" fmla="*/ 594521 w 914400"/>
              <a:gd name="connsiteY15" fmla="*/ 311053 h 731520"/>
              <a:gd name="connsiteX16" fmla="*/ 594521 w 914400"/>
              <a:gd name="connsiteY16" fmla="*/ 146790 h 731520"/>
              <a:gd name="connsiteX17" fmla="*/ 581119 w 914400"/>
              <a:gd name="connsiteY17" fmla="*/ 114457 h 731520"/>
              <a:gd name="connsiteX18" fmla="*/ 473520 w 914400"/>
              <a:gd name="connsiteY18" fmla="*/ 6858 h 731520"/>
              <a:gd name="connsiteX19" fmla="*/ 441202 w 914400"/>
              <a:gd name="connsiteY19" fmla="*/ 6858 h 731520"/>
              <a:gd name="connsiteX20" fmla="*/ 333602 w 914400"/>
              <a:gd name="connsiteY20" fmla="*/ 114457 h 731520"/>
              <a:gd name="connsiteX21" fmla="*/ 320201 w 914400"/>
              <a:gd name="connsiteY21" fmla="*/ 146790 h 731520"/>
              <a:gd name="connsiteX22" fmla="*/ 320201 w 914400"/>
              <a:gd name="connsiteY22" fmla="*/ 311053 h 731520"/>
              <a:gd name="connsiteX23" fmla="*/ 250964 w 914400"/>
              <a:gd name="connsiteY23" fmla="*/ 352601 h 731520"/>
              <a:gd name="connsiteX24" fmla="*/ 228761 w 914400"/>
              <a:gd name="connsiteY24" fmla="*/ 391806 h 731520"/>
              <a:gd name="connsiteX25" fmla="*/ 228761 w 914400"/>
              <a:gd name="connsiteY25" fmla="*/ 731677 h 731520"/>
              <a:gd name="connsiteX26" fmla="*/ 365921 w 914400"/>
              <a:gd name="connsiteY26" fmla="*/ 731677 h 731520"/>
              <a:gd name="connsiteX27" fmla="*/ 365921 w 914400"/>
              <a:gd name="connsiteY27" fmla="*/ 594517 h 731520"/>
              <a:gd name="connsiteX28" fmla="*/ 457361 w 914400"/>
              <a:gd name="connsiteY28" fmla="*/ 503077 h 731520"/>
              <a:gd name="connsiteX29" fmla="*/ 548801 w 914400"/>
              <a:gd name="connsiteY29" fmla="*/ 594517 h 731520"/>
              <a:gd name="connsiteX30" fmla="*/ 548801 w 914400"/>
              <a:gd name="connsiteY30" fmla="*/ 731677 h 731520"/>
              <a:gd name="connsiteX31" fmla="*/ 685961 w 914400"/>
              <a:gd name="connsiteY31" fmla="*/ 731677 h 731520"/>
              <a:gd name="connsiteX32" fmla="*/ 685961 w 914400"/>
              <a:gd name="connsiteY32" fmla="*/ 391806 h 731520"/>
              <a:gd name="connsiteX33" fmla="*/ 663758 w 914400"/>
              <a:gd name="connsiteY33" fmla="*/ 3526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731520">
                <a:moveTo>
                  <a:pt x="886857" y="523865"/>
                </a:moveTo>
                <a:lnTo>
                  <a:pt x="731681" y="457357"/>
                </a:lnTo>
                <a:lnTo>
                  <a:pt x="731681" y="731677"/>
                </a:lnTo>
                <a:lnTo>
                  <a:pt x="891701" y="731677"/>
                </a:lnTo>
                <a:cubicBezTo>
                  <a:pt x="904331" y="731677"/>
                  <a:pt x="914561" y="721447"/>
                  <a:pt x="914561" y="708817"/>
                </a:cubicBezTo>
                <a:lnTo>
                  <a:pt x="914561" y="565885"/>
                </a:lnTo>
                <a:cubicBezTo>
                  <a:pt x="914560" y="547599"/>
                  <a:pt x="903664" y="531071"/>
                  <a:pt x="886857" y="523865"/>
                </a:cubicBezTo>
                <a:close/>
                <a:moveTo>
                  <a:pt x="161" y="565885"/>
                </a:moveTo>
                <a:lnTo>
                  <a:pt x="161" y="708817"/>
                </a:lnTo>
                <a:cubicBezTo>
                  <a:pt x="161" y="721447"/>
                  <a:pt x="10391" y="731677"/>
                  <a:pt x="23021" y="731677"/>
                </a:cubicBezTo>
                <a:lnTo>
                  <a:pt x="183041" y="731677"/>
                </a:lnTo>
                <a:lnTo>
                  <a:pt x="183041" y="457357"/>
                </a:lnTo>
                <a:lnTo>
                  <a:pt x="27864" y="523865"/>
                </a:lnTo>
                <a:cubicBezTo>
                  <a:pt x="11058" y="531071"/>
                  <a:pt x="161" y="547599"/>
                  <a:pt x="161" y="565885"/>
                </a:cubicBezTo>
                <a:close/>
                <a:moveTo>
                  <a:pt x="663758" y="352601"/>
                </a:moveTo>
                <a:lnTo>
                  <a:pt x="594521" y="311053"/>
                </a:lnTo>
                <a:lnTo>
                  <a:pt x="594521" y="146790"/>
                </a:lnTo>
                <a:cubicBezTo>
                  <a:pt x="594521" y="134660"/>
                  <a:pt x="589706" y="123044"/>
                  <a:pt x="581119" y="114457"/>
                </a:cubicBezTo>
                <a:lnTo>
                  <a:pt x="473520" y="6858"/>
                </a:lnTo>
                <a:cubicBezTo>
                  <a:pt x="464590" y="-2072"/>
                  <a:pt x="450117" y="-2072"/>
                  <a:pt x="441202" y="6858"/>
                </a:cubicBezTo>
                <a:lnTo>
                  <a:pt x="333602" y="114457"/>
                </a:lnTo>
                <a:cubicBezTo>
                  <a:pt x="325030" y="123030"/>
                  <a:pt x="320201" y="134660"/>
                  <a:pt x="320201" y="146790"/>
                </a:cubicBezTo>
                <a:lnTo>
                  <a:pt x="320201" y="311053"/>
                </a:lnTo>
                <a:lnTo>
                  <a:pt x="250964" y="352601"/>
                </a:lnTo>
                <a:cubicBezTo>
                  <a:pt x="237190" y="360862"/>
                  <a:pt x="228761" y="375745"/>
                  <a:pt x="228761" y="391806"/>
                </a:cubicBezTo>
                <a:lnTo>
                  <a:pt x="228761" y="731677"/>
                </a:lnTo>
                <a:lnTo>
                  <a:pt x="365921" y="731677"/>
                </a:lnTo>
                <a:lnTo>
                  <a:pt x="365921" y="594517"/>
                </a:lnTo>
                <a:cubicBezTo>
                  <a:pt x="365921" y="544011"/>
                  <a:pt x="406869" y="503077"/>
                  <a:pt x="457361" y="503077"/>
                </a:cubicBezTo>
                <a:cubicBezTo>
                  <a:pt x="507853" y="503077"/>
                  <a:pt x="548801" y="544011"/>
                  <a:pt x="548801" y="594517"/>
                </a:cubicBezTo>
                <a:lnTo>
                  <a:pt x="548801" y="731677"/>
                </a:lnTo>
                <a:lnTo>
                  <a:pt x="685961" y="731677"/>
                </a:lnTo>
                <a:lnTo>
                  <a:pt x="685961" y="391806"/>
                </a:lnTo>
                <a:cubicBezTo>
                  <a:pt x="685961" y="375747"/>
                  <a:pt x="677531" y="360859"/>
                  <a:pt x="663758" y="352601"/>
                </a:cubicBezTo>
                <a:close/>
              </a:path>
            </a:pathLst>
          </a:custGeom>
          <a:solidFill>
            <a:srgbClr val="910830"/>
          </a:solidFill>
          <a:ln w="1429" cap="flat">
            <a:noFill/>
            <a:prstDash val="solid"/>
            <a:miter/>
          </a:ln>
        </p:spPr>
        <p:txBody>
          <a:bodyPr rtlCol="0" anchor="ctr"/>
          <a:lstStyle/>
          <a:p>
            <a:endParaRPr lang="en-GB"/>
          </a:p>
        </p:txBody>
      </p:sp>
      <p:sp>
        <p:nvSpPr>
          <p:cNvPr id="306" name="Grafik 302">
            <a:extLst>
              <a:ext uri="{FF2B5EF4-FFF2-40B4-BE49-F238E27FC236}">
                <a16:creationId xmlns:a16="http://schemas.microsoft.com/office/drawing/2014/main" id="{7D63D89C-3EBE-4778-B20F-01A05EE7B64A}"/>
              </a:ext>
            </a:extLst>
          </p:cNvPr>
          <p:cNvSpPr/>
          <p:nvPr/>
        </p:nvSpPr>
        <p:spPr>
          <a:xfrm>
            <a:off x="2493421" y="2727304"/>
            <a:ext cx="540887" cy="480789"/>
          </a:xfrm>
          <a:custGeom>
            <a:avLst/>
            <a:gdLst>
              <a:gd name="connsiteX0" fmla="*/ 685956 w 822960"/>
              <a:gd name="connsiteY0" fmla="*/ 274480 h 731520"/>
              <a:gd name="connsiteX1" fmla="*/ 522664 w 822960"/>
              <a:gd name="connsiteY1" fmla="*/ 274480 h 731520"/>
              <a:gd name="connsiteX2" fmla="*/ 372503 w 822960"/>
              <a:gd name="connsiteY2" fmla="*/ 11676 h 731520"/>
              <a:gd name="connsiteX3" fmla="*/ 352643 w 822960"/>
              <a:gd name="connsiteY3" fmla="*/ 160 h 731520"/>
              <a:gd name="connsiteX4" fmla="*/ 259060 w 822960"/>
              <a:gd name="connsiteY4" fmla="*/ 160 h 731520"/>
              <a:gd name="connsiteX5" fmla="*/ 237086 w 822960"/>
              <a:gd name="connsiteY5" fmla="*/ 29292 h 731520"/>
              <a:gd name="connsiteX6" fmla="*/ 307137 w 822960"/>
              <a:gd name="connsiteY6" fmla="*/ 274480 h 731520"/>
              <a:gd name="connsiteX7" fmla="*/ 160176 w 822960"/>
              <a:gd name="connsiteY7" fmla="*/ 274480 h 731520"/>
              <a:gd name="connsiteX8" fmla="*/ 98454 w 822960"/>
              <a:gd name="connsiteY8" fmla="*/ 192184 h 731520"/>
              <a:gd name="connsiteX9" fmla="*/ 80166 w 822960"/>
              <a:gd name="connsiteY9" fmla="*/ 183040 h 731520"/>
              <a:gd name="connsiteX10" fmla="*/ 23030 w 822960"/>
              <a:gd name="connsiteY10" fmla="*/ 183040 h 731520"/>
              <a:gd name="connsiteX11" fmla="*/ 856 w 822960"/>
              <a:gd name="connsiteY11" fmla="*/ 211444 h 731520"/>
              <a:gd name="connsiteX12" fmla="*/ 45876 w 822960"/>
              <a:gd name="connsiteY12" fmla="*/ 365920 h 731520"/>
              <a:gd name="connsiteX13" fmla="*/ 856 w 822960"/>
              <a:gd name="connsiteY13" fmla="*/ 520396 h 731520"/>
              <a:gd name="connsiteX14" fmla="*/ 23030 w 822960"/>
              <a:gd name="connsiteY14" fmla="*/ 548800 h 731520"/>
              <a:gd name="connsiteX15" fmla="*/ 80166 w 822960"/>
              <a:gd name="connsiteY15" fmla="*/ 548800 h 731520"/>
              <a:gd name="connsiteX16" fmla="*/ 98454 w 822960"/>
              <a:gd name="connsiteY16" fmla="*/ 539656 h 731520"/>
              <a:gd name="connsiteX17" fmla="*/ 160176 w 822960"/>
              <a:gd name="connsiteY17" fmla="*/ 457360 h 731520"/>
              <a:gd name="connsiteX18" fmla="*/ 307137 w 822960"/>
              <a:gd name="connsiteY18" fmla="*/ 457360 h 731520"/>
              <a:gd name="connsiteX19" fmla="*/ 237086 w 822960"/>
              <a:gd name="connsiteY19" fmla="*/ 702534 h 731520"/>
              <a:gd name="connsiteX20" fmla="*/ 259060 w 822960"/>
              <a:gd name="connsiteY20" fmla="*/ 731680 h 731520"/>
              <a:gd name="connsiteX21" fmla="*/ 352643 w 822960"/>
              <a:gd name="connsiteY21" fmla="*/ 731680 h 731520"/>
              <a:gd name="connsiteX22" fmla="*/ 372488 w 822960"/>
              <a:gd name="connsiteY22" fmla="*/ 720164 h 731520"/>
              <a:gd name="connsiteX23" fmla="*/ 522664 w 822960"/>
              <a:gd name="connsiteY23" fmla="*/ 457360 h 731520"/>
              <a:gd name="connsiteX24" fmla="*/ 685956 w 822960"/>
              <a:gd name="connsiteY24" fmla="*/ 457360 h 731520"/>
              <a:gd name="connsiteX25" fmla="*/ 823116 w 822960"/>
              <a:gd name="connsiteY25" fmla="*/ 365920 h 731520"/>
              <a:gd name="connsiteX26" fmla="*/ 685956 w 822960"/>
              <a:gd name="connsiteY26" fmla="*/ 2744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22960" h="731520">
                <a:moveTo>
                  <a:pt x="685956" y="274480"/>
                </a:moveTo>
                <a:lnTo>
                  <a:pt x="522664" y="274480"/>
                </a:lnTo>
                <a:lnTo>
                  <a:pt x="372503" y="11676"/>
                </a:lnTo>
                <a:cubicBezTo>
                  <a:pt x="368427" y="4554"/>
                  <a:pt x="360849" y="159"/>
                  <a:pt x="352643" y="160"/>
                </a:cubicBezTo>
                <a:lnTo>
                  <a:pt x="259060" y="160"/>
                </a:lnTo>
                <a:cubicBezTo>
                  <a:pt x="243872" y="160"/>
                  <a:pt x="232914" y="14690"/>
                  <a:pt x="237086" y="29292"/>
                </a:cubicBezTo>
                <a:lnTo>
                  <a:pt x="307137" y="274480"/>
                </a:lnTo>
                <a:lnTo>
                  <a:pt x="160176" y="274480"/>
                </a:lnTo>
                <a:lnTo>
                  <a:pt x="98454" y="192184"/>
                </a:lnTo>
                <a:cubicBezTo>
                  <a:pt x="94139" y="186426"/>
                  <a:pt x="87353" y="183040"/>
                  <a:pt x="80166" y="183040"/>
                </a:cubicBezTo>
                <a:lnTo>
                  <a:pt x="23030" y="183040"/>
                </a:lnTo>
                <a:cubicBezTo>
                  <a:pt x="8157" y="183040"/>
                  <a:pt x="-2758" y="197013"/>
                  <a:pt x="856" y="211444"/>
                </a:cubicBezTo>
                <a:lnTo>
                  <a:pt x="45876" y="365920"/>
                </a:lnTo>
                <a:lnTo>
                  <a:pt x="856" y="520396"/>
                </a:lnTo>
                <a:cubicBezTo>
                  <a:pt x="-2758" y="534827"/>
                  <a:pt x="8157" y="548800"/>
                  <a:pt x="23030" y="548800"/>
                </a:cubicBezTo>
                <a:lnTo>
                  <a:pt x="80166" y="548800"/>
                </a:lnTo>
                <a:cubicBezTo>
                  <a:pt x="87367" y="548800"/>
                  <a:pt x="94139" y="545414"/>
                  <a:pt x="98454" y="539656"/>
                </a:cubicBezTo>
                <a:lnTo>
                  <a:pt x="160176" y="457360"/>
                </a:lnTo>
                <a:lnTo>
                  <a:pt x="307137" y="457360"/>
                </a:lnTo>
                <a:lnTo>
                  <a:pt x="237086" y="702534"/>
                </a:lnTo>
                <a:cubicBezTo>
                  <a:pt x="232914" y="717135"/>
                  <a:pt x="243872" y="731680"/>
                  <a:pt x="259060" y="731680"/>
                </a:cubicBezTo>
                <a:lnTo>
                  <a:pt x="352643" y="731680"/>
                </a:lnTo>
                <a:cubicBezTo>
                  <a:pt x="360844" y="731680"/>
                  <a:pt x="368417" y="727279"/>
                  <a:pt x="372488" y="720164"/>
                </a:cubicBezTo>
                <a:lnTo>
                  <a:pt x="522664" y="457360"/>
                </a:lnTo>
                <a:lnTo>
                  <a:pt x="685956" y="457360"/>
                </a:lnTo>
                <a:cubicBezTo>
                  <a:pt x="736463" y="457360"/>
                  <a:pt x="823116" y="416426"/>
                  <a:pt x="823116" y="365920"/>
                </a:cubicBezTo>
                <a:cubicBezTo>
                  <a:pt x="823116" y="315414"/>
                  <a:pt x="736463" y="274480"/>
                  <a:pt x="685956" y="274480"/>
                </a:cubicBezTo>
                <a:close/>
              </a:path>
            </a:pathLst>
          </a:custGeom>
          <a:solidFill>
            <a:srgbClr val="910830"/>
          </a:solidFill>
          <a:ln w="1422" cap="flat">
            <a:noFill/>
            <a:prstDash val="solid"/>
            <a:miter/>
          </a:ln>
        </p:spPr>
        <p:txBody>
          <a:bodyPr rtlCol="0" anchor="ctr"/>
          <a:lstStyle/>
          <a:p>
            <a:endParaRPr lang="en-GB"/>
          </a:p>
        </p:txBody>
      </p:sp>
      <p:sp>
        <p:nvSpPr>
          <p:cNvPr id="307" name="Grafik 303">
            <a:extLst>
              <a:ext uri="{FF2B5EF4-FFF2-40B4-BE49-F238E27FC236}">
                <a16:creationId xmlns:a16="http://schemas.microsoft.com/office/drawing/2014/main" id="{ECFAC1C2-8CD5-40EE-BECC-4A7EFFA32C75}"/>
              </a:ext>
            </a:extLst>
          </p:cNvPr>
          <p:cNvSpPr/>
          <p:nvPr/>
        </p:nvSpPr>
        <p:spPr>
          <a:xfrm>
            <a:off x="1183770" y="2727303"/>
            <a:ext cx="600986" cy="480789"/>
          </a:xfrm>
          <a:custGeom>
            <a:avLst/>
            <a:gdLst>
              <a:gd name="connsiteX0" fmla="*/ 891701 w 914400"/>
              <a:gd name="connsiteY0" fmla="*/ 640242 h 731520"/>
              <a:gd name="connsiteX1" fmla="*/ 23021 w 914400"/>
              <a:gd name="connsiteY1" fmla="*/ 640242 h 731520"/>
              <a:gd name="connsiteX2" fmla="*/ 161 w 914400"/>
              <a:gd name="connsiteY2" fmla="*/ 663102 h 731520"/>
              <a:gd name="connsiteX3" fmla="*/ 161 w 914400"/>
              <a:gd name="connsiteY3" fmla="*/ 708822 h 731520"/>
              <a:gd name="connsiteX4" fmla="*/ 23021 w 914400"/>
              <a:gd name="connsiteY4" fmla="*/ 731682 h 731520"/>
              <a:gd name="connsiteX5" fmla="*/ 891701 w 914400"/>
              <a:gd name="connsiteY5" fmla="*/ 731682 h 731520"/>
              <a:gd name="connsiteX6" fmla="*/ 914561 w 914400"/>
              <a:gd name="connsiteY6" fmla="*/ 708822 h 731520"/>
              <a:gd name="connsiteX7" fmla="*/ 914561 w 914400"/>
              <a:gd name="connsiteY7" fmla="*/ 663102 h 731520"/>
              <a:gd name="connsiteX8" fmla="*/ 891701 w 914400"/>
              <a:gd name="connsiteY8" fmla="*/ 640242 h 731520"/>
              <a:gd name="connsiteX9" fmla="*/ 64183 w 914400"/>
              <a:gd name="connsiteY9" fmla="*/ 293999 h 731520"/>
              <a:gd name="connsiteX10" fmla="*/ 190970 w 914400"/>
              <a:gd name="connsiteY10" fmla="*/ 408299 h 731520"/>
              <a:gd name="connsiteX11" fmla="*/ 227361 w 914400"/>
              <a:gd name="connsiteY11" fmla="*/ 428201 h 731520"/>
              <a:gd name="connsiteX12" fmla="*/ 638269 w 914400"/>
              <a:gd name="connsiteY12" fmla="*/ 540144 h 731520"/>
              <a:gd name="connsiteX13" fmla="*/ 753998 w 914400"/>
              <a:gd name="connsiteY13" fmla="*/ 542087 h 731520"/>
              <a:gd name="connsiteX14" fmla="*/ 821506 w 914400"/>
              <a:gd name="connsiteY14" fmla="*/ 491066 h 731520"/>
              <a:gd name="connsiteX15" fmla="*/ 788116 w 914400"/>
              <a:gd name="connsiteY15" fmla="*/ 412542 h 731520"/>
              <a:gd name="connsiteX16" fmla="*/ 686918 w 914400"/>
              <a:gd name="connsiteY16" fmla="*/ 355392 h 731520"/>
              <a:gd name="connsiteX17" fmla="*/ 547601 w 914400"/>
              <a:gd name="connsiteY17" fmla="*/ 317444 h 731520"/>
              <a:gd name="connsiteX18" fmla="*/ 404211 w 914400"/>
              <a:gd name="connsiteY18" fmla="*/ 43339 h 731520"/>
              <a:gd name="connsiteX19" fmla="*/ 387552 w 914400"/>
              <a:gd name="connsiteY19" fmla="*/ 26322 h 731520"/>
              <a:gd name="connsiteX20" fmla="*/ 294555 w 914400"/>
              <a:gd name="connsiteY20" fmla="*/ 991 h 731520"/>
              <a:gd name="connsiteX21" fmla="*/ 264965 w 914400"/>
              <a:gd name="connsiteY21" fmla="*/ 24479 h 731520"/>
              <a:gd name="connsiteX22" fmla="*/ 333431 w 914400"/>
              <a:gd name="connsiteY22" fmla="*/ 259094 h 731520"/>
              <a:gd name="connsiteX23" fmla="*/ 187413 w 914400"/>
              <a:gd name="connsiteY23" fmla="*/ 219318 h 731520"/>
              <a:gd name="connsiteX24" fmla="*/ 147994 w 914400"/>
              <a:gd name="connsiteY24" fmla="*/ 122334 h 731520"/>
              <a:gd name="connsiteX25" fmla="*/ 132249 w 914400"/>
              <a:gd name="connsiteY25" fmla="*/ 108147 h 731520"/>
              <a:gd name="connsiteX26" fmla="*/ 75484 w 914400"/>
              <a:gd name="connsiteY26" fmla="*/ 92673 h 731520"/>
              <a:gd name="connsiteX27" fmla="*/ 45881 w 914400"/>
              <a:gd name="connsiteY27" fmla="*/ 115362 h 731520"/>
              <a:gd name="connsiteX28" fmla="*/ 46209 w 914400"/>
              <a:gd name="connsiteY28" fmla="*/ 260780 h 731520"/>
              <a:gd name="connsiteX29" fmla="*/ 64183 w 914400"/>
              <a:gd name="connsiteY29" fmla="*/ 2939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731520">
                <a:moveTo>
                  <a:pt x="891701" y="640242"/>
                </a:moveTo>
                <a:lnTo>
                  <a:pt x="23021" y="640242"/>
                </a:lnTo>
                <a:cubicBezTo>
                  <a:pt x="10391" y="640242"/>
                  <a:pt x="161" y="650472"/>
                  <a:pt x="161" y="663102"/>
                </a:cubicBezTo>
                <a:lnTo>
                  <a:pt x="161" y="708822"/>
                </a:lnTo>
                <a:cubicBezTo>
                  <a:pt x="161" y="721452"/>
                  <a:pt x="10391" y="731682"/>
                  <a:pt x="23021" y="731682"/>
                </a:cubicBezTo>
                <a:lnTo>
                  <a:pt x="891701" y="731682"/>
                </a:lnTo>
                <a:cubicBezTo>
                  <a:pt x="904331" y="731682"/>
                  <a:pt x="914561" y="721452"/>
                  <a:pt x="914561" y="708822"/>
                </a:cubicBezTo>
                <a:lnTo>
                  <a:pt x="914561" y="663102"/>
                </a:lnTo>
                <a:cubicBezTo>
                  <a:pt x="914561" y="650472"/>
                  <a:pt x="904331" y="640242"/>
                  <a:pt x="891701" y="640242"/>
                </a:cubicBezTo>
                <a:close/>
                <a:moveTo>
                  <a:pt x="64183" y="293999"/>
                </a:moveTo>
                <a:lnTo>
                  <a:pt x="190970" y="408299"/>
                </a:lnTo>
                <a:cubicBezTo>
                  <a:pt x="201374" y="417692"/>
                  <a:pt x="213839" y="424510"/>
                  <a:pt x="227361" y="428201"/>
                </a:cubicBezTo>
                <a:lnTo>
                  <a:pt x="638269" y="540144"/>
                </a:lnTo>
                <a:cubicBezTo>
                  <a:pt x="676102" y="550445"/>
                  <a:pt x="716222" y="552602"/>
                  <a:pt x="753998" y="542087"/>
                </a:cubicBezTo>
                <a:cubicBezTo>
                  <a:pt x="796389" y="530271"/>
                  <a:pt x="816063" y="511783"/>
                  <a:pt x="821506" y="491066"/>
                </a:cubicBezTo>
                <a:cubicBezTo>
                  <a:pt x="826978" y="470349"/>
                  <a:pt x="819035" y="444332"/>
                  <a:pt x="788116" y="412542"/>
                </a:cubicBezTo>
                <a:cubicBezTo>
                  <a:pt x="760570" y="384224"/>
                  <a:pt x="724751" y="365693"/>
                  <a:pt x="686918" y="355392"/>
                </a:cubicBezTo>
                <a:lnTo>
                  <a:pt x="547601" y="317444"/>
                </a:lnTo>
                <a:lnTo>
                  <a:pt x="404211" y="43339"/>
                </a:lnTo>
                <a:cubicBezTo>
                  <a:pt x="402054" y="35038"/>
                  <a:pt x="395710" y="28551"/>
                  <a:pt x="387552" y="26322"/>
                </a:cubicBezTo>
                <a:lnTo>
                  <a:pt x="294555" y="991"/>
                </a:lnTo>
                <a:cubicBezTo>
                  <a:pt x="279467" y="-3124"/>
                  <a:pt x="264694" y="8591"/>
                  <a:pt x="264965" y="24479"/>
                </a:cubicBezTo>
                <a:lnTo>
                  <a:pt x="333431" y="259094"/>
                </a:lnTo>
                <a:lnTo>
                  <a:pt x="187413" y="219318"/>
                </a:lnTo>
                <a:lnTo>
                  <a:pt x="147994" y="122334"/>
                </a:lnTo>
                <a:cubicBezTo>
                  <a:pt x="145236" y="115348"/>
                  <a:pt x="139407" y="110090"/>
                  <a:pt x="132249" y="108147"/>
                </a:cubicBezTo>
                <a:lnTo>
                  <a:pt x="75484" y="92673"/>
                </a:lnTo>
                <a:cubicBezTo>
                  <a:pt x="60711" y="88644"/>
                  <a:pt x="46152" y="99817"/>
                  <a:pt x="45881" y="115362"/>
                </a:cubicBezTo>
                <a:lnTo>
                  <a:pt x="46209" y="260780"/>
                </a:lnTo>
                <a:cubicBezTo>
                  <a:pt x="46481" y="273510"/>
                  <a:pt x="54825" y="285555"/>
                  <a:pt x="64183" y="293999"/>
                </a:cubicBezTo>
                <a:close/>
              </a:path>
            </a:pathLst>
          </a:custGeom>
          <a:solidFill>
            <a:srgbClr val="910830"/>
          </a:solidFill>
          <a:ln w="1429" cap="flat">
            <a:noFill/>
            <a:prstDash val="solid"/>
            <a:miter/>
          </a:ln>
        </p:spPr>
        <p:txBody>
          <a:bodyPr rtlCol="0" anchor="ctr"/>
          <a:lstStyle/>
          <a:p>
            <a:endParaRPr lang="en-GB"/>
          </a:p>
        </p:txBody>
      </p:sp>
      <p:sp>
        <p:nvSpPr>
          <p:cNvPr id="308" name="Grafik 304">
            <a:extLst>
              <a:ext uri="{FF2B5EF4-FFF2-40B4-BE49-F238E27FC236}">
                <a16:creationId xmlns:a16="http://schemas.microsoft.com/office/drawing/2014/main" id="{7D7E6224-7270-46A0-AD26-D0F37DF9A608}"/>
              </a:ext>
            </a:extLst>
          </p:cNvPr>
          <p:cNvSpPr/>
          <p:nvPr/>
        </p:nvSpPr>
        <p:spPr>
          <a:xfrm>
            <a:off x="1838591" y="2757346"/>
            <a:ext cx="600986" cy="450739"/>
          </a:xfrm>
          <a:custGeom>
            <a:avLst/>
            <a:gdLst>
              <a:gd name="connsiteX0" fmla="*/ 891705 w 914400"/>
              <a:gd name="connsiteY0" fmla="*/ 594531 h 685800"/>
              <a:gd name="connsiteX1" fmla="*/ 23025 w 914400"/>
              <a:gd name="connsiteY1" fmla="*/ 594531 h 685800"/>
              <a:gd name="connsiteX2" fmla="*/ 165 w 914400"/>
              <a:gd name="connsiteY2" fmla="*/ 617391 h 685800"/>
              <a:gd name="connsiteX3" fmla="*/ 165 w 914400"/>
              <a:gd name="connsiteY3" fmla="*/ 663111 h 685800"/>
              <a:gd name="connsiteX4" fmla="*/ 23025 w 914400"/>
              <a:gd name="connsiteY4" fmla="*/ 685971 h 685800"/>
              <a:gd name="connsiteX5" fmla="*/ 891705 w 914400"/>
              <a:gd name="connsiteY5" fmla="*/ 685971 h 685800"/>
              <a:gd name="connsiteX6" fmla="*/ 914565 w 914400"/>
              <a:gd name="connsiteY6" fmla="*/ 663111 h 685800"/>
              <a:gd name="connsiteX7" fmla="*/ 914565 w 914400"/>
              <a:gd name="connsiteY7" fmla="*/ 617391 h 685800"/>
              <a:gd name="connsiteX8" fmla="*/ 891705 w 914400"/>
              <a:gd name="connsiteY8" fmla="*/ 594531 h 685800"/>
              <a:gd name="connsiteX9" fmla="*/ 115251 w 914400"/>
              <a:gd name="connsiteY9" fmla="*/ 442041 h 685800"/>
              <a:gd name="connsiteX10" fmla="*/ 150012 w 914400"/>
              <a:gd name="connsiteY10" fmla="*/ 457343 h 685800"/>
              <a:gd name="connsiteX11" fmla="*/ 336521 w 914400"/>
              <a:gd name="connsiteY11" fmla="*/ 457085 h 685800"/>
              <a:gd name="connsiteX12" fmla="*/ 378869 w 914400"/>
              <a:gd name="connsiteY12" fmla="*/ 446913 h 685800"/>
              <a:gd name="connsiteX13" fmla="*/ 794578 w 914400"/>
              <a:gd name="connsiteY13" fmla="*/ 235958 h 685800"/>
              <a:gd name="connsiteX14" fmla="*/ 890333 w 914400"/>
              <a:gd name="connsiteY14" fmla="*/ 152647 h 685800"/>
              <a:gd name="connsiteX15" fmla="*/ 909007 w 914400"/>
              <a:gd name="connsiteY15" fmla="*/ 61707 h 685800"/>
              <a:gd name="connsiteX16" fmla="*/ 825782 w 914400"/>
              <a:gd name="connsiteY16" fmla="*/ 22488 h 685800"/>
              <a:gd name="connsiteX17" fmla="*/ 702510 w 914400"/>
              <a:gd name="connsiteY17" fmla="*/ 50320 h 685800"/>
              <a:gd name="connsiteX18" fmla="*/ 561764 w 914400"/>
              <a:gd name="connsiteY18" fmla="*/ 121743 h 685800"/>
              <a:gd name="connsiteX19" fmla="*/ 249296 w 914400"/>
              <a:gd name="connsiteY19" fmla="*/ 4500 h 685800"/>
              <a:gd name="connsiteX20" fmla="*/ 223578 w 914400"/>
              <a:gd name="connsiteY20" fmla="*/ 2914 h 685800"/>
              <a:gd name="connsiteX21" fmla="*/ 129638 w 914400"/>
              <a:gd name="connsiteY21" fmla="*/ 50592 h 685800"/>
              <a:gd name="connsiteX22" fmla="*/ 122251 w 914400"/>
              <a:gd name="connsiteY22" fmla="*/ 91354 h 685800"/>
              <a:gd name="connsiteX23" fmla="*/ 345451 w 914400"/>
              <a:gd name="connsiteY23" fmla="*/ 231514 h 685800"/>
              <a:gd name="connsiteX24" fmla="*/ 197990 w 914400"/>
              <a:gd name="connsiteY24" fmla="*/ 306352 h 685800"/>
              <a:gd name="connsiteX25" fmla="*/ 94619 w 914400"/>
              <a:gd name="connsiteY25" fmla="*/ 254246 h 685800"/>
              <a:gd name="connsiteX26" fmla="*/ 71659 w 914400"/>
              <a:gd name="connsiteY26" fmla="*/ 254274 h 685800"/>
              <a:gd name="connsiteX27" fmla="*/ 14324 w 914400"/>
              <a:gd name="connsiteY27" fmla="*/ 283378 h 685800"/>
              <a:gd name="connsiteX28" fmla="*/ 6366 w 914400"/>
              <a:gd name="connsiteY28" fmla="*/ 323497 h 685800"/>
              <a:gd name="connsiteX29" fmla="*/ 115251 w 914400"/>
              <a:gd name="connsiteY29" fmla="*/ 442041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685800">
                <a:moveTo>
                  <a:pt x="891705" y="594531"/>
                </a:moveTo>
                <a:lnTo>
                  <a:pt x="23025" y="594531"/>
                </a:lnTo>
                <a:cubicBezTo>
                  <a:pt x="10395" y="594531"/>
                  <a:pt x="165" y="604761"/>
                  <a:pt x="165" y="617391"/>
                </a:cubicBezTo>
                <a:lnTo>
                  <a:pt x="165" y="663111"/>
                </a:lnTo>
                <a:cubicBezTo>
                  <a:pt x="165" y="675741"/>
                  <a:pt x="10395" y="685971"/>
                  <a:pt x="23025" y="685971"/>
                </a:cubicBezTo>
                <a:lnTo>
                  <a:pt x="891705" y="685971"/>
                </a:lnTo>
                <a:cubicBezTo>
                  <a:pt x="904335" y="685971"/>
                  <a:pt x="914565" y="675741"/>
                  <a:pt x="914565" y="663111"/>
                </a:cubicBezTo>
                <a:lnTo>
                  <a:pt x="914565" y="617391"/>
                </a:lnTo>
                <a:cubicBezTo>
                  <a:pt x="914565" y="604761"/>
                  <a:pt x="904335" y="594531"/>
                  <a:pt x="891705" y="594531"/>
                </a:cubicBezTo>
                <a:close/>
                <a:moveTo>
                  <a:pt x="115251" y="442041"/>
                </a:moveTo>
                <a:cubicBezTo>
                  <a:pt x="124223" y="451813"/>
                  <a:pt x="136825" y="457357"/>
                  <a:pt x="150012" y="457343"/>
                </a:cubicBezTo>
                <a:lnTo>
                  <a:pt x="336521" y="457085"/>
                </a:lnTo>
                <a:cubicBezTo>
                  <a:pt x="351240" y="457066"/>
                  <a:pt x="365747" y="453581"/>
                  <a:pt x="378869" y="446913"/>
                </a:cubicBezTo>
                <a:lnTo>
                  <a:pt x="794578" y="235958"/>
                </a:lnTo>
                <a:cubicBezTo>
                  <a:pt x="832783" y="216570"/>
                  <a:pt x="867030" y="188895"/>
                  <a:pt x="890333" y="152647"/>
                </a:cubicBezTo>
                <a:cubicBezTo>
                  <a:pt x="916494" y="111956"/>
                  <a:pt x="919337" y="82510"/>
                  <a:pt x="909007" y="61707"/>
                </a:cubicBezTo>
                <a:cubicBezTo>
                  <a:pt x="898706" y="40890"/>
                  <a:pt x="873660" y="25603"/>
                  <a:pt x="825782" y="22488"/>
                </a:cubicBezTo>
                <a:cubicBezTo>
                  <a:pt x="783134" y="19716"/>
                  <a:pt x="740715" y="30946"/>
                  <a:pt x="702510" y="50320"/>
                </a:cubicBezTo>
                <a:lnTo>
                  <a:pt x="561764" y="121743"/>
                </a:lnTo>
                <a:lnTo>
                  <a:pt x="249296" y="4500"/>
                </a:lnTo>
                <a:cubicBezTo>
                  <a:pt x="241646" y="-654"/>
                  <a:pt x="231804" y="-1261"/>
                  <a:pt x="223578" y="2914"/>
                </a:cubicBezTo>
                <a:lnTo>
                  <a:pt x="129638" y="50592"/>
                </a:lnTo>
                <a:cubicBezTo>
                  <a:pt x="114393" y="58321"/>
                  <a:pt x="110707" y="78667"/>
                  <a:pt x="122251" y="91354"/>
                </a:cubicBezTo>
                <a:lnTo>
                  <a:pt x="345451" y="231514"/>
                </a:lnTo>
                <a:lnTo>
                  <a:pt x="197990" y="306352"/>
                </a:lnTo>
                <a:lnTo>
                  <a:pt x="94619" y="254246"/>
                </a:lnTo>
                <a:cubicBezTo>
                  <a:pt x="87397" y="250604"/>
                  <a:pt x="78873" y="250615"/>
                  <a:pt x="71659" y="254274"/>
                </a:cubicBezTo>
                <a:lnTo>
                  <a:pt x="14324" y="283378"/>
                </a:lnTo>
                <a:cubicBezTo>
                  <a:pt x="-592" y="290950"/>
                  <a:pt x="-4522" y="310696"/>
                  <a:pt x="6366" y="323497"/>
                </a:cubicBezTo>
                <a:lnTo>
                  <a:pt x="115251" y="442041"/>
                </a:lnTo>
                <a:close/>
              </a:path>
            </a:pathLst>
          </a:custGeom>
          <a:solidFill>
            <a:srgbClr val="910830"/>
          </a:solidFill>
          <a:ln w="1429" cap="flat">
            <a:noFill/>
            <a:prstDash val="solid"/>
            <a:miter/>
          </a:ln>
        </p:spPr>
        <p:txBody>
          <a:bodyPr rtlCol="0" anchor="ctr"/>
          <a:lstStyle/>
          <a:p>
            <a:endParaRPr lang="en-GB"/>
          </a:p>
        </p:txBody>
      </p:sp>
      <p:sp>
        <p:nvSpPr>
          <p:cNvPr id="309" name="Grafik 305">
            <a:extLst>
              <a:ext uri="{FF2B5EF4-FFF2-40B4-BE49-F238E27FC236}">
                <a16:creationId xmlns:a16="http://schemas.microsoft.com/office/drawing/2014/main" id="{1EDD3314-0CE5-4BB9-8413-BC8A6B0780A4}"/>
              </a:ext>
            </a:extLst>
          </p:cNvPr>
          <p:cNvSpPr/>
          <p:nvPr/>
        </p:nvSpPr>
        <p:spPr>
          <a:xfrm>
            <a:off x="5226652" y="2727335"/>
            <a:ext cx="420690" cy="480789"/>
          </a:xfrm>
          <a:custGeom>
            <a:avLst/>
            <a:gdLst>
              <a:gd name="connsiteX0" fmla="*/ 606522 w 640080"/>
              <a:gd name="connsiteY0" fmla="*/ 306867 h 731520"/>
              <a:gd name="connsiteX1" fmla="*/ 103602 w 640080"/>
              <a:gd name="connsiteY1" fmla="*/ 9544 h 731520"/>
              <a:gd name="connsiteX2" fmla="*/ 160 w 640080"/>
              <a:gd name="connsiteY2" fmla="*/ 68552 h 731520"/>
              <a:gd name="connsiteX3" fmla="*/ 160 w 640080"/>
              <a:gd name="connsiteY3" fmla="*/ 663054 h 731520"/>
              <a:gd name="connsiteX4" fmla="*/ 103602 w 640080"/>
              <a:gd name="connsiteY4" fmla="*/ 722062 h 731520"/>
              <a:gd name="connsiteX5" fmla="*/ 606522 w 640080"/>
              <a:gd name="connsiteY5" fmla="*/ 424882 h 731520"/>
              <a:gd name="connsiteX6" fmla="*/ 606522 w 640080"/>
              <a:gd name="connsiteY6" fmla="*/ 30686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0080" h="731520">
                <a:moveTo>
                  <a:pt x="606522" y="306867"/>
                </a:moveTo>
                <a:lnTo>
                  <a:pt x="103602" y="9544"/>
                </a:lnTo>
                <a:cubicBezTo>
                  <a:pt x="62740" y="-14602"/>
                  <a:pt x="160" y="8830"/>
                  <a:pt x="160" y="68552"/>
                </a:cubicBezTo>
                <a:lnTo>
                  <a:pt x="160" y="663054"/>
                </a:lnTo>
                <a:cubicBezTo>
                  <a:pt x="160" y="716633"/>
                  <a:pt x="58310" y="748922"/>
                  <a:pt x="103602" y="722062"/>
                </a:cubicBezTo>
                <a:lnTo>
                  <a:pt x="606522" y="424882"/>
                </a:lnTo>
                <a:cubicBezTo>
                  <a:pt x="651385" y="398450"/>
                  <a:pt x="651527" y="333299"/>
                  <a:pt x="606522" y="306867"/>
                </a:cubicBezTo>
                <a:close/>
              </a:path>
            </a:pathLst>
          </a:custGeom>
          <a:solidFill>
            <a:srgbClr val="910830"/>
          </a:solidFill>
          <a:ln w="1424" cap="flat">
            <a:noFill/>
            <a:prstDash val="solid"/>
            <a:miter/>
          </a:ln>
        </p:spPr>
        <p:txBody>
          <a:bodyPr rtlCol="0" anchor="ctr"/>
          <a:lstStyle/>
          <a:p>
            <a:endParaRPr lang="en-GB"/>
          </a:p>
        </p:txBody>
      </p:sp>
      <p:sp>
        <p:nvSpPr>
          <p:cNvPr id="310" name="Grafik 306">
            <a:extLst>
              <a:ext uri="{FF2B5EF4-FFF2-40B4-BE49-F238E27FC236}">
                <a16:creationId xmlns:a16="http://schemas.microsoft.com/office/drawing/2014/main" id="{CDFD57B1-75D3-4844-9D8E-8BD5B7AA1E01}"/>
              </a:ext>
            </a:extLst>
          </p:cNvPr>
          <p:cNvSpPr/>
          <p:nvPr/>
        </p:nvSpPr>
        <p:spPr>
          <a:xfrm>
            <a:off x="3095657" y="2734817"/>
            <a:ext cx="465764" cy="46576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19795 w 708660"/>
              <a:gd name="connsiteY5" fmla="*/ 388779 h 708660"/>
              <a:gd name="connsiteX6" fmla="*/ 268335 w 708660"/>
              <a:gd name="connsiteY6" fmla="*/ 533083 h 708660"/>
              <a:gd name="connsiteX7" fmla="*/ 217329 w 708660"/>
              <a:gd name="connsiteY7" fmla="*/ 503079 h 708660"/>
              <a:gd name="connsiteX8" fmla="*/ 217329 w 708660"/>
              <a:gd name="connsiteY8" fmla="*/ 205899 h 708660"/>
              <a:gd name="connsiteX9" fmla="*/ 268335 w 708660"/>
              <a:gd name="connsiteY9" fmla="*/ 175895 h 708660"/>
              <a:gd name="connsiteX10" fmla="*/ 519795 w 708660"/>
              <a:gd name="connsiteY10" fmla="*/ 328772 h 708660"/>
              <a:gd name="connsiteX11" fmla="*/ 519795 w 708660"/>
              <a:gd name="connsiteY11" fmla="*/ 38877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519795" y="388779"/>
                </a:moveTo>
                <a:lnTo>
                  <a:pt x="268335" y="533083"/>
                </a:lnTo>
                <a:cubicBezTo>
                  <a:pt x="245761" y="545656"/>
                  <a:pt x="217329" y="529511"/>
                  <a:pt x="217329" y="503079"/>
                </a:cubicBezTo>
                <a:lnTo>
                  <a:pt x="217329" y="205899"/>
                </a:lnTo>
                <a:cubicBezTo>
                  <a:pt x="217329" y="179610"/>
                  <a:pt x="245618" y="163322"/>
                  <a:pt x="268335" y="175895"/>
                </a:cubicBezTo>
                <a:lnTo>
                  <a:pt x="519795" y="328772"/>
                </a:lnTo>
                <a:cubicBezTo>
                  <a:pt x="543227" y="341916"/>
                  <a:pt x="543227" y="375777"/>
                  <a:pt x="519795" y="388779"/>
                </a:cubicBezTo>
                <a:close/>
              </a:path>
            </a:pathLst>
          </a:custGeom>
          <a:solidFill>
            <a:srgbClr val="910830"/>
          </a:solidFill>
          <a:ln w="1414" cap="flat">
            <a:noFill/>
            <a:prstDash val="solid"/>
            <a:miter/>
          </a:ln>
        </p:spPr>
        <p:txBody>
          <a:bodyPr rtlCol="0" anchor="ctr"/>
          <a:lstStyle/>
          <a:p>
            <a:endParaRPr lang="en-GB"/>
          </a:p>
        </p:txBody>
      </p:sp>
      <p:sp>
        <p:nvSpPr>
          <p:cNvPr id="311" name="Grafik 307">
            <a:extLst>
              <a:ext uri="{FF2B5EF4-FFF2-40B4-BE49-F238E27FC236}">
                <a16:creationId xmlns:a16="http://schemas.microsoft.com/office/drawing/2014/main" id="{8C3F48D8-CD6F-48C3-97DF-4C799CD7663B}"/>
              </a:ext>
            </a:extLst>
          </p:cNvPr>
          <p:cNvSpPr/>
          <p:nvPr/>
        </p:nvSpPr>
        <p:spPr>
          <a:xfrm>
            <a:off x="8073822" y="2727305"/>
            <a:ext cx="360591" cy="480789"/>
          </a:xfrm>
          <a:custGeom>
            <a:avLst/>
            <a:gdLst>
              <a:gd name="connsiteX0" fmla="*/ 365919 w 548640"/>
              <a:gd name="connsiteY0" fmla="*/ 205899 h 731520"/>
              <a:gd name="connsiteX1" fmla="*/ 365919 w 548640"/>
              <a:gd name="connsiteY1" fmla="*/ 45879 h 731520"/>
              <a:gd name="connsiteX2" fmla="*/ 411639 w 548640"/>
              <a:gd name="connsiteY2" fmla="*/ 159 h 731520"/>
              <a:gd name="connsiteX3" fmla="*/ 457359 w 548640"/>
              <a:gd name="connsiteY3" fmla="*/ 45879 h 731520"/>
              <a:gd name="connsiteX4" fmla="*/ 457359 w 548640"/>
              <a:gd name="connsiteY4" fmla="*/ 205899 h 731520"/>
              <a:gd name="connsiteX5" fmla="*/ 365919 w 548640"/>
              <a:gd name="connsiteY5" fmla="*/ 205899 h 731520"/>
              <a:gd name="connsiteX6" fmla="*/ 525939 w 548640"/>
              <a:gd name="connsiteY6" fmla="*/ 228759 h 731520"/>
              <a:gd name="connsiteX7" fmla="*/ 23019 w 548640"/>
              <a:gd name="connsiteY7" fmla="*/ 228759 h 731520"/>
              <a:gd name="connsiteX8" fmla="*/ 159 w 548640"/>
              <a:gd name="connsiteY8" fmla="*/ 251619 h 731520"/>
              <a:gd name="connsiteX9" fmla="*/ 159 w 548640"/>
              <a:gd name="connsiteY9" fmla="*/ 297339 h 731520"/>
              <a:gd name="connsiteX10" fmla="*/ 23019 w 548640"/>
              <a:gd name="connsiteY10" fmla="*/ 320199 h 731520"/>
              <a:gd name="connsiteX11" fmla="*/ 45879 w 548640"/>
              <a:gd name="connsiteY11" fmla="*/ 320199 h 731520"/>
              <a:gd name="connsiteX12" fmla="*/ 45879 w 548640"/>
              <a:gd name="connsiteY12" fmla="*/ 365919 h 731520"/>
              <a:gd name="connsiteX13" fmla="*/ 228759 w 548640"/>
              <a:gd name="connsiteY13" fmla="*/ 589941 h 731520"/>
              <a:gd name="connsiteX14" fmla="*/ 228759 w 548640"/>
              <a:gd name="connsiteY14" fmla="*/ 731679 h 731520"/>
              <a:gd name="connsiteX15" fmla="*/ 320199 w 548640"/>
              <a:gd name="connsiteY15" fmla="*/ 731679 h 731520"/>
              <a:gd name="connsiteX16" fmla="*/ 320199 w 548640"/>
              <a:gd name="connsiteY16" fmla="*/ 589941 h 731520"/>
              <a:gd name="connsiteX17" fmla="*/ 503079 w 548640"/>
              <a:gd name="connsiteY17" fmla="*/ 365919 h 731520"/>
              <a:gd name="connsiteX18" fmla="*/ 503079 w 548640"/>
              <a:gd name="connsiteY18" fmla="*/ 320199 h 731520"/>
              <a:gd name="connsiteX19" fmla="*/ 525939 w 548640"/>
              <a:gd name="connsiteY19" fmla="*/ 320199 h 731520"/>
              <a:gd name="connsiteX20" fmla="*/ 548799 w 548640"/>
              <a:gd name="connsiteY20" fmla="*/ 297339 h 731520"/>
              <a:gd name="connsiteX21" fmla="*/ 548799 w 548640"/>
              <a:gd name="connsiteY21" fmla="*/ 251619 h 731520"/>
              <a:gd name="connsiteX22" fmla="*/ 525939 w 548640"/>
              <a:gd name="connsiteY22" fmla="*/ 228759 h 731520"/>
              <a:gd name="connsiteX23" fmla="*/ 183039 w 548640"/>
              <a:gd name="connsiteY23" fmla="*/ 205899 h 731520"/>
              <a:gd name="connsiteX24" fmla="*/ 183039 w 548640"/>
              <a:gd name="connsiteY24" fmla="*/ 45879 h 731520"/>
              <a:gd name="connsiteX25" fmla="*/ 137319 w 548640"/>
              <a:gd name="connsiteY25" fmla="*/ 159 h 731520"/>
              <a:gd name="connsiteX26" fmla="*/ 91599 w 548640"/>
              <a:gd name="connsiteY26" fmla="*/ 45879 h 731520"/>
              <a:gd name="connsiteX27" fmla="*/ 91599 w 548640"/>
              <a:gd name="connsiteY27" fmla="*/ 205899 h 731520"/>
              <a:gd name="connsiteX28" fmla="*/ 183039 w 548640"/>
              <a:gd name="connsiteY28" fmla="*/ 2058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48640" h="731520">
                <a:moveTo>
                  <a:pt x="365919" y="205899"/>
                </a:moveTo>
                <a:lnTo>
                  <a:pt x="365919" y="45879"/>
                </a:lnTo>
                <a:cubicBezTo>
                  <a:pt x="365919" y="20629"/>
                  <a:pt x="386389" y="159"/>
                  <a:pt x="411639" y="159"/>
                </a:cubicBezTo>
                <a:cubicBezTo>
                  <a:pt x="436889" y="159"/>
                  <a:pt x="457359" y="20629"/>
                  <a:pt x="457359" y="45879"/>
                </a:cubicBezTo>
                <a:lnTo>
                  <a:pt x="457359" y="205899"/>
                </a:lnTo>
                <a:lnTo>
                  <a:pt x="365919" y="205899"/>
                </a:lnTo>
                <a:close/>
                <a:moveTo>
                  <a:pt x="525939" y="228759"/>
                </a:moveTo>
                <a:lnTo>
                  <a:pt x="23019" y="228759"/>
                </a:lnTo>
                <a:cubicBezTo>
                  <a:pt x="10393" y="228759"/>
                  <a:pt x="159" y="238993"/>
                  <a:pt x="159" y="251619"/>
                </a:cubicBezTo>
                <a:lnTo>
                  <a:pt x="159" y="297339"/>
                </a:lnTo>
                <a:cubicBezTo>
                  <a:pt x="159" y="309965"/>
                  <a:pt x="10393" y="320199"/>
                  <a:pt x="23019" y="320199"/>
                </a:cubicBezTo>
                <a:lnTo>
                  <a:pt x="45879" y="320199"/>
                </a:lnTo>
                <a:lnTo>
                  <a:pt x="45879" y="365919"/>
                </a:lnTo>
                <a:cubicBezTo>
                  <a:pt x="45879" y="476513"/>
                  <a:pt x="124416" y="568760"/>
                  <a:pt x="228759" y="589941"/>
                </a:cubicBezTo>
                <a:lnTo>
                  <a:pt x="228759" y="731679"/>
                </a:lnTo>
                <a:lnTo>
                  <a:pt x="320199" y="731679"/>
                </a:lnTo>
                <a:lnTo>
                  <a:pt x="320199" y="589941"/>
                </a:lnTo>
                <a:cubicBezTo>
                  <a:pt x="424542" y="568760"/>
                  <a:pt x="503079" y="476513"/>
                  <a:pt x="503079" y="365919"/>
                </a:cubicBezTo>
                <a:lnTo>
                  <a:pt x="503079" y="320199"/>
                </a:lnTo>
                <a:lnTo>
                  <a:pt x="525939" y="320199"/>
                </a:lnTo>
                <a:cubicBezTo>
                  <a:pt x="538565" y="320199"/>
                  <a:pt x="548799" y="309965"/>
                  <a:pt x="548799" y="297339"/>
                </a:cubicBezTo>
                <a:lnTo>
                  <a:pt x="548799" y="251619"/>
                </a:lnTo>
                <a:cubicBezTo>
                  <a:pt x="548799" y="238993"/>
                  <a:pt x="538565" y="228759"/>
                  <a:pt x="525939" y="228759"/>
                </a:cubicBezTo>
                <a:close/>
                <a:moveTo>
                  <a:pt x="183039" y="205899"/>
                </a:moveTo>
                <a:lnTo>
                  <a:pt x="183039" y="45879"/>
                </a:lnTo>
                <a:cubicBezTo>
                  <a:pt x="183039" y="20629"/>
                  <a:pt x="162569" y="159"/>
                  <a:pt x="137319" y="159"/>
                </a:cubicBezTo>
                <a:cubicBezTo>
                  <a:pt x="112069" y="159"/>
                  <a:pt x="91599" y="20629"/>
                  <a:pt x="91599" y="45879"/>
                </a:cubicBezTo>
                <a:lnTo>
                  <a:pt x="91599" y="205899"/>
                </a:lnTo>
                <a:lnTo>
                  <a:pt x="183039" y="205899"/>
                </a:lnTo>
                <a:close/>
              </a:path>
            </a:pathLst>
          </a:custGeom>
          <a:solidFill>
            <a:srgbClr val="910830"/>
          </a:solidFill>
          <a:ln w="1414" cap="flat">
            <a:noFill/>
            <a:prstDash val="solid"/>
            <a:miter/>
          </a:ln>
        </p:spPr>
        <p:txBody>
          <a:bodyPr rtlCol="0" anchor="ctr"/>
          <a:lstStyle/>
          <a:p>
            <a:endParaRPr lang="en-GB"/>
          </a:p>
        </p:txBody>
      </p:sp>
      <p:sp>
        <p:nvSpPr>
          <p:cNvPr id="312" name="Grafik 308">
            <a:extLst>
              <a:ext uri="{FF2B5EF4-FFF2-40B4-BE49-F238E27FC236}">
                <a16:creationId xmlns:a16="http://schemas.microsoft.com/office/drawing/2014/main" id="{EFCCE563-0975-4025-ADF1-A271DD78B6B1}"/>
              </a:ext>
            </a:extLst>
          </p:cNvPr>
          <p:cNvSpPr/>
          <p:nvPr/>
        </p:nvSpPr>
        <p:spPr>
          <a:xfrm>
            <a:off x="5701180" y="2757354"/>
            <a:ext cx="420690" cy="420690"/>
          </a:xfrm>
          <a:custGeom>
            <a:avLst/>
            <a:gdLst>
              <a:gd name="connsiteX0" fmla="*/ 594520 w 640080"/>
              <a:gd name="connsiteY0" fmla="*/ 251620 h 640080"/>
              <a:gd name="connsiteX1" fmla="*/ 388780 w 640080"/>
              <a:gd name="connsiteY1" fmla="*/ 251620 h 640080"/>
              <a:gd name="connsiteX2" fmla="*/ 388780 w 640080"/>
              <a:gd name="connsiteY2" fmla="*/ 45880 h 640080"/>
              <a:gd name="connsiteX3" fmla="*/ 343060 w 640080"/>
              <a:gd name="connsiteY3" fmla="*/ 160 h 640080"/>
              <a:gd name="connsiteX4" fmla="*/ 297340 w 640080"/>
              <a:gd name="connsiteY4" fmla="*/ 160 h 640080"/>
              <a:gd name="connsiteX5" fmla="*/ 251620 w 640080"/>
              <a:gd name="connsiteY5" fmla="*/ 45880 h 640080"/>
              <a:gd name="connsiteX6" fmla="*/ 251620 w 640080"/>
              <a:gd name="connsiteY6" fmla="*/ 251620 h 640080"/>
              <a:gd name="connsiteX7" fmla="*/ 45880 w 640080"/>
              <a:gd name="connsiteY7" fmla="*/ 251620 h 640080"/>
              <a:gd name="connsiteX8" fmla="*/ 160 w 640080"/>
              <a:gd name="connsiteY8" fmla="*/ 297340 h 640080"/>
              <a:gd name="connsiteX9" fmla="*/ 160 w 640080"/>
              <a:gd name="connsiteY9" fmla="*/ 343060 h 640080"/>
              <a:gd name="connsiteX10" fmla="*/ 45880 w 640080"/>
              <a:gd name="connsiteY10" fmla="*/ 388780 h 640080"/>
              <a:gd name="connsiteX11" fmla="*/ 251620 w 640080"/>
              <a:gd name="connsiteY11" fmla="*/ 388780 h 640080"/>
              <a:gd name="connsiteX12" fmla="*/ 251620 w 640080"/>
              <a:gd name="connsiteY12" fmla="*/ 594520 h 640080"/>
              <a:gd name="connsiteX13" fmla="*/ 297340 w 640080"/>
              <a:gd name="connsiteY13" fmla="*/ 640240 h 640080"/>
              <a:gd name="connsiteX14" fmla="*/ 343060 w 640080"/>
              <a:gd name="connsiteY14" fmla="*/ 640240 h 640080"/>
              <a:gd name="connsiteX15" fmla="*/ 388780 w 640080"/>
              <a:gd name="connsiteY15" fmla="*/ 594520 h 640080"/>
              <a:gd name="connsiteX16" fmla="*/ 388780 w 640080"/>
              <a:gd name="connsiteY16" fmla="*/ 388780 h 640080"/>
              <a:gd name="connsiteX17" fmla="*/ 594520 w 640080"/>
              <a:gd name="connsiteY17" fmla="*/ 388780 h 640080"/>
              <a:gd name="connsiteX18" fmla="*/ 640240 w 640080"/>
              <a:gd name="connsiteY18" fmla="*/ 343060 h 640080"/>
              <a:gd name="connsiteX19" fmla="*/ 640240 w 640080"/>
              <a:gd name="connsiteY19" fmla="*/ 297340 h 640080"/>
              <a:gd name="connsiteX20" fmla="*/ 594520 w 640080"/>
              <a:gd name="connsiteY20" fmla="*/ 2516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0080" h="640080">
                <a:moveTo>
                  <a:pt x="594520" y="251620"/>
                </a:moveTo>
                <a:lnTo>
                  <a:pt x="388780" y="251620"/>
                </a:lnTo>
                <a:lnTo>
                  <a:pt x="388780" y="45880"/>
                </a:lnTo>
                <a:cubicBezTo>
                  <a:pt x="388780" y="20634"/>
                  <a:pt x="368306" y="160"/>
                  <a:pt x="343060" y="160"/>
                </a:cubicBezTo>
                <a:lnTo>
                  <a:pt x="297340" y="160"/>
                </a:lnTo>
                <a:cubicBezTo>
                  <a:pt x="272094" y="160"/>
                  <a:pt x="251620" y="20634"/>
                  <a:pt x="251620" y="45880"/>
                </a:cubicBezTo>
                <a:lnTo>
                  <a:pt x="251620" y="251620"/>
                </a:lnTo>
                <a:lnTo>
                  <a:pt x="45880" y="251620"/>
                </a:lnTo>
                <a:cubicBezTo>
                  <a:pt x="20634" y="251620"/>
                  <a:pt x="160" y="272094"/>
                  <a:pt x="160" y="297340"/>
                </a:cubicBezTo>
                <a:lnTo>
                  <a:pt x="160" y="343060"/>
                </a:lnTo>
                <a:cubicBezTo>
                  <a:pt x="160" y="368306"/>
                  <a:pt x="20634" y="388780"/>
                  <a:pt x="45880" y="388780"/>
                </a:cubicBezTo>
                <a:lnTo>
                  <a:pt x="251620" y="388780"/>
                </a:lnTo>
                <a:lnTo>
                  <a:pt x="251620" y="594520"/>
                </a:lnTo>
                <a:cubicBezTo>
                  <a:pt x="251620" y="619766"/>
                  <a:pt x="272094" y="640240"/>
                  <a:pt x="297340" y="640240"/>
                </a:cubicBezTo>
                <a:lnTo>
                  <a:pt x="343060" y="640240"/>
                </a:lnTo>
                <a:cubicBezTo>
                  <a:pt x="368306" y="640240"/>
                  <a:pt x="388780" y="619766"/>
                  <a:pt x="388780" y="594520"/>
                </a:cubicBezTo>
                <a:lnTo>
                  <a:pt x="388780" y="388780"/>
                </a:lnTo>
                <a:lnTo>
                  <a:pt x="594520" y="388780"/>
                </a:lnTo>
                <a:cubicBezTo>
                  <a:pt x="619766" y="388780"/>
                  <a:pt x="640240" y="368306"/>
                  <a:pt x="640240" y="343060"/>
                </a:cubicBezTo>
                <a:lnTo>
                  <a:pt x="640240" y="297340"/>
                </a:lnTo>
                <a:cubicBezTo>
                  <a:pt x="640240" y="272094"/>
                  <a:pt x="619766" y="251620"/>
                  <a:pt x="594520" y="251620"/>
                </a:cubicBezTo>
                <a:close/>
              </a:path>
            </a:pathLst>
          </a:custGeom>
          <a:solidFill>
            <a:srgbClr val="910830"/>
          </a:solidFill>
          <a:ln w="1424" cap="flat">
            <a:noFill/>
            <a:prstDash val="solid"/>
            <a:miter/>
          </a:ln>
        </p:spPr>
        <p:txBody>
          <a:bodyPr rtlCol="0" anchor="ctr"/>
          <a:lstStyle/>
          <a:p>
            <a:endParaRPr lang="en-GB"/>
          </a:p>
        </p:txBody>
      </p:sp>
      <p:sp>
        <p:nvSpPr>
          <p:cNvPr id="313" name="Grafik 309">
            <a:extLst>
              <a:ext uri="{FF2B5EF4-FFF2-40B4-BE49-F238E27FC236}">
                <a16:creationId xmlns:a16="http://schemas.microsoft.com/office/drawing/2014/main" id="{D37959F8-5F39-4343-9494-A5D4C251B939}"/>
              </a:ext>
            </a:extLst>
          </p:cNvPr>
          <p:cNvSpPr/>
          <p:nvPr/>
        </p:nvSpPr>
        <p:spPr>
          <a:xfrm>
            <a:off x="3630284" y="2734817"/>
            <a:ext cx="465764" cy="465764"/>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60229 w 708660"/>
              <a:gd name="connsiteY5" fmla="*/ 394494 h 708660"/>
              <a:gd name="connsiteX6" fmla="*/ 543084 w 708660"/>
              <a:gd name="connsiteY6" fmla="*/ 411639 h 708660"/>
              <a:gd name="connsiteX7" fmla="*/ 411639 w 708660"/>
              <a:gd name="connsiteY7" fmla="*/ 411639 h 708660"/>
              <a:gd name="connsiteX8" fmla="*/ 411639 w 708660"/>
              <a:gd name="connsiteY8" fmla="*/ 543084 h 708660"/>
              <a:gd name="connsiteX9" fmla="*/ 394494 w 708660"/>
              <a:gd name="connsiteY9" fmla="*/ 560229 h 708660"/>
              <a:gd name="connsiteX10" fmla="*/ 314484 w 708660"/>
              <a:gd name="connsiteY10" fmla="*/ 560229 h 708660"/>
              <a:gd name="connsiteX11" fmla="*/ 297339 w 708660"/>
              <a:gd name="connsiteY11" fmla="*/ 543084 h 708660"/>
              <a:gd name="connsiteX12" fmla="*/ 297339 w 708660"/>
              <a:gd name="connsiteY12" fmla="*/ 411639 h 708660"/>
              <a:gd name="connsiteX13" fmla="*/ 165894 w 708660"/>
              <a:gd name="connsiteY13" fmla="*/ 411639 h 708660"/>
              <a:gd name="connsiteX14" fmla="*/ 148749 w 708660"/>
              <a:gd name="connsiteY14" fmla="*/ 394494 h 708660"/>
              <a:gd name="connsiteX15" fmla="*/ 148749 w 708660"/>
              <a:gd name="connsiteY15" fmla="*/ 314484 h 708660"/>
              <a:gd name="connsiteX16" fmla="*/ 165894 w 708660"/>
              <a:gd name="connsiteY16" fmla="*/ 297339 h 708660"/>
              <a:gd name="connsiteX17" fmla="*/ 297339 w 708660"/>
              <a:gd name="connsiteY17" fmla="*/ 297339 h 708660"/>
              <a:gd name="connsiteX18" fmla="*/ 297339 w 708660"/>
              <a:gd name="connsiteY18" fmla="*/ 165894 h 708660"/>
              <a:gd name="connsiteX19" fmla="*/ 314484 w 708660"/>
              <a:gd name="connsiteY19" fmla="*/ 148749 h 708660"/>
              <a:gd name="connsiteX20" fmla="*/ 394494 w 708660"/>
              <a:gd name="connsiteY20" fmla="*/ 148749 h 708660"/>
              <a:gd name="connsiteX21" fmla="*/ 411639 w 708660"/>
              <a:gd name="connsiteY21" fmla="*/ 165894 h 708660"/>
              <a:gd name="connsiteX22" fmla="*/ 411639 w 708660"/>
              <a:gd name="connsiteY22" fmla="*/ 297339 h 708660"/>
              <a:gd name="connsiteX23" fmla="*/ 543084 w 708660"/>
              <a:gd name="connsiteY23" fmla="*/ 297339 h 708660"/>
              <a:gd name="connsiteX24" fmla="*/ 560229 w 708660"/>
              <a:gd name="connsiteY24" fmla="*/ 314484 h 708660"/>
              <a:gd name="connsiteX25" fmla="*/ 560229 w 708660"/>
              <a:gd name="connsiteY25" fmla="*/ 39449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560229" y="394494"/>
                </a:moveTo>
                <a:cubicBezTo>
                  <a:pt x="560229" y="403924"/>
                  <a:pt x="552514" y="411639"/>
                  <a:pt x="543084" y="411639"/>
                </a:cubicBezTo>
                <a:lnTo>
                  <a:pt x="411639" y="411639"/>
                </a:lnTo>
                <a:lnTo>
                  <a:pt x="411639" y="543084"/>
                </a:lnTo>
                <a:cubicBezTo>
                  <a:pt x="411639" y="552514"/>
                  <a:pt x="403924" y="560229"/>
                  <a:pt x="394494" y="560229"/>
                </a:cubicBezTo>
                <a:lnTo>
                  <a:pt x="314484" y="560229"/>
                </a:lnTo>
                <a:cubicBezTo>
                  <a:pt x="305054" y="560229"/>
                  <a:pt x="297339" y="552514"/>
                  <a:pt x="297339" y="543084"/>
                </a:cubicBezTo>
                <a:lnTo>
                  <a:pt x="297339" y="411639"/>
                </a:lnTo>
                <a:lnTo>
                  <a:pt x="165894" y="411639"/>
                </a:lnTo>
                <a:cubicBezTo>
                  <a:pt x="156464" y="411639"/>
                  <a:pt x="148749" y="403924"/>
                  <a:pt x="148749" y="394494"/>
                </a:cubicBezTo>
                <a:lnTo>
                  <a:pt x="148749" y="314484"/>
                </a:lnTo>
                <a:cubicBezTo>
                  <a:pt x="148749" y="305054"/>
                  <a:pt x="156464" y="297339"/>
                  <a:pt x="165894" y="297339"/>
                </a:cubicBezTo>
                <a:lnTo>
                  <a:pt x="297339" y="297339"/>
                </a:lnTo>
                <a:lnTo>
                  <a:pt x="297339" y="165894"/>
                </a:lnTo>
                <a:cubicBezTo>
                  <a:pt x="297339" y="156464"/>
                  <a:pt x="305054" y="148749"/>
                  <a:pt x="314484" y="148749"/>
                </a:cubicBezTo>
                <a:lnTo>
                  <a:pt x="394494" y="148749"/>
                </a:lnTo>
                <a:cubicBezTo>
                  <a:pt x="403924" y="148749"/>
                  <a:pt x="411639" y="156464"/>
                  <a:pt x="411639" y="165894"/>
                </a:cubicBezTo>
                <a:lnTo>
                  <a:pt x="411639" y="297339"/>
                </a:lnTo>
                <a:lnTo>
                  <a:pt x="543084" y="297339"/>
                </a:lnTo>
                <a:cubicBezTo>
                  <a:pt x="552514" y="297339"/>
                  <a:pt x="560229" y="305054"/>
                  <a:pt x="560229" y="314484"/>
                </a:cubicBezTo>
                <a:lnTo>
                  <a:pt x="560229" y="394494"/>
                </a:lnTo>
                <a:close/>
              </a:path>
            </a:pathLst>
          </a:custGeom>
          <a:solidFill>
            <a:srgbClr val="910830"/>
          </a:solidFill>
          <a:ln w="1414" cap="flat">
            <a:noFill/>
            <a:prstDash val="solid"/>
            <a:miter/>
          </a:ln>
        </p:spPr>
        <p:txBody>
          <a:bodyPr rtlCol="0" anchor="ctr"/>
          <a:lstStyle/>
          <a:p>
            <a:endParaRPr lang="en-GB"/>
          </a:p>
        </p:txBody>
      </p:sp>
      <p:sp>
        <p:nvSpPr>
          <p:cNvPr id="314" name="Grafik 310">
            <a:extLst>
              <a:ext uri="{FF2B5EF4-FFF2-40B4-BE49-F238E27FC236}">
                <a16:creationId xmlns:a16="http://schemas.microsoft.com/office/drawing/2014/main" id="{C9DB5E67-8CB6-49D8-99B3-9B0725B650D1}"/>
              </a:ext>
            </a:extLst>
          </p:cNvPr>
          <p:cNvSpPr/>
          <p:nvPr/>
        </p:nvSpPr>
        <p:spPr>
          <a:xfrm>
            <a:off x="6175708" y="2757354"/>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525940 w 640080"/>
              <a:gd name="connsiteY9" fmla="*/ 360205 h 640080"/>
              <a:gd name="connsiteX10" fmla="*/ 508795 w 640080"/>
              <a:gd name="connsiteY10" fmla="*/ 377350 h 640080"/>
              <a:gd name="connsiteX11" fmla="*/ 377350 w 640080"/>
              <a:gd name="connsiteY11" fmla="*/ 377350 h 640080"/>
              <a:gd name="connsiteX12" fmla="*/ 377350 w 640080"/>
              <a:gd name="connsiteY12" fmla="*/ 508795 h 640080"/>
              <a:gd name="connsiteX13" fmla="*/ 360205 w 640080"/>
              <a:gd name="connsiteY13" fmla="*/ 525940 h 640080"/>
              <a:gd name="connsiteX14" fmla="*/ 280195 w 640080"/>
              <a:gd name="connsiteY14" fmla="*/ 525940 h 640080"/>
              <a:gd name="connsiteX15" fmla="*/ 263050 w 640080"/>
              <a:gd name="connsiteY15" fmla="*/ 508795 h 640080"/>
              <a:gd name="connsiteX16" fmla="*/ 263050 w 640080"/>
              <a:gd name="connsiteY16" fmla="*/ 377350 h 640080"/>
              <a:gd name="connsiteX17" fmla="*/ 131605 w 640080"/>
              <a:gd name="connsiteY17" fmla="*/ 377350 h 640080"/>
              <a:gd name="connsiteX18" fmla="*/ 114460 w 640080"/>
              <a:gd name="connsiteY18" fmla="*/ 360205 h 640080"/>
              <a:gd name="connsiteX19" fmla="*/ 114460 w 640080"/>
              <a:gd name="connsiteY19" fmla="*/ 280195 h 640080"/>
              <a:gd name="connsiteX20" fmla="*/ 131605 w 640080"/>
              <a:gd name="connsiteY20" fmla="*/ 263050 h 640080"/>
              <a:gd name="connsiteX21" fmla="*/ 263050 w 640080"/>
              <a:gd name="connsiteY21" fmla="*/ 263050 h 640080"/>
              <a:gd name="connsiteX22" fmla="*/ 263050 w 640080"/>
              <a:gd name="connsiteY22" fmla="*/ 131605 h 640080"/>
              <a:gd name="connsiteX23" fmla="*/ 280195 w 640080"/>
              <a:gd name="connsiteY23" fmla="*/ 114460 h 640080"/>
              <a:gd name="connsiteX24" fmla="*/ 360205 w 640080"/>
              <a:gd name="connsiteY24" fmla="*/ 114460 h 640080"/>
              <a:gd name="connsiteX25" fmla="*/ 377350 w 640080"/>
              <a:gd name="connsiteY25" fmla="*/ 131605 h 640080"/>
              <a:gd name="connsiteX26" fmla="*/ 377350 w 640080"/>
              <a:gd name="connsiteY26" fmla="*/ 263050 h 640080"/>
              <a:gd name="connsiteX27" fmla="*/ 508795 w 640080"/>
              <a:gd name="connsiteY27" fmla="*/ 263050 h 640080"/>
              <a:gd name="connsiteX28" fmla="*/ 525940 w 640080"/>
              <a:gd name="connsiteY28" fmla="*/ 280195 h 640080"/>
              <a:gd name="connsiteX29" fmla="*/ 525940 w 640080"/>
              <a:gd name="connsiteY29" fmla="*/ 36020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525940" y="360205"/>
                </a:moveTo>
                <a:cubicBezTo>
                  <a:pt x="525940" y="369635"/>
                  <a:pt x="518225" y="377350"/>
                  <a:pt x="508795" y="377350"/>
                </a:cubicBezTo>
                <a:lnTo>
                  <a:pt x="377350" y="377350"/>
                </a:lnTo>
                <a:lnTo>
                  <a:pt x="377350" y="508795"/>
                </a:lnTo>
                <a:cubicBezTo>
                  <a:pt x="377350" y="518225"/>
                  <a:pt x="369635" y="525940"/>
                  <a:pt x="360205" y="525940"/>
                </a:cubicBezTo>
                <a:lnTo>
                  <a:pt x="280195" y="525940"/>
                </a:lnTo>
                <a:cubicBezTo>
                  <a:pt x="270766" y="525940"/>
                  <a:pt x="263050" y="518225"/>
                  <a:pt x="263050" y="508795"/>
                </a:cubicBezTo>
                <a:lnTo>
                  <a:pt x="263050" y="377350"/>
                </a:lnTo>
                <a:lnTo>
                  <a:pt x="131605" y="377350"/>
                </a:lnTo>
                <a:cubicBezTo>
                  <a:pt x="122176" y="377350"/>
                  <a:pt x="114460" y="369635"/>
                  <a:pt x="114460" y="360205"/>
                </a:cubicBezTo>
                <a:lnTo>
                  <a:pt x="114460" y="280195"/>
                </a:lnTo>
                <a:cubicBezTo>
                  <a:pt x="114460" y="270766"/>
                  <a:pt x="122176" y="263050"/>
                  <a:pt x="131605" y="263050"/>
                </a:cubicBezTo>
                <a:lnTo>
                  <a:pt x="263050" y="263050"/>
                </a:lnTo>
                <a:lnTo>
                  <a:pt x="263050" y="131605"/>
                </a:lnTo>
                <a:cubicBezTo>
                  <a:pt x="263050" y="122176"/>
                  <a:pt x="270766" y="114460"/>
                  <a:pt x="280195" y="114460"/>
                </a:cubicBezTo>
                <a:lnTo>
                  <a:pt x="360205" y="114460"/>
                </a:lnTo>
                <a:cubicBezTo>
                  <a:pt x="369635" y="114460"/>
                  <a:pt x="377350" y="122176"/>
                  <a:pt x="377350" y="131605"/>
                </a:cubicBezTo>
                <a:lnTo>
                  <a:pt x="377350" y="263050"/>
                </a:lnTo>
                <a:lnTo>
                  <a:pt x="508795" y="263050"/>
                </a:lnTo>
                <a:cubicBezTo>
                  <a:pt x="518225" y="263050"/>
                  <a:pt x="525940" y="270766"/>
                  <a:pt x="525940" y="280195"/>
                </a:cubicBezTo>
                <a:lnTo>
                  <a:pt x="525940" y="360205"/>
                </a:lnTo>
                <a:close/>
              </a:path>
            </a:pathLst>
          </a:custGeom>
          <a:solidFill>
            <a:srgbClr val="910830"/>
          </a:solidFill>
          <a:ln w="1424" cap="flat">
            <a:noFill/>
            <a:prstDash val="solid"/>
            <a:miter/>
          </a:ln>
        </p:spPr>
        <p:txBody>
          <a:bodyPr rtlCol="0" anchor="ctr"/>
          <a:lstStyle/>
          <a:p>
            <a:endParaRPr lang="en-GB"/>
          </a:p>
        </p:txBody>
      </p:sp>
      <p:sp>
        <p:nvSpPr>
          <p:cNvPr id="315" name="Grafik 311">
            <a:extLst>
              <a:ext uri="{FF2B5EF4-FFF2-40B4-BE49-F238E27FC236}">
                <a16:creationId xmlns:a16="http://schemas.microsoft.com/office/drawing/2014/main" id="{72157614-608B-4444-8DC5-ECD112EDA53C}"/>
              </a:ext>
            </a:extLst>
          </p:cNvPr>
          <p:cNvSpPr/>
          <p:nvPr/>
        </p:nvSpPr>
        <p:spPr>
          <a:xfrm>
            <a:off x="6650237" y="2727304"/>
            <a:ext cx="420690" cy="480789"/>
          </a:xfrm>
          <a:custGeom>
            <a:avLst/>
            <a:gdLst>
              <a:gd name="connsiteX0" fmla="*/ 382249 w 640080"/>
              <a:gd name="connsiteY0" fmla="*/ 698195 h 731520"/>
              <a:gd name="connsiteX1" fmla="*/ 320200 w 640080"/>
              <a:gd name="connsiteY1" fmla="*/ 731680 h 731520"/>
              <a:gd name="connsiteX2" fmla="*/ 258153 w 640080"/>
              <a:gd name="connsiteY2" fmla="*/ 698195 h 731520"/>
              <a:gd name="connsiteX3" fmla="*/ 228760 w 640080"/>
              <a:gd name="connsiteY3" fmla="*/ 508438 h 731520"/>
              <a:gd name="connsiteX4" fmla="*/ 320200 w 640080"/>
              <a:gd name="connsiteY4" fmla="*/ 445930 h 731520"/>
              <a:gd name="connsiteX5" fmla="*/ 411640 w 640080"/>
              <a:gd name="connsiteY5" fmla="*/ 508438 h 731520"/>
              <a:gd name="connsiteX6" fmla="*/ 382249 w 640080"/>
              <a:gd name="connsiteY6" fmla="*/ 698195 h 731520"/>
              <a:gd name="connsiteX7" fmla="*/ 224284 w 640080"/>
              <a:gd name="connsiteY7" fmla="*/ 412432 h 731520"/>
              <a:gd name="connsiteX8" fmla="*/ 183159 w 640080"/>
              <a:gd name="connsiteY8" fmla="*/ 308706 h 731520"/>
              <a:gd name="connsiteX9" fmla="*/ 314781 w 640080"/>
              <a:gd name="connsiteY9" fmla="*/ 177431 h 731520"/>
              <a:gd name="connsiteX10" fmla="*/ 457360 w 640080"/>
              <a:gd name="connsiteY10" fmla="*/ 314485 h 731520"/>
              <a:gd name="connsiteX11" fmla="*/ 416118 w 640080"/>
              <a:gd name="connsiteY11" fmla="*/ 412429 h 731520"/>
              <a:gd name="connsiteX12" fmla="*/ 417015 w 640080"/>
              <a:gd name="connsiteY12" fmla="*/ 425555 h 731520"/>
              <a:gd name="connsiteX13" fmla="*/ 447353 w 640080"/>
              <a:gd name="connsiteY13" fmla="*/ 461792 h 731520"/>
              <a:gd name="connsiteX14" fmla="*/ 460854 w 640080"/>
              <a:gd name="connsiteY14" fmla="*/ 464494 h 731520"/>
              <a:gd name="connsiteX15" fmla="*/ 525877 w 640080"/>
              <a:gd name="connsiteY15" fmla="*/ 309382 h 731520"/>
              <a:gd name="connsiteX16" fmla="*/ 326148 w 640080"/>
              <a:gd name="connsiteY16" fmla="*/ 108830 h 731520"/>
              <a:gd name="connsiteX17" fmla="*/ 114460 w 640080"/>
              <a:gd name="connsiteY17" fmla="*/ 314485 h 731520"/>
              <a:gd name="connsiteX18" fmla="*/ 179540 w 640080"/>
              <a:gd name="connsiteY18" fmla="*/ 464488 h 731520"/>
              <a:gd name="connsiteX19" fmla="*/ 193046 w 640080"/>
              <a:gd name="connsiteY19" fmla="*/ 461792 h 731520"/>
              <a:gd name="connsiteX20" fmla="*/ 223385 w 640080"/>
              <a:gd name="connsiteY20" fmla="*/ 425555 h 731520"/>
              <a:gd name="connsiteX21" fmla="*/ 224284 w 640080"/>
              <a:gd name="connsiteY21" fmla="*/ 412432 h 731520"/>
              <a:gd name="connsiteX22" fmla="*/ 320200 w 640080"/>
              <a:gd name="connsiteY22" fmla="*/ 160 h 731520"/>
              <a:gd name="connsiteX23" fmla="*/ 160 w 640080"/>
              <a:gd name="connsiteY23" fmla="*/ 320200 h 731520"/>
              <a:gd name="connsiteX24" fmla="*/ 179810 w 640080"/>
              <a:gd name="connsiteY24" fmla="*/ 607962 h 731520"/>
              <a:gd name="connsiteX25" fmla="*/ 192004 w 640080"/>
              <a:gd name="connsiteY25" fmla="*/ 598947 h 731520"/>
              <a:gd name="connsiteX26" fmla="*/ 184280 w 640080"/>
              <a:gd name="connsiteY26" fmla="*/ 535597 h 731520"/>
              <a:gd name="connsiteX27" fmla="*/ 180454 w 640080"/>
              <a:gd name="connsiteY27" fmla="*/ 529151 h 731520"/>
              <a:gd name="connsiteX28" fmla="*/ 68745 w 640080"/>
              <a:gd name="connsiteY28" fmla="*/ 318629 h 731520"/>
              <a:gd name="connsiteX29" fmla="*/ 319532 w 640080"/>
              <a:gd name="connsiteY29" fmla="*/ 68742 h 731520"/>
              <a:gd name="connsiteX30" fmla="*/ 571660 w 640080"/>
              <a:gd name="connsiteY30" fmla="*/ 320200 h 731520"/>
              <a:gd name="connsiteX31" fmla="*/ 456432 w 640080"/>
              <a:gd name="connsiteY31" fmla="*/ 531465 h 731520"/>
              <a:gd name="connsiteX32" fmla="*/ 448396 w 640080"/>
              <a:gd name="connsiteY32" fmla="*/ 598945 h 731520"/>
              <a:gd name="connsiteX33" fmla="*/ 460591 w 640080"/>
              <a:gd name="connsiteY33" fmla="*/ 607961 h 731520"/>
              <a:gd name="connsiteX34" fmla="*/ 640240 w 640080"/>
              <a:gd name="connsiteY34" fmla="*/ 320200 h 731520"/>
              <a:gd name="connsiteX35" fmla="*/ 320200 w 640080"/>
              <a:gd name="connsiteY35" fmla="*/ 160 h 731520"/>
              <a:gd name="connsiteX36" fmla="*/ 320200 w 640080"/>
              <a:gd name="connsiteY36" fmla="*/ 228760 h 731520"/>
              <a:gd name="connsiteX37" fmla="*/ 228760 w 640080"/>
              <a:gd name="connsiteY37" fmla="*/ 320200 h 731520"/>
              <a:gd name="connsiteX38" fmla="*/ 320200 w 640080"/>
              <a:gd name="connsiteY38" fmla="*/ 411640 h 731520"/>
              <a:gd name="connsiteX39" fmla="*/ 411640 w 640080"/>
              <a:gd name="connsiteY39" fmla="*/ 320200 h 731520"/>
              <a:gd name="connsiteX40" fmla="*/ 320200 w 640080"/>
              <a:gd name="connsiteY40" fmla="*/ 2287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731520">
                <a:moveTo>
                  <a:pt x="382249" y="698195"/>
                </a:moveTo>
                <a:cubicBezTo>
                  <a:pt x="374901" y="725355"/>
                  <a:pt x="347144" y="731680"/>
                  <a:pt x="320200" y="731680"/>
                </a:cubicBezTo>
                <a:cubicBezTo>
                  <a:pt x="293258" y="731680"/>
                  <a:pt x="265499" y="725355"/>
                  <a:pt x="258153" y="698195"/>
                </a:cubicBezTo>
                <a:cubicBezTo>
                  <a:pt x="247230" y="657577"/>
                  <a:pt x="228760" y="555798"/>
                  <a:pt x="228760" y="508438"/>
                </a:cubicBezTo>
                <a:cubicBezTo>
                  <a:pt x="228760" y="458209"/>
                  <a:pt x="273254" y="445930"/>
                  <a:pt x="320200" y="445930"/>
                </a:cubicBezTo>
                <a:cubicBezTo>
                  <a:pt x="367146" y="445930"/>
                  <a:pt x="411640" y="458209"/>
                  <a:pt x="411640" y="508438"/>
                </a:cubicBezTo>
                <a:cubicBezTo>
                  <a:pt x="411640" y="555514"/>
                  <a:pt x="393251" y="657284"/>
                  <a:pt x="382249" y="698195"/>
                </a:cubicBezTo>
                <a:close/>
                <a:moveTo>
                  <a:pt x="224284" y="412432"/>
                </a:moveTo>
                <a:cubicBezTo>
                  <a:pt x="197576" y="386274"/>
                  <a:pt x="181481" y="349320"/>
                  <a:pt x="183159" y="308706"/>
                </a:cubicBezTo>
                <a:cubicBezTo>
                  <a:pt x="186093" y="237663"/>
                  <a:pt x="243731" y="180181"/>
                  <a:pt x="314781" y="177431"/>
                </a:cubicBezTo>
                <a:cubicBezTo>
                  <a:pt x="392869" y="174408"/>
                  <a:pt x="457360" y="237057"/>
                  <a:pt x="457360" y="314485"/>
                </a:cubicBezTo>
                <a:cubicBezTo>
                  <a:pt x="457360" y="352814"/>
                  <a:pt x="441553" y="387517"/>
                  <a:pt x="416118" y="412429"/>
                </a:cubicBezTo>
                <a:cubicBezTo>
                  <a:pt x="412296" y="416172"/>
                  <a:pt x="412688" y="422410"/>
                  <a:pt x="417015" y="425555"/>
                </a:cubicBezTo>
                <a:cubicBezTo>
                  <a:pt x="430320" y="435220"/>
                  <a:pt x="440532" y="447476"/>
                  <a:pt x="447353" y="461792"/>
                </a:cubicBezTo>
                <a:cubicBezTo>
                  <a:pt x="449841" y="467013"/>
                  <a:pt x="456636" y="468450"/>
                  <a:pt x="460854" y="464494"/>
                </a:cubicBezTo>
                <a:cubicBezTo>
                  <a:pt x="502039" y="425856"/>
                  <a:pt x="527366" y="370507"/>
                  <a:pt x="525877" y="309382"/>
                </a:cubicBezTo>
                <a:cubicBezTo>
                  <a:pt x="523227" y="200502"/>
                  <a:pt x="435016" y="111917"/>
                  <a:pt x="326148" y="108830"/>
                </a:cubicBezTo>
                <a:cubicBezTo>
                  <a:pt x="209999" y="105535"/>
                  <a:pt x="114460" y="199064"/>
                  <a:pt x="114460" y="314485"/>
                </a:cubicBezTo>
                <a:cubicBezTo>
                  <a:pt x="114460" y="373580"/>
                  <a:pt x="139509" y="426928"/>
                  <a:pt x="179540" y="464488"/>
                </a:cubicBezTo>
                <a:cubicBezTo>
                  <a:pt x="183759" y="468447"/>
                  <a:pt x="190557" y="467017"/>
                  <a:pt x="193046" y="461792"/>
                </a:cubicBezTo>
                <a:cubicBezTo>
                  <a:pt x="199867" y="447475"/>
                  <a:pt x="210081" y="435220"/>
                  <a:pt x="223385" y="425555"/>
                </a:cubicBezTo>
                <a:cubicBezTo>
                  <a:pt x="227713" y="422412"/>
                  <a:pt x="228106" y="416174"/>
                  <a:pt x="224284" y="412432"/>
                </a:cubicBezTo>
                <a:close/>
                <a:moveTo>
                  <a:pt x="320200" y="160"/>
                </a:moveTo>
                <a:cubicBezTo>
                  <a:pt x="143327" y="160"/>
                  <a:pt x="160" y="143300"/>
                  <a:pt x="160" y="320200"/>
                </a:cubicBezTo>
                <a:cubicBezTo>
                  <a:pt x="160" y="448776"/>
                  <a:pt x="75315" y="556868"/>
                  <a:pt x="179810" y="607962"/>
                </a:cubicBezTo>
                <a:cubicBezTo>
                  <a:pt x="186001" y="610988"/>
                  <a:pt x="193050" y="605756"/>
                  <a:pt x="192004" y="598947"/>
                </a:cubicBezTo>
                <a:cubicBezTo>
                  <a:pt x="188601" y="576784"/>
                  <a:pt x="185801" y="554732"/>
                  <a:pt x="184280" y="535597"/>
                </a:cubicBezTo>
                <a:cubicBezTo>
                  <a:pt x="184072" y="532974"/>
                  <a:pt x="182639" y="530617"/>
                  <a:pt x="180454" y="529151"/>
                </a:cubicBezTo>
                <a:cubicBezTo>
                  <a:pt x="112731" y="483708"/>
                  <a:pt x="68206" y="406255"/>
                  <a:pt x="68745" y="318629"/>
                </a:cubicBezTo>
                <a:cubicBezTo>
                  <a:pt x="69590" y="181130"/>
                  <a:pt x="182030" y="69100"/>
                  <a:pt x="319532" y="68742"/>
                </a:cubicBezTo>
                <a:cubicBezTo>
                  <a:pt x="458493" y="68379"/>
                  <a:pt x="571660" y="181321"/>
                  <a:pt x="571660" y="320200"/>
                </a:cubicBezTo>
                <a:cubicBezTo>
                  <a:pt x="571660" y="408686"/>
                  <a:pt x="525715" y="486635"/>
                  <a:pt x="456432" y="531465"/>
                </a:cubicBezTo>
                <a:cubicBezTo>
                  <a:pt x="455004" y="551521"/>
                  <a:pt x="452047" y="575168"/>
                  <a:pt x="448396" y="598945"/>
                </a:cubicBezTo>
                <a:cubicBezTo>
                  <a:pt x="447350" y="605756"/>
                  <a:pt x="454401" y="610988"/>
                  <a:pt x="460591" y="607961"/>
                </a:cubicBezTo>
                <a:cubicBezTo>
                  <a:pt x="564841" y="556983"/>
                  <a:pt x="640240" y="449055"/>
                  <a:pt x="640240" y="320200"/>
                </a:cubicBezTo>
                <a:cubicBezTo>
                  <a:pt x="640240" y="143328"/>
                  <a:pt x="497101" y="160"/>
                  <a:pt x="320200" y="160"/>
                </a:cubicBezTo>
                <a:close/>
                <a:moveTo>
                  <a:pt x="320200" y="228760"/>
                </a:moveTo>
                <a:cubicBezTo>
                  <a:pt x="269700" y="228760"/>
                  <a:pt x="228760" y="269700"/>
                  <a:pt x="228760" y="320200"/>
                </a:cubicBezTo>
                <a:cubicBezTo>
                  <a:pt x="228760" y="370701"/>
                  <a:pt x="269700" y="411640"/>
                  <a:pt x="320200" y="411640"/>
                </a:cubicBezTo>
                <a:cubicBezTo>
                  <a:pt x="370701" y="411640"/>
                  <a:pt x="411640" y="370701"/>
                  <a:pt x="411640" y="320200"/>
                </a:cubicBezTo>
                <a:cubicBezTo>
                  <a:pt x="411640" y="269700"/>
                  <a:pt x="370701" y="228760"/>
                  <a:pt x="320200" y="228760"/>
                </a:cubicBezTo>
                <a:close/>
              </a:path>
            </a:pathLst>
          </a:custGeom>
          <a:solidFill>
            <a:srgbClr val="910830"/>
          </a:solidFill>
          <a:ln w="1424" cap="flat">
            <a:noFill/>
            <a:prstDash val="solid"/>
            <a:miter/>
          </a:ln>
        </p:spPr>
        <p:txBody>
          <a:bodyPr rtlCol="0" anchor="ctr"/>
          <a:lstStyle/>
          <a:p>
            <a:endParaRPr lang="en-GB"/>
          </a:p>
        </p:txBody>
      </p:sp>
      <p:sp>
        <p:nvSpPr>
          <p:cNvPr id="316" name="Grafik 312">
            <a:extLst>
              <a:ext uri="{FF2B5EF4-FFF2-40B4-BE49-F238E27FC236}">
                <a16:creationId xmlns:a16="http://schemas.microsoft.com/office/drawing/2014/main" id="{7BA9DF97-D420-4057-9779-F96A36B65BEE}"/>
              </a:ext>
            </a:extLst>
          </p:cNvPr>
          <p:cNvSpPr/>
          <p:nvPr/>
        </p:nvSpPr>
        <p:spPr>
          <a:xfrm>
            <a:off x="7124765" y="2757354"/>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228760 w 640080"/>
              <a:gd name="connsiteY9" fmla="*/ 480220 h 640080"/>
              <a:gd name="connsiteX10" fmla="*/ 205900 w 640080"/>
              <a:gd name="connsiteY10" fmla="*/ 503080 h 640080"/>
              <a:gd name="connsiteX11" fmla="*/ 160180 w 640080"/>
              <a:gd name="connsiteY11" fmla="*/ 503080 h 640080"/>
              <a:gd name="connsiteX12" fmla="*/ 137320 w 640080"/>
              <a:gd name="connsiteY12" fmla="*/ 480220 h 640080"/>
              <a:gd name="connsiteX13" fmla="*/ 137320 w 640080"/>
              <a:gd name="connsiteY13" fmla="*/ 297340 h 640080"/>
              <a:gd name="connsiteX14" fmla="*/ 160180 w 640080"/>
              <a:gd name="connsiteY14" fmla="*/ 274480 h 640080"/>
              <a:gd name="connsiteX15" fmla="*/ 205900 w 640080"/>
              <a:gd name="connsiteY15" fmla="*/ 274480 h 640080"/>
              <a:gd name="connsiteX16" fmla="*/ 228760 w 640080"/>
              <a:gd name="connsiteY16" fmla="*/ 297340 h 640080"/>
              <a:gd name="connsiteX17" fmla="*/ 228760 w 640080"/>
              <a:gd name="connsiteY17" fmla="*/ 480220 h 640080"/>
              <a:gd name="connsiteX18" fmla="*/ 365920 w 640080"/>
              <a:gd name="connsiteY18" fmla="*/ 480220 h 640080"/>
              <a:gd name="connsiteX19" fmla="*/ 343060 w 640080"/>
              <a:gd name="connsiteY19" fmla="*/ 503080 h 640080"/>
              <a:gd name="connsiteX20" fmla="*/ 297340 w 640080"/>
              <a:gd name="connsiteY20" fmla="*/ 503080 h 640080"/>
              <a:gd name="connsiteX21" fmla="*/ 274480 w 640080"/>
              <a:gd name="connsiteY21" fmla="*/ 480220 h 640080"/>
              <a:gd name="connsiteX22" fmla="*/ 274480 w 640080"/>
              <a:gd name="connsiteY22" fmla="*/ 160180 h 640080"/>
              <a:gd name="connsiteX23" fmla="*/ 297340 w 640080"/>
              <a:gd name="connsiteY23" fmla="*/ 137320 h 640080"/>
              <a:gd name="connsiteX24" fmla="*/ 343060 w 640080"/>
              <a:gd name="connsiteY24" fmla="*/ 137320 h 640080"/>
              <a:gd name="connsiteX25" fmla="*/ 365920 w 640080"/>
              <a:gd name="connsiteY25" fmla="*/ 160180 h 640080"/>
              <a:gd name="connsiteX26" fmla="*/ 365920 w 640080"/>
              <a:gd name="connsiteY26" fmla="*/ 480220 h 640080"/>
              <a:gd name="connsiteX27" fmla="*/ 503080 w 640080"/>
              <a:gd name="connsiteY27" fmla="*/ 480220 h 640080"/>
              <a:gd name="connsiteX28" fmla="*/ 480220 w 640080"/>
              <a:gd name="connsiteY28" fmla="*/ 503080 h 640080"/>
              <a:gd name="connsiteX29" fmla="*/ 434500 w 640080"/>
              <a:gd name="connsiteY29" fmla="*/ 503080 h 640080"/>
              <a:gd name="connsiteX30" fmla="*/ 411640 w 640080"/>
              <a:gd name="connsiteY30" fmla="*/ 480220 h 640080"/>
              <a:gd name="connsiteX31" fmla="*/ 411640 w 640080"/>
              <a:gd name="connsiteY31" fmla="*/ 388780 h 640080"/>
              <a:gd name="connsiteX32" fmla="*/ 434500 w 640080"/>
              <a:gd name="connsiteY32" fmla="*/ 365920 h 640080"/>
              <a:gd name="connsiteX33" fmla="*/ 480220 w 640080"/>
              <a:gd name="connsiteY33" fmla="*/ 365920 h 640080"/>
              <a:gd name="connsiteX34" fmla="*/ 503080 w 640080"/>
              <a:gd name="connsiteY34" fmla="*/ 388780 h 640080"/>
              <a:gd name="connsiteX35" fmla="*/ 503080 w 640080"/>
              <a:gd name="connsiteY35" fmla="*/ 4802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moveTo>
                  <a:pt x="228760" y="480220"/>
                </a:moveTo>
                <a:cubicBezTo>
                  <a:pt x="228760" y="492850"/>
                  <a:pt x="218530" y="503080"/>
                  <a:pt x="205900" y="503080"/>
                </a:cubicBezTo>
                <a:lnTo>
                  <a:pt x="160180" y="503080"/>
                </a:lnTo>
                <a:cubicBezTo>
                  <a:pt x="147550" y="503080"/>
                  <a:pt x="137320" y="492850"/>
                  <a:pt x="137320" y="480220"/>
                </a:cubicBezTo>
                <a:lnTo>
                  <a:pt x="137320" y="297340"/>
                </a:lnTo>
                <a:cubicBezTo>
                  <a:pt x="137320" y="284710"/>
                  <a:pt x="147550" y="274480"/>
                  <a:pt x="160180" y="274480"/>
                </a:cubicBezTo>
                <a:lnTo>
                  <a:pt x="205900" y="274480"/>
                </a:lnTo>
                <a:cubicBezTo>
                  <a:pt x="218530" y="274480"/>
                  <a:pt x="228760" y="284710"/>
                  <a:pt x="228760" y="297340"/>
                </a:cubicBezTo>
                <a:lnTo>
                  <a:pt x="228760" y="480220"/>
                </a:lnTo>
                <a:close/>
                <a:moveTo>
                  <a:pt x="365920" y="480220"/>
                </a:moveTo>
                <a:cubicBezTo>
                  <a:pt x="365920" y="492850"/>
                  <a:pt x="355690" y="503080"/>
                  <a:pt x="343060" y="503080"/>
                </a:cubicBezTo>
                <a:lnTo>
                  <a:pt x="297340" y="503080"/>
                </a:lnTo>
                <a:cubicBezTo>
                  <a:pt x="284710" y="503080"/>
                  <a:pt x="274480" y="492850"/>
                  <a:pt x="274480" y="480220"/>
                </a:cubicBezTo>
                <a:lnTo>
                  <a:pt x="274480" y="160180"/>
                </a:lnTo>
                <a:cubicBezTo>
                  <a:pt x="274480" y="147550"/>
                  <a:pt x="284710" y="137320"/>
                  <a:pt x="297340" y="137320"/>
                </a:cubicBezTo>
                <a:lnTo>
                  <a:pt x="343060" y="137320"/>
                </a:lnTo>
                <a:cubicBezTo>
                  <a:pt x="355690" y="137320"/>
                  <a:pt x="365920" y="147550"/>
                  <a:pt x="365920" y="160180"/>
                </a:cubicBezTo>
                <a:lnTo>
                  <a:pt x="365920" y="480220"/>
                </a:lnTo>
                <a:close/>
                <a:moveTo>
                  <a:pt x="503080" y="480220"/>
                </a:moveTo>
                <a:cubicBezTo>
                  <a:pt x="503080" y="492850"/>
                  <a:pt x="492850" y="503080"/>
                  <a:pt x="480220" y="503080"/>
                </a:cubicBezTo>
                <a:lnTo>
                  <a:pt x="434500" y="503080"/>
                </a:lnTo>
                <a:cubicBezTo>
                  <a:pt x="421870" y="503080"/>
                  <a:pt x="411640" y="492850"/>
                  <a:pt x="411640" y="480220"/>
                </a:cubicBezTo>
                <a:lnTo>
                  <a:pt x="411640" y="388780"/>
                </a:lnTo>
                <a:cubicBezTo>
                  <a:pt x="411640" y="376150"/>
                  <a:pt x="421870" y="365920"/>
                  <a:pt x="434500" y="365920"/>
                </a:cubicBezTo>
                <a:lnTo>
                  <a:pt x="480220" y="365920"/>
                </a:lnTo>
                <a:cubicBezTo>
                  <a:pt x="492850" y="365920"/>
                  <a:pt x="503080" y="376150"/>
                  <a:pt x="503080" y="388780"/>
                </a:cubicBezTo>
                <a:lnTo>
                  <a:pt x="503080" y="480220"/>
                </a:lnTo>
                <a:close/>
              </a:path>
            </a:pathLst>
          </a:custGeom>
          <a:solidFill>
            <a:srgbClr val="910830"/>
          </a:solidFill>
          <a:ln w="1424" cap="flat">
            <a:noFill/>
            <a:prstDash val="solid"/>
            <a:miter/>
          </a:ln>
        </p:spPr>
        <p:txBody>
          <a:bodyPr rtlCol="0" anchor="ctr"/>
          <a:lstStyle/>
          <a:p>
            <a:endParaRPr lang="en-GB"/>
          </a:p>
        </p:txBody>
      </p:sp>
      <p:sp>
        <p:nvSpPr>
          <p:cNvPr id="317" name="Grafik 313">
            <a:extLst>
              <a:ext uri="{FF2B5EF4-FFF2-40B4-BE49-F238E27FC236}">
                <a16:creationId xmlns:a16="http://schemas.microsoft.com/office/drawing/2014/main" id="{CED6570C-05CC-4108-9FD0-89D56795E648}"/>
              </a:ext>
            </a:extLst>
          </p:cNvPr>
          <p:cNvSpPr/>
          <p:nvPr/>
        </p:nvSpPr>
        <p:spPr>
          <a:xfrm>
            <a:off x="7599293" y="2757354"/>
            <a:ext cx="420690" cy="420690"/>
          </a:xfrm>
          <a:custGeom>
            <a:avLst/>
            <a:gdLst>
              <a:gd name="connsiteX0" fmla="*/ 640240 w 640080"/>
              <a:gd name="connsiteY0" fmla="*/ 571660 h 640080"/>
              <a:gd name="connsiteX1" fmla="*/ 640240 w 640080"/>
              <a:gd name="connsiteY1" fmla="*/ 68740 h 640080"/>
              <a:gd name="connsiteX2" fmla="*/ 571660 w 640080"/>
              <a:gd name="connsiteY2" fmla="*/ 160 h 640080"/>
              <a:gd name="connsiteX3" fmla="*/ 68740 w 640080"/>
              <a:gd name="connsiteY3" fmla="*/ 160 h 640080"/>
              <a:gd name="connsiteX4" fmla="*/ 160 w 640080"/>
              <a:gd name="connsiteY4" fmla="*/ 68740 h 640080"/>
              <a:gd name="connsiteX5" fmla="*/ 160 w 640080"/>
              <a:gd name="connsiteY5" fmla="*/ 571660 h 640080"/>
              <a:gd name="connsiteX6" fmla="*/ 68740 w 640080"/>
              <a:gd name="connsiteY6" fmla="*/ 640240 h 640080"/>
              <a:gd name="connsiteX7" fmla="*/ 571660 w 640080"/>
              <a:gd name="connsiteY7" fmla="*/ 640240 h 640080"/>
              <a:gd name="connsiteX8" fmla="*/ 640240 w 640080"/>
              <a:gd name="connsiteY8" fmla="*/ 571660 h 640080"/>
              <a:gd name="connsiteX9" fmla="*/ 160180 w 640080"/>
              <a:gd name="connsiteY9" fmla="*/ 228760 h 640080"/>
              <a:gd name="connsiteX10" fmla="*/ 137320 w 640080"/>
              <a:gd name="connsiteY10" fmla="*/ 205900 h 640080"/>
              <a:gd name="connsiteX11" fmla="*/ 137320 w 640080"/>
              <a:gd name="connsiteY11" fmla="*/ 160180 h 640080"/>
              <a:gd name="connsiteX12" fmla="*/ 160180 w 640080"/>
              <a:gd name="connsiteY12" fmla="*/ 137320 h 640080"/>
              <a:gd name="connsiteX13" fmla="*/ 343060 w 640080"/>
              <a:gd name="connsiteY13" fmla="*/ 137320 h 640080"/>
              <a:gd name="connsiteX14" fmla="*/ 365920 w 640080"/>
              <a:gd name="connsiteY14" fmla="*/ 160180 h 640080"/>
              <a:gd name="connsiteX15" fmla="*/ 365920 w 640080"/>
              <a:gd name="connsiteY15" fmla="*/ 205900 h 640080"/>
              <a:gd name="connsiteX16" fmla="*/ 343060 w 640080"/>
              <a:gd name="connsiteY16" fmla="*/ 228760 h 640080"/>
              <a:gd name="connsiteX17" fmla="*/ 160180 w 640080"/>
              <a:gd name="connsiteY17" fmla="*/ 228760 h 640080"/>
              <a:gd name="connsiteX18" fmla="*/ 160180 w 640080"/>
              <a:gd name="connsiteY18" fmla="*/ 365920 h 640080"/>
              <a:gd name="connsiteX19" fmla="*/ 137320 w 640080"/>
              <a:gd name="connsiteY19" fmla="*/ 343060 h 640080"/>
              <a:gd name="connsiteX20" fmla="*/ 137320 w 640080"/>
              <a:gd name="connsiteY20" fmla="*/ 297340 h 640080"/>
              <a:gd name="connsiteX21" fmla="*/ 160180 w 640080"/>
              <a:gd name="connsiteY21" fmla="*/ 274480 h 640080"/>
              <a:gd name="connsiteX22" fmla="*/ 480220 w 640080"/>
              <a:gd name="connsiteY22" fmla="*/ 274480 h 640080"/>
              <a:gd name="connsiteX23" fmla="*/ 503080 w 640080"/>
              <a:gd name="connsiteY23" fmla="*/ 297340 h 640080"/>
              <a:gd name="connsiteX24" fmla="*/ 503080 w 640080"/>
              <a:gd name="connsiteY24" fmla="*/ 343060 h 640080"/>
              <a:gd name="connsiteX25" fmla="*/ 480220 w 640080"/>
              <a:gd name="connsiteY25" fmla="*/ 365920 h 640080"/>
              <a:gd name="connsiteX26" fmla="*/ 160180 w 640080"/>
              <a:gd name="connsiteY26" fmla="*/ 365920 h 640080"/>
              <a:gd name="connsiteX27" fmla="*/ 160180 w 640080"/>
              <a:gd name="connsiteY27" fmla="*/ 503080 h 640080"/>
              <a:gd name="connsiteX28" fmla="*/ 137320 w 640080"/>
              <a:gd name="connsiteY28" fmla="*/ 480220 h 640080"/>
              <a:gd name="connsiteX29" fmla="*/ 137320 w 640080"/>
              <a:gd name="connsiteY29" fmla="*/ 434500 h 640080"/>
              <a:gd name="connsiteX30" fmla="*/ 160180 w 640080"/>
              <a:gd name="connsiteY30" fmla="*/ 411640 h 640080"/>
              <a:gd name="connsiteX31" fmla="*/ 251620 w 640080"/>
              <a:gd name="connsiteY31" fmla="*/ 411640 h 640080"/>
              <a:gd name="connsiteX32" fmla="*/ 274480 w 640080"/>
              <a:gd name="connsiteY32" fmla="*/ 434500 h 640080"/>
              <a:gd name="connsiteX33" fmla="*/ 274480 w 640080"/>
              <a:gd name="connsiteY33" fmla="*/ 480220 h 640080"/>
              <a:gd name="connsiteX34" fmla="*/ 251620 w 640080"/>
              <a:gd name="connsiteY34" fmla="*/ 503080 h 640080"/>
              <a:gd name="connsiteX35" fmla="*/ 160180 w 640080"/>
              <a:gd name="connsiteY35" fmla="*/ 5030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640080">
                <a:moveTo>
                  <a:pt x="640240" y="571660"/>
                </a:moveTo>
                <a:lnTo>
                  <a:pt x="640240" y="68740"/>
                </a:lnTo>
                <a:cubicBezTo>
                  <a:pt x="640240" y="30878"/>
                  <a:pt x="609522" y="160"/>
                  <a:pt x="571660" y="160"/>
                </a:cubicBez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close/>
                <a:moveTo>
                  <a:pt x="160180" y="228760"/>
                </a:moveTo>
                <a:cubicBezTo>
                  <a:pt x="147550" y="228760"/>
                  <a:pt x="137320" y="218530"/>
                  <a:pt x="137320" y="205900"/>
                </a:cubicBezTo>
                <a:lnTo>
                  <a:pt x="137320" y="160180"/>
                </a:lnTo>
                <a:cubicBezTo>
                  <a:pt x="137320" y="147550"/>
                  <a:pt x="147550" y="137320"/>
                  <a:pt x="160180" y="137320"/>
                </a:cubicBezTo>
                <a:lnTo>
                  <a:pt x="343060" y="137320"/>
                </a:lnTo>
                <a:cubicBezTo>
                  <a:pt x="355690" y="137320"/>
                  <a:pt x="365920" y="147550"/>
                  <a:pt x="365920" y="160180"/>
                </a:cubicBezTo>
                <a:lnTo>
                  <a:pt x="365920" y="205900"/>
                </a:lnTo>
                <a:cubicBezTo>
                  <a:pt x="365920" y="218530"/>
                  <a:pt x="355690" y="228760"/>
                  <a:pt x="343060" y="228760"/>
                </a:cubicBezTo>
                <a:lnTo>
                  <a:pt x="160180" y="228760"/>
                </a:lnTo>
                <a:close/>
                <a:moveTo>
                  <a:pt x="160180" y="365920"/>
                </a:moveTo>
                <a:cubicBezTo>
                  <a:pt x="147550" y="365920"/>
                  <a:pt x="137320" y="355690"/>
                  <a:pt x="137320" y="343060"/>
                </a:cubicBezTo>
                <a:lnTo>
                  <a:pt x="137320" y="297340"/>
                </a:lnTo>
                <a:cubicBezTo>
                  <a:pt x="137320" y="284710"/>
                  <a:pt x="147550" y="274480"/>
                  <a:pt x="160180" y="274480"/>
                </a:cubicBezTo>
                <a:lnTo>
                  <a:pt x="480220" y="274480"/>
                </a:lnTo>
                <a:cubicBezTo>
                  <a:pt x="492850" y="274480"/>
                  <a:pt x="503080" y="284710"/>
                  <a:pt x="503080" y="297340"/>
                </a:cubicBezTo>
                <a:lnTo>
                  <a:pt x="503080" y="343060"/>
                </a:lnTo>
                <a:cubicBezTo>
                  <a:pt x="503080" y="355690"/>
                  <a:pt x="492850" y="365920"/>
                  <a:pt x="480220" y="365920"/>
                </a:cubicBezTo>
                <a:lnTo>
                  <a:pt x="160180" y="365920"/>
                </a:lnTo>
                <a:close/>
                <a:moveTo>
                  <a:pt x="160180" y="503080"/>
                </a:moveTo>
                <a:cubicBezTo>
                  <a:pt x="147550" y="503080"/>
                  <a:pt x="137320" y="492850"/>
                  <a:pt x="137320" y="480220"/>
                </a:cubicBezTo>
                <a:lnTo>
                  <a:pt x="137320" y="434500"/>
                </a:lnTo>
                <a:cubicBezTo>
                  <a:pt x="137320" y="421870"/>
                  <a:pt x="147550" y="411640"/>
                  <a:pt x="160180" y="411640"/>
                </a:cubicBezTo>
                <a:lnTo>
                  <a:pt x="251620" y="411640"/>
                </a:lnTo>
                <a:cubicBezTo>
                  <a:pt x="264250" y="411640"/>
                  <a:pt x="274480" y="421870"/>
                  <a:pt x="274480" y="434500"/>
                </a:cubicBezTo>
                <a:lnTo>
                  <a:pt x="274480" y="480220"/>
                </a:lnTo>
                <a:cubicBezTo>
                  <a:pt x="274480" y="492850"/>
                  <a:pt x="264250" y="503080"/>
                  <a:pt x="251620" y="503080"/>
                </a:cubicBezTo>
                <a:lnTo>
                  <a:pt x="160180" y="503080"/>
                </a:lnTo>
                <a:close/>
              </a:path>
            </a:pathLst>
          </a:custGeom>
          <a:solidFill>
            <a:srgbClr val="910830"/>
          </a:solidFill>
          <a:ln w="1424" cap="flat">
            <a:noFill/>
            <a:prstDash val="solid"/>
            <a:miter/>
          </a:ln>
        </p:spPr>
        <p:txBody>
          <a:bodyPr rtlCol="0" anchor="ctr"/>
          <a:lstStyle/>
          <a:p>
            <a:endParaRPr lang="en-GB"/>
          </a:p>
        </p:txBody>
      </p:sp>
      <p:sp>
        <p:nvSpPr>
          <p:cNvPr id="318" name="Grafik 314">
            <a:extLst>
              <a:ext uri="{FF2B5EF4-FFF2-40B4-BE49-F238E27FC236}">
                <a16:creationId xmlns:a16="http://schemas.microsoft.com/office/drawing/2014/main" id="{54F60214-2CE7-4D8D-964E-465D56BAA87E}"/>
              </a:ext>
            </a:extLst>
          </p:cNvPr>
          <p:cNvSpPr/>
          <p:nvPr/>
        </p:nvSpPr>
        <p:spPr>
          <a:xfrm>
            <a:off x="4157399" y="2727305"/>
            <a:ext cx="480789" cy="480789"/>
          </a:xfrm>
          <a:custGeom>
            <a:avLst/>
            <a:gdLst>
              <a:gd name="connsiteX0" fmla="*/ 645097 w 731520"/>
              <a:gd name="connsiteY0" fmla="*/ 527511 h 731520"/>
              <a:gd name="connsiteX1" fmla="*/ 685959 w 731520"/>
              <a:gd name="connsiteY1" fmla="*/ 445929 h 731520"/>
              <a:gd name="connsiteX2" fmla="*/ 583089 w 731520"/>
              <a:gd name="connsiteY2" fmla="*/ 343059 h 731520"/>
              <a:gd name="connsiteX3" fmla="*/ 562944 w 731520"/>
              <a:gd name="connsiteY3" fmla="*/ 343059 h 731520"/>
              <a:gd name="connsiteX4" fmla="*/ 594519 w 731520"/>
              <a:gd name="connsiteY4" fmla="*/ 274479 h 731520"/>
              <a:gd name="connsiteX5" fmla="*/ 503079 w 731520"/>
              <a:gd name="connsiteY5" fmla="*/ 183039 h 731520"/>
              <a:gd name="connsiteX6" fmla="*/ 494649 w 731520"/>
              <a:gd name="connsiteY6" fmla="*/ 183039 h 731520"/>
              <a:gd name="connsiteX7" fmla="*/ 503079 w 731520"/>
              <a:gd name="connsiteY7" fmla="*/ 137319 h 731520"/>
              <a:gd name="connsiteX8" fmla="*/ 365919 w 731520"/>
              <a:gd name="connsiteY8" fmla="*/ 159 h 731520"/>
              <a:gd name="connsiteX9" fmla="*/ 344345 w 731520"/>
              <a:gd name="connsiteY9" fmla="*/ 2302 h 731520"/>
              <a:gd name="connsiteX10" fmla="*/ 365919 w 731520"/>
              <a:gd name="connsiteY10" fmla="*/ 68739 h 731520"/>
              <a:gd name="connsiteX11" fmla="*/ 251619 w 731520"/>
              <a:gd name="connsiteY11" fmla="*/ 183039 h 731520"/>
              <a:gd name="connsiteX12" fmla="*/ 228759 w 731520"/>
              <a:gd name="connsiteY12" fmla="*/ 183039 h 731520"/>
              <a:gd name="connsiteX13" fmla="*/ 137319 w 731520"/>
              <a:gd name="connsiteY13" fmla="*/ 274479 h 731520"/>
              <a:gd name="connsiteX14" fmla="*/ 168894 w 731520"/>
              <a:gd name="connsiteY14" fmla="*/ 343059 h 731520"/>
              <a:gd name="connsiteX15" fmla="*/ 148749 w 731520"/>
              <a:gd name="connsiteY15" fmla="*/ 343059 h 731520"/>
              <a:gd name="connsiteX16" fmla="*/ 45879 w 731520"/>
              <a:gd name="connsiteY16" fmla="*/ 445929 h 731520"/>
              <a:gd name="connsiteX17" fmla="*/ 86741 w 731520"/>
              <a:gd name="connsiteY17" fmla="*/ 527511 h 731520"/>
              <a:gd name="connsiteX18" fmla="*/ 159 w 731520"/>
              <a:gd name="connsiteY18" fmla="*/ 628809 h 731520"/>
              <a:gd name="connsiteX19" fmla="*/ 103029 w 731520"/>
              <a:gd name="connsiteY19" fmla="*/ 731679 h 731520"/>
              <a:gd name="connsiteX20" fmla="*/ 628809 w 731520"/>
              <a:gd name="connsiteY20" fmla="*/ 731679 h 731520"/>
              <a:gd name="connsiteX21" fmla="*/ 731679 w 731520"/>
              <a:gd name="connsiteY21" fmla="*/ 628809 h 731520"/>
              <a:gd name="connsiteX22" fmla="*/ 645097 w 731520"/>
              <a:gd name="connsiteY22" fmla="*/ 527511 h 731520"/>
              <a:gd name="connsiteX23" fmla="*/ 274479 w 731520"/>
              <a:gd name="connsiteY23" fmla="*/ 365919 h 731520"/>
              <a:gd name="connsiteX24" fmla="*/ 320199 w 731520"/>
              <a:gd name="connsiteY24" fmla="*/ 411639 h 731520"/>
              <a:gd name="connsiteX25" fmla="*/ 274479 w 731520"/>
              <a:gd name="connsiteY25" fmla="*/ 457359 h 731520"/>
              <a:gd name="connsiteX26" fmla="*/ 228759 w 731520"/>
              <a:gd name="connsiteY26" fmla="*/ 411639 h 731520"/>
              <a:gd name="connsiteX27" fmla="*/ 274479 w 731520"/>
              <a:gd name="connsiteY27" fmla="*/ 365919 h 731520"/>
              <a:gd name="connsiteX28" fmla="*/ 502365 w 731520"/>
              <a:gd name="connsiteY28" fmla="*/ 564515 h 731520"/>
              <a:gd name="connsiteX29" fmla="*/ 365919 w 731520"/>
              <a:gd name="connsiteY29" fmla="*/ 640239 h 731520"/>
              <a:gd name="connsiteX30" fmla="*/ 229473 w 731520"/>
              <a:gd name="connsiteY30" fmla="*/ 564515 h 731520"/>
              <a:gd name="connsiteX31" fmla="*/ 240618 w 731520"/>
              <a:gd name="connsiteY31" fmla="*/ 548799 h 731520"/>
              <a:gd name="connsiteX32" fmla="*/ 491220 w 731520"/>
              <a:gd name="connsiteY32" fmla="*/ 548799 h 731520"/>
              <a:gd name="connsiteX33" fmla="*/ 502365 w 731520"/>
              <a:gd name="connsiteY33" fmla="*/ 564515 h 731520"/>
              <a:gd name="connsiteX34" fmla="*/ 457359 w 731520"/>
              <a:gd name="connsiteY34" fmla="*/ 457359 h 731520"/>
              <a:gd name="connsiteX35" fmla="*/ 411639 w 731520"/>
              <a:gd name="connsiteY35" fmla="*/ 411639 h 731520"/>
              <a:gd name="connsiteX36" fmla="*/ 457359 w 731520"/>
              <a:gd name="connsiteY36" fmla="*/ 365919 h 731520"/>
              <a:gd name="connsiteX37" fmla="*/ 503079 w 731520"/>
              <a:gd name="connsiteY37" fmla="*/ 411639 h 731520"/>
              <a:gd name="connsiteX38" fmla="*/ 457359 w 731520"/>
              <a:gd name="connsiteY38"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645097" y="527511"/>
                </a:moveTo>
                <a:cubicBezTo>
                  <a:pt x="669814" y="508794"/>
                  <a:pt x="685959" y="479362"/>
                  <a:pt x="685959" y="445929"/>
                </a:cubicBezTo>
                <a:cubicBezTo>
                  <a:pt x="685959" y="389065"/>
                  <a:pt x="639953" y="343059"/>
                  <a:pt x="583089" y="343059"/>
                </a:cubicBezTo>
                <a:lnTo>
                  <a:pt x="562944" y="343059"/>
                </a:lnTo>
                <a:cubicBezTo>
                  <a:pt x="582089" y="326343"/>
                  <a:pt x="594519" y="301911"/>
                  <a:pt x="594519" y="274479"/>
                </a:cubicBezTo>
                <a:cubicBezTo>
                  <a:pt x="594519" y="224044"/>
                  <a:pt x="553514" y="183039"/>
                  <a:pt x="503079" y="183039"/>
                </a:cubicBezTo>
                <a:lnTo>
                  <a:pt x="494649" y="183039"/>
                </a:lnTo>
                <a:cubicBezTo>
                  <a:pt x="499793" y="168609"/>
                  <a:pt x="503079" y="153464"/>
                  <a:pt x="503079" y="137319"/>
                </a:cubicBezTo>
                <a:cubicBezTo>
                  <a:pt x="503079" y="61595"/>
                  <a:pt x="441643" y="159"/>
                  <a:pt x="365919" y="159"/>
                </a:cubicBezTo>
                <a:cubicBezTo>
                  <a:pt x="358490" y="159"/>
                  <a:pt x="351346" y="1159"/>
                  <a:pt x="344345" y="2302"/>
                </a:cubicBezTo>
                <a:cubicBezTo>
                  <a:pt x="357775" y="21019"/>
                  <a:pt x="365919" y="43879"/>
                  <a:pt x="365919" y="68739"/>
                </a:cubicBezTo>
                <a:cubicBezTo>
                  <a:pt x="365919" y="131890"/>
                  <a:pt x="314770" y="183039"/>
                  <a:pt x="251619" y="183039"/>
                </a:cubicBezTo>
                <a:lnTo>
                  <a:pt x="228759" y="183039"/>
                </a:lnTo>
                <a:cubicBezTo>
                  <a:pt x="178324" y="183039"/>
                  <a:pt x="137319" y="224044"/>
                  <a:pt x="137319" y="274479"/>
                </a:cubicBezTo>
                <a:cubicBezTo>
                  <a:pt x="137319" y="301911"/>
                  <a:pt x="149749" y="326343"/>
                  <a:pt x="168894" y="343059"/>
                </a:cubicBezTo>
                <a:lnTo>
                  <a:pt x="148749" y="343059"/>
                </a:lnTo>
                <a:cubicBezTo>
                  <a:pt x="91885" y="343059"/>
                  <a:pt x="45879" y="389065"/>
                  <a:pt x="45879" y="445929"/>
                </a:cubicBezTo>
                <a:cubicBezTo>
                  <a:pt x="45879" y="479362"/>
                  <a:pt x="62024" y="508794"/>
                  <a:pt x="86741" y="527511"/>
                </a:cubicBezTo>
                <a:cubicBezTo>
                  <a:pt x="37735" y="535369"/>
                  <a:pt x="159" y="577517"/>
                  <a:pt x="159" y="628809"/>
                </a:cubicBezTo>
                <a:cubicBezTo>
                  <a:pt x="159" y="685673"/>
                  <a:pt x="46165" y="731679"/>
                  <a:pt x="103029" y="731679"/>
                </a:cubicBezTo>
                <a:lnTo>
                  <a:pt x="628809" y="731679"/>
                </a:lnTo>
                <a:cubicBezTo>
                  <a:pt x="685673" y="731679"/>
                  <a:pt x="731679" y="685673"/>
                  <a:pt x="731679" y="628809"/>
                </a:cubicBezTo>
                <a:cubicBezTo>
                  <a:pt x="731679" y="577517"/>
                  <a:pt x="694103" y="535369"/>
                  <a:pt x="645097" y="527511"/>
                </a:cubicBezTo>
                <a:close/>
                <a:moveTo>
                  <a:pt x="274479" y="365919"/>
                </a:moveTo>
                <a:cubicBezTo>
                  <a:pt x="299768" y="365919"/>
                  <a:pt x="320199" y="386350"/>
                  <a:pt x="320199" y="411639"/>
                </a:cubicBezTo>
                <a:cubicBezTo>
                  <a:pt x="320199" y="436928"/>
                  <a:pt x="299768" y="457359"/>
                  <a:pt x="274479" y="457359"/>
                </a:cubicBezTo>
                <a:cubicBezTo>
                  <a:pt x="249190" y="457359"/>
                  <a:pt x="228759" y="436928"/>
                  <a:pt x="228759" y="411639"/>
                </a:cubicBezTo>
                <a:cubicBezTo>
                  <a:pt x="228759" y="386350"/>
                  <a:pt x="249190" y="365919"/>
                  <a:pt x="274479" y="365919"/>
                </a:cubicBezTo>
                <a:close/>
                <a:moveTo>
                  <a:pt x="502365" y="564515"/>
                </a:moveTo>
                <a:cubicBezTo>
                  <a:pt x="487363" y="604377"/>
                  <a:pt x="418783" y="640239"/>
                  <a:pt x="365919" y="640239"/>
                </a:cubicBezTo>
                <a:cubicBezTo>
                  <a:pt x="313055" y="640239"/>
                  <a:pt x="244475" y="604377"/>
                  <a:pt x="229473" y="564515"/>
                </a:cubicBezTo>
                <a:cubicBezTo>
                  <a:pt x="226616" y="556943"/>
                  <a:pt x="232331" y="548799"/>
                  <a:pt x="240618" y="548799"/>
                </a:cubicBezTo>
                <a:lnTo>
                  <a:pt x="491220" y="548799"/>
                </a:lnTo>
                <a:cubicBezTo>
                  <a:pt x="499507" y="548799"/>
                  <a:pt x="505222" y="556943"/>
                  <a:pt x="502365" y="564515"/>
                </a:cubicBezTo>
                <a:close/>
                <a:moveTo>
                  <a:pt x="457359" y="457359"/>
                </a:moveTo>
                <a:cubicBezTo>
                  <a:pt x="432070" y="457359"/>
                  <a:pt x="411639" y="436928"/>
                  <a:pt x="411639" y="411639"/>
                </a:cubicBezTo>
                <a:cubicBezTo>
                  <a:pt x="411639" y="386350"/>
                  <a:pt x="432070" y="365919"/>
                  <a:pt x="457359" y="365919"/>
                </a:cubicBezTo>
                <a:cubicBezTo>
                  <a:pt x="482648" y="365919"/>
                  <a:pt x="503079" y="386350"/>
                  <a:pt x="503079" y="411639"/>
                </a:cubicBezTo>
                <a:cubicBezTo>
                  <a:pt x="503079" y="436928"/>
                  <a:pt x="482648" y="457359"/>
                  <a:pt x="457359" y="457359"/>
                </a:cubicBezTo>
                <a:close/>
              </a:path>
            </a:pathLst>
          </a:custGeom>
          <a:solidFill>
            <a:srgbClr val="910830"/>
          </a:solidFill>
          <a:ln w="1414" cap="flat">
            <a:noFill/>
            <a:prstDash val="solid"/>
            <a:miter/>
          </a:ln>
        </p:spPr>
        <p:txBody>
          <a:bodyPr rtlCol="0" anchor="ctr"/>
          <a:lstStyle/>
          <a:p>
            <a:endParaRPr lang="en-GB"/>
          </a:p>
        </p:txBody>
      </p:sp>
      <p:sp>
        <p:nvSpPr>
          <p:cNvPr id="319" name="Grafik 315">
            <a:extLst>
              <a:ext uri="{FF2B5EF4-FFF2-40B4-BE49-F238E27FC236}">
                <a16:creationId xmlns:a16="http://schemas.microsoft.com/office/drawing/2014/main" id="{34AA2A72-6CB4-401E-A33B-84F3E44C1899}"/>
              </a:ext>
            </a:extLst>
          </p:cNvPr>
          <p:cNvSpPr/>
          <p:nvPr/>
        </p:nvSpPr>
        <p:spPr>
          <a:xfrm>
            <a:off x="4692026" y="2727305"/>
            <a:ext cx="480789" cy="480789"/>
          </a:xfrm>
          <a:custGeom>
            <a:avLst/>
            <a:gdLst>
              <a:gd name="connsiteX0" fmla="*/ 645040 w 731520"/>
              <a:gd name="connsiteY0" fmla="*/ 527568 h 731520"/>
              <a:gd name="connsiteX1" fmla="*/ 685959 w 731520"/>
              <a:gd name="connsiteY1" fmla="*/ 445929 h 731520"/>
              <a:gd name="connsiteX2" fmla="*/ 583089 w 731520"/>
              <a:gd name="connsiteY2" fmla="*/ 343059 h 731520"/>
              <a:gd name="connsiteX3" fmla="*/ 562987 w 731520"/>
              <a:gd name="connsiteY3" fmla="*/ 343059 h 731520"/>
              <a:gd name="connsiteX4" fmla="*/ 594519 w 731520"/>
              <a:gd name="connsiteY4" fmla="*/ 274479 h 731520"/>
              <a:gd name="connsiteX5" fmla="*/ 503079 w 731520"/>
              <a:gd name="connsiteY5" fmla="*/ 183039 h 731520"/>
              <a:gd name="connsiteX6" fmla="*/ 494678 w 731520"/>
              <a:gd name="connsiteY6" fmla="*/ 183039 h 731520"/>
              <a:gd name="connsiteX7" fmla="*/ 503079 w 731520"/>
              <a:gd name="connsiteY7" fmla="*/ 137319 h 731520"/>
              <a:gd name="connsiteX8" fmla="*/ 365919 w 731520"/>
              <a:gd name="connsiteY8" fmla="*/ 159 h 731520"/>
              <a:gd name="connsiteX9" fmla="*/ 344331 w 731520"/>
              <a:gd name="connsiteY9" fmla="*/ 2331 h 731520"/>
              <a:gd name="connsiteX10" fmla="*/ 365919 w 731520"/>
              <a:gd name="connsiteY10" fmla="*/ 68739 h 731520"/>
              <a:gd name="connsiteX11" fmla="*/ 251619 w 731520"/>
              <a:gd name="connsiteY11" fmla="*/ 183039 h 731520"/>
              <a:gd name="connsiteX12" fmla="*/ 228759 w 731520"/>
              <a:gd name="connsiteY12" fmla="*/ 183039 h 731520"/>
              <a:gd name="connsiteX13" fmla="*/ 137319 w 731520"/>
              <a:gd name="connsiteY13" fmla="*/ 274479 h 731520"/>
              <a:gd name="connsiteX14" fmla="*/ 168852 w 731520"/>
              <a:gd name="connsiteY14" fmla="*/ 343059 h 731520"/>
              <a:gd name="connsiteX15" fmla="*/ 148749 w 731520"/>
              <a:gd name="connsiteY15" fmla="*/ 343059 h 731520"/>
              <a:gd name="connsiteX16" fmla="*/ 45879 w 731520"/>
              <a:gd name="connsiteY16" fmla="*/ 445929 h 731520"/>
              <a:gd name="connsiteX17" fmla="*/ 86798 w 731520"/>
              <a:gd name="connsiteY17" fmla="*/ 527568 h 731520"/>
              <a:gd name="connsiteX18" fmla="*/ 159 w 731520"/>
              <a:gd name="connsiteY18" fmla="*/ 628809 h 731520"/>
              <a:gd name="connsiteX19" fmla="*/ 103029 w 731520"/>
              <a:gd name="connsiteY19" fmla="*/ 731679 h 731520"/>
              <a:gd name="connsiteX20" fmla="*/ 628809 w 731520"/>
              <a:gd name="connsiteY20" fmla="*/ 731679 h 731520"/>
              <a:gd name="connsiteX21" fmla="*/ 731679 w 731520"/>
              <a:gd name="connsiteY21" fmla="*/ 628809 h 731520"/>
              <a:gd name="connsiteX22" fmla="*/ 645040 w 731520"/>
              <a:gd name="connsiteY22" fmla="*/ 52756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1520" h="731520">
                <a:moveTo>
                  <a:pt x="645040" y="527568"/>
                </a:moveTo>
                <a:cubicBezTo>
                  <a:pt x="669757" y="508780"/>
                  <a:pt x="685959" y="479376"/>
                  <a:pt x="685959" y="445929"/>
                </a:cubicBezTo>
                <a:cubicBezTo>
                  <a:pt x="685959" y="389108"/>
                  <a:pt x="639896" y="343059"/>
                  <a:pt x="583089" y="343059"/>
                </a:cubicBezTo>
                <a:lnTo>
                  <a:pt x="562987" y="343059"/>
                </a:lnTo>
                <a:cubicBezTo>
                  <a:pt x="582160" y="326300"/>
                  <a:pt x="594519" y="301940"/>
                  <a:pt x="594519" y="274479"/>
                </a:cubicBezTo>
                <a:cubicBezTo>
                  <a:pt x="594519" y="223973"/>
                  <a:pt x="553585" y="183039"/>
                  <a:pt x="503079" y="183039"/>
                </a:cubicBezTo>
                <a:lnTo>
                  <a:pt x="494678" y="183039"/>
                </a:lnTo>
                <a:cubicBezTo>
                  <a:pt x="499779" y="168680"/>
                  <a:pt x="503079" y="153435"/>
                  <a:pt x="503079" y="137319"/>
                </a:cubicBezTo>
                <a:cubicBezTo>
                  <a:pt x="503079" y="61567"/>
                  <a:pt x="441671" y="159"/>
                  <a:pt x="365919" y="159"/>
                </a:cubicBezTo>
                <a:cubicBezTo>
                  <a:pt x="358532" y="159"/>
                  <a:pt x="351417" y="1216"/>
                  <a:pt x="344331" y="2331"/>
                </a:cubicBezTo>
                <a:cubicBezTo>
                  <a:pt x="357789" y="21076"/>
                  <a:pt x="365919" y="43907"/>
                  <a:pt x="365919" y="68739"/>
                </a:cubicBezTo>
                <a:cubicBezTo>
                  <a:pt x="365919" y="131861"/>
                  <a:pt x="314741" y="183039"/>
                  <a:pt x="251619" y="183039"/>
                </a:cubicBezTo>
                <a:lnTo>
                  <a:pt x="228759" y="183039"/>
                </a:lnTo>
                <a:cubicBezTo>
                  <a:pt x="178253" y="183039"/>
                  <a:pt x="137319" y="223973"/>
                  <a:pt x="137319" y="274479"/>
                </a:cubicBezTo>
                <a:cubicBezTo>
                  <a:pt x="137319" y="301940"/>
                  <a:pt x="149678" y="326300"/>
                  <a:pt x="168852" y="343059"/>
                </a:cubicBezTo>
                <a:lnTo>
                  <a:pt x="148749" y="343059"/>
                </a:lnTo>
                <a:cubicBezTo>
                  <a:pt x="91942" y="343059"/>
                  <a:pt x="45879" y="389108"/>
                  <a:pt x="45879" y="445929"/>
                </a:cubicBezTo>
                <a:cubicBezTo>
                  <a:pt x="45879" y="479376"/>
                  <a:pt x="62081" y="508780"/>
                  <a:pt x="86798" y="527568"/>
                </a:cubicBezTo>
                <a:cubicBezTo>
                  <a:pt x="37749" y="535397"/>
                  <a:pt x="159" y="577546"/>
                  <a:pt x="159" y="628809"/>
                </a:cubicBezTo>
                <a:cubicBezTo>
                  <a:pt x="159" y="685616"/>
                  <a:pt x="46222" y="731679"/>
                  <a:pt x="103029" y="731679"/>
                </a:cubicBezTo>
                <a:lnTo>
                  <a:pt x="628809" y="731679"/>
                </a:lnTo>
                <a:cubicBezTo>
                  <a:pt x="685616" y="731679"/>
                  <a:pt x="731679" y="685616"/>
                  <a:pt x="731679" y="628809"/>
                </a:cubicBezTo>
                <a:cubicBezTo>
                  <a:pt x="731679" y="577546"/>
                  <a:pt x="694089" y="535397"/>
                  <a:pt x="645040" y="527568"/>
                </a:cubicBezTo>
                <a:close/>
              </a:path>
            </a:pathLst>
          </a:custGeom>
          <a:solidFill>
            <a:srgbClr val="910830"/>
          </a:solidFill>
          <a:ln w="1414" cap="flat">
            <a:noFill/>
            <a:prstDash val="solid"/>
            <a:miter/>
          </a:ln>
        </p:spPr>
        <p:txBody>
          <a:bodyPr rtlCol="0" anchor="ctr"/>
          <a:lstStyle/>
          <a:p>
            <a:endParaRPr lang="en-GB"/>
          </a:p>
        </p:txBody>
      </p:sp>
      <p:sp>
        <p:nvSpPr>
          <p:cNvPr id="320" name="Grafik 316">
            <a:extLst>
              <a:ext uri="{FF2B5EF4-FFF2-40B4-BE49-F238E27FC236}">
                <a16:creationId xmlns:a16="http://schemas.microsoft.com/office/drawing/2014/main" id="{9DB471C1-D551-4C61-B5D3-721C3C351924}"/>
              </a:ext>
            </a:extLst>
          </p:cNvPr>
          <p:cNvSpPr/>
          <p:nvPr/>
        </p:nvSpPr>
        <p:spPr>
          <a:xfrm>
            <a:off x="4362423" y="3208093"/>
            <a:ext cx="420690" cy="480789"/>
          </a:xfrm>
          <a:custGeom>
            <a:avLst/>
            <a:gdLst>
              <a:gd name="connsiteX0" fmla="*/ 440215 w 640080"/>
              <a:gd name="connsiteY0" fmla="*/ 480220 h 731520"/>
              <a:gd name="connsiteX1" fmla="*/ 357776 w 640080"/>
              <a:gd name="connsiteY1" fmla="*/ 480220 h 731520"/>
              <a:gd name="connsiteX2" fmla="*/ 382494 w 640080"/>
              <a:gd name="connsiteY2" fmla="*/ 387494 h 731520"/>
              <a:gd name="connsiteX3" fmla="*/ 365920 w 640080"/>
              <a:gd name="connsiteY3" fmla="*/ 365920 h 731520"/>
              <a:gd name="connsiteX4" fmla="*/ 268765 w 640080"/>
              <a:gd name="connsiteY4" fmla="*/ 365920 h 731520"/>
              <a:gd name="connsiteX5" fmla="*/ 251763 w 640080"/>
              <a:gd name="connsiteY5" fmla="*/ 380779 h 731520"/>
              <a:gd name="connsiteX6" fmla="*/ 228903 w 640080"/>
              <a:gd name="connsiteY6" fmla="*/ 552229 h 731520"/>
              <a:gd name="connsiteX7" fmla="*/ 245905 w 640080"/>
              <a:gd name="connsiteY7" fmla="*/ 571660 h 731520"/>
              <a:gd name="connsiteX8" fmla="*/ 330630 w 640080"/>
              <a:gd name="connsiteY8" fmla="*/ 571660 h 731520"/>
              <a:gd name="connsiteX9" fmla="*/ 297769 w 640080"/>
              <a:gd name="connsiteY9" fmla="*/ 710535 h 731520"/>
              <a:gd name="connsiteX10" fmla="*/ 314485 w 640080"/>
              <a:gd name="connsiteY10" fmla="*/ 731680 h 731520"/>
              <a:gd name="connsiteX11" fmla="*/ 329344 w 640080"/>
              <a:gd name="connsiteY11" fmla="*/ 723108 h 731520"/>
              <a:gd name="connsiteX12" fmla="*/ 455074 w 640080"/>
              <a:gd name="connsiteY12" fmla="*/ 505938 h 731520"/>
              <a:gd name="connsiteX13" fmla="*/ 440215 w 640080"/>
              <a:gd name="connsiteY13" fmla="*/ 480220 h 731520"/>
              <a:gd name="connsiteX14" fmla="*/ 535084 w 640080"/>
              <a:gd name="connsiteY14" fmla="*/ 321200 h 731520"/>
              <a:gd name="connsiteX15" fmla="*/ 548800 w 640080"/>
              <a:gd name="connsiteY15" fmla="*/ 274480 h 731520"/>
              <a:gd name="connsiteX16" fmla="*/ 457360 w 640080"/>
              <a:gd name="connsiteY16" fmla="*/ 183040 h 731520"/>
              <a:gd name="connsiteX17" fmla="*/ 448931 w 640080"/>
              <a:gd name="connsiteY17" fmla="*/ 183040 h 731520"/>
              <a:gd name="connsiteX18" fmla="*/ 457360 w 640080"/>
              <a:gd name="connsiteY18" fmla="*/ 137320 h 731520"/>
              <a:gd name="connsiteX19" fmla="*/ 320200 w 640080"/>
              <a:gd name="connsiteY19" fmla="*/ 160 h 731520"/>
              <a:gd name="connsiteX20" fmla="*/ 298626 w 640080"/>
              <a:gd name="connsiteY20" fmla="*/ 2303 h 731520"/>
              <a:gd name="connsiteX21" fmla="*/ 320200 w 640080"/>
              <a:gd name="connsiteY21" fmla="*/ 68740 h 731520"/>
              <a:gd name="connsiteX22" fmla="*/ 205900 w 640080"/>
              <a:gd name="connsiteY22" fmla="*/ 183040 h 731520"/>
              <a:gd name="connsiteX23" fmla="*/ 183040 w 640080"/>
              <a:gd name="connsiteY23" fmla="*/ 183040 h 731520"/>
              <a:gd name="connsiteX24" fmla="*/ 91600 w 640080"/>
              <a:gd name="connsiteY24" fmla="*/ 274480 h 731520"/>
              <a:gd name="connsiteX25" fmla="*/ 105316 w 640080"/>
              <a:gd name="connsiteY25" fmla="*/ 321200 h 731520"/>
              <a:gd name="connsiteX26" fmla="*/ 160 w 640080"/>
              <a:gd name="connsiteY26" fmla="*/ 434500 h 731520"/>
              <a:gd name="connsiteX27" fmla="*/ 114460 w 640080"/>
              <a:gd name="connsiteY27" fmla="*/ 548800 h 731520"/>
              <a:gd name="connsiteX28" fmla="*/ 183469 w 640080"/>
              <a:gd name="connsiteY28" fmla="*/ 548800 h 731520"/>
              <a:gd name="connsiteX29" fmla="*/ 183469 w 640080"/>
              <a:gd name="connsiteY29" fmla="*/ 546229 h 731520"/>
              <a:gd name="connsiteX30" fmla="*/ 206329 w 640080"/>
              <a:gd name="connsiteY30" fmla="*/ 374779 h 731520"/>
              <a:gd name="connsiteX31" fmla="*/ 268765 w 640080"/>
              <a:gd name="connsiteY31" fmla="*/ 320200 h 731520"/>
              <a:gd name="connsiteX32" fmla="*/ 365920 w 640080"/>
              <a:gd name="connsiteY32" fmla="*/ 320200 h 731520"/>
              <a:gd name="connsiteX33" fmla="*/ 415784 w 640080"/>
              <a:gd name="connsiteY33" fmla="*/ 344775 h 731520"/>
              <a:gd name="connsiteX34" fmla="*/ 426642 w 640080"/>
              <a:gd name="connsiteY34" fmla="*/ 399210 h 731520"/>
              <a:gd name="connsiteX35" fmla="*/ 417212 w 640080"/>
              <a:gd name="connsiteY35" fmla="*/ 434500 h 731520"/>
              <a:gd name="connsiteX36" fmla="*/ 440072 w 640080"/>
              <a:gd name="connsiteY36" fmla="*/ 434500 h 731520"/>
              <a:gd name="connsiteX37" fmla="*/ 494508 w 640080"/>
              <a:gd name="connsiteY37" fmla="*/ 465933 h 731520"/>
              <a:gd name="connsiteX38" fmla="*/ 494508 w 640080"/>
              <a:gd name="connsiteY38" fmla="*/ 528798 h 731520"/>
              <a:gd name="connsiteX39" fmla="*/ 482935 w 640080"/>
              <a:gd name="connsiteY39" fmla="*/ 548800 h 731520"/>
              <a:gd name="connsiteX40" fmla="*/ 525797 w 640080"/>
              <a:gd name="connsiteY40" fmla="*/ 548800 h 731520"/>
              <a:gd name="connsiteX41" fmla="*/ 640097 w 640080"/>
              <a:gd name="connsiteY41" fmla="*/ 434500 h 731520"/>
              <a:gd name="connsiteX42" fmla="*/ 535084 w 640080"/>
              <a:gd name="connsiteY42" fmla="*/ 3212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40080" h="731520">
                <a:moveTo>
                  <a:pt x="440215" y="480220"/>
                </a:moveTo>
                <a:lnTo>
                  <a:pt x="357776" y="480220"/>
                </a:lnTo>
                <a:lnTo>
                  <a:pt x="382494" y="387494"/>
                </a:lnTo>
                <a:cubicBezTo>
                  <a:pt x="385351" y="376636"/>
                  <a:pt x="377207" y="365920"/>
                  <a:pt x="365920" y="365920"/>
                </a:cubicBezTo>
                <a:lnTo>
                  <a:pt x="268765" y="365920"/>
                </a:lnTo>
                <a:cubicBezTo>
                  <a:pt x="260193" y="365920"/>
                  <a:pt x="252906" y="372350"/>
                  <a:pt x="251763" y="380779"/>
                </a:cubicBezTo>
                <a:lnTo>
                  <a:pt x="228903" y="552229"/>
                </a:lnTo>
                <a:cubicBezTo>
                  <a:pt x="227474" y="562516"/>
                  <a:pt x="235475" y="571660"/>
                  <a:pt x="245905" y="571660"/>
                </a:cubicBezTo>
                <a:lnTo>
                  <a:pt x="330630" y="571660"/>
                </a:lnTo>
                <a:lnTo>
                  <a:pt x="297769" y="710535"/>
                </a:lnTo>
                <a:cubicBezTo>
                  <a:pt x="295197" y="721393"/>
                  <a:pt x="303484" y="731680"/>
                  <a:pt x="314485" y="731680"/>
                </a:cubicBezTo>
                <a:cubicBezTo>
                  <a:pt x="320486" y="731680"/>
                  <a:pt x="326201" y="728537"/>
                  <a:pt x="329344" y="723108"/>
                </a:cubicBezTo>
                <a:lnTo>
                  <a:pt x="455074" y="505938"/>
                </a:lnTo>
                <a:cubicBezTo>
                  <a:pt x="461647" y="494508"/>
                  <a:pt x="453360" y="480220"/>
                  <a:pt x="440215" y="480220"/>
                </a:cubicBezTo>
                <a:close/>
                <a:moveTo>
                  <a:pt x="535084" y="321200"/>
                </a:moveTo>
                <a:cubicBezTo>
                  <a:pt x="543514" y="307484"/>
                  <a:pt x="548800" y="291768"/>
                  <a:pt x="548800" y="274480"/>
                </a:cubicBezTo>
                <a:cubicBezTo>
                  <a:pt x="548800" y="224045"/>
                  <a:pt x="507795" y="183040"/>
                  <a:pt x="457360" y="183040"/>
                </a:cubicBezTo>
                <a:lnTo>
                  <a:pt x="448931" y="183040"/>
                </a:lnTo>
                <a:cubicBezTo>
                  <a:pt x="454074" y="168610"/>
                  <a:pt x="457360" y="153465"/>
                  <a:pt x="457360" y="137320"/>
                </a:cubicBezTo>
                <a:cubicBezTo>
                  <a:pt x="457360" y="61597"/>
                  <a:pt x="395924" y="160"/>
                  <a:pt x="320200" y="160"/>
                </a:cubicBezTo>
                <a:cubicBezTo>
                  <a:pt x="312771" y="160"/>
                  <a:pt x="305627" y="1160"/>
                  <a:pt x="298626" y="2303"/>
                </a:cubicBezTo>
                <a:cubicBezTo>
                  <a:pt x="312056" y="21020"/>
                  <a:pt x="320200" y="43880"/>
                  <a:pt x="320200" y="68740"/>
                </a:cubicBezTo>
                <a:cubicBezTo>
                  <a:pt x="320200" y="131891"/>
                  <a:pt x="269051" y="183040"/>
                  <a:pt x="205900" y="183040"/>
                </a:cubicBezTo>
                <a:lnTo>
                  <a:pt x="183040" y="183040"/>
                </a:lnTo>
                <a:cubicBezTo>
                  <a:pt x="132605" y="183040"/>
                  <a:pt x="91600" y="224045"/>
                  <a:pt x="91600" y="274480"/>
                </a:cubicBezTo>
                <a:cubicBezTo>
                  <a:pt x="91600" y="291768"/>
                  <a:pt x="96887" y="307484"/>
                  <a:pt x="105316" y="321200"/>
                </a:cubicBezTo>
                <a:cubicBezTo>
                  <a:pt x="46738" y="325915"/>
                  <a:pt x="160" y="374779"/>
                  <a:pt x="160" y="434500"/>
                </a:cubicBezTo>
                <a:cubicBezTo>
                  <a:pt x="160" y="497365"/>
                  <a:pt x="51595" y="548800"/>
                  <a:pt x="114460" y="548800"/>
                </a:cubicBezTo>
                <a:lnTo>
                  <a:pt x="183469" y="548800"/>
                </a:lnTo>
                <a:cubicBezTo>
                  <a:pt x="183612" y="547943"/>
                  <a:pt x="183469" y="547086"/>
                  <a:pt x="183469" y="546229"/>
                </a:cubicBezTo>
                <a:lnTo>
                  <a:pt x="206329" y="374779"/>
                </a:lnTo>
                <a:cubicBezTo>
                  <a:pt x="210615" y="343632"/>
                  <a:pt x="237333" y="320200"/>
                  <a:pt x="268765" y="320200"/>
                </a:cubicBezTo>
                <a:lnTo>
                  <a:pt x="365920" y="320200"/>
                </a:lnTo>
                <a:cubicBezTo>
                  <a:pt x="385637" y="320200"/>
                  <a:pt x="403782" y="329201"/>
                  <a:pt x="415784" y="344775"/>
                </a:cubicBezTo>
                <a:cubicBezTo>
                  <a:pt x="427785" y="360348"/>
                  <a:pt x="431786" y="380208"/>
                  <a:pt x="426642" y="399210"/>
                </a:cubicBezTo>
                <a:lnTo>
                  <a:pt x="417212" y="434500"/>
                </a:lnTo>
                <a:lnTo>
                  <a:pt x="440072" y="434500"/>
                </a:lnTo>
                <a:cubicBezTo>
                  <a:pt x="462504" y="434500"/>
                  <a:pt x="483364" y="446502"/>
                  <a:pt x="494508" y="465933"/>
                </a:cubicBezTo>
                <a:cubicBezTo>
                  <a:pt x="505652" y="485364"/>
                  <a:pt x="505652" y="509510"/>
                  <a:pt x="494508" y="528798"/>
                </a:cubicBezTo>
                <a:lnTo>
                  <a:pt x="482935" y="548800"/>
                </a:lnTo>
                <a:lnTo>
                  <a:pt x="525797" y="548800"/>
                </a:lnTo>
                <a:cubicBezTo>
                  <a:pt x="588662" y="548800"/>
                  <a:pt x="640097" y="497365"/>
                  <a:pt x="640097" y="434500"/>
                </a:cubicBezTo>
                <a:cubicBezTo>
                  <a:pt x="640240" y="374779"/>
                  <a:pt x="593663" y="325915"/>
                  <a:pt x="535084" y="321200"/>
                </a:cubicBezTo>
                <a:close/>
              </a:path>
            </a:pathLst>
          </a:custGeom>
          <a:solidFill>
            <a:srgbClr val="910830"/>
          </a:solidFill>
          <a:ln w="1424" cap="flat">
            <a:noFill/>
            <a:prstDash val="solid"/>
            <a:miter/>
          </a:ln>
        </p:spPr>
        <p:txBody>
          <a:bodyPr rtlCol="0" anchor="ctr"/>
          <a:lstStyle/>
          <a:p>
            <a:endParaRPr lang="en-GB"/>
          </a:p>
        </p:txBody>
      </p:sp>
      <p:sp>
        <p:nvSpPr>
          <p:cNvPr id="321" name="Grafik 317">
            <a:extLst>
              <a:ext uri="{FF2B5EF4-FFF2-40B4-BE49-F238E27FC236}">
                <a16:creationId xmlns:a16="http://schemas.microsoft.com/office/drawing/2014/main" id="{37E72C5D-7DEC-498E-AC88-6003D97557AF}"/>
              </a:ext>
            </a:extLst>
          </p:cNvPr>
          <p:cNvSpPr/>
          <p:nvPr/>
        </p:nvSpPr>
        <p:spPr>
          <a:xfrm>
            <a:off x="5379091" y="3208094"/>
            <a:ext cx="360591" cy="480789"/>
          </a:xfrm>
          <a:custGeom>
            <a:avLst/>
            <a:gdLst>
              <a:gd name="connsiteX0" fmla="*/ 480219 w 548640"/>
              <a:gd name="connsiteY0" fmla="*/ 159 h 731520"/>
              <a:gd name="connsiteX1" fmla="*/ 68739 w 548640"/>
              <a:gd name="connsiteY1" fmla="*/ 159 h 731520"/>
              <a:gd name="connsiteX2" fmla="*/ 159 w 548640"/>
              <a:gd name="connsiteY2" fmla="*/ 68739 h 731520"/>
              <a:gd name="connsiteX3" fmla="*/ 159 w 548640"/>
              <a:gd name="connsiteY3" fmla="*/ 663099 h 731520"/>
              <a:gd name="connsiteX4" fmla="*/ 68739 w 548640"/>
              <a:gd name="connsiteY4" fmla="*/ 731679 h 731520"/>
              <a:gd name="connsiteX5" fmla="*/ 480219 w 548640"/>
              <a:gd name="connsiteY5" fmla="*/ 731679 h 731520"/>
              <a:gd name="connsiteX6" fmla="*/ 548799 w 548640"/>
              <a:gd name="connsiteY6" fmla="*/ 663099 h 731520"/>
              <a:gd name="connsiteX7" fmla="*/ 548799 w 548640"/>
              <a:gd name="connsiteY7" fmla="*/ 68739 h 731520"/>
              <a:gd name="connsiteX8" fmla="*/ 480219 w 548640"/>
              <a:gd name="connsiteY8" fmla="*/ 159 h 731520"/>
              <a:gd name="connsiteX9" fmla="*/ 274479 w 548640"/>
              <a:gd name="connsiteY9" fmla="*/ 183039 h 731520"/>
              <a:gd name="connsiteX10" fmla="*/ 365919 w 548640"/>
              <a:gd name="connsiteY10" fmla="*/ 274479 h 731520"/>
              <a:gd name="connsiteX11" fmla="*/ 274479 w 548640"/>
              <a:gd name="connsiteY11" fmla="*/ 365919 h 731520"/>
              <a:gd name="connsiteX12" fmla="*/ 183039 w 548640"/>
              <a:gd name="connsiteY12" fmla="*/ 274479 h 731520"/>
              <a:gd name="connsiteX13" fmla="*/ 274479 w 548640"/>
              <a:gd name="connsiteY13" fmla="*/ 183039 h 731520"/>
              <a:gd name="connsiteX14" fmla="*/ 434499 w 548640"/>
              <a:gd name="connsiteY14" fmla="*/ 521367 h 731520"/>
              <a:gd name="connsiteX15" fmla="*/ 402495 w 548640"/>
              <a:gd name="connsiteY15" fmla="*/ 548799 h 731520"/>
              <a:gd name="connsiteX16" fmla="*/ 146463 w 548640"/>
              <a:gd name="connsiteY16" fmla="*/ 548799 h 731520"/>
              <a:gd name="connsiteX17" fmla="*/ 114459 w 548640"/>
              <a:gd name="connsiteY17" fmla="*/ 521367 h 731520"/>
              <a:gd name="connsiteX18" fmla="*/ 114459 w 548640"/>
              <a:gd name="connsiteY18" fmla="*/ 493935 h 731520"/>
              <a:gd name="connsiteX19" fmla="*/ 210471 w 548640"/>
              <a:gd name="connsiteY19" fmla="*/ 411639 h 731520"/>
              <a:gd name="connsiteX20" fmla="*/ 217615 w 548640"/>
              <a:gd name="connsiteY20" fmla="*/ 411639 h 731520"/>
              <a:gd name="connsiteX21" fmla="*/ 274479 w 548640"/>
              <a:gd name="connsiteY21" fmla="*/ 423069 h 731520"/>
              <a:gd name="connsiteX22" fmla="*/ 331343 w 548640"/>
              <a:gd name="connsiteY22" fmla="*/ 411639 h 731520"/>
              <a:gd name="connsiteX23" fmla="*/ 338487 w 548640"/>
              <a:gd name="connsiteY23" fmla="*/ 411639 h 731520"/>
              <a:gd name="connsiteX24" fmla="*/ 434499 w 548640"/>
              <a:gd name="connsiteY24" fmla="*/ 493935 h 731520"/>
              <a:gd name="connsiteX25" fmla="*/ 434499 w 548640"/>
              <a:gd name="connsiteY25" fmla="*/ 52136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48640" h="731520">
                <a:moveTo>
                  <a:pt x="480219" y="159"/>
                </a:moveTo>
                <a:lnTo>
                  <a:pt x="68739" y="159"/>
                </a:lnTo>
                <a:cubicBezTo>
                  <a:pt x="30877" y="159"/>
                  <a:pt x="159" y="30877"/>
                  <a:pt x="159" y="68739"/>
                </a:cubicBezTo>
                <a:lnTo>
                  <a:pt x="159" y="663099"/>
                </a:lnTo>
                <a:cubicBezTo>
                  <a:pt x="159" y="700961"/>
                  <a:pt x="30877" y="731679"/>
                  <a:pt x="68739" y="731679"/>
                </a:cubicBezTo>
                <a:lnTo>
                  <a:pt x="480219" y="731679"/>
                </a:lnTo>
                <a:cubicBezTo>
                  <a:pt x="518081" y="731679"/>
                  <a:pt x="548799" y="700961"/>
                  <a:pt x="548799" y="663099"/>
                </a:cubicBezTo>
                <a:lnTo>
                  <a:pt x="548799" y="68739"/>
                </a:lnTo>
                <a:cubicBezTo>
                  <a:pt x="548799" y="30877"/>
                  <a:pt x="518081" y="159"/>
                  <a:pt x="480219" y="159"/>
                </a:cubicBezTo>
                <a:close/>
                <a:moveTo>
                  <a:pt x="274479" y="183039"/>
                </a:moveTo>
                <a:cubicBezTo>
                  <a:pt x="324914" y="183039"/>
                  <a:pt x="365919" y="224044"/>
                  <a:pt x="365919" y="274479"/>
                </a:cubicBezTo>
                <a:cubicBezTo>
                  <a:pt x="365919" y="324914"/>
                  <a:pt x="324914" y="365919"/>
                  <a:pt x="274479" y="365919"/>
                </a:cubicBezTo>
                <a:cubicBezTo>
                  <a:pt x="224044" y="365919"/>
                  <a:pt x="183039" y="324914"/>
                  <a:pt x="183039" y="274479"/>
                </a:cubicBezTo>
                <a:cubicBezTo>
                  <a:pt x="183039" y="224044"/>
                  <a:pt x="224044" y="183039"/>
                  <a:pt x="274479" y="183039"/>
                </a:cubicBezTo>
                <a:close/>
                <a:moveTo>
                  <a:pt x="434499" y="521367"/>
                </a:moveTo>
                <a:cubicBezTo>
                  <a:pt x="434499" y="536512"/>
                  <a:pt x="420212" y="548799"/>
                  <a:pt x="402495" y="548799"/>
                </a:cubicBezTo>
                <a:lnTo>
                  <a:pt x="146463" y="548799"/>
                </a:lnTo>
                <a:cubicBezTo>
                  <a:pt x="128747" y="548799"/>
                  <a:pt x="114459" y="536512"/>
                  <a:pt x="114459" y="521367"/>
                </a:cubicBezTo>
                <a:lnTo>
                  <a:pt x="114459" y="493935"/>
                </a:lnTo>
                <a:cubicBezTo>
                  <a:pt x="114459" y="448501"/>
                  <a:pt x="157464" y="411639"/>
                  <a:pt x="210471" y="411639"/>
                </a:cubicBezTo>
                <a:lnTo>
                  <a:pt x="217615" y="411639"/>
                </a:lnTo>
                <a:cubicBezTo>
                  <a:pt x="235188" y="418926"/>
                  <a:pt x="254334" y="423069"/>
                  <a:pt x="274479" y="423069"/>
                </a:cubicBezTo>
                <a:cubicBezTo>
                  <a:pt x="294624" y="423069"/>
                  <a:pt x="313913" y="418926"/>
                  <a:pt x="331343" y="411639"/>
                </a:cubicBezTo>
                <a:lnTo>
                  <a:pt x="338487" y="411639"/>
                </a:lnTo>
                <a:cubicBezTo>
                  <a:pt x="391494" y="411639"/>
                  <a:pt x="434499" y="448501"/>
                  <a:pt x="434499" y="493935"/>
                </a:cubicBezTo>
                <a:lnTo>
                  <a:pt x="434499" y="521367"/>
                </a:lnTo>
                <a:close/>
              </a:path>
            </a:pathLst>
          </a:custGeom>
          <a:solidFill>
            <a:srgbClr val="910830"/>
          </a:solidFill>
          <a:ln w="1414" cap="flat">
            <a:noFill/>
            <a:prstDash val="solid"/>
            <a:miter/>
          </a:ln>
        </p:spPr>
        <p:txBody>
          <a:bodyPr rtlCol="0" anchor="ctr"/>
          <a:lstStyle/>
          <a:p>
            <a:endParaRPr lang="en-GB"/>
          </a:p>
        </p:txBody>
      </p:sp>
      <p:sp>
        <p:nvSpPr>
          <p:cNvPr id="322" name="Grafik 318">
            <a:extLst>
              <a:ext uri="{FF2B5EF4-FFF2-40B4-BE49-F238E27FC236}">
                <a16:creationId xmlns:a16="http://schemas.microsoft.com/office/drawing/2014/main" id="{4322AE84-4C5B-43D3-B0DA-B4961F1077AD}"/>
              </a:ext>
            </a:extLst>
          </p:cNvPr>
          <p:cNvSpPr/>
          <p:nvPr/>
        </p:nvSpPr>
        <p:spPr>
          <a:xfrm>
            <a:off x="8068501" y="3238142"/>
            <a:ext cx="300493" cy="420690"/>
          </a:xfrm>
          <a:custGeom>
            <a:avLst/>
            <a:gdLst>
              <a:gd name="connsiteX0" fmla="*/ 440216 w 457200"/>
              <a:gd name="connsiteY0" fmla="*/ 457361 h 640080"/>
              <a:gd name="connsiteX1" fmla="*/ 375215 w 457200"/>
              <a:gd name="connsiteY1" fmla="*/ 457361 h 640080"/>
              <a:gd name="connsiteX2" fmla="*/ 358070 w 457200"/>
              <a:gd name="connsiteY2" fmla="*/ 474506 h 640080"/>
              <a:gd name="connsiteX3" fmla="*/ 358070 w 457200"/>
              <a:gd name="connsiteY3" fmla="*/ 547155 h 640080"/>
              <a:gd name="connsiteX4" fmla="*/ 183041 w 457200"/>
              <a:gd name="connsiteY4" fmla="*/ 547155 h 640080"/>
              <a:gd name="connsiteX5" fmla="*/ 183041 w 457200"/>
              <a:gd name="connsiteY5" fmla="*/ 365921 h 640080"/>
              <a:gd name="connsiteX6" fmla="*/ 303056 w 457200"/>
              <a:gd name="connsiteY6" fmla="*/ 365921 h 640080"/>
              <a:gd name="connsiteX7" fmla="*/ 320201 w 457200"/>
              <a:gd name="connsiteY7" fmla="*/ 348776 h 640080"/>
              <a:gd name="connsiteX8" fmla="*/ 320201 w 457200"/>
              <a:gd name="connsiteY8" fmla="*/ 291626 h 640080"/>
              <a:gd name="connsiteX9" fmla="*/ 303056 w 457200"/>
              <a:gd name="connsiteY9" fmla="*/ 274481 h 640080"/>
              <a:gd name="connsiteX10" fmla="*/ 183041 w 457200"/>
              <a:gd name="connsiteY10" fmla="*/ 274481 h 640080"/>
              <a:gd name="connsiteX11" fmla="*/ 183041 w 457200"/>
              <a:gd name="connsiteY11" fmla="*/ 183675 h 640080"/>
              <a:gd name="connsiteX12" fmla="*/ 271326 w 457200"/>
              <a:gd name="connsiteY12" fmla="*/ 102113 h 640080"/>
              <a:gd name="connsiteX13" fmla="*/ 353696 w 457200"/>
              <a:gd name="connsiteY13" fmla="*/ 129044 h 640080"/>
              <a:gd name="connsiteX14" fmla="*/ 376111 w 457200"/>
              <a:gd name="connsiteY14" fmla="*/ 125208 h 640080"/>
              <a:gd name="connsiteX15" fmla="*/ 416820 w 457200"/>
              <a:gd name="connsiteY15" fmla="*/ 74469 h 640080"/>
              <a:gd name="connsiteX16" fmla="*/ 413792 w 457200"/>
              <a:gd name="connsiteY16" fmla="*/ 50064 h 640080"/>
              <a:gd name="connsiteX17" fmla="*/ 268667 w 457200"/>
              <a:gd name="connsiteY17" fmla="*/ 161 h 640080"/>
              <a:gd name="connsiteX18" fmla="*/ 68741 w 457200"/>
              <a:gd name="connsiteY18" fmla="*/ 180128 h 640080"/>
              <a:gd name="connsiteX19" fmla="*/ 68741 w 457200"/>
              <a:gd name="connsiteY19" fmla="*/ 274481 h 640080"/>
              <a:gd name="connsiteX20" fmla="*/ 28736 w 457200"/>
              <a:gd name="connsiteY20" fmla="*/ 274481 h 640080"/>
              <a:gd name="connsiteX21" fmla="*/ 11591 w 457200"/>
              <a:gd name="connsiteY21" fmla="*/ 291626 h 640080"/>
              <a:gd name="connsiteX22" fmla="*/ 11591 w 457200"/>
              <a:gd name="connsiteY22" fmla="*/ 348776 h 640080"/>
              <a:gd name="connsiteX23" fmla="*/ 28736 w 457200"/>
              <a:gd name="connsiteY23" fmla="*/ 365921 h 640080"/>
              <a:gd name="connsiteX24" fmla="*/ 68741 w 457200"/>
              <a:gd name="connsiteY24" fmla="*/ 365921 h 640080"/>
              <a:gd name="connsiteX25" fmla="*/ 68741 w 457200"/>
              <a:gd name="connsiteY25" fmla="*/ 548801 h 640080"/>
              <a:gd name="connsiteX26" fmla="*/ 17306 w 457200"/>
              <a:gd name="connsiteY26" fmla="*/ 548801 h 640080"/>
              <a:gd name="connsiteX27" fmla="*/ 161 w 457200"/>
              <a:gd name="connsiteY27" fmla="*/ 565946 h 640080"/>
              <a:gd name="connsiteX28" fmla="*/ 161 w 457200"/>
              <a:gd name="connsiteY28" fmla="*/ 623096 h 640080"/>
              <a:gd name="connsiteX29" fmla="*/ 17306 w 457200"/>
              <a:gd name="connsiteY29" fmla="*/ 640241 h 640080"/>
              <a:gd name="connsiteX30" fmla="*/ 440216 w 457200"/>
              <a:gd name="connsiteY30" fmla="*/ 640241 h 640080"/>
              <a:gd name="connsiteX31" fmla="*/ 457361 w 457200"/>
              <a:gd name="connsiteY31" fmla="*/ 623096 h 640080"/>
              <a:gd name="connsiteX32" fmla="*/ 457361 w 457200"/>
              <a:gd name="connsiteY32" fmla="*/ 474506 h 640080"/>
              <a:gd name="connsiteX33" fmla="*/ 440216 w 457200"/>
              <a:gd name="connsiteY33" fmla="*/ 4573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57200" h="640080">
                <a:moveTo>
                  <a:pt x="440216" y="457361"/>
                </a:moveTo>
                <a:lnTo>
                  <a:pt x="375215" y="457361"/>
                </a:lnTo>
                <a:cubicBezTo>
                  <a:pt x="365746" y="457361"/>
                  <a:pt x="358070" y="465037"/>
                  <a:pt x="358070" y="474506"/>
                </a:cubicBezTo>
                <a:lnTo>
                  <a:pt x="358070" y="547155"/>
                </a:lnTo>
                <a:lnTo>
                  <a:pt x="183041" y="547155"/>
                </a:lnTo>
                <a:lnTo>
                  <a:pt x="183041" y="365921"/>
                </a:lnTo>
                <a:lnTo>
                  <a:pt x="303056" y="365921"/>
                </a:lnTo>
                <a:cubicBezTo>
                  <a:pt x="312524" y="365921"/>
                  <a:pt x="320201" y="358244"/>
                  <a:pt x="320201" y="348776"/>
                </a:cubicBezTo>
                <a:lnTo>
                  <a:pt x="320201" y="291626"/>
                </a:lnTo>
                <a:cubicBezTo>
                  <a:pt x="320201" y="282157"/>
                  <a:pt x="312524" y="274481"/>
                  <a:pt x="303056" y="274481"/>
                </a:cubicBezTo>
                <a:lnTo>
                  <a:pt x="183041" y="274481"/>
                </a:lnTo>
                <a:lnTo>
                  <a:pt x="183041" y="183675"/>
                </a:lnTo>
                <a:cubicBezTo>
                  <a:pt x="183041" y="137575"/>
                  <a:pt x="218134" y="102113"/>
                  <a:pt x="271326" y="102113"/>
                </a:cubicBezTo>
                <a:cubicBezTo>
                  <a:pt x="305127" y="102113"/>
                  <a:pt x="336874" y="118551"/>
                  <a:pt x="353696" y="129044"/>
                </a:cubicBezTo>
                <a:cubicBezTo>
                  <a:pt x="361056" y="133635"/>
                  <a:pt x="370681" y="131974"/>
                  <a:pt x="376111" y="125208"/>
                </a:cubicBezTo>
                <a:lnTo>
                  <a:pt x="416820" y="74469"/>
                </a:lnTo>
                <a:cubicBezTo>
                  <a:pt x="422868" y="66931"/>
                  <a:pt x="421505" y="55888"/>
                  <a:pt x="413792" y="50064"/>
                </a:cubicBezTo>
                <a:cubicBezTo>
                  <a:pt x="390387" y="32393"/>
                  <a:pt x="338169" y="161"/>
                  <a:pt x="268667" y="161"/>
                </a:cubicBezTo>
                <a:cubicBezTo>
                  <a:pt x="151645" y="161"/>
                  <a:pt x="68741" y="75516"/>
                  <a:pt x="68741" y="180128"/>
                </a:cubicBezTo>
                <a:lnTo>
                  <a:pt x="68741" y="274481"/>
                </a:lnTo>
                <a:lnTo>
                  <a:pt x="28736" y="274481"/>
                </a:lnTo>
                <a:cubicBezTo>
                  <a:pt x="19267" y="274481"/>
                  <a:pt x="11591" y="282157"/>
                  <a:pt x="11591" y="291626"/>
                </a:cubicBezTo>
                <a:lnTo>
                  <a:pt x="11591" y="348776"/>
                </a:lnTo>
                <a:cubicBezTo>
                  <a:pt x="11591" y="358244"/>
                  <a:pt x="19267" y="365921"/>
                  <a:pt x="28736" y="365921"/>
                </a:cubicBezTo>
                <a:lnTo>
                  <a:pt x="68741" y="365921"/>
                </a:lnTo>
                <a:lnTo>
                  <a:pt x="68741" y="548801"/>
                </a:lnTo>
                <a:lnTo>
                  <a:pt x="17306" y="548801"/>
                </a:lnTo>
                <a:cubicBezTo>
                  <a:pt x="7837" y="548801"/>
                  <a:pt x="161" y="556477"/>
                  <a:pt x="161" y="565946"/>
                </a:cubicBezTo>
                <a:lnTo>
                  <a:pt x="161" y="623096"/>
                </a:lnTo>
                <a:cubicBezTo>
                  <a:pt x="161" y="632564"/>
                  <a:pt x="7837" y="640241"/>
                  <a:pt x="17306" y="640241"/>
                </a:cubicBezTo>
                <a:lnTo>
                  <a:pt x="440216" y="640241"/>
                </a:lnTo>
                <a:cubicBezTo>
                  <a:pt x="449684" y="640241"/>
                  <a:pt x="457361" y="632564"/>
                  <a:pt x="457361" y="623096"/>
                </a:cubicBezTo>
                <a:lnTo>
                  <a:pt x="457361" y="474506"/>
                </a:lnTo>
                <a:cubicBezTo>
                  <a:pt x="457361" y="465037"/>
                  <a:pt x="449684" y="457361"/>
                  <a:pt x="440216" y="457361"/>
                </a:cubicBezTo>
                <a:close/>
              </a:path>
            </a:pathLst>
          </a:custGeom>
          <a:solidFill>
            <a:srgbClr val="910830"/>
          </a:solidFill>
          <a:ln w="1429" cap="flat">
            <a:noFill/>
            <a:prstDash val="solid"/>
            <a:miter/>
          </a:ln>
        </p:spPr>
        <p:txBody>
          <a:bodyPr rtlCol="0" anchor="ctr"/>
          <a:lstStyle/>
          <a:p>
            <a:endParaRPr lang="en-GB"/>
          </a:p>
        </p:txBody>
      </p:sp>
      <p:sp>
        <p:nvSpPr>
          <p:cNvPr id="323" name="Grafik 319">
            <a:extLst>
              <a:ext uri="{FF2B5EF4-FFF2-40B4-BE49-F238E27FC236}">
                <a16:creationId xmlns:a16="http://schemas.microsoft.com/office/drawing/2014/main" id="{53116777-F455-4989-9787-A60CC0B5C00D}"/>
              </a:ext>
            </a:extLst>
          </p:cNvPr>
          <p:cNvSpPr/>
          <p:nvPr/>
        </p:nvSpPr>
        <p:spPr>
          <a:xfrm>
            <a:off x="3233071" y="3208094"/>
            <a:ext cx="465764" cy="473276"/>
          </a:xfrm>
          <a:custGeom>
            <a:avLst/>
            <a:gdLst>
              <a:gd name="connsiteX0" fmla="*/ 560229 w 708660"/>
              <a:gd name="connsiteY0" fmla="*/ 77454 h 720090"/>
              <a:gd name="connsiteX1" fmla="*/ 708819 w 708660"/>
              <a:gd name="connsiteY1" fmla="*/ 365919 h 720090"/>
              <a:gd name="connsiteX2" fmla="*/ 355204 w 708660"/>
              <a:gd name="connsiteY2" fmla="*/ 720249 h 720090"/>
              <a:gd name="connsiteX3" fmla="*/ 159 w 708660"/>
              <a:gd name="connsiteY3" fmla="*/ 366491 h 720090"/>
              <a:gd name="connsiteX4" fmla="*/ 148464 w 708660"/>
              <a:gd name="connsiteY4" fmla="*/ 77597 h 720090"/>
              <a:gd name="connsiteX5" fmla="*/ 198470 w 708660"/>
              <a:gd name="connsiteY5" fmla="*/ 88599 h 720090"/>
              <a:gd name="connsiteX6" fmla="*/ 221044 w 708660"/>
              <a:gd name="connsiteY6" fmla="*/ 128747 h 720090"/>
              <a:gd name="connsiteX7" fmla="*/ 211614 w 708660"/>
              <a:gd name="connsiteY7" fmla="*/ 173038 h 720090"/>
              <a:gd name="connsiteX8" fmla="*/ 114459 w 708660"/>
              <a:gd name="connsiteY8" fmla="*/ 365776 h 720090"/>
              <a:gd name="connsiteX9" fmla="*/ 354489 w 708660"/>
              <a:gd name="connsiteY9" fmla="*/ 605949 h 720090"/>
              <a:gd name="connsiteX10" fmla="*/ 594519 w 708660"/>
              <a:gd name="connsiteY10" fmla="*/ 364347 h 720090"/>
              <a:gd name="connsiteX11" fmla="*/ 497221 w 708660"/>
              <a:gd name="connsiteY11" fmla="*/ 172895 h 720090"/>
              <a:gd name="connsiteX12" fmla="*/ 487935 w 708660"/>
              <a:gd name="connsiteY12" fmla="*/ 128747 h 720090"/>
              <a:gd name="connsiteX13" fmla="*/ 510509 w 708660"/>
              <a:gd name="connsiteY13" fmla="*/ 88599 h 720090"/>
              <a:gd name="connsiteX14" fmla="*/ 560229 w 708660"/>
              <a:gd name="connsiteY14" fmla="*/ 77454 h 720090"/>
              <a:gd name="connsiteX15" fmla="*/ 411639 w 708660"/>
              <a:gd name="connsiteY15" fmla="*/ 377349 h 720090"/>
              <a:gd name="connsiteX16" fmla="*/ 411639 w 708660"/>
              <a:gd name="connsiteY16" fmla="*/ 34449 h 720090"/>
              <a:gd name="connsiteX17" fmla="*/ 377349 w 708660"/>
              <a:gd name="connsiteY17" fmla="*/ 159 h 720090"/>
              <a:gd name="connsiteX18" fmla="*/ 331629 w 708660"/>
              <a:gd name="connsiteY18" fmla="*/ 159 h 720090"/>
              <a:gd name="connsiteX19" fmla="*/ 297339 w 708660"/>
              <a:gd name="connsiteY19" fmla="*/ 34449 h 720090"/>
              <a:gd name="connsiteX20" fmla="*/ 297339 w 708660"/>
              <a:gd name="connsiteY20" fmla="*/ 377349 h 720090"/>
              <a:gd name="connsiteX21" fmla="*/ 331629 w 708660"/>
              <a:gd name="connsiteY21" fmla="*/ 411639 h 720090"/>
              <a:gd name="connsiteX22" fmla="*/ 377349 w 708660"/>
              <a:gd name="connsiteY22" fmla="*/ 411639 h 720090"/>
              <a:gd name="connsiteX23" fmla="*/ 411639 w 708660"/>
              <a:gd name="connsiteY23" fmla="*/ 377349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08660" h="720090">
                <a:moveTo>
                  <a:pt x="560229" y="77454"/>
                </a:moveTo>
                <a:cubicBezTo>
                  <a:pt x="650241" y="141748"/>
                  <a:pt x="708819" y="246904"/>
                  <a:pt x="708819" y="365919"/>
                </a:cubicBezTo>
                <a:cubicBezTo>
                  <a:pt x="708819" y="561372"/>
                  <a:pt x="550514" y="719820"/>
                  <a:pt x="355204" y="720249"/>
                </a:cubicBezTo>
                <a:cubicBezTo>
                  <a:pt x="160179" y="720678"/>
                  <a:pt x="445" y="561658"/>
                  <a:pt x="159" y="366491"/>
                </a:cubicBezTo>
                <a:cubicBezTo>
                  <a:pt x="16" y="247476"/>
                  <a:pt x="58595" y="142034"/>
                  <a:pt x="148464" y="77597"/>
                </a:cubicBezTo>
                <a:cubicBezTo>
                  <a:pt x="165180" y="65739"/>
                  <a:pt x="188469" y="70739"/>
                  <a:pt x="198470" y="88599"/>
                </a:cubicBezTo>
                <a:lnTo>
                  <a:pt x="221044" y="128747"/>
                </a:lnTo>
                <a:cubicBezTo>
                  <a:pt x="229474" y="143748"/>
                  <a:pt x="225473" y="162751"/>
                  <a:pt x="211614" y="173038"/>
                </a:cubicBezTo>
                <a:cubicBezTo>
                  <a:pt x="152321" y="217043"/>
                  <a:pt x="114459" y="286766"/>
                  <a:pt x="114459" y="365776"/>
                </a:cubicBezTo>
                <a:cubicBezTo>
                  <a:pt x="114316" y="497650"/>
                  <a:pt x="220901" y="605949"/>
                  <a:pt x="354489" y="605949"/>
                </a:cubicBezTo>
                <a:cubicBezTo>
                  <a:pt x="485363" y="605949"/>
                  <a:pt x="595377" y="499936"/>
                  <a:pt x="594519" y="364347"/>
                </a:cubicBezTo>
                <a:cubicBezTo>
                  <a:pt x="594091" y="290338"/>
                  <a:pt x="559229" y="218901"/>
                  <a:pt x="497221" y="172895"/>
                </a:cubicBezTo>
                <a:cubicBezTo>
                  <a:pt x="483363" y="162608"/>
                  <a:pt x="479505" y="143606"/>
                  <a:pt x="487935" y="128747"/>
                </a:cubicBezTo>
                <a:lnTo>
                  <a:pt x="510509" y="88599"/>
                </a:lnTo>
                <a:cubicBezTo>
                  <a:pt x="520510" y="70882"/>
                  <a:pt x="543656" y="65596"/>
                  <a:pt x="560229" y="77454"/>
                </a:cubicBezTo>
                <a:close/>
                <a:moveTo>
                  <a:pt x="411639" y="377349"/>
                </a:moveTo>
                <a:lnTo>
                  <a:pt x="411639" y="34449"/>
                </a:lnTo>
                <a:cubicBezTo>
                  <a:pt x="411639" y="15447"/>
                  <a:pt x="396352" y="159"/>
                  <a:pt x="377349" y="159"/>
                </a:cubicBezTo>
                <a:lnTo>
                  <a:pt x="331629" y="159"/>
                </a:lnTo>
                <a:cubicBezTo>
                  <a:pt x="312627" y="159"/>
                  <a:pt x="297339" y="15447"/>
                  <a:pt x="297339" y="34449"/>
                </a:cubicBezTo>
                <a:lnTo>
                  <a:pt x="297339" y="377349"/>
                </a:lnTo>
                <a:cubicBezTo>
                  <a:pt x="297339" y="396351"/>
                  <a:pt x="312627" y="411639"/>
                  <a:pt x="331629" y="411639"/>
                </a:cubicBezTo>
                <a:lnTo>
                  <a:pt x="377349" y="411639"/>
                </a:lnTo>
                <a:cubicBezTo>
                  <a:pt x="396352" y="411639"/>
                  <a:pt x="411639" y="396351"/>
                  <a:pt x="411639" y="377349"/>
                </a:cubicBezTo>
                <a:close/>
              </a:path>
            </a:pathLst>
          </a:custGeom>
          <a:solidFill>
            <a:srgbClr val="910830"/>
          </a:solidFill>
          <a:ln w="1414" cap="flat">
            <a:noFill/>
            <a:prstDash val="solid"/>
            <a:miter/>
          </a:ln>
        </p:spPr>
        <p:txBody>
          <a:bodyPr rtlCol="0" anchor="ctr"/>
          <a:lstStyle/>
          <a:p>
            <a:endParaRPr lang="en-GB"/>
          </a:p>
        </p:txBody>
      </p:sp>
      <p:sp>
        <p:nvSpPr>
          <p:cNvPr id="324" name="Grafik 320">
            <a:extLst>
              <a:ext uri="{FF2B5EF4-FFF2-40B4-BE49-F238E27FC236}">
                <a16:creationId xmlns:a16="http://schemas.microsoft.com/office/drawing/2014/main" id="{AF46BB73-C6E8-4A35-AE0E-F7F47BAC2FE1}"/>
              </a:ext>
            </a:extLst>
          </p:cNvPr>
          <p:cNvSpPr/>
          <p:nvPr/>
        </p:nvSpPr>
        <p:spPr>
          <a:xfrm>
            <a:off x="5827326" y="3208094"/>
            <a:ext cx="360591" cy="480789"/>
          </a:xfrm>
          <a:custGeom>
            <a:avLst/>
            <a:gdLst>
              <a:gd name="connsiteX0" fmla="*/ 365919 w 548640"/>
              <a:gd name="connsiteY0" fmla="*/ 183039 h 731520"/>
              <a:gd name="connsiteX1" fmla="*/ 457359 w 548640"/>
              <a:gd name="connsiteY1" fmla="*/ 91599 h 731520"/>
              <a:gd name="connsiteX2" fmla="*/ 365919 w 548640"/>
              <a:gd name="connsiteY2" fmla="*/ 159 h 731520"/>
              <a:gd name="connsiteX3" fmla="*/ 274479 w 548640"/>
              <a:gd name="connsiteY3" fmla="*/ 91599 h 731520"/>
              <a:gd name="connsiteX4" fmla="*/ 365919 w 548640"/>
              <a:gd name="connsiteY4" fmla="*/ 183039 h 731520"/>
              <a:gd name="connsiteX5" fmla="*/ 322156 w 548640"/>
              <a:gd name="connsiteY5" fmla="*/ 425569 h 731520"/>
              <a:gd name="connsiteX6" fmla="*/ 402124 w 548640"/>
              <a:gd name="connsiteY6" fmla="*/ 433027 h 731520"/>
              <a:gd name="connsiteX7" fmla="*/ 527854 w 548640"/>
              <a:gd name="connsiteY7" fmla="*/ 330129 h 731520"/>
              <a:gd name="connsiteX8" fmla="*/ 535883 w 548640"/>
              <a:gd name="connsiteY8" fmla="*/ 249719 h 731520"/>
              <a:gd name="connsiteX9" fmla="*/ 455430 w 548640"/>
              <a:gd name="connsiteY9" fmla="*/ 241689 h 731520"/>
              <a:gd name="connsiteX10" fmla="*/ 373363 w 548640"/>
              <a:gd name="connsiteY10" fmla="*/ 308841 h 731520"/>
              <a:gd name="connsiteX11" fmla="*/ 317770 w 548640"/>
              <a:gd name="connsiteY11" fmla="*/ 242675 h 731520"/>
              <a:gd name="connsiteX12" fmla="*/ 226330 w 548640"/>
              <a:gd name="connsiteY12" fmla="*/ 206485 h 731520"/>
              <a:gd name="connsiteX13" fmla="*/ 145792 w 548640"/>
              <a:gd name="connsiteY13" fmla="*/ 259234 h 731520"/>
              <a:gd name="connsiteX14" fmla="*/ 75254 w 548640"/>
              <a:gd name="connsiteY14" fmla="*/ 390722 h 731520"/>
              <a:gd name="connsiteX15" fmla="*/ 124103 w 548640"/>
              <a:gd name="connsiteY15" fmla="*/ 567530 h 731520"/>
              <a:gd name="connsiteX16" fmla="*/ 188125 w 548640"/>
              <a:gd name="connsiteY16" fmla="*/ 617379 h 731520"/>
              <a:gd name="connsiteX17" fmla="*/ 57309 w 548640"/>
              <a:gd name="connsiteY17" fmla="*/ 617379 h 731520"/>
              <a:gd name="connsiteX18" fmla="*/ 159 w 548640"/>
              <a:gd name="connsiteY18" fmla="*/ 674529 h 731520"/>
              <a:gd name="connsiteX19" fmla="*/ 57309 w 548640"/>
              <a:gd name="connsiteY19" fmla="*/ 731679 h 731520"/>
              <a:gd name="connsiteX20" fmla="*/ 354489 w 548640"/>
              <a:gd name="connsiteY20" fmla="*/ 731679 h 731520"/>
              <a:gd name="connsiteX21" fmla="*/ 394894 w 548640"/>
              <a:gd name="connsiteY21" fmla="*/ 634124 h 731520"/>
              <a:gd name="connsiteX22" fmla="*/ 237932 w 548640"/>
              <a:gd name="connsiteY22" fmla="*/ 477162 h 731520"/>
              <a:gd name="connsiteX23" fmla="*/ 287652 w 548640"/>
              <a:gd name="connsiteY23" fmla="*/ 384479 h 731520"/>
              <a:gd name="connsiteX24" fmla="*/ 322156 w 548640"/>
              <a:gd name="connsiteY24" fmla="*/ 4255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640" h="731520">
                <a:moveTo>
                  <a:pt x="365919" y="183039"/>
                </a:moveTo>
                <a:cubicBezTo>
                  <a:pt x="416425" y="183039"/>
                  <a:pt x="457359" y="142105"/>
                  <a:pt x="457359" y="91599"/>
                </a:cubicBezTo>
                <a:cubicBezTo>
                  <a:pt x="457359" y="41093"/>
                  <a:pt x="416425" y="159"/>
                  <a:pt x="365919" y="159"/>
                </a:cubicBezTo>
                <a:cubicBezTo>
                  <a:pt x="315413" y="159"/>
                  <a:pt x="274479" y="41093"/>
                  <a:pt x="274479" y="91599"/>
                </a:cubicBezTo>
                <a:cubicBezTo>
                  <a:pt x="274479" y="142105"/>
                  <a:pt x="315413" y="183039"/>
                  <a:pt x="365919" y="183039"/>
                </a:cubicBezTo>
                <a:close/>
                <a:moveTo>
                  <a:pt x="322156" y="425569"/>
                </a:moveTo>
                <a:cubicBezTo>
                  <a:pt x="342245" y="449458"/>
                  <a:pt x="377878" y="452844"/>
                  <a:pt x="402124" y="433027"/>
                </a:cubicBezTo>
                <a:lnTo>
                  <a:pt x="527854" y="330129"/>
                </a:lnTo>
                <a:cubicBezTo>
                  <a:pt x="552271" y="310155"/>
                  <a:pt x="555843" y="274136"/>
                  <a:pt x="535883" y="249719"/>
                </a:cubicBezTo>
                <a:cubicBezTo>
                  <a:pt x="515924" y="225273"/>
                  <a:pt x="479890" y="221730"/>
                  <a:pt x="455430" y="241689"/>
                </a:cubicBezTo>
                <a:lnTo>
                  <a:pt x="373363" y="308841"/>
                </a:lnTo>
                <a:lnTo>
                  <a:pt x="317770" y="242675"/>
                </a:lnTo>
                <a:cubicBezTo>
                  <a:pt x="295710" y="216400"/>
                  <a:pt x="261735" y="202784"/>
                  <a:pt x="226330" y="206485"/>
                </a:cubicBezTo>
                <a:cubicBezTo>
                  <a:pt x="191769" y="210028"/>
                  <a:pt x="161679" y="229731"/>
                  <a:pt x="145792" y="259234"/>
                </a:cubicBezTo>
                <a:lnTo>
                  <a:pt x="75254" y="390722"/>
                </a:lnTo>
                <a:cubicBezTo>
                  <a:pt x="41821" y="453073"/>
                  <a:pt x="62838" y="528411"/>
                  <a:pt x="124103" y="567530"/>
                </a:cubicBezTo>
                <a:lnTo>
                  <a:pt x="188125" y="617379"/>
                </a:lnTo>
                <a:lnTo>
                  <a:pt x="57309" y="617379"/>
                </a:lnTo>
                <a:cubicBezTo>
                  <a:pt x="25748" y="617379"/>
                  <a:pt x="159" y="642968"/>
                  <a:pt x="159" y="674529"/>
                </a:cubicBezTo>
                <a:cubicBezTo>
                  <a:pt x="159" y="706090"/>
                  <a:pt x="25748" y="731679"/>
                  <a:pt x="57309" y="731679"/>
                </a:cubicBezTo>
                <a:lnTo>
                  <a:pt x="354489" y="731679"/>
                </a:lnTo>
                <a:cubicBezTo>
                  <a:pt x="403181" y="731679"/>
                  <a:pt x="431313" y="670543"/>
                  <a:pt x="394894" y="634124"/>
                </a:cubicBezTo>
                <a:lnTo>
                  <a:pt x="237932" y="477162"/>
                </a:lnTo>
                <a:lnTo>
                  <a:pt x="287652" y="384479"/>
                </a:lnTo>
                <a:lnTo>
                  <a:pt x="322156" y="425569"/>
                </a:lnTo>
                <a:close/>
              </a:path>
            </a:pathLst>
          </a:custGeom>
          <a:solidFill>
            <a:srgbClr val="910830"/>
          </a:solidFill>
          <a:ln w="1414" cap="flat">
            <a:noFill/>
            <a:prstDash val="solid"/>
            <a:miter/>
          </a:ln>
        </p:spPr>
        <p:txBody>
          <a:bodyPr rtlCol="0" anchor="ctr"/>
          <a:lstStyle/>
          <a:p>
            <a:endParaRPr lang="en-GB"/>
          </a:p>
        </p:txBody>
      </p:sp>
      <p:sp>
        <p:nvSpPr>
          <p:cNvPr id="325" name="Grafik 321">
            <a:extLst>
              <a:ext uri="{FF2B5EF4-FFF2-40B4-BE49-F238E27FC236}">
                <a16:creationId xmlns:a16="http://schemas.microsoft.com/office/drawing/2014/main" id="{36E88458-6345-4374-91F1-6E50654006FC}"/>
              </a:ext>
            </a:extLst>
          </p:cNvPr>
          <p:cNvSpPr/>
          <p:nvPr/>
        </p:nvSpPr>
        <p:spPr>
          <a:xfrm>
            <a:off x="531138" y="3212258"/>
            <a:ext cx="600986" cy="480789"/>
          </a:xfrm>
          <a:custGeom>
            <a:avLst/>
            <a:gdLst>
              <a:gd name="connsiteX0" fmla="*/ 388781 w 914400"/>
              <a:gd name="connsiteY0" fmla="*/ 274364 h 731520"/>
              <a:gd name="connsiteX1" fmla="*/ 343061 w 914400"/>
              <a:gd name="connsiteY1" fmla="*/ 320084 h 731520"/>
              <a:gd name="connsiteX2" fmla="*/ 343061 w 914400"/>
              <a:gd name="connsiteY2" fmla="*/ 434384 h 731520"/>
              <a:gd name="connsiteX3" fmla="*/ 320201 w 914400"/>
              <a:gd name="connsiteY3" fmla="*/ 457244 h 731520"/>
              <a:gd name="connsiteX4" fmla="*/ 297341 w 914400"/>
              <a:gd name="connsiteY4" fmla="*/ 434384 h 731520"/>
              <a:gd name="connsiteX5" fmla="*/ 297341 w 914400"/>
              <a:gd name="connsiteY5" fmla="*/ 325014 h 731520"/>
              <a:gd name="connsiteX6" fmla="*/ 316900 w 914400"/>
              <a:gd name="connsiteY6" fmla="*/ 254448 h 731520"/>
              <a:gd name="connsiteX7" fmla="*/ 427986 w 914400"/>
              <a:gd name="connsiteY7" fmla="*/ 69296 h 731520"/>
              <a:gd name="connsiteX8" fmla="*/ 412312 w 914400"/>
              <a:gd name="connsiteY8" fmla="*/ 6559 h 731520"/>
              <a:gd name="connsiteX9" fmla="*/ 351876 w 914400"/>
              <a:gd name="connsiteY9" fmla="*/ 19718 h 731520"/>
              <a:gd name="connsiteX10" fmla="*/ 350747 w 914400"/>
              <a:gd name="connsiteY10" fmla="*/ 20404 h 731520"/>
              <a:gd name="connsiteX11" fmla="*/ 183212 w 914400"/>
              <a:gd name="connsiteY11" fmla="*/ 271721 h 731520"/>
              <a:gd name="connsiteX12" fmla="*/ 160181 w 914400"/>
              <a:gd name="connsiteY12" fmla="*/ 347774 h 731520"/>
              <a:gd name="connsiteX13" fmla="*/ 160181 w 914400"/>
              <a:gd name="connsiteY13" fmla="*/ 462402 h 731520"/>
              <a:gd name="connsiteX14" fmla="*/ 31422 w 914400"/>
              <a:gd name="connsiteY14" fmla="*/ 505322 h 731520"/>
              <a:gd name="connsiteX15" fmla="*/ 161 w 914400"/>
              <a:gd name="connsiteY15" fmla="*/ 548684 h 731520"/>
              <a:gd name="connsiteX16" fmla="*/ 161 w 914400"/>
              <a:gd name="connsiteY16" fmla="*/ 685844 h 731520"/>
              <a:gd name="connsiteX17" fmla="*/ 45881 w 914400"/>
              <a:gd name="connsiteY17" fmla="*/ 731564 h 731520"/>
              <a:gd name="connsiteX18" fmla="*/ 57396 w 914400"/>
              <a:gd name="connsiteY18" fmla="*/ 730093 h 731520"/>
              <a:gd name="connsiteX19" fmla="*/ 313414 w 914400"/>
              <a:gd name="connsiteY19" fmla="*/ 663484 h 731520"/>
              <a:gd name="connsiteX20" fmla="*/ 434501 w 914400"/>
              <a:gd name="connsiteY20" fmla="*/ 502964 h 731520"/>
              <a:gd name="connsiteX21" fmla="*/ 434501 w 914400"/>
              <a:gd name="connsiteY21" fmla="*/ 320084 h 731520"/>
              <a:gd name="connsiteX22" fmla="*/ 388781 w 914400"/>
              <a:gd name="connsiteY22" fmla="*/ 274364 h 731520"/>
              <a:gd name="connsiteX23" fmla="*/ 883300 w 914400"/>
              <a:gd name="connsiteY23" fmla="*/ 505436 h 731520"/>
              <a:gd name="connsiteX24" fmla="*/ 754541 w 914400"/>
              <a:gd name="connsiteY24" fmla="*/ 462516 h 731520"/>
              <a:gd name="connsiteX25" fmla="*/ 754541 w 914400"/>
              <a:gd name="connsiteY25" fmla="*/ 347888 h 731520"/>
              <a:gd name="connsiteX26" fmla="*/ 731509 w 914400"/>
              <a:gd name="connsiteY26" fmla="*/ 271835 h 731520"/>
              <a:gd name="connsiteX27" fmla="*/ 563974 w 914400"/>
              <a:gd name="connsiteY27" fmla="*/ 20533 h 731520"/>
              <a:gd name="connsiteX28" fmla="*/ 562845 w 914400"/>
              <a:gd name="connsiteY28" fmla="*/ 19847 h 731520"/>
              <a:gd name="connsiteX29" fmla="*/ 502409 w 914400"/>
              <a:gd name="connsiteY29" fmla="*/ 6688 h 731520"/>
              <a:gd name="connsiteX30" fmla="*/ 486736 w 914400"/>
              <a:gd name="connsiteY30" fmla="*/ 69424 h 731520"/>
              <a:gd name="connsiteX31" fmla="*/ 597821 w 914400"/>
              <a:gd name="connsiteY31" fmla="*/ 254576 h 731520"/>
              <a:gd name="connsiteX32" fmla="*/ 617381 w 914400"/>
              <a:gd name="connsiteY32" fmla="*/ 325142 h 731520"/>
              <a:gd name="connsiteX33" fmla="*/ 617381 w 914400"/>
              <a:gd name="connsiteY33" fmla="*/ 434513 h 731520"/>
              <a:gd name="connsiteX34" fmla="*/ 594521 w 914400"/>
              <a:gd name="connsiteY34" fmla="*/ 457373 h 731520"/>
              <a:gd name="connsiteX35" fmla="*/ 571661 w 914400"/>
              <a:gd name="connsiteY35" fmla="*/ 434513 h 731520"/>
              <a:gd name="connsiteX36" fmla="*/ 571661 w 914400"/>
              <a:gd name="connsiteY36" fmla="*/ 320213 h 731520"/>
              <a:gd name="connsiteX37" fmla="*/ 525941 w 914400"/>
              <a:gd name="connsiteY37" fmla="*/ 274493 h 731520"/>
              <a:gd name="connsiteX38" fmla="*/ 480221 w 914400"/>
              <a:gd name="connsiteY38" fmla="*/ 320213 h 731520"/>
              <a:gd name="connsiteX39" fmla="*/ 480221 w 914400"/>
              <a:gd name="connsiteY39" fmla="*/ 503093 h 731520"/>
              <a:gd name="connsiteX40" fmla="*/ 601307 w 914400"/>
              <a:gd name="connsiteY40" fmla="*/ 663599 h 731520"/>
              <a:gd name="connsiteX41" fmla="*/ 857325 w 914400"/>
              <a:gd name="connsiteY41" fmla="*/ 730207 h 731520"/>
              <a:gd name="connsiteX42" fmla="*/ 868841 w 914400"/>
              <a:gd name="connsiteY42" fmla="*/ 731679 h 731520"/>
              <a:gd name="connsiteX43" fmla="*/ 914561 w 914400"/>
              <a:gd name="connsiteY43" fmla="*/ 685959 h 731520"/>
              <a:gd name="connsiteX44" fmla="*/ 914561 w 914400"/>
              <a:gd name="connsiteY44" fmla="*/ 548799 h 731520"/>
              <a:gd name="connsiteX45" fmla="*/ 883300 w 914400"/>
              <a:gd name="connsiteY45" fmla="*/ 50543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731520">
                <a:moveTo>
                  <a:pt x="388781" y="274364"/>
                </a:moveTo>
                <a:cubicBezTo>
                  <a:pt x="363635" y="274364"/>
                  <a:pt x="343061" y="294938"/>
                  <a:pt x="343061" y="320084"/>
                </a:cubicBezTo>
                <a:lnTo>
                  <a:pt x="343061" y="434384"/>
                </a:lnTo>
                <a:cubicBezTo>
                  <a:pt x="343061" y="447015"/>
                  <a:pt x="332831" y="457244"/>
                  <a:pt x="320201" y="457244"/>
                </a:cubicBezTo>
                <a:cubicBezTo>
                  <a:pt x="307571" y="457244"/>
                  <a:pt x="297341" y="447015"/>
                  <a:pt x="297341" y="434384"/>
                </a:cubicBezTo>
                <a:lnTo>
                  <a:pt x="297341" y="325014"/>
                </a:lnTo>
                <a:cubicBezTo>
                  <a:pt x="297341" y="300168"/>
                  <a:pt x="304084" y="275765"/>
                  <a:pt x="316900" y="254448"/>
                </a:cubicBezTo>
                <a:lnTo>
                  <a:pt x="427986" y="69296"/>
                </a:lnTo>
                <a:cubicBezTo>
                  <a:pt x="440973" y="47636"/>
                  <a:pt x="433972" y="19561"/>
                  <a:pt x="412312" y="6559"/>
                </a:cubicBezTo>
                <a:cubicBezTo>
                  <a:pt x="391667" y="-5828"/>
                  <a:pt x="365564" y="416"/>
                  <a:pt x="351876" y="19718"/>
                </a:cubicBezTo>
                <a:cubicBezTo>
                  <a:pt x="351590" y="20047"/>
                  <a:pt x="350990" y="20018"/>
                  <a:pt x="350747" y="20404"/>
                </a:cubicBezTo>
                <a:lnTo>
                  <a:pt x="183212" y="271721"/>
                </a:lnTo>
                <a:cubicBezTo>
                  <a:pt x="168125" y="294353"/>
                  <a:pt x="160181" y="320656"/>
                  <a:pt x="160181" y="347774"/>
                </a:cubicBezTo>
                <a:lnTo>
                  <a:pt x="160181" y="462402"/>
                </a:lnTo>
                <a:lnTo>
                  <a:pt x="31422" y="505322"/>
                </a:lnTo>
                <a:cubicBezTo>
                  <a:pt x="12750" y="511534"/>
                  <a:pt x="154" y="529006"/>
                  <a:pt x="161" y="548684"/>
                </a:cubicBezTo>
                <a:lnTo>
                  <a:pt x="161" y="685844"/>
                </a:lnTo>
                <a:cubicBezTo>
                  <a:pt x="161" y="701303"/>
                  <a:pt x="12334" y="731564"/>
                  <a:pt x="45881" y="731564"/>
                </a:cubicBezTo>
                <a:cubicBezTo>
                  <a:pt x="49724" y="731564"/>
                  <a:pt x="53610" y="731079"/>
                  <a:pt x="57396" y="730093"/>
                </a:cubicBezTo>
                <a:lnTo>
                  <a:pt x="313414" y="663484"/>
                </a:lnTo>
                <a:cubicBezTo>
                  <a:pt x="384723" y="643096"/>
                  <a:pt x="434501" y="577102"/>
                  <a:pt x="434501" y="502964"/>
                </a:cubicBezTo>
                <a:lnTo>
                  <a:pt x="434501" y="320084"/>
                </a:lnTo>
                <a:cubicBezTo>
                  <a:pt x="434501" y="294938"/>
                  <a:pt x="413927" y="274364"/>
                  <a:pt x="388781" y="274364"/>
                </a:cubicBezTo>
                <a:close/>
                <a:moveTo>
                  <a:pt x="883300" y="505436"/>
                </a:moveTo>
                <a:lnTo>
                  <a:pt x="754541" y="462516"/>
                </a:lnTo>
                <a:lnTo>
                  <a:pt x="754541" y="347888"/>
                </a:lnTo>
                <a:cubicBezTo>
                  <a:pt x="754541" y="320770"/>
                  <a:pt x="746597" y="294467"/>
                  <a:pt x="731509" y="271835"/>
                </a:cubicBezTo>
                <a:lnTo>
                  <a:pt x="563974" y="20533"/>
                </a:lnTo>
                <a:cubicBezTo>
                  <a:pt x="563717" y="20147"/>
                  <a:pt x="563131" y="20190"/>
                  <a:pt x="562845" y="19847"/>
                </a:cubicBezTo>
                <a:cubicBezTo>
                  <a:pt x="549158" y="544"/>
                  <a:pt x="523055" y="-5699"/>
                  <a:pt x="502409" y="6688"/>
                </a:cubicBezTo>
                <a:cubicBezTo>
                  <a:pt x="480749" y="19675"/>
                  <a:pt x="473749" y="47765"/>
                  <a:pt x="486736" y="69424"/>
                </a:cubicBezTo>
                <a:lnTo>
                  <a:pt x="597821" y="254576"/>
                </a:lnTo>
                <a:cubicBezTo>
                  <a:pt x="610637" y="275893"/>
                  <a:pt x="617381" y="300296"/>
                  <a:pt x="617381" y="325142"/>
                </a:cubicBezTo>
                <a:lnTo>
                  <a:pt x="617381" y="434513"/>
                </a:lnTo>
                <a:cubicBezTo>
                  <a:pt x="617381" y="447143"/>
                  <a:pt x="607151" y="457373"/>
                  <a:pt x="594521" y="457373"/>
                </a:cubicBezTo>
                <a:cubicBezTo>
                  <a:pt x="581891" y="457373"/>
                  <a:pt x="571661" y="447143"/>
                  <a:pt x="571661" y="434513"/>
                </a:cubicBezTo>
                <a:lnTo>
                  <a:pt x="571661" y="320213"/>
                </a:lnTo>
                <a:cubicBezTo>
                  <a:pt x="571661" y="295067"/>
                  <a:pt x="551087" y="274493"/>
                  <a:pt x="525941" y="274493"/>
                </a:cubicBezTo>
                <a:cubicBezTo>
                  <a:pt x="500795" y="274493"/>
                  <a:pt x="480221" y="295067"/>
                  <a:pt x="480221" y="320213"/>
                </a:cubicBezTo>
                <a:lnTo>
                  <a:pt x="480221" y="503093"/>
                </a:lnTo>
                <a:cubicBezTo>
                  <a:pt x="480221" y="577231"/>
                  <a:pt x="529998" y="643225"/>
                  <a:pt x="601307" y="663599"/>
                </a:cubicBezTo>
                <a:lnTo>
                  <a:pt x="857325" y="730207"/>
                </a:lnTo>
                <a:cubicBezTo>
                  <a:pt x="861125" y="731193"/>
                  <a:pt x="865012" y="731679"/>
                  <a:pt x="868841" y="731679"/>
                </a:cubicBezTo>
                <a:cubicBezTo>
                  <a:pt x="902388" y="731679"/>
                  <a:pt x="914561" y="701418"/>
                  <a:pt x="914561" y="685959"/>
                </a:cubicBezTo>
                <a:lnTo>
                  <a:pt x="914561" y="548799"/>
                </a:lnTo>
                <a:cubicBezTo>
                  <a:pt x="914561" y="529125"/>
                  <a:pt x="901973" y="511665"/>
                  <a:pt x="883300" y="505436"/>
                </a:cubicBezTo>
                <a:close/>
              </a:path>
            </a:pathLst>
          </a:custGeom>
          <a:solidFill>
            <a:srgbClr val="910830"/>
          </a:solidFill>
          <a:ln w="1429" cap="flat">
            <a:noFill/>
            <a:prstDash val="solid"/>
            <a:miter/>
          </a:ln>
        </p:spPr>
        <p:txBody>
          <a:bodyPr rtlCol="0" anchor="ctr"/>
          <a:lstStyle/>
          <a:p>
            <a:endParaRPr lang="en-GB"/>
          </a:p>
        </p:txBody>
      </p:sp>
      <p:sp>
        <p:nvSpPr>
          <p:cNvPr id="326" name="Grafik 322">
            <a:extLst>
              <a:ext uri="{FF2B5EF4-FFF2-40B4-BE49-F238E27FC236}">
                <a16:creationId xmlns:a16="http://schemas.microsoft.com/office/drawing/2014/main" id="{1F9BDA52-1029-4F74-A1BA-C0BDB1DCA00C}"/>
              </a:ext>
            </a:extLst>
          </p:cNvPr>
          <p:cNvSpPr/>
          <p:nvPr/>
        </p:nvSpPr>
        <p:spPr>
          <a:xfrm>
            <a:off x="6275561" y="3238143"/>
            <a:ext cx="360591" cy="420690"/>
          </a:xfrm>
          <a:custGeom>
            <a:avLst/>
            <a:gdLst>
              <a:gd name="connsiteX0" fmla="*/ 430584 w 548640"/>
              <a:gd name="connsiteY0" fmla="*/ 457359 h 640080"/>
              <a:gd name="connsiteX1" fmla="*/ 542113 w 548640"/>
              <a:gd name="connsiteY1" fmla="*/ 345831 h 640080"/>
              <a:gd name="connsiteX2" fmla="*/ 542113 w 548640"/>
              <a:gd name="connsiteY2" fmla="*/ 313498 h 640080"/>
              <a:gd name="connsiteX3" fmla="*/ 509780 w 548640"/>
              <a:gd name="connsiteY3" fmla="*/ 281166 h 640080"/>
              <a:gd name="connsiteX4" fmla="*/ 477447 w 548640"/>
              <a:gd name="connsiteY4" fmla="*/ 281166 h 640080"/>
              <a:gd name="connsiteX5" fmla="*/ 365919 w 548640"/>
              <a:gd name="connsiteY5" fmla="*/ 392694 h 640080"/>
              <a:gd name="connsiteX6" fmla="*/ 245961 w 548640"/>
              <a:gd name="connsiteY6" fmla="*/ 272736 h 640080"/>
              <a:gd name="connsiteX7" fmla="*/ 365919 w 548640"/>
              <a:gd name="connsiteY7" fmla="*/ 137319 h 640080"/>
              <a:gd name="connsiteX8" fmla="*/ 228759 w 548640"/>
              <a:gd name="connsiteY8" fmla="*/ 159 h 640080"/>
              <a:gd name="connsiteX9" fmla="*/ 23019 w 548640"/>
              <a:gd name="connsiteY9" fmla="*/ 159 h 640080"/>
              <a:gd name="connsiteX10" fmla="*/ 159 w 548640"/>
              <a:gd name="connsiteY10" fmla="*/ 23019 h 640080"/>
              <a:gd name="connsiteX11" fmla="*/ 159 w 548640"/>
              <a:gd name="connsiteY11" fmla="*/ 388779 h 640080"/>
              <a:gd name="connsiteX12" fmla="*/ 23019 w 548640"/>
              <a:gd name="connsiteY12" fmla="*/ 411639 h 640080"/>
              <a:gd name="connsiteX13" fmla="*/ 68739 w 548640"/>
              <a:gd name="connsiteY13" fmla="*/ 411639 h 640080"/>
              <a:gd name="connsiteX14" fmla="*/ 91599 w 548640"/>
              <a:gd name="connsiteY14" fmla="*/ 388779 h 640080"/>
              <a:gd name="connsiteX15" fmla="*/ 91599 w 548640"/>
              <a:gd name="connsiteY15" fmla="*/ 274479 h 640080"/>
              <a:gd name="connsiteX16" fmla="*/ 118388 w 548640"/>
              <a:gd name="connsiteY16" fmla="*/ 274479 h 640080"/>
              <a:gd name="connsiteX17" fmla="*/ 301268 w 548640"/>
              <a:gd name="connsiteY17" fmla="*/ 457359 h 640080"/>
              <a:gd name="connsiteX18" fmla="*/ 189740 w 548640"/>
              <a:gd name="connsiteY18" fmla="*/ 568887 h 640080"/>
              <a:gd name="connsiteX19" fmla="*/ 189740 w 548640"/>
              <a:gd name="connsiteY19" fmla="*/ 601220 h 640080"/>
              <a:gd name="connsiteX20" fmla="*/ 222073 w 548640"/>
              <a:gd name="connsiteY20" fmla="*/ 633553 h 640080"/>
              <a:gd name="connsiteX21" fmla="*/ 254405 w 548640"/>
              <a:gd name="connsiteY21" fmla="*/ 633553 h 640080"/>
              <a:gd name="connsiteX22" fmla="*/ 365919 w 548640"/>
              <a:gd name="connsiteY22" fmla="*/ 522010 h 640080"/>
              <a:gd name="connsiteX23" fmla="*/ 477447 w 548640"/>
              <a:gd name="connsiteY23" fmla="*/ 633538 h 640080"/>
              <a:gd name="connsiteX24" fmla="*/ 509780 w 548640"/>
              <a:gd name="connsiteY24" fmla="*/ 633538 h 640080"/>
              <a:gd name="connsiteX25" fmla="*/ 542113 w 548640"/>
              <a:gd name="connsiteY25" fmla="*/ 601206 h 640080"/>
              <a:gd name="connsiteX26" fmla="*/ 542113 w 548640"/>
              <a:gd name="connsiteY26" fmla="*/ 568873 h 640080"/>
              <a:gd name="connsiteX27" fmla="*/ 430584 w 548640"/>
              <a:gd name="connsiteY27" fmla="*/ 457359 h 640080"/>
              <a:gd name="connsiteX28" fmla="*/ 91599 w 548640"/>
              <a:gd name="connsiteY28" fmla="*/ 91599 h 640080"/>
              <a:gd name="connsiteX29" fmla="*/ 228759 w 548640"/>
              <a:gd name="connsiteY29" fmla="*/ 91599 h 640080"/>
              <a:gd name="connsiteX30" fmla="*/ 274479 w 548640"/>
              <a:gd name="connsiteY30" fmla="*/ 137319 h 640080"/>
              <a:gd name="connsiteX31" fmla="*/ 228759 w 548640"/>
              <a:gd name="connsiteY31" fmla="*/ 183039 h 640080"/>
              <a:gd name="connsiteX32" fmla="*/ 91599 w 548640"/>
              <a:gd name="connsiteY32" fmla="*/ 183039 h 640080"/>
              <a:gd name="connsiteX33" fmla="*/ 91599 w 548640"/>
              <a:gd name="connsiteY33" fmla="*/ 915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8640" h="640080">
                <a:moveTo>
                  <a:pt x="430584" y="457359"/>
                </a:moveTo>
                <a:lnTo>
                  <a:pt x="542113" y="345831"/>
                </a:lnTo>
                <a:cubicBezTo>
                  <a:pt x="551042" y="336901"/>
                  <a:pt x="551042" y="322428"/>
                  <a:pt x="542113" y="313498"/>
                </a:cubicBezTo>
                <a:lnTo>
                  <a:pt x="509780" y="281166"/>
                </a:lnTo>
                <a:cubicBezTo>
                  <a:pt x="500850" y="272236"/>
                  <a:pt x="486377" y="272236"/>
                  <a:pt x="477447" y="281166"/>
                </a:cubicBezTo>
                <a:lnTo>
                  <a:pt x="365919" y="392694"/>
                </a:lnTo>
                <a:lnTo>
                  <a:pt x="245961" y="272736"/>
                </a:lnTo>
                <a:cubicBezTo>
                  <a:pt x="313498" y="264192"/>
                  <a:pt x="365919" y="207171"/>
                  <a:pt x="365919" y="137319"/>
                </a:cubicBezTo>
                <a:cubicBezTo>
                  <a:pt x="365919" y="61567"/>
                  <a:pt x="304511" y="159"/>
                  <a:pt x="228759" y="159"/>
                </a:cubicBezTo>
                <a:lnTo>
                  <a:pt x="23019" y="159"/>
                </a:lnTo>
                <a:cubicBezTo>
                  <a:pt x="10389" y="159"/>
                  <a:pt x="159" y="10389"/>
                  <a:pt x="159" y="23019"/>
                </a:cubicBezTo>
                <a:lnTo>
                  <a:pt x="159" y="388779"/>
                </a:lnTo>
                <a:cubicBezTo>
                  <a:pt x="159" y="401409"/>
                  <a:pt x="10389" y="411639"/>
                  <a:pt x="23019" y="411639"/>
                </a:cubicBezTo>
                <a:lnTo>
                  <a:pt x="68739" y="411639"/>
                </a:lnTo>
                <a:cubicBezTo>
                  <a:pt x="81369" y="411639"/>
                  <a:pt x="91599" y="401409"/>
                  <a:pt x="91599" y="388779"/>
                </a:cubicBezTo>
                <a:lnTo>
                  <a:pt x="91599" y="274479"/>
                </a:lnTo>
                <a:lnTo>
                  <a:pt x="118388" y="274479"/>
                </a:lnTo>
                <a:lnTo>
                  <a:pt x="301268" y="457359"/>
                </a:lnTo>
                <a:lnTo>
                  <a:pt x="189740" y="568887"/>
                </a:lnTo>
                <a:cubicBezTo>
                  <a:pt x="180810" y="577817"/>
                  <a:pt x="180810" y="592290"/>
                  <a:pt x="189740" y="601220"/>
                </a:cubicBezTo>
                <a:lnTo>
                  <a:pt x="222073" y="633553"/>
                </a:lnTo>
                <a:cubicBezTo>
                  <a:pt x="231002" y="642482"/>
                  <a:pt x="245475" y="642482"/>
                  <a:pt x="254405" y="633553"/>
                </a:cubicBezTo>
                <a:lnTo>
                  <a:pt x="365919" y="522010"/>
                </a:lnTo>
                <a:lnTo>
                  <a:pt x="477447" y="633538"/>
                </a:lnTo>
                <a:cubicBezTo>
                  <a:pt x="486377" y="642468"/>
                  <a:pt x="500850" y="642468"/>
                  <a:pt x="509780" y="633538"/>
                </a:cubicBezTo>
                <a:lnTo>
                  <a:pt x="542113" y="601206"/>
                </a:lnTo>
                <a:cubicBezTo>
                  <a:pt x="551042" y="592276"/>
                  <a:pt x="551042" y="577803"/>
                  <a:pt x="542113" y="568873"/>
                </a:cubicBezTo>
                <a:lnTo>
                  <a:pt x="430584" y="457359"/>
                </a:lnTo>
                <a:close/>
                <a:moveTo>
                  <a:pt x="91599" y="91599"/>
                </a:moveTo>
                <a:lnTo>
                  <a:pt x="228759" y="91599"/>
                </a:lnTo>
                <a:cubicBezTo>
                  <a:pt x="253962" y="91599"/>
                  <a:pt x="274479" y="112116"/>
                  <a:pt x="274479" y="137319"/>
                </a:cubicBezTo>
                <a:cubicBezTo>
                  <a:pt x="274479" y="162522"/>
                  <a:pt x="253962" y="183039"/>
                  <a:pt x="228759" y="183039"/>
                </a:cubicBezTo>
                <a:lnTo>
                  <a:pt x="91599" y="183039"/>
                </a:lnTo>
                <a:lnTo>
                  <a:pt x="91599" y="91599"/>
                </a:lnTo>
                <a:close/>
              </a:path>
            </a:pathLst>
          </a:custGeom>
          <a:solidFill>
            <a:srgbClr val="910830"/>
          </a:solidFill>
          <a:ln w="1414" cap="flat">
            <a:noFill/>
            <a:prstDash val="solid"/>
            <a:miter/>
          </a:ln>
        </p:spPr>
        <p:txBody>
          <a:bodyPr rtlCol="0" anchor="ctr"/>
          <a:lstStyle/>
          <a:p>
            <a:endParaRPr lang="en-GB"/>
          </a:p>
        </p:txBody>
      </p:sp>
      <p:sp>
        <p:nvSpPr>
          <p:cNvPr id="327" name="Grafik 323">
            <a:extLst>
              <a:ext uri="{FF2B5EF4-FFF2-40B4-BE49-F238E27FC236}">
                <a16:creationId xmlns:a16="http://schemas.microsoft.com/office/drawing/2014/main" id="{ADF3FA97-B2D6-43A0-A21A-66CA92C2A2B3}"/>
              </a:ext>
            </a:extLst>
          </p:cNvPr>
          <p:cNvSpPr/>
          <p:nvPr/>
        </p:nvSpPr>
        <p:spPr>
          <a:xfrm>
            <a:off x="6723796" y="3208094"/>
            <a:ext cx="360591" cy="480789"/>
          </a:xfrm>
          <a:custGeom>
            <a:avLst/>
            <a:gdLst>
              <a:gd name="connsiteX0" fmla="*/ 45879 w 548640"/>
              <a:gd name="connsiteY0" fmla="*/ 274479 h 731520"/>
              <a:gd name="connsiteX1" fmla="*/ 217329 w 548640"/>
              <a:gd name="connsiteY1" fmla="*/ 274479 h 731520"/>
              <a:gd name="connsiteX2" fmla="*/ 228759 w 548640"/>
              <a:gd name="connsiteY2" fmla="*/ 285909 h 731520"/>
              <a:gd name="connsiteX3" fmla="*/ 228759 w 548640"/>
              <a:gd name="connsiteY3" fmla="*/ 308769 h 731520"/>
              <a:gd name="connsiteX4" fmla="*/ 217329 w 548640"/>
              <a:gd name="connsiteY4" fmla="*/ 320199 h 731520"/>
              <a:gd name="connsiteX5" fmla="*/ 45879 w 548640"/>
              <a:gd name="connsiteY5" fmla="*/ 320199 h 731520"/>
              <a:gd name="connsiteX6" fmla="*/ 45879 w 548640"/>
              <a:gd name="connsiteY6" fmla="*/ 411639 h 731520"/>
              <a:gd name="connsiteX7" fmla="*/ 217329 w 548640"/>
              <a:gd name="connsiteY7" fmla="*/ 411639 h 731520"/>
              <a:gd name="connsiteX8" fmla="*/ 228759 w 548640"/>
              <a:gd name="connsiteY8" fmla="*/ 423069 h 731520"/>
              <a:gd name="connsiteX9" fmla="*/ 228759 w 548640"/>
              <a:gd name="connsiteY9" fmla="*/ 445929 h 731520"/>
              <a:gd name="connsiteX10" fmla="*/ 217329 w 548640"/>
              <a:gd name="connsiteY10" fmla="*/ 457359 h 731520"/>
              <a:gd name="connsiteX11" fmla="*/ 45879 w 548640"/>
              <a:gd name="connsiteY11" fmla="*/ 457359 h 731520"/>
              <a:gd name="connsiteX12" fmla="*/ 45879 w 548640"/>
              <a:gd name="connsiteY12" fmla="*/ 548799 h 731520"/>
              <a:gd name="connsiteX13" fmla="*/ 217329 w 548640"/>
              <a:gd name="connsiteY13" fmla="*/ 548799 h 731520"/>
              <a:gd name="connsiteX14" fmla="*/ 228759 w 548640"/>
              <a:gd name="connsiteY14" fmla="*/ 560229 h 731520"/>
              <a:gd name="connsiteX15" fmla="*/ 228759 w 548640"/>
              <a:gd name="connsiteY15" fmla="*/ 583089 h 731520"/>
              <a:gd name="connsiteX16" fmla="*/ 217329 w 548640"/>
              <a:gd name="connsiteY16" fmla="*/ 594519 h 731520"/>
              <a:gd name="connsiteX17" fmla="*/ 45879 w 548640"/>
              <a:gd name="connsiteY17" fmla="*/ 594519 h 731520"/>
              <a:gd name="connsiteX18" fmla="*/ 45879 w 548640"/>
              <a:gd name="connsiteY18" fmla="*/ 685959 h 731520"/>
              <a:gd name="connsiteX19" fmla="*/ 91599 w 548640"/>
              <a:gd name="connsiteY19" fmla="*/ 731679 h 731520"/>
              <a:gd name="connsiteX20" fmla="*/ 457359 w 548640"/>
              <a:gd name="connsiteY20" fmla="*/ 731679 h 731520"/>
              <a:gd name="connsiteX21" fmla="*/ 503079 w 548640"/>
              <a:gd name="connsiteY21" fmla="*/ 685959 h 731520"/>
              <a:gd name="connsiteX22" fmla="*/ 503079 w 548640"/>
              <a:gd name="connsiteY22" fmla="*/ 183039 h 731520"/>
              <a:gd name="connsiteX23" fmla="*/ 45879 w 548640"/>
              <a:gd name="connsiteY23" fmla="*/ 183039 h 731520"/>
              <a:gd name="connsiteX24" fmla="*/ 45879 w 548640"/>
              <a:gd name="connsiteY24" fmla="*/ 274479 h 731520"/>
              <a:gd name="connsiteX25" fmla="*/ 514509 w 548640"/>
              <a:gd name="connsiteY25" fmla="*/ 159 h 731520"/>
              <a:gd name="connsiteX26" fmla="*/ 34449 w 548640"/>
              <a:gd name="connsiteY26" fmla="*/ 159 h 731520"/>
              <a:gd name="connsiteX27" fmla="*/ 159 w 548640"/>
              <a:gd name="connsiteY27" fmla="*/ 34449 h 731520"/>
              <a:gd name="connsiteX28" fmla="*/ 159 w 548640"/>
              <a:gd name="connsiteY28" fmla="*/ 103029 h 731520"/>
              <a:gd name="connsiteX29" fmla="*/ 34449 w 548640"/>
              <a:gd name="connsiteY29" fmla="*/ 137319 h 731520"/>
              <a:gd name="connsiteX30" fmla="*/ 514509 w 548640"/>
              <a:gd name="connsiteY30" fmla="*/ 137319 h 731520"/>
              <a:gd name="connsiteX31" fmla="*/ 548799 w 548640"/>
              <a:gd name="connsiteY31" fmla="*/ 103029 h 731520"/>
              <a:gd name="connsiteX32" fmla="*/ 548799 w 548640"/>
              <a:gd name="connsiteY32" fmla="*/ 34449 h 731520"/>
              <a:gd name="connsiteX33" fmla="*/ 514509 w 548640"/>
              <a:gd name="connsiteY33" fmla="*/ 1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8640" h="731520">
                <a:moveTo>
                  <a:pt x="45879" y="274479"/>
                </a:moveTo>
                <a:lnTo>
                  <a:pt x="217329" y="274479"/>
                </a:lnTo>
                <a:cubicBezTo>
                  <a:pt x="223616" y="274479"/>
                  <a:pt x="228759" y="279623"/>
                  <a:pt x="228759" y="285909"/>
                </a:cubicBezTo>
                <a:lnTo>
                  <a:pt x="228759" y="308769"/>
                </a:lnTo>
                <a:cubicBezTo>
                  <a:pt x="228759" y="315056"/>
                  <a:pt x="223616" y="320199"/>
                  <a:pt x="217329" y="320199"/>
                </a:cubicBezTo>
                <a:lnTo>
                  <a:pt x="45879" y="320199"/>
                </a:lnTo>
                <a:lnTo>
                  <a:pt x="45879" y="411639"/>
                </a:lnTo>
                <a:lnTo>
                  <a:pt x="217329" y="411639"/>
                </a:lnTo>
                <a:cubicBezTo>
                  <a:pt x="223616" y="411639"/>
                  <a:pt x="228759" y="416783"/>
                  <a:pt x="228759" y="423069"/>
                </a:cubicBezTo>
                <a:lnTo>
                  <a:pt x="228759" y="445929"/>
                </a:lnTo>
                <a:cubicBezTo>
                  <a:pt x="228759" y="452216"/>
                  <a:pt x="223616" y="457359"/>
                  <a:pt x="217329" y="457359"/>
                </a:cubicBezTo>
                <a:lnTo>
                  <a:pt x="45879" y="457359"/>
                </a:lnTo>
                <a:lnTo>
                  <a:pt x="45879" y="548799"/>
                </a:lnTo>
                <a:lnTo>
                  <a:pt x="217329" y="548799"/>
                </a:lnTo>
                <a:cubicBezTo>
                  <a:pt x="223616" y="548799"/>
                  <a:pt x="228759" y="553943"/>
                  <a:pt x="228759" y="560229"/>
                </a:cubicBezTo>
                <a:lnTo>
                  <a:pt x="228759" y="583089"/>
                </a:lnTo>
                <a:cubicBezTo>
                  <a:pt x="228759" y="589376"/>
                  <a:pt x="223616" y="594519"/>
                  <a:pt x="217329" y="594519"/>
                </a:cubicBezTo>
                <a:lnTo>
                  <a:pt x="45879" y="594519"/>
                </a:lnTo>
                <a:lnTo>
                  <a:pt x="45879" y="685959"/>
                </a:lnTo>
                <a:cubicBezTo>
                  <a:pt x="45879" y="711105"/>
                  <a:pt x="66453" y="731679"/>
                  <a:pt x="91599" y="731679"/>
                </a:cubicBezTo>
                <a:lnTo>
                  <a:pt x="457359" y="731679"/>
                </a:lnTo>
                <a:cubicBezTo>
                  <a:pt x="482505" y="731679"/>
                  <a:pt x="503079" y="711105"/>
                  <a:pt x="503079" y="685959"/>
                </a:cubicBezTo>
                <a:lnTo>
                  <a:pt x="503079" y="183039"/>
                </a:lnTo>
                <a:lnTo>
                  <a:pt x="45879" y="183039"/>
                </a:lnTo>
                <a:lnTo>
                  <a:pt x="45879" y="274479"/>
                </a:lnTo>
                <a:close/>
                <a:moveTo>
                  <a:pt x="514509" y="159"/>
                </a:moveTo>
                <a:lnTo>
                  <a:pt x="34449" y="159"/>
                </a:lnTo>
                <a:cubicBezTo>
                  <a:pt x="15590" y="159"/>
                  <a:pt x="159" y="15590"/>
                  <a:pt x="159" y="34449"/>
                </a:cubicBezTo>
                <a:lnTo>
                  <a:pt x="159" y="103029"/>
                </a:lnTo>
                <a:cubicBezTo>
                  <a:pt x="159" y="121889"/>
                  <a:pt x="15590" y="137319"/>
                  <a:pt x="34449" y="137319"/>
                </a:cubicBezTo>
                <a:lnTo>
                  <a:pt x="514509" y="137319"/>
                </a:lnTo>
                <a:cubicBezTo>
                  <a:pt x="533369" y="137319"/>
                  <a:pt x="548799" y="121889"/>
                  <a:pt x="548799" y="103029"/>
                </a:cubicBezTo>
                <a:lnTo>
                  <a:pt x="548799" y="34449"/>
                </a:lnTo>
                <a:cubicBezTo>
                  <a:pt x="548799" y="15590"/>
                  <a:pt x="533369" y="159"/>
                  <a:pt x="514509" y="159"/>
                </a:cubicBezTo>
                <a:close/>
              </a:path>
            </a:pathLst>
          </a:custGeom>
          <a:solidFill>
            <a:srgbClr val="910830"/>
          </a:solidFill>
          <a:ln w="1414" cap="flat">
            <a:noFill/>
            <a:prstDash val="solid"/>
            <a:miter/>
          </a:ln>
        </p:spPr>
        <p:txBody>
          <a:bodyPr rtlCol="0" anchor="ctr"/>
          <a:lstStyle/>
          <a:p>
            <a:endParaRPr lang="en-GB"/>
          </a:p>
        </p:txBody>
      </p:sp>
      <p:sp>
        <p:nvSpPr>
          <p:cNvPr id="328" name="Grafik 324">
            <a:extLst>
              <a:ext uri="{FF2B5EF4-FFF2-40B4-BE49-F238E27FC236}">
                <a16:creationId xmlns:a16="http://schemas.microsoft.com/office/drawing/2014/main" id="{F6F4FDE9-09BA-40DF-B0B2-900A867D829F}"/>
              </a:ext>
            </a:extLst>
          </p:cNvPr>
          <p:cNvSpPr/>
          <p:nvPr/>
        </p:nvSpPr>
        <p:spPr>
          <a:xfrm>
            <a:off x="7172032" y="3208094"/>
            <a:ext cx="360591" cy="480789"/>
          </a:xfrm>
          <a:custGeom>
            <a:avLst/>
            <a:gdLst>
              <a:gd name="connsiteX0" fmla="*/ 514509 w 548640"/>
              <a:gd name="connsiteY0" fmla="*/ 159 h 731520"/>
              <a:gd name="connsiteX1" fmla="*/ 34449 w 548640"/>
              <a:gd name="connsiteY1" fmla="*/ 159 h 731520"/>
              <a:gd name="connsiteX2" fmla="*/ 159 w 548640"/>
              <a:gd name="connsiteY2" fmla="*/ 34449 h 731520"/>
              <a:gd name="connsiteX3" fmla="*/ 159 w 548640"/>
              <a:gd name="connsiteY3" fmla="*/ 103029 h 731520"/>
              <a:gd name="connsiteX4" fmla="*/ 34449 w 548640"/>
              <a:gd name="connsiteY4" fmla="*/ 137319 h 731520"/>
              <a:gd name="connsiteX5" fmla="*/ 514509 w 548640"/>
              <a:gd name="connsiteY5" fmla="*/ 137319 h 731520"/>
              <a:gd name="connsiteX6" fmla="*/ 548799 w 548640"/>
              <a:gd name="connsiteY6" fmla="*/ 103029 h 731520"/>
              <a:gd name="connsiteX7" fmla="*/ 548799 w 548640"/>
              <a:gd name="connsiteY7" fmla="*/ 34449 h 731520"/>
              <a:gd name="connsiteX8" fmla="*/ 514509 w 548640"/>
              <a:gd name="connsiteY8" fmla="*/ 159 h 731520"/>
              <a:gd name="connsiteX9" fmla="*/ 45879 w 548640"/>
              <a:gd name="connsiteY9" fmla="*/ 685959 h 731520"/>
              <a:gd name="connsiteX10" fmla="*/ 91599 w 548640"/>
              <a:gd name="connsiteY10" fmla="*/ 731679 h 731520"/>
              <a:gd name="connsiteX11" fmla="*/ 457359 w 548640"/>
              <a:gd name="connsiteY11" fmla="*/ 731679 h 731520"/>
              <a:gd name="connsiteX12" fmla="*/ 503079 w 548640"/>
              <a:gd name="connsiteY12" fmla="*/ 685959 h 731520"/>
              <a:gd name="connsiteX13" fmla="*/ 503079 w 548640"/>
              <a:gd name="connsiteY13" fmla="*/ 183039 h 731520"/>
              <a:gd name="connsiteX14" fmla="*/ 45879 w 548640"/>
              <a:gd name="connsiteY14" fmla="*/ 183039 h 731520"/>
              <a:gd name="connsiteX15" fmla="*/ 45879 w 548640"/>
              <a:gd name="connsiteY15" fmla="*/ 685959 h 731520"/>
              <a:gd name="connsiteX16" fmla="*/ 137319 w 548640"/>
              <a:gd name="connsiteY16" fmla="*/ 423069 h 731520"/>
              <a:gd name="connsiteX17" fmla="*/ 148749 w 548640"/>
              <a:gd name="connsiteY17" fmla="*/ 411639 h 731520"/>
              <a:gd name="connsiteX18" fmla="*/ 228759 w 548640"/>
              <a:gd name="connsiteY18" fmla="*/ 411639 h 731520"/>
              <a:gd name="connsiteX19" fmla="*/ 228759 w 548640"/>
              <a:gd name="connsiteY19" fmla="*/ 331629 h 731520"/>
              <a:gd name="connsiteX20" fmla="*/ 240189 w 548640"/>
              <a:gd name="connsiteY20" fmla="*/ 320199 h 731520"/>
              <a:gd name="connsiteX21" fmla="*/ 308769 w 548640"/>
              <a:gd name="connsiteY21" fmla="*/ 320199 h 731520"/>
              <a:gd name="connsiteX22" fmla="*/ 320199 w 548640"/>
              <a:gd name="connsiteY22" fmla="*/ 331629 h 731520"/>
              <a:gd name="connsiteX23" fmla="*/ 320199 w 548640"/>
              <a:gd name="connsiteY23" fmla="*/ 411639 h 731520"/>
              <a:gd name="connsiteX24" fmla="*/ 400209 w 548640"/>
              <a:gd name="connsiteY24" fmla="*/ 411639 h 731520"/>
              <a:gd name="connsiteX25" fmla="*/ 411639 w 548640"/>
              <a:gd name="connsiteY25" fmla="*/ 423069 h 731520"/>
              <a:gd name="connsiteX26" fmla="*/ 411639 w 548640"/>
              <a:gd name="connsiteY26" fmla="*/ 491649 h 731520"/>
              <a:gd name="connsiteX27" fmla="*/ 400209 w 548640"/>
              <a:gd name="connsiteY27" fmla="*/ 503079 h 731520"/>
              <a:gd name="connsiteX28" fmla="*/ 320199 w 548640"/>
              <a:gd name="connsiteY28" fmla="*/ 503079 h 731520"/>
              <a:gd name="connsiteX29" fmla="*/ 320199 w 548640"/>
              <a:gd name="connsiteY29" fmla="*/ 583089 h 731520"/>
              <a:gd name="connsiteX30" fmla="*/ 308769 w 548640"/>
              <a:gd name="connsiteY30" fmla="*/ 594519 h 731520"/>
              <a:gd name="connsiteX31" fmla="*/ 240189 w 548640"/>
              <a:gd name="connsiteY31" fmla="*/ 594519 h 731520"/>
              <a:gd name="connsiteX32" fmla="*/ 228759 w 548640"/>
              <a:gd name="connsiteY32" fmla="*/ 583089 h 731520"/>
              <a:gd name="connsiteX33" fmla="*/ 228759 w 548640"/>
              <a:gd name="connsiteY33" fmla="*/ 503079 h 731520"/>
              <a:gd name="connsiteX34" fmla="*/ 148749 w 548640"/>
              <a:gd name="connsiteY34" fmla="*/ 503079 h 731520"/>
              <a:gd name="connsiteX35" fmla="*/ 137319 w 548640"/>
              <a:gd name="connsiteY35" fmla="*/ 491649 h 731520"/>
              <a:gd name="connsiteX36" fmla="*/ 137319 w 548640"/>
              <a:gd name="connsiteY36" fmla="*/ 4230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8640" h="731520">
                <a:moveTo>
                  <a:pt x="514509" y="159"/>
                </a:moveTo>
                <a:lnTo>
                  <a:pt x="34449" y="159"/>
                </a:lnTo>
                <a:cubicBezTo>
                  <a:pt x="15590" y="159"/>
                  <a:pt x="159" y="15590"/>
                  <a:pt x="159" y="34449"/>
                </a:cubicBezTo>
                <a:lnTo>
                  <a:pt x="159" y="103029"/>
                </a:lnTo>
                <a:cubicBezTo>
                  <a:pt x="159" y="121889"/>
                  <a:pt x="15590" y="137319"/>
                  <a:pt x="34449" y="137319"/>
                </a:cubicBezTo>
                <a:lnTo>
                  <a:pt x="514509" y="137319"/>
                </a:lnTo>
                <a:cubicBezTo>
                  <a:pt x="533369" y="137319"/>
                  <a:pt x="548799" y="121889"/>
                  <a:pt x="548799" y="103029"/>
                </a:cubicBezTo>
                <a:lnTo>
                  <a:pt x="548799" y="34449"/>
                </a:lnTo>
                <a:cubicBezTo>
                  <a:pt x="548799" y="15590"/>
                  <a:pt x="533369" y="159"/>
                  <a:pt x="514509" y="159"/>
                </a:cubicBezTo>
                <a:close/>
                <a:moveTo>
                  <a:pt x="45879" y="685959"/>
                </a:moveTo>
                <a:cubicBezTo>
                  <a:pt x="45879" y="711105"/>
                  <a:pt x="66453" y="731679"/>
                  <a:pt x="91599" y="731679"/>
                </a:cubicBezTo>
                <a:lnTo>
                  <a:pt x="457359" y="731679"/>
                </a:lnTo>
                <a:cubicBezTo>
                  <a:pt x="482505" y="731679"/>
                  <a:pt x="503079" y="711105"/>
                  <a:pt x="503079" y="685959"/>
                </a:cubicBezTo>
                <a:lnTo>
                  <a:pt x="503079" y="183039"/>
                </a:lnTo>
                <a:lnTo>
                  <a:pt x="45879" y="183039"/>
                </a:lnTo>
                <a:lnTo>
                  <a:pt x="45879" y="685959"/>
                </a:lnTo>
                <a:close/>
                <a:moveTo>
                  <a:pt x="137319" y="423069"/>
                </a:moveTo>
                <a:cubicBezTo>
                  <a:pt x="137319" y="416783"/>
                  <a:pt x="142463" y="411639"/>
                  <a:pt x="148749" y="411639"/>
                </a:cubicBezTo>
                <a:lnTo>
                  <a:pt x="228759" y="411639"/>
                </a:lnTo>
                <a:lnTo>
                  <a:pt x="228759" y="331629"/>
                </a:lnTo>
                <a:cubicBezTo>
                  <a:pt x="228759" y="325343"/>
                  <a:pt x="233903" y="320199"/>
                  <a:pt x="240189" y="320199"/>
                </a:cubicBezTo>
                <a:lnTo>
                  <a:pt x="308769" y="320199"/>
                </a:lnTo>
                <a:cubicBezTo>
                  <a:pt x="315056" y="320199"/>
                  <a:pt x="320199" y="325343"/>
                  <a:pt x="320199" y="331629"/>
                </a:cubicBezTo>
                <a:lnTo>
                  <a:pt x="320199" y="411639"/>
                </a:lnTo>
                <a:lnTo>
                  <a:pt x="400209" y="411639"/>
                </a:lnTo>
                <a:cubicBezTo>
                  <a:pt x="406496" y="411639"/>
                  <a:pt x="411639" y="416783"/>
                  <a:pt x="411639" y="423069"/>
                </a:cubicBezTo>
                <a:lnTo>
                  <a:pt x="411639" y="491649"/>
                </a:lnTo>
                <a:cubicBezTo>
                  <a:pt x="411639" y="497936"/>
                  <a:pt x="406496" y="503079"/>
                  <a:pt x="400209" y="503079"/>
                </a:cubicBezTo>
                <a:lnTo>
                  <a:pt x="320199" y="503079"/>
                </a:lnTo>
                <a:lnTo>
                  <a:pt x="320199" y="583089"/>
                </a:lnTo>
                <a:cubicBezTo>
                  <a:pt x="320199" y="589376"/>
                  <a:pt x="315056" y="594519"/>
                  <a:pt x="308769" y="594519"/>
                </a:cubicBezTo>
                <a:lnTo>
                  <a:pt x="240189" y="594519"/>
                </a:lnTo>
                <a:cubicBezTo>
                  <a:pt x="233903" y="594519"/>
                  <a:pt x="228759" y="589376"/>
                  <a:pt x="228759" y="583089"/>
                </a:cubicBezTo>
                <a:lnTo>
                  <a:pt x="228759" y="503079"/>
                </a:lnTo>
                <a:lnTo>
                  <a:pt x="148749" y="503079"/>
                </a:lnTo>
                <a:cubicBezTo>
                  <a:pt x="142463" y="503079"/>
                  <a:pt x="137319" y="497936"/>
                  <a:pt x="137319" y="491649"/>
                </a:cubicBezTo>
                <a:lnTo>
                  <a:pt x="137319" y="423069"/>
                </a:lnTo>
                <a:close/>
              </a:path>
            </a:pathLst>
          </a:custGeom>
          <a:solidFill>
            <a:srgbClr val="910830"/>
          </a:solidFill>
          <a:ln w="1414" cap="flat">
            <a:noFill/>
            <a:prstDash val="solid"/>
            <a:miter/>
          </a:ln>
        </p:spPr>
        <p:txBody>
          <a:bodyPr rtlCol="0" anchor="ctr"/>
          <a:lstStyle/>
          <a:p>
            <a:endParaRPr lang="en-GB"/>
          </a:p>
        </p:txBody>
      </p:sp>
      <p:sp>
        <p:nvSpPr>
          <p:cNvPr id="329" name="Grafik 325">
            <a:extLst>
              <a:ext uri="{FF2B5EF4-FFF2-40B4-BE49-F238E27FC236}">
                <a16:creationId xmlns:a16="http://schemas.microsoft.com/office/drawing/2014/main" id="{EB90F39D-4EC4-449C-80A0-EAFB99C5B788}"/>
              </a:ext>
            </a:extLst>
          </p:cNvPr>
          <p:cNvSpPr/>
          <p:nvPr/>
        </p:nvSpPr>
        <p:spPr>
          <a:xfrm>
            <a:off x="3793991" y="3208094"/>
            <a:ext cx="480789" cy="480789"/>
          </a:xfrm>
          <a:custGeom>
            <a:avLst/>
            <a:gdLst>
              <a:gd name="connsiteX0" fmla="*/ 640239 w 731520"/>
              <a:gd name="connsiteY0" fmla="*/ 274479 h 731520"/>
              <a:gd name="connsiteX1" fmla="*/ 640239 w 731520"/>
              <a:gd name="connsiteY1" fmla="*/ 110530 h 731520"/>
              <a:gd name="connsiteX2" fmla="*/ 626852 w 731520"/>
              <a:gd name="connsiteY2" fmla="*/ 78197 h 731520"/>
              <a:gd name="connsiteX3" fmla="*/ 562186 w 731520"/>
              <a:gd name="connsiteY3" fmla="*/ 13546 h 731520"/>
              <a:gd name="connsiteX4" fmla="*/ 529854 w 731520"/>
              <a:gd name="connsiteY4" fmla="*/ 159 h 731520"/>
              <a:gd name="connsiteX5" fmla="*/ 137319 w 731520"/>
              <a:gd name="connsiteY5" fmla="*/ 159 h 731520"/>
              <a:gd name="connsiteX6" fmla="*/ 91599 w 731520"/>
              <a:gd name="connsiteY6" fmla="*/ 45879 h 731520"/>
              <a:gd name="connsiteX7" fmla="*/ 91599 w 731520"/>
              <a:gd name="connsiteY7" fmla="*/ 274479 h 731520"/>
              <a:gd name="connsiteX8" fmla="*/ 159 w 731520"/>
              <a:gd name="connsiteY8" fmla="*/ 365919 h 731520"/>
              <a:gd name="connsiteX9" fmla="*/ 159 w 731520"/>
              <a:gd name="connsiteY9" fmla="*/ 525939 h 731520"/>
              <a:gd name="connsiteX10" fmla="*/ 23019 w 731520"/>
              <a:gd name="connsiteY10" fmla="*/ 548799 h 731520"/>
              <a:gd name="connsiteX11" fmla="*/ 91599 w 731520"/>
              <a:gd name="connsiteY11" fmla="*/ 548799 h 731520"/>
              <a:gd name="connsiteX12" fmla="*/ 91599 w 731520"/>
              <a:gd name="connsiteY12" fmla="*/ 685959 h 731520"/>
              <a:gd name="connsiteX13" fmla="*/ 137319 w 731520"/>
              <a:gd name="connsiteY13" fmla="*/ 731679 h 731520"/>
              <a:gd name="connsiteX14" fmla="*/ 594519 w 731520"/>
              <a:gd name="connsiteY14" fmla="*/ 731679 h 731520"/>
              <a:gd name="connsiteX15" fmla="*/ 640239 w 731520"/>
              <a:gd name="connsiteY15" fmla="*/ 685959 h 731520"/>
              <a:gd name="connsiteX16" fmla="*/ 640239 w 731520"/>
              <a:gd name="connsiteY16" fmla="*/ 548799 h 731520"/>
              <a:gd name="connsiteX17" fmla="*/ 708819 w 731520"/>
              <a:gd name="connsiteY17" fmla="*/ 548799 h 731520"/>
              <a:gd name="connsiteX18" fmla="*/ 731679 w 731520"/>
              <a:gd name="connsiteY18" fmla="*/ 525939 h 731520"/>
              <a:gd name="connsiteX19" fmla="*/ 731679 w 731520"/>
              <a:gd name="connsiteY19" fmla="*/ 365919 h 731520"/>
              <a:gd name="connsiteX20" fmla="*/ 640239 w 731520"/>
              <a:gd name="connsiteY20" fmla="*/ 274479 h 731520"/>
              <a:gd name="connsiteX21" fmla="*/ 548799 w 731520"/>
              <a:gd name="connsiteY21" fmla="*/ 640239 h 731520"/>
              <a:gd name="connsiteX22" fmla="*/ 183039 w 731520"/>
              <a:gd name="connsiteY22" fmla="*/ 640239 h 731520"/>
              <a:gd name="connsiteX23" fmla="*/ 183039 w 731520"/>
              <a:gd name="connsiteY23" fmla="*/ 503079 h 731520"/>
              <a:gd name="connsiteX24" fmla="*/ 548799 w 731520"/>
              <a:gd name="connsiteY24" fmla="*/ 503079 h 731520"/>
              <a:gd name="connsiteX25" fmla="*/ 548799 w 731520"/>
              <a:gd name="connsiteY25" fmla="*/ 640239 h 731520"/>
              <a:gd name="connsiteX26" fmla="*/ 548799 w 731520"/>
              <a:gd name="connsiteY26" fmla="*/ 320199 h 731520"/>
              <a:gd name="connsiteX27" fmla="*/ 183039 w 731520"/>
              <a:gd name="connsiteY27" fmla="*/ 320199 h 731520"/>
              <a:gd name="connsiteX28" fmla="*/ 183039 w 731520"/>
              <a:gd name="connsiteY28" fmla="*/ 91599 h 731520"/>
              <a:gd name="connsiteX29" fmla="*/ 457359 w 731520"/>
              <a:gd name="connsiteY29" fmla="*/ 91599 h 731520"/>
              <a:gd name="connsiteX30" fmla="*/ 457359 w 731520"/>
              <a:gd name="connsiteY30" fmla="*/ 160179 h 731520"/>
              <a:gd name="connsiteX31" fmla="*/ 480219 w 731520"/>
              <a:gd name="connsiteY31" fmla="*/ 183039 h 731520"/>
              <a:gd name="connsiteX32" fmla="*/ 548799 w 731520"/>
              <a:gd name="connsiteY32" fmla="*/ 183039 h 731520"/>
              <a:gd name="connsiteX33" fmla="*/ 548799 w 731520"/>
              <a:gd name="connsiteY33" fmla="*/ 320199 h 731520"/>
              <a:gd name="connsiteX34" fmla="*/ 617379 w 731520"/>
              <a:gd name="connsiteY34" fmla="*/ 423069 h 731520"/>
              <a:gd name="connsiteX35" fmla="*/ 583089 w 731520"/>
              <a:gd name="connsiteY35" fmla="*/ 388779 h 731520"/>
              <a:gd name="connsiteX36" fmla="*/ 617379 w 731520"/>
              <a:gd name="connsiteY36" fmla="*/ 354489 h 731520"/>
              <a:gd name="connsiteX37" fmla="*/ 651669 w 731520"/>
              <a:gd name="connsiteY37" fmla="*/ 388779 h 731520"/>
              <a:gd name="connsiteX38" fmla="*/ 617379 w 731520"/>
              <a:gd name="connsiteY38" fmla="*/ 42306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640239" y="274479"/>
                </a:moveTo>
                <a:lnTo>
                  <a:pt x="640239" y="110530"/>
                </a:lnTo>
                <a:cubicBezTo>
                  <a:pt x="640239" y="98400"/>
                  <a:pt x="635424" y="86784"/>
                  <a:pt x="626852" y="78197"/>
                </a:cubicBezTo>
                <a:lnTo>
                  <a:pt x="562186" y="13546"/>
                </a:lnTo>
                <a:cubicBezTo>
                  <a:pt x="553614" y="4974"/>
                  <a:pt x="541984" y="159"/>
                  <a:pt x="529854" y="159"/>
                </a:cubicBezTo>
                <a:lnTo>
                  <a:pt x="137319" y="159"/>
                </a:lnTo>
                <a:cubicBezTo>
                  <a:pt x="112073" y="159"/>
                  <a:pt x="91599" y="20633"/>
                  <a:pt x="91599" y="45879"/>
                </a:cubicBezTo>
                <a:lnTo>
                  <a:pt x="91599" y="274479"/>
                </a:lnTo>
                <a:cubicBezTo>
                  <a:pt x="41093" y="274479"/>
                  <a:pt x="159" y="315413"/>
                  <a:pt x="159" y="365919"/>
                </a:cubicBezTo>
                <a:lnTo>
                  <a:pt x="159" y="525939"/>
                </a:lnTo>
                <a:cubicBezTo>
                  <a:pt x="159" y="538569"/>
                  <a:pt x="10389" y="548799"/>
                  <a:pt x="23019" y="548799"/>
                </a:cubicBezTo>
                <a:lnTo>
                  <a:pt x="91599" y="548799"/>
                </a:lnTo>
                <a:lnTo>
                  <a:pt x="91599" y="685959"/>
                </a:lnTo>
                <a:cubicBezTo>
                  <a:pt x="91599" y="711205"/>
                  <a:pt x="112073" y="731679"/>
                  <a:pt x="137319" y="731679"/>
                </a:cubicBezTo>
                <a:lnTo>
                  <a:pt x="594519" y="731679"/>
                </a:lnTo>
                <a:cubicBezTo>
                  <a:pt x="619765" y="731679"/>
                  <a:pt x="640239" y="711205"/>
                  <a:pt x="640239" y="685959"/>
                </a:cubicBezTo>
                <a:lnTo>
                  <a:pt x="640239" y="548799"/>
                </a:lnTo>
                <a:lnTo>
                  <a:pt x="708819" y="548799"/>
                </a:lnTo>
                <a:cubicBezTo>
                  <a:pt x="721449" y="548799"/>
                  <a:pt x="731679" y="538569"/>
                  <a:pt x="731679" y="525939"/>
                </a:cubicBezTo>
                <a:lnTo>
                  <a:pt x="731679" y="365919"/>
                </a:lnTo>
                <a:cubicBezTo>
                  <a:pt x="731679" y="315413"/>
                  <a:pt x="690745" y="274479"/>
                  <a:pt x="640239" y="274479"/>
                </a:cubicBezTo>
                <a:close/>
                <a:moveTo>
                  <a:pt x="548799" y="640239"/>
                </a:moveTo>
                <a:lnTo>
                  <a:pt x="183039" y="640239"/>
                </a:lnTo>
                <a:lnTo>
                  <a:pt x="183039" y="503079"/>
                </a:lnTo>
                <a:lnTo>
                  <a:pt x="548799" y="503079"/>
                </a:lnTo>
                <a:lnTo>
                  <a:pt x="548799" y="640239"/>
                </a:lnTo>
                <a:close/>
                <a:moveTo>
                  <a:pt x="548799" y="320199"/>
                </a:moveTo>
                <a:lnTo>
                  <a:pt x="183039" y="320199"/>
                </a:lnTo>
                <a:lnTo>
                  <a:pt x="183039" y="91599"/>
                </a:lnTo>
                <a:lnTo>
                  <a:pt x="457359" y="91599"/>
                </a:lnTo>
                <a:lnTo>
                  <a:pt x="457359" y="160179"/>
                </a:lnTo>
                <a:cubicBezTo>
                  <a:pt x="457359" y="172809"/>
                  <a:pt x="467589" y="183039"/>
                  <a:pt x="480219" y="183039"/>
                </a:cubicBezTo>
                <a:lnTo>
                  <a:pt x="548799" y="183039"/>
                </a:lnTo>
                <a:lnTo>
                  <a:pt x="548799" y="320199"/>
                </a:lnTo>
                <a:close/>
                <a:moveTo>
                  <a:pt x="617379" y="423069"/>
                </a:moveTo>
                <a:cubicBezTo>
                  <a:pt x="598448" y="423069"/>
                  <a:pt x="583089" y="407710"/>
                  <a:pt x="583089" y="388779"/>
                </a:cubicBezTo>
                <a:cubicBezTo>
                  <a:pt x="583089" y="369834"/>
                  <a:pt x="598448" y="354489"/>
                  <a:pt x="617379" y="354489"/>
                </a:cubicBezTo>
                <a:cubicBezTo>
                  <a:pt x="636310" y="354489"/>
                  <a:pt x="651669" y="369834"/>
                  <a:pt x="651669" y="388779"/>
                </a:cubicBezTo>
                <a:cubicBezTo>
                  <a:pt x="651669" y="407710"/>
                  <a:pt x="636310" y="423069"/>
                  <a:pt x="617379" y="423069"/>
                </a:cubicBezTo>
                <a:close/>
              </a:path>
            </a:pathLst>
          </a:custGeom>
          <a:solidFill>
            <a:srgbClr val="910830"/>
          </a:solidFill>
          <a:ln w="1414" cap="flat">
            <a:noFill/>
            <a:prstDash val="solid"/>
            <a:miter/>
          </a:ln>
        </p:spPr>
        <p:txBody>
          <a:bodyPr rtlCol="0" anchor="ctr"/>
          <a:lstStyle/>
          <a:p>
            <a:endParaRPr lang="en-GB"/>
          </a:p>
        </p:txBody>
      </p:sp>
      <p:sp>
        <p:nvSpPr>
          <p:cNvPr id="330" name="Grafik 326">
            <a:extLst>
              <a:ext uri="{FF2B5EF4-FFF2-40B4-BE49-F238E27FC236}">
                <a16:creationId xmlns:a16="http://schemas.microsoft.com/office/drawing/2014/main" id="{FB1502CC-37BE-46B6-8AE0-992EB64A208F}"/>
              </a:ext>
            </a:extLst>
          </p:cNvPr>
          <p:cNvSpPr/>
          <p:nvPr/>
        </p:nvSpPr>
        <p:spPr>
          <a:xfrm>
            <a:off x="1219767" y="3208046"/>
            <a:ext cx="600986" cy="480789"/>
          </a:xfrm>
          <a:custGeom>
            <a:avLst/>
            <a:gdLst>
              <a:gd name="connsiteX0" fmla="*/ 754541 w 914400"/>
              <a:gd name="connsiteY0" fmla="*/ 320272 h 731520"/>
              <a:gd name="connsiteX1" fmla="*/ 388781 w 914400"/>
              <a:gd name="connsiteY1" fmla="*/ 320272 h 731520"/>
              <a:gd name="connsiteX2" fmla="*/ 365921 w 914400"/>
              <a:gd name="connsiteY2" fmla="*/ 343132 h 731520"/>
              <a:gd name="connsiteX3" fmla="*/ 365921 w 914400"/>
              <a:gd name="connsiteY3" fmla="*/ 548872 h 731520"/>
              <a:gd name="connsiteX4" fmla="*/ 91601 w 914400"/>
              <a:gd name="connsiteY4" fmla="*/ 548872 h 731520"/>
              <a:gd name="connsiteX5" fmla="*/ 91601 w 914400"/>
              <a:gd name="connsiteY5" fmla="*/ 205972 h 731520"/>
              <a:gd name="connsiteX6" fmla="*/ 68741 w 914400"/>
              <a:gd name="connsiteY6" fmla="*/ 183112 h 731520"/>
              <a:gd name="connsiteX7" fmla="*/ 23021 w 914400"/>
              <a:gd name="connsiteY7" fmla="*/ 183112 h 731520"/>
              <a:gd name="connsiteX8" fmla="*/ 161 w 914400"/>
              <a:gd name="connsiteY8" fmla="*/ 205972 h 731520"/>
              <a:gd name="connsiteX9" fmla="*/ 161 w 914400"/>
              <a:gd name="connsiteY9" fmla="*/ 708892 h 731520"/>
              <a:gd name="connsiteX10" fmla="*/ 23021 w 914400"/>
              <a:gd name="connsiteY10" fmla="*/ 731752 h 731520"/>
              <a:gd name="connsiteX11" fmla="*/ 68741 w 914400"/>
              <a:gd name="connsiteY11" fmla="*/ 731752 h 731520"/>
              <a:gd name="connsiteX12" fmla="*/ 91601 w 914400"/>
              <a:gd name="connsiteY12" fmla="*/ 708892 h 731520"/>
              <a:gd name="connsiteX13" fmla="*/ 91601 w 914400"/>
              <a:gd name="connsiteY13" fmla="*/ 640312 h 731520"/>
              <a:gd name="connsiteX14" fmla="*/ 823121 w 914400"/>
              <a:gd name="connsiteY14" fmla="*/ 640312 h 731520"/>
              <a:gd name="connsiteX15" fmla="*/ 823121 w 914400"/>
              <a:gd name="connsiteY15" fmla="*/ 708892 h 731520"/>
              <a:gd name="connsiteX16" fmla="*/ 845981 w 914400"/>
              <a:gd name="connsiteY16" fmla="*/ 731752 h 731520"/>
              <a:gd name="connsiteX17" fmla="*/ 891701 w 914400"/>
              <a:gd name="connsiteY17" fmla="*/ 731752 h 731520"/>
              <a:gd name="connsiteX18" fmla="*/ 914561 w 914400"/>
              <a:gd name="connsiteY18" fmla="*/ 708892 h 731520"/>
              <a:gd name="connsiteX19" fmla="*/ 914561 w 914400"/>
              <a:gd name="connsiteY19" fmla="*/ 480292 h 731520"/>
              <a:gd name="connsiteX20" fmla="*/ 754541 w 914400"/>
              <a:gd name="connsiteY20" fmla="*/ 320272 h 731520"/>
              <a:gd name="connsiteX21" fmla="*/ 194471 w 914400"/>
              <a:gd name="connsiteY21" fmla="*/ 137392 h 731520"/>
              <a:gd name="connsiteX22" fmla="*/ 374636 w 914400"/>
              <a:gd name="connsiteY22" fmla="*/ 137392 h 731520"/>
              <a:gd name="connsiteX23" fmla="*/ 414070 w 914400"/>
              <a:gd name="connsiteY23" fmla="*/ 216259 h 731520"/>
              <a:gd name="connsiteX24" fmla="*/ 454932 w 914400"/>
              <a:gd name="connsiteY24" fmla="*/ 216259 h 731520"/>
              <a:gd name="connsiteX25" fmla="*/ 525941 w 914400"/>
              <a:gd name="connsiteY25" fmla="*/ 74241 h 731520"/>
              <a:gd name="connsiteX26" fmla="*/ 557516 w 914400"/>
              <a:gd name="connsiteY26" fmla="*/ 137392 h 731520"/>
              <a:gd name="connsiteX27" fmla="*/ 731681 w 914400"/>
              <a:gd name="connsiteY27" fmla="*/ 137392 h 731520"/>
              <a:gd name="connsiteX28" fmla="*/ 754541 w 914400"/>
              <a:gd name="connsiteY28" fmla="*/ 114532 h 731520"/>
              <a:gd name="connsiteX29" fmla="*/ 731681 w 914400"/>
              <a:gd name="connsiteY29" fmla="*/ 91672 h 731520"/>
              <a:gd name="connsiteX30" fmla="*/ 585805 w 914400"/>
              <a:gd name="connsiteY30" fmla="*/ 91672 h 731520"/>
              <a:gd name="connsiteX31" fmla="*/ 546372 w 914400"/>
              <a:gd name="connsiteY31" fmla="*/ 12805 h 731520"/>
              <a:gd name="connsiteX32" fmla="*/ 505510 w 914400"/>
              <a:gd name="connsiteY32" fmla="*/ 12805 h 731520"/>
              <a:gd name="connsiteX33" fmla="*/ 434501 w 914400"/>
              <a:gd name="connsiteY33" fmla="*/ 154823 h 731520"/>
              <a:gd name="connsiteX34" fmla="*/ 406069 w 914400"/>
              <a:gd name="connsiteY34" fmla="*/ 97959 h 731520"/>
              <a:gd name="connsiteX35" fmla="*/ 395782 w 914400"/>
              <a:gd name="connsiteY35" fmla="*/ 91672 h 731520"/>
              <a:gd name="connsiteX36" fmla="*/ 194471 w 914400"/>
              <a:gd name="connsiteY36" fmla="*/ 91672 h 731520"/>
              <a:gd name="connsiteX37" fmla="*/ 183041 w 914400"/>
              <a:gd name="connsiteY37" fmla="*/ 103102 h 731520"/>
              <a:gd name="connsiteX38" fmla="*/ 183041 w 914400"/>
              <a:gd name="connsiteY38" fmla="*/ 125962 h 731520"/>
              <a:gd name="connsiteX39" fmla="*/ 194471 w 914400"/>
              <a:gd name="connsiteY39" fmla="*/ 137392 h 731520"/>
              <a:gd name="connsiteX40" fmla="*/ 228761 w 914400"/>
              <a:gd name="connsiteY40" fmla="*/ 503152 h 731520"/>
              <a:gd name="connsiteX41" fmla="*/ 320201 w 914400"/>
              <a:gd name="connsiteY41" fmla="*/ 411712 h 731520"/>
              <a:gd name="connsiteX42" fmla="*/ 228761 w 914400"/>
              <a:gd name="connsiteY42" fmla="*/ 320272 h 731520"/>
              <a:gd name="connsiteX43" fmla="*/ 137321 w 914400"/>
              <a:gd name="connsiteY43" fmla="*/ 411712 h 731520"/>
              <a:gd name="connsiteX44" fmla="*/ 228761 w 914400"/>
              <a:gd name="connsiteY44" fmla="*/ 5031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14400" h="731520">
                <a:moveTo>
                  <a:pt x="754541" y="320272"/>
                </a:moveTo>
                <a:lnTo>
                  <a:pt x="388781" y="320272"/>
                </a:lnTo>
                <a:cubicBezTo>
                  <a:pt x="376208" y="320272"/>
                  <a:pt x="365921" y="330559"/>
                  <a:pt x="365921" y="343132"/>
                </a:cubicBezTo>
                <a:lnTo>
                  <a:pt x="365921" y="548872"/>
                </a:lnTo>
                <a:lnTo>
                  <a:pt x="91601" y="548872"/>
                </a:lnTo>
                <a:lnTo>
                  <a:pt x="91601" y="205972"/>
                </a:lnTo>
                <a:cubicBezTo>
                  <a:pt x="91601" y="193399"/>
                  <a:pt x="81314" y="183112"/>
                  <a:pt x="68741" y="183112"/>
                </a:cubicBezTo>
                <a:lnTo>
                  <a:pt x="23021" y="183112"/>
                </a:lnTo>
                <a:cubicBezTo>
                  <a:pt x="10448" y="183112"/>
                  <a:pt x="161" y="193399"/>
                  <a:pt x="161" y="205972"/>
                </a:cubicBezTo>
                <a:lnTo>
                  <a:pt x="161" y="708892"/>
                </a:lnTo>
                <a:cubicBezTo>
                  <a:pt x="161" y="721465"/>
                  <a:pt x="10448" y="731752"/>
                  <a:pt x="23021" y="731752"/>
                </a:cubicBezTo>
                <a:lnTo>
                  <a:pt x="68741" y="731752"/>
                </a:lnTo>
                <a:cubicBezTo>
                  <a:pt x="81314" y="731752"/>
                  <a:pt x="91601" y="721465"/>
                  <a:pt x="91601" y="708892"/>
                </a:cubicBezTo>
                <a:lnTo>
                  <a:pt x="91601" y="640312"/>
                </a:lnTo>
                <a:lnTo>
                  <a:pt x="823121" y="640312"/>
                </a:lnTo>
                <a:lnTo>
                  <a:pt x="823121" y="708892"/>
                </a:lnTo>
                <a:cubicBezTo>
                  <a:pt x="823121" y="721465"/>
                  <a:pt x="833408" y="731752"/>
                  <a:pt x="845981" y="731752"/>
                </a:cubicBezTo>
                <a:lnTo>
                  <a:pt x="891701" y="731752"/>
                </a:lnTo>
                <a:cubicBezTo>
                  <a:pt x="904274" y="731752"/>
                  <a:pt x="914561" y="721465"/>
                  <a:pt x="914561" y="708892"/>
                </a:cubicBezTo>
                <a:lnTo>
                  <a:pt x="914561" y="480292"/>
                </a:lnTo>
                <a:cubicBezTo>
                  <a:pt x="914561" y="391853"/>
                  <a:pt x="842980" y="320272"/>
                  <a:pt x="754541" y="320272"/>
                </a:cubicBezTo>
                <a:close/>
                <a:moveTo>
                  <a:pt x="194471" y="137392"/>
                </a:moveTo>
                <a:lnTo>
                  <a:pt x="374636" y="137392"/>
                </a:lnTo>
                <a:lnTo>
                  <a:pt x="414070" y="216259"/>
                </a:lnTo>
                <a:cubicBezTo>
                  <a:pt x="422499" y="233118"/>
                  <a:pt x="446502" y="233118"/>
                  <a:pt x="454932" y="216259"/>
                </a:cubicBezTo>
                <a:lnTo>
                  <a:pt x="525941" y="74241"/>
                </a:lnTo>
                <a:lnTo>
                  <a:pt x="557516" y="137392"/>
                </a:lnTo>
                <a:lnTo>
                  <a:pt x="731681" y="137392"/>
                </a:lnTo>
                <a:cubicBezTo>
                  <a:pt x="744254" y="137392"/>
                  <a:pt x="754541" y="127105"/>
                  <a:pt x="754541" y="114532"/>
                </a:cubicBezTo>
                <a:cubicBezTo>
                  <a:pt x="754541" y="101959"/>
                  <a:pt x="744254" y="91672"/>
                  <a:pt x="731681" y="91672"/>
                </a:cubicBezTo>
                <a:lnTo>
                  <a:pt x="585805" y="91672"/>
                </a:lnTo>
                <a:lnTo>
                  <a:pt x="546372" y="12805"/>
                </a:lnTo>
                <a:cubicBezTo>
                  <a:pt x="537942" y="-4054"/>
                  <a:pt x="513939" y="-4054"/>
                  <a:pt x="505510" y="12805"/>
                </a:cubicBezTo>
                <a:lnTo>
                  <a:pt x="434501" y="154823"/>
                </a:lnTo>
                <a:lnTo>
                  <a:pt x="406069" y="97959"/>
                </a:lnTo>
                <a:cubicBezTo>
                  <a:pt x="404068" y="94101"/>
                  <a:pt x="400211" y="91672"/>
                  <a:pt x="395782" y="91672"/>
                </a:cubicBezTo>
                <a:lnTo>
                  <a:pt x="194471" y="91672"/>
                </a:lnTo>
                <a:cubicBezTo>
                  <a:pt x="188184" y="91672"/>
                  <a:pt x="183041" y="96816"/>
                  <a:pt x="183041" y="103102"/>
                </a:cubicBezTo>
                <a:lnTo>
                  <a:pt x="183041" y="125962"/>
                </a:lnTo>
                <a:cubicBezTo>
                  <a:pt x="183041" y="132249"/>
                  <a:pt x="188184" y="137392"/>
                  <a:pt x="194471" y="137392"/>
                </a:cubicBezTo>
                <a:close/>
                <a:moveTo>
                  <a:pt x="228761" y="503152"/>
                </a:moveTo>
                <a:cubicBezTo>
                  <a:pt x="279196" y="503152"/>
                  <a:pt x="320201" y="462147"/>
                  <a:pt x="320201" y="411712"/>
                </a:cubicBezTo>
                <a:cubicBezTo>
                  <a:pt x="320201" y="361277"/>
                  <a:pt x="279196" y="320272"/>
                  <a:pt x="228761" y="320272"/>
                </a:cubicBezTo>
                <a:cubicBezTo>
                  <a:pt x="178326" y="320272"/>
                  <a:pt x="137321" y="361277"/>
                  <a:pt x="137321" y="411712"/>
                </a:cubicBezTo>
                <a:cubicBezTo>
                  <a:pt x="137321" y="462147"/>
                  <a:pt x="178326" y="503152"/>
                  <a:pt x="228761" y="503152"/>
                </a:cubicBezTo>
                <a:close/>
              </a:path>
            </a:pathLst>
          </a:custGeom>
          <a:solidFill>
            <a:srgbClr val="910830"/>
          </a:solidFill>
          <a:ln w="1429" cap="flat">
            <a:noFill/>
            <a:prstDash val="solid"/>
            <a:miter/>
          </a:ln>
        </p:spPr>
        <p:txBody>
          <a:bodyPr rtlCol="0" anchor="ctr"/>
          <a:lstStyle/>
          <a:p>
            <a:endParaRPr lang="en-GB"/>
          </a:p>
        </p:txBody>
      </p:sp>
      <p:sp>
        <p:nvSpPr>
          <p:cNvPr id="331" name="Grafik 327">
            <a:extLst>
              <a:ext uri="{FF2B5EF4-FFF2-40B4-BE49-F238E27FC236}">
                <a16:creationId xmlns:a16="http://schemas.microsoft.com/office/drawing/2014/main" id="{A90126F1-072F-44D7-AFFB-14EA06E70C3D}"/>
              </a:ext>
            </a:extLst>
          </p:cNvPr>
          <p:cNvSpPr/>
          <p:nvPr/>
        </p:nvSpPr>
        <p:spPr>
          <a:xfrm>
            <a:off x="1908397" y="3208092"/>
            <a:ext cx="600986" cy="480789"/>
          </a:xfrm>
          <a:custGeom>
            <a:avLst/>
            <a:gdLst>
              <a:gd name="connsiteX0" fmla="*/ 548801 w 914400"/>
              <a:gd name="connsiteY0" fmla="*/ 457361 h 731520"/>
              <a:gd name="connsiteX1" fmla="*/ 365921 w 914400"/>
              <a:gd name="connsiteY1" fmla="*/ 457361 h 731520"/>
              <a:gd name="connsiteX2" fmla="*/ 320201 w 914400"/>
              <a:gd name="connsiteY2" fmla="*/ 503081 h 731520"/>
              <a:gd name="connsiteX3" fmla="*/ 320201 w 914400"/>
              <a:gd name="connsiteY3" fmla="*/ 685961 h 731520"/>
              <a:gd name="connsiteX4" fmla="*/ 365921 w 914400"/>
              <a:gd name="connsiteY4" fmla="*/ 731681 h 731520"/>
              <a:gd name="connsiteX5" fmla="*/ 548801 w 914400"/>
              <a:gd name="connsiteY5" fmla="*/ 731681 h 731520"/>
              <a:gd name="connsiteX6" fmla="*/ 594521 w 914400"/>
              <a:gd name="connsiteY6" fmla="*/ 685961 h 731520"/>
              <a:gd name="connsiteX7" fmla="*/ 594521 w 914400"/>
              <a:gd name="connsiteY7" fmla="*/ 503081 h 731520"/>
              <a:gd name="connsiteX8" fmla="*/ 548801 w 914400"/>
              <a:gd name="connsiteY8" fmla="*/ 457361 h 731520"/>
              <a:gd name="connsiteX9" fmla="*/ 274481 w 914400"/>
              <a:gd name="connsiteY9" fmla="*/ 45881 h 731520"/>
              <a:gd name="connsiteX10" fmla="*/ 228761 w 914400"/>
              <a:gd name="connsiteY10" fmla="*/ 161 h 731520"/>
              <a:gd name="connsiteX11" fmla="*/ 45881 w 914400"/>
              <a:gd name="connsiteY11" fmla="*/ 161 h 731520"/>
              <a:gd name="connsiteX12" fmla="*/ 161 w 914400"/>
              <a:gd name="connsiteY12" fmla="*/ 45881 h 731520"/>
              <a:gd name="connsiteX13" fmla="*/ 161 w 914400"/>
              <a:gd name="connsiteY13" fmla="*/ 228761 h 731520"/>
              <a:gd name="connsiteX14" fmla="*/ 45881 w 914400"/>
              <a:gd name="connsiteY14" fmla="*/ 274481 h 731520"/>
              <a:gd name="connsiteX15" fmla="*/ 182641 w 914400"/>
              <a:gd name="connsiteY15" fmla="*/ 274481 h 731520"/>
              <a:gd name="connsiteX16" fmla="*/ 287168 w 914400"/>
              <a:gd name="connsiteY16" fmla="*/ 457418 h 731520"/>
              <a:gd name="connsiteX17" fmla="*/ 365921 w 914400"/>
              <a:gd name="connsiteY17" fmla="*/ 411641 h 731520"/>
              <a:gd name="connsiteX18" fmla="*/ 366321 w 914400"/>
              <a:gd name="connsiteY18" fmla="*/ 411641 h 731520"/>
              <a:gd name="connsiteX19" fmla="*/ 274481 w 914400"/>
              <a:gd name="connsiteY19" fmla="*/ 250921 h 731520"/>
              <a:gd name="connsiteX20" fmla="*/ 274481 w 914400"/>
              <a:gd name="connsiteY20" fmla="*/ 183041 h 731520"/>
              <a:gd name="connsiteX21" fmla="*/ 594521 w 914400"/>
              <a:gd name="connsiteY21" fmla="*/ 183041 h 731520"/>
              <a:gd name="connsiteX22" fmla="*/ 594521 w 914400"/>
              <a:gd name="connsiteY22" fmla="*/ 91601 h 731520"/>
              <a:gd name="connsiteX23" fmla="*/ 274481 w 914400"/>
              <a:gd name="connsiteY23" fmla="*/ 91601 h 731520"/>
              <a:gd name="connsiteX24" fmla="*/ 274481 w 914400"/>
              <a:gd name="connsiteY24" fmla="*/ 45881 h 731520"/>
              <a:gd name="connsiteX25" fmla="*/ 868841 w 914400"/>
              <a:gd name="connsiteY25" fmla="*/ 161 h 731520"/>
              <a:gd name="connsiteX26" fmla="*/ 685961 w 914400"/>
              <a:gd name="connsiteY26" fmla="*/ 161 h 731520"/>
              <a:gd name="connsiteX27" fmla="*/ 640241 w 914400"/>
              <a:gd name="connsiteY27" fmla="*/ 45881 h 731520"/>
              <a:gd name="connsiteX28" fmla="*/ 640241 w 914400"/>
              <a:gd name="connsiteY28" fmla="*/ 228761 h 731520"/>
              <a:gd name="connsiteX29" fmla="*/ 685961 w 914400"/>
              <a:gd name="connsiteY29" fmla="*/ 274481 h 731520"/>
              <a:gd name="connsiteX30" fmla="*/ 868841 w 914400"/>
              <a:gd name="connsiteY30" fmla="*/ 274481 h 731520"/>
              <a:gd name="connsiteX31" fmla="*/ 914561 w 914400"/>
              <a:gd name="connsiteY31" fmla="*/ 228761 h 731520"/>
              <a:gd name="connsiteX32" fmla="*/ 914561 w 914400"/>
              <a:gd name="connsiteY32" fmla="*/ 45881 h 731520"/>
              <a:gd name="connsiteX33" fmla="*/ 868841 w 914400"/>
              <a:gd name="connsiteY33"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731520">
                <a:moveTo>
                  <a:pt x="548801" y="457361"/>
                </a:moveTo>
                <a:lnTo>
                  <a:pt x="365921" y="457361"/>
                </a:lnTo>
                <a:cubicBezTo>
                  <a:pt x="340675" y="457361"/>
                  <a:pt x="320201" y="477835"/>
                  <a:pt x="320201" y="503081"/>
                </a:cubicBezTo>
                <a:lnTo>
                  <a:pt x="320201" y="685961"/>
                </a:lnTo>
                <a:cubicBezTo>
                  <a:pt x="320201" y="711207"/>
                  <a:pt x="340675" y="731681"/>
                  <a:pt x="365921" y="731681"/>
                </a:cubicBezTo>
                <a:lnTo>
                  <a:pt x="548801" y="731681"/>
                </a:lnTo>
                <a:cubicBezTo>
                  <a:pt x="574047" y="731681"/>
                  <a:pt x="594521" y="711207"/>
                  <a:pt x="594521" y="685961"/>
                </a:cubicBezTo>
                <a:lnTo>
                  <a:pt x="594521" y="503081"/>
                </a:lnTo>
                <a:cubicBezTo>
                  <a:pt x="594521" y="477835"/>
                  <a:pt x="574047" y="457361"/>
                  <a:pt x="548801" y="457361"/>
                </a:cubicBezTo>
                <a:close/>
                <a:moveTo>
                  <a:pt x="274481" y="45881"/>
                </a:moveTo>
                <a:cubicBezTo>
                  <a:pt x="274481" y="20635"/>
                  <a:pt x="254007" y="161"/>
                  <a:pt x="228761" y="161"/>
                </a:cubicBezTo>
                <a:lnTo>
                  <a:pt x="45881" y="161"/>
                </a:lnTo>
                <a:cubicBezTo>
                  <a:pt x="20635" y="161"/>
                  <a:pt x="161" y="20635"/>
                  <a:pt x="161" y="45881"/>
                </a:cubicBezTo>
                <a:lnTo>
                  <a:pt x="161" y="228761"/>
                </a:lnTo>
                <a:cubicBezTo>
                  <a:pt x="161" y="254007"/>
                  <a:pt x="20635" y="274481"/>
                  <a:pt x="45881" y="274481"/>
                </a:cubicBezTo>
                <a:lnTo>
                  <a:pt x="182641" y="274481"/>
                </a:lnTo>
                <a:lnTo>
                  <a:pt x="287168" y="457418"/>
                </a:lnTo>
                <a:cubicBezTo>
                  <a:pt x="303027" y="430186"/>
                  <a:pt x="332202" y="411641"/>
                  <a:pt x="365921" y="411641"/>
                </a:cubicBezTo>
                <a:lnTo>
                  <a:pt x="366321" y="411641"/>
                </a:lnTo>
                <a:lnTo>
                  <a:pt x="274481" y="250921"/>
                </a:lnTo>
                <a:lnTo>
                  <a:pt x="274481" y="183041"/>
                </a:lnTo>
                <a:lnTo>
                  <a:pt x="594521" y="183041"/>
                </a:lnTo>
                <a:lnTo>
                  <a:pt x="594521" y="91601"/>
                </a:lnTo>
                <a:lnTo>
                  <a:pt x="274481" y="91601"/>
                </a:lnTo>
                <a:lnTo>
                  <a:pt x="274481" y="45881"/>
                </a:lnTo>
                <a:close/>
                <a:moveTo>
                  <a:pt x="868841" y="161"/>
                </a:moveTo>
                <a:lnTo>
                  <a:pt x="685961" y="161"/>
                </a:lnTo>
                <a:cubicBezTo>
                  <a:pt x="660715" y="161"/>
                  <a:pt x="640241" y="20635"/>
                  <a:pt x="640241" y="45881"/>
                </a:cubicBezTo>
                <a:lnTo>
                  <a:pt x="640241" y="228761"/>
                </a:lnTo>
                <a:cubicBezTo>
                  <a:pt x="640241" y="254007"/>
                  <a:pt x="660715" y="274481"/>
                  <a:pt x="685961" y="274481"/>
                </a:cubicBezTo>
                <a:lnTo>
                  <a:pt x="868841" y="274481"/>
                </a:lnTo>
                <a:cubicBezTo>
                  <a:pt x="894087" y="274481"/>
                  <a:pt x="914561" y="254007"/>
                  <a:pt x="914561" y="228761"/>
                </a:cubicBezTo>
                <a:lnTo>
                  <a:pt x="914561" y="45881"/>
                </a:lnTo>
                <a:cubicBezTo>
                  <a:pt x="914561" y="20635"/>
                  <a:pt x="894087" y="161"/>
                  <a:pt x="868841" y="161"/>
                </a:cubicBezTo>
                <a:close/>
              </a:path>
            </a:pathLst>
          </a:custGeom>
          <a:solidFill>
            <a:srgbClr val="910830"/>
          </a:solidFill>
          <a:ln w="1429" cap="flat">
            <a:noFill/>
            <a:prstDash val="solid"/>
            <a:miter/>
          </a:ln>
        </p:spPr>
        <p:txBody>
          <a:bodyPr rtlCol="0" anchor="ctr"/>
          <a:lstStyle/>
          <a:p>
            <a:endParaRPr lang="en-GB"/>
          </a:p>
        </p:txBody>
      </p:sp>
      <p:sp>
        <p:nvSpPr>
          <p:cNvPr id="332" name="Grafik 328">
            <a:extLst>
              <a:ext uri="{FF2B5EF4-FFF2-40B4-BE49-F238E27FC236}">
                <a16:creationId xmlns:a16="http://schemas.microsoft.com/office/drawing/2014/main" id="{3A185864-CE36-4CFB-A774-79451E394ACF}"/>
              </a:ext>
            </a:extLst>
          </p:cNvPr>
          <p:cNvSpPr/>
          <p:nvPr/>
        </p:nvSpPr>
        <p:spPr>
          <a:xfrm>
            <a:off x="2597027" y="3208093"/>
            <a:ext cx="540887" cy="480789"/>
          </a:xfrm>
          <a:custGeom>
            <a:avLst/>
            <a:gdLst>
              <a:gd name="connsiteX0" fmla="*/ 742313 w 822960"/>
              <a:gd name="connsiteY0" fmla="*/ 412570 h 731520"/>
              <a:gd name="connsiteX1" fmla="*/ 625072 w 822960"/>
              <a:gd name="connsiteY1" fmla="*/ 457709 h 731520"/>
              <a:gd name="connsiteX2" fmla="*/ 617380 w 822960"/>
              <a:gd name="connsiteY2" fmla="*/ 205900 h 731520"/>
              <a:gd name="connsiteX3" fmla="*/ 336934 w 822960"/>
              <a:gd name="connsiteY3" fmla="*/ 201189 h 731520"/>
              <a:gd name="connsiteX4" fmla="*/ 388780 w 822960"/>
              <a:gd name="connsiteY4" fmla="*/ 78338 h 731520"/>
              <a:gd name="connsiteX5" fmla="*/ 300968 w 822960"/>
              <a:gd name="connsiteY5" fmla="*/ 160 h 731520"/>
              <a:gd name="connsiteX6" fmla="*/ 206147 w 822960"/>
              <a:gd name="connsiteY6" fmla="*/ 80664 h 731520"/>
              <a:gd name="connsiteX7" fmla="*/ 251454 w 822960"/>
              <a:gd name="connsiteY7" fmla="*/ 197465 h 731520"/>
              <a:gd name="connsiteX8" fmla="*/ 160 w 822960"/>
              <a:gd name="connsiteY8" fmla="*/ 238415 h 731520"/>
              <a:gd name="connsiteX9" fmla="*/ 160 w 822960"/>
              <a:gd name="connsiteY9" fmla="*/ 714528 h 731520"/>
              <a:gd name="connsiteX10" fmla="*/ 255385 w 822960"/>
              <a:gd name="connsiteY10" fmla="*/ 673577 h 731520"/>
              <a:gd name="connsiteX11" fmla="*/ 198235 w 822960"/>
              <a:gd name="connsiteY11" fmla="*/ 557175 h 731520"/>
              <a:gd name="connsiteX12" fmla="*/ 289070 w 822960"/>
              <a:gd name="connsiteY12" fmla="*/ 476671 h 731520"/>
              <a:gd name="connsiteX13" fmla="*/ 377350 w 822960"/>
              <a:gd name="connsiteY13" fmla="*/ 554848 h 731520"/>
              <a:gd name="connsiteX14" fmla="*/ 325504 w 822960"/>
              <a:gd name="connsiteY14" fmla="*/ 677699 h 731520"/>
              <a:gd name="connsiteX15" fmla="*/ 584436 w 822960"/>
              <a:gd name="connsiteY15" fmla="*/ 714461 h 731520"/>
              <a:gd name="connsiteX16" fmla="*/ 621336 w 822960"/>
              <a:gd name="connsiteY16" fmla="*/ 542866 h 731520"/>
              <a:gd name="connsiteX17" fmla="*/ 744649 w 822960"/>
              <a:gd name="connsiteY17" fmla="*/ 594519 h 731520"/>
              <a:gd name="connsiteX18" fmla="*/ 823120 w 822960"/>
              <a:gd name="connsiteY18" fmla="*/ 506570 h 731520"/>
              <a:gd name="connsiteX19" fmla="*/ 742313 w 822960"/>
              <a:gd name="connsiteY19" fmla="*/ 4125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22960" h="731520">
                <a:moveTo>
                  <a:pt x="742313" y="412570"/>
                </a:moveTo>
                <a:cubicBezTo>
                  <a:pt x="682993" y="412570"/>
                  <a:pt x="657302" y="457709"/>
                  <a:pt x="625072" y="457709"/>
                </a:cubicBezTo>
                <a:cubicBezTo>
                  <a:pt x="539383" y="457709"/>
                  <a:pt x="617380" y="205900"/>
                  <a:pt x="617380" y="205900"/>
                </a:cubicBezTo>
                <a:cubicBezTo>
                  <a:pt x="617380" y="205900"/>
                  <a:pt x="336934" y="320200"/>
                  <a:pt x="336934" y="201189"/>
                </a:cubicBezTo>
                <a:cubicBezTo>
                  <a:pt x="336934" y="150002"/>
                  <a:pt x="388780" y="135110"/>
                  <a:pt x="388780" y="78338"/>
                </a:cubicBezTo>
                <a:cubicBezTo>
                  <a:pt x="388780" y="27615"/>
                  <a:pt x="348611" y="160"/>
                  <a:pt x="300968" y="160"/>
                </a:cubicBezTo>
                <a:cubicBezTo>
                  <a:pt x="251456" y="160"/>
                  <a:pt x="206147" y="27151"/>
                  <a:pt x="206147" y="80664"/>
                </a:cubicBezTo>
                <a:cubicBezTo>
                  <a:pt x="206147" y="139763"/>
                  <a:pt x="251454" y="165356"/>
                  <a:pt x="251454" y="197465"/>
                </a:cubicBezTo>
                <a:cubicBezTo>
                  <a:pt x="251456" y="296939"/>
                  <a:pt x="160" y="238415"/>
                  <a:pt x="160" y="238415"/>
                </a:cubicBezTo>
                <a:lnTo>
                  <a:pt x="160" y="714528"/>
                </a:lnTo>
                <a:cubicBezTo>
                  <a:pt x="160" y="714528"/>
                  <a:pt x="255385" y="773174"/>
                  <a:pt x="255385" y="673577"/>
                </a:cubicBezTo>
                <a:cubicBezTo>
                  <a:pt x="255385" y="641469"/>
                  <a:pt x="198235" y="616274"/>
                  <a:pt x="198235" y="557175"/>
                </a:cubicBezTo>
                <a:cubicBezTo>
                  <a:pt x="198235" y="503660"/>
                  <a:pt x="240026" y="476671"/>
                  <a:pt x="289070" y="476671"/>
                </a:cubicBezTo>
                <a:cubicBezTo>
                  <a:pt x="337181" y="476671"/>
                  <a:pt x="377350" y="504126"/>
                  <a:pt x="377350" y="554848"/>
                </a:cubicBezTo>
                <a:cubicBezTo>
                  <a:pt x="377350" y="611619"/>
                  <a:pt x="325504" y="626511"/>
                  <a:pt x="325504" y="677699"/>
                </a:cubicBezTo>
                <a:cubicBezTo>
                  <a:pt x="325504" y="764571"/>
                  <a:pt x="510777" y="714461"/>
                  <a:pt x="584436" y="714461"/>
                </a:cubicBezTo>
                <a:cubicBezTo>
                  <a:pt x="584436" y="714461"/>
                  <a:pt x="534823" y="542866"/>
                  <a:pt x="621336" y="542866"/>
                </a:cubicBezTo>
                <a:cubicBezTo>
                  <a:pt x="672717" y="542866"/>
                  <a:pt x="687663" y="594519"/>
                  <a:pt x="744649" y="594519"/>
                </a:cubicBezTo>
                <a:cubicBezTo>
                  <a:pt x="795562" y="594520"/>
                  <a:pt x="823120" y="554501"/>
                  <a:pt x="823120" y="506570"/>
                </a:cubicBezTo>
                <a:cubicBezTo>
                  <a:pt x="823120" y="457709"/>
                  <a:pt x="796028" y="412570"/>
                  <a:pt x="742313" y="412570"/>
                </a:cubicBezTo>
                <a:close/>
              </a:path>
            </a:pathLst>
          </a:custGeom>
          <a:solidFill>
            <a:srgbClr val="910830"/>
          </a:solidFill>
          <a:ln w="1422" cap="flat">
            <a:noFill/>
            <a:prstDash val="solid"/>
            <a:miter/>
          </a:ln>
        </p:spPr>
        <p:txBody>
          <a:bodyPr rtlCol="0" anchor="ctr"/>
          <a:lstStyle/>
          <a:p>
            <a:endParaRPr lang="en-GB"/>
          </a:p>
        </p:txBody>
      </p:sp>
      <p:sp>
        <p:nvSpPr>
          <p:cNvPr id="333" name="Grafik 329">
            <a:extLst>
              <a:ext uri="{FF2B5EF4-FFF2-40B4-BE49-F238E27FC236}">
                <a16:creationId xmlns:a16="http://schemas.microsoft.com/office/drawing/2014/main" id="{ECDE1448-3E3C-413C-9A71-AD27540FA1AB}"/>
              </a:ext>
            </a:extLst>
          </p:cNvPr>
          <p:cNvSpPr/>
          <p:nvPr/>
        </p:nvSpPr>
        <p:spPr>
          <a:xfrm>
            <a:off x="4870756" y="3238142"/>
            <a:ext cx="420690" cy="420690"/>
          </a:xfrm>
          <a:custGeom>
            <a:avLst/>
            <a:gdLst>
              <a:gd name="connsiteX0" fmla="*/ 160 w 640080"/>
              <a:gd name="connsiteY0" fmla="*/ 274480 h 640080"/>
              <a:gd name="connsiteX1" fmla="*/ 274480 w 640080"/>
              <a:gd name="connsiteY1" fmla="*/ 274480 h 640080"/>
              <a:gd name="connsiteX2" fmla="*/ 274480 w 640080"/>
              <a:gd name="connsiteY2" fmla="*/ 160 h 640080"/>
              <a:gd name="connsiteX3" fmla="*/ 160 w 640080"/>
              <a:gd name="connsiteY3" fmla="*/ 160 h 640080"/>
              <a:gd name="connsiteX4" fmla="*/ 160 w 640080"/>
              <a:gd name="connsiteY4" fmla="*/ 274480 h 640080"/>
              <a:gd name="connsiteX5" fmla="*/ 91600 w 640080"/>
              <a:gd name="connsiteY5" fmla="*/ 91600 h 640080"/>
              <a:gd name="connsiteX6" fmla="*/ 183040 w 640080"/>
              <a:gd name="connsiteY6" fmla="*/ 91600 h 640080"/>
              <a:gd name="connsiteX7" fmla="*/ 183040 w 640080"/>
              <a:gd name="connsiteY7" fmla="*/ 183040 h 640080"/>
              <a:gd name="connsiteX8" fmla="*/ 91600 w 640080"/>
              <a:gd name="connsiteY8" fmla="*/ 183040 h 640080"/>
              <a:gd name="connsiteX9" fmla="*/ 91600 w 640080"/>
              <a:gd name="connsiteY9" fmla="*/ 91600 h 640080"/>
              <a:gd name="connsiteX10" fmla="*/ 365920 w 640080"/>
              <a:gd name="connsiteY10" fmla="*/ 160 h 640080"/>
              <a:gd name="connsiteX11" fmla="*/ 365920 w 640080"/>
              <a:gd name="connsiteY11" fmla="*/ 274480 h 640080"/>
              <a:gd name="connsiteX12" fmla="*/ 640240 w 640080"/>
              <a:gd name="connsiteY12" fmla="*/ 274480 h 640080"/>
              <a:gd name="connsiteX13" fmla="*/ 640240 w 640080"/>
              <a:gd name="connsiteY13" fmla="*/ 160 h 640080"/>
              <a:gd name="connsiteX14" fmla="*/ 365920 w 640080"/>
              <a:gd name="connsiteY14" fmla="*/ 160 h 640080"/>
              <a:gd name="connsiteX15" fmla="*/ 548800 w 640080"/>
              <a:gd name="connsiteY15" fmla="*/ 183040 h 640080"/>
              <a:gd name="connsiteX16" fmla="*/ 457360 w 640080"/>
              <a:gd name="connsiteY16" fmla="*/ 183040 h 640080"/>
              <a:gd name="connsiteX17" fmla="*/ 457360 w 640080"/>
              <a:gd name="connsiteY17" fmla="*/ 91600 h 640080"/>
              <a:gd name="connsiteX18" fmla="*/ 548800 w 640080"/>
              <a:gd name="connsiteY18" fmla="*/ 91600 h 640080"/>
              <a:gd name="connsiteX19" fmla="*/ 548800 w 640080"/>
              <a:gd name="connsiteY19" fmla="*/ 183040 h 640080"/>
              <a:gd name="connsiteX20" fmla="*/ 160 w 640080"/>
              <a:gd name="connsiteY20" fmla="*/ 640240 h 640080"/>
              <a:gd name="connsiteX21" fmla="*/ 274480 w 640080"/>
              <a:gd name="connsiteY21" fmla="*/ 640240 h 640080"/>
              <a:gd name="connsiteX22" fmla="*/ 274480 w 640080"/>
              <a:gd name="connsiteY22" fmla="*/ 365920 h 640080"/>
              <a:gd name="connsiteX23" fmla="*/ 160 w 640080"/>
              <a:gd name="connsiteY23" fmla="*/ 365920 h 640080"/>
              <a:gd name="connsiteX24" fmla="*/ 160 w 640080"/>
              <a:gd name="connsiteY24" fmla="*/ 640240 h 640080"/>
              <a:gd name="connsiteX25" fmla="*/ 91600 w 640080"/>
              <a:gd name="connsiteY25" fmla="*/ 457360 h 640080"/>
              <a:gd name="connsiteX26" fmla="*/ 183040 w 640080"/>
              <a:gd name="connsiteY26" fmla="*/ 457360 h 640080"/>
              <a:gd name="connsiteX27" fmla="*/ 183040 w 640080"/>
              <a:gd name="connsiteY27" fmla="*/ 548800 h 640080"/>
              <a:gd name="connsiteX28" fmla="*/ 91600 w 640080"/>
              <a:gd name="connsiteY28" fmla="*/ 548800 h 640080"/>
              <a:gd name="connsiteX29" fmla="*/ 91600 w 640080"/>
              <a:gd name="connsiteY29" fmla="*/ 457360 h 640080"/>
              <a:gd name="connsiteX30" fmla="*/ 594520 w 640080"/>
              <a:gd name="connsiteY30" fmla="*/ 365920 h 640080"/>
              <a:gd name="connsiteX31" fmla="*/ 640240 w 640080"/>
              <a:gd name="connsiteY31" fmla="*/ 365920 h 640080"/>
              <a:gd name="connsiteX32" fmla="*/ 640240 w 640080"/>
              <a:gd name="connsiteY32" fmla="*/ 548800 h 640080"/>
              <a:gd name="connsiteX33" fmla="*/ 503080 w 640080"/>
              <a:gd name="connsiteY33" fmla="*/ 548800 h 640080"/>
              <a:gd name="connsiteX34" fmla="*/ 503080 w 640080"/>
              <a:gd name="connsiteY34" fmla="*/ 503080 h 640080"/>
              <a:gd name="connsiteX35" fmla="*/ 457360 w 640080"/>
              <a:gd name="connsiteY35" fmla="*/ 503080 h 640080"/>
              <a:gd name="connsiteX36" fmla="*/ 457360 w 640080"/>
              <a:gd name="connsiteY36" fmla="*/ 640240 h 640080"/>
              <a:gd name="connsiteX37" fmla="*/ 365920 w 640080"/>
              <a:gd name="connsiteY37" fmla="*/ 640240 h 640080"/>
              <a:gd name="connsiteX38" fmla="*/ 365920 w 640080"/>
              <a:gd name="connsiteY38" fmla="*/ 365920 h 640080"/>
              <a:gd name="connsiteX39" fmla="*/ 503080 w 640080"/>
              <a:gd name="connsiteY39" fmla="*/ 365920 h 640080"/>
              <a:gd name="connsiteX40" fmla="*/ 503080 w 640080"/>
              <a:gd name="connsiteY40" fmla="*/ 411640 h 640080"/>
              <a:gd name="connsiteX41" fmla="*/ 594520 w 640080"/>
              <a:gd name="connsiteY41" fmla="*/ 411640 h 640080"/>
              <a:gd name="connsiteX42" fmla="*/ 594520 w 640080"/>
              <a:gd name="connsiteY42" fmla="*/ 365920 h 640080"/>
              <a:gd name="connsiteX43" fmla="*/ 594520 w 640080"/>
              <a:gd name="connsiteY43" fmla="*/ 594520 h 640080"/>
              <a:gd name="connsiteX44" fmla="*/ 640240 w 640080"/>
              <a:gd name="connsiteY44" fmla="*/ 594520 h 640080"/>
              <a:gd name="connsiteX45" fmla="*/ 640240 w 640080"/>
              <a:gd name="connsiteY45" fmla="*/ 640240 h 640080"/>
              <a:gd name="connsiteX46" fmla="*/ 594520 w 640080"/>
              <a:gd name="connsiteY46" fmla="*/ 640240 h 640080"/>
              <a:gd name="connsiteX47" fmla="*/ 594520 w 640080"/>
              <a:gd name="connsiteY47" fmla="*/ 594520 h 640080"/>
              <a:gd name="connsiteX48" fmla="*/ 503080 w 640080"/>
              <a:gd name="connsiteY48" fmla="*/ 594520 h 640080"/>
              <a:gd name="connsiteX49" fmla="*/ 548800 w 640080"/>
              <a:gd name="connsiteY49" fmla="*/ 594520 h 640080"/>
              <a:gd name="connsiteX50" fmla="*/ 548800 w 640080"/>
              <a:gd name="connsiteY50" fmla="*/ 640240 h 640080"/>
              <a:gd name="connsiteX51" fmla="*/ 503080 w 640080"/>
              <a:gd name="connsiteY51" fmla="*/ 640240 h 640080"/>
              <a:gd name="connsiteX52" fmla="*/ 503080 w 640080"/>
              <a:gd name="connsiteY52" fmla="*/ 59452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40080" h="640080">
                <a:moveTo>
                  <a:pt x="160" y="274480"/>
                </a:moveTo>
                <a:lnTo>
                  <a:pt x="274480" y="274480"/>
                </a:lnTo>
                <a:lnTo>
                  <a:pt x="274480" y="160"/>
                </a:lnTo>
                <a:lnTo>
                  <a:pt x="160" y="160"/>
                </a:lnTo>
                <a:lnTo>
                  <a:pt x="160" y="274480"/>
                </a:lnTo>
                <a:close/>
                <a:moveTo>
                  <a:pt x="91600" y="91600"/>
                </a:moveTo>
                <a:lnTo>
                  <a:pt x="183040" y="91600"/>
                </a:lnTo>
                <a:lnTo>
                  <a:pt x="183040" y="183040"/>
                </a:lnTo>
                <a:lnTo>
                  <a:pt x="91600" y="183040"/>
                </a:lnTo>
                <a:lnTo>
                  <a:pt x="91600" y="91600"/>
                </a:lnTo>
                <a:close/>
                <a:moveTo>
                  <a:pt x="365920" y="160"/>
                </a:moveTo>
                <a:lnTo>
                  <a:pt x="365920" y="274480"/>
                </a:lnTo>
                <a:lnTo>
                  <a:pt x="640240" y="274480"/>
                </a:lnTo>
                <a:lnTo>
                  <a:pt x="640240" y="160"/>
                </a:lnTo>
                <a:lnTo>
                  <a:pt x="365920" y="160"/>
                </a:lnTo>
                <a:close/>
                <a:moveTo>
                  <a:pt x="548800" y="183040"/>
                </a:moveTo>
                <a:lnTo>
                  <a:pt x="457360" y="183040"/>
                </a:lnTo>
                <a:lnTo>
                  <a:pt x="457360" y="91600"/>
                </a:lnTo>
                <a:lnTo>
                  <a:pt x="548800" y="91600"/>
                </a:lnTo>
                <a:lnTo>
                  <a:pt x="548800" y="183040"/>
                </a:lnTo>
                <a:close/>
                <a:moveTo>
                  <a:pt x="160" y="640240"/>
                </a:moveTo>
                <a:lnTo>
                  <a:pt x="274480" y="640240"/>
                </a:lnTo>
                <a:lnTo>
                  <a:pt x="274480" y="365920"/>
                </a:lnTo>
                <a:lnTo>
                  <a:pt x="160" y="365920"/>
                </a:lnTo>
                <a:lnTo>
                  <a:pt x="160" y="640240"/>
                </a:lnTo>
                <a:close/>
                <a:moveTo>
                  <a:pt x="91600" y="457360"/>
                </a:moveTo>
                <a:lnTo>
                  <a:pt x="183040" y="457360"/>
                </a:lnTo>
                <a:lnTo>
                  <a:pt x="183040" y="548800"/>
                </a:lnTo>
                <a:lnTo>
                  <a:pt x="91600" y="548800"/>
                </a:lnTo>
                <a:lnTo>
                  <a:pt x="91600" y="457360"/>
                </a:lnTo>
                <a:close/>
                <a:moveTo>
                  <a:pt x="594520" y="365920"/>
                </a:moveTo>
                <a:lnTo>
                  <a:pt x="640240" y="365920"/>
                </a:lnTo>
                <a:lnTo>
                  <a:pt x="640240" y="548800"/>
                </a:lnTo>
                <a:lnTo>
                  <a:pt x="503080" y="548800"/>
                </a:lnTo>
                <a:lnTo>
                  <a:pt x="503080" y="503080"/>
                </a:lnTo>
                <a:lnTo>
                  <a:pt x="457360" y="503080"/>
                </a:lnTo>
                <a:lnTo>
                  <a:pt x="457360" y="640240"/>
                </a:lnTo>
                <a:lnTo>
                  <a:pt x="365920" y="640240"/>
                </a:lnTo>
                <a:lnTo>
                  <a:pt x="365920" y="365920"/>
                </a:lnTo>
                <a:lnTo>
                  <a:pt x="503080" y="365920"/>
                </a:lnTo>
                <a:lnTo>
                  <a:pt x="503080" y="411640"/>
                </a:lnTo>
                <a:lnTo>
                  <a:pt x="594520" y="411640"/>
                </a:lnTo>
                <a:lnTo>
                  <a:pt x="594520" y="365920"/>
                </a:lnTo>
                <a:close/>
                <a:moveTo>
                  <a:pt x="594520" y="594520"/>
                </a:moveTo>
                <a:lnTo>
                  <a:pt x="640240" y="594520"/>
                </a:lnTo>
                <a:lnTo>
                  <a:pt x="640240" y="640240"/>
                </a:lnTo>
                <a:lnTo>
                  <a:pt x="594520" y="640240"/>
                </a:lnTo>
                <a:lnTo>
                  <a:pt x="594520" y="594520"/>
                </a:lnTo>
                <a:close/>
                <a:moveTo>
                  <a:pt x="503080" y="594520"/>
                </a:moveTo>
                <a:lnTo>
                  <a:pt x="548800" y="594520"/>
                </a:lnTo>
                <a:lnTo>
                  <a:pt x="548800" y="640240"/>
                </a:lnTo>
                <a:lnTo>
                  <a:pt x="503080" y="640240"/>
                </a:lnTo>
                <a:lnTo>
                  <a:pt x="503080" y="594520"/>
                </a:lnTo>
                <a:close/>
              </a:path>
            </a:pathLst>
          </a:custGeom>
          <a:solidFill>
            <a:srgbClr val="910830"/>
          </a:solidFill>
          <a:ln w="1424" cap="flat">
            <a:noFill/>
            <a:prstDash val="solid"/>
            <a:miter/>
          </a:ln>
        </p:spPr>
        <p:txBody>
          <a:bodyPr rtlCol="0" anchor="ctr"/>
          <a:lstStyle/>
          <a:p>
            <a:endParaRPr lang="en-GB"/>
          </a:p>
        </p:txBody>
      </p:sp>
      <p:sp>
        <p:nvSpPr>
          <p:cNvPr id="334" name="Grafik 330">
            <a:extLst>
              <a:ext uri="{FF2B5EF4-FFF2-40B4-BE49-F238E27FC236}">
                <a16:creationId xmlns:a16="http://schemas.microsoft.com/office/drawing/2014/main" id="{2B06FA07-E212-45C1-8925-BD7FF37A8E5A}"/>
              </a:ext>
            </a:extLst>
          </p:cNvPr>
          <p:cNvSpPr/>
          <p:nvPr/>
        </p:nvSpPr>
        <p:spPr>
          <a:xfrm>
            <a:off x="7644304" y="3208094"/>
            <a:ext cx="330542" cy="480789"/>
          </a:xfrm>
          <a:custGeom>
            <a:avLst/>
            <a:gdLst>
              <a:gd name="connsiteX0" fmla="*/ 252225 w 502920"/>
              <a:gd name="connsiteY0" fmla="*/ 159 h 731520"/>
              <a:gd name="connsiteX1" fmla="*/ 6327 w 502920"/>
              <a:gd name="connsiteY1" fmla="*/ 130212 h 731520"/>
              <a:gd name="connsiteX2" fmla="*/ 13725 w 502920"/>
              <a:gd name="connsiteY2" fmla="*/ 177181 h 731520"/>
              <a:gd name="connsiteX3" fmla="*/ 75358 w 502920"/>
              <a:gd name="connsiteY3" fmla="*/ 223914 h 731520"/>
              <a:gd name="connsiteX4" fmla="*/ 122868 w 502920"/>
              <a:gd name="connsiteY4" fmla="*/ 217988 h 731520"/>
              <a:gd name="connsiteX5" fmla="*/ 241107 w 502920"/>
              <a:gd name="connsiteY5" fmla="*/ 147337 h 731520"/>
              <a:gd name="connsiteX6" fmla="*/ 339428 w 502920"/>
              <a:gd name="connsiteY6" fmla="*/ 218248 h 731520"/>
              <a:gd name="connsiteX7" fmla="*/ 269430 w 502920"/>
              <a:gd name="connsiteY7" fmla="*/ 291348 h 731520"/>
              <a:gd name="connsiteX8" fmla="*/ 151845 w 502920"/>
              <a:gd name="connsiteY8" fmla="*/ 443374 h 731520"/>
              <a:gd name="connsiteX9" fmla="*/ 151845 w 502920"/>
              <a:gd name="connsiteY9" fmla="*/ 457359 h 731520"/>
              <a:gd name="connsiteX10" fmla="*/ 186135 w 502920"/>
              <a:gd name="connsiteY10" fmla="*/ 491649 h 731520"/>
              <a:gd name="connsiteX11" fmla="*/ 289678 w 502920"/>
              <a:gd name="connsiteY11" fmla="*/ 491649 h 731520"/>
              <a:gd name="connsiteX12" fmla="*/ 323968 w 502920"/>
              <a:gd name="connsiteY12" fmla="*/ 457359 h 731520"/>
              <a:gd name="connsiteX13" fmla="*/ 323968 w 502920"/>
              <a:gd name="connsiteY13" fmla="*/ 449111 h 731520"/>
              <a:gd name="connsiteX14" fmla="*/ 502944 w 502920"/>
              <a:gd name="connsiteY14" fmla="*/ 219615 h 731520"/>
              <a:gd name="connsiteX15" fmla="*/ 252225 w 502920"/>
              <a:gd name="connsiteY15" fmla="*/ 159 h 731520"/>
              <a:gd name="connsiteX16" fmla="*/ 237907 w 502920"/>
              <a:gd name="connsiteY16" fmla="*/ 533739 h 731520"/>
              <a:gd name="connsiteX17" fmla="*/ 138936 w 502920"/>
              <a:gd name="connsiteY17" fmla="*/ 632710 h 731520"/>
              <a:gd name="connsiteX18" fmla="*/ 237907 w 502920"/>
              <a:gd name="connsiteY18" fmla="*/ 731679 h 731520"/>
              <a:gd name="connsiteX19" fmla="*/ 336878 w 502920"/>
              <a:gd name="connsiteY19" fmla="*/ 632708 h 731520"/>
              <a:gd name="connsiteX20" fmla="*/ 237907 w 502920"/>
              <a:gd name="connsiteY20" fmla="*/ 5337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2920" h="731520">
                <a:moveTo>
                  <a:pt x="252225" y="159"/>
                </a:moveTo>
                <a:cubicBezTo>
                  <a:pt x="138183" y="159"/>
                  <a:pt x="64318" y="46883"/>
                  <a:pt x="6327" y="130212"/>
                </a:cubicBezTo>
                <a:cubicBezTo>
                  <a:pt x="-4193" y="145329"/>
                  <a:pt x="-950" y="166054"/>
                  <a:pt x="13725" y="177181"/>
                </a:cubicBezTo>
                <a:lnTo>
                  <a:pt x="75358" y="223914"/>
                </a:lnTo>
                <a:cubicBezTo>
                  <a:pt x="90179" y="235151"/>
                  <a:pt x="111265" y="232524"/>
                  <a:pt x="122868" y="217988"/>
                </a:cubicBezTo>
                <a:cubicBezTo>
                  <a:pt x="158657" y="173152"/>
                  <a:pt x="185205" y="147337"/>
                  <a:pt x="241107" y="147337"/>
                </a:cubicBezTo>
                <a:cubicBezTo>
                  <a:pt x="285062" y="147337"/>
                  <a:pt x="339428" y="175625"/>
                  <a:pt x="339428" y="218248"/>
                </a:cubicBezTo>
                <a:cubicBezTo>
                  <a:pt x="339428" y="250469"/>
                  <a:pt x="312829" y="267017"/>
                  <a:pt x="269430" y="291348"/>
                </a:cubicBezTo>
                <a:cubicBezTo>
                  <a:pt x="218819" y="319723"/>
                  <a:pt x="151845" y="355036"/>
                  <a:pt x="151845" y="443374"/>
                </a:cubicBezTo>
                <a:lnTo>
                  <a:pt x="151845" y="457359"/>
                </a:lnTo>
                <a:cubicBezTo>
                  <a:pt x="151845" y="476297"/>
                  <a:pt x="167197" y="491649"/>
                  <a:pt x="186135" y="491649"/>
                </a:cubicBezTo>
                <a:lnTo>
                  <a:pt x="289678" y="491649"/>
                </a:lnTo>
                <a:cubicBezTo>
                  <a:pt x="308616" y="491649"/>
                  <a:pt x="323968" y="476297"/>
                  <a:pt x="323968" y="457359"/>
                </a:cubicBezTo>
                <a:lnTo>
                  <a:pt x="323968" y="449111"/>
                </a:lnTo>
                <a:cubicBezTo>
                  <a:pt x="323968" y="387875"/>
                  <a:pt x="502944" y="385324"/>
                  <a:pt x="502944" y="219615"/>
                </a:cubicBezTo>
                <a:cubicBezTo>
                  <a:pt x="502946" y="94822"/>
                  <a:pt x="373498" y="159"/>
                  <a:pt x="252225" y="159"/>
                </a:cubicBezTo>
                <a:close/>
                <a:moveTo>
                  <a:pt x="237907" y="533739"/>
                </a:moveTo>
                <a:cubicBezTo>
                  <a:pt x="183334" y="533739"/>
                  <a:pt x="138936" y="578137"/>
                  <a:pt x="138936" y="632710"/>
                </a:cubicBezTo>
                <a:cubicBezTo>
                  <a:pt x="138936" y="687281"/>
                  <a:pt x="183334" y="731679"/>
                  <a:pt x="237907" y="731679"/>
                </a:cubicBezTo>
                <a:cubicBezTo>
                  <a:pt x="292480" y="731679"/>
                  <a:pt x="336878" y="687281"/>
                  <a:pt x="336878" y="632708"/>
                </a:cubicBezTo>
                <a:cubicBezTo>
                  <a:pt x="336878" y="578136"/>
                  <a:pt x="292480" y="533739"/>
                  <a:pt x="237907" y="533739"/>
                </a:cubicBezTo>
                <a:close/>
              </a:path>
            </a:pathLst>
          </a:custGeom>
          <a:solidFill>
            <a:srgbClr val="910830"/>
          </a:solidFill>
          <a:ln w="1414" cap="flat">
            <a:noFill/>
            <a:prstDash val="solid"/>
            <a:miter/>
          </a:ln>
        </p:spPr>
        <p:txBody>
          <a:bodyPr rtlCol="0" anchor="ctr"/>
          <a:lstStyle/>
          <a:p>
            <a:endParaRPr lang="en-GB"/>
          </a:p>
        </p:txBody>
      </p:sp>
      <p:sp>
        <p:nvSpPr>
          <p:cNvPr id="335" name="Grafik 331">
            <a:extLst>
              <a:ext uri="{FF2B5EF4-FFF2-40B4-BE49-F238E27FC236}">
                <a16:creationId xmlns:a16="http://schemas.microsoft.com/office/drawing/2014/main" id="{B35432B9-0EFA-4D08-9F28-95784E0EA469}"/>
              </a:ext>
            </a:extLst>
          </p:cNvPr>
          <p:cNvSpPr/>
          <p:nvPr/>
        </p:nvSpPr>
        <p:spPr>
          <a:xfrm>
            <a:off x="2945411" y="3696394"/>
            <a:ext cx="465764" cy="465764"/>
          </a:xfrm>
          <a:custGeom>
            <a:avLst/>
            <a:gdLst>
              <a:gd name="connsiteX0" fmla="*/ 708819 w 708660"/>
              <a:gd name="connsiteY0" fmla="*/ 354489 h 708660"/>
              <a:gd name="connsiteX1" fmla="*/ 354489 w 708660"/>
              <a:gd name="connsiteY1" fmla="*/ 708819 h 708660"/>
              <a:gd name="connsiteX2" fmla="*/ 159 w 708660"/>
              <a:gd name="connsiteY2" fmla="*/ 354489 h 708660"/>
              <a:gd name="connsiteX3" fmla="*/ 354489 w 708660"/>
              <a:gd name="connsiteY3" fmla="*/ 159 h 708660"/>
              <a:gd name="connsiteX4" fmla="*/ 708819 w 708660"/>
              <a:gd name="connsiteY4" fmla="*/ 354489 h 708660"/>
              <a:gd name="connsiteX5" fmla="*/ 363997 w 708660"/>
              <a:gd name="connsiteY5" fmla="*/ 117317 h 708660"/>
              <a:gd name="connsiteX6" fmla="*/ 197478 w 708660"/>
              <a:gd name="connsiteY6" fmla="*/ 208411 h 708660"/>
              <a:gd name="connsiteX7" fmla="*/ 201357 w 708660"/>
              <a:gd name="connsiteY7" fmla="*/ 231639 h 708660"/>
              <a:gd name="connsiteX8" fmla="*/ 250933 w 708660"/>
              <a:gd name="connsiteY8" fmla="*/ 269230 h 708660"/>
              <a:gd name="connsiteX9" fmla="*/ 274743 w 708660"/>
              <a:gd name="connsiteY9" fmla="*/ 266198 h 708660"/>
              <a:gd name="connsiteX10" fmla="*/ 356615 w 708660"/>
              <a:gd name="connsiteY10" fmla="*/ 215053 h 708660"/>
              <a:gd name="connsiteX11" fmla="*/ 421906 w 708660"/>
              <a:gd name="connsiteY11" fmla="*/ 262142 h 708660"/>
              <a:gd name="connsiteX12" fmla="*/ 375423 w 708660"/>
              <a:gd name="connsiteY12" fmla="*/ 310685 h 708660"/>
              <a:gd name="connsiteX13" fmla="*/ 297339 w 708660"/>
              <a:gd name="connsiteY13" fmla="*/ 411639 h 708660"/>
              <a:gd name="connsiteX14" fmla="*/ 297339 w 708660"/>
              <a:gd name="connsiteY14" fmla="*/ 417354 h 708660"/>
              <a:gd name="connsiteX15" fmla="*/ 314484 w 708660"/>
              <a:gd name="connsiteY15" fmla="*/ 434499 h 708660"/>
              <a:gd name="connsiteX16" fmla="*/ 394494 w 708660"/>
              <a:gd name="connsiteY16" fmla="*/ 434499 h 708660"/>
              <a:gd name="connsiteX17" fmla="*/ 411639 w 708660"/>
              <a:gd name="connsiteY17" fmla="*/ 417354 h 708660"/>
              <a:gd name="connsiteX18" fmla="*/ 411639 w 708660"/>
              <a:gd name="connsiteY18" fmla="*/ 415450 h 708660"/>
              <a:gd name="connsiteX19" fmla="*/ 530491 w 708660"/>
              <a:gd name="connsiteY19" fmla="*/ 263049 h 708660"/>
              <a:gd name="connsiteX20" fmla="*/ 363997 w 708660"/>
              <a:gd name="connsiteY20" fmla="*/ 117317 h 708660"/>
              <a:gd name="connsiteX21" fmla="*/ 354489 w 708660"/>
              <a:gd name="connsiteY21" fmla="*/ 471647 h 708660"/>
              <a:gd name="connsiteX22" fmla="*/ 288767 w 708660"/>
              <a:gd name="connsiteY22" fmla="*/ 537369 h 708660"/>
              <a:gd name="connsiteX23" fmla="*/ 354489 w 708660"/>
              <a:gd name="connsiteY23" fmla="*/ 603092 h 708660"/>
              <a:gd name="connsiteX24" fmla="*/ 420212 w 708660"/>
              <a:gd name="connsiteY24" fmla="*/ 537369 h 708660"/>
              <a:gd name="connsiteX25" fmla="*/ 354489 w 708660"/>
              <a:gd name="connsiteY25" fmla="*/ 47164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708819" y="354489"/>
                </a:moveTo>
                <a:cubicBezTo>
                  <a:pt x="708819" y="550224"/>
                  <a:pt x="550166" y="708819"/>
                  <a:pt x="354489" y="708819"/>
                </a:cubicBezTo>
                <a:cubicBezTo>
                  <a:pt x="158812" y="708819"/>
                  <a:pt x="159" y="550224"/>
                  <a:pt x="159" y="354489"/>
                </a:cubicBezTo>
                <a:cubicBezTo>
                  <a:pt x="159" y="158869"/>
                  <a:pt x="158812" y="159"/>
                  <a:pt x="354489" y="159"/>
                </a:cubicBezTo>
                <a:cubicBezTo>
                  <a:pt x="550166" y="159"/>
                  <a:pt x="708819" y="158869"/>
                  <a:pt x="708819" y="354489"/>
                </a:cubicBezTo>
                <a:close/>
                <a:moveTo>
                  <a:pt x="363997" y="117317"/>
                </a:moveTo>
                <a:cubicBezTo>
                  <a:pt x="286135" y="117317"/>
                  <a:pt x="236474" y="150116"/>
                  <a:pt x="197478" y="208411"/>
                </a:cubicBezTo>
                <a:cubicBezTo>
                  <a:pt x="192426" y="215963"/>
                  <a:pt x="194116" y="226149"/>
                  <a:pt x="201357" y="231639"/>
                </a:cubicBezTo>
                <a:lnTo>
                  <a:pt x="250933" y="269230"/>
                </a:lnTo>
                <a:cubicBezTo>
                  <a:pt x="258370" y="274869"/>
                  <a:pt x="268966" y="273528"/>
                  <a:pt x="274743" y="266198"/>
                </a:cubicBezTo>
                <a:cubicBezTo>
                  <a:pt x="300267" y="233825"/>
                  <a:pt x="317767" y="215053"/>
                  <a:pt x="356615" y="215053"/>
                </a:cubicBezTo>
                <a:cubicBezTo>
                  <a:pt x="385803" y="215053"/>
                  <a:pt x="421906" y="233838"/>
                  <a:pt x="421906" y="262142"/>
                </a:cubicBezTo>
                <a:cubicBezTo>
                  <a:pt x="421906" y="283539"/>
                  <a:pt x="404242" y="294527"/>
                  <a:pt x="375423" y="310685"/>
                </a:cubicBezTo>
                <a:cubicBezTo>
                  <a:pt x="341813" y="329526"/>
                  <a:pt x="297339" y="352976"/>
                  <a:pt x="297339" y="411639"/>
                </a:cubicBezTo>
                <a:lnTo>
                  <a:pt x="297339" y="417354"/>
                </a:lnTo>
                <a:cubicBezTo>
                  <a:pt x="297339" y="426822"/>
                  <a:pt x="305016" y="434499"/>
                  <a:pt x="314484" y="434499"/>
                </a:cubicBezTo>
                <a:lnTo>
                  <a:pt x="394494" y="434499"/>
                </a:lnTo>
                <a:cubicBezTo>
                  <a:pt x="403962" y="434499"/>
                  <a:pt x="411639" y="426822"/>
                  <a:pt x="411639" y="417354"/>
                </a:cubicBezTo>
                <a:lnTo>
                  <a:pt x="411639" y="415450"/>
                </a:lnTo>
                <a:cubicBezTo>
                  <a:pt x="411639" y="374784"/>
                  <a:pt x="530491" y="373091"/>
                  <a:pt x="530491" y="263049"/>
                </a:cubicBezTo>
                <a:cubicBezTo>
                  <a:pt x="530491" y="180179"/>
                  <a:pt x="444530" y="117317"/>
                  <a:pt x="363997" y="117317"/>
                </a:cubicBezTo>
                <a:close/>
                <a:moveTo>
                  <a:pt x="354489" y="471647"/>
                </a:moveTo>
                <a:cubicBezTo>
                  <a:pt x="318249" y="471647"/>
                  <a:pt x="288767" y="501129"/>
                  <a:pt x="288767" y="537369"/>
                </a:cubicBezTo>
                <a:cubicBezTo>
                  <a:pt x="288767" y="573608"/>
                  <a:pt x="318249" y="603092"/>
                  <a:pt x="354489" y="603092"/>
                </a:cubicBezTo>
                <a:cubicBezTo>
                  <a:pt x="390729" y="603092"/>
                  <a:pt x="420212" y="573608"/>
                  <a:pt x="420212" y="537369"/>
                </a:cubicBezTo>
                <a:cubicBezTo>
                  <a:pt x="420212" y="501129"/>
                  <a:pt x="390729" y="471647"/>
                  <a:pt x="354489" y="471647"/>
                </a:cubicBezTo>
                <a:close/>
              </a:path>
            </a:pathLst>
          </a:custGeom>
          <a:solidFill>
            <a:srgbClr val="910830"/>
          </a:solidFill>
          <a:ln w="1414" cap="flat">
            <a:noFill/>
            <a:prstDash val="solid"/>
            <a:miter/>
          </a:ln>
        </p:spPr>
        <p:txBody>
          <a:bodyPr rtlCol="0" anchor="ctr"/>
          <a:lstStyle/>
          <a:p>
            <a:endParaRPr lang="en-GB"/>
          </a:p>
        </p:txBody>
      </p:sp>
      <p:sp>
        <p:nvSpPr>
          <p:cNvPr id="336" name="Grafik 332">
            <a:extLst>
              <a:ext uri="{FF2B5EF4-FFF2-40B4-BE49-F238E27FC236}">
                <a16:creationId xmlns:a16="http://schemas.microsoft.com/office/drawing/2014/main" id="{C69AED0B-40D3-4470-9344-2BBE72709626}"/>
              </a:ext>
            </a:extLst>
          </p:cNvPr>
          <p:cNvSpPr/>
          <p:nvPr/>
        </p:nvSpPr>
        <p:spPr>
          <a:xfrm>
            <a:off x="498897" y="3688866"/>
            <a:ext cx="600986" cy="480789"/>
          </a:xfrm>
          <a:custGeom>
            <a:avLst/>
            <a:gdLst>
              <a:gd name="connsiteX0" fmla="*/ 366635 w 914400"/>
              <a:gd name="connsiteY0" fmla="*/ 309937 h 731520"/>
              <a:gd name="connsiteX1" fmla="*/ 490508 w 914400"/>
              <a:gd name="connsiteY1" fmla="*/ 465957 h 731520"/>
              <a:gd name="connsiteX2" fmla="*/ 381066 w 914400"/>
              <a:gd name="connsiteY2" fmla="*/ 680412 h 731520"/>
              <a:gd name="connsiteX3" fmla="*/ 161 w 914400"/>
              <a:gd name="connsiteY3" fmla="*/ 729133 h 731520"/>
              <a:gd name="connsiteX4" fmla="*/ 15877 w 914400"/>
              <a:gd name="connsiteY4" fmla="*/ 649980 h 731520"/>
              <a:gd name="connsiteX5" fmla="*/ 151037 w 914400"/>
              <a:gd name="connsiteY5" fmla="*/ 489674 h 731520"/>
              <a:gd name="connsiteX6" fmla="*/ 141607 w 914400"/>
              <a:gd name="connsiteY6" fmla="*/ 476101 h 731520"/>
              <a:gd name="connsiteX7" fmla="*/ 55310 w 914400"/>
              <a:gd name="connsiteY7" fmla="*/ 507676 h 731520"/>
              <a:gd name="connsiteX8" fmla="*/ 133320 w 914400"/>
              <a:gd name="connsiteY8" fmla="*/ 368373 h 731520"/>
              <a:gd name="connsiteX9" fmla="*/ 366635 w 914400"/>
              <a:gd name="connsiteY9" fmla="*/ 309937 h 731520"/>
              <a:gd name="connsiteX10" fmla="*/ 706678 w 914400"/>
              <a:gd name="connsiteY10" fmla="*/ 502819 h 731520"/>
              <a:gd name="connsiteX11" fmla="*/ 592663 w 914400"/>
              <a:gd name="connsiteY11" fmla="*/ 616976 h 731520"/>
              <a:gd name="connsiteX12" fmla="*/ 706678 w 914400"/>
              <a:gd name="connsiteY12" fmla="*/ 731133 h 731520"/>
              <a:gd name="connsiteX13" fmla="*/ 820692 w 914400"/>
              <a:gd name="connsiteY13" fmla="*/ 616976 h 731520"/>
              <a:gd name="connsiteX14" fmla="*/ 706678 w 914400"/>
              <a:gd name="connsiteY14" fmla="*/ 502819 h 731520"/>
              <a:gd name="connsiteX15" fmla="*/ 909560 w 914400"/>
              <a:gd name="connsiteY15" fmla="*/ 44476 h 731520"/>
              <a:gd name="connsiteX16" fmla="*/ 881271 w 914400"/>
              <a:gd name="connsiteY16" fmla="*/ 8757 h 731520"/>
              <a:gd name="connsiteX17" fmla="*/ 849267 w 914400"/>
              <a:gd name="connsiteY17" fmla="*/ 5042 h 731520"/>
              <a:gd name="connsiteX18" fmla="*/ 517082 w 914400"/>
              <a:gd name="connsiteY18" fmla="*/ 259217 h 731520"/>
              <a:gd name="connsiteX19" fmla="*/ 468362 w 914400"/>
              <a:gd name="connsiteY19" fmla="*/ 197781 h 731520"/>
              <a:gd name="connsiteX20" fmla="*/ 441787 w 914400"/>
              <a:gd name="connsiteY20" fmla="*/ 200924 h 731520"/>
              <a:gd name="connsiteX21" fmla="*/ 405640 w 914400"/>
              <a:gd name="connsiteY21" fmla="*/ 278934 h 731520"/>
              <a:gd name="connsiteX22" fmla="*/ 529513 w 914400"/>
              <a:gd name="connsiteY22" fmla="*/ 434953 h 731520"/>
              <a:gd name="connsiteX23" fmla="*/ 613523 w 914400"/>
              <a:gd name="connsiteY23" fmla="*/ 417237 h 731520"/>
              <a:gd name="connsiteX24" fmla="*/ 622524 w 914400"/>
              <a:gd name="connsiteY24" fmla="*/ 392091 h 731520"/>
              <a:gd name="connsiteX25" fmla="*/ 573804 w 914400"/>
              <a:gd name="connsiteY25" fmla="*/ 330797 h 731520"/>
              <a:gd name="connsiteX26" fmla="*/ 905988 w 914400"/>
              <a:gd name="connsiteY26" fmla="*/ 76623 h 731520"/>
              <a:gd name="connsiteX27" fmla="*/ 909560 w 914400"/>
              <a:gd name="connsiteY27" fmla="*/ 4447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4400" h="731520">
                <a:moveTo>
                  <a:pt x="366635" y="309937"/>
                </a:moveTo>
                <a:lnTo>
                  <a:pt x="490508" y="465957"/>
                </a:lnTo>
                <a:cubicBezTo>
                  <a:pt x="490508" y="465957"/>
                  <a:pt x="466791" y="612261"/>
                  <a:pt x="381066" y="680412"/>
                </a:cubicBezTo>
                <a:cubicBezTo>
                  <a:pt x="295483" y="748564"/>
                  <a:pt x="161" y="729133"/>
                  <a:pt x="161" y="729133"/>
                </a:cubicBezTo>
                <a:cubicBezTo>
                  <a:pt x="161" y="729133"/>
                  <a:pt x="5590" y="696129"/>
                  <a:pt x="15877" y="649980"/>
                </a:cubicBezTo>
                <a:lnTo>
                  <a:pt x="151037" y="489674"/>
                </a:lnTo>
                <a:cubicBezTo>
                  <a:pt x="156752" y="482959"/>
                  <a:pt x="149751" y="473101"/>
                  <a:pt x="141607" y="476101"/>
                </a:cubicBezTo>
                <a:lnTo>
                  <a:pt x="55310" y="507676"/>
                </a:lnTo>
                <a:cubicBezTo>
                  <a:pt x="75884" y="448098"/>
                  <a:pt x="102031" y="393376"/>
                  <a:pt x="133320" y="368373"/>
                </a:cubicBezTo>
                <a:cubicBezTo>
                  <a:pt x="218902" y="300079"/>
                  <a:pt x="366635" y="309937"/>
                  <a:pt x="366635" y="309937"/>
                </a:cubicBezTo>
                <a:close/>
                <a:moveTo>
                  <a:pt x="706678" y="502819"/>
                </a:moveTo>
                <a:cubicBezTo>
                  <a:pt x="643813" y="502819"/>
                  <a:pt x="592663" y="553968"/>
                  <a:pt x="592663" y="616976"/>
                </a:cubicBezTo>
                <a:cubicBezTo>
                  <a:pt x="592663" y="679984"/>
                  <a:pt x="643670" y="731133"/>
                  <a:pt x="706678" y="731133"/>
                </a:cubicBezTo>
                <a:cubicBezTo>
                  <a:pt x="769685" y="731133"/>
                  <a:pt x="820692" y="679984"/>
                  <a:pt x="820692" y="616976"/>
                </a:cubicBezTo>
                <a:cubicBezTo>
                  <a:pt x="820692" y="553825"/>
                  <a:pt x="769543" y="502819"/>
                  <a:pt x="706678" y="502819"/>
                </a:cubicBezTo>
                <a:close/>
                <a:moveTo>
                  <a:pt x="909560" y="44476"/>
                </a:moveTo>
                <a:lnTo>
                  <a:pt x="881271" y="8757"/>
                </a:lnTo>
                <a:cubicBezTo>
                  <a:pt x="873413" y="-1101"/>
                  <a:pt x="859125" y="-2673"/>
                  <a:pt x="849267" y="5042"/>
                </a:cubicBezTo>
                <a:lnTo>
                  <a:pt x="517082" y="259217"/>
                </a:lnTo>
                <a:lnTo>
                  <a:pt x="468362" y="197781"/>
                </a:lnTo>
                <a:cubicBezTo>
                  <a:pt x="461076" y="188637"/>
                  <a:pt x="446788" y="190351"/>
                  <a:pt x="441787" y="200924"/>
                </a:cubicBezTo>
                <a:lnTo>
                  <a:pt x="405640" y="278934"/>
                </a:lnTo>
                <a:lnTo>
                  <a:pt x="529513" y="434953"/>
                </a:lnTo>
                <a:lnTo>
                  <a:pt x="613523" y="417237"/>
                </a:lnTo>
                <a:cubicBezTo>
                  <a:pt x="624953" y="414808"/>
                  <a:pt x="629811" y="401235"/>
                  <a:pt x="622524" y="392091"/>
                </a:cubicBezTo>
                <a:lnTo>
                  <a:pt x="573804" y="330797"/>
                </a:lnTo>
                <a:lnTo>
                  <a:pt x="905988" y="76623"/>
                </a:lnTo>
                <a:cubicBezTo>
                  <a:pt x="915847" y="68764"/>
                  <a:pt x="917418" y="54334"/>
                  <a:pt x="909560" y="44476"/>
                </a:cubicBezTo>
                <a:close/>
              </a:path>
            </a:pathLst>
          </a:custGeom>
          <a:solidFill>
            <a:srgbClr val="910830"/>
          </a:solidFill>
          <a:ln w="1429" cap="flat">
            <a:noFill/>
            <a:prstDash val="solid"/>
            <a:miter/>
          </a:ln>
        </p:spPr>
        <p:txBody>
          <a:bodyPr rtlCol="0" anchor="ctr"/>
          <a:lstStyle/>
          <a:p>
            <a:endParaRPr lang="en-GB"/>
          </a:p>
        </p:txBody>
      </p:sp>
      <p:sp>
        <p:nvSpPr>
          <p:cNvPr id="337" name="Grafik 333">
            <a:extLst>
              <a:ext uri="{FF2B5EF4-FFF2-40B4-BE49-F238E27FC236}">
                <a16:creationId xmlns:a16="http://schemas.microsoft.com/office/drawing/2014/main" id="{5A9FF530-4B64-49EE-A359-474CC702C58C}"/>
              </a:ext>
            </a:extLst>
          </p:cNvPr>
          <p:cNvSpPr/>
          <p:nvPr/>
        </p:nvSpPr>
        <p:spPr>
          <a:xfrm>
            <a:off x="3457501" y="3718931"/>
            <a:ext cx="480789" cy="420690"/>
          </a:xfrm>
          <a:custGeom>
            <a:avLst/>
            <a:gdLst>
              <a:gd name="connsiteX0" fmla="*/ 663099 w 731520"/>
              <a:gd name="connsiteY0" fmla="*/ 320199 h 640080"/>
              <a:gd name="connsiteX1" fmla="*/ 548799 w 731520"/>
              <a:gd name="connsiteY1" fmla="*/ 320199 h 640080"/>
              <a:gd name="connsiteX2" fmla="*/ 548799 w 731520"/>
              <a:gd name="connsiteY2" fmla="*/ 228759 h 640080"/>
              <a:gd name="connsiteX3" fmla="*/ 640239 w 731520"/>
              <a:gd name="connsiteY3" fmla="*/ 137319 h 640080"/>
              <a:gd name="connsiteX4" fmla="*/ 651669 w 731520"/>
              <a:gd name="connsiteY4" fmla="*/ 137319 h 640080"/>
              <a:gd name="connsiteX5" fmla="*/ 685959 w 731520"/>
              <a:gd name="connsiteY5" fmla="*/ 103029 h 640080"/>
              <a:gd name="connsiteX6" fmla="*/ 685959 w 731520"/>
              <a:gd name="connsiteY6" fmla="*/ 34449 h 640080"/>
              <a:gd name="connsiteX7" fmla="*/ 651669 w 731520"/>
              <a:gd name="connsiteY7" fmla="*/ 159 h 640080"/>
              <a:gd name="connsiteX8" fmla="*/ 640239 w 731520"/>
              <a:gd name="connsiteY8" fmla="*/ 159 h 640080"/>
              <a:gd name="connsiteX9" fmla="*/ 411639 w 731520"/>
              <a:gd name="connsiteY9" fmla="*/ 228759 h 640080"/>
              <a:gd name="connsiteX10" fmla="*/ 411639 w 731520"/>
              <a:gd name="connsiteY10" fmla="*/ 571659 h 640080"/>
              <a:gd name="connsiteX11" fmla="*/ 480219 w 731520"/>
              <a:gd name="connsiteY11" fmla="*/ 640239 h 640080"/>
              <a:gd name="connsiteX12" fmla="*/ 663099 w 731520"/>
              <a:gd name="connsiteY12" fmla="*/ 640239 h 640080"/>
              <a:gd name="connsiteX13" fmla="*/ 731679 w 731520"/>
              <a:gd name="connsiteY13" fmla="*/ 571659 h 640080"/>
              <a:gd name="connsiteX14" fmla="*/ 731679 w 731520"/>
              <a:gd name="connsiteY14" fmla="*/ 388779 h 640080"/>
              <a:gd name="connsiteX15" fmla="*/ 663099 w 731520"/>
              <a:gd name="connsiteY15" fmla="*/ 320199 h 640080"/>
              <a:gd name="connsiteX16" fmla="*/ 251619 w 731520"/>
              <a:gd name="connsiteY16" fmla="*/ 320199 h 640080"/>
              <a:gd name="connsiteX17" fmla="*/ 137319 w 731520"/>
              <a:gd name="connsiteY17" fmla="*/ 320199 h 640080"/>
              <a:gd name="connsiteX18" fmla="*/ 137319 w 731520"/>
              <a:gd name="connsiteY18" fmla="*/ 228759 h 640080"/>
              <a:gd name="connsiteX19" fmla="*/ 228759 w 731520"/>
              <a:gd name="connsiteY19" fmla="*/ 137319 h 640080"/>
              <a:gd name="connsiteX20" fmla="*/ 240189 w 731520"/>
              <a:gd name="connsiteY20" fmla="*/ 137319 h 640080"/>
              <a:gd name="connsiteX21" fmla="*/ 274479 w 731520"/>
              <a:gd name="connsiteY21" fmla="*/ 103029 h 640080"/>
              <a:gd name="connsiteX22" fmla="*/ 274479 w 731520"/>
              <a:gd name="connsiteY22" fmla="*/ 34449 h 640080"/>
              <a:gd name="connsiteX23" fmla="*/ 240189 w 731520"/>
              <a:gd name="connsiteY23" fmla="*/ 159 h 640080"/>
              <a:gd name="connsiteX24" fmla="*/ 228759 w 731520"/>
              <a:gd name="connsiteY24" fmla="*/ 159 h 640080"/>
              <a:gd name="connsiteX25" fmla="*/ 159 w 731520"/>
              <a:gd name="connsiteY25" fmla="*/ 228759 h 640080"/>
              <a:gd name="connsiteX26" fmla="*/ 159 w 731520"/>
              <a:gd name="connsiteY26" fmla="*/ 571659 h 640080"/>
              <a:gd name="connsiteX27" fmla="*/ 68739 w 731520"/>
              <a:gd name="connsiteY27" fmla="*/ 640239 h 640080"/>
              <a:gd name="connsiteX28" fmla="*/ 251619 w 731520"/>
              <a:gd name="connsiteY28" fmla="*/ 640239 h 640080"/>
              <a:gd name="connsiteX29" fmla="*/ 320199 w 731520"/>
              <a:gd name="connsiteY29" fmla="*/ 571659 h 640080"/>
              <a:gd name="connsiteX30" fmla="*/ 320199 w 731520"/>
              <a:gd name="connsiteY30" fmla="*/ 388779 h 640080"/>
              <a:gd name="connsiteX31" fmla="*/ 251619 w 731520"/>
              <a:gd name="connsiteY31" fmla="*/ 3201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640080">
                <a:moveTo>
                  <a:pt x="663099" y="320199"/>
                </a:moveTo>
                <a:lnTo>
                  <a:pt x="548799" y="320199"/>
                </a:lnTo>
                <a:lnTo>
                  <a:pt x="548799" y="228759"/>
                </a:lnTo>
                <a:cubicBezTo>
                  <a:pt x="548799" y="178324"/>
                  <a:pt x="589804" y="137319"/>
                  <a:pt x="640239" y="137319"/>
                </a:cubicBezTo>
                <a:lnTo>
                  <a:pt x="651669" y="137319"/>
                </a:lnTo>
                <a:cubicBezTo>
                  <a:pt x="670671" y="137319"/>
                  <a:pt x="685959" y="122031"/>
                  <a:pt x="685959" y="103029"/>
                </a:cubicBezTo>
                <a:lnTo>
                  <a:pt x="685959" y="34449"/>
                </a:lnTo>
                <a:cubicBezTo>
                  <a:pt x="685959" y="15447"/>
                  <a:pt x="670671" y="159"/>
                  <a:pt x="651669" y="159"/>
                </a:cubicBezTo>
                <a:lnTo>
                  <a:pt x="640239" y="159"/>
                </a:lnTo>
                <a:cubicBezTo>
                  <a:pt x="513938" y="159"/>
                  <a:pt x="411639" y="102458"/>
                  <a:pt x="411639" y="228759"/>
                </a:cubicBezTo>
                <a:lnTo>
                  <a:pt x="411639" y="571659"/>
                </a:lnTo>
                <a:cubicBezTo>
                  <a:pt x="411639" y="609521"/>
                  <a:pt x="442357" y="640239"/>
                  <a:pt x="480219" y="640239"/>
                </a:cubicBezTo>
                <a:lnTo>
                  <a:pt x="663099" y="640239"/>
                </a:lnTo>
                <a:cubicBezTo>
                  <a:pt x="700961" y="640239"/>
                  <a:pt x="731679" y="609521"/>
                  <a:pt x="731679" y="571659"/>
                </a:cubicBezTo>
                <a:lnTo>
                  <a:pt x="731679" y="388779"/>
                </a:lnTo>
                <a:cubicBezTo>
                  <a:pt x="731679" y="350917"/>
                  <a:pt x="700961" y="320199"/>
                  <a:pt x="663099" y="320199"/>
                </a:cubicBezTo>
                <a:close/>
                <a:moveTo>
                  <a:pt x="251619" y="320199"/>
                </a:moveTo>
                <a:lnTo>
                  <a:pt x="137319" y="320199"/>
                </a:lnTo>
                <a:lnTo>
                  <a:pt x="137319" y="228759"/>
                </a:lnTo>
                <a:cubicBezTo>
                  <a:pt x="137319" y="178324"/>
                  <a:pt x="178324" y="137319"/>
                  <a:pt x="228759" y="137319"/>
                </a:cubicBezTo>
                <a:lnTo>
                  <a:pt x="240189" y="137319"/>
                </a:lnTo>
                <a:cubicBezTo>
                  <a:pt x="259191" y="137319"/>
                  <a:pt x="274479" y="122031"/>
                  <a:pt x="274479" y="103029"/>
                </a:cubicBezTo>
                <a:lnTo>
                  <a:pt x="274479" y="34449"/>
                </a:lnTo>
                <a:cubicBezTo>
                  <a:pt x="274479" y="15447"/>
                  <a:pt x="259191" y="159"/>
                  <a:pt x="240189" y="159"/>
                </a:cubicBezTo>
                <a:lnTo>
                  <a:pt x="228759" y="159"/>
                </a:lnTo>
                <a:cubicBezTo>
                  <a:pt x="102458" y="159"/>
                  <a:pt x="159" y="102458"/>
                  <a:pt x="159" y="228759"/>
                </a:cubicBezTo>
                <a:lnTo>
                  <a:pt x="159" y="571659"/>
                </a:lnTo>
                <a:cubicBezTo>
                  <a:pt x="159" y="609521"/>
                  <a:pt x="30877" y="640239"/>
                  <a:pt x="68739" y="640239"/>
                </a:cubicBezTo>
                <a:lnTo>
                  <a:pt x="251619" y="640239"/>
                </a:lnTo>
                <a:cubicBezTo>
                  <a:pt x="289481" y="640239"/>
                  <a:pt x="320199" y="609521"/>
                  <a:pt x="320199" y="571659"/>
                </a:cubicBezTo>
                <a:lnTo>
                  <a:pt x="320199" y="388779"/>
                </a:lnTo>
                <a:cubicBezTo>
                  <a:pt x="320199" y="350917"/>
                  <a:pt x="289481" y="320199"/>
                  <a:pt x="251619" y="320199"/>
                </a:cubicBezTo>
                <a:close/>
              </a:path>
            </a:pathLst>
          </a:custGeom>
          <a:solidFill>
            <a:srgbClr val="910830"/>
          </a:solidFill>
          <a:ln w="1414" cap="flat">
            <a:noFill/>
            <a:prstDash val="solid"/>
            <a:miter/>
          </a:ln>
        </p:spPr>
        <p:txBody>
          <a:bodyPr rtlCol="0" anchor="ctr"/>
          <a:lstStyle/>
          <a:p>
            <a:endParaRPr lang="en-GB"/>
          </a:p>
        </p:txBody>
      </p:sp>
      <p:sp>
        <p:nvSpPr>
          <p:cNvPr id="338" name="Grafik 334">
            <a:extLst>
              <a:ext uri="{FF2B5EF4-FFF2-40B4-BE49-F238E27FC236}">
                <a16:creationId xmlns:a16="http://schemas.microsoft.com/office/drawing/2014/main" id="{1CA8EA9F-0FC4-4511-9273-FD6E498B637E}"/>
              </a:ext>
            </a:extLst>
          </p:cNvPr>
          <p:cNvSpPr/>
          <p:nvPr/>
        </p:nvSpPr>
        <p:spPr>
          <a:xfrm>
            <a:off x="3977103" y="3718931"/>
            <a:ext cx="480789" cy="420690"/>
          </a:xfrm>
          <a:custGeom>
            <a:avLst/>
            <a:gdLst>
              <a:gd name="connsiteX0" fmla="*/ 663099 w 731520"/>
              <a:gd name="connsiteY0" fmla="*/ 159 h 640080"/>
              <a:gd name="connsiteX1" fmla="*/ 480219 w 731520"/>
              <a:gd name="connsiteY1" fmla="*/ 159 h 640080"/>
              <a:gd name="connsiteX2" fmla="*/ 411639 w 731520"/>
              <a:gd name="connsiteY2" fmla="*/ 68739 h 640080"/>
              <a:gd name="connsiteX3" fmla="*/ 411639 w 731520"/>
              <a:gd name="connsiteY3" fmla="*/ 251619 h 640080"/>
              <a:gd name="connsiteX4" fmla="*/ 480219 w 731520"/>
              <a:gd name="connsiteY4" fmla="*/ 320199 h 640080"/>
              <a:gd name="connsiteX5" fmla="*/ 594519 w 731520"/>
              <a:gd name="connsiteY5" fmla="*/ 320199 h 640080"/>
              <a:gd name="connsiteX6" fmla="*/ 594519 w 731520"/>
              <a:gd name="connsiteY6" fmla="*/ 411639 h 640080"/>
              <a:gd name="connsiteX7" fmla="*/ 503079 w 731520"/>
              <a:gd name="connsiteY7" fmla="*/ 503079 h 640080"/>
              <a:gd name="connsiteX8" fmla="*/ 491649 w 731520"/>
              <a:gd name="connsiteY8" fmla="*/ 503079 h 640080"/>
              <a:gd name="connsiteX9" fmla="*/ 457359 w 731520"/>
              <a:gd name="connsiteY9" fmla="*/ 537369 h 640080"/>
              <a:gd name="connsiteX10" fmla="*/ 457359 w 731520"/>
              <a:gd name="connsiteY10" fmla="*/ 605949 h 640080"/>
              <a:gd name="connsiteX11" fmla="*/ 491649 w 731520"/>
              <a:gd name="connsiteY11" fmla="*/ 640239 h 640080"/>
              <a:gd name="connsiteX12" fmla="*/ 503079 w 731520"/>
              <a:gd name="connsiteY12" fmla="*/ 640239 h 640080"/>
              <a:gd name="connsiteX13" fmla="*/ 731679 w 731520"/>
              <a:gd name="connsiteY13" fmla="*/ 411639 h 640080"/>
              <a:gd name="connsiteX14" fmla="*/ 731679 w 731520"/>
              <a:gd name="connsiteY14" fmla="*/ 68739 h 640080"/>
              <a:gd name="connsiteX15" fmla="*/ 663099 w 731520"/>
              <a:gd name="connsiteY15" fmla="*/ 159 h 640080"/>
              <a:gd name="connsiteX16" fmla="*/ 251619 w 731520"/>
              <a:gd name="connsiteY16" fmla="*/ 159 h 640080"/>
              <a:gd name="connsiteX17" fmla="*/ 68739 w 731520"/>
              <a:gd name="connsiteY17" fmla="*/ 159 h 640080"/>
              <a:gd name="connsiteX18" fmla="*/ 159 w 731520"/>
              <a:gd name="connsiteY18" fmla="*/ 68739 h 640080"/>
              <a:gd name="connsiteX19" fmla="*/ 159 w 731520"/>
              <a:gd name="connsiteY19" fmla="*/ 251619 h 640080"/>
              <a:gd name="connsiteX20" fmla="*/ 68739 w 731520"/>
              <a:gd name="connsiteY20" fmla="*/ 320199 h 640080"/>
              <a:gd name="connsiteX21" fmla="*/ 183039 w 731520"/>
              <a:gd name="connsiteY21" fmla="*/ 320199 h 640080"/>
              <a:gd name="connsiteX22" fmla="*/ 183039 w 731520"/>
              <a:gd name="connsiteY22" fmla="*/ 411639 h 640080"/>
              <a:gd name="connsiteX23" fmla="*/ 91599 w 731520"/>
              <a:gd name="connsiteY23" fmla="*/ 503079 h 640080"/>
              <a:gd name="connsiteX24" fmla="*/ 80169 w 731520"/>
              <a:gd name="connsiteY24" fmla="*/ 503079 h 640080"/>
              <a:gd name="connsiteX25" fmla="*/ 45879 w 731520"/>
              <a:gd name="connsiteY25" fmla="*/ 537369 h 640080"/>
              <a:gd name="connsiteX26" fmla="*/ 45879 w 731520"/>
              <a:gd name="connsiteY26" fmla="*/ 605949 h 640080"/>
              <a:gd name="connsiteX27" fmla="*/ 80169 w 731520"/>
              <a:gd name="connsiteY27" fmla="*/ 640239 h 640080"/>
              <a:gd name="connsiteX28" fmla="*/ 91599 w 731520"/>
              <a:gd name="connsiteY28" fmla="*/ 640239 h 640080"/>
              <a:gd name="connsiteX29" fmla="*/ 320199 w 731520"/>
              <a:gd name="connsiteY29" fmla="*/ 411639 h 640080"/>
              <a:gd name="connsiteX30" fmla="*/ 320199 w 731520"/>
              <a:gd name="connsiteY30" fmla="*/ 68739 h 640080"/>
              <a:gd name="connsiteX31" fmla="*/ 251619 w 731520"/>
              <a:gd name="connsiteY31"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640080">
                <a:moveTo>
                  <a:pt x="663099" y="159"/>
                </a:moveTo>
                <a:lnTo>
                  <a:pt x="480219" y="159"/>
                </a:lnTo>
                <a:cubicBezTo>
                  <a:pt x="442357" y="159"/>
                  <a:pt x="411639" y="30877"/>
                  <a:pt x="411639" y="68739"/>
                </a:cubicBezTo>
                <a:lnTo>
                  <a:pt x="411639" y="251619"/>
                </a:lnTo>
                <a:cubicBezTo>
                  <a:pt x="411639" y="289481"/>
                  <a:pt x="442357" y="320199"/>
                  <a:pt x="480219" y="320199"/>
                </a:cubicBezTo>
                <a:lnTo>
                  <a:pt x="594519" y="320199"/>
                </a:lnTo>
                <a:lnTo>
                  <a:pt x="594519" y="411639"/>
                </a:lnTo>
                <a:cubicBezTo>
                  <a:pt x="594519" y="462074"/>
                  <a:pt x="553514" y="503079"/>
                  <a:pt x="503079" y="503079"/>
                </a:cubicBezTo>
                <a:lnTo>
                  <a:pt x="491649" y="503079"/>
                </a:lnTo>
                <a:cubicBezTo>
                  <a:pt x="472647" y="503079"/>
                  <a:pt x="457359" y="518367"/>
                  <a:pt x="457359" y="537369"/>
                </a:cubicBezTo>
                <a:lnTo>
                  <a:pt x="457359" y="605949"/>
                </a:lnTo>
                <a:cubicBezTo>
                  <a:pt x="457359" y="624951"/>
                  <a:pt x="472647" y="640239"/>
                  <a:pt x="491649" y="640239"/>
                </a:cubicBezTo>
                <a:lnTo>
                  <a:pt x="503079" y="640239"/>
                </a:lnTo>
                <a:cubicBezTo>
                  <a:pt x="629381" y="640239"/>
                  <a:pt x="731679" y="537941"/>
                  <a:pt x="731679" y="411639"/>
                </a:cubicBezTo>
                <a:lnTo>
                  <a:pt x="731679" y="68739"/>
                </a:lnTo>
                <a:cubicBezTo>
                  <a:pt x="731679" y="30877"/>
                  <a:pt x="700961" y="159"/>
                  <a:pt x="663099" y="159"/>
                </a:cubicBezTo>
                <a:close/>
                <a:moveTo>
                  <a:pt x="251619" y="159"/>
                </a:moveTo>
                <a:lnTo>
                  <a:pt x="68739" y="159"/>
                </a:lnTo>
                <a:cubicBezTo>
                  <a:pt x="30877" y="159"/>
                  <a:pt x="159" y="30877"/>
                  <a:pt x="159" y="68739"/>
                </a:cubicBezTo>
                <a:lnTo>
                  <a:pt x="159" y="251619"/>
                </a:lnTo>
                <a:cubicBezTo>
                  <a:pt x="159" y="289481"/>
                  <a:pt x="30877" y="320199"/>
                  <a:pt x="68739" y="320199"/>
                </a:cubicBezTo>
                <a:lnTo>
                  <a:pt x="183039" y="320199"/>
                </a:lnTo>
                <a:lnTo>
                  <a:pt x="183039" y="411639"/>
                </a:lnTo>
                <a:cubicBezTo>
                  <a:pt x="183039" y="462074"/>
                  <a:pt x="142034" y="503079"/>
                  <a:pt x="91599" y="503079"/>
                </a:cubicBezTo>
                <a:lnTo>
                  <a:pt x="80169" y="503079"/>
                </a:lnTo>
                <a:cubicBezTo>
                  <a:pt x="61167" y="503079"/>
                  <a:pt x="45879" y="518367"/>
                  <a:pt x="45879" y="537369"/>
                </a:cubicBezTo>
                <a:lnTo>
                  <a:pt x="45879" y="605949"/>
                </a:lnTo>
                <a:cubicBezTo>
                  <a:pt x="45879" y="624951"/>
                  <a:pt x="61167" y="640239"/>
                  <a:pt x="80169" y="640239"/>
                </a:cubicBezTo>
                <a:lnTo>
                  <a:pt x="91599" y="640239"/>
                </a:lnTo>
                <a:cubicBezTo>
                  <a:pt x="217901" y="640239"/>
                  <a:pt x="320199" y="537941"/>
                  <a:pt x="320199" y="411639"/>
                </a:cubicBezTo>
                <a:lnTo>
                  <a:pt x="320199" y="68739"/>
                </a:lnTo>
                <a:cubicBezTo>
                  <a:pt x="320199" y="30877"/>
                  <a:pt x="289481" y="159"/>
                  <a:pt x="251619" y="159"/>
                </a:cubicBezTo>
                <a:close/>
              </a:path>
            </a:pathLst>
          </a:custGeom>
          <a:solidFill>
            <a:srgbClr val="910830"/>
          </a:solidFill>
          <a:ln w="1414" cap="flat">
            <a:noFill/>
            <a:prstDash val="solid"/>
            <a:miter/>
          </a:ln>
        </p:spPr>
        <p:txBody>
          <a:bodyPr rtlCol="0" anchor="ctr"/>
          <a:lstStyle/>
          <a:p>
            <a:endParaRPr lang="en-GB"/>
          </a:p>
        </p:txBody>
      </p:sp>
      <p:sp>
        <p:nvSpPr>
          <p:cNvPr id="339" name="Grafik 335">
            <a:extLst>
              <a:ext uri="{FF2B5EF4-FFF2-40B4-BE49-F238E27FC236}">
                <a16:creationId xmlns:a16="http://schemas.microsoft.com/office/drawing/2014/main" id="{19D344FA-1051-4BE3-9027-4FEB2250788A}"/>
              </a:ext>
            </a:extLst>
          </p:cNvPr>
          <p:cNvSpPr/>
          <p:nvPr/>
        </p:nvSpPr>
        <p:spPr>
          <a:xfrm>
            <a:off x="7614318" y="3688882"/>
            <a:ext cx="420690" cy="480789"/>
          </a:xfrm>
          <a:custGeom>
            <a:avLst/>
            <a:gdLst>
              <a:gd name="connsiteX0" fmla="*/ 640240 w 640080"/>
              <a:gd name="connsiteY0" fmla="*/ 512224 h 731520"/>
              <a:gd name="connsiteX1" fmla="*/ 640240 w 640080"/>
              <a:gd name="connsiteY1" fmla="*/ 36736 h 731520"/>
              <a:gd name="connsiteX2" fmla="*/ 603664 w 640080"/>
              <a:gd name="connsiteY2" fmla="*/ 160 h 731520"/>
              <a:gd name="connsiteX3" fmla="*/ 137320 w 640080"/>
              <a:gd name="connsiteY3" fmla="*/ 160 h 731520"/>
              <a:gd name="connsiteX4" fmla="*/ 160 w 640080"/>
              <a:gd name="connsiteY4" fmla="*/ 137320 h 731520"/>
              <a:gd name="connsiteX5" fmla="*/ 160 w 640080"/>
              <a:gd name="connsiteY5" fmla="*/ 594520 h 731520"/>
              <a:gd name="connsiteX6" fmla="*/ 137320 w 640080"/>
              <a:gd name="connsiteY6" fmla="*/ 731680 h 731520"/>
              <a:gd name="connsiteX7" fmla="*/ 603664 w 640080"/>
              <a:gd name="connsiteY7" fmla="*/ 731680 h 731520"/>
              <a:gd name="connsiteX8" fmla="*/ 640240 w 640080"/>
              <a:gd name="connsiteY8" fmla="*/ 695104 h 731520"/>
              <a:gd name="connsiteX9" fmla="*/ 640240 w 640080"/>
              <a:gd name="connsiteY9" fmla="*/ 672244 h 731520"/>
              <a:gd name="connsiteX10" fmla="*/ 626524 w 640080"/>
              <a:gd name="connsiteY10" fmla="*/ 644812 h 731520"/>
              <a:gd name="connsiteX11" fmla="*/ 626524 w 640080"/>
              <a:gd name="connsiteY11" fmla="*/ 539656 h 731520"/>
              <a:gd name="connsiteX12" fmla="*/ 640240 w 640080"/>
              <a:gd name="connsiteY12" fmla="*/ 512224 h 731520"/>
              <a:gd name="connsiteX13" fmla="*/ 430328 w 640080"/>
              <a:gd name="connsiteY13" fmla="*/ 208501 h 731520"/>
              <a:gd name="connsiteX14" fmla="*/ 434500 w 640080"/>
              <a:gd name="connsiteY14" fmla="*/ 205900 h 731520"/>
              <a:gd name="connsiteX15" fmla="*/ 438672 w 640080"/>
              <a:gd name="connsiteY15" fmla="*/ 208501 h 731520"/>
              <a:gd name="connsiteX16" fmla="*/ 454646 w 640080"/>
              <a:gd name="connsiteY16" fmla="*/ 240862 h 731520"/>
              <a:gd name="connsiteX17" fmla="*/ 490364 w 640080"/>
              <a:gd name="connsiteY17" fmla="*/ 246048 h 731520"/>
              <a:gd name="connsiteX18" fmla="*/ 492950 w 640080"/>
              <a:gd name="connsiteY18" fmla="*/ 253992 h 731520"/>
              <a:gd name="connsiteX19" fmla="*/ 467104 w 640080"/>
              <a:gd name="connsiteY19" fmla="*/ 279181 h 731520"/>
              <a:gd name="connsiteX20" fmla="*/ 473205 w 640080"/>
              <a:gd name="connsiteY20" fmla="*/ 314742 h 731520"/>
              <a:gd name="connsiteX21" fmla="*/ 468619 w 640080"/>
              <a:gd name="connsiteY21" fmla="*/ 320200 h 731520"/>
              <a:gd name="connsiteX22" fmla="*/ 466447 w 640080"/>
              <a:gd name="connsiteY22" fmla="*/ 319657 h 731520"/>
              <a:gd name="connsiteX23" fmla="*/ 434500 w 640080"/>
              <a:gd name="connsiteY23" fmla="*/ 302870 h 731520"/>
              <a:gd name="connsiteX24" fmla="*/ 402553 w 640080"/>
              <a:gd name="connsiteY24" fmla="*/ 319657 h 731520"/>
              <a:gd name="connsiteX25" fmla="*/ 400382 w 640080"/>
              <a:gd name="connsiteY25" fmla="*/ 320200 h 731520"/>
              <a:gd name="connsiteX26" fmla="*/ 395795 w 640080"/>
              <a:gd name="connsiteY26" fmla="*/ 314742 h 731520"/>
              <a:gd name="connsiteX27" fmla="*/ 401896 w 640080"/>
              <a:gd name="connsiteY27" fmla="*/ 279181 h 731520"/>
              <a:gd name="connsiteX28" fmla="*/ 376050 w 640080"/>
              <a:gd name="connsiteY28" fmla="*/ 253992 h 731520"/>
              <a:gd name="connsiteX29" fmla="*/ 378636 w 640080"/>
              <a:gd name="connsiteY29" fmla="*/ 246048 h 731520"/>
              <a:gd name="connsiteX30" fmla="*/ 414341 w 640080"/>
              <a:gd name="connsiteY30" fmla="*/ 240862 h 731520"/>
              <a:gd name="connsiteX31" fmla="*/ 430328 w 640080"/>
              <a:gd name="connsiteY31" fmla="*/ 208501 h 731520"/>
              <a:gd name="connsiteX32" fmla="*/ 347618 w 640080"/>
              <a:gd name="connsiteY32" fmla="*/ 109903 h 731520"/>
              <a:gd name="connsiteX33" fmla="*/ 405311 w 640080"/>
              <a:gd name="connsiteY33" fmla="*/ 120490 h 731520"/>
              <a:gd name="connsiteX34" fmla="*/ 414984 w 640080"/>
              <a:gd name="connsiteY34" fmla="*/ 130176 h 731520"/>
              <a:gd name="connsiteX35" fmla="*/ 405297 w 640080"/>
              <a:gd name="connsiteY35" fmla="*/ 139849 h 731520"/>
              <a:gd name="connsiteX36" fmla="*/ 401911 w 640080"/>
              <a:gd name="connsiteY36" fmla="*/ 139235 h 731520"/>
              <a:gd name="connsiteX37" fmla="*/ 396010 w 640080"/>
              <a:gd name="connsiteY37" fmla="*/ 138935 h 731520"/>
              <a:gd name="connsiteX38" fmla="*/ 260479 w 640080"/>
              <a:gd name="connsiteY38" fmla="*/ 274466 h 731520"/>
              <a:gd name="connsiteX39" fmla="*/ 396010 w 640080"/>
              <a:gd name="connsiteY39" fmla="*/ 409997 h 731520"/>
              <a:gd name="connsiteX40" fmla="*/ 401910 w 640080"/>
              <a:gd name="connsiteY40" fmla="*/ 409697 h 731520"/>
              <a:gd name="connsiteX41" fmla="*/ 411626 w 640080"/>
              <a:gd name="connsiteY41" fmla="*/ 419384 h 731520"/>
              <a:gd name="connsiteX42" fmla="*/ 405025 w 640080"/>
              <a:gd name="connsiteY42" fmla="*/ 428557 h 731520"/>
              <a:gd name="connsiteX43" fmla="*/ 347604 w 640080"/>
              <a:gd name="connsiteY43" fmla="*/ 439044 h 731520"/>
              <a:gd name="connsiteX44" fmla="*/ 183040 w 640080"/>
              <a:gd name="connsiteY44" fmla="*/ 274480 h 731520"/>
              <a:gd name="connsiteX45" fmla="*/ 347618 w 640080"/>
              <a:gd name="connsiteY45" fmla="*/ 109903 h 731520"/>
              <a:gd name="connsiteX46" fmla="*/ 544228 w 640080"/>
              <a:gd name="connsiteY46" fmla="*/ 640240 h 731520"/>
              <a:gd name="connsiteX47" fmla="*/ 137320 w 640080"/>
              <a:gd name="connsiteY47" fmla="*/ 640240 h 731520"/>
              <a:gd name="connsiteX48" fmla="*/ 91600 w 640080"/>
              <a:gd name="connsiteY48" fmla="*/ 594520 h 731520"/>
              <a:gd name="connsiteX49" fmla="*/ 137320 w 640080"/>
              <a:gd name="connsiteY49" fmla="*/ 548800 h 731520"/>
              <a:gd name="connsiteX50" fmla="*/ 544228 w 640080"/>
              <a:gd name="connsiteY50" fmla="*/ 548800 h 731520"/>
              <a:gd name="connsiteX51" fmla="*/ 544228 w 640080"/>
              <a:gd name="connsiteY51"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40080" h="731520">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430328" y="208501"/>
                </a:moveTo>
                <a:cubicBezTo>
                  <a:pt x="431186" y="206772"/>
                  <a:pt x="432843" y="205900"/>
                  <a:pt x="434500" y="205900"/>
                </a:cubicBezTo>
                <a:cubicBezTo>
                  <a:pt x="436158" y="205900"/>
                  <a:pt x="437815" y="206772"/>
                  <a:pt x="438672" y="208501"/>
                </a:cubicBezTo>
                <a:lnTo>
                  <a:pt x="454646" y="240862"/>
                </a:lnTo>
                <a:lnTo>
                  <a:pt x="490364" y="246048"/>
                </a:lnTo>
                <a:cubicBezTo>
                  <a:pt x="494179" y="246605"/>
                  <a:pt x="495708" y="251292"/>
                  <a:pt x="492950" y="253992"/>
                </a:cubicBezTo>
                <a:lnTo>
                  <a:pt x="467104" y="279181"/>
                </a:lnTo>
                <a:lnTo>
                  <a:pt x="473205" y="314742"/>
                </a:lnTo>
                <a:cubicBezTo>
                  <a:pt x="473719" y="317757"/>
                  <a:pt x="471333" y="320200"/>
                  <a:pt x="468619" y="320200"/>
                </a:cubicBezTo>
                <a:cubicBezTo>
                  <a:pt x="467904" y="320200"/>
                  <a:pt x="467161" y="320029"/>
                  <a:pt x="466447" y="319657"/>
                </a:cubicBezTo>
                <a:lnTo>
                  <a:pt x="434500" y="302870"/>
                </a:lnTo>
                <a:lnTo>
                  <a:pt x="402553" y="319657"/>
                </a:lnTo>
                <a:cubicBezTo>
                  <a:pt x="401839" y="320029"/>
                  <a:pt x="401096" y="320200"/>
                  <a:pt x="400382" y="320200"/>
                </a:cubicBezTo>
                <a:cubicBezTo>
                  <a:pt x="397667" y="320200"/>
                  <a:pt x="395281" y="317757"/>
                  <a:pt x="395795" y="314742"/>
                </a:cubicBezTo>
                <a:lnTo>
                  <a:pt x="401896" y="279181"/>
                </a:lnTo>
                <a:lnTo>
                  <a:pt x="376050" y="253992"/>
                </a:lnTo>
                <a:cubicBezTo>
                  <a:pt x="373278" y="251292"/>
                  <a:pt x="374807" y="246605"/>
                  <a:pt x="378636" y="246048"/>
                </a:cubicBezTo>
                <a:lnTo>
                  <a:pt x="414341" y="240862"/>
                </a:lnTo>
                <a:lnTo>
                  <a:pt x="430328" y="208501"/>
                </a:lnTo>
                <a:close/>
                <a:moveTo>
                  <a:pt x="347618" y="109903"/>
                </a:moveTo>
                <a:cubicBezTo>
                  <a:pt x="367149" y="109903"/>
                  <a:pt x="386566" y="113460"/>
                  <a:pt x="405311" y="120490"/>
                </a:cubicBezTo>
                <a:cubicBezTo>
                  <a:pt x="410657" y="120493"/>
                  <a:pt x="414988" y="124830"/>
                  <a:pt x="414984" y="130176"/>
                </a:cubicBezTo>
                <a:cubicBezTo>
                  <a:pt x="414980" y="135522"/>
                  <a:pt x="410643" y="139853"/>
                  <a:pt x="405297" y="139849"/>
                </a:cubicBezTo>
                <a:cubicBezTo>
                  <a:pt x="404141" y="139848"/>
                  <a:pt x="402994" y="139640"/>
                  <a:pt x="401911" y="139235"/>
                </a:cubicBezTo>
                <a:cubicBezTo>
                  <a:pt x="400953" y="139235"/>
                  <a:pt x="397496" y="138935"/>
                  <a:pt x="396010" y="138935"/>
                </a:cubicBezTo>
                <a:cubicBezTo>
                  <a:pt x="321272" y="138935"/>
                  <a:pt x="260479" y="199728"/>
                  <a:pt x="260479" y="274466"/>
                </a:cubicBezTo>
                <a:cubicBezTo>
                  <a:pt x="260479" y="349190"/>
                  <a:pt x="321272" y="409997"/>
                  <a:pt x="396010" y="409997"/>
                </a:cubicBezTo>
                <a:cubicBezTo>
                  <a:pt x="397481" y="409997"/>
                  <a:pt x="400982" y="409697"/>
                  <a:pt x="401910" y="409697"/>
                </a:cubicBezTo>
                <a:cubicBezTo>
                  <a:pt x="407525" y="409697"/>
                  <a:pt x="411626" y="414183"/>
                  <a:pt x="411626" y="419384"/>
                </a:cubicBezTo>
                <a:cubicBezTo>
                  <a:pt x="411626" y="423642"/>
                  <a:pt x="408854" y="427256"/>
                  <a:pt x="405025" y="428557"/>
                </a:cubicBezTo>
                <a:cubicBezTo>
                  <a:pt x="386351" y="435515"/>
                  <a:pt x="367035" y="439044"/>
                  <a:pt x="347604" y="439044"/>
                </a:cubicBezTo>
                <a:cubicBezTo>
                  <a:pt x="256864" y="439058"/>
                  <a:pt x="183040" y="365220"/>
                  <a:pt x="183040" y="274480"/>
                </a:cubicBezTo>
                <a:cubicBezTo>
                  <a:pt x="183040" y="183726"/>
                  <a:pt x="256864" y="109903"/>
                  <a:pt x="347618" y="109903"/>
                </a:cubicBezTo>
                <a:close/>
                <a:moveTo>
                  <a:pt x="544228" y="640240"/>
                </a:moveTo>
                <a:lnTo>
                  <a:pt x="137320" y="640240"/>
                </a:lnTo>
                <a:cubicBezTo>
                  <a:pt x="109888" y="640240"/>
                  <a:pt x="91600" y="621952"/>
                  <a:pt x="91600" y="594520"/>
                </a:cubicBezTo>
                <a:cubicBezTo>
                  <a:pt x="91600" y="567088"/>
                  <a:pt x="114460" y="548800"/>
                  <a:pt x="137320" y="548800"/>
                </a:cubicBezTo>
                <a:lnTo>
                  <a:pt x="544228" y="548800"/>
                </a:lnTo>
                <a:lnTo>
                  <a:pt x="544228" y="640240"/>
                </a:lnTo>
                <a:close/>
              </a:path>
            </a:pathLst>
          </a:custGeom>
          <a:solidFill>
            <a:srgbClr val="910830"/>
          </a:solidFill>
          <a:ln w="1424" cap="flat">
            <a:noFill/>
            <a:prstDash val="solid"/>
            <a:miter/>
          </a:ln>
        </p:spPr>
        <p:txBody>
          <a:bodyPr rtlCol="0" anchor="ctr"/>
          <a:lstStyle/>
          <a:p>
            <a:endParaRPr lang="en-GB"/>
          </a:p>
        </p:txBody>
      </p:sp>
      <p:sp>
        <p:nvSpPr>
          <p:cNvPr id="340" name="Grafik 336">
            <a:extLst>
              <a:ext uri="{FF2B5EF4-FFF2-40B4-BE49-F238E27FC236}">
                <a16:creationId xmlns:a16="http://schemas.microsoft.com/office/drawing/2014/main" id="{2EE8120D-A820-4915-AF35-8A0894522B62}"/>
              </a:ext>
            </a:extLst>
          </p:cNvPr>
          <p:cNvSpPr/>
          <p:nvPr/>
        </p:nvSpPr>
        <p:spPr>
          <a:xfrm>
            <a:off x="1778496" y="3718960"/>
            <a:ext cx="540887" cy="420690"/>
          </a:xfrm>
          <a:custGeom>
            <a:avLst/>
            <a:gdLst>
              <a:gd name="connsiteX0" fmla="*/ 383494 w 822960"/>
              <a:gd name="connsiteY0" fmla="*/ 1116 h 640080"/>
              <a:gd name="connsiteX1" fmla="*/ 160 w 822960"/>
              <a:gd name="connsiteY1" fmla="*/ 426169 h 640080"/>
              <a:gd name="connsiteX2" fmla="*/ 160 w 822960"/>
              <a:gd name="connsiteY2" fmla="*/ 617336 h 640080"/>
              <a:gd name="connsiteX3" fmla="*/ 23020 w 822960"/>
              <a:gd name="connsiteY3" fmla="*/ 640196 h 640080"/>
              <a:gd name="connsiteX4" fmla="*/ 68740 w 822960"/>
              <a:gd name="connsiteY4" fmla="*/ 640196 h 640080"/>
              <a:gd name="connsiteX5" fmla="*/ 91600 w 822960"/>
              <a:gd name="connsiteY5" fmla="*/ 617336 h 640080"/>
              <a:gd name="connsiteX6" fmla="*/ 91600 w 822960"/>
              <a:gd name="connsiteY6" fmla="*/ 411596 h 640080"/>
              <a:gd name="connsiteX7" fmla="*/ 453788 w 822960"/>
              <a:gd name="connsiteY7" fmla="*/ 94271 h 640080"/>
              <a:gd name="connsiteX8" fmla="*/ 731680 w 822960"/>
              <a:gd name="connsiteY8" fmla="*/ 422740 h 640080"/>
              <a:gd name="connsiteX9" fmla="*/ 731680 w 822960"/>
              <a:gd name="connsiteY9" fmla="*/ 617336 h 640080"/>
              <a:gd name="connsiteX10" fmla="*/ 754540 w 822960"/>
              <a:gd name="connsiteY10" fmla="*/ 640196 h 640080"/>
              <a:gd name="connsiteX11" fmla="*/ 800260 w 822960"/>
              <a:gd name="connsiteY11" fmla="*/ 640196 h 640080"/>
              <a:gd name="connsiteX12" fmla="*/ 823120 w 822960"/>
              <a:gd name="connsiteY12" fmla="*/ 617336 h 640080"/>
              <a:gd name="connsiteX13" fmla="*/ 823120 w 822960"/>
              <a:gd name="connsiteY13" fmla="*/ 411596 h 640080"/>
              <a:gd name="connsiteX14" fmla="*/ 383494 w 822960"/>
              <a:gd name="connsiteY14" fmla="*/ 1116 h 640080"/>
              <a:gd name="connsiteX15" fmla="*/ 375493 w 822960"/>
              <a:gd name="connsiteY15" fmla="*/ 139562 h 640080"/>
              <a:gd name="connsiteX16" fmla="*/ 137320 w 822960"/>
              <a:gd name="connsiteY16" fmla="*/ 421169 h 640080"/>
              <a:gd name="connsiteX17" fmla="*/ 137320 w 822960"/>
              <a:gd name="connsiteY17" fmla="*/ 617336 h 640080"/>
              <a:gd name="connsiteX18" fmla="*/ 160180 w 822960"/>
              <a:gd name="connsiteY18" fmla="*/ 640196 h 640080"/>
              <a:gd name="connsiteX19" fmla="*/ 205900 w 822960"/>
              <a:gd name="connsiteY19" fmla="*/ 640196 h 640080"/>
              <a:gd name="connsiteX20" fmla="*/ 228760 w 822960"/>
              <a:gd name="connsiteY20" fmla="*/ 617336 h 640080"/>
              <a:gd name="connsiteX21" fmla="*/ 228760 w 822960"/>
              <a:gd name="connsiteY21" fmla="*/ 411596 h 640080"/>
              <a:gd name="connsiteX22" fmla="*/ 429928 w 822960"/>
              <a:gd name="connsiteY22" fmla="*/ 229573 h 640080"/>
              <a:gd name="connsiteX23" fmla="*/ 594520 w 822960"/>
              <a:gd name="connsiteY23" fmla="*/ 419740 h 640080"/>
              <a:gd name="connsiteX24" fmla="*/ 594520 w 822960"/>
              <a:gd name="connsiteY24" fmla="*/ 617336 h 640080"/>
              <a:gd name="connsiteX25" fmla="*/ 617380 w 822960"/>
              <a:gd name="connsiteY25" fmla="*/ 640196 h 640080"/>
              <a:gd name="connsiteX26" fmla="*/ 663100 w 822960"/>
              <a:gd name="connsiteY26" fmla="*/ 640196 h 640080"/>
              <a:gd name="connsiteX27" fmla="*/ 685960 w 822960"/>
              <a:gd name="connsiteY27" fmla="*/ 617336 h 640080"/>
              <a:gd name="connsiteX28" fmla="*/ 685960 w 822960"/>
              <a:gd name="connsiteY28" fmla="*/ 411596 h 640080"/>
              <a:gd name="connsiteX29" fmla="*/ 375493 w 822960"/>
              <a:gd name="connsiteY29" fmla="*/ 139562 h 640080"/>
              <a:gd name="connsiteX30" fmla="*/ 384351 w 822960"/>
              <a:gd name="connsiteY30" fmla="*/ 277151 h 640080"/>
              <a:gd name="connsiteX31" fmla="*/ 274480 w 822960"/>
              <a:gd name="connsiteY31" fmla="*/ 417025 h 640080"/>
              <a:gd name="connsiteX32" fmla="*/ 274480 w 822960"/>
              <a:gd name="connsiteY32" fmla="*/ 617336 h 640080"/>
              <a:gd name="connsiteX33" fmla="*/ 297340 w 822960"/>
              <a:gd name="connsiteY33" fmla="*/ 640196 h 640080"/>
              <a:gd name="connsiteX34" fmla="*/ 343060 w 822960"/>
              <a:gd name="connsiteY34" fmla="*/ 640196 h 640080"/>
              <a:gd name="connsiteX35" fmla="*/ 365920 w 822960"/>
              <a:gd name="connsiteY35" fmla="*/ 617336 h 640080"/>
              <a:gd name="connsiteX36" fmla="*/ 365920 w 822960"/>
              <a:gd name="connsiteY36" fmla="*/ 411596 h 640080"/>
              <a:gd name="connsiteX37" fmla="*/ 411640 w 822960"/>
              <a:gd name="connsiteY37" fmla="*/ 365876 h 640080"/>
              <a:gd name="connsiteX38" fmla="*/ 457360 w 822960"/>
              <a:gd name="connsiteY38" fmla="*/ 411596 h 640080"/>
              <a:gd name="connsiteX39" fmla="*/ 457360 w 822960"/>
              <a:gd name="connsiteY39" fmla="*/ 617336 h 640080"/>
              <a:gd name="connsiteX40" fmla="*/ 480220 w 822960"/>
              <a:gd name="connsiteY40" fmla="*/ 640196 h 640080"/>
              <a:gd name="connsiteX41" fmla="*/ 525940 w 822960"/>
              <a:gd name="connsiteY41" fmla="*/ 640196 h 640080"/>
              <a:gd name="connsiteX42" fmla="*/ 548800 w 822960"/>
              <a:gd name="connsiteY42" fmla="*/ 617336 h 640080"/>
              <a:gd name="connsiteX43" fmla="*/ 548800 w 822960"/>
              <a:gd name="connsiteY43" fmla="*/ 411596 h 640080"/>
              <a:gd name="connsiteX44" fmla="*/ 384351 w 822960"/>
              <a:gd name="connsiteY44" fmla="*/ 27715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22960" h="640080">
                <a:moveTo>
                  <a:pt x="383494" y="1116"/>
                </a:moveTo>
                <a:cubicBezTo>
                  <a:pt x="165038" y="15689"/>
                  <a:pt x="160" y="207142"/>
                  <a:pt x="160" y="426169"/>
                </a:cubicBezTo>
                <a:lnTo>
                  <a:pt x="160" y="617336"/>
                </a:lnTo>
                <a:cubicBezTo>
                  <a:pt x="160" y="629909"/>
                  <a:pt x="10447" y="640196"/>
                  <a:pt x="23020" y="640196"/>
                </a:cubicBezTo>
                <a:lnTo>
                  <a:pt x="68740" y="640196"/>
                </a:lnTo>
                <a:cubicBezTo>
                  <a:pt x="81313" y="640196"/>
                  <a:pt x="91600" y="629909"/>
                  <a:pt x="91600" y="617336"/>
                </a:cubicBezTo>
                <a:lnTo>
                  <a:pt x="91600" y="411596"/>
                </a:lnTo>
                <a:cubicBezTo>
                  <a:pt x="91600" y="221286"/>
                  <a:pt x="258621" y="69125"/>
                  <a:pt x="453788" y="94271"/>
                </a:cubicBezTo>
                <a:cubicBezTo>
                  <a:pt x="615094" y="114987"/>
                  <a:pt x="731680" y="260148"/>
                  <a:pt x="731680" y="422740"/>
                </a:cubicBezTo>
                <a:lnTo>
                  <a:pt x="731680" y="617336"/>
                </a:lnTo>
                <a:cubicBezTo>
                  <a:pt x="731680" y="629909"/>
                  <a:pt x="741967" y="640196"/>
                  <a:pt x="754540" y="640196"/>
                </a:cubicBezTo>
                <a:lnTo>
                  <a:pt x="800260" y="640196"/>
                </a:lnTo>
                <a:cubicBezTo>
                  <a:pt x="812833" y="640196"/>
                  <a:pt x="823120" y="629909"/>
                  <a:pt x="823120" y="617336"/>
                </a:cubicBezTo>
                <a:lnTo>
                  <a:pt x="823120" y="411596"/>
                </a:lnTo>
                <a:cubicBezTo>
                  <a:pt x="823120" y="175424"/>
                  <a:pt x="623095" y="-15029"/>
                  <a:pt x="383494" y="1116"/>
                </a:cubicBezTo>
                <a:close/>
                <a:moveTo>
                  <a:pt x="375493" y="139562"/>
                </a:moveTo>
                <a:cubicBezTo>
                  <a:pt x="237332" y="157278"/>
                  <a:pt x="137320" y="281723"/>
                  <a:pt x="137320" y="421169"/>
                </a:cubicBezTo>
                <a:lnTo>
                  <a:pt x="137320" y="617336"/>
                </a:lnTo>
                <a:cubicBezTo>
                  <a:pt x="137320" y="629909"/>
                  <a:pt x="147607" y="640196"/>
                  <a:pt x="160180" y="640196"/>
                </a:cubicBezTo>
                <a:lnTo>
                  <a:pt x="205900" y="640196"/>
                </a:lnTo>
                <a:cubicBezTo>
                  <a:pt x="218473" y="640196"/>
                  <a:pt x="228760" y="629909"/>
                  <a:pt x="228760" y="617336"/>
                </a:cubicBezTo>
                <a:lnTo>
                  <a:pt x="228760" y="411596"/>
                </a:lnTo>
                <a:cubicBezTo>
                  <a:pt x="228760" y="304725"/>
                  <a:pt x="320914" y="219000"/>
                  <a:pt x="429928" y="229573"/>
                </a:cubicBezTo>
                <a:cubicBezTo>
                  <a:pt x="524940" y="238860"/>
                  <a:pt x="594520" y="324156"/>
                  <a:pt x="594520" y="419740"/>
                </a:cubicBezTo>
                <a:lnTo>
                  <a:pt x="594520" y="617336"/>
                </a:lnTo>
                <a:cubicBezTo>
                  <a:pt x="594520" y="629909"/>
                  <a:pt x="604807" y="640196"/>
                  <a:pt x="617380" y="640196"/>
                </a:cubicBezTo>
                <a:lnTo>
                  <a:pt x="663100" y="640196"/>
                </a:lnTo>
                <a:cubicBezTo>
                  <a:pt x="675673" y="640196"/>
                  <a:pt x="685960" y="629909"/>
                  <a:pt x="685960" y="617336"/>
                </a:cubicBezTo>
                <a:lnTo>
                  <a:pt x="685960" y="411596"/>
                </a:lnTo>
                <a:cubicBezTo>
                  <a:pt x="685960" y="248433"/>
                  <a:pt x="542799" y="118131"/>
                  <a:pt x="375493" y="139562"/>
                </a:cubicBezTo>
                <a:close/>
                <a:moveTo>
                  <a:pt x="384351" y="277151"/>
                </a:moveTo>
                <a:cubicBezTo>
                  <a:pt x="319200" y="289866"/>
                  <a:pt x="274480" y="350731"/>
                  <a:pt x="274480" y="417025"/>
                </a:cubicBezTo>
                <a:lnTo>
                  <a:pt x="274480" y="617336"/>
                </a:lnTo>
                <a:cubicBezTo>
                  <a:pt x="274480" y="629909"/>
                  <a:pt x="284767" y="640196"/>
                  <a:pt x="297340" y="640196"/>
                </a:cubicBezTo>
                <a:lnTo>
                  <a:pt x="343060" y="640196"/>
                </a:lnTo>
                <a:cubicBezTo>
                  <a:pt x="355633" y="640196"/>
                  <a:pt x="365920" y="629909"/>
                  <a:pt x="365920" y="617336"/>
                </a:cubicBezTo>
                <a:lnTo>
                  <a:pt x="365920" y="411596"/>
                </a:lnTo>
                <a:cubicBezTo>
                  <a:pt x="365920" y="386450"/>
                  <a:pt x="386351" y="365876"/>
                  <a:pt x="411640" y="365876"/>
                </a:cubicBezTo>
                <a:cubicBezTo>
                  <a:pt x="436929" y="365876"/>
                  <a:pt x="457360" y="386450"/>
                  <a:pt x="457360" y="411596"/>
                </a:cubicBezTo>
                <a:lnTo>
                  <a:pt x="457360" y="617336"/>
                </a:lnTo>
                <a:cubicBezTo>
                  <a:pt x="457360" y="629909"/>
                  <a:pt x="467647" y="640196"/>
                  <a:pt x="480220" y="640196"/>
                </a:cubicBezTo>
                <a:lnTo>
                  <a:pt x="525940" y="640196"/>
                </a:lnTo>
                <a:cubicBezTo>
                  <a:pt x="538513" y="640196"/>
                  <a:pt x="548800" y="629909"/>
                  <a:pt x="548800" y="617336"/>
                </a:cubicBezTo>
                <a:lnTo>
                  <a:pt x="548800" y="411596"/>
                </a:lnTo>
                <a:cubicBezTo>
                  <a:pt x="548800" y="327014"/>
                  <a:pt x="471933" y="260148"/>
                  <a:pt x="384351" y="277151"/>
                </a:cubicBezTo>
                <a:close/>
              </a:path>
            </a:pathLst>
          </a:custGeom>
          <a:solidFill>
            <a:srgbClr val="910830"/>
          </a:solidFill>
          <a:ln w="1422" cap="flat">
            <a:noFill/>
            <a:prstDash val="solid"/>
            <a:miter/>
          </a:ln>
        </p:spPr>
        <p:txBody>
          <a:bodyPr rtlCol="0" anchor="ctr"/>
          <a:lstStyle/>
          <a:p>
            <a:endParaRPr lang="en-GB"/>
          </a:p>
        </p:txBody>
      </p:sp>
      <p:sp>
        <p:nvSpPr>
          <p:cNvPr id="341" name="Grafik 337">
            <a:extLst>
              <a:ext uri="{FF2B5EF4-FFF2-40B4-BE49-F238E27FC236}">
                <a16:creationId xmlns:a16="http://schemas.microsoft.com/office/drawing/2014/main" id="{42FA5D24-869F-4757-8AE5-BBD8A381A40D}"/>
              </a:ext>
            </a:extLst>
          </p:cNvPr>
          <p:cNvSpPr/>
          <p:nvPr/>
        </p:nvSpPr>
        <p:spPr>
          <a:xfrm>
            <a:off x="4496705" y="3718931"/>
            <a:ext cx="480789" cy="420690"/>
          </a:xfrm>
          <a:custGeom>
            <a:avLst/>
            <a:gdLst>
              <a:gd name="connsiteX0" fmla="*/ 721636 w 731520"/>
              <a:gd name="connsiteY0" fmla="*/ 467402 h 640080"/>
              <a:gd name="connsiteX1" fmla="*/ 721636 w 731520"/>
              <a:gd name="connsiteY1" fmla="*/ 515895 h 640080"/>
              <a:gd name="connsiteX2" fmla="*/ 607336 w 731520"/>
              <a:gd name="connsiteY2" fmla="*/ 630172 h 640080"/>
              <a:gd name="connsiteX3" fmla="*/ 548799 w 731520"/>
              <a:gd name="connsiteY3" fmla="*/ 605925 h 640080"/>
              <a:gd name="connsiteX4" fmla="*/ 548799 w 731520"/>
              <a:gd name="connsiteY4" fmla="*/ 548799 h 640080"/>
              <a:gd name="connsiteX5" fmla="*/ 464810 w 731520"/>
              <a:gd name="connsiteY5" fmla="*/ 548799 h 640080"/>
              <a:gd name="connsiteX6" fmla="*/ 452276 w 731520"/>
              <a:gd name="connsiteY6" fmla="*/ 543353 h 640080"/>
              <a:gd name="connsiteX7" fmla="*/ 351469 w 731520"/>
              <a:gd name="connsiteY7" fmla="*/ 435345 h 640080"/>
              <a:gd name="connsiteX8" fmla="*/ 427668 w 731520"/>
              <a:gd name="connsiteY8" fmla="*/ 353702 h 640080"/>
              <a:gd name="connsiteX9" fmla="*/ 503079 w 731520"/>
              <a:gd name="connsiteY9" fmla="*/ 434499 h 640080"/>
              <a:gd name="connsiteX10" fmla="*/ 548799 w 731520"/>
              <a:gd name="connsiteY10" fmla="*/ 434499 h 640080"/>
              <a:gd name="connsiteX11" fmla="*/ 548799 w 731520"/>
              <a:gd name="connsiteY11" fmla="*/ 377376 h 640080"/>
              <a:gd name="connsiteX12" fmla="*/ 607336 w 731520"/>
              <a:gd name="connsiteY12" fmla="*/ 353129 h 640080"/>
              <a:gd name="connsiteX13" fmla="*/ 721636 w 731520"/>
              <a:gd name="connsiteY13" fmla="*/ 467402 h 640080"/>
              <a:gd name="connsiteX14" fmla="*/ 17304 w 731520"/>
              <a:gd name="connsiteY14" fmla="*/ 205899 h 640080"/>
              <a:gd name="connsiteX15" fmla="*/ 137319 w 731520"/>
              <a:gd name="connsiteY15" fmla="*/ 205899 h 640080"/>
              <a:gd name="connsiteX16" fmla="*/ 212730 w 731520"/>
              <a:gd name="connsiteY16" fmla="*/ 286696 h 640080"/>
              <a:gd name="connsiteX17" fmla="*/ 288929 w 731520"/>
              <a:gd name="connsiteY17" fmla="*/ 205053 h 640080"/>
              <a:gd name="connsiteX18" fmla="*/ 188123 w 731520"/>
              <a:gd name="connsiteY18" fmla="*/ 97045 h 640080"/>
              <a:gd name="connsiteX19" fmla="*/ 175588 w 731520"/>
              <a:gd name="connsiteY19" fmla="*/ 91599 h 640080"/>
              <a:gd name="connsiteX20" fmla="*/ 17304 w 731520"/>
              <a:gd name="connsiteY20" fmla="*/ 91599 h 640080"/>
              <a:gd name="connsiteX21" fmla="*/ 159 w 731520"/>
              <a:gd name="connsiteY21" fmla="*/ 108744 h 640080"/>
              <a:gd name="connsiteX22" fmla="*/ 159 w 731520"/>
              <a:gd name="connsiteY22" fmla="*/ 188754 h 640080"/>
              <a:gd name="connsiteX23" fmla="*/ 17304 w 731520"/>
              <a:gd name="connsiteY23" fmla="*/ 205899 h 640080"/>
              <a:gd name="connsiteX24" fmla="*/ 548799 w 731520"/>
              <a:gd name="connsiteY24" fmla="*/ 205899 h 640080"/>
              <a:gd name="connsiteX25" fmla="*/ 548799 w 731520"/>
              <a:gd name="connsiteY25" fmla="*/ 263026 h 640080"/>
              <a:gd name="connsiteX26" fmla="*/ 607336 w 731520"/>
              <a:gd name="connsiteY26" fmla="*/ 287273 h 640080"/>
              <a:gd name="connsiteX27" fmla="*/ 721636 w 731520"/>
              <a:gd name="connsiteY27" fmla="*/ 172996 h 640080"/>
              <a:gd name="connsiteX28" fmla="*/ 721636 w 731520"/>
              <a:gd name="connsiteY28" fmla="*/ 124503 h 640080"/>
              <a:gd name="connsiteX29" fmla="*/ 607336 w 731520"/>
              <a:gd name="connsiteY29" fmla="*/ 10230 h 640080"/>
              <a:gd name="connsiteX30" fmla="*/ 548799 w 731520"/>
              <a:gd name="connsiteY30" fmla="*/ 34476 h 640080"/>
              <a:gd name="connsiteX31" fmla="*/ 548799 w 731520"/>
              <a:gd name="connsiteY31" fmla="*/ 91599 h 640080"/>
              <a:gd name="connsiteX32" fmla="*/ 464810 w 731520"/>
              <a:gd name="connsiteY32" fmla="*/ 91599 h 640080"/>
              <a:gd name="connsiteX33" fmla="*/ 452276 w 731520"/>
              <a:gd name="connsiteY33" fmla="*/ 97045 h 640080"/>
              <a:gd name="connsiteX34" fmla="*/ 137319 w 731520"/>
              <a:gd name="connsiteY34" fmla="*/ 434499 h 640080"/>
              <a:gd name="connsiteX35" fmla="*/ 17304 w 731520"/>
              <a:gd name="connsiteY35" fmla="*/ 434499 h 640080"/>
              <a:gd name="connsiteX36" fmla="*/ 159 w 731520"/>
              <a:gd name="connsiteY36" fmla="*/ 451644 h 640080"/>
              <a:gd name="connsiteX37" fmla="*/ 159 w 731520"/>
              <a:gd name="connsiteY37" fmla="*/ 531654 h 640080"/>
              <a:gd name="connsiteX38" fmla="*/ 17304 w 731520"/>
              <a:gd name="connsiteY38" fmla="*/ 548799 h 640080"/>
              <a:gd name="connsiteX39" fmla="*/ 175588 w 731520"/>
              <a:gd name="connsiteY39" fmla="*/ 548799 h 640080"/>
              <a:gd name="connsiteX40" fmla="*/ 188123 w 731520"/>
              <a:gd name="connsiteY40" fmla="*/ 543353 h 640080"/>
              <a:gd name="connsiteX41" fmla="*/ 503079 w 731520"/>
              <a:gd name="connsiteY41" fmla="*/ 205899 h 640080"/>
              <a:gd name="connsiteX42" fmla="*/ 548799 w 731520"/>
              <a:gd name="connsiteY42" fmla="*/ 2058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640080">
                <a:moveTo>
                  <a:pt x="721636" y="467402"/>
                </a:moveTo>
                <a:cubicBezTo>
                  <a:pt x="735028" y="480793"/>
                  <a:pt x="735028" y="502505"/>
                  <a:pt x="721636" y="515895"/>
                </a:cubicBezTo>
                <a:lnTo>
                  <a:pt x="607336" y="630172"/>
                </a:lnTo>
                <a:cubicBezTo>
                  <a:pt x="585891" y="651618"/>
                  <a:pt x="548799" y="636587"/>
                  <a:pt x="548799" y="605925"/>
                </a:cubicBezTo>
                <a:lnTo>
                  <a:pt x="548799" y="548799"/>
                </a:lnTo>
                <a:lnTo>
                  <a:pt x="464810" y="548799"/>
                </a:lnTo>
                <a:cubicBezTo>
                  <a:pt x="460058" y="548799"/>
                  <a:pt x="455519" y="546826"/>
                  <a:pt x="452276" y="543353"/>
                </a:cubicBezTo>
                <a:lnTo>
                  <a:pt x="351469" y="435345"/>
                </a:lnTo>
                <a:lnTo>
                  <a:pt x="427668" y="353702"/>
                </a:lnTo>
                <a:lnTo>
                  <a:pt x="503079" y="434499"/>
                </a:lnTo>
                <a:lnTo>
                  <a:pt x="548799" y="434499"/>
                </a:lnTo>
                <a:lnTo>
                  <a:pt x="548799" y="377376"/>
                </a:lnTo>
                <a:cubicBezTo>
                  <a:pt x="548799" y="346747"/>
                  <a:pt x="585865" y="331659"/>
                  <a:pt x="607336" y="353129"/>
                </a:cubicBezTo>
                <a:lnTo>
                  <a:pt x="721636" y="467402"/>
                </a:lnTo>
                <a:close/>
                <a:moveTo>
                  <a:pt x="17304" y="205899"/>
                </a:moveTo>
                <a:lnTo>
                  <a:pt x="137319" y="205899"/>
                </a:lnTo>
                <a:lnTo>
                  <a:pt x="212730" y="286696"/>
                </a:lnTo>
                <a:lnTo>
                  <a:pt x="288929" y="205053"/>
                </a:lnTo>
                <a:lnTo>
                  <a:pt x="188123" y="97045"/>
                </a:lnTo>
                <a:cubicBezTo>
                  <a:pt x="184880" y="93571"/>
                  <a:pt x="180341" y="91599"/>
                  <a:pt x="175588" y="91599"/>
                </a:cubicBezTo>
                <a:lnTo>
                  <a:pt x="17304" y="91599"/>
                </a:lnTo>
                <a:cubicBezTo>
                  <a:pt x="7836" y="91599"/>
                  <a:pt x="159" y="99276"/>
                  <a:pt x="159" y="108744"/>
                </a:cubicBezTo>
                <a:lnTo>
                  <a:pt x="159" y="188754"/>
                </a:lnTo>
                <a:cubicBezTo>
                  <a:pt x="159" y="198222"/>
                  <a:pt x="7836" y="205899"/>
                  <a:pt x="17304" y="205899"/>
                </a:cubicBezTo>
                <a:close/>
                <a:moveTo>
                  <a:pt x="548799" y="205899"/>
                </a:moveTo>
                <a:lnTo>
                  <a:pt x="548799" y="263026"/>
                </a:lnTo>
                <a:cubicBezTo>
                  <a:pt x="548799" y="293687"/>
                  <a:pt x="585891" y="308718"/>
                  <a:pt x="607336" y="287273"/>
                </a:cubicBezTo>
                <a:lnTo>
                  <a:pt x="721636" y="172996"/>
                </a:lnTo>
                <a:cubicBezTo>
                  <a:pt x="735028" y="159605"/>
                  <a:pt x="735028" y="137893"/>
                  <a:pt x="721636" y="124503"/>
                </a:cubicBezTo>
                <a:lnTo>
                  <a:pt x="607336" y="10230"/>
                </a:lnTo>
                <a:cubicBezTo>
                  <a:pt x="585865" y="-11241"/>
                  <a:pt x="548799" y="3848"/>
                  <a:pt x="548799" y="34476"/>
                </a:cubicBezTo>
                <a:lnTo>
                  <a:pt x="548799" y="91599"/>
                </a:lnTo>
                <a:lnTo>
                  <a:pt x="464810" y="91599"/>
                </a:lnTo>
                <a:cubicBezTo>
                  <a:pt x="460058" y="91599"/>
                  <a:pt x="455519" y="93572"/>
                  <a:pt x="452276" y="97045"/>
                </a:cubicBezTo>
                <a:lnTo>
                  <a:pt x="137319" y="434499"/>
                </a:lnTo>
                <a:lnTo>
                  <a:pt x="17304" y="434499"/>
                </a:lnTo>
                <a:cubicBezTo>
                  <a:pt x="7836" y="434499"/>
                  <a:pt x="159" y="442176"/>
                  <a:pt x="159" y="451644"/>
                </a:cubicBezTo>
                <a:lnTo>
                  <a:pt x="159" y="531654"/>
                </a:lnTo>
                <a:cubicBezTo>
                  <a:pt x="159" y="541122"/>
                  <a:pt x="7836" y="548799"/>
                  <a:pt x="17304" y="548799"/>
                </a:cubicBezTo>
                <a:lnTo>
                  <a:pt x="175588" y="548799"/>
                </a:lnTo>
                <a:cubicBezTo>
                  <a:pt x="180340" y="548799"/>
                  <a:pt x="184879" y="546826"/>
                  <a:pt x="188123" y="543353"/>
                </a:cubicBezTo>
                <a:lnTo>
                  <a:pt x="503079" y="205899"/>
                </a:lnTo>
                <a:lnTo>
                  <a:pt x="548799" y="205899"/>
                </a:lnTo>
                <a:close/>
              </a:path>
            </a:pathLst>
          </a:custGeom>
          <a:solidFill>
            <a:srgbClr val="910830"/>
          </a:solidFill>
          <a:ln w="1414" cap="flat">
            <a:noFill/>
            <a:prstDash val="solid"/>
            <a:miter/>
          </a:ln>
        </p:spPr>
        <p:txBody>
          <a:bodyPr rtlCol="0" anchor="ctr"/>
          <a:lstStyle/>
          <a:p>
            <a:endParaRPr lang="en-GB"/>
          </a:p>
        </p:txBody>
      </p:sp>
      <p:sp>
        <p:nvSpPr>
          <p:cNvPr id="342" name="Grafik 338">
            <a:extLst>
              <a:ext uri="{FF2B5EF4-FFF2-40B4-BE49-F238E27FC236}">
                <a16:creationId xmlns:a16="http://schemas.microsoft.com/office/drawing/2014/main" id="{4FE8E425-E157-4B68-8478-DB24A7FFD9E0}"/>
              </a:ext>
            </a:extLst>
          </p:cNvPr>
          <p:cNvSpPr/>
          <p:nvPr/>
        </p:nvSpPr>
        <p:spPr>
          <a:xfrm>
            <a:off x="8073822" y="3688857"/>
            <a:ext cx="360591" cy="480789"/>
          </a:xfrm>
          <a:custGeom>
            <a:avLst/>
            <a:gdLst>
              <a:gd name="connsiteX0" fmla="*/ 512223 w 548640"/>
              <a:gd name="connsiteY0" fmla="*/ 4770 h 731520"/>
              <a:gd name="connsiteX1" fmla="*/ 457359 w 548640"/>
              <a:gd name="connsiteY1" fmla="*/ 68778 h 731520"/>
              <a:gd name="connsiteX2" fmla="*/ 379635 w 548640"/>
              <a:gd name="connsiteY2" fmla="*/ 4770 h 731520"/>
              <a:gd name="connsiteX3" fmla="*/ 352203 w 548640"/>
              <a:gd name="connsiteY3" fmla="*/ 4770 h 731520"/>
              <a:gd name="connsiteX4" fmla="*/ 274479 w 548640"/>
              <a:gd name="connsiteY4" fmla="*/ 68778 h 731520"/>
              <a:gd name="connsiteX5" fmla="*/ 196755 w 548640"/>
              <a:gd name="connsiteY5" fmla="*/ 4770 h 731520"/>
              <a:gd name="connsiteX6" fmla="*/ 169323 w 548640"/>
              <a:gd name="connsiteY6" fmla="*/ 4770 h 731520"/>
              <a:gd name="connsiteX7" fmla="*/ 91599 w 548640"/>
              <a:gd name="connsiteY7" fmla="*/ 68778 h 731520"/>
              <a:gd name="connsiteX8" fmla="*/ 36735 w 548640"/>
              <a:gd name="connsiteY8" fmla="*/ 4770 h 731520"/>
              <a:gd name="connsiteX9" fmla="*/ 159 w 548640"/>
              <a:gd name="connsiteY9" fmla="*/ 23058 h 731520"/>
              <a:gd name="connsiteX10" fmla="*/ 159 w 548640"/>
              <a:gd name="connsiteY10" fmla="*/ 708858 h 731520"/>
              <a:gd name="connsiteX11" fmla="*/ 36735 w 548640"/>
              <a:gd name="connsiteY11" fmla="*/ 727146 h 731520"/>
              <a:gd name="connsiteX12" fmla="*/ 91599 w 548640"/>
              <a:gd name="connsiteY12" fmla="*/ 663138 h 731520"/>
              <a:gd name="connsiteX13" fmla="*/ 169323 w 548640"/>
              <a:gd name="connsiteY13" fmla="*/ 727146 h 731520"/>
              <a:gd name="connsiteX14" fmla="*/ 196755 w 548640"/>
              <a:gd name="connsiteY14" fmla="*/ 727146 h 731520"/>
              <a:gd name="connsiteX15" fmla="*/ 274479 w 548640"/>
              <a:gd name="connsiteY15" fmla="*/ 663138 h 731520"/>
              <a:gd name="connsiteX16" fmla="*/ 352203 w 548640"/>
              <a:gd name="connsiteY16" fmla="*/ 727146 h 731520"/>
              <a:gd name="connsiteX17" fmla="*/ 379635 w 548640"/>
              <a:gd name="connsiteY17" fmla="*/ 727146 h 731520"/>
              <a:gd name="connsiteX18" fmla="*/ 457359 w 548640"/>
              <a:gd name="connsiteY18" fmla="*/ 663138 h 731520"/>
              <a:gd name="connsiteX19" fmla="*/ 512223 w 548640"/>
              <a:gd name="connsiteY19" fmla="*/ 727146 h 731520"/>
              <a:gd name="connsiteX20" fmla="*/ 548799 w 548640"/>
              <a:gd name="connsiteY20" fmla="*/ 708858 h 731520"/>
              <a:gd name="connsiteX21" fmla="*/ 548799 w 548640"/>
              <a:gd name="connsiteY21" fmla="*/ 23058 h 731520"/>
              <a:gd name="connsiteX22" fmla="*/ 512223 w 548640"/>
              <a:gd name="connsiteY22" fmla="*/ 4770 h 731520"/>
              <a:gd name="connsiteX23" fmla="*/ 457359 w 548640"/>
              <a:gd name="connsiteY23" fmla="*/ 514548 h 731520"/>
              <a:gd name="connsiteX24" fmla="*/ 445929 w 548640"/>
              <a:gd name="connsiteY24" fmla="*/ 525978 h 731520"/>
              <a:gd name="connsiteX25" fmla="*/ 103029 w 548640"/>
              <a:gd name="connsiteY25" fmla="*/ 525978 h 731520"/>
              <a:gd name="connsiteX26" fmla="*/ 91599 w 548640"/>
              <a:gd name="connsiteY26" fmla="*/ 514548 h 731520"/>
              <a:gd name="connsiteX27" fmla="*/ 91599 w 548640"/>
              <a:gd name="connsiteY27" fmla="*/ 491688 h 731520"/>
              <a:gd name="connsiteX28" fmla="*/ 103029 w 548640"/>
              <a:gd name="connsiteY28" fmla="*/ 480258 h 731520"/>
              <a:gd name="connsiteX29" fmla="*/ 445929 w 548640"/>
              <a:gd name="connsiteY29" fmla="*/ 480258 h 731520"/>
              <a:gd name="connsiteX30" fmla="*/ 457359 w 548640"/>
              <a:gd name="connsiteY30" fmla="*/ 491688 h 731520"/>
              <a:gd name="connsiteX31" fmla="*/ 457359 w 548640"/>
              <a:gd name="connsiteY31" fmla="*/ 514548 h 731520"/>
              <a:gd name="connsiteX32" fmla="*/ 457359 w 548640"/>
              <a:gd name="connsiteY32" fmla="*/ 377388 h 731520"/>
              <a:gd name="connsiteX33" fmla="*/ 445929 w 548640"/>
              <a:gd name="connsiteY33" fmla="*/ 388818 h 731520"/>
              <a:gd name="connsiteX34" fmla="*/ 103029 w 548640"/>
              <a:gd name="connsiteY34" fmla="*/ 388818 h 731520"/>
              <a:gd name="connsiteX35" fmla="*/ 91599 w 548640"/>
              <a:gd name="connsiteY35" fmla="*/ 377388 h 731520"/>
              <a:gd name="connsiteX36" fmla="*/ 91599 w 548640"/>
              <a:gd name="connsiteY36" fmla="*/ 354528 h 731520"/>
              <a:gd name="connsiteX37" fmla="*/ 103029 w 548640"/>
              <a:gd name="connsiteY37" fmla="*/ 343098 h 731520"/>
              <a:gd name="connsiteX38" fmla="*/ 445929 w 548640"/>
              <a:gd name="connsiteY38" fmla="*/ 343098 h 731520"/>
              <a:gd name="connsiteX39" fmla="*/ 457359 w 548640"/>
              <a:gd name="connsiteY39" fmla="*/ 354528 h 731520"/>
              <a:gd name="connsiteX40" fmla="*/ 457359 w 548640"/>
              <a:gd name="connsiteY40" fmla="*/ 377388 h 731520"/>
              <a:gd name="connsiteX41" fmla="*/ 457359 w 548640"/>
              <a:gd name="connsiteY41" fmla="*/ 240228 h 731520"/>
              <a:gd name="connsiteX42" fmla="*/ 445929 w 548640"/>
              <a:gd name="connsiteY42" fmla="*/ 251658 h 731520"/>
              <a:gd name="connsiteX43" fmla="*/ 103029 w 548640"/>
              <a:gd name="connsiteY43" fmla="*/ 251658 h 731520"/>
              <a:gd name="connsiteX44" fmla="*/ 91599 w 548640"/>
              <a:gd name="connsiteY44" fmla="*/ 240228 h 731520"/>
              <a:gd name="connsiteX45" fmla="*/ 91599 w 548640"/>
              <a:gd name="connsiteY45" fmla="*/ 217368 h 731520"/>
              <a:gd name="connsiteX46" fmla="*/ 103029 w 548640"/>
              <a:gd name="connsiteY46" fmla="*/ 205938 h 731520"/>
              <a:gd name="connsiteX47" fmla="*/ 445929 w 548640"/>
              <a:gd name="connsiteY47" fmla="*/ 205938 h 731520"/>
              <a:gd name="connsiteX48" fmla="*/ 457359 w 548640"/>
              <a:gd name="connsiteY48" fmla="*/ 217368 h 731520"/>
              <a:gd name="connsiteX49" fmla="*/ 457359 w 548640"/>
              <a:gd name="connsiteY49" fmla="*/ 24022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48640" h="731520">
                <a:moveTo>
                  <a:pt x="512223" y="4770"/>
                </a:moveTo>
                <a:lnTo>
                  <a:pt x="457359" y="68778"/>
                </a:lnTo>
                <a:lnTo>
                  <a:pt x="379635" y="4770"/>
                </a:lnTo>
                <a:cubicBezTo>
                  <a:pt x="371523" y="-1375"/>
                  <a:pt x="360315" y="-1375"/>
                  <a:pt x="352203" y="4770"/>
                </a:cubicBezTo>
                <a:lnTo>
                  <a:pt x="274479" y="68778"/>
                </a:lnTo>
                <a:lnTo>
                  <a:pt x="196755" y="4770"/>
                </a:lnTo>
                <a:cubicBezTo>
                  <a:pt x="188643" y="-1375"/>
                  <a:pt x="177435" y="-1375"/>
                  <a:pt x="169323" y="4770"/>
                </a:cubicBezTo>
                <a:lnTo>
                  <a:pt x="91599" y="68778"/>
                </a:lnTo>
                <a:lnTo>
                  <a:pt x="36735" y="4770"/>
                </a:lnTo>
                <a:cubicBezTo>
                  <a:pt x="21590" y="-6518"/>
                  <a:pt x="159" y="4198"/>
                  <a:pt x="159" y="23058"/>
                </a:cubicBezTo>
                <a:lnTo>
                  <a:pt x="159" y="708858"/>
                </a:lnTo>
                <a:cubicBezTo>
                  <a:pt x="159" y="727717"/>
                  <a:pt x="21590" y="738433"/>
                  <a:pt x="36735" y="727146"/>
                </a:cubicBezTo>
                <a:lnTo>
                  <a:pt x="91599" y="663138"/>
                </a:lnTo>
                <a:lnTo>
                  <a:pt x="169323" y="727146"/>
                </a:lnTo>
                <a:cubicBezTo>
                  <a:pt x="177435" y="733290"/>
                  <a:pt x="188643" y="733290"/>
                  <a:pt x="196755" y="727146"/>
                </a:cubicBezTo>
                <a:lnTo>
                  <a:pt x="274479" y="663138"/>
                </a:lnTo>
                <a:lnTo>
                  <a:pt x="352203" y="727146"/>
                </a:lnTo>
                <a:cubicBezTo>
                  <a:pt x="360315" y="733290"/>
                  <a:pt x="371523" y="733290"/>
                  <a:pt x="379635" y="727146"/>
                </a:cubicBezTo>
                <a:lnTo>
                  <a:pt x="457359" y="663138"/>
                </a:lnTo>
                <a:lnTo>
                  <a:pt x="512223" y="727146"/>
                </a:lnTo>
                <a:cubicBezTo>
                  <a:pt x="527225" y="738433"/>
                  <a:pt x="548799" y="727717"/>
                  <a:pt x="548799" y="708858"/>
                </a:cubicBezTo>
                <a:lnTo>
                  <a:pt x="548799" y="23058"/>
                </a:lnTo>
                <a:cubicBezTo>
                  <a:pt x="548799" y="4198"/>
                  <a:pt x="527368" y="-6518"/>
                  <a:pt x="512223" y="4770"/>
                </a:cubicBezTo>
                <a:close/>
                <a:moveTo>
                  <a:pt x="457359" y="514548"/>
                </a:moveTo>
                <a:cubicBezTo>
                  <a:pt x="457359" y="520834"/>
                  <a:pt x="452216" y="525978"/>
                  <a:pt x="445929" y="525978"/>
                </a:cubicBezTo>
                <a:lnTo>
                  <a:pt x="103029" y="525978"/>
                </a:lnTo>
                <a:cubicBezTo>
                  <a:pt x="96743" y="525978"/>
                  <a:pt x="91599" y="520834"/>
                  <a:pt x="91599" y="514548"/>
                </a:cubicBezTo>
                <a:lnTo>
                  <a:pt x="91599" y="491688"/>
                </a:lnTo>
                <a:cubicBezTo>
                  <a:pt x="91599" y="485401"/>
                  <a:pt x="96743" y="480258"/>
                  <a:pt x="103029" y="480258"/>
                </a:cubicBezTo>
                <a:lnTo>
                  <a:pt x="445929" y="480258"/>
                </a:lnTo>
                <a:cubicBezTo>
                  <a:pt x="452216" y="480258"/>
                  <a:pt x="457359" y="485401"/>
                  <a:pt x="457359" y="491688"/>
                </a:cubicBezTo>
                <a:lnTo>
                  <a:pt x="457359" y="514548"/>
                </a:lnTo>
                <a:close/>
                <a:moveTo>
                  <a:pt x="457359" y="377388"/>
                </a:moveTo>
                <a:cubicBezTo>
                  <a:pt x="457359" y="383674"/>
                  <a:pt x="452216" y="388818"/>
                  <a:pt x="445929" y="388818"/>
                </a:cubicBezTo>
                <a:lnTo>
                  <a:pt x="103029" y="388818"/>
                </a:lnTo>
                <a:cubicBezTo>
                  <a:pt x="96743" y="388818"/>
                  <a:pt x="91599" y="383674"/>
                  <a:pt x="91599" y="377388"/>
                </a:cubicBezTo>
                <a:lnTo>
                  <a:pt x="91599" y="354528"/>
                </a:lnTo>
                <a:cubicBezTo>
                  <a:pt x="91599" y="348241"/>
                  <a:pt x="96743" y="343098"/>
                  <a:pt x="103029" y="343098"/>
                </a:cubicBezTo>
                <a:lnTo>
                  <a:pt x="445929" y="343098"/>
                </a:lnTo>
                <a:cubicBezTo>
                  <a:pt x="452216" y="343098"/>
                  <a:pt x="457359" y="348241"/>
                  <a:pt x="457359" y="354528"/>
                </a:cubicBezTo>
                <a:lnTo>
                  <a:pt x="457359" y="377388"/>
                </a:lnTo>
                <a:close/>
                <a:moveTo>
                  <a:pt x="457359" y="240228"/>
                </a:moveTo>
                <a:cubicBezTo>
                  <a:pt x="457359" y="246514"/>
                  <a:pt x="452216" y="251658"/>
                  <a:pt x="445929" y="251658"/>
                </a:cubicBezTo>
                <a:lnTo>
                  <a:pt x="103029" y="251658"/>
                </a:lnTo>
                <a:cubicBezTo>
                  <a:pt x="96743" y="251658"/>
                  <a:pt x="91599" y="246514"/>
                  <a:pt x="91599" y="240228"/>
                </a:cubicBezTo>
                <a:lnTo>
                  <a:pt x="91599" y="217368"/>
                </a:lnTo>
                <a:cubicBezTo>
                  <a:pt x="91599" y="211081"/>
                  <a:pt x="96743" y="205938"/>
                  <a:pt x="103029" y="205938"/>
                </a:cubicBezTo>
                <a:lnTo>
                  <a:pt x="445929" y="205938"/>
                </a:lnTo>
                <a:cubicBezTo>
                  <a:pt x="452216" y="205938"/>
                  <a:pt x="457359" y="211081"/>
                  <a:pt x="457359" y="217368"/>
                </a:cubicBezTo>
                <a:lnTo>
                  <a:pt x="457359" y="240228"/>
                </a:lnTo>
                <a:close/>
              </a:path>
            </a:pathLst>
          </a:custGeom>
          <a:solidFill>
            <a:srgbClr val="910830"/>
          </a:solidFill>
          <a:ln w="1414" cap="flat">
            <a:noFill/>
            <a:prstDash val="solid"/>
            <a:miter/>
          </a:ln>
        </p:spPr>
        <p:txBody>
          <a:bodyPr rtlCol="0" anchor="ctr"/>
          <a:lstStyle/>
          <a:p>
            <a:endParaRPr lang="en-GB"/>
          </a:p>
        </p:txBody>
      </p:sp>
      <p:sp>
        <p:nvSpPr>
          <p:cNvPr id="343" name="Grafik 339">
            <a:extLst>
              <a:ext uri="{FF2B5EF4-FFF2-40B4-BE49-F238E27FC236}">
                <a16:creationId xmlns:a16="http://schemas.microsoft.com/office/drawing/2014/main" id="{63154751-D592-4830-9F7A-7BFEE6C85D90}"/>
              </a:ext>
            </a:extLst>
          </p:cNvPr>
          <p:cNvSpPr/>
          <p:nvPr/>
        </p:nvSpPr>
        <p:spPr>
          <a:xfrm>
            <a:off x="5016307" y="3688882"/>
            <a:ext cx="480789" cy="480789"/>
          </a:xfrm>
          <a:custGeom>
            <a:avLst/>
            <a:gdLst>
              <a:gd name="connsiteX0" fmla="*/ 263850 w 731520"/>
              <a:gd name="connsiteY0" fmla="*/ 374354 h 731520"/>
              <a:gd name="connsiteX1" fmla="*/ 229463 w 731520"/>
              <a:gd name="connsiteY1" fmla="*/ 398883 h 731520"/>
              <a:gd name="connsiteX2" fmla="*/ 171261 w 731520"/>
              <a:gd name="connsiteY2" fmla="*/ 362514 h 731520"/>
              <a:gd name="connsiteX3" fmla="*/ 98585 w 731520"/>
              <a:gd name="connsiteY3" fmla="*/ 478817 h 731520"/>
              <a:gd name="connsiteX4" fmla="*/ 137336 w 731520"/>
              <a:gd name="connsiteY4" fmla="*/ 548800 h 731520"/>
              <a:gd name="connsiteX5" fmla="*/ 211614 w 731520"/>
              <a:gd name="connsiteY5" fmla="*/ 548800 h 731520"/>
              <a:gd name="connsiteX6" fmla="*/ 228759 w 731520"/>
              <a:gd name="connsiteY6" fmla="*/ 565945 h 731520"/>
              <a:gd name="connsiteX7" fmla="*/ 228759 w 731520"/>
              <a:gd name="connsiteY7" fmla="*/ 623095 h 731520"/>
              <a:gd name="connsiteX8" fmla="*/ 211614 w 731520"/>
              <a:gd name="connsiteY8" fmla="*/ 640240 h 731520"/>
              <a:gd name="connsiteX9" fmla="*/ 137483 w 731520"/>
              <a:gd name="connsiteY9" fmla="*/ 640240 h 731520"/>
              <a:gd name="connsiteX10" fmla="*/ 21171 w 731520"/>
              <a:gd name="connsiteY10" fmla="*/ 430385 h 731520"/>
              <a:gd name="connsiteX11" fmla="*/ 93783 w 731520"/>
              <a:gd name="connsiteY11" fmla="*/ 314102 h 731520"/>
              <a:gd name="connsiteX12" fmla="*/ 35597 w 731520"/>
              <a:gd name="connsiteY12" fmla="*/ 277743 h 731520"/>
              <a:gd name="connsiteX13" fmla="*/ 42568 w 731520"/>
              <a:gd name="connsiteY13" fmla="*/ 236084 h 731520"/>
              <a:gd name="connsiteX14" fmla="*/ 200069 w 731520"/>
              <a:gd name="connsiteY14" fmla="*/ 199722 h 731520"/>
              <a:gd name="connsiteX15" fmla="*/ 227486 w 731520"/>
              <a:gd name="connsiteY15" fmla="*/ 216853 h 731520"/>
              <a:gd name="connsiteX16" fmla="*/ 263850 w 731520"/>
              <a:gd name="connsiteY16" fmla="*/ 374354 h 731520"/>
              <a:gd name="connsiteX17" fmla="*/ 404669 w 731520"/>
              <a:gd name="connsiteY17" fmla="*/ 113014 h 731520"/>
              <a:gd name="connsiteX18" fmla="*/ 463661 w 731520"/>
              <a:gd name="connsiteY18" fmla="*/ 207420 h 731520"/>
              <a:gd name="connsiteX19" fmla="*/ 405454 w 731520"/>
              <a:gd name="connsiteY19" fmla="*/ 243792 h 731520"/>
              <a:gd name="connsiteX20" fmla="*/ 412424 w 731520"/>
              <a:gd name="connsiteY20" fmla="*/ 285451 h 731520"/>
              <a:gd name="connsiteX21" fmla="*/ 569926 w 731520"/>
              <a:gd name="connsiteY21" fmla="*/ 321813 h 731520"/>
              <a:gd name="connsiteX22" fmla="*/ 597342 w 731520"/>
              <a:gd name="connsiteY22" fmla="*/ 304682 h 731520"/>
              <a:gd name="connsiteX23" fmla="*/ 633704 w 731520"/>
              <a:gd name="connsiteY23" fmla="*/ 147181 h 731520"/>
              <a:gd name="connsiteX24" fmla="*/ 599316 w 731520"/>
              <a:gd name="connsiteY24" fmla="*/ 122652 h 731520"/>
              <a:gd name="connsiteX25" fmla="*/ 541185 w 731520"/>
              <a:gd name="connsiteY25" fmla="*/ 158977 h 731520"/>
              <a:gd name="connsiteX26" fmla="*/ 482230 w 731520"/>
              <a:gd name="connsiteY26" fmla="*/ 64562 h 731520"/>
              <a:gd name="connsiteX27" fmla="*/ 249607 w 731520"/>
              <a:gd name="connsiteY27" fmla="*/ 64562 h 731520"/>
              <a:gd name="connsiteX28" fmla="*/ 223942 w 731520"/>
              <a:gd name="connsiteY28" fmla="*/ 105662 h 731520"/>
              <a:gd name="connsiteX29" fmla="*/ 229400 w 731520"/>
              <a:gd name="connsiteY29" fmla="*/ 129283 h 731520"/>
              <a:gd name="connsiteX30" fmla="*/ 277862 w 731520"/>
              <a:gd name="connsiteY30" fmla="*/ 159565 h 731520"/>
              <a:gd name="connsiteX31" fmla="*/ 301488 w 731520"/>
              <a:gd name="connsiteY31" fmla="*/ 154112 h 731520"/>
              <a:gd name="connsiteX32" fmla="*/ 327149 w 731520"/>
              <a:gd name="connsiteY32" fmla="*/ 113045 h 731520"/>
              <a:gd name="connsiteX33" fmla="*/ 404669 w 731520"/>
              <a:gd name="connsiteY33" fmla="*/ 113014 h 731520"/>
              <a:gd name="connsiteX34" fmla="*/ 710659 w 731520"/>
              <a:gd name="connsiteY34" fmla="*/ 430385 h 731520"/>
              <a:gd name="connsiteX35" fmla="*/ 671347 w 731520"/>
              <a:gd name="connsiteY35" fmla="*/ 367427 h 731520"/>
              <a:gd name="connsiteX36" fmla="*/ 647718 w 731520"/>
              <a:gd name="connsiteY36" fmla="*/ 361968 h 731520"/>
              <a:gd name="connsiteX37" fmla="*/ 599339 w 731520"/>
              <a:gd name="connsiteY37" fmla="*/ 392199 h 731520"/>
              <a:gd name="connsiteX38" fmla="*/ 593884 w 731520"/>
              <a:gd name="connsiteY38" fmla="*/ 415825 h 731520"/>
              <a:gd name="connsiteX39" fmla="*/ 633266 w 731520"/>
              <a:gd name="connsiteY39" fmla="*/ 478850 h 731520"/>
              <a:gd name="connsiteX40" fmla="*/ 594496 w 731520"/>
              <a:gd name="connsiteY40" fmla="*/ 548801 h 731520"/>
              <a:gd name="connsiteX41" fmla="*/ 457359 w 731520"/>
              <a:gd name="connsiteY41" fmla="*/ 548801 h 731520"/>
              <a:gd name="connsiteX42" fmla="*/ 457359 w 731520"/>
              <a:gd name="connsiteY42" fmla="*/ 480248 h 731520"/>
              <a:gd name="connsiteX43" fmla="*/ 418335 w 731520"/>
              <a:gd name="connsiteY43" fmla="*/ 464085 h 731520"/>
              <a:gd name="connsiteX44" fmla="*/ 304035 w 731520"/>
              <a:gd name="connsiteY44" fmla="*/ 578358 h 731520"/>
              <a:gd name="connsiteX45" fmla="*/ 304035 w 731520"/>
              <a:gd name="connsiteY45" fmla="*/ 610686 h 731520"/>
              <a:gd name="connsiteX46" fmla="*/ 418335 w 731520"/>
              <a:gd name="connsiteY46" fmla="*/ 724970 h 731520"/>
              <a:gd name="connsiteX47" fmla="*/ 457359 w 731520"/>
              <a:gd name="connsiteY47" fmla="*/ 708804 h 731520"/>
              <a:gd name="connsiteX48" fmla="*/ 457359 w 731520"/>
              <a:gd name="connsiteY48" fmla="*/ 640240 h 731520"/>
              <a:gd name="connsiteX49" fmla="*/ 594347 w 731520"/>
              <a:gd name="connsiteY49" fmla="*/ 640240 h 731520"/>
              <a:gd name="connsiteX50" fmla="*/ 710659 w 731520"/>
              <a:gd name="connsiteY50" fmla="*/ 43038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731520">
                <a:moveTo>
                  <a:pt x="263850" y="374354"/>
                </a:moveTo>
                <a:cubicBezTo>
                  <a:pt x="268468" y="394352"/>
                  <a:pt x="246529" y="409551"/>
                  <a:pt x="229463" y="398883"/>
                </a:cubicBezTo>
                <a:lnTo>
                  <a:pt x="171261" y="362514"/>
                </a:lnTo>
                <a:lnTo>
                  <a:pt x="98585" y="478817"/>
                </a:lnTo>
                <a:cubicBezTo>
                  <a:pt x="79606" y="509185"/>
                  <a:pt x="101543" y="548800"/>
                  <a:pt x="137336" y="548800"/>
                </a:cubicBezTo>
                <a:lnTo>
                  <a:pt x="211614" y="548800"/>
                </a:lnTo>
                <a:cubicBezTo>
                  <a:pt x="221082" y="548800"/>
                  <a:pt x="228759" y="556476"/>
                  <a:pt x="228759" y="565945"/>
                </a:cubicBezTo>
                <a:lnTo>
                  <a:pt x="228759" y="623095"/>
                </a:lnTo>
                <a:cubicBezTo>
                  <a:pt x="228759" y="632563"/>
                  <a:pt x="221082" y="640240"/>
                  <a:pt x="211614" y="640240"/>
                </a:cubicBezTo>
                <a:lnTo>
                  <a:pt x="137483" y="640240"/>
                </a:lnTo>
                <a:cubicBezTo>
                  <a:pt x="29849" y="640240"/>
                  <a:pt x="-35827" y="521585"/>
                  <a:pt x="21171" y="430385"/>
                </a:cubicBezTo>
                <a:lnTo>
                  <a:pt x="93783" y="314102"/>
                </a:lnTo>
                <a:lnTo>
                  <a:pt x="35597" y="277743"/>
                </a:lnTo>
                <a:cubicBezTo>
                  <a:pt x="18337" y="266960"/>
                  <a:pt x="22787" y="240651"/>
                  <a:pt x="42568" y="236084"/>
                </a:cubicBezTo>
                <a:lnTo>
                  <a:pt x="200069" y="199722"/>
                </a:lnTo>
                <a:cubicBezTo>
                  <a:pt x="212372" y="196882"/>
                  <a:pt x="224645" y="204553"/>
                  <a:pt x="227486" y="216853"/>
                </a:cubicBezTo>
                <a:lnTo>
                  <a:pt x="263850" y="374354"/>
                </a:lnTo>
                <a:close/>
                <a:moveTo>
                  <a:pt x="404669" y="113014"/>
                </a:moveTo>
                <a:lnTo>
                  <a:pt x="463661" y="207420"/>
                </a:lnTo>
                <a:lnTo>
                  <a:pt x="405454" y="243792"/>
                </a:lnTo>
                <a:cubicBezTo>
                  <a:pt x="388236" y="254547"/>
                  <a:pt x="392595" y="280872"/>
                  <a:pt x="412424" y="285451"/>
                </a:cubicBezTo>
                <a:lnTo>
                  <a:pt x="569926" y="321813"/>
                </a:lnTo>
                <a:cubicBezTo>
                  <a:pt x="582316" y="324669"/>
                  <a:pt x="594522" y="316901"/>
                  <a:pt x="597342" y="304682"/>
                </a:cubicBezTo>
                <a:lnTo>
                  <a:pt x="633704" y="147181"/>
                </a:lnTo>
                <a:cubicBezTo>
                  <a:pt x="638271" y="127401"/>
                  <a:pt x="616573" y="111864"/>
                  <a:pt x="599316" y="122652"/>
                </a:cubicBezTo>
                <a:lnTo>
                  <a:pt x="541185" y="158977"/>
                </a:lnTo>
                <a:lnTo>
                  <a:pt x="482230" y="64562"/>
                </a:lnTo>
                <a:cubicBezTo>
                  <a:pt x="428622" y="-21210"/>
                  <a:pt x="303338" y="-21407"/>
                  <a:pt x="249607" y="64562"/>
                </a:cubicBezTo>
                <a:lnTo>
                  <a:pt x="223942" y="105662"/>
                </a:lnTo>
                <a:cubicBezTo>
                  <a:pt x="218927" y="113691"/>
                  <a:pt x="221371" y="124265"/>
                  <a:pt x="229400" y="129283"/>
                </a:cubicBezTo>
                <a:lnTo>
                  <a:pt x="277862" y="159565"/>
                </a:lnTo>
                <a:cubicBezTo>
                  <a:pt x="285891" y="164583"/>
                  <a:pt x="296470" y="162141"/>
                  <a:pt x="301488" y="154112"/>
                </a:cubicBezTo>
                <a:lnTo>
                  <a:pt x="327149" y="113045"/>
                </a:lnTo>
                <a:cubicBezTo>
                  <a:pt x="345312" y="83983"/>
                  <a:pt x="387118" y="84933"/>
                  <a:pt x="404669" y="113014"/>
                </a:cubicBezTo>
                <a:close/>
                <a:moveTo>
                  <a:pt x="710659" y="430385"/>
                </a:moveTo>
                <a:lnTo>
                  <a:pt x="671347" y="367427"/>
                </a:lnTo>
                <a:cubicBezTo>
                  <a:pt x="666330" y="359393"/>
                  <a:pt x="655751" y="356949"/>
                  <a:pt x="647718" y="361968"/>
                </a:cubicBezTo>
                <a:lnTo>
                  <a:pt x="599339" y="392199"/>
                </a:lnTo>
                <a:cubicBezTo>
                  <a:pt x="591310" y="397217"/>
                  <a:pt x="588867" y="407794"/>
                  <a:pt x="593884" y="415825"/>
                </a:cubicBezTo>
                <a:lnTo>
                  <a:pt x="633266" y="478850"/>
                </a:lnTo>
                <a:cubicBezTo>
                  <a:pt x="652207" y="509155"/>
                  <a:pt x="630327" y="548801"/>
                  <a:pt x="594496" y="548801"/>
                </a:cubicBezTo>
                <a:lnTo>
                  <a:pt x="457359" y="548801"/>
                </a:lnTo>
                <a:lnTo>
                  <a:pt x="457359" y="480248"/>
                </a:lnTo>
                <a:cubicBezTo>
                  <a:pt x="457359" y="459942"/>
                  <a:pt x="432724" y="449697"/>
                  <a:pt x="418335" y="464085"/>
                </a:cubicBezTo>
                <a:lnTo>
                  <a:pt x="304035" y="578358"/>
                </a:lnTo>
                <a:cubicBezTo>
                  <a:pt x="295107" y="587285"/>
                  <a:pt x="295107" y="601759"/>
                  <a:pt x="304035" y="610686"/>
                </a:cubicBezTo>
                <a:lnTo>
                  <a:pt x="418335" y="724970"/>
                </a:lnTo>
                <a:cubicBezTo>
                  <a:pt x="432626" y="739264"/>
                  <a:pt x="457359" y="729251"/>
                  <a:pt x="457359" y="708804"/>
                </a:cubicBezTo>
                <a:lnTo>
                  <a:pt x="457359" y="640240"/>
                </a:lnTo>
                <a:lnTo>
                  <a:pt x="594347" y="640240"/>
                </a:lnTo>
                <a:cubicBezTo>
                  <a:pt x="701895" y="640240"/>
                  <a:pt x="767705" y="521658"/>
                  <a:pt x="710659" y="430385"/>
                </a:cubicBezTo>
                <a:close/>
              </a:path>
            </a:pathLst>
          </a:custGeom>
          <a:solidFill>
            <a:srgbClr val="910830"/>
          </a:solidFill>
          <a:ln w="1414" cap="flat">
            <a:noFill/>
            <a:prstDash val="solid"/>
            <a:miter/>
          </a:ln>
        </p:spPr>
        <p:txBody>
          <a:bodyPr rtlCol="0" anchor="ctr"/>
          <a:lstStyle/>
          <a:p>
            <a:endParaRPr lang="en-GB"/>
          </a:p>
        </p:txBody>
      </p:sp>
      <p:sp>
        <p:nvSpPr>
          <p:cNvPr id="344" name="Grafik 340">
            <a:extLst>
              <a:ext uri="{FF2B5EF4-FFF2-40B4-BE49-F238E27FC236}">
                <a16:creationId xmlns:a16="http://schemas.microsoft.com/office/drawing/2014/main" id="{E39067AC-E26D-4D3E-92D4-204143AF4AF6}"/>
              </a:ext>
            </a:extLst>
          </p:cNvPr>
          <p:cNvSpPr/>
          <p:nvPr/>
        </p:nvSpPr>
        <p:spPr>
          <a:xfrm>
            <a:off x="5543422" y="3688882"/>
            <a:ext cx="473276" cy="473276"/>
          </a:xfrm>
          <a:custGeom>
            <a:avLst/>
            <a:gdLst>
              <a:gd name="connsiteX0" fmla="*/ 703580 w 720090"/>
              <a:gd name="connsiteY0" fmla="*/ 159 h 720090"/>
              <a:gd name="connsiteX1" fmla="*/ 635841 w 720090"/>
              <a:gd name="connsiteY1" fmla="*/ 159 h 720090"/>
              <a:gd name="connsiteX2" fmla="*/ 618717 w 720090"/>
              <a:gd name="connsiteY2" fmla="*/ 18124 h 720090"/>
              <a:gd name="connsiteX3" fmla="*/ 624383 w 720090"/>
              <a:gd name="connsiteY3" fmla="*/ 136366 h 720090"/>
              <a:gd name="connsiteX4" fmla="*/ 354491 w 720090"/>
              <a:gd name="connsiteY4" fmla="*/ 11589 h 720090"/>
              <a:gd name="connsiteX5" fmla="*/ 159 w 720090"/>
              <a:gd name="connsiteY5" fmla="*/ 366186 h 720090"/>
              <a:gd name="connsiteX6" fmla="*/ 354489 w 720090"/>
              <a:gd name="connsiteY6" fmla="*/ 720249 h 720090"/>
              <a:gd name="connsiteX7" fmla="*/ 591916 w 720090"/>
              <a:gd name="connsiteY7" fmla="*/ 628941 h 720090"/>
              <a:gd name="connsiteX8" fmla="*/ 592605 w 720090"/>
              <a:gd name="connsiteY8" fmla="*/ 604033 h 720090"/>
              <a:gd name="connsiteX9" fmla="*/ 544069 w 720090"/>
              <a:gd name="connsiteY9" fmla="*/ 555497 h 720090"/>
              <a:gd name="connsiteX10" fmla="*/ 520666 w 720090"/>
              <a:gd name="connsiteY10" fmla="*/ 554721 h 720090"/>
              <a:gd name="connsiteX11" fmla="*/ 354489 w 720090"/>
              <a:gd name="connsiteY11" fmla="*/ 617379 h 720090"/>
              <a:gd name="connsiteX12" fmla="*/ 103029 w 720090"/>
              <a:gd name="connsiteY12" fmla="*/ 365919 h 720090"/>
              <a:gd name="connsiteX13" fmla="*/ 354489 w 720090"/>
              <a:gd name="connsiteY13" fmla="*/ 114459 h 720090"/>
              <a:gd name="connsiteX14" fmla="*/ 563228 w 720090"/>
              <a:gd name="connsiteY14" fmla="*/ 225616 h 720090"/>
              <a:gd name="connsiteX15" fmla="*/ 418174 w 720090"/>
              <a:gd name="connsiteY15" fmla="*/ 218665 h 720090"/>
              <a:gd name="connsiteX16" fmla="*/ 400209 w 720090"/>
              <a:gd name="connsiteY16" fmla="*/ 235790 h 720090"/>
              <a:gd name="connsiteX17" fmla="*/ 400209 w 720090"/>
              <a:gd name="connsiteY17" fmla="*/ 303528 h 720090"/>
              <a:gd name="connsiteX18" fmla="*/ 417354 w 720090"/>
              <a:gd name="connsiteY18" fmla="*/ 320673 h 720090"/>
              <a:gd name="connsiteX19" fmla="*/ 703580 w 720090"/>
              <a:gd name="connsiteY19" fmla="*/ 320673 h 720090"/>
              <a:gd name="connsiteX20" fmla="*/ 720725 w 720090"/>
              <a:gd name="connsiteY20" fmla="*/ 303528 h 720090"/>
              <a:gd name="connsiteX21" fmla="*/ 720725 w 720090"/>
              <a:gd name="connsiteY21" fmla="*/ 17304 h 720090"/>
              <a:gd name="connsiteX22" fmla="*/ 703580 w 720090"/>
              <a:gd name="connsiteY22" fmla="*/ 159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0090" h="720090">
                <a:moveTo>
                  <a:pt x="703580" y="159"/>
                </a:moveTo>
                <a:lnTo>
                  <a:pt x="635841" y="159"/>
                </a:lnTo>
                <a:cubicBezTo>
                  <a:pt x="626050" y="159"/>
                  <a:pt x="618248" y="8344"/>
                  <a:pt x="618717" y="18124"/>
                </a:cubicBezTo>
                <a:lnTo>
                  <a:pt x="624383" y="136366"/>
                </a:lnTo>
                <a:cubicBezTo>
                  <a:pt x="559395" y="60022"/>
                  <a:pt x="462606" y="11589"/>
                  <a:pt x="354491" y="11589"/>
                </a:cubicBezTo>
                <a:cubicBezTo>
                  <a:pt x="159236" y="11589"/>
                  <a:pt x="15" y="170932"/>
                  <a:pt x="159" y="366186"/>
                </a:cubicBezTo>
                <a:cubicBezTo>
                  <a:pt x="303" y="561755"/>
                  <a:pt x="158888" y="720249"/>
                  <a:pt x="354489" y="720249"/>
                </a:cubicBezTo>
                <a:cubicBezTo>
                  <a:pt x="445823" y="720249"/>
                  <a:pt x="529085" y="685692"/>
                  <a:pt x="591916" y="628941"/>
                </a:cubicBezTo>
                <a:cubicBezTo>
                  <a:pt x="599221" y="622343"/>
                  <a:pt x="599566" y="610994"/>
                  <a:pt x="592605" y="604033"/>
                </a:cubicBezTo>
                <a:lnTo>
                  <a:pt x="544069" y="555497"/>
                </a:lnTo>
                <a:cubicBezTo>
                  <a:pt x="537688" y="549116"/>
                  <a:pt x="527438" y="548758"/>
                  <a:pt x="520666" y="554721"/>
                </a:cubicBezTo>
                <a:cubicBezTo>
                  <a:pt x="476373" y="593730"/>
                  <a:pt x="418220" y="617379"/>
                  <a:pt x="354489" y="617379"/>
                </a:cubicBezTo>
                <a:cubicBezTo>
                  <a:pt x="215519" y="617379"/>
                  <a:pt x="103029" y="504914"/>
                  <a:pt x="103029" y="365919"/>
                </a:cubicBezTo>
                <a:cubicBezTo>
                  <a:pt x="103029" y="226949"/>
                  <a:pt x="215495" y="114459"/>
                  <a:pt x="354489" y="114459"/>
                </a:cubicBezTo>
                <a:cubicBezTo>
                  <a:pt x="441489" y="114459"/>
                  <a:pt x="518090" y="158547"/>
                  <a:pt x="563228" y="225616"/>
                </a:cubicBezTo>
                <a:lnTo>
                  <a:pt x="418174" y="218665"/>
                </a:lnTo>
                <a:cubicBezTo>
                  <a:pt x="408394" y="218196"/>
                  <a:pt x="400209" y="225999"/>
                  <a:pt x="400209" y="235790"/>
                </a:cubicBezTo>
                <a:lnTo>
                  <a:pt x="400209" y="303528"/>
                </a:lnTo>
                <a:cubicBezTo>
                  <a:pt x="400209" y="312997"/>
                  <a:pt x="407886" y="320673"/>
                  <a:pt x="417354" y="320673"/>
                </a:cubicBezTo>
                <a:lnTo>
                  <a:pt x="703580" y="320673"/>
                </a:lnTo>
                <a:cubicBezTo>
                  <a:pt x="713048" y="320673"/>
                  <a:pt x="720725" y="312997"/>
                  <a:pt x="720725" y="303528"/>
                </a:cubicBezTo>
                <a:lnTo>
                  <a:pt x="720725" y="17304"/>
                </a:lnTo>
                <a:cubicBezTo>
                  <a:pt x="720725" y="7836"/>
                  <a:pt x="713048" y="159"/>
                  <a:pt x="703580" y="159"/>
                </a:cubicBezTo>
                <a:close/>
              </a:path>
            </a:pathLst>
          </a:custGeom>
          <a:solidFill>
            <a:srgbClr val="910830"/>
          </a:solidFill>
          <a:ln w="1414" cap="flat">
            <a:noFill/>
            <a:prstDash val="solid"/>
            <a:miter/>
          </a:ln>
        </p:spPr>
        <p:txBody>
          <a:bodyPr rtlCol="0" anchor="ctr"/>
          <a:lstStyle/>
          <a:p>
            <a:endParaRPr lang="en-GB"/>
          </a:p>
        </p:txBody>
      </p:sp>
      <p:sp>
        <p:nvSpPr>
          <p:cNvPr id="345" name="Grafik 341">
            <a:extLst>
              <a:ext uri="{FF2B5EF4-FFF2-40B4-BE49-F238E27FC236}">
                <a16:creationId xmlns:a16="http://schemas.microsoft.com/office/drawing/2014/main" id="{0D8A6A8E-A3A4-4BFA-8EC1-429A8C56DFE1}"/>
              </a:ext>
            </a:extLst>
          </p:cNvPr>
          <p:cNvSpPr/>
          <p:nvPr/>
        </p:nvSpPr>
        <p:spPr>
          <a:xfrm>
            <a:off x="6063024" y="3696394"/>
            <a:ext cx="465764" cy="465764"/>
          </a:xfrm>
          <a:custGeom>
            <a:avLst/>
            <a:gdLst>
              <a:gd name="connsiteX0" fmla="*/ 355139 w 708660"/>
              <a:gd name="connsiteY0" fmla="*/ 160 h 708660"/>
              <a:gd name="connsiteX1" fmla="*/ 599254 w 708660"/>
              <a:gd name="connsiteY1" fmla="*/ 98293 h 708660"/>
              <a:gd name="connsiteX2" fmla="*/ 650282 w 708660"/>
              <a:gd name="connsiteY2" fmla="*/ 47266 h 708660"/>
              <a:gd name="connsiteX3" fmla="*/ 708819 w 708660"/>
              <a:gd name="connsiteY3" fmla="*/ 71513 h 708660"/>
              <a:gd name="connsiteX4" fmla="*/ 708819 w 708660"/>
              <a:gd name="connsiteY4" fmla="*/ 263050 h 708660"/>
              <a:gd name="connsiteX5" fmla="*/ 674529 w 708660"/>
              <a:gd name="connsiteY5" fmla="*/ 297340 h 708660"/>
              <a:gd name="connsiteX6" fmla="*/ 482992 w 708660"/>
              <a:gd name="connsiteY6" fmla="*/ 297340 h 708660"/>
              <a:gd name="connsiteX7" fmla="*/ 458745 w 708660"/>
              <a:gd name="connsiteY7" fmla="*/ 238802 h 708660"/>
              <a:gd name="connsiteX8" fmla="*/ 518395 w 708660"/>
              <a:gd name="connsiteY8" fmla="*/ 179152 h 708660"/>
              <a:gd name="connsiteX9" fmla="*/ 356618 w 708660"/>
              <a:gd name="connsiteY9" fmla="*/ 114468 h 708660"/>
              <a:gd name="connsiteX10" fmla="*/ 114468 w 708660"/>
              <a:gd name="connsiteY10" fmla="*/ 356558 h 708660"/>
              <a:gd name="connsiteX11" fmla="*/ 354489 w 708660"/>
              <a:gd name="connsiteY11" fmla="*/ 594520 h 708660"/>
              <a:gd name="connsiteX12" fmla="*/ 512550 w 708660"/>
              <a:gd name="connsiteY12" fmla="*/ 535147 h 708660"/>
              <a:gd name="connsiteX13" fmla="*/ 535936 w 708660"/>
              <a:gd name="connsiteY13" fmla="*/ 535937 h 708660"/>
              <a:gd name="connsiteX14" fmla="*/ 592603 w 708660"/>
              <a:gd name="connsiteY14" fmla="*/ 592604 h 708660"/>
              <a:gd name="connsiteX15" fmla="*/ 591914 w 708660"/>
              <a:gd name="connsiteY15" fmla="*/ 617511 h 708660"/>
              <a:gd name="connsiteX16" fmla="*/ 354489 w 708660"/>
              <a:gd name="connsiteY16" fmla="*/ 708820 h 708660"/>
              <a:gd name="connsiteX17" fmla="*/ 159 w 708660"/>
              <a:gd name="connsiteY17" fmla="*/ 354493 h 708660"/>
              <a:gd name="connsiteX18" fmla="*/ 355139 w 708660"/>
              <a:gd name="connsiteY18" fmla="*/ 16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8660" h="708660">
                <a:moveTo>
                  <a:pt x="355139" y="160"/>
                </a:moveTo>
                <a:cubicBezTo>
                  <a:pt x="449821" y="330"/>
                  <a:pt x="535786" y="37640"/>
                  <a:pt x="599254" y="98293"/>
                </a:cubicBezTo>
                <a:lnTo>
                  <a:pt x="650282" y="47266"/>
                </a:lnTo>
                <a:cubicBezTo>
                  <a:pt x="671884" y="25664"/>
                  <a:pt x="708819" y="40963"/>
                  <a:pt x="708819" y="71513"/>
                </a:cubicBezTo>
                <a:lnTo>
                  <a:pt x="708819" y="263050"/>
                </a:lnTo>
                <a:cubicBezTo>
                  <a:pt x="708819" y="281988"/>
                  <a:pt x="693467" y="297340"/>
                  <a:pt x="674529" y="297340"/>
                </a:cubicBezTo>
                <a:lnTo>
                  <a:pt x="482992" y="297340"/>
                </a:lnTo>
                <a:cubicBezTo>
                  <a:pt x="452443" y="297340"/>
                  <a:pt x="437144" y="260405"/>
                  <a:pt x="458745" y="238802"/>
                </a:cubicBezTo>
                <a:lnTo>
                  <a:pt x="518395" y="179152"/>
                </a:lnTo>
                <a:cubicBezTo>
                  <a:pt x="474298" y="137863"/>
                  <a:pt x="417238" y="114991"/>
                  <a:pt x="356618" y="114468"/>
                </a:cubicBezTo>
                <a:cubicBezTo>
                  <a:pt x="224604" y="113328"/>
                  <a:pt x="113326" y="220163"/>
                  <a:pt x="114468" y="356558"/>
                </a:cubicBezTo>
                <a:cubicBezTo>
                  <a:pt x="115551" y="485948"/>
                  <a:pt x="220449" y="594520"/>
                  <a:pt x="354489" y="594520"/>
                </a:cubicBezTo>
                <a:cubicBezTo>
                  <a:pt x="413249" y="594520"/>
                  <a:pt x="468785" y="573548"/>
                  <a:pt x="512550" y="535147"/>
                </a:cubicBezTo>
                <a:cubicBezTo>
                  <a:pt x="519327" y="529201"/>
                  <a:pt x="529561" y="529563"/>
                  <a:pt x="535936" y="535937"/>
                </a:cubicBezTo>
                <a:lnTo>
                  <a:pt x="592603" y="592604"/>
                </a:lnTo>
                <a:cubicBezTo>
                  <a:pt x="599564" y="599565"/>
                  <a:pt x="599220" y="610913"/>
                  <a:pt x="591914" y="617511"/>
                </a:cubicBezTo>
                <a:cubicBezTo>
                  <a:pt x="529085" y="674262"/>
                  <a:pt x="445823" y="708820"/>
                  <a:pt x="354489" y="708820"/>
                </a:cubicBezTo>
                <a:cubicBezTo>
                  <a:pt x="158799" y="708820"/>
                  <a:pt x="160" y="550181"/>
                  <a:pt x="159" y="354493"/>
                </a:cubicBezTo>
                <a:cubicBezTo>
                  <a:pt x="158" y="159027"/>
                  <a:pt x="159673" y="-190"/>
                  <a:pt x="355139" y="160"/>
                </a:cubicBezTo>
                <a:close/>
              </a:path>
            </a:pathLst>
          </a:custGeom>
          <a:solidFill>
            <a:srgbClr val="910830"/>
          </a:solidFill>
          <a:ln w="1414" cap="flat">
            <a:noFill/>
            <a:prstDash val="solid"/>
            <a:miter/>
          </a:ln>
        </p:spPr>
        <p:txBody>
          <a:bodyPr rtlCol="0" anchor="ctr"/>
          <a:lstStyle/>
          <a:p>
            <a:endParaRPr lang="en-GB"/>
          </a:p>
        </p:txBody>
      </p:sp>
      <p:sp>
        <p:nvSpPr>
          <p:cNvPr id="346" name="Grafik 342">
            <a:extLst>
              <a:ext uri="{FF2B5EF4-FFF2-40B4-BE49-F238E27FC236}">
                <a16:creationId xmlns:a16="http://schemas.microsoft.com/office/drawing/2014/main" id="{0DD1F1EB-FE09-41E7-8A41-0AD5B836F161}"/>
              </a:ext>
            </a:extLst>
          </p:cNvPr>
          <p:cNvSpPr/>
          <p:nvPr/>
        </p:nvSpPr>
        <p:spPr>
          <a:xfrm>
            <a:off x="6582627" y="3696394"/>
            <a:ext cx="465764" cy="465764"/>
          </a:xfrm>
          <a:custGeom>
            <a:avLst/>
            <a:gdLst>
              <a:gd name="connsiteX0" fmla="*/ 396441 w 708660"/>
              <a:gd name="connsiteY0" fmla="*/ 285159 h 708660"/>
              <a:gd name="connsiteX1" fmla="*/ 355821 w 708660"/>
              <a:gd name="connsiteY1" fmla="*/ 325780 h 708660"/>
              <a:gd name="connsiteX2" fmla="*/ 313135 w 708660"/>
              <a:gd name="connsiteY2" fmla="*/ 325780 h 708660"/>
              <a:gd name="connsiteX3" fmla="*/ 313135 w 708660"/>
              <a:gd name="connsiteY3" fmla="*/ 245570 h 708660"/>
              <a:gd name="connsiteX4" fmla="*/ 346537 w 708660"/>
              <a:gd name="connsiteY4" fmla="*/ 245570 h 708660"/>
              <a:gd name="connsiteX5" fmla="*/ 396441 w 708660"/>
              <a:gd name="connsiteY5" fmla="*/ 285159 h 708660"/>
              <a:gd name="connsiteX6" fmla="*/ 708819 w 708660"/>
              <a:gd name="connsiteY6" fmla="*/ 354489 h 708660"/>
              <a:gd name="connsiteX7" fmla="*/ 354489 w 708660"/>
              <a:gd name="connsiteY7" fmla="*/ 708819 h 708660"/>
              <a:gd name="connsiteX8" fmla="*/ 159 w 708660"/>
              <a:gd name="connsiteY8" fmla="*/ 354489 h 708660"/>
              <a:gd name="connsiteX9" fmla="*/ 354489 w 708660"/>
              <a:gd name="connsiteY9" fmla="*/ 159 h 708660"/>
              <a:gd name="connsiteX10" fmla="*/ 708819 w 708660"/>
              <a:gd name="connsiteY10" fmla="*/ 354489 h 708660"/>
              <a:gd name="connsiteX11" fmla="*/ 507953 w 708660"/>
              <a:gd name="connsiteY11" fmla="*/ 503671 h 708660"/>
              <a:gd name="connsiteX12" fmla="*/ 444085 w 708660"/>
              <a:gd name="connsiteY12" fmla="*/ 387970 h 708660"/>
              <a:gd name="connsiteX13" fmla="*/ 498298 w 708660"/>
              <a:gd name="connsiteY13" fmla="*/ 281549 h 708660"/>
              <a:gd name="connsiteX14" fmla="*/ 347568 w 708660"/>
              <a:gd name="connsiteY14" fmla="*/ 154030 h 708660"/>
              <a:gd name="connsiteX15" fmla="*/ 246603 w 708660"/>
              <a:gd name="connsiteY15" fmla="*/ 154030 h 708660"/>
              <a:gd name="connsiteX16" fmla="*/ 212313 w 708660"/>
              <a:gd name="connsiteY16" fmla="*/ 188320 h 708660"/>
              <a:gd name="connsiteX17" fmla="*/ 212313 w 708660"/>
              <a:gd name="connsiteY17" fmla="*/ 520224 h 708660"/>
              <a:gd name="connsiteX18" fmla="*/ 246603 w 708660"/>
              <a:gd name="connsiteY18" fmla="*/ 554514 h 708660"/>
              <a:gd name="connsiteX19" fmla="*/ 278845 w 708660"/>
              <a:gd name="connsiteY19" fmla="*/ 554514 h 708660"/>
              <a:gd name="connsiteX20" fmla="*/ 313135 w 708660"/>
              <a:gd name="connsiteY20" fmla="*/ 520224 h 708660"/>
              <a:gd name="connsiteX21" fmla="*/ 313135 w 708660"/>
              <a:gd name="connsiteY21" fmla="*/ 417836 h 708660"/>
              <a:gd name="connsiteX22" fmla="*/ 349648 w 708660"/>
              <a:gd name="connsiteY22" fmla="*/ 417836 h 708660"/>
              <a:gd name="connsiteX23" fmla="*/ 412698 w 708660"/>
              <a:gd name="connsiteY23" fmla="*/ 536332 h 708660"/>
              <a:gd name="connsiteX24" fmla="*/ 442970 w 708660"/>
              <a:gd name="connsiteY24" fmla="*/ 554515 h 708660"/>
              <a:gd name="connsiteX25" fmla="*/ 477923 w 708660"/>
              <a:gd name="connsiteY25" fmla="*/ 554516 h 708660"/>
              <a:gd name="connsiteX26" fmla="*/ 507953 w 708660"/>
              <a:gd name="connsiteY26" fmla="*/ 50367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08660" h="708660">
                <a:moveTo>
                  <a:pt x="396441" y="285159"/>
                </a:moveTo>
                <a:cubicBezTo>
                  <a:pt x="396441" y="311734"/>
                  <a:pt x="382395" y="325780"/>
                  <a:pt x="355821" y="325780"/>
                </a:cubicBezTo>
                <a:lnTo>
                  <a:pt x="313135" y="325780"/>
                </a:lnTo>
                <a:lnTo>
                  <a:pt x="313135" y="245570"/>
                </a:lnTo>
                <a:lnTo>
                  <a:pt x="346537" y="245570"/>
                </a:lnTo>
                <a:cubicBezTo>
                  <a:pt x="387496" y="245570"/>
                  <a:pt x="396441" y="258104"/>
                  <a:pt x="396441" y="285159"/>
                </a:cubicBezTo>
                <a:close/>
                <a:moveTo>
                  <a:pt x="708819" y="354489"/>
                </a:moveTo>
                <a:cubicBezTo>
                  <a:pt x="708819" y="550181"/>
                  <a:pt x="550181" y="708819"/>
                  <a:pt x="354489" y="708819"/>
                </a:cubicBezTo>
                <a:cubicBezTo>
                  <a:pt x="158797" y="708819"/>
                  <a:pt x="159" y="550181"/>
                  <a:pt x="159" y="354489"/>
                </a:cubicBezTo>
                <a:cubicBezTo>
                  <a:pt x="159" y="158797"/>
                  <a:pt x="158797" y="159"/>
                  <a:pt x="354489" y="159"/>
                </a:cubicBezTo>
                <a:cubicBezTo>
                  <a:pt x="550181" y="159"/>
                  <a:pt x="708819" y="158797"/>
                  <a:pt x="708819" y="354489"/>
                </a:cubicBezTo>
                <a:close/>
                <a:moveTo>
                  <a:pt x="507953" y="503671"/>
                </a:moveTo>
                <a:cubicBezTo>
                  <a:pt x="441188" y="382477"/>
                  <a:pt x="446089" y="391319"/>
                  <a:pt x="444085" y="387970"/>
                </a:cubicBezTo>
                <a:cubicBezTo>
                  <a:pt x="477563" y="366293"/>
                  <a:pt x="498298" y="326564"/>
                  <a:pt x="498298" y="281549"/>
                </a:cubicBezTo>
                <a:cubicBezTo>
                  <a:pt x="498298" y="204047"/>
                  <a:pt x="453293" y="154030"/>
                  <a:pt x="347568" y="154030"/>
                </a:cubicBezTo>
                <a:lnTo>
                  <a:pt x="246603" y="154030"/>
                </a:lnTo>
                <a:cubicBezTo>
                  <a:pt x="227665" y="154030"/>
                  <a:pt x="212313" y="169382"/>
                  <a:pt x="212313" y="188320"/>
                </a:cubicBezTo>
                <a:lnTo>
                  <a:pt x="212313" y="520224"/>
                </a:lnTo>
                <a:cubicBezTo>
                  <a:pt x="212313" y="539162"/>
                  <a:pt x="227665" y="554514"/>
                  <a:pt x="246603" y="554514"/>
                </a:cubicBezTo>
                <a:lnTo>
                  <a:pt x="278845" y="554514"/>
                </a:lnTo>
                <a:cubicBezTo>
                  <a:pt x="297783" y="554514"/>
                  <a:pt x="313135" y="539162"/>
                  <a:pt x="313135" y="520224"/>
                </a:cubicBezTo>
                <a:lnTo>
                  <a:pt x="313135" y="417836"/>
                </a:lnTo>
                <a:lnTo>
                  <a:pt x="349648" y="417836"/>
                </a:lnTo>
                <a:lnTo>
                  <a:pt x="412698" y="536332"/>
                </a:lnTo>
                <a:cubicBezTo>
                  <a:pt x="418652" y="547522"/>
                  <a:pt x="430294" y="554515"/>
                  <a:pt x="442970" y="554515"/>
                </a:cubicBezTo>
                <a:lnTo>
                  <a:pt x="477923" y="554516"/>
                </a:lnTo>
                <a:cubicBezTo>
                  <a:pt x="504013" y="554514"/>
                  <a:pt x="520541" y="526525"/>
                  <a:pt x="507953" y="503671"/>
                </a:cubicBezTo>
                <a:close/>
              </a:path>
            </a:pathLst>
          </a:custGeom>
          <a:solidFill>
            <a:srgbClr val="910830"/>
          </a:solidFill>
          <a:ln w="1414" cap="flat">
            <a:noFill/>
            <a:prstDash val="solid"/>
            <a:miter/>
          </a:ln>
        </p:spPr>
        <p:txBody>
          <a:bodyPr rtlCol="0" anchor="ctr"/>
          <a:lstStyle/>
          <a:p>
            <a:endParaRPr lang="en-GB"/>
          </a:p>
        </p:txBody>
      </p:sp>
      <p:sp>
        <p:nvSpPr>
          <p:cNvPr id="347" name="Grafik 343">
            <a:extLst>
              <a:ext uri="{FF2B5EF4-FFF2-40B4-BE49-F238E27FC236}">
                <a16:creationId xmlns:a16="http://schemas.microsoft.com/office/drawing/2014/main" id="{4AB660B6-915E-4308-BB42-14FD077179EB}"/>
              </a:ext>
            </a:extLst>
          </p:cNvPr>
          <p:cNvSpPr/>
          <p:nvPr/>
        </p:nvSpPr>
        <p:spPr>
          <a:xfrm>
            <a:off x="7094717" y="3718931"/>
            <a:ext cx="480789" cy="420690"/>
          </a:xfrm>
          <a:custGeom>
            <a:avLst/>
            <a:gdLst>
              <a:gd name="connsiteX0" fmla="*/ 12030 w 731520"/>
              <a:gd name="connsiteY0" fmla="*/ 225667 h 640080"/>
              <a:gd name="connsiteX1" fmla="*/ 263496 w 731520"/>
              <a:gd name="connsiteY1" fmla="*/ 8519 h 640080"/>
              <a:gd name="connsiteX2" fmla="*/ 320199 w 731520"/>
              <a:gd name="connsiteY2" fmla="*/ 34470 h 640080"/>
              <a:gd name="connsiteX3" fmla="*/ 320199 w 731520"/>
              <a:gd name="connsiteY3" fmla="*/ 148846 h 640080"/>
              <a:gd name="connsiteX4" fmla="*/ 731679 w 731520"/>
              <a:gd name="connsiteY4" fmla="*/ 414962 h 640080"/>
              <a:gd name="connsiteX5" fmla="*/ 612617 w 731520"/>
              <a:gd name="connsiteY5" fmla="*/ 635178 h 640080"/>
              <a:gd name="connsiteX6" fmla="*/ 572502 w 731520"/>
              <a:gd name="connsiteY6" fmla="*/ 608559 h 640080"/>
              <a:gd name="connsiteX7" fmla="*/ 320199 w 731520"/>
              <a:gd name="connsiteY7" fmla="*/ 343180 h 640080"/>
              <a:gd name="connsiteX8" fmla="*/ 320199 w 731520"/>
              <a:gd name="connsiteY8" fmla="*/ 468789 h 640080"/>
              <a:gd name="connsiteX9" fmla="*/ 263496 w 731520"/>
              <a:gd name="connsiteY9" fmla="*/ 494741 h 640080"/>
              <a:gd name="connsiteX10" fmla="*/ 12030 w 731520"/>
              <a:gd name="connsiteY10" fmla="*/ 277571 h 640080"/>
              <a:gd name="connsiteX11" fmla="*/ 12030 w 731520"/>
              <a:gd name="connsiteY11" fmla="*/ 22566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1520" h="640080">
                <a:moveTo>
                  <a:pt x="12030" y="225667"/>
                </a:moveTo>
                <a:lnTo>
                  <a:pt x="263496" y="8519"/>
                </a:lnTo>
                <a:cubicBezTo>
                  <a:pt x="285507" y="-10491"/>
                  <a:pt x="320199" y="4941"/>
                  <a:pt x="320199" y="34470"/>
                </a:cubicBezTo>
                <a:lnTo>
                  <a:pt x="320199" y="148846"/>
                </a:lnTo>
                <a:cubicBezTo>
                  <a:pt x="549698" y="151474"/>
                  <a:pt x="731679" y="197469"/>
                  <a:pt x="731679" y="414962"/>
                </a:cubicBezTo>
                <a:cubicBezTo>
                  <a:pt x="731679" y="502746"/>
                  <a:pt x="675128" y="589711"/>
                  <a:pt x="612617" y="635178"/>
                </a:cubicBezTo>
                <a:cubicBezTo>
                  <a:pt x="593110" y="649367"/>
                  <a:pt x="565310" y="631559"/>
                  <a:pt x="572502" y="608559"/>
                </a:cubicBezTo>
                <a:cubicBezTo>
                  <a:pt x="637287" y="401373"/>
                  <a:pt x="541774" y="346369"/>
                  <a:pt x="320199" y="343180"/>
                </a:cubicBezTo>
                <a:lnTo>
                  <a:pt x="320199" y="468789"/>
                </a:lnTo>
                <a:cubicBezTo>
                  <a:pt x="320199" y="498364"/>
                  <a:pt x="285480" y="513727"/>
                  <a:pt x="263496" y="494741"/>
                </a:cubicBezTo>
                <a:lnTo>
                  <a:pt x="12030" y="277571"/>
                </a:lnTo>
                <a:cubicBezTo>
                  <a:pt x="-3787" y="263909"/>
                  <a:pt x="-3809" y="239347"/>
                  <a:pt x="12030" y="225667"/>
                </a:cubicBezTo>
                <a:close/>
              </a:path>
            </a:pathLst>
          </a:custGeom>
          <a:solidFill>
            <a:srgbClr val="910830"/>
          </a:solidFill>
          <a:ln w="1414" cap="flat">
            <a:noFill/>
            <a:prstDash val="solid"/>
            <a:miter/>
          </a:ln>
        </p:spPr>
        <p:txBody>
          <a:bodyPr rtlCol="0" anchor="ctr"/>
          <a:lstStyle/>
          <a:p>
            <a:endParaRPr lang="en-GB"/>
          </a:p>
        </p:txBody>
      </p:sp>
      <p:sp>
        <p:nvSpPr>
          <p:cNvPr id="348" name="Grafik 344">
            <a:extLst>
              <a:ext uri="{FF2B5EF4-FFF2-40B4-BE49-F238E27FC236}">
                <a16:creationId xmlns:a16="http://schemas.microsoft.com/office/drawing/2014/main" id="{35E3D426-752D-4837-92DD-DD8284108C58}"/>
              </a:ext>
            </a:extLst>
          </p:cNvPr>
          <p:cNvSpPr/>
          <p:nvPr/>
        </p:nvSpPr>
        <p:spPr>
          <a:xfrm>
            <a:off x="2358197" y="3718931"/>
            <a:ext cx="540887" cy="420690"/>
          </a:xfrm>
          <a:custGeom>
            <a:avLst/>
            <a:gdLst>
              <a:gd name="connsiteX0" fmla="*/ 194911 w 822960"/>
              <a:gd name="connsiteY0" fmla="*/ 225668 h 640080"/>
              <a:gd name="connsiteX1" fmla="*/ 446377 w 822960"/>
              <a:gd name="connsiteY1" fmla="*/ 8519 h 640080"/>
              <a:gd name="connsiteX2" fmla="*/ 503080 w 822960"/>
              <a:gd name="connsiteY2" fmla="*/ 34471 h 640080"/>
              <a:gd name="connsiteX3" fmla="*/ 503080 w 822960"/>
              <a:gd name="connsiteY3" fmla="*/ 152719 h 640080"/>
              <a:gd name="connsiteX4" fmla="*/ 823120 w 822960"/>
              <a:gd name="connsiteY4" fmla="*/ 414963 h 640080"/>
              <a:gd name="connsiteX5" fmla="*/ 704058 w 822960"/>
              <a:gd name="connsiteY5" fmla="*/ 635179 h 640080"/>
              <a:gd name="connsiteX6" fmla="*/ 663943 w 822960"/>
              <a:gd name="connsiteY6" fmla="*/ 608560 h 640080"/>
              <a:gd name="connsiteX7" fmla="*/ 503080 w 822960"/>
              <a:gd name="connsiteY7" fmla="*/ 348506 h 640080"/>
              <a:gd name="connsiteX8" fmla="*/ 503080 w 822960"/>
              <a:gd name="connsiteY8" fmla="*/ 468771 h 640080"/>
              <a:gd name="connsiteX9" fmla="*/ 446377 w 822960"/>
              <a:gd name="connsiteY9" fmla="*/ 494723 h 640080"/>
              <a:gd name="connsiteX10" fmla="*/ 194911 w 822960"/>
              <a:gd name="connsiteY10" fmla="*/ 277571 h 640080"/>
              <a:gd name="connsiteX11" fmla="*/ 194911 w 822960"/>
              <a:gd name="connsiteY11" fmla="*/ 225668 h 640080"/>
              <a:gd name="connsiteX12" fmla="*/ 12031 w 822960"/>
              <a:gd name="connsiteY12" fmla="*/ 277571 h 640080"/>
              <a:gd name="connsiteX13" fmla="*/ 263497 w 822960"/>
              <a:gd name="connsiteY13" fmla="*/ 494721 h 640080"/>
              <a:gd name="connsiteX14" fmla="*/ 320200 w 822960"/>
              <a:gd name="connsiteY14" fmla="*/ 468770 h 640080"/>
              <a:gd name="connsiteX15" fmla="*/ 320200 w 822960"/>
              <a:gd name="connsiteY15" fmla="*/ 446170 h 640080"/>
              <a:gd name="connsiteX16" fmla="*/ 165029 w 822960"/>
              <a:gd name="connsiteY16" fmla="*/ 312174 h 640080"/>
              <a:gd name="connsiteX17" fmla="*/ 137320 w 822960"/>
              <a:gd name="connsiteY17" fmla="*/ 251617 h 640080"/>
              <a:gd name="connsiteX18" fmla="*/ 165028 w 822960"/>
              <a:gd name="connsiteY18" fmla="*/ 191066 h 640080"/>
              <a:gd name="connsiteX19" fmla="*/ 320200 w 822960"/>
              <a:gd name="connsiteY19" fmla="*/ 57070 h 640080"/>
              <a:gd name="connsiteX20" fmla="*/ 320200 w 822960"/>
              <a:gd name="connsiteY20" fmla="*/ 34471 h 640080"/>
              <a:gd name="connsiteX21" fmla="*/ 263497 w 822960"/>
              <a:gd name="connsiteY21" fmla="*/ 8519 h 640080"/>
              <a:gd name="connsiteX22" fmla="*/ 12031 w 822960"/>
              <a:gd name="connsiteY22" fmla="*/ 225668 h 640080"/>
              <a:gd name="connsiteX23" fmla="*/ 12031 w 822960"/>
              <a:gd name="connsiteY23" fmla="*/ 27757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22960" h="640080">
                <a:moveTo>
                  <a:pt x="194911" y="225668"/>
                </a:moveTo>
                <a:lnTo>
                  <a:pt x="446377" y="8519"/>
                </a:lnTo>
                <a:cubicBezTo>
                  <a:pt x="468390" y="-10490"/>
                  <a:pt x="503080" y="4943"/>
                  <a:pt x="503080" y="34471"/>
                </a:cubicBezTo>
                <a:lnTo>
                  <a:pt x="503080" y="152719"/>
                </a:lnTo>
                <a:cubicBezTo>
                  <a:pt x="687649" y="167336"/>
                  <a:pt x="823120" y="227317"/>
                  <a:pt x="823120" y="414963"/>
                </a:cubicBezTo>
                <a:cubicBezTo>
                  <a:pt x="823120" y="502747"/>
                  <a:pt x="766567" y="589712"/>
                  <a:pt x="704058" y="635179"/>
                </a:cubicBezTo>
                <a:cubicBezTo>
                  <a:pt x="684551" y="649368"/>
                  <a:pt x="656750" y="631560"/>
                  <a:pt x="663943" y="608560"/>
                </a:cubicBezTo>
                <a:cubicBezTo>
                  <a:pt x="718967" y="432592"/>
                  <a:pt x="658339" y="366413"/>
                  <a:pt x="503080" y="348506"/>
                </a:cubicBezTo>
                <a:lnTo>
                  <a:pt x="503080" y="468771"/>
                </a:lnTo>
                <a:cubicBezTo>
                  <a:pt x="503080" y="498348"/>
                  <a:pt x="468361" y="513709"/>
                  <a:pt x="446377" y="494723"/>
                </a:cubicBezTo>
                <a:lnTo>
                  <a:pt x="194911" y="277571"/>
                </a:lnTo>
                <a:cubicBezTo>
                  <a:pt x="179094" y="263911"/>
                  <a:pt x="179072" y="239348"/>
                  <a:pt x="194911" y="225668"/>
                </a:cubicBezTo>
                <a:close/>
                <a:moveTo>
                  <a:pt x="12031" y="277571"/>
                </a:moveTo>
                <a:lnTo>
                  <a:pt x="263497" y="494721"/>
                </a:lnTo>
                <a:cubicBezTo>
                  <a:pt x="285481" y="513708"/>
                  <a:pt x="320200" y="498346"/>
                  <a:pt x="320200" y="468770"/>
                </a:cubicBezTo>
                <a:lnTo>
                  <a:pt x="320200" y="446170"/>
                </a:lnTo>
                <a:lnTo>
                  <a:pt x="165029" y="312174"/>
                </a:lnTo>
                <a:cubicBezTo>
                  <a:pt x="147425" y="296979"/>
                  <a:pt x="137310" y="274872"/>
                  <a:pt x="137320" y="251617"/>
                </a:cubicBezTo>
                <a:cubicBezTo>
                  <a:pt x="137310" y="228364"/>
                  <a:pt x="147425" y="206260"/>
                  <a:pt x="165028" y="191066"/>
                </a:cubicBezTo>
                <a:lnTo>
                  <a:pt x="320200" y="57070"/>
                </a:lnTo>
                <a:lnTo>
                  <a:pt x="320200" y="34471"/>
                </a:lnTo>
                <a:cubicBezTo>
                  <a:pt x="320200" y="4943"/>
                  <a:pt x="285510" y="-10490"/>
                  <a:pt x="263497" y="8519"/>
                </a:cubicBezTo>
                <a:lnTo>
                  <a:pt x="12031" y="225668"/>
                </a:lnTo>
                <a:cubicBezTo>
                  <a:pt x="-3808" y="239348"/>
                  <a:pt x="-3786" y="263911"/>
                  <a:pt x="12031" y="277571"/>
                </a:cubicBezTo>
                <a:close/>
              </a:path>
            </a:pathLst>
          </a:custGeom>
          <a:solidFill>
            <a:srgbClr val="910830"/>
          </a:solidFill>
          <a:ln w="1422" cap="flat">
            <a:noFill/>
            <a:prstDash val="solid"/>
            <a:miter/>
          </a:ln>
        </p:spPr>
        <p:txBody>
          <a:bodyPr rtlCol="0" anchor="ctr"/>
          <a:lstStyle/>
          <a:p>
            <a:endParaRPr lang="en-GB"/>
          </a:p>
        </p:txBody>
      </p:sp>
      <p:sp>
        <p:nvSpPr>
          <p:cNvPr id="349" name="Grafik 345">
            <a:extLst>
              <a:ext uri="{FF2B5EF4-FFF2-40B4-BE49-F238E27FC236}">
                <a16:creationId xmlns:a16="http://schemas.microsoft.com/office/drawing/2014/main" id="{D36AE80C-F372-41F4-96DE-060C2D691DC9}"/>
              </a:ext>
            </a:extLst>
          </p:cNvPr>
          <p:cNvSpPr/>
          <p:nvPr/>
        </p:nvSpPr>
        <p:spPr>
          <a:xfrm>
            <a:off x="1138696" y="3718930"/>
            <a:ext cx="600986" cy="420690"/>
          </a:xfrm>
          <a:custGeom>
            <a:avLst/>
            <a:gdLst>
              <a:gd name="connsiteX0" fmla="*/ 777401 w 914400"/>
              <a:gd name="connsiteY0" fmla="*/ 228761 h 640080"/>
              <a:gd name="connsiteX1" fmla="*/ 548801 w 914400"/>
              <a:gd name="connsiteY1" fmla="*/ 161 h 640080"/>
              <a:gd name="connsiteX2" fmla="*/ 228761 w 914400"/>
              <a:gd name="connsiteY2" fmla="*/ 161 h 640080"/>
              <a:gd name="connsiteX3" fmla="*/ 161 w 914400"/>
              <a:gd name="connsiteY3" fmla="*/ 228761 h 640080"/>
              <a:gd name="connsiteX4" fmla="*/ 161 w 914400"/>
              <a:gd name="connsiteY4" fmla="*/ 320201 h 640080"/>
              <a:gd name="connsiteX5" fmla="*/ 777401 w 914400"/>
              <a:gd name="connsiteY5" fmla="*/ 320201 h 640080"/>
              <a:gd name="connsiteX6" fmla="*/ 777401 w 914400"/>
              <a:gd name="connsiteY6" fmla="*/ 228761 h 640080"/>
              <a:gd name="connsiteX7" fmla="*/ 252049 w 914400"/>
              <a:gd name="connsiteY7" fmla="*/ 197900 h 640080"/>
              <a:gd name="connsiteX8" fmla="*/ 223760 w 914400"/>
              <a:gd name="connsiteY8" fmla="*/ 225475 h 640080"/>
              <a:gd name="connsiteX9" fmla="*/ 230475 w 914400"/>
              <a:gd name="connsiteY9" fmla="*/ 264480 h 640080"/>
              <a:gd name="connsiteX10" fmla="*/ 218045 w 914400"/>
              <a:gd name="connsiteY10" fmla="*/ 273481 h 640080"/>
              <a:gd name="connsiteX11" fmla="*/ 183041 w 914400"/>
              <a:gd name="connsiteY11" fmla="*/ 255050 h 640080"/>
              <a:gd name="connsiteX12" fmla="*/ 148036 w 914400"/>
              <a:gd name="connsiteY12" fmla="*/ 273481 h 640080"/>
              <a:gd name="connsiteX13" fmla="*/ 135606 w 914400"/>
              <a:gd name="connsiteY13" fmla="*/ 264480 h 640080"/>
              <a:gd name="connsiteX14" fmla="*/ 142321 w 914400"/>
              <a:gd name="connsiteY14" fmla="*/ 225475 h 640080"/>
              <a:gd name="connsiteX15" fmla="*/ 114032 w 914400"/>
              <a:gd name="connsiteY15" fmla="*/ 197900 h 640080"/>
              <a:gd name="connsiteX16" fmla="*/ 118747 w 914400"/>
              <a:gd name="connsiteY16" fmla="*/ 183326 h 640080"/>
              <a:gd name="connsiteX17" fmla="*/ 157895 w 914400"/>
              <a:gd name="connsiteY17" fmla="*/ 177611 h 640080"/>
              <a:gd name="connsiteX18" fmla="*/ 175325 w 914400"/>
              <a:gd name="connsiteY18" fmla="*/ 142178 h 640080"/>
              <a:gd name="connsiteX19" fmla="*/ 190613 w 914400"/>
              <a:gd name="connsiteY19" fmla="*/ 142178 h 640080"/>
              <a:gd name="connsiteX20" fmla="*/ 208044 w 914400"/>
              <a:gd name="connsiteY20" fmla="*/ 177611 h 640080"/>
              <a:gd name="connsiteX21" fmla="*/ 247192 w 914400"/>
              <a:gd name="connsiteY21" fmla="*/ 183326 h 640080"/>
              <a:gd name="connsiteX22" fmla="*/ 252049 w 914400"/>
              <a:gd name="connsiteY22" fmla="*/ 197900 h 640080"/>
              <a:gd name="connsiteX23" fmla="*/ 457789 w 914400"/>
              <a:gd name="connsiteY23" fmla="*/ 197900 h 640080"/>
              <a:gd name="connsiteX24" fmla="*/ 429500 w 914400"/>
              <a:gd name="connsiteY24" fmla="*/ 225475 h 640080"/>
              <a:gd name="connsiteX25" fmla="*/ 436215 w 914400"/>
              <a:gd name="connsiteY25" fmla="*/ 264480 h 640080"/>
              <a:gd name="connsiteX26" fmla="*/ 423785 w 914400"/>
              <a:gd name="connsiteY26" fmla="*/ 273481 h 640080"/>
              <a:gd name="connsiteX27" fmla="*/ 388781 w 914400"/>
              <a:gd name="connsiteY27" fmla="*/ 255050 h 640080"/>
              <a:gd name="connsiteX28" fmla="*/ 353776 w 914400"/>
              <a:gd name="connsiteY28" fmla="*/ 273481 h 640080"/>
              <a:gd name="connsiteX29" fmla="*/ 341346 w 914400"/>
              <a:gd name="connsiteY29" fmla="*/ 264480 h 640080"/>
              <a:gd name="connsiteX30" fmla="*/ 348061 w 914400"/>
              <a:gd name="connsiteY30" fmla="*/ 225475 h 640080"/>
              <a:gd name="connsiteX31" fmla="*/ 319772 w 914400"/>
              <a:gd name="connsiteY31" fmla="*/ 197900 h 640080"/>
              <a:gd name="connsiteX32" fmla="*/ 324487 w 914400"/>
              <a:gd name="connsiteY32" fmla="*/ 183326 h 640080"/>
              <a:gd name="connsiteX33" fmla="*/ 363635 w 914400"/>
              <a:gd name="connsiteY33" fmla="*/ 177611 h 640080"/>
              <a:gd name="connsiteX34" fmla="*/ 381066 w 914400"/>
              <a:gd name="connsiteY34" fmla="*/ 142178 h 640080"/>
              <a:gd name="connsiteX35" fmla="*/ 396353 w 914400"/>
              <a:gd name="connsiteY35" fmla="*/ 142178 h 640080"/>
              <a:gd name="connsiteX36" fmla="*/ 413784 w 914400"/>
              <a:gd name="connsiteY36" fmla="*/ 177611 h 640080"/>
              <a:gd name="connsiteX37" fmla="*/ 452932 w 914400"/>
              <a:gd name="connsiteY37" fmla="*/ 183326 h 640080"/>
              <a:gd name="connsiteX38" fmla="*/ 457789 w 914400"/>
              <a:gd name="connsiteY38" fmla="*/ 197900 h 640080"/>
              <a:gd name="connsiteX39" fmla="*/ 663529 w 914400"/>
              <a:gd name="connsiteY39" fmla="*/ 197900 h 640080"/>
              <a:gd name="connsiteX40" fmla="*/ 635240 w 914400"/>
              <a:gd name="connsiteY40" fmla="*/ 225475 h 640080"/>
              <a:gd name="connsiteX41" fmla="*/ 641955 w 914400"/>
              <a:gd name="connsiteY41" fmla="*/ 264480 h 640080"/>
              <a:gd name="connsiteX42" fmla="*/ 629525 w 914400"/>
              <a:gd name="connsiteY42" fmla="*/ 273481 h 640080"/>
              <a:gd name="connsiteX43" fmla="*/ 594521 w 914400"/>
              <a:gd name="connsiteY43" fmla="*/ 255050 h 640080"/>
              <a:gd name="connsiteX44" fmla="*/ 559516 w 914400"/>
              <a:gd name="connsiteY44" fmla="*/ 273481 h 640080"/>
              <a:gd name="connsiteX45" fmla="*/ 547086 w 914400"/>
              <a:gd name="connsiteY45" fmla="*/ 264480 h 640080"/>
              <a:gd name="connsiteX46" fmla="*/ 553801 w 914400"/>
              <a:gd name="connsiteY46" fmla="*/ 225475 h 640080"/>
              <a:gd name="connsiteX47" fmla="*/ 525512 w 914400"/>
              <a:gd name="connsiteY47" fmla="*/ 197900 h 640080"/>
              <a:gd name="connsiteX48" fmla="*/ 530227 w 914400"/>
              <a:gd name="connsiteY48" fmla="*/ 183326 h 640080"/>
              <a:gd name="connsiteX49" fmla="*/ 569375 w 914400"/>
              <a:gd name="connsiteY49" fmla="*/ 177611 h 640080"/>
              <a:gd name="connsiteX50" fmla="*/ 586806 w 914400"/>
              <a:gd name="connsiteY50" fmla="*/ 142178 h 640080"/>
              <a:gd name="connsiteX51" fmla="*/ 602093 w 914400"/>
              <a:gd name="connsiteY51" fmla="*/ 142178 h 640080"/>
              <a:gd name="connsiteX52" fmla="*/ 619524 w 914400"/>
              <a:gd name="connsiteY52" fmla="*/ 177611 h 640080"/>
              <a:gd name="connsiteX53" fmla="*/ 658672 w 914400"/>
              <a:gd name="connsiteY53" fmla="*/ 183326 h 640080"/>
              <a:gd name="connsiteX54" fmla="*/ 663529 w 914400"/>
              <a:gd name="connsiteY54" fmla="*/ 197900 h 640080"/>
              <a:gd name="connsiteX55" fmla="*/ 891701 w 914400"/>
              <a:gd name="connsiteY55" fmla="*/ 411641 h 640080"/>
              <a:gd name="connsiteX56" fmla="*/ 845981 w 914400"/>
              <a:gd name="connsiteY56" fmla="*/ 411641 h 640080"/>
              <a:gd name="connsiteX57" fmla="*/ 823121 w 914400"/>
              <a:gd name="connsiteY57" fmla="*/ 434501 h 640080"/>
              <a:gd name="connsiteX58" fmla="*/ 823121 w 914400"/>
              <a:gd name="connsiteY58" fmla="*/ 525941 h 640080"/>
              <a:gd name="connsiteX59" fmla="*/ 800261 w 914400"/>
              <a:gd name="connsiteY59" fmla="*/ 548801 h 640080"/>
              <a:gd name="connsiteX60" fmla="*/ 777401 w 914400"/>
              <a:gd name="connsiteY60" fmla="*/ 525941 h 640080"/>
              <a:gd name="connsiteX61" fmla="*/ 777401 w 914400"/>
              <a:gd name="connsiteY61" fmla="*/ 365921 h 640080"/>
              <a:gd name="connsiteX62" fmla="*/ 161 w 914400"/>
              <a:gd name="connsiteY62" fmla="*/ 365921 h 640080"/>
              <a:gd name="connsiteX63" fmla="*/ 161 w 914400"/>
              <a:gd name="connsiteY63" fmla="*/ 617381 h 640080"/>
              <a:gd name="connsiteX64" fmla="*/ 23021 w 914400"/>
              <a:gd name="connsiteY64" fmla="*/ 640241 h 640080"/>
              <a:gd name="connsiteX65" fmla="*/ 160181 w 914400"/>
              <a:gd name="connsiteY65" fmla="*/ 640241 h 640080"/>
              <a:gd name="connsiteX66" fmla="*/ 183041 w 914400"/>
              <a:gd name="connsiteY66" fmla="*/ 617381 h 640080"/>
              <a:gd name="connsiteX67" fmla="*/ 183041 w 914400"/>
              <a:gd name="connsiteY67" fmla="*/ 503081 h 640080"/>
              <a:gd name="connsiteX68" fmla="*/ 457361 w 914400"/>
              <a:gd name="connsiteY68" fmla="*/ 503081 h 640080"/>
              <a:gd name="connsiteX69" fmla="*/ 457361 w 914400"/>
              <a:gd name="connsiteY69" fmla="*/ 617381 h 640080"/>
              <a:gd name="connsiteX70" fmla="*/ 480221 w 914400"/>
              <a:gd name="connsiteY70" fmla="*/ 640241 h 640080"/>
              <a:gd name="connsiteX71" fmla="*/ 617381 w 914400"/>
              <a:gd name="connsiteY71" fmla="*/ 640241 h 640080"/>
              <a:gd name="connsiteX72" fmla="*/ 640241 w 914400"/>
              <a:gd name="connsiteY72" fmla="*/ 617381 h 640080"/>
              <a:gd name="connsiteX73" fmla="*/ 640241 w 914400"/>
              <a:gd name="connsiteY73" fmla="*/ 457361 h 640080"/>
              <a:gd name="connsiteX74" fmla="*/ 685961 w 914400"/>
              <a:gd name="connsiteY74" fmla="*/ 457361 h 640080"/>
              <a:gd name="connsiteX75" fmla="*/ 685961 w 914400"/>
              <a:gd name="connsiteY75" fmla="*/ 519226 h 640080"/>
              <a:gd name="connsiteX76" fmla="*/ 788259 w 914400"/>
              <a:gd name="connsiteY76" fmla="*/ 639669 h 640080"/>
              <a:gd name="connsiteX77" fmla="*/ 914561 w 914400"/>
              <a:gd name="connsiteY77" fmla="*/ 525941 h 640080"/>
              <a:gd name="connsiteX78" fmla="*/ 914561 w 914400"/>
              <a:gd name="connsiteY78" fmla="*/ 434501 h 640080"/>
              <a:gd name="connsiteX79" fmla="*/ 891701 w 914400"/>
              <a:gd name="connsiteY79" fmla="*/ 41164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914400" h="640080">
                <a:moveTo>
                  <a:pt x="777401" y="228761"/>
                </a:moveTo>
                <a:cubicBezTo>
                  <a:pt x="777401" y="102459"/>
                  <a:pt x="675102" y="161"/>
                  <a:pt x="548801" y="161"/>
                </a:cubicBezTo>
                <a:lnTo>
                  <a:pt x="228761" y="161"/>
                </a:lnTo>
                <a:cubicBezTo>
                  <a:pt x="102459" y="161"/>
                  <a:pt x="161" y="102459"/>
                  <a:pt x="161" y="228761"/>
                </a:cubicBezTo>
                <a:lnTo>
                  <a:pt x="161" y="320201"/>
                </a:lnTo>
                <a:lnTo>
                  <a:pt x="777401" y="320201"/>
                </a:lnTo>
                <a:lnTo>
                  <a:pt x="777401" y="228761"/>
                </a:lnTo>
                <a:close/>
                <a:moveTo>
                  <a:pt x="252049" y="197900"/>
                </a:moveTo>
                <a:lnTo>
                  <a:pt x="223760" y="225475"/>
                </a:lnTo>
                <a:lnTo>
                  <a:pt x="230475" y="264480"/>
                </a:lnTo>
                <a:cubicBezTo>
                  <a:pt x="231618" y="271480"/>
                  <a:pt x="224332" y="276767"/>
                  <a:pt x="218045" y="273481"/>
                </a:cubicBezTo>
                <a:lnTo>
                  <a:pt x="183041" y="255050"/>
                </a:lnTo>
                <a:lnTo>
                  <a:pt x="148036" y="273481"/>
                </a:lnTo>
                <a:cubicBezTo>
                  <a:pt x="141893" y="276767"/>
                  <a:pt x="134463" y="271480"/>
                  <a:pt x="135606" y="264480"/>
                </a:cubicBezTo>
                <a:lnTo>
                  <a:pt x="142321" y="225475"/>
                </a:lnTo>
                <a:lnTo>
                  <a:pt x="114032" y="197900"/>
                </a:lnTo>
                <a:cubicBezTo>
                  <a:pt x="108889" y="192899"/>
                  <a:pt x="111746" y="184327"/>
                  <a:pt x="118747" y="183326"/>
                </a:cubicBezTo>
                <a:lnTo>
                  <a:pt x="157895" y="177611"/>
                </a:lnTo>
                <a:lnTo>
                  <a:pt x="175325" y="142178"/>
                </a:lnTo>
                <a:cubicBezTo>
                  <a:pt x="178469" y="135749"/>
                  <a:pt x="187613" y="135892"/>
                  <a:pt x="190613" y="142178"/>
                </a:cubicBezTo>
                <a:lnTo>
                  <a:pt x="208044" y="177611"/>
                </a:lnTo>
                <a:lnTo>
                  <a:pt x="247192" y="183326"/>
                </a:lnTo>
                <a:cubicBezTo>
                  <a:pt x="254335" y="184327"/>
                  <a:pt x="257050" y="192899"/>
                  <a:pt x="252049" y="197900"/>
                </a:cubicBezTo>
                <a:close/>
                <a:moveTo>
                  <a:pt x="457789" y="197900"/>
                </a:moveTo>
                <a:lnTo>
                  <a:pt x="429500" y="225475"/>
                </a:lnTo>
                <a:lnTo>
                  <a:pt x="436215" y="264480"/>
                </a:lnTo>
                <a:cubicBezTo>
                  <a:pt x="437358" y="271480"/>
                  <a:pt x="430072" y="276767"/>
                  <a:pt x="423785" y="273481"/>
                </a:cubicBezTo>
                <a:lnTo>
                  <a:pt x="388781" y="255050"/>
                </a:lnTo>
                <a:lnTo>
                  <a:pt x="353776" y="273481"/>
                </a:lnTo>
                <a:cubicBezTo>
                  <a:pt x="347633" y="276767"/>
                  <a:pt x="340203" y="271480"/>
                  <a:pt x="341346" y="264480"/>
                </a:cubicBezTo>
                <a:lnTo>
                  <a:pt x="348061" y="225475"/>
                </a:lnTo>
                <a:lnTo>
                  <a:pt x="319772" y="197900"/>
                </a:lnTo>
                <a:cubicBezTo>
                  <a:pt x="314629" y="192899"/>
                  <a:pt x="317486" y="184327"/>
                  <a:pt x="324487" y="183326"/>
                </a:cubicBezTo>
                <a:lnTo>
                  <a:pt x="363635" y="177611"/>
                </a:lnTo>
                <a:lnTo>
                  <a:pt x="381066" y="142178"/>
                </a:lnTo>
                <a:cubicBezTo>
                  <a:pt x="384209" y="135749"/>
                  <a:pt x="393353" y="135892"/>
                  <a:pt x="396353" y="142178"/>
                </a:cubicBezTo>
                <a:lnTo>
                  <a:pt x="413784" y="177611"/>
                </a:lnTo>
                <a:lnTo>
                  <a:pt x="452932" y="183326"/>
                </a:lnTo>
                <a:cubicBezTo>
                  <a:pt x="460075" y="184327"/>
                  <a:pt x="462790" y="192899"/>
                  <a:pt x="457789" y="197900"/>
                </a:cubicBezTo>
                <a:close/>
                <a:moveTo>
                  <a:pt x="663529" y="197900"/>
                </a:moveTo>
                <a:lnTo>
                  <a:pt x="635240" y="225475"/>
                </a:lnTo>
                <a:lnTo>
                  <a:pt x="641955" y="264480"/>
                </a:lnTo>
                <a:cubicBezTo>
                  <a:pt x="643098" y="271480"/>
                  <a:pt x="635812" y="276767"/>
                  <a:pt x="629525" y="273481"/>
                </a:cubicBezTo>
                <a:lnTo>
                  <a:pt x="594521" y="255050"/>
                </a:lnTo>
                <a:lnTo>
                  <a:pt x="559516" y="273481"/>
                </a:lnTo>
                <a:cubicBezTo>
                  <a:pt x="553373" y="276767"/>
                  <a:pt x="545943" y="271480"/>
                  <a:pt x="547086" y="264480"/>
                </a:cubicBezTo>
                <a:lnTo>
                  <a:pt x="553801" y="225475"/>
                </a:lnTo>
                <a:lnTo>
                  <a:pt x="525512" y="197900"/>
                </a:lnTo>
                <a:cubicBezTo>
                  <a:pt x="520369" y="192899"/>
                  <a:pt x="523226" y="184327"/>
                  <a:pt x="530227" y="183326"/>
                </a:cubicBezTo>
                <a:lnTo>
                  <a:pt x="569375" y="177611"/>
                </a:lnTo>
                <a:lnTo>
                  <a:pt x="586806" y="142178"/>
                </a:lnTo>
                <a:cubicBezTo>
                  <a:pt x="589949" y="135749"/>
                  <a:pt x="599093" y="135892"/>
                  <a:pt x="602093" y="142178"/>
                </a:cubicBezTo>
                <a:lnTo>
                  <a:pt x="619524" y="177611"/>
                </a:lnTo>
                <a:lnTo>
                  <a:pt x="658672" y="183326"/>
                </a:lnTo>
                <a:cubicBezTo>
                  <a:pt x="665815" y="184327"/>
                  <a:pt x="668530" y="192899"/>
                  <a:pt x="663529" y="197900"/>
                </a:cubicBezTo>
                <a:close/>
                <a:moveTo>
                  <a:pt x="891701" y="411641"/>
                </a:moveTo>
                <a:lnTo>
                  <a:pt x="845981" y="411641"/>
                </a:lnTo>
                <a:cubicBezTo>
                  <a:pt x="833408" y="411641"/>
                  <a:pt x="823121" y="421928"/>
                  <a:pt x="823121" y="434501"/>
                </a:cubicBezTo>
                <a:lnTo>
                  <a:pt x="823121" y="525941"/>
                </a:lnTo>
                <a:cubicBezTo>
                  <a:pt x="823121" y="538514"/>
                  <a:pt x="812834" y="548801"/>
                  <a:pt x="800261" y="548801"/>
                </a:cubicBezTo>
                <a:cubicBezTo>
                  <a:pt x="787688" y="548801"/>
                  <a:pt x="777401" y="538514"/>
                  <a:pt x="777401" y="525941"/>
                </a:cubicBezTo>
                <a:lnTo>
                  <a:pt x="777401" y="365921"/>
                </a:lnTo>
                <a:lnTo>
                  <a:pt x="161" y="365921"/>
                </a:lnTo>
                <a:lnTo>
                  <a:pt x="161" y="617381"/>
                </a:lnTo>
                <a:cubicBezTo>
                  <a:pt x="161" y="629954"/>
                  <a:pt x="10448" y="640241"/>
                  <a:pt x="23021" y="640241"/>
                </a:cubicBezTo>
                <a:lnTo>
                  <a:pt x="160181" y="640241"/>
                </a:lnTo>
                <a:cubicBezTo>
                  <a:pt x="172754" y="640241"/>
                  <a:pt x="183041" y="629954"/>
                  <a:pt x="183041" y="617381"/>
                </a:cubicBezTo>
                <a:lnTo>
                  <a:pt x="183041" y="503081"/>
                </a:lnTo>
                <a:lnTo>
                  <a:pt x="457361" y="503081"/>
                </a:lnTo>
                <a:lnTo>
                  <a:pt x="457361" y="617381"/>
                </a:lnTo>
                <a:cubicBezTo>
                  <a:pt x="457361" y="629954"/>
                  <a:pt x="467648" y="640241"/>
                  <a:pt x="480221" y="640241"/>
                </a:cubicBezTo>
                <a:lnTo>
                  <a:pt x="617381" y="640241"/>
                </a:lnTo>
                <a:cubicBezTo>
                  <a:pt x="629954" y="640241"/>
                  <a:pt x="640241" y="629954"/>
                  <a:pt x="640241" y="617381"/>
                </a:cubicBezTo>
                <a:lnTo>
                  <a:pt x="640241" y="457361"/>
                </a:lnTo>
                <a:lnTo>
                  <a:pt x="685961" y="457361"/>
                </a:lnTo>
                <a:lnTo>
                  <a:pt x="685961" y="519226"/>
                </a:lnTo>
                <a:cubicBezTo>
                  <a:pt x="685961" y="578947"/>
                  <a:pt x="728823" y="633669"/>
                  <a:pt x="788259" y="639669"/>
                </a:cubicBezTo>
                <a:cubicBezTo>
                  <a:pt x="856554" y="646670"/>
                  <a:pt x="914561" y="592949"/>
                  <a:pt x="914561" y="525941"/>
                </a:cubicBezTo>
                <a:lnTo>
                  <a:pt x="914561" y="434501"/>
                </a:lnTo>
                <a:cubicBezTo>
                  <a:pt x="914561" y="421928"/>
                  <a:pt x="904274" y="411641"/>
                  <a:pt x="891701" y="411641"/>
                </a:cubicBezTo>
                <a:close/>
              </a:path>
            </a:pathLst>
          </a:custGeom>
          <a:solidFill>
            <a:srgbClr val="910830"/>
          </a:solidFill>
          <a:ln w="1429" cap="flat">
            <a:noFill/>
            <a:prstDash val="solid"/>
            <a:miter/>
          </a:ln>
        </p:spPr>
        <p:txBody>
          <a:bodyPr rtlCol="0" anchor="ctr"/>
          <a:lstStyle/>
          <a:p>
            <a:endParaRPr lang="en-GB"/>
          </a:p>
        </p:txBody>
      </p:sp>
      <p:sp>
        <p:nvSpPr>
          <p:cNvPr id="350" name="Grafik 346">
            <a:extLst>
              <a:ext uri="{FF2B5EF4-FFF2-40B4-BE49-F238E27FC236}">
                <a16:creationId xmlns:a16="http://schemas.microsoft.com/office/drawing/2014/main" id="{823AE007-78DC-4B9B-AB63-71FC3C5EE07F}"/>
              </a:ext>
            </a:extLst>
          </p:cNvPr>
          <p:cNvSpPr/>
          <p:nvPr/>
        </p:nvSpPr>
        <p:spPr>
          <a:xfrm>
            <a:off x="515157" y="4226657"/>
            <a:ext cx="594413" cy="366226"/>
          </a:xfrm>
          <a:custGeom>
            <a:avLst/>
            <a:gdLst>
              <a:gd name="connsiteX0" fmla="*/ 895049 w 904398"/>
              <a:gd name="connsiteY0" fmla="*/ 404371 h 557212"/>
              <a:gd name="connsiteX1" fmla="*/ 751194 w 904398"/>
              <a:gd name="connsiteY1" fmla="*/ 548226 h 557212"/>
              <a:gd name="connsiteX2" fmla="*/ 702701 w 904398"/>
              <a:gd name="connsiteY2" fmla="*/ 548226 h 557212"/>
              <a:gd name="connsiteX3" fmla="*/ 558845 w 904398"/>
              <a:gd name="connsiteY3" fmla="*/ 404371 h 557212"/>
              <a:gd name="connsiteX4" fmla="*/ 558845 w 904398"/>
              <a:gd name="connsiteY4" fmla="*/ 355878 h 557212"/>
              <a:gd name="connsiteX5" fmla="*/ 574308 w 904398"/>
              <a:gd name="connsiteY5" fmla="*/ 340414 h 557212"/>
              <a:gd name="connsiteX6" fmla="*/ 623484 w 904398"/>
              <a:gd name="connsiteY6" fmla="*/ 341117 h 557212"/>
              <a:gd name="connsiteX7" fmla="*/ 681227 w 904398"/>
              <a:gd name="connsiteY7" fmla="*/ 402256 h 557212"/>
              <a:gd name="connsiteX8" fmla="*/ 681227 w 904398"/>
              <a:gd name="connsiteY8" fmla="*/ 142055 h 557212"/>
              <a:gd name="connsiteX9" fmla="*/ 413266 w 904398"/>
              <a:gd name="connsiteY9" fmla="*/ 142055 h 557212"/>
              <a:gd name="connsiteX10" fmla="*/ 389019 w 904398"/>
              <a:gd name="connsiteY10" fmla="*/ 132013 h 557212"/>
              <a:gd name="connsiteX11" fmla="*/ 366159 w 904398"/>
              <a:gd name="connsiteY11" fmla="*/ 109153 h 557212"/>
              <a:gd name="connsiteX12" fmla="*/ 390406 w 904398"/>
              <a:gd name="connsiteY12" fmla="*/ 50615 h 557212"/>
              <a:gd name="connsiteX13" fmla="*/ 738377 w 904398"/>
              <a:gd name="connsiteY13" fmla="*/ 50615 h 557212"/>
              <a:gd name="connsiteX14" fmla="*/ 772667 w 904398"/>
              <a:gd name="connsiteY14" fmla="*/ 84905 h 557212"/>
              <a:gd name="connsiteX15" fmla="*/ 772667 w 904398"/>
              <a:gd name="connsiteY15" fmla="*/ 402256 h 557212"/>
              <a:gd name="connsiteX16" fmla="*/ 830411 w 904398"/>
              <a:gd name="connsiteY16" fmla="*/ 341117 h 557212"/>
              <a:gd name="connsiteX17" fmla="*/ 879587 w 904398"/>
              <a:gd name="connsiteY17" fmla="*/ 340414 h 557212"/>
              <a:gd name="connsiteX18" fmla="*/ 895051 w 904398"/>
              <a:gd name="connsiteY18" fmla="*/ 355878 h 557212"/>
              <a:gd name="connsiteX19" fmla="*/ 895049 w 904398"/>
              <a:gd name="connsiteY19" fmla="*/ 404371 h 557212"/>
              <a:gd name="connsiteX20" fmla="*/ 516233 w 904398"/>
              <a:gd name="connsiteY20" fmla="*/ 426418 h 557212"/>
              <a:gd name="connsiteX21" fmla="*/ 491986 w 904398"/>
              <a:gd name="connsiteY21" fmla="*/ 416375 h 557212"/>
              <a:gd name="connsiteX22" fmla="*/ 224027 w 904398"/>
              <a:gd name="connsiteY22" fmla="*/ 416375 h 557212"/>
              <a:gd name="connsiteX23" fmla="*/ 224027 w 904398"/>
              <a:gd name="connsiteY23" fmla="*/ 156173 h 557212"/>
              <a:gd name="connsiteX24" fmla="*/ 281771 w 904398"/>
              <a:gd name="connsiteY24" fmla="*/ 217312 h 557212"/>
              <a:gd name="connsiteX25" fmla="*/ 330947 w 904398"/>
              <a:gd name="connsiteY25" fmla="*/ 218013 h 557212"/>
              <a:gd name="connsiteX26" fmla="*/ 346409 w 904398"/>
              <a:gd name="connsiteY26" fmla="*/ 202551 h 557212"/>
              <a:gd name="connsiteX27" fmla="*/ 346409 w 904398"/>
              <a:gd name="connsiteY27" fmla="*/ 154058 h 557212"/>
              <a:gd name="connsiteX28" fmla="*/ 202554 w 904398"/>
              <a:gd name="connsiteY28" fmla="*/ 10204 h 557212"/>
              <a:gd name="connsiteX29" fmla="*/ 154061 w 904398"/>
              <a:gd name="connsiteY29" fmla="*/ 10204 h 557212"/>
              <a:gd name="connsiteX30" fmla="*/ 10204 w 904398"/>
              <a:gd name="connsiteY30" fmla="*/ 154060 h 557212"/>
              <a:gd name="connsiteX31" fmla="*/ 10204 w 904398"/>
              <a:gd name="connsiteY31" fmla="*/ 202553 h 557212"/>
              <a:gd name="connsiteX32" fmla="*/ 25666 w 904398"/>
              <a:gd name="connsiteY32" fmla="*/ 218015 h 557212"/>
              <a:gd name="connsiteX33" fmla="*/ 74843 w 904398"/>
              <a:gd name="connsiteY33" fmla="*/ 217313 h 557212"/>
              <a:gd name="connsiteX34" fmla="*/ 132587 w 904398"/>
              <a:gd name="connsiteY34" fmla="*/ 156173 h 557212"/>
              <a:gd name="connsiteX35" fmla="*/ 132587 w 904398"/>
              <a:gd name="connsiteY35" fmla="*/ 473525 h 557212"/>
              <a:gd name="connsiteX36" fmla="*/ 166877 w 904398"/>
              <a:gd name="connsiteY36" fmla="*/ 507815 h 557212"/>
              <a:gd name="connsiteX37" fmla="*/ 514848 w 904398"/>
              <a:gd name="connsiteY37" fmla="*/ 507815 h 557212"/>
              <a:gd name="connsiteX38" fmla="*/ 539095 w 904398"/>
              <a:gd name="connsiteY38" fmla="*/ 449278 h 557212"/>
              <a:gd name="connsiteX39" fmla="*/ 516233 w 904398"/>
              <a:gd name="connsiteY39" fmla="*/ 426418 h 557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04398" h="557212">
                <a:moveTo>
                  <a:pt x="895049" y="404371"/>
                </a:moveTo>
                <a:lnTo>
                  <a:pt x="751194" y="548226"/>
                </a:lnTo>
                <a:cubicBezTo>
                  <a:pt x="737803" y="561616"/>
                  <a:pt x="716093" y="561616"/>
                  <a:pt x="702701" y="548226"/>
                </a:cubicBezTo>
                <a:lnTo>
                  <a:pt x="558845" y="404371"/>
                </a:lnTo>
                <a:cubicBezTo>
                  <a:pt x="545453" y="390979"/>
                  <a:pt x="545453" y="369268"/>
                  <a:pt x="558845" y="355878"/>
                </a:cubicBezTo>
                <a:lnTo>
                  <a:pt x="574308" y="340414"/>
                </a:lnTo>
                <a:cubicBezTo>
                  <a:pt x="587970" y="326753"/>
                  <a:pt x="610217" y="327070"/>
                  <a:pt x="623484" y="341117"/>
                </a:cubicBezTo>
                <a:lnTo>
                  <a:pt x="681227" y="402256"/>
                </a:lnTo>
                <a:lnTo>
                  <a:pt x="681227" y="142055"/>
                </a:lnTo>
                <a:lnTo>
                  <a:pt x="413266" y="142055"/>
                </a:lnTo>
                <a:cubicBezTo>
                  <a:pt x="404172" y="142055"/>
                  <a:pt x="395450" y="138442"/>
                  <a:pt x="389019" y="132013"/>
                </a:cubicBezTo>
                <a:lnTo>
                  <a:pt x="366159" y="109153"/>
                </a:lnTo>
                <a:cubicBezTo>
                  <a:pt x="344558" y="87550"/>
                  <a:pt x="359857" y="50615"/>
                  <a:pt x="390406" y="50615"/>
                </a:cubicBezTo>
                <a:lnTo>
                  <a:pt x="738377" y="50615"/>
                </a:lnTo>
                <a:cubicBezTo>
                  <a:pt x="757315" y="50615"/>
                  <a:pt x="772667" y="65967"/>
                  <a:pt x="772667" y="84905"/>
                </a:cubicBezTo>
                <a:lnTo>
                  <a:pt x="772667" y="402256"/>
                </a:lnTo>
                <a:lnTo>
                  <a:pt x="830411" y="341117"/>
                </a:lnTo>
                <a:cubicBezTo>
                  <a:pt x="843677" y="327071"/>
                  <a:pt x="865924" y="326753"/>
                  <a:pt x="879587" y="340414"/>
                </a:cubicBezTo>
                <a:lnTo>
                  <a:pt x="895051" y="355878"/>
                </a:lnTo>
                <a:cubicBezTo>
                  <a:pt x="908441" y="369268"/>
                  <a:pt x="908441" y="390981"/>
                  <a:pt x="895049" y="404371"/>
                </a:cubicBezTo>
                <a:close/>
                <a:moveTo>
                  <a:pt x="516233" y="426418"/>
                </a:moveTo>
                <a:cubicBezTo>
                  <a:pt x="509803" y="419987"/>
                  <a:pt x="501081" y="416375"/>
                  <a:pt x="491986" y="416375"/>
                </a:cubicBezTo>
                <a:lnTo>
                  <a:pt x="224027" y="416375"/>
                </a:lnTo>
                <a:lnTo>
                  <a:pt x="224027" y="156173"/>
                </a:lnTo>
                <a:lnTo>
                  <a:pt x="281771" y="217312"/>
                </a:lnTo>
                <a:cubicBezTo>
                  <a:pt x="295039" y="231358"/>
                  <a:pt x="317284" y="231676"/>
                  <a:pt x="330947" y="218013"/>
                </a:cubicBezTo>
                <a:lnTo>
                  <a:pt x="346409" y="202551"/>
                </a:lnTo>
                <a:cubicBezTo>
                  <a:pt x="359801" y="189160"/>
                  <a:pt x="359801" y="167448"/>
                  <a:pt x="346409" y="154058"/>
                </a:cubicBezTo>
                <a:lnTo>
                  <a:pt x="202554" y="10204"/>
                </a:lnTo>
                <a:cubicBezTo>
                  <a:pt x="189163" y="-3187"/>
                  <a:pt x="167451" y="-3187"/>
                  <a:pt x="154061" y="10204"/>
                </a:cubicBezTo>
                <a:lnTo>
                  <a:pt x="10204" y="154060"/>
                </a:lnTo>
                <a:cubicBezTo>
                  <a:pt x="-3187" y="167451"/>
                  <a:pt x="-3187" y="189163"/>
                  <a:pt x="10204" y="202553"/>
                </a:cubicBezTo>
                <a:lnTo>
                  <a:pt x="25666" y="218015"/>
                </a:lnTo>
                <a:cubicBezTo>
                  <a:pt x="39328" y="231676"/>
                  <a:pt x="61575" y="231359"/>
                  <a:pt x="74843" y="217313"/>
                </a:cubicBezTo>
                <a:lnTo>
                  <a:pt x="132587" y="156173"/>
                </a:lnTo>
                <a:lnTo>
                  <a:pt x="132587" y="473525"/>
                </a:lnTo>
                <a:cubicBezTo>
                  <a:pt x="132587" y="492463"/>
                  <a:pt x="147939" y="507815"/>
                  <a:pt x="166877" y="507815"/>
                </a:cubicBezTo>
                <a:lnTo>
                  <a:pt x="514848" y="507815"/>
                </a:lnTo>
                <a:cubicBezTo>
                  <a:pt x="545397" y="507815"/>
                  <a:pt x="560696" y="470881"/>
                  <a:pt x="539095" y="449278"/>
                </a:cubicBezTo>
                <a:lnTo>
                  <a:pt x="516233" y="426418"/>
                </a:lnTo>
                <a:close/>
              </a:path>
            </a:pathLst>
          </a:custGeom>
          <a:solidFill>
            <a:srgbClr val="910830"/>
          </a:solidFill>
          <a:ln w="1429" cap="flat">
            <a:noFill/>
            <a:prstDash val="solid"/>
            <a:miter/>
          </a:ln>
        </p:spPr>
        <p:txBody>
          <a:bodyPr rtlCol="0" anchor="ctr"/>
          <a:lstStyle/>
          <a:p>
            <a:endParaRPr lang="en-GB"/>
          </a:p>
        </p:txBody>
      </p:sp>
      <p:sp>
        <p:nvSpPr>
          <p:cNvPr id="351" name="Grafik 347">
            <a:extLst>
              <a:ext uri="{FF2B5EF4-FFF2-40B4-BE49-F238E27FC236}">
                <a16:creationId xmlns:a16="http://schemas.microsoft.com/office/drawing/2014/main" id="{BBBCF743-9BE5-48CA-9B8C-39A188EFB2C5}"/>
              </a:ext>
            </a:extLst>
          </p:cNvPr>
          <p:cNvSpPr/>
          <p:nvPr/>
        </p:nvSpPr>
        <p:spPr>
          <a:xfrm>
            <a:off x="5855244" y="4169675"/>
            <a:ext cx="420690" cy="480789"/>
          </a:xfrm>
          <a:custGeom>
            <a:avLst/>
            <a:gdLst>
              <a:gd name="connsiteX0" fmla="*/ 8787 w 640080"/>
              <a:gd name="connsiteY0" fmla="*/ 634946 h 731520"/>
              <a:gd name="connsiteX1" fmla="*/ 15217 w 640080"/>
              <a:gd name="connsiteY1" fmla="*/ 685953 h 731520"/>
              <a:gd name="connsiteX2" fmla="*/ 113515 w 640080"/>
              <a:gd name="connsiteY2" fmla="*/ 725815 h 731520"/>
              <a:gd name="connsiteX3" fmla="*/ 158235 w 640080"/>
              <a:gd name="connsiteY3" fmla="*/ 720386 h 731520"/>
              <a:gd name="connsiteX4" fmla="*/ 289394 w 640080"/>
              <a:gd name="connsiteY4" fmla="*/ 574796 h 731520"/>
              <a:gd name="connsiteX5" fmla="*/ 176237 w 640080"/>
              <a:gd name="connsiteY5" fmla="*/ 449209 h 731520"/>
              <a:gd name="connsiteX6" fmla="*/ 8787 w 640080"/>
              <a:gd name="connsiteY6" fmla="*/ 634946 h 731520"/>
              <a:gd name="connsiteX7" fmla="*/ 631437 w 640080"/>
              <a:gd name="connsiteY7" fmla="*/ 634946 h 731520"/>
              <a:gd name="connsiteX8" fmla="*/ 209384 w 640080"/>
              <a:gd name="connsiteY8" fmla="*/ 163316 h 731520"/>
              <a:gd name="connsiteX9" fmla="*/ 320112 w 640080"/>
              <a:gd name="connsiteY9" fmla="*/ 137741 h 731520"/>
              <a:gd name="connsiteX10" fmla="*/ 430840 w 640080"/>
              <a:gd name="connsiteY10" fmla="*/ 163316 h 731520"/>
              <a:gd name="connsiteX11" fmla="*/ 350830 w 640080"/>
              <a:gd name="connsiteY11" fmla="*/ 255613 h 731520"/>
              <a:gd name="connsiteX12" fmla="*/ 463844 w 640080"/>
              <a:gd name="connsiteY12" fmla="*/ 380915 h 731520"/>
              <a:gd name="connsiteX13" fmla="*/ 512708 w 640080"/>
              <a:gd name="connsiteY13" fmla="*/ 326622 h 731520"/>
              <a:gd name="connsiteX14" fmla="*/ 528995 w 640080"/>
              <a:gd name="connsiteY14" fmla="*/ 161601 h 731520"/>
              <a:gd name="connsiteX15" fmla="*/ 466559 w 640080"/>
              <a:gd name="connsiteY15" fmla="*/ 56588 h 731520"/>
              <a:gd name="connsiteX16" fmla="*/ 442556 w 640080"/>
              <a:gd name="connsiteY16" fmla="*/ 30871 h 731520"/>
              <a:gd name="connsiteX17" fmla="*/ 197668 w 640080"/>
              <a:gd name="connsiteY17" fmla="*/ 30871 h 731520"/>
              <a:gd name="connsiteX18" fmla="*/ 173665 w 640080"/>
              <a:gd name="connsiteY18" fmla="*/ 56588 h 731520"/>
              <a:gd name="connsiteX19" fmla="*/ 111372 w 640080"/>
              <a:gd name="connsiteY19" fmla="*/ 161173 h 731520"/>
              <a:gd name="connsiteX20" fmla="*/ 127802 w 640080"/>
              <a:gd name="connsiteY20" fmla="*/ 326908 h 731520"/>
              <a:gd name="connsiteX21" fmla="*/ 482275 w 640080"/>
              <a:gd name="connsiteY21" fmla="*/ 720243 h 731520"/>
              <a:gd name="connsiteX22" fmla="*/ 526995 w 640080"/>
              <a:gd name="connsiteY22" fmla="*/ 725672 h 731520"/>
              <a:gd name="connsiteX23" fmla="*/ 625293 w 640080"/>
              <a:gd name="connsiteY23" fmla="*/ 685810 h 731520"/>
              <a:gd name="connsiteX24" fmla="*/ 631437 w 640080"/>
              <a:gd name="connsiteY24" fmla="*/ 63494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40080" h="731520">
                <a:moveTo>
                  <a:pt x="8787" y="634946"/>
                </a:moveTo>
                <a:cubicBezTo>
                  <a:pt x="-4929" y="650377"/>
                  <a:pt x="-1928" y="674380"/>
                  <a:pt x="15217" y="685953"/>
                </a:cubicBezTo>
                <a:lnTo>
                  <a:pt x="113515" y="725815"/>
                </a:lnTo>
                <a:cubicBezTo>
                  <a:pt x="127659" y="735387"/>
                  <a:pt x="146805" y="732959"/>
                  <a:pt x="158235" y="720386"/>
                </a:cubicBezTo>
                <a:lnTo>
                  <a:pt x="289394" y="574796"/>
                </a:lnTo>
                <a:lnTo>
                  <a:pt x="176237" y="449209"/>
                </a:lnTo>
                <a:lnTo>
                  <a:pt x="8787" y="634946"/>
                </a:lnTo>
                <a:close/>
                <a:moveTo>
                  <a:pt x="631437" y="634946"/>
                </a:moveTo>
                <a:cubicBezTo>
                  <a:pt x="631437" y="634946"/>
                  <a:pt x="214242" y="171174"/>
                  <a:pt x="209384" y="163316"/>
                </a:cubicBezTo>
                <a:cubicBezTo>
                  <a:pt x="231387" y="151314"/>
                  <a:pt x="266820" y="137741"/>
                  <a:pt x="320112" y="137741"/>
                </a:cubicBezTo>
                <a:cubicBezTo>
                  <a:pt x="373404" y="137741"/>
                  <a:pt x="408837" y="151314"/>
                  <a:pt x="430840" y="163316"/>
                </a:cubicBezTo>
                <a:cubicBezTo>
                  <a:pt x="426125" y="171317"/>
                  <a:pt x="350830" y="255613"/>
                  <a:pt x="350830" y="255613"/>
                </a:cubicBezTo>
                <a:lnTo>
                  <a:pt x="463844" y="380915"/>
                </a:lnTo>
                <a:lnTo>
                  <a:pt x="512708" y="326622"/>
                </a:lnTo>
                <a:cubicBezTo>
                  <a:pt x="553713" y="281045"/>
                  <a:pt x="560285" y="214322"/>
                  <a:pt x="528995" y="161601"/>
                </a:cubicBezTo>
                <a:lnTo>
                  <a:pt x="466559" y="56588"/>
                </a:lnTo>
                <a:cubicBezTo>
                  <a:pt x="460415" y="46301"/>
                  <a:pt x="452414" y="37586"/>
                  <a:pt x="442556" y="30871"/>
                </a:cubicBezTo>
                <a:cubicBezTo>
                  <a:pt x="384406" y="-8563"/>
                  <a:pt x="260533" y="-11563"/>
                  <a:pt x="197668" y="30871"/>
                </a:cubicBezTo>
                <a:cubicBezTo>
                  <a:pt x="187810" y="37586"/>
                  <a:pt x="179809" y="46301"/>
                  <a:pt x="173665" y="56588"/>
                </a:cubicBezTo>
                <a:lnTo>
                  <a:pt x="111372" y="161173"/>
                </a:lnTo>
                <a:cubicBezTo>
                  <a:pt x="109229" y="164745"/>
                  <a:pt x="58365" y="250041"/>
                  <a:pt x="127802" y="326908"/>
                </a:cubicBezTo>
                <a:lnTo>
                  <a:pt x="482275" y="720243"/>
                </a:lnTo>
                <a:cubicBezTo>
                  <a:pt x="493705" y="732959"/>
                  <a:pt x="512850" y="735245"/>
                  <a:pt x="526995" y="725672"/>
                </a:cubicBezTo>
                <a:lnTo>
                  <a:pt x="625293" y="685810"/>
                </a:lnTo>
                <a:cubicBezTo>
                  <a:pt x="642295" y="674380"/>
                  <a:pt x="645296" y="650377"/>
                  <a:pt x="631437" y="634946"/>
                </a:cubicBezTo>
                <a:close/>
              </a:path>
            </a:pathLst>
          </a:custGeom>
          <a:solidFill>
            <a:srgbClr val="910830"/>
          </a:solidFill>
          <a:ln w="1424" cap="flat">
            <a:noFill/>
            <a:prstDash val="solid"/>
            <a:miter/>
          </a:ln>
        </p:spPr>
        <p:txBody>
          <a:bodyPr rtlCol="0" anchor="ctr"/>
          <a:lstStyle/>
          <a:p>
            <a:endParaRPr lang="en-GB"/>
          </a:p>
        </p:txBody>
      </p:sp>
      <p:sp>
        <p:nvSpPr>
          <p:cNvPr id="352" name="Grafik 348">
            <a:extLst>
              <a:ext uri="{FF2B5EF4-FFF2-40B4-BE49-F238E27FC236}">
                <a16:creationId xmlns:a16="http://schemas.microsoft.com/office/drawing/2014/main" id="{332B0BB6-6A85-493D-A049-AA4B2C87B10A}"/>
              </a:ext>
            </a:extLst>
          </p:cNvPr>
          <p:cNvSpPr/>
          <p:nvPr/>
        </p:nvSpPr>
        <p:spPr>
          <a:xfrm>
            <a:off x="3694141" y="4229769"/>
            <a:ext cx="480789" cy="360591"/>
          </a:xfrm>
          <a:custGeom>
            <a:avLst/>
            <a:gdLst>
              <a:gd name="connsiteX0" fmla="*/ 365919 w 731520"/>
              <a:gd name="connsiteY0" fmla="*/ 159 h 548640"/>
              <a:gd name="connsiteX1" fmla="*/ 159 w 731520"/>
              <a:gd name="connsiteY1" fmla="*/ 205899 h 548640"/>
              <a:gd name="connsiteX2" fmla="*/ 159 w 731520"/>
              <a:gd name="connsiteY2" fmla="*/ 346102 h 548640"/>
              <a:gd name="connsiteX3" fmla="*/ 365919 w 731520"/>
              <a:gd name="connsiteY3" fmla="*/ 548799 h 548640"/>
              <a:gd name="connsiteX4" fmla="*/ 731679 w 731520"/>
              <a:gd name="connsiteY4" fmla="*/ 346102 h 548640"/>
              <a:gd name="connsiteX5" fmla="*/ 731679 w 731520"/>
              <a:gd name="connsiteY5" fmla="*/ 205899 h 548640"/>
              <a:gd name="connsiteX6" fmla="*/ 365919 w 731520"/>
              <a:gd name="connsiteY6" fmla="*/ 159 h 548640"/>
              <a:gd name="connsiteX7" fmla="*/ 365919 w 731520"/>
              <a:gd name="connsiteY7" fmla="*/ 91599 h 548640"/>
              <a:gd name="connsiteX8" fmla="*/ 640239 w 731520"/>
              <a:gd name="connsiteY8" fmla="*/ 205899 h 548640"/>
              <a:gd name="connsiteX9" fmla="*/ 624651 w 731520"/>
              <a:gd name="connsiteY9" fmla="*/ 243604 h 548640"/>
              <a:gd name="connsiteX10" fmla="*/ 365919 w 731520"/>
              <a:gd name="connsiteY10" fmla="*/ 183039 h 548640"/>
              <a:gd name="connsiteX11" fmla="*/ 107187 w 731520"/>
              <a:gd name="connsiteY11" fmla="*/ 243604 h 548640"/>
              <a:gd name="connsiteX12" fmla="*/ 91599 w 731520"/>
              <a:gd name="connsiteY12" fmla="*/ 205899 h 548640"/>
              <a:gd name="connsiteX13" fmla="*/ 365919 w 731520"/>
              <a:gd name="connsiteY13" fmla="*/ 91599 h 548640"/>
              <a:gd name="connsiteX14" fmla="*/ 172223 w 731520"/>
              <a:gd name="connsiteY14" fmla="*/ 286823 h 548640"/>
              <a:gd name="connsiteX15" fmla="*/ 365919 w 731520"/>
              <a:gd name="connsiteY15" fmla="*/ 251619 h 548640"/>
              <a:gd name="connsiteX16" fmla="*/ 559615 w 731520"/>
              <a:gd name="connsiteY16" fmla="*/ 286823 h 548640"/>
              <a:gd name="connsiteX17" fmla="*/ 365919 w 731520"/>
              <a:gd name="connsiteY17" fmla="*/ 320199 h 548640"/>
              <a:gd name="connsiteX18" fmla="*/ 172223 w 731520"/>
              <a:gd name="connsiteY18" fmla="*/ 286823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520" h="548640">
                <a:moveTo>
                  <a:pt x="365919" y="159"/>
                </a:moveTo>
                <a:cubicBezTo>
                  <a:pt x="157407" y="159"/>
                  <a:pt x="159" y="88613"/>
                  <a:pt x="159" y="205899"/>
                </a:cubicBezTo>
                <a:lnTo>
                  <a:pt x="159" y="346102"/>
                </a:lnTo>
                <a:cubicBezTo>
                  <a:pt x="159" y="458045"/>
                  <a:pt x="163922" y="548799"/>
                  <a:pt x="365919" y="548799"/>
                </a:cubicBezTo>
                <a:cubicBezTo>
                  <a:pt x="567916" y="548799"/>
                  <a:pt x="731679" y="458045"/>
                  <a:pt x="731679" y="346102"/>
                </a:cubicBezTo>
                <a:lnTo>
                  <a:pt x="731679" y="205899"/>
                </a:lnTo>
                <a:cubicBezTo>
                  <a:pt x="731679" y="88613"/>
                  <a:pt x="574431" y="159"/>
                  <a:pt x="365919" y="159"/>
                </a:cubicBezTo>
                <a:close/>
                <a:moveTo>
                  <a:pt x="365919" y="91599"/>
                </a:moveTo>
                <a:cubicBezTo>
                  <a:pt x="517424" y="91599"/>
                  <a:pt x="640239" y="142777"/>
                  <a:pt x="640239" y="205899"/>
                </a:cubicBezTo>
                <a:cubicBezTo>
                  <a:pt x="640239" y="219129"/>
                  <a:pt x="634567" y="231788"/>
                  <a:pt x="624651" y="243604"/>
                </a:cubicBezTo>
                <a:cubicBezTo>
                  <a:pt x="560443" y="206199"/>
                  <a:pt x="469118" y="183039"/>
                  <a:pt x="365919" y="183039"/>
                </a:cubicBezTo>
                <a:cubicBezTo>
                  <a:pt x="262720" y="183039"/>
                  <a:pt x="171395" y="206199"/>
                  <a:pt x="107187" y="243604"/>
                </a:cubicBezTo>
                <a:cubicBezTo>
                  <a:pt x="97271" y="231788"/>
                  <a:pt x="91599" y="219129"/>
                  <a:pt x="91599" y="205899"/>
                </a:cubicBezTo>
                <a:cubicBezTo>
                  <a:pt x="91599" y="142777"/>
                  <a:pt x="214414" y="91599"/>
                  <a:pt x="365919" y="91599"/>
                </a:cubicBezTo>
                <a:close/>
                <a:moveTo>
                  <a:pt x="172223" y="286823"/>
                </a:moveTo>
                <a:cubicBezTo>
                  <a:pt x="221672" y="265807"/>
                  <a:pt x="288252" y="251619"/>
                  <a:pt x="365919" y="251619"/>
                </a:cubicBezTo>
                <a:cubicBezTo>
                  <a:pt x="443586" y="251619"/>
                  <a:pt x="510166" y="265807"/>
                  <a:pt x="559615" y="286823"/>
                </a:cubicBezTo>
                <a:cubicBezTo>
                  <a:pt x="509994" y="307440"/>
                  <a:pt x="441543" y="320199"/>
                  <a:pt x="365919" y="320199"/>
                </a:cubicBezTo>
                <a:cubicBezTo>
                  <a:pt x="290295" y="320199"/>
                  <a:pt x="221844" y="307440"/>
                  <a:pt x="172223" y="286823"/>
                </a:cubicBezTo>
                <a:close/>
              </a:path>
            </a:pathLst>
          </a:custGeom>
          <a:solidFill>
            <a:srgbClr val="910830"/>
          </a:solidFill>
          <a:ln w="1414" cap="flat">
            <a:noFill/>
            <a:prstDash val="solid"/>
            <a:miter/>
          </a:ln>
        </p:spPr>
        <p:txBody>
          <a:bodyPr rtlCol="0" anchor="ctr"/>
          <a:lstStyle/>
          <a:p>
            <a:endParaRPr lang="en-GB"/>
          </a:p>
        </p:txBody>
      </p:sp>
      <p:sp>
        <p:nvSpPr>
          <p:cNvPr id="353" name="Grafik 349">
            <a:extLst>
              <a:ext uri="{FF2B5EF4-FFF2-40B4-BE49-F238E27FC236}">
                <a16:creationId xmlns:a16="http://schemas.microsoft.com/office/drawing/2014/main" id="{AB09F241-7E81-4D6C-9C04-96262819ADCF}"/>
              </a:ext>
            </a:extLst>
          </p:cNvPr>
          <p:cNvSpPr/>
          <p:nvPr/>
        </p:nvSpPr>
        <p:spPr>
          <a:xfrm>
            <a:off x="2493416" y="4229769"/>
            <a:ext cx="540887" cy="360591"/>
          </a:xfrm>
          <a:custGeom>
            <a:avLst/>
            <a:gdLst>
              <a:gd name="connsiteX0" fmla="*/ 819112 w 822960"/>
              <a:gd name="connsiteY0" fmla="*/ 484035 h 548640"/>
              <a:gd name="connsiteX1" fmla="*/ 619387 w 822960"/>
              <a:gd name="connsiteY1" fmla="*/ 26835 h 548640"/>
              <a:gd name="connsiteX2" fmla="*/ 579782 w 822960"/>
              <a:gd name="connsiteY2" fmla="*/ 160 h 548640"/>
              <a:gd name="connsiteX3" fmla="*/ 440350 w 822960"/>
              <a:gd name="connsiteY3" fmla="*/ 160 h 548640"/>
              <a:gd name="connsiteX4" fmla="*/ 443851 w 822960"/>
              <a:gd name="connsiteY4" fmla="*/ 33250 h 548640"/>
              <a:gd name="connsiteX5" fmla="*/ 432478 w 822960"/>
              <a:gd name="connsiteY5" fmla="*/ 45880 h 548640"/>
              <a:gd name="connsiteX6" fmla="*/ 390815 w 822960"/>
              <a:gd name="connsiteY6" fmla="*/ 45880 h 548640"/>
              <a:gd name="connsiteX7" fmla="*/ 379442 w 822960"/>
              <a:gd name="connsiteY7" fmla="*/ 33250 h 548640"/>
              <a:gd name="connsiteX8" fmla="*/ 382943 w 822960"/>
              <a:gd name="connsiteY8" fmla="*/ 160 h 548640"/>
              <a:gd name="connsiteX9" fmla="*/ 243511 w 822960"/>
              <a:gd name="connsiteY9" fmla="*/ 160 h 548640"/>
              <a:gd name="connsiteX10" fmla="*/ 203892 w 822960"/>
              <a:gd name="connsiteY10" fmla="*/ 26835 h 548640"/>
              <a:gd name="connsiteX11" fmla="*/ 4167 w 822960"/>
              <a:gd name="connsiteY11" fmla="*/ 484035 h 548640"/>
              <a:gd name="connsiteX12" fmla="*/ 43801 w 822960"/>
              <a:gd name="connsiteY12" fmla="*/ 548800 h 548640"/>
              <a:gd name="connsiteX13" fmla="*/ 325036 w 822960"/>
              <a:gd name="connsiteY13" fmla="*/ 548800 h 548640"/>
              <a:gd name="connsiteX14" fmla="*/ 339766 w 822960"/>
              <a:gd name="connsiteY14" fmla="*/ 409240 h 548640"/>
              <a:gd name="connsiteX15" fmla="*/ 362498 w 822960"/>
              <a:gd name="connsiteY15" fmla="*/ 388780 h 548640"/>
              <a:gd name="connsiteX16" fmla="*/ 460796 w 822960"/>
              <a:gd name="connsiteY16" fmla="*/ 388780 h 548640"/>
              <a:gd name="connsiteX17" fmla="*/ 483527 w 822960"/>
              <a:gd name="connsiteY17" fmla="*/ 409240 h 548640"/>
              <a:gd name="connsiteX18" fmla="*/ 498257 w 822960"/>
              <a:gd name="connsiteY18" fmla="*/ 548800 h 548640"/>
              <a:gd name="connsiteX19" fmla="*/ 779493 w 822960"/>
              <a:gd name="connsiteY19" fmla="*/ 548800 h 548640"/>
              <a:gd name="connsiteX20" fmla="*/ 819112 w 822960"/>
              <a:gd name="connsiteY20" fmla="*/ 484035 h 548640"/>
              <a:gd name="connsiteX21" fmla="*/ 372213 w 822960"/>
              <a:gd name="connsiteY21" fmla="*/ 101830 h 548640"/>
              <a:gd name="connsiteX22" fmla="*/ 383586 w 822960"/>
              <a:gd name="connsiteY22" fmla="*/ 91600 h 548640"/>
              <a:gd name="connsiteX23" fmla="*/ 439721 w 822960"/>
              <a:gd name="connsiteY23" fmla="*/ 91600 h 548640"/>
              <a:gd name="connsiteX24" fmla="*/ 451094 w 822960"/>
              <a:gd name="connsiteY24" fmla="*/ 101830 h 548640"/>
              <a:gd name="connsiteX25" fmla="*/ 457667 w 822960"/>
              <a:gd name="connsiteY25" fmla="*/ 164095 h 548640"/>
              <a:gd name="connsiteX26" fmla="*/ 440622 w 822960"/>
              <a:gd name="connsiteY26" fmla="*/ 183040 h 548640"/>
              <a:gd name="connsiteX27" fmla="*/ 382700 w 822960"/>
              <a:gd name="connsiteY27" fmla="*/ 183040 h 548640"/>
              <a:gd name="connsiteX28" fmla="*/ 365655 w 822960"/>
              <a:gd name="connsiteY28" fmla="*/ 164095 h 548640"/>
              <a:gd name="connsiteX29" fmla="*/ 372213 w 822960"/>
              <a:gd name="connsiteY29" fmla="*/ 101830 h 548640"/>
              <a:gd name="connsiteX30" fmla="*/ 451137 w 822960"/>
              <a:gd name="connsiteY30" fmla="*/ 343060 h 548640"/>
              <a:gd name="connsiteX31" fmla="*/ 372142 w 822960"/>
              <a:gd name="connsiteY31" fmla="*/ 343060 h 548640"/>
              <a:gd name="connsiteX32" fmla="*/ 349410 w 822960"/>
              <a:gd name="connsiteY32" fmla="*/ 317800 h 548640"/>
              <a:gd name="connsiteX33" fmla="*/ 356654 w 822960"/>
              <a:gd name="connsiteY33" fmla="*/ 249220 h 548640"/>
              <a:gd name="connsiteX34" fmla="*/ 379385 w 822960"/>
              <a:gd name="connsiteY34" fmla="*/ 228760 h 548640"/>
              <a:gd name="connsiteX35" fmla="*/ 443893 w 822960"/>
              <a:gd name="connsiteY35" fmla="*/ 228760 h 548640"/>
              <a:gd name="connsiteX36" fmla="*/ 466625 w 822960"/>
              <a:gd name="connsiteY36" fmla="*/ 249220 h 548640"/>
              <a:gd name="connsiteX37" fmla="*/ 473869 w 822960"/>
              <a:gd name="connsiteY37" fmla="*/ 317800 h 548640"/>
              <a:gd name="connsiteX38" fmla="*/ 451137 w 822960"/>
              <a:gd name="connsiteY38" fmla="*/ 34306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2960" h="548640">
                <a:moveTo>
                  <a:pt x="819112" y="484035"/>
                </a:moveTo>
                <a:lnTo>
                  <a:pt x="619387" y="26835"/>
                </a:lnTo>
                <a:cubicBezTo>
                  <a:pt x="612286" y="10576"/>
                  <a:pt x="596813" y="160"/>
                  <a:pt x="579782" y="160"/>
                </a:cubicBezTo>
                <a:lnTo>
                  <a:pt x="440350" y="160"/>
                </a:lnTo>
                <a:lnTo>
                  <a:pt x="443851" y="33250"/>
                </a:lnTo>
                <a:cubicBezTo>
                  <a:pt x="444565" y="39994"/>
                  <a:pt x="439264" y="45880"/>
                  <a:pt x="432478" y="45880"/>
                </a:cubicBezTo>
                <a:lnTo>
                  <a:pt x="390815" y="45880"/>
                </a:lnTo>
                <a:cubicBezTo>
                  <a:pt x="384029" y="45880"/>
                  <a:pt x="378728" y="39994"/>
                  <a:pt x="379442" y="33250"/>
                </a:cubicBezTo>
                <a:lnTo>
                  <a:pt x="382943" y="160"/>
                </a:lnTo>
                <a:lnTo>
                  <a:pt x="243511" y="160"/>
                </a:lnTo>
                <a:cubicBezTo>
                  <a:pt x="226466" y="160"/>
                  <a:pt x="210993" y="10576"/>
                  <a:pt x="203892" y="26835"/>
                </a:cubicBezTo>
                <a:lnTo>
                  <a:pt x="4167" y="484035"/>
                </a:lnTo>
                <a:cubicBezTo>
                  <a:pt x="-9049" y="514310"/>
                  <a:pt x="12039" y="548800"/>
                  <a:pt x="43801" y="548800"/>
                </a:cubicBezTo>
                <a:lnTo>
                  <a:pt x="325036" y="548800"/>
                </a:lnTo>
                <a:lnTo>
                  <a:pt x="339766" y="409240"/>
                </a:lnTo>
                <a:cubicBezTo>
                  <a:pt x="340995" y="397610"/>
                  <a:pt x="350796" y="388780"/>
                  <a:pt x="362498" y="388780"/>
                </a:cubicBezTo>
                <a:lnTo>
                  <a:pt x="460796" y="388780"/>
                </a:lnTo>
                <a:cubicBezTo>
                  <a:pt x="472497" y="388780"/>
                  <a:pt x="482298" y="397610"/>
                  <a:pt x="483527" y="409240"/>
                </a:cubicBezTo>
                <a:lnTo>
                  <a:pt x="498257" y="548800"/>
                </a:lnTo>
                <a:lnTo>
                  <a:pt x="779493" y="548800"/>
                </a:lnTo>
                <a:cubicBezTo>
                  <a:pt x="811254" y="548800"/>
                  <a:pt x="832342" y="514310"/>
                  <a:pt x="819112" y="484035"/>
                </a:cubicBezTo>
                <a:close/>
                <a:moveTo>
                  <a:pt x="372213" y="101830"/>
                </a:moveTo>
                <a:cubicBezTo>
                  <a:pt x="372827" y="96012"/>
                  <a:pt x="377736" y="91597"/>
                  <a:pt x="383586" y="91600"/>
                </a:cubicBezTo>
                <a:lnTo>
                  <a:pt x="439721" y="91600"/>
                </a:lnTo>
                <a:cubicBezTo>
                  <a:pt x="445565" y="91600"/>
                  <a:pt x="450480" y="96015"/>
                  <a:pt x="451094" y="101830"/>
                </a:cubicBezTo>
                <a:lnTo>
                  <a:pt x="457667" y="164095"/>
                </a:lnTo>
                <a:cubicBezTo>
                  <a:pt x="458738" y="174225"/>
                  <a:pt x="450794" y="183040"/>
                  <a:pt x="440622" y="183040"/>
                </a:cubicBezTo>
                <a:lnTo>
                  <a:pt x="382700" y="183040"/>
                </a:lnTo>
                <a:cubicBezTo>
                  <a:pt x="372513" y="183040"/>
                  <a:pt x="364583" y="174225"/>
                  <a:pt x="365655" y="164095"/>
                </a:cubicBezTo>
                <a:lnTo>
                  <a:pt x="372213" y="101830"/>
                </a:lnTo>
                <a:close/>
                <a:moveTo>
                  <a:pt x="451137" y="343060"/>
                </a:moveTo>
                <a:lnTo>
                  <a:pt x="372142" y="343060"/>
                </a:lnTo>
                <a:cubicBezTo>
                  <a:pt x="358568" y="343060"/>
                  <a:pt x="347981" y="331301"/>
                  <a:pt x="349410" y="317800"/>
                </a:cubicBezTo>
                <a:lnTo>
                  <a:pt x="356654" y="249220"/>
                </a:lnTo>
                <a:cubicBezTo>
                  <a:pt x="357883" y="237590"/>
                  <a:pt x="367684" y="228760"/>
                  <a:pt x="379385" y="228760"/>
                </a:cubicBezTo>
                <a:lnTo>
                  <a:pt x="443893" y="228760"/>
                </a:lnTo>
                <a:cubicBezTo>
                  <a:pt x="455595" y="228760"/>
                  <a:pt x="465396" y="237590"/>
                  <a:pt x="466625" y="249220"/>
                </a:cubicBezTo>
                <a:lnTo>
                  <a:pt x="473869" y="317800"/>
                </a:lnTo>
                <a:cubicBezTo>
                  <a:pt x="475297" y="331301"/>
                  <a:pt x="464710" y="343060"/>
                  <a:pt x="451137" y="343060"/>
                </a:cubicBezTo>
                <a:close/>
              </a:path>
            </a:pathLst>
          </a:custGeom>
          <a:solidFill>
            <a:srgbClr val="910830"/>
          </a:solidFill>
          <a:ln w="1422" cap="flat">
            <a:noFill/>
            <a:prstDash val="solid"/>
            <a:miter/>
          </a:ln>
        </p:spPr>
        <p:txBody>
          <a:bodyPr rtlCol="0" anchor="ctr"/>
          <a:lstStyle/>
          <a:p>
            <a:endParaRPr lang="en-GB"/>
          </a:p>
        </p:txBody>
      </p:sp>
      <p:sp>
        <p:nvSpPr>
          <p:cNvPr id="354" name="Grafik 350">
            <a:extLst>
              <a:ext uri="{FF2B5EF4-FFF2-40B4-BE49-F238E27FC236}">
                <a16:creationId xmlns:a16="http://schemas.microsoft.com/office/drawing/2014/main" id="{ACAD3592-E343-47E3-8D1A-9F558F07D9CF}"/>
              </a:ext>
            </a:extLst>
          </p:cNvPr>
          <p:cNvSpPr/>
          <p:nvPr/>
        </p:nvSpPr>
        <p:spPr>
          <a:xfrm>
            <a:off x="1172503" y="4169669"/>
            <a:ext cx="600986" cy="480789"/>
          </a:xfrm>
          <a:custGeom>
            <a:avLst/>
            <a:gdLst>
              <a:gd name="connsiteX0" fmla="*/ 161 w 914400"/>
              <a:gd name="connsiteY0" fmla="*/ 365921 h 731520"/>
              <a:gd name="connsiteX1" fmla="*/ 161 w 914400"/>
              <a:gd name="connsiteY1" fmla="*/ 548801 h 731520"/>
              <a:gd name="connsiteX2" fmla="*/ 45881 w 914400"/>
              <a:gd name="connsiteY2" fmla="*/ 594521 h 731520"/>
              <a:gd name="connsiteX3" fmla="*/ 91601 w 914400"/>
              <a:gd name="connsiteY3" fmla="*/ 594521 h 731520"/>
              <a:gd name="connsiteX4" fmla="*/ 91601 w 914400"/>
              <a:gd name="connsiteY4" fmla="*/ 320201 h 731520"/>
              <a:gd name="connsiteX5" fmla="*/ 45881 w 914400"/>
              <a:gd name="connsiteY5" fmla="*/ 320201 h 731520"/>
              <a:gd name="connsiteX6" fmla="*/ 161 w 914400"/>
              <a:gd name="connsiteY6" fmla="*/ 365921 h 731520"/>
              <a:gd name="connsiteX7" fmla="*/ 663101 w 914400"/>
              <a:gd name="connsiteY7" fmla="*/ 137321 h 731520"/>
              <a:gd name="connsiteX8" fmla="*/ 503081 w 914400"/>
              <a:gd name="connsiteY8" fmla="*/ 137321 h 731520"/>
              <a:gd name="connsiteX9" fmla="*/ 503081 w 914400"/>
              <a:gd name="connsiteY9" fmla="*/ 45881 h 731520"/>
              <a:gd name="connsiteX10" fmla="*/ 457361 w 914400"/>
              <a:gd name="connsiteY10" fmla="*/ 161 h 731520"/>
              <a:gd name="connsiteX11" fmla="*/ 411641 w 914400"/>
              <a:gd name="connsiteY11" fmla="*/ 45881 h 731520"/>
              <a:gd name="connsiteX12" fmla="*/ 411641 w 914400"/>
              <a:gd name="connsiteY12" fmla="*/ 137321 h 731520"/>
              <a:gd name="connsiteX13" fmla="*/ 251621 w 914400"/>
              <a:gd name="connsiteY13" fmla="*/ 137321 h 731520"/>
              <a:gd name="connsiteX14" fmla="*/ 137321 w 914400"/>
              <a:gd name="connsiteY14" fmla="*/ 251621 h 731520"/>
              <a:gd name="connsiteX15" fmla="*/ 137321 w 914400"/>
              <a:gd name="connsiteY15" fmla="*/ 640241 h 731520"/>
              <a:gd name="connsiteX16" fmla="*/ 228761 w 914400"/>
              <a:gd name="connsiteY16" fmla="*/ 731681 h 731520"/>
              <a:gd name="connsiteX17" fmla="*/ 685961 w 914400"/>
              <a:gd name="connsiteY17" fmla="*/ 731681 h 731520"/>
              <a:gd name="connsiteX18" fmla="*/ 777401 w 914400"/>
              <a:gd name="connsiteY18" fmla="*/ 640241 h 731520"/>
              <a:gd name="connsiteX19" fmla="*/ 777401 w 914400"/>
              <a:gd name="connsiteY19" fmla="*/ 251621 h 731520"/>
              <a:gd name="connsiteX20" fmla="*/ 663101 w 914400"/>
              <a:gd name="connsiteY20" fmla="*/ 137321 h 731520"/>
              <a:gd name="connsiteX21" fmla="*/ 365921 w 914400"/>
              <a:gd name="connsiteY21" fmla="*/ 594521 h 731520"/>
              <a:gd name="connsiteX22" fmla="*/ 274481 w 914400"/>
              <a:gd name="connsiteY22" fmla="*/ 594521 h 731520"/>
              <a:gd name="connsiteX23" fmla="*/ 274481 w 914400"/>
              <a:gd name="connsiteY23" fmla="*/ 548801 h 731520"/>
              <a:gd name="connsiteX24" fmla="*/ 365921 w 914400"/>
              <a:gd name="connsiteY24" fmla="*/ 548801 h 731520"/>
              <a:gd name="connsiteX25" fmla="*/ 365921 w 914400"/>
              <a:gd name="connsiteY25" fmla="*/ 594521 h 731520"/>
              <a:gd name="connsiteX26" fmla="*/ 320201 w 914400"/>
              <a:gd name="connsiteY26" fmla="*/ 423071 h 731520"/>
              <a:gd name="connsiteX27" fmla="*/ 263051 w 914400"/>
              <a:gd name="connsiteY27" fmla="*/ 365921 h 731520"/>
              <a:gd name="connsiteX28" fmla="*/ 320201 w 914400"/>
              <a:gd name="connsiteY28" fmla="*/ 308771 h 731520"/>
              <a:gd name="connsiteX29" fmla="*/ 377351 w 914400"/>
              <a:gd name="connsiteY29" fmla="*/ 365921 h 731520"/>
              <a:gd name="connsiteX30" fmla="*/ 320201 w 914400"/>
              <a:gd name="connsiteY30" fmla="*/ 423071 h 731520"/>
              <a:gd name="connsiteX31" fmla="*/ 503081 w 914400"/>
              <a:gd name="connsiteY31" fmla="*/ 594521 h 731520"/>
              <a:gd name="connsiteX32" fmla="*/ 411641 w 914400"/>
              <a:gd name="connsiteY32" fmla="*/ 594521 h 731520"/>
              <a:gd name="connsiteX33" fmla="*/ 411641 w 914400"/>
              <a:gd name="connsiteY33" fmla="*/ 548801 h 731520"/>
              <a:gd name="connsiteX34" fmla="*/ 503081 w 914400"/>
              <a:gd name="connsiteY34" fmla="*/ 548801 h 731520"/>
              <a:gd name="connsiteX35" fmla="*/ 503081 w 914400"/>
              <a:gd name="connsiteY35" fmla="*/ 594521 h 731520"/>
              <a:gd name="connsiteX36" fmla="*/ 640241 w 914400"/>
              <a:gd name="connsiteY36" fmla="*/ 594521 h 731520"/>
              <a:gd name="connsiteX37" fmla="*/ 548801 w 914400"/>
              <a:gd name="connsiteY37" fmla="*/ 594521 h 731520"/>
              <a:gd name="connsiteX38" fmla="*/ 548801 w 914400"/>
              <a:gd name="connsiteY38" fmla="*/ 548801 h 731520"/>
              <a:gd name="connsiteX39" fmla="*/ 640241 w 914400"/>
              <a:gd name="connsiteY39" fmla="*/ 548801 h 731520"/>
              <a:gd name="connsiteX40" fmla="*/ 640241 w 914400"/>
              <a:gd name="connsiteY40" fmla="*/ 594521 h 731520"/>
              <a:gd name="connsiteX41" fmla="*/ 594521 w 914400"/>
              <a:gd name="connsiteY41" fmla="*/ 423071 h 731520"/>
              <a:gd name="connsiteX42" fmla="*/ 537371 w 914400"/>
              <a:gd name="connsiteY42" fmla="*/ 365921 h 731520"/>
              <a:gd name="connsiteX43" fmla="*/ 594521 w 914400"/>
              <a:gd name="connsiteY43" fmla="*/ 308771 h 731520"/>
              <a:gd name="connsiteX44" fmla="*/ 651671 w 914400"/>
              <a:gd name="connsiteY44" fmla="*/ 365921 h 731520"/>
              <a:gd name="connsiteX45" fmla="*/ 594521 w 914400"/>
              <a:gd name="connsiteY45" fmla="*/ 423071 h 731520"/>
              <a:gd name="connsiteX46" fmla="*/ 868841 w 914400"/>
              <a:gd name="connsiteY46" fmla="*/ 320201 h 731520"/>
              <a:gd name="connsiteX47" fmla="*/ 823121 w 914400"/>
              <a:gd name="connsiteY47" fmla="*/ 320201 h 731520"/>
              <a:gd name="connsiteX48" fmla="*/ 823121 w 914400"/>
              <a:gd name="connsiteY48" fmla="*/ 594521 h 731520"/>
              <a:gd name="connsiteX49" fmla="*/ 868841 w 914400"/>
              <a:gd name="connsiteY49" fmla="*/ 594521 h 731520"/>
              <a:gd name="connsiteX50" fmla="*/ 914561 w 914400"/>
              <a:gd name="connsiteY50" fmla="*/ 548801 h 731520"/>
              <a:gd name="connsiteX51" fmla="*/ 914561 w 914400"/>
              <a:gd name="connsiteY51" fmla="*/ 365921 h 731520"/>
              <a:gd name="connsiteX52" fmla="*/ 868841 w 914400"/>
              <a:gd name="connsiteY52" fmla="*/ 3202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400" h="731520">
                <a:moveTo>
                  <a:pt x="161" y="365921"/>
                </a:moveTo>
                <a:lnTo>
                  <a:pt x="161" y="548801"/>
                </a:lnTo>
                <a:cubicBezTo>
                  <a:pt x="161" y="574090"/>
                  <a:pt x="20592" y="594521"/>
                  <a:pt x="45881" y="594521"/>
                </a:cubicBezTo>
                <a:lnTo>
                  <a:pt x="91601" y="594521"/>
                </a:lnTo>
                <a:lnTo>
                  <a:pt x="91601" y="320201"/>
                </a:lnTo>
                <a:lnTo>
                  <a:pt x="45881" y="320201"/>
                </a:lnTo>
                <a:cubicBezTo>
                  <a:pt x="20592" y="320201"/>
                  <a:pt x="161" y="340632"/>
                  <a:pt x="161" y="365921"/>
                </a:cubicBezTo>
                <a:close/>
                <a:moveTo>
                  <a:pt x="663101" y="137321"/>
                </a:moveTo>
                <a:lnTo>
                  <a:pt x="503081" y="137321"/>
                </a:lnTo>
                <a:lnTo>
                  <a:pt x="503081" y="45881"/>
                </a:lnTo>
                <a:cubicBezTo>
                  <a:pt x="503081" y="20592"/>
                  <a:pt x="482650" y="161"/>
                  <a:pt x="457361" y="161"/>
                </a:cubicBezTo>
                <a:cubicBezTo>
                  <a:pt x="432072" y="161"/>
                  <a:pt x="411641" y="20592"/>
                  <a:pt x="411641" y="45881"/>
                </a:cubicBezTo>
                <a:lnTo>
                  <a:pt x="411641" y="137321"/>
                </a:lnTo>
                <a:lnTo>
                  <a:pt x="251621" y="137321"/>
                </a:lnTo>
                <a:cubicBezTo>
                  <a:pt x="188470" y="137321"/>
                  <a:pt x="137321" y="188470"/>
                  <a:pt x="137321" y="251621"/>
                </a:cubicBezTo>
                <a:lnTo>
                  <a:pt x="137321" y="640241"/>
                </a:lnTo>
                <a:cubicBezTo>
                  <a:pt x="137321" y="690676"/>
                  <a:pt x="178326" y="731681"/>
                  <a:pt x="228761" y="731681"/>
                </a:cubicBezTo>
                <a:lnTo>
                  <a:pt x="685961" y="731681"/>
                </a:lnTo>
                <a:cubicBezTo>
                  <a:pt x="736396" y="731681"/>
                  <a:pt x="777401" y="690676"/>
                  <a:pt x="777401" y="640241"/>
                </a:cubicBezTo>
                <a:lnTo>
                  <a:pt x="777401" y="251621"/>
                </a:lnTo>
                <a:cubicBezTo>
                  <a:pt x="777401" y="188470"/>
                  <a:pt x="726252" y="137321"/>
                  <a:pt x="663101" y="137321"/>
                </a:cubicBezTo>
                <a:close/>
                <a:moveTo>
                  <a:pt x="365921" y="594521"/>
                </a:moveTo>
                <a:lnTo>
                  <a:pt x="274481" y="594521"/>
                </a:lnTo>
                <a:lnTo>
                  <a:pt x="274481" y="548801"/>
                </a:lnTo>
                <a:lnTo>
                  <a:pt x="365921" y="548801"/>
                </a:lnTo>
                <a:lnTo>
                  <a:pt x="365921" y="594521"/>
                </a:lnTo>
                <a:close/>
                <a:moveTo>
                  <a:pt x="320201" y="423071"/>
                </a:moveTo>
                <a:cubicBezTo>
                  <a:pt x="288625" y="423071"/>
                  <a:pt x="263051" y="397496"/>
                  <a:pt x="263051" y="365921"/>
                </a:cubicBezTo>
                <a:cubicBezTo>
                  <a:pt x="263051" y="334345"/>
                  <a:pt x="288625" y="308771"/>
                  <a:pt x="320201" y="308771"/>
                </a:cubicBezTo>
                <a:cubicBezTo>
                  <a:pt x="351776" y="308771"/>
                  <a:pt x="377351" y="334345"/>
                  <a:pt x="377351" y="365921"/>
                </a:cubicBezTo>
                <a:cubicBezTo>
                  <a:pt x="377351" y="397496"/>
                  <a:pt x="351776" y="423071"/>
                  <a:pt x="320201" y="423071"/>
                </a:cubicBezTo>
                <a:close/>
                <a:moveTo>
                  <a:pt x="503081" y="594521"/>
                </a:moveTo>
                <a:lnTo>
                  <a:pt x="411641" y="594521"/>
                </a:lnTo>
                <a:lnTo>
                  <a:pt x="411641" y="548801"/>
                </a:lnTo>
                <a:lnTo>
                  <a:pt x="503081" y="548801"/>
                </a:lnTo>
                <a:lnTo>
                  <a:pt x="503081" y="594521"/>
                </a:lnTo>
                <a:close/>
                <a:moveTo>
                  <a:pt x="640241" y="594521"/>
                </a:moveTo>
                <a:lnTo>
                  <a:pt x="548801" y="594521"/>
                </a:lnTo>
                <a:lnTo>
                  <a:pt x="548801" y="548801"/>
                </a:lnTo>
                <a:lnTo>
                  <a:pt x="640241" y="548801"/>
                </a:lnTo>
                <a:lnTo>
                  <a:pt x="640241" y="594521"/>
                </a:lnTo>
                <a:close/>
                <a:moveTo>
                  <a:pt x="594521" y="423071"/>
                </a:moveTo>
                <a:cubicBezTo>
                  <a:pt x="562945" y="423071"/>
                  <a:pt x="537371" y="397496"/>
                  <a:pt x="537371" y="365921"/>
                </a:cubicBezTo>
                <a:cubicBezTo>
                  <a:pt x="537371" y="334345"/>
                  <a:pt x="562945" y="308771"/>
                  <a:pt x="594521" y="308771"/>
                </a:cubicBezTo>
                <a:cubicBezTo>
                  <a:pt x="626096" y="308771"/>
                  <a:pt x="651671" y="334345"/>
                  <a:pt x="651671" y="365921"/>
                </a:cubicBezTo>
                <a:cubicBezTo>
                  <a:pt x="651671" y="397496"/>
                  <a:pt x="626096" y="423071"/>
                  <a:pt x="594521" y="423071"/>
                </a:cubicBezTo>
                <a:close/>
                <a:moveTo>
                  <a:pt x="868841" y="320201"/>
                </a:moveTo>
                <a:lnTo>
                  <a:pt x="823121" y="320201"/>
                </a:lnTo>
                <a:lnTo>
                  <a:pt x="823121" y="594521"/>
                </a:lnTo>
                <a:lnTo>
                  <a:pt x="868841" y="594521"/>
                </a:lnTo>
                <a:cubicBezTo>
                  <a:pt x="894130" y="594521"/>
                  <a:pt x="914561" y="574090"/>
                  <a:pt x="914561" y="548801"/>
                </a:cubicBezTo>
                <a:lnTo>
                  <a:pt x="914561" y="365921"/>
                </a:lnTo>
                <a:cubicBezTo>
                  <a:pt x="914561" y="340632"/>
                  <a:pt x="894130" y="320201"/>
                  <a:pt x="868841" y="320201"/>
                </a:cubicBezTo>
                <a:close/>
              </a:path>
            </a:pathLst>
          </a:custGeom>
          <a:solidFill>
            <a:srgbClr val="910830"/>
          </a:solidFill>
          <a:ln w="1429" cap="flat">
            <a:noFill/>
            <a:prstDash val="solid"/>
            <a:miter/>
          </a:ln>
        </p:spPr>
        <p:txBody>
          <a:bodyPr rtlCol="0" anchor="ctr"/>
          <a:lstStyle/>
          <a:p>
            <a:endParaRPr lang="en-GB"/>
          </a:p>
        </p:txBody>
      </p:sp>
      <p:sp>
        <p:nvSpPr>
          <p:cNvPr id="355" name="Grafik 351">
            <a:extLst>
              <a:ext uri="{FF2B5EF4-FFF2-40B4-BE49-F238E27FC236}">
                <a16:creationId xmlns:a16="http://schemas.microsoft.com/office/drawing/2014/main" id="{69ED7C49-CFA2-44D5-B368-F6BC0AF75CF9}"/>
              </a:ext>
            </a:extLst>
          </p:cNvPr>
          <p:cNvSpPr/>
          <p:nvPr/>
        </p:nvSpPr>
        <p:spPr>
          <a:xfrm>
            <a:off x="4234425" y="4169671"/>
            <a:ext cx="480789" cy="480789"/>
          </a:xfrm>
          <a:custGeom>
            <a:avLst/>
            <a:gdLst>
              <a:gd name="connsiteX0" fmla="*/ 721786 w 731520"/>
              <a:gd name="connsiteY0" fmla="*/ 27448 h 731520"/>
              <a:gd name="connsiteX1" fmla="*/ 704355 w 731520"/>
              <a:gd name="connsiteY1" fmla="*/ 10017 h 731520"/>
              <a:gd name="connsiteX2" fmla="*/ 586483 w 731520"/>
              <a:gd name="connsiteY2" fmla="*/ 159 h 731520"/>
              <a:gd name="connsiteX3" fmla="*/ 284589 w 731520"/>
              <a:gd name="connsiteY3" fmla="*/ 183039 h 731520"/>
              <a:gd name="connsiteX4" fmla="*/ 135713 w 731520"/>
              <a:gd name="connsiteY4" fmla="*/ 183039 h 731520"/>
              <a:gd name="connsiteX5" fmla="*/ 74419 w 731520"/>
              <a:gd name="connsiteY5" fmla="*/ 220901 h 731520"/>
              <a:gd name="connsiteX6" fmla="*/ 3839 w 731520"/>
              <a:gd name="connsiteY6" fmla="*/ 362061 h 731520"/>
              <a:gd name="connsiteX7" fmla="*/ 34557 w 731520"/>
              <a:gd name="connsiteY7" fmla="*/ 411639 h 731520"/>
              <a:gd name="connsiteX8" fmla="*/ 170431 w 731520"/>
              <a:gd name="connsiteY8" fmla="*/ 411639 h 731520"/>
              <a:gd name="connsiteX9" fmla="*/ 144714 w 731520"/>
              <a:gd name="connsiteY9" fmla="*/ 465503 h 731520"/>
              <a:gd name="connsiteX10" fmla="*/ 149000 w 731520"/>
              <a:gd name="connsiteY10" fmla="*/ 491935 h 731520"/>
              <a:gd name="connsiteX11" fmla="*/ 239869 w 731520"/>
              <a:gd name="connsiteY11" fmla="*/ 582803 h 731520"/>
              <a:gd name="connsiteX12" fmla="*/ 266301 w 731520"/>
              <a:gd name="connsiteY12" fmla="*/ 587090 h 731520"/>
              <a:gd name="connsiteX13" fmla="*/ 320164 w 731520"/>
              <a:gd name="connsiteY13" fmla="*/ 561515 h 731520"/>
              <a:gd name="connsiteX14" fmla="*/ 320164 w 731520"/>
              <a:gd name="connsiteY14" fmla="*/ 697389 h 731520"/>
              <a:gd name="connsiteX15" fmla="*/ 369742 w 731520"/>
              <a:gd name="connsiteY15" fmla="*/ 728107 h 731520"/>
              <a:gd name="connsiteX16" fmla="*/ 510760 w 731520"/>
              <a:gd name="connsiteY16" fmla="*/ 657527 h 731520"/>
              <a:gd name="connsiteX17" fmla="*/ 548622 w 731520"/>
              <a:gd name="connsiteY17" fmla="*/ 596234 h 731520"/>
              <a:gd name="connsiteX18" fmla="*/ 548622 w 731520"/>
              <a:gd name="connsiteY18" fmla="*/ 447072 h 731520"/>
              <a:gd name="connsiteX19" fmla="*/ 731502 w 731520"/>
              <a:gd name="connsiteY19" fmla="*/ 145463 h 731520"/>
              <a:gd name="connsiteX20" fmla="*/ 721786 w 731520"/>
              <a:gd name="connsiteY20" fmla="*/ 27448 h 731520"/>
              <a:gd name="connsiteX21" fmla="*/ 571624 w 731520"/>
              <a:gd name="connsiteY21" fmla="*/ 228759 h 731520"/>
              <a:gd name="connsiteX22" fmla="*/ 503044 w 731520"/>
              <a:gd name="connsiteY22" fmla="*/ 160179 h 731520"/>
              <a:gd name="connsiteX23" fmla="*/ 571624 w 731520"/>
              <a:gd name="connsiteY23" fmla="*/ 91599 h 731520"/>
              <a:gd name="connsiteX24" fmla="*/ 640204 w 731520"/>
              <a:gd name="connsiteY24" fmla="*/ 160179 h 731520"/>
              <a:gd name="connsiteX25" fmla="*/ 571624 w 731520"/>
              <a:gd name="connsiteY25" fmla="*/ 2287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731520">
                <a:moveTo>
                  <a:pt x="721786" y="27448"/>
                </a:moveTo>
                <a:cubicBezTo>
                  <a:pt x="719929" y="18733"/>
                  <a:pt x="713071" y="11875"/>
                  <a:pt x="704355" y="10017"/>
                </a:cubicBezTo>
                <a:cubicBezTo>
                  <a:pt x="658350" y="159"/>
                  <a:pt x="622345" y="159"/>
                  <a:pt x="586483" y="159"/>
                </a:cubicBezTo>
                <a:cubicBezTo>
                  <a:pt x="439036" y="159"/>
                  <a:pt x="350597" y="79026"/>
                  <a:pt x="284589" y="183039"/>
                </a:cubicBezTo>
                <a:lnTo>
                  <a:pt x="135713" y="183039"/>
                </a:lnTo>
                <a:cubicBezTo>
                  <a:pt x="109709" y="183039"/>
                  <a:pt x="85992" y="197755"/>
                  <a:pt x="74419" y="220901"/>
                </a:cubicBezTo>
                <a:lnTo>
                  <a:pt x="3839" y="362061"/>
                </a:lnTo>
                <a:cubicBezTo>
                  <a:pt x="-7591" y="384921"/>
                  <a:pt x="8983" y="411639"/>
                  <a:pt x="34557" y="411639"/>
                </a:cubicBezTo>
                <a:lnTo>
                  <a:pt x="170431" y="411639"/>
                </a:lnTo>
                <a:cubicBezTo>
                  <a:pt x="162002" y="429927"/>
                  <a:pt x="153429" y="448072"/>
                  <a:pt x="144714" y="465503"/>
                </a:cubicBezTo>
                <a:cubicBezTo>
                  <a:pt x="140285" y="474361"/>
                  <a:pt x="141999" y="484934"/>
                  <a:pt x="149000" y="491935"/>
                </a:cubicBezTo>
                <a:lnTo>
                  <a:pt x="239869" y="582803"/>
                </a:lnTo>
                <a:cubicBezTo>
                  <a:pt x="246869" y="589804"/>
                  <a:pt x="257442" y="591519"/>
                  <a:pt x="266301" y="587090"/>
                </a:cubicBezTo>
                <a:cubicBezTo>
                  <a:pt x="283731" y="578374"/>
                  <a:pt x="301876" y="569945"/>
                  <a:pt x="320164" y="561515"/>
                </a:cubicBezTo>
                <a:lnTo>
                  <a:pt x="320164" y="697389"/>
                </a:lnTo>
                <a:cubicBezTo>
                  <a:pt x="320164" y="722821"/>
                  <a:pt x="347025" y="739394"/>
                  <a:pt x="369742" y="728107"/>
                </a:cubicBezTo>
                <a:lnTo>
                  <a:pt x="510760" y="657527"/>
                </a:lnTo>
                <a:cubicBezTo>
                  <a:pt x="534048" y="645954"/>
                  <a:pt x="548622" y="622094"/>
                  <a:pt x="548622" y="596234"/>
                </a:cubicBezTo>
                <a:lnTo>
                  <a:pt x="548622" y="447072"/>
                </a:lnTo>
                <a:cubicBezTo>
                  <a:pt x="652349" y="380921"/>
                  <a:pt x="731502" y="292196"/>
                  <a:pt x="731502" y="145463"/>
                </a:cubicBezTo>
                <a:cubicBezTo>
                  <a:pt x="731644" y="109458"/>
                  <a:pt x="731644" y="73454"/>
                  <a:pt x="721786" y="27448"/>
                </a:cubicBezTo>
                <a:close/>
                <a:moveTo>
                  <a:pt x="571624" y="228759"/>
                </a:moveTo>
                <a:cubicBezTo>
                  <a:pt x="533763" y="228759"/>
                  <a:pt x="503044" y="198041"/>
                  <a:pt x="503044" y="160179"/>
                </a:cubicBezTo>
                <a:cubicBezTo>
                  <a:pt x="503044" y="122317"/>
                  <a:pt x="533763" y="91599"/>
                  <a:pt x="571624" y="91599"/>
                </a:cubicBezTo>
                <a:cubicBezTo>
                  <a:pt x="609486" y="91599"/>
                  <a:pt x="640204" y="122317"/>
                  <a:pt x="640204" y="160179"/>
                </a:cubicBezTo>
                <a:cubicBezTo>
                  <a:pt x="640204" y="198041"/>
                  <a:pt x="609486" y="228759"/>
                  <a:pt x="571624" y="228759"/>
                </a:cubicBezTo>
                <a:close/>
              </a:path>
            </a:pathLst>
          </a:custGeom>
          <a:solidFill>
            <a:srgbClr val="910830"/>
          </a:solidFill>
          <a:ln w="1414" cap="flat">
            <a:noFill/>
            <a:prstDash val="solid"/>
            <a:miter/>
          </a:ln>
        </p:spPr>
        <p:txBody>
          <a:bodyPr rtlCol="0" anchor="ctr"/>
          <a:lstStyle/>
          <a:p>
            <a:endParaRPr lang="en-GB"/>
          </a:p>
        </p:txBody>
      </p:sp>
      <p:sp>
        <p:nvSpPr>
          <p:cNvPr id="356" name="Grafik 352">
            <a:extLst>
              <a:ext uri="{FF2B5EF4-FFF2-40B4-BE49-F238E27FC236}">
                <a16:creationId xmlns:a16="http://schemas.microsoft.com/office/drawing/2014/main" id="{05AC529B-DA7A-4226-865F-F9D038F788B7}"/>
              </a:ext>
            </a:extLst>
          </p:cNvPr>
          <p:cNvSpPr/>
          <p:nvPr/>
        </p:nvSpPr>
        <p:spPr>
          <a:xfrm>
            <a:off x="4774664" y="4169671"/>
            <a:ext cx="480789" cy="480789"/>
          </a:xfrm>
          <a:custGeom>
            <a:avLst/>
            <a:gdLst>
              <a:gd name="connsiteX0" fmla="*/ 594519 w 731520"/>
              <a:gd name="connsiteY0" fmla="*/ 457359 h 731520"/>
              <a:gd name="connsiteX1" fmla="*/ 457359 w 731520"/>
              <a:gd name="connsiteY1" fmla="*/ 457359 h 731520"/>
              <a:gd name="connsiteX2" fmla="*/ 411639 w 731520"/>
              <a:gd name="connsiteY2" fmla="*/ 411639 h 731520"/>
              <a:gd name="connsiteX3" fmla="*/ 457359 w 731520"/>
              <a:gd name="connsiteY3" fmla="*/ 365919 h 731520"/>
              <a:gd name="connsiteX4" fmla="*/ 594519 w 731520"/>
              <a:gd name="connsiteY4" fmla="*/ 365919 h 731520"/>
              <a:gd name="connsiteX5" fmla="*/ 731679 w 731520"/>
              <a:gd name="connsiteY5" fmla="*/ 137319 h 731520"/>
              <a:gd name="connsiteX6" fmla="*/ 594519 w 731520"/>
              <a:gd name="connsiteY6" fmla="*/ 159 h 731520"/>
              <a:gd name="connsiteX7" fmla="*/ 457359 w 731520"/>
              <a:gd name="connsiteY7" fmla="*/ 137319 h 731520"/>
              <a:gd name="connsiteX8" fmla="*/ 522081 w 731520"/>
              <a:gd name="connsiteY8" fmla="*/ 274479 h 731520"/>
              <a:gd name="connsiteX9" fmla="*/ 457359 w 731520"/>
              <a:gd name="connsiteY9" fmla="*/ 274479 h 731520"/>
              <a:gd name="connsiteX10" fmla="*/ 320199 w 731520"/>
              <a:gd name="connsiteY10" fmla="*/ 411639 h 731520"/>
              <a:gd name="connsiteX11" fmla="*/ 457359 w 731520"/>
              <a:gd name="connsiteY11" fmla="*/ 548799 h 731520"/>
              <a:gd name="connsiteX12" fmla="*/ 594519 w 731520"/>
              <a:gd name="connsiteY12" fmla="*/ 548799 h 731520"/>
              <a:gd name="connsiteX13" fmla="*/ 640239 w 731520"/>
              <a:gd name="connsiteY13" fmla="*/ 594519 h 731520"/>
              <a:gd name="connsiteX14" fmla="*/ 594519 w 731520"/>
              <a:gd name="connsiteY14" fmla="*/ 640239 h 731520"/>
              <a:gd name="connsiteX15" fmla="*/ 265192 w 731520"/>
              <a:gd name="connsiteY15" fmla="*/ 640239 h 731520"/>
              <a:gd name="connsiteX16" fmla="*/ 197612 w 731520"/>
              <a:gd name="connsiteY16" fmla="*/ 731679 h 731520"/>
              <a:gd name="connsiteX17" fmla="*/ 594519 w 731520"/>
              <a:gd name="connsiteY17" fmla="*/ 731679 h 731520"/>
              <a:gd name="connsiteX18" fmla="*/ 731679 w 731520"/>
              <a:gd name="connsiteY18" fmla="*/ 594519 h 731520"/>
              <a:gd name="connsiteX19" fmla="*/ 594519 w 731520"/>
              <a:gd name="connsiteY19" fmla="*/ 457359 h 731520"/>
              <a:gd name="connsiteX20" fmla="*/ 594519 w 731520"/>
              <a:gd name="connsiteY20" fmla="*/ 91599 h 731520"/>
              <a:gd name="connsiteX21" fmla="*/ 640239 w 731520"/>
              <a:gd name="connsiteY21" fmla="*/ 137319 h 731520"/>
              <a:gd name="connsiteX22" fmla="*/ 594519 w 731520"/>
              <a:gd name="connsiteY22" fmla="*/ 183039 h 731520"/>
              <a:gd name="connsiteX23" fmla="*/ 548799 w 731520"/>
              <a:gd name="connsiteY23" fmla="*/ 137319 h 731520"/>
              <a:gd name="connsiteX24" fmla="*/ 594519 w 731520"/>
              <a:gd name="connsiteY24" fmla="*/ 91599 h 731520"/>
              <a:gd name="connsiteX25" fmla="*/ 137319 w 731520"/>
              <a:gd name="connsiteY25" fmla="*/ 365919 h 731520"/>
              <a:gd name="connsiteX26" fmla="*/ 159 w 731520"/>
              <a:gd name="connsiteY26" fmla="*/ 503079 h 731520"/>
              <a:gd name="connsiteX27" fmla="*/ 137319 w 731520"/>
              <a:gd name="connsiteY27" fmla="*/ 731679 h 731520"/>
              <a:gd name="connsiteX28" fmla="*/ 274479 w 731520"/>
              <a:gd name="connsiteY28" fmla="*/ 503079 h 731520"/>
              <a:gd name="connsiteX29" fmla="*/ 137319 w 731520"/>
              <a:gd name="connsiteY29" fmla="*/ 365919 h 731520"/>
              <a:gd name="connsiteX30" fmla="*/ 137319 w 731520"/>
              <a:gd name="connsiteY30" fmla="*/ 548799 h 731520"/>
              <a:gd name="connsiteX31" fmla="*/ 91599 w 731520"/>
              <a:gd name="connsiteY31" fmla="*/ 503079 h 731520"/>
              <a:gd name="connsiteX32" fmla="*/ 137319 w 731520"/>
              <a:gd name="connsiteY32" fmla="*/ 457359 h 731520"/>
              <a:gd name="connsiteX33" fmla="*/ 183039 w 731520"/>
              <a:gd name="connsiteY33" fmla="*/ 503079 h 731520"/>
              <a:gd name="connsiteX34" fmla="*/ 137319 w 731520"/>
              <a:gd name="connsiteY34"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731520">
                <a:moveTo>
                  <a:pt x="594519" y="457359"/>
                </a:moveTo>
                <a:lnTo>
                  <a:pt x="457359" y="457359"/>
                </a:lnTo>
                <a:cubicBezTo>
                  <a:pt x="432213" y="457359"/>
                  <a:pt x="411639" y="436785"/>
                  <a:pt x="411639" y="411639"/>
                </a:cubicBezTo>
                <a:cubicBezTo>
                  <a:pt x="411639" y="386493"/>
                  <a:pt x="432213" y="365919"/>
                  <a:pt x="457359" y="365919"/>
                </a:cubicBezTo>
                <a:lnTo>
                  <a:pt x="594519" y="365919"/>
                </a:lnTo>
                <a:cubicBezTo>
                  <a:pt x="594519" y="365919"/>
                  <a:pt x="731679" y="213043"/>
                  <a:pt x="731679" y="137319"/>
                </a:cubicBezTo>
                <a:cubicBezTo>
                  <a:pt x="731679" y="61595"/>
                  <a:pt x="670243" y="159"/>
                  <a:pt x="594519" y="159"/>
                </a:cubicBezTo>
                <a:cubicBezTo>
                  <a:pt x="518795" y="159"/>
                  <a:pt x="457359" y="61595"/>
                  <a:pt x="457359" y="137319"/>
                </a:cubicBezTo>
                <a:cubicBezTo>
                  <a:pt x="457359" y="173752"/>
                  <a:pt x="489077" y="227902"/>
                  <a:pt x="522081" y="274479"/>
                </a:cubicBezTo>
                <a:lnTo>
                  <a:pt x="457359" y="274479"/>
                </a:lnTo>
                <a:cubicBezTo>
                  <a:pt x="381778" y="274479"/>
                  <a:pt x="320199" y="336058"/>
                  <a:pt x="320199" y="411639"/>
                </a:cubicBezTo>
                <a:cubicBezTo>
                  <a:pt x="320199" y="487220"/>
                  <a:pt x="381778" y="548799"/>
                  <a:pt x="457359" y="548799"/>
                </a:cubicBezTo>
                <a:lnTo>
                  <a:pt x="594519" y="548799"/>
                </a:lnTo>
                <a:cubicBezTo>
                  <a:pt x="619665" y="548799"/>
                  <a:pt x="640239" y="569373"/>
                  <a:pt x="640239" y="594519"/>
                </a:cubicBezTo>
                <a:cubicBezTo>
                  <a:pt x="640239" y="619665"/>
                  <a:pt x="619665" y="640239"/>
                  <a:pt x="594519" y="640239"/>
                </a:cubicBezTo>
                <a:lnTo>
                  <a:pt x="265192" y="640239"/>
                </a:lnTo>
                <a:cubicBezTo>
                  <a:pt x="242332" y="675672"/>
                  <a:pt x="216900" y="708390"/>
                  <a:pt x="197612" y="731679"/>
                </a:cubicBezTo>
                <a:lnTo>
                  <a:pt x="594519" y="731679"/>
                </a:lnTo>
                <a:cubicBezTo>
                  <a:pt x="670100" y="731679"/>
                  <a:pt x="731679" y="670100"/>
                  <a:pt x="731679" y="594519"/>
                </a:cubicBezTo>
                <a:cubicBezTo>
                  <a:pt x="731679" y="518938"/>
                  <a:pt x="670100" y="457359"/>
                  <a:pt x="594519" y="457359"/>
                </a:cubicBezTo>
                <a:close/>
                <a:moveTo>
                  <a:pt x="594519" y="91599"/>
                </a:moveTo>
                <a:cubicBezTo>
                  <a:pt x="619808" y="91599"/>
                  <a:pt x="640239" y="112030"/>
                  <a:pt x="640239" y="137319"/>
                </a:cubicBezTo>
                <a:cubicBezTo>
                  <a:pt x="640239" y="162608"/>
                  <a:pt x="619808" y="183039"/>
                  <a:pt x="594519" y="183039"/>
                </a:cubicBezTo>
                <a:cubicBezTo>
                  <a:pt x="569230" y="183039"/>
                  <a:pt x="548799" y="162608"/>
                  <a:pt x="548799" y="137319"/>
                </a:cubicBezTo>
                <a:cubicBezTo>
                  <a:pt x="548799" y="112030"/>
                  <a:pt x="569230" y="91599"/>
                  <a:pt x="594519" y="91599"/>
                </a:cubicBezTo>
                <a:close/>
                <a:moveTo>
                  <a:pt x="137319" y="365919"/>
                </a:moveTo>
                <a:cubicBezTo>
                  <a:pt x="61595" y="365919"/>
                  <a:pt x="159" y="427355"/>
                  <a:pt x="159" y="503079"/>
                </a:cubicBezTo>
                <a:cubicBezTo>
                  <a:pt x="159" y="578803"/>
                  <a:pt x="137319" y="731679"/>
                  <a:pt x="137319" y="731679"/>
                </a:cubicBezTo>
                <a:cubicBezTo>
                  <a:pt x="137319" y="731679"/>
                  <a:pt x="274479" y="578803"/>
                  <a:pt x="274479" y="503079"/>
                </a:cubicBezTo>
                <a:cubicBezTo>
                  <a:pt x="274479" y="427355"/>
                  <a:pt x="213043" y="365919"/>
                  <a:pt x="137319" y="365919"/>
                </a:cubicBezTo>
                <a:close/>
                <a:moveTo>
                  <a:pt x="137319" y="548799"/>
                </a:moveTo>
                <a:cubicBezTo>
                  <a:pt x="112030" y="548799"/>
                  <a:pt x="91599" y="528368"/>
                  <a:pt x="91599" y="503079"/>
                </a:cubicBezTo>
                <a:cubicBezTo>
                  <a:pt x="91599" y="477790"/>
                  <a:pt x="112030" y="457359"/>
                  <a:pt x="137319" y="457359"/>
                </a:cubicBezTo>
                <a:cubicBezTo>
                  <a:pt x="162608" y="457359"/>
                  <a:pt x="183039" y="477790"/>
                  <a:pt x="183039" y="503079"/>
                </a:cubicBezTo>
                <a:cubicBezTo>
                  <a:pt x="183039" y="528368"/>
                  <a:pt x="162608" y="548799"/>
                  <a:pt x="137319" y="548799"/>
                </a:cubicBezTo>
                <a:close/>
              </a:path>
            </a:pathLst>
          </a:custGeom>
          <a:solidFill>
            <a:srgbClr val="910830"/>
          </a:solidFill>
          <a:ln w="1414" cap="flat">
            <a:noFill/>
            <a:prstDash val="solid"/>
            <a:miter/>
          </a:ln>
        </p:spPr>
        <p:txBody>
          <a:bodyPr rtlCol="0" anchor="ctr"/>
          <a:lstStyle/>
          <a:p>
            <a:endParaRPr lang="en-GB"/>
          </a:p>
        </p:txBody>
      </p:sp>
      <p:sp>
        <p:nvSpPr>
          <p:cNvPr id="357" name="Grafik 353">
            <a:extLst>
              <a:ext uri="{FF2B5EF4-FFF2-40B4-BE49-F238E27FC236}">
                <a16:creationId xmlns:a16="http://schemas.microsoft.com/office/drawing/2014/main" id="{ED3BA634-D880-458C-92DF-8F31139EE79E}"/>
              </a:ext>
            </a:extLst>
          </p:cNvPr>
          <p:cNvSpPr/>
          <p:nvPr/>
        </p:nvSpPr>
        <p:spPr>
          <a:xfrm>
            <a:off x="6335349" y="4199719"/>
            <a:ext cx="420690" cy="420690"/>
          </a:xfrm>
          <a:custGeom>
            <a:avLst/>
            <a:gdLst>
              <a:gd name="connsiteX0" fmla="*/ 183156 w 640080"/>
              <a:gd name="connsiteY0" fmla="*/ 548742 h 640080"/>
              <a:gd name="connsiteX1" fmla="*/ 91657 w 640080"/>
              <a:gd name="connsiteY1" fmla="*/ 640241 h 640080"/>
              <a:gd name="connsiteX2" fmla="*/ 160 w 640080"/>
              <a:gd name="connsiteY2" fmla="*/ 548742 h 640080"/>
              <a:gd name="connsiteX3" fmla="*/ 91659 w 640080"/>
              <a:gd name="connsiteY3" fmla="*/ 457244 h 640080"/>
              <a:gd name="connsiteX4" fmla="*/ 183156 w 640080"/>
              <a:gd name="connsiteY4" fmla="*/ 548742 h 640080"/>
              <a:gd name="connsiteX5" fmla="*/ 434130 w 640080"/>
              <a:gd name="connsiteY5" fmla="*/ 616251 h 640080"/>
              <a:gd name="connsiteX6" fmla="*/ 24150 w 640080"/>
              <a:gd name="connsiteY6" fmla="*/ 206271 h 640080"/>
              <a:gd name="connsiteX7" fmla="*/ 160 w 640080"/>
              <a:gd name="connsiteY7" fmla="*/ 229122 h 640080"/>
              <a:gd name="connsiteX8" fmla="*/ 160 w 640080"/>
              <a:gd name="connsiteY8" fmla="*/ 297801 h 640080"/>
              <a:gd name="connsiteX9" fmla="*/ 21430 w 640080"/>
              <a:gd name="connsiteY9" fmla="*/ 320687 h 640080"/>
              <a:gd name="connsiteX10" fmla="*/ 319713 w 640080"/>
              <a:gd name="connsiteY10" fmla="*/ 618970 h 640080"/>
              <a:gd name="connsiteX11" fmla="*/ 342599 w 640080"/>
              <a:gd name="connsiteY11" fmla="*/ 640239 h 640080"/>
              <a:gd name="connsiteX12" fmla="*/ 411277 w 640080"/>
              <a:gd name="connsiteY12" fmla="*/ 640239 h 640080"/>
              <a:gd name="connsiteX13" fmla="*/ 434130 w 640080"/>
              <a:gd name="connsiteY13" fmla="*/ 616251 h 640080"/>
              <a:gd name="connsiteX14" fmla="*/ 640226 w 640080"/>
              <a:gd name="connsiteY14" fmla="*/ 616662 h 640080"/>
              <a:gd name="connsiteX15" fmla="*/ 23739 w 640080"/>
              <a:gd name="connsiteY15" fmla="*/ 175 h 640080"/>
              <a:gd name="connsiteX16" fmla="*/ 160 w 640080"/>
              <a:gd name="connsiteY16" fmla="*/ 23044 h 640080"/>
              <a:gd name="connsiteX17" fmla="*/ 160 w 640080"/>
              <a:gd name="connsiteY17" fmla="*/ 91721 h 640080"/>
              <a:gd name="connsiteX18" fmla="*/ 22239 w 640080"/>
              <a:gd name="connsiteY18" fmla="*/ 114579 h 640080"/>
              <a:gd name="connsiteX19" fmla="*/ 525823 w 640080"/>
              <a:gd name="connsiteY19" fmla="*/ 618164 h 640080"/>
              <a:gd name="connsiteX20" fmla="*/ 548682 w 640080"/>
              <a:gd name="connsiteY20" fmla="*/ 640242 h 640080"/>
              <a:gd name="connsiteX21" fmla="*/ 617359 w 640080"/>
              <a:gd name="connsiteY21" fmla="*/ 640242 h 640080"/>
              <a:gd name="connsiteX22" fmla="*/ 640226 w 640080"/>
              <a:gd name="connsiteY22" fmla="*/ 61666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0080" h="640080">
                <a:moveTo>
                  <a:pt x="183156" y="548742"/>
                </a:moveTo>
                <a:cubicBezTo>
                  <a:pt x="183156" y="599276"/>
                  <a:pt x="142191" y="640241"/>
                  <a:pt x="91657" y="640241"/>
                </a:cubicBezTo>
                <a:cubicBezTo>
                  <a:pt x="41124" y="640241"/>
                  <a:pt x="160" y="599276"/>
                  <a:pt x="160" y="548742"/>
                </a:cubicBezTo>
                <a:cubicBezTo>
                  <a:pt x="160" y="498209"/>
                  <a:pt x="41125" y="457244"/>
                  <a:pt x="91659" y="457244"/>
                </a:cubicBezTo>
                <a:cubicBezTo>
                  <a:pt x="142192" y="457244"/>
                  <a:pt x="183156" y="498210"/>
                  <a:pt x="183156" y="548742"/>
                </a:cubicBezTo>
                <a:close/>
                <a:moveTo>
                  <a:pt x="434130" y="616251"/>
                </a:moveTo>
                <a:cubicBezTo>
                  <a:pt x="422194" y="395366"/>
                  <a:pt x="245271" y="218219"/>
                  <a:pt x="24150" y="206271"/>
                </a:cubicBezTo>
                <a:cubicBezTo>
                  <a:pt x="11099" y="205565"/>
                  <a:pt x="160" y="216052"/>
                  <a:pt x="160" y="229122"/>
                </a:cubicBezTo>
                <a:lnTo>
                  <a:pt x="160" y="297801"/>
                </a:lnTo>
                <a:cubicBezTo>
                  <a:pt x="160" y="309824"/>
                  <a:pt x="9433" y="319907"/>
                  <a:pt x="21430" y="320687"/>
                </a:cubicBezTo>
                <a:cubicBezTo>
                  <a:pt x="181210" y="331094"/>
                  <a:pt x="309285" y="458850"/>
                  <a:pt x="319713" y="618970"/>
                </a:cubicBezTo>
                <a:cubicBezTo>
                  <a:pt x="320495" y="630967"/>
                  <a:pt x="330577" y="640239"/>
                  <a:pt x="342599" y="640239"/>
                </a:cubicBezTo>
                <a:lnTo>
                  <a:pt x="411277" y="640239"/>
                </a:lnTo>
                <a:cubicBezTo>
                  <a:pt x="424349" y="640241"/>
                  <a:pt x="434836" y="629302"/>
                  <a:pt x="434130" y="616251"/>
                </a:cubicBezTo>
                <a:close/>
                <a:moveTo>
                  <a:pt x="640226" y="616662"/>
                </a:moveTo>
                <a:cubicBezTo>
                  <a:pt x="628233" y="282592"/>
                  <a:pt x="359441" y="12227"/>
                  <a:pt x="23739" y="175"/>
                </a:cubicBezTo>
                <a:cubicBezTo>
                  <a:pt x="10837" y="-288"/>
                  <a:pt x="160" y="10135"/>
                  <a:pt x="160" y="23044"/>
                </a:cubicBezTo>
                <a:lnTo>
                  <a:pt x="160" y="91721"/>
                </a:lnTo>
                <a:cubicBezTo>
                  <a:pt x="160" y="104044"/>
                  <a:pt x="9926" y="114074"/>
                  <a:pt x="22239" y="114579"/>
                </a:cubicBezTo>
                <a:cubicBezTo>
                  <a:pt x="295386" y="125779"/>
                  <a:pt x="514625" y="345060"/>
                  <a:pt x="525823" y="618164"/>
                </a:cubicBezTo>
                <a:cubicBezTo>
                  <a:pt x="526327" y="630477"/>
                  <a:pt x="536357" y="640242"/>
                  <a:pt x="548682" y="640242"/>
                </a:cubicBezTo>
                <a:lnTo>
                  <a:pt x="617359" y="640242"/>
                </a:lnTo>
                <a:cubicBezTo>
                  <a:pt x="630266" y="640241"/>
                  <a:pt x="640689" y="629564"/>
                  <a:pt x="640226" y="616662"/>
                </a:cubicBezTo>
                <a:close/>
              </a:path>
            </a:pathLst>
          </a:custGeom>
          <a:solidFill>
            <a:srgbClr val="910830"/>
          </a:solidFill>
          <a:ln w="1424" cap="flat">
            <a:noFill/>
            <a:prstDash val="solid"/>
            <a:miter/>
          </a:ln>
        </p:spPr>
        <p:txBody>
          <a:bodyPr rtlCol="0" anchor="ctr"/>
          <a:lstStyle/>
          <a:p>
            <a:endParaRPr lang="en-GB"/>
          </a:p>
        </p:txBody>
      </p:sp>
      <p:sp>
        <p:nvSpPr>
          <p:cNvPr id="358" name="Grafik 354">
            <a:extLst>
              <a:ext uri="{FF2B5EF4-FFF2-40B4-BE49-F238E27FC236}">
                <a16:creationId xmlns:a16="http://schemas.microsoft.com/office/drawing/2014/main" id="{C9B9FB3F-24EA-4EE1-BEBC-8176FE766E0A}"/>
              </a:ext>
            </a:extLst>
          </p:cNvPr>
          <p:cNvSpPr/>
          <p:nvPr/>
        </p:nvSpPr>
        <p:spPr>
          <a:xfrm>
            <a:off x="6815512" y="4199719"/>
            <a:ext cx="420690" cy="420690"/>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 name="connsiteX9" fmla="*/ 160180 w 640080"/>
              <a:gd name="connsiteY9" fmla="*/ 548800 h 640080"/>
              <a:gd name="connsiteX10" fmla="*/ 91600 w 640080"/>
              <a:gd name="connsiteY10" fmla="*/ 480220 h 640080"/>
              <a:gd name="connsiteX11" fmla="*/ 160180 w 640080"/>
              <a:gd name="connsiteY11" fmla="*/ 411640 h 640080"/>
              <a:gd name="connsiteX12" fmla="*/ 228760 w 640080"/>
              <a:gd name="connsiteY12" fmla="*/ 480220 h 640080"/>
              <a:gd name="connsiteX13" fmla="*/ 160180 w 640080"/>
              <a:gd name="connsiteY13" fmla="*/ 548800 h 640080"/>
              <a:gd name="connsiteX14" fmla="*/ 385256 w 640080"/>
              <a:gd name="connsiteY14" fmla="*/ 548800 h 640080"/>
              <a:gd name="connsiteX15" fmla="*/ 336199 w 640080"/>
              <a:gd name="connsiteY15" fmla="*/ 548800 h 640080"/>
              <a:gd name="connsiteX16" fmla="*/ 319852 w 640080"/>
              <a:gd name="connsiteY16" fmla="*/ 533607 h 640080"/>
              <a:gd name="connsiteX17" fmla="*/ 106792 w 640080"/>
              <a:gd name="connsiteY17" fmla="*/ 320547 h 640080"/>
              <a:gd name="connsiteX18" fmla="*/ 91600 w 640080"/>
              <a:gd name="connsiteY18" fmla="*/ 304201 h 640080"/>
              <a:gd name="connsiteX19" fmla="*/ 91600 w 640080"/>
              <a:gd name="connsiteY19" fmla="*/ 255145 h 640080"/>
              <a:gd name="connsiteX20" fmla="*/ 108737 w 640080"/>
              <a:gd name="connsiteY20" fmla="*/ 238822 h 640080"/>
              <a:gd name="connsiteX21" fmla="*/ 401579 w 640080"/>
              <a:gd name="connsiteY21" fmla="*/ 531664 h 640080"/>
              <a:gd name="connsiteX22" fmla="*/ 385256 w 640080"/>
              <a:gd name="connsiteY22" fmla="*/ 548800 h 640080"/>
              <a:gd name="connsiteX23" fmla="*/ 532455 w 640080"/>
              <a:gd name="connsiteY23" fmla="*/ 548800 h 640080"/>
              <a:gd name="connsiteX24" fmla="*/ 483401 w 640080"/>
              <a:gd name="connsiteY24" fmla="*/ 548800 h 640080"/>
              <a:gd name="connsiteX25" fmla="*/ 467074 w 640080"/>
              <a:gd name="connsiteY25" fmla="*/ 533030 h 640080"/>
              <a:gd name="connsiteX26" fmla="*/ 107372 w 640080"/>
              <a:gd name="connsiteY26" fmla="*/ 173328 h 640080"/>
              <a:gd name="connsiteX27" fmla="*/ 91600 w 640080"/>
              <a:gd name="connsiteY27" fmla="*/ 157000 h 640080"/>
              <a:gd name="connsiteX28" fmla="*/ 91600 w 640080"/>
              <a:gd name="connsiteY28" fmla="*/ 107945 h 640080"/>
              <a:gd name="connsiteX29" fmla="*/ 108441 w 640080"/>
              <a:gd name="connsiteY29" fmla="*/ 91612 h 640080"/>
              <a:gd name="connsiteX30" fmla="*/ 548789 w 640080"/>
              <a:gd name="connsiteY30" fmla="*/ 531960 h 640080"/>
              <a:gd name="connsiteX31" fmla="*/ 532455 w 640080"/>
              <a:gd name="connsiteY31" fmla="*/ 5488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0080" h="640080">
                <a:moveTo>
                  <a:pt x="571660" y="160"/>
                </a:move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68740"/>
                </a:lnTo>
                <a:cubicBezTo>
                  <a:pt x="640240" y="30864"/>
                  <a:pt x="609536" y="160"/>
                  <a:pt x="571660" y="160"/>
                </a:cubicBezTo>
                <a:close/>
                <a:moveTo>
                  <a:pt x="160180" y="548800"/>
                </a:moveTo>
                <a:cubicBezTo>
                  <a:pt x="122304" y="548800"/>
                  <a:pt x="91600" y="518096"/>
                  <a:pt x="91600" y="480220"/>
                </a:cubicBezTo>
                <a:cubicBezTo>
                  <a:pt x="91600" y="442344"/>
                  <a:pt x="122304" y="411640"/>
                  <a:pt x="160180" y="411640"/>
                </a:cubicBezTo>
                <a:cubicBezTo>
                  <a:pt x="198056" y="411640"/>
                  <a:pt x="228760" y="442344"/>
                  <a:pt x="228760" y="480220"/>
                </a:cubicBezTo>
                <a:cubicBezTo>
                  <a:pt x="228760" y="518096"/>
                  <a:pt x="198056" y="548800"/>
                  <a:pt x="160180" y="548800"/>
                </a:cubicBezTo>
                <a:close/>
                <a:moveTo>
                  <a:pt x="385256" y="548800"/>
                </a:moveTo>
                <a:lnTo>
                  <a:pt x="336199" y="548800"/>
                </a:lnTo>
                <a:cubicBezTo>
                  <a:pt x="327611" y="548800"/>
                  <a:pt x="320410" y="542177"/>
                  <a:pt x="319852" y="533607"/>
                </a:cubicBezTo>
                <a:cubicBezTo>
                  <a:pt x="312402" y="419236"/>
                  <a:pt x="220921" y="327981"/>
                  <a:pt x="106792" y="320547"/>
                </a:cubicBezTo>
                <a:cubicBezTo>
                  <a:pt x="98224" y="319990"/>
                  <a:pt x="91600" y="312788"/>
                  <a:pt x="91600" y="304201"/>
                </a:cubicBezTo>
                <a:lnTo>
                  <a:pt x="91600" y="255145"/>
                </a:lnTo>
                <a:cubicBezTo>
                  <a:pt x="91600" y="245808"/>
                  <a:pt x="99413" y="238319"/>
                  <a:pt x="108737" y="238822"/>
                </a:cubicBezTo>
                <a:cubicBezTo>
                  <a:pt x="266679" y="247357"/>
                  <a:pt x="393054" y="373890"/>
                  <a:pt x="401579" y="531664"/>
                </a:cubicBezTo>
                <a:cubicBezTo>
                  <a:pt x="402082" y="540988"/>
                  <a:pt x="394592" y="548800"/>
                  <a:pt x="385256" y="548800"/>
                </a:cubicBezTo>
                <a:close/>
                <a:moveTo>
                  <a:pt x="532455" y="548800"/>
                </a:moveTo>
                <a:lnTo>
                  <a:pt x="483401" y="548800"/>
                </a:lnTo>
                <a:cubicBezTo>
                  <a:pt x="474598" y="548800"/>
                  <a:pt x="467434" y="541825"/>
                  <a:pt x="467074" y="533030"/>
                </a:cubicBezTo>
                <a:cubicBezTo>
                  <a:pt x="459076" y="337955"/>
                  <a:pt x="302477" y="181327"/>
                  <a:pt x="107372" y="173328"/>
                </a:cubicBezTo>
                <a:cubicBezTo>
                  <a:pt x="98575" y="172966"/>
                  <a:pt x="91600" y="165802"/>
                  <a:pt x="91600" y="157000"/>
                </a:cubicBezTo>
                <a:lnTo>
                  <a:pt x="91600" y="107945"/>
                </a:lnTo>
                <a:cubicBezTo>
                  <a:pt x="91600" y="98724"/>
                  <a:pt x="99227" y="91280"/>
                  <a:pt x="108441" y="91612"/>
                </a:cubicBezTo>
                <a:cubicBezTo>
                  <a:pt x="348228" y="100220"/>
                  <a:pt x="540224" y="293338"/>
                  <a:pt x="548789" y="531960"/>
                </a:cubicBezTo>
                <a:cubicBezTo>
                  <a:pt x="549120" y="541174"/>
                  <a:pt x="541677" y="548800"/>
                  <a:pt x="532455" y="548800"/>
                </a:cubicBezTo>
                <a:close/>
              </a:path>
            </a:pathLst>
          </a:custGeom>
          <a:solidFill>
            <a:srgbClr val="910830"/>
          </a:solidFill>
          <a:ln w="1424" cap="flat">
            <a:noFill/>
            <a:prstDash val="solid"/>
            <a:miter/>
          </a:ln>
        </p:spPr>
        <p:txBody>
          <a:bodyPr rtlCol="0" anchor="ctr"/>
          <a:lstStyle/>
          <a:p>
            <a:endParaRPr lang="en-GB"/>
          </a:p>
        </p:txBody>
      </p:sp>
      <p:sp>
        <p:nvSpPr>
          <p:cNvPr id="359" name="Grafik 355">
            <a:extLst>
              <a:ext uri="{FF2B5EF4-FFF2-40B4-BE49-F238E27FC236}">
                <a16:creationId xmlns:a16="http://schemas.microsoft.com/office/drawing/2014/main" id="{E46C1217-92E5-4637-9FA4-99D03166F3E8}"/>
              </a:ext>
            </a:extLst>
          </p:cNvPr>
          <p:cNvSpPr/>
          <p:nvPr/>
        </p:nvSpPr>
        <p:spPr>
          <a:xfrm>
            <a:off x="7745789" y="4199720"/>
            <a:ext cx="360591" cy="420690"/>
          </a:xfrm>
          <a:custGeom>
            <a:avLst/>
            <a:gdLst>
              <a:gd name="connsiteX0" fmla="*/ 342145 w 548640"/>
              <a:gd name="connsiteY0" fmla="*/ 411639 h 640080"/>
              <a:gd name="connsiteX1" fmla="*/ 548799 w 548640"/>
              <a:gd name="connsiteY1" fmla="*/ 204572 h 640080"/>
              <a:gd name="connsiteX2" fmla="*/ 342145 w 548640"/>
              <a:gd name="connsiteY2" fmla="*/ 159 h 640080"/>
              <a:gd name="connsiteX3" fmla="*/ 108744 w 548640"/>
              <a:gd name="connsiteY3" fmla="*/ 159 h 640080"/>
              <a:gd name="connsiteX4" fmla="*/ 91599 w 548640"/>
              <a:gd name="connsiteY4" fmla="*/ 17304 h 640080"/>
              <a:gd name="connsiteX5" fmla="*/ 91599 w 548640"/>
              <a:gd name="connsiteY5" fmla="*/ 312530 h 640080"/>
              <a:gd name="connsiteX6" fmla="*/ 17304 w 548640"/>
              <a:gd name="connsiteY6" fmla="*/ 312530 h 640080"/>
              <a:gd name="connsiteX7" fmla="*/ 159 w 548640"/>
              <a:gd name="connsiteY7" fmla="*/ 329675 h 640080"/>
              <a:gd name="connsiteX8" fmla="*/ 159 w 548640"/>
              <a:gd name="connsiteY8" fmla="*/ 394494 h 640080"/>
              <a:gd name="connsiteX9" fmla="*/ 17304 w 548640"/>
              <a:gd name="connsiteY9" fmla="*/ 411639 h 640080"/>
              <a:gd name="connsiteX10" fmla="*/ 91599 w 548640"/>
              <a:gd name="connsiteY10" fmla="*/ 411639 h 640080"/>
              <a:gd name="connsiteX11" fmla="*/ 91599 w 548640"/>
              <a:gd name="connsiteY11" fmla="*/ 457359 h 640080"/>
              <a:gd name="connsiteX12" fmla="*/ 17304 w 548640"/>
              <a:gd name="connsiteY12" fmla="*/ 457359 h 640080"/>
              <a:gd name="connsiteX13" fmla="*/ 159 w 548640"/>
              <a:gd name="connsiteY13" fmla="*/ 474504 h 640080"/>
              <a:gd name="connsiteX14" fmla="*/ 159 w 548640"/>
              <a:gd name="connsiteY14" fmla="*/ 531654 h 640080"/>
              <a:gd name="connsiteX15" fmla="*/ 17304 w 548640"/>
              <a:gd name="connsiteY15" fmla="*/ 548799 h 640080"/>
              <a:gd name="connsiteX16" fmla="*/ 91599 w 548640"/>
              <a:gd name="connsiteY16" fmla="*/ 548799 h 640080"/>
              <a:gd name="connsiteX17" fmla="*/ 91599 w 548640"/>
              <a:gd name="connsiteY17" fmla="*/ 623094 h 640080"/>
              <a:gd name="connsiteX18" fmla="*/ 108744 w 548640"/>
              <a:gd name="connsiteY18" fmla="*/ 640239 h 640080"/>
              <a:gd name="connsiteX19" fmla="*/ 192412 w 548640"/>
              <a:gd name="connsiteY19" fmla="*/ 640239 h 640080"/>
              <a:gd name="connsiteX20" fmla="*/ 209557 w 548640"/>
              <a:gd name="connsiteY20" fmla="*/ 623094 h 640080"/>
              <a:gd name="connsiteX21" fmla="*/ 209557 w 548640"/>
              <a:gd name="connsiteY21" fmla="*/ 548799 h 640080"/>
              <a:gd name="connsiteX22" fmla="*/ 440214 w 548640"/>
              <a:gd name="connsiteY22" fmla="*/ 548799 h 640080"/>
              <a:gd name="connsiteX23" fmla="*/ 457359 w 548640"/>
              <a:gd name="connsiteY23" fmla="*/ 531654 h 640080"/>
              <a:gd name="connsiteX24" fmla="*/ 457359 w 548640"/>
              <a:gd name="connsiteY24" fmla="*/ 474504 h 640080"/>
              <a:gd name="connsiteX25" fmla="*/ 440214 w 548640"/>
              <a:gd name="connsiteY25" fmla="*/ 457359 h 640080"/>
              <a:gd name="connsiteX26" fmla="*/ 209557 w 548640"/>
              <a:gd name="connsiteY26" fmla="*/ 457359 h 640080"/>
              <a:gd name="connsiteX27" fmla="*/ 209557 w 548640"/>
              <a:gd name="connsiteY27" fmla="*/ 411639 h 640080"/>
              <a:gd name="connsiteX28" fmla="*/ 342145 w 548640"/>
              <a:gd name="connsiteY28" fmla="*/ 411639 h 640080"/>
              <a:gd name="connsiteX29" fmla="*/ 209557 w 548640"/>
              <a:gd name="connsiteY29" fmla="*/ 98383 h 640080"/>
              <a:gd name="connsiteX30" fmla="*/ 322028 w 548640"/>
              <a:gd name="connsiteY30" fmla="*/ 98383 h 640080"/>
              <a:gd name="connsiteX31" fmla="*/ 429013 w 548640"/>
              <a:gd name="connsiteY31" fmla="*/ 204572 h 640080"/>
              <a:gd name="connsiteX32" fmla="*/ 320199 w 548640"/>
              <a:gd name="connsiteY32" fmla="*/ 312530 h 640080"/>
              <a:gd name="connsiteX33" fmla="*/ 209557 w 548640"/>
              <a:gd name="connsiteY33" fmla="*/ 312530 h 640080"/>
              <a:gd name="connsiteX34" fmla="*/ 209557 w 548640"/>
              <a:gd name="connsiteY34" fmla="*/ 98383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48640" h="640080">
                <a:moveTo>
                  <a:pt x="342145" y="411639"/>
                </a:moveTo>
                <a:cubicBezTo>
                  <a:pt x="463760" y="411639"/>
                  <a:pt x="548799" y="326688"/>
                  <a:pt x="548799" y="204572"/>
                </a:cubicBezTo>
                <a:cubicBezTo>
                  <a:pt x="548799" y="82455"/>
                  <a:pt x="463760" y="159"/>
                  <a:pt x="342145" y="159"/>
                </a:cubicBezTo>
                <a:lnTo>
                  <a:pt x="108744" y="159"/>
                </a:lnTo>
                <a:cubicBezTo>
                  <a:pt x="99276" y="159"/>
                  <a:pt x="91599" y="7836"/>
                  <a:pt x="91599" y="17304"/>
                </a:cubicBezTo>
                <a:lnTo>
                  <a:pt x="91599" y="312530"/>
                </a:lnTo>
                <a:lnTo>
                  <a:pt x="17304" y="312530"/>
                </a:lnTo>
                <a:cubicBezTo>
                  <a:pt x="7836" y="312530"/>
                  <a:pt x="159" y="320206"/>
                  <a:pt x="159" y="329675"/>
                </a:cubicBezTo>
                <a:lnTo>
                  <a:pt x="159" y="394494"/>
                </a:lnTo>
                <a:cubicBezTo>
                  <a:pt x="159" y="403962"/>
                  <a:pt x="7836" y="411639"/>
                  <a:pt x="17304" y="411639"/>
                </a:cubicBezTo>
                <a:lnTo>
                  <a:pt x="91599" y="411639"/>
                </a:lnTo>
                <a:lnTo>
                  <a:pt x="91599" y="457359"/>
                </a:lnTo>
                <a:lnTo>
                  <a:pt x="17304" y="457359"/>
                </a:lnTo>
                <a:cubicBezTo>
                  <a:pt x="7836" y="457359"/>
                  <a:pt x="159" y="465036"/>
                  <a:pt x="159" y="474504"/>
                </a:cubicBezTo>
                <a:lnTo>
                  <a:pt x="159" y="531654"/>
                </a:lnTo>
                <a:cubicBezTo>
                  <a:pt x="159" y="541122"/>
                  <a:pt x="7836" y="548799"/>
                  <a:pt x="17304" y="548799"/>
                </a:cubicBezTo>
                <a:lnTo>
                  <a:pt x="91599" y="548799"/>
                </a:lnTo>
                <a:lnTo>
                  <a:pt x="91599" y="623094"/>
                </a:lnTo>
                <a:cubicBezTo>
                  <a:pt x="91599" y="632562"/>
                  <a:pt x="99276" y="640239"/>
                  <a:pt x="108744" y="640239"/>
                </a:cubicBezTo>
                <a:lnTo>
                  <a:pt x="192412" y="640239"/>
                </a:lnTo>
                <a:cubicBezTo>
                  <a:pt x="201880" y="640239"/>
                  <a:pt x="209557" y="632562"/>
                  <a:pt x="209557" y="623094"/>
                </a:cubicBezTo>
                <a:lnTo>
                  <a:pt x="209557" y="548799"/>
                </a:lnTo>
                <a:lnTo>
                  <a:pt x="440214" y="548799"/>
                </a:lnTo>
                <a:cubicBezTo>
                  <a:pt x="449682" y="548799"/>
                  <a:pt x="457359" y="541122"/>
                  <a:pt x="457359" y="531654"/>
                </a:cubicBezTo>
                <a:lnTo>
                  <a:pt x="457359" y="474504"/>
                </a:lnTo>
                <a:cubicBezTo>
                  <a:pt x="457359" y="465036"/>
                  <a:pt x="449682" y="457359"/>
                  <a:pt x="440214" y="457359"/>
                </a:cubicBezTo>
                <a:lnTo>
                  <a:pt x="209557" y="457359"/>
                </a:lnTo>
                <a:lnTo>
                  <a:pt x="209557" y="411639"/>
                </a:lnTo>
                <a:lnTo>
                  <a:pt x="342145" y="411639"/>
                </a:lnTo>
                <a:close/>
                <a:moveTo>
                  <a:pt x="209557" y="98383"/>
                </a:moveTo>
                <a:lnTo>
                  <a:pt x="322028" y="98383"/>
                </a:lnTo>
                <a:cubicBezTo>
                  <a:pt x="388779" y="98383"/>
                  <a:pt x="429013" y="139974"/>
                  <a:pt x="429013" y="204572"/>
                </a:cubicBezTo>
                <a:cubicBezTo>
                  <a:pt x="429013" y="270054"/>
                  <a:pt x="388779" y="312530"/>
                  <a:pt x="320199" y="312530"/>
                </a:cubicBezTo>
                <a:lnTo>
                  <a:pt x="209557" y="312530"/>
                </a:lnTo>
                <a:lnTo>
                  <a:pt x="209557" y="98383"/>
                </a:lnTo>
                <a:close/>
              </a:path>
            </a:pathLst>
          </a:custGeom>
          <a:solidFill>
            <a:srgbClr val="910830"/>
          </a:solidFill>
          <a:ln w="1414" cap="flat">
            <a:noFill/>
            <a:prstDash val="solid"/>
            <a:miter/>
          </a:ln>
        </p:spPr>
        <p:txBody>
          <a:bodyPr rtlCol="0" anchor="ctr"/>
          <a:lstStyle/>
          <a:p>
            <a:endParaRPr lang="en-GB"/>
          </a:p>
        </p:txBody>
      </p:sp>
      <p:sp>
        <p:nvSpPr>
          <p:cNvPr id="360" name="Grafik 356">
            <a:extLst>
              <a:ext uri="{FF2B5EF4-FFF2-40B4-BE49-F238E27FC236}">
                <a16:creationId xmlns:a16="http://schemas.microsoft.com/office/drawing/2014/main" id="{8538212A-E9BA-4387-8DDB-9B8FE539FE2F}"/>
              </a:ext>
            </a:extLst>
          </p:cNvPr>
          <p:cNvSpPr/>
          <p:nvPr/>
        </p:nvSpPr>
        <p:spPr>
          <a:xfrm>
            <a:off x="1832908" y="4184718"/>
            <a:ext cx="600986" cy="450739"/>
          </a:xfrm>
          <a:custGeom>
            <a:avLst/>
            <a:gdLst>
              <a:gd name="connsiteX0" fmla="*/ 908498 w 914400"/>
              <a:gd name="connsiteY0" fmla="*/ 216152 h 685800"/>
              <a:gd name="connsiteX1" fmla="*/ 794769 w 914400"/>
              <a:gd name="connsiteY1" fmla="*/ 22556 h 685800"/>
              <a:gd name="connsiteX2" fmla="*/ 732619 w 914400"/>
              <a:gd name="connsiteY2" fmla="*/ 6126 h 685800"/>
              <a:gd name="connsiteX3" fmla="*/ 634035 w 914400"/>
              <a:gd name="connsiteY3" fmla="*/ 61990 h 685800"/>
              <a:gd name="connsiteX4" fmla="*/ 719331 w 914400"/>
              <a:gd name="connsiteY4" fmla="*/ 207294 h 685800"/>
              <a:gd name="connsiteX5" fmla="*/ 715188 w 914400"/>
              <a:gd name="connsiteY5" fmla="*/ 222581 h 685800"/>
              <a:gd name="connsiteX6" fmla="*/ 695471 w 914400"/>
              <a:gd name="connsiteY6" fmla="*/ 233725 h 685800"/>
              <a:gd name="connsiteX7" fmla="*/ 679898 w 914400"/>
              <a:gd name="connsiteY7" fmla="*/ 229582 h 685800"/>
              <a:gd name="connsiteX8" fmla="*/ 594602 w 914400"/>
              <a:gd name="connsiteY8" fmla="*/ 84421 h 685800"/>
              <a:gd name="connsiteX9" fmla="*/ 515735 w 914400"/>
              <a:gd name="connsiteY9" fmla="*/ 129141 h 685800"/>
              <a:gd name="connsiteX10" fmla="*/ 555597 w 914400"/>
              <a:gd name="connsiteY10" fmla="*/ 196864 h 685800"/>
              <a:gd name="connsiteX11" fmla="*/ 551453 w 914400"/>
              <a:gd name="connsiteY11" fmla="*/ 212151 h 685800"/>
              <a:gd name="connsiteX12" fmla="*/ 531737 w 914400"/>
              <a:gd name="connsiteY12" fmla="*/ 223296 h 685800"/>
              <a:gd name="connsiteX13" fmla="*/ 516163 w 914400"/>
              <a:gd name="connsiteY13" fmla="*/ 219152 h 685800"/>
              <a:gd name="connsiteX14" fmla="*/ 476301 w 914400"/>
              <a:gd name="connsiteY14" fmla="*/ 151572 h 685800"/>
              <a:gd name="connsiteX15" fmla="*/ 397434 w 914400"/>
              <a:gd name="connsiteY15" fmla="*/ 196292 h 685800"/>
              <a:gd name="connsiteX16" fmla="*/ 482873 w 914400"/>
              <a:gd name="connsiteY16" fmla="*/ 341596 h 685800"/>
              <a:gd name="connsiteX17" fmla="*/ 478730 w 914400"/>
              <a:gd name="connsiteY17" fmla="*/ 356884 h 685800"/>
              <a:gd name="connsiteX18" fmla="*/ 459013 w 914400"/>
              <a:gd name="connsiteY18" fmla="*/ 368028 h 685800"/>
              <a:gd name="connsiteX19" fmla="*/ 443440 w 914400"/>
              <a:gd name="connsiteY19" fmla="*/ 363885 h 685800"/>
              <a:gd name="connsiteX20" fmla="*/ 358143 w 914400"/>
              <a:gd name="connsiteY20" fmla="*/ 218581 h 685800"/>
              <a:gd name="connsiteX21" fmla="*/ 279277 w 914400"/>
              <a:gd name="connsiteY21" fmla="*/ 263301 h 685800"/>
              <a:gd name="connsiteX22" fmla="*/ 319139 w 914400"/>
              <a:gd name="connsiteY22" fmla="*/ 331023 h 685800"/>
              <a:gd name="connsiteX23" fmla="*/ 314995 w 914400"/>
              <a:gd name="connsiteY23" fmla="*/ 346311 h 685800"/>
              <a:gd name="connsiteX24" fmla="*/ 295278 w 914400"/>
              <a:gd name="connsiteY24" fmla="*/ 357455 h 685800"/>
              <a:gd name="connsiteX25" fmla="*/ 279705 w 914400"/>
              <a:gd name="connsiteY25" fmla="*/ 353312 h 685800"/>
              <a:gd name="connsiteX26" fmla="*/ 239843 w 914400"/>
              <a:gd name="connsiteY26" fmla="*/ 285446 h 685800"/>
              <a:gd name="connsiteX27" fmla="*/ 160976 w 914400"/>
              <a:gd name="connsiteY27" fmla="*/ 330166 h 685800"/>
              <a:gd name="connsiteX28" fmla="*/ 246272 w 914400"/>
              <a:gd name="connsiteY28" fmla="*/ 475470 h 685800"/>
              <a:gd name="connsiteX29" fmla="*/ 242129 w 914400"/>
              <a:gd name="connsiteY29" fmla="*/ 490758 h 685800"/>
              <a:gd name="connsiteX30" fmla="*/ 222412 w 914400"/>
              <a:gd name="connsiteY30" fmla="*/ 501902 h 685800"/>
              <a:gd name="connsiteX31" fmla="*/ 206839 w 914400"/>
              <a:gd name="connsiteY31" fmla="*/ 497758 h 685800"/>
              <a:gd name="connsiteX32" fmla="*/ 121542 w 914400"/>
              <a:gd name="connsiteY32" fmla="*/ 352883 h 685800"/>
              <a:gd name="connsiteX33" fmla="*/ 22959 w 914400"/>
              <a:gd name="connsiteY33" fmla="*/ 408747 h 685800"/>
              <a:gd name="connsiteX34" fmla="*/ 6242 w 914400"/>
              <a:gd name="connsiteY34" fmla="*/ 469898 h 685800"/>
              <a:gd name="connsiteX35" fmla="*/ 119971 w 914400"/>
              <a:gd name="connsiteY35" fmla="*/ 663636 h 685800"/>
              <a:gd name="connsiteX36" fmla="*/ 182121 w 914400"/>
              <a:gd name="connsiteY36" fmla="*/ 680067 h 685800"/>
              <a:gd name="connsiteX37" fmla="*/ 891924 w 914400"/>
              <a:gd name="connsiteY37" fmla="*/ 277302 h 685800"/>
              <a:gd name="connsiteX38" fmla="*/ 908498 w 914400"/>
              <a:gd name="connsiteY38" fmla="*/ 216152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 h="685800">
                <a:moveTo>
                  <a:pt x="908498" y="216152"/>
                </a:moveTo>
                <a:lnTo>
                  <a:pt x="794769" y="22556"/>
                </a:lnTo>
                <a:cubicBezTo>
                  <a:pt x="782196" y="1125"/>
                  <a:pt x="754336" y="-6162"/>
                  <a:pt x="732619" y="6126"/>
                </a:cubicBezTo>
                <a:lnTo>
                  <a:pt x="634035" y="61990"/>
                </a:lnTo>
                <a:lnTo>
                  <a:pt x="719331" y="207294"/>
                </a:lnTo>
                <a:cubicBezTo>
                  <a:pt x="722475" y="212723"/>
                  <a:pt x="720617" y="219438"/>
                  <a:pt x="715188" y="222581"/>
                </a:cubicBezTo>
                <a:lnTo>
                  <a:pt x="695471" y="233725"/>
                </a:lnTo>
                <a:cubicBezTo>
                  <a:pt x="690042" y="236869"/>
                  <a:pt x="683041" y="235011"/>
                  <a:pt x="679898" y="229582"/>
                </a:cubicBezTo>
                <a:lnTo>
                  <a:pt x="594602" y="84421"/>
                </a:lnTo>
                <a:lnTo>
                  <a:pt x="515735" y="129141"/>
                </a:lnTo>
                <a:lnTo>
                  <a:pt x="555597" y="196864"/>
                </a:lnTo>
                <a:cubicBezTo>
                  <a:pt x="558740" y="202293"/>
                  <a:pt x="556883" y="209008"/>
                  <a:pt x="551453" y="212151"/>
                </a:cubicBezTo>
                <a:lnTo>
                  <a:pt x="531737" y="223296"/>
                </a:lnTo>
                <a:cubicBezTo>
                  <a:pt x="526307" y="226439"/>
                  <a:pt x="519306" y="224581"/>
                  <a:pt x="516163" y="219152"/>
                </a:cubicBezTo>
                <a:lnTo>
                  <a:pt x="476301" y="151572"/>
                </a:lnTo>
                <a:lnTo>
                  <a:pt x="397434" y="196292"/>
                </a:lnTo>
                <a:lnTo>
                  <a:pt x="482873" y="341596"/>
                </a:lnTo>
                <a:cubicBezTo>
                  <a:pt x="486017" y="346882"/>
                  <a:pt x="484159" y="353740"/>
                  <a:pt x="478730" y="356884"/>
                </a:cubicBezTo>
                <a:lnTo>
                  <a:pt x="459013" y="368028"/>
                </a:lnTo>
                <a:cubicBezTo>
                  <a:pt x="453584" y="371171"/>
                  <a:pt x="446583" y="369314"/>
                  <a:pt x="443440" y="363885"/>
                </a:cubicBezTo>
                <a:lnTo>
                  <a:pt x="358143" y="218581"/>
                </a:lnTo>
                <a:lnTo>
                  <a:pt x="279277" y="263301"/>
                </a:lnTo>
                <a:lnTo>
                  <a:pt x="319139" y="331023"/>
                </a:lnTo>
                <a:cubicBezTo>
                  <a:pt x="322282" y="336453"/>
                  <a:pt x="320425" y="343168"/>
                  <a:pt x="314995" y="346311"/>
                </a:cubicBezTo>
                <a:lnTo>
                  <a:pt x="295278" y="357455"/>
                </a:lnTo>
                <a:cubicBezTo>
                  <a:pt x="289849" y="360598"/>
                  <a:pt x="282848" y="358741"/>
                  <a:pt x="279705" y="353312"/>
                </a:cubicBezTo>
                <a:lnTo>
                  <a:pt x="239843" y="285446"/>
                </a:lnTo>
                <a:lnTo>
                  <a:pt x="160976" y="330166"/>
                </a:lnTo>
                <a:lnTo>
                  <a:pt x="246272" y="475470"/>
                </a:lnTo>
                <a:cubicBezTo>
                  <a:pt x="249416" y="480756"/>
                  <a:pt x="247558" y="487614"/>
                  <a:pt x="242129" y="490758"/>
                </a:cubicBezTo>
                <a:lnTo>
                  <a:pt x="222412" y="501902"/>
                </a:lnTo>
                <a:cubicBezTo>
                  <a:pt x="216983" y="505045"/>
                  <a:pt x="209982" y="503188"/>
                  <a:pt x="206839" y="497758"/>
                </a:cubicBezTo>
                <a:lnTo>
                  <a:pt x="121542" y="352883"/>
                </a:lnTo>
                <a:lnTo>
                  <a:pt x="22959" y="408747"/>
                </a:lnTo>
                <a:cubicBezTo>
                  <a:pt x="1242" y="421177"/>
                  <a:pt x="-6331" y="448467"/>
                  <a:pt x="6242" y="469898"/>
                </a:cubicBezTo>
                <a:lnTo>
                  <a:pt x="119971" y="663636"/>
                </a:lnTo>
                <a:cubicBezTo>
                  <a:pt x="132544" y="685068"/>
                  <a:pt x="160404" y="692354"/>
                  <a:pt x="182121" y="680067"/>
                </a:cubicBezTo>
                <a:lnTo>
                  <a:pt x="891924" y="277302"/>
                </a:lnTo>
                <a:cubicBezTo>
                  <a:pt x="913641" y="265015"/>
                  <a:pt x="921071" y="237583"/>
                  <a:pt x="908498" y="216152"/>
                </a:cubicBezTo>
                <a:close/>
              </a:path>
            </a:pathLst>
          </a:custGeom>
          <a:solidFill>
            <a:srgbClr val="910830"/>
          </a:solidFill>
          <a:ln w="1429" cap="flat">
            <a:noFill/>
            <a:prstDash val="solid"/>
            <a:miter/>
          </a:ln>
        </p:spPr>
        <p:txBody>
          <a:bodyPr rtlCol="0" anchor="ctr"/>
          <a:lstStyle/>
          <a:p>
            <a:endParaRPr lang="en-GB"/>
          </a:p>
        </p:txBody>
      </p:sp>
      <p:sp>
        <p:nvSpPr>
          <p:cNvPr id="361" name="Grafik 357">
            <a:extLst>
              <a:ext uri="{FF2B5EF4-FFF2-40B4-BE49-F238E27FC236}">
                <a16:creationId xmlns:a16="http://schemas.microsoft.com/office/drawing/2014/main" id="{40E7DB78-0C22-4BF7-A72C-8D189E72EF89}"/>
              </a:ext>
            </a:extLst>
          </p:cNvPr>
          <p:cNvSpPr/>
          <p:nvPr/>
        </p:nvSpPr>
        <p:spPr>
          <a:xfrm>
            <a:off x="5314925" y="4169671"/>
            <a:ext cx="480789" cy="480789"/>
          </a:xfrm>
          <a:custGeom>
            <a:avLst/>
            <a:gdLst>
              <a:gd name="connsiteX0" fmla="*/ 228759 w 731520"/>
              <a:gd name="connsiteY0" fmla="*/ 411639 h 731520"/>
              <a:gd name="connsiteX1" fmla="*/ 148749 w 731520"/>
              <a:gd name="connsiteY1" fmla="*/ 411639 h 731520"/>
              <a:gd name="connsiteX2" fmla="*/ 137319 w 731520"/>
              <a:gd name="connsiteY2" fmla="*/ 400209 h 731520"/>
              <a:gd name="connsiteX3" fmla="*/ 137319 w 731520"/>
              <a:gd name="connsiteY3" fmla="*/ 377349 h 731520"/>
              <a:gd name="connsiteX4" fmla="*/ 148749 w 731520"/>
              <a:gd name="connsiteY4" fmla="*/ 365919 h 731520"/>
              <a:gd name="connsiteX5" fmla="*/ 228759 w 731520"/>
              <a:gd name="connsiteY5" fmla="*/ 365919 h 731520"/>
              <a:gd name="connsiteX6" fmla="*/ 228759 w 731520"/>
              <a:gd name="connsiteY6" fmla="*/ 274479 h 731520"/>
              <a:gd name="connsiteX7" fmla="*/ 148749 w 731520"/>
              <a:gd name="connsiteY7" fmla="*/ 274479 h 731520"/>
              <a:gd name="connsiteX8" fmla="*/ 137319 w 731520"/>
              <a:gd name="connsiteY8" fmla="*/ 263049 h 731520"/>
              <a:gd name="connsiteX9" fmla="*/ 137319 w 731520"/>
              <a:gd name="connsiteY9" fmla="*/ 240189 h 731520"/>
              <a:gd name="connsiteX10" fmla="*/ 148749 w 731520"/>
              <a:gd name="connsiteY10" fmla="*/ 228759 h 731520"/>
              <a:gd name="connsiteX11" fmla="*/ 228759 w 731520"/>
              <a:gd name="connsiteY11" fmla="*/ 228759 h 731520"/>
              <a:gd name="connsiteX12" fmla="*/ 228759 w 731520"/>
              <a:gd name="connsiteY12" fmla="*/ 137319 h 731520"/>
              <a:gd name="connsiteX13" fmla="*/ 148749 w 731520"/>
              <a:gd name="connsiteY13" fmla="*/ 137319 h 731520"/>
              <a:gd name="connsiteX14" fmla="*/ 137319 w 731520"/>
              <a:gd name="connsiteY14" fmla="*/ 125889 h 731520"/>
              <a:gd name="connsiteX15" fmla="*/ 137319 w 731520"/>
              <a:gd name="connsiteY15" fmla="*/ 103029 h 731520"/>
              <a:gd name="connsiteX16" fmla="*/ 148749 w 731520"/>
              <a:gd name="connsiteY16" fmla="*/ 91599 h 731520"/>
              <a:gd name="connsiteX17" fmla="*/ 228759 w 731520"/>
              <a:gd name="connsiteY17" fmla="*/ 91599 h 731520"/>
              <a:gd name="connsiteX18" fmla="*/ 228759 w 731520"/>
              <a:gd name="connsiteY18" fmla="*/ 45879 h 731520"/>
              <a:gd name="connsiteX19" fmla="*/ 183039 w 731520"/>
              <a:gd name="connsiteY19" fmla="*/ 159 h 731520"/>
              <a:gd name="connsiteX20" fmla="*/ 45879 w 731520"/>
              <a:gd name="connsiteY20" fmla="*/ 159 h 731520"/>
              <a:gd name="connsiteX21" fmla="*/ 159 w 731520"/>
              <a:gd name="connsiteY21" fmla="*/ 45879 h 731520"/>
              <a:gd name="connsiteX22" fmla="*/ 159 w 731520"/>
              <a:gd name="connsiteY22" fmla="*/ 685959 h 731520"/>
              <a:gd name="connsiteX23" fmla="*/ 2402 w 731520"/>
              <a:gd name="connsiteY23" fmla="*/ 697103 h 731520"/>
              <a:gd name="connsiteX24" fmla="*/ 228759 w 731520"/>
              <a:gd name="connsiteY24" fmla="*/ 470761 h 731520"/>
              <a:gd name="connsiteX25" fmla="*/ 228759 w 731520"/>
              <a:gd name="connsiteY25" fmla="*/ 411639 h 731520"/>
              <a:gd name="connsiteX26" fmla="*/ 685959 w 731520"/>
              <a:gd name="connsiteY26" fmla="*/ 503079 h 731520"/>
              <a:gd name="connsiteX27" fmla="*/ 640239 w 731520"/>
              <a:gd name="connsiteY27" fmla="*/ 503079 h 731520"/>
              <a:gd name="connsiteX28" fmla="*/ 640239 w 731520"/>
              <a:gd name="connsiteY28" fmla="*/ 583089 h 731520"/>
              <a:gd name="connsiteX29" fmla="*/ 628809 w 731520"/>
              <a:gd name="connsiteY29" fmla="*/ 594519 h 731520"/>
              <a:gd name="connsiteX30" fmla="*/ 605949 w 731520"/>
              <a:gd name="connsiteY30" fmla="*/ 594519 h 731520"/>
              <a:gd name="connsiteX31" fmla="*/ 594519 w 731520"/>
              <a:gd name="connsiteY31" fmla="*/ 583089 h 731520"/>
              <a:gd name="connsiteX32" fmla="*/ 594519 w 731520"/>
              <a:gd name="connsiteY32" fmla="*/ 503079 h 731520"/>
              <a:gd name="connsiteX33" fmla="*/ 503079 w 731520"/>
              <a:gd name="connsiteY33" fmla="*/ 503079 h 731520"/>
              <a:gd name="connsiteX34" fmla="*/ 503079 w 731520"/>
              <a:gd name="connsiteY34" fmla="*/ 583089 h 731520"/>
              <a:gd name="connsiteX35" fmla="*/ 491649 w 731520"/>
              <a:gd name="connsiteY35" fmla="*/ 594519 h 731520"/>
              <a:gd name="connsiteX36" fmla="*/ 468789 w 731520"/>
              <a:gd name="connsiteY36" fmla="*/ 594519 h 731520"/>
              <a:gd name="connsiteX37" fmla="*/ 457359 w 731520"/>
              <a:gd name="connsiteY37" fmla="*/ 583089 h 731520"/>
              <a:gd name="connsiteX38" fmla="*/ 457359 w 731520"/>
              <a:gd name="connsiteY38" fmla="*/ 503079 h 731520"/>
              <a:gd name="connsiteX39" fmla="*/ 365919 w 731520"/>
              <a:gd name="connsiteY39" fmla="*/ 503079 h 731520"/>
              <a:gd name="connsiteX40" fmla="*/ 365919 w 731520"/>
              <a:gd name="connsiteY40" fmla="*/ 583089 h 731520"/>
              <a:gd name="connsiteX41" fmla="*/ 354489 w 731520"/>
              <a:gd name="connsiteY41" fmla="*/ 594519 h 731520"/>
              <a:gd name="connsiteX42" fmla="*/ 331629 w 731520"/>
              <a:gd name="connsiteY42" fmla="*/ 594519 h 731520"/>
              <a:gd name="connsiteX43" fmla="*/ 320199 w 731520"/>
              <a:gd name="connsiteY43" fmla="*/ 583089 h 731520"/>
              <a:gd name="connsiteX44" fmla="*/ 320199 w 731520"/>
              <a:gd name="connsiteY44" fmla="*/ 503079 h 731520"/>
              <a:gd name="connsiteX45" fmla="*/ 261092 w 731520"/>
              <a:gd name="connsiteY45" fmla="*/ 503079 h 731520"/>
              <a:gd name="connsiteX46" fmla="*/ 34735 w 731520"/>
              <a:gd name="connsiteY46" fmla="*/ 729436 h 731520"/>
              <a:gd name="connsiteX47" fmla="*/ 45879 w 731520"/>
              <a:gd name="connsiteY47" fmla="*/ 731679 h 731520"/>
              <a:gd name="connsiteX48" fmla="*/ 685959 w 731520"/>
              <a:gd name="connsiteY48" fmla="*/ 731679 h 731520"/>
              <a:gd name="connsiteX49" fmla="*/ 731679 w 731520"/>
              <a:gd name="connsiteY49" fmla="*/ 685959 h 731520"/>
              <a:gd name="connsiteX50" fmla="*/ 731679 w 731520"/>
              <a:gd name="connsiteY50" fmla="*/ 548799 h 731520"/>
              <a:gd name="connsiteX51" fmla="*/ 685959 w 731520"/>
              <a:gd name="connsiteY51"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731520" h="731520">
                <a:moveTo>
                  <a:pt x="228759" y="411639"/>
                </a:moveTo>
                <a:lnTo>
                  <a:pt x="148749" y="411639"/>
                </a:lnTo>
                <a:cubicBezTo>
                  <a:pt x="142434" y="411639"/>
                  <a:pt x="137319" y="406524"/>
                  <a:pt x="137319" y="400209"/>
                </a:cubicBezTo>
                <a:lnTo>
                  <a:pt x="137319" y="377349"/>
                </a:lnTo>
                <a:cubicBezTo>
                  <a:pt x="137319" y="371034"/>
                  <a:pt x="142434" y="365919"/>
                  <a:pt x="148749" y="365919"/>
                </a:cubicBezTo>
                <a:lnTo>
                  <a:pt x="228759" y="365919"/>
                </a:lnTo>
                <a:lnTo>
                  <a:pt x="228759" y="274479"/>
                </a:lnTo>
                <a:lnTo>
                  <a:pt x="148749" y="274479"/>
                </a:lnTo>
                <a:cubicBezTo>
                  <a:pt x="142434" y="274479"/>
                  <a:pt x="137319" y="269364"/>
                  <a:pt x="137319" y="263049"/>
                </a:cubicBezTo>
                <a:lnTo>
                  <a:pt x="137319" y="240189"/>
                </a:lnTo>
                <a:cubicBezTo>
                  <a:pt x="137319" y="233874"/>
                  <a:pt x="142434" y="228759"/>
                  <a:pt x="148749" y="228759"/>
                </a:cubicBezTo>
                <a:lnTo>
                  <a:pt x="228759" y="228759"/>
                </a:lnTo>
                <a:lnTo>
                  <a:pt x="228759" y="137319"/>
                </a:lnTo>
                <a:lnTo>
                  <a:pt x="148749" y="137319"/>
                </a:lnTo>
                <a:cubicBezTo>
                  <a:pt x="142434" y="137319"/>
                  <a:pt x="137319" y="132204"/>
                  <a:pt x="137319" y="125889"/>
                </a:cubicBezTo>
                <a:lnTo>
                  <a:pt x="137319" y="103029"/>
                </a:lnTo>
                <a:cubicBezTo>
                  <a:pt x="137319" y="96714"/>
                  <a:pt x="142434" y="91599"/>
                  <a:pt x="148749" y="91599"/>
                </a:cubicBezTo>
                <a:lnTo>
                  <a:pt x="228759" y="91599"/>
                </a:lnTo>
                <a:lnTo>
                  <a:pt x="228759" y="45879"/>
                </a:lnTo>
                <a:cubicBezTo>
                  <a:pt x="228759" y="20633"/>
                  <a:pt x="208285" y="159"/>
                  <a:pt x="183039" y="159"/>
                </a:cubicBezTo>
                <a:lnTo>
                  <a:pt x="45879" y="159"/>
                </a:lnTo>
                <a:cubicBezTo>
                  <a:pt x="20633" y="159"/>
                  <a:pt x="159" y="20633"/>
                  <a:pt x="159" y="45879"/>
                </a:cubicBezTo>
                <a:lnTo>
                  <a:pt x="159" y="685959"/>
                </a:lnTo>
                <a:cubicBezTo>
                  <a:pt x="159" y="689917"/>
                  <a:pt x="1459" y="693446"/>
                  <a:pt x="2402" y="697103"/>
                </a:cubicBezTo>
                <a:lnTo>
                  <a:pt x="228759" y="470761"/>
                </a:lnTo>
                <a:lnTo>
                  <a:pt x="228759" y="411639"/>
                </a:lnTo>
                <a:close/>
                <a:moveTo>
                  <a:pt x="685959" y="503079"/>
                </a:moveTo>
                <a:lnTo>
                  <a:pt x="640239" y="503079"/>
                </a:lnTo>
                <a:lnTo>
                  <a:pt x="640239" y="583089"/>
                </a:lnTo>
                <a:cubicBezTo>
                  <a:pt x="640239" y="589404"/>
                  <a:pt x="635124" y="594519"/>
                  <a:pt x="628809" y="594519"/>
                </a:cubicBezTo>
                <a:lnTo>
                  <a:pt x="605949" y="594519"/>
                </a:lnTo>
                <a:cubicBezTo>
                  <a:pt x="599634" y="594519"/>
                  <a:pt x="594519" y="589404"/>
                  <a:pt x="594519" y="583089"/>
                </a:cubicBezTo>
                <a:lnTo>
                  <a:pt x="594519" y="503079"/>
                </a:lnTo>
                <a:lnTo>
                  <a:pt x="503079" y="503079"/>
                </a:lnTo>
                <a:lnTo>
                  <a:pt x="503079" y="583089"/>
                </a:lnTo>
                <a:cubicBezTo>
                  <a:pt x="503079" y="589404"/>
                  <a:pt x="497964" y="594519"/>
                  <a:pt x="491649" y="594519"/>
                </a:cubicBezTo>
                <a:lnTo>
                  <a:pt x="468789" y="594519"/>
                </a:lnTo>
                <a:cubicBezTo>
                  <a:pt x="462474" y="594519"/>
                  <a:pt x="457359" y="589404"/>
                  <a:pt x="457359" y="583089"/>
                </a:cubicBezTo>
                <a:lnTo>
                  <a:pt x="457359" y="503079"/>
                </a:lnTo>
                <a:lnTo>
                  <a:pt x="365919" y="503079"/>
                </a:lnTo>
                <a:lnTo>
                  <a:pt x="365919" y="583089"/>
                </a:lnTo>
                <a:cubicBezTo>
                  <a:pt x="365919" y="589404"/>
                  <a:pt x="360804" y="594519"/>
                  <a:pt x="354489" y="594519"/>
                </a:cubicBezTo>
                <a:lnTo>
                  <a:pt x="331629" y="594519"/>
                </a:lnTo>
                <a:cubicBezTo>
                  <a:pt x="325314" y="594519"/>
                  <a:pt x="320199" y="589404"/>
                  <a:pt x="320199" y="583089"/>
                </a:cubicBezTo>
                <a:lnTo>
                  <a:pt x="320199" y="503079"/>
                </a:lnTo>
                <a:lnTo>
                  <a:pt x="261092" y="503079"/>
                </a:lnTo>
                <a:lnTo>
                  <a:pt x="34735" y="729436"/>
                </a:lnTo>
                <a:cubicBezTo>
                  <a:pt x="38392" y="730379"/>
                  <a:pt x="41936" y="731679"/>
                  <a:pt x="45879" y="731679"/>
                </a:cubicBezTo>
                <a:lnTo>
                  <a:pt x="685959" y="731679"/>
                </a:lnTo>
                <a:cubicBezTo>
                  <a:pt x="711205" y="731679"/>
                  <a:pt x="731679" y="711205"/>
                  <a:pt x="731679" y="685959"/>
                </a:cubicBezTo>
                <a:lnTo>
                  <a:pt x="731679" y="548799"/>
                </a:lnTo>
                <a:cubicBezTo>
                  <a:pt x="731679" y="523553"/>
                  <a:pt x="711205" y="503079"/>
                  <a:pt x="685959" y="503079"/>
                </a:cubicBezTo>
                <a:close/>
              </a:path>
            </a:pathLst>
          </a:custGeom>
          <a:solidFill>
            <a:srgbClr val="910830"/>
          </a:solidFill>
          <a:ln w="1414" cap="flat">
            <a:noFill/>
            <a:prstDash val="solid"/>
            <a:miter/>
          </a:ln>
        </p:spPr>
        <p:txBody>
          <a:bodyPr rtlCol="0" anchor="ctr"/>
          <a:lstStyle/>
          <a:p>
            <a:endParaRPr lang="en-GB"/>
          </a:p>
        </p:txBody>
      </p:sp>
      <p:sp>
        <p:nvSpPr>
          <p:cNvPr id="362" name="Grafik 358">
            <a:extLst>
              <a:ext uri="{FF2B5EF4-FFF2-40B4-BE49-F238E27FC236}">
                <a16:creationId xmlns:a16="http://schemas.microsoft.com/office/drawing/2014/main" id="{1140BC4B-AAA3-49FA-9551-9BA65B5F705D}"/>
              </a:ext>
            </a:extLst>
          </p:cNvPr>
          <p:cNvSpPr/>
          <p:nvPr/>
        </p:nvSpPr>
        <p:spPr>
          <a:xfrm>
            <a:off x="3093780" y="4289867"/>
            <a:ext cx="540887" cy="240394"/>
          </a:xfrm>
          <a:custGeom>
            <a:avLst/>
            <a:gdLst>
              <a:gd name="connsiteX0" fmla="*/ 777400 w 822960"/>
              <a:gd name="connsiteY0" fmla="*/ 160 h 365760"/>
              <a:gd name="connsiteX1" fmla="*/ 708820 w 822960"/>
              <a:gd name="connsiteY1" fmla="*/ 160 h 365760"/>
              <a:gd name="connsiteX2" fmla="*/ 708820 w 822960"/>
              <a:gd name="connsiteY2" fmla="*/ 125890 h 365760"/>
              <a:gd name="connsiteX3" fmla="*/ 697390 w 822960"/>
              <a:gd name="connsiteY3" fmla="*/ 137320 h 365760"/>
              <a:gd name="connsiteX4" fmla="*/ 674530 w 822960"/>
              <a:gd name="connsiteY4" fmla="*/ 137320 h 365760"/>
              <a:gd name="connsiteX5" fmla="*/ 663100 w 822960"/>
              <a:gd name="connsiteY5" fmla="*/ 125890 h 365760"/>
              <a:gd name="connsiteX6" fmla="*/ 663100 w 822960"/>
              <a:gd name="connsiteY6" fmla="*/ 160 h 365760"/>
              <a:gd name="connsiteX7" fmla="*/ 571660 w 822960"/>
              <a:gd name="connsiteY7" fmla="*/ 160 h 365760"/>
              <a:gd name="connsiteX8" fmla="*/ 571660 w 822960"/>
              <a:gd name="connsiteY8" fmla="*/ 125890 h 365760"/>
              <a:gd name="connsiteX9" fmla="*/ 560230 w 822960"/>
              <a:gd name="connsiteY9" fmla="*/ 137320 h 365760"/>
              <a:gd name="connsiteX10" fmla="*/ 537370 w 822960"/>
              <a:gd name="connsiteY10" fmla="*/ 137320 h 365760"/>
              <a:gd name="connsiteX11" fmla="*/ 525940 w 822960"/>
              <a:gd name="connsiteY11" fmla="*/ 125890 h 365760"/>
              <a:gd name="connsiteX12" fmla="*/ 525940 w 822960"/>
              <a:gd name="connsiteY12" fmla="*/ 160 h 365760"/>
              <a:gd name="connsiteX13" fmla="*/ 434500 w 822960"/>
              <a:gd name="connsiteY13" fmla="*/ 160 h 365760"/>
              <a:gd name="connsiteX14" fmla="*/ 434500 w 822960"/>
              <a:gd name="connsiteY14" fmla="*/ 125890 h 365760"/>
              <a:gd name="connsiteX15" fmla="*/ 423070 w 822960"/>
              <a:gd name="connsiteY15" fmla="*/ 137320 h 365760"/>
              <a:gd name="connsiteX16" fmla="*/ 400210 w 822960"/>
              <a:gd name="connsiteY16" fmla="*/ 137320 h 365760"/>
              <a:gd name="connsiteX17" fmla="*/ 388780 w 822960"/>
              <a:gd name="connsiteY17" fmla="*/ 125890 h 365760"/>
              <a:gd name="connsiteX18" fmla="*/ 388780 w 822960"/>
              <a:gd name="connsiteY18" fmla="*/ 160 h 365760"/>
              <a:gd name="connsiteX19" fmla="*/ 297340 w 822960"/>
              <a:gd name="connsiteY19" fmla="*/ 160 h 365760"/>
              <a:gd name="connsiteX20" fmla="*/ 297340 w 822960"/>
              <a:gd name="connsiteY20" fmla="*/ 125890 h 365760"/>
              <a:gd name="connsiteX21" fmla="*/ 285910 w 822960"/>
              <a:gd name="connsiteY21" fmla="*/ 137320 h 365760"/>
              <a:gd name="connsiteX22" fmla="*/ 263050 w 822960"/>
              <a:gd name="connsiteY22" fmla="*/ 137320 h 365760"/>
              <a:gd name="connsiteX23" fmla="*/ 251620 w 822960"/>
              <a:gd name="connsiteY23" fmla="*/ 125890 h 365760"/>
              <a:gd name="connsiteX24" fmla="*/ 251620 w 822960"/>
              <a:gd name="connsiteY24" fmla="*/ 160 h 365760"/>
              <a:gd name="connsiteX25" fmla="*/ 160180 w 822960"/>
              <a:gd name="connsiteY25" fmla="*/ 160 h 365760"/>
              <a:gd name="connsiteX26" fmla="*/ 160180 w 822960"/>
              <a:gd name="connsiteY26" fmla="*/ 125890 h 365760"/>
              <a:gd name="connsiteX27" fmla="*/ 148750 w 822960"/>
              <a:gd name="connsiteY27" fmla="*/ 137320 h 365760"/>
              <a:gd name="connsiteX28" fmla="*/ 125890 w 822960"/>
              <a:gd name="connsiteY28" fmla="*/ 137320 h 365760"/>
              <a:gd name="connsiteX29" fmla="*/ 114460 w 822960"/>
              <a:gd name="connsiteY29" fmla="*/ 125890 h 365760"/>
              <a:gd name="connsiteX30" fmla="*/ 114460 w 822960"/>
              <a:gd name="connsiteY30" fmla="*/ 160 h 365760"/>
              <a:gd name="connsiteX31" fmla="*/ 45880 w 822960"/>
              <a:gd name="connsiteY31" fmla="*/ 160 h 365760"/>
              <a:gd name="connsiteX32" fmla="*/ 160 w 822960"/>
              <a:gd name="connsiteY32" fmla="*/ 45880 h 365760"/>
              <a:gd name="connsiteX33" fmla="*/ 160 w 822960"/>
              <a:gd name="connsiteY33" fmla="*/ 320200 h 365760"/>
              <a:gd name="connsiteX34" fmla="*/ 45880 w 822960"/>
              <a:gd name="connsiteY34" fmla="*/ 365920 h 365760"/>
              <a:gd name="connsiteX35" fmla="*/ 777400 w 822960"/>
              <a:gd name="connsiteY35" fmla="*/ 365920 h 365760"/>
              <a:gd name="connsiteX36" fmla="*/ 823120 w 822960"/>
              <a:gd name="connsiteY36" fmla="*/ 320200 h 365760"/>
              <a:gd name="connsiteX37" fmla="*/ 823120 w 822960"/>
              <a:gd name="connsiteY37" fmla="*/ 45880 h 365760"/>
              <a:gd name="connsiteX38" fmla="*/ 777400 w 822960"/>
              <a:gd name="connsiteY38" fmla="*/ 160 h 36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22960" h="365760">
                <a:moveTo>
                  <a:pt x="777400" y="160"/>
                </a:moveTo>
                <a:lnTo>
                  <a:pt x="708820" y="160"/>
                </a:lnTo>
                <a:lnTo>
                  <a:pt x="708820" y="125890"/>
                </a:lnTo>
                <a:cubicBezTo>
                  <a:pt x="708820" y="132205"/>
                  <a:pt x="703705" y="137320"/>
                  <a:pt x="697390" y="137320"/>
                </a:cubicBezTo>
                <a:lnTo>
                  <a:pt x="674530" y="137320"/>
                </a:lnTo>
                <a:cubicBezTo>
                  <a:pt x="668215" y="137320"/>
                  <a:pt x="663100" y="132205"/>
                  <a:pt x="663100" y="125890"/>
                </a:cubicBezTo>
                <a:lnTo>
                  <a:pt x="663100" y="160"/>
                </a:lnTo>
                <a:lnTo>
                  <a:pt x="571660" y="160"/>
                </a:lnTo>
                <a:lnTo>
                  <a:pt x="571660" y="125890"/>
                </a:lnTo>
                <a:cubicBezTo>
                  <a:pt x="571660" y="132205"/>
                  <a:pt x="566545" y="137320"/>
                  <a:pt x="560230" y="137320"/>
                </a:cubicBezTo>
                <a:lnTo>
                  <a:pt x="537370" y="137320"/>
                </a:lnTo>
                <a:cubicBezTo>
                  <a:pt x="531055" y="137320"/>
                  <a:pt x="525940" y="132205"/>
                  <a:pt x="525940" y="125890"/>
                </a:cubicBezTo>
                <a:lnTo>
                  <a:pt x="525940" y="160"/>
                </a:lnTo>
                <a:lnTo>
                  <a:pt x="434500" y="160"/>
                </a:lnTo>
                <a:lnTo>
                  <a:pt x="434500" y="125890"/>
                </a:lnTo>
                <a:cubicBezTo>
                  <a:pt x="434500" y="132205"/>
                  <a:pt x="429385" y="137320"/>
                  <a:pt x="423070" y="137320"/>
                </a:cubicBezTo>
                <a:lnTo>
                  <a:pt x="400210" y="137320"/>
                </a:lnTo>
                <a:cubicBezTo>
                  <a:pt x="393895" y="137320"/>
                  <a:pt x="388780" y="132205"/>
                  <a:pt x="388780" y="125890"/>
                </a:cubicBezTo>
                <a:lnTo>
                  <a:pt x="388780" y="160"/>
                </a:lnTo>
                <a:lnTo>
                  <a:pt x="297340" y="160"/>
                </a:lnTo>
                <a:lnTo>
                  <a:pt x="297340" y="125890"/>
                </a:lnTo>
                <a:cubicBezTo>
                  <a:pt x="297340" y="132205"/>
                  <a:pt x="292225" y="137320"/>
                  <a:pt x="285910" y="137320"/>
                </a:cubicBezTo>
                <a:lnTo>
                  <a:pt x="263050" y="137320"/>
                </a:lnTo>
                <a:cubicBezTo>
                  <a:pt x="256735" y="137320"/>
                  <a:pt x="251620" y="132205"/>
                  <a:pt x="251620" y="125890"/>
                </a:cubicBezTo>
                <a:lnTo>
                  <a:pt x="251620" y="160"/>
                </a:lnTo>
                <a:lnTo>
                  <a:pt x="160180" y="160"/>
                </a:lnTo>
                <a:lnTo>
                  <a:pt x="160180" y="125890"/>
                </a:lnTo>
                <a:cubicBezTo>
                  <a:pt x="160180" y="132205"/>
                  <a:pt x="155065" y="137320"/>
                  <a:pt x="148750" y="137320"/>
                </a:cubicBezTo>
                <a:lnTo>
                  <a:pt x="125890" y="137320"/>
                </a:lnTo>
                <a:cubicBezTo>
                  <a:pt x="119575" y="137320"/>
                  <a:pt x="114460" y="132205"/>
                  <a:pt x="114460" y="125890"/>
                </a:cubicBezTo>
                <a:lnTo>
                  <a:pt x="114460" y="160"/>
                </a:lnTo>
                <a:lnTo>
                  <a:pt x="45880" y="160"/>
                </a:lnTo>
                <a:cubicBezTo>
                  <a:pt x="20634" y="160"/>
                  <a:pt x="160" y="20634"/>
                  <a:pt x="160" y="45880"/>
                </a:cubicBezTo>
                <a:lnTo>
                  <a:pt x="160" y="320200"/>
                </a:lnTo>
                <a:cubicBezTo>
                  <a:pt x="160" y="345446"/>
                  <a:pt x="20634" y="365920"/>
                  <a:pt x="45880" y="365920"/>
                </a:cubicBezTo>
                <a:lnTo>
                  <a:pt x="777400" y="365920"/>
                </a:lnTo>
                <a:cubicBezTo>
                  <a:pt x="802646" y="365920"/>
                  <a:pt x="823120" y="345446"/>
                  <a:pt x="823120" y="320200"/>
                </a:cubicBezTo>
                <a:lnTo>
                  <a:pt x="823120" y="45880"/>
                </a:lnTo>
                <a:cubicBezTo>
                  <a:pt x="823120" y="20634"/>
                  <a:pt x="802646" y="160"/>
                  <a:pt x="777400" y="160"/>
                </a:cubicBezTo>
                <a:close/>
              </a:path>
            </a:pathLst>
          </a:custGeom>
          <a:solidFill>
            <a:srgbClr val="910830"/>
          </a:solidFill>
          <a:ln w="1422" cap="flat">
            <a:noFill/>
            <a:prstDash val="solid"/>
            <a:miter/>
          </a:ln>
        </p:spPr>
        <p:txBody>
          <a:bodyPr rtlCol="0" anchor="ctr"/>
          <a:lstStyle/>
          <a:p>
            <a:endParaRPr lang="en-GB"/>
          </a:p>
        </p:txBody>
      </p:sp>
      <p:sp>
        <p:nvSpPr>
          <p:cNvPr id="363" name="Grafik 359">
            <a:extLst>
              <a:ext uri="{FF2B5EF4-FFF2-40B4-BE49-F238E27FC236}">
                <a16:creationId xmlns:a16="http://schemas.microsoft.com/office/drawing/2014/main" id="{64A83F1E-DBDF-4497-869F-6E368C5DEAC3}"/>
              </a:ext>
            </a:extLst>
          </p:cNvPr>
          <p:cNvSpPr/>
          <p:nvPr/>
        </p:nvSpPr>
        <p:spPr>
          <a:xfrm>
            <a:off x="8165853" y="4169671"/>
            <a:ext cx="240394" cy="480789"/>
          </a:xfrm>
          <a:custGeom>
            <a:avLst/>
            <a:gdLst>
              <a:gd name="connsiteX0" fmla="*/ 240189 w 365760"/>
              <a:gd name="connsiteY0" fmla="*/ 594519 h 731520"/>
              <a:gd name="connsiteX1" fmla="*/ 228759 w 365760"/>
              <a:gd name="connsiteY1" fmla="*/ 583089 h 731520"/>
              <a:gd name="connsiteX2" fmla="*/ 228759 w 365760"/>
              <a:gd name="connsiteY2" fmla="*/ 560229 h 731520"/>
              <a:gd name="connsiteX3" fmla="*/ 240189 w 365760"/>
              <a:gd name="connsiteY3" fmla="*/ 548799 h 731520"/>
              <a:gd name="connsiteX4" fmla="*/ 365919 w 365760"/>
              <a:gd name="connsiteY4" fmla="*/ 548799 h 731520"/>
              <a:gd name="connsiteX5" fmla="*/ 365919 w 365760"/>
              <a:gd name="connsiteY5" fmla="*/ 457359 h 731520"/>
              <a:gd name="connsiteX6" fmla="*/ 240189 w 365760"/>
              <a:gd name="connsiteY6" fmla="*/ 457359 h 731520"/>
              <a:gd name="connsiteX7" fmla="*/ 228759 w 365760"/>
              <a:gd name="connsiteY7" fmla="*/ 445929 h 731520"/>
              <a:gd name="connsiteX8" fmla="*/ 228759 w 365760"/>
              <a:gd name="connsiteY8" fmla="*/ 423069 h 731520"/>
              <a:gd name="connsiteX9" fmla="*/ 240189 w 365760"/>
              <a:gd name="connsiteY9" fmla="*/ 411639 h 731520"/>
              <a:gd name="connsiteX10" fmla="*/ 365919 w 365760"/>
              <a:gd name="connsiteY10" fmla="*/ 411639 h 731520"/>
              <a:gd name="connsiteX11" fmla="*/ 365919 w 365760"/>
              <a:gd name="connsiteY11" fmla="*/ 320199 h 731520"/>
              <a:gd name="connsiteX12" fmla="*/ 240189 w 365760"/>
              <a:gd name="connsiteY12" fmla="*/ 320199 h 731520"/>
              <a:gd name="connsiteX13" fmla="*/ 228759 w 365760"/>
              <a:gd name="connsiteY13" fmla="*/ 308769 h 731520"/>
              <a:gd name="connsiteX14" fmla="*/ 228759 w 365760"/>
              <a:gd name="connsiteY14" fmla="*/ 285909 h 731520"/>
              <a:gd name="connsiteX15" fmla="*/ 240189 w 365760"/>
              <a:gd name="connsiteY15" fmla="*/ 274479 h 731520"/>
              <a:gd name="connsiteX16" fmla="*/ 365919 w 365760"/>
              <a:gd name="connsiteY16" fmla="*/ 274479 h 731520"/>
              <a:gd name="connsiteX17" fmla="*/ 365919 w 365760"/>
              <a:gd name="connsiteY17" fmla="*/ 183039 h 731520"/>
              <a:gd name="connsiteX18" fmla="*/ 240189 w 365760"/>
              <a:gd name="connsiteY18" fmla="*/ 183039 h 731520"/>
              <a:gd name="connsiteX19" fmla="*/ 228759 w 365760"/>
              <a:gd name="connsiteY19" fmla="*/ 171609 h 731520"/>
              <a:gd name="connsiteX20" fmla="*/ 228759 w 365760"/>
              <a:gd name="connsiteY20" fmla="*/ 148749 h 731520"/>
              <a:gd name="connsiteX21" fmla="*/ 240189 w 365760"/>
              <a:gd name="connsiteY21" fmla="*/ 137319 h 731520"/>
              <a:gd name="connsiteX22" fmla="*/ 365919 w 365760"/>
              <a:gd name="connsiteY22" fmla="*/ 137319 h 731520"/>
              <a:gd name="connsiteX23" fmla="*/ 365919 w 365760"/>
              <a:gd name="connsiteY23" fmla="*/ 45879 h 731520"/>
              <a:gd name="connsiteX24" fmla="*/ 320199 w 365760"/>
              <a:gd name="connsiteY24" fmla="*/ 159 h 731520"/>
              <a:gd name="connsiteX25" fmla="*/ 45879 w 365760"/>
              <a:gd name="connsiteY25" fmla="*/ 159 h 731520"/>
              <a:gd name="connsiteX26" fmla="*/ 159 w 365760"/>
              <a:gd name="connsiteY26" fmla="*/ 45879 h 731520"/>
              <a:gd name="connsiteX27" fmla="*/ 159 w 365760"/>
              <a:gd name="connsiteY27" fmla="*/ 685959 h 731520"/>
              <a:gd name="connsiteX28" fmla="*/ 45879 w 365760"/>
              <a:gd name="connsiteY28" fmla="*/ 731679 h 731520"/>
              <a:gd name="connsiteX29" fmla="*/ 320199 w 365760"/>
              <a:gd name="connsiteY29" fmla="*/ 731679 h 731520"/>
              <a:gd name="connsiteX30" fmla="*/ 365919 w 365760"/>
              <a:gd name="connsiteY30" fmla="*/ 685959 h 731520"/>
              <a:gd name="connsiteX31" fmla="*/ 365919 w 365760"/>
              <a:gd name="connsiteY31" fmla="*/ 594519 h 731520"/>
              <a:gd name="connsiteX32" fmla="*/ 240189 w 365760"/>
              <a:gd name="connsiteY32" fmla="*/ 5945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5760" h="731520">
                <a:moveTo>
                  <a:pt x="240189" y="594519"/>
                </a:moveTo>
                <a:cubicBezTo>
                  <a:pt x="233874" y="594519"/>
                  <a:pt x="228759" y="589404"/>
                  <a:pt x="228759" y="583089"/>
                </a:cubicBezTo>
                <a:lnTo>
                  <a:pt x="228759" y="560229"/>
                </a:lnTo>
                <a:cubicBezTo>
                  <a:pt x="228759" y="553914"/>
                  <a:pt x="233874" y="548799"/>
                  <a:pt x="240189" y="548799"/>
                </a:cubicBezTo>
                <a:lnTo>
                  <a:pt x="365919" y="548799"/>
                </a:lnTo>
                <a:lnTo>
                  <a:pt x="365919" y="457359"/>
                </a:lnTo>
                <a:lnTo>
                  <a:pt x="240189" y="457359"/>
                </a:lnTo>
                <a:cubicBezTo>
                  <a:pt x="233874" y="457359"/>
                  <a:pt x="228759" y="452244"/>
                  <a:pt x="228759" y="445929"/>
                </a:cubicBezTo>
                <a:lnTo>
                  <a:pt x="228759" y="423069"/>
                </a:lnTo>
                <a:cubicBezTo>
                  <a:pt x="228759" y="416754"/>
                  <a:pt x="233874" y="411639"/>
                  <a:pt x="240189" y="411639"/>
                </a:cubicBezTo>
                <a:lnTo>
                  <a:pt x="365919" y="411639"/>
                </a:lnTo>
                <a:lnTo>
                  <a:pt x="365919" y="320199"/>
                </a:lnTo>
                <a:lnTo>
                  <a:pt x="240189" y="320199"/>
                </a:lnTo>
                <a:cubicBezTo>
                  <a:pt x="233874" y="320199"/>
                  <a:pt x="228759" y="315084"/>
                  <a:pt x="228759" y="308769"/>
                </a:cubicBezTo>
                <a:lnTo>
                  <a:pt x="228759" y="285909"/>
                </a:lnTo>
                <a:cubicBezTo>
                  <a:pt x="228759" y="279594"/>
                  <a:pt x="233874" y="274479"/>
                  <a:pt x="240189" y="274479"/>
                </a:cubicBezTo>
                <a:lnTo>
                  <a:pt x="365919" y="274479"/>
                </a:lnTo>
                <a:lnTo>
                  <a:pt x="365919" y="183039"/>
                </a:lnTo>
                <a:lnTo>
                  <a:pt x="240189" y="183039"/>
                </a:lnTo>
                <a:cubicBezTo>
                  <a:pt x="233874" y="183039"/>
                  <a:pt x="228759" y="177924"/>
                  <a:pt x="228759" y="171609"/>
                </a:cubicBezTo>
                <a:lnTo>
                  <a:pt x="228759" y="148749"/>
                </a:lnTo>
                <a:cubicBezTo>
                  <a:pt x="228759" y="142434"/>
                  <a:pt x="233874" y="137319"/>
                  <a:pt x="240189" y="137319"/>
                </a:cubicBezTo>
                <a:lnTo>
                  <a:pt x="365919" y="137319"/>
                </a:lnTo>
                <a:lnTo>
                  <a:pt x="365919" y="45879"/>
                </a:lnTo>
                <a:cubicBezTo>
                  <a:pt x="365919" y="20633"/>
                  <a:pt x="345445" y="159"/>
                  <a:pt x="320199" y="159"/>
                </a:cubicBezTo>
                <a:lnTo>
                  <a:pt x="45879" y="159"/>
                </a:lnTo>
                <a:cubicBezTo>
                  <a:pt x="20633" y="159"/>
                  <a:pt x="159" y="20633"/>
                  <a:pt x="159" y="45879"/>
                </a:cubicBezTo>
                <a:lnTo>
                  <a:pt x="159" y="685959"/>
                </a:lnTo>
                <a:cubicBezTo>
                  <a:pt x="159" y="711205"/>
                  <a:pt x="20633" y="731679"/>
                  <a:pt x="45879" y="731679"/>
                </a:cubicBezTo>
                <a:lnTo>
                  <a:pt x="320199" y="731679"/>
                </a:lnTo>
                <a:cubicBezTo>
                  <a:pt x="345445" y="731679"/>
                  <a:pt x="365919" y="711205"/>
                  <a:pt x="365919" y="685959"/>
                </a:cubicBezTo>
                <a:lnTo>
                  <a:pt x="365919" y="594519"/>
                </a:lnTo>
                <a:lnTo>
                  <a:pt x="240189" y="594519"/>
                </a:lnTo>
                <a:close/>
              </a:path>
            </a:pathLst>
          </a:custGeom>
          <a:solidFill>
            <a:srgbClr val="910830"/>
          </a:solidFill>
          <a:ln w="1414" cap="flat">
            <a:noFill/>
            <a:prstDash val="solid"/>
            <a:miter/>
          </a:ln>
        </p:spPr>
        <p:txBody>
          <a:bodyPr rtlCol="0" anchor="ctr"/>
          <a:lstStyle/>
          <a:p>
            <a:endParaRPr lang="en-GB"/>
          </a:p>
        </p:txBody>
      </p:sp>
      <p:sp>
        <p:nvSpPr>
          <p:cNvPr id="364" name="Grafik 360">
            <a:extLst>
              <a:ext uri="{FF2B5EF4-FFF2-40B4-BE49-F238E27FC236}">
                <a16:creationId xmlns:a16="http://schemas.microsoft.com/office/drawing/2014/main" id="{E60F765B-2FE8-4222-A3F0-3210B0C8798D}"/>
              </a:ext>
            </a:extLst>
          </p:cNvPr>
          <p:cNvSpPr/>
          <p:nvPr/>
        </p:nvSpPr>
        <p:spPr>
          <a:xfrm>
            <a:off x="7295675" y="4169670"/>
            <a:ext cx="390641" cy="480789"/>
          </a:xfrm>
          <a:custGeom>
            <a:avLst/>
            <a:gdLst>
              <a:gd name="connsiteX0" fmla="*/ 388780 w 594360"/>
              <a:gd name="connsiteY0" fmla="*/ 137320 h 731520"/>
              <a:gd name="connsiteX1" fmla="*/ 457360 w 594360"/>
              <a:gd name="connsiteY1" fmla="*/ 68740 h 731520"/>
              <a:gd name="connsiteX2" fmla="*/ 388780 w 594360"/>
              <a:gd name="connsiteY2" fmla="*/ 160 h 731520"/>
              <a:gd name="connsiteX3" fmla="*/ 320200 w 594360"/>
              <a:gd name="connsiteY3" fmla="*/ 68740 h 731520"/>
              <a:gd name="connsiteX4" fmla="*/ 388780 w 594360"/>
              <a:gd name="connsiteY4" fmla="*/ 137320 h 731520"/>
              <a:gd name="connsiteX5" fmla="*/ 162594 w 594360"/>
              <a:gd name="connsiteY5" fmla="*/ 453745 h 731520"/>
              <a:gd name="connsiteX6" fmla="*/ 141449 w 594360"/>
              <a:gd name="connsiteY6" fmla="*/ 503065 h 731520"/>
              <a:gd name="connsiteX7" fmla="*/ 45880 w 594360"/>
              <a:gd name="connsiteY7" fmla="*/ 503065 h 731520"/>
              <a:gd name="connsiteX8" fmla="*/ 160 w 594360"/>
              <a:gd name="connsiteY8" fmla="*/ 548785 h 731520"/>
              <a:gd name="connsiteX9" fmla="*/ 45880 w 594360"/>
              <a:gd name="connsiteY9" fmla="*/ 594505 h 731520"/>
              <a:gd name="connsiteX10" fmla="*/ 156536 w 594360"/>
              <a:gd name="connsiteY10" fmla="*/ 594505 h 731520"/>
              <a:gd name="connsiteX11" fmla="*/ 219559 w 594360"/>
              <a:gd name="connsiteY11" fmla="*/ 552943 h 731520"/>
              <a:gd name="connsiteX12" fmla="*/ 232117 w 594360"/>
              <a:gd name="connsiteY12" fmla="*/ 523625 h 731520"/>
              <a:gd name="connsiteX13" fmla="*/ 216873 w 594360"/>
              <a:gd name="connsiteY13" fmla="*/ 514624 h 731520"/>
              <a:gd name="connsiteX14" fmla="*/ 162594 w 594360"/>
              <a:gd name="connsiteY14" fmla="*/ 453745 h 731520"/>
              <a:gd name="connsiteX15" fmla="*/ 548800 w 594360"/>
              <a:gd name="connsiteY15" fmla="*/ 320185 h 731520"/>
              <a:gd name="connsiteX16" fmla="*/ 485892 w 594360"/>
              <a:gd name="connsiteY16" fmla="*/ 320185 h 731520"/>
              <a:gd name="connsiteX17" fmla="*/ 448659 w 594360"/>
              <a:gd name="connsiteY17" fmla="*/ 244104 h 731520"/>
              <a:gd name="connsiteX18" fmla="*/ 360390 w 594360"/>
              <a:gd name="connsiteY18" fmla="*/ 171324 h 731520"/>
              <a:gd name="connsiteX19" fmla="*/ 258835 w 594360"/>
              <a:gd name="connsiteY19" fmla="*/ 141120 h 731520"/>
              <a:gd name="connsiteX20" fmla="*/ 143335 w 594360"/>
              <a:gd name="connsiteY20" fmla="*/ 165609 h 731520"/>
              <a:gd name="connsiteX21" fmla="*/ 86656 w 594360"/>
              <a:gd name="connsiteY21" fmla="*/ 209057 h 731520"/>
              <a:gd name="connsiteX22" fmla="*/ 78198 w 594360"/>
              <a:gd name="connsiteY22" fmla="*/ 273151 h 731520"/>
              <a:gd name="connsiteX23" fmla="*/ 142292 w 594360"/>
              <a:gd name="connsiteY23" fmla="*/ 281609 h 731520"/>
              <a:gd name="connsiteX24" fmla="*/ 198999 w 594360"/>
              <a:gd name="connsiteY24" fmla="*/ 238161 h 731520"/>
              <a:gd name="connsiteX25" fmla="*/ 235103 w 594360"/>
              <a:gd name="connsiteY25" fmla="*/ 229388 h 731520"/>
              <a:gd name="connsiteX26" fmla="*/ 256106 w 594360"/>
              <a:gd name="connsiteY26" fmla="*/ 235632 h 731520"/>
              <a:gd name="connsiteX27" fmla="*/ 202585 w 594360"/>
              <a:gd name="connsiteY27" fmla="*/ 360490 h 731520"/>
              <a:gd name="connsiteX28" fmla="*/ 240161 w 594360"/>
              <a:gd name="connsiteY28" fmla="*/ 475233 h 731520"/>
              <a:gd name="connsiteX29" fmla="*/ 361576 w 594360"/>
              <a:gd name="connsiteY29" fmla="*/ 546914 h 731520"/>
              <a:gd name="connsiteX30" fmla="*/ 322329 w 594360"/>
              <a:gd name="connsiteY30" fmla="*/ 672258 h 731520"/>
              <a:gd name="connsiteX31" fmla="*/ 352289 w 594360"/>
              <a:gd name="connsiteY31" fmla="*/ 729537 h 731520"/>
              <a:gd name="connsiteX32" fmla="*/ 365977 w 594360"/>
              <a:gd name="connsiteY32" fmla="*/ 731651 h 731520"/>
              <a:gd name="connsiteX33" fmla="*/ 409582 w 594360"/>
              <a:gd name="connsiteY33" fmla="*/ 699576 h 731520"/>
              <a:gd name="connsiteX34" fmla="*/ 454788 w 594360"/>
              <a:gd name="connsiteY34" fmla="*/ 555186 h 731520"/>
              <a:gd name="connsiteX35" fmla="*/ 423870 w 594360"/>
              <a:gd name="connsiteY35" fmla="*/ 477477 h 731520"/>
              <a:gd name="connsiteX36" fmla="*/ 336373 w 594360"/>
              <a:gd name="connsiteY36" fmla="*/ 425841 h 731520"/>
              <a:gd name="connsiteX37" fmla="*/ 381107 w 594360"/>
              <a:gd name="connsiteY37" fmla="*/ 313999 h 731520"/>
              <a:gd name="connsiteX38" fmla="*/ 410068 w 594360"/>
              <a:gd name="connsiteY38" fmla="*/ 373192 h 731520"/>
              <a:gd name="connsiteX39" fmla="*/ 471662 w 594360"/>
              <a:gd name="connsiteY39" fmla="*/ 411611 h 731520"/>
              <a:gd name="connsiteX40" fmla="*/ 548800 w 594360"/>
              <a:gd name="connsiteY40" fmla="*/ 411611 h 731520"/>
              <a:gd name="connsiteX41" fmla="*/ 594520 w 594360"/>
              <a:gd name="connsiteY41" fmla="*/ 365891 h 731520"/>
              <a:gd name="connsiteX42" fmla="*/ 548800 w 594360"/>
              <a:gd name="connsiteY42" fmla="*/ 32018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94360" h="731520">
                <a:moveTo>
                  <a:pt x="388780" y="137320"/>
                </a:moveTo>
                <a:cubicBezTo>
                  <a:pt x="426656" y="137320"/>
                  <a:pt x="457360" y="106616"/>
                  <a:pt x="457360" y="68740"/>
                </a:cubicBezTo>
                <a:cubicBezTo>
                  <a:pt x="457360" y="30864"/>
                  <a:pt x="426656" y="160"/>
                  <a:pt x="388780" y="160"/>
                </a:cubicBezTo>
                <a:cubicBezTo>
                  <a:pt x="350904" y="160"/>
                  <a:pt x="320200" y="30864"/>
                  <a:pt x="320200" y="68740"/>
                </a:cubicBezTo>
                <a:cubicBezTo>
                  <a:pt x="320200" y="106616"/>
                  <a:pt x="350904" y="137320"/>
                  <a:pt x="388780" y="137320"/>
                </a:cubicBezTo>
                <a:close/>
                <a:moveTo>
                  <a:pt x="162594" y="453745"/>
                </a:moveTo>
                <a:lnTo>
                  <a:pt x="141449" y="503065"/>
                </a:lnTo>
                <a:lnTo>
                  <a:pt x="45880" y="503065"/>
                </a:lnTo>
                <a:cubicBezTo>
                  <a:pt x="20634" y="503065"/>
                  <a:pt x="160" y="523539"/>
                  <a:pt x="160" y="548785"/>
                </a:cubicBezTo>
                <a:cubicBezTo>
                  <a:pt x="160" y="574031"/>
                  <a:pt x="20634" y="594505"/>
                  <a:pt x="45880" y="594505"/>
                </a:cubicBezTo>
                <a:lnTo>
                  <a:pt x="156536" y="594505"/>
                </a:lnTo>
                <a:cubicBezTo>
                  <a:pt x="184040" y="594505"/>
                  <a:pt x="208800" y="578161"/>
                  <a:pt x="219559" y="552943"/>
                </a:cubicBezTo>
                <a:lnTo>
                  <a:pt x="232117" y="523625"/>
                </a:lnTo>
                <a:lnTo>
                  <a:pt x="216873" y="514624"/>
                </a:lnTo>
                <a:cubicBezTo>
                  <a:pt x="192127" y="500008"/>
                  <a:pt x="173924" y="478377"/>
                  <a:pt x="162594" y="453745"/>
                </a:cubicBezTo>
                <a:close/>
                <a:moveTo>
                  <a:pt x="548800" y="320185"/>
                </a:moveTo>
                <a:lnTo>
                  <a:pt x="485892" y="320185"/>
                </a:lnTo>
                <a:lnTo>
                  <a:pt x="448659" y="244104"/>
                </a:lnTo>
                <a:cubicBezTo>
                  <a:pt x="430799" y="207600"/>
                  <a:pt x="398009" y="180911"/>
                  <a:pt x="360390" y="171324"/>
                </a:cubicBezTo>
                <a:lnTo>
                  <a:pt x="258835" y="141120"/>
                </a:lnTo>
                <a:cubicBezTo>
                  <a:pt x="218401" y="131405"/>
                  <a:pt x="176296" y="140334"/>
                  <a:pt x="143335" y="165609"/>
                </a:cubicBezTo>
                <a:lnTo>
                  <a:pt x="86656" y="209057"/>
                </a:lnTo>
                <a:cubicBezTo>
                  <a:pt x="66611" y="224416"/>
                  <a:pt x="62810" y="253106"/>
                  <a:pt x="78198" y="273151"/>
                </a:cubicBezTo>
                <a:cubicBezTo>
                  <a:pt x="93586" y="293196"/>
                  <a:pt x="122261" y="296954"/>
                  <a:pt x="142292" y="281609"/>
                </a:cubicBezTo>
                <a:lnTo>
                  <a:pt x="198999" y="238161"/>
                </a:lnTo>
                <a:cubicBezTo>
                  <a:pt x="209957" y="229746"/>
                  <a:pt x="223916" y="226731"/>
                  <a:pt x="235103" y="229388"/>
                </a:cubicBezTo>
                <a:lnTo>
                  <a:pt x="256106" y="235632"/>
                </a:lnTo>
                <a:lnTo>
                  <a:pt x="202585" y="360490"/>
                </a:lnTo>
                <a:cubicBezTo>
                  <a:pt x="184554" y="402610"/>
                  <a:pt x="200713" y="451945"/>
                  <a:pt x="240161" y="475233"/>
                </a:cubicBezTo>
                <a:lnTo>
                  <a:pt x="361576" y="546914"/>
                </a:lnTo>
                <a:lnTo>
                  <a:pt x="322329" y="672258"/>
                </a:lnTo>
                <a:cubicBezTo>
                  <a:pt x="314785" y="696347"/>
                  <a:pt x="328201" y="721993"/>
                  <a:pt x="352289" y="729537"/>
                </a:cubicBezTo>
                <a:cubicBezTo>
                  <a:pt x="356847" y="730965"/>
                  <a:pt x="361448" y="731651"/>
                  <a:pt x="365977" y="731651"/>
                </a:cubicBezTo>
                <a:cubicBezTo>
                  <a:pt x="385422" y="731651"/>
                  <a:pt x="403453" y="719121"/>
                  <a:pt x="409582" y="699576"/>
                </a:cubicBezTo>
                <a:lnTo>
                  <a:pt x="454788" y="555186"/>
                </a:lnTo>
                <a:cubicBezTo>
                  <a:pt x="463232" y="525511"/>
                  <a:pt x="450659" y="493636"/>
                  <a:pt x="423870" y="477477"/>
                </a:cubicBezTo>
                <a:lnTo>
                  <a:pt x="336373" y="425841"/>
                </a:lnTo>
                <a:lnTo>
                  <a:pt x="381107" y="313999"/>
                </a:lnTo>
                <a:lnTo>
                  <a:pt x="410068" y="373192"/>
                </a:lnTo>
                <a:cubicBezTo>
                  <a:pt x="421498" y="396538"/>
                  <a:pt x="445673" y="411611"/>
                  <a:pt x="471662" y="411611"/>
                </a:cubicBezTo>
                <a:lnTo>
                  <a:pt x="548800" y="411611"/>
                </a:lnTo>
                <a:cubicBezTo>
                  <a:pt x="574046" y="411611"/>
                  <a:pt x="594520" y="391137"/>
                  <a:pt x="594520" y="365891"/>
                </a:cubicBezTo>
                <a:cubicBezTo>
                  <a:pt x="594520" y="340645"/>
                  <a:pt x="574046" y="320185"/>
                  <a:pt x="548800" y="320185"/>
                </a:cubicBezTo>
                <a:close/>
              </a:path>
            </a:pathLst>
          </a:custGeom>
          <a:solidFill>
            <a:srgbClr val="910830"/>
          </a:solidFill>
          <a:ln w="1420" cap="flat">
            <a:noFill/>
            <a:prstDash val="solid"/>
            <a:miter/>
          </a:ln>
        </p:spPr>
        <p:txBody>
          <a:bodyPr rtlCol="0" anchor="ctr"/>
          <a:lstStyle/>
          <a:p>
            <a:endParaRPr lang="en-GB"/>
          </a:p>
        </p:txBody>
      </p:sp>
      <p:sp>
        <p:nvSpPr>
          <p:cNvPr id="365" name="Grafik 361">
            <a:extLst>
              <a:ext uri="{FF2B5EF4-FFF2-40B4-BE49-F238E27FC236}">
                <a16:creationId xmlns:a16="http://schemas.microsoft.com/office/drawing/2014/main" id="{A717B92C-975B-4C1E-B72A-2866DA2A65F1}"/>
              </a:ext>
            </a:extLst>
          </p:cNvPr>
          <p:cNvSpPr/>
          <p:nvPr/>
        </p:nvSpPr>
        <p:spPr>
          <a:xfrm>
            <a:off x="8134863" y="4680507"/>
            <a:ext cx="300493" cy="420690"/>
          </a:xfrm>
          <a:custGeom>
            <a:avLst/>
            <a:gdLst>
              <a:gd name="connsiteX0" fmla="*/ 440216 w 457200"/>
              <a:gd name="connsiteY0" fmla="*/ 91601 h 640080"/>
              <a:gd name="connsiteX1" fmla="*/ 457361 w 457200"/>
              <a:gd name="connsiteY1" fmla="*/ 74456 h 640080"/>
              <a:gd name="connsiteX2" fmla="*/ 457361 w 457200"/>
              <a:gd name="connsiteY2" fmla="*/ 17306 h 640080"/>
              <a:gd name="connsiteX3" fmla="*/ 440216 w 457200"/>
              <a:gd name="connsiteY3" fmla="*/ 161 h 640080"/>
              <a:gd name="connsiteX4" fmla="*/ 17306 w 457200"/>
              <a:gd name="connsiteY4" fmla="*/ 161 h 640080"/>
              <a:gd name="connsiteX5" fmla="*/ 161 w 457200"/>
              <a:gd name="connsiteY5" fmla="*/ 17306 h 640080"/>
              <a:gd name="connsiteX6" fmla="*/ 161 w 457200"/>
              <a:gd name="connsiteY6" fmla="*/ 81239 h 640080"/>
              <a:gd name="connsiteX7" fmla="*/ 17306 w 457200"/>
              <a:gd name="connsiteY7" fmla="*/ 98384 h 640080"/>
              <a:gd name="connsiteX8" fmla="*/ 139150 w 457200"/>
              <a:gd name="connsiteY8" fmla="*/ 98384 h 640080"/>
              <a:gd name="connsiteX9" fmla="*/ 226260 w 457200"/>
              <a:gd name="connsiteY9" fmla="*/ 137321 h 640080"/>
              <a:gd name="connsiteX10" fmla="*/ 17306 w 457200"/>
              <a:gd name="connsiteY10" fmla="*/ 137321 h 640080"/>
              <a:gd name="connsiteX11" fmla="*/ 161 w 457200"/>
              <a:gd name="connsiteY11" fmla="*/ 154466 h 640080"/>
              <a:gd name="connsiteX12" fmla="*/ 161 w 457200"/>
              <a:gd name="connsiteY12" fmla="*/ 211616 h 640080"/>
              <a:gd name="connsiteX13" fmla="*/ 17306 w 457200"/>
              <a:gd name="connsiteY13" fmla="*/ 228761 h 640080"/>
              <a:gd name="connsiteX14" fmla="*/ 244130 w 457200"/>
              <a:gd name="connsiteY14" fmla="*/ 228761 h 640080"/>
              <a:gd name="connsiteX15" fmla="*/ 137321 w 457200"/>
              <a:gd name="connsiteY15" fmla="*/ 312531 h 640080"/>
              <a:gd name="connsiteX16" fmla="*/ 17306 w 457200"/>
              <a:gd name="connsiteY16" fmla="*/ 312531 h 640080"/>
              <a:gd name="connsiteX17" fmla="*/ 161 w 457200"/>
              <a:gd name="connsiteY17" fmla="*/ 329676 h 640080"/>
              <a:gd name="connsiteX18" fmla="*/ 161 w 457200"/>
              <a:gd name="connsiteY18" fmla="*/ 405417 h 640080"/>
              <a:gd name="connsiteX19" fmla="*/ 5677 w 457200"/>
              <a:gd name="connsiteY19" fmla="*/ 418016 h 640080"/>
              <a:gd name="connsiteX20" fmla="*/ 241495 w 457200"/>
              <a:gd name="connsiteY20" fmla="*/ 635694 h 640080"/>
              <a:gd name="connsiteX21" fmla="*/ 253124 w 457200"/>
              <a:gd name="connsiteY21" fmla="*/ 640241 h 640080"/>
              <a:gd name="connsiteX22" fmla="*/ 371084 w 457200"/>
              <a:gd name="connsiteY22" fmla="*/ 640241 h 640080"/>
              <a:gd name="connsiteX23" fmla="*/ 382713 w 457200"/>
              <a:gd name="connsiteY23" fmla="*/ 610497 h 640080"/>
              <a:gd name="connsiteX24" fmla="*/ 167140 w 457200"/>
              <a:gd name="connsiteY24" fmla="*/ 411506 h 640080"/>
              <a:gd name="connsiteX25" fmla="*/ 364762 w 457200"/>
              <a:gd name="connsiteY25" fmla="*/ 228761 h 640080"/>
              <a:gd name="connsiteX26" fmla="*/ 440216 w 457200"/>
              <a:gd name="connsiteY26" fmla="*/ 228761 h 640080"/>
              <a:gd name="connsiteX27" fmla="*/ 457361 w 457200"/>
              <a:gd name="connsiteY27" fmla="*/ 211616 h 640080"/>
              <a:gd name="connsiteX28" fmla="*/ 457361 w 457200"/>
              <a:gd name="connsiteY28" fmla="*/ 154466 h 640080"/>
              <a:gd name="connsiteX29" fmla="*/ 440216 w 457200"/>
              <a:gd name="connsiteY29" fmla="*/ 137321 h 640080"/>
              <a:gd name="connsiteX30" fmla="*/ 356362 w 457200"/>
              <a:gd name="connsiteY30" fmla="*/ 137321 h 640080"/>
              <a:gd name="connsiteX31" fmla="*/ 336000 w 457200"/>
              <a:gd name="connsiteY31" fmla="*/ 91601 h 640080"/>
              <a:gd name="connsiteX32" fmla="*/ 440216 w 457200"/>
              <a:gd name="connsiteY32" fmla="*/ 9160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57200" h="640080">
                <a:moveTo>
                  <a:pt x="440216" y="91601"/>
                </a:moveTo>
                <a:cubicBezTo>
                  <a:pt x="449684" y="91601"/>
                  <a:pt x="457361" y="83924"/>
                  <a:pt x="457361" y="74456"/>
                </a:cubicBezTo>
                <a:lnTo>
                  <a:pt x="457361" y="17306"/>
                </a:lnTo>
                <a:cubicBezTo>
                  <a:pt x="457361" y="7837"/>
                  <a:pt x="449684" y="161"/>
                  <a:pt x="440216" y="161"/>
                </a:cubicBezTo>
                <a:lnTo>
                  <a:pt x="17306" y="161"/>
                </a:lnTo>
                <a:cubicBezTo>
                  <a:pt x="7837" y="161"/>
                  <a:pt x="161" y="7837"/>
                  <a:pt x="161" y="17306"/>
                </a:cubicBezTo>
                <a:lnTo>
                  <a:pt x="161" y="81239"/>
                </a:lnTo>
                <a:cubicBezTo>
                  <a:pt x="161" y="90708"/>
                  <a:pt x="7837" y="98384"/>
                  <a:pt x="17306" y="98384"/>
                </a:cubicBezTo>
                <a:lnTo>
                  <a:pt x="139150" y="98384"/>
                </a:lnTo>
                <a:cubicBezTo>
                  <a:pt x="178166" y="98384"/>
                  <a:pt x="208102" y="112612"/>
                  <a:pt x="226260" y="137321"/>
                </a:cubicBezTo>
                <a:lnTo>
                  <a:pt x="17306" y="137321"/>
                </a:lnTo>
                <a:cubicBezTo>
                  <a:pt x="7837" y="137321"/>
                  <a:pt x="161" y="144997"/>
                  <a:pt x="161" y="154466"/>
                </a:cubicBezTo>
                <a:lnTo>
                  <a:pt x="161" y="211616"/>
                </a:lnTo>
                <a:cubicBezTo>
                  <a:pt x="161" y="221084"/>
                  <a:pt x="7837" y="228761"/>
                  <a:pt x="17306" y="228761"/>
                </a:cubicBezTo>
                <a:lnTo>
                  <a:pt x="244130" y="228761"/>
                </a:lnTo>
                <a:cubicBezTo>
                  <a:pt x="235247" y="280319"/>
                  <a:pt x="197037" y="312531"/>
                  <a:pt x="137321" y="312531"/>
                </a:cubicBezTo>
                <a:lnTo>
                  <a:pt x="17306" y="312531"/>
                </a:lnTo>
                <a:cubicBezTo>
                  <a:pt x="7837" y="312531"/>
                  <a:pt x="161" y="320208"/>
                  <a:pt x="161" y="329676"/>
                </a:cubicBezTo>
                <a:lnTo>
                  <a:pt x="161" y="405417"/>
                </a:lnTo>
                <a:cubicBezTo>
                  <a:pt x="161" y="410202"/>
                  <a:pt x="2161" y="414770"/>
                  <a:pt x="5677" y="418016"/>
                </a:cubicBezTo>
                <a:lnTo>
                  <a:pt x="241495" y="635694"/>
                </a:lnTo>
                <a:cubicBezTo>
                  <a:pt x="244662" y="638618"/>
                  <a:pt x="248814" y="640241"/>
                  <a:pt x="253124" y="640241"/>
                </a:cubicBezTo>
                <a:lnTo>
                  <a:pt x="371084" y="640241"/>
                </a:lnTo>
                <a:cubicBezTo>
                  <a:pt x="386692" y="640241"/>
                  <a:pt x="394181" y="621084"/>
                  <a:pt x="382713" y="610497"/>
                </a:cubicBezTo>
                <a:lnTo>
                  <a:pt x="167140" y="411506"/>
                </a:lnTo>
                <a:cubicBezTo>
                  <a:pt x="276438" y="408163"/>
                  <a:pt x="354512" y="335218"/>
                  <a:pt x="364762" y="228761"/>
                </a:cubicBezTo>
                <a:lnTo>
                  <a:pt x="440216" y="228761"/>
                </a:lnTo>
                <a:cubicBezTo>
                  <a:pt x="449684" y="228761"/>
                  <a:pt x="457361" y="221084"/>
                  <a:pt x="457361" y="211616"/>
                </a:cubicBezTo>
                <a:lnTo>
                  <a:pt x="457361" y="154466"/>
                </a:lnTo>
                <a:cubicBezTo>
                  <a:pt x="457361" y="144997"/>
                  <a:pt x="449684" y="137321"/>
                  <a:pt x="440216" y="137321"/>
                </a:cubicBezTo>
                <a:lnTo>
                  <a:pt x="356362" y="137321"/>
                </a:lnTo>
                <a:cubicBezTo>
                  <a:pt x="351382" y="120832"/>
                  <a:pt x="344532" y="105537"/>
                  <a:pt x="336000" y="91601"/>
                </a:cubicBezTo>
                <a:lnTo>
                  <a:pt x="440216" y="91601"/>
                </a:lnTo>
                <a:close/>
              </a:path>
            </a:pathLst>
          </a:custGeom>
          <a:solidFill>
            <a:srgbClr val="910830"/>
          </a:solidFill>
          <a:ln w="1429" cap="flat">
            <a:noFill/>
            <a:prstDash val="solid"/>
            <a:miter/>
          </a:ln>
        </p:spPr>
        <p:txBody>
          <a:bodyPr rtlCol="0" anchor="ctr"/>
          <a:lstStyle/>
          <a:p>
            <a:endParaRPr lang="en-GB"/>
          </a:p>
        </p:txBody>
      </p:sp>
      <p:sp>
        <p:nvSpPr>
          <p:cNvPr id="366" name="Grafik 362">
            <a:extLst>
              <a:ext uri="{FF2B5EF4-FFF2-40B4-BE49-F238E27FC236}">
                <a16:creationId xmlns:a16="http://schemas.microsoft.com/office/drawing/2014/main" id="{76A17FE1-ACCE-4B52-8851-9C7C33F9FE8B}"/>
              </a:ext>
            </a:extLst>
          </p:cNvPr>
          <p:cNvSpPr/>
          <p:nvPr/>
        </p:nvSpPr>
        <p:spPr>
          <a:xfrm>
            <a:off x="6626764" y="4657971"/>
            <a:ext cx="465764" cy="465764"/>
          </a:xfrm>
          <a:custGeom>
            <a:avLst/>
            <a:gdLst>
              <a:gd name="connsiteX0" fmla="*/ 354490 w 708660"/>
              <a:gd name="connsiteY0" fmla="*/ 160 h 708660"/>
              <a:gd name="connsiteX1" fmla="*/ 160 w 708660"/>
              <a:gd name="connsiteY1" fmla="*/ 354490 h 708660"/>
              <a:gd name="connsiteX2" fmla="*/ 171610 w 708660"/>
              <a:gd name="connsiteY2" fmla="*/ 657528 h 708660"/>
              <a:gd name="connsiteX3" fmla="*/ 171610 w 708660"/>
              <a:gd name="connsiteY3" fmla="*/ 400210 h 708660"/>
              <a:gd name="connsiteX4" fmla="*/ 194470 w 708660"/>
              <a:gd name="connsiteY4" fmla="*/ 377350 h 708660"/>
              <a:gd name="connsiteX5" fmla="*/ 217330 w 708660"/>
              <a:gd name="connsiteY5" fmla="*/ 400210 h 708660"/>
              <a:gd name="connsiteX6" fmla="*/ 217330 w 708660"/>
              <a:gd name="connsiteY6" fmla="*/ 681245 h 708660"/>
              <a:gd name="connsiteX7" fmla="*/ 354490 w 708660"/>
              <a:gd name="connsiteY7" fmla="*/ 708820 h 708660"/>
              <a:gd name="connsiteX8" fmla="*/ 491650 w 708660"/>
              <a:gd name="connsiteY8" fmla="*/ 681245 h 708660"/>
              <a:gd name="connsiteX9" fmla="*/ 491650 w 708660"/>
              <a:gd name="connsiteY9" fmla="*/ 400210 h 708660"/>
              <a:gd name="connsiteX10" fmla="*/ 514510 w 708660"/>
              <a:gd name="connsiteY10" fmla="*/ 377350 h 708660"/>
              <a:gd name="connsiteX11" fmla="*/ 537370 w 708660"/>
              <a:gd name="connsiteY11" fmla="*/ 400210 h 708660"/>
              <a:gd name="connsiteX12" fmla="*/ 537370 w 708660"/>
              <a:gd name="connsiteY12" fmla="*/ 657528 h 708660"/>
              <a:gd name="connsiteX13" fmla="*/ 708820 w 708660"/>
              <a:gd name="connsiteY13" fmla="*/ 354490 h 708660"/>
              <a:gd name="connsiteX14" fmla="*/ 354490 w 708660"/>
              <a:gd name="connsiteY14" fmla="*/ 160 h 708660"/>
              <a:gd name="connsiteX15" fmla="*/ 260907 w 708660"/>
              <a:gd name="connsiteY15" fmla="*/ 309484 h 708660"/>
              <a:gd name="connsiteX16" fmla="*/ 173753 w 708660"/>
              <a:gd name="connsiteY16" fmla="*/ 309484 h 708660"/>
              <a:gd name="connsiteX17" fmla="*/ 160180 w 708660"/>
              <a:gd name="connsiteY17" fmla="*/ 321629 h 708660"/>
              <a:gd name="connsiteX18" fmla="*/ 140606 w 708660"/>
              <a:gd name="connsiteY18" fmla="*/ 323915 h 708660"/>
              <a:gd name="connsiteX19" fmla="*/ 131891 w 708660"/>
              <a:gd name="connsiteY19" fmla="*/ 306198 h 708660"/>
              <a:gd name="connsiteX20" fmla="*/ 217473 w 708660"/>
              <a:gd name="connsiteY20" fmla="*/ 246048 h 708660"/>
              <a:gd name="connsiteX21" fmla="*/ 303055 w 708660"/>
              <a:gd name="connsiteY21" fmla="*/ 306198 h 708660"/>
              <a:gd name="connsiteX22" fmla="*/ 294340 w 708660"/>
              <a:gd name="connsiteY22" fmla="*/ 323915 h 708660"/>
              <a:gd name="connsiteX23" fmla="*/ 274766 w 708660"/>
              <a:gd name="connsiteY23" fmla="*/ 321629 h 708660"/>
              <a:gd name="connsiteX24" fmla="*/ 260907 w 708660"/>
              <a:gd name="connsiteY24" fmla="*/ 309484 h 708660"/>
              <a:gd name="connsiteX25" fmla="*/ 354490 w 708660"/>
              <a:gd name="connsiteY25" fmla="*/ 583090 h 708660"/>
              <a:gd name="connsiteX26" fmla="*/ 285910 w 708660"/>
              <a:gd name="connsiteY26" fmla="*/ 491650 h 708660"/>
              <a:gd name="connsiteX27" fmla="*/ 354490 w 708660"/>
              <a:gd name="connsiteY27" fmla="*/ 400210 h 708660"/>
              <a:gd name="connsiteX28" fmla="*/ 423070 w 708660"/>
              <a:gd name="connsiteY28" fmla="*/ 491650 h 708660"/>
              <a:gd name="connsiteX29" fmla="*/ 354490 w 708660"/>
              <a:gd name="connsiteY29" fmla="*/ 583090 h 708660"/>
              <a:gd name="connsiteX30" fmla="*/ 568517 w 708660"/>
              <a:gd name="connsiteY30" fmla="*/ 323772 h 708660"/>
              <a:gd name="connsiteX31" fmla="*/ 548943 w 708660"/>
              <a:gd name="connsiteY31" fmla="*/ 321486 h 708660"/>
              <a:gd name="connsiteX32" fmla="*/ 535370 w 708660"/>
              <a:gd name="connsiteY32" fmla="*/ 309341 h 708660"/>
              <a:gd name="connsiteX33" fmla="*/ 448216 w 708660"/>
              <a:gd name="connsiteY33" fmla="*/ 309341 h 708660"/>
              <a:gd name="connsiteX34" fmla="*/ 434500 w 708660"/>
              <a:gd name="connsiteY34" fmla="*/ 321629 h 708660"/>
              <a:gd name="connsiteX35" fmla="*/ 414926 w 708660"/>
              <a:gd name="connsiteY35" fmla="*/ 323915 h 708660"/>
              <a:gd name="connsiteX36" fmla="*/ 406211 w 708660"/>
              <a:gd name="connsiteY36" fmla="*/ 306198 h 708660"/>
              <a:gd name="connsiteX37" fmla="*/ 491793 w 708660"/>
              <a:gd name="connsiteY37" fmla="*/ 246048 h 708660"/>
              <a:gd name="connsiteX38" fmla="*/ 577375 w 708660"/>
              <a:gd name="connsiteY38" fmla="*/ 306198 h 708660"/>
              <a:gd name="connsiteX39" fmla="*/ 568517 w 708660"/>
              <a:gd name="connsiteY39" fmla="*/ 32377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08660" h="708660">
                <a:moveTo>
                  <a:pt x="354490" y="160"/>
                </a:moveTo>
                <a:cubicBezTo>
                  <a:pt x="158751" y="160"/>
                  <a:pt x="160" y="158751"/>
                  <a:pt x="160" y="354490"/>
                </a:cubicBezTo>
                <a:cubicBezTo>
                  <a:pt x="160" y="483220"/>
                  <a:pt x="69026" y="595520"/>
                  <a:pt x="171610" y="657528"/>
                </a:cubicBezTo>
                <a:lnTo>
                  <a:pt x="171610" y="400210"/>
                </a:lnTo>
                <a:cubicBezTo>
                  <a:pt x="171610" y="387637"/>
                  <a:pt x="181897" y="377350"/>
                  <a:pt x="194470" y="377350"/>
                </a:cubicBezTo>
                <a:cubicBezTo>
                  <a:pt x="207043" y="377350"/>
                  <a:pt x="217330" y="387637"/>
                  <a:pt x="217330" y="400210"/>
                </a:cubicBezTo>
                <a:lnTo>
                  <a:pt x="217330" y="681245"/>
                </a:lnTo>
                <a:cubicBezTo>
                  <a:pt x="259478" y="698962"/>
                  <a:pt x="305912" y="708820"/>
                  <a:pt x="354490" y="708820"/>
                </a:cubicBezTo>
                <a:cubicBezTo>
                  <a:pt x="403067" y="708820"/>
                  <a:pt x="449502" y="698962"/>
                  <a:pt x="491650" y="681245"/>
                </a:cubicBezTo>
                <a:lnTo>
                  <a:pt x="491650" y="400210"/>
                </a:lnTo>
                <a:cubicBezTo>
                  <a:pt x="491650" y="387637"/>
                  <a:pt x="501937" y="377350"/>
                  <a:pt x="514510" y="377350"/>
                </a:cubicBezTo>
                <a:cubicBezTo>
                  <a:pt x="527083" y="377350"/>
                  <a:pt x="537370" y="387637"/>
                  <a:pt x="537370" y="400210"/>
                </a:cubicBezTo>
                <a:lnTo>
                  <a:pt x="537370" y="657528"/>
                </a:lnTo>
                <a:cubicBezTo>
                  <a:pt x="639954" y="595520"/>
                  <a:pt x="708820" y="483077"/>
                  <a:pt x="708820" y="354490"/>
                </a:cubicBezTo>
                <a:cubicBezTo>
                  <a:pt x="708820" y="158751"/>
                  <a:pt x="550229" y="160"/>
                  <a:pt x="354490" y="160"/>
                </a:cubicBezTo>
                <a:close/>
                <a:moveTo>
                  <a:pt x="260907" y="309484"/>
                </a:moveTo>
                <a:cubicBezTo>
                  <a:pt x="239761" y="290625"/>
                  <a:pt x="194899" y="290625"/>
                  <a:pt x="173753" y="309484"/>
                </a:cubicBezTo>
                <a:lnTo>
                  <a:pt x="160180" y="321629"/>
                </a:lnTo>
                <a:cubicBezTo>
                  <a:pt x="154751" y="326344"/>
                  <a:pt x="146892" y="327344"/>
                  <a:pt x="140606" y="323915"/>
                </a:cubicBezTo>
                <a:cubicBezTo>
                  <a:pt x="134320" y="320486"/>
                  <a:pt x="130748" y="313342"/>
                  <a:pt x="131891" y="306198"/>
                </a:cubicBezTo>
                <a:cubicBezTo>
                  <a:pt x="137606" y="270194"/>
                  <a:pt x="180754" y="246048"/>
                  <a:pt x="217473" y="246048"/>
                </a:cubicBezTo>
                <a:cubicBezTo>
                  <a:pt x="254192" y="246048"/>
                  <a:pt x="297340" y="270194"/>
                  <a:pt x="303055" y="306198"/>
                </a:cubicBezTo>
                <a:cubicBezTo>
                  <a:pt x="304198" y="313342"/>
                  <a:pt x="300626" y="320486"/>
                  <a:pt x="294340" y="323915"/>
                </a:cubicBezTo>
                <a:cubicBezTo>
                  <a:pt x="286053" y="328344"/>
                  <a:pt x="278338" y="324915"/>
                  <a:pt x="274766" y="321629"/>
                </a:cubicBezTo>
                <a:lnTo>
                  <a:pt x="260907" y="309484"/>
                </a:lnTo>
                <a:close/>
                <a:moveTo>
                  <a:pt x="354490" y="583090"/>
                </a:moveTo>
                <a:cubicBezTo>
                  <a:pt x="316628" y="583090"/>
                  <a:pt x="285910" y="542085"/>
                  <a:pt x="285910" y="491650"/>
                </a:cubicBezTo>
                <a:cubicBezTo>
                  <a:pt x="285910" y="441215"/>
                  <a:pt x="316628" y="400210"/>
                  <a:pt x="354490" y="400210"/>
                </a:cubicBezTo>
                <a:cubicBezTo>
                  <a:pt x="392352" y="400210"/>
                  <a:pt x="423070" y="441215"/>
                  <a:pt x="423070" y="491650"/>
                </a:cubicBezTo>
                <a:cubicBezTo>
                  <a:pt x="423070" y="542085"/>
                  <a:pt x="392352" y="583090"/>
                  <a:pt x="354490" y="583090"/>
                </a:cubicBezTo>
                <a:close/>
                <a:moveTo>
                  <a:pt x="568517" y="323772"/>
                </a:moveTo>
                <a:cubicBezTo>
                  <a:pt x="560230" y="328201"/>
                  <a:pt x="552515" y="324772"/>
                  <a:pt x="548943" y="321486"/>
                </a:cubicBezTo>
                <a:lnTo>
                  <a:pt x="535370" y="309341"/>
                </a:lnTo>
                <a:cubicBezTo>
                  <a:pt x="514224" y="290482"/>
                  <a:pt x="469361" y="290482"/>
                  <a:pt x="448216" y="309341"/>
                </a:cubicBezTo>
                <a:lnTo>
                  <a:pt x="434500" y="321629"/>
                </a:lnTo>
                <a:cubicBezTo>
                  <a:pt x="429071" y="326344"/>
                  <a:pt x="421213" y="327344"/>
                  <a:pt x="414926" y="323915"/>
                </a:cubicBezTo>
                <a:cubicBezTo>
                  <a:pt x="408640" y="320486"/>
                  <a:pt x="405068" y="313342"/>
                  <a:pt x="406211" y="306198"/>
                </a:cubicBezTo>
                <a:cubicBezTo>
                  <a:pt x="411926" y="270194"/>
                  <a:pt x="455074" y="246048"/>
                  <a:pt x="491793" y="246048"/>
                </a:cubicBezTo>
                <a:cubicBezTo>
                  <a:pt x="528512" y="246048"/>
                  <a:pt x="571660" y="270194"/>
                  <a:pt x="577375" y="306198"/>
                </a:cubicBezTo>
                <a:cubicBezTo>
                  <a:pt x="578232" y="313199"/>
                  <a:pt x="574803" y="320343"/>
                  <a:pt x="568517" y="323772"/>
                </a:cubicBezTo>
                <a:close/>
              </a:path>
            </a:pathLst>
          </a:custGeom>
          <a:solidFill>
            <a:srgbClr val="910830"/>
          </a:solidFill>
          <a:ln w="1421" cap="flat">
            <a:noFill/>
            <a:prstDash val="solid"/>
            <a:miter/>
          </a:ln>
        </p:spPr>
        <p:txBody>
          <a:bodyPr rtlCol="0" anchor="ctr"/>
          <a:lstStyle/>
          <a:p>
            <a:endParaRPr lang="en-GB"/>
          </a:p>
        </p:txBody>
      </p:sp>
      <p:sp>
        <p:nvSpPr>
          <p:cNvPr id="367" name="Grafik 363">
            <a:extLst>
              <a:ext uri="{FF2B5EF4-FFF2-40B4-BE49-F238E27FC236}">
                <a16:creationId xmlns:a16="http://schemas.microsoft.com/office/drawing/2014/main" id="{AFC6CBCA-EB0F-496F-81B5-9F6E5195F5B9}"/>
              </a:ext>
            </a:extLst>
          </p:cNvPr>
          <p:cNvSpPr/>
          <p:nvPr/>
        </p:nvSpPr>
        <p:spPr>
          <a:xfrm>
            <a:off x="7144488" y="4657971"/>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40190 h 708660"/>
              <a:gd name="connsiteX6" fmla="*/ 514510 w 708660"/>
              <a:gd name="connsiteY6" fmla="*/ 285910 h 708660"/>
              <a:gd name="connsiteX7" fmla="*/ 468790 w 708660"/>
              <a:gd name="connsiteY7" fmla="*/ 331630 h 708660"/>
              <a:gd name="connsiteX8" fmla="*/ 423070 w 708660"/>
              <a:gd name="connsiteY8" fmla="*/ 285910 h 708660"/>
              <a:gd name="connsiteX9" fmla="*/ 468790 w 708660"/>
              <a:gd name="connsiteY9" fmla="*/ 240190 h 708660"/>
              <a:gd name="connsiteX10" fmla="*/ 217330 w 708660"/>
              <a:gd name="connsiteY10" fmla="*/ 583090 h 708660"/>
              <a:gd name="connsiteX11" fmla="*/ 148750 w 708660"/>
              <a:gd name="connsiteY11" fmla="*/ 515939 h 708660"/>
              <a:gd name="connsiteX12" fmla="*/ 208186 w 708660"/>
              <a:gd name="connsiteY12" fmla="*/ 404782 h 708660"/>
              <a:gd name="connsiteX13" fmla="*/ 226474 w 708660"/>
              <a:gd name="connsiteY13" fmla="*/ 404782 h 708660"/>
              <a:gd name="connsiteX14" fmla="*/ 285910 w 708660"/>
              <a:gd name="connsiteY14" fmla="*/ 515939 h 708660"/>
              <a:gd name="connsiteX15" fmla="*/ 217330 w 708660"/>
              <a:gd name="connsiteY15" fmla="*/ 583090 h 708660"/>
              <a:gd name="connsiteX16" fmla="*/ 240190 w 708660"/>
              <a:gd name="connsiteY16" fmla="*/ 331630 h 708660"/>
              <a:gd name="connsiteX17" fmla="*/ 194470 w 708660"/>
              <a:gd name="connsiteY17" fmla="*/ 285910 h 708660"/>
              <a:gd name="connsiteX18" fmla="*/ 240190 w 708660"/>
              <a:gd name="connsiteY18" fmla="*/ 240190 h 708660"/>
              <a:gd name="connsiteX19" fmla="*/ 285910 w 708660"/>
              <a:gd name="connsiteY19" fmla="*/ 285910 h 708660"/>
              <a:gd name="connsiteX20" fmla="*/ 240190 w 708660"/>
              <a:gd name="connsiteY20" fmla="*/ 331630 h 708660"/>
              <a:gd name="connsiteX21" fmla="*/ 483363 w 708660"/>
              <a:gd name="connsiteY21" fmla="*/ 551943 h 708660"/>
              <a:gd name="connsiteX22" fmla="*/ 354490 w 708660"/>
              <a:gd name="connsiteY22" fmla="*/ 491650 h 708660"/>
              <a:gd name="connsiteX23" fmla="*/ 354490 w 708660"/>
              <a:gd name="connsiteY23" fmla="*/ 445930 h 708660"/>
              <a:gd name="connsiteX24" fmla="*/ 518368 w 708660"/>
              <a:gd name="connsiteY24" fmla="*/ 522797 h 708660"/>
              <a:gd name="connsiteX25" fmla="*/ 483363 w 708660"/>
              <a:gd name="connsiteY25" fmla="*/ 55194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40190"/>
                </a:moveTo>
                <a:cubicBezTo>
                  <a:pt x="494079" y="240190"/>
                  <a:pt x="514510" y="260621"/>
                  <a:pt x="514510" y="285910"/>
                </a:cubicBezTo>
                <a:cubicBezTo>
                  <a:pt x="514510" y="311199"/>
                  <a:pt x="494079" y="331630"/>
                  <a:pt x="468790" y="331630"/>
                </a:cubicBezTo>
                <a:cubicBezTo>
                  <a:pt x="443501" y="331630"/>
                  <a:pt x="423070" y="311199"/>
                  <a:pt x="423070" y="285910"/>
                </a:cubicBezTo>
                <a:cubicBezTo>
                  <a:pt x="423070" y="260621"/>
                  <a:pt x="443501" y="240190"/>
                  <a:pt x="468790" y="240190"/>
                </a:cubicBezTo>
                <a:close/>
                <a:moveTo>
                  <a:pt x="217330" y="583090"/>
                </a:moveTo>
                <a:cubicBezTo>
                  <a:pt x="179468" y="583090"/>
                  <a:pt x="148750" y="553086"/>
                  <a:pt x="148750" y="515939"/>
                </a:cubicBezTo>
                <a:cubicBezTo>
                  <a:pt x="148750" y="487364"/>
                  <a:pt x="189469" y="429642"/>
                  <a:pt x="208186" y="404782"/>
                </a:cubicBezTo>
                <a:cubicBezTo>
                  <a:pt x="212758" y="398638"/>
                  <a:pt x="221902" y="398638"/>
                  <a:pt x="226474" y="404782"/>
                </a:cubicBezTo>
                <a:cubicBezTo>
                  <a:pt x="245191" y="429642"/>
                  <a:pt x="285910" y="487364"/>
                  <a:pt x="285910" y="515939"/>
                </a:cubicBezTo>
                <a:cubicBezTo>
                  <a:pt x="285910" y="553086"/>
                  <a:pt x="255192" y="583090"/>
                  <a:pt x="217330" y="583090"/>
                </a:cubicBezTo>
                <a:close/>
                <a:moveTo>
                  <a:pt x="240190" y="331630"/>
                </a:moveTo>
                <a:cubicBezTo>
                  <a:pt x="214901" y="331630"/>
                  <a:pt x="194470" y="311199"/>
                  <a:pt x="194470" y="285910"/>
                </a:cubicBezTo>
                <a:cubicBezTo>
                  <a:pt x="194470" y="260621"/>
                  <a:pt x="214901" y="240190"/>
                  <a:pt x="240190" y="240190"/>
                </a:cubicBezTo>
                <a:cubicBezTo>
                  <a:pt x="265479" y="240190"/>
                  <a:pt x="285910" y="260621"/>
                  <a:pt x="285910" y="285910"/>
                </a:cubicBezTo>
                <a:cubicBezTo>
                  <a:pt x="285910" y="311199"/>
                  <a:pt x="265479" y="331630"/>
                  <a:pt x="240190" y="331630"/>
                </a:cubicBezTo>
                <a:close/>
                <a:moveTo>
                  <a:pt x="483363" y="551943"/>
                </a:moveTo>
                <a:cubicBezTo>
                  <a:pt x="451359" y="513653"/>
                  <a:pt x="404353" y="491650"/>
                  <a:pt x="354490" y="491650"/>
                </a:cubicBezTo>
                <a:cubicBezTo>
                  <a:pt x="324200" y="491650"/>
                  <a:pt x="324200" y="445930"/>
                  <a:pt x="354490" y="445930"/>
                </a:cubicBezTo>
                <a:cubicBezTo>
                  <a:pt x="417926" y="445930"/>
                  <a:pt x="477791" y="473933"/>
                  <a:pt x="518368" y="522797"/>
                </a:cubicBezTo>
                <a:cubicBezTo>
                  <a:pt x="538084" y="546228"/>
                  <a:pt x="502366" y="574946"/>
                  <a:pt x="483363" y="551943"/>
                </a:cubicBezTo>
                <a:close/>
              </a:path>
            </a:pathLst>
          </a:custGeom>
          <a:solidFill>
            <a:srgbClr val="910830"/>
          </a:solidFill>
          <a:ln w="1421" cap="flat">
            <a:noFill/>
            <a:prstDash val="solid"/>
            <a:miter/>
          </a:ln>
        </p:spPr>
        <p:txBody>
          <a:bodyPr rtlCol="0" anchor="ctr"/>
          <a:lstStyle/>
          <a:p>
            <a:endParaRPr lang="en-GB"/>
          </a:p>
        </p:txBody>
      </p:sp>
      <p:sp>
        <p:nvSpPr>
          <p:cNvPr id="368" name="Grafik 364">
            <a:extLst>
              <a:ext uri="{FF2B5EF4-FFF2-40B4-BE49-F238E27FC236}">
                <a16:creationId xmlns:a16="http://schemas.microsoft.com/office/drawing/2014/main" id="{E4BBD48F-EBB2-4F4B-8869-706E15226326}"/>
              </a:ext>
            </a:extLst>
          </p:cNvPr>
          <p:cNvSpPr/>
          <p:nvPr/>
        </p:nvSpPr>
        <p:spPr>
          <a:xfrm>
            <a:off x="7662213" y="4680508"/>
            <a:ext cx="420690" cy="420690"/>
          </a:xfrm>
          <a:custGeom>
            <a:avLst/>
            <a:gdLst>
              <a:gd name="connsiteX0" fmla="*/ 620154 w 640080"/>
              <a:gd name="connsiteY0" fmla="*/ 140093 h 640080"/>
              <a:gd name="connsiteX1" fmla="*/ 500307 w 640080"/>
              <a:gd name="connsiteY1" fmla="*/ 20247 h 640080"/>
              <a:gd name="connsiteX2" fmla="*/ 451814 w 640080"/>
              <a:gd name="connsiteY2" fmla="*/ 160 h 640080"/>
              <a:gd name="connsiteX3" fmla="*/ 68740 w 640080"/>
              <a:gd name="connsiteY3" fmla="*/ 160 h 640080"/>
              <a:gd name="connsiteX4" fmla="*/ 160 w 640080"/>
              <a:gd name="connsiteY4" fmla="*/ 68740 h 640080"/>
              <a:gd name="connsiteX5" fmla="*/ 160 w 640080"/>
              <a:gd name="connsiteY5" fmla="*/ 571660 h 640080"/>
              <a:gd name="connsiteX6" fmla="*/ 68740 w 640080"/>
              <a:gd name="connsiteY6" fmla="*/ 640240 h 640080"/>
              <a:gd name="connsiteX7" fmla="*/ 571660 w 640080"/>
              <a:gd name="connsiteY7" fmla="*/ 640240 h 640080"/>
              <a:gd name="connsiteX8" fmla="*/ 640240 w 640080"/>
              <a:gd name="connsiteY8" fmla="*/ 571660 h 640080"/>
              <a:gd name="connsiteX9" fmla="*/ 640240 w 640080"/>
              <a:gd name="connsiteY9" fmla="*/ 188587 h 640080"/>
              <a:gd name="connsiteX10" fmla="*/ 620154 w 640080"/>
              <a:gd name="connsiteY10" fmla="*/ 140093 h 640080"/>
              <a:gd name="connsiteX11" fmla="*/ 320200 w 640080"/>
              <a:gd name="connsiteY11" fmla="*/ 548800 h 640080"/>
              <a:gd name="connsiteX12" fmla="*/ 228760 w 640080"/>
              <a:gd name="connsiteY12" fmla="*/ 457360 h 640080"/>
              <a:gd name="connsiteX13" fmla="*/ 320200 w 640080"/>
              <a:gd name="connsiteY13" fmla="*/ 365920 h 640080"/>
              <a:gd name="connsiteX14" fmla="*/ 411640 w 640080"/>
              <a:gd name="connsiteY14" fmla="*/ 457360 h 640080"/>
              <a:gd name="connsiteX15" fmla="*/ 320200 w 640080"/>
              <a:gd name="connsiteY15" fmla="*/ 548800 h 640080"/>
              <a:gd name="connsiteX16" fmla="*/ 457360 w 640080"/>
              <a:gd name="connsiteY16" fmla="*/ 113717 h 640080"/>
              <a:gd name="connsiteX17" fmla="*/ 457360 w 640080"/>
              <a:gd name="connsiteY17" fmla="*/ 257335 h 640080"/>
              <a:gd name="connsiteX18" fmla="*/ 440215 w 640080"/>
              <a:gd name="connsiteY18" fmla="*/ 274480 h 640080"/>
              <a:gd name="connsiteX19" fmla="*/ 108745 w 640080"/>
              <a:gd name="connsiteY19" fmla="*/ 274480 h 640080"/>
              <a:gd name="connsiteX20" fmla="*/ 91600 w 640080"/>
              <a:gd name="connsiteY20" fmla="*/ 257335 h 640080"/>
              <a:gd name="connsiteX21" fmla="*/ 91600 w 640080"/>
              <a:gd name="connsiteY21" fmla="*/ 108745 h 640080"/>
              <a:gd name="connsiteX22" fmla="*/ 108745 w 640080"/>
              <a:gd name="connsiteY22" fmla="*/ 91600 h 640080"/>
              <a:gd name="connsiteX23" fmla="*/ 435243 w 640080"/>
              <a:gd name="connsiteY23" fmla="*/ 91600 h 640080"/>
              <a:gd name="connsiteX24" fmla="*/ 447366 w 640080"/>
              <a:gd name="connsiteY24" fmla="*/ 96622 h 640080"/>
              <a:gd name="connsiteX25" fmla="*/ 452338 w 640080"/>
              <a:gd name="connsiteY25" fmla="*/ 101594 h 640080"/>
              <a:gd name="connsiteX26" fmla="*/ 457360 w 640080"/>
              <a:gd name="connsiteY26" fmla="*/ 11371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640080">
                <a:moveTo>
                  <a:pt x="620154" y="140093"/>
                </a:moveTo>
                <a:lnTo>
                  <a:pt x="500307" y="20247"/>
                </a:lnTo>
                <a:cubicBezTo>
                  <a:pt x="487446" y="7386"/>
                  <a:pt x="470002" y="160"/>
                  <a:pt x="451814" y="160"/>
                </a:cubicBezTo>
                <a:lnTo>
                  <a:pt x="68740" y="160"/>
                </a:lnTo>
                <a:cubicBezTo>
                  <a:pt x="30864" y="160"/>
                  <a:pt x="160" y="30864"/>
                  <a:pt x="160" y="68740"/>
                </a:cubicBezTo>
                <a:lnTo>
                  <a:pt x="160" y="571660"/>
                </a:lnTo>
                <a:cubicBezTo>
                  <a:pt x="160" y="609536"/>
                  <a:pt x="30864" y="640240"/>
                  <a:pt x="68740" y="640240"/>
                </a:cubicBezTo>
                <a:lnTo>
                  <a:pt x="571660" y="640240"/>
                </a:lnTo>
                <a:cubicBezTo>
                  <a:pt x="609536" y="640240"/>
                  <a:pt x="640240" y="609536"/>
                  <a:pt x="640240" y="571660"/>
                </a:cubicBezTo>
                <a:lnTo>
                  <a:pt x="640240" y="188587"/>
                </a:lnTo>
                <a:cubicBezTo>
                  <a:pt x="640240" y="170398"/>
                  <a:pt x="633015" y="152955"/>
                  <a:pt x="620154" y="140093"/>
                </a:cubicBezTo>
                <a:close/>
                <a:moveTo>
                  <a:pt x="320200" y="548800"/>
                </a:moveTo>
                <a:cubicBezTo>
                  <a:pt x="269700" y="548800"/>
                  <a:pt x="228760" y="507861"/>
                  <a:pt x="228760" y="457360"/>
                </a:cubicBezTo>
                <a:cubicBezTo>
                  <a:pt x="228760" y="406860"/>
                  <a:pt x="269700" y="365920"/>
                  <a:pt x="320200" y="365920"/>
                </a:cubicBezTo>
                <a:cubicBezTo>
                  <a:pt x="370701" y="365920"/>
                  <a:pt x="411640" y="406860"/>
                  <a:pt x="411640" y="457360"/>
                </a:cubicBezTo>
                <a:cubicBezTo>
                  <a:pt x="411640" y="507861"/>
                  <a:pt x="370701" y="548800"/>
                  <a:pt x="320200" y="548800"/>
                </a:cubicBezTo>
                <a:close/>
                <a:moveTo>
                  <a:pt x="457360" y="113717"/>
                </a:moveTo>
                <a:lnTo>
                  <a:pt x="457360" y="257335"/>
                </a:lnTo>
                <a:cubicBezTo>
                  <a:pt x="457360" y="266804"/>
                  <a:pt x="449684" y="274480"/>
                  <a:pt x="440215" y="274480"/>
                </a:cubicBezTo>
                <a:lnTo>
                  <a:pt x="108745" y="274480"/>
                </a:lnTo>
                <a:cubicBezTo>
                  <a:pt x="99277" y="274480"/>
                  <a:pt x="91600" y="266804"/>
                  <a:pt x="91600" y="257335"/>
                </a:cubicBezTo>
                <a:lnTo>
                  <a:pt x="91600" y="108745"/>
                </a:lnTo>
                <a:cubicBezTo>
                  <a:pt x="91600" y="99277"/>
                  <a:pt x="99277" y="91600"/>
                  <a:pt x="108745" y="91600"/>
                </a:cubicBezTo>
                <a:lnTo>
                  <a:pt x="435243" y="91600"/>
                </a:lnTo>
                <a:cubicBezTo>
                  <a:pt x="439791" y="91600"/>
                  <a:pt x="444151" y="93406"/>
                  <a:pt x="447366" y="96622"/>
                </a:cubicBezTo>
                <a:lnTo>
                  <a:pt x="452338" y="101594"/>
                </a:lnTo>
                <a:cubicBezTo>
                  <a:pt x="455554" y="104809"/>
                  <a:pt x="457361" y="109170"/>
                  <a:pt x="457360" y="113717"/>
                </a:cubicBezTo>
                <a:close/>
              </a:path>
            </a:pathLst>
          </a:custGeom>
          <a:solidFill>
            <a:srgbClr val="910830"/>
          </a:solidFill>
          <a:ln w="1424" cap="flat">
            <a:noFill/>
            <a:prstDash val="solid"/>
            <a:miter/>
          </a:ln>
        </p:spPr>
        <p:txBody>
          <a:bodyPr rtlCol="0" anchor="ctr"/>
          <a:lstStyle/>
          <a:p>
            <a:endParaRPr lang="en-GB"/>
          </a:p>
        </p:txBody>
      </p:sp>
      <p:sp>
        <p:nvSpPr>
          <p:cNvPr id="369" name="Grafik 365">
            <a:extLst>
              <a:ext uri="{FF2B5EF4-FFF2-40B4-BE49-F238E27FC236}">
                <a16:creationId xmlns:a16="http://schemas.microsoft.com/office/drawing/2014/main" id="{14FD1B31-0405-40E3-95FA-5C9DFC62939E}"/>
              </a:ext>
            </a:extLst>
          </p:cNvPr>
          <p:cNvSpPr/>
          <p:nvPr/>
        </p:nvSpPr>
        <p:spPr>
          <a:xfrm>
            <a:off x="526130" y="4650458"/>
            <a:ext cx="600986" cy="480789"/>
          </a:xfrm>
          <a:custGeom>
            <a:avLst/>
            <a:gdLst>
              <a:gd name="connsiteX0" fmla="*/ 161 w 914400"/>
              <a:gd name="connsiteY0" fmla="*/ 320201 h 731520"/>
              <a:gd name="connsiteX1" fmla="*/ 161 w 914400"/>
              <a:gd name="connsiteY1" fmla="*/ 708821 h 731520"/>
              <a:gd name="connsiteX2" fmla="*/ 23021 w 914400"/>
              <a:gd name="connsiteY2" fmla="*/ 731681 h 731520"/>
              <a:gd name="connsiteX3" fmla="*/ 137321 w 914400"/>
              <a:gd name="connsiteY3" fmla="*/ 731681 h 731520"/>
              <a:gd name="connsiteX4" fmla="*/ 137321 w 914400"/>
              <a:gd name="connsiteY4" fmla="*/ 274481 h 731520"/>
              <a:gd name="connsiteX5" fmla="*/ 45881 w 914400"/>
              <a:gd name="connsiteY5" fmla="*/ 274481 h 731520"/>
              <a:gd name="connsiteX6" fmla="*/ 161 w 914400"/>
              <a:gd name="connsiteY6" fmla="*/ 320201 h 731520"/>
              <a:gd name="connsiteX7" fmla="*/ 514511 w 914400"/>
              <a:gd name="connsiteY7" fmla="*/ 251621 h 731520"/>
              <a:gd name="connsiteX8" fmla="*/ 480221 w 914400"/>
              <a:gd name="connsiteY8" fmla="*/ 251621 h 731520"/>
              <a:gd name="connsiteX9" fmla="*/ 480221 w 914400"/>
              <a:gd name="connsiteY9" fmla="*/ 194471 h 731520"/>
              <a:gd name="connsiteX10" fmla="*/ 468791 w 914400"/>
              <a:gd name="connsiteY10" fmla="*/ 183041 h 731520"/>
              <a:gd name="connsiteX11" fmla="*/ 445931 w 914400"/>
              <a:gd name="connsiteY11" fmla="*/ 183041 h 731520"/>
              <a:gd name="connsiteX12" fmla="*/ 434501 w 914400"/>
              <a:gd name="connsiteY12" fmla="*/ 194471 h 731520"/>
              <a:gd name="connsiteX13" fmla="*/ 434501 w 914400"/>
              <a:gd name="connsiteY13" fmla="*/ 285911 h 731520"/>
              <a:gd name="connsiteX14" fmla="*/ 445931 w 914400"/>
              <a:gd name="connsiteY14" fmla="*/ 297341 h 731520"/>
              <a:gd name="connsiteX15" fmla="*/ 514511 w 914400"/>
              <a:gd name="connsiteY15" fmla="*/ 297341 h 731520"/>
              <a:gd name="connsiteX16" fmla="*/ 525941 w 914400"/>
              <a:gd name="connsiteY16" fmla="*/ 285911 h 731520"/>
              <a:gd name="connsiteX17" fmla="*/ 525941 w 914400"/>
              <a:gd name="connsiteY17" fmla="*/ 263051 h 731520"/>
              <a:gd name="connsiteX18" fmla="*/ 514511 w 914400"/>
              <a:gd name="connsiteY18" fmla="*/ 251621 h 731520"/>
              <a:gd name="connsiteX19" fmla="*/ 711321 w 914400"/>
              <a:gd name="connsiteY19" fmla="*/ 160238 h 731520"/>
              <a:gd name="connsiteX20" fmla="*/ 482721 w 914400"/>
              <a:gd name="connsiteY20" fmla="*/ 7833 h 731520"/>
              <a:gd name="connsiteX21" fmla="*/ 432000 w 914400"/>
              <a:gd name="connsiteY21" fmla="*/ 7833 h 731520"/>
              <a:gd name="connsiteX22" fmla="*/ 203400 w 914400"/>
              <a:gd name="connsiteY22" fmla="*/ 160238 h 731520"/>
              <a:gd name="connsiteX23" fmla="*/ 183041 w 914400"/>
              <a:gd name="connsiteY23" fmla="*/ 198271 h 731520"/>
              <a:gd name="connsiteX24" fmla="*/ 183041 w 914400"/>
              <a:gd name="connsiteY24" fmla="*/ 731681 h 731520"/>
              <a:gd name="connsiteX25" fmla="*/ 365921 w 914400"/>
              <a:gd name="connsiteY25" fmla="*/ 731681 h 731520"/>
              <a:gd name="connsiteX26" fmla="*/ 365921 w 914400"/>
              <a:gd name="connsiteY26" fmla="*/ 525941 h 731520"/>
              <a:gd name="connsiteX27" fmla="*/ 388781 w 914400"/>
              <a:gd name="connsiteY27" fmla="*/ 503081 h 731520"/>
              <a:gd name="connsiteX28" fmla="*/ 525941 w 914400"/>
              <a:gd name="connsiteY28" fmla="*/ 503081 h 731520"/>
              <a:gd name="connsiteX29" fmla="*/ 548801 w 914400"/>
              <a:gd name="connsiteY29" fmla="*/ 525941 h 731520"/>
              <a:gd name="connsiteX30" fmla="*/ 548801 w 914400"/>
              <a:gd name="connsiteY30" fmla="*/ 731681 h 731520"/>
              <a:gd name="connsiteX31" fmla="*/ 731681 w 914400"/>
              <a:gd name="connsiteY31" fmla="*/ 731681 h 731520"/>
              <a:gd name="connsiteX32" fmla="*/ 731681 w 914400"/>
              <a:gd name="connsiteY32" fmla="*/ 198286 h 731520"/>
              <a:gd name="connsiteX33" fmla="*/ 711321 w 914400"/>
              <a:gd name="connsiteY33" fmla="*/ 160238 h 731520"/>
              <a:gd name="connsiteX34" fmla="*/ 457361 w 914400"/>
              <a:gd name="connsiteY34" fmla="*/ 365921 h 731520"/>
              <a:gd name="connsiteX35" fmla="*/ 343061 w 914400"/>
              <a:gd name="connsiteY35" fmla="*/ 251621 h 731520"/>
              <a:gd name="connsiteX36" fmla="*/ 457361 w 914400"/>
              <a:gd name="connsiteY36" fmla="*/ 137321 h 731520"/>
              <a:gd name="connsiteX37" fmla="*/ 571661 w 914400"/>
              <a:gd name="connsiteY37" fmla="*/ 251621 h 731520"/>
              <a:gd name="connsiteX38" fmla="*/ 457361 w 914400"/>
              <a:gd name="connsiteY38" fmla="*/ 365921 h 731520"/>
              <a:gd name="connsiteX39" fmla="*/ 868841 w 914400"/>
              <a:gd name="connsiteY39" fmla="*/ 274481 h 731520"/>
              <a:gd name="connsiteX40" fmla="*/ 777401 w 914400"/>
              <a:gd name="connsiteY40" fmla="*/ 274481 h 731520"/>
              <a:gd name="connsiteX41" fmla="*/ 777401 w 914400"/>
              <a:gd name="connsiteY41" fmla="*/ 731681 h 731520"/>
              <a:gd name="connsiteX42" fmla="*/ 891701 w 914400"/>
              <a:gd name="connsiteY42" fmla="*/ 731681 h 731520"/>
              <a:gd name="connsiteX43" fmla="*/ 914561 w 914400"/>
              <a:gd name="connsiteY43" fmla="*/ 708821 h 731520"/>
              <a:gd name="connsiteX44" fmla="*/ 914561 w 914400"/>
              <a:gd name="connsiteY44" fmla="*/ 320201 h 731520"/>
              <a:gd name="connsiteX45" fmla="*/ 868841 w 914400"/>
              <a:gd name="connsiteY45" fmla="*/ 2744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731520">
                <a:moveTo>
                  <a:pt x="161" y="320201"/>
                </a:moveTo>
                <a:lnTo>
                  <a:pt x="161" y="708821"/>
                </a:lnTo>
                <a:cubicBezTo>
                  <a:pt x="161" y="721451"/>
                  <a:pt x="10391" y="731681"/>
                  <a:pt x="23021" y="731681"/>
                </a:cubicBezTo>
                <a:lnTo>
                  <a:pt x="137321" y="731681"/>
                </a:lnTo>
                <a:lnTo>
                  <a:pt x="137321" y="274481"/>
                </a:lnTo>
                <a:lnTo>
                  <a:pt x="45881" y="274481"/>
                </a:lnTo>
                <a:cubicBezTo>
                  <a:pt x="20635" y="274481"/>
                  <a:pt x="161" y="294955"/>
                  <a:pt x="161" y="320201"/>
                </a:cubicBezTo>
                <a:close/>
                <a:moveTo>
                  <a:pt x="514511" y="251621"/>
                </a:moveTo>
                <a:lnTo>
                  <a:pt x="480221" y="251621"/>
                </a:lnTo>
                <a:lnTo>
                  <a:pt x="480221" y="194471"/>
                </a:lnTo>
                <a:cubicBezTo>
                  <a:pt x="480221" y="188156"/>
                  <a:pt x="475106" y="183041"/>
                  <a:pt x="468791" y="183041"/>
                </a:cubicBezTo>
                <a:lnTo>
                  <a:pt x="445931" y="183041"/>
                </a:lnTo>
                <a:cubicBezTo>
                  <a:pt x="439616" y="183041"/>
                  <a:pt x="434501" y="188156"/>
                  <a:pt x="434501" y="194471"/>
                </a:cubicBezTo>
                <a:lnTo>
                  <a:pt x="434501" y="285911"/>
                </a:lnTo>
                <a:cubicBezTo>
                  <a:pt x="434501" y="292226"/>
                  <a:pt x="439616" y="297341"/>
                  <a:pt x="445931" y="297341"/>
                </a:cubicBezTo>
                <a:lnTo>
                  <a:pt x="514511" y="297341"/>
                </a:lnTo>
                <a:cubicBezTo>
                  <a:pt x="520826" y="297341"/>
                  <a:pt x="525941" y="292226"/>
                  <a:pt x="525941" y="285911"/>
                </a:cubicBezTo>
                <a:lnTo>
                  <a:pt x="525941" y="263051"/>
                </a:lnTo>
                <a:cubicBezTo>
                  <a:pt x="525941" y="256736"/>
                  <a:pt x="520826" y="251621"/>
                  <a:pt x="514511" y="251621"/>
                </a:cubicBezTo>
                <a:close/>
                <a:moveTo>
                  <a:pt x="711321" y="160238"/>
                </a:moveTo>
                <a:lnTo>
                  <a:pt x="482721" y="7833"/>
                </a:lnTo>
                <a:cubicBezTo>
                  <a:pt x="467362" y="-2397"/>
                  <a:pt x="447360" y="-2397"/>
                  <a:pt x="432000" y="7833"/>
                </a:cubicBezTo>
                <a:lnTo>
                  <a:pt x="203400" y="160238"/>
                </a:lnTo>
                <a:cubicBezTo>
                  <a:pt x="190684" y="168716"/>
                  <a:pt x="183044" y="182988"/>
                  <a:pt x="183041" y="198271"/>
                </a:cubicBezTo>
                <a:lnTo>
                  <a:pt x="183041" y="731681"/>
                </a:lnTo>
                <a:lnTo>
                  <a:pt x="365921" y="731681"/>
                </a:lnTo>
                <a:lnTo>
                  <a:pt x="365921" y="525941"/>
                </a:lnTo>
                <a:cubicBezTo>
                  <a:pt x="365921" y="513311"/>
                  <a:pt x="376151" y="503081"/>
                  <a:pt x="388781" y="503081"/>
                </a:cubicBezTo>
                <a:lnTo>
                  <a:pt x="525941" y="503081"/>
                </a:lnTo>
                <a:cubicBezTo>
                  <a:pt x="538571" y="503081"/>
                  <a:pt x="548801" y="513311"/>
                  <a:pt x="548801" y="525941"/>
                </a:cubicBezTo>
                <a:lnTo>
                  <a:pt x="548801" y="731681"/>
                </a:lnTo>
                <a:lnTo>
                  <a:pt x="731681" y="731681"/>
                </a:lnTo>
                <a:lnTo>
                  <a:pt x="731681" y="198286"/>
                </a:lnTo>
                <a:cubicBezTo>
                  <a:pt x="731681" y="182998"/>
                  <a:pt x="724037" y="168711"/>
                  <a:pt x="711321" y="160238"/>
                </a:cubicBezTo>
                <a:close/>
                <a:moveTo>
                  <a:pt x="457361" y="365921"/>
                </a:moveTo>
                <a:cubicBezTo>
                  <a:pt x="394239" y="365921"/>
                  <a:pt x="343061" y="314743"/>
                  <a:pt x="343061" y="251621"/>
                </a:cubicBezTo>
                <a:cubicBezTo>
                  <a:pt x="343061" y="188499"/>
                  <a:pt x="394239" y="137321"/>
                  <a:pt x="457361" y="137321"/>
                </a:cubicBezTo>
                <a:cubicBezTo>
                  <a:pt x="520483" y="137321"/>
                  <a:pt x="571661" y="188499"/>
                  <a:pt x="571661" y="251621"/>
                </a:cubicBezTo>
                <a:cubicBezTo>
                  <a:pt x="571661" y="314743"/>
                  <a:pt x="520483" y="365921"/>
                  <a:pt x="457361" y="365921"/>
                </a:cubicBezTo>
                <a:close/>
                <a:moveTo>
                  <a:pt x="868841" y="274481"/>
                </a:moveTo>
                <a:lnTo>
                  <a:pt x="777401" y="274481"/>
                </a:lnTo>
                <a:lnTo>
                  <a:pt x="777401" y="731681"/>
                </a:lnTo>
                <a:lnTo>
                  <a:pt x="891701" y="731681"/>
                </a:lnTo>
                <a:cubicBezTo>
                  <a:pt x="904331" y="731681"/>
                  <a:pt x="914561" y="721451"/>
                  <a:pt x="914561" y="708821"/>
                </a:cubicBezTo>
                <a:lnTo>
                  <a:pt x="914561" y="320201"/>
                </a:lnTo>
                <a:cubicBezTo>
                  <a:pt x="914561" y="294955"/>
                  <a:pt x="894087" y="274481"/>
                  <a:pt x="868841" y="274481"/>
                </a:cubicBezTo>
                <a:close/>
              </a:path>
            </a:pathLst>
          </a:custGeom>
          <a:solidFill>
            <a:srgbClr val="910830"/>
          </a:solidFill>
          <a:ln w="1429" cap="flat">
            <a:noFill/>
            <a:prstDash val="solid"/>
            <a:miter/>
          </a:ln>
        </p:spPr>
        <p:txBody>
          <a:bodyPr rtlCol="0" anchor="ctr"/>
          <a:lstStyle/>
          <a:p>
            <a:endParaRPr lang="en-GB"/>
          </a:p>
        </p:txBody>
      </p:sp>
      <p:sp>
        <p:nvSpPr>
          <p:cNvPr id="370" name="Grafik 366">
            <a:extLst>
              <a:ext uri="{FF2B5EF4-FFF2-40B4-BE49-F238E27FC236}">
                <a16:creationId xmlns:a16="http://schemas.microsoft.com/office/drawing/2014/main" id="{F3920B4F-997B-4EB0-B06F-3240FA968BF1}"/>
              </a:ext>
            </a:extLst>
          </p:cNvPr>
          <p:cNvSpPr/>
          <p:nvPr/>
        </p:nvSpPr>
        <p:spPr>
          <a:xfrm>
            <a:off x="1832030" y="4650459"/>
            <a:ext cx="480789" cy="480789"/>
          </a:xfrm>
          <a:custGeom>
            <a:avLst/>
            <a:gdLst>
              <a:gd name="connsiteX0" fmla="*/ 640228 w 731520"/>
              <a:gd name="connsiteY0" fmla="*/ 159 h 731520"/>
              <a:gd name="connsiteX1" fmla="*/ 457348 w 731520"/>
              <a:gd name="connsiteY1" fmla="*/ 137319 h 731520"/>
              <a:gd name="connsiteX2" fmla="*/ 457348 w 731520"/>
              <a:gd name="connsiteY2" fmla="*/ 225987 h 731520"/>
              <a:gd name="connsiteX3" fmla="*/ 338719 w 731520"/>
              <a:gd name="connsiteY3" fmla="*/ 344616 h 731520"/>
              <a:gd name="connsiteX4" fmla="*/ 365966 w 731520"/>
              <a:gd name="connsiteY4" fmla="*/ 365862 h 731520"/>
              <a:gd name="connsiteX5" fmla="*/ 387211 w 731520"/>
              <a:gd name="connsiteY5" fmla="*/ 393108 h 731520"/>
              <a:gd name="connsiteX6" fmla="*/ 505840 w 731520"/>
              <a:gd name="connsiteY6" fmla="*/ 274479 h 731520"/>
              <a:gd name="connsiteX7" fmla="*/ 594508 w 731520"/>
              <a:gd name="connsiteY7" fmla="*/ 274479 h 731520"/>
              <a:gd name="connsiteX8" fmla="*/ 731668 w 731520"/>
              <a:gd name="connsiteY8" fmla="*/ 91599 h 731520"/>
              <a:gd name="connsiteX9" fmla="*/ 640228 w 731520"/>
              <a:gd name="connsiteY9" fmla="*/ 159 h 731520"/>
              <a:gd name="connsiteX10" fmla="*/ 183028 w 731520"/>
              <a:gd name="connsiteY10" fmla="*/ 398195 h 731520"/>
              <a:gd name="connsiteX11" fmla="*/ 15750 w 731520"/>
              <a:gd name="connsiteY11" fmla="*/ 565473 h 731520"/>
              <a:gd name="connsiteX12" fmla="*/ 15750 w 731520"/>
              <a:gd name="connsiteY12" fmla="*/ 640782 h 731520"/>
              <a:gd name="connsiteX13" fmla="*/ 91045 w 731520"/>
              <a:gd name="connsiteY13" fmla="*/ 716077 h 731520"/>
              <a:gd name="connsiteX14" fmla="*/ 166355 w 731520"/>
              <a:gd name="connsiteY14" fmla="*/ 716077 h 731520"/>
              <a:gd name="connsiteX15" fmla="*/ 333633 w 731520"/>
              <a:gd name="connsiteY15" fmla="*/ 548799 h 731520"/>
              <a:gd name="connsiteX16" fmla="*/ 333633 w 731520"/>
              <a:gd name="connsiteY16" fmla="*/ 398195 h 731520"/>
              <a:gd name="connsiteX17" fmla="*/ 183028 w 731520"/>
              <a:gd name="connsiteY17" fmla="*/ 39819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520" h="731520">
                <a:moveTo>
                  <a:pt x="640228" y="159"/>
                </a:moveTo>
                <a:lnTo>
                  <a:pt x="457348" y="137319"/>
                </a:lnTo>
                <a:lnTo>
                  <a:pt x="457348" y="225987"/>
                </a:lnTo>
                <a:lnTo>
                  <a:pt x="338719" y="344616"/>
                </a:lnTo>
                <a:cubicBezTo>
                  <a:pt x="348420" y="350689"/>
                  <a:pt x="357679" y="357561"/>
                  <a:pt x="365966" y="365862"/>
                </a:cubicBezTo>
                <a:cubicBezTo>
                  <a:pt x="374252" y="374149"/>
                  <a:pt x="381139" y="383407"/>
                  <a:pt x="387211" y="393108"/>
                </a:cubicBezTo>
                <a:lnTo>
                  <a:pt x="505840" y="274479"/>
                </a:lnTo>
                <a:lnTo>
                  <a:pt x="594508" y="274479"/>
                </a:lnTo>
                <a:lnTo>
                  <a:pt x="731668" y="91599"/>
                </a:lnTo>
                <a:lnTo>
                  <a:pt x="640228" y="159"/>
                </a:lnTo>
                <a:close/>
                <a:moveTo>
                  <a:pt x="183028" y="398195"/>
                </a:moveTo>
                <a:lnTo>
                  <a:pt x="15750" y="565473"/>
                </a:lnTo>
                <a:cubicBezTo>
                  <a:pt x="-5038" y="586261"/>
                  <a:pt x="-5038" y="619979"/>
                  <a:pt x="15750" y="640782"/>
                </a:cubicBezTo>
                <a:lnTo>
                  <a:pt x="91045" y="716077"/>
                </a:lnTo>
                <a:cubicBezTo>
                  <a:pt x="111848" y="736880"/>
                  <a:pt x="145552" y="736880"/>
                  <a:pt x="166355" y="716077"/>
                </a:cubicBezTo>
                <a:lnTo>
                  <a:pt x="333633" y="548799"/>
                </a:lnTo>
                <a:cubicBezTo>
                  <a:pt x="375224" y="507208"/>
                  <a:pt x="375224" y="439785"/>
                  <a:pt x="333633" y="398195"/>
                </a:cubicBezTo>
                <a:cubicBezTo>
                  <a:pt x="292042" y="356604"/>
                  <a:pt x="224619" y="356604"/>
                  <a:pt x="183028" y="398195"/>
                </a:cubicBezTo>
                <a:close/>
              </a:path>
            </a:pathLst>
          </a:custGeom>
          <a:solidFill>
            <a:srgbClr val="910830"/>
          </a:solidFill>
          <a:ln w="1414" cap="flat">
            <a:noFill/>
            <a:prstDash val="solid"/>
            <a:miter/>
          </a:ln>
        </p:spPr>
        <p:txBody>
          <a:bodyPr rtlCol="0" anchor="ctr"/>
          <a:lstStyle/>
          <a:p>
            <a:endParaRPr lang="en-GB"/>
          </a:p>
        </p:txBody>
      </p:sp>
      <p:sp>
        <p:nvSpPr>
          <p:cNvPr id="371" name="Grafik 367">
            <a:extLst>
              <a:ext uri="{FF2B5EF4-FFF2-40B4-BE49-F238E27FC236}">
                <a16:creationId xmlns:a16="http://schemas.microsoft.com/office/drawing/2014/main" id="{3F2614B3-C0CD-449D-94F9-425A566F713C}"/>
              </a:ext>
            </a:extLst>
          </p:cNvPr>
          <p:cNvSpPr/>
          <p:nvPr/>
        </p:nvSpPr>
        <p:spPr>
          <a:xfrm>
            <a:off x="1179076" y="4650458"/>
            <a:ext cx="600986" cy="480789"/>
          </a:xfrm>
          <a:custGeom>
            <a:avLst/>
            <a:gdLst>
              <a:gd name="connsiteX0" fmla="*/ 68741 w 914400"/>
              <a:gd name="connsiteY0" fmla="*/ 161 h 731520"/>
              <a:gd name="connsiteX1" fmla="*/ 161 w 914400"/>
              <a:gd name="connsiteY1" fmla="*/ 68741 h 731520"/>
              <a:gd name="connsiteX2" fmla="*/ 161 w 914400"/>
              <a:gd name="connsiteY2" fmla="*/ 160181 h 731520"/>
              <a:gd name="connsiteX3" fmla="*/ 23021 w 914400"/>
              <a:gd name="connsiteY3" fmla="*/ 183041 h 731520"/>
              <a:gd name="connsiteX4" fmla="*/ 137321 w 914400"/>
              <a:gd name="connsiteY4" fmla="*/ 183041 h 731520"/>
              <a:gd name="connsiteX5" fmla="*/ 137321 w 914400"/>
              <a:gd name="connsiteY5" fmla="*/ 68741 h 731520"/>
              <a:gd name="connsiteX6" fmla="*/ 68741 w 914400"/>
              <a:gd name="connsiteY6" fmla="*/ 161 h 731520"/>
              <a:gd name="connsiteX7" fmla="*/ 365921 w 914400"/>
              <a:gd name="connsiteY7" fmla="*/ 589620 h 731520"/>
              <a:gd name="connsiteX8" fmla="*/ 365921 w 914400"/>
              <a:gd name="connsiteY8" fmla="*/ 503081 h 731520"/>
              <a:gd name="connsiteX9" fmla="*/ 777401 w 914400"/>
              <a:gd name="connsiteY9" fmla="*/ 503081 h 731520"/>
              <a:gd name="connsiteX10" fmla="*/ 777401 w 914400"/>
              <a:gd name="connsiteY10" fmla="*/ 137321 h 731520"/>
              <a:gd name="connsiteX11" fmla="*/ 640241 w 914400"/>
              <a:gd name="connsiteY11" fmla="*/ 161 h 731520"/>
              <a:gd name="connsiteX12" fmla="*/ 159595 w 914400"/>
              <a:gd name="connsiteY12" fmla="*/ 161 h 731520"/>
              <a:gd name="connsiteX13" fmla="*/ 183041 w 914400"/>
              <a:gd name="connsiteY13" fmla="*/ 68741 h 731520"/>
              <a:gd name="connsiteX14" fmla="*/ 183041 w 914400"/>
              <a:gd name="connsiteY14" fmla="*/ 594521 h 731520"/>
              <a:gd name="connsiteX15" fmla="*/ 289840 w 914400"/>
              <a:gd name="connsiteY15" fmla="*/ 684703 h 731520"/>
              <a:gd name="connsiteX16" fmla="*/ 365921 w 914400"/>
              <a:gd name="connsiteY16" fmla="*/ 589620 h 731520"/>
              <a:gd name="connsiteX17" fmla="*/ 411641 w 914400"/>
              <a:gd name="connsiteY17" fmla="*/ 548801 h 731520"/>
              <a:gd name="connsiteX18" fmla="*/ 411641 w 914400"/>
              <a:gd name="connsiteY18" fmla="*/ 594521 h 731520"/>
              <a:gd name="connsiteX19" fmla="*/ 274481 w 914400"/>
              <a:gd name="connsiteY19" fmla="*/ 731681 h 731520"/>
              <a:gd name="connsiteX20" fmla="*/ 754541 w 914400"/>
              <a:gd name="connsiteY20" fmla="*/ 731681 h 731520"/>
              <a:gd name="connsiteX21" fmla="*/ 914561 w 914400"/>
              <a:gd name="connsiteY21" fmla="*/ 571661 h 731520"/>
              <a:gd name="connsiteX22" fmla="*/ 891701 w 914400"/>
              <a:gd name="connsiteY22" fmla="*/ 548801 h 731520"/>
              <a:gd name="connsiteX23" fmla="*/ 411641 w 914400"/>
              <a:gd name="connsiteY23" fmla="*/ 5488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 h="731520">
                <a:moveTo>
                  <a:pt x="68741" y="161"/>
                </a:moveTo>
                <a:cubicBezTo>
                  <a:pt x="30922" y="161"/>
                  <a:pt x="161" y="30922"/>
                  <a:pt x="161" y="68741"/>
                </a:cubicBezTo>
                <a:lnTo>
                  <a:pt x="161" y="160181"/>
                </a:lnTo>
                <a:cubicBezTo>
                  <a:pt x="161" y="172811"/>
                  <a:pt x="10391" y="183041"/>
                  <a:pt x="23021" y="183041"/>
                </a:cubicBezTo>
                <a:lnTo>
                  <a:pt x="137321" y="183041"/>
                </a:lnTo>
                <a:lnTo>
                  <a:pt x="137321" y="68741"/>
                </a:lnTo>
                <a:cubicBezTo>
                  <a:pt x="137321" y="30922"/>
                  <a:pt x="106560" y="161"/>
                  <a:pt x="68741" y="161"/>
                </a:cubicBezTo>
                <a:close/>
                <a:moveTo>
                  <a:pt x="365921" y="589620"/>
                </a:moveTo>
                <a:lnTo>
                  <a:pt x="365921" y="503081"/>
                </a:lnTo>
                <a:lnTo>
                  <a:pt x="777401" y="503081"/>
                </a:lnTo>
                <a:lnTo>
                  <a:pt x="777401" y="137321"/>
                </a:lnTo>
                <a:cubicBezTo>
                  <a:pt x="777401" y="61683"/>
                  <a:pt x="715879" y="161"/>
                  <a:pt x="640241" y="161"/>
                </a:cubicBezTo>
                <a:lnTo>
                  <a:pt x="159595" y="161"/>
                </a:lnTo>
                <a:cubicBezTo>
                  <a:pt x="174097" y="19320"/>
                  <a:pt x="183041" y="42909"/>
                  <a:pt x="183041" y="68741"/>
                </a:cubicBezTo>
                <a:lnTo>
                  <a:pt x="183041" y="594521"/>
                </a:lnTo>
                <a:cubicBezTo>
                  <a:pt x="183041" y="650056"/>
                  <a:pt x="232547" y="694033"/>
                  <a:pt x="289840" y="684703"/>
                </a:cubicBezTo>
                <a:cubicBezTo>
                  <a:pt x="334803" y="677388"/>
                  <a:pt x="365921" y="635183"/>
                  <a:pt x="365921" y="589620"/>
                </a:cubicBezTo>
                <a:close/>
                <a:moveTo>
                  <a:pt x="411641" y="548801"/>
                </a:moveTo>
                <a:lnTo>
                  <a:pt x="411641" y="594521"/>
                </a:lnTo>
                <a:cubicBezTo>
                  <a:pt x="411641" y="670144"/>
                  <a:pt x="350119" y="731681"/>
                  <a:pt x="274481" y="731681"/>
                </a:cubicBezTo>
                <a:lnTo>
                  <a:pt x="754541" y="731681"/>
                </a:lnTo>
                <a:cubicBezTo>
                  <a:pt x="842923" y="731681"/>
                  <a:pt x="914561" y="660043"/>
                  <a:pt x="914561" y="571661"/>
                </a:cubicBezTo>
                <a:cubicBezTo>
                  <a:pt x="914561" y="559031"/>
                  <a:pt x="904331" y="548801"/>
                  <a:pt x="891701" y="548801"/>
                </a:cubicBezTo>
                <a:lnTo>
                  <a:pt x="411641" y="548801"/>
                </a:lnTo>
                <a:close/>
              </a:path>
            </a:pathLst>
          </a:custGeom>
          <a:solidFill>
            <a:srgbClr val="910830"/>
          </a:solidFill>
          <a:ln w="1429" cap="flat">
            <a:noFill/>
            <a:prstDash val="solid"/>
            <a:miter/>
          </a:ln>
        </p:spPr>
        <p:txBody>
          <a:bodyPr rtlCol="0" anchor="ctr"/>
          <a:lstStyle/>
          <a:p>
            <a:endParaRPr lang="en-GB"/>
          </a:p>
        </p:txBody>
      </p:sp>
      <p:sp>
        <p:nvSpPr>
          <p:cNvPr id="372" name="Grafik 368">
            <a:extLst>
              <a:ext uri="{FF2B5EF4-FFF2-40B4-BE49-F238E27FC236}">
                <a16:creationId xmlns:a16="http://schemas.microsoft.com/office/drawing/2014/main" id="{B663B124-1A4B-438A-A603-914BAC98E0AE}"/>
              </a:ext>
            </a:extLst>
          </p:cNvPr>
          <p:cNvSpPr/>
          <p:nvPr/>
        </p:nvSpPr>
        <p:spPr>
          <a:xfrm>
            <a:off x="2364771" y="4650459"/>
            <a:ext cx="480789" cy="480789"/>
          </a:xfrm>
          <a:custGeom>
            <a:avLst/>
            <a:gdLst>
              <a:gd name="connsiteX0" fmla="*/ 721678 w 731520"/>
              <a:gd name="connsiteY0" fmla="*/ 632667 h 731520"/>
              <a:gd name="connsiteX1" fmla="*/ 579231 w 731520"/>
              <a:gd name="connsiteY1" fmla="*/ 490220 h 731520"/>
              <a:gd name="connsiteX2" fmla="*/ 554943 w 731520"/>
              <a:gd name="connsiteY2" fmla="*/ 480219 h 731520"/>
              <a:gd name="connsiteX3" fmla="*/ 531654 w 731520"/>
              <a:gd name="connsiteY3" fmla="*/ 480219 h 731520"/>
              <a:gd name="connsiteX4" fmla="*/ 594519 w 731520"/>
              <a:gd name="connsiteY4" fmla="*/ 297339 h 731520"/>
              <a:gd name="connsiteX5" fmla="*/ 297339 w 731520"/>
              <a:gd name="connsiteY5" fmla="*/ 159 h 731520"/>
              <a:gd name="connsiteX6" fmla="*/ 159 w 731520"/>
              <a:gd name="connsiteY6" fmla="*/ 297339 h 731520"/>
              <a:gd name="connsiteX7" fmla="*/ 297339 w 731520"/>
              <a:gd name="connsiteY7" fmla="*/ 594519 h 731520"/>
              <a:gd name="connsiteX8" fmla="*/ 480219 w 731520"/>
              <a:gd name="connsiteY8" fmla="*/ 531654 h 731520"/>
              <a:gd name="connsiteX9" fmla="*/ 480219 w 731520"/>
              <a:gd name="connsiteY9" fmla="*/ 554943 h 731520"/>
              <a:gd name="connsiteX10" fmla="*/ 490220 w 731520"/>
              <a:gd name="connsiteY10" fmla="*/ 579231 h 731520"/>
              <a:gd name="connsiteX11" fmla="*/ 632667 w 731520"/>
              <a:gd name="connsiteY11" fmla="*/ 721678 h 731520"/>
              <a:gd name="connsiteX12" fmla="*/ 681101 w 731520"/>
              <a:gd name="connsiteY12" fmla="*/ 721678 h 731520"/>
              <a:gd name="connsiteX13" fmla="*/ 721535 w 731520"/>
              <a:gd name="connsiteY13" fmla="*/ 681244 h 731520"/>
              <a:gd name="connsiteX14" fmla="*/ 721678 w 731520"/>
              <a:gd name="connsiteY14" fmla="*/ 632667 h 731520"/>
              <a:gd name="connsiteX15" fmla="*/ 297339 w 731520"/>
              <a:gd name="connsiteY15" fmla="*/ 480219 h 731520"/>
              <a:gd name="connsiteX16" fmla="*/ 114459 w 731520"/>
              <a:gd name="connsiteY16" fmla="*/ 297339 h 731520"/>
              <a:gd name="connsiteX17" fmla="*/ 297339 w 731520"/>
              <a:gd name="connsiteY17" fmla="*/ 114459 h 731520"/>
              <a:gd name="connsiteX18" fmla="*/ 480219 w 731520"/>
              <a:gd name="connsiteY18" fmla="*/ 297339 h 731520"/>
              <a:gd name="connsiteX19" fmla="*/ 297339 w 731520"/>
              <a:gd name="connsiteY19" fmla="*/ 4802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731520">
                <a:moveTo>
                  <a:pt x="721678" y="632667"/>
                </a:moveTo>
                <a:lnTo>
                  <a:pt x="579231" y="490220"/>
                </a:lnTo>
                <a:cubicBezTo>
                  <a:pt x="572802" y="483791"/>
                  <a:pt x="564087" y="480219"/>
                  <a:pt x="554943" y="480219"/>
                </a:cubicBezTo>
                <a:lnTo>
                  <a:pt x="531654" y="480219"/>
                </a:lnTo>
                <a:cubicBezTo>
                  <a:pt x="571088" y="429784"/>
                  <a:pt x="594519" y="366348"/>
                  <a:pt x="594519" y="297339"/>
                </a:cubicBezTo>
                <a:cubicBezTo>
                  <a:pt x="594519" y="133176"/>
                  <a:pt x="461502" y="159"/>
                  <a:pt x="297339" y="159"/>
                </a:cubicBezTo>
                <a:cubicBezTo>
                  <a:pt x="133176" y="159"/>
                  <a:pt x="159" y="133176"/>
                  <a:pt x="159" y="297339"/>
                </a:cubicBezTo>
                <a:cubicBezTo>
                  <a:pt x="159" y="461502"/>
                  <a:pt x="133176" y="594519"/>
                  <a:pt x="297339" y="594519"/>
                </a:cubicBezTo>
                <a:cubicBezTo>
                  <a:pt x="366348" y="594519"/>
                  <a:pt x="429784" y="571088"/>
                  <a:pt x="480219" y="531654"/>
                </a:cubicBezTo>
                <a:lnTo>
                  <a:pt x="480219" y="554943"/>
                </a:lnTo>
                <a:cubicBezTo>
                  <a:pt x="480219" y="564087"/>
                  <a:pt x="483791" y="572802"/>
                  <a:pt x="490220" y="579231"/>
                </a:cubicBezTo>
                <a:lnTo>
                  <a:pt x="632667" y="721678"/>
                </a:lnTo>
                <a:cubicBezTo>
                  <a:pt x="646097" y="735108"/>
                  <a:pt x="667814" y="735108"/>
                  <a:pt x="681101" y="721678"/>
                </a:cubicBezTo>
                <a:lnTo>
                  <a:pt x="721535" y="681244"/>
                </a:lnTo>
                <a:cubicBezTo>
                  <a:pt x="734965" y="667814"/>
                  <a:pt x="734965" y="646097"/>
                  <a:pt x="721678" y="632667"/>
                </a:cubicBezTo>
                <a:close/>
                <a:moveTo>
                  <a:pt x="297339" y="480219"/>
                </a:moveTo>
                <a:cubicBezTo>
                  <a:pt x="196326" y="480219"/>
                  <a:pt x="114459" y="398495"/>
                  <a:pt x="114459" y="297339"/>
                </a:cubicBezTo>
                <a:cubicBezTo>
                  <a:pt x="114459" y="196326"/>
                  <a:pt x="196184" y="114459"/>
                  <a:pt x="297339" y="114459"/>
                </a:cubicBezTo>
                <a:cubicBezTo>
                  <a:pt x="398352" y="114459"/>
                  <a:pt x="480219" y="196184"/>
                  <a:pt x="480219" y="297339"/>
                </a:cubicBezTo>
                <a:cubicBezTo>
                  <a:pt x="480219" y="398352"/>
                  <a:pt x="398495" y="480219"/>
                  <a:pt x="297339" y="480219"/>
                </a:cubicBezTo>
                <a:close/>
              </a:path>
            </a:pathLst>
          </a:custGeom>
          <a:solidFill>
            <a:srgbClr val="910830"/>
          </a:solidFill>
          <a:ln w="1414" cap="flat">
            <a:noFill/>
            <a:prstDash val="solid"/>
            <a:miter/>
          </a:ln>
        </p:spPr>
        <p:txBody>
          <a:bodyPr rtlCol="0" anchor="ctr"/>
          <a:lstStyle/>
          <a:p>
            <a:endParaRPr lang="en-GB"/>
          </a:p>
        </p:txBody>
      </p:sp>
      <p:sp>
        <p:nvSpPr>
          <p:cNvPr id="373" name="Grafik 369">
            <a:extLst>
              <a:ext uri="{FF2B5EF4-FFF2-40B4-BE49-F238E27FC236}">
                <a16:creationId xmlns:a16="http://schemas.microsoft.com/office/drawing/2014/main" id="{753332D1-2320-4809-82D1-9B56EBB7923A}"/>
              </a:ext>
            </a:extLst>
          </p:cNvPr>
          <p:cNvSpPr/>
          <p:nvPr/>
        </p:nvSpPr>
        <p:spPr>
          <a:xfrm>
            <a:off x="2897520" y="4650459"/>
            <a:ext cx="480789" cy="480789"/>
          </a:xfrm>
          <a:custGeom>
            <a:avLst/>
            <a:gdLst>
              <a:gd name="connsiteX0" fmla="*/ 721735 w 731520"/>
              <a:gd name="connsiteY0" fmla="*/ 632610 h 731520"/>
              <a:gd name="connsiteX1" fmla="*/ 579274 w 731520"/>
              <a:gd name="connsiteY1" fmla="*/ 490177 h 731520"/>
              <a:gd name="connsiteX2" fmla="*/ 554986 w 731520"/>
              <a:gd name="connsiteY2" fmla="*/ 480176 h 731520"/>
              <a:gd name="connsiteX3" fmla="*/ 531697 w 731520"/>
              <a:gd name="connsiteY3" fmla="*/ 480176 h 731520"/>
              <a:gd name="connsiteX4" fmla="*/ 594562 w 731520"/>
              <a:gd name="connsiteY4" fmla="*/ 297310 h 731520"/>
              <a:gd name="connsiteX5" fmla="*/ 297368 w 731520"/>
              <a:gd name="connsiteY5" fmla="*/ 159 h 731520"/>
              <a:gd name="connsiteX6" fmla="*/ 159 w 731520"/>
              <a:gd name="connsiteY6" fmla="*/ 297310 h 731520"/>
              <a:gd name="connsiteX7" fmla="*/ 297368 w 731520"/>
              <a:gd name="connsiteY7" fmla="*/ 594462 h 731520"/>
              <a:gd name="connsiteX8" fmla="*/ 480262 w 731520"/>
              <a:gd name="connsiteY8" fmla="*/ 531597 h 731520"/>
              <a:gd name="connsiteX9" fmla="*/ 480262 w 731520"/>
              <a:gd name="connsiteY9" fmla="*/ 554886 h 731520"/>
              <a:gd name="connsiteX10" fmla="*/ 490263 w 731520"/>
              <a:gd name="connsiteY10" fmla="*/ 579174 h 731520"/>
              <a:gd name="connsiteX11" fmla="*/ 632724 w 731520"/>
              <a:gd name="connsiteY11" fmla="*/ 721606 h 731520"/>
              <a:gd name="connsiteX12" fmla="*/ 681159 w 731520"/>
              <a:gd name="connsiteY12" fmla="*/ 721606 h 731520"/>
              <a:gd name="connsiteX13" fmla="*/ 721592 w 731520"/>
              <a:gd name="connsiteY13" fmla="*/ 681173 h 731520"/>
              <a:gd name="connsiteX14" fmla="*/ 721735 w 731520"/>
              <a:gd name="connsiteY14" fmla="*/ 632610 h 731520"/>
              <a:gd name="connsiteX15" fmla="*/ 297368 w 731520"/>
              <a:gd name="connsiteY15" fmla="*/ 503022 h 731520"/>
              <a:gd name="connsiteX16" fmla="*/ 91628 w 731520"/>
              <a:gd name="connsiteY16" fmla="*/ 297310 h 731520"/>
              <a:gd name="connsiteX17" fmla="*/ 297368 w 731520"/>
              <a:gd name="connsiteY17" fmla="*/ 91599 h 731520"/>
              <a:gd name="connsiteX18" fmla="*/ 503108 w 731520"/>
              <a:gd name="connsiteY18" fmla="*/ 297310 h 731520"/>
              <a:gd name="connsiteX19" fmla="*/ 297368 w 731520"/>
              <a:gd name="connsiteY19" fmla="*/ 503022 h 731520"/>
              <a:gd name="connsiteX20" fmla="*/ 336101 w 731520"/>
              <a:gd name="connsiteY20" fmla="*/ 285080 h 731520"/>
              <a:gd name="connsiteX21" fmla="*/ 271793 w 731520"/>
              <a:gd name="connsiteY21" fmla="*/ 265792 h 731520"/>
              <a:gd name="connsiteX22" fmla="*/ 259263 w 731520"/>
              <a:gd name="connsiteY22" fmla="*/ 247604 h 731520"/>
              <a:gd name="connsiteX23" fmla="*/ 276122 w 731520"/>
              <a:gd name="connsiteY23" fmla="*/ 228759 h 731520"/>
              <a:gd name="connsiteX24" fmla="*/ 316284 w 731520"/>
              <a:gd name="connsiteY24" fmla="*/ 228759 h 731520"/>
              <a:gd name="connsiteX25" fmla="*/ 334601 w 731520"/>
              <a:gd name="connsiteY25" fmla="*/ 234074 h 731520"/>
              <a:gd name="connsiteX26" fmla="*/ 349074 w 731520"/>
              <a:gd name="connsiteY26" fmla="*/ 233031 h 731520"/>
              <a:gd name="connsiteX27" fmla="*/ 365862 w 731520"/>
              <a:gd name="connsiteY27" fmla="*/ 217015 h 731520"/>
              <a:gd name="connsiteX28" fmla="*/ 365048 w 731520"/>
              <a:gd name="connsiteY28" fmla="*/ 199670 h 731520"/>
              <a:gd name="connsiteX29" fmla="*/ 320228 w 731520"/>
              <a:gd name="connsiteY29" fmla="*/ 183453 h 731520"/>
              <a:gd name="connsiteX30" fmla="*/ 320228 w 731520"/>
              <a:gd name="connsiteY30" fmla="*/ 160179 h 731520"/>
              <a:gd name="connsiteX31" fmla="*/ 308798 w 731520"/>
              <a:gd name="connsiteY31" fmla="*/ 148749 h 731520"/>
              <a:gd name="connsiteX32" fmla="*/ 285938 w 731520"/>
              <a:gd name="connsiteY32" fmla="*/ 148749 h 731520"/>
              <a:gd name="connsiteX33" fmla="*/ 274508 w 731520"/>
              <a:gd name="connsiteY33" fmla="*/ 160179 h 731520"/>
              <a:gd name="connsiteX34" fmla="*/ 274508 w 731520"/>
              <a:gd name="connsiteY34" fmla="*/ 183211 h 731520"/>
              <a:gd name="connsiteX35" fmla="*/ 213529 w 731520"/>
              <a:gd name="connsiteY35" fmla="*/ 247604 h 731520"/>
              <a:gd name="connsiteX36" fmla="*/ 258649 w 731520"/>
              <a:gd name="connsiteY36" fmla="*/ 309598 h 731520"/>
              <a:gd name="connsiteX37" fmla="*/ 322957 w 731520"/>
              <a:gd name="connsiteY37" fmla="*/ 328886 h 731520"/>
              <a:gd name="connsiteX38" fmla="*/ 335487 w 731520"/>
              <a:gd name="connsiteY38" fmla="*/ 347074 h 731520"/>
              <a:gd name="connsiteX39" fmla="*/ 318627 w 731520"/>
              <a:gd name="connsiteY39" fmla="*/ 365919 h 731520"/>
              <a:gd name="connsiteX40" fmla="*/ 278480 w 731520"/>
              <a:gd name="connsiteY40" fmla="*/ 365919 h 731520"/>
              <a:gd name="connsiteX41" fmla="*/ 260163 w 731520"/>
              <a:gd name="connsiteY41" fmla="*/ 360604 h 731520"/>
              <a:gd name="connsiteX42" fmla="*/ 245690 w 731520"/>
              <a:gd name="connsiteY42" fmla="*/ 361647 h 731520"/>
              <a:gd name="connsiteX43" fmla="*/ 228902 w 731520"/>
              <a:gd name="connsiteY43" fmla="*/ 377663 h 731520"/>
              <a:gd name="connsiteX44" fmla="*/ 229716 w 731520"/>
              <a:gd name="connsiteY44" fmla="*/ 395008 h 731520"/>
              <a:gd name="connsiteX45" fmla="*/ 274536 w 731520"/>
              <a:gd name="connsiteY45" fmla="*/ 411225 h 731520"/>
              <a:gd name="connsiteX46" fmla="*/ 274536 w 731520"/>
              <a:gd name="connsiteY46" fmla="*/ 434499 h 731520"/>
              <a:gd name="connsiteX47" fmla="*/ 285966 w 731520"/>
              <a:gd name="connsiteY47" fmla="*/ 445929 h 731520"/>
              <a:gd name="connsiteX48" fmla="*/ 308826 w 731520"/>
              <a:gd name="connsiteY48" fmla="*/ 445929 h 731520"/>
              <a:gd name="connsiteX49" fmla="*/ 320256 w 731520"/>
              <a:gd name="connsiteY49" fmla="*/ 434499 h 731520"/>
              <a:gd name="connsiteX50" fmla="*/ 320256 w 731520"/>
              <a:gd name="connsiteY50" fmla="*/ 411468 h 731520"/>
              <a:gd name="connsiteX51" fmla="*/ 381235 w 731520"/>
              <a:gd name="connsiteY51" fmla="*/ 347074 h 731520"/>
              <a:gd name="connsiteX52" fmla="*/ 336101 w 731520"/>
              <a:gd name="connsiteY52" fmla="*/ 2850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31520" h="731520">
                <a:moveTo>
                  <a:pt x="721735" y="632610"/>
                </a:moveTo>
                <a:lnTo>
                  <a:pt x="579274" y="490177"/>
                </a:lnTo>
                <a:cubicBezTo>
                  <a:pt x="572845" y="483748"/>
                  <a:pt x="564130" y="480176"/>
                  <a:pt x="554986" y="480176"/>
                </a:cubicBezTo>
                <a:lnTo>
                  <a:pt x="531697" y="480176"/>
                </a:lnTo>
                <a:cubicBezTo>
                  <a:pt x="571130" y="429741"/>
                  <a:pt x="594562" y="366319"/>
                  <a:pt x="594562" y="297310"/>
                </a:cubicBezTo>
                <a:cubicBezTo>
                  <a:pt x="594562" y="133161"/>
                  <a:pt x="461531" y="159"/>
                  <a:pt x="297368" y="159"/>
                </a:cubicBezTo>
                <a:cubicBezTo>
                  <a:pt x="133204" y="159"/>
                  <a:pt x="159" y="133161"/>
                  <a:pt x="159" y="297310"/>
                </a:cubicBezTo>
                <a:cubicBezTo>
                  <a:pt x="159" y="461460"/>
                  <a:pt x="133190" y="594462"/>
                  <a:pt x="297368" y="594462"/>
                </a:cubicBezTo>
                <a:cubicBezTo>
                  <a:pt x="366376" y="594462"/>
                  <a:pt x="429827" y="571030"/>
                  <a:pt x="480262" y="531597"/>
                </a:cubicBezTo>
                <a:lnTo>
                  <a:pt x="480262" y="554886"/>
                </a:lnTo>
                <a:cubicBezTo>
                  <a:pt x="480262" y="564030"/>
                  <a:pt x="483834" y="572745"/>
                  <a:pt x="490263" y="579174"/>
                </a:cubicBezTo>
                <a:lnTo>
                  <a:pt x="632724" y="721606"/>
                </a:lnTo>
                <a:cubicBezTo>
                  <a:pt x="646154" y="735037"/>
                  <a:pt x="667871" y="735037"/>
                  <a:pt x="681159" y="721606"/>
                </a:cubicBezTo>
                <a:lnTo>
                  <a:pt x="721592" y="681173"/>
                </a:lnTo>
                <a:cubicBezTo>
                  <a:pt x="735022" y="667743"/>
                  <a:pt x="735022" y="646040"/>
                  <a:pt x="721735" y="632610"/>
                </a:cubicBezTo>
                <a:close/>
                <a:moveTo>
                  <a:pt x="297368" y="503022"/>
                </a:moveTo>
                <a:cubicBezTo>
                  <a:pt x="183725" y="503022"/>
                  <a:pt x="91628" y="411096"/>
                  <a:pt x="91628" y="297310"/>
                </a:cubicBezTo>
                <a:cubicBezTo>
                  <a:pt x="91628" y="183682"/>
                  <a:pt x="183568" y="91599"/>
                  <a:pt x="297368" y="91599"/>
                </a:cubicBezTo>
                <a:cubicBezTo>
                  <a:pt x="411010" y="91599"/>
                  <a:pt x="503108" y="183525"/>
                  <a:pt x="503108" y="297310"/>
                </a:cubicBezTo>
                <a:cubicBezTo>
                  <a:pt x="503108" y="410939"/>
                  <a:pt x="411168" y="503022"/>
                  <a:pt x="297368" y="503022"/>
                </a:cubicBezTo>
                <a:close/>
                <a:moveTo>
                  <a:pt x="336101" y="285080"/>
                </a:moveTo>
                <a:lnTo>
                  <a:pt x="271793" y="265792"/>
                </a:lnTo>
                <a:cubicBezTo>
                  <a:pt x="264421" y="263578"/>
                  <a:pt x="259263" y="256105"/>
                  <a:pt x="259263" y="247604"/>
                </a:cubicBezTo>
                <a:cubicBezTo>
                  <a:pt x="259263" y="237217"/>
                  <a:pt x="266835" y="228759"/>
                  <a:pt x="276122" y="228759"/>
                </a:cubicBezTo>
                <a:lnTo>
                  <a:pt x="316284" y="228759"/>
                </a:lnTo>
                <a:cubicBezTo>
                  <a:pt x="322799" y="228759"/>
                  <a:pt x="329086" y="230602"/>
                  <a:pt x="334601" y="234074"/>
                </a:cubicBezTo>
                <a:cubicBezTo>
                  <a:pt x="339230" y="236974"/>
                  <a:pt x="345116" y="236803"/>
                  <a:pt x="349074" y="233031"/>
                </a:cubicBezTo>
                <a:lnTo>
                  <a:pt x="365862" y="217015"/>
                </a:lnTo>
                <a:cubicBezTo>
                  <a:pt x="370905" y="212200"/>
                  <a:pt x="370620" y="203856"/>
                  <a:pt x="365048" y="199670"/>
                </a:cubicBezTo>
                <a:cubicBezTo>
                  <a:pt x="352046" y="189911"/>
                  <a:pt x="336358" y="184282"/>
                  <a:pt x="320228" y="183453"/>
                </a:cubicBezTo>
                <a:lnTo>
                  <a:pt x="320228" y="160179"/>
                </a:lnTo>
                <a:cubicBezTo>
                  <a:pt x="320228" y="153864"/>
                  <a:pt x="315113" y="148749"/>
                  <a:pt x="308798" y="148749"/>
                </a:cubicBezTo>
                <a:lnTo>
                  <a:pt x="285938" y="148749"/>
                </a:lnTo>
                <a:cubicBezTo>
                  <a:pt x="279623" y="148749"/>
                  <a:pt x="274508" y="153864"/>
                  <a:pt x="274508" y="160179"/>
                </a:cubicBezTo>
                <a:lnTo>
                  <a:pt x="274508" y="183211"/>
                </a:lnTo>
                <a:cubicBezTo>
                  <a:pt x="240746" y="184111"/>
                  <a:pt x="213529" y="212571"/>
                  <a:pt x="213529" y="247604"/>
                </a:cubicBezTo>
                <a:cubicBezTo>
                  <a:pt x="213529" y="276136"/>
                  <a:pt x="232088" y="301625"/>
                  <a:pt x="258649" y="309598"/>
                </a:cubicBezTo>
                <a:lnTo>
                  <a:pt x="322957" y="328886"/>
                </a:lnTo>
                <a:cubicBezTo>
                  <a:pt x="330329" y="331100"/>
                  <a:pt x="335487" y="338573"/>
                  <a:pt x="335487" y="347074"/>
                </a:cubicBezTo>
                <a:cubicBezTo>
                  <a:pt x="335487" y="357461"/>
                  <a:pt x="327914" y="365919"/>
                  <a:pt x="318627" y="365919"/>
                </a:cubicBezTo>
                <a:lnTo>
                  <a:pt x="278480" y="365919"/>
                </a:lnTo>
                <a:cubicBezTo>
                  <a:pt x="271964" y="365919"/>
                  <a:pt x="265678" y="364076"/>
                  <a:pt x="260163" y="360604"/>
                </a:cubicBezTo>
                <a:cubicBezTo>
                  <a:pt x="255534" y="357704"/>
                  <a:pt x="249647" y="357875"/>
                  <a:pt x="245690" y="361647"/>
                </a:cubicBezTo>
                <a:lnTo>
                  <a:pt x="228902" y="377663"/>
                </a:lnTo>
                <a:cubicBezTo>
                  <a:pt x="223858" y="382478"/>
                  <a:pt x="224144" y="390822"/>
                  <a:pt x="229716" y="395008"/>
                </a:cubicBezTo>
                <a:cubicBezTo>
                  <a:pt x="242718" y="404767"/>
                  <a:pt x="258406" y="410396"/>
                  <a:pt x="274536" y="411225"/>
                </a:cubicBezTo>
                <a:lnTo>
                  <a:pt x="274536" y="434499"/>
                </a:lnTo>
                <a:cubicBezTo>
                  <a:pt x="274536" y="440814"/>
                  <a:pt x="279651" y="445929"/>
                  <a:pt x="285966" y="445929"/>
                </a:cubicBezTo>
                <a:lnTo>
                  <a:pt x="308826" y="445929"/>
                </a:lnTo>
                <a:cubicBezTo>
                  <a:pt x="315141" y="445929"/>
                  <a:pt x="320256" y="440814"/>
                  <a:pt x="320256" y="434499"/>
                </a:cubicBezTo>
                <a:lnTo>
                  <a:pt x="320256" y="411468"/>
                </a:lnTo>
                <a:cubicBezTo>
                  <a:pt x="354018" y="410568"/>
                  <a:pt x="381235" y="382121"/>
                  <a:pt x="381235" y="347074"/>
                </a:cubicBezTo>
                <a:cubicBezTo>
                  <a:pt x="381235" y="318542"/>
                  <a:pt x="362676" y="293053"/>
                  <a:pt x="336101" y="285080"/>
                </a:cubicBezTo>
                <a:close/>
              </a:path>
            </a:pathLst>
          </a:custGeom>
          <a:solidFill>
            <a:srgbClr val="910830"/>
          </a:solidFill>
          <a:ln w="1414" cap="flat">
            <a:noFill/>
            <a:prstDash val="solid"/>
            <a:miter/>
          </a:ln>
        </p:spPr>
        <p:txBody>
          <a:bodyPr rtlCol="0" anchor="ctr"/>
          <a:lstStyle/>
          <a:p>
            <a:endParaRPr lang="en-GB"/>
          </a:p>
        </p:txBody>
      </p:sp>
      <p:sp>
        <p:nvSpPr>
          <p:cNvPr id="374" name="Grafik 370">
            <a:extLst>
              <a:ext uri="{FF2B5EF4-FFF2-40B4-BE49-F238E27FC236}">
                <a16:creationId xmlns:a16="http://schemas.microsoft.com/office/drawing/2014/main" id="{52721978-C9C2-462E-90F2-150F8BCC3529}"/>
              </a:ext>
            </a:extLst>
          </p:cNvPr>
          <p:cNvSpPr/>
          <p:nvPr/>
        </p:nvSpPr>
        <p:spPr>
          <a:xfrm>
            <a:off x="3430270" y="4650459"/>
            <a:ext cx="480789" cy="480789"/>
          </a:xfrm>
          <a:custGeom>
            <a:avLst/>
            <a:gdLst>
              <a:gd name="connsiteX0" fmla="*/ 721735 w 731520"/>
              <a:gd name="connsiteY0" fmla="*/ 632610 h 731520"/>
              <a:gd name="connsiteX1" fmla="*/ 579274 w 731520"/>
              <a:gd name="connsiteY1" fmla="*/ 490177 h 731520"/>
              <a:gd name="connsiteX2" fmla="*/ 554986 w 731520"/>
              <a:gd name="connsiteY2" fmla="*/ 480176 h 731520"/>
              <a:gd name="connsiteX3" fmla="*/ 531697 w 731520"/>
              <a:gd name="connsiteY3" fmla="*/ 480176 h 731520"/>
              <a:gd name="connsiteX4" fmla="*/ 594562 w 731520"/>
              <a:gd name="connsiteY4" fmla="*/ 297310 h 731520"/>
              <a:gd name="connsiteX5" fmla="*/ 297368 w 731520"/>
              <a:gd name="connsiteY5" fmla="*/ 159 h 731520"/>
              <a:gd name="connsiteX6" fmla="*/ 159 w 731520"/>
              <a:gd name="connsiteY6" fmla="*/ 297310 h 731520"/>
              <a:gd name="connsiteX7" fmla="*/ 297368 w 731520"/>
              <a:gd name="connsiteY7" fmla="*/ 594462 h 731520"/>
              <a:gd name="connsiteX8" fmla="*/ 480262 w 731520"/>
              <a:gd name="connsiteY8" fmla="*/ 531597 h 731520"/>
              <a:gd name="connsiteX9" fmla="*/ 480262 w 731520"/>
              <a:gd name="connsiteY9" fmla="*/ 554886 h 731520"/>
              <a:gd name="connsiteX10" fmla="*/ 490263 w 731520"/>
              <a:gd name="connsiteY10" fmla="*/ 579174 h 731520"/>
              <a:gd name="connsiteX11" fmla="*/ 632724 w 731520"/>
              <a:gd name="connsiteY11" fmla="*/ 721606 h 731520"/>
              <a:gd name="connsiteX12" fmla="*/ 681159 w 731520"/>
              <a:gd name="connsiteY12" fmla="*/ 721606 h 731520"/>
              <a:gd name="connsiteX13" fmla="*/ 721592 w 731520"/>
              <a:gd name="connsiteY13" fmla="*/ 681173 h 731520"/>
              <a:gd name="connsiteX14" fmla="*/ 721735 w 731520"/>
              <a:gd name="connsiteY14" fmla="*/ 632610 h 731520"/>
              <a:gd name="connsiteX15" fmla="*/ 297368 w 731520"/>
              <a:gd name="connsiteY15" fmla="*/ 503022 h 731520"/>
              <a:gd name="connsiteX16" fmla="*/ 91628 w 731520"/>
              <a:gd name="connsiteY16" fmla="*/ 297310 h 731520"/>
              <a:gd name="connsiteX17" fmla="*/ 297368 w 731520"/>
              <a:gd name="connsiteY17" fmla="*/ 91599 h 731520"/>
              <a:gd name="connsiteX18" fmla="*/ 503108 w 731520"/>
              <a:gd name="connsiteY18" fmla="*/ 297310 h 731520"/>
              <a:gd name="connsiteX19" fmla="*/ 297368 w 731520"/>
              <a:gd name="connsiteY19" fmla="*/ 503022 h 731520"/>
              <a:gd name="connsiteX20" fmla="*/ 297396 w 731520"/>
              <a:gd name="connsiteY20" fmla="*/ 160179 h 731520"/>
              <a:gd name="connsiteX21" fmla="*/ 191897 w 731520"/>
              <a:gd name="connsiteY21" fmla="*/ 265664 h 731520"/>
              <a:gd name="connsiteX22" fmla="*/ 287266 w 731520"/>
              <a:gd name="connsiteY22" fmla="*/ 429770 h 731520"/>
              <a:gd name="connsiteX23" fmla="*/ 305862 w 731520"/>
              <a:gd name="connsiteY23" fmla="*/ 431434 h 731520"/>
              <a:gd name="connsiteX24" fmla="*/ 307526 w 731520"/>
              <a:gd name="connsiteY24" fmla="*/ 429770 h 731520"/>
              <a:gd name="connsiteX25" fmla="*/ 402895 w 731520"/>
              <a:gd name="connsiteY25" fmla="*/ 265664 h 731520"/>
              <a:gd name="connsiteX26" fmla="*/ 297396 w 731520"/>
              <a:gd name="connsiteY26" fmla="*/ 160179 h 731520"/>
              <a:gd name="connsiteX27" fmla="*/ 297396 w 731520"/>
              <a:gd name="connsiteY27" fmla="*/ 297339 h 731520"/>
              <a:gd name="connsiteX28" fmla="*/ 263106 w 731520"/>
              <a:gd name="connsiteY28" fmla="*/ 263049 h 731520"/>
              <a:gd name="connsiteX29" fmla="*/ 297396 w 731520"/>
              <a:gd name="connsiteY29" fmla="*/ 228759 h 731520"/>
              <a:gd name="connsiteX30" fmla="*/ 331686 w 731520"/>
              <a:gd name="connsiteY30" fmla="*/ 263049 h 731520"/>
              <a:gd name="connsiteX31" fmla="*/ 297396 w 731520"/>
              <a:gd name="connsiteY31"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721735" y="632610"/>
                </a:moveTo>
                <a:lnTo>
                  <a:pt x="579274" y="490177"/>
                </a:lnTo>
                <a:cubicBezTo>
                  <a:pt x="572845" y="483748"/>
                  <a:pt x="564130" y="480176"/>
                  <a:pt x="554986" y="480176"/>
                </a:cubicBezTo>
                <a:lnTo>
                  <a:pt x="531697" y="480176"/>
                </a:lnTo>
                <a:cubicBezTo>
                  <a:pt x="571130" y="429741"/>
                  <a:pt x="594562" y="366319"/>
                  <a:pt x="594562" y="297310"/>
                </a:cubicBezTo>
                <a:cubicBezTo>
                  <a:pt x="594562" y="133161"/>
                  <a:pt x="461531" y="159"/>
                  <a:pt x="297368" y="159"/>
                </a:cubicBezTo>
                <a:cubicBezTo>
                  <a:pt x="133204" y="159"/>
                  <a:pt x="159" y="133161"/>
                  <a:pt x="159" y="297310"/>
                </a:cubicBezTo>
                <a:cubicBezTo>
                  <a:pt x="159" y="461460"/>
                  <a:pt x="133190" y="594462"/>
                  <a:pt x="297368" y="594462"/>
                </a:cubicBezTo>
                <a:cubicBezTo>
                  <a:pt x="366376" y="594462"/>
                  <a:pt x="429827" y="571030"/>
                  <a:pt x="480262" y="531597"/>
                </a:cubicBezTo>
                <a:lnTo>
                  <a:pt x="480262" y="554886"/>
                </a:lnTo>
                <a:cubicBezTo>
                  <a:pt x="480262" y="564030"/>
                  <a:pt x="483834" y="572745"/>
                  <a:pt x="490263" y="579174"/>
                </a:cubicBezTo>
                <a:lnTo>
                  <a:pt x="632724" y="721606"/>
                </a:lnTo>
                <a:cubicBezTo>
                  <a:pt x="646154" y="735037"/>
                  <a:pt x="667871" y="735037"/>
                  <a:pt x="681159" y="721606"/>
                </a:cubicBezTo>
                <a:lnTo>
                  <a:pt x="721592" y="681173"/>
                </a:lnTo>
                <a:cubicBezTo>
                  <a:pt x="735022" y="667743"/>
                  <a:pt x="735022" y="646040"/>
                  <a:pt x="721735" y="632610"/>
                </a:cubicBezTo>
                <a:close/>
                <a:moveTo>
                  <a:pt x="297368" y="503022"/>
                </a:moveTo>
                <a:cubicBezTo>
                  <a:pt x="183725" y="503022"/>
                  <a:pt x="91628" y="411096"/>
                  <a:pt x="91628" y="297310"/>
                </a:cubicBezTo>
                <a:cubicBezTo>
                  <a:pt x="91628" y="183682"/>
                  <a:pt x="183568" y="91599"/>
                  <a:pt x="297368" y="91599"/>
                </a:cubicBezTo>
                <a:cubicBezTo>
                  <a:pt x="411010" y="91599"/>
                  <a:pt x="503108" y="183525"/>
                  <a:pt x="503108" y="297310"/>
                </a:cubicBezTo>
                <a:cubicBezTo>
                  <a:pt x="503108" y="410939"/>
                  <a:pt x="411168" y="503022"/>
                  <a:pt x="297368" y="503022"/>
                </a:cubicBezTo>
                <a:close/>
                <a:moveTo>
                  <a:pt x="297396" y="160179"/>
                </a:moveTo>
                <a:cubicBezTo>
                  <a:pt x="239132" y="160179"/>
                  <a:pt x="191897" y="207399"/>
                  <a:pt x="191897" y="265664"/>
                </a:cubicBezTo>
                <a:cubicBezTo>
                  <a:pt x="191897" y="312755"/>
                  <a:pt x="260849" y="398609"/>
                  <a:pt x="287266" y="429770"/>
                </a:cubicBezTo>
                <a:cubicBezTo>
                  <a:pt x="291942" y="435364"/>
                  <a:pt x="300267" y="436109"/>
                  <a:pt x="305862" y="431434"/>
                </a:cubicBezTo>
                <a:cubicBezTo>
                  <a:pt x="306465" y="430930"/>
                  <a:pt x="307022" y="430373"/>
                  <a:pt x="307526" y="429770"/>
                </a:cubicBezTo>
                <a:cubicBezTo>
                  <a:pt x="333944" y="398609"/>
                  <a:pt x="402895" y="312770"/>
                  <a:pt x="402895" y="265664"/>
                </a:cubicBezTo>
                <a:cubicBezTo>
                  <a:pt x="402895" y="207399"/>
                  <a:pt x="355661" y="160179"/>
                  <a:pt x="297396" y="160179"/>
                </a:cubicBezTo>
                <a:close/>
                <a:moveTo>
                  <a:pt x="297396" y="297339"/>
                </a:moveTo>
                <a:cubicBezTo>
                  <a:pt x="278451" y="297339"/>
                  <a:pt x="263106" y="281980"/>
                  <a:pt x="263106" y="263049"/>
                </a:cubicBezTo>
                <a:cubicBezTo>
                  <a:pt x="263106" y="244104"/>
                  <a:pt x="278465" y="228759"/>
                  <a:pt x="297396" y="228759"/>
                </a:cubicBezTo>
                <a:cubicBezTo>
                  <a:pt x="316327" y="228759"/>
                  <a:pt x="331686" y="244104"/>
                  <a:pt x="331686" y="263049"/>
                </a:cubicBezTo>
                <a:cubicBezTo>
                  <a:pt x="331686" y="281980"/>
                  <a:pt x="316327" y="297339"/>
                  <a:pt x="297396" y="297339"/>
                </a:cubicBezTo>
                <a:close/>
              </a:path>
            </a:pathLst>
          </a:custGeom>
          <a:solidFill>
            <a:srgbClr val="910830"/>
          </a:solidFill>
          <a:ln w="1414" cap="flat">
            <a:noFill/>
            <a:prstDash val="solid"/>
            <a:miter/>
          </a:ln>
        </p:spPr>
        <p:txBody>
          <a:bodyPr rtlCol="0" anchor="ctr"/>
          <a:lstStyle/>
          <a:p>
            <a:endParaRPr lang="en-GB"/>
          </a:p>
        </p:txBody>
      </p:sp>
      <p:sp>
        <p:nvSpPr>
          <p:cNvPr id="375" name="Grafik 371">
            <a:extLst>
              <a:ext uri="{FF2B5EF4-FFF2-40B4-BE49-F238E27FC236}">
                <a16:creationId xmlns:a16="http://schemas.microsoft.com/office/drawing/2014/main" id="{D1055406-2FC2-490B-BBE4-A3E97CFE857A}"/>
              </a:ext>
            </a:extLst>
          </p:cNvPr>
          <p:cNvSpPr/>
          <p:nvPr/>
        </p:nvSpPr>
        <p:spPr>
          <a:xfrm>
            <a:off x="3963019" y="4650459"/>
            <a:ext cx="480789" cy="480789"/>
          </a:xfrm>
          <a:custGeom>
            <a:avLst/>
            <a:gdLst>
              <a:gd name="connsiteX0" fmla="*/ 434499 w 731520"/>
              <a:gd name="connsiteY0" fmla="*/ 274479 h 731520"/>
              <a:gd name="connsiteX1" fmla="*/ 434499 w 731520"/>
              <a:gd name="connsiteY1" fmla="*/ 320199 h 731520"/>
              <a:gd name="connsiteX2" fmla="*/ 417354 w 731520"/>
              <a:gd name="connsiteY2" fmla="*/ 337344 h 731520"/>
              <a:gd name="connsiteX3" fmla="*/ 177324 w 731520"/>
              <a:gd name="connsiteY3" fmla="*/ 337344 h 731520"/>
              <a:gd name="connsiteX4" fmla="*/ 160179 w 731520"/>
              <a:gd name="connsiteY4" fmla="*/ 320199 h 731520"/>
              <a:gd name="connsiteX5" fmla="*/ 160179 w 731520"/>
              <a:gd name="connsiteY5" fmla="*/ 274479 h 731520"/>
              <a:gd name="connsiteX6" fmla="*/ 177324 w 731520"/>
              <a:gd name="connsiteY6" fmla="*/ 257334 h 731520"/>
              <a:gd name="connsiteX7" fmla="*/ 417354 w 731520"/>
              <a:gd name="connsiteY7" fmla="*/ 257334 h 731520"/>
              <a:gd name="connsiteX8" fmla="*/ 434499 w 731520"/>
              <a:gd name="connsiteY8" fmla="*/ 274479 h 731520"/>
              <a:gd name="connsiteX9" fmla="*/ 721678 w 731520"/>
              <a:gd name="connsiteY9" fmla="*/ 681244 h 731520"/>
              <a:gd name="connsiteX10" fmla="*/ 681244 w 731520"/>
              <a:gd name="connsiteY10" fmla="*/ 721678 h 731520"/>
              <a:gd name="connsiteX11" fmla="*/ 632810 w 731520"/>
              <a:gd name="connsiteY11" fmla="*/ 721678 h 731520"/>
              <a:gd name="connsiteX12" fmla="*/ 490220 w 731520"/>
              <a:gd name="connsiteY12" fmla="*/ 579231 h 731520"/>
              <a:gd name="connsiteX13" fmla="*/ 480219 w 731520"/>
              <a:gd name="connsiteY13" fmla="*/ 554943 h 731520"/>
              <a:gd name="connsiteX14" fmla="*/ 480219 w 731520"/>
              <a:gd name="connsiteY14" fmla="*/ 531654 h 731520"/>
              <a:gd name="connsiteX15" fmla="*/ 297339 w 731520"/>
              <a:gd name="connsiteY15" fmla="*/ 594519 h 731520"/>
              <a:gd name="connsiteX16" fmla="*/ 159 w 731520"/>
              <a:gd name="connsiteY16" fmla="*/ 297339 h 731520"/>
              <a:gd name="connsiteX17" fmla="*/ 297339 w 731520"/>
              <a:gd name="connsiteY17" fmla="*/ 159 h 731520"/>
              <a:gd name="connsiteX18" fmla="*/ 594519 w 731520"/>
              <a:gd name="connsiteY18" fmla="*/ 297339 h 731520"/>
              <a:gd name="connsiteX19" fmla="*/ 531654 w 731520"/>
              <a:gd name="connsiteY19" fmla="*/ 480219 h 731520"/>
              <a:gd name="connsiteX20" fmla="*/ 554943 w 731520"/>
              <a:gd name="connsiteY20" fmla="*/ 480219 h 731520"/>
              <a:gd name="connsiteX21" fmla="*/ 579231 w 731520"/>
              <a:gd name="connsiteY21" fmla="*/ 490220 h 731520"/>
              <a:gd name="connsiteX22" fmla="*/ 721678 w 731520"/>
              <a:gd name="connsiteY22" fmla="*/ 632667 h 731520"/>
              <a:gd name="connsiteX23" fmla="*/ 721678 w 731520"/>
              <a:gd name="connsiteY23" fmla="*/ 681244 h 731520"/>
              <a:gd name="connsiteX24" fmla="*/ 491649 w 731520"/>
              <a:gd name="connsiteY24" fmla="*/ 297339 h 731520"/>
              <a:gd name="connsiteX25" fmla="*/ 297339 w 731520"/>
              <a:gd name="connsiteY25" fmla="*/ 103029 h 731520"/>
              <a:gd name="connsiteX26" fmla="*/ 103029 w 731520"/>
              <a:gd name="connsiteY26" fmla="*/ 297339 h 731520"/>
              <a:gd name="connsiteX27" fmla="*/ 297339 w 731520"/>
              <a:gd name="connsiteY27" fmla="*/ 491649 h 731520"/>
              <a:gd name="connsiteX28" fmla="*/ 491649 w 731520"/>
              <a:gd name="connsiteY28"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731520">
                <a:moveTo>
                  <a:pt x="434499" y="274479"/>
                </a:moveTo>
                <a:lnTo>
                  <a:pt x="434499" y="320199"/>
                </a:lnTo>
                <a:cubicBezTo>
                  <a:pt x="434499" y="329629"/>
                  <a:pt x="426784" y="337344"/>
                  <a:pt x="417354" y="337344"/>
                </a:cubicBezTo>
                <a:lnTo>
                  <a:pt x="177324" y="337344"/>
                </a:lnTo>
                <a:cubicBezTo>
                  <a:pt x="167894" y="337344"/>
                  <a:pt x="160179" y="329629"/>
                  <a:pt x="160179" y="320199"/>
                </a:cubicBezTo>
                <a:lnTo>
                  <a:pt x="160179" y="274479"/>
                </a:lnTo>
                <a:cubicBezTo>
                  <a:pt x="160179" y="265049"/>
                  <a:pt x="167894" y="257334"/>
                  <a:pt x="177324" y="257334"/>
                </a:cubicBezTo>
                <a:lnTo>
                  <a:pt x="417354" y="257334"/>
                </a:lnTo>
                <a:cubicBezTo>
                  <a:pt x="426784" y="257334"/>
                  <a:pt x="434499" y="265049"/>
                  <a:pt x="434499" y="274479"/>
                </a:cubicBezTo>
                <a:close/>
                <a:moveTo>
                  <a:pt x="721678" y="681244"/>
                </a:moveTo>
                <a:lnTo>
                  <a:pt x="681244" y="721678"/>
                </a:lnTo>
                <a:cubicBezTo>
                  <a:pt x="667814" y="735108"/>
                  <a:pt x="646097" y="735108"/>
                  <a:pt x="632810" y="721678"/>
                </a:cubicBezTo>
                <a:lnTo>
                  <a:pt x="490220" y="579231"/>
                </a:lnTo>
                <a:cubicBezTo>
                  <a:pt x="483791" y="572802"/>
                  <a:pt x="480219" y="564087"/>
                  <a:pt x="480219" y="554943"/>
                </a:cubicBezTo>
                <a:lnTo>
                  <a:pt x="480219" y="531654"/>
                </a:lnTo>
                <a:cubicBezTo>
                  <a:pt x="429784" y="571088"/>
                  <a:pt x="366348" y="594519"/>
                  <a:pt x="297339" y="594519"/>
                </a:cubicBezTo>
                <a:cubicBezTo>
                  <a:pt x="133176" y="594519"/>
                  <a:pt x="159" y="461502"/>
                  <a:pt x="159" y="297339"/>
                </a:cubicBezTo>
                <a:cubicBezTo>
                  <a:pt x="159" y="133176"/>
                  <a:pt x="133176" y="159"/>
                  <a:pt x="297339" y="159"/>
                </a:cubicBezTo>
                <a:cubicBezTo>
                  <a:pt x="461502" y="159"/>
                  <a:pt x="594519" y="133176"/>
                  <a:pt x="594519" y="297339"/>
                </a:cubicBezTo>
                <a:cubicBezTo>
                  <a:pt x="594519" y="366348"/>
                  <a:pt x="571088" y="429784"/>
                  <a:pt x="531654" y="480219"/>
                </a:cubicBezTo>
                <a:lnTo>
                  <a:pt x="554943" y="480219"/>
                </a:lnTo>
                <a:cubicBezTo>
                  <a:pt x="564087" y="480219"/>
                  <a:pt x="572802" y="483791"/>
                  <a:pt x="579231" y="490220"/>
                </a:cubicBezTo>
                <a:lnTo>
                  <a:pt x="721678" y="632667"/>
                </a:lnTo>
                <a:cubicBezTo>
                  <a:pt x="734965" y="646097"/>
                  <a:pt x="734965" y="667814"/>
                  <a:pt x="721678" y="681244"/>
                </a:cubicBezTo>
                <a:close/>
                <a:moveTo>
                  <a:pt x="491649" y="297339"/>
                </a:moveTo>
                <a:cubicBezTo>
                  <a:pt x="491649" y="189897"/>
                  <a:pt x="404781" y="103029"/>
                  <a:pt x="297339" y="103029"/>
                </a:cubicBezTo>
                <a:cubicBezTo>
                  <a:pt x="189897" y="103029"/>
                  <a:pt x="103029" y="189897"/>
                  <a:pt x="103029" y="297339"/>
                </a:cubicBezTo>
                <a:cubicBezTo>
                  <a:pt x="103029" y="404781"/>
                  <a:pt x="189897" y="491649"/>
                  <a:pt x="297339" y="491649"/>
                </a:cubicBezTo>
                <a:cubicBezTo>
                  <a:pt x="404781" y="491649"/>
                  <a:pt x="491649" y="404781"/>
                  <a:pt x="491649" y="297339"/>
                </a:cubicBezTo>
                <a:close/>
              </a:path>
            </a:pathLst>
          </a:custGeom>
          <a:solidFill>
            <a:srgbClr val="910830"/>
          </a:solidFill>
          <a:ln w="1414" cap="flat">
            <a:noFill/>
            <a:prstDash val="solid"/>
            <a:miter/>
          </a:ln>
        </p:spPr>
        <p:txBody>
          <a:bodyPr rtlCol="0" anchor="ctr"/>
          <a:lstStyle/>
          <a:p>
            <a:endParaRPr lang="en-GB"/>
          </a:p>
        </p:txBody>
      </p:sp>
      <p:sp>
        <p:nvSpPr>
          <p:cNvPr id="376" name="Grafik 372">
            <a:extLst>
              <a:ext uri="{FF2B5EF4-FFF2-40B4-BE49-F238E27FC236}">
                <a16:creationId xmlns:a16="http://schemas.microsoft.com/office/drawing/2014/main" id="{0D501C32-F7B4-4EDB-B82D-A6E772A291BC}"/>
              </a:ext>
            </a:extLst>
          </p:cNvPr>
          <p:cNvSpPr/>
          <p:nvPr/>
        </p:nvSpPr>
        <p:spPr>
          <a:xfrm>
            <a:off x="4495768" y="4650459"/>
            <a:ext cx="480789" cy="480789"/>
          </a:xfrm>
          <a:custGeom>
            <a:avLst/>
            <a:gdLst>
              <a:gd name="connsiteX0" fmla="*/ 434499 w 731520"/>
              <a:gd name="connsiteY0" fmla="*/ 274479 h 731520"/>
              <a:gd name="connsiteX1" fmla="*/ 434499 w 731520"/>
              <a:gd name="connsiteY1" fmla="*/ 320199 h 731520"/>
              <a:gd name="connsiteX2" fmla="*/ 417354 w 731520"/>
              <a:gd name="connsiteY2" fmla="*/ 337344 h 731520"/>
              <a:gd name="connsiteX3" fmla="*/ 337344 w 731520"/>
              <a:gd name="connsiteY3" fmla="*/ 337344 h 731520"/>
              <a:gd name="connsiteX4" fmla="*/ 337344 w 731520"/>
              <a:gd name="connsiteY4" fmla="*/ 417354 h 731520"/>
              <a:gd name="connsiteX5" fmla="*/ 320199 w 731520"/>
              <a:gd name="connsiteY5" fmla="*/ 434499 h 731520"/>
              <a:gd name="connsiteX6" fmla="*/ 274479 w 731520"/>
              <a:gd name="connsiteY6" fmla="*/ 434499 h 731520"/>
              <a:gd name="connsiteX7" fmla="*/ 257334 w 731520"/>
              <a:gd name="connsiteY7" fmla="*/ 417354 h 731520"/>
              <a:gd name="connsiteX8" fmla="*/ 257334 w 731520"/>
              <a:gd name="connsiteY8" fmla="*/ 337344 h 731520"/>
              <a:gd name="connsiteX9" fmla="*/ 177324 w 731520"/>
              <a:gd name="connsiteY9" fmla="*/ 337344 h 731520"/>
              <a:gd name="connsiteX10" fmla="*/ 160179 w 731520"/>
              <a:gd name="connsiteY10" fmla="*/ 320199 h 731520"/>
              <a:gd name="connsiteX11" fmla="*/ 160179 w 731520"/>
              <a:gd name="connsiteY11" fmla="*/ 274479 h 731520"/>
              <a:gd name="connsiteX12" fmla="*/ 177324 w 731520"/>
              <a:gd name="connsiteY12" fmla="*/ 257334 h 731520"/>
              <a:gd name="connsiteX13" fmla="*/ 257334 w 731520"/>
              <a:gd name="connsiteY13" fmla="*/ 257334 h 731520"/>
              <a:gd name="connsiteX14" fmla="*/ 257334 w 731520"/>
              <a:gd name="connsiteY14" fmla="*/ 177324 h 731520"/>
              <a:gd name="connsiteX15" fmla="*/ 274479 w 731520"/>
              <a:gd name="connsiteY15" fmla="*/ 160179 h 731520"/>
              <a:gd name="connsiteX16" fmla="*/ 320199 w 731520"/>
              <a:gd name="connsiteY16" fmla="*/ 160179 h 731520"/>
              <a:gd name="connsiteX17" fmla="*/ 337344 w 731520"/>
              <a:gd name="connsiteY17" fmla="*/ 177324 h 731520"/>
              <a:gd name="connsiteX18" fmla="*/ 337344 w 731520"/>
              <a:gd name="connsiteY18" fmla="*/ 257334 h 731520"/>
              <a:gd name="connsiteX19" fmla="*/ 417354 w 731520"/>
              <a:gd name="connsiteY19" fmla="*/ 257334 h 731520"/>
              <a:gd name="connsiteX20" fmla="*/ 434499 w 731520"/>
              <a:gd name="connsiteY20" fmla="*/ 274479 h 731520"/>
              <a:gd name="connsiteX21" fmla="*/ 721678 w 731520"/>
              <a:gd name="connsiteY21" fmla="*/ 681244 h 731520"/>
              <a:gd name="connsiteX22" fmla="*/ 681244 w 731520"/>
              <a:gd name="connsiteY22" fmla="*/ 721678 h 731520"/>
              <a:gd name="connsiteX23" fmla="*/ 632810 w 731520"/>
              <a:gd name="connsiteY23" fmla="*/ 721678 h 731520"/>
              <a:gd name="connsiteX24" fmla="*/ 490220 w 731520"/>
              <a:gd name="connsiteY24" fmla="*/ 579231 h 731520"/>
              <a:gd name="connsiteX25" fmla="*/ 480219 w 731520"/>
              <a:gd name="connsiteY25" fmla="*/ 554943 h 731520"/>
              <a:gd name="connsiteX26" fmla="*/ 480219 w 731520"/>
              <a:gd name="connsiteY26" fmla="*/ 531654 h 731520"/>
              <a:gd name="connsiteX27" fmla="*/ 297339 w 731520"/>
              <a:gd name="connsiteY27" fmla="*/ 594519 h 731520"/>
              <a:gd name="connsiteX28" fmla="*/ 159 w 731520"/>
              <a:gd name="connsiteY28" fmla="*/ 297339 h 731520"/>
              <a:gd name="connsiteX29" fmla="*/ 297339 w 731520"/>
              <a:gd name="connsiteY29" fmla="*/ 159 h 731520"/>
              <a:gd name="connsiteX30" fmla="*/ 594519 w 731520"/>
              <a:gd name="connsiteY30" fmla="*/ 297339 h 731520"/>
              <a:gd name="connsiteX31" fmla="*/ 531654 w 731520"/>
              <a:gd name="connsiteY31" fmla="*/ 480219 h 731520"/>
              <a:gd name="connsiteX32" fmla="*/ 554943 w 731520"/>
              <a:gd name="connsiteY32" fmla="*/ 480219 h 731520"/>
              <a:gd name="connsiteX33" fmla="*/ 579231 w 731520"/>
              <a:gd name="connsiteY33" fmla="*/ 490220 h 731520"/>
              <a:gd name="connsiteX34" fmla="*/ 721678 w 731520"/>
              <a:gd name="connsiteY34" fmla="*/ 632667 h 731520"/>
              <a:gd name="connsiteX35" fmla="*/ 721678 w 731520"/>
              <a:gd name="connsiteY35" fmla="*/ 681244 h 731520"/>
              <a:gd name="connsiteX36" fmla="*/ 491649 w 731520"/>
              <a:gd name="connsiteY36" fmla="*/ 297339 h 731520"/>
              <a:gd name="connsiteX37" fmla="*/ 297339 w 731520"/>
              <a:gd name="connsiteY37" fmla="*/ 103029 h 731520"/>
              <a:gd name="connsiteX38" fmla="*/ 103029 w 731520"/>
              <a:gd name="connsiteY38" fmla="*/ 297339 h 731520"/>
              <a:gd name="connsiteX39" fmla="*/ 297339 w 731520"/>
              <a:gd name="connsiteY39" fmla="*/ 491649 h 731520"/>
              <a:gd name="connsiteX40" fmla="*/ 491649 w 731520"/>
              <a:gd name="connsiteY40" fmla="*/ 2973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731520" h="731520">
                <a:moveTo>
                  <a:pt x="434499" y="274479"/>
                </a:moveTo>
                <a:lnTo>
                  <a:pt x="434499" y="320199"/>
                </a:lnTo>
                <a:cubicBezTo>
                  <a:pt x="434499" y="329629"/>
                  <a:pt x="426784" y="337344"/>
                  <a:pt x="417354" y="337344"/>
                </a:cubicBezTo>
                <a:lnTo>
                  <a:pt x="337344" y="337344"/>
                </a:lnTo>
                <a:lnTo>
                  <a:pt x="337344" y="417354"/>
                </a:lnTo>
                <a:cubicBezTo>
                  <a:pt x="337344" y="426784"/>
                  <a:pt x="329629" y="434499"/>
                  <a:pt x="320199" y="434499"/>
                </a:cubicBezTo>
                <a:lnTo>
                  <a:pt x="274479" y="434499"/>
                </a:lnTo>
                <a:cubicBezTo>
                  <a:pt x="265049" y="434499"/>
                  <a:pt x="257334" y="426784"/>
                  <a:pt x="257334" y="417354"/>
                </a:cubicBezTo>
                <a:lnTo>
                  <a:pt x="257334" y="337344"/>
                </a:lnTo>
                <a:lnTo>
                  <a:pt x="177324" y="337344"/>
                </a:lnTo>
                <a:cubicBezTo>
                  <a:pt x="167894" y="337344"/>
                  <a:pt x="160179" y="329629"/>
                  <a:pt x="160179" y="320199"/>
                </a:cubicBezTo>
                <a:lnTo>
                  <a:pt x="160179" y="274479"/>
                </a:lnTo>
                <a:cubicBezTo>
                  <a:pt x="160179" y="265049"/>
                  <a:pt x="167894" y="257334"/>
                  <a:pt x="177324" y="257334"/>
                </a:cubicBezTo>
                <a:lnTo>
                  <a:pt x="257334" y="257334"/>
                </a:lnTo>
                <a:lnTo>
                  <a:pt x="257334" y="177324"/>
                </a:lnTo>
                <a:cubicBezTo>
                  <a:pt x="257334" y="167894"/>
                  <a:pt x="265049" y="160179"/>
                  <a:pt x="274479" y="160179"/>
                </a:cubicBezTo>
                <a:lnTo>
                  <a:pt x="320199" y="160179"/>
                </a:lnTo>
                <a:cubicBezTo>
                  <a:pt x="329629" y="160179"/>
                  <a:pt x="337344" y="167894"/>
                  <a:pt x="337344" y="177324"/>
                </a:cubicBezTo>
                <a:lnTo>
                  <a:pt x="337344" y="257334"/>
                </a:lnTo>
                <a:lnTo>
                  <a:pt x="417354" y="257334"/>
                </a:lnTo>
                <a:cubicBezTo>
                  <a:pt x="426784" y="257334"/>
                  <a:pt x="434499" y="265049"/>
                  <a:pt x="434499" y="274479"/>
                </a:cubicBezTo>
                <a:close/>
                <a:moveTo>
                  <a:pt x="721678" y="681244"/>
                </a:moveTo>
                <a:lnTo>
                  <a:pt x="681244" y="721678"/>
                </a:lnTo>
                <a:cubicBezTo>
                  <a:pt x="667814" y="735108"/>
                  <a:pt x="646097" y="735108"/>
                  <a:pt x="632810" y="721678"/>
                </a:cubicBezTo>
                <a:lnTo>
                  <a:pt x="490220" y="579231"/>
                </a:lnTo>
                <a:cubicBezTo>
                  <a:pt x="483791" y="572802"/>
                  <a:pt x="480219" y="564087"/>
                  <a:pt x="480219" y="554943"/>
                </a:cubicBezTo>
                <a:lnTo>
                  <a:pt x="480219" y="531654"/>
                </a:lnTo>
                <a:cubicBezTo>
                  <a:pt x="429784" y="571088"/>
                  <a:pt x="366348" y="594519"/>
                  <a:pt x="297339" y="594519"/>
                </a:cubicBezTo>
                <a:cubicBezTo>
                  <a:pt x="133176" y="594519"/>
                  <a:pt x="159" y="461502"/>
                  <a:pt x="159" y="297339"/>
                </a:cubicBezTo>
                <a:cubicBezTo>
                  <a:pt x="159" y="133176"/>
                  <a:pt x="133176" y="159"/>
                  <a:pt x="297339" y="159"/>
                </a:cubicBezTo>
                <a:cubicBezTo>
                  <a:pt x="461502" y="159"/>
                  <a:pt x="594519" y="133176"/>
                  <a:pt x="594519" y="297339"/>
                </a:cubicBezTo>
                <a:cubicBezTo>
                  <a:pt x="594519" y="366348"/>
                  <a:pt x="571088" y="429784"/>
                  <a:pt x="531654" y="480219"/>
                </a:cubicBezTo>
                <a:lnTo>
                  <a:pt x="554943" y="480219"/>
                </a:lnTo>
                <a:cubicBezTo>
                  <a:pt x="564087" y="480219"/>
                  <a:pt x="572802" y="483791"/>
                  <a:pt x="579231" y="490220"/>
                </a:cubicBezTo>
                <a:lnTo>
                  <a:pt x="721678" y="632667"/>
                </a:lnTo>
                <a:cubicBezTo>
                  <a:pt x="734965" y="646097"/>
                  <a:pt x="734965" y="667814"/>
                  <a:pt x="721678" y="681244"/>
                </a:cubicBezTo>
                <a:close/>
                <a:moveTo>
                  <a:pt x="491649" y="297339"/>
                </a:moveTo>
                <a:cubicBezTo>
                  <a:pt x="491649" y="189897"/>
                  <a:pt x="404781" y="103029"/>
                  <a:pt x="297339" y="103029"/>
                </a:cubicBezTo>
                <a:cubicBezTo>
                  <a:pt x="189897" y="103029"/>
                  <a:pt x="103029" y="189897"/>
                  <a:pt x="103029" y="297339"/>
                </a:cubicBezTo>
                <a:cubicBezTo>
                  <a:pt x="103029" y="404781"/>
                  <a:pt x="189897" y="491649"/>
                  <a:pt x="297339" y="491649"/>
                </a:cubicBezTo>
                <a:cubicBezTo>
                  <a:pt x="404781" y="491649"/>
                  <a:pt x="491649" y="404781"/>
                  <a:pt x="491649" y="297339"/>
                </a:cubicBezTo>
                <a:close/>
              </a:path>
            </a:pathLst>
          </a:custGeom>
          <a:solidFill>
            <a:srgbClr val="910830"/>
          </a:solidFill>
          <a:ln w="1414" cap="flat">
            <a:noFill/>
            <a:prstDash val="solid"/>
            <a:miter/>
          </a:ln>
        </p:spPr>
        <p:txBody>
          <a:bodyPr rtlCol="0" anchor="ctr"/>
          <a:lstStyle/>
          <a:p>
            <a:endParaRPr lang="en-GB"/>
          </a:p>
        </p:txBody>
      </p:sp>
      <p:sp>
        <p:nvSpPr>
          <p:cNvPr id="377" name="Grafik 373">
            <a:extLst>
              <a:ext uri="{FF2B5EF4-FFF2-40B4-BE49-F238E27FC236}">
                <a16:creationId xmlns:a16="http://schemas.microsoft.com/office/drawing/2014/main" id="{51E7C490-D80F-48B5-8935-9F2B1F9FC8F3}"/>
              </a:ext>
            </a:extLst>
          </p:cNvPr>
          <p:cNvSpPr/>
          <p:nvPr/>
        </p:nvSpPr>
        <p:spPr>
          <a:xfrm>
            <a:off x="5028517" y="4680509"/>
            <a:ext cx="480789" cy="420690"/>
          </a:xfrm>
          <a:custGeom>
            <a:avLst/>
            <a:gdLst>
              <a:gd name="connsiteX0" fmla="*/ 91599 w 731520"/>
              <a:gd name="connsiteY0" fmla="*/ 91599 h 640080"/>
              <a:gd name="connsiteX1" fmla="*/ 159 w 731520"/>
              <a:gd name="connsiteY1" fmla="*/ 91599 h 640080"/>
              <a:gd name="connsiteX2" fmla="*/ 320199 w 731520"/>
              <a:gd name="connsiteY2" fmla="*/ 411639 h 640080"/>
              <a:gd name="connsiteX3" fmla="*/ 320199 w 731520"/>
              <a:gd name="connsiteY3" fmla="*/ 617379 h 640080"/>
              <a:gd name="connsiteX4" fmla="*/ 343059 w 731520"/>
              <a:gd name="connsiteY4" fmla="*/ 640239 h 640080"/>
              <a:gd name="connsiteX5" fmla="*/ 388779 w 731520"/>
              <a:gd name="connsiteY5" fmla="*/ 640239 h 640080"/>
              <a:gd name="connsiteX6" fmla="*/ 411639 w 731520"/>
              <a:gd name="connsiteY6" fmla="*/ 617379 h 640080"/>
              <a:gd name="connsiteX7" fmla="*/ 411639 w 731520"/>
              <a:gd name="connsiteY7" fmla="*/ 411639 h 640080"/>
              <a:gd name="connsiteX8" fmla="*/ 91599 w 731520"/>
              <a:gd name="connsiteY8" fmla="*/ 91599 h 640080"/>
              <a:gd name="connsiteX9" fmla="*/ 640239 w 731520"/>
              <a:gd name="connsiteY9" fmla="*/ 159 h 640080"/>
              <a:gd name="connsiteX10" fmla="*/ 360633 w 731520"/>
              <a:gd name="connsiteY10" fmla="*/ 164751 h 640080"/>
              <a:gd name="connsiteX11" fmla="*/ 444929 w 731520"/>
              <a:gd name="connsiteY11" fmla="*/ 318485 h 640080"/>
              <a:gd name="connsiteX12" fmla="*/ 731679 w 731520"/>
              <a:gd name="connsiteY12" fmla="*/ 159 h 640080"/>
              <a:gd name="connsiteX13" fmla="*/ 640239 w 731520"/>
              <a:gd name="connsiteY13"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640080">
                <a:moveTo>
                  <a:pt x="91599" y="91599"/>
                </a:moveTo>
                <a:lnTo>
                  <a:pt x="159" y="91599"/>
                </a:lnTo>
                <a:cubicBezTo>
                  <a:pt x="159" y="268335"/>
                  <a:pt x="143463" y="411639"/>
                  <a:pt x="320199" y="411639"/>
                </a:cubicBezTo>
                <a:lnTo>
                  <a:pt x="320199" y="617379"/>
                </a:lnTo>
                <a:cubicBezTo>
                  <a:pt x="320199" y="629952"/>
                  <a:pt x="330486" y="640239"/>
                  <a:pt x="343059" y="640239"/>
                </a:cubicBezTo>
                <a:lnTo>
                  <a:pt x="388779" y="640239"/>
                </a:lnTo>
                <a:cubicBezTo>
                  <a:pt x="401352" y="640239"/>
                  <a:pt x="411639" y="629952"/>
                  <a:pt x="411639" y="617379"/>
                </a:cubicBezTo>
                <a:lnTo>
                  <a:pt x="411639" y="411639"/>
                </a:lnTo>
                <a:cubicBezTo>
                  <a:pt x="411639" y="234903"/>
                  <a:pt x="268335" y="91599"/>
                  <a:pt x="91599" y="91599"/>
                </a:cubicBezTo>
                <a:close/>
                <a:moveTo>
                  <a:pt x="640239" y="159"/>
                </a:moveTo>
                <a:cubicBezTo>
                  <a:pt x="519938" y="159"/>
                  <a:pt x="415354" y="66596"/>
                  <a:pt x="360633" y="164751"/>
                </a:cubicBezTo>
                <a:cubicBezTo>
                  <a:pt x="400209" y="207899"/>
                  <a:pt x="429498" y="260334"/>
                  <a:pt x="444929" y="318485"/>
                </a:cubicBezTo>
                <a:cubicBezTo>
                  <a:pt x="605949" y="301768"/>
                  <a:pt x="731679" y="165751"/>
                  <a:pt x="731679" y="159"/>
                </a:cubicBezTo>
                <a:lnTo>
                  <a:pt x="640239" y="159"/>
                </a:lnTo>
                <a:close/>
              </a:path>
            </a:pathLst>
          </a:custGeom>
          <a:solidFill>
            <a:srgbClr val="910830"/>
          </a:solidFill>
          <a:ln w="1414" cap="flat">
            <a:noFill/>
            <a:prstDash val="solid"/>
            <a:miter/>
          </a:ln>
        </p:spPr>
        <p:txBody>
          <a:bodyPr rtlCol="0" anchor="ctr"/>
          <a:lstStyle/>
          <a:p>
            <a:endParaRPr lang="en-GB"/>
          </a:p>
        </p:txBody>
      </p:sp>
      <p:sp>
        <p:nvSpPr>
          <p:cNvPr id="378" name="Grafik 374">
            <a:extLst>
              <a:ext uri="{FF2B5EF4-FFF2-40B4-BE49-F238E27FC236}">
                <a16:creationId xmlns:a16="http://schemas.microsoft.com/office/drawing/2014/main" id="{7E3090D0-7AD9-4ED5-95E0-C98251CD548C}"/>
              </a:ext>
            </a:extLst>
          </p:cNvPr>
          <p:cNvSpPr/>
          <p:nvPr/>
        </p:nvSpPr>
        <p:spPr>
          <a:xfrm>
            <a:off x="5561266" y="4680509"/>
            <a:ext cx="480789" cy="420690"/>
          </a:xfrm>
          <a:custGeom>
            <a:avLst/>
            <a:gdLst>
              <a:gd name="connsiteX0" fmla="*/ 685959 w 731520"/>
              <a:gd name="connsiteY0" fmla="*/ 183039 h 640080"/>
              <a:gd name="connsiteX1" fmla="*/ 45879 w 731520"/>
              <a:gd name="connsiteY1" fmla="*/ 183039 h 640080"/>
              <a:gd name="connsiteX2" fmla="*/ 159 w 731520"/>
              <a:gd name="connsiteY2" fmla="*/ 137319 h 640080"/>
              <a:gd name="connsiteX3" fmla="*/ 159 w 731520"/>
              <a:gd name="connsiteY3" fmla="*/ 45879 h 640080"/>
              <a:gd name="connsiteX4" fmla="*/ 45879 w 731520"/>
              <a:gd name="connsiteY4" fmla="*/ 159 h 640080"/>
              <a:gd name="connsiteX5" fmla="*/ 685959 w 731520"/>
              <a:gd name="connsiteY5" fmla="*/ 159 h 640080"/>
              <a:gd name="connsiteX6" fmla="*/ 731679 w 731520"/>
              <a:gd name="connsiteY6" fmla="*/ 45879 h 640080"/>
              <a:gd name="connsiteX7" fmla="*/ 731679 w 731520"/>
              <a:gd name="connsiteY7" fmla="*/ 137319 h 640080"/>
              <a:gd name="connsiteX8" fmla="*/ 685959 w 731520"/>
              <a:gd name="connsiteY8" fmla="*/ 183039 h 640080"/>
              <a:gd name="connsiteX9" fmla="*/ 617379 w 731520"/>
              <a:gd name="connsiteY9" fmla="*/ 57309 h 640080"/>
              <a:gd name="connsiteX10" fmla="*/ 583089 w 731520"/>
              <a:gd name="connsiteY10" fmla="*/ 91599 h 640080"/>
              <a:gd name="connsiteX11" fmla="*/ 617379 w 731520"/>
              <a:gd name="connsiteY11" fmla="*/ 125889 h 640080"/>
              <a:gd name="connsiteX12" fmla="*/ 651669 w 731520"/>
              <a:gd name="connsiteY12" fmla="*/ 91599 h 640080"/>
              <a:gd name="connsiteX13" fmla="*/ 617379 w 731520"/>
              <a:gd name="connsiteY13" fmla="*/ 57309 h 640080"/>
              <a:gd name="connsiteX14" fmla="*/ 525939 w 731520"/>
              <a:gd name="connsiteY14" fmla="*/ 57309 h 640080"/>
              <a:gd name="connsiteX15" fmla="*/ 491649 w 731520"/>
              <a:gd name="connsiteY15" fmla="*/ 91599 h 640080"/>
              <a:gd name="connsiteX16" fmla="*/ 525939 w 731520"/>
              <a:gd name="connsiteY16" fmla="*/ 125889 h 640080"/>
              <a:gd name="connsiteX17" fmla="*/ 560229 w 731520"/>
              <a:gd name="connsiteY17" fmla="*/ 91599 h 640080"/>
              <a:gd name="connsiteX18" fmla="*/ 525939 w 731520"/>
              <a:gd name="connsiteY18" fmla="*/ 57309 h 640080"/>
              <a:gd name="connsiteX19" fmla="*/ 685959 w 731520"/>
              <a:gd name="connsiteY19" fmla="*/ 411639 h 640080"/>
              <a:gd name="connsiteX20" fmla="*/ 45879 w 731520"/>
              <a:gd name="connsiteY20" fmla="*/ 411639 h 640080"/>
              <a:gd name="connsiteX21" fmla="*/ 159 w 731520"/>
              <a:gd name="connsiteY21" fmla="*/ 365919 h 640080"/>
              <a:gd name="connsiteX22" fmla="*/ 159 w 731520"/>
              <a:gd name="connsiteY22" fmla="*/ 274479 h 640080"/>
              <a:gd name="connsiteX23" fmla="*/ 45879 w 731520"/>
              <a:gd name="connsiteY23" fmla="*/ 228759 h 640080"/>
              <a:gd name="connsiteX24" fmla="*/ 685959 w 731520"/>
              <a:gd name="connsiteY24" fmla="*/ 228759 h 640080"/>
              <a:gd name="connsiteX25" fmla="*/ 731679 w 731520"/>
              <a:gd name="connsiteY25" fmla="*/ 274479 h 640080"/>
              <a:gd name="connsiteX26" fmla="*/ 731679 w 731520"/>
              <a:gd name="connsiteY26" fmla="*/ 365919 h 640080"/>
              <a:gd name="connsiteX27" fmla="*/ 685959 w 731520"/>
              <a:gd name="connsiteY27" fmla="*/ 411639 h 640080"/>
              <a:gd name="connsiteX28" fmla="*/ 617379 w 731520"/>
              <a:gd name="connsiteY28" fmla="*/ 285909 h 640080"/>
              <a:gd name="connsiteX29" fmla="*/ 583089 w 731520"/>
              <a:gd name="connsiteY29" fmla="*/ 320199 h 640080"/>
              <a:gd name="connsiteX30" fmla="*/ 617379 w 731520"/>
              <a:gd name="connsiteY30" fmla="*/ 354489 h 640080"/>
              <a:gd name="connsiteX31" fmla="*/ 651669 w 731520"/>
              <a:gd name="connsiteY31" fmla="*/ 320199 h 640080"/>
              <a:gd name="connsiteX32" fmla="*/ 617379 w 731520"/>
              <a:gd name="connsiteY32" fmla="*/ 285909 h 640080"/>
              <a:gd name="connsiteX33" fmla="*/ 525939 w 731520"/>
              <a:gd name="connsiteY33" fmla="*/ 285909 h 640080"/>
              <a:gd name="connsiteX34" fmla="*/ 491649 w 731520"/>
              <a:gd name="connsiteY34" fmla="*/ 320199 h 640080"/>
              <a:gd name="connsiteX35" fmla="*/ 525939 w 731520"/>
              <a:gd name="connsiteY35" fmla="*/ 354489 h 640080"/>
              <a:gd name="connsiteX36" fmla="*/ 560229 w 731520"/>
              <a:gd name="connsiteY36" fmla="*/ 320199 h 640080"/>
              <a:gd name="connsiteX37" fmla="*/ 525939 w 731520"/>
              <a:gd name="connsiteY37" fmla="*/ 285909 h 640080"/>
              <a:gd name="connsiteX38" fmla="*/ 685959 w 731520"/>
              <a:gd name="connsiteY38" fmla="*/ 640239 h 640080"/>
              <a:gd name="connsiteX39" fmla="*/ 45879 w 731520"/>
              <a:gd name="connsiteY39" fmla="*/ 640239 h 640080"/>
              <a:gd name="connsiteX40" fmla="*/ 159 w 731520"/>
              <a:gd name="connsiteY40" fmla="*/ 594519 h 640080"/>
              <a:gd name="connsiteX41" fmla="*/ 159 w 731520"/>
              <a:gd name="connsiteY41" fmla="*/ 503079 h 640080"/>
              <a:gd name="connsiteX42" fmla="*/ 45879 w 731520"/>
              <a:gd name="connsiteY42" fmla="*/ 457359 h 640080"/>
              <a:gd name="connsiteX43" fmla="*/ 685959 w 731520"/>
              <a:gd name="connsiteY43" fmla="*/ 457359 h 640080"/>
              <a:gd name="connsiteX44" fmla="*/ 731679 w 731520"/>
              <a:gd name="connsiteY44" fmla="*/ 503079 h 640080"/>
              <a:gd name="connsiteX45" fmla="*/ 731679 w 731520"/>
              <a:gd name="connsiteY45" fmla="*/ 594519 h 640080"/>
              <a:gd name="connsiteX46" fmla="*/ 685959 w 731520"/>
              <a:gd name="connsiteY46" fmla="*/ 640239 h 640080"/>
              <a:gd name="connsiteX47" fmla="*/ 617379 w 731520"/>
              <a:gd name="connsiteY47" fmla="*/ 514509 h 640080"/>
              <a:gd name="connsiteX48" fmla="*/ 583089 w 731520"/>
              <a:gd name="connsiteY48" fmla="*/ 548799 h 640080"/>
              <a:gd name="connsiteX49" fmla="*/ 617379 w 731520"/>
              <a:gd name="connsiteY49" fmla="*/ 583089 h 640080"/>
              <a:gd name="connsiteX50" fmla="*/ 651669 w 731520"/>
              <a:gd name="connsiteY50" fmla="*/ 548799 h 640080"/>
              <a:gd name="connsiteX51" fmla="*/ 617379 w 731520"/>
              <a:gd name="connsiteY51" fmla="*/ 514509 h 640080"/>
              <a:gd name="connsiteX52" fmla="*/ 525939 w 731520"/>
              <a:gd name="connsiteY52" fmla="*/ 514509 h 640080"/>
              <a:gd name="connsiteX53" fmla="*/ 491649 w 731520"/>
              <a:gd name="connsiteY53" fmla="*/ 548799 h 640080"/>
              <a:gd name="connsiteX54" fmla="*/ 525939 w 731520"/>
              <a:gd name="connsiteY54" fmla="*/ 583089 h 640080"/>
              <a:gd name="connsiteX55" fmla="*/ 560229 w 731520"/>
              <a:gd name="connsiteY55" fmla="*/ 548799 h 640080"/>
              <a:gd name="connsiteX56" fmla="*/ 525939 w 731520"/>
              <a:gd name="connsiteY56" fmla="*/ 51450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31520" h="640080">
                <a:moveTo>
                  <a:pt x="685959" y="183039"/>
                </a:moveTo>
                <a:lnTo>
                  <a:pt x="45879" y="183039"/>
                </a:lnTo>
                <a:cubicBezTo>
                  <a:pt x="20629" y="183039"/>
                  <a:pt x="159" y="162569"/>
                  <a:pt x="159" y="137319"/>
                </a:cubicBezTo>
                <a:lnTo>
                  <a:pt x="159" y="45879"/>
                </a:lnTo>
                <a:cubicBezTo>
                  <a:pt x="159" y="20629"/>
                  <a:pt x="20629" y="159"/>
                  <a:pt x="45879" y="159"/>
                </a:cubicBezTo>
                <a:lnTo>
                  <a:pt x="685959" y="159"/>
                </a:lnTo>
                <a:cubicBezTo>
                  <a:pt x="711209" y="159"/>
                  <a:pt x="731679" y="20629"/>
                  <a:pt x="731679" y="45879"/>
                </a:cubicBezTo>
                <a:lnTo>
                  <a:pt x="731679" y="137319"/>
                </a:lnTo>
                <a:cubicBezTo>
                  <a:pt x="731679" y="162569"/>
                  <a:pt x="711209" y="183039"/>
                  <a:pt x="685959" y="183039"/>
                </a:cubicBezTo>
                <a:close/>
                <a:moveTo>
                  <a:pt x="617379" y="57309"/>
                </a:moveTo>
                <a:cubicBezTo>
                  <a:pt x="598441" y="57309"/>
                  <a:pt x="583089" y="72661"/>
                  <a:pt x="583089" y="91599"/>
                </a:cubicBezTo>
                <a:cubicBezTo>
                  <a:pt x="583089" y="110537"/>
                  <a:pt x="598441" y="125889"/>
                  <a:pt x="617379" y="125889"/>
                </a:cubicBezTo>
                <a:cubicBezTo>
                  <a:pt x="636317" y="125889"/>
                  <a:pt x="651669" y="110537"/>
                  <a:pt x="651669" y="91599"/>
                </a:cubicBezTo>
                <a:cubicBezTo>
                  <a:pt x="651669" y="72661"/>
                  <a:pt x="636317" y="57309"/>
                  <a:pt x="617379" y="57309"/>
                </a:cubicBezTo>
                <a:close/>
                <a:moveTo>
                  <a:pt x="525939" y="57309"/>
                </a:moveTo>
                <a:cubicBezTo>
                  <a:pt x="507001" y="57309"/>
                  <a:pt x="491649" y="72661"/>
                  <a:pt x="491649" y="91599"/>
                </a:cubicBezTo>
                <a:cubicBezTo>
                  <a:pt x="491649" y="110537"/>
                  <a:pt x="507001" y="125889"/>
                  <a:pt x="525939" y="125889"/>
                </a:cubicBezTo>
                <a:cubicBezTo>
                  <a:pt x="544877" y="125889"/>
                  <a:pt x="560229" y="110537"/>
                  <a:pt x="560229" y="91599"/>
                </a:cubicBezTo>
                <a:cubicBezTo>
                  <a:pt x="560229" y="72661"/>
                  <a:pt x="544877" y="57309"/>
                  <a:pt x="525939" y="57309"/>
                </a:cubicBezTo>
                <a:close/>
                <a:moveTo>
                  <a:pt x="685959" y="411639"/>
                </a:moveTo>
                <a:lnTo>
                  <a:pt x="45879" y="411639"/>
                </a:lnTo>
                <a:cubicBezTo>
                  <a:pt x="20629" y="411639"/>
                  <a:pt x="159" y="391169"/>
                  <a:pt x="159" y="365919"/>
                </a:cubicBezTo>
                <a:lnTo>
                  <a:pt x="159" y="274479"/>
                </a:lnTo>
                <a:cubicBezTo>
                  <a:pt x="159" y="249229"/>
                  <a:pt x="20629" y="228759"/>
                  <a:pt x="45879" y="228759"/>
                </a:cubicBezTo>
                <a:lnTo>
                  <a:pt x="685959" y="228759"/>
                </a:lnTo>
                <a:cubicBezTo>
                  <a:pt x="711209" y="228759"/>
                  <a:pt x="731679" y="249229"/>
                  <a:pt x="731679" y="274479"/>
                </a:cubicBezTo>
                <a:lnTo>
                  <a:pt x="731679" y="365919"/>
                </a:lnTo>
                <a:cubicBezTo>
                  <a:pt x="731679" y="391169"/>
                  <a:pt x="711209" y="411639"/>
                  <a:pt x="685959" y="411639"/>
                </a:cubicBezTo>
                <a:close/>
                <a:moveTo>
                  <a:pt x="617379" y="285909"/>
                </a:moveTo>
                <a:cubicBezTo>
                  <a:pt x="598441" y="285909"/>
                  <a:pt x="583089" y="301261"/>
                  <a:pt x="583089" y="320199"/>
                </a:cubicBezTo>
                <a:cubicBezTo>
                  <a:pt x="583089" y="339137"/>
                  <a:pt x="598441" y="354489"/>
                  <a:pt x="617379" y="354489"/>
                </a:cubicBezTo>
                <a:cubicBezTo>
                  <a:pt x="636317" y="354489"/>
                  <a:pt x="651669" y="339137"/>
                  <a:pt x="651669" y="320199"/>
                </a:cubicBezTo>
                <a:cubicBezTo>
                  <a:pt x="651669" y="301261"/>
                  <a:pt x="636317" y="285909"/>
                  <a:pt x="617379" y="285909"/>
                </a:cubicBezTo>
                <a:close/>
                <a:moveTo>
                  <a:pt x="525939" y="285909"/>
                </a:moveTo>
                <a:cubicBezTo>
                  <a:pt x="507001" y="285909"/>
                  <a:pt x="491649" y="301261"/>
                  <a:pt x="491649" y="320199"/>
                </a:cubicBezTo>
                <a:cubicBezTo>
                  <a:pt x="491649" y="339137"/>
                  <a:pt x="507001" y="354489"/>
                  <a:pt x="525939" y="354489"/>
                </a:cubicBezTo>
                <a:cubicBezTo>
                  <a:pt x="544877" y="354489"/>
                  <a:pt x="560229" y="339137"/>
                  <a:pt x="560229" y="320199"/>
                </a:cubicBezTo>
                <a:cubicBezTo>
                  <a:pt x="560229" y="301261"/>
                  <a:pt x="544877" y="285909"/>
                  <a:pt x="525939" y="285909"/>
                </a:cubicBezTo>
                <a:close/>
                <a:moveTo>
                  <a:pt x="685959" y="640239"/>
                </a:moveTo>
                <a:lnTo>
                  <a:pt x="45879" y="640239"/>
                </a:lnTo>
                <a:cubicBezTo>
                  <a:pt x="20629" y="640239"/>
                  <a:pt x="159" y="619769"/>
                  <a:pt x="159" y="594519"/>
                </a:cubicBezTo>
                <a:lnTo>
                  <a:pt x="159" y="503079"/>
                </a:lnTo>
                <a:cubicBezTo>
                  <a:pt x="159" y="477829"/>
                  <a:pt x="20629" y="457359"/>
                  <a:pt x="45879" y="457359"/>
                </a:cubicBezTo>
                <a:lnTo>
                  <a:pt x="685959" y="457359"/>
                </a:lnTo>
                <a:cubicBezTo>
                  <a:pt x="711209" y="457359"/>
                  <a:pt x="731679" y="477829"/>
                  <a:pt x="731679" y="503079"/>
                </a:cubicBezTo>
                <a:lnTo>
                  <a:pt x="731679" y="594519"/>
                </a:lnTo>
                <a:cubicBezTo>
                  <a:pt x="731679" y="619769"/>
                  <a:pt x="711209" y="640239"/>
                  <a:pt x="685959" y="640239"/>
                </a:cubicBezTo>
                <a:close/>
                <a:moveTo>
                  <a:pt x="617379" y="514509"/>
                </a:moveTo>
                <a:cubicBezTo>
                  <a:pt x="598441" y="514509"/>
                  <a:pt x="583089" y="529861"/>
                  <a:pt x="583089" y="548799"/>
                </a:cubicBezTo>
                <a:cubicBezTo>
                  <a:pt x="583089" y="567737"/>
                  <a:pt x="598441" y="583089"/>
                  <a:pt x="617379" y="583089"/>
                </a:cubicBezTo>
                <a:cubicBezTo>
                  <a:pt x="636317" y="583089"/>
                  <a:pt x="651669" y="567737"/>
                  <a:pt x="651669" y="548799"/>
                </a:cubicBezTo>
                <a:cubicBezTo>
                  <a:pt x="651669" y="529861"/>
                  <a:pt x="636317" y="514509"/>
                  <a:pt x="617379" y="514509"/>
                </a:cubicBezTo>
                <a:close/>
                <a:moveTo>
                  <a:pt x="525939" y="514509"/>
                </a:moveTo>
                <a:cubicBezTo>
                  <a:pt x="507001" y="514509"/>
                  <a:pt x="491649" y="529861"/>
                  <a:pt x="491649" y="548799"/>
                </a:cubicBezTo>
                <a:cubicBezTo>
                  <a:pt x="491649" y="567737"/>
                  <a:pt x="507001" y="583089"/>
                  <a:pt x="525939" y="583089"/>
                </a:cubicBezTo>
                <a:cubicBezTo>
                  <a:pt x="544877" y="583089"/>
                  <a:pt x="560229" y="567737"/>
                  <a:pt x="560229" y="548799"/>
                </a:cubicBezTo>
                <a:cubicBezTo>
                  <a:pt x="560229" y="529861"/>
                  <a:pt x="544877" y="514509"/>
                  <a:pt x="525939" y="514509"/>
                </a:cubicBezTo>
                <a:close/>
              </a:path>
            </a:pathLst>
          </a:custGeom>
          <a:solidFill>
            <a:srgbClr val="910830"/>
          </a:solidFill>
          <a:ln w="1414" cap="flat">
            <a:noFill/>
            <a:prstDash val="solid"/>
            <a:miter/>
          </a:ln>
        </p:spPr>
        <p:txBody>
          <a:bodyPr rtlCol="0" anchor="ctr"/>
          <a:lstStyle/>
          <a:p>
            <a:endParaRPr lang="en-GB"/>
          </a:p>
        </p:txBody>
      </p:sp>
      <p:sp>
        <p:nvSpPr>
          <p:cNvPr id="379" name="Grafik 375">
            <a:extLst>
              <a:ext uri="{FF2B5EF4-FFF2-40B4-BE49-F238E27FC236}">
                <a16:creationId xmlns:a16="http://schemas.microsoft.com/office/drawing/2014/main" id="{15CEFFCE-E898-4D17-82E3-448A8ABDE623}"/>
              </a:ext>
            </a:extLst>
          </p:cNvPr>
          <p:cNvSpPr/>
          <p:nvPr/>
        </p:nvSpPr>
        <p:spPr>
          <a:xfrm>
            <a:off x="6094015" y="4650462"/>
            <a:ext cx="480789" cy="480789"/>
          </a:xfrm>
          <a:custGeom>
            <a:avLst/>
            <a:gdLst>
              <a:gd name="connsiteX0" fmla="*/ 731679 w 731520"/>
              <a:gd name="connsiteY0" fmla="*/ 457356 h 731520"/>
              <a:gd name="connsiteX1" fmla="*/ 731679 w 731520"/>
              <a:gd name="connsiteY1" fmla="*/ 685956 h 731520"/>
              <a:gd name="connsiteX2" fmla="*/ 685959 w 731520"/>
              <a:gd name="connsiteY2" fmla="*/ 731676 h 731520"/>
              <a:gd name="connsiteX3" fmla="*/ 457359 w 731520"/>
              <a:gd name="connsiteY3" fmla="*/ 731676 h 731520"/>
              <a:gd name="connsiteX4" fmla="*/ 411639 w 731520"/>
              <a:gd name="connsiteY4" fmla="*/ 685956 h 731520"/>
              <a:gd name="connsiteX5" fmla="*/ 411639 w 731520"/>
              <a:gd name="connsiteY5" fmla="*/ 457356 h 731520"/>
              <a:gd name="connsiteX6" fmla="*/ 457359 w 731520"/>
              <a:gd name="connsiteY6" fmla="*/ 411636 h 731520"/>
              <a:gd name="connsiteX7" fmla="*/ 685959 w 731520"/>
              <a:gd name="connsiteY7" fmla="*/ 411636 h 731520"/>
              <a:gd name="connsiteX8" fmla="*/ 731679 w 731520"/>
              <a:gd name="connsiteY8" fmla="*/ 457356 h 731520"/>
              <a:gd name="connsiteX9" fmla="*/ 183039 w 731520"/>
              <a:gd name="connsiteY9" fmla="*/ 365916 h 731520"/>
              <a:gd name="connsiteX10" fmla="*/ 159 w 731520"/>
              <a:gd name="connsiteY10" fmla="*/ 548796 h 731520"/>
              <a:gd name="connsiteX11" fmla="*/ 183039 w 731520"/>
              <a:gd name="connsiteY11" fmla="*/ 731676 h 731520"/>
              <a:gd name="connsiteX12" fmla="*/ 365919 w 731520"/>
              <a:gd name="connsiteY12" fmla="*/ 548796 h 731520"/>
              <a:gd name="connsiteX13" fmla="*/ 183039 w 731520"/>
              <a:gd name="connsiteY13" fmla="*/ 365916 h 731520"/>
              <a:gd name="connsiteX14" fmla="*/ 684573 w 731520"/>
              <a:gd name="connsiteY14" fmla="*/ 320196 h 731520"/>
              <a:gd name="connsiteX15" fmla="*/ 725307 w 731520"/>
              <a:gd name="connsiteY15" fmla="*/ 251615 h 731520"/>
              <a:gd name="connsiteX16" fmla="*/ 589533 w 731520"/>
              <a:gd name="connsiteY16" fmla="*/ 23015 h 731520"/>
              <a:gd name="connsiteX17" fmla="*/ 508065 w 731520"/>
              <a:gd name="connsiteY17" fmla="*/ 23015 h 731520"/>
              <a:gd name="connsiteX18" fmla="*/ 372291 w 731520"/>
              <a:gd name="connsiteY18" fmla="*/ 251615 h 731520"/>
              <a:gd name="connsiteX19" fmla="*/ 413025 w 731520"/>
              <a:gd name="connsiteY19" fmla="*/ 320196 h 731520"/>
              <a:gd name="connsiteX20" fmla="*/ 684573 w 731520"/>
              <a:gd name="connsiteY20" fmla="*/ 32019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731520">
                <a:moveTo>
                  <a:pt x="731679" y="457356"/>
                </a:moveTo>
                <a:lnTo>
                  <a:pt x="731679" y="685956"/>
                </a:lnTo>
                <a:cubicBezTo>
                  <a:pt x="731679" y="711202"/>
                  <a:pt x="711205" y="731676"/>
                  <a:pt x="685959" y="731676"/>
                </a:cubicBezTo>
                <a:lnTo>
                  <a:pt x="457359" y="731676"/>
                </a:lnTo>
                <a:cubicBezTo>
                  <a:pt x="432113" y="731676"/>
                  <a:pt x="411639" y="711202"/>
                  <a:pt x="411639" y="685956"/>
                </a:cubicBezTo>
                <a:lnTo>
                  <a:pt x="411639" y="457356"/>
                </a:lnTo>
                <a:cubicBezTo>
                  <a:pt x="411639" y="432109"/>
                  <a:pt x="432113" y="411636"/>
                  <a:pt x="457359" y="411636"/>
                </a:cubicBezTo>
                <a:lnTo>
                  <a:pt x="685959" y="411636"/>
                </a:lnTo>
                <a:cubicBezTo>
                  <a:pt x="711205" y="411636"/>
                  <a:pt x="731679" y="432109"/>
                  <a:pt x="731679" y="457356"/>
                </a:cubicBezTo>
                <a:close/>
                <a:moveTo>
                  <a:pt x="183039" y="365916"/>
                </a:moveTo>
                <a:cubicBezTo>
                  <a:pt x="82041" y="365916"/>
                  <a:pt x="159" y="447797"/>
                  <a:pt x="159" y="548796"/>
                </a:cubicBezTo>
                <a:cubicBezTo>
                  <a:pt x="159" y="649794"/>
                  <a:pt x="82041" y="731676"/>
                  <a:pt x="183039" y="731676"/>
                </a:cubicBezTo>
                <a:cubicBezTo>
                  <a:pt x="284037" y="731676"/>
                  <a:pt x="365919" y="649794"/>
                  <a:pt x="365919" y="548796"/>
                </a:cubicBezTo>
                <a:cubicBezTo>
                  <a:pt x="365919" y="447797"/>
                  <a:pt x="284037" y="365916"/>
                  <a:pt x="183039" y="365916"/>
                </a:cubicBezTo>
                <a:close/>
                <a:moveTo>
                  <a:pt x="684573" y="320196"/>
                </a:moveTo>
                <a:cubicBezTo>
                  <a:pt x="720778" y="320196"/>
                  <a:pt x="743409" y="282091"/>
                  <a:pt x="725307" y="251615"/>
                </a:cubicBezTo>
                <a:lnTo>
                  <a:pt x="589533" y="23015"/>
                </a:lnTo>
                <a:cubicBezTo>
                  <a:pt x="571430" y="-7460"/>
                  <a:pt x="526168" y="-7460"/>
                  <a:pt x="508065" y="23015"/>
                </a:cubicBezTo>
                <a:lnTo>
                  <a:pt x="372291" y="251615"/>
                </a:lnTo>
                <a:cubicBezTo>
                  <a:pt x="354189" y="282091"/>
                  <a:pt x="376820" y="320196"/>
                  <a:pt x="413025" y="320196"/>
                </a:cubicBezTo>
                <a:lnTo>
                  <a:pt x="684573" y="320196"/>
                </a:lnTo>
                <a:close/>
              </a:path>
            </a:pathLst>
          </a:custGeom>
          <a:solidFill>
            <a:srgbClr val="910830"/>
          </a:solidFill>
          <a:ln w="1414" cap="flat">
            <a:noFill/>
            <a:prstDash val="solid"/>
            <a:miter/>
          </a:ln>
        </p:spPr>
        <p:txBody>
          <a:bodyPr rtlCol="0" anchor="ctr"/>
          <a:lstStyle/>
          <a:p>
            <a:endParaRPr lang="en-GB"/>
          </a:p>
        </p:txBody>
      </p:sp>
      <p:sp>
        <p:nvSpPr>
          <p:cNvPr id="380" name="Grafik 376">
            <a:extLst>
              <a:ext uri="{FF2B5EF4-FFF2-40B4-BE49-F238E27FC236}">
                <a16:creationId xmlns:a16="http://schemas.microsoft.com/office/drawing/2014/main" id="{E4F2A0E2-E464-4B7A-81F7-6E12AA6AAFF0}"/>
              </a:ext>
            </a:extLst>
          </p:cNvPr>
          <p:cNvSpPr/>
          <p:nvPr/>
        </p:nvSpPr>
        <p:spPr>
          <a:xfrm>
            <a:off x="4672554" y="5161297"/>
            <a:ext cx="480789" cy="420690"/>
          </a:xfrm>
          <a:custGeom>
            <a:avLst/>
            <a:gdLst>
              <a:gd name="connsiteX0" fmla="*/ 719808 w 731520"/>
              <a:gd name="connsiteY0" fmla="*/ 225667 h 640080"/>
              <a:gd name="connsiteX1" fmla="*/ 468342 w 731520"/>
              <a:gd name="connsiteY1" fmla="*/ 8519 h 640080"/>
              <a:gd name="connsiteX2" fmla="*/ 411639 w 731520"/>
              <a:gd name="connsiteY2" fmla="*/ 34470 h 640080"/>
              <a:gd name="connsiteX3" fmla="*/ 411639 w 731520"/>
              <a:gd name="connsiteY3" fmla="*/ 148846 h 640080"/>
              <a:gd name="connsiteX4" fmla="*/ 159 w 731520"/>
              <a:gd name="connsiteY4" fmla="*/ 414962 h 640080"/>
              <a:gd name="connsiteX5" fmla="*/ 119221 w 731520"/>
              <a:gd name="connsiteY5" fmla="*/ 635178 h 640080"/>
              <a:gd name="connsiteX6" fmla="*/ 159336 w 731520"/>
              <a:gd name="connsiteY6" fmla="*/ 608559 h 640080"/>
              <a:gd name="connsiteX7" fmla="*/ 411639 w 731520"/>
              <a:gd name="connsiteY7" fmla="*/ 343180 h 640080"/>
              <a:gd name="connsiteX8" fmla="*/ 411639 w 731520"/>
              <a:gd name="connsiteY8" fmla="*/ 468789 h 640080"/>
              <a:gd name="connsiteX9" fmla="*/ 468342 w 731520"/>
              <a:gd name="connsiteY9" fmla="*/ 494741 h 640080"/>
              <a:gd name="connsiteX10" fmla="*/ 719808 w 731520"/>
              <a:gd name="connsiteY10" fmla="*/ 277571 h 640080"/>
              <a:gd name="connsiteX11" fmla="*/ 719808 w 731520"/>
              <a:gd name="connsiteY11" fmla="*/ 22566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1520" h="640080">
                <a:moveTo>
                  <a:pt x="719808" y="225667"/>
                </a:moveTo>
                <a:lnTo>
                  <a:pt x="468342" y="8519"/>
                </a:lnTo>
                <a:cubicBezTo>
                  <a:pt x="446331" y="-10491"/>
                  <a:pt x="411639" y="4941"/>
                  <a:pt x="411639" y="34470"/>
                </a:cubicBezTo>
                <a:lnTo>
                  <a:pt x="411639" y="148846"/>
                </a:lnTo>
                <a:cubicBezTo>
                  <a:pt x="182140" y="151474"/>
                  <a:pt x="159" y="197469"/>
                  <a:pt x="159" y="414962"/>
                </a:cubicBezTo>
                <a:cubicBezTo>
                  <a:pt x="159" y="502746"/>
                  <a:pt x="56710" y="589711"/>
                  <a:pt x="119221" y="635178"/>
                </a:cubicBezTo>
                <a:cubicBezTo>
                  <a:pt x="138728" y="649367"/>
                  <a:pt x="166528" y="631559"/>
                  <a:pt x="159336" y="608559"/>
                </a:cubicBezTo>
                <a:cubicBezTo>
                  <a:pt x="94551" y="401372"/>
                  <a:pt x="190064" y="346368"/>
                  <a:pt x="411639" y="343180"/>
                </a:cubicBezTo>
                <a:lnTo>
                  <a:pt x="411639" y="468789"/>
                </a:lnTo>
                <a:cubicBezTo>
                  <a:pt x="411639" y="498364"/>
                  <a:pt x="446358" y="513727"/>
                  <a:pt x="468342" y="494741"/>
                </a:cubicBezTo>
                <a:lnTo>
                  <a:pt x="719808" y="277571"/>
                </a:lnTo>
                <a:cubicBezTo>
                  <a:pt x="735625" y="263909"/>
                  <a:pt x="735647" y="239347"/>
                  <a:pt x="719808" y="225667"/>
                </a:cubicBezTo>
                <a:close/>
              </a:path>
            </a:pathLst>
          </a:custGeom>
          <a:solidFill>
            <a:srgbClr val="910830"/>
          </a:solidFill>
          <a:ln w="1414" cap="flat">
            <a:noFill/>
            <a:prstDash val="solid"/>
            <a:miter/>
          </a:ln>
        </p:spPr>
        <p:txBody>
          <a:bodyPr rtlCol="0" anchor="ctr"/>
          <a:lstStyle/>
          <a:p>
            <a:endParaRPr lang="en-GB"/>
          </a:p>
        </p:txBody>
      </p:sp>
      <p:sp>
        <p:nvSpPr>
          <p:cNvPr id="381" name="Grafik 377">
            <a:extLst>
              <a:ext uri="{FF2B5EF4-FFF2-40B4-BE49-F238E27FC236}">
                <a16:creationId xmlns:a16="http://schemas.microsoft.com/office/drawing/2014/main" id="{F93AAE74-534B-45D2-9CB0-103227C93F5C}"/>
              </a:ext>
            </a:extLst>
          </p:cNvPr>
          <p:cNvSpPr/>
          <p:nvPr/>
        </p:nvSpPr>
        <p:spPr>
          <a:xfrm>
            <a:off x="6690864" y="5131247"/>
            <a:ext cx="420690" cy="480789"/>
          </a:xfrm>
          <a:custGeom>
            <a:avLst/>
            <a:gdLst>
              <a:gd name="connsiteX0" fmla="*/ 503080 w 640080"/>
              <a:gd name="connsiteY0" fmla="*/ 457360 h 731520"/>
              <a:gd name="connsiteX1" fmla="*/ 417655 w 640080"/>
              <a:gd name="connsiteY1" fmla="*/ 487214 h 731520"/>
              <a:gd name="connsiteX2" fmla="*/ 271228 w 640080"/>
              <a:gd name="connsiteY2" fmla="*/ 395697 h 731520"/>
              <a:gd name="connsiteX3" fmla="*/ 271228 w 640080"/>
              <a:gd name="connsiteY3" fmla="*/ 336142 h 731520"/>
              <a:gd name="connsiteX4" fmla="*/ 417655 w 640080"/>
              <a:gd name="connsiteY4" fmla="*/ 244625 h 731520"/>
              <a:gd name="connsiteX5" fmla="*/ 503080 w 640080"/>
              <a:gd name="connsiteY5" fmla="*/ 274480 h 731520"/>
              <a:gd name="connsiteX6" fmla="*/ 640240 w 640080"/>
              <a:gd name="connsiteY6" fmla="*/ 137320 h 731520"/>
              <a:gd name="connsiteX7" fmla="*/ 503080 w 640080"/>
              <a:gd name="connsiteY7" fmla="*/ 160 h 731520"/>
              <a:gd name="connsiteX8" fmla="*/ 365920 w 640080"/>
              <a:gd name="connsiteY8" fmla="*/ 137320 h 731520"/>
              <a:gd name="connsiteX9" fmla="*/ 369172 w 640080"/>
              <a:gd name="connsiteY9" fmla="*/ 167097 h 731520"/>
              <a:gd name="connsiteX10" fmla="*/ 222745 w 640080"/>
              <a:gd name="connsiteY10" fmla="*/ 258614 h 731520"/>
              <a:gd name="connsiteX11" fmla="*/ 137320 w 640080"/>
              <a:gd name="connsiteY11" fmla="*/ 228760 h 731520"/>
              <a:gd name="connsiteX12" fmla="*/ 160 w 640080"/>
              <a:gd name="connsiteY12" fmla="*/ 365920 h 731520"/>
              <a:gd name="connsiteX13" fmla="*/ 137320 w 640080"/>
              <a:gd name="connsiteY13" fmla="*/ 503080 h 731520"/>
              <a:gd name="connsiteX14" fmla="*/ 222745 w 640080"/>
              <a:gd name="connsiteY14" fmla="*/ 473227 h 731520"/>
              <a:gd name="connsiteX15" fmla="*/ 369172 w 640080"/>
              <a:gd name="connsiteY15" fmla="*/ 564744 h 731520"/>
              <a:gd name="connsiteX16" fmla="*/ 365920 w 640080"/>
              <a:gd name="connsiteY16" fmla="*/ 594520 h 731520"/>
              <a:gd name="connsiteX17" fmla="*/ 503080 w 640080"/>
              <a:gd name="connsiteY17" fmla="*/ 731680 h 731520"/>
              <a:gd name="connsiteX18" fmla="*/ 640240 w 640080"/>
              <a:gd name="connsiteY18" fmla="*/ 594520 h 731520"/>
              <a:gd name="connsiteX19" fmla="*/ 503080 w 640080"/>
              <a:gd name="connsiteY19" fmla="*/ 4573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0080" h="731520">
                <a:moveTo>
                  <a:pt x="503080" y="457360"/>
                </a:moveTo>
                <a:cubicBezTo>
                  <a:pt x="470779" y="457360"/>
                  <a:pt x="441091" y="468532"/>
                  <a:pt x="417655" y="487214"/>
                </a:cubicBezTo>
                <a:lnTo>
                  <a:pt x="271228" y="395697"/>
                </a:lnTo>
                <a:cubicBezTo>
                  <a:pt x="275565" y="376082"/>
                  <a:pt x="275565" y="355757"/>
                  <a:pt x="271228" y="336142"/>
                </a:cubicBezTo>
                <a:lnTo>
                  <a:pt x="417655" y="244625"/>
                </a:lnTo>
                <a:cubicBezTo>
                  <a:pt x="441091" y="263309"/>
                  <a:pt x="470779" y="274480"/>
                  <a:pt x="503080" y="274480"/>
                </a:cubicBezTo>
                <a:cubicBezTo>
                  <a:pt x="578831" y="274480"/>
                  <a:pt x="640240" y="213071"/>
                  <a:pt x="640240" y="137320"/>
                </a:cubicBezTo>
                <a:cubicBezTo>
                  <a:pt x="640240" y="61569"/>
                  <a:pt x="578831" y="160"/>
                  <a:pt x="503080" y="160"/>
                </a:cubicBezTo>
                <a:cubicBezTo>
                  <a:pt x="427329" y="160"/>
                  <a:pt x="365920" y="61569"/>
                  <a:pt x="365920" y="137320"/>
                </a:cubicBezTo>
                <a:cubicBezTo>
                  <a:pt x="365920" y="147547"/>
                  <a:pt x="367049" y="157508"/>
                  <a:pt x="369172" y="167097"/>
                </a:cubicBezTo>
                <a:lnTo>
                  <a:pt x="222745" y="258614"/>
                </a:lnTo>
                <a:cubicBezTo>
                  <a:pt x="199309" y="239932"/>
                  <a:pt x="169621" y="228760"/>
                  <a:pt x="137320" y="228760"/>
                </a:cubicBezTo>
                <a:cubicBezTo>
                  <a:pt x="61569" y="228760"/>
                  <a:pt x="160" y="290169"/>
                  <a:pt x="160" y="365920"/>
                </a:cubicBezTo>
                <a:cubicBezTo>
                  <a:pt x="160" y="441671"/>
                  <a:pt x="61569" y="503080"/>
                  <a:pt x="137320" y="503080"/>
                </a:cubicBezTo>
                <a:cubicBezTo>
                  <a:pt x="169621" y="503080"/>
                  <a:pt x="199309" y="491909"/>
                  <a:pt x="222745" y="473227"/>
                </a:cubicBezTo>
                <a:lnTo>
                  <a:pt x="369172" y="564744"/>
                </a:lnTo>
                <a:cubicBezTo>
                  <a:pt x="367008" y="574521"/>
                  <a:pt x="365917" y="584506"/>
                  <a:pt x="365920" y="594520"/>
                </a:cubicBezTo>
                <a:cubicBezTo>
                  <a:pt x="365920" y="670271"/>
                  <a:pt x="427329" y="731680"/>
                  <a:pt x="503080" y="731680"/>
                </a:cubicBezTo>
                <a:cubicBezTo>
                  <a:pt x="578831" y="731680"/>
                  <a:pt x="640240" y="670271"/>
                  <a:pt x="640240" y="594520"/>
                </a:cubicBezTo>
                <a:cubicBezTo>
                  <a:pt x="640240" y="518769"/>
                  <a:pt x="578831" y="457360"/>
                  <a:pt x="503080" y="457360"/>
                </a:cubicBezTo>
                <a:close/>
              </a:path>
            </a:pathLst>
          </a:custGeom>
          <a:solidFill>
            <a:srgbClr val="910830"/>
          </a:solidFill>
          <a:ln w="1424" cap="flat">
            <a:noFill/>
            <a:prstDash val="solid"/>
            <a:miter/>
          </a:ln>
        </p:spPr>
        <p:txBody>
          <a:bodyPr rtlCol="0" anchor="ctr"/>
          <a:lstStyle/>
          <a:p>
            <a:endParaRPr lang="en-GB"/>
          </a:p>
        </p:txBody>
      </p:sp>
      <p:sp>
        <p:nvSpPr>
          <p:cNvPr id="382" name="Grafik 378">
            <a:extLst>
              <a:ext uri="{FF2B5EF4-FFF2-40B4-BE49-F238E27FC236}">
                <a16:creationId xmlns:a16="http://schemas.microsoft.com/office/drawing/2014/main" id="{47061176-8D16-4CB6-8E3F-867EC3CE5E25}"/>
              </a:ext>
            </a:extLst>
          </p:cNvPr>
          <p:cNvSpPr/>
          <p:nvPr/>
        </p:nvSpPr>
        <p:spPr>
          <a:xfrm>
            <a:off x="7135343" y="5161296"/>
            <a:ext cx="420690" cy="420690"/>
          </a:xfrm>
          <a:custGeom>
            <a:avLst/>
            <a:gdLst>
              <a:gd name="connsiteX0" fmla="*/ 640240 w 640080"/>
              <a:gd name="connsiteY0" fmla="*/ 68740 h 640080"/>
              <a:gd name="connsiteX1" fmla="*/ 640240 w 640080"/>
              <a:gd name="connsiteY1" fmla="*/ 571660 h 640080"/>
              <a:gd name="connsiteX2" fmla="*/ 571660 w 640080"/>
              <a:gd name="connsiteY2" fmla="*/ 640240 h 640080"/>
              <a:gd name="connsiteX3" fmla="*/ 68740 w 640080"/>
              <a:gd name="connsiteY3" fmla="*/ 640240 h 640080"/>
              <a:gd name="connsiteX4" fmla="*/ 160 w 640080"/>
              <a:gd name="connsiteY4" fmla="*/ 571660 h 640080"/>
              <a:gd name="connsiteX5" fmla="*/ 160 w 640080"/>
              <a:gd name="connsiteY5" fmla="*/ 68740 h 640080"/>
              <a:gd name="connsiteX6" fmla="*/ 68740 w 640080"/>
              <a:gd name="connsiteY6" fmla="*/ 160 h 640080"/>
              <a:gd name="connsiteX7" fmla="*/ 571660 w 640080"/>
              <a:gd name="connsiteY7" fmla="*/ 160 h 640080"/>
              <a:gd name="connsiteX8" fmla="*/ 640240 w 640080"/>
              <a:gd name="connsiteY8" fmla="*/ 68740 h 640080"/>
              <a:gd name="connsiteX9" fmla="*/ 434500 w 640080"/>
              <a:gd name="connsiteY9" fmla="*/ 377350 h 640080"/>
              <a:gd name="connsiteX10" fmla="*/ 380518 w 640080"/>
              <a:gd name="connsiteY10" fmla="*/ 398311 h 640080"/>
              <a:gd name="connsiteX11" fmla="*/ 283423 w 640080"/>
              <a:gd name="connsiteY11" fmla="*/ 340054 h 640080"/>
              <a:gd name="connsiteX12" fmla="*/ 283423 w 640080"/>
              <a:gd name="connsiteY12" fmla="*/ 300345 h 640080"/>
              <a:gd name="connsiteX13" fmla="*/ 380518 w 640080"/>
              <a:gd name="connsiteY13" fmla="*/ 242088 h 640080"/>
              <a:gd name="connsiteX14" fmla="*/ 434500 w 640080"/>
              <a:gd name="connsiteY14" fmla="*/ 263050 h 640080"/>
              <a:gd name="connsiteX15" fmla="*/ 514510 w 640080"/>
              <a:gd name="connsiteY15" fmla="*/ 183040 h 640080"/>
              <a:gd name="connsiteX16" fmla="*/ 434500 w 640080"/>
              <a:gd name="connsiteY16" fmla="*/ 103030 h 640080"/>
              <a:gd name="connsiteX17" fmla="*/ 354490 w 640080"/>
              <a:gd name="connsiteY17" fmla="*/ 183040 h 640080"/>
              <a:gd name="connsiteX18" fmla="*/ 356976 w 640080"/>
              <a:gd name="connsiteY18" fmla="*/ 202896 h 640080"/>
              <a:gd name="connsiteX19" fmla="*/ 259881 w 640080"/>
              <a:gd name="connsiteY19" fmla="*/ 261153 h 640080"/>
              <a:gd name="connsiteX20" fmla="*/ 205900 w 640080"/>
              <a:gd name="connsiteY20" fmla="*/ 240190 h 640080"/>
              <a:gd name="connsiteX21" fmla="*/ 125890 w 640080"/>
              <a:gd name="connsiteY21" fmla="*/ 320200 h 640080"/>
              <a:gd name="connsiteX22" fmla="*/ 205900 w 640080"/>
              <a:gd name="connsiteY22" fmla="*/ 400210 h 640080"/>
              <a:gd name="connsiteX23" fmla="*/ 259883 w 640080"/>
              <a:gd name="connsiteY23" fmla="*/ 379249 h 640080"/>
              <a:gd name="connsiteX24" fmla="*/ 356978 w 640080"/>
              <a:gd name="connsiteY24" fmla="*/ 437506 h 640080"/>
              <a:gd name="connsiteX25" fmla="*/ 354492 w 640080"/>
              <a:gd name="connsiteY25" fmla="*/ 457362 h 640080"/>
              <a:gd name="connsiteX26" fmla="*/ 434502 w 640080"/>
              <a:gd name="connsiteY26" fmla="*/ 537372 h 640080"/>
              <a:gd name="connsiteX27" fmla="*/ 514512 w 640080"/>
              <a:gd name="connsiteY27" fmla="*/ 457362 h 640080"/>
              <a:gd name="connsiteX28" fmla="*/ 434500 w 640080"/>
              <a:gd name="connsiteY28" fmla="*/ 37735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640080" h="640080">
                <a:moveTo>
                  <a:pt x="640240" y="68740"/>
                </a:moveTo>
                <a:lnTo>
                  <a:pt x="640240" y="571660"/>
                </a:lnTo>
                <a:cubicBezTo>
                  <a:pt x="640240" y="609536"/>
                  <a:pt x="609536" y="640240"/>
                  <a:pt x="571660" y="640240"/>
                </a:cubicBezTo>
                <a:lnTo>
                  <a:pt x="68740" y="640240"/>
                </a:lnTo>
                <a:cubicBezTo>
                  <a:pt x="30864" y="640240"/>
                  <a:pt x="160" y="609536"/>
                  <a:pt x="160" y="571660"/>
                </a:cubicBezTo>
                <a:lnTo>
                  <a:pt x="160" y="68740"/>
                </a:lnTo>
                <a:cubicBezTo>
                  <a:pt x="160" y="30864"/>
                  <a:pt x="30864" y="160"/>
                  <a:pt x="68740" y="160"/>
                </a:cubicBezTo>
                <a:lnTo>
                  <a:pt x="571660" y="160"/>
                </a:lnTo>
                <a:cubicBezTo>
                  <a:pt x="609536" y="160"/>
                  <a:pt x="640240" y="30864"/>
                  <a:pt x="640240" y="68740"/>
                </a:cubicBezTo>
                <a:close/>
                <a:moveTo>
                  <a:pt x="434500" y="377350"/>
                </a:moveTo>
                <a:cubicBezTo>
                  <a:pt x="413695" y="377350"/>
                  <a:pt x="394748" y="385296"/>
                  <a:pt x="380518" y="398311"/>
                </a:cubicBezTo>
                <a:lnTo>
                  <a:pt x="283423" y="340054"/>
                </a:lnTo>
                <a:cubicBezTo>
                  <a:pt x="286739" y="327025"/>
                  <a:pt x="286739" y="313374"/>
                  <a:pt x="283423" y="300345"/>
                </a:cubicBezTo>
                <a:lnTo>
                  <a:pt x="380518" y="242088"/>
                </a:lnTo>
                <a:cubicBezTo>
                  <a:pt x="394748" y="255105"/>
                  <a:pt x="413695" y="263050"/>
                  <a:pt x="434500" y="263050"/>
                </a:cubicBezTo>
                <a:cubicBezTo>
                  <a:pt x="478689" y="263050"/>
                  <a:pt x="514510" y="227229"/>
                  <a:pt x="514510" y="183040"/>
                </a:cubicBezTo>
                <a:cubicBezTo>
                  <a:pt x="514510" y="138852"/>
                  <a:pt x="478689" y="103030"/>
                  <a:pt x="434500" y="103030"/>
                </a:cubicBezTo>
                <a:cubicBezTo>
                  <a:pt x="390312" y="103030"/>
                  <a:pt x="354490" y="138852"/>
                  <a:pt x="354490" y="183040"/>
                </a:cubicBezTo>
                <a:cubicBezTo>
                  <a:pt x="354490" y="189894"/>
                  <a:pt x="355355" y="196546"/>
                  <a:pt x="356976" y="202896"/>
                </a:cubicBezTo>
                <a:lnTo>
                  <a:pt x="259881" y="261153"/>
                </a:lnTo>
                <a:cubicBezTo>
                  <a:pt x="245652" y="248136"/>
                  <a:pt x="226706" y="240190"/>
                  <a:pt x="205900" y="240190"/>
                </a:cubicBezTo>
                <a:cubicBezTo>
                  <a:pt x="161712" y="240190"/>
                  <a:pt x="125890" y="276012"/>
                  <a:pt x="125890" y="320200"/>
                </a:cubicBezTo>
                <a:cubicBezTo>
                  <a:pt x="125890" y="364389"/>
                  <a:pt x="161712" y="400210"/>
                  <a:pt x="205900" y="400210"/>
                </a:cubicBezTo>
                <a:cubicBezTo>
                  <a:pt x="226706" y="400210"/>
                  <a:pt x="245652" y="392265"/>
                  <a:pt x="259883" y="379249"/>
                </a:cubicBezTo>
                <a:lnTo>
                  <a:pt x="356978" y="437506"/>
                </a:lnTo>
                <a:cubicBezTo>
                  <a:pt x="355323" y="443995"/>
                  <a:pt x="354488" y="450665"/>
                  <a:pt x="354492" y="457362"/>
                </a:cubicBezTo>
                <a:cubicBezTo>
                  <a:pt x="354492" y="501550"/>
                  <a:pt x="390313" y="537372"/>
                  <a:pt x="434502" y="537372"/>
                </a:cubicBezTo>
                <a:cubicBezTo>
                  <a:pt x="478690" y="537372"/>
                  <a:pt x="514512" y="501550"/>
                  <a:pt x="514512" y="457362"/>
                </a:cubicBezTo>
                <a:cubicBezTo>
                  <a:pt x="514510" y="413172"/>
                  <a:pt x="478689" y="377350"/>
                  <a:pt x="434500" y="377350"/>
                </a:cubicBezTo>
                <a:close/>
              </a:path>
            </a:pathLst>
          </a:custGeom>
          <a:solidFill>
            <a:srgbClr val="910830"/>
          </a:solidFill>
          <a:ln w="1424" cap="flat">
            <a:noFill/>
            <a:prstDash val="solid"/>
            <a:miter/>
          </a:ln>
        </p:spPr>
        <p:txBody>
          <a:bodyPr rtlCol="0" anchor="ctr"/>
          <a:lstStyle/>
          <a:p>
            <a:endParaRPr lang="en-GB"/>
          </a:p>
        </p:txBody>
      </p:sp>
      <p:sp>
        <p:nvSpPr>
          <p:cNvPr id="383" name="Grafik 379">
            <a:extLst>
              <a:ext uri="{FF2B5EF4-FFF2-40B4-BE49-F238E27FC236}">
                <a16:creationId xmlns:a16="http://schemas.microsoft.com/office/drawing/2014/main" id="{27436505-DCDA-435E-8F5E-642111D1BA64}"/>
              </a:ext>
            </a:extLst>
          </p:cNvPr>
          <p:cNvSpPr/>
          <p:nvPr/>
        </p:nvSpPr>
        <p:spPr>
          <a:xfrm>
            <a:off x="2978525" y="5131247"/>
            <a:ext cx="540887" cy="480789"/>
          </a:xfrm>
          <a:custGeom>
            <a:avLst/>
            <a:gdLst>
              <a:gd name="connsiteX0" fmla="*/ 812379 w 822960"/>
              <a:gd name="connsiteY0" fmla="*/ 253689 h 731520"/>
              <a:gd name="connsiteX1" fmla="*/ 606634 w 822960"/>
              <a:gd name="connsiteY1" fmla="*/ 447978 h 731520"/>
              <a:gd name="connsiteX2" fmla="*/ 548800 w 822960"/>
              <a:gd name="connsiteY2" fmla="*/ 423049 h 731520"/>
              <a:gd name="connsiteX3" fmla="*/ 548800 w 822960"/>
              <a:gd name="connsiteY3" fmla="*/ 320232 h 731520"/>
              <a:gd name="connsiteX4" fmla="*/ 313378 w 822960"/>
              <a:gd name="connsiteY4" fmla="*/ 565052 h 731520"/>
              <a:gd name="connsiteX5" fmla="*/ 277650 w 822960"/>
              <a:gd name="connsiteY5" fmla="*/ 589813 h 731520"/>
              <a:gd name="connsiteX6" fmla="*/ 171610 w 822960"/>
              <a:gd name="connsiteY6" fmla="*/ 384978 h 731520"/>
              <a:gd name="connsiteX7" fmla="*/ 548800 w 822960"/>
              <a:gd name="connsiteY7" fmla="*/ 137359 h 731520"/>
              <a:gd name="connsiteX8" fmla="*/ 548800 w 822960"/>
              <a:gd name="connsiteY8" fmla="*/ 34467 h 731520"/>
              <a:gd name="connsiteX9" fmla="*/ 606634 w 822960"/>
              <a:gd name="connsiteY9" fmla="*/ 9539 h 731520"/>
              <a:gd name="connsiteX10" fmla="*/ 812379 w 822960"/>
              <a:gd name="connsiteY10" fmla="*/ 203831 h 731520"/>
              <a:gd name="connsiteX11" fmla="*/ 812379 w 822960"/>
              <a:gd name="connsiteY11" fmla="*/ 253689 h 731520"/>
              <a:gd name="connsiteX12" fmla="*/ 548800 w 822960"/>
              <a:gd name="connsiteY12" fmla="*/ 541839 h 731520"/>
              <a:gd name="connsiteX13" fmla="*/ 548800 w 822960"/>
              <a:gd name="connsiteY13" fmla="*/ 640240 h 731520"/>
              <a:gd name="connsiteX14" fmla="*/ 91600 w 822960"/>
              <a:gd name="connsiteY14" fmla="*/ 640240 h 731520"/>
              <a:gd name="connsiteX15" fmla="*/ 91600 w 822960"/>
              <a:gd name="connsiteY15" fmla="*/ 183040 h 731520"/>
              <a:gd name="connsiteX16" fmla="*/ 164346 w 822960"/>
              <a:gd name="connsiteY16" fmla="*/ 183040 h 731520"/>
              <a:gd name="connsiteX17" fmla="*/ 176702 w 822960"/>
              <a:gd name="connsiteY17" fmla="*/ 177764 h 731520"/>
              <a:gd name="connsiteX18" fmla="*/ 249588 w 822960"/>
              <a:gd name="connsiteY18" fmla="*/ 123934 h 731520"/>
              <a:gd name="connsiteX19" fmla="*/ 241666 w 822960"/>
              <a:gd name="connsiteY19" fmla="*/ 91600 h 731520"/>
              <a:gd name="connsiteX20" fmla="*/ 68740 w 822960"/>
              <a:gd name="connsiteY20" fmla="*/ 91600 h 731520"/>
              <a:gd name="connsiteX21" fmla="*/ 160 w 822960"/>
              <a:gd name="connsiteY21" fmla="*/ 160180 h 731520"/>
              <a:gd name="connsiteX22" fmla="*/ 160 w 822960"/>
              <a:gd name="connsiteY22" fmla="*/ 663100 h 731520"/>
              <a:gd name="connsiteX23" fmla="*/ 68740 w 822960"/>
              <a:gd name="connsiteY23" fmla="*/ 731680 h 731520"/>
              <a:gd name="connsiteX24" fmla="*/ 571660 w 822960"/>
              <a:gd name="connsiteY24" fmla="*/ 731680 h 731520"/>
              <a:gd name="connsiteX25" fmla="*/ 640240 w 822960"/>
              <a:gd name="connsiteY25" fmla="*/ 663100 h 731520"/>
              <a:gd name="connsiteX26" fmla="*/ 640240 w 822960"/>
              <a:gd name="connsiteY26" fmla="*/ 536219 h 731520"/>
              <a:gd name="connsiteX27" fmla="*/ 617364 w 822960"/>
              <a:gd name="connsiteY27" fmla="*/ 520071 h 731520"/>
              <a:gd name="connsiteX28" fmla="*/ 568517 w 822960"/>
              <a:gd name="connsiteY28" fmla="*/ 524896 h 731520"/>
              <a:gd name="connsiteX29" fmla="*/ 548800 w 822960"/>
              <a:gd name="connsiteY29" fmla="*/ 5418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822960" h="731520">
                <a:moveTo>
                  <a:pt x="812379" y="253689"/>
                </a:moveTo>
                <a:lnTo>
                  <a:pt x="606634" y="447978"/>
                </a:lnTo>
                <a:cubicBezTo>
                  <a:pt x="584947" y="468459"/>
                  <a:pt x="548800" y="453274"/>
                  <a:pt x="548800" y="423049"/>
                </a:cubicBezTo>
                <a:lnTo>
                  <a:pt x="548800" y="320232"/>
                </a:lnTo>
                <a:cubicBezTo>
                  <a:pt x="342238" y="321618"/>
                  <a:pt x="255098" y="370399"/>
                  <a:pt x="313378" y="565052"/>
                </a:cubicBezTo>
                <a:cubicBezTo>
                  <a:pt x="319783" y="586445"/>
                  <a:pt x="295024" y="603010"/>
                  <a:pt x="277650" y="589813"/>
                </a:cubicBezTo>
                <a:cubicBezTo>
                  <a:pt x="221976" y="547522"/>
                  <a:pt x="171610" y="466630"/>
                  <a:pt x="171610" y="384978"/>
                </a:cubicBezTo>
                <a:cubicBezTo>
                  <a:pt x="171610" y="179328"/>
                  <a:pt x="339630" y="138519"/>
                  <a:pt x="548800" y="137359"/>
                </a:cubicBezTo>
                <a:lnTo>
                  <a:pt x="548800" y="34467"/>
                </a:lnTo>
                <a:cubicBezTo>
                  <a:pt x="548800" y="4215"/>
                  <a:pt x="584972" y="-10921"/>
                  <a:pt x="606634" y="9539"/>
                </a:cubicBezTo>
                <a:lnTo>
                  <a:pt x="812379" y="203831"/>
                </a:lnTo>
                <a:cubicBezTo>
                  <a:pt x="826695" y="217352"/>
                  <a:pt x="826706" y="240157"/>
                  <a:pt x="812379" y="253689"/>
                </a:cubicBezTo>
                <a:close/>
                <a:moveTo>
                  <a:pt x="548800" y="541839"/>
                </a:moveTo>
                <a:lnTo>
                  <a:pt x="548800" y="640240"/>
                </a:lnTo>
                <a:lnTo>
                  <a:pt x="91600" y="640240"/>
                </a:lnTo>
                <a:lnTo>
                  <a:pt x="91600" y="183040"/>
                </a:lnTo>
                <a:lnTo>
                  <a:pt x="164346" y="183040"/>
                </a:lnTo>
                <a:cubicBezTo>
                  <a:pt x="169011" y="183037"/>
                  <a:pt x="173474" y="181132"/>
                  <a:pt x="176702" y="177764"/>
                </a:cubicBezTo>
                <a:cubicBezTo>
                  <a:pt x="198066" y="155521"/>
                  <a:pt x="222761" y="137916"/>
                  <a:pt x="249588" y="123934"/>
                </a:cubicBezTo>
                <a:cubicBezTo>
                  <a:pt x="265490" y="115646"/>
                  <a:pt x="259598" y="91600"/>
                  <a:pt x="241666" y="91600"/>
                </a:cubicBezTo>
                <a:lnTo>
                  <a:pt x="68740" y="91600"/>
                </a:lnTo>
                <a:cubicBezTo>
                  <a:pt x="30864" y="91600"/>
                  <a:pt x="160" y="122304"/>
                  <a:pt x="160" y="160180"/>
                </a:cubicBezTo>
                <a:lnTo>
                  <a:pt x="160" y="663100"/>
                </a:lnTo>
                <a:cubicBezTo>
                  <a:pt x="160" y="700977"/>
                  <a:pt x="30864" y="731680"/>
                  <a:pt x="68740" y="731680"/>
                </a:cubicBezTo>
                <a:lnTo>
                  <a:pt x="571660" y="731680"/>
                </a:lnTo>
                <a:cubicBezTo>
                  <a:pt x="609536" y="731680"/>
                  <a:pt x="640240" y="700977"/>
                  <a:pt x="640240" y="663100"/>
                </a:cubicBezTo>
                <a:lnTo>
                  <a:pt x="640240" y="536219"/>
                </a:lnTo>
                <a:cubicBezTo>
                  <a:pt x="640240" y="524377"/>
                  <a:pt x="628529" y="516122"/>
                  <a:pt x="617364" y="520071"/>
                </a:cubicBezTo>
                <a:cubicBezTo>
                  <a:pt x="601712" y="525607"/>
                  <a:pt x="584950" y="527262"/>
                  <a:pt x="568517" y="524896"/>
                </a:cubicBezTo>
                <a:cubicBezTo>
                  <a:pt x="558130" y="523401"/>
                  <a:pt x="548800" y="531345"/>
                  <a:pt x="548800" y="541839"/>
                </a:cubicBezTo>
                <a:close/>
              </a:path>
            </a:pathLst>
          </a:custGeom>
          <a:solidFill>
            <a:srgbClr val="910830"/>
          </a:solidFill>
          <a:ln w="1422" cap="flat">
            <a:noFill/>
            <a:prstDash val="solid"/>
            <a:miter/>
          </a:ln>
        </p:spPr>
        <p:txBody>
          <a:bodyPr rtlCol="0" anchor="ctr"/>
          <a:lstStyle/>
          <a:p>
            <a:endParaRPr lang="en-GB"/>
          </a:p>
        </p:txBody>
      </p:sp>
      <p:sp>
        <p:nvSpPr>
          <p:cNvPr id="384" name="Grafik 380">
            <a:extLst>
              <a:ext uri="{FF2B5EF4-FFF2-40B4-BE49-F238E27FC236}">
                <a16:creationId xmlns:a16="http://schemas.microsoft.com/office/drawing/2014/main" id="{A5ADAC0C-42E6-460A-BE50-8F34DDDF8FE9}"/>
              </a:ext>
            </a:extLst>
          </p:cNvPr>
          <p:cNvSpPr/>
          <p:nvPr/>
        </p:nvSpPr>
        <p:spPr>
          <a:xfrm>
            <a:off x="7579822" y="5161296"/>
            <a:ext cx="420690" cy="420690"/>
          </a:xfrm>
          <a:custGeom>
            <a:avLst/>
            <a:gdLst>
              <a:gd name="connsiteX0" fmla="*/ 354490 w 640080"/>
              <a:gd name="connsiteY0" fmla="*/ 194470 h 640080"/>
              <a:gd name="connsiteX1" fmla="*/ 354490 w 640080"/>
              <a:gd name="connsiteY1" fmla="*/ 434500 h 640080"/>
              <a:gd name="connsiteX2" fmla="*/ 377350 w 640080"/>
              <a:gd name="connsiteY2" fmla="*/ 457360 h 640080"/>
              <a:gd name="connsiteX3" fmla="*/ 445930 w 640080"/>
              <a:gd name="connsiteY3" fmla="*/ 457360 h 640080"/>
              <a:gd name="connsiteX4" fmla="*/ 468790 w 640080"/>
              <a:gd name="connsiteY4" fmla="*/ 434500 h 640080"/>
              <a:gd name="connsiteX5" fmla="*/ 468790 w 640080"/>
              <a:gd name="connsiteY5" fmla="*/ 194470 h 640080"/>
              <a:gd name="connsiteX6" fmla="*/ 274480 w 640080"/>
              <a:gd name="connsiteY6" fmla="*/ 160 h 640080"/>
              <a:gd name="connsiteX7" fmla="*/ 34450 w 640080"/>
              <a:gd name="connsiteY7" fmla="*/ 160 h 640080"/>
              <a:gd name="connsiteX8" fmla="*/ 160 w 640080"/>
              <a:gd name="connsiteY8" fmla="*/ 34450 h 640080"/>
              <a:gd name="connsiteX9" fmla="*/ 160 w 640080"/>
              <a:gd name="connsiteY9" fmla="*/ 617380 h 640080"/>
              <a:gd name="connsiteX10" fmla="*/ 23020 w 640080"/>
              <a:gd name="connsiteY10" fmla="*/ 640240 h 640080"/>
              <a:gd name="connsiteX11" fmla="*/ 91600 w 640080"/>
              <a:gd name="connsiteY11" fmla="*/ 640240 h 640080"/>
              <a:gd name="connsiteX12" fmla="*/ 114460 w 640080"/>
              <a:gd name="connsiteY12" fmla="*/ 617380 h 640080"/>
              <a:gd name="connsiteX13" fmla="*/ 114460 w 640080"/>
              <a:gd name="connsiteY13" fmla="*/ 114460 h 640080"/>
              <a:gd name="connsiteX14" fmla="*/ 274480 w 640080"/>
              <a:gd name="connsiteY14" fmla="*/ 114460 h 640080"/>
              <a:gd name="connsiteX15" fmla="*/ 354490 w 640080"/>
              <a:gd name="connsiteY15" fmla="*/ 194470 h 640080"/>
              <a:gd name="connsiteX16" fmla="*/ 617380 w 640080"/>
              <a:gd name="connsiteY16" fmla="*/ 160 h 640080"/>
              <a:gd name="connsiteX17" fmla="*/ 548800 w 640080"/>
              <a:gd name="connsiteY17" fmla="*/ 160 h 640080"/>
              <a:gd name="connsiteX18" fmla="*/ 525940 w 640080"/>
              <a:gd name="connsiteY18" fmla="*/ 23020 h 640080"/>
              <a:gd name="connsiteX19" fmla="*/ 525940 w 640080"/>
              <a:gd name="connsiteY19" fmla="*/ 445930 h 640080"/>
              <a:gd name="connsiteX20" fmla="*/ 445930 w 640080"/>
              <a:gd name="connsiteY20" fmla="*/ 525940 h 640080"/>
              <a:gd name="connsiteX21" fmla="*/ 285910 w 640080"/>
              <a:gd name="connsiteY21" fmla="*/ 525940 h 640080"/>
              <a:gd name="connsiteX22" fmla="*/ 285910 w 640080"/>
              <a:gd name="connsiteY22" fmla="*/ 205900 h 640080"/>
              <a:gd name="connsiteX23" fmla="*/ 263050 w 640080"/>
              <a:gd name="connsiteY23" fmla="*/ 183040 h 640080"/>
              <a:gd name="connsiteX24" fmla="*/ 194470 w 640080"/>
              <a:gd name="connsiteY24" fmla="*/ 183040 h 640080"/>
              <a:gd name="connsiteX25" fmla="*/ 171610 w 640080"/>
              <a:gd name="connsiteY25" fmla="*/ 205900 h 640080"/>
              <a:gd name="connsiteX26" fmla="*/ 171610 w 640080"/>
              <a:gd name="connsiteY26" fmla="*/ 605950 h 640080"/>
              <a:gd name="connsiteX27" fmla="*/ 205900 w 640080"/>
              <a:gd name="connsiteY27" fmla="*/ 640240 h 640080"/>
              <a:gd name="connsiteX28" fmla="*/ 445930 w 640080"/>
              <a:gd name="connsiteY28" fmla="*/ 640240 h 640080"/>
              <a:gd name="connsiteX29" fmla="*/ 640240 w 640080"/>
              <a:gd name="connsiteY29" fmla="*/ 445930 h 640080"/>
              <a:gd name="connsiteX30" fmla="*/ 640240 w 640080"/>
              <a:gd name="connsiteY30" fmla="*/ 23020 h 640080"/>
              <a:gd name="connsiteX31" fmla="*/ 617380 w 640080"/>
              <a:gd name="connsiteY31"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40080" h="640080">
                <a:moveTo>
                  <a:pt x="354490" y="194470"/>
                </a:moveTo>
                <a:lnTo>
                  <a:pt x="354490" y="434500"/>
                </a:lnTo>
                <a:cubicBezTo>
                  <a:pt x="354490" y="447130"/>
                  <a:pt x="364720" y="457360"/>
                  <a:pt x="377350" y="457360"/>
                </a:cubicBezTo>
                <a:lnTo>
                  <a:pt x="445930" y="457360"/>
                </a:lnTo>
                <a:cubicBezTo>
                  <a:pt x="458560" y="457360"/>
                  <a:pt x="468790" y="447130"/>
                  <a:pt x="468790" y="434500"/>
                </a:cubicBezTo>
                <a:lnTo>
                  <a:pt x="468790" y="194470"/>
                </a:lnTo>
                <a:cubicBezTo>
                  <a:pt x="468790" y="87157"/>
                  <a:pt x="381794" y="160"/>
                  <a:pt x="274480" y="160"/>
                </a:cubicBezTo>
                <a:lnTo>
                  <a:pt x="34450" y="160"/>
                </a:lnTo>
                <a:cubicBezTo>
                  <a:pt x="15519" y="160"/>
                  <a:pt x="160" y="15505"/>
                  <a:pt x="160" y="34450"/>
                </a:cubicBezTo>
                <a:lnTo>
                  <a:pt x="160" y="617380"/>
                </a:lnTo>
                <a:cubicBezTo>
                  <a:pt x="160" y="630010"/>
                  <a:pt x="10390" y="640240"/>
                  <a:pt x="23020" y="640240"/>
                </a:cubicBezTo>
                <a:lnTo>
                  <a:pt x="91600" y="640240"/>
                </a:lnTo>
                <a:cubicBezTo>
                  <a:pt x="104230" y="640240"/>
                  <a:pt x="114460" y="630010"/>
                  <a:pt x="114460" y="617380"/>
                </a:cubicBezTo>
                <a:lnTo>
                  <a:pt x="114460" y="114460"/>
                </a:lnTo>
                <a:lnTo>
                  <a:pt x="274480" y="114460"/>
                </a:lnTo>
                <a:cubicBezTo>
                  <a:pt x="318671" y="114460"/>
                  <a:pt x="354490" y="150279"/>
                  <a:pt x="354490" y="194470"/>
                </a:cubicBezTo>
                <a:close/>
                <a:moveTo>
                  <a:pt x="617380" y="160"/>
                </a:moveTo>
                <a:lnTo>
                  <a:pt x="548800" y="160"/>
                </a:lnTo>
                <a:cubicBezTo>
                  <a:pt x="536170" y="160"/>
                  <a:pt x="525940" y="10390"/>
                  <a:pt x="525940" y="23020"/>
                </a:cubicBezTo>
                <a:lnTo>
                  <a:pt x="525940" y="445930"/>
                </a:lnTo>
                <a:cubicBezTo>
                  <a:pt x="525940" y="490121"/>
                  <a:pt x="490121" y="525940"/>
                  <a:pt x="445930" y="525940"/>
                </a:cubicBezTo>
                <a:lnTo>
                  <a:pt x="285910" y="525940"/>
                </a:lnTo>
                <a:lnTo>
                  <a:pt x="285910" y="205900"/>
                </a:lnTo>
                <a:cubicBezTo>
                  <a:pt x="285910" y="193270"/>
                  <a:pt x="275680" y="183040"/>
                  <a:pt x="263050" y="183040"/>
                </a:cubicBezTo>
                <a:lnTo>
                  <a:pt x="194470" y="183040"/>
                </a:lnTo>
                <a:cubicBezTo>
                  <a:pt x="181840" y="183040"/>
                  <a:pt x="171610" y="193270"/>
                  <a:pt x="171610" y="205900"/>
                </a:cubicBezTo>
                <a:lnTo>
                  <a:pt x="171610" y="605950"/>
                </a:lnTo>
                <a:cubicBezTo>
                  <a:pt x="171610" y="624881"/>
                  <a:pt x="186969" y="640240"/>
                  <a:pt x="205900" y="640240"/>
                </a:cubicBezTo>
                <a:lnTo>
                  <a:pt x="445930" y="640240"/>
                </a:lnTo>
                <a:cubicBezTo>
                  <a:pt x="553244" y="640240"/>
                  <a:pt x="640240" y="553244"/>
                  <a:pt x="640240" y="445930"/>
                </a:cubicBezTo>
                <a:lnTo>
                  <a:pt x="640240" y="23020"/>
                </a:lnTo>
                <a:cubicBezTo>
                  <a:pt x="640240" y="10390"/>
                  <a:pt x="630010" y="160"/>
                  <a:pt x="617380" y="160"/>
                </a:cubicBezTo>
                <a:close/>
              </a:path>
            </a:pathLst>
          </a:custGeom>
          <a:solidFill>
            <a:srgbClr val="910830"/>
          </a:solidFill>
          <a:ln w="1424" cap="flat">
            <a:noFill/>
            <a:prstDash val="solid"/>
            <a:miter/>
          </a:ln>
        </p:spPr>
        <p:txBody>
          <a:bodyPr rtlCol="0" anchor="ctr"/>
          <a:lstStyle/>
          <a:p>
            <a:endParaRPr lang="en-GB"/>
          </a:p>
        </p:txBody>
      </p:sp>
      <p:sp>
        <p:nvSpPr>
          <p:cNvPr id="385" name="Grafik 381">
            <a:extLst>
              <a:ext uri="{FF2B5EF4-FFF2-40B4-BE49-F238E27FC236}">
                <a16:creationId xmlns:a16="http://schemas.microsoft.com/office/drawing/2014/main" id="{F395A48D-4483-4F6A-91D5-7D7CEEFCBA2D}"/>
              </a:ext>
            </a:extLst>
          </p:cNvPr>
          <p:cNvSpPr/>
          <p:nvPr/>
        </p:nvSpPr>
        <p:spPr>
          <a:xfrm>
            <a:off x="5192156" y="5131248"/>
            <a:ext cx="450739" cy="480789"/>
          </a:xfrm>
          <a:custGeom>
            <a:avLst/>
            <a:gdLst>
              <a:gd name="connsiteX0" fmla="*/ 685959 w 685800"/>
              <a:gd name="connsiteY0" fmla="*/ 183039 h 731520"/>
              <a:gd name="connsiteX1" fmla="*/ 369435 w 685800"/>
              <a:gd name="connsiteY1" fmla="*/ 726405 h 731520"/>
              <a:gd name="connsiteX2" fmla="*/ 316681 w 685800"/>
              <a:gd name="connsiteY2" fmla="*/ 726405 h 731520"/>
              <a:gd name="connsiteX3" fmla="*/ 159 w 685800"/>
              <a:gd name="connsiteY3" fmla="*/ 183039 h 731520"/>
              <a:gd name="connsiteX4" fmla="*/ 42363 w 685800"/>
              <a:gd name="connsiteY4" fmla="*/ 119734 h 731520"/>
              <a:gd name="connsiteX5" fmla="*/ 316683 w 685800"/>
              <a:gd name="connsiteY5" fmla="*/ 5434 h 731520"/>
              <a:gd name="connsiteX6" fmla="*/ 369437 w 685800"/>
              <a:gd name="connsiteY6" fmla="*/ 5434 h 731520"/>
              <a:gd name="connsiteX7" fmla="*/ 643757 w 685800"/>
              <a:gd name="connsiteY7" fmla="*/ 119734 h 731520"/>
              <a:gd name="connsiteX8" fmla="*/ 685959 w 685800"/>
              <a:gd name="connsiteY8" fmla="*/ 183039 h 731520"/>
              <a:gd name="connsiteX9" fmla="*/ 343059 w 685800"/>
              <a:gd name="connsiteY9" fmla="*/ 637829 h 731520"/>
              <a:gd name="connsiteX10" fmla="*/ 343153 w 685800"/>
              <a:gd name="connsiteY10" fmla="*/ 637878 h 731520"/>
              <a:gd name="connsiteX11" fmla="*/ 594352 w 685800"/>
              <a:gd name="connsiteY11" fmla="*/ 198210 h 731520"/>
              <a:gd name="connsiteX12" fmla="*/ 343059 w 685800"/>
              <a:gd name="connsiteY12" fmla="*/ 93504 h 731520"/>
              <a:gd name="connsiteX13" fmla="*/ 343059 w 685800"/>
              <a:gd name="connsiteY13" fmla="*/ 63782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85800" h="731520">
                <a:moveTo>
                  <a:pt x="685959" y="183039"/>
                </a:moveTo>
                <a:cubicBezTo>
                  <a:pt x="685959" y="499196"/>
                  <a:pt x="491743" y="675451"/>
                  <a:pt x="369435" y="726405"/>
                </a:cubicBezTo>
                <a:cubicBezTo>
                  <a:pt x="352554" y="733438"/>
                  <a:pt x="333563" y="733438"/>
                  <a:pt x="316681" y="726405"/>
                </a:cubicBezTo>
                <a:cubicBezTo>
                  <a:pt x="163744" y="662689"/>
                  <a:pt x="159" y="466628"/>
                  <a:pt x="159" y="183039"/>
                </a:cubicBezTo>
                <a:cubicBezTo>
                  <a:pt x="159" y="155353"/>
                  <a:pt x="16806" y="130383"/>
                  <a:pt x="42363" y="119734"/>
                </a:cubicBezTo>
                <a:lnTo>
                  <a:pt x="316683" y="5434"/>
                </a:lnTo>
                <a:cubicBezTo>
                  <a:pt x="333564" y="-1599"/>
                  <a:pt x="352555" y="-1599"/>
                  <a:pt x="369437" y="5434"/>
                </a:cubicBezTo>
                <a:lnTo>
                  <a:pt x="643757" y="119734"/>
                </a:lnTo>
                <a:cubicBezTo>
                  <a:pt x="669313" y="130383"/>
                  <a:pt x="685959" y="155354"/>
                  <a:pt x="685959" y="183039"/>
                </a:cubicBezTo>
                <a:close/>
                <a:moveTo>
                  <a:pt x="343059" y="637829"/>
                </a:moveTo>
                <a:lnTo>
                  <a:pt x="343153" y="637878"/>
                </a:lnTo>
                <a:cubicBezTo>
                  <a:pt x="477077" y="571171"/>
                  <a:pt x="589608" y="414553"/>
                  <a:pt x="594352" y="198210"/>
                </a:cubicBezTo>
                <a:lnTo>
                  <a:pt x="343059" y="93504"/>
                </a:lnTo>
                <a:lnTo>
                  <a:pt x="343059" y="637829"/>
                </a:lnTo>
                <a:close/>
              </a:path>
            </a:pathLst>
          </a:custGeom>
          <a:solidFill>
            <a:srgbClr val="910830"/>
          </a:solidFill>
          <a:ln w="1414" cap="flat">
            <a:noFill/>
            <a:prstDash val="solid"/>
            <a:miter/>
          </a:ln>
        </p:spPr>
        <p:txBody>
          <a:bodyPr rtlCol="0" anchor="ctr"/>
          <a:lstStyle/>
          <a:p>
            <a:endParaRPr lang="en-GB"/>
          </a:p>
        </p:txBody>
      </p:sp>
      <p:sp>
        <p:nvSpPr>
          <p:cNvPr id="386" name="Grafik 382">
            <a:extLst>
              <a:ext uri="{FF2B5EF4-FFF2-40B4-BE49-F238E27FC236}">
                <a16:creationId xmlns:a16="http://schemas.microsoft.com/office/drawing/2014/main" id="{F9A0FF9B-31CA-4F7B-A64B-9297F8218654}"/>
              </a:ext>
            </a:extLst>
          </p:cNvPr>
          <p:cNvSpPr/>
          <p:nvPr/>
        </p:nvSpPr>
        <p:spPr>
          <a:xfrm>
            <a:off x="479425" y="5131247"/>
            <a:ext cx="600986" cy="480789"/>
          </a:xfrm>
          <a:custGeom>
            <a:avLst/>
            <a:gdLst>
              <a:gd name="connsiteX0" fmla="*/ 709701 w 914400"/>
              <a:gd name="connsiteY0" fmla="*/ 532569 h 731520"/>
              <a:gd name="connsiteX1" fmla="*/ 809731 w 914400"/>
              <a:gd name="connsiteY1" fmla="*/ 432539 h 731520"/>
              <a:gd name="connsiteX2" fmla="*/ 791391 w 914400"/>
              <a:gd name="connsiteY2" fmla="*/ 356684 h 731520"/>
              <a:gd name="connsiteX3" fmla="*/ 731681 w 914400"/>
              <a:gd name="connsiteY3" fmla="*/ 337491 h 731520"/>
              <a:gd name="connsiteX4" fmla="*/ 731681 w 914400"/>
              <a:gd name="connsiteY4" fmla="*/ 137321 h 731520"/>
              <a:gd name="connsiteX5" fmla="*/ 685961 w 914400"/>
              <a:gd name="connsiteY5" fmla="*/ 91601 h 731520"/>
              <a:gd name="connsiteX6" fmla="*/ 594521 w 914400"/>
              <a:gd name="connsiteY6" fmla="*/ 91601 h 731520"/>
              <a:gd name="connsiteX7" fmla="*/ 594521 w 914400"/>
              <a:gd name="connsiteY7" fmla="*/ 34451 h 731520"/>
              <a:gd name="connsiteX8" fmla="*/ 560231 w 914400"/>
              <a:gd name="connsiteY8" fmla="*/ 161 h 731520"/>
              <a:gd name="connsiteX9" fmla="*/ 354491 w 914400"/>
              <a:gd name="connsiteY9" fmla="*/ 161 h 731520"/>
              <a:gd name="connsiteX10" fmla="*/ 320201 w 914400"/>
              <a:gd name="connsiteY10" fmla="*/ 34451 h 731520"/>
              <a:gd name="connsiteX11" fmla="*/ 320201 w 914400"/>
              <a:gd name="connsiteY11" fmla="*/ 91601 h 731520"/>
              <a:gd name="connsiteX12" fmla="*/ 228761 w 914400"/>
              <a:gd name="connsiteY12" fmla="*/ 91601 h 731520"/>
              <a:gd name="connsiteX13" fmla="*/ 183041 w 914400"/>
              <a:gd name="connsiteY13" fmla="*/ 137321 h 731520"/>
              <a:gd name="connsiteX14" fmla="*/ 183041 w 914400"/>
              <a:gd name="connsiteY14" fmla="*/ 337491 h 731520"/>
              <a:gd name="connsiteX15" fmla="*/ 123330 w 914400"/>
              <a:gd name="connsiteY15" fmla="*/ 356684 h 731520"/>
              <a:gd name="connsiteX16" fmla="*/ 104991 w 914400"/>
              <a:gd name="connsiteY16" fmla="*/ 432539 h 731520"/>
              <a:gd name="connsiteX17" fmla="*/ 205021 w 914400"/>
              <a:gd name="connsiteY17" fmla="*/ 532569 h 731520"/>
              <a:gd name="connsiteX18" fmla="*/ 34451 w 914400"/>
              <a:gd name="connsiteY18" fmla="*/ 640241 h 731520"/>
              <a:gd name="connsiteX19" fmla="*/ 161 w 914400"/>
              <a:gd name="connsiteY19" fmla="*/ 674531 h 731520"/>
              <a:gd name="connsiteX20" fmla="*/ 161 w 914400"/>
              <a:gd name="connsiteY20" fmla="*/ 697391 h 731520"/>
              <a:gd name="connsiteX21" fmla="*/ 34451 w 914400"/>
              <a:gd name="connsiteY21" fmla="*/ 731681 h 731520"/>
              <a:gd name="connsiteX22" fmla="*/ 239131 w 914400"/>
              <a:gd name="connsiteY22" fmla="*/ 646819 h 731520"/>
              <a:gd name="connsiteX23" fmla="*/ 365921 w 914400"/>
              <a:gd name="connsiteY23" fmla="*/ 731681 h 731520"/>
              <a:gd name="connsiteX24" fmla="*/ 548801 w 914400"/>
              <a:gd name="connsiteY24" fmla="*/ 731681 h 731520"/>
              <a:gd name="connsiteX25" fmla="*/ 675591 w 914400"/>
              <a:gd name="connsiteY25" fmla="*/ 646819 h 731520"/>
              <a:gd name="connsiteX26" fmla="*/ 880271 w 914400"/>
              <a:gd name="connsiteY26" fmla="*/ 731681 h 731520"/>
              <a:gd name="connsiteX27" fmla="*/ 914561 w 914400"/>
              <a:gd name="connsiteY27" fmla="*/ 697391 h 731520"/>
              <a:gd name="connsiteX28" fmla="*/ 914561 w 914400"/>
              <a:gd name="connsiteY28" fmla="*/ 674531 h 731520"/>
              <a:gd name="connsiteX29" fmla="*/ 880271 w 914400"/>
              <a:gd name="connsiteY29" fmla="*/ 640241 h 731520"/>
              <a:gd name="connsiteX30" fmla="*/ 709701 w 914400"/>
              <a:gd name="connsiteY30" fmla="*/ 532569 h 731520"/>
              <a:gd name="connsiteX31" fmla="*/ 274481 w 914400"/>
              <a:gd name="connsiteY31" fmla="*/ 183041 h 731520"/>
              <a:gd name="connsiteX32" fmla="*/ 640241 w 914400"/>
              <a:gd name="connsiteY32" fmla="*/ 183041 h 731520"/>
              <a:gd name="connsiteX33" fmla="*/ 640241 w 914400"/>
              <a:gd name="connsiteY33" fmla="*/ 308101 h 731520"/>
              <a:gd name="connsiteX34" fmla="*/ 471351 w 914400"/>
              <a:gd name="connsiteY34" fmla="*/ 253815 h 731520"/>
              <a:gd name="connsiteX35" fmla="*/ 443370 w 914400"/>
              <a:gd name="connsiteY35" fmla="*/ 253815 h 731520"/>
              <a:gd name="connsiteX36" fmla="*/ 274481 w 914400"/>
              <a:gd name="connsiteY36" fmla="*/ 308101 h 731520"/>
              <a:gd name="connsiteX37" fmla="*/ 274481 w 914400"/>
              <a:gd name="connsiteY37" fmla="*/ 1830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14400" h="731520">
                <a:moveTo>
                  <a:pt x="709701" y="532569"/>
                </a:moveTo>
                <a:lnTo>
                  <a:pt x="809731" y="432539"/>
                </a:lnTo>
                <a:cubicBezTo>
                  <a:pt x="833875" y="408393"/>
                  <a:pt x="823935" y="367144"/>
                  <a:pt x="791391" y="356684"/>
                </a:cubicBezTo>
                <a:lnTo>
                  <a:pt x="731681" y="337491"/>
                </a:lnTo>
                <a:lnTo>
                  <a:pt x="731681" y="137321"/>
                </a:lnTo>
                <a:cubicBezTo>
                  <a:pt x="731681" y="112070"/>
                  <a:pt x="711211" y="91601"/>
                  <a:pt x="685961" y="91601"/>
                </a:cubicBezTo>
                <a:lnTo>
                  <a:pt x="594521" y="91601"/>
                </a:lnTo>
                <a:lnTo>
                  <a:pt x="594521" y="34451"/>
                </a:lnTo>
                <a:cubicBezTo>
                  <a:pt x="594521" y="15513"/>
                  <a:pt x="579169" y="161"/>
                  <a:pt x="560231" y="161"/>
                </a:cubicBezTo>
                <a:lnTo>
                  <a:pt x="354491" y="161"/>
                </a:lnTo>
                <a:cubicBezTo>
                  <a:pt x="335553" y="161"/>
                  <a:pt x="320201" y="15513"/>
                  <a:pt x="320201" y="34451"/>
                </a:cubicBezTo>
                <a:lnTo>
                  <a:pt x="320201" y="91601"/>
                </a:lnTo>
                <a:lnTo>
                  <a:pt x="228761" y="91601"/>
                </a:lnTo>
                <a:cubicBezTo>
                  <a:pt x="203510" y="91601"/>
                  <a:pt x="183041" y="112070"/>
                  <a:pt x="183041" y="137321"/>
                </a:cubicBezTo>
                <a:lnTo>
                  <a:pt x="183041" y="337491"/>
                </a:lnTo>
                <a:lnTo>
                  <a:pt x="123330" y="356684"/>
                </a:lnTo>
                <a:cubicBezTo>
                  <a:pt x="90822" y="367132"/>
                  <a:pt x="80819" y="408366"/>
                  <a:pt x="104991" y="432539"/>
                </a:cubicBezTo>
                <a:lnTo>
                  <a:pt x="205021" y="532569"/>
                </a:lnTo>
                <a:cubicBezTo>
                  <a:pt x="179938" y="594931"/>
                  <a:pt x="122443" y="640241"/>
                  <a:pt x="34451" y="640241"/>
                </a:cubicBezTo>
                <a:cubicBezTo>
                  <a:pt x="15513" y="640241"/>
                  <a:pt x="161" y="655593"/>
                  <a:pt x="161" y="674531"/>
                </a:cubicBezTo>
                <a:lnTo>
                  <a:pt x="161" y="697391"/>
                </a:lnTo>
                <a:cubicBezTo>
                  <a:pt x="161" y="716329"/>
                  <a:pt x="15513" y="731681"/>
                  <a:pt x="34451" y="731681"/>
                </a:cubicBezTo>
                <a:cubicBezTo>
                  <a:pt x="121637" y="731681"/>
                  <a:pt x="188040" y="702234"/>
                  <a:pt x="239131" y="646819"/>
                </a:cubicBezTo>
                <a:cubicBezTo>
                  <a:pt x="259732" y="696579"/>
                  <a:pt x="308801" y="731681"/>
                  <a:pt x="365921" y="731681"/>
                </a:cubicBezTo>
                <a:lnTo>
                  <a:pt x="548801" y="731681"/>
                </a:lnTo>
                <a:cubicBezTo>
                  <a:pt x="605921" y="731681"/>
                  <a:pt x="654990" y="696579"/>
                  <a:pt x="675591" y="646819"/>
                </a:cubicBezTo>
                <a:cubicBezTo>
                  <a:pt x="726673" y="702226"/>
                  <a:pt x="793071" y="731681"/>
                  <a:pt x="880271" y="731681"/>
                </a:cubicBezTo>
                <a:cubicBezTo>
                  <a:pt x="899209" y="731681"/>
                  <a:pt x="914561" y="716329"/>
                  <a:pt x="914561" y="697391"/>
                </a:cubicBezTo>
                <a:lnTo>
                  <a:pt x="914561" y="674531"/>
                </a:lnTo>
                <a:cubicBezTo>
                  <a:pt x="914561" y="655593"/>
                  <a:pt x="899209" y="640241"/>
                  <a:pt x="880271" y="640241"/>
                </a:cubicBezTo>
                <a:cubicBezTo>
                  <a:pt x="793378" y="640241"/>
                  <a:pt x="735193" y="595948"/>
                  <a:pt x="709701" y="532569"/>
                </a:cubicBezTo>
                <a:close/>
                <a:moveTo>
                  <a:pt x="274481" y="183041"/>
                </a:moveTo>
                <a:lnTo>
                  <a:pt x="640241" y="183041"/>
                </a:lnTo>
                <a:lnTo>
                  <a:pt x="640241" y="308101"/>
                </a:lnTo>
                <a:lnTo>
                  <a:pt x="471351" y="253815"/>
                </a:lnTo>
                <a:cubicBezTo>
                  <a:pt x="462253" y="250891"/>
                  <a:pt x="452468" y="250891"/>
                  <a:pt x="443370" y="253815"/>
                </a:cubicBezTo>
                <a:lnTo>
                  <a:pt x="274481" y="308101"/>
                </a:lnTo>
                <a:lnTo>
                  <a:pt x="274481" y="183041"/>
                </a:lnTo>
                <a:close/>
              </a:path>
            </a:pathLst>
          </a:custGeom>
          <a:solidFill>
            <a:srgbClr val="910830"/>
          </a:solidFill>
          <a:ln w="1429" cap="flat">
            <a:noFill/>
            <a:prstDash val="solid"/>
            <a:miter/>
          </a:ln>
        </p:spPr>
        <p:txBody>
          <a:bodyPr rtlCol="0" anchor="ctr"/>
          <a:lstStyle/>
          <a:p>
            <a:endParaRPr lang="en-GB"/>
          </a:p>
        </p:txBody>
      </p:sp>
      <p:sp>
        <p:nvSpPr>
          <p:cNvPr id="387" name="Grafik 383">
            <a:extLst>
              <a:ext uri="{FF2B5EF4-FFF2-40B4-BE49-F238E27FC236}">
                <a16:creationId xmlns:a16="http://schemas.microsoft.com/office/drawing/2014/main" id="{5DC23C65-3F8B-4F90-B078-536AB9B3CC0D}"/>
              </a:ext>
            </a:extLst>
          </p:cNvPr>
          <p:cNvSpPr/>
          <p:nvPr/>
        </p:nvSpPr>
        <p:spPr>
          <a:xfrm>
            <a:off x="1104200" y="5131247"/>
            <a:ext cx="600986" cy="480789"/>
          </a:xfrm>
          <a:custGeom>
            <a:avLst/>
            <a:gdLst>
              <a:gd name="connsiteX0" fmla="*/ 891701 w 914400"/>
              <a:gd name="connsiteY0" fmla="*/ 503081 h 731520"/>
              <a:gd name="connsiteX1" fmla="*/ 868841 w 914400"/>
              <a:gd name="connsiteY1" fmla="*/ 503081 h 731520"/>
              <a:gd name="connsiteX2" fmla="*/ 868841 w 914400"/>
              <a:gd name="connsiteY2" fmla="*/ 348633 h 731520"/>
              <a:gd name="connsiteX3" fmla="*/ 848695 w 914400"/>
              <a:gd name="connsiteY3" fmla="*/ 300198 h 731520"/>
              <a:gd name="connsiteX4" fmla="*/ 705963 w 914400"/>
              <a:gd name="connsiteY4" fmla="*/ 157466 h 731520"/>
              <a:gd name="connsiteX5" fmla="*/ 657529 w 914400"/>
              <a:gd name="connsiteY5" fmla="*/ 137321 h 731520"/>
              <a:gd name="connsiteX6" fmla="*/ 594521 w 914400"/>
              <a:gd name="connsiteY6" fmla="*/ 137321 h 731520"/>
              <a:gd name="connsiteX7" fmla="*/ 594521 w 914400"/>
              <a:gd name="connsiteY7" fmla="*/ 68741 h 731520"/>
              <a:gd name="connsiteX8" fmla="*/ 525941 w 914400"/>
              <a:gd name="connsiteY8" fmla="*/ 161 h 731520"/>
              <a:gd name="connsiteX9" fmla="*/ 160181 w 914400"/>
              <a:gd name="connsiteY9" fmla="*/ 161 h 731520"/>
              <a:gd name="connsiteX10" fmla="*/ 91601 w 914400"/>
              <a:gd name="connsiteY10" fmla="*/ 68741 h 731520"/>
              <a:gd name="connsiteX11" fmla="*/ 91601 w 914400"/>
              <a:gd name="connsiteY11" fmla="*/ 137321 h 731520"/>
              <a:gd name="connsiteX12" fmla="*/ 11591 w 914400"/>
              <a:gd name="connsiteY12" fmla="*/ 137321 h 731520"/>
              <a:gd name="connsiteX13" fmla="*/ 161 w 914400"/>
              <a:gd name="connsiteY13" fmla="*/ 148751 h 731520"/>
              <a:gd name="connsiteX14" fmla="*/ 161 w 914400"/>
              <a:gd name="connsiteY14" fmla="*/ 171611 h 731520"/>
              <a:gd name="connsiteX15" fmla="*/ 11591 w 914400"/>
              <a:gd name="connsiteY15" fmla="*/ 183041 h 731520"/>
              <a:gd name="connsiteX16" fmla="*/ 400211 w 914400"/>
              <a:gd name="connsiteY16" fmla="*/ 183041 h 731520"/>
              <a:gd name="connsiteX17" fmla="*/ 411641 w 914400"/>
              <a:gd name="connsiteY17" fmla="*/ 194471 h 731520"/>
              <a:gd name="connsiteX18" fmla="*/ 411641 w 914400"/>
              <a:gd name="connsiteY18" fmla="*/ 217331 h 731520"/>
              <a:gd name="connsiteX19" fmla="*/ 400211 w 914400"/>
              <a:gd name="connsiteY19" fmla="*/ 228761 h 731520"/>
              <a:gd name="connsiteX20" fmla="*/ 57311 w 914400"/>
              <a:gd name="connsiteY20" fmla="*/ 228761 h 731520"/>
              <a:gd name="connsiteX21" fmla="*/ 45881 w 914400"/>
              <a:gd name="connsiteY21" fmla="*/ 240191 h 731520"/>
              <a:gd name="connsiteX22" fmla="*/ 45881 w 914400"/>
              <a:gd name="connsiteY22" fmla="*/ 263051 h 731520"/>
              <a:gd name="connsiteX23" fmla="*/ 57311 w 914400"/>
              <a:gd name="connsiteY23" fmla="*/ 274481 h 731520"/>
              <a:gd name="connsiteX24" fmla="*/ 354491 w 914400"/>
              <a:gd name="connsiteY24" fmla="*/ 274481 h 731520"/>
              <a:gd name="connsiteX25" fmla="*/ 365921 w 914400"/>
              <a:gd name="connsiteY25" fmla="*/ 285911 h 731520"/>
              <a:gd name="connsiteX26" fmla="*/ 365921 w 914400"/>
              <a:gd name="connsiteY26" fmla="*/ 308771 h 731520"/>
              <a:gd name="connsiteX27" fmla="*/ 354491 w 914400"/>
              <a:gd name="connsiteY27" fmla="*/ 320201 h 731520"/>
              <a:gd name="connsiteX28" fmla="*/ 11591 w 914400"/>
              <a:gd name="connsiteY28" fmla="*/ 320201 h 731520"/>
              <a:gd name="connsiteX29" fmla="*/ 161 w 914400"/>
              <a:gd name="connsiteY29" fmla="*/ 331631 h 731520"/>
              <a:gd name="connsiteX30" fmla="*/ 161 w 914400"/>
              <a:gd name="connsiteY30" fmla="*/ 354491 h 731520"/>
              <a:gd name="connsiteX31" fmla="*/ 11591 w 914400"/>
              <a:gd name="connsiteY31" fmla="*/ 365921 h 731520"/>
              <a:gd name="connsiteX32" fmla="*/ 308771 w 914400"/>
              <a:gd name="connsiteY32" fmla="*/ 365921 h 731520"/>
              <a:gd name="connsiteX33" fmla="*/ 320201 w 914400"/>
              <a:gd name="connsiteY33" fmla="*/ 377351 h 731520"/>
              <a:gd name="connsiteX34" fmla="*/ 320201 w 914400"/>
              <a:gd name="connsiteY34" fmla="*/ 400211 h 731520"/>
              <a:gd name="connsiteX35" fmla="*/ 308771 w 914400"/>
              <a:gd name="connsiteY35" fmla="*/ 411641 h 731520"/>
              <a:gd name="connsiteX36" fmla="*/ 91601 w 914400"/>
              <a:gd name="connsiteY36" fmla="*/ 411641 h 731520"/>
              <a:gd name="connsiteX37" fmla="*/ 91601 w 914400"/>
              <a:gd name="connsiteY37" fmla="*/ 594521 h 731520"/>
              <a:gd name="connsiteX38" fmla="*/ 228761 w 914400"/>
              <a:gd name="connsiteY38" fmla="*/ 731681 h 731520"/>
              <a:gd name="connsiteX39" fmla="*/ 365921 w 914400"/>
              <a:gd name="connsiteY39" fmla="*/ 594521 h 731520"/>
              <a:gd name="connsiteX40" fmla="*/ 548801 w 914400"/>
              <a:gd name="connsiteY40" fmla="*/ 594521 h 731520"/>
              <a:gd name="connsiteX41" fmla="*/ 685961 w 914400"/>
              <a:gd name="connsiteY41" fmla="*/ 731681 h 731520"/>
              <a:gd name="connsiteX42" fmla="*/ 823121 w 914400"/>
              <a:gd name="connsiteY42" fmla="*/ 594521 h 731520"/>
              <a:gd name="connsiteX43" fmla="*/ 891701 w 914400"/>
              <a:gd name="connsiteY43" fmla="*/ 594521 h 731520"/>
              <a:gd name="connsiteX44" fmla="*/ 914561 w 914400"/>
              <a:gd name="connsiteY44" fmla="*/ 571661 h 731520"/>
              <a:gd name="connsiteX45" fmla="*/ 914561 w 914400"/>
              <a:gd name="connsiteY45" fmla="*/ 525941 h 731520"/>
              <a:gd name="connsiteX46" fmla="*/ 891701 w 914400"/>
              <a:gd name="connsiteY46" fmla="*/ 503081 h 731520"/>
              <a:gd name="connsiteX47" fmla="*/ 228761 w 914400"/>
              <a:gd name="connsiteY47" fmla="*/ 663101 h 731520"/>
              <a:gd name="connsiteX48" fmla="*/ 160181 w 914400"/>
              <a:gd name="connsiteY48" fmla="*/ 594521 h 731520"/>
              <a:gd name="connsiteX49" fmla="*/ 228761 w 914400"/>
              <a:gd name="connsiteY49" fmla="*/ 525941 h 731520"/>
              <a:gd name="connsiteX50" fmla="*/ 297341 w 914400"/>
              <a:gd name="connsiteY50" fmla="*/ 594521 h 731520"/>
              <a:gd name="connsiteX51" fmla="*/ 228761 w 914400"/>
              <a:gd name="connsiteY51" fmla="*/ 663101 h 731520"/>
              <a:gd name="connsiteX52" fmla="*/ 685961 w 914400"/>
              <a:gd name="connsiteY52" fmla="*/ 663101 h 731520"/>
              <a:gd name="connsiteX53" fmla="*/ 617381 w 914400"/>
              <a:gd name="connsiteY53" fmla="*/ 594521 h 731520"/>
              <a:gd name="connsiteX54" fmla="*/ 685961 w 914400"/>
              <a:gd name="connsiteY54" fmla="*/ 525941 h 731520"/>
              <a:gd name="connsiteX55" fmla="*/ 754541 w 914400"/>
              <a:gd name="connsiteY55" fmla="*/ 594521 h 731520"/>
              <a:gd name="connsiteX56" fmla="*/ 685961 w 914400"/>
              <a:gd name="connsiteY56" fmla="*/ 663101 h 731520"/>
              <a:gd name="connsiteX57" fmla="*/ 800261 w 914400"/>
              <a:gd name="connsiteY57" fmla="*/ 365921 h 731520"/>
              <a:gd name="connsiteX58" fmla="*/ 594521 w 914400"/>
              <a:gd name="connsiteY58" fmla="*/ 365921 h 731520"/>
              <a:gd name="connsiteX59" fmla="*/ 594521 w 914400"/>
              <a:gd name="connsiteY59" fmla="*/ 205901 h 731520"/>
              <a:gd name="connsiteX60" fmla="*/ 657529 w 914400"/>
              <a:gd name="connsiteY60" fmla="*/ 205901 h 731520"/>
              <a:gd name="connsiteX61" fmla="*/ 800261 w 914400"/>
              <a:gd name="connsiteY61" fmla="*/ 348633 h 731520"/>
              <a:gd name="connsiteX62" fmla="*/ 800261 w 914400"/>
              <a:gd name="connsiteY62" fmla="*/ 3659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14400" h="731520">
                <a:moveTo>
                  <a:pt x="891701" y="503081"/>
                </a:moveTo>
                <a:lnTo>
                  <a:pt x="868841" y="503081"/>
                </a:lnTo>
                <a:lnTo>
                  <a:pt x="868841" y="348633"/>
                </a:lnTo>
                <a:cubicBezTo>
                  <a:pt x="868841" y="330488"/>
                  <a:pt x="861554" y="313057"/>
                  <a:pt x="848695" y="300198"/>
                </a:cubicBezTo>
                <a:lnTo>
                  <a:pt x="705963" y="157466"/>
                </a:lnTo>
                <a:cubicBezTo>
                  <a:pt x="693105" y="144607"/>
                  <a:pt x="675674" y="137321"/>
                  <a:pt x="657529" y="137321"/>
                </a:cubicBezTo>
                <a:lnTo>
                  <a:pt x="594521" y="137321"/>
                </a:lnTo>
                <a:lnTo>
                  <a:pt x="594521" y="68741"/>
                </a:lnTo>
                <a:cubicBezTo>
                  <a:pt x="594521" y="30879"/>
                  <a:pt x="563803" y="161"/>
                  <a:pt x="525941" y="161"/>
                </a:cubicBezTo>
                <a:lnTo>
                  <a:pt x="160181" y="161"/>
                </a:lnTo>
                <a:cubicBezTo>
                  <a:pt x="122319" y="161"/>
                  <a:pt x="91601" y="30879"/>
                  <a:pt x="91601" y="68741"/>
                </a:cubicBezTo>
                <a:lnTo>
                  <a:pt x="91601" y="137321"/>
                </a:lnTo>
                <a:lnTo>
                  <a:pt x="11591" y="137321"/>
                </a:lnTo>
                <a:cubicBezTo>
                  <a:pt x="5304" y="137321"/>
                  <a:pt x="161" y="142464"/>
                  <a:pt x="161" y="148751"/>
                </a:cubicBezTo>
                <a:lnTo>
                  <a:pt x="161" y="171611"/>
                </a:lnTo>
                <a:cubicBezTo>
                  <a:pt x="161" y="177897"/>
                  <a:pt x="5304" y="183041"/>
                  <a:pt x="11591" y="183041"/>
                </a:cubicBezTo>
                <a:lnTo>
                  <a:pt x="400211" y="183041"/>
                </a:lnTo>
                <a:cubicBezTo>
                  <a:pt x="406497" y="183041"/>
                  <a:pt x="411641" y="188184"/>
                  <a:pt x="411641" y="194471"/>
                </a:cubicBezTo>
                <a:lnTo>
                  <a:pt x="411641" y="217331"/>
                </a:lnTo>
                <a:cubicBezTo>
                  <a:pt x="411641" y="223617"/>
                  <a:pt x="406497" y="228761"/>
                  <a:pt x="400211" y="228761"/>
                </a:cubicBezTo>
                <a:lnTo>
                  <a:pt x="57311" y="228761"/>
                </a:lnTo>
                <a:cubicBezTo>
                  <a:pt x="51024" y="228761"/>
                  <a:pt x="45881" y="233904"/>
                  <a:pt x="45881" y="240191"/>
                </a:cubicBezTo>
                <a:lnTo>
                  <a:pt x="45881" y="263051"/>
                </a:lnTo>
                <a:cubicBezTo>
                  <a:pt x="45881" y="269337"/>
                  <a:pt x="51024" y="274481"/>
                  <a:pt x="57311" y="274481"/>
                </a:cubicBezTo>
                <a:lnTo>
                  <a:pt x="354491" y="274481"/>
                </a:lnTo>
                <a:cubicBezTo>
                  <a:pt x="360777" y="274481"/>
                  <a:pt x="365921" y="279624"/>
                  <a:pt x="365921" y="285911"/>
                </a:cubicBezTo>
                <a:lnTo>
                  <a:pt x="365921" y="308771"/>
                </a:lnTo>
                <a:cubicBezTo>
                  <a:pt x="365921" y="315057"/>
                  <a:pt x="360777" y="320201"/>
                  <a:pt x="354491" y="320201"/>
                </a:cubicBezTo>
                <a:lnTo>
                  <a:pt x="11591" y="320201"/>
                </a:lnTo>
                <a:cubicBezTo>
                  <a:pt x="5304" y="320201"/>
                  <a:pt x="161" y="325344"/>
                  <a:pt x="161" y="331631"/>
                </a:cubicBezTo>
                <a:lnTo>
                  <a:pt x="161" y="354491"/>
                </a:lnTo>
                <a:cubicBezTo>
                  <a:pt x="161" y="360777"/>
                  <a:pt x="5304" y="365921"/>
                  <a:pt x="11591" y="365921"/>
                </a:cubicBezTo>
                <a:lnTo>
                  <a:pt x="308771" y="365921"/>
                </a:lnTo>
                <a:cubicBezTo>
                  <a:pt x="315057" y="365921"/>
                  <a:pt x="320201" y="371064"/>
                  <a:pt x="320201" y="377351"/>
                </a:cubicBezTo>
                <a:lnTo>
                  <a:pt x="320201" y="400211"/>
                </a:lnTo>
                <a:cubicBezTo>
                  <a:pt x="320201" y="406497"/>
                  <a:pt x="315057" y="411641"/>
                  <a:pt x="308771" y="411641"/>
                </a:cubicBezTo>
                <a:lnTo>
                  <a:pt x="91601" y="411641"/>
                </a:lnTo>
                <a:lnTo>
                  <a:pt x="91601" y="594521"/>
                </a:lnTo>
                <a:cubicBezTo>
                  <a:pt x="91601" y="670245"/>
                  <a:pt x="153037" y="731681"/>
                  <a:pt x="228761" y="731681"/>
                </a:cubicBezTo>
                <a:cubicBezTo>
                  <a:pt x="304485" y="731681"/>
                  <a:pt x="365921" y="670245"/>
                  <a:pt x="365921" y="594521"/>
                </a:cubicBezTo>
                <a:lnTo>
                  <a:pt x="548801" y="594521"/>
                </a:lnTo>
                <a:cubicBezTo>
                  <a:pt x="548801" y="670245"/>
                  <a:pt x="610237" y="731681"/>
                  <a:pt x="685961" y="731681"/>
                </a:cubicBezTo>
                <a:cubicBezTo>
                  <a:pt x="761685" y="731681"/>
                  <a:pt x="823121" y="670245"/>
                  <a:pt x="823121" y="594521"/>
                </a:cubicBezTo>
                <a:lnTo>
                  <a:pt x="891701" y="594521"/>
                </a:lnTo>
                <a:cubicBezTo>
                  <a:pt x="904274" y="594521"/>
                  <a:pt x="914561" y="584234"/>
                  <a:pt x="914561" y="571661"/>
                </a:cubicBezTo>
                <a:lnTo>
                  <a:pt x="914561" y="525941"/>
                </a:lnTo>
                <a:cubicBezTo>
                  <a:pt x="914561" y="513368"/>
                  <a:pt x="904274" y="503081"/>
                  <a:pt x="891701" y="503081"/>
                </a:cubicBezTo>
                <a:close/>
                <a:moveTo>
                  <a:pt x="228761" y="663101"/>
                </a:moveTo>
                <a:cubicBezTo>
                  <a:pt x="190899" y="663101"/>
                  <a:pt x="160181" y="632383"/>
                  <a:pt x="160181" y="594521"/>
                </a:cubicBezTo>
                <a:cubicBezTo>
                  <a:pt x="160181" y="556659"/>
                  <a:pt x="190899" y="525941"/>
                  <a:pt x="228761" y="525941"/>
                </a:cubicBezTo>
                <a:cubicBezTo>
                  <a:pt x="266623" y="525941"/>
                  <a:pt x="297341" y="556659"/>
                  <a:pt x="297341" y="594521"/>
                </a:cubicBezTo>
                <a:cubicBezTo>
                  <a:pt x="297341" y="632383"/>
                  <a:pt x="266623" y="663101"/>
                  <a:pt x="228761" y="663101"/>
                </a:cubicBezTo>
                <a:close/>
                <a:moveTo>
                  <a:pt x="685961" y="663101"/>
                </a:moveTo>
                <a:cubicBezTo>
                  <a:pt x="648099" y="663101"/>
                  <a:pt x="617381" y="632383"/>
                  <a:pt x="617381" y="594521"/>
                </a:cubicBezTo>
                <a:cubicBezTo>
                  <a:pt x="617381" y="556659"/>
                  <a:pt x="648099" y="525941"/>
                  <a:pt x="685961" y="525941"/>
                </a:cubicBezTo>
                <a:cubicBezTo>
                  <a:pt x="723823" y="525941"/>
                  <a:pt x="754541" y="556659"/>
                  <a:pt x="754541" y="594521"/>
                </a:cubicBezTo>
                <a:cubicBezTo>
                  <a:pt x="754541" y="632383"/>
                  <a:pt x="723823" y="663101"/>
                  <a:pt x="685961" y="663101"/>
                </a:cubicBezTo>
                <a:close/>
                <a:moveTo>
                  <a:pt x="800261" y="365921"/>
                </a:moveTo>
                <a:lnTo>
                  <a:pt x="594521" y="365921"/>
                </a:lnTo>
                <a:lnTo>
                  <a:pt x="594521" y="205901"/>
                </a:lnTo>
                <a:lnTo>
                  <a:pt x="657529" y="205901"/>
                </a:lnTo>
                <a:lnTo>
                  <a:pt x="800261" y="348633"/>
                </a:lnTo>
                <a:lnTo>
                  <a:pt x="800261" y="365921"/>
                </a:lnTo>
                <a:close/>
              </a:path>
            </a:pathLst>
          </a:custGeom>
          <a:solidFill>
            <a:srgbClr val="910830"/>
          </a:solidFill>
          <a:ln w="1429" cap="flat">
            <a:noFill/>
            <a:prstDash val="solid"/>
            <a:miter/>
          </a:ln>
        </p:spPr>
        <p:txBody>
          <a:bodyPr rtlCol="0" anchor="ctr"/>
          <a:lstStyle/>
          <a:p>
            <a:endParaRPr lang="en-GB"/>
          </a:p>
        </p:txBody>
      </p:sp>
      <p:sp>
        <p:nvSpPr>
          <p:cNvPr id="388" name="Grafik 384">
            <a:extLst>
              <a:ext uri="{FF2B5EF4-FFF2-40B4-BE49-F238E27FC236}">
                <a16:creationId xmlns:a16="http://schemas.microsoft.com/office/drawing/2014/main" id="{7CD98940-11A3-450B-A886-6634F50F6D04}"/>
              </a:ext>
            </a:extLst>
          </p:cNvPr>
          <p:cNvSpPr/>
          <p:nvPr/>
        </p:nvSpPr>
        <p:spPr>
          <a:xfrm>
            <a:off x="1728975" y="5131249"/>
            <a:ext cx="600986" cy="480789"/>
          </a:xfrm>
          <a:custGeom>
            <a:avLst/>
            <a:gdLst>
              <a:gd name="connsiteX0" fmla="*/ 274481 w 914400"/>
              <a:gd name="connsiteY0" fmla="*/ 228757 h 731520"/>
              <a:gd name="connsiteX1" fmla="*/ 320201 w 914400"/>
              <a:gd name="connsiteY1" fmla="*/ 228757 h 731520"/>
              <a:gd name="connsiteX2" fmla="*/ 320201 w 914400"/>
              <a:gd name="connsiteY2" fmla="*/ 45877 h 731520"/>
              <a:gd name="connsiteX3" fmla="*/ 274481 w 914400"/>
              <a:gd name="connsiteY3" fmla="*/ 45877 h 731520"/>
              <a:gd name="connsiteX4" fmla="*/ 183041 w 914400"/>
              <a:gd name="connsiteY4" fmla="*/ 137317 h 731520"/>
              <a:gd name="connsiteX5" fmla="*/ 274481 w 914400"/>
              <a:gd name="connsiteY5" fmla="*/ 228757 h 731520"/>
              <a:gd name="connsiteX6" fmla="*/ 161 w 914400"/>
              <a:gd name="connsiteY6" fmla="*/ 594517 h 731520"/>
              <a:gd name="connsiteX7" fmla="*/ 91601 w 914400"/>
              <a:gd name="connsiteY7" fmla="*/ 685957 h 731520"/>
              <a:gd name="connsiteX8" fmla="*/ 137321 w 914400"/>
              <a:gd name="connsiteY8" fmla="*/ 685957 h 731520"/>
              <a:gd name="connsiteX9" fmla="*/ 137321 w 914400"/>
              <a:gd name="connsiteY9" fmla="*/ 503077 h 731520"/>
              <a:gd name="connsiteX10" fmla="*/ 91601 w 914400"/>
              <a:gd name="connsiteY10" fmla="*/ 503077 h 731520"/>
              <a:gd name="connsiteX11" fmla="*/ 161 w 914400"/>
              <a:gd name="connsiteY11" fmla="*/ 594517 h 731520"/>
              <a:gd name="connsiteX12" fmla="*/ 482307 w 914400"/>
              <a:gd name="connsiteY12" fmla="*/ 411637 h 731520"/>
              <a:gd name="connsiteX13" fmla="*/ 332674 w 914400"/>
              <a:gd name="connsiteY13" fmla="*/ 457357 h 731520"/>
              <a:gd name="connsiteX14" fmla="*/ 183041 w 914400"/>
              <a:gd name="connsiteY14" fmla="*/ 503077 h 731520"/>
              <a:gd name="connsiteX15" fmla="*/ 183041 w 914400"/>
              <a:gd name="connsiteY15" fmla="*/ 685957 h 731520"/>
              <a:gd name="connsiteX16" fmla="*/ 265237 w 914400"/>
              <a:gd name="connsiteY16" fmla="*/ 708774 h 731520"/>
              <a:gd name="connsiteX17" fmla="*/ 379980 w 914400"/>
              <a:gd name="connsiteY17" fmla="*/ 730277 h 731520"/>
              <a:gd name="connsiteX18" fmla="*/ 519397 w 914400"/>
              <a:gd name="connsiteY18" fmla="*/ 721419 h 731520"/>
              <a:gd name="connsiteX19" fmla="*/ 731681 w 914400"/>
              <a:gd name="connsiteY19" fmla="*/ 548797 h 731520"/>
              <a:gd name="connsiteX20" fmla="*/ 482307 w 914400"/>
              <a:gd name="connsiteY20" fmla="*/ 411637 h 731520"/>
              <a:gd name="connsiteX21" fmla="*/ 702277 w 914400"/>
              <a:gd name="connsiteY21" fmla="*/ 10430 h 731520"/>
              <a:gd name="connsiteX22" fmla="*/ 562860 w 914400"/>
              <a:gd name="connsiteY22" fmla="*/ 1572 h 731520"/>
              <a:gd name="connsiteX23" fmla="*/ 448117 w 914400"/>
              <a:gd name="connsiteY23" fmla="*/ 23060 h 731520"/>
              <a:gd name="connsiteX24" fmla="*/ 365921 w 914400"/>
              <a:gd name="connsiteY24" fmla="*/ 45877 h 731520"/>
              <a:gd name="connsiteX25" fmla="*/ 365921 w 914400"/>
              <a:gd name="connsiteY25" fmla="*/ 228757 h 731520"/>
              <a:gd name="connsiteX26" fmla="*/ 515554 w 914400"/>
              <a:gd name="connsiteY26" fmla="*/ 274477 h 731520"/>
              <a:gd name="connsiteX27" fmla="*/ 665187 w 914400"/>
              <a:gd name="connsiteY27" fmla="*/ 320197 h 731520"/>
              <a:gd name="connsiteX28" fmla="*/ 914561 w 914400"/>
              <a:gd name="connsiteY28" fmla="*/ 183037 h 731520"/>
              <a:gd name="connsiteX29" fmla="*/ 702277 w 914400"/>
              <a:gd name="connsiteY29" fmla="*/ 1043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731520">
                <a:moveTo>
                  <a:pt x="274481" y="228757"/>
                </a:moveTo>
                <a:lnTo>
                  <a:pt x="320201" y="228757"/>
                </a:lnTo>
                <a:lnTo>
                  <a:pt x="320201" y="45877"/>
                </a:lnTo>
                <a:lnTo>
                  <a:pt x="274481" y="45877"/>
                </a:lnTo>
                <a:cubicBezTo>
                  <a:pt x="223974" y="45877"/>
                  <a:pt x="183041" y="86811"/>
                  <a:pt x="183041" y="137317"/>
                </a:cubicBezTo>
                <a:cubicBezTo>
                  <a:pt x="183041" y="187824"/>
                  <a:pt x="223974" y="228757"/>
                  <a:pt x="274481" y="228757"/>
                </a:cubicBezTo>
                <a:close/>
                <a:moveTo>
                  <a:pt x="161" y="594517"/>
                </a:moveTo>
                <a:cubicBezTo>
                  <a:pt x="161" y="645024"/>
                  <a:pt x="41094" y="685957"/>
                  <a:pt x="91601" y="685957"/>
                </a:cubicBezTo>
                <a:lnTo>
                  <a:pt x="137321" y="685957"/>
                </a:lnTo>
                <a:lnTo>
                  <a:pt x="137321" y="503077"/>
                </a:lnTo>
                <a:lnTo>
                  <a:pt x="91601" y="503077"/>
                </a:lnTo>
                <a:cubicBezTo>
                  <a:pt x="41094" y="503077"/>
                  <a:pt x="161" y="544011"/>
                  <a:pt x="161" y="594517"/>
                </a:cubicBezTo>
                <a:close/>
                <a:moveTo>
                  <a:pt x="482307" y="411637"/>
                </a:moveTo>
                <a:cubicBezTo>
                  <a:pt x="432429" y="411637"/>
                  <a:pt x="373493" y="430383"/>
                  <a:pt x="332674" y="457357"/>
                </a:cubicBezTo>
                <a:cubicBezTo>
                  <a:pt x="297255" y="480760"/>
                  <a:pt x="269066" y="503077"/>
                  <a:pt x="183041" y="503077"/>
                </a:cubicBezTo>
                <a:lnTo>
                  <a:pt x="183041" y="685957"/>
                </a:lnTo>
                <a:lnTo>
                  <a:pt x="265237" y="708774"/>
                </a:lnTo>
                <a:cubicBezTo>
                  <a:pt x="302684" y="719176"/>
                  <a:pt x="340975" y="727520"/>
                  <a:pt x="379980" y="730277"/>
                </a:cubicBezTo>
                <a:cubicBezTo>
                  <a:pt x="426685" y="733578"/>
                  <a:pt x="473706" y="731234"/>
                  <a:pt x="519397" y="721419"/>
                </a:cubicBezTo>
                <a:cubicBezTo>
                  <a:pt x="675817" y="687815"/>
                  <a:pt x="731681" y="613405"/>
                  <a:pt x="731681" y="548797"/>
                </a:cubicBezTo>
                <a:cubicBezTo>
                  <a:pt x="731681" y="457357"/>
                  <a:pt x="611409" y="411637"/>
                  <a:pt x="482307" y="411637"/>
                </a:cubicBezTo>
                <a:close/>
                <a:moveTo>
                  <a:pt x="702277" y="10430"/>
                </a:moveTo>
                <a:cubicBezTo>
                  <a:pt x="656586" y="615"/>
                  <a:pt x="609566" y="-1743"/>
                  <a:pt x="562860" y="1572"/>
                </a:cubicBezTo>
                <a:cubicBezTo>
                  <a:pt x="523855" y="4329"/>
                  <a:pt x="485564" y="12673"/>
                  <a:pt x="448117" y="23060"/>
                </a:cubicBezTo>
                <a:lnTo>
                  <a:pt x="365921" y="45877"/>
                </a:lnTo>
                <a:lnTo>
                  <a:pt x="365921" y="228757"/>
                </a:lnTo>
                <a:cubicBezTo>
                  <a:pt x="451932" y="228757"/>
                  <a:pt x="480135" y="251074"/>
                  <a:pt x="515554" y="274477"/>
                </a:cubicBezTo>
                <a:cubicBezTo>
                  <a:pt x="556373" y="301452"/>
                  <a:pt x="615309" y="320197"/>
                  <a:pt x="665187" y="320197"/>
                </a:cubicBezTo>
                <a:cubicBezTo>
                  <a:pt x="794289" y="320197"/>
                  <a:pt x="914561" y="274477"/>
                  <a:pt x="914561" y="183037"/>
                </a:cubicBezTo>
                <a:cubicBezTo>
                  <a:pt x="914561" y="118429"/>
                  <a:pt x="858697" y="44020"/>
                  <a:pt x="702277" y="10430"/>
                </a:cubicBezTo>
                <a:close/>
              </a:path>
            </a:pathLst>
          </a:custGeom>
          <a:solidFill>
            <a:srgbClr val="910830"/>
          </a:solidFill>
          <a:ln w="1429" cap="flat">
            <a:noFill/>
            <a:prstDash val="solid"/>
            <a:miter/>
          </a:ln>
        </p:spPr>
        <p:txBody>
          <a:bodyPr rtlCol="0" anchor="ctr"/>
          <a:lstStyle/>
          <a:p>
            <a:endParaRPr lang="en-GB"/>
          </a:p>
        </p:txBody>
      </p:sp>
      <p:sp>
        <p:nvSpPr>
          <p:cNvPr id="389" name="Grafik 385">
            <a:extLst>
              <a:ext uri="{FF2B5EF4-FFF2-40B4-BE49-F238E27FC236}">
                <a16:creationId xmlns:a16="http://schemas.microsoft.com/office/drawing/2014/main" id="{A40864A6-FDDA-4AF9-BB9E-51FA945210A0}"/>
              </a:ext>
            </a:extLst>
          </p:cNvPr>
          <p:cNvSpPr/>
          <p:nvPr/>
        </p:nvSpPr>
        <p:spPr>
          <a:xfrm>
            <a:off x="8024301" y="5131247"/>
            <a:ext cx="420690" cy="480789"/>
          </a:xfrm>
          <a:custGeom>
            <a:avLst/>
            <a:gdLst>
              <a:gd name="connsiteX0" fmla="*/ 503080 w 640080"/>
              <a:gd name="connsiteY0" fmla="*/ 228760 h 731520"/>
              <a:gd name="connsiteX1" fmla="*/ 503080 w 640080"/>
              <a:gd name="connsiteY1" fmla="*/ 183040 h 731520"/>
              <a:gd name="connsiteX2" fmla="*/ 320200 w 640080"/>
              <a:gd name="connsiteY2" fmla="*/ 160 h 731520"/>
              <a:gd name="connsiteX3" fmla="*/ 137320 w 640080"/>
              <a:gd name="connsiteY3" fmla="*/ 183040 h 731520"/>
              <a:gd name="connsiteX4" fmla="*/ 137320 w 640080"/>
              <a:gd name="connsiteY4" fmla="*/ 228760 h 731520"/>
              <a:gd name="connsiteX5" fmla="*/ 160 w 640080"/>
              <a:gd name="connsiteY5" fmla="*/ 228760 h 731520"/>
              <a:gd name="connsiteX6" fmla="*/ 160 w 640080"/>
              <a:gd name="connsiteY6" fmla="*/ 617380 h 731520"/>
              <a:gd name="connsiteX7" fmla="*/ 114460 w 640080"/>
              <a:gd name="connsiteY7" fmla="*/ 731680 h 731520"/>
              <a:gd name="connsiteX8" fmla="*/ 525940 w 640080"/>
              <a:gd name="connsiteY8" fmla="*/ 731680 h 731520"/>
              <a:gd name="connsiteX9" fmla="*/ 640240 w 640080"/>
              <a:gd name="connsiteY9" fmla="*/ 617380 h 731520"/>
              <a:gd name="connsiteX10" fmla="*/ 640240 w 640080"/>
              <a:gd name="connsiteY10" fmla="*/ 228760 h 731520"/>
              <a:gd name="connsiteX11" fmla="*/ 503080 w 640080"/>
              <a:gd name="connsiteY11" fmla="*/ 228760 h 731520"/>
              <a:gd name="connsiteX12" fmla="*/ 228760 w 640080"/>
              <a:gd name="connsiteY12" fmla="*/ 183040 h 731520"/>
              <a:gd name="connsiteX13" fmla="*/ 320200 w 640080"/>
              <a:gd name="connsiteY13" fmla="*/ 91600 h 731520"/>
              <a:gd name="connsiteX14" fmla="*/ 411640 w 640080"/>
              <a:gd name="connsiteY14" fmla="*/ 183040 h 731520"/>
              <a:gd name="connsiteX15" fmla="*/ 411640 w 640080"/>
              <a:gd name="connsiteY15" fmla="*/ 228760 h 731520"/>
              <a:gd name="connsiteX16" fmla="*/ 228760 w 640080"/>
              <a:gd name="connsiteY16" fmla="*/ 228760 h 731520"/>
              <a:gd name="connsiteX17" fmla="*/ 228760 w 640080"/>
              <a:gd name="connsiteY17" fmla="*/ 183040 h 731520"/>
              <a:gd name="connsiteX18" fmla="*/ 457360 w 640080"/>
              <a:gd name="connsiteY18" fmla="*/ 354490 h 731520"/>
              <a:gd name="connsiteX19" fmla="*/ 423070 w 640080"/>
              <a:gd name="connsiteY19" fmla="*/ 320200 h 731520"/>
              <a:gd name="connsiteX20" fmla="*/ 457360 w 640080"/>
              <a:gd name="connsiteY20" fmla="*/ 285910 h 731520"/>
              <a:gd name="connsiteX21" fmla="*/ 491650 w 640080"/>
              <a:gd name="connsiteY21" fmla="*/ 320200 h 731520"/>
              <a:gd name="connsiteX22" fmla="*/ 457360 w 640080"/>
              <a:gd name="connsiteY22" fmla="*/ 354490 h 731520"/>
              <a:gd name="connsiteX23" fmla="*/ 183040 w 640080"/>
              <a:gd name="connsiteY23" fmla="*/ 354490 h 731520"/>
              <a:gd name="connsiteX24" fmla="*/ 148750 w 640080"/>
              <a:gd name="connsiteY24" fmla="*/ 320200 h 731520"/>
              <a:gd name="connsiteX25" fmla="*/ 183040 w 640080"/>
              <a:gd name="connsiteY25" fmla="*/ 285910 h 731520"/>
              <a:gd name="connsiteX26" fmla="*/ 217330 w 640080"/>
              <a:gd name="connsiteY26" fmla="*/ 320200 h 731520"/>
              <a:gd name="connsiteX27" fmla="*/ 183040 w 640080"/>
              <a:gd name="connsiteY27" fmla="*/ 35449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40080" h="731520">
                <a:moveTo>
                  <a:pt x="503080" y="228760"/>
                </a:moveTo>
                <a:lnTo>
                  <a:pt x="503080" y="183040"/>
                </a:lnTo>
                <a:cubicBezTo>
                  <a:pt x="503080" y="82199"/>
                  <a:pt x="421040" y="160"/>
                  <a:pt x="320200" y="160"/>
                </a:cubicBezTo>
                <a:cubicBezTo>
                  <a:pt x="219359" y="160"/>
                  <a:pt x="137320" y="82199"/>
                  <a:pt x="137320" y="183040"/>
                </a:cubicBezTo>
                <a:lnTo>
                  <a:pt x="137320" y="228760"/>
                </a:lnTo>
                <a:lnTo>
                  <a:pt x="160" y="228760"/>
                </a:lnTo>
                <a:lnTo>
                  <a:pt x="160" y="617380"/>
                </a:lnTo>
                <a:cubicBezTo>
                  <a:pt x="160" y="680507"/>
                  <a:pt x="51334" y="731680"/>
                  <a:pt x="114460" y="731680"/>
                </a:cubicBezTo>
                <a:lnTo>
                  <a:pt x="525940" y="731680"/>
                </a:lnTo>
                <a:cubicBezTo>
                  <a:pt x="589067" y="731680"/>
                  <a:pt x="640240" y="680507"/>
                  <a:pt x="640240" y="617380"/>
                </a:cubicBezTo>
                <a:lnTo>
                  <a:pt x="640240" y="228760"/>
                </a:lnTo>
                <a:lnTo>
                  <a:pt x="503080" y="228760"/>
                </a:lnTo>
                <a:close/>
                <a:moveTo>
                  <a:pt x="228760" y="183040"/>
                </a:moveTo>
                <a:cubicBezTo>
                  <a:pt x="228760" y="132620"/>
                  <a:pt x="269780" y="91600"/>
                  <a:pt x="320200" y="91600"/>
                </a:cubicBezTo>
                <a:cubicBezTo>
                  <a:pt x="370621" y="91600"/>
                  <a:pt x="411640" y="132620"/>
                  <a:pt x="411640" y="183040"/>
                </a:cubicBezTo>
                <a:lnTo>
                  <a:pt x="411640" y="228760"/>
                </a:lnTo>
                <a:lnTo>
                  <a:pt x="228760" y="228760"/>
                </a:lnTo>
                <a:lnTo>
                  <a:pt x="228760" y="183040"/>
                </a:lnTo>
                <a:close/>
                <a:moveTo>
                  <a:pt x="457360" y="354490"/>
                </a:moveTo>
                <a:cubicBezTo>
                  <a:pt x="438422" y="354490"/>
                  <a:pt x="423070" y="339138"/>
                  <a:pt x="423070" y="320200"/>
                </a:cubicBezTo>
                <a:cubicBezTo>
                  <a:pt x="423070" y="301262"/>
                  <a:pt x="438422" y="285910"/>
                  <a:pt x="457360" y="285910"/>
                </a:cubicBezTo>
                <a:cubicBezTo>
                  <a:pt x="476298" y="285910"/>
                  <a:pt x="491650" y="301262"/>
                  <a:pt x="491650" y="320200"/>
                </a:cubicBezTo>
                <a:cubicBezTo>
                  <a:pt x="491650" y="339138"/>
                  <a:pt x="476298" y="354490"/>
                  <a:pt x="457360" y="354490"/>
                </a:cubicBezTo>
                <a:close/>
                <a:moveTo>
                  <a:pt x="183040" y="354490"/>
                </a:moveTo>
                <a:cubicBezTo>
                  <a:pt x="164102" y="354490"/>
                  <a:pt x="148750" y="339138"/>
                  <a:pt x="148750" y="320200"/>
                </a:cubicBezTo>
                <a:cubicBezTo>
                  <a:pt x="148750" y="301262"/>
                  <a:pt x="164102" y="285910"/>
                  <a:pt x="183040" y="285910"/>
                </a:cubicBezTo>
                <a:cubicBezTo>
                  <a:pt x="201978" y="285910"/>
                  <a:pt x="217330" y="301262"/>
                  <a:pt x="217330" y="320200"/>
                </a:cubicBezTo>
                <a:cubicBezTo>
                  <a:pt x="217330" y="339138"/>
                  <a:pt x="201978" y="354490"/>
                  <a:pt x="183040" y="354490"/>
                </a:cubicBezTo>
                <a:close/>
              </a:path>
            </a:pathLst>
          </a:custGeom>
          <a:solidFill>
            <a:srgbClr val="910830"/>
          </a:solidFill>
          <a:ln w="1424" cap="flat">
            <a:noFill/>
            <a:prstDash val="solid"/>
            <a:miter/>
          </a:ln>
        </p:spPr>
        <p:txBody>
          <a:bodyPr rtlCol="0" anchor="ctr"/>
          <a:lstStyle/>
          <a:p>
            <a:endParaRPr lang="en-GB"/>
          </a:p>
        </p:txBody>
      </p:sp>
      <p:sp>
        <p:nvSpPr>
          <p:cNvPr id="390" name="Grafik 386">
            <a:extLst>
              <a:ext uri="{FF2B5EF4-FFF2-40B4-BE49-F238E27FC236}">
                <a16:creationId xmlns:a16="http://schemas.microsoft.com/office/drawing/2014/main" id="{F09520BB-B161-4C42-9A8D-F9EE72E3D788}"/>
              </a:ext>
            </a:extLst>
          </p:cNvPr>
          <p:cNvSpPr/>
          <p:nvPr/>
        </p:nvSpPr>
        <p:spPr>
          <a:xfrm>
            <a:off x="3543201" y="5161294"/>
            <a:ext cx="540887" cy="420690"/>
          </a:xfrm>
          <a:custGeom>
            <a:avLst/>
            <a:gdLst>
              <a:gd name="connsiteX0" fmla="*/ 823120 w 822960"/>
              <a:gd name="connsiteY0" fmla="*/ 263054 h 640080"/>
              <a:gd name="connsiteX1" fmla="*/ 823120 w 822960"/>
              <a:gd name="connsiteY1" fmla="*/ 285914 h 640080"/>
              <a:gd name="connsiteX2" fmla="*/ 788830 w 822960"/>
              <a:gd name="connsiteY2" fmla="*/ 320204 h 640080"/>
              <a:gd name="connsiteX3" fmla="*/ 777400 w 822960"/>
              <a:gd name="connsiteY3" fmla="*/ 320204 h 640080"/>
              <a:gd name="connsiteX4" fmla="*/ 740091 w 822960"/>
              <a:gd name="connsiteY4" fmla="*/ 581362 h 640080"/>
              <a:gd name="connsiteX5" fmla="*/ 672201 w 822960"/>
              <a:gd name="connsiteY5" fmla="*/ 640244 h 640080"/>
              <a:gd name="connsiteX6" fmla="*/ 151079 w 822960"/>
              <a:gd name="connsiteY6" fmla="*/ 640244 h 640080"/>
              <a:gd name="connsiteX7" fmla="*/ 83188 w 822960"/>
              <a:gd name="connsiteY7" fmla="*/ 581362 h 640080"/>
              <a:gd name="connsiteX8" fmla="*/ 45880 w 822960"/>
              <a:gd name="connsiteY8" fmla="*/ 320204 h 640080"/>
              <a:gd name="connsiteX9" fmla="*/ 34450 w 822960"/>
              <a:gd name="connsiteY9" fmla="*/ 320204 h 640080"/>
              <a:gd name="connsiteX10" fmla="*/ 160 w 822960"/>
              <a:gd name="connsiteY10" fmla="*/ 285914 h 640080"/>
              <a:gd name="connsiteX11" fmla="*/ 160 w 822960"/>
              <a:gd name="connsiteY11" fmla="*/ 263054 h 640080"/>
              <a:gd name="connsiteX12" fmla="*/ 34450 w 822960"/>
              <a:gd name="connsiteY12" fmla="*/ 228764 h 640080"/>
              <a:gd name="connsiteX13" fmla="*/ 130663 w 822960"/>
              <a:gd name="connsiteY13" fmla="*/ 228764 h 640080"/>
              <a:gd name="connsiteX14" fmla="*/ 283225 w 822960"/>
              <a:gd name="connsiteY14" fmla="*/ 18994 h 640080"/>
              <a:gd name="connsiteX15" fmla="*/ 347092 w 822960"/>
              <a:gd name="connsiteY15" fmla="*/ 8909 h 640080"/>
              <a:gd name="connsiteX16" fmla="*/ 357176 w 822960"/>
              <a:gd name="connsiteY16" fmla="*/ 72776 h 640080"/>
              <a:gd name="connsiteX17" fmla="*/ 243729 w 822960"/>
              <a:gd name="connsiteY17" fmla="*/ 228764 h 640080"/>
              <a:gd name="connsiteX18" fmla="*/ 579551 w 822960"/>
              <a:gd name="connsiteY18" fmla="*/ 228764 h 640080"/>
              <a:gd name="connsiteX19" fmla="*/ 466104 w 822960"/>
              <a:gd name="connsiteY19" fmla="*/ 72775 h 640080"/>
              <a:gd name="connsiteX20" fmla="*/ 476189 w 822960"/>
              <a:gd name="connsiteY20" fmla="*/ 8908 h 640080"/>
              <a:gd name="connsiteX21" fmla="*/ 540056 w 822960"/>
              <a:gd name="connsiteY21" fmla="*/ 18992 h 640080"/>
              <a:gd name="connsiteX22" fmla="*/ 692617 w 822960"/>
              <a:gd name="connsiteY22" fmla="*/ 228764 h 640080"/>
              <a:gd name="connsiteX23" fmla="*/ 788830 w 822960"/>
              <a:gd name="connsiteY23" fmla="*/ 228764 h 640080"/>
              <a:gd name="connsiteX24" fmla="*/ 823120 w 822960"/>
              <a:gd name="connsiteY24" fmla="*/ 263054 h 640080"/>
              <a:gd name="connsiteX25" fmla="*/ 445930 w 822960"/>
              <a:gd name="connsiteY25" fmla="*/ 514514 h 640080"/>
              <a:gd name="connsiteX26" fmla="*/ 445930 w 822960"/>
              <a:gd name="connsiteY26" fmla="*/ 354494 h 640080"/>
              <a:gd name="connsiteX27" fmla="*/ 411640 w 822960"/>
              <a:gd name="connsiteY27" fmla="*/ 320204 h 640080"/>
              <a:gd name="connsiteX28" fmla="*/ 377350 w 822960"/>
              <a:gd name="connsiteY28" fmla="*/ 354494 h 640080"/>
              <a:gd name="connsiteX29" fmla="*/ 377350 w 822960"/>
              <a:gd name="connsiteY29" fmla="*/ 514514 h 640080"/>
              <a:gd name="connsiteX30" fmla="*/ 411640 w 822960"/>
              <a:gd name="connsiteY30" fmla="*/ 548804 h 640080"/>
              <a:gd name="connsiteX31" fmla="*/ 445930 w 822960"/>
              <a:gd name="connsiteY31" fmla="*/ 514514 h 640080"/>
              <a:gd name="connsiteX32" fmla="*/ 605950 w 822960"/>
              <a:gd name="connsiteY32" fmla="*/ 514514 h 640080"/>
              <a:gd name="connsiteX33" fmla="*/ 605950 w 822960"/>
              <a:gd name="connsiteY33" fmla="*/ 354494 h 640080"/>
              <a:gd name="connsiteX34" fmla="*/ 571660 w 822960"/>
              <a:gd name="connsiteY34" fmla="*/ 320204 h 640080"/>
              <a:gd name="connsiteX35" fmla="*/ 537370 w 822960"/>
              <a:gd name="connsiteY35" fmla="*/ 354494 h 640080"/>
              <a:gd name="connsiteX36" fmla="*/ 537370 w 822960"/>
              <a:gd name="connsiteY36" fmla="*/ 514514 h 640080"/>
              <a:gd name="connsiteX37" fmla="*/ 571660 w 822960"/>
              <a:gd name="connsiteY37" fmla="*/ 548804 h 640080"/>
              <a:gd name="connsiteX38" fmla="*/ 605950 w 822960"/>
              <a:gd name="connsiteY38" fmla="*/ 514514 h 640080"/>
              <a:gd name="connsiteX39" fmla="*/ 285910 w 822960"/>
              <a:gd name="connsiteY39" fmla="*/ 514514 h 640080"/>
              <a:gd name="connsiteX40" fmla="*/ 285910 w 822960"/>
              <a:gd name="connsiteY40" fmla="*/ 354494 h 640080"/>
              <a:gd name="connsiteX41" fmla="*/ 251620 w 822960"/>
              <a:gd name="connsiteY41" fmla="*/ 320204 h 640080"/>
              <a:gd name="connsiteX42" fmla="*/ 217330 w 822960"/>
              <a:gd name="connsiteY42" fmla="*/ 354494 h 640080"/>
              <a:gd name="connsiteX43" fmla="*/ 217330 w 822960"/>
              <a:gd name="connsiteY43" fmla="*/ 514514 h 640080"/>
              <a:gd name="connsiteX44" fmla="*/ 251620 w 822960"/>
              <a:gd name="connsiteY44" fmla="*/ 548804 h 640080"/>
              <a:gd name="connsiteX45" fmla="*/ 285910 w 822960"/>
              <a:gd name="connsiteY45" fmla="*/ 51451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22960" h="640080">
                <a:moveTo>
                  <a:pt x="823120" y="263054"/>
                </a:moveTo>
                <a:lnTo>
                  <a:pt x="823120" y="285914"/>
                </a:lnTo>
                <a:cubicBezTo>
                  <a:pt x="823120" y="304852"/>
                  <a:pt x="807768" y="320204"/>
                  <a:pt x="788830" y="320204"/>
                </a:cubicBezTo>
                <a:lnTo>
                  <a:pt x="777400" y="320204"/>
                </a:lnTo>
                <a:lnTo>
                  <a:pt x="740091" y="581362"/>
                </a:lnTo>
                <a:cubicBezTo>
                  <a:pt x="735265" y="615148"/>
                  <a:pt x="706330" y="640244"/>
                  <a:pt x="672201" y="640244"/>
                </a:cubicBezTo>
                <a:lnTo>
                  <a:pt x="151079" y="640244"/>
                </a:lnTo>
                <a:cubicBezTo>
                  <a:pt x="116950" y="640244"/>
                  <a:pt x="88015" y="615148"/>
                  <a:pt x="83188" y="581362"/>
                </a:cubicBezTo>
                <a:lnTo>
                  <a:pt x="45880" y="320204"/>
                </a:lnTo>
                <a:lnTo>
                  <a:pt x="34450" y="320204"/>
                </a:lnTo>
                <a:cubicBezTo>
                  <a:pt x="15512" y="320204"/>
                  <a:pt x="160" y="304852"/>
                  <a:pt x="160" y="285914"/>
                </a:cubicBezTo>
                <a:lnTo>
                  <a:pt x="160" y="263054"/>
                </a:lnTo>
                <a:cubicBezTo>
                  <a:pt x="160" y="244116"/>
                  <a:pt x="15512" y="228764"/>
                  <a:pt x="34450" y="228764"/>
                </a:cubicBezTo>
                <a:lnTo>
                  <a:pt x="130663" y="228764"/>
                </a:lnTo>
                <a:lnTo>
                  <a:pt x="283225" y="18994"/>
                </a:lnTo>
                <a:cubicBezTo>
                  <a:pt x="298077" y="-1426"/>
                  <a:pt x="326669" y="-5942"/>
                  <a:pt x="347092" y="8909"/>
                </a:cubicBezTo>
                <a:cubicBezTo>
                  <a:pt x="367513" y="23761"/>
                  <a:pt x="372028" y="52355"/>
                  <a:pt x="357176" y="72776"/>
                </a:cubicBezTo>
                <a:lnTo>
                  <a:pt x="243729" y="228764"/>
                </a:lnTo>
                <a:lnTo>
                  <a:pt x="579551" y="228764"/>
                </a:lnTo>
                <a:lnTo>
                  <a:pt x="466104" y="72775"/>
                </a:lnTo>
                <a:cubicBezTo>
                  <a:pt x="451252" y="52355"/>
                  <a:pt x="455768" y="23760"/>
                  <a:pt x="476189" y="8908"/>
                </a:cubicBezTo>
                <a:cubicBezTo>
                  <a:pt x="496608" y="-5944"/>
                  <a:pt x="525204" y="-1429"/>
                  <a:pt x="540056" y="18992"/>
                </a:cubicBezTo>
                <a:lnTo>
                  <a:pt x="692617" y="228764"/>
                </a:lnTo>
                <a:lnTo>
                  <a:pt x="788830" y="228764"/>
                </a:lnTo>
                <a:cubicBezTo>
                  <a:pt x="807768" y="228764"/>
                  <a:pt x="823120" y="244116"/>
                  <a:pt x="823120" y="263054"/>
                </a:cubicBezTo>
                <a:close/>
                <a:moveTo>
                  <a:pt x="445930" y="514514"/>
                </a:moveTo>
                <a:lnTo>
                  <a:pt x="445930" y="354494"/>
                </a:lnTo>
                <a:cubicBezTo>
                  <a:pt x="445930" y="335556"/>
                  <a:pt x="430578" y="320204"/>
                  <a:pt x="411640" y="320204"/>
                </a:cubicBezTo>
                <a:cubicBezTo>
                  <a:pt x="392702" y="320204"/>
                  <a:pt x="377350" y="335556"/>
                  <a:pt x="377350" y="354494"/>
                </a:cubicBezTo>
                <a:lnTo>
                  <a:pt x="377350" y="514514"/>
                </a:lnTo>
                <a:cubicBezTo>
                  <a:pt x="377350" y="533452"/>
                  <a:pt x="392702" y="548804"/>
                  <a:pt x="411640" y="548804"/>
                </a:cubicBezTo>
                <a:cubicBezTo>
                  <a:pt x="430578" y="548804"/>
                  <a:pt x="445930" y="533452"/>
                  <a:pt x="445930" y="514514"/>
                </a:cubicBezTo>
                <a:close/>
                <a:moveTo>
                  <a:pt x="605950" y="514514"/>
                </a:moveTo>
                <a:lnTo>
                  <a:pt x="605950" y="354494"/>
                </a:lnTo>
                <a:cubicBezTo>
                  <a:pt x="605950" y="335556"/>
                  <a:pt x="590598" y="320204"/>
                  <a:pt x="571660" y="320204"/>
                </a:cubicBezTo>
                <a:cubicBezTo>
                  <a:pt x="552722" y="320204"/>
                  <a:pt x="537370" y="335556"/>
                  <a:pt x="537370" y="354494"/>
                </a:cubicBezTo>
                <a:lnTo>
                  <a:pt x="537370" y="514514"/>
                </a:lnTo>
                <a:cubicBezTo>
                  <a:pt x="537370" y="533452"/>
                  <a:pt x="552722" y="548804"/>
                  <a:pt x="571660" y="548804"/>
                </a:cubicBezTo>
                <a:cubicBezTo>
                  <a:pt x="590598" y="548804"/>
                  <a:pt x="605950" y="533452"/>
                  <a:pt x="605950" y="514514"/>
                </a:cubicBezTo>
                <a:close/>
                <a:moveTo>
                  <a:pt x="285910" y="514514"/>
                </a:moveTo>
                <a:lnTo>
                  <a:pt x="285910" y="354494"/>
                </a:lnTo>
                <a:cubicBezTo>
                  <a:pt x="285910" y="335556"/>
                  <a:pt x="270558" y="320204"/>
                  <a:pt x="251620" y="320204"/>
                </a:cubicBezTo>
                <a:cubicBezTo>
                  <a:pt x="232682" y="320204"/>
                  <a:pt x="217330" y="335556"/>
                  <a:pt x="217330" y="354494"/>
                </a:cubicBezTo>
                <a:lnTo>
                  <a:pt x="217330" y="514514"/>
                </a:lnTo>
                <a:cubicBezTo>
                  <a:pt x="217330" y="533452"/>
                  <a:pt x="232682" y="548804"/>
                  <a:pt x="251620" y="548804"/>
                </a:cubicBezTo>
                <a:cubicBezTo>
                  <a:pt x="270558" y="548804"/>
                  <a:pt x="285910" y="533452"/>
                  <a:pt x="285910" y="514514"/>
                </a:cubicBezTo>
                <a:close/>
              </a:path>
            </a:pathLst>
          </a:custGeom>
          <a:solidFill>
            <a:srgbClr val="910830"/>
          </a:solidFill>
          <a:ln w="1422" cap="flat">
            <a:noFill/>
            <a:prstDash val="solid"/>
            <a:miter/>
          </a:ln>
        </p:spPr>
        <p:txBody>
          <a:bodyPr rtlCol="0" anchor="ctr"/>
          <a:lstStyle/>
          <a:p>
            <a:endParaRPr lang="en-GB"/>
          </a:p>
        </p:txBody>
      </p:sp>
      <p:sp>
        <p:nvSpPr>
          <p:cNvPr id="391" name="Grafik 387">
            <a:extLst>
              <a:ext uri="{FF2B5EF4-FFF2-40B4-BE49-F238E27FC236}">
                <a16:creationId xmlns:a16="http://schemas.microsoft.com/office/drawing/2014/main" id="{70C87C01-F0AB-41A5-9534-8D8407BBE46D}"/>
              </a:ext>
            </a:extLst>
          </p:cNvPr>
          <p:cNvSpPr/>
          <p:nvPr/>
        </p:nvSpPr>
        <p:spPr>
          <a:xfrm>
            <a:off x="4107877" y="5131247"/>
            <a:ext cx="540887" cy="480789"/>
          </a:xfrm>
          <a:custGeom>
            <a:avLst/>
            <a:gdLst>
              <a:gd name="connsiteX0" fmla="*/ 754711 w 822960"/>
              <a:gd name="connsiteY0" fmla="*/ 430670 h 731520"/>
              <a:gd name="connsiteX1" fmla="*/ 822253 w 822960"/>
              <a:gd name="connsiteY1" fmla="*/ 133490 h 731520"/>
              <a:gd name="connsiteX2" fmla="*/ 788816 w 822960"/>
              <a:gd name="connsiteY2" fmla="*/ 91600 h 731520"/>
              <a:gd name="connsiteX3" fmla="*/ 227628 w 822960"/>
              <a:gd name="connsiteY3" fmla="*/ 91600 h 731520"/>
              <a:gd name="connsiteX4" fmla="*/ 214533 w 822960"/>
              <a:gd name="connsiteY4" fmla="*/ 27578 h 731520"/>
              <a:gd name="connsiteX5" fmla="*/ 180938 w 822960"/>
              <a:gd name="connsiteY5" fmla="*/ 160 h 731520"/>
              <a:gd name="connsiteX6" fmla="*/ 34450 w 822960"/>
              <a:gd name="connsiteY6" fmla="*/ 160 h 731520"/>
              <a:gd name="connsiteX7" fmla="*/ 160 w 822960"/>
              <a:gd name="connsiteY7" fmla="*/ 34450 h 731520"/>
              <a:gd name="connsiteX8" fmla="*/ 160 w 822960"/>
              <a:gd name="connsiteY8" fmla="*/ 57310 h 731520"/>
              <a:gd name="connsiteX9" fmla="*/ 34450 w 822960"/>
              <a:gd name="connsiteY9" fmla="*/ 91600 h 731520"/>
              <a:gd name="connsiteX10" fmla="*/ 134295 w 822960"/>
              <a:gd name="connsiteY10" fmla="*/ 91600 h 731520"/>
              <a:gd name="connsiteX11" fmla="*/ 234662 w 822960"/>
              <a:gd name="connsiteY11" fmla="*/ 582283 h 731520"/>
              <a:gd name="connsiteX12" fmla="*/ 194470 w 822960"/>
              <a:gd name="connsiteY12" fmla="*/ 651670 h 731520"/>
              <a:gd name="connsiteX13" fmla="*/ 274480 w 822960"/>
              <a:gd name="connsiteY13" fmla="*/ 731680 h 731520"/>
              <a:gd name="connsiteX14" fmla="*/ 354490 w 822960"/>
              <a:gd name="connsiteY14" fmla="*/ 651670 h 731520"/>
              <a:gd name="connsiteX15" fmla="*/ 330453 w 822960"/>
              <a:gd name="connsiteY15" fmla="*/ 594520 h 731520"/>
              <a:gd name="connsiteX16" fmla="*/ 629986 w 822960"/>
              <a:gd name="connsiteY16" fmla="*/ 594520 h 731520"/>
              <a:gd name="connsiteX17" fmla="*/ 605950 w 822960"/>
              <a:gd name="connsiteY17" fmla="*/ 651670 h 731520"/>
              <a:gd name="connsiteX18" fmla="*/ 685960 w 822960"/>
              <a:gd name="connsiteY18" fmla="*/ 731680 h 731520"/>
              <a:gd name="connsiteX19" fmla="*/ 765970 w 822960"/>
              <a:gd name="connsiteY19" fmla="*/ 651670 h 731520"/>
              <a:gd name="connsiteX20" fmla="*/ 720852 w 822960"/>
              <a:gd name="connsiteY20" fmla="*/ 579654 h 731520"/>
              <a:gd name="connsiteX21" fmla="*/ 728734 w 822960"/>
              <a:gd name="connsiteY21" fmla="*/ 544970 h 731520"/>
              <a:gd name="connsiteX22" fmla="*/ 695297 w 822960"/>
              <a:gd name="connsiteY22" fmla="*/ 503080 h 731520"/>
              <a:gd name="connsiteX23" fmla="*/ 311795 w 822960"/>
              <a:gd name="connsiteY23" fmla="*/ 503080 h 731520"/>
              <a:gd name="connsiteX24" fmla="*/ 302444 w 822960"/>
              <a:gd name="connsiteY24" fmla="*/ 457360 h 731520"/>
              <a:gd name="connsiteX25" fmla="*/ 721274 w 822960"/>
              <a:gd name="connsiteY25" fmla="*/ 457360 h 731520"/>
              <a:gd name="connsiteX26" fmla="*/ 754711 w 822960"/>
              <a:gd name="connsiteY26" fmla="*/ 4306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822960" h="731520">
                <a:moveTo>
                  <a:pt x="754711" y="430670"/>
                </a:moveTo>
                <a:lnTo>
                  <a:pt x="822253" y="133490"/>
                </a:lnTo>
                <a:cubicBezTo>
                  <a:pt x="827129" y="112033"/>
                  <a:pt x="810820" y="91600"/>
                  <a:pt x="788816" y="91600"/>
                </a:cubicBezTo>
                <a:lnTo>
                  <a:pt x="227628" y="91600"/>
                </a:lnTo>
                <a:lnTo>
                  <a:pt x="214533" y="27578"/>
                </a:lnTo>
                <a:cubicBezTo>
                  <a:pt x="211269" y="11620"/>
                  <a:pt x="197227" y="160"/>
                  <a:pt x="180938" y="160"/>
                </a:cubicBezTo>
                <a:lnTo>
                  <a:pt x="34450" y="160"/>
                </a:lnTo>
                <a:cubicBezTo>
                  <a:pt x="15512" y="160"/>
                  <a:pt x="160" y="15512"/>
                  <a:pt x="160" y="34450"/>
                </a:cubicBezTo>
                <a:lnTo>
                  <a:pt x="160" y="57310"/>
                </a:lnTo>
                <a:cubicBezTo>
                  <a:pt x="160" y="76248"/>
                  <a:pt x="15512" y="91600"/>
                  <a:pt x="34450" y="91600"/>
                </a:cubicBezTo>
                <a:lnTo>
                  <a:pt x="134295" y="91600"/>
                </a:lnTo>
                <a:lnTo>
                  <a:pt x="234662" y="582283"/>
                </a:lnTo>
                <a:cubicBezTo>
                  <a:pt x="210651" y="596092"/>
                  <a:pt x="194470" y="621983"/>
                  <a:pt x="194470" y="651670"/>
                </a:cubicBezTo>
                <a:cubicBezTo>
                  <a:pt x="194470" y="695858"/>
                  <a:pt x="230292" y="731680"/>
                  <a:pt x="274480" y="731680"/>
                </a:cubicBezTo>
                <a:cubicBezTo>
                  <a:pt x="318668" y="731680"/>
                  <a:pt x="354490" y="695858"/>
                  <a:pt x="354490" y="651670"/>
                </a:cubicBezTo>
                <a:cubicBezTo>
                  <a:pt x="354490" y="629276"/>
                  <a:pt x="345279" y="609043"/>
                  <a:pt x="330453" y="594520"/>
                </a:cubicBezTo>
                <a:lnTo>
                  <a:pt x="629986" y="594520"/>
                </a:lnTo>
                <a:cubicBezTo>
                  <a:pt x="615161" y="609043"/>
                  <a:pt x="605950" y="629276"/>
                  <a:pt x="605950" y="651670"/>
                </a:cubicBezTo>
                <a:cubicBezTo>
                  <a:pt x="605950" y="695858"/>
                  <a:pt x="641772" y="731680"/>
                  <a:pt x="685960" y="731680"/>
                </a:cubicBezTo>
                <a:cubicBezTo>
                  <a:pt x="730148" y="731680"/>
                  <a:pt x="765970" y="695858"/>
                  <a:pt x="765970" y="651670"/>
                </a:cubicBezTo>
                <a:cubicBezTo>
                  <a:pt x="765970" y="619992"/>
                  <a:pt x="747556" y="592617"/>
                  <a:pt x="720852" y="579654"/>
                </a:cubicBezTo>
                <a:lnTo>
                  <a:pt x="728734" y="544970"/>
                </a:lnTo>
                <a:cubicBezTo>
                  <a:pt x="733610" y="523513"/>
                  <a:pt x="717301" y="503080"/>
                  <a:pt x="695297" y="503080"/>
                </a:cubicBezTo>
                <a:lnTo>
                  <a:pt x="311795" y="503080"/>
                </a:lnTo>
                <a:lnTo>
                  <a:pt x="302444" y="457360"/>
                </a:lnTo>
                <a:lnTo>
                  <a:pt x="721274" y="457360"/>
                </a:lnTo>
                <a:cubicBezTo>
                  <a:pt x="737285" y="457360"/>
                  <a:pt x="751164" y="446281"/>
                  <a:pt x="754711" y="430670"/>
                </a:cubicBezTo>
                <a:close/>
              </a:path>
            </a:pathLst>
          </a:custGeom>
          <a:solidFill>
            <a:srgbClr val="910830"/>
          </a:solidFill>
          <a:ln w="1422" cap="flat">
            <a:noFill/>
            <a:prstDash val="solid"/>
            <a:miter/>
          </a:ln>
        </p:spPr>
        <p:txBody>
          <a:bodyPr rtlCol="0" anchor="ctr"/>
          <a:lstStyle/>
          <a:p>
            <a:endParaRPr lang="en-GB"/>
          </a:p>
        </p:txBody>
      </p:sp>
      <p:sp>
        <p:nvSpPr>
          <p:cNvPr id="392" name="Grafik 388">
            <a:extLst>
              <a:ext uri="{FF2B5EF4-FFF2-40B4-BE49-F238E27FC236}">
                <a16:creationId xmlns:a16="http://schemas.microsoft.com/office/drawing/2014/main" id="{7B014445-8C4C-4FE8-8B9D-EC26CA023D4A}"/>
              </a:ext>
            </a:extLst>
          </p:cNvPr>
          <p:cNvSpPr/>
          <p:nvPr/>
        </p:nvSpPr>
        <p:spPr>
          <a:xfrm>
            <a:off x="5681709" y="5161297"/>
            <a:ext cx="480789" cy="420690"/>
          </a:xfrm>
          <a:custGeom>
            <a:avLst/>
            <a:gdLst>
              <a:gd name="connsiteX0" fmla="*/ 556886 w 731520"/>
              <a:gd name="connsiteY0" fmla="*/ 148178 h 640080"/>
              <a:gd name="connsiteX1" fmla="*/ 331058 w 731520"/>
              <a:gd name="connsiteY1" fmla="*/ 374006 h 640080"/>
              <a:gd name="connsiteX2" fmla="*/ 282566 w 731520"/>
              <a:gd name="connsiteY2" fmla="*/ 374006 h 640080"/>
              <a:gd name="connsiteX3" fmla="*/ 266392 w 731520"/>
              <a:gd name="connsiteY3" fmla="*/ 357832 h 640080"/>
              <a:gd name="connsiteX4" fmla="*/ 266392 w 731520"/>
              <a:gd name="connsiteY4" fmla="*/ 309341 h 640080"/>
              <a:gd name="connsiteX5" fmla="*/ 266550 w 731520"/>
              <a:gd name="connsiteY5" fmla="*/ 309183 h 640080"/>
              <a:gd name="connsiteX6" fmla="*/ 261706 w 731520"/>
              <a:gd name="connsiteY6" fmla="*/ 108615 h 640080"/>
              <a:gd name="connsiteX7" fmla="*/ 202699 w 731520"/>
              <a:gd name="connsiteY7" fmla="*/ 91599 h 640080"/>
              <a:gd name="connsiteX8" fmla="*/ 91599 w 731520"/>
              <a:gd name="connsiteY8" fmla="*/ 202699 h 640080"/>
              <a:gd name="connsiteX9" fmla="*/ 91599 w 731520"/>
              <a:gd name="connsiteY9" fmla="*/ 640239 h 640080"/>
              <a:gd name="connsiteX10" fmla="*/ 159 w 731520"/>
              <a:gd name="connsiteY10" fmla="*/ 640239 h 640080"/>
              <a:gd name="connsiteX11" fmla="*/ 159 w 731520"/>
              <a:gd name="connsiteY11" fmla="*/ 202699 h 640080"/>
              <a:gd name="connsiteX12" fmla="*/ 202699 w 731520"/>
              <a:gd name="connsiteY12" fmla="*/ 159 h 640080"/>
              <a:gd name="connsiteX13" fmla="*/ 339659 w 731520"/>
              <a:gd name="connsiteY13" fmla="*/ 53623 h 640080"/>
              <a:gd name="connsiteX14" fmla="*/ 492063 w 731520"/>
              <a:gd name="connsiteY14" fmla="*/ 83669 h 640080"/>
              <a:gd name="connsiteX15" fmla="*/ 492221 w 731520"/>
              <a:gd name="connsiteY15" fmla="*/ 83512 h 640080"/>
              <a:gd name="connsiteX16" fmla="*/ 540712 w 731520"/>
              <a:gd name="connsiteY16" fmla="*/ 83512 h 640080"/>
              <a:gd name="connsiteX17" fmla="*/ 556886 w 731520"/>
              <a:gd name="connsiteY17" fmla="*/ 99686 h 640080"/>
              <a:gd name="connsiteX18" fmla="*/ 556886 w 731520"/>
              <a:gd name="connsiteY18" fmla="*/ 148178 h 640080"/>
              <a:gd name="connsiteX19" fmla="*/ 548799 w 731520"/>
              <a:gd name="connsiteY19" fmla="*/ 251619 h 640080"/>
              <a:gd name="connsiteX20" fmla="*/ 525939 w 731520"/>
              <a:gd name="connsiteY20" fmla="*/ 274479 h 640080"/>
              <a:gd name="connsiteX21" fmla="*/ 503079 w 731520"/>
              <a:gd name="connsiteY21" fmla="*/ 251619 h 640080"/>
              <a:gd name="connsiteX22" fmla="*/ 525939 w 731520"/>
              <a:gd name="connsiteY22" fmla="*/ 228759 h 640080"/>
              <a:gd name="connsiteX23" fmla="*/ 548799 w 731520"/>
              <a:gd name="connsiteY23" fmla="*/ 251619 h 640080"/>
              <a:gd name="connsiteX24" fmla="*/ 594519 w 731520"/>
              <a:gd name="connsiteY24" fmla="*/ 251619 h 640080"/>
              <a:gd name="connsiteX25" fmla="*/ 617379 w 731520"/>
              <a:gd name="connsiteY25" fmla="*/ 228759 h 640080"/>
              <a:gd name="connsiteX26" fmla="*/ 640239 w 731520"/>
              <a:gd name="connsiteY26" fmla="*/ 251619 h 640080"/>
              <a:gd name="connsiteX27" fmla="*/ 617379 w 731520"/>
              <a:gd name="connsiteY27" fmla="*/ 274479 h 640080"/>
              <a:gd name="connsiteX28" fmla="*/ 594519 w 731520"/>
              <a:gd name="connsiteY28" fmla="*/ 251619 h 640080"/>
              <a:gd name="connsiteX29" fmla="*/ 731679 w 731520"/>
              <a:gd name="connsiteY29" fmla="*/ 251619 h 640080"/>
              <a:gd name="connsiteX30" fmla="*/ 708819 w 731520"/>
              <a:gd name="connsiteY30" fmla="*/ 274479 h 640080"/>
              <a:gd name="connsiteX31" fmla="*/ 685959 w 731520"/>
              <a:gd name="connsiteY31" fmla="*/ 251619 h 640080"/>
              <a:gd name="connsiteX32" fmla="*/ 708819 w 731520"/>
              <a:gd name="connsiteY32" fmla="*/ 228759 h 640080"/>
              <a:gd name="connsiteX33" fmla="*/ 731679 w 731520"/>
              <a:gd name="connsiteY33" fmla="*/ 251619 h 640080"/>
              <a:gd name="connsiteX34" fmla="*/ 503079 w 731520"/>
              <a:gd name="connsiteY34" fmla="*/ 297339 h 640080"/>
              <a:gd name="connsiteX35" fmla="*/ 480219 w 731520"/>
              <a:gd name="connsiteY35" fmla="*/ 320199 h 640080"/>
              <a:gd name="connsiteX36" fmla="*/ 457359 w 731520"/>
              <a:gd name="connsiteY36" fmla="*/ 297339 h 640080"/>
              <a:gd name="connsiteX37" fmla="*/ 480219 w 731520"/>
              <a:gd name="connsiteY37" fmla="*/ 274479 h 640080"/>
              <a:gd name="connsiteX38" fmla="*/ 503079 w 731520"/>
              <a:gd name="connsiteY38" fmla="*/ 297339 h 640080"/>
              <a:gd name="connsiteX39" fmla="*/ 571659 w 731520"/>
              <a:gd name="connsiteY39" fmla="*/ 274479 h 640080"/>
              <a:gd name="connsiteX40" fmla="*/ 594519 w 731520"/>
              <a:gd name="connsiteY40" fmla="*/ 297339 h 640080"/>
              <a:gd name="connsiteX41" fmla="*/ 571659 w 731520"/>
              <a:gd name="connsiteY41" fmla="*/ 320199 h 640080"/>
              <a:gd name="connsiteX42" fmla="*/ 548799 w 731520"/>
              <a:gd name="connsiteY42" fmla="*/ 297339 h 640080"/>
              <a:gd name="connsiteX43" fmla="*/ 571659 w 731520"/>
              <a:gd name="connsiteY43" fmla="*/ 274479 h 640080"/>
              <a:gd name="connsiteX44" fmla="*/ 685959 w 731520"/>
              <a:gd name="connsiteY44" fmla="*/ 297339 h 640080"/>
              <a:gd name="connsiteX45" fmla="*/ 663099 w 731520"/>
              <a:gd name="connsiteY45" fmla="*/ 320199 h 640080"/>
              <a:gd name="connsiteX46" fmla="*/ 640239 w 731520"/>
              <a:gd name="connsiteY46" fmla="*/ 297339 h 640080"/>
              <a:gd name="connsiteX47" fmla="*/ 663099 w 731520"/>
              <a:gd name="connsiteY47" fmla="*/ 274479 h 640080"/>
              <a:gd name="connsiteX48" fmla="*/ 685959 w 731520"/>
              <a:gd name="connsiteY48" fmla="*/ 297339 h 640080"/>
              <a:gd name="connsiteX49" fmla="*/ 457359 w 731520"/>
              <a:gd name="connsiteY49" fmla="*/ 343059 h 640080"/>
              <a:gd name="connsiteX50" fmla="*/ 434499 w 731520"/>
              <a:gd name="connsiteY50" fmla="*/ 365919 h 640080"/>
              <a:gd name="connsiteX51" fmla="*/ 411639 w 731520"/>
              <a:gd name="connsiteY51" fmla="*/ 343059 h 640080"/>
              <a:gd name="connsiteX52" fmla="*/ 434499 w 731520"/>
              <a:gd name="connsiteY52" fmla="*/ 320199 h 640080"/>
              <a:gd name="connsiteX53" fmla="*/ 457359 w 731520"/>
              <a:gd name="connsiteY53" fmla="*/ 343059 h 640080"/>
              <a:gd name="connsiteX54" fmla="*/ 503079 w 731520"/>
              <a:gd name="connsiteY54" fmla="*/ 343059 h 640080"/>
              <a:gd name="connsiteX55" fmla="*/ 525939 w 731520"/>
              <a:gd name="connsiteY55" fmla="*/ 320199 h 640080"/>
              <a:gd name="connsiteX56" fmla="*/ 548799 w 731520"/>
              <a:gd name="connsiteY56" fmla="*/ 343059 h 640080"/>
              <a:gd name="connsiteX57" fmla="*/ 525939 w 731520"/>
              <a:gd name="connsiteY57" fmla="*/ 365919 h 640080"/>
              <a:gd name="connsiteX58" fmla="*/ 503079 w 731520"/>
              <a:gd name="connsiteY58" fmla="*/ 343059 h 640080"/>
              <a:gd name="connsiteX59" fmla="*/ 640239 w 731520"/>
              <a:gd name="connsiteY59" fmla="*/ 343059 h 640080"/>
              <a:gd name="connsiteX60" fmla="*/ 617379 w 731520"/>
              <a:gd name="connsiteY60" fmla="*/ 365919 h 640080"/>
              <a:gd name="connsiteX61" fmla="*/ 594519 w 731520"/>
              <a:gd name="connsiteY61" fmla="*/ 343059 h 640080"/>
              <a:gd name="connsiteX62" fmla="*/ 617379 w 731520"/>
              <a:gd name="connsiteY62" fmla="*/ 320199 h 640080"/>
              <a:gd name="connsiteX63" fmla="*/ 640239 w 731520"/>
              <a:gd name="connsiteY63" fmla="*/ 343059 h 640080"/>
              <a:gd name="connsiteX64" fmla="*/ 457359 w 731520"/>
              <a:gd name="connsiteY64" fmla="*/ 388779 h 640080"/>
              <a:gd name="connsiteX65" fmla="*/ 480219 w 731520"/>
              <a:gd name="connsiteY65" fmla="*/ 365919 h 640080"/>
              <a:gd name="connsiteX66" fmla="*/ 503079 w 731520"/>
              <a:gd name="connsiteY66" fmla="*/ 388779 h 640080"/>
              <a:gd name="connsiteX67" fmla="*/ 480219 w 731520"/>
              <a:gd name="connsiteY67" fmla="*/ 411639 h 640080"/>
              <a:gd name="connsiteX68" fmla="*/ 457359 w 731520"/>
              <a:gd name="connsiteY68" fmla="*/ 388779 h 640080"/>
              <a:gd name="connsiteX69" fmla="*/ 594519 w 731520"/>
              <a:gd name="connsiteY69" fmla="*/ 388779 h 640080"/>
              <a:gd name="connsiteX70" fmla="*/ 571659 w 731520"/>
              <a:gd name="connsiteY70" fmla="*/ 411639 h 640080"/>
              <a:gd name="connsiteX71" fmla="*/ 548799 w 731520"/>
              <a:gd name="connsiteY71" fmla="*/ 388779 h 640080"/>
              <a:gd name="connsiteX72" fmla="*/ 571659 w 731520"/>
              <a:gd name="connsiteY72" fmla="*/ 365919 h 640080"/>
              <a:gd name="connsiteX73" fmla="*/ 594519 w 731520"/>
              <a:gd name="connsiteY73" fmla="*/ 388779 h 640080"/>
              <a:gd name="connsiteX74" fmla="*/ 457359 w 731520"/>
              <a:gd name="connsiteY74" fmla="*/ 434499 h 640080"/>
              <a:gd name="connsiteX75" fmla="*/ 434499 w 731520"/>
              <a:gd name="connsiteY75" fmla="*/ 457359 h 640080"/>
              <a:gd name="connsiteX76" fmla="*/ 411639 w 731520"/>
              <a:gd name="connsiteY76" fmla="*/ 434499 h 640080"/>
              <a:gd name="connsiteX77" fmla="*/ 434499 w 731520"/>
              <a:gd name="connsiteY77" fmla="*/ 411639 h 640080"/>
              <a:gd name="connsiteX78" fmla="*/ 457359 w 731520"/>
              <a:gd name="connsiteY78" fmla="*/ 434499 h 640080"/>
              <a:gd name="connsiteX79" fmla="*/ 548799 w 731520"/>
              <a:gd name="connsiteY79" fmla="*/ 434499 h 640080"/>
              <a:gd name="connsiteX80" fmla="*/ 525939 w 731520"/>
              <a:gd name="connsiteY80" fmla="*/ 457359 h 640080"/>
              <a:gd name="connsiteX81" fmla="*/ 503079 w 731520"/>
              <a:gd name="connsiteY81" fmla="*/ 434499 h 640080"/>
              <a:gd name="connsiteX82" fmla="*/ 525939 w 731520"/>
              <a:gd name="connsiteY82" fmla="*/ 411639 h 640080"/>
              <a:gd name="connsiteX83" fmla="*/ 548799 w 731520"/>
              <a:gd name="connsiteY83" fmla="*/ 434499 h 640080"/>
              <a:gd name="connsiteX84" fmla="*/ 503079 w 731520"/>
              <a:gd name="connsiteY84" fmla="*/ 480219 h 640080"/>
              <a:gd name="connsiteX85" fmla="*/ 480219 w 731520"/>
              <a:gd name="connsiteY85" fmla="*/ 503079 h 640080"/>
              <a:gd name="connsiteX86" fmla="*/ 457359 w 731520"/>
              <a:gd name="connsiteY86" fmla="*/ 480219 h 640080"/>
              <a:gd name="connsiteX87" fmla="*/ 480219 w 731520"/>
              <a:gd name="connsiteY87" fmla="*/ 457359 h 640080"/>
              <a:gd name="connsiteX88" fmla="*/ 503079 w 731520"/>
              <a:gd name="connsiteY88" fmla="*/ 480219 h 640080"/>
              <a:gd name="connsiteX89" fmla="*/ 457359 w 731520"/>
              <a:gd name="connsiteY89" fmla="*/ 525939 h 640080"/>
              <a:gd name="connsiteX90" fmla="*/ 434499 w 731520"/>
              <a:gd name="connsiteY90" fmla="*/ 548799 h 640080"/>
              <a:gd name="connsiteX91" fmla="*/ 411639 w 731520"/>
              <a:gd name="connsiteY91" fmla="*/ 525939 h 640080"/>
              <a:gd name="connsiteX92" fmla="*/ 434499 w 731520"/>
              <a:gd name="connsiteY92" fmla="*/ 503079 h 640080"/>
              <a:gd name="connsiteX93" fmla="*/ 457359 w 731520"/>
              <a:gd name="connsiteY93" fmla="*/ 5259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731520" h="640080">
                <a:moveTo>
                  <a:pt x="556886" y="148178"/>
                </a:moveTo>
                <a:lnTo>
                  <a:pt x="331058" y="374006"/>
                </a:lnTo>
                <a:cubicBezTo>
                  <a:pt x="317670" y="387393"/>
                  <a:pt x="295953" y="387393"/>
                  <a:pt x="282566" y="374006"/>
                </a:cubicBezTo>
                <a:lnTo>
                  <a:pt x="266392" y="357832"/>
                </a:lnTo>
                <a:cubicBezTo>
                  <a:pt x="253005" y="344445"/>
                  <a:pt x="253005" y="322728"/>
                  <a:pt x="266392" y="309341"/>
                </a:cubicBezTo>
                <a:lnTo>
                  <a:pt x="266550" y="309183"/>
                </a:lnTo>
                <a:cubicBezTo>
                  <a:pt x="217929" y="251733"/>
                  <a:pt x="216315" y="167823"/>
                  <a:pt x="261706" y="108615"/>
                </a:cubicBezTo>
                <a:cubicBezTo>
                  <a:pt x="244604" y="97828"/>
                  <a:pt x="224359" y="91599"/>
                  <a:pt x="202699" y="91599"/>
                </a:cubicBezTo>
                <a:cubicBezTo>
                  <a:pt x="141434" y="91599"/>
                  <a:pt x="91599" y="141434"/>
                  <a:pt x="91599" y="202699"/>
                </a:cubicBezTo>
                <a:lnTo>
                  <a:pt x="91599" y="640239"/>
                </a:lnTo>
                <a:lnTo>
                  <a:pt x="159" y="640239"/>
                </a:lnTo>
                <a:lnTo>
                  <a:pt x="159" y="202699"/>
                </a:lnTo>
                <a:cubicBezTo>
                  <a:pt x="159" y="91013"/>
                  <a:pt x="91013" y="159"/>
                  <a:pt x="202699" y="159"/>
                </a:cubicBezTo>
                <a:cubicBezTo>
                  <a:pt x="255462" y="159"/>
                  <a:pt x="303583" y="20447"/>
                  <a:pt x="339659" y="53623"/>
                </a:cubicBezTo>
                <a:cubicBezTo>
                  <a:pt x="390951" y="37178"/>
                  <a:pt x="448958" y="47194"/>
                  <a:pt x="492063" y="83669"/>
                </a:cubicBezTo>
                <a:lnTo>
                  <a:pt x="492221" y="83512"/>
                </a:lnTo>
                <a:cubicBezTo>
                  <a:pt x="505608" y="70125"/>
                  <a:pt x="527325" y="70125"/>
                  <a:pt x="540712" y="83512"/>
                </a:cubicBezTo>
                <a:lnTo>
                  <a:pt x="556886" y="99686"/>
                </a:lnTo>
                <a:cubicBezTo>
                  <a:pt x="570273" y="113073"/>
                  <a:pt x="570273" y="134790"/>
                  <a:pt x="556886" y="148178"/>
                </a:cubicBezTo>
                <a:close/>
                <a:moveTo>
                  <a:pt x="548799" y="251619"/>
                </a:moveTo>
                <a:cubicBezTo>
                  <a:pt x="548799" y="264245"/>
                  <a:pt x="538565" y="274479"/>
                  <a:pt x="525939" y="274479"/>
                </a:cubicBezTo>
                <a:cubicBezTo>
                  <a:pt x="513313" y="274479"/>
                  <a:pt x="503079" y="264245"/>
                  <a:pt x="503079" y="251619"/>
                </a:cubicBezTo>
                <a:cubicBezTo>
                  <a:pt x="503079" y="238993"/>
                  <a:pt x="513313" y="228759"/>
                  <a:pt x="525939" y="228759"/>
                </a:cubicBezTo>
                <a:cubicBezTo>
                  <a:pt x="538565" y="228759"/>
                  <a:pt x="548799" y="238993"/>
                  <a:pt x="548799" y="251619"/>
                </a:cubicBezTo>
                <a:close/>
                <a:moveTo>
                  <a:pt x="594519" y="251619"/>
                </a:moveTo>
                <a:cubicBezTo>
                  <a:pt x="594519" y="238993"/>
                  <a:pt x="604753" y="228759"/>
                  <a:pt x="617379" y="228759"/>
                </a:cubicBezTo>
                <a:cubicBezTo>
                  <a:pt x="630005" y="228759"/>
                  <a:pt x="640239" y="238993"/>
                  <a:pt x="640239" y="251619"/>
                </a:cubicBezTo>
                <a:cubicBezTo>
                  <a:pt x="640239" y="264245"/>
                  <a:pt x="630005" y="274479"/>
                  <a:pt x="617379" y="274479"/>
                </a:cubicBezTo>
                <a:cubicBezTo>
                  <a:pt x="604753" y="274479"/>
                  <a:pt x="594519" y="264245"/>
                  <a:pt x="594519" y="251619"/>
                </a:cubicBezTo>
                <a:close/>
                <a:moveTo>
                  <a:pt x="731679" y="251619"/>
                </a:moveTo>
                <a:cubicBezTo>
                  <a:pt x="731679" y="264245"/>
                  <a:pt x="721445" y="274479"/>
                  <a:pt x="708819" y="274479"/>
                </a:cubicBezTo>
                <a:cubicBezTo>
                  <a:pt x="696193" y="274479"/>
                  <a:pt x="685959" y="264245"/>
                  <a:pt x="685959" y="251619"/>
                </a:cubicBezTo>
                <a:cubicBezTo>
                  <a:pt x="685959" y="238993"/>
                  <a:pt x="696193" y="228759"/>
                  <a:pt x="708819" y="228759"/>
                </a:cubicBezTo>
                <a:cubicBezTo>
                  <a:pt x="721445" y="228759"/>
                  <a:pt x="731679" y="238993"/>
                  <a:pt x="731679" y="251619"/>
                </a:cubicBezTo>
                <a:close/>
                <a:moveTo>
                  <a:pt x="503079" y="297339"/>
                </a:moveTo>
                <a:cubicBezTo>
                  <a:pt x="503079" y="309965"/>
                  <a:pt x="492845" y="320199"/>
                  <a:pt x="480219" y="320199"/>
                </a:cubicBezTo>
                <a:cubicBezTo>
                  <a:pt x="467593" y="320199"/>
                  <a:pt x="457359" y="309965"/>
                  <a:pt x="457359" y="297339"/>
                </a:cubicBezTo>
                <a:cubicBezTo>
                  <a:pt x="457359" y="284713"/>
                  <a:pt x="467593" y="274479"/>
                  <a:pt x="480219" y="274479"/>
                </a:cubicBezTo>
                <a:cubicBezTo>
                  <a:pt x="492845" y="274479"/>
                  <a:pt x="503079" y="284713"/>
                  <a:pt x="503079" y="297339"/>
                </a:cubicBezTo>
                <a:close/>
                <a:moveTo>
                  <a:pt x="571659" y="274479"/>
                </a:moveTo>
                <a:cubicBezTo>
                  <a:pt x="584285" y="274479"/>
                  <a:pt x="594519" y="284713"/>
                  <a:pt x="594519" y="297339"/>
                </a:cubicBezTo>
                <a:cubicBezTo>
                  <a:pt x="594519" y="309965"/>
                  <a:pt x="584285" y="320199"/>
                  <a:pt x="571659" y="320199"/>
                </a:cubicBezTo>
                <a:cubicBezTo>
                  <a:pt x="559033" y="320199"/>
                  <a:pt x="548799" y="309965"/>
                  <a:pt x="548799" y="297339"/>
                </a:cubicBezTo>
                <a:cubicBezTo>
                  <a:pt x="548799" y="284713"/>
                  <a:pt x="559033" y="274479"/>
                  <a:pt x="571659" y="274479"/>
                </a:cubicBezTo>
                <a:close/>
                <a:moveTo>
                  <a:pt x="685959" y="297339"/>
                </a:moveTo>
                <a:cubicBezTo>
                  <a:pt x="685959" y="309965"/>
                  <a:pt x="675725" y="320199"/>
                  <a:pt x="663099" y="320199"/>
                </a:cubicBezTo>
                <a:cubicBezTo>
                  <a:pt x="650473" y="320199"/>
                  <a:pt x="640239" y="309965"/>
                  <a:pt x="640239" y="297339"/>
                </a:cubicBezTo>
                <a:cubicBezTo>
                  <a:pt x="640239" y="284713"/>
                  <a:pt x="650473" y="274479"/>
                  <a:pt x="663099" y="274479"/>
                </a:cubicBezTo>
                <a:cubicBezTo>
                  <a:pt x="675725" y="274479"/>
                  <a:pt x="685959" y="284713"/>
                  <a:pt x="685959" y="297339"/>
                </a:cubicBezTo>
                <a:close/>
                <a:moveTo>
                  <a:pt x="457359" y="343059"/>
                </a:moveTo>
                <a:cubicBezTo>
                  <a:pt x="457359" y="355685"/>
                  <a:pt x="447125" y="365919"/>
                  <a:pt x="434499" y="365919"/>
                </a:cubicBezTo>
                <a:cubicBezTo>
                  <a:pt x="421873" y="365919"/>
                  <a:pt x="411639" y="355685"/>
                  <a:pt x="411639" y="343059"/>
                </a:cubicBezTo>
                <a:cubicBezTo>
                  <a:pt x="411639" y="330433"/>
                  <a:pt x="421873" y="320199"/>
                  <a:pt x="434499" y="320199"/>
                </a:cubicBezTo>
                <a:cubicBezTo>
                  <a:pt x="447125" y="320199"/>
                  <a:pt x="457359" y="330433"/>
                  <a:pt x="457359" y="343059"/>
                </a:cubicBezTo>
                <a:close/>
                <a:moveTo>
                  <a:pt x="503079" y="343059"/>
                </a:moveTo>
                <a:cubicBezTo>
                  <a:pt x="503079" y="330433"/>
                  <a:pt x="513313" y="320199"/>
                  <a:pt x="525939" y="320199"/>
                </a:cubicBezTo>
                <a:cubicBezTo>
                  <a:pt x="538565" y="320199"/>
                  <a:pt x="548799" y="330433"/>
                  <a:pt x="548799" y="343059"/>
                </a:cubicBezTo>
                <a:cubicBezTo>
                  <a:pt x="548799" y="355685"/>
                  <a:pt x="538565" y="365919"/>
                  <a:pt x="525939" y="365919"/>
                </a:cubicBezTo>
                <a:cubicBezTo>
                  <a:pt x="513313" y="365919"/>
                  <a:pt x="503079" y="355685"/>
                  <a:pt x="503079" y="343059"/>
                </a:cubicBezTo>
                <a:close/>
                <a:moveTo>
                  <a:pt x="640239" y="343059"/>
                </a:moveTo>
                <a:cubicBezTo>
                  <a:pt x="640239" y="355685"/>
                  <a:pt x="630005" y="365919"/>
                  <a:pt x="617379" y="365919"/>
                </a:cubicBezTo>
                <a:cubicBezTo>
                  <a:pt x="604753" y="365919"/>
                  <a:pt x="594519" y="355685"/>
                  <a:pt x="594519" y="343059"/>
                </a:cubicBezTo>
                <a:cubicBezTo>
                  <a:pt x="594519" y="330433"/>
                  <a:pt x="604753" y="320199"/>
                  <a:pt x="617379" y="320199"/>
                </a:cubicBezTo>
                <a:cubicBezTo>
                  <a:pt x="630005" y="320199"/>
                  <a:pt x="640239" y="330433"/>
                  <a:pt x="640239" y="343059"/>
                </a:cubicBezTo>
                <a:close/>
                <a:moveTo>
                  <a:pt x="457359" y="388779"/>
                </a:moveTo>
                <a:cubicBezTo>
                  <a:pt x="457359" y="376153"/>
                  <a:pt x="467593" y="365919"/>
                  <a:pt x="480219" y="365919"/>
                </a:cubicBezTo>
                <a:cubicBezTo>
                  <a:pt x="492845" y="365919"/>
                  <a:pt x="503079" y="376153"/>
                  <a:pt x="503079" y="388779"/>
                </a:cubicBezTo>
                <a:cubicBezTo>
                  <a:pt x="503079" y="401405"/>
                  <a:pt x="492845" y="411639"/>
                  <a:pt x="480219" y="411639"/>
                </a:cubicBezTo>
                <a:cubicBezTo>
                  <a:pt x="467593" y="411639"/>
                  <a:pt x="457359" y="401405"/>
                  <a:pt x="457359" y="388779"/>
                </a:cubicBezTo>
                <a:close/>
                <a:moveTo>
                  <a:pt x="594519" y="388779"/>
                </a:moveTo>
                <a:cubicBezTo>
                  <a:pt x="594519" y="401405"/>
                  <a:pt x="584285" y="411639"/>
                  <a:pt x="571659" y="411639"/>
                </a:cubicBezTo>
                <a:cubicBezTo>
                  <a:pt x="559033" y="411639"/>
                  <a:pt x="548799" y="401405"/>
                  <a:pt x="548799" y="388779"/>
                </a:cubicBezTo>
                <a:cubicBezTo>
                  <a:pt x="548799" y="376153"/>
                  <a:pt x="559033" y="365919"/>
                  <a:pt x="571659" y="365919"/>
                </a:cubicBezTo>
                <a:cubicBezTo>
                  <a:pt x="584285" y="365919"/>
                  <a:pt x="594519" y="376153"/>
                  <a:pt x="594519" y="388779"/>
                </a:cubicBezTo>
                <a:close/>
                <a:moveTo>
                  <a:pt x="457359" y="434499"/>
                </a:moveTo>
                <a:cubicBezTo>
                  <a:pt x="457359" y="447125"/>
                  <a:pt x="447125" y="457359"/>
                  <a:pt x="434499" y="457359"/>
                </a:cubicBezTo>
                <a:cubicBezTo>
                  <a:pt x="421873" y="457359"/>
                  <a:pt x="411639" y="447125"/>
                  <a:pt x="411639" y="434499"/>
                </a:cubicBezTo>
                <a:cubicBezTo>
                  <a:pt x="411639" y="421873"/>
                  <a:pt x="421873" y="411639"/>
                  <a:pt x="434499" y="411639"/>
                </a:cubicBezTo>
                <a:cubicBezTo>
                  <a:pt x="447125" y="411639"/>
                  <a:pt x="457359" y="421873"/>
                  <a:pt x="457359" y="434499"/>
                </a:cubicBezTo>
                <a:close/>
                <a:moveTo>
                  <a:pt x="548799" y="434499"/>
                </a:moveTo>
                <a:cubicBezTo>
                  <a:pt x="548799" y="447125"/>
                  <a:pt x="538565" y="457359"/>
                  <a:pt x="525939" y="457359"/>
                </a:cubicBezTo>
                <a:cubicBezTo>
                  <a:pt x="513313" y="457359"/>
                  <a:pt x="503079" y="447125"/>
                  <a:pt x="503079" y="434499"/>
                </a:cubicBezTo>
                <a:cubicBezTo>
                  <a:pt x="503079" y="421873"/>
                  <a:pt x="513313" y="411639"/>
                  <a:pt x="525939" y="411639"/>
                </a:cubicBezTo>
                <a:cubicBezTo>
                  <a:pt x="538565" y="411639"/>
                  <a:pt x="548799" y="421873"/>
                  <a:pt x="548799" y="434499"/>
                </a:cubicBezTo>
                <a:close/>
                <a:moveTo>
                  <a:pt x="503079" y="480219"/>
                </a:moveTo>
                <a:cubicBezTo>
                  <a:pt x="503079" y="492845"/>
                  <a:pt x="492845" y="503079"/>
                  <a:pt x="480219" y="503079"/>
                </a:cubicBezTo>
                <a:cubicBezTo>
                  <a:pt x="467593" y="503079"/>
                  <a:pt x="457359" y="492845"/>
                  <a:pt x="457359" y="480219"/>
                </a:cubicBezTo>
                <a:cubicBezTo>
                  <a:pt x="457359" y="467593"/>
                  <a:pt x="467593" y="457359"/>
                  <a:pt x="480219" y="457359"/>
                </a:cubicBezTo>
                <a:cubicBezTo>
                  <a:pt x="492845" y="457359"/>
                  <a:pt x="503079" y="467593"/>
                  <a:pt x="503079" y="480219"/>
                </a:cubicBezTo>
                <a:close/>
                <a:moveTo>
                  <a:pt x="457359" y="525939"/>
                </a:moveTo>
                <a:cubicBezTo>
                  <a:pt x="457359" y="538565"/>
                  <a:pt x="447125" y="548799"/>
                  <a:pt x="434499" y="548799"/>
                </a:cubicBezTo>
                <a:cubicBezTo>
                  <a:pt x="421873" y="548799"/>
                  <a:pt x="411639" y="538565"/>
                  <a:pt x="411639" y="525939"/>
                </a:cubicBezTo>
                <a:cubicBezTo>
                  <a:pt x="411639" y="513313"/>
                  <a:pt x="421873" y="503079"/>
                  <a:pt x="434499" y="503079"/>
                </a:cubicBezTo>
                <a:cubicBezTo>
                  <a:pt x="447125" y="503079"/>
                  <a:pt x="457359" y="513313"/>
                  <a:pt x="457359" y="525939"/>
                </a:cubicBezTo>
                <a:close/>
              </a:path>
            </a:pathLst>
          </a:custGeom>
          <a:solidFill>
            <a:srgbClr val="910830"/>
          </a:solidFill>
          <a:ln w="1414" cap="flat">
            <a:noFill/>
            <a:prstDash val="solid"/>
            <a:miter/>
          </a:ln>
        </p:spPr>
        <p:txBody>
          <a:bodyPr rtlCol="0" anchor="ctr"/>
          <a:lstStyle/>
          <a:p>
            <a:endParaRPr lang="en-GB"/>
          </a:p>
        </p:txBody>
      </p:sp>
      <p:sp>
        <p:nvSpPr>
          <p:cNvPr id="393" name="Grafik 389">
            <a:extLst>
              <a:ext uri="{FF2B5EF4-FFF2-40B4-BE49-F238E27FC236}">
                <a16:creationId xmlns:a16="http://schemas.microsoft.com/office/drawing/2014/main" id="{E6B385FC-0290-4C8B-A744-98DEE4E71373}"/>
              </a:ext>
            </a:extLst>
          </p:cNvPr>
          <p:cNvSpPr/>
          <p:nvPr/>
        </p:nvSpPr>
        <p:spPr>
          <a:xfrm>
            <a:off x="2353749" y="5161296"/>
            <a:ext cx="600986" cy="420690"/>
          </a:xfrm>
          <a:custGeom>
            <a:avLst/>
            <a:gdLst>
              <a:gd name="connsiteX0" fmla="*/ 898673 w 914400"/>
              <a:gd name="connsiteY0" fmla="*/ 255407 h 640080"/>
              <a:gd name="connsiteX1" fmla="*/ 706520 w 914400"/>
              <a:gd name="connsiteY1" fmla="*/ 24835 h 640080"/>
              <a:gd name="connsiteX2" fmla="*/ 653842 w 914400"/>
              <a:gd name="connsiteY2" fmla="*/ 161 h 640080"/>
              <a:gd name="connsiteX3" fmla="*/ 45881 w 914400"/>
              <a:gd name="connsiteY3" fmla="*/ 161 h 640080"/>
              <a:gd name="connsiteX4" fmla="*/ 161 w 914400"/>
              <a:gd name="connsiteY4" fmla="*/ 45881 h 640080"/>
              <a:gd name="connsiteX5" fmla="*/ 161 w 914400"/>
              <a:gd name="connsiteY5" fmla="*/ 457361 h 640080"/>
              <a:gd name="connsiteX6" fmla="*/ 45881 w 914400"/>
              <a:gd name="connsiteY6" fmla="*/ 503081 h 640080"/>
              <a:gd name="connsiteX7" fmla="*/ 91601 w 914400"/>
              <a:gd name="connsiteY7" fmla="*/ 503081 h 640080"/>
              <a:gd name="connsiteX8" fmla="*/ 228761 w 914400"/>
              <a:gd name="connsiteY8" fmla="*/ 640241 h 640080"/>
              <a:gd name="connsiteX9" fmla="*/ 365921 w 914400"/>
              <a:gd name="connsiteY9" fmla="*/ 503081 h 640080"/>
              <a:gd name="connsiteX10" fmla="*/ 548801 w 914400"/>
              <a:gd name="connsiteY10" fmla="*/ 503081 h 640080"/>
              <a:gd name="connsiteX11" fmla="*/ 685961 w 914400"/>
              <a:gd name="connsiteY11" fmla="*/ 640241 h 640080"/>
              <a:gd name="connsiteX12" fmla="*/ 823121 w 914400"/>
              <a:gd name="connsiteY12" fmla="*/ 503081 h 640080"/>
              <a:gd name="connsiteX13" fmla="*/ 868841 w 914400"/>
              <a:gd name="connsiteY13" fmla="*/ 503081 h 640080"/>
              <a:gd name="connsiteX14" fmla="*/ 914561 w 914400"/>
              <a:gd name="connsiteY14" fmla="*/ 457361 h 640080"/>
              <a:gd name="connsiteX15" fmla="*/ 914561 w 914400"/>
              <a:gd name="connsiteY15" fmla="*/ 299312 h 640080"/>
              <a:gd name="connsiteX16" fmla="*/ 898673 w 914400"/>
              <a:gd name="connsiteY16" fmla="*/ 255407 h 640080"/>
              <a:gd name="connsiteX17" fmla="*/ 91601 w 914400"/>
              <a:gd name="connsiteY17" fmla="*/ 228761 h 640080"/>
              <a:gd name="connsiteX18" fmla="*/ 91601 w 914400"/>
              <a:gd name="connsiteY18" fmla="*/ 91601 h 640080"/>
              <a:gd name="connsiteX19" fmla="*/ 228761 w 914400"/>
              <a:gd name="connsiteY19" fmla="*/ 91601 h 640080"/>
              <a:gd name="connsiteX20" fmla="*/ 228761 w 914400"/>
              <a:gd name="connsiteY20" fmla="*/ 228761 h 640080"/>
              <a:gd name="connsiteX21" fmla="*/ 91601 w 914400"/>
              <a:gd name="connsiteY21" fmla="*/ 228761 h 640080"/>
              <a:gd name="connsiteX22" fmla="*/ 228761 w 914400"/>
              <a:gd name="connsiteY22" fmla="*/ 571661 h 640080"/>
              <a:gd name="connsiteX23" fmla="*/ 160181 w 914400"/>
              <a:gd name="connsiteY23" fmla="*/ 503081 h 640080"/>
              <a:gd name="connsiteX24" fmla="*/ 228761 w 914400"/>
              <a:gd name="connsiteY24" fmla="*/ 434501 h 640080"/>
              <a:gd name="connsiteX25" fmla="*/ 297341 w 914400"/>
              <a:gd name="connsiteY25" fmla="*/ 503081 h 640080"/>
              <a:gd name="connsiteX26" fmla="*/ 228761 w 914400"/>
              <a:gd name="connsiteY26" fmla="*/ 571661 h 640080"/>
              <a:gd name="connsiteX27" fmla="*/ 457361 w 914400"/>
              <a:gd name="connsiteY27" fmla="*/ 228761 h 640080"/>
              <a:gd name="connsiteX28" fmla="*/ 320201 w 914400"/>
              <a:gd name="connsiteY28" fmla="*/ 228761 h 640080"/>
              <a:gd name="connsiteX29" fmla="*/ 320201 w 914400"/>
              <a:gd name="connsiteY29" fmla="*/ 91601 h 640080"/>
              <a:gd name="connsiteX30" fmla="*/ 457361 w 914400"/>
              <a:gd name="connsiteY30" fmla="*/ 91601 h 640080"/>
              <a:gd name="connsiteX31" fmla="*/ 457361 w 914400"/>
              <a:gd name="connsiteY31" fmla="*/ 228761 h 640080"/>
              <a:gd name="connsiteX32" fmla="*/ 685961 w 914400"/>
              <a:gd name="connsiteY32" fmla="*/ 571661 h 640080"/>
              <a:gd name="connsiteX33" fmla="*/ 617381 w 914400"/>
              <a:gd name="connsiteY33" fmla="*/ 503081 h 640080"/>
              <a:gd name="connsiteX34" fmla="*/ 685961 w 914400"/>
              <a:gd name="connsiteY34" fmla="*/ 434501 h 640080"/>
              <a:gd name="connsiteX35" fmla="*/ 754541 w 914400"/>
              <a:gd name="connsiteY35" fmla="*/ 503081 h 640080"/>
              <a:gd name="connsiteX36" fmla="*/ 685961 w 914400"/>
              <a:gd name="connsiteY36" fmla="*/ 571661 h 640080"/>
              <a:gd name="connsiteX37" fmla="*/ 548801 w 914400"/>
              <a:gd name="connsiteY37" fmla="*/ 228761 h 640080"/>
              <a:gd name="connsiteX38" fmla="*/ 548801 w 914400"/>
              <a:gd name="connsiteY38" fmla="*/ 91601 h 640080"/>
              <a:gd name="connsiteX39" fmla="*/ 643127 w 914400"/>
              <a:gd name="connsiteY39" fmla="*/ 91601 h 640080"/>
              <a:gd name="connsiteX40" fmla="*/ 757427 w 914400"/>
              <a:gd name="connsiteY40" fmla="*/ 228761 h 640080"/>
              <a:gd name="connsiteX41" fmla="*/ 548801 w 914400"/>
              <a:gd name="connsiteY41" fmla="*/ 2287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914400" h="640080">
                <a:moveTo>
                  <a:pt x="898673" y="255407"/>
                </a:moveTo>
                <a:lnTo>
                  <a:pt x="706520" y="24835"/>
                </a:lnTo>
                <a:cubicBezTo>
                  <a:pt x="693491" y="9204"/>
                  <a:pt x="674193" y="164"/>
                  <a:pt x="653842" y="161"/>
                </a:cubicBezTo>
                <a:lnTo>
                  <a:pt x="45881" y="161"/>
                </a:lnTo>
                <a:cubicBezTo>
                  <a:pt x="20635" y="161"/>
                  <a:pt x="161" y="20635"/>
                  <a:pt x="161" y="45881"/>
                </a:cubicBezTo>
                <a:lnTo>
                  <a:pt x="161" y="457361"/>
                </a:lnTo>
                <a:cubicBezTo>
                  <a:pt x="161" y="482607"/>
                  <a:pt x="20635" y="503081"/>
                  <a:pt x="45881" y="503081"/>
                </a:cubicBezTo>
                <a:lnTo>
                  <a:pt x="91601" y="503081"/>
                </a:lnTo>
                <a:cubicBezTo>
                  <a:pt x="91601" y="578833"/>
                  <a:pt x="153008" y="640241"/>
                  <a:pt x="228761" y="640241"/>
                </a:cubicBezTo>
                <a:cubicBezTo>
                  <a:pt x="304513" y="640241"/>
                  <a:pt x="365921" y="578833"/>
                  <a:pt x="365921" y="503081"/>
                </a:cubicBezTo>
                <a:lnTo>
                  <a:pt x="548801" y="503081"/>
                </a:lnTo>
                <a:cubicBezTo>
                  <a:pt x="548801" y="578833"/>
                  <a:pt x="610208" y="640241"/>
                  <a:pt x="685961" y="640241"/>
                </a:cubicBezTo>
                <a:cubicBezTo>
                  <a:pt x="761713" y="640241"/>
                  <a:pt x="823121" y="578833"/>
                  <a:pt x="823121" y="503081"/>
                </a:cubicBezTo>
                <a:lnTo>
                  <a:pt x="868841" y="503081"/>
                </a:lnTo>
                <a:cubicBezTo>
                  <a:pt x="894087" y="503081"/>
                  <a:pt x="914561" y="482607"/>
                  <a:pt x="914561" y="457361"/>
                </a:cubicBezTo>
                <a:lnTo>
                  <a:pt x="914561" y="299312"/>
                </a:lnTo>
                <a:cubicBezTo>
                  <a:pt x="914561" y="283268"/>
                  <a:pt x="908931" y="267737"/>
                  <a:pt x="898673" y="255407"/>
                </a:cubicBezTo>
                <a:close/>
                <a:moveTo>
                  <a:pt x="91601" y="228761"/>
                </a:moveTo>
                <a:lnTo>
                  <a:pt x="91601" y="91601"/>
                </a:lnTo>
                <a:lnTo>
                  <a:pt x="228761" y="91601"/>
                </a:lnTo>
                <a:lnTo>
                  <a:pt x="228761" y="228761"/>
                </a:lnTo>
                <a:lnTo>
                  <a:pt x="91601" y="228761"/>
                </a:lnTo>
                <a:close/>
                <a:moveTo>
                  <a:pt x="228761" y="571661"/>
                </a:moveTo>
                <a:cubicBezTo>
                  <a:pt x="190885" y="571661"/>
                  <a:pt x="160181" y="540957"/>
                  <a:pt x="160181" y="503081"/>
                </a:cubicBezTo>
                <a:cubicBezTo>
                  <a:pt x="160181" y="465205"/>
                  <a:pt x="190885" y="434501"/>
                  <a:pt x="228761" y="434501"/>
                </a:cubicBezTo>
                <a:cubicBezTo>
                  <a:pt x="266637" y="434501"/>
                  <a:pt x="297341" y="465205"/>
                  <a:pt x="297341" y="503081"/>
                </a:cubicBezTo>
                <a:cubicBezTo>
                  <a:pt x="297341" y="540957"/>
                  <a:pt x="266637" y="571661"/>
                  <a:pt x="228761" y="571661"/>
                </a:cubicBezTo>
                <a:close/>
                <a:moveTo>
                  <a:pt x="457361" y="228761"/>
                </a:moveTo>
                <a:lnTo>
                  <a:pt x="320201" y="228761"/>
                </a:lnTo>
                <a:lnTo>
                  <a:pt x="320201" y="91601"/>
                </a:lnTo>
                <a:lnTo>
                  <a:pt x="457361" y="91601"/>
                </a:lnTo>
                <a:lnTo>
                  <a:pt x="457361" y="228761"/>
                </a:lnTo>
                <a:close/>
                <a:moveTo>
                  <a:pt x="685961" y="571661"/>
                </a:moveTo>
                <a:cubicBezTo>
                  <a:pt x="648085" y="571661"/>
                  <a:pt x="617381" y="540957"/>
                  <a:pt x="617381" y="503081"/>
                </a:cubicBezTo>
                <a:cubicBezTo>
                  <a:pt x="617381" y="465205"/>
                  <a:pt x="648085" y="434501"/>
                  <a:pt x="685961" y="434501"/>
                </a:cubicBezTo>
                <a:cubicBezTo>
                  <a:pt x="723837" y="434501"/>
                  <a:pt x="754541" y="465205"/>
                  <a:pt x="754541" y="503081"/>
                </a:cubicBezTo>
                <a:cubicBezTo>
                  <a:pt x="754541" y="540957"/>
                  <a:pt x="723837" y="571661"/>
                  <a:pt x="685961" y="571661"/>
                </a:cubicBezTo>
                <a:close/>
                <a:moveTo>
                  <a:pt x="548801" y="228761"/>
                </a:moveTo>
                <a:lnTo>
                  <a:pt x="548801" y="91601"/>
                </a:lnTo>
                <a:lnTo>
                  <a:pt x="643127" y="91601"/>
                </a:lnTo>
                <a:lnTo>
                  <a:pt x="757427" y="228761"/>
                </a:lnTo>
                <a:lnTo>
                  <a:pt x="548801" y="228761"/>
                </a:lnTo>
                <a:close/>
              </a:path>
            </a:pathLst>
          </a:custGeom>
          <a:solidFill>
            <a:srgbClr val="910830"/>
          </a:solidFill>
          <a:ln w="1429" cap="flat">
            <a:noFill/>
            <a:prstDash val="solid"/>
            <a:miter/>
          </a:ln>
        </p:spPr>
        <p:txBody>
          <a:bodyPr rtlCol="0" anchor="ctr"/>
          <a:lstStyle/>
          <a:p>
            <a:endParaRPr lang="en-GB"/>
          </a:p>
        </p:txBody>
      </p:sp>
      <p:sp>
        <p:nvSpPr>
          <p:cNvPr id="394" name="Grafik 390">
            <a:extLst>
              <a:ext uri="{FF2B5EF4-FFF2-40B4-BE49-F238E27FC236}">
                <a16:creationId xmlns:a16="http://schemas.microsoft.com/office/drawing/2014/main" id="{BE4DF3B4-CCA7-4658-8CE0-9F5A50B392F3}"/>
              </a:ext>
            </a:extLst>
          </p:cNvPr>
          <p:cNvSpPr/>
          <p:nvPr/>
        </p:nvSpPr>
        <p:spPr>
          <a:xfrm>
            <a:off x="6186287" y="5131248"/>
            <a:ext cx="480789" cy="480789"/>
          </a:xfrm>
          <a:custGeom>
            <a:avLst/>
            <a:gdLst>
              <a:gd name="connsiteX0" fmla="*/ 708819 w 731520"/>
              <a:gd name="connsiteY0" fmla="*/ 91599 h 731520"/>
              <a:gd name="connsiteX1" fmla="*/ 183039 w 731520"/>
              <a:gd name="connsiteY1" fmla="*/ 91599 h 731520"/>
              <a:gd name="connsiteX2" fmla="*/ 183039 w 731520"/>
              <a:gd name="connsiteY2" fmla="*/ 23019 h 731520"/>
              <a:gd name="connsiteX3" fmla="*/ 160179 w 731520"/>
              <a:gd name="connsiteY3" fmla="*/ 159 h 731520"/>
              <a:gd name="connsiteX4" fmla="*/ 114459 w 731520"/>
              <a:gd name="connsiteY4" fmla="*/ 159 h 731520"/>
              <a:gd name="connsiteX5" fmla="*/ 91599 w 731520"/>
              <a:gd name="connsiteY5" fmla="*/ 23019 h 731520"/>
              <a:gd name="connsiteX6" fmla="*/ 91599 w 731520"/>
              <a:gd name="connsiteY6" fmla="*/ 91599 h 731520"/>
              <a:gd name="connsiteX7" fmla="*/ 23019 w 731520"/>
              <a:gd name="connsiteY7" fmla="*/ 91599 h 731520"/>
              <a:gd name="connsiteX8" fmla="*/ 159 w 731520"/>
              <a:gd name="connsiteY8" fmla="*/ 114459 h 731520"/>
              <a:gd name="connsiteX9" fmla="*/ 159 w 731520"/>
              <a:gd name="connsiteY9" fmla="*/ 160179 h 731520"/>
              <a:gd name="connsiteX10" fmla="*/ 23019 w 731520"/>
              <a:gd name="connsiteY10" fmla="*/ 183039 h 731520"/>
              <a:gd name="connsiteX11" fmla="*/ 91599 w 731520"/>
              <a:gd name="connsiteY11" fmla="*/ 183039 h 731520"/>
              <a:gd name="connsiteX12" fmla="*/ 91599 w 731520"/>
              <a:gd name="connsiteY12" fmla="*/ 708819 h 731520"/>
              <a:gd name="connsiteX13" fmla="*/ 114459 w 731520"/>
              <a:gd name="connsiteY13" fmla="*/ 731679 h 731520"/>
              <a:gd name="connsiteX14" fmla="*/ 160179 w 731520"/>
              <a:gd name="connsiteY14" fmla="*/ 731679 h 731520"/>
              <a:gd name="connsiteX15" fmla="*/ 183039 w 731520"/>
              <a:gd name="connsiteY15" fmla="*/ 708819 h 731520"/>
              <a:gd name="connsiteX16" fmla="*/ 183039 w 731520"/>
              <a:gd name="connsiteY16" fmla="*/ 183039 h 731520"/>
              <a:gd name="connsiteX17" fmla="*/ 708819 w 731520"/>
              <a:gd name="connsiteY17" fmla="*/ 183039 h 731520"/>
              <a:gd name="connsiteX18" fmla="*/ 731679 w 731520"/>
              <a:gd name="connsiteY18" fmla="*/ 160179 h 731520"/>
              <a:gd name="connsiteX19" fmla="*/ 731679 w 731520"/>
              <a:gd name="connsiteY19" fmla="*/ 114459 h 731520"/>
              <a:gd name="connsiteX20" fmla="*/ 708819 w 731520"/>
              <a:gd name="connsiteY20" fmla="*/ 91599 h 731520"/>
              <a:gd name="connsiteX21" fmla="*/ 228759 w 731520"/>
              <a:gd name="connsiteY21" fmla="*/ 548799 h 731520"/>
              <a:gd name="connsiteX22" fmla="*/ 685959 w 731520"/>
              <a:gd name="connsiteY22" fmla="*/ 548799 h 731520"/>
              <a:gd name="connsiteX23" fmla="*/ 685959 w 731520"/>
              <a:gd name="connsiteY23" fmla="*/ 228759 h 731520"/>
              <a:gd name="connsiteX24" fmla="*/ 228759 w 731520"/>
              <a:gd name="connsiteY24" fmla="*/ 228759 h 731520"/>
              <a:gd name="connsiteX25" fmla="*/ 228759 w 731520"/>
              <a:gd name="connsiteY25"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731520">
                <a:moveTo>
                  <a:pt x="708819" y="91599"/>
                </a:moveTo>
                <a:lnTo>
                  <a:pt x="183039" y="91599"/>
                </a:lnTo>
                <a:lnTo>
                  <a:pt x="183039" y="23019"/>
                </a:lnTo>
                <a:cubicBezTo>
                  <a:pt x="183039" y="10446"/>
                  <a:pt x="172752" y="159"/>
                  <a:pt x="160179" y="159"/>
                </a:cubicBezTo>
                <a:lnTo>
                  <a:pt x="114459" y="159"/>
                </a:lnTo>
                <a:cubicBezTo>
                  <a:pt x="101886" y="159"/>
                  <a:pt x="91599" y="10446"/>
                  <a:pt x="91599" y="23019"/>
                </a:cubicBezTo>
                <a:lnTo>
                  <a:pt x="91599" y="91599"/>
                </a:lnTo>
                <a:lnTo>
                  <a:pt x="23019" y="91599"/>
                </a:lnTo>
                <a:cubicBezTo>
                  <a:pt x="10446" y="91599"/>
                  <a:pt x="159" y="101886"/>
                  <a:pt x="159" y="114459"/>
                </a:cubicBezTo>
                <a:lnTo>
                  <a:pt x="159" y="160179"/>
                </a:lnTo>
                <a:cubicBezTo>
                  <a:pt x="159" y="172752"/>
                  <a:pt x="10446" y="183039"/>
                  <a:pt x="23019" y="183039"/>
                </a:cubicBezTo>
                <a:lnTo>
                  <a:pt x="91599" y="183039"/>
                </a:lnTo>
                <a:lnTo>
                  <a:pt x="91599" y="708819"/>
                </a:lnTo>
                <a:cubicBezTo>
                  <a:pt x="91599" y="721392"/>
                  <a:pt x="101886" y="731679"/>
                  <a:pt x="114459" y="731679"/>
                </a:cubicBezTo>
                <a:lnTo>
                  <a:pt x="160179" y="731679"/>
                </a:lnTo>
                <a:cubicBezTo>
                  <a:pt x="172752" y="731679"/>
                  <a:pt x="183039" y="721392"/>
                  <a:pt x="183039" y="708819"/>
                </a:cubicBezTo>
                <a:lnTo>
                  <a:pt x="183039" y="183039"/>
                </a:lnTo>
                <a:lnTo>
                  <a:pt x="708819" y="183039"/>
                </a:lnTo>
                <a:cubicBezTo>
                  <a:pt x="721392" y="183039"/>
                  <a:pt x="731679" y="172752"/>
                  <a:pt x="731679" y="160179"/>
                </a:cubicBezTo>
                <a:lnTo>
                  <a:pt x="731679" y="114459"/>
                </a:lnTo>
                <a:cubicBezTo>
                  <a:pt x="731679" y="101886"/>
                  <a:pt x="721392" y="91599"/>
                  <a:pt x="708819" y="91599"/>
                </a:cubicBezTo>
                <a:close/>
                <a:moveTo>
                  <a:pt x="228759" y="548799"/>
                </a:moveTo>
                <a:lnTo>
                  <a:pt x="685959" y="548799"/>
                </a:lnTo>
                <a:lnTo>
                  <a:pt x="685959" y="228759"/>
                </a:lnTo>
                <a:lnTo>
                  <a:pt x="228759" y="228759"/>
                </a:lnTo>
                <a:lnTo>
                  <a:pt x="228759" y="548799"/>
                </a:lnTo>
                <a:close/>
              </a:path>
            </a:pathLst>
          </a:custGeom>
          <a:solidFill>
            <a:srgbClr val="910830"/>
          </a:solidFill>
          <a:ln w="1414" cap="flat">
            <a:noFill/>
            <a:prstDash val="solid"/>
            <a:miter/>
          </a:ln>
        </p:spPr>
        <p:txBody>
          <a:bodyPr rtlCol="0" anchor="ctr"/>
          <a:lstStyle/>
          <a:p>
            <a:endParaRPr lang="en-GB"/>
          </a:p>
        </p:txBody>
      </p:sp>
      <p:sp>
        <p:nvSpPr>
          <p:cNvPr id="395" name="Grafik 391">
            <a:extLst>
              <a:ext uri="{FF2B5EF4-FFF2-40B4-BE49-F238E27FC236}">
                <a16:creationId xmlns:a16="http://schemas.microsoft.com/office/drawing/2014/main" id="{D5811EF6-CAA1-4D36-8673-BF63C156646A}"/>
              </a:ext>
            </a:extLst>
          </p:cNvPr>
          <p:cNvSpPr/>
          <p:nvPr/>
        </p:nvSpPr>
        <p:spPr>
          <a:xfrm>
            <a:off x="500086" y="5612035"/>
            <a:ext cx="555912" cy="480789"/>
          </a:xfrm>
          <a:custGeom>
            <a:avLst/>
            <a:gdLst>
              <a:gd name="connsiteX0" fmla="*/ 274481 w 845820"/>
              <a:gd name="connsiteY0" fmla="*/ 411641 h 731520"/>
              <a:gd name="connsiteX1" fmla="*/ 205901 w 845820"/>
              <a:gd name="connsiteY1" fmla="*/ 411641 h 731520"/>
              <a:gd name="connsiteX2" fmla="*/ 183041 w 845820"/>
              <a:gd name="connsiteY2" fmla="*/ 434501 h 731520"/>
              <a:gd name="connsiteX3" fmla="*/ 183041 w 845820"/>
              <a:gd name="connsiteY3" fmla="*/ 708821 h 731520"/>
              <a:gd name="connsiteX4" fmla="*/ 205901 w 845820"/>
              <a:gd name="connsiteY4" fmla="*/ 731681 h 731520"/>
              <a:gd name="connsiteX5" fmla="*/ 274481 w 845820"/>
              <a:gd name="connsiteY5" fmla="*/ 731681 h 731520"/>
              <a:gd name="connsiteX6" fmla="*/ 297341 w 845820"/>
              <a:gd name="connsiteY6" fmla="*/ 708821 h 731520"/>
              <a:gd name="connsiteX7" fmla="*/ 297341 w 845820"/>
              <a:gd name="connsiteY7" fmla="*/ 434501 h 731520"/>
              <a:gd name="connsiteX8" fmla="*/ 274481 w 845820"/>
              <a:gd name="connsiteY8" fmla="*/ 411641 h 731520"/>
              <a:gd name="connsiteX9" fmla="*/ 91601 w 845820"/>
              <a:gd name="connsiteY9" fmla="*/ 548801 h 731520"/>
              <a:gd name="connsiteX10" fmla="*/ 23021 w 845820"/>
              <a:gd name="connsiteY10" fmla="*/ 548801 h 731520"/>
              <a:gd name="connsiteX11" fmla="*/ 161 w 845820"/>
              <a:gd name="connsiteY11" fmla="*/ 571661 h 731520"/>
              <a:gd name="connsiteX12" fmla="*/ 161 w 845820"/>
              <a:gd name="connsiteY12" fmla="*/ 708821 h 731520"/>
              <a:gd name="connsiteX13" fmla="*/ 23021 w 845820"/>
              <a:gd name="connsiteY13" fmla="*/ 731681 h 731520"/>
              <a:gd name="connsiteX14" fmla="*/ 91601 w 845820"/>
              <a:gd name="connsiteY14" fmla="*/ 731681 h 731520"/>
              <a:gd name="connsiteX15" fmla="*/ 114461 w 845820"/>
              <a:gd name="connsiteY15" fmla="*/ 708821 h 731520"/>
              <a:gd name="connsiteX16" fmla="*/ 114461 w 845820"/>
              <a:gd name="connsiteY16" fmla="*/ 571661 h 731520"/>
              <a:gd name="connsiteX17" fmla="*/ 91601 w 845820"/>
              <a:gd name="connsiteY17" fmla="*/ 548801 h 731520"/>
              <a:gd name="connsiteX18" fmla="*/ 457361 w 845820"/>
              <a:gd name="connsiteY18" fmla="*/ 274481 h 731520"/>
              <a:gd name="connsiteX19" fmla="*/ 388781 w 845820"/>
              <a:gd name="connsiteY19" fmla="*/ 274481 h 731520"/>
              <a:gd name="connsiteX20" fmla="*/ 365921 w 845820"/>
              <a:gd name="connsiteY20" fmla="*/ 297341 h 731520"/>
              <a:gd name="connsiteX21" fmla="*/ 365921 w 845820"/>
              <a:gd name="connsiteY21" fmla="*/ 708821 h 731520"/>
              <a:gd name="connsiteX22" fmla="*/ 388781 w 845820"/>
              <a:gd name="connsiteY22" fmla="*/ 731681 h 731520"/>
              <a:gd name="connsiteX23" fmla="*/ 457361 w 845820"/>
              <a:gd name="connsiteY23" fmla="*/ 731681 h 731520"/>
              <a:gd name="connsiteX24" fmla="*/ 480221 w 845820"/>
              <a:gd name="connsiteY24" fmla="*/ 708821 h 731520"/>
              <a:gd name="connsiteX25" fmla="*/ 480221 w 845820"/>
              <a:gd name="connsiteY25" fmla="*/ 297341 h 731520"/>
              <a:gd name="connsiteX26" fmla="*/ 457361 w 845820"/>
              <a:gd name="connsiteY26" fmla="*/ 274481 h 731520"/>
              <a:gd name="connsiteX27" fmla="*/ 640241 w 845820"/>
              <a:gd name="connsiteY27" fmla="*/ 137321 h 731520"/>
              <a:gd name="connsiteX28" fmla="*/ 571661 w 845820"/>
              <a:gd name="connsiteY28" fmla="*/ 137321 h 731520"/>
              <a:gd name="connsiteX29" fmla="*/ 548801 w 845820"/>
              <a:gd name="connsiteY29" fmla="*/ 160181 h 731520"/>
              <a:gd name="connsiteX30" fmla="*/ 548801 w 845820"/>
              <a:gd name="connsiteY30" fmla="*/ 708821 h 731520"/>
              <a:gd name="connsiteX31" fmla="*/ 571661 w 845820"/>
              <a:gd name="connsiteY31" fmla="*/ 731681 h 731520"/>
              <a:gd name="connsiteX32" fmla="*/ 640241 w 845820"/>
              <a:gd name="connsiteY32" fmla="*/ 731681 h 731520"/>
              <a:gd name="connsiteX33" fmla="*/ 663101 w 845820"/>
              <a:gd name="connsiteY33" fmla="*/ 708821 h 731520"/>
              <a:gd name="connsiteX34" fmla="*/ 663101 w 845820"/>
              <a:gd name="connsiteY34" fmla="*/ 160181 h 731520"/>
              <a:gd name="connsiteX35" fmla="*/ 640241 w 845820"/>
              <a:gd name="connsiteY35" fmla="*/ 137321 h 731520"/>
              <a:gd name="connsiteX36" fmla="*/ 823121 w 845820"/>
              <a:gd name="connsiteY36" fmla="*/ 161 h 731520"/>
              <a:gd name="connsiteX37" fmla="*/ 754541 w 845820"/>
              <a:gd name="connsiteY37" fmla="*/ 161 h 731520"/>
              <a:gd name="connsiteX38" fmla="*/ 731681 w 845820"/>
              <a:gd name="connsiteY38" fmla="*/ 23021 h 731520"/>
              <a:gd name="connsiteX39" fmla="*/ 731681 w 845820"/>
              <a:gd name="connsiteY39" fmla="*/ 708821 h 731520"/>
              <a:gd name="connsiteX40" fmla="*/ 754541 w 845820"/>
              <a:gd name="connsiteY40" fmla="*/ 731681 h 731520"/>
              <a:gd name="connsiteX41" fmla="*/ 823121 w 845820"/>
              <a:gd name="connsiteY41" fmla="*/ 731681 h 731520"/>
              <a:gd name="connsiteX42" fmla="*/ 845981 w 845820"/>
              <a:gd name="connsiteY42" fmla="*/ 708821 h 731520"/>
              <a:gd name="connsiteX43" fmla="*/ 845981 w 845820"/>
              <a:gd name="connsiteY43" fmla="*/ 23021 h 731520"/>
              <a:gd name="connsiteX44" fmla="*/ 823121 w 845820"/>
              <a:gd name="connsiteY44" fmla="*/ 1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845820" h="731520">
                <a:moveTo>
                  <a:pt x="274481" y="411641"/>
                </a:moveTo>
                <a:lnTo>
                  <a:pt x="205901" y="411641"/>
                </a:lnTo>
                <a:cubicBezTo>
                  <a:pt x="193271" y="411641"/>
                  <a:pt x="183041" y="421871"/>
                  <a:pt x="183041" y="434501"/>
                </a:cubicBezTo>
                <a:lnTo>
                  <a:pt x="183041" y="708821"/>
                </a:lnTo>
                <a:cubicBezTo>
                  <a:pt x="183041" y="721451"/>
                  <a:pt x="193271" y="731681"/>
                  <a:pt x="205901" y="731681"/>
                </a:cubicBezTo>
                <a:lnTo>
                  <a:pt x="274481" y="731681"/>
                </a:lnTo>
                <a:cubicBezTo>
                  <a:pt x="287111" y="731681"/>
                  <a:pt x="297341" y="721451"/>
                  <a:pt x="297341" y="708821"/>
                </a:cubicBezTo>
                <a:lnTo>
                  <a:pt x="297341" y="434501"/>
                </a:lnTo>
                <a:cubicBezTo>
                  <a:pt x="297341" y="421871"/>
                  <a:pt x="287111" y="411641"/>
                  <a:pt x="274481" y="411641"/>
                </a:cubicBezTo>
                <a:close/>
                <a:moveTo>
                  <a:pt x="91601" y="548801"/>
                </a:moveTo>
                <a:lnTo>
                  <a:pt x="23021" y="548801"/>
                </a:lnTo>
                <a:cubicBezTo>
                  <a:pt x="10391" y="548801"/>
                  <a:pt x="161" y="559031"/>
                  <a:pt x="161" y="571661"/>
                </a:cubicBezTo>
                <a:lnTo>
                  <a:pt x="161" y="708821"/>
                </a:lnTo>
                <a:cubicBezTo>
                  <a:pt x="161" y="721451"/>
                  <a:pt x="10391" y="731681"/>
                  <a:pt x="23021" y="731681"/>
                </a:cubicBezTo>
                <a:lnTo>
                  <a:pt x="91601" y="731681"/>
                </a:lnTo>
                <a:cubicBezTo>
                  <a:pt x="104231" y="731681"/>
                  <a:pt x="114461" y="721451"/>
                  <a:pt x="114461" y="708821"/>
                </a:cubicBezTo>
                <a:lnTo>
                  <a:pt x="114461" y="571661"/>
                </a:lnTo>
                <a:cubicBezTo>
                  <a:pt x="114461" y="559031"/>
                  <a:pt x="104231" y="548801"/>
                  <a:pt x="91601" y="548801"/>
                </a:cubicBezTo>
                <a:close/>
                <a:moveTo>
                  <a:pt x="457361" y="274481"/>
                </a:moveTo>
                <a:lnTo>
                  <a:pt x="388781" y="274481"/>
                </a:lnTo>
                <a:cubicBezTo>
                  <a:pt x="376151" y="274481"/>
                  <a:pt x="365921" y="284711"/>
                  <a:pt x="365921" y="297341"/>
                </a:cubicBezTo>
                <a:lnTo>
                  <a:pt x="365921" y="708821"/>
                </a:lnTo>
                <a:cubicBezTo>
                  <a:pt x="365921" y="721451"/>
                  <a:pt x="376151" y="731681"/>
                  <a:pt x="388781" y="731681"/>
                </a:cubicBezTo>
                <a:lnTo>
                  <a:pt x="457361" y="731681"/>
                </a:lnTo>
                <a:cubicBezTo>
                  <a:pt x="469991" y="731681"/>
                  <a:pt x="480221" y="721451"/>
                  <a:pt x="480221" y="708821"/>
                </a:cubicBezTo>
                <a:lnTo>
                  <a:pt x="480221" y="297341"/>
                </a:lnTo>
                <a:cubicBezTo>
                  <a:pt x="480221" y="284711"/>
                  <a:pt x="469991" y="274481"/>
                  <a:pt x="457361" y="274481"/>
                </a:cubicBezTo>
                <a:close/>
                <a:moveTo>
                  <a:pt x="640241" y="137321"/>
                </a:moveTo>
                <a:lnTo>
                  <a:pt x="571661" y="137321"/>
                </a:lnTo>
                <a:cubicBezTo>
                  <a:pt x="559031" y="137321"/>
                  <a:pt x="548801" y="147551"/>
                  <a:pt x="548801" y="160181"/>
                </a:cubicBezTo>
                <a:lnTo>
                  <a:pt x="548801" y="708821"/>
                </a:lnTo>
                <a:cubicBezTo>
                  <a:pt x="548801" y="721451"/>
                  <a:pt x="559031" y="731681"/>
                  <a:pt x="571661" y="731681"/>
                </a:cubicBezTo>
                <a:lnTo>
                  <a:pt x="640241" y="731681"/>
                </a:lnTo>
                <a:cubicBezTo>
                  <a:pt x="652871" y="731681"/>
                  <a:pt x="663101" y="721451"/>
                  <a:pt x="663101" y="708821"/>
                </a:cubicBezTo>
                <a:lnTo>
                  <a:pt x="663101" y="160181"/>
                </a:lnTo>
                <a:cubicBezTo>
                  <a:pt x="663101" y="147551"/>
                  <a:pt x="652871" y="137321"/>
                  <a:pt x="640241" y="137321"/>
                </a:cubicBezTo>
                <a:close/>
                <a:moveTo>
                  <a:pt x="823121" y="161"/>
                </a:moveTo>
                <a:lnTo>
                  <a:pt x="754541" y="161"/>
                </a:lnTo>
                <a:cubicBezTo>
                  <a:pt x="741911" y="161"/>
                  <a:pt x="731681" y="10391"/>
                  <a:pt x="731681" y="23021"/>
                </a:cubicBezTo>
                <a:lnTo>
                  <a:pt x="731681" y="708821"/>
                </a:lnTo>
                <a:cubicBezTo>
                  <a:pt x="731681" y="721451"/>
                  <a:pt x="741911" y="731681"/>
                  <a:pt x="754541" y="731681"/>
                </a:cubicBezTo>
                <a:lnTo>
                  <a:pt x="823121" y="731681"/>
                </a:lnTo>
                <a:cubicBezTo>
                  <a:pt x="835751" y="731681"/>
                  <a:pt x="845981" y="721451"/>
                  <a:pt x="845981" y="708821"/>
                </a:cubicBezTo>
                <a:lnTo>
                  <a:pt x="845981" y="23021"/>
                </a:lnTo>
                <a:cubicBezTo>
                  <a:pt x="845981" y="10391"/>
                  <a:pt x="835751" y="161"/>
                  <a:pt x="823121" y="161"/>
                </a:cubicBezTo>
                <a:close/>
              </a:path>
            </a:pathLst>
          </a:custGeom>
          <a:solidFill>
            <a:srgbClr val="910830"/>
          </a:solidFill>
          <a:ln w="1429" cap="flat">
            <a:noFill/>
            <a:prstDash val="solid"/>
            <a:miter/>
          </a:ln>
        </p:spPr>
        <p:txBody>
          <a:bodyPr rtlCol="0" anchor="ctr"/>
          <a:lstStyle/>
          <a:p>
            <a:endParaRPr lang="en-GB"/>
          </a:p>
        </p:txBody>
      </p:sp>
      <p:sp>
        <p:nvSpPr>
          <p:cNvPr id="396" name="Grafik 392">
            <a:extLst>
              <a:ext uri="{FF2B5EF4-FFF2-40B4-BE49-F238E27FC236}">
                <a16:creationId xmlns:a16="http://schemas.microsoft.com/office/drawing/2014/main" id="{0D75142A-68F6-4940-88E4-375CE90C55AE}"/>
              </a:ext>
            </a:extLst>
          </p:cNvPr>
          <p:cNvSpPr/>
          <p:nvPr/>
        </p:nvSpPr>
        <p:spPr>
          <a:xfrm>
            <a:off x="3596728" y="5672135"/>
            <a:ext cx="480789" cy="360591"/>
          </a:xfrm>
          <a:custGeom>
            <a:avLst/>
            <a:gdLst>
              <a:gd name="connsiteX0" fmla="*/ 708819 w 731520"/>
              <a:gd name="connsiteY0" fmla="*/ 365919 h 548640"/>
              <a:gd name="connsiteX1" fmla="*/ 577574 w 731520"/>
              <a:gd name="connsiteY1" fmla="*/ 365919 h 548640"/>
              <a:gd name="connsiteX2" fmla="*/ 540741 w 731520"/>
              <a:gd name="connsiteY2" fmla="*/ 325171 h 548640"/>
              <a:gd name="connsiteX3" fmla="*/ 418154 w 731520"/>
              <a:gd name="connsiteY3" fmla="*/ 224730 h 548640"/>
              <a:gd name="connsiteX4" fmla="*/ 309412 w 731520"/>
              <a:gd name="connsiteY4" fmla="*/ 295067 h 548640"/>
              <a:gd name="connsiteX5" fmla="*/ 278480 w 731520"/>
              <a:gd name="connsiteY5" fmla="*/ 60881 h 548640"/>
              <a:gd name="connsiteX6" fmla="*/ 209157 w 731520"/>
              <a:gd name="connsiteY6" fmla="*/ 159 h 548640"/>
              <a:gd name="connsiteX7" fmla="*/ 139862 w 731520"/>
              <a:gd name="connsiteY7" fmla="*/ 60881 h 548640"/>
              <a:gd name="connsiteX8" fmla="*/ 80398 w 731520"/>
              <a:gd name="connsiteY8" fmla="*/ 314770 h 548640"/>
              <a:gd name="connsiteX9" fmla="*/ 40636 w 731520"/>
              <a:gd name="connsiteY9" fmla="*/ 365919 h 548640"/>
              <a:gd name="connsiteX10" fmla="*/ 23019 w 731520"/>
              <a:gd name="connsiteY10" fmla="*/ 365919 h 548640"/>
              <a:gd name="connsiteX11" fmla="*/ 159 w 731520"/>
              <a:gd name="connsiteY11" fmla="*/ 388779 h 548640"/>
              <a:gd name="connsiteX12" fmla="*/ 159 w 731520"/>
              <a:gd name="connsiteY12" fmla="*/ 434499 h 548640"/>
              <a:gd name="connsiteX13" fmla="*/ 23019 w 731520"/>
              <a:gd name="connsiteY13" fmla="*/ 457359 h 548640"/>
              <a:gd name="connsiteX14" fmla="*/ 40636 w 731520"/>
              <a:gd name="connsiteY14" fmla="*/ 457359 h 548640"/>
              <a:gd name="connsiteX15" fmla="*/ 169423 w 731520"/>
              <a:gd name="connsiteY15" fmla="*/ 335630 h 548640"/>
              <a:gd name="connsiteX16" fmla="*/ 203484 w 731520"/>
              <a:gd name="connsiteY16" fmla="*/ 190211 h 548640"/>
              <a:gd name="connsiteX17" fmla="*/ 245275 w 731520"/>
              <a:gd name="connsiteY17" fmla="*/ 507551 h 548640"/>
              <a:gd name="connsiteX18" fmla="*/ 286623 w 731520"/>
              <a:gd name="connsiteY18" fmla="*/ 548628 h 548640"/>
              <a:gd name="connsiteX19" fmla="*/ 290810 w 731520"/>
              <a:gd name="connsiteY19" fmla="*/ 548813 h 548640"/>
              <a:gd name="connsiteX20" fmla="*/ 334658 w 731520"/>
              <a:gd name="connsiteY20" fmla="*/ 516024 h 548640"/>
              <a:gd name="connsiteX21" fmla="*/ 381850 w 731520"/>
              <a:gd name="connsiteY21" fmla="*/ 355518 h 548640"/>
              <a:gd name="connsiteX22" fmla="*/ 418154 w 731520"/>
              <a:gd name="connsiteY22" fmla="*/ 316199 h 548640"/>
              <a:gd name="connsiteX23" fmla="*/ 454987 w 731520"/>
              <a:gd name="connsiteY23" fmla="*/ 356947 h 548640"/>
              <a:gd name="connsiteX24" fmla="*/ 577574 w 731520"/>
              <a:gd name="connsiteY24" fmla="*/ 457388 h 548640"/>
              <a:gd name="connsiteX25" fmla="*/ 708819 w 731520"/>
              <a:gd name="connsiteY25" fmla="*/ 457388 h 548640"/>
              <a:gd name="connsiteX26" fmla="*/ 731679 w 731520"/>
              <a:gd name="connsiteY26" fmla="*/ 434528 h 548640"/>
              <a:gd name="connsiteX27" fmla="*/ 731679 w 731520"/>
              <a:gd name="connsiteY27" fmla="*/ 388808 h 548640"/>
              <a:gd name="connsiteX28" fmla="*/ 708819 w 731520"/>
              <a:gd name="connsiteY28" fmla="*/ 365919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548640">
                <a:moveTo>
                  <a:pt x="708819" y="365919"/>
                </a:moveTo>
                <a:lnTo>
                  <a:pt x="577574" y="365919"/>
                </a:lnTo>
                <a:cubicBezTo>
                  <a:pt x="564330" y="365919"/>
                  <a:pt x="549399" y="349760"/>
                  <a:pt x="540741" y="325171"/>
                </a:cubicBezTo>
                <a:cubicBezTo>
                  <a:pt x="518981" y="263221"/>
                  <a:pt x="472004" y="224730"/>
                  <a:pt x="418154" y="224730"/>
                </a:cubicBezTo>
                <a:cubicBezTo>
                  <a:pt x="374092" y="224730"/>
                  <a:pt x="334615" y="250519"/>
                  <a:pt x="309412" y="295067"/>
                </a:cubicBezTo>
                <a:lnTo>
                  <a:pt x="278480" y="60881"/>
                </a:lnTo>
                <a:cubicBezTo>
                  <a:pt x="269964" y="24562"/>
                  <a:pt x="242104" y="159"/>
                  <a:pt x="209157" y="159"/>
                </a:cubicBezTo>
                <a:cubicBezTo>
                  <a:pt x="176224" y="159"/>
                  <a:pt x="148363" y="24562"/>
                  <a:pt x="139862" y="60881"/>
                </a:cubicBezTo>
                <a:lnTo>
                  <a:pt x="80398" y="314770"/>
                </a:lnTo>
                <a:cubicBezTo>
                  <a:pt x="72597" y="347988"/>
                  <a:pt x="54094" y="365919"/>
                  <a:pt x="40636" y="365919"/>
                </a:cubicBezTo>
                <a:lnTo>
                  <a:pt x="23019" y="365919"/>
                </a:lnTo>
                <a:cubicBezTo>
                  <a:pt x="10389" y="365919"/>
                  <a:pt x="159" y="376149"/>
                  <a:pt x="159" y="388779"/>
                </a:cubicBezTo>
                <a:lnTo>
                  <a:pt x="159" y="434499"/>
                </a:lnTo>
                <a:cubicBezTo>
                  <a:pt x="159" y="447129"/>
                  <a:pt x="10389" y="457359"/>
                  <a:pt x="23019" y="457359"/>
                </a:cubicBezTo>
                <a:lnTo>
                  <a:pt x="40636" y="457359"/>
                </a:lnTo>
                <a:cubicBezTo>
                  <a:pt x="100600" y="457359"/>
                  <a:pt x="152350" y="408453"/>
                  <a:pt x="169423" y="335630"/>
                </a:cubicBezTo>
                <a:lnTo>
                  <a:pt x="203484" y="190211"/>
                </a:lnTo>
                <a:lnTo>
                  <a:pt x="245275" y="507551"/>
                </a:lnTo>
                <a:cubicBezTo>
                  <a:pt x="248104" y="529054"/>
                  <a:pt x="265021" y="546770"/>
                  <a:pt x="286623" y="548628"/>
                </a:cubicBezTo>
                <a:cubicBezTo>
                  <a:pt x="288038" y="548756"/>
                  <a:pt x="289424" y="548813"/>
                  <a:pt x="290810" y="548813"/>
                </a:cubicBezTo>
                <a:cubicBezTo>
                  <a:pt x="310926" y="548813"/>
                  <a:pt x="328872" y="535569"/>
                  <a:pt x="334658" y="516024"/>
                </a:cubicBezTo>
                <a:lnTo>
                  <a:pt x="381850" y="355518"/>
                </a:lnTo>
                <a:cubicBezTo>
                  <a:pt x="390251" y="331629"/>
                  <a:pt x="404481" y="316199"/>
                  <a:pt x="418154" y="316199"/>
                </a:cubicBezTo>
                <a:cubicBezTo>
                  <a:pt x="431842" y="316199"/>
                  <a:pt x="446086" y="331629"/>
                  <a:pt x="454987" y="356947"/>
                </a:cubicBezTo>
                <a:cubicBezTo>
                  <a:pt x="476747" y="418897"/>
                  <a:pt x="523725" y="457388"/>
                  <a:pt x="577574" y="457388"/>
                </a:cubicBezTo>
                <a:lnTo>
                  <a:pt x="708819" y="457388"/>
                </a:lnTo>
                <a:cubicBezTo>
                  <a:pt x="721449" y="457388"/>
                  <a:pt x="731679" y="447158"/>
                  <a:pt x="731679" y="434528"/>
                </a:cubicBezTo>
                <a:lnTo>
                  <a:pt x="731679" y="388808"/>
                </a:lnTo>
                <a:cubicBezTo>
                  <a:pt x="731679" y="376149"/>
                  <a:pt x="721449" y="365919"/>
                  <a:pt x="708819" y="365919"/>
                </a:cubicBezTo>
                <a:close/>
              </a:path>
            </a:pathLst>
          </a:custGeom>
          <a:solidFill>
            <a:srgbClr val="910830"/>
          </a:solidFill>
          <a:ln w="1414" cap="flat">
            <a:noFill/>
            <a:prstDash val="solid"/>
            <a:miter/>
          </a:ln>
        </p:spPr>
        <p:txBody>
          <a:bodyPr rtlCol="0" anchor="ctr"/>
          <a:lstStyle/>
          <a:p>
            <a:endParaRPr lang="en-GB"/>
          </a:p>
        </p:txBody>
      </p:sp>
      <p:sp>
        <p:nvSpPr>
          <p:cNvPr id="397" name="Grafik 393">
            <a:extLst>
              <a:ext uri="{FF2B5EF4-FFF2-40B4-BE49-F238E27FC236}">
                <a16:creationId xmlns:a16="http://schemas.microsoft.com/office/drawing/2014/main" id="{FCCB0B62-DB05-4E96-9BAF-AAC46F416B02}"/>
              </a:ext>
            </a:extLst>
          </p:cNvPr>
          <p:cNvSpPr/>
          <p:nvPr/>
        </p:nvSpPr>
        <p:spPr>
          <a:xfrm>
            <a:off x="4100367" y="5672135"/>
            <a:ext cx="480789" cy="368104"/>
          </a:xfrm>
          <a:custGeom>
            <a:avLst/>
            <a:gdLst>
              <a:gd name="connsiteX0" fmla="*/ 594519 w 731520"/>
              <a:gd name="connsiteY0" fmla="*/ 548799 h 560070"/>
              <a:gd name="connsiteX1" fmla="*/ 474504 w 731520"/>
              <a:gd name="connsiteY1" fmla="*/ 548799 h 560070"/>
              <a:gd name="connsiteX2" fmla="*/ 457359 w 731520"/>
              <a:gd name="connsiteY2" fmla="*/ 531654 h 560070"/>
              <a:gd name="connsiteX3" fmla="*/ 457359 w 731520"/>
              <a:gd name="connsiteY3" fmla="*/ 474504 h 560070"/>
              <a:gd name="connsiteX4" fmla="*/ 474504 w 731520"/>
              <a:gd name="connsiteY4" fmla="*/ 457359 h 560070"/>
              <a:gd name="connsiteX5" fmla="*/ 594519 w 731520"/>
              <a:gd name="connsiteY5" fmla="*/ 457359 h 560070"/>
              <a:gd name="connsiteX6" fmla="*/ 640239 w 731520"/>
              <a:gd name="connsiteY6" fmla="*/ 411639 h 560070"/>
              <a:gd name="connsiteX7" fmla="*/ 640239 w 731520"/>
              <a:gd name="connsiteY7" fmla="*/ 137319 h 560070"/>
              <a:gd name="connsiteX8" fmla="*/ 594519 w 731520"/>
              <a:gd name="connsiteY8" fmla="*/ 91599 h 560070"/>
              <a:gd name="connsiteX9" fmla="*/ 474504 w 731520"/>
              <a:gd name="connsiteY9" fmla="*/ 91599 h 560070"/>
              <a:gd name="connsiteX10" fmla="*/ 457359 w 731520"/>
              <a:gd name="connsiteY10" fmla="*/ 74454 h 560070"/>
              <a:gd name="connsiteX11" fmla="*/ 457359 w 731520"/>
              <a:gd name="connsiteY11" fmla="*/ 17304 h 560070"/>
              <a:gd name="connsiteX12" fmla="*/ 474504 w 731520"/>
              <a:gd name="connsiteY12" fmla="*/ 159 h 560070"/>
              <a:gd name="connsiteX13" fmla="*/ 594519 w 731520"/>
              <a:gd name="connsiteY13" fmla="*/ 159 h 560070"/>
              <a:gd name="connsiteX14" fmla="*/ 731679 w 731520"/>
              <a:gd name="connsiteY14" fmla="*/ 137319 h 560070"/>
              <a:gd name="connsiteX15" fmla="*/ 731679 w 731520"/>
              <a:gd name="connsiteY15" fmla="*/ 411639 h 560070"/>
              <a:gd name="connsiteX16" fmla="*/ 594519 w 731520"/>
              <a:gd name="connsiteY16" fmla="*/ 548799 h 560070"/>
              <a:gd name="connsiteX17" fmla="*/ 527368 w 731520"/>
              <a:gd name="connsiteY17" fmla="*/ 261620 h 560070"/>
              <a:gd name="connsiteX18" fmla="*/ 287338 w 731520"/>
              <a:gd name="connsiteY18" fmla="*/ 21590 h 560070"/>
              <a:gd name="connsiteX19" fmla="*/ 228759 w 731520"/>
              <a:gd name="connsiteY19" fmla="*/ 45879 h 560070"/>
              <a:gd name="connsiteX20" fmla="*/ 228759 w 731520"/>
              <a:gd name="connsiteY20" fmla="*/ 183039 h 560070"/>
              <a:gd name="connsiteX21" fmla="*/ 34449 w 731520"/>
              <a:gd name="connsiteY21" fmla="*/ 183039 h 560070"/>
              <a:gd name="connsiteX22" fmla="*/ 159 w 731520"/>
              <a:gd name="connsiteY22" fmla="*/ 217329 h 560070"/>
              <a:gd name="connsiteX23" fmla="*/ 159 w 731520"/>
              <a:gd name="connsiteY23" fmla="*/ 354489 h 560070"/>
              <a:gd name="connsiteX24" fmla="*/ 34449 w 731520"/>
              <a:gd name="connsiteY24" fmla="*/ 388779 h 560070"/>
              <a:gd name="connsiteX25" fmla="*/ 228759 w 731520"/>
              <a:gd name="connsiteY25" fmla="*/ 388779 h 560070"/>
              <a:gd name="connsiteX26" fmla="*/ 228759 w 731520"/>
              <a:gd name="connsiteY26" fmla="*/ 525939 h 560070"/>
              <a:gd name="connsiteX27" fmla="*/ 287338 w 731520"/>
              <a:gd name="connsiteY27" fmla="*/ 550228 h 560070"/>
              <a:gd name="connsiteX28" fmla="*/ 527368 w 731520"/>
              <a:gd name="connsiteY28" fmla="*/ 310198 h 560070"/>
              <a:gd name="connsiteX29" fmla="*/ 527368 w 731520"/>
              <a:gd name="connsiteY29" fmla="*/ 261620 h 560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31520" h="560070">
                <a:moveTo>
                  <a:pt x="594519" y="548799"/>
                </a:moveTo>
                <a:lnTo>
                  <a:pt x="474504" y="548799"/>
                </a:lnTo>
                <a:cubicBezTo>
                  <a:pt x="465074" y="548799"/>
                  <a:pt x="457359" y="541084"/>
                  <a:pt x="457359" y="531654"/>
                </a:cubicBezTo>
                <a:lnTo>
                  <a:pt x="457359" y="474504"/>
                </a:lnTo>
                <a:cubicBezTo>
                  <a:pt x="457359" y="465074"/>
                  <a:pt x="465074" y="457359"/>
                  <a:pt x="474504" y="457359"/>
                </a:cubicBezTo>
                <a:lnTo>
                  <a:pt x="594519" y="457359"/>
                </a:lnTo>
                <a:cubicBezTo>
                  <a:pt x="619808" y="457359"/>
                  <a:pt x="640239" y="436928"/>
                  <a:pt x="640239" y="411639"/>
                </a:cubicBezTo>
                <a:lnTo>
                  <a:pt x="640239" y="137319"/>
                </a:lnTo>
                <a:cubicBezTo>
                  <a:pt x="640239" y="112030"/>
                  <a:pt x="619808" y="91599"/>
                  <a:pt x="594519" y="91599"/>
                </a:cubicBezTo>
                <a:lnTo>
                  <a:pt x="474504" y="91599"/>
                </a:lnTo>
                <a:cubicBezTo>
                  <a:pt x="465074" y="91599"/>
                  <a:pt x="457359" y="83884"/>
                  <a:pt x="457359" y="74454"/>
                </a:cubicBezTo>
                <a:lnTo>
                  <a:pt x="457359" y="17304"/>
                </a:lnTo>
                <a:cubicBezTo>
                  <a:pt x="457359" y="7874"/>
                  <a:pt x="465074" y="159"/>
                  <a:pt x="474504" y="159"/>
                </a:cubicBezTo>
                <a:lnTo>
                  <a:pt x="594519" y="159"/>
                </a:lnTo>
                <a:cubicBezTo>
                  <a:pt x="670243" y="159"/>
                  <a:pt x="731679" y="61595"/>
                  <a:pt x="731679" y="137319"/>
                </a:cubicBezTo>
                <a:lnTo>
                  <a:pt x="731679" y="411639"/>
                </a:lnTo>
                <a:cubicBezTo>
                  <a:pt x="731679" y="487363"/>
                  <a:pt x="670243" y="548799"/>
                  <a:pt x="594519" y="548799"/>
                </a:cubicBezTo>
                <a:close/>
                <a:moveTo>
                  <a:pt x="527368" y="261620"/>
                </a:moveTo>
                <a:lnTo>
                  <a:pt x="287338" y="21590"/>
                </a:lnTo>
                <a:cubicBezTo>
                  <a:pt x="265907" y="159"/>
                  <a:pt x="228759" y="15161"/>
                  <a:pt x="228759" y="45879"/>
                </a:cubicBezTo>
                <a:lnTo>
                  <a:pt x="228759" y="183039"/>
                </a:lnTo>
                <a:lnTo>
                  <a:pt x="34449" y="183039"/>
                </a:lnTo>
                <a:cubicBezTo>
                  <a:pt x="15447" y="183039"/>
                  <a:pt x="159" y="198327"/>
                  <a:pt x="159" y="217329"/>
                </a:cubicBezTo>
                <a:lnTo>
                  <a:pt x="159" y="354489"/>
                </a:lnTo>
                <a:cubicBezTo>
                  <a:pt x="159" y="373491"/>
                  <a:pt x="15447" y="388779"/>
                  <a:pt x="34449" y="388779"/>
                </a:cubicBezTo>
                <a:lnTo>
                  <a:pt x="228759" y="388779"/>
                </a:lnTo>
                <a:lnTo>
                  <a:pt x="228759" y="525939"/>
                </a:lnTo>
                <a:cubicBezTo>
                  <a:pt x="228759" y="556657"/>
                  <a:pt x="265907" y="571659"/>
                  <a:pt x="287338" y="550228"/>
                </a:cubicBezTo>
                <a:lnTo>
                  <a:pt x="527368" y="310198"/>
                </a:lnTo>
                <a:cubicBezTo>
                  <a:pt x="540655" y="296768"/>
                  <a:pt x="540655" y="275051"/>
                  <a:pt x="527368" y="261620"/>
                </a:cubicBezTo>
                <a:close/>
              </a:path>
            </a:pathLst>
          </a:custGeom>
          <a:solidFill>
            <a:srgbClr val="910830"/>
          </a:solidFill>
          <a:ln w="1414" cap="flat">
            <a:noFill/>
            <a:prstDash val="solid"/>
            <a:miter/>
          </a:ln>
        </p:spPr>
        <p:txBody>
          <a:bodyPr rtlCol="0" anchor="ctr"/>
          <a:lstStyle/>
          <a:p>
            <a:endParaRPr lang="en-GB"/>
          </a:p>
        </p:txBody>
      </p:sp>
      <p:sp>
        <p:nvSpPr>
          <p:cNvPr id="398" name="Grafik 394">
            <a:extLst>
              <a:ext uri="{FF2B5EF4-FFF2-40B4-BE49-F238E27FC236}">
                <a16:creationId xmlns:a16="http://schemas.microsoft.com/office/drawing/2014/main" id="{01129BD1-DB94-4A4C-94AA-3794BF913C7C}"/>
              </a:ext>
            </a:extLst>
          </p:cNvPr>
          <p:cNvSpPr/>
          <p:nvPr/>
        </p:nvSpPr>
        <p:spPr>
          <a:xfrm>
            <a:off x="7580762" y="5612036"/>
            <a:ext cx="420690" cy="480789"/>
          </a:xfrm>
          <a:custGeom>
            <a:avLst/>
            <a:gdLst>
              <a:gd name="connsiteX0" fmla="*/ 130795 w 640080"/>
              <a:gd name="connsiteY0" fmla="*/ 691657 h 731520"/>
              <a:gd name="connsiteX1" fmla="*/ 172415 w 640080"/>
              <a:gd name="connsiteY1" fmla="*/ 650039 h 731520"/>
              <a:gd name="connsiteX2" fmla="*/ 261416 w 640080"/>
              <a:gd name="connsiteY2" fmla="*/ 650039 h 731520"/>
              <a:gd name="connsiteX3" fmla="*/ 261416 w 640080"/>
              <a:gd name="connsiteY3" fmla="*/ 641875 h 731520"/>
              <a:gd name="connsiteX4" fmla="*/ 81588 w 640080"/>
              <a:gd name="connsiteY4" fmla="*/ 641875 h 731520"/>
              <a:gd name="connsiteX5" fmla="*/ 39968 w 640080"/>
              <a:gd name="connsiteY5" fmla="*/ 600257 h 731520"/>
              <a:gd name="connsiteX6" fmla="*/ 80781 w 640080"/>
              <a:gd name="connsiteY6" fmla="*/ 560230 h 731520"/>
              <a:gd name="connsiteX7" fmla="*/ 261416 w 640080"/>
              <a:gd name="connsiteY7" fmla="*/ 560230 h 731520"/>
              <a:gd name="connsiteX8" fmla="*/ 261416 w 640080"/>
              <a:gd name="connsiteY8" fmla="*/ 552066 h 731520"/>
              <a:gd name="connsiteX9" fmla="*/ 41787 w 640080"/>
              <a:gd name="connsiteY9" fmla="*/ 552066 h 731520"/>
              <a:gd name="connsiteX10" fmla="*/ 168 w 640080"/>
              <a:gd name="connsiteY10" fmla="*/ 510448 h 731520"/>
              <a:gd name="connsiteX11" fmla="*/ 40981 w 640080"/>
              <a:gd name="connsiteY11" fmla="*/ 470425 h 731520"/>
              <a:gd name="connsiteX12" fmla="*/ 261417 w 640080"/>
              <a:gd name="connsiteY12" fmla="*/ 470425 h 731520"/>
              <a:gd name="connsiteX13" fmla="*/ 261417 w 640080"/>
              <a:gd name="connsiteY13" fmla="*/ 462261 h 731520"/>
              <a:gd name="connsiteX14" fmla="*/ 82608 w 640080"/>
              <a:gd name="connsiteY14" fmla="*/ 462261 h 731520"/>
              <a:gd name="connsiteX15" fmla="*/ 40988 w 640080"/>
              <a:gd name="connsiteY15" fmla="*/ 420643 h 731520"/>
              <a:gd name="connsiteX16" fmla="*/ 81802 w 640080"/>
              <a:gd name="connsiteY16" fmla="*/ 380619 h 731520"/>
              <a:gd name="connsiteX17" fmla="*/ 322641 w 640080"/>
              <a:gd name="connsiteY17" fmla="*/ 380619 h 731520"/>
              <a:gd name="connsiteX18" fmla="*/ 278228 w 640080"/>
              <a:gd name="connsiteY18" fmla="*/ 348321 h 731520"/>
              <a:gd name="connsiteX19" fmla="*/ 269224 w 640080"/>
              <a:gd name="connsiteY19" fmla="*/ 291297 h 731520"/>
              <a:gd name="connsiteX20" fmla="*/ 326248 w 640080"/>
              <a:gd name="connsiteY20" fmla="*/ 282293 h 731520"/>
              <a:gd name="connsiteX21" fmla="*/ 502500 w 640080"/>
              <a:gd name="connsiteY21" fmla="*/ 410473 h 731520"/>
              <a:gd name="connsiteX22" fmla="*/ 522674 w 640080"/>
              <a:gd name="connsiteY22" fmla="*/ 450089 h 731520"/>
              <a:gd name="connsiteX23" fmla="*/ 522674 w 640080"/>
              <a:gd name="connsiteY23" fmla="*/ 651737 h 731520"/>
              <a:gd name="connsiteX24" fmla="*/ 484908 w 640080"/>
              <a:gd name="connsiteY24" fmla="*/ 699421 h 731520"/>
              <a:gd name="connsiteX25" fmla="*/ 369935 w 640080"/>
              <a:gd name="connsiteY25" fmla="*/ 726473 h 731520"/>
              <a:gd name="connsiteX26" fmla="*/ 325057 w 640080"/>
              <a:gd name="connsiteY26" fmla="*/ 731682 h 731520"/>
              <a:gd name="connsiteX27" fmla="*/ 171609 w 640080"/>
              <a:gd name="connsiteY27" fmla="*/ 731682 h 731520"/>
              <a:gd name="connsiteX28" fmla="*/ 130795 w 640080"/>
              <a:gd name="connsiteY28" fmla="*/ 691657 h 731520"/>
              <a:gd name="connsiteX29" fmla="*/ 235450 w 640080"/>
              <a:gd name="connsiteY29" fmla="*/ 369186 h 731520"/>
              <a:gd name="connsiteX30" fmla="*/ 287489 w 640080"/>
              <a:gd name="connsiteY30" fmla="*/ 369186 h 731520"/>
              <a:gd name="connsiteX31" fmla="*/ 271506 w 640080"/>
              <a:gd name="connsiteY31" fmla="*/ 357562 h 731520"/>
              <a:gd name="connsiteX32" fmla="*/ 266977 w 640080"/>
              <a:gd name="connsiteY32" fmla="*/ 276786 h 731520"/>
              <a:gd name="connsiteX33" fmla="*/ 248397 w 640080"/>
              <a:gd name="connsiteY33" fmla="*/ 252926 h 731520"/>
              <a:gd name="connsiteX34" fmla="*/ 189990 w 640080"/>
              <a:gd name="connsiteY34" fmla="*/ 245657 h 731520"/>
              <a:gd name="connsiteX35" fmla="*/ 183485 w 640080"/>
              <a:gd name="connsiteY35" fmla="*/ 302450 h 731520"/>
              <a:gd name="connsiteX36" fmla="*/ 235450 w 640080"/>
              <a:gd name="connsiteY36" fmla="*/ 369186 h 731520"/>
              <a:gd name="connsiteX37" fmla="*/ 640212 w 640080"/>
              <a:gd name="connsiteY37" fmla="*/ 366182 h 731520"/>
              <a:gd name="connsiteX38" fmla="*/ 633064 w 640080"/>
              <a:gd name="connsiteY38" fmla="*/ 148366 h 731520"/>
              <a:gd name="connsiteX39" fmla="*/ 590926 w 640080"/>
              <a:gd name="connsiteY39" fmla="*/ 108905 h 731520"/>
              <a:gd name="connsiteX40" fmla="*/ 551465 w 640080"/>
              <a:gd name="connsiteY40" fmla="*/ 151043 h 731520"/>
              <a:gd name="connsiteX41" fmla="*/ 553268 w 640080"/>
              <a:gd name="connsiteY41" fmla="*/ 205929 h 731520"/>
              <a:gd name="connsiteX42" fmla="*/ 405303 w 640080"/>
              <a:gd name="connsiteY42" fmla="*/ 15904 h 731520"/>
              <a:gd name="connsiteX43" fmla="*/ 348648 w 640080"/>
              <a:gd name="connsiteY43" fmla="*/ 8291 h 731520"/>
              <a:gd name="connsiteX44" fmla="*/ 341382 w 640080"/>
              <a:gd name="connsiteY44" fmla="*/ 66700 h 731520"/>
              <a:gd name="connsiteX45" fmla="*/ 451237 w 640080"/>
              <a:gd name="connsiteY45" fmla="*/ 207782 h 731520"/>
              <a:gd name="connsiteX46" fmla="*/ 444795 w 640080"/>
              <a:gd name="connsiteY46" fmla="*/ 212798 h 731520"/>
              <a:gd name="connsiteX47" fmla="*/ 309363 w 640080"/>
              <a:gd name="connsiteY47" fmla="*/ 38871 h 731520"/>
              <a:gd name="connsiteX48" fmla="*/ 252709 w 640080"/>
              <a:gd name="connsiteY48" fmla="*/ 31258 h 731520"/>
              <a:gd name="connsiteX49" fmla="*/ 245443 w 640080"/>
              <a:gd name="connsiteY49" fmla="*/ 89667 h 731520"/>
              <a:gd name="connsiteX50" fmla="*/ 380378 w 640080"/>
              <a:gd name="connsiteY50" fmla="*/ 262957 h 731520"/>
              <a:gd name="connsiteX51" fmla="*/ 373936 w 640080"/>
              <a:gd name="connsiteY51" fmla="*/ 267974 h 731520"/>
              <a:gd name="connsiteX52" fmla="*/ 262958 w 640080"/>
              <a:gd name="connsiteY52" fmla="*/ 125450 h 731520"/>
              <a:gd name="connsiteX53" fmla="*/ 206303 w 640080"/>
              <a:gd name="connsiteY53" fmla="*/ 117838 h 731520"/>
              <a:gd name="connsiteX54" fmla="*/ 199037 w 640080"/>
              <a:gd name="connsiteY54" fmla="*/ 176247 h 731520"/>
              <a:gd name="connsiteX55" fmla="*/ 273408 w 640080"/>
              <a:gd name="connsiteY55" fmla="*/ 271757 h 731520"/>
              <a:gd name="connsiteX56" fmla="*/ 332972 w 640080"/>
              <a:gd name="connsiteY56" fmla="*/ 273049 h 731520"/>
              <a:gd name="connsiteX57" fmla="*/ 509223 w 640080"/>
              <a:gd name="connsiteY57" fmla="*/ 401228 h 731520"/>
              <a:gd name="connsiteX58" fmla="*/ 534104 w 640080"/>
              <a:gd name="connsiteY58" fmla="*/ 450088 h 731520"/>
              <a:gd name="connsiteX59" fmla="*/ 534104 w 640080"/>
              <a:gd name="connsiteY59" fmla="*/ 474375 h 731520"/>
              <a:gd name="connsiteX60" fmla="*/ 621350 w 640080"/>
              <a:gd name="connsiteY60" fmla="*/ 406440 h 731520"/>
              <a:gd name="connsiteX61" fmla="*/ 640212 w 640080"/>
              <a:gd name="connsiteY61" fmla="*/ 36618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40080" h="731520">
                <a:moveTo>
                  <a:pt x="130795" y="691657"/>
                </a:moveTo>
                <a:cubicBezTo>
                  <a:pt x="130357" y="668771"/>
                  <a:pt x="149525" y="650039"/>
                  <a:pt x="172415" y="650039"/>
                </a:cubicBezTo>
                <a:lnTo>
                  <a:pt x="261416" y="650039"/>
                </a:lnTo>
                <a:lnTo>
                  <a:pt x="261416" y="641875"/>
                </a:lnTo>
                <a:lnTo>
                  <a:pt x="81588" y="641875"/>
                </a:lnTo>
                <a:cubicBezTo>
                  <a:pt x="58698" y="641875"/>
                  <a:pt x="39530" y="623142"/>
                  <a:pt x="39968" y="600257"/>
                </a:cubicBezTo>
                <a:cubicBezTo>
                  <a:pt x="40393" y="578077"/>
                  <a:pt x="58502" y="560230"/>
                  <a:pt x="80781" y="560230"/>
                </a:cubicBezTo>
                <a:lnTo>
                  <a:pt x="261416" y="560230"/>
                </a:lnTo>
                <a:lnTo>
                  <a:pt x="261416" y="552066"/>
                </a:lnTo>
                <a:lnTo>
                  <a:pt x="41787" y="552066"/>
                </a:lnTo>
                <a:cubicBezTo>
                  <a:pt x="18897" y="552066"/>
                  <a:pt x="-271" y="533334"/>
                  <a:pt x="168" y="510448"/>
                </a:cubicBezTo>
                <a:cubicBezTo>
                  <a:pt x="592" y="488271"/>
                  <a:pt x="18703" y="470425"/>
                  <a:pt x="40981" y="470425"/>
                </a:cubicBezTo>
                <a:lnTo>
                  <a:pt x="261417" y="470425"/>
                </a:lnTo>
                <a:lnTo>
                  <a:pt x="261417" y="462261"/>
                </a:lnTo>
                <a:lnTo>
                  <a:pt x="82608" y="462261"/>
                </a:lnTo>
                <a:cubicBezTo>
                  <a:pt x="59718" y="462261"/>
                  <a:pt x="40550" y="443529"/>
                  <a:pt x="40988" y="420643"/>
                </a:cubicBezTo>
                <a:cubicBezTo>
                  <a:pt x="41413" y="398466"/>
                  <a:pt x="59524" y="380619"/>
                  <a:pt x="81802" y="380619"/>
                </a:cubicBezTo>
                <a:lnTo>
                  <a:pt x="322641" y="380619"/>
                </a:lnTo>
                <a:lnTo>
                  <a:pt x="278228" y="348321"/>
                </a:lnTo>
                <a:cubicBezTo>
                  <a:pt x="259994" y="335061"/>
                  <a:pt x="255964" y="309532"/>
                  <a:pt x="269224" y="291297"/>
                </a:cubicBezTo>
                <a:cubicBezTo>
                  <a:pt x="282484" y="273064"/>
                  <a:pt x="308015" y="269034"/>
                  <a:pt x="326248" y="282293"/>
                </a:cubicBezTo>
                <a:lnTo>
                  <a:pt x="502500" y="410473"/>
                </a:lnTo>
                <a:cubicBezTo>
                  <a:pt x="515175" y="419691"/>
                  <a:pt x="522674" y="434417"/>
                  <a:pt x="522674" y="450089"/>
                </a:cubicBezTo>
                <a:lnTo>
                  <a:pt x="522674" y="651737"/>
                </a:lnTo>
                <a:cubicBezTo>
                  <a:pt x="522674" y="674469"/>
                  <a:pt x="507035" y="694214"/>
                  <a:pt x="484908" y="699421"/>
                </a:cubicBezTo>
                <a:lnTo>
                  <a:pt x="369935" y="726473"/>
                </a:lnTo>
                <a:cubicBezTo>
                  <a:pt x="355226" y="729933"/>
                  <a:pt x="340167" y="731682"/>
                  <a:pt x="325057" y="731682"/>
                </a:cubicBezTo>
                <a:lnTo>
                  <a:pt x="171609" y="731682"/>
                </a:lnTo>
                <a:cubicBezTo>
                  <a:pt x="149331" y="731680"/>
                  <a:pt x="131220" y="713834"/>
                  <a:pt x="130795" y="691657"/>
                </a:cubicBezTo>
                <a:close/>
                <a:moveTo>
                  <a:pt x="235450" y="369186"/>
                </a:moveTo>
                <a:lnTo>
                  <a:pt x="287489" y="369186"/>
                </a:lnTo>
                <a:lnTo>
                  <a:pt x="271506" y="357562"/>
                </a:lnTo>
                <a:cubicBezTo>
                  <a:pt x="244961" y="338258"/>
                  <a:pt x="242484" y="299145"/>
                  <a:pt x="266977" y="276786"/>
                </a:cubicBezTo>
                <a:lnTo>
                  <a:pt x="248397" y="252926"/>
                </a:lnTo>
                <a:cubicBezTo>
                  <a:pt x="234334" y="234865"/>
                  <a:pt x="207778" y="231251"/>
                  <a:pt x="189990" y="245657"/>
                </a:cubicBezTo>
                <a:cubicBezTo>
                  <a:pt x="172752" y="259617"/>
                  <a:pt x="169797" y="284872"/>
                  <a:pt x="183485" y="302450"/>
                </a:cubicBezTo>
                <a:lnTo>
                  <a:pt x="235450" y="369186"/>
                </a:lnTo>
                <a:close/>
                <a:moveTo>
                  <a:pt x="640212" y="366182"/>
                </a:moveTo>
                <a:lnTo>
                  <a:pt x="633064" y="148366"/>
                </a:lnTo>
                <a:cubicBezTo>
                  <a:pt x="632324" y="125833"/>
                  <a:pt x="613459" y="108167"/>
                  <a:pt x="590926" y="108905"/>
                </a:cubicBezTo>
                <a:cubicBezTo>
                  <a:pt x="568390" y="109645"/>
                  <a:pt x="550725" y="128511"/>
                  <a:pt x="551465" y="151043"/>
                </a:cubicBezTo>
                <a:lnTo>
                  <a:pt x="553268" y="205929"/>
                </a:lnTo>
                <a:lnTo>
                  <a:pt x="405303" y="15904"/>
                </a:lnTo>
                <a:cubicBezTo>
                  <a:pt x="391615" y="-1674"/>
                  <a:pt x="366408" y="-4999"/>
                  <a:pt x="348648" y="8291"/>
                </a:cubicBezTo>
                <a:cubicBezTo>
                  <a:pt x="330322" y="22006"/>
                  <a:pt x="327319" y="48639"/>
                  <a:pt x="341382" y="66700"/>
                </a:cubicBezTo>
                <a:lnTo>
                  <a:pt x="451237" y="207782"/>
                </a:lnTo>
                <a:lnTo>
                  <a:pt x="444795" y="212798"/>
                </a:lnTo>
                <a:lnTo>
                  <a:pt x="309363" y="38871"/>
                </a:lnTo>
                <a:cubicBezTo>
                  <a:pt x="295676" y="21293"/>
                  <a:pt x="270469" y="17968"/>
                  <a:pt x="252709" y="31258"/>
                </a:cubicBezTo>
                <a:cubicBezTo>
                  <a:pt x="234383" y="44973"/>
                  <a:pt x="231379" y="71606"/>
                  <a:pt x="245443" y="89667"/>
                </a:cubicBezTo>
                <a:lnTo>
                  <a:pt x="380378" y="262957"/>
                </a:lnTo>
                <a:lnTo>
                  <a:pt x="373936" y="267974"/>
                </a:lnTo>
                <a:lnTo>
                  <a:pt x="262958" y="125450"/>
                </a:lnTo>
                <a:cubicBezTo>
                  <a:pt x="249270" y="107872"/>
                  <a:pt x="224063" y="104548"/>
                  <a:pt x="206303" y="117838"/>
                </a:cubicBezTo>
                <a:cubicBezTo>
                  <a:pt x="187977" y="131552"/>
                  <a:pt x="184974" y="158186"/>
                  <a:pt x="199037" y="176247"/>
                </a:cubicBezTo>
                <a:lnTo>
                  <a:pt x="273408" y="271757"/>
                </a:lnTo>
                <a:cubicBezTo>
                  <a:pt x="291263" y="259960"/>
                  <a:pt x="314920" y="259920"/>
                  <a:pt x="332972" y="273049"/>
                </a:cubicBezTo>
                <a:lnTo>
                  <a:pt x="509223" y="401228"/>
                </a:lnTo>
                <a:cubicBezTo>
                  <a:pt x="524802" y="412558"/>
                  <a:pt x="534104" y="430824"/>
                  <a:pt x="534104" y="450088"/>
                </a:cubicBezTo>
                <a:lnTo>
                  <a:pt x="534104" y="474375"/>
                </a:lnTo>
                <a:lnTo>
                  <a:pt x="621350" y="406440"/>
                </a:lnTo>
                <a:cubicBezTo>
                  <a:pt x="633715" y="396810"/>
                  <a:pt x="640726" y="381845"/>
                  <a:pt x="640212" y="366182"/>
                </a:cubicBezTo>
                <a:close/>
              </a:path>
            </a:pathLst>
          </a:custGeom>
          <a:solidFill>
            <a:srgbClr val="910830"/>
          </a:solidFill>
          <a:ln w="1424" cap="flat">
            <a:noFill/>
            <a:prstDash val="solid"/>
            <a:miter/>
          </a:ln>
        </p:spPr>
        <p:txBody>
          <a:bodyPr rtlCol="0" anchor="ctr"/>
          <a:lstStyle/>
          <a:p>
            <a:endParaRPr lang="en-GB"/>
          </a:p>
        </p:txBody>
      </p:sp>
      <p:sp>
        <p:nvSpPr>
          <p:cNvPr id="399" name="Grafik 395">
            <a:extLst>
              <a:ext uri="{FF2B5EF4-FFF2-40B4-BE49-F238E27FC236}">
                <a16:creationId xmlns:a16="http://schemas.microsoft.com/office/drawing/2014/main" id="{195C6BE0-20D0-442E-9745-2A20D44341CC}"/>
              </a:ext>
            </a:extLst>
          </p:cNvPr>
          <p:cNvSpPr/>
          <p:nvPr/>
        </p:nvSpPr>
        <p:spPr>
          <a:xfrm>
            <a:off x="4604005" y="5672115"/>
            <a:ext cx="473276" cy="360591"/>
          </a:xfrm>
          <a:custGeom>
            <a:avLst/>
            <a:gdLst>
              <a:gd name="connsiteX0" fmla="*/ 710248 w 720090"/>
              <a:gd name="connsiteY0" fmla="*/ 298798 h 548640"/>
              <a:gd name="connsiteX1" fmla="*/ 470218 w 720090"/>
              <a:gd name="connsiteY1" fmla="*/ 538828 h 548640"/>
              <a:gd name="connsiteX2" fmla="*/ 411639 w 720090"/>
              <a:gd name="connsiteY2" fmla="*/ 514539 h 548640"/>
              <a:gd name="connsiteX3" fmla="*/ 411639 w 720090"/>
              <a:gd name="connsiteY3" fmla="*/ 377379 h 548640"/>
              <a:gd name="connsiteX4" fmla="*/ 217329 w 720090"/>
              <a:gd name="connsiteY4" fmla="*/ 377379 h 548640"/>
              <a:gd name="connsiteX5" fmla="*/ 183039 w 720090"/>
              <a:gd name="connsiteY5" fmla="*/ 343089 h 548640"/>
              <a:gd name="connsiteX6" fmla="*/ 183039 w 720090"/>
              <a:gd name="connsiteY6" fmla="*/ 205929 h 548640"/>
              <a:gd name="connsiteX7" fmla="*/ 217329 w 720090"/>
              <a:gd name="connsiteY7" fmla="*/ 171639 h 548640"/>
              <a:gd name="connsiteX8" fmla="*/ 411639 w 720090"/>
              <a:gd name="connsiteY8" fmla="*/ 171639 h 548640"/>
              <a:gd name="connsiteX9" fmla="*/ 411639 w 720090"/>
              <a:gd name="connsiteY9" fmla="*/ 34479 h 548640"/>
              <a:gd name="connsiteX10" fmla="*/ 470218 w 720090"/>
              <a:gd name="connsiteY10" fmla="*/ 10191 h 548640"/>
              <a:gd name="connsiteX11" fmla="*/ 710248 w 720090"/>
              <a:gd name="connsiteY11" fmla="*/ 250221 h 548640"/>
              <a:gd name="connsiteX12" fmla="*/ 710248 w 720090"/>
              <a:gd name="connsiteY12" fmla="*/ 298798 h 548640"/>
              <a:gd name="connsiteX13" fmla="*/ 274479 w 720090"/>
              <a:gd name="connsiteY13" fmla="*/ 531684 h 548640"/>
              <a:gd name="connsiteX14" fmla="*/ 274479 w 720090"/>
              <a:gd name="connsiteY14" fmla="*/ 474534 h 548640"/>
              <a:gd name="connsiteX15" fmla="*/ 257334 w 720090"/>
              <a:gd name="connsiteY15" fmla="*/ 457389 h 548640"/>
              <a:gd name="connsiteX16" fmla="*/ 137319 w 720090"/>
              <a:gd name="connsiteY16" fmla="*/ 457389 h 548640"/>
              <a:gd name="connsiteX17" fmla="*/ 91599 w 720090"/>
              <a:gd name="connsiteY17" fmla="*/ 411669 h 548640"/>
              <a:gd name="connsiteX18" fmla="*/ 91599 w 720090"/>
              <a:gd name="connsiteY18" fmla="*/ 137349 h 548640"/>
              <a:gd name="connsiteX19" fmla="*/ 137319 w 720090"/>
              <a:gd name="connsiteY19" fmla="*/ 91629 h 548640"/>
              <a:gd name="connsiteX20" fmla="*/ 257334 w 720090"/>
              <a:gd name="connsiteY20" fmla="*/ 91629 h 548640"/>
              <a:gd name="connsiteX21" fmla="*/ 274479 w 720090"/>
              <a:gd name="connsiteY21" fmla="*/ 74484 h 548640"/>
              <a:gd name="connsiteX22" fmla="*/ 274479 w 720090"/>
              <a:gd name="connsiteY22" fmla="*/ 17334 h 548640"/>
              <a:gd name="connsiteX23" fmla="*/ 257334 w 720090"/>
              <a:gd name="connsiteY23" fmla="*/ 189 h 548640"/>
              <a:gd name="connsiteX24" fmla="*/ 137319 w 720090"/>
              <a:gd name="connsiteY24" fmla="*/ 189 h 548640"/>
              <a:gd name="connsiteX25" fmla="*/ 159 w 720090"/>
              <a:gd name="connsiteY25" fmla="*/ 137349 h 548640"/>
              <a:gd name="connsiteX26" fmla="*/ 159 w 720090"/>
              <a:gd name="connsiteY26" fmla="*/ 411669 h 548640"/>
              <a:gd name="connsiteX27" fmla="*/ 137319 w 720090"/>
              <a:gd name="connsiteY27" fmla="*/ 548829 h 548640"/>
              <a:gd name="connsiteX28" fmla="*/ 257334 w 720090"/>
              <a:gd name="connsiteY28" fmla="*/ 548829 h 548640"/>
              <a:gd name="connsiteX29" fmla="*/ 274479 w 720090"/>
              <a:gd name="connsiteY29" fmla="*/ 531684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20090" h="548640">
                <a:moveTo>
                  <a:pt x="710248" y="298798"/>
                </a:moveTo>
                <a:lnTo>
                  <a:pt x="470218" y="538828"/>
                </a:lnTo>
                <a:cubicBezTo>
                  <a:pt x="448787" y="560259"/>
                  <a:pt x="411639" y="545258"/>
                  <a:pt x="411639" y="514539"/>
                </a:cubicBezTo>
                <a:lnTo>
                  <a:pt x="411639" y="377379"/>
                </a:lnTo>
                <a:lnTo>
                  <a:pt x="217329" y="377379"/>
                </a:lnTo>
                <a:cubicBezTo>
                  <a:pt x="198327" y="377379"/>
                  <a:pt x="183039" y="362092"/>
                  <a:pt x="183039" y="343089"/>
                </a:cubicBezTo>
                <a:lnTo>
                  <a:pt x="183039" y="205929"/>
                </a:lnTo>
                <a:cubicBezTo>
                  <a:pt x="183039" y="186927"/>
                  <a:pt x="198327" y="171639"/>
                  <a:pt x="217329" y="171639"/>
                </a:cubicBezTo>
                <a:lnTo>
                  <a:pt x="411639" y="171639"/>
                </a:lnTo>
                <a:lnTo>
                  <a:pt x="411639" y="34479"/>
                </a:lnTo>
                <a:cubicBezTo>
                  <a:pt x="411639" y="3904"/>
                  <a:pt x="448644" y="-11241"/>
                  <a:pt x="470218" y="10191"/>
                </a:cubicBezTo>
                <a:lnTo>
                  <a:pt x="710248" y="250221"/>
                </a:lnTo>
                <a:cubicBezTo>
                  <a:pt x="723535" y="263651"/>
                  <a:pt x="723535" y="285368"/>
                  <a:pt x="710248" y="298798"/>
                </a:cubicBezTo>
                <a:close/>
                <a:moveTo>
                  <a:pt x="274479" y="531684"/>
                </a:moveTo>
                <a:lnTo>
                  <a:pt x="274479" y="474534"/>
                </a:lnTo>
                <a:cubicBezTo>
                  <a:pt x="274479" y="465105"/>
                  <a:pt x="266764" y="457389"/>
                  <a:pt x="257334" y="457389"/>
                </a:cubicBezTo>
                <a:lnTo>
                  <a:pt x="137319" y="457389"/>
                </a:lnTo>
                <a:cubicBezTo>
                  <a:pt x="112030" y="457389"/>
                  <a:pt x="91599" y="436958"/>
                  <a:pt x="91599" y="411669"/>
                </a:cubicBezTo>
                <a:lnTo>
                  <a:pt x="91599" y="137349"/>
                </a:lnTo>
                <a:cubicBezTo>
                  <a:pt x="91599" y="112061"/>
                  <a:pt x="112030" y="91629"/>
                  <a:pt x="137319" y="91629"/>
                </a:cubicBezTo>
                <a:lnTo>
                  <a:pt x="257334" y="91629"/>
                </a:lnTo>
                <a:cubicBezTo>
                  <a:pt x="266764" y="91629"/>
                  <a:pt x="274479" y="83914"/>
                  <a:pt x="274479" y="74484"/>
                </a:cubicBezTo>
                <a:lnTo>
                  <a:pt x="274479" y="17334"/>
                </a:lnTo>
                <a:cubicBezTo>
                  <a:pt x="274479" y="7905"/>
                  <a:pt x="266764" y="189"/>
                  <a:pt x="257334" y="189"/>
                </a:cubicBezTo>
                <a:lnTo>
                  <a:pt x="137319" y="189"/>
                </a:lnTo>
                <a:cubicBezTo>
                  <a:pt x="61595" y="189"/>
                  <a:pt x="159" y="61626"/>
                  <a:pt x="159" y="137349"/>
                </a:cubicBezTo>
                <a:lnTo>
                  <a:pt x="159" y="411669"/>
                </a:lnTo>
                <a:cubicBezTo>
                  <a:pt x="159" y="487393"/>
                  <a:pt x="61595" y="548829"/>
                  <a:pt x="137319" y="548829"/>
                </a:cubicBezTo>
                <a:lnTo>
                  <a:pt x="257334" y="548829"/>
                </a:lnTo>
                <a:cubicBezTo>
                  <a:pt x="266764" y="548829"/>
                  <a:pt x="274479" y="541114"/>
                  <a:pt x="274479" y="531684"/>
                </a:cubicBezTo>
                <a:close/>
              </a:path>
            </a:pathLst>
          </a:custGeom>
          <a:solidFill>
            <a:srgbClr val="910830"/>
          </a:solidFill>
          <a:ln w="1414" cap="flat">
            <a:noFill/>
            <a:prstDash val="solid"/>
            <a:miter/>
          </a:ln>
        </p:spPr>
        <p:txBody>
          <a:bodyPr rtlCol="0" anchor="ctr"/>
          <a:lstStyle/>
          <a:p>
            <a:endParaRPr lang="en-GB"/>
          </a:p>
        </p:txBody>
      </p:sp>
      <p:sp>
        <p:nvSpPr>
          <p:cNvPr id="400" name="Grafik 396">
            <a:extLst>
              <a:ext uri="{FF2B5EF4-FFF2-40B4-BE49-F238E27FC236}">
                <a16:creationId xmlns:a16="http://schemas.microsoft.com/office/drawing/2014/main" id="{B3B721F1-88EC-4B8A-BBD3-8B262D72AFD2}"/>
              </a:ext>
            </a:extLst>
          </p:cNvPr>
          <p:cNvSpPr/>
          <p:nvPr/>
        </p:nvSpPr>
        <p:spPr>
          <a:xfrm>
            <a:off x="1101385" y="5612035"/>
            <a:ext cx="600986" cy="480789"/>
          </a:xfrm>
          <a:custGeom>
            <a:avLst/>
            <a:gdLst>
              <a:gd name="connsiteX0" fmla="*/ 183041 w 914400"/>
              <a:gd name="connsiteY0" fmla="*/ 503081 h 731520"/>
              <a:gd name="connsiteX1" fmla="*/ 45881 w 914400"/>
              <a:gd name="connsiteY1" fmla="*/ 503081 h 731520"/>
              <a:gd name="connsiteX2" fmla="*/ 161 w 914400"/>
              <a:gd name="connsiteY2" fmla="*/ 548801 h 731520"/>
              <a:gd name="connsiteX3" fmla="*/ 161 w 914400"/>
              <a:gd name="connsiteY3" fmla="*/ 685961 h 731520"/>
              <a:gd name="connsiteX4" fmla="*/ 45881 w 914400"/>
              <a:gd name="connsiteY4" fmla="*/ 731681 h 731520"/>
              <a:gd name="connsiteX5" fmla="*/ 183041 w 914400"/>
              <a:gd name="connsiteY5" fmla="*/ 731681 h 731520"/>
              <a:gd name="connsiteX6" fmla="*/ 228761 w 914400"/>
              <a:gd name="connsiteY6" fmla="*/ 685961 h 731520"/>
              <a:gd name="connsiteX7" fmla="*/ 228761 w 914400"/>
              <a:gd name="connsiteY7" fmla="*/ 548801 h 731520"/>
              <a:gd name="connsiteX8" fmla="*/ 183041 w 914400"/>
              <a:gd name="connsiteY8" fmla="*/ 503081 h 731520"/>
              <a:gd name="connsiteX9" fmla="*/ 148751 w 914400"/>
              <a:gd name="connsiteY9" fmla="*/ 388781 h 731520"/>
              <a:gd name="connsiteX10" fmla="*/ 423071 w 914400"/>
              <a:gd name="connsiteY10" fmla="*/ 388781 h 731520"/>
              <a:gd name="connsiteX11" fmla="*/ 423071 w 914400"/>
              <a:gd name="connsiteY11" fmla="*/ 457361 h 731520"/>
              <a:gd name="connsiteX12" fmla="*/ 491651 w 914400"/>
              <a:gd name="connsiteY12" fmla="*/ 457361 h 731520"/>
              <a:gd name="connsiteX13" fmla="*/ 491651 w 914400"/>
              <a:gd name="connsiteY13" fmla="*/ 388781 h 731520"/>
              <a:gd name="connsiteX14" fmla="*/ 765971 w 914400"/>
              <a:gd name="connsiteY14" fmla="*/ 388781 h 731520"/>
              <a:gd name="connsiteX15" fmla="*/ 765971 w 914400"/>
              <a:gd name="connsiteY15" fmla="*/ 457361 h 731520"/>
              <a:gd name="connsiteX16" fmla="*/ 834551 w 914400"/>
              <a:gd name="connsiteY16" fmla="*/ 457361 h 731520"/>
              <a:gd name="connsiteX17" fmla="*/ 834551 w 914400"/>
              <a:gd name="connsiteY17" fmla="*/ 375079 h 731520"/>
              <a:gd name="connsiteX18" fmla="*/ 779673 w 914400"/>
              <a:gd name="connsiteY18" fmla="*/ 320201 h 731520"/>
              <a:gd name="connsiteX19" fmla="*/ 491651 w 914400"/>
              <a:gd name="connsiteY19" fmla="*/ 320201 h 731520"/>
              <a:gd name="connsiteX20" fmla="*/ 491651 w 914400"/>
              <a:gd name="connsiteY20" fmla="*/ 228761 h 731520"/>
              <a:gd name="connsiteX21" fmla="*/ 548801 w 914400"/>
              <a:gd name="connsiteY21" fmla="*/ 228761 h 731520"/>
              <a:gd name="connsiteX22" fmla="*/ 594521 w 914400"/>
              <a:gd name="connsiteY22" fmla="*/ 183041 h 731520"/>
              <a:gd name="connsiteX23" fmla="*/ 594521 w 914400"/>
              <a:gd name="connsiteY23" fmla="*/ 45881 h 731520"/>
              <a:gd name="connsiteX24" fmla="*/ 548801 w 914400"/>
              <a:gd name="connsiteY24" fmla="*/ 161 h 731520"/>
              <a:gd name="connsiteX25" fmla="*/ 365921 w 914400"/>
              <a:gd name="connsiteY25" fmla="*/ 161 h 731520"/>
              <a:gd name="connsiteX26" fmla="*/ 320201 w 914400"/>
              <a:gd name="connsiteY26" fmla="*/ 45881 h 731520"/>
              <a:gd name="connsiteX27" fmla="*/ 320201 w 914400"/>
              <a:gd name="connsiteY27" fmla="*/ 183041 h 731520"/>
              <a:gd name="connsiteX28" fmla="*/ 365921 w 914400"/>
              <a:gd name="connsiteY28" fmla="*/ 228761 h 731520"/>
              <a:gd name="connsiteX29" fmla="*/ 423071 w 914400"/>
              <a:gd name="connsiteY29" fmla="*/ 228761 h 731520"/>
              <a:gd name="connsiteX30" fmla="*/ 423071 w 914400"/>
              <a:gd name="connsiteY30" fmla="*/ 320201 h 731520"/>
              <a:gd name="connsiteX31" fmla="*/ 135049 w 914400"/>
              <a:gd name="connsiteY31" fmla="*/ 320201 h 731520"/>
              <a:gd name="connsiteX32" fmla="*/ 80171 w 914400"/>
              <a:gd name="connsiteY32" fmla="*/ 375079 h 731520"/>
              <a:gd name="connsiteX33" fmla="*/ 80171 w 914400"/>
              <a:gd name="connsiteY33" fmla="*/ 457361 h 731520"/>
              <a:gd name="connsiteX34" fmla="*/ 148751 w 914400"/>
              <a:gd name="connsiteY34" fmla="*/ 457361 h 731520"/>
              <a:gd name="connsiteX35" fmla="*/ 148751 w 914400"/>
              <a:gd name="connsiteY35" fmla="*/ 388781 h 731520"/>
              <a:gd name="connsiteX36" fmla="*/ 525941 w 914400"/>
              <a:gd name="connsiteY36" fmla="*/ 503081 h 731520"/>
              <a:gd name="connsiteX37" fmla="*/ 388781 w 914400"/>
              <a:gd name="connsiteY37" fmla="*/ 503081 h 731520"/>
              <a:gd name="connsiteX38" fmla="*/ 343061 w 914400"/>
              <a:gd name="connsiteY38" fmla="*/ 548801 h 731520"/>
              <a:gd name="connsiteX39" fmla="*/ 343061 w 914400"/>
              <a:gd name="connsiteY39" fmla="*/ 685961 h 731520"/>
              <a:gd name="connsiteX40" fmla="*/ 388781 w 914400"/>
              <a:gd name="connsiteY40" fmla="*/ 731681 h 731520"/>
              <a:gd name="connsiteX41" fmla="*/ 525941 w 914400"/>
              <a:gd name="connsiteY41" fmla="*/ 731681 h 731520"/>
              <a:gd name="connsiteX42" fmla="*/ 571661 w 914400"/>
              <a:gd name="connsiteY42" fmla="*/ 685961 h 731520"/>
              <a:gd name="connsiteX43" fmla="*/ 571661 w 914400"/>
              <a:gd name="connsiteY43" fmla="*/ 548801 h 731520"/>
              <a:gd name="connsiteX44" fmla="*/ 525941 w 914400"/>
              <a:gd name="connsiteY44" fmla="*/ 503081 h 731520"/>
              <a:gd name="connsiteX45" fmla="*/ 868841 w 914400"/>
              <a:gd name="connsiteY45" fmla="*/ 503081 h 731520"/>
              <a:gd name="connsiteX46" fmla="*/ 731681 w 914400"/>
              <a:gd name="connsiteY46" fmla="*/ 503081 h 731520"/>
              <a:gd name="connsiteX47" fmla="*/ 685961 w 914400"/>
              <a:gd name="connsiteY47" fmla="*/ 548801 h 731520"/>
              <a:gd name="connsiteX48" fmla="*/ 685961 w 914400"/>
              <a:gd name="connsiteY48" fmla="*/ 685961 h 731520"/>
              <a:gd name="connsiteX49" fmla="*/ 731681 w 914400"/>
              <a:gd name="connsiteY49" fmla="*/ 731681 h 731520"/>
              <a:gd name="connsiteX50" fmla="*/ 868841 w 914400"/>
              <a:gd name="connsiteY50" fmla="*/ 731681 h 731520"/>
              <a:gd name="connsiteX51" fmla="*/ 914561 w 914400"/>
              <a:gd name="connsiteY51" fmla="*/ 685961 h 731520"/>
              <a:gd name="connsiteX52" fmla="*/ 914561 w 914400"/>
              <a:gd name="connsiteY52" fmla="*/ 548801 h 731520"/>
              <a:gd name="connsiteX53" fmla="*/ 868841 w 914400"/>
              <a:gd name="connsiteY53"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14400" h="731520">
                <a:moveTo>
                  <a:pt x="183041" y="503081"/>
                </a:moveTo>
                <a:lnTo>
                  <a:pt x="45881" y="503081"/>
                </a:lnTo>
                <a:cubicBezTo>
                  <a:pt x="20635" y="503081"/>
                  <a:pt x="161" y="523555"/>
                  <a:pt x="161" y="548801"/>
                </a:cubicBezTo>
                <a:lnTo>
                  <a:pt x="161" y="685961"/>
                </a:lnTo>
                <a:cubicBezTo>
                  <a:pt x="161" y="711207"/>
                  <a:pt x="20635" y="731681"/>
                  <a:pt x="45881" y="731681"/>
                </a:cubicBezTo>
                <a:lnTo>
                  <a:pt x="183041" y="731681"/>
                </a:lnTo>
                <a:cubicBezTo>
                  <a:pt x="208287" y="731681"/>
                  <a:pt x="228761" y="711207"/>
                  <a:pt x="228761" y="685961"/>
                </a:cubicBezTo>
                <a:lnTo>
                  <a:pt x="228761" y="548801"/>
                </a:lnTo>
                <a:cubicBezTo>
                  <a:pt x="228761" y="523555"/>
                  <a:pt x="208287" y="503081"/>
                  <a:pt x="183041" y="503081"/>
                </a:cubicBezTo>
                <a:close/>
                <a:moveTo>
                  <a:pt x="148751" y="388781"/>
                </a:moveTo>
                <a:lnTo>
                  <a:pt x="423071" y="388781"/>
                </a:lnTo>
                <a:lnTo>
                  <a:pt x="423071" y="457361"/>
                </a:lnTo>
                <a:lnTo>
                  <a:pt x="491651" y="457361"/>
                </a:lnTo>
                <a:lnTo>
                  <a:pt x="491651" y="388781"/>
                </a:lnTo>
                <a:lnTo>
                  <a:pt x="765971" y="388781"/>
                </a:lnTo>
                <a:lnTo>
                  <a:pt x="765971" y="457361"/>
                </a:lnTo>
                <a:lnTo>
                  <a:pt x="834551" y="457361"/>
                </a:lnTo>
                <a:lnTo>
                  <a:pt x="834551" y="375079"/>
                </a:lnTo>
                <a:cubicBezTo>
                  <a:pt x="834551" y="344832"/>
                  <a:pt x="809933" y="320201"/>
                  <a:pt x="779673" y="320201"/>
                </a:cubicBezTo>
                <a:lnTo>
                  <a:pt x="491651" y="320201"/>
                </a:lnTo>
                <a:lnTo>
                  <a:pt x="491651" y="228761"/>
                </a:lnTo>
                <a:lnTo>
                  <a:pt x="548801" y="228761"/>
                </a:lnTo>
                <a:cubicBezTo>
                  <a:pt x="574047" y="228761"/>
                  <a:pt x="594521" y="208287"/>
                  <a:pt x="594521" y="183041"/>
                </a:cubicBezTo>
                <a:lnTo>
                  <a:pt x="594521" y="45881"/>
                </a:lnTo>
                <a:cubicBezTo>
                  <a:pt x="594521" y="20635"/>
                  <a:pt x="574047" y="161"/>
                  <a:pt x="548801" y="161"/>
                </a:cubicBezTo>
                <a:lnTo>
                  <a:pt x="365921" y="161"/>
                </a:lnTo>
                <a:cubicBezTo>
                  <a:pt x="340675" y="161"/>
                  <a:pt x="320201" y="20635"/>
                  <a:pt x="320201" y="45881"/>
                </a:cubicBezTo>
                <a:lnTo>
                  <a:pt x="320201" y="183041"/>
                </a:lnTo>
                <a:cubicBezTo>
                  <a:pt x="320201" y="208287"/>
                  <a:pt x="340675" y="228761"/>
                  <a:pt x="365921" y="228761"/>
                </a:cubicBezTo>
                <a:lnTo>
                  <a:pt x="423071" y="228761"/>
                </a:lnTo>
                <a:lnTo>
                  <a:pt x="423071" y="320201"/>
                </a:lnTo>
                <a:lnTo>
                  <a:pt x="135049" y="320201"/>
                </a:lnTo>
                <a:cubicBezTo>
                  <a:pt x="104788" y="320201"/>
                  <a:pt x="80171" y="344818"/>
                  <a:pt x="80171" y="375079"/>
                </a:cubicBezTo>
                <a:lnTo>
                  <a:pt x="80171" y="457361"/>
                </a:lnTo>
                <a:lnTo>
                  <a:pt x="148751" y="457361"/>
                </a:lnTo>
                <a:lnTo>
                  <a:pt x="148751" y="388781"/>
                </a:lnTo>
                <a:close/>
                <a:moveTo>
                  <a:pt x="525941" y="503081"/>
                </a:moveTo>
                <a:lnTo>
                  <a:pt x="388781" y="503081"/>
                </a:lnTo>
                <a:cubicBezTo>
                  <a:pt x="363535" y="503081"/>
                  <a:pt x="343061" y="523555"/>
                  <a:pt x="343061" y="548801"/>
                </a:cubicBezTo>
                <a:lnTo>
                  <a:pt x="343061" y="685961"/>
                </a:lnTo>
                <a:cubicBezTo>
                  <a:pt x="343061" y="711207"/>
                  <a:pt x="363535" y="731681"/>
                  <a:pt x="388781" y="731681"/>
                </a:cubicBezTo>
                <a:lnTo>
                  <a:pt x="525941" y="731681"/>
                </a:lnTo>
                <a:cubicBezTo>
                  <a:pt x="551187" y="731681"/>
                  <a:pt x="571661" y="711207"/>
                  <a:pt x="571661" y="685961"/>
                </a:cubicBezTo>
                <a:lnTo>
                  <a:pt x="571661" y="548801"/>
                </a:lnTo>
                <a:cubicBezTo>
                  <a:pt x="571661" y="523555"/>
                  <a:pt x="551187" y="503081"/>
                  <a:pt x="525941" y="503081"/>
                </a:cubicBezTo>
                <a:close/>
                <a:moveTo>
                  <a:pt x="868841" y="503081"/>
                </a:moveTo>
                <a:lnTo>
                  <a:pt x="731681" y="503081"/>
                </a:lnTo>
                <a:cubicBezTo>
                  <a:pt x="706435" y="503081"/>
                  <a:pt x="685961" y="523555"/>
                  <a:pt x="685961" y="548801"/>
                </a:cubicBezTo>
                <a:lnTo>
                  <a:pt x="685961" y="685961"/>
                </a:lnTo>
                <a:cubicBezTo>
                  <a:pt x="685961" y="711207"/>
                  <a:pt x="706435" y="731681"/>
                  <a:pt x="731681" y="731681"/>
                </a:cubicBezTo>
                <a:lnTo>
                  <a:pt x="868841" y="731681"/>
                </a:lnTo>
                <a:cubicBezTo>
                  <a:pt x="894087" y="731681"/>
                  <a:pt x="914561" y="711207"/>
                  <a:pt x="914561" y="685961"/>
                </a:cubicBezTo>
                <a:lnTo>
                  <a:pt x="914561" y="548801"/>
                </a:lnTo>
                <a:cubicBezTo>
                  <a:pt x="914561" y="523555"/>
                  <a:pt x="894087" y="503081"/>
                  <a:pt x="868841" y="503081"/>
                </a:cubicBezTo>
                <a:close/>
              </a:path>
            </a:pathLst>
          </a:custGeom>
          <a:solidFill>
            <a:srgbClr val="910830"/>
          </a:solidFill>
          <a:ln w="1429" cap="flat">
            <a:noFill/>
            <a:prstDash val="solid"/>
            <a:miter/>
          </a:ln>
        </p:spPr>
        <p:txBody>
          <a:bodyPr rtlCol="0" anchor="ctr"/>
          <a:lstStyle/>
          <a:p>
            <a:endParaRPr lang="en-GB"/>
          </a:p>
        </p:txBody>
      </p:sp>
      <p:sp>
        <p:nvSpPr>
          <p:cNvPr id="401" name="Grafik 397">
            <a:extLst>
              <a:ext uri="{FF2B5EF4-FFF2-40B4-BE49-F238E27FC236}">
                <a16:creationId xmlns:a16="http://schemas.microsoft.com/office/drawing/2014/main" id="{CF506946-6377-412B-B4A9-1BA4E25152B3}"/>
              </a:ext>
            </a:extLst>
          </p:cNvPr>
          <p:cNvSpPr/>
          <p:nvPr/>
        </p:nvSpPr>
        <p:spPr>
          <a:xfrm>
            <a:off x="5107644" y="5612036"/>
            <a:ext cx="480789" cy="480789"/>
          </a:xfrm>
          <a:custGeom>
            <a:avLst/>
            <a:gdLst>
              <a:gd name="connsiteX0" fmla="*/ 365919 w 731520"/>
              <a:gd name="connsiteY0" fmla="*/ 159 h 731520"/>
              <a:gd name="connsiteX1" fmla="*/ 159 w 731520"/>
              <a:gd name="connsiteY1" fmla="*/ 320199 h 731520"/>
              <a:gd name="connsiteX2" fmla="*/ 135176 w 731520"/>
              <a:gd name="connsiteY2" fmla="*/ 568373 h 731520"/>
              <a:gd name="connsiteX3" fmla="*/ 154464 w 731520"/>
              <a:gd name="connsiteY3" fmla="*/ 611093 h 731520"/>
              <a:gd name="connsiteX4" fmla="*/ 141034 w 731520"/>
              <a:gd name="connsiteY4" fmla="*/ 705676 h 731520"/>
              <a:gd name="connsiteX5" fmla="*/ 163465 w 731520"/>
              <a:gd name="connsiteY5" fmla="*/ 731679 h 731520"/>
              <a:gd name="connsiteX6" fmla="*/ 274479 w 731520"/>
              <a:gd name="connsiteY6" fmla="*/ 731679 h 731520"/>
              <a:gd name="connsiteX7" fmla="*/ 274479 w 731520"/>
              <a:gd name="connsiteY7" fmla="*/ 651669 h 731520"/>
              <a:gd name="connsiteX8" fmla="*/ 285909 w 731520"/>
              <a:gd name="connsiteY8" fmla="*/ 640239 h 731520"/>
              <a:gd name="connsiteX9" fmla="*/ 308769 w 731520"/>
              <a:gd name="connsiteY9" fmla="*/ 640239 h 731520"/>
              <a:gd name="connsiteX10" fmla="*/ 320199 w 731520"/>
              <a:gd name="connsiteY10" fmla="*/ 651669 h 731520"/>
              <a:gd name="connsiteX11" fmla="*/ 320199 w 731520"/>
              <a:gd name="connsiteY11" fmla="*/ 731679 h 731520"/>
              <a:gd name="connsiteX12" fmla="*/ 411639 w 731520"/>
              <a:gd name="connsiteY12" fmla="*/ 731679 h 731520"/>
              <a:gd name="connsiteX13" fmla="*/ 411639 w 731520"/>
              <a:gd name="connsiteY13" fmla="*/ 651669 h 731520"/>
              <a:gd name="connsiteX14" fmla="*/ 423069 w 731520"/>
              <a:gd name="connsiteY14" fmla="*/ 640239 h 731520"/>
              <a:gd name="connsiteX15" fmla="*/ 445929 w 731520"/>
              <a:gd name="connsiteY15" fmla="*/ 640239 h 731520"/>
              <a:gd name="connsiteX16" fmla="*/ 457359 w 731520"/>
              <a:gd name="connsiteY16" fmla="*/ 651669 h 731520"/>
              <a:gd name="connsiteX17" fmla="*/ 457359 w 731520"/>
              <a:gd name="connsiteY17" fmla="*/ 731679 h 731520"/>
              <a:gd name="connsiteX18" fmla="*/ 568373 w 731520"/>
              <a:gd name="connsiteY18" fmla="*/ 731679 h 731520"/>
              <a:gd name="connsiteX19" fmla="*/ 590804 w 731520"/>
              <a:gd name="connsiteY19" fmla="*/ 705676 h 731520"/>
              <a:gd name="connsiteX20" fmla="*/ 577374 w 731520"/>
              <a:gd name="connsiteY20" fmla="*/ 611093 h 731520"/>
              <a:gd name="connsiteX21" fmla="*/ 596662 w 731520"/>
              <a:gd name="connsiteY21" fmla="*/ 568373 h 731520"/>
              <a:gd name="connsiteX22" fmla="*/ 731679 w 731520"/>
              <a:gd name="connsiteY22" fmla="*/ 320199 h 731520"/>
              <a:gd name="connsiteX23" fmla="*/ 365919 w 731520"/>
              <a:gd name="connsiteY23" fmla="*/ 159 h 731520"/>
              <a:gd name="connsiteX24" fmla="*/ 228759 w 731520"/>
              <a:gd name="connsiteY24" fmla="*/ 457359 h 731520"/>
              <a:gd name="connsiteX25" fmla="*/ 137319 w 731520"/>
              <a:gd name="connsiteY25" fmla="*/ 365919 h 731520"/>
              <a:gd name="connsiteX26" fmla="*/ 228759 w 731520"/>
              <a:gd name="connsiteY26" fmla="*/ 274479 h 731520"/>
              <a:gd name="connsiteX27" fmla="*/ 320199 w 731520"/>
              <a:gd name="connsiteY27" fmla="*/ 365919 h 731520"/>
              <a:gd name="connsiteX28" fmla="*/ 228759 w 731520"/>
              <a:gd name="connsiteY28" fmla="*/ 457359 h 731520"/>
              <a:gd name="connsiteX29" fmla="*/ 503079 w 731520"/>
              <a:gd name="connsiteY29" fmla="*/ 457359 h 731520"/>
              <a:gd name="connsiteX30" fmla="*/ 411639 w 731520"/>
              <a:gd name="connsiteY30" fmla="*/ 365919 h 731520"/>
              <a:gd name="connsiteX31" fmla="*/ 503079 w 731520"/>
              <a:gd name="connsiteY31" fmla="*/ 274479 h 731520"/>
              <a:gd name="connsiteX32" fmla="*/ 594519 w 731520"/>
              <a:gd name="connsiteY32" fmla="*/ 365919 h 731520"/>
              <a:gd name="connsiteX33" fmla="*/ 503079 w 731520"/>
              <a:gd name="connsiteY33"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365919" y="159"/>
                </a:moveTo>
                <a:cubicBezTo>
                  <a:pt x="163894" y="159"/>
                  <a:pt x="159" y="143463"/>
                  <a:pt x="159" y="320199"/>
                </a:cubicBezTo>
                <a:cubicBezTo>
                  <a:pt x="159" y="420354"/>
                  <a:pt x="52880" y="509651"/>
                  <a:pt x="135176" y="568373"/>
                </a:cubicBezTo>
                <a:cubicBezTo>
                  <a:pt x="148892" y="578231"/>
                  <a:pt x="156893" y="594233"/>
                  <a:pt x="154464" y="611093"/>
                </a:cubicBezTo>
                <a:lnTo>
                  <a:pt x="141034" y="705676"/>
                </a:lnTo>
                <a:cubicBezTo>
                  <a:pt x="139034" y="719392"/>
                  <a:pt x="149606" y="731679"/>
                  <a:pt x="163465" y="731679"/>
                </a:cubicBezTo>
                <a:lnTo>
                  <a:pt x="274479" y="731679"/>
                </a:lnTo>
                <a:lnTo>
                  <a:pt x="274479" y="651669"/>
                </a:lnTo>
                <a:cubicBezTo>
                  <a:pt x="274479" y="645383"/>
                  <a:pt x="279623" y="640239"/>
                  <a:pt x="285909" y="640239"/>
                </a:cubicBezTo>
                <a:lnTo>
                  <a:pt x="308769" y="640239"/>
                </a:lnTo>
                <a:cubicBezTo>
                  <a:pt x="315056" y="640239"/>
                  <a:pt x="320199" y="645383"/>
                  <a:pt x="320199" y="651669"/>
                </a:cubicBezTo>
                <a:lnTo>
                  <a:pt x="320199" y="731679"/>
                </a:lnTo>
                <a:lnTo>
                  <a:pt x="411639" y="731679"/>
                </a:lnTo>
                <a:lnTo>
                  <a:pt x="411639" y="651669"/>
                </a:lnTo>
                <a:cubicBezTo>
                  <a:pt x="411639" y="645383"/>
                  <a:pt x="416783" y="640239"/>
                  <a:pt x="423069" y="640239"/>
                </a:cubicBezTo>
                <a:lnTo>
                  <a:pt x="445929" y="640239"/>
                </a:lnTo>
                <a:cubicBezTo>
                  <a:pt x="452216" y="640239"/>
                  <a:pt x="457359" y="645383"/>
                  <a:pt x="457359" y="651669"/>
                </a:cubicBezTo>
                <a:lnTo>
                  <a:pt x="457359" y="731679"/>
                </a:lnTo>
                <a:lnTo>
                  <a:pt x="568373" y="731679"/>
                </a:lnTo>
                <a:cubicBezTo>
                  <a:pt x="582232" y="731679"/>
                  <a:pt x="592805" y="719392"/>
                  <a:pt x="590804" y="705676"/>
                </a:cubicBezTo>
                <a:lnTo>
                  <a:pt x="577374" y="611093"/>
                </a:lnTo>
                <a:cubicBezTo>
                  <a:pt x="574945" y="594376"/>
                  <a:pt x="582803" y="578231"/>
                  <a:pt x="596662" y="568373"/>
                </a:cubicBezTo>
                <a:cubicBezTo>
                  <a:pt x="678958" y="509651"/>
                  <a:pt x="731679" y="420354"/>
                  <a:pt x="731679" y="320199"/>
                </a:cubicBezTo>
                <a:cubicBezTo>
                  <a:pt x="731679" y="143463"/>
                  <a:pt x="567944" y="159"/>
                  <a:pt x="365919" y="159"/>
                </a:cubicBezTo>
                <a:close/>
                <a:moveTo>
                  <a:pt x="228759" y="457359"/>
                </a:moveTo>
                <a:cubicBezTo>
                  <a:pt x="178324" y="457359"/>
                  <a:pt x="137319" y="416354"/>
                  <a:pt x="137319" y="365919"/>
                </a:cubicBezTo>
                <a:cubicBezTo>
                  <a:pt x="137319" y="315484"/>
                  <a:pt x="178324" y="274479"/>
                  <a:pt x="228759" y="274479"/>
                </a:cubicBezTo>
                <a:cubicBezTo>
                  <a:pt x="279194" y="274479"/>
                  <a:pt x="320199" y="315484"/>
                  <a:pt x="320199" y="365919"/>
                </a:cubicBezTo>
                <a:cubicBezTo>
                  <a:pt x="320199" y="416354"/>
                  <a:pt x="279194" y="457359"/>
                  <a:pt x="228759" y="457359"/>
                </a:cubicBezTo>
                <a:close/>
                <a:moveTo>
                  <a:pt x="503079" y="457359"/>
                </a:moveTo>
                <a:cubicBezTo>
                  <a:pt x="452644" y="457359"/>
                  <a:pt x="411639" y="416354"/>
                  <a:pt x="411639" y="365919"/>
                </a:cubicBezTo>
                <a:cubicBezTo>
                  <a:pt x="411639" y="315484"/>
                  <a:pt x="452644" y="274479"/>
                  <a:pt x="503079" y="274479"/>
                </a:cubicBezTo>
                <a:cubicBezTo>
                  <a:pt x="553514" y="274479"/>
                  <a:pt x="594519" y="315484"/>
                  <a:pt x="594519" y="365919"/>
                </a:cubicBezTo>
                <a:cubicBezTo>
                  <a:pt x="594519" y="416354"/>
                  <a:pt x="553514" y="457359"/>
                  <a:pt x="503079" y="457359"/>
                </a:cubicBezTo>
                <a:close/>
              </a:path>
            </a:pathLst>
          </a:custGeom>
          <a:solidFill>
            <a:srgbClr val="910830"/>
          </a:solidFill>
          <a:ln w="1414" cap="flat">
            <a:noFill/>
            <a:prstDash val="solid"/>
            <a:miter/>
          </a:ln>
        </p:spPr>
        <p:txBody>
          <a:bodyPr rtlCol="0" anchor="ctr"/>
          <a:lstStyle/>
          <a:p>
            <a:endParaRPr lang="en-GB"/>
          </a:p>
        </p:txBody>
      </p:sp>
      <p:sp>
        <p:nvSpPr>
          <p:cNvPr id="402" name="Grafik 398">
            <a:extLst>
              <a:ext uri="{FF2B5EF4-FFF2-40B4-BE49-F238E27FC236}">
                <a16:creationId xmlns:a16="http://schemas.microsoft.com/office/drawing/2014/main" id="{971D2E81-F05D-49BE-A527-BFC854849EE5}"/>
              </a:ext>
            </a:extLst>
          </p:cNvPr>
          <p:cNvSpPr/>
          <p:nvPr/>
        </p:nvSpPr>
        <p:spPr>
          <a:xfrm>
            <a:off x="8024298" y="5612036"/>
            <a:ext cx="420690" cy="480789"/>
          </a:xfrm>
          <a:custGeom>
            <a:avLst/>
            <a:gdLst>
              <a:gd name="connsiteX0" fmla="*/ 627599 w 640080"/>
              <a:gd name="connsiteY0" fmla="*/ 647470 h 731520"/>
              <a:gd name="connsiteX1" fmla="*/ 424745 w 640080"/>
              <a:gd name="connsiteY1" fmla="*/ 548800 h 731520"/>
              <a:gd name="connsiteX2" fmla="*/ 627613 w 640080"/>
              <a:gd name="connsiteY2" fmla="*/ 450131 h 731520"/>
              <a:gd name="connsiteX3" fmla="*/ 637829 w 640080"/>
              <a:gd name="connsiteY3" fmla="*/ 419470 h 731520"/>
              <a:gd name="connsiteX4" fmla="*/ 617384 w 640080"/>
              <a:gd name="connsiteY4" fmla="*/ 378565 h 731520"/>
              <a:gd name="connsiteX5" fmla="*/ 586708 w 640080"/>
              <a:gd name="connsiteY5" fmla="*/ 368335 h 731520"/>
              <a:gd name="connsiteX6" fmla="*/ 320204 w 640080"/>
              <a:gd name="connsiteY6" fmla="*/ 497951 h 731520"/>
              <a:gd name="connsiteX7" fmla="*/ 53699 w 640080"/>
              <a:gd name="connsiteY7" fmla="*/ 368335 h 731520"/>
              <a:gd name="connsiteX8" fmla="*/ 23024 w 640080"/>
              <a:gd name="connsiteY8" fmla="*/ 378565 h 731520"/>
              <a:gd name="connsiteX9" fmla="*/ 2578 w 640080"/>
              <a:gd name="connsiteY9" fmla="*/ 419470 h 731520"/>
              <a:gd name="connsiteX10" fmla="*/ 12794 w 640080"/>
              <a:gd name="connsiteY10" fmla="*/ 450131 h 731520"/>
              <a:gd name="connsiteX11" fmla="*/ 215662 w 640080"/>
              <a:gd name="connsiteY11" fmla="*/ 548800 h 731520"/>
              <a:gd name="connsiteX12" fmla="*/ 12808 w 640080"/>
              <a:gd name="connsiteY12" fmla="*/ 647470 h 731520"/>
              <a:gd name="connsiteX13" fmla="*/ 2592 w 640080"/>
              <a:gd name="connsiteY13" fmla="*/ 678145 h 731520"/>
              <a:gd name="connsiteX14" fmla="*/ 23038 w 640080"/>
              <a:gd name="connsiteY14" fmla="*/ 719050 h 731520"/>
              <a:gd name="connsiteX15" fmla="*/ 53713 w 640080"/>
              <a:gd name="connsiteY15" fmla="*/ 729266 h 731520"/>
              <a:gd name="connsiteX16" fmla="*/ 320204 w 640080"/>
              <a:gd name="connsiteY16" fmla="*/ 599649 h 731520"/>
              <a:gd name="connsiteX17" fmla="*/ 586708 w 640080"/>
              <a:gd name="connsiteY17" fmla="*/ 729266 h 731520"/>
              <a:gd name="connsiteX18" fmla="*/ 617384 w 640080"/>
              <a:gd name="connsiteY18" fmla="*/ 719050 h 731520"/>
              <a:gd name="connsiteX19" fmla="*/ 637829 w 640080"/>
              <a:gd name="connsiteY19" fmla="*/ 678145 h 731520"/>
              <a:gd name="connsiteX20" fmla="*/ 627599 w 640080"/>
              <a:gd name="connsiteY20" fmla="*/ 647470 h 731520"/>
              <a:gd name="connsiteX21" fmla="*/ 214476 w 640080"/>
              <a:gd name="connsiteY21" fmla="*/ 339174 h 731520"/>
              <a:gd name="connsiteX22" fmla="*/ 206647 w 640080"/>
              <a:gd name="connsiteY22" fmla="*/ 376136 h 731520"/>
              <a:gd name="connsiteX23" fmla="*/ 230149 w 640080"/>
              <a:gd name="connsiteY23" fmla="*/ 411640 h 731520"/>
              <a:gd name="connsiteX24" fmla="*/ 410286 w 640080"/>
              <a:gd name="connsiteY24" fmla="*/ 411640 h 731520"/>
              <a:gd name="connsiteX25" fmla="*/ 433789 w 640080"/>
              <a:gd name="connsiteY25" fmla="*/ 376136 h 731520"/>
              <a:gd name="connsiteX26" fmla="*/ 425931 w 640080"/>
              <a:gd name="connsiteY26" fmla="*/ 339174 h 731520"/>
              <a:gd name="connsiteX27" fmla="*/ 525944 w 640080"/>
              <a:gd name="connsiteY27" fmla="*/ 183040 h 731520"/>
              <a:gd name="connsiteX28" fmla="*/ 320204 w 640080"/>
              <a:gd name="connsiteY28" fmla="*/ 160 h 731520"/>
              <a:gd name="connsiteX29" fmla="*/ 114464 w 640080"/>
              <a:gd name="connsiteY29" fmla="*/ 183040 h 731520"/>
              <a:gd name="connsiteX30" fmla="*/ 214476 w 640080"/>
              <a:gd name="connsiteY30" fmla="*/ 339174 h 731520"/>
              <a:gd name="connsiteX31" fmla="*/ 400214 w 640080"/>
              <a:gd name="connsiteY31" fmla="*/ 160180 h 731520"/>
              <a:gd name="connsiteX32" fmla="*/ 445934 w 640080"/>
              <a:gd name="connsiteY32" fmla="*/ 205900 h 731520"/>
              <a:gd name="connsiteX33" fmla="*/ 400214 w 640080"/>
              <a:gd name="connsiteY33" fmla="*/ 251620 h 731520"/>
              <a:gd name="connsiteX34" fmla="*/ 354494 w 640080"/>
              <a:gd name="connsiteY34" fmla="*/ 205900 h 731520"/>
              <a:gd name="connsiteX35" fmla="*/ 400214 w 640080"/>
              <a:gd name="connsiteY35" fmla="*/ 160180 h 731520"/>
              <a:gd name="connsiteX36" fmla="*/ 240194 w 640080"/>
              <a:gd name="connsiteY36" fmla="*/ 160180 h 731520"/>
              <a:gd name="connsiteX37" fmla="*/ 285914 w 640080"/>
              <a:gd name="connsiteY37" fmla="*/ 205900 h 731520"/>
              <a:gd name="connsiteX38" fmla="*/ 240194 w 640080"/>
              <a:gd name="connsiteY38" fmla="*/ 251620 h 731520"/>
              <a:gd name="connsiteX39" fmla="*/ 194474 w 640080"/>
              <a:gd name="connsiteY39" fmla="*/ 205900 h 731520"/>
              <a:gd name="connsiteX40" fmla="*/ 240194 w 640080"/>
              <a:gd name="connsiteY40" fmla="*/ 16018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731520">
                <a:moveTo>
                  <a:pt x="627599" y="647470"/>
                </a:moveTo>
                <a:lnTo>
                  <a:pt x="424745" y="548800"/>
                </a:lnTo>
                <a:lnTo>
                  <a:pt x="627613" y="450131"/>
                </a:lnTo>
                <a:cubicBezTo>
                  <a:pt x="638901" y="444487"/>
                  <a:pt x="643487" y="430757"/>
                  <a:pt x="637829" y="419470"/>
                </a:cubicBezTo>
                <a:lnTo>
                  <a:pt x="617384" y="378565"/>
                </a:lnTo>
                <a:cubicBezTo>
                  <a:pt x="611740" y="367278"/>
                  <a:pt x="598010" y="362691"/>
                  <a:pt x="586708" y="368335"/>
                </a:cubicBezTo>
                <a:lnTo>
                  <a:pt x="320204" y="497951"/>
                </a:lnTo>
                <a:lnTo>
                  <a:pt x="53699" y="368335"/>
                </a:lnTo>
                <a:cubicBezTo>
                  <a:pt x="42412" y="362691"/>
                  <a:pt x="28681" y="367263"/>
                  <a:pt x="23024" y="378565"/>
                </a:cubicBezTo>
                <a:lnTo>
                  <a:pt x="2578" y="419470"/>
                </a:lnTo>
                <a:cubicBezTo>
                  <a:pt x="-3065" y="430757"/>
                  <a:pt x="1507" y="444487"/>
                  <a:pt x="12794" y="450131"/>
                </a:cubicBezTo>
                <a:lnTo>
                  <a:pt x="215662" y="548800"/>
                </a:lnTo>
                <a:lnTo>
                  <a:pt x="12808" y="647470"/>
                </a:lnTo>
                <a:cubicBezTo>
                  <a:pt x="1521" y="653113"/>
                  <a:pt x="-3065" y="666844"/>
                  <a:pt x="2592" y="678145"/>
                </a:cubicBezTo>
                <a:lnTo>
                  <a:pt x="23038" y="719050"/>
                </a:lnTo>
                <a:cubicBezTo>
                  <a:pt x="28681" y="730337"/>
                  <a:pt x="42412" y="734924"/>
                  <a:pt x="53713" y="729266"/>
                </a:cubicBezTo>
                <a:lnTo>
                  <a:pt x="320204" y="599649"/>
                </a:lnTo>
                <a:lnTo>
                  <a:pt x="586708" y="729266"/>
                </a:lnTo>
                <a:cubicBezTo>
                  <a:pt x="597995" y="734909"/>
                  <a:pt x="611726" y="730337"/>
                  <a:pt x="617384" y="719050"/>
                </a:cubicBezTo>
                <a:lnTo>
                  <a:pt x="637829" y="678145"/>
                </a:lnTo>
                <a:cubicBezTo>
                  <a:pt x="643473" y="666844"/>
                  <a:pt x="638886" y="653113"/>
                  <a:pt x="627599" y="647470"/>
                </a:cubicBezTo>
                <a:close/>
                <a:moveTo>
                  <a:pt x="214476" y="339174"/>
                </a:moveTo>
                <a:lnTo>
                  <a:pt x="206647" y="376136"/>
                </a:lnTo>
                <a:cubicBezTo>
                  <a:pt x="202832" y="394167"/>
                  <a:pt x="214390" y="411640"/>
                  <a:pt x="230149" y="411640"/>
                </a:cubicBezTo>
                <a:lnTo>
                  <a:pt x="410286" y="411640"/>
                </a:lnTo>
                <a:cubicBezTo>
                  <a:pt x="426045" y="411640"/>
                  <a:pt x="437604" y="394167"/>
                  <a:pt x="433789" y="376136"/>
                </a:cubicBezTo>
                <a:lnTo>
                  <a:pt x="425931" y="339174"/>
                </a:lnTo>
                <a:cubicBezTo>
                  <a:pt x="485624" y="307156"/>
                  <a:pt x="525944" y="249520"/>
                  <a:pt x="525944" y="183040"/>
                </a:cubicBezTo>
                <a:cubicBezTo>
                  <a:pt x="525944" y="82042"/>
                  <a:pt x="433832" y="160"/>
                  <a:pt x="320204" y="160"/>
                </a:cubicBezTo>
                <a:cubicBezTo>
                  <a:pt x="206575" y="160"/>
                  <a:pt x="114464" y="82042"/>
                  <a:pt x="114464" y="183040"/>
                </a:cubicBezTo>
                <a:cubicBezTo>
                  <a:pt x="114464" y="249520"/>
                  <a:pt x="154783" y="307156"/>
                  <a:pt x="214476" y="339174"/>
                </a:cubicBezTo>
                <a:close/>
                <a:moveTo>
                  <a:pt x="400214" y="160180"/>
                </a:moveTo>
                <a:cubicBezTo>
                  <a:pt x="425431" y="160180"/>
                  <a:pt x="445934" y="180683"/>
                  <a:pt x="445934" y="205900"/>
                </a:cubicBezTo>
                <a:cubicBezTo>
                  <a:pt x="445934" y="231118"/>
                  <a:pt x="425431" y="251620"/>
                  <a:pt x="400214" y="251620"/>
                </a:cubicBezTo>
                <a:cubicBezTo>
                  <a:pt x="374996" y="251620"/>
                  <a:pt x="354494" y="231118"/>
                  <a:pt x="354494" y="205900"/>
                </a:cubicBezTo>
                <a:cubicBezTo>
                  <a:pt x="354494" y="180683"/>
                  <a:pt x="374996" y="160180"/>
                  <a:pt x="400214" y="160180"/>
                </a:cubicBezTo>
                <a:close/>
                <a:moveTo>
                  <a:pt x="240194" y="160180"/>
                </a:moveTo>
                <a:cubicBezTo>
                  <a:pt x="265411" y="160180"/>
                  <a:pt x="285914" y="180683"/>
                  <a:pt x="285914" y="205900"/>
                </a:cubicBezTo>
                <a:cubicBezTo>
                  <a:pt x="285914" y="231118"/>
                  <a:pt x="265411" y="251620"/>
                  <a:pt x="240194" y="251620"/>
                </a:cubicBezTo>
                <a:cubicBezTo>
                  <a:pt x="214976" y="251620"/>
                  <a:pt x="194474" y="231118"/>
                  <a:pt x="194474" y="205900"/>
                </a:cubicBezTo>
                <a:cubicBezTo>
                  <a:pt x="194474" y="180683"/>
                  <a:pt x="214976" y="160180"/>
                  <a:pt x="240194" y="160180"/>
                </a:cubicBezTo>
                <a:close/>
              </a:path>
            </a:pathLst>
          </a:custGeom>
          <a:solidFill>
            <a:srgbClr val="910830"/>
          </a:solidFill>
          <a:ln w="1424" cap="flat">
            <a:noFill/>
            <a:prstDash val="solid"/>
            <a:miter/>
          </a:ln>
        </p:spPr>
        <p:txBody>
          <a:bodyPr rtlCol="0" anchor="ctr"/>
          <a:lstStyle/>
          <a:p>
            <a:endParaRPr lang="en-GB"/>
          </a:p>
        </p:txBody>
      </p:sp>
      <p:sp>
        <p:nvSpPr>
          <p:cNvPr id="403" name="Grafik 399">
            <a:extLst>
              <a:ext uri="{FF2B5EF4-FFF2-40B4-BE49-F238E27FC236}">
                <a16:creationId xmlns:a16="http://schemas.microsoft.com/office/drawing/2014/main" id="{95739150-4E34-4984-AAE5-02E49FAC9637}"/>
              </a:ext>
            </a:extLst>
          </p:cNvPr>
          <p:cNvSpPr/>
          <p:nvPr/>
        </p:nvSpPr>
        <p:spPr>
          <a:xfrm>
            <a:off x="1725224" y="5612032"/>
            <a:ext cx="600986" cy="480789"/>
          </a:xfrm>
          <a:custGeom>
            <a:avLst/>
            <a:gdLst>
              <a:gd name="connsiteX0" fmla="*/ 849590 w 914400"/>
              <a:gd name="connsiteY0" fmla="*/ 726871 h 731520"/>
              <a:gd name="connsiteX1" fmla="*/ 8985 w 914400"/>
              <a:gd name="connsiteY1" fmla="*/ 77175 h 731520"/>
              <a:gd name="connsiteX2" fmla="*/ 4970 w 914400"/>
              <a:gd name="connsiteY2" fmla="*/ 45100 h 731520"/>
              <a:gd name="connsiteX3" fmla="*/ 33031 w 914400"/>
              <a:gd name="connsiteY3" fmla="*/ 8995 h 731520"/>
              <a:gd name="connsiteX4" fmla="*/ 65120 w 914400"/>
              <a:gd name="connsiteY4" fmla="*/ 4980 h 731520"/>
              <a:gd name="connsiteX5" fmla="*/ 905725 w 914400"/>
              <a:gd name="connsiteY5" fmla="*/ 654676 h 731520"/>
              <a:gd name="connsiteX6" fmla="*/ 909740 w 914400"/>
              <a:gd name="connsiteY6" fmla="*/ 686751 h 731520"/>
              <a:gd name="connsiteX7" fmla="*/ 881680 w 914400"/>
              <a:gd name="connsiteY7" fmla="*/ 722856 h 731520"/>
              <a:gd name="connsiteX8" fmla="*/ 849590 w 914400"/>
              <a:gd name="connsiteY8" fmla="*/ 72687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 h="731520">
                <a:moveTo>
                  <a:pt x="849590" y="726871"/>
                </a:moveTo>
                <a:lnTo>
                  <a:pt x="8985" y="77175"/>
                </a:lnTo>
                <a:cubicBezTo>
                  <a:pt x="-974" y="69431"/>
                  <a:pt x="-2774" y="55072"/>
                  <a:pt x="4970" y="45100"/>
                </a:cubicBezTo>
                <a:lnTo>
                  <a:pt x="33031" y="8995"/>
                </a:lnTo>
                <a:cubicBezTo>
                  <a:pt x="40774" y="-977"/>
                  <a:pt x="55148" y="-2778"/>
                  <a:pt x="65120" y="4980"/>
                </a:cubicBezTo>
                <a:lnTo>
                  <a:pt x="905725" y="654676"/>
                </a:lnTo>
                <a:cubicBezTo>
                  <a:pt x="915684" y="662420"/>
                  <a:pt x="917484" y="676779"/>
                  <a:pt x="909740" y="686751"/>
                </a:cubicBezTo>
                <a:lnTo>
                  <a:pt x="881680" y="722856"/>
                </a:lnTo>
                <a:cubicBezTo>
                  <a:pt x="873936" y="732829"/>
                  <a:pt x="859563" y="734614"/>
                  <a:pt x="849590" y="726871"/>
                </a:cubicBezTo>
                <a:close/>
              </a:path>
            </a:pathLst>
          </a:custGeom>
          <a:solidFill>
            <a:srgbClr val="910830"/>
          </a:solidFill>
          <a:ln w="1429" cap="flat">
            <a:noFill/>
            <a:prstDash val="solid"/>
            <a:miter/>
          </a:ln>
        </p:spPr>
        <p:txBody>
          <a:bodyPr rtlCol="0" anchor="ctr"/>
          <a:lstStyle/>
          <a:p>
            <a:endParaRPr lang="en-GB"/>
          </a:p>
        </p:txBody>
      </p:sp>
      <p:sp>
        <p:nvSpPr>
          <p:cNvPr id="404" name="Grafik 400">
            <a:extLst>
              <a:ext uri="{FF2B5EF4-FFF2-40B4-BE49-F238E27FC236}">
                <a16:creationId xmlns:a16="http://schemas.microsoft.com/office/drawing/2014/main" id="{E25475FB-FC70-4128-9F56-8B110ACB4769}"/>
              </a:ext>
            </a:extLst>
          </p:cNvPr>
          <p:cNvSpPr/>
          <p:nvPr/>
        </p:nvSpPr>
        <p:spPr>
          <a:xfrm>
            <a:off x="5611282" y="5642086"/>
            <a:ext cx="480789" cy="420690"/>
          </a:xfrm>
          <a:custGeom>
            <a:avLst/>
            <a:gdLst>
              <a:gd name="connsiteX0" fmla="*/ 708819 w 731520"/>
              <a:gd name="connsiteY0" fmla="*/ 503079 h 640080"/>
              <a:gd name="connsiteX1" fmla="*/ 228759 w 731520"/>
              <a:gd name="connsiteY1" fmla="*/ 503079 h 640080"/>
              <a:gd name="connsiteX2" fmla="*/ 228759 w 731520"/>
              <a:gd name="connsiteY2" fmla="*/ 480219 h 640080"/>
              <a:gd name="connsiteX3" fmla="*/ 205899 w 731520"/>
              <a:gd name="connsiteY3" fmla="*/ 457359 h 640080"/>
              <a:gd name="connsiteX4" fmla="*/ 160179 w 731520"/>
              <a:gd name="connsiteY4" fmla="*/ 457359 h 640080"/>
              <a:gd name="connsiteX5" fmla="*/ 137319 w 731520"/>
              <a:gd name="connsiteY5" fmla="*/ 480219 h 640080"/>
              <a:gd name="connsiteX6" fmla="*/ 137319 w 731520"/>
              <a:gd name="connsiteY6" fmla="*/ 503079 h 640080"/>
              <a:gd name="connsiteX7" fmla="*/ 23019 w 731520"/>
              <a:gd name="connsiteY7" fmla="*/ 503079 h 640080"/>
              <a:gd name="connsiteX8" fmla="*/ 159 w 731520"/>
              <a:gd name="connsiteY8" fmla="*/ 525939 h 640080"/>
              <a:gd name="connsiteX9" fmla="*/ 159 w 731520"/>
              <a:gd name="connsiteY9" fmla="*/ 571659 h 640080"/>
              <a:gd name="connsiteX10" fmla="*/ 23019 w 731520"/>
              <a:gd name="connsiteY10" fmla="*/ 594519 h 640080"/>
              <a:gd name="connsiteX11" fmla="*/ 137319 w 731520"/>
              <a:gd name="connsiteY11" fmla="*/ 594519 h 640080"/>
              <a:gd name="connsiteX12" fmla="*/ 137319 w 731520"/>
              <a:gd name="connsiteY12" fmla="*/ 617379 h 640080"/>
              <a:gd name="connsiteX13" fmla="*/ 160179 w 731520"/>
              <a:gd name="connsiteY13" fmla="*/ 640239 h 640080"/>
              <a:gd name="connsiteX14" fmla="*/ 205899 w 731520"/>
              <a:gd name="connsiteY14" fmla="*/ 640239 h 640080"/>
              <a:gd name="connsiteX15" fmla="*/ 228759 w 731520"/>
              <a:gd name="connsiteY15" fmla="*/ 617379 h 640080"/>
              <a:gd name="connsiteX16" fmla="*/ 228759 w 731520"/>
              <a:gd name="connsiteY16" fmla="*/ 594519 h 640080"/>
              <a:gd name="connsiteX17" fmla="*/ 708819 w 731520"/>
              <a:gd name="connsiteY17" fmla="*/ 594519 h 640080"/>
              <a:gd name="connsiteX18" fmla="*/ 731679 w 731520"/>
              <a:gd name="connsiteY18" fmla="*/ 571659 h 640080"/>
              <a:gd name="connsiteX19" fmla="*/ 731679 w 731520"/>
              <a:gd name="connsiteY19" fmla="*/ 525939 h 640080"/>
              <a:gd name="connsiteX20" fmla="*/ 708819 w 731520"/>
              <a:gd name="connsiteY20" fmla="*/ 503079 h 640080"/>
              <a:gd name="connsiteX21" fmla="*/ 708819 w 731520"/>
              <a:gd name="connsiteY21" fmla="*/ 274479 h 640080"/>
              <a:gd name="connsiteX22" fmla="*/ 594519 w 731520"/>
              <a:gd name="connsiteY22" fmla="*/ 274479 h 640080"/>
              <a:gd name="connsiteX23" fmla="*/ 594519 w 731520"/>
              <a:gd name="connsiteY23" fmla="*/ 251619 h 640080"/>
              <a:gd name="connsiteX24" fmla="*/ 571659 w 731520"/>
              <a:gd name="connsiteY24" fmla="*/ 228759 h 640080"/>
              <a:gd name="connsiteX25" fmla="*/ 525939 w 731520"/>
              <a:gd name="connsiteY25" fmla="*/ 228759 h 640080"/>
              <a:gd name="connsiteX26" fmla="*/ 503079 w 731520"/>
              <a:gd name="connsiteY26" fmla="*/ 251619 h 640080"/>
              <a:gd name="connsiteX27" fmla="*/ 503079 w 731520"/>
              <a:gd name="connsiteY27" fmla="*/ 274479 h 640080"/>
              <a:gd name="connsiteX28" fmla="*/ 23019 w 731520"/>
              <a:gd name="connsiteY28" fmla="*/ 274479 h 640080"/>
              <a:gd name="connsiteX29" fmla="*/ 159 w 731520"/>
              <a:gd name="connsiteY29" fmla="*/ 297339 h 640080"/>
              <a:gd name="connsiteX30" fmla="*/ 159 w 731520"/>
              <a:gd name="connsiteY30" fmla="*/ 343059 h 640080"/>
              <a:gd name="connsiteX31" fmla="*/ 23019 w 731520"/>
              <a:gd name="connsiteY31" fmla="*/ 365919 h 640080"/>
              <a:gd name="connsiteX32" fmla="*/ 503079 w 731520"/>
              <a:gd name="connsiteY32" fmla="*/ 365919 h 640080"/>
              <a:gd name="connsiteX33" fmla="*/ 503079 w 731520"/>
              <a:gd name="connsiteY33" fmla="*/ 388779 h 640080"/>
              <a:gd name="connsiteX34" fmla="*/ 525939 w 731520"/>
              <a:gd name="connsiteY34" fmla="*/ 411639 h 640080"/>
              <a:gd name="connsiteX35" fmla="*/ 571659 w 731520"/>
              <a:gd name="connsiteY35" fmla="*/ 411639 h 640080"/>
              <a:gd name="connsiteX36" fmla="*/ 594519 w 731520"/>
              <a:gd name="connsiteY36" fmla="*/ 388779 h 640080"/>
              <a:gd name="connsiteX37" fmla="*/ 594519 w 731520"/>
              <a:gd name="connsiteY37" fmla="*/ 365919 h 640080"/>
              <a:gd name="connsiteX38" fmla="*/ 708819 w 731520"/>
              <a:gd name="connsiteY38" fmla="*/ 365919 h 640080"/>
              <a:gd name="connsiteX39" fmla="*/ 731679 w 731520"/>
              <a:gd name="connsiteY39" fmla="*/ 343059 h 640080"/>
              <a:gd name="connsiteX40" fmla="*/ 731679 w 731520"/>
              <a:gd name="connsiteY40" fmla="*/ 297339 h 640080"/>
              <a:gd name="connsiteX41" fmla="*/ 708819 w 731520"/>
              <a:gd name="connsiteY41" fmla="*/ 274479 h 640080"/>
              <a:gd name="connsiteX42" fmla="*/ 708819 w 731520"/>
              <a:gd name="connsiteY42" fmla="*/ 45879 h 640080"/>
              <a:gd name="connsiteX43" fmla="*/ 411639 w 731520"/>
              <a:gd name="connsiteY43" fmla="*/ 45879 h 640080"/>
              <a:gd name="connsiteX44" fmla="*/ 411639 w 731520"/>
              <a:gd name="connsiteY44" fmla="*/ 23019 h 640080"/>
              <a:gd name="connsiteX45" fmla="*/ 388779 w 731520"/>
              <a:gd name="connsiteY45" fmla="*/ 159 h 640080"/>
              <a:gd name="connsiteX46" fmla="*/ 343059 w 731520"/>
              <a:gd name="connsiteY46" fmla="*/ 159 h 640080"/>
              <a:gd name="connsiteX47" fmla="*/ 320199 w 731520"/>
              <a:gd name="connsiteY47" fmla="*/ 23019 h 640080"/>
              <a:gd name="connsiteX48" fmla="*/ 320199 w 731520"/>
              <a:gd name="connsiteY48" fmla="*/ 45879 h 640080"/>
              <a:gd name="connsiteX49" fmla="*/ 23019 w 731520"/>
              <a:gd name="connsiteY49" fmla="*/ 45879 h 640080"/>
              <a:gd name="connsiteX50" fmla="*/ 159 w 731520"/>
              <a:gd name="connsiteY50" fmla="*/ 68739 h 640080"/>
              <a:gd name="connsiteX51" fmla="*/ 159 w 731520"/>
              <a:gd name="connsiteY51" fmla="*/ 114459 h 640080"/>
              <a:gd name="connsiteX52" fmla="*/ 23019 w 731520"/>
              <a:gd name="connsiteY52" fmla="*/ 137319 h 640080"/>
              <a:gd name="connsiteX53" fmla="*/ 320199 w 731520"/>
              <a:gd name="connsiteY53" fmla="*/ 137319 h 640080"/>
              <a:gd name="connsiteX54" fmla="*/ 320199 w 731520"/>
              <a:gd name="connsiteY54" fmla="*/ 160179 h 640080"/>
              <a:gd name="connsiteX55" fmla="*/ 343059 w 731520"/>
              <a:gd name="connsiteY55" fmla="*/ 183039 h 640080"/>
              <a:gd name="connsiteX56" fmla="*/ 388779 w 731520"/>
              <a:gd name="connsiteY56" fmla="*/ 183039 h 640080"/>
              <a:gd name="connsiteX57" fmla="*/ 411639 w 731520"/>
              <a:gd name="connsiteY57" fmla="*/ 160179 h 640080"/>
              <a:gd name="connsiteX58" fmla="*/ 411639 w 731520"/>
              <a:gd name="connsiteY58" fmla="*/ 137319 h 640080"/>
              <a:gd name="connsiteX59" fmla="*/ 708819 w 731520"/>
              <a:gd name="connsiteY59" fmla="*/ 137319 h 640080"/>
              <a:gd name="connsiteX60" fmla="*/ 731679 w 731520"/>
              <a:gd name="connsiteY60" fmla="*/ 114459 h 640080"/>
              <a:gd name="connsiteX61" fmla="*/ 731679 w 731520"/>
              <a:gd name="connsiteY61" fmla="*/ 68739 h 640080"/>
              <a:gd name="connsiteX62" fmla="*/ 708819 w 731520"/>
              <a:gd name="connsiteY62" fmla="*/ 4587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731520" h="640080">
                <a:moveTo>
                  <a:pt x="708819" y="503079"/>
                </a:moveTo>
                <a:lnTo>
                  <a:pt x="228759" y="503079"/>
                </a:lnTo>
                <a:lnTo>
                  <a:pt x="228759" y="480219"/>
                </a:lnTo>
                <a:cubicBezTo>
                  <a:pt x="228759" y="467646"/>
                  <a:pt x="218472" y="457359"/>
                  <a:pt x="205899" y="457359"/>
                </a:cubicBezTo>
                <a:lnTo>
                  <a:pt x="160179" y="457359"/>
                </a:lnTo>
                <a:cubicBezTo>
                  <a:pt x="147606" y="457359"/>
                  <a:pt x="137319" y="467646"/>
                  <a:pt x="137319" y="480219"/>
                </a:cubicBezTo>
                <a:lnTo>
                  <a:pt x="137319" y="503079"/>
                </a:lnTo>
                <a:lnTo>
                  <a:pt x="23019" y="503079"/>
                </a:lnTo>
                <a:cubicBezTo>
                  <a:pt x="10446" y="503079"/>
                  <a:pt x="159" y="513366"/>
                  <a:pt x="159" y="525939"/>
                </a:cubicBezTo>
                <a:lnTo>
                  <a:pt x="159" y="571659"/>
                </a:lnTo>
                <a:cubicBezTo>
                  <a:pt x="159" y="584232"/>
                  <a:pt x="10446" y="594519"/>
                  <a:pt x="23019" y="594519"/>
                </a:cubicBezTo>
                <a:lnTo>
                  <a:pt x="137319" y="594519"/>
                </a:lnTo>
                <a:lnTo>
                  <a:pt x="137319" y="617379"/>
                </a:lnTo>
                <a:cubicBezTo>
                  <a:pt x="137319" y="629952"/>
                  <a:pt x="147606" y="640239"/>
                  <a:pt x="160179" y="640239"/>
                </a:cubicBezTo>
                <a:lnTo>
                  <a:pt x="205899" y="640239"/>
                </a:lnTo>
                <a:cubicBezTo>
                  <a:pt x="218472" y="640239"/>
                  <a:pt x="228759" y="629952"/>
                  <a:pt x="228759" y="617379"/>
                </a:cubicBezTo>
                <a:lnTo>
                  <a:pt x="228759" y="594519"/>
                </a:lnTo>
                <a:lnTo>
                  <a:pt x="708819" y="594519"/>
                </a:lnTo>
                <a:cubicBezTo>
                  <a:pt x="721392" y="594519"/>
                  <a:pt x="731679" y="584232"/>
                  <a:pt x="731679" y="571659"/>
                </a:cubicBezTo>
                <a:lnTo>
                  <a:pt x="731679" y="525939"/>
                </a:lnTo>
                <a:cubicBezTo>
                  <a:pt x="731679" y="513366"/>
                  <a:pt x="721392" y="503079"/>
                  <a:pt x="708819" y="503079"/>
                </a:cubicBezTo>
                <a:close/>
                <a:moveTo>
                  <a:pt x="708819" y="274479"/>
                </a:moveTo>
                <a:lnTo>
                  <a:pt x="594519" y="274479"/>
                </a:lnTo>
                <a:lnTo>
                  <a:pt x="594519" y="251619"/>
                </a:lnTo>
                <a:cubicBezTo>
                  <a:pt x="594519" y="239046"/>
                  <a:pt x="584232" y="228759"/>
                  <a:pt x="571659" y="228759"/>
                </a:cubicBezTo>
                <a:lnTo>
                  <a:pt x="525939" y="228759"/>
                </a:lnTo>
                <a:cubicBezTo>
                  <a:pt x="513366" y="228759"/>
                  <a:pt x="503079" y="239046"/>
                  <a:pt x="503079" y="251619"/>
                </a:cubicBezTo>
                <a:lnTo>
                  <a:pt x="503079" y="274479"/>
                </a:lnTo>
                <a:lnTo>
                  <a:pt x="23019" y="274479"/>
                </a:lnTo>
                <a:cubicBezTo>
                  <a:pt x="10446" y="274479"/>
                  <a:pt x="159" y="284766"/>
                  <a:pt x="159" y="297339"/>
                </a:cubicBezTo>
                <a:lnTo>
                  <a:pt x="159" y="343059"/>
                </a:lnTo>
                <a:cubicBezTo>
                  <a:pt x="159" y="355632"/>
                  <a:pt x="10446" y="365919"/>
                  <a:pt x="23019" y="365919"/>
                </a:cubicBezTo>
                <a:lnTo>
                  <a:pt x="503079" y="365919"/>
                </a:lnTo>
                <a:lnTo>
                  <a:pt x="503079" y="388779"/>
                </a:lnTo>
                <a:cubicBezTo>
                  <a:pt x="503079" y="401352"/>
                  <a:pt x="513366" y="411639"/>
                  <a:pt x="525939" y="411639"/>
                </a:cubicBezTo>
                <a:lnTo>
                  <a:pt x="571659" y="411639"/>
                </a:lnTo>
                <a:cubicBezTo>
                  <a:pt x="584232" y="411639"/>
                  <a:pt x="594519" y="401352"/>
                  <a:pt x="594519" y="388779"/>
                </a:cubicBezTo>
                <a:lnTo>
                  <a:pt x="594519" y="365919"/>
                </a:lnTo>
                <a:lnTo>
                  <a:pt x="708819" y="365919"/>
                </a:lnTo>
                <a:cubicBezTo>
                  <a:pt x="721392" y="365919"/>
                  <a:pt x="731679" y="355632"/>
                  <a:pt x="731679" y="343059"/>
                </a:cubicBezTo>
                <a:lnTo>
                  <a:pt x="731679" y="297339"/>
                </a:lnTo>
                <a:cubicBezTo>
                  <a:pt x="731679" y="284766"/>
                  <a:pt x="721392" y="274479"/>
                  <a:pt x="708819" y="274479"/>
                </a:cubicBezTo>
                <a:close/>
                <a:moveTo>
                  <a:pt x="708819" y="45879"/>
                </a:moveTo>
                <a:lnTo>
                  <a:pt x="411639" y="45879"/>
                </a:lnTo>
                <a:lnTo>
                  <a:pt x="411639" y="23019"/>
                </a:lnTo>
                <a:cubicBezTo>
                  <a:pt x="411639" y="10446"/>
                  <a:pt x="401352" y="159"/>
                  <a:pt x="388779" y="159"/>
                </a:cubicBezTo>
                <a:lnTo>
                  <a:pt x="343059" y="159"/>
                </a:lnTo>
                <a:cubicBezTo>
                  <a:pt x="330486" y="159"/>
                  <a:pt x="320199" y="10446"/>
                  <a:pt x="320199" y="23019"/>
                </a:cubicBezTo>
                <a:lnTo>
                  <a:pt x="320199" y="45879"/>
                </a:lnTo>
                <a:lnTo>
                  <a:pt x="23019" y="45879"/>
                </a:lnTo>
                <a:cubicBezTo>
                  <a:pt x="10446" y="45879"/>
                  <a:pt x="159" y="56166"/>
                  <a:pt x="159" y="68739"/>
                </a:cubicBezTo>
                <a:lnTo>
                  <a:pt x="159" y="114459"/>
                </a:lnTo>
                <a:cubicBezTo>
                  <a:pt x="159" y="127032"/>
                  <a:pt x="10446" y="137319"/>
                  <a:pt x="23019" y="137319"/>
                </a:cubicBezTo>
                <a:lnTo>
                  <a:pt x="320199" y="137319"/>
                </a:lnTo>
                <a:lnTo>
                  <a:pt x="320199" y="160179"/>
                </a:lnTo>
                <a:cubicBezTo>
                  <a:pt x="320199" y="172752"/>
                  <a:pt x="330486" y="183039"/>
                  <a:pt x="343059" y="183039"/>
                </a:cubicBezTo>
                <a:lnTo>
                  <a:pt x="388779" y="183039"/>
                </a:lnTo>
                <a:cubicBezTo>
                  <a:pt x="401352" y="183039"/>
                  <a:pt x="411639" y="172752"/>
                  <a:pt x="411639" y="160179"/>
                </a:cubicBezTo>
                <a:lnTo>
                  <a:pt x="411639" y="137319"/>
                </a:lnTo>
                <a:lnTo>
                  <a:pt x="708819" y="137319"/>
                </a:lnTo>
                <a:cubicBezTo>
                  <a:pt x="721392" y="137319"/>
                  <a:pt x="731679" y="127032"/>
                  <a:pt x="731679" y="114459"/>
                </a:cubicBezTo>
                <a:lnTo>
                  <a:pt x="731679" y="68739"/>
                </a:lnTo>
                <a:cubicBezTo>
                  <a:pt x="731679" y="56166"/>
                  <a:pt x="721392" y="45879"/>
                  <a:pt x="708819" y="45879"/>
                </a:cubicBezTo>
                <a:close/>
              </a:path>
            </a:pathLst>
          </a:custGeom>
          <a:solidFill>
            <a:srgbClr val="910830"/>
          </a:solidFill>
          <a:ln w="1414" cap="flat">
            <a:noFill/>
            <a:prstDash val="solid"/>
            <a:miter/>
          </a:ln>
        </p:spPr>
        <p:txBody>
          <a:bodyPr rtlCol="0" anchor="ctr"/>
          <a:lstStyle/>
          <a:p>
            <a:endParaRPr lang="en-GB"/>
          </a:p>
        </p:txBody>
      </p:sp>
      <p:sp>
        <p:nvSpPr>
          <p:cNvPr id="405" name="Grafik 401">
            <a:extLst>
              <a:ext uri="{FF2B5EF4-FFF2-40B4-BE49-F238E27FC236}">
                <a16:creationId xmlns:a16="http://schemas.microsoft.com/office/drawing/2014/main" id="{BB8347CE-BB23-44A1-A2F2-401201CFB544}"/>
              </a:ext>
            </a:extLst>
          </p:cNvPr>
          <p:cNvSpPr/>
          <p:nvPr/>
        </p:nvSpPr>
        <p:spPr>
          <a:xfrm>
            <a:off x="6114920" y="5619548"/>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68790 w 708660"/>
              <a:gd name="connsiteY5" fmla="*/ 240190 h 708660"/>
              <a:gd name="connsiteX6" fmla="*/ 514510 w 708660"/>
              <a:gd name="connsiteY6" fmla="*/ 285910 h 708660"/>
              <a:gd name="connsiteX7" fmla="*/ 468790 w 708660"/>
              <a:gd name="connsiteY7" fmla="*/ 331630 h 708660"/>
              <a:gd name="connsiteX8" fmla="*/ 423070 w 708660"/>
              <a:gd name="connsiteY8" fmla="*/ 285910 h 708660"/>
              <a:gd name="connsiteX9" fmla="*/ 468790 w 708660"/>
              <a:gd name="connsiteY9" fmla="*/ 240190 h 708660"/>
              <a:gd name="connsiteX10" fmla="*/ 240190 w 708660"/>
              <a:gd name="connsiteY10" fmla="*/ 240190 h 708660"/>
              <a:gd name="connsiteX11" fmla="*/ 285910 w 708660"/>
              <a:gd name="connsiteY11" fmla="*/ 285910 h 708660"/>
              <a:gd name="connsiteX12" fmla="*/ 240190 w 708660"/>
              <a:gd name="connsiteY12" fmla="*/ 331630 h 708660"/>
              <a:gd name="connsiteX13" fmla="*/ 194470 w 708660"/>
              <a:gd name="connsiteY13" fmla="*/ 285910 h 708660"/>
              <a:gd name="connsiteX14" fmla="*/ 240190 w 708660"/>
              <a:gd name="connsiteY14" fmla="*/ 240190 h 708660"/>
              <a:gd name="connsiteX15" fmla="*/ 518510 w 708660"/>
              <a:gd name="connsiteY15" fmla="*/ 483363 h 708660"/>
              <a:gd name="connsiteX16" fmla="*/ 354490 w 708660"/>
              <a:gd name="connsiteY16" fmla="*/ 560230 h 708660"/>
              <a:gd name="connsiteX17" fmla="*/ 190469 w 708660"/>
              <a:gd name="connsiteY17" fmla="*/ 483363 h 708660"/>
              <a:gd name="connsiteX18" fmla="*/ 225617 w 708660"/>
              <a:gd name="connsiteY18" fmla="*/ 454074 h 708660"/>
              <a:gd name="connsiteX19" fmla="*/ 354490 w 708660"/>
              <a:gd name="connsiteY19" fmla="*/ 514367 h 708660"/>
              <a:gd name="connsiteX20" fmla="*/ 483363 w 708660"/>
              <a:gd name="connsiteY20" fmla="*/ 454074 h 708660"/>
              <a:gd name="connsiteX21" fmla="*/ 518510 w 708660"/>
              <a:gd name="connsiteY21" fmla="*/ 483363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68790" y="240190"/>
                </a:moveTo>
                <a:cubicBezTo>
                  <a:pt x="494079" y="240190"/>
                  <a:pt x="514510" y="260621"/>
                  <a:pt x="514510" y="285910"/>
                </a:cubicBezTo>
                <a:cubicBezTo>
                  <a:pt x="514510" y="311199"/>
                  <a:pt x="494079" y="331630"/>
                  <a:pt x="468790" y="331630"/>
                </a:cubicBezTo>
                <a:cubicBezTo>
                  <a:pt x="443501" y="331630"/>
                  <a:pt x="423070" y="311199"/>
                  <a:pt x="423070" y="285910"/>
                </a:cubicBezTo>
                <a:cubicBezTo>
                  <a:pt x="423070" y="260621"/>
                  <a:pt x="443501" y="240190"/>
                  <a:pt x="468790" y="240190"/>
                </a:cubicBezTo>
                <a:close/>
                <a:moveTo>
                  <a:pt x="240190" y="240190"/>
                </a:moveTo>
                <a:cubicBezTo>
                  <a:pt x="265479" y="240190"/>
                  <a:pt x="285910" y="260621"/>
                  <a:pt x="285910" y="285910"/>
                </a:cubicBezTo>
                <a:cubicBezTo>
                  <a:pt x="285910" y="311199"/>
                  <a:pt x="265479" y="331630"/>
                  <a:pt x="240190" y="331630"/>
                </a:cubicBezTo>
                <a:cubicBezTo>
                  <a:pt x="214901" y="331630"/>
                  <a:pt x="194470" y="311199"/>
                  <a:pt x="194470" y="285910"/>
                </a:cubicBezTo>
                <a:cubicBezTo>
                  <a:pt x="194470" y="260621"/>
                  <a:pt x="214901" y="240190"/>
                  <a:pt x="240190" y="240190"/>
                </a:cubicBezTo>
                <a:close/>
                <a:moveTo>
                  <a:pt x="518510" y="483363"/>
                </a:moveTo>
                <a:cubicBezTo>
                  <a:pt x="477791" y="532226"/>
                  <a:pt x="418069" y="560230"/>
                  <a:pt x="354490" y="560230"/>
                </a:cubicBezTo>
                <a:cubicBezTo>
                  <a:pt x="290911" y="560230"/>
                  <a:pt x="231189" y="532226"/>
                  <a:pt x="190469" y="483363"/>
                </a:cubicBezTo>
                <a:cubicBezTo>
                  <a:pt x="171038" y="460075"/>
                  <a:pt x="206186" y="430928"/>
                  <a:pt x="225617" y="454074"/>
                </a:cubicBezTo>
                <a:cubicBezTo>
                  <a:pt x="257621" y="492507"/>
                  <a:pt x="304484" y="514367"/>
                  <a:pt x="354490" y="514367"/>
                </a:cubicBezTo>
                <a:cubicBezTo>
                  <a:pt x="404496" y="514367"/>
                  <a:pt x="451359" y="492364"/>
                  <a:pt x="483363" y="454074"/>
                </a:cubicBezTo>
                <a:cubicBezTo>
                  <a:pt x="502508" y="430928"/>
                  <a:pt x="537799" y="460075"/>
                  <a:pt x="518510" y="483363"/>
                </a:cubicBezTo>
                <a:close/>
              </a:path>
            </a:pathLst>
          </a:custGeom>
          <a:solidFill>
            <a:srgbClr val="910830"/>
          </a:solidFill>
          <a:ln w="1421" cap="flat">
            <a:noFill/>
            <a:prstDash val="solid"/>
            <a:miter/>
          </a:ln>
        </p:spPr>
        <p:txBody>
          <a:bodyPr rtlCol="0" anchor="ctr"/>
          <a:lstStyle/>
          <a:p>
            <a:endParaRPr lang="en-GB"/>
          </a:p>
        </p:txBody>
      </p:sp>
      <p:sp>
        <p:nvSpPr>
          <p:cNvPr id="406" name="Grafik 402">
            <a:extLst>
              <a:ext uri="{FF2B5EF4-FFF2-40B4-BE49-F238E27FC236}">
                <a16:creationId xmlns:a16="http://schemas.microsoft.com/office/drawing/2014/main" id="{E242375C-45C6-473C-98C5-FB132BF718D2}"/>
              </a:ext>
            </a:extLst>
          </p:cNvPr>
          <p:cNvSpPr/>
          <p:nvPr/>
        </p:nvSpPr>
        <p:spPr>
          <a:xfrm>
            <a:off x="6603534" y="5619548"/>
            <a:ext cx="465764" cy="465764"/>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60180 w 708660"/>
              <a:gd name="connsiteY5" fmla="*/ 307913 h 708660"/>
              <a:gd name="connsiteX6" fmla="*/ 240190 w 708660"/>
              <a:gd name="connsiteY6" fmla="*/ 205900 h 708660"/>
              <a:gd name="connsiteX7" fmla="*/ 320200 w 708660"/>
              <a:gd name="connsiteY7" fmla="*/ 307913 h 708660"/>
              <a:gd name="connsiteX8" fmla="*/ 298912 w 708660"/>
              <a:gd name="connsiteY8" fmla="*/ 314342 h 708660"/>
              <a:gd name="connsiteX9" fmla="*/ 285338 w 708660"/>
              <a:gd name="connsiteY9" fmla="*/ 290053 h 708660"/>
              <a:gd name="connsiteX10" fmla="*/ 240333 w 708660"/>
              <a:gd name="connsiteY10" fmla="*/ 259192 h 708660"/>
              <a:gd name="connsiteX11" fmla="*/ 195327 w 708660"/>
              <a:gd name="connsiteY11" fmla="*/ 290053 h 708660"/>
              <a:gd name="connsiteX12" fmla="*/ 181754 w 708660"/>
              <a:gd name="connsiteY12" fmla="*/ 314342 h 708660"/>
              <a:gd name="connsiteX13" fmla="*/ 160180 w 708660"/>
              <a:gd name="connsiteY13" fmla="*/ 307913 h 708660"/>
              <a:gd name="connsiteX14" fmla="*/ 518510 w 708660"/>
              <a:gd name="connsiteY14" fmla="*/ 483363 h 708660"/>
              <a:gd name="connsiteX15" fmla="*/ 354490 w 708660"/>
              <a:gd name="connsiteY15" fmla="*/ 560230 h 708660"/>
              <a:gd name="connsiteX16" fmla="*/ 190469 w 708660"/>
              <a:gd name="connsiteY16" fmla="*/ 483363 h 708660"/>
              <a:gd name="connsiteX17" fmla="*/ 225617 w 708660"/>
              <a:gd name="connsiteY17" fmla="*/ 454074 h 708660"/>
              <a:gd name="connsiteX18" fmla="*/ 354490 w 708660"/>
              <a:gd name="connsiteY18" fmla="*/ 514367 h 708660"/>
              <a:gd name="connsiteX19" fmla="*/ 483363 w 708660"/>
              <a:gd name="connsiteY19" fmla="*/ 454074 h 708660"/>
              <a:gd name="connsiteX20" fmla="*/ 518510 w 708660"/>
              <a:gd name="connsiteY20" fmla="*/ 483363 h 708660"/>
              <a:gd name="connsiteX21" fmla="*/ 527369 w 708660"/>
              <a:gd name="connsiteY21" fmla="*/ 314342 h 708660"/>
              <a:gd name="connsiteX22" fmla="*/ 513796 w 708660"/>
              <a:gd name="connsiteY22" fmla="*/ 290053 h 708660"/>
              <a:gd name="connsiteX23" fmla="*/ 468790 w 708660"/>
              <a:gd name="connsiteY23" fmla="*/ 259192 h 708660"/>
              <a:gd name="connsiteX24" fmla="*/ 423784 w 708660"/>
              <a:gd name="connsiteY24" fmla="*/ 290053 h 708660"/>
              <a:gd name="connsiteX25" fmla="*/ 410211 w 708660"/>
              <a:gd name="connsiteY25" fmla="*/ 314342 h 708660"/>
              <a:gd name="connsiteX26" fmla="*/ 388923 w 708660"/>
              <a:gd name="connsiteY26" fmla="*/ 307913 h 708660"/>
              <a:gd name="connsiteX27" fmla="*/ 468933 w 708660"/>
              <a:gd name="connsiteY27" fmla="*/ 205900 h 708660"/>
              <a:gd name="connsiteX28" fmla="*/ 548943 w 708660"/>
              <a:gd name="connsiteY28" fmla="*/ 307913 h 708660"/>
              <a:gd name="connsiteX29" fmla="*/ 527369 w 708660"/>
              <a:gd name="connsiteY29" fmla="*/ 314342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60180" y="307913"/>
                </a:moveTo>
                <a:cubicBezTo>
                  <a:pt x="164895" y="247762"/>
                  <a:pt x="206186" y="205900"/>
                  <a:pt x="240190" y="205900"/>
                </a:cubicBezTo>
                <a:cubicBezTo>
                  <a:pt x="274194" y="205900"/>
                  <a:pt x="315485" y="247762"/>
                  <a:pt x="320200" y="307913"/>
                </a:cubicBezTo>
                <a:cubicBezTo>
                  <a:pt x="321200" y="320200"/>
                  <a:pt x="304769" y="324915"/>
                  <a:pt x="298912" y="314342"/>
                </a:cubicBezTo>
                <a:lnTo>
                  <a:pt x="285338" y="290053"/>
                </a:lnTo>
                <a:cubicBezTo>
                  <a:pt x="274337" y="270479"/>
                  <a:pt x="257906" y="259192"/>
                  <a:pt x="240333" y="259192"/>
                </a:cubicBezTo>
                <a:cubicBezTo>
                  <a:pt x="222759" y="259192"/>
                  <a:pt x="206329" y="270479"/>
                  <a:pt x="195327" y="290053"/>
                </a:cubicBezTo>
                <a:lnTo>
                  <a:pt x="181754" y="314342"/>
                </a:lnTo>
                <a:cubicBezTo>
                  <a:pt x="175610" y="324915"/>
                  <a:pt x="159180" y="320057"/>
                  <a:pt x="160180" y="307913"/>
                </a:cubicBezTo>
                <a:close/>
                <a:moveTo>
                  <a:pt x="518510" y="483363"/>
                </a:moveTo>
                <a:cubicBezTo>
                  <a:pt x="477791" y="532226"/>
                  <a:pt x="418069" y="560230"/>
                  <a:pt x="354490" y="560230"/>
                </a:cubicBezTo>
                <a:cubicBezTo>
                  <a:pt x="290911" y="560230"/>
                  <a:pt x="231189" y="532226"/>
                  <a:pt x="190469" y="483363"/>
                </a:cubicBezTo>
                <a:cubicBezTo>
                  <a:pt x="171181" y="460075"/>
                  <a:pt x="206186" y="430928"/>
                  <a:pt x="225617" y="454074"/>
                </a:cubicBezTo>
                <a:cubicBezTo>
                  <a:pt x="257621" y="492507"/>
                  <a:pt x="304484" y="514367"/>
                  <a:pt x="354490" y="514367"/>
                </a:cubicBezTo>
                <a:cubicBezTo>
                  <a:pt x="404496" y="514367"/>
                  <a:pt x="451359" y="492364"/>
                  <a:pt x="483363" y="454074"/>
                </a:cubicBezTo>
                <a:cubicBezTo>
                  <a:pt x="502794" y="430928"/>
                  <a:pt x="537799" y="460217"/>
                  <a:pt x="518510" y="483363"/>
                </a:cubicBezTo>
                <a:close/>
                <a:moveTo>
                  <a:pt x="527369" y="314342"/>
                </a:moveTo>
                <a:lnTo>
                  <a:pt x="513796" y="290053"/>
                </a:lnTo>
                <a:cubicBezTo>
                  <a:pt x="502794" y="270479"/>
                  <a:pt x="486363" y="259192"/>
                  <a:pt x="468790" y="259192"/>
                </a:cubicBezTo>
                <a:cubicBezTo>
                  <a:pt x="451216" y="259192"/>
                  <a:pt x="434786" y="270479"/>
                  <a:pt x="423784" y="290053"/>
                </a:cubicBezTo>
                <a:lnTo>
                  <a:pt x="410211" y="314342"/>
                </a:lnTo>
                <a:cubicBezTo>
                  <a:pt x="404353" y="324772"/>
                  <a:pt x="387923" y="320057"/>
                  <a:pt x="388923" y="307913"/>
                </a:cubicBezTo>
                <a:cubicBezTo>
                  <a:pt x="393638" y="247762"/>
                  <a:pt x="434928" y="205900"/>
                  <a:pt x="468933" y="205900"/>
                </a:cubicBezTo>
                <a:cubicBezTo>
                  <a:pt x="502937" y="205900"/>
                  <a:pt x="544228" y="247762"/>
                  <a:pt x="548943" y="307913"/>
                </a:cubicBezTo>
                <a:cubicBezTo>
                  <a:pt x="549800" y="320200"/>
                  <a:pt x="533227" y="324915"/>
                  <a:pt x="527369" y="314342"/>
                </a:cubicBezTo>
                <a:close/>
              </a:path>
            </a:pathLst>
          </a:custGeom>
          <a:solidFill>
            <a:srgbClr val="910830"/>
          </a:solidFill>
          <a:ln w="1421" cap="flat">
            <a:noFill/>
            <a:prstDash val="solid"/>
            <a:miter/>
          </a:ln>
        </p:spPr>
        <p:txBody>
          <a:bodyPr rtlCol="0" anchor="ctr"/>
          <a:lstStyle/>
          <a:p>
            <a:endParaRPr lang="en-GB"/>
          </a:p>
        </p:txBody>
      </p:sp>
      <p:sp>
        <p:nvSpPr>
          <p:cNvPr id="407" name="Grafik 403">
            <a:extLst>
              <a:ext uri="{FF2B5EF4-FFF2-40B4-BE49-F238E27FC236}">
                <a16:creationId xmlns:a16="http://schemas.microsoft.com/office/drawing/2014/main" id="{135E4CCA-55F9-4143-96EC-F64D549B8F7A}"/>
              </a:ext>
            </a:extLst>
          </p:cNvPr>
          <p:cNvSpPr/>
          <p:nvPr/>
        </p:nvSpPr>
        <p:spPr>
          <a:xfrm>
            <a:off x="7092147" y="5619548"/>
            <a:ext cx="465764" cy="465764"/>
          </a:xfrm>
          <a:custGeom>
            <a:avLst/>
            <a:gdLst>
              <a:gd name="connsiteX0" fmla="*/ 160 w 708660"/>
              <a:gd name="connsiteY0" fmla="*/ 354490 h 708660"/>
              <a:gd name="connsiteX1" fmla="*/ 354490 w 708660"/>
              <a:gd name="connsiteY1" fmla="*/ 708820 h 708660"/>
              <a:gd name="connsiteX2" fmla="*/ 708820 w 708660"/>
              <a:gd name="connsiteY2" fmla="*/ 354490 h 708660"/>
              <a:gd name="connsiteX3" fmla="*/ 354490 w 708660"/>
              <a:gd name="connsiteY3" fmla="*/ 160 h 708660"/>
              <a:gd name="connsiteX4" fmla="*/ 160 w 708660"/>
              <a:gd name="connsiteY4" fmla="*/ 354490 h 708660"/>
              <a:gd name="connsiteX5" fmla="*/ 285910 w 708660"/>
              <a:gd name="connsiteY5" fmla="*/ 285910 h 708660"/>
              <a:gd name="connsiteX6" fmla="*/ 240190 w 708660"/>
              <a:gd name="connsiteY6" fmla="*/ 331630 h 708660"/>
              <a:gd name="connsiteX7" fmla="*/ 194470 w 708660"/>
              <a:gd name="connsiteY7" fmla="*/ 285910 h 708660"/>
              <a:gd name="connsiteX8" fmla="*/ 240190 w 708660"/>
              <a:gd name="connsiteY8" fmla="*/ 240190 h 708660"/>
              <a:gd name="connsiteX9" fmla="*/ 285910 w 708660"/>
              <a:gd name="connsiteY9" fmla="*/ 285910 h 708660"/>
              <a:gd name="connsiteX10" fmla="*/ 512367 w 708660"/>
              <a:gd name="connsiteY10" fmla="*/ 309484 h 708660"/>
              <a:gd name="connsiteX11" fmla="*/ 425213 w 708660"/>
              <a:gd name="connsiteY11" fmla="*/ 309484 h 708660"/>
              <a:gd name="connsiteX12" fmla="*/ 411640 w 708660"/>
              <a:gd name="connsiteY12" fmla="*/ 321629 h 708660"/>
              <a:gd name="connsiteX13" fmla="*/ 383351 w 708660"/>
              <a:gd name="connsiteY13" fmla="*/ 306198 h 708660"/>
              <a:gd name="connsiteX14" fmla="*/ 468933 w 708660"/>
              <a:gd name="connsiteY14" fmla="*/ 246048 h 708660"/>
              <a:gd name="connsiteX15" fmla="*/ 554515 w 708660"/>
              <a:gd name="connsiteY15" fmla="*/ 306198 h 708660"/>
              <a:gd name="connsiteX16" fmla="*/ 526226 w 708660"/>
              <a:gd name="connsiteY16" fmla="*/ 321629 h 708660"/>
              <a:gd name="connsiteX17" fmla="*/ 512367 w 708660"/>
              <a:gd name="connsiteY17" fmla="*/ 309484 h 708660"/>
              <a:gd name="connsiteX18" fmla="*/ 225617 w 708660"/>
              <a:gd name="connsiteY18" fmla="*/ 454217 h 708660"/>
              <a:gd name="connsiteX19" fmla="*/ 354490 w 708660"/>
              <a:gd name="connsiteY19" fmla="*/ 514510 h 708660"/>
              <a:gd name="connsiteX20" fmla="*/ 483363 w 708660"/>
              <a:gd name="connsiteY20" fmla="*/ 454217 h 708660"/>
              <a:gd name="connsiteX21" fmla="*/ 518510 w 708660"/>
              <a:gd name="connsiteY21" fmla="*/ 483506 h 708660"/>
              <a:gd name="connsiteX22" fmla="*/ 354490 w 708660"/>
              <a:gd name="connsiteY22" fmla="*/ 560230 h 708660"/>
              <a:gd name="connsiteX23" fmla="*/ 190469 w 708660"/>
              <a:gd name="connsiteY23" fmla="*/ 483363 h 708660"/>
              <a:gd name="connsiteX24" fmla="*/ 225617 w 708660"/>
              <a:gd name="connsiteY24" fmla="*/ 454217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08660" h="708660">
                <a:moveTo>
                  <a:pt x="160" y="354490"/>
                </a:moveTo>
                <a:cubicBezTo>
                  <a:pt x="160" y="550229"/>
                  <a:pt x="158751" y="708820"/>
                  <a:pt x="354490" y="708820"/>
                </a:cubicBezTo>
                <a:cubicBezTo>
                  <a:pt x="550229" y="708820"/>
                  <a:pt x="708820" y="550229"/>
                  <a:pt x="708820" y="354490"/>
                </a:cubicBezTo>
                <a:cubicBezTo>
                  <a:pt x="708820" y="158751"/>
                  <a:pt x="550229" y="160"/>
                  <a:pt x="354490" y="160"/>
                </a:cubicBezTo>
                <a:cubicBezTo>
                  <a:pt x="158751" y="160"/>
                  <a:pt x="160" y="158751"/>
                  <a:pt x="160" y="354490"/>
                </a:cubicBezTo>
                <a:close/>
                <a:moveTo>
                  <a:pt x="285910" y="285910"/>
                </a:moveTo>
                <a:cubicBezTo>
                  <a:pt x="285910" y="311199"/>
                  <a:pt x="265479" y="331630"/>
                  <a:pt x="240190" y="331630"/>
                </a:cubicBezTo>
                <a:cubicBezTo>
                  <a:pt x="214901" y="331630"/>
                  <a:pt x="194470" y="311199"/>
                  <a:pt x="194470" y="285910"/>
                </a:cubicBezTo>
                <a:cubicBezTo>
                  <a:pt x="194470" y="260621"/>
                  <a:pt x="214901" y="240190"/>
                  <a:pt x="240190" y="240190"/>
                </a:cubicBezTo>
                <a:cubicBezTo>
                  <a:pt x="265479" y="240190"/>
                  <a:pt x="285910" y="260621"/>
                  <a:pt x="285910" y="285910"/>
                </a:cubicBezTo>
                <a:close/>
                <a:moveTo>
                  <a:pt x="512367" y="309484"/>
                </a:moveTo>
                <a:cubicBezTo>
                  <a:pt x="491221" y="290625"/>
                  <a:pt x="446358" y="290625"/>
                  <a:pt x="425213" y="309484"/>
                </a:cubicBezTo>
                <a:lnTo>
                  <a:pt x="411640" y="321629"/>
                </a:lnTo>
                <a:cubicBezTo>
                  <a:pt x="399781" y="332201"/>
                  <a:pt x="380779" y="322200"/>
                  <a:pt x="383351" y="306198"/>
                </a:cubicBezTo>
                <a:cubicBezTo>
                  <a:pt x="389066" y="270194"/>
                  <a:pt x="432214" y="246048"/>
                  <a:pt x="468933" y="246048"/>
                </a:cubicBezTo>
                <a:cubicBezTo>
                  <a:pt x="505652" y="246048"/>
                  <a:pt x="548800" y="270194"/>
                  <a:pt x="554515" y="306198"/>
                </a:cubicBezTo>
                <a:cubicBezTo>
                  <a:pt x="556944" y="322057"/>
                  <a:pt x="538227" y="332344"/>
                  <a:pt x="526226" y="321629"/>
                </a:cubicBezTo>
                <a:lnTo>
                  <a:pt x="512367" y="309484"/>
                </a:lnTo>
                <a:close/>
                <a:moveTo>
                  <a:pt x="225617" y="454217"/>
                </a:moveTo>
                <a:cubicBezTo>
                  <a:pt x="257621" y="492650"/>
                  <a:pt x="304484" y="514510"/>
                  <a:pt x="354490" y="514510"/>
                </a:cubicBezTo>
                <a:cubicBezTo>
                  <a:pt x="404496" y="514510"/>
                  <a:pt x="451359" y="492507"/>
                  <a:pt x="483363" y="454217"/>
                </a:cubicBezTo>
                <a:cubicBezTo>
                  <a:pt x="502794" y="431071"/>
                  <a:pt x="537799" y="460217"/>
                  <a:pt x="518510" y="483506"/>
                </a:cubicBezTo>
                <a:cubicBezTo>
                  <a:pt x="477791" y="532226"/>
                  <a:pt x="418069" y="560230"/>
                  <a:pt x="354490" y="560230"/>
                </a:cubicBezTo>
                <a:cubicBezTo>
                  <a:pt x="290911" y="560230"/>
                  <a:pt x="231189" y="532226"/>
                  <a:pt x="190469" y="483363"/>
                </a:cubicBezTo>
                <a:cubicBezTo>
                  <a:pt x="171181" y="460075"/>
                  <a:pt x="206471" y="430928"/>
                  <a:pt x="225617" y="454217"/>
                </a:cubicBezTo>
                <a:close/>
              </a:path>
            </a:pathLst>
          </a:custGeom>
          <a:solidFill>
            <a:srgbClr val="910830"/>
          </a:solidFill>
          <a:ln w="1421" cap="flat">
            <a:noFill/>
            <a:prstDash val="solid"/>
            <a:miter/>
          </a:ln>
        </p:spPr>
        <p:txBody>
          <a:bodyPr rtlCol="0" anchor="ctr"/>
          <a:lstStyle/>
          <a:p>
            <a:endParaRPr lang="en-GB"/>
          </a:p>
        </p:txBody>
      </p:sp>
      <p:sp>
        <p:nvSpPr>
          <p:cNvPr id="408" name="Grafik 404">
            <a:extLst>
              <a:ext uri="{FF2B5EF4-FFF2-40B4-BE49-F238E27FC236}">
                <a16:creationId xmlns:a16="http://schemas.microsoft.com/office/drawing/2014/main" id="{64247D61-1A4C-48BF-8D8A-646A3E96D059}"/>
              </a:ext>
            </a:extLst>
          </p:cNvPr>
          <p:cNvSpPr/>
          <p:nvPr/>
        </p:nvSpPr>
        <p:spPr>
          <a:xfrm>
            <a:off x="2349056" y="5612035"/>
            <a:ext cx="600986" cy="480789"/>
          </a:xfrm>
          <a:custGeom>
            <a:avLst/>
            <a:gdLst>
              <a:gd name="connsiteX0" fmla="*/ 891701 w 914400"/>
              <a:gd name="connsiteY0" fmla="*/ 525941 h 731520"/>
              <a:gd name="connsiteX1" fmla="*/ 114461 w 914400"/>
              <a:gd name="connsiteY1" fmla="*/ 525941 h 731520"/>
              <a:gd name="connsiteX2" fmla="*/ 91601 w 914400"/>
              <a:gd name="connsiteY2" fmla="*/ 548801 h 731520"/>
              <a:gd name="connsiteX3" fmla="*/ 91601 w 914400"/>
              <a:gd name="connsiteY3" fmla="*/ 571661 h 731520"/>
              <a:gd name="connsiteX4" fmla="*/ 114461 w 914400"/>
              <a:gd name="connsiteY4" fmla="*/ 594521 h 731520"/>
              <a:gd name="connsiteX5" fmla="*/ 891701 w 914400"/>
              <a:gd name="connsiteY5" fmla="*/ 594521 h 731520"/>
              <a:gd name="connsiteX6" fmla="*/ 914561 w 914400"/>
              <a:gd name="connsiteY6" fmla="*/ 571661 h 731520"/>
              <a:gd name="connsiteX7" fmla="*/ 914561 w 914400"/>
              <a:gd name="connsiteY7" fmla="*/ 548801 h 731520"/>
              <a:gd name="connsiteX8" fmla="*/ 891701 w 914400"/>
              <a:gd name="connsiteY8" fmla="*/ 525941 h 731520"/>
              <a:gd name="connsiteX9" fmla="*/ 205901 w 914400"/>
              <a:gd name="connsiteY9" fmla="*/ 663101 h 731520"/>
              <a:gd name="connsiteX10" fmla="*/ 23021 w 914400"/>
              <a:gd name="connsiteY10" fmla="*/ 663101 h 731520"/>
              <a:gd name="connsiteX11" fmla="*/ 161 w 914400"/>
              <a:gd name="connsiteY11" fmla="*/ 685961 h 731520"/>
              <a:gd name="connsiteX12" fmla="*/ 161 w 914400"/>
              <a:gd name="connsiteY12" fmla="*/ 708821 h 731520"/>
              <a:gd name="connsiteX13" fmla="*/ 23021 w 914400"/>
              <a:gd name="connsiteY13" fmla="*/ 731681 h 731520"/>
              <a:gd name="connsiteX14" fmla="*/ 205901 w 914400"/>
              <a:gd name="connsiteY14" fmla="*/ 731681 h 731520"/>
              <a:gd name="connsiteX15" fmla="*/ 228761 w 914400"/>
              <a:gd name="connsiteY15" fmla="*/ 708821 h 731520"/>
              <a:gd name="connsiteX16" fmla="*/ 228761 w 914400"/>
              <a:gd name="connsiteY16" fmla="*/ 685961 h 731520"/>
              <a:gd name="connsiteX17" fmla="*/ 205901 w 914400"/>
              <a:gd name="connsiteY17" fmla="*/ 663101 h 731520"/>
              <a:gd name="connsiteX18" fmla="*/ 800261 w 914400"/>
              <a:gd name="connsiteY18" fmla="*/ 663101 h 731520"/>
              <a:gd name="connsiteX19" fmla="*/ 320201 w 914400"/>
              <a:gd name="connsiteY19" fmla="*/ 663101 h 731520"/>
              <a:gd name="connsiteX20" fmla="*/ 297341 w 914400"/>
              <a:gd name="connsiteY20" fmla="*/ 685961 h 731520"/>
              <a:gd name="connsiteX21" fmla="*/ 297341 w 914400"/>
              <a:gd name="connsiteY21" fmla="*/ 708821 h 731520"/>
              <a:gd name="connsiteX22" fmla="*/ 320201 w 914400"/>
              <a:gd name="connsiteY22" fmla="*/ 731681 h 731520"/>
              <a:gd name="connsiteX23" fmla="*/ 800261 w 914400"/>
              <a:gd name="connsiteY23" fmla="*/ 731681 h 731520"/>
              <a:gd name="connsiteX24" fmla="*/ 823121 w 914400"/>
              <a:gd name="connsiteY24" fmla="*/ 708821 h 731520"/>
              <a:gd name="connsiteX25" fmla="*/ 823121 w 914400"/>
              <a:gd name="connsiteY25" fmla="*/ 685961 h 731520"/>
              <a:gd name="connsiteX26" fmla="*/ 800261 w 914400"/>
              <a:gd name="connsiteY26" fmla="*/ 663101 h 731520"/>
              <a:gd name="connsiteX27" fmla="*/ 205901 w 914400"/>
              <a:gd name="connsiteY27" fmla="*/ 411641 h 731520"/>
              <a:gd name="connsiteX28" fmla="*/ 428929 w 914400"/>
              <a:gd name="connsiteY28" fmla="*/ 411641 h 731520"/>
              <a:gd name="connsiteX29" fmla="*/ 548801 w 914400"/>
              <a:gd name="connsiteY29" fmla="*/ 457361 h 731520"/>
              <a:gd name="connsiteX30" fmla="*/ 668673 w 914400"/>
              <a:gd name="connsiteY30" fmla="*/ 411641 h 731520"/>
              <a:gd name="connsiteX31" fmla="*/ 754541 w 914400"/>
              <a:gd name="connsiteY31" fmla="*/ 411641 h 731520"/>
              <a:gd name="connsiteX32" fmla="*/ 914561 w 914400"/>
              <a:gd name="connsiteY32" fmla="*/ 251621 h 731520"/>
              <a:gd name="connsiteX33" fmla="*/ 754541 w 914400"/>
              <a:gd name="connsiteY33" fmla="*/ 91601 h 731520"/>
              <a:gd name="connsiteX34" fmla="*/ 683532 w 914400"/>
              <a:gd name="connsiteY34" fmla="*/ 108889 h 731520"/>
              <a:gd name="connsiteX35" fmla="*/ 503081 w 914400"/>
              <a:gd name="connsiteY35" fmla="*/ 161 h 731520"/>
              <a:gd name="connsiteX36" fmla="*/ 354491 w 914400"/>
              <a:gd name="connsiteY36" fmla="*/ 64169 h 731520"/>
              <a:gd name="connsiteX37" fmla="*/ 205901 w 914400"/>
              <a:gd name="connsiteY37" fmla="*/ 161 h 731520"/>
              <a:gd name="connsiteX38" fmla="*/ 161 w 914400"/>
              <a:gd name="connsiteY38" fmla="*/ 205901 h 731520"/>
              <a:gd name="connsiteX39" fmla="*/ 205901 w 914400"/>
              <a:gd name="connsiteY39"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731520">
                <a:moveTo>
                  <a:pt x="891701" y="525941"/>
                </a:moveTo>
                <a:lnTo>
                  <a:pt x="114461" y="525941"/>
                </a:lnTo>
                <a:cubicBezTo>
                  <a:pt x="101888" y="525941"/>
                  <a:pt x="91601" y="536228"/>
                  <a:pt x="91601" y="548801"/>
                </a:cubicBezTo>
                <a:lnTo>
                  <a:pt x="91601" y="571661"/>
                </a:lnTo>
                <a:cubicBezTo>
                  <a:pt x="91601" y="584234"/>
                  <a:pt x="101888" y="594521"/>
                  <a:pt x="114461" y="594521"/>
                </a:cubicBezTo>
                <a:lnTo>
                  <a:pt x="891701" y="594521"/>
                </a:lnTo>
                <a:cubicBezTo>
                  <a:pt x="904274" y="594521"/>
                  <a:pt x="914561" y="584234"/>
                  <a:pt x="914561" y="571661"/>
                </a:cubicBezTo>
                <a:lnTo>
                  <a:pt x="914561" y="548801"/>
                </a:lnTo>
                <a:cubicBezTo>
                  <a:pt x="914561" y="536228"/>
                  <a:pt x="904274" y="525941"/>
                  <a:pt x="891701" y="525941"/>
                </a:cubicBezTo>
                <a:close/>
                <a:moveTo>
                  <a:pt x="205901" y="663101"/>
                </a:moveTo>
                <a:lnTo>
                  <a:pt x="23021" y="663101"/>
                </a:lnTo>
                <a:cubicBezTo>
                  <a:pt x="10448" y="663101"/>
                  <a:pt x="161" y="673388"/>
                  <a:pt x="161" y="685961"/>
                </a:cubicBezTo>
                <a:lnTo>
                  <a:pt x="161" y="708821"/>
                </a:lnTo>
                <a:cubicBezTo>
                  <a:pt x="161" y="721394"/>
                  <a:pt x="10448" y="731681"/>
                  <a:pt x="23021" y="731681"/>
                </a:cubicBezTo>
                <a:lnTo>
                  <a:pt x="205901" y="731681"/>
                </a:lnTo>
                <a:cubicBezTo>
                  <a:pt x="218474" y="731681"/>
                  <a:pt x="228761" y="721394"/>
                  <a:pt x="228761" y="708821"/>
                </a:cubicBezTo>
                <a:lnTo>
                  <a:pt x="228761" y="685961"/>
                </a:lnTo>
                <a:cubicBezTo>
                  <a:pt x="228761" y="673388"/>
                  <a:pt x="218474" y="663101"/>
                  <a:pt x="205901" y="663101"/>
                </a:cubicBezTo>
                <a:close/>
                <a:moveTo>
                  <a:pt x="800261" y="663101"/>
                </a:moveTo>
                <a:lnTo>
                  <a:pt x="320201" y="663101"/>
                </a:lnTo>
                <a:cubicBezTo>
                  <a:pt x="307628" y="663101"/>
                  <a:pt x="297341" y="673388"/>
                  <a:pt x="297341" y="685961"/>
                </a:cubicBezTo>
                <a:lnTo>
                  <a:pt x="297341" y="708821"/>
                </a:lnTo>
                <a:cubicBezTo>
                  <a:pt x="297341" y="721394"/>
                  <a:pt x="307628" y="731681"/>
                  <a:pt x="320201" y="731681"/>
                </a:cubicBezTo>
                <a:lnTo>
                  <a:pt x="800261" y="731681"/>
                </a:lnTo>
                <a:cubicBezTo>
                  <a:pt x="812834" y="731681"/>
                  <a:pt x="823121" y="721394"/>
                  <a:pt x="823121" y="708821"/>
                </a:cubicBezTo>
                <a:lnTo>
                  <a:pt x="823121" y="685961"/>
                </a:lnTo>
                <a:cubicBezTo>
                  <a:pt x="823121" y="673388"/>
                  <a:pt x="812834" y="663101"/>
                  <a:pt x="800261" y="663101"/>
                </a:cubicBezTo>
                <a:close/>
                <a:moveTo>
                  <a:pt x="205901" y="411641"/>
                </a:moveTo>
                <a:lnTo>
                  <a:pt x="428929" y="411641"/>
                </a:lnTo>
                <a:cubicBezTo>
                  <a:pt x="461076" y="439787"/>
                  <a:pt x="502652" y="457361"/>
                  <a:pt x="548801" y="457361"/>
                </a:cubicBezTo>
                <a:cubicBezTo>
                  <a:pt x="594949" y="457361"/>
                  <a:pt x="636383" y="439787"/>
                  <a:pt x="668673" y="411641"/>
                </a:cubicBezTo>
                <a:lnTo>
                  <a:pt x="754541" y="411641"/>
                </a:lnTo>
                <a:cubicBezTo>
                  <a:pt x="842980" y="411641"/>
                  <a:pt x="914561" y="340060"/>
                  <a:pt x="914561" y="251621"/>
                </a:cubicBezTo>
                <a:cubicBezTo>
                  <a:pt x="914561" y="163181"/>
                  <a:pt x="842980" y="91601"/>
                  <a:pt x="754541" y="91601"/>
                </a:cubicBezTo>
                <a:cubicBezTo>
                  <a:pt x="728823" y="91601"/>
                  <a:pt x="704963" y="98173"/>
                  <a:pt x="683532" y="108889"/>
                </a:cubicBezTo>
                <a:cubicBezTo>
                  <a:pt x="648813" y="44452"/>
                  <a:pt x="581376" y="161"/>
                  <a:pt x="503081" y="161"/>
                </a:cubicBezTo>
                <a:cubicBezTo>
                  <a:pt x="444502" y="161"/>
                  <a:pt x="391924" y="24878"/>
                  <a:pt x="354491" y="64169"/>
                </a:cubicBezTo>
                <a:cubicBezTo>
                  <a:pt x="317058" y="24878"/>
                  <a:pt x="264480" y="161"/>
                  <a:pt x="205901" y="161"/>
                </a:cubicBezTo>
                <a:cubicBezTo>
                  <a:pt x="92315" y="161"/>
                  <a:pt x="161" y="92315"/>
                  <a:pt x="161" y="205901"/>
                </a:cubicBezTo>
                <a:cubicBezTo>
                  <a:pt x="161" y="319486"/>
                  <a:pt x="92315" y="411641"/>
                  <a:pt x="205901" y="411641"/>
                </a:cubicBezTo>
                <a:close/>
              </a:path>
            </a:pathLst>
          </a:custGeom>
          <a:solidFill>
            <a:srgbClr val="910830"/>
          </a:solidFill>
          <a:ln w="1429" cap="flat">
            <a:noFill/>
            <a:prstDash val="solid"/>
            <a:miter/>
          </a:ln>
        </p:spPr>
        <p:txBody>
          <a:bodyPr rtlCol="0" anchor="ctr"/>
          <a:lstStyle/>
          <a:p>
            <a:endParaRPr lang="en-GB"/>
          </a:p>
        </p:txBody>
      </p:sp>
      <p:sp>
        <p:nvSpPr>
          <p:cNvPr id="409" name="Grafik 405">
            <a:extLst>
              <a:ext uri="{FF2B5EF4-FFF2-40B4-BE49-F238E27FC236}">
                <a16:creationId xmlns:a16="http://schemas.microsoft.com/office/drawing/2014/main" id="{6308A27B-4A56-4077-A3A2-3440C6DB8534}"/>
              </a:ext>
            </a:extLst>
          </p:cNvPr>
          <p:cNvSpPr/>
          <p:nvPr/>
        </p:nvSpPr>
        <p:spPr>
          <a:xfrm>
            <a:off x="2972891" y="5612035"/>
            <a:ext cx="600986" cy="480789"/>
          </a:xfrm>
          <a:custGeom>
            <a:avLst/>
            <a:gdLst>
              <a:gd name="connsiteX0" fmla="*/ 903131 w 914400"/>
              <a:gd name="connsiteY0" fmla="*/ 503081 h 731520"/>
              <a:gd name="connsiteX1" fmla="*/ 834551 w 914400"/>
              <a:gd name="connsiteY1" fmla="*/ 503081 h 731520"/>
              <a:gd name="connsiteX2" fmla="*/ 823121 w 914400"/>
              <a:gd name="connsiteY2" fmla="*/ 514511 h 731520"/>
              <a:gd name="connsiteX3" fmla="*/ 823121 w 914400"/>
              <a:gd name="connsiteY3" fmla="*/ 720251 h 731520"/>
              <a:gd name="connsiteX4" fmla="*/ 834551 w 914400"/>
              <a:gd name="connsiteY4" fmla="*/ 731681 h 731520"/>
              <a:gd name="connsiteX5" fmla="*/ 903131 w 914400"/>
              <a:gd name="connsiteY5" fmla="*/ 731681 h 731520"/>
              <a:gd name="connsiteX6" fmla="*/ 914561 w 914400"/>
              <a:gd name="connsiteY6" fmla="*/ 720251 h 731520"/>
              <a:gd name="connsiteX7" fmla="*/ 914561 w 914400"/>
              <a:gd name="connsiteY7" fmla="*/ 514511 h 731520"/>
              <a:gd name="connsiteX8" fmla="*/ 903131 w 914400"/>
              <a:gd name="connsiteY8" fmla="*/ 503081 h 731520"/>
              <a:gd name="connsiteX9" fmla="*/ 790688 w 914400"/>
              <a:gd name="connsiteY9" fmla="*/ 124605 h 731520"/>
              <a:gd name="connsiteX10" fmla="*/ 777401 w 914400"/>
              <a:gd name="connsiteY10" fmla="*/ 100602 h 731520"/>
              <a:gd name="connsiteX11" fmla="*/ 777401 w 914400"/>
              <a:gd name="connsiteY11" fmla="*/ 11591 h 731520"/>
              <a:gd name="connsiteX12" fmla="*/ 765971 w 914400"/>
              <a:gd name="connsiteY12" fmla="*/ 161 h 731520"/>
              <a:gd name="connsiteX13" fmla="*/ 697391 w 914400"/>
              <a:gd name="connsiteY13" fmla="*/ 161 h 731520"/>
              <a:gd name="connsiteX14" fmla="*/ 685961 w 914400"/>
              <a:gd name="connsiteY14" fmla="*/ 11591 h 731520"/>
              <a:gd name="connsiteX15" fmla="*/ 685961 w 914400"/>
              <a:gd name="connsiteY15" fmla="*/ 100602 h 731520"/>
              <a:gd name="connsiteX16" fmla="*/ 726823 w 914400"/>
              <a:gd name="connsiteY16" fmla="*/ 179755 h 731520"/>
              <a:gd name="connsiteX17" fmla="*/ 823121 w 914400"/>
              <a:gd name="connsiteY17" fmla="*/ 356920 h 731520"/>
              <a:gd name="connsiteX18" fmla="*/ 823121 w 914400"/>
              <a:gd name="connsiteY18" fmla="*/ 400211 h 731520"/>
              <a:gd name="connsiteX19" fmla="*/ 834551 w 914400"/>
              <a:gd name="connsiteY19" fmla="*/ 411641 h 731520"/>
              <a:gd name="connsiteX20" fmla="*/ 903131 w 914400"/>
              <a:gd name="connsiteY20" fmla="*/ 411641 h 731520"/>
              <a:gd name="connsiteX21" fmla="*/ 914561 w 914400"/>
              <a:gd name="connsiteY21" fmla="*/ 400211 h 731520"/>
              <a:gd name="connsiteX22" fmla="*/ 914561 w 914400"/>
              <a:gd name="connsiteY22" fmla="*/ 356920 h 731520"/>
              <a:gd name="connsiteX23" fmla="*/ 790688 w 914400"/>
              <a:gd name="connsiteY23" fmla="*/ 124605 h 731520"/>
              <a:gd name="connsiteX24" fmla="*/ 617381 w 914400"/>
              <a:gd name="connsiteY24" fmla="*/ 503081 h 731520"/>
              <a:gd name="connsiteX25" fmla="*/ 68741 w 914400"/>
              <a:gd name="connsiteY25" fmla="*/ 503081 h 731520"/>
              <a:gd name="connsiteX26" fmla="*/ 161 w 914400"/>
              <a:gd name="connsiteY26" fmla="*/ 571661 h 731520"/>
              <a:gd name="connsiteX27" fmla="*/ 161 w 914400"/>
              <a:gd name="connsiteY27" fmla="*/ 663101 h 731520"/>
              <a:gd name="connsiteX28" fmla="*/ 68741 w 914400"/>
              <a:gd name="connsiteY28" fmla="*/ 731681 h 731520"/>
              <a:gd name="connsiteX29" fmla="*/ 617381 w 914400"/>
              <a:gd name="connsiteY29" fmla="*/ 731681 h 731520"/>
              <a:gd name="connsiteX30" fmla="*/ 640241 w 914400"/>
              <a:gd name="connsiteY30" fmla="*/ 708821 h 731520"/>
              <a:gd name="connsiteX31" fmla="*/ 640241 w 914400"/>
              <a:gd name="connsiteY31" fmla="*/ 525941 h 731520"/>
              <a:gd name="connsiteX32" fmla="*/ 617381 w 914400"/>
              <a:gd name="connsiteY32" fmla="*/ 503081 h 731520"/>
              <a:gd name="connsiteX33" fmla="*/ 571661 w 914400"/>
              <a:gd name="connsiteY33" fmla="*/ 663101 h 731520"/>
              <a:gd name="connsiteX34" fmla="*/ 320201 w 914400"/>
              <a:gd name="connsiteY34" fmla="*/ 663101 h 731520"/>
              <a:gd name="connsiteX35" fmla="*/ 320201 w 914400"/>
              <a:gd name="connsiteY35" fmla="*/ 571661 h 731520"/>
              <a:gd name="connsiteX36" fmla="*/ 571661 w 914400"/>
              <a:gd name="connsiteY36" fmla="*/ 571661 h 731520"/>
              <a:gd name="connsiteX37" fmla="*/ 571661 w 914400"/>
              <a:gd name="connsiteY37" fmla="*/ 663101 h 731520"/>
              <a:gd name="connsiteX38" fmla="*/ 696962 w 914400"/>
              <a:gd name="connsiteY38" fmla="*/ 202472 h 731520"/>
              <a:gd name="connsiteX39" fmla="*/ 640241 w 914400"/>
              <a:gd name="connsiteY39" fmla="*/ 100602 h 731520"/>
              <a:gd name="connsiteX40" fmla="*/ 640241 w 914400"/>
              <a:gd name="connsiteY40" fmla="*/ 11591 h 731520"/>
              <a:gd name="connsiteX41" fmla="*/ 628811 w 914400"/>
              <a:gd name="connsiteY41" fmla="*/ 161 h 731520"/>
              <a:gd name="connsiteX42" fmla="*/ 560231 w 914400"/>
              <a:gd name="connsiteY42" fmla="*/ 161 h 731520"/>
              <a:gd name="connsiteX43" fmla="*/ 548801 w 914400"/>
              <a:gd name="connsiteY43" fmla="*/ 11591 h 731520"/>
              <a:gd name="connsiteX44" fmla="*/ 548801 w 914400"/>
              <a:gd name="connsiteY44" fmla="*/ 106460 h 731520"/>
              <a:gd name="connsiteX45" fmla="*/ 634954 w 914400"/>
              <a:gd name="connsiteY45" fmla="*/ 258907 h 731520"/>
              <a:gd name="connsiteX46" fmla="*/ 685961 w 914400"/>
              <a:gd name="connsiteY46" fmla="*/ 356920 h 731520"/>
              <a:gd name="connsiteX47" fmla="*/ 685961 w 914400"/>
              <a:gd name="connsiteY47" fmla="*/ 400211 h 731520"/>
              <a:gd name="connsiteX48" fmla="*/ 697391 w 914400"/>
              <a:gd name="connsiteY48" fmla="*/ 411641 h 731520"/>
              <a:gd name="connsiteX49" fmla="*/ 765971 w 914400"/>
              <a:gd name="connsiteY49" fmla="*/ 411641 h 731520"/>
              <a:gd name="connsiteX50" fmla="*/ 777401 w 914400"/>
              <a:gd name="connsiteY50" fmla="*/ 400211 h 731520"/>
              <a:gd name="connsiteX51" fmla="*/ 777401 w 914400"/>
              <a:gd name="connsiteY51" fmla="*/ 356920 h 731520"/>
              <a:gd name="connsiteX52" fmla="*/ 696962 w 914400"/>
              <a:gd name="connsiteY52" fmla="*/ 202472 h 731520"/>
              <a:gd name="connsiteX53" fmla="*/ 765971 w 914400"/>
              <a:gd name="connsiteY53" fmla="*/ 503081 h 731520"/>
              <a:gd name="connsiteX54" fmla="*/ 697391 w 914400"/>
              <a:gd name="connsiteY54" fmla="*/ 503081 h 731520"/>
              <a:gd name="connsiteX55" fmla="*/ 685961 w 914400"/>
              <a:gd name="connsiteY55" fmla="*/ 514511 h 731520"/>
              <a:gd name="connsiteX56" fmla="*/ 685961 w 914400"/>
              <a:gd name="connsiteY56" fmla="*/ 720251 h 731520"/>
              <a:gd name="connsiteX57" fmla="*/ 697391 w 914400"/>
              <a:gd name="connsiteY57" fmla="*/ 731681 h 731520"/>
              <a:gd name="connsiteX58" fmla="*/ 765971 w 914400"/>
              <a:gd name="connsiteY58" fmla="*/ 731681 h 731520"/>
              <a:gd name="connsiteX59" fmla="*/ 777401 w 914400"/>
              <a:gd name="connsiteY59" fmla="*/ 720251 h 731520"/>
              <a:gd name="connsiteX60" fmla="*/ 777401 w 914400"/>
              <a:gd name="connsiteY60" fmla="*/ 514511 h 731520"/>
              <a:gd name="connsiteX61" fmla="*/ 765971 w 914400"/>
              <a:gd name="connsiteY61"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914400" h="731520">
                <a:moveTo>
                  <a:pt x="903131" y="503081"/>
                </a:moveTo>
                <a:lnTo>
                  <a:pt x="834551" y="503081"/>
                </a:lnTo>
                <a:cubicBezTo>
                  <a:pt x="828264" y="503081"/>
                  <a:pt x="823121" y="508224"/>
                  <a:pt x="823121" y="514511"/>
                </a:cubicBezTo>
                <a:lnTo>
                  <a:pt x="823121" y="720251"/>
                </a:lnTo>
                <a:cubicBezTo>
                  <a:pt x="823121" y="726537"/>
                  <a:pt x="828264" y="731681"/>
                  <a:pt x="834551" y="731681"/>
                </a:cubicBezTo>
                <a:lnTo>
                  <a:pt x="903131" y="731681"/>
                </a:lnTo>
                <a:cubicBezTo>
                  <a:pt x="909417" y="731681"/>
                  <a:pt x="914561" y="726537"/>
                  <a:pt x="914561" y="720251"/>
                </a:cubicBezTo>
                <a:lnTo>
                  <a:pt x="914561" y="514511"/>
                </a:lnTo>
                <a:cubicBezTo>
                  <a:pt x="914561" y="508224"/>
                  <a:pt x="909417" y="503081"/>
                  <a:pt x="903131" y="503081"/>
                </a:cubicBezTo>
                <a:close/>
                <a:moveTo>
                  <a:pt x="790688" y="124605"/>
                </a:moveTo>
                <a:cubicBezTo>
                  <a:pt x="782544" y="119176"/>
                  <a:pt x="777401" y="110317"/>
                  <a:pt x="777401" y="100602"/>
                </a:cubicBezTo>
                <a:lnTo>
                  <a:pt x="777401" y="11591"/>
                </a:lnTo>
                <a:cubicBezTo>
                  <a:pt x="777401" y="5304"/>
                  <a:pt x="772257" y="161"/>
                  <a:pt x="765971" y="161"/>
                </a:cubicBezTo>
                <a:lnTo>
                  <a:pt x="697391" y="161"/>
                </a:lnTo>
                <a:cubicBezTo>
                  <a:pt x="691104" y="161"/>
                  <a:pt x="685961" y="5304"/>
                  <a:pt x="685961" y="11591"/>
                </a:cubicBezTo>
                <a:lnTo>
                  <a:pt x="685961" y="100602"/>
                </a:lnTo>
                <a:cubicBezTo>
                  <a:pt x="685961" y="132034"/>
                  <a:pt x="700534" y="162610"/>
                  <a:pt x="726823" y="179755"/>
                </a:cubicBezTo>
                <a:cubicBezTo>
                  <a:pt x="787116" y="218759"/>
                  <a:pt x="823121" y="285196"/>
                  <a:pt x="823121" y="356920"/>
                </a:cubicBezTo>
                <a:lnTo>
                  <a:pt x="823121" y="400211"/>
                </a:lnTo>
                <a:cubicBezTo>
                  <a:pt x="823121" y="406497"/>
                  <a:pt x="828264" y="411641"/>
                  <a:pt x="834551" y="411641"/>
                </a:cubicBezTo>
                <a:lnTo>
                  <a:pt x="903131" y="411641"/>
                </a:lnTo>
                <a:cubicBezTo>
                  <a:pt x="909417" y="411641"/>
                  <a:pt x="914561" y="406497"/>
                  <a:pt x="914561" y="400211"/>
                </a:cubicBezTo>
                <a:lnTo>
                  <a:pt x="914561" y="356920"/>
                </a:lnTo>
                <a:cubicBezTo>
                  <a:pt x="914561" y="263336"/>
                  <a:pt x="868269" y="176611"/>
                  <a:pt x="790688" y="124605"/>
                </a:cubicBezTo>
                <a:close/>
                <a:moveTo>
                  <a:pt x="617381" y="503081"/>
                </a:moveTo>
                <a:lnTo>
                  <a:pt x="68741" y="503081"/>
                </a:lnTo>
                <a:cubicBezTo>
                  <a:pt x="30879" y="503081"/>
                  <a:pt x="161" y="533799"/>
                  <a:pt x="161" y="571661"/>
                </a:cubicBezTo>
                <a:lnTo>
                  <a:pt x="161" y="663101"/>
                </a:lnTo>
                <a:cubicBezTo>
                  <a:pt x="161" y="700963"/>
                  <a:pt x="30879" y="731681"/>
                  <a:pt x="68741" y="731681"/>
                </a:cubicBezTo>
                <a:lnTo>
                  <a:pt x="617381" y="731681"/>
                </a:lnTo>
                <a:cubicBezTo>
                  <a:pt x="629954" y="731681"/>
                  <a:pt x="640241" y="721394"/>
                  <a:pt x="640241" y="708821"/>
                </a:cubicBezTo>
                <a:lnTo>
                  <a:pt x="640241" y="525941"/>
                </a:lnTo>
                <a:cubicBezTo>
                  <a:pt x="640241" y="513368"/>
                  <a:pt x="629954" y="503081"/>
                  <a:pt x="617381" y="503081"/>
                </a:cubicBezTo>
                <a:close/>
                <a:moveTo>
                  <a:pt x="571661" y="663101"/>
                </a:moveTo>
                <a:lnTo>
                  <a:pt x="320201" y="663101"/>
                </a:lnTo>
                <a:lnTo>
                  <a:pt x="320201" y="571661"/>
                </a:lnTo>
                <a:lnTo>
                  <a:pt x="571661" y="571661"/>
                </a:lnTo>
                <a:lnTo>
                  <a:pt x="571661" y="663101"/>
                </a:lnTo>
                <a:close/>
                <a:moveTo>
                  <a:pt x="696962" y="202472"/>
                </a:moveTo>
                <a:cubicBezTo>
                  <a:pt x="662815" y="178754"/>
                  <a:pt x="640241" y="142036"/>
                  <a:pt x="640241" y="100602"/>
                </a:cubicBezTo>
                <a:lnTo>
                  <a:pt x="640241" y="11591"/>
                </a:lnTo>
                <a:cubicBezTo>
                  <a:pt x="640241" y="5304"/>
                  <a:pt x="635097" y="161"/>
                  <a:pt x="628811" y="161"/>
                </a:cubicBezTo>
                <a:lnTo>
                  <a:pt x="560231" y="161"/>
                </a:lnTo>
                <a:cubicBezTo>
                  <a:pt x="553944" y="161"/>
                  <a:pt x="548801" y="5304"/>
                  <a:pt x="548801" y="11591"/>
                </a:cubicBezTo>
                <a:lnTo>
                  <a:pt x="548801" y="106460"/>
                </a:lnTo>
                <a:cubicBezTo>
                  <a:pt x="548801" y="168896"/>
                  <a:pt x="583948" y="223046"/>
                  <a:pt x="634954" y="258907"/>
                </a:cubicBezTo>
                <a:cubicBezTo>
                  <a:pt x="666958" y="281339"/>
                  <a:pt x="685961" y="317772"/>
                  <a:pt x="685961" y="356920"/>
                </a:cubicBezTo>
                <a:lnTo>
                  <a:pt x="685961" y="400211"/>
                </a:lnTo>
                <a:cubicBezTo>
                  <a:pt x="685961" y="406497"/>
                  <a:pt x="691104" y="411641"/>
                  <a:pt x="697391" y="411641"/>
                </a:cubicBezTo>
                <a:lnTo>
                  <a:pt x="765971" y="411641"/>
                </a:lnTo>
                <a:cubicBezTo>
                  <a:pt x="772257" y="411641"/>
                  <a:pt x="777401" y="406497"/>
                  <a:pt x="777401" y="400211"/>
                </a:cubicBezTo>
                <a:lnTo>
                  <a:pt x="777401" y="356920"/>
                </a:lnTo>
                <a:cubicBezTo>
                  <a:pt x="777401" y="295055"/>
                  <a:pt x="747397" y="237762"/>
                  <a:pt x="696962" y="202472"/>
                </a:cubicBezTo>
                <a:close/>
                <a:moveTo>
                  <a:pt x="765971" y="503081"/>
                </a:moveTo>
                <a:lnTo>
                  <a:pt x="697391" y="503081"/>
                </a:lnTo>
                <a:cubicBezTo>
                  <a:pt x="691104" y="503081"/>
                  <a:pt x="685961" y="508224"/>
                  <a:pt x="685961" y="514511"/>
                </a:cubicBezTo>
                <a:lnTo>
                  <a:pt x="685961" y="720251"/>
                </a:lnTo>
                <a:cubicBezTo>
                  <a:pt x="685961" y="726537"/>
                  <a:pt x="691104" y="731681"/>
                  <a:pt x="697391" y="731681"/>
                </a:cubicBezTo>
                <a:lnTo>
                  <a:pt x="765971" y="731681"/>
                </a:lnTo>
                <a:cubicBezTo>
                  <a:pt x="772257" y="731681"/>
                  <a:pt x="777401" y="726537"/>
                  <a:pt x="777401" y="720251"/>
                </a:cubicBezTo>
                <a:lnTo>
                  <a:pt x="777401" y="514511"/>
                </a:lnTo>
                <a:cubicBezTo>
                  <a:pt x="777401" y="508224"/>
                  <a:pt x="772257" y="503081"/>
                  <a:pt x="765971" y="503081"/>
                </a:cubicBezTo>
                <a:close/>
              </a:path>
            </a:pathLst>
          </a:custGeom>
          <a:solidFill>
            <a:srgbClr val="910830"/>
          </a:solidFill>
          <a:ln w="1429" cap="flat">
            <a:noFill/>
            <a:prstDash val="solid"/>
            <a:miter/>
          </a:ln>
        </p:spPr>
        <p:txBody>
          <a:bodyPr rtlCol="0" anchor="ctr"/>
          <a:lstStyle/>
          <a:p>
            <a:endParaRPr lang="en-GB"/>
          </a:p>
        </p:txBody>
      </p:sp>
    </p:spTree>
    <p:extLst>
      <p:ext uri="{BB962C8B-B14F-4D97-AF65-F5344CB8AC3E}">
        <p14:creationId xmlns:p14="http://schemas.microsoft.com/office/powerpoint/2010/main" val="20139271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8/9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35</a:t>
            </a:fld>
            <a:endParaRPr lang="en-US" dirty="0"/>
          </a:p>
        </p:txBody>
      </p:sp>
      <p:sp>
        <p:nvSpPr>
          <p:cNvPr id="140" name="Grafik 271">
            <a:extLst>
              <a:ext uri="{FF2B5EF4-FFF2-40B4-BE49-F238E27FC236}">
                <a16:creationId xmlns:a16="http://schemas.microsoft.com/office/drawing/2014/main" id="{7F41958A-433E-4DB7-9697-4EFAE4EE6CA0}"/>
              </a:ext>
            </a:extLst>
          </p:cNvPr>
          <p:cNvSpPr/>
          <p:nvPr/>
        </p:nvSpPr>
        <p:spPr>
          <a:xfrm>
            <a:off x="2607245" y="1799547"/>
            <a:ext cx="477023" cy="477023"/>
          </a:xfrm>
          <a:custGeom>
            <a:avLst/>
            <a:gdLst>
              <a:gd name="connsiteX0" fmla="*/ 137319 w 731520"/>
              <a:gd name="connsiteY0" fmla="*/ 434499 h 731520"/>
              <a:gd name="connsiteX1" fmla="*/ 160179 w 731520"/>
              <a:gd name="connsiteY1" fmla="*/ 457359 h 731520"/>
              <a:gd name="connsiteX2" fmla="*/ 328057 w 731520"/>
              <a:gd name="connsiteY2" fmla="*/ 457359 h 731520"/>
              <a:gd name="connsiteX3" fmla="*/ 190897 w 731520"/>
              <a:gd name="connsiteY3" fmla="*/ 320199 h 731520"/>
              <a:gd name="connsiteX4" fmla="*/ 160179 w 731520"/>
              <a:gd name="connsiteY4" fmla="*/ 320199 h 731520"/>
              <a:gd name="connsiteX5" fmla="*/ 137319 w 731520"/>
              <a:gd name="connsiteY5" fmla="*/ 343059 h 731520"/>
              <a:gd name="connsiteX6" fmla="*/ 137319 w 731520"/>
              <a:gd name="connsiteY6" fmla="*/ 434499 h 731520"/>
              <a:gd name="connsiteX7" fmla="*/ 365919 w 731520"/>
              <a:gd name="connsiteY7" fmla="*/ 159 h 731520"/>
              <a:gd name="connsiteX8" fmla="*/ 159 w 731520"/>
              <a:gd name="connsiteY8" fmla="*/ 365919 h 731520"/>
              <a:gd name="connsiteX9" fmla="*/ 365919 w 731520"/>
              <a:gd name="connsiteY9" fmla="*/ 731679 h 731520"/>
              <a:gd name="connsiteX10" fmla="*/ 731679 w 731520"/>
              <a:gd name="connsiteY10" fmla="*/ 365919 h 731520"/>
              <a:gd name="connsiteX11" fmla="*/ 365919 w 731520"/>
              <a:gd name="connsiteY11" fmla="*/ 159 h 731520"/>
              <a:gd name="connsiteX12" fmla="*/ 365919 w 731520"/>
              <a:gd name="connsiteY12" fmla="*/ 640239 h 731520"/>
              <a:gd name="connsiteX13" fmla="*/ 91599 w 731520"/>
              <a:gd name="connsiteY13" fmla="*/ 365919 h 731520"/>
              <a:gd name="connsiteX14" fmla="*/ 142605 w 731520"/>
              <a:gd name="connsiteY14" fmla="*/ 207185 h 731520"/>
              <a:gd name="connsiteX15" fmla="*/ 524653 w 731520"/>
              <a:gd name="connsiteY15" fmla="*/ 589233 h 731520"/>
              <a:gd name="connsiteX16" fmla="*/ 365919 w 731520"/>
              <a:gd name="connsiteY16" fmla="*/ 640239 h 731520"/>
              <a:gd name="connsiteX17" fmla="*/ 430499 w 731520"/>
              <a:gd name="connsiteY17" fmla="*/ 365919 h 731520"/>
              <a:gd name="connsiteX18" fmla="*/ 548799 w 731520"/>
              <a:gd name="connsiteY18" fmla="*/ 365919 h 731520"/>
              <a:gd name="connsiteX19" fmla="*/ 548799 w 731520"/>
              <a:gd name="connsiteY19" fmla="*/ 411639 h 731520"/>
              <a:gd name="connsiteX20" fmla="*/ 476219 w 731520"/>
              <a:gd name="connsiteY20" fmla="*/ 411639 h 731520"/>
              <a:gd name="connsiteX21" fmla="*/ 430499 w 731520"/>
              <a:gd name="connsiteY21" fmla="*/ 365919 h 731520"/>
              <a:gd name="connsiteX22" fmla="*/ 589233 w 731520"/>
              <a:gd name="connsiteY22" fmla="*/ 524653 h 731520"/>
              <a:gd name="connsiteX23" fmla="*/ 521939 w 731520"/>
              <a:gd name="connsiteY23" fmla="*/ 457359 h 731520"/>
              <a:gd name="connsiteX24" fmla="*/ 571659 w 731520"/>
              <a:gd name="connsiteY24" fmla="*/ 457359 h 731520"/>
              <a:gd name="connsiteX25" fmla="*/ 594519 w 731520"/>
              <a:gd name="connsiteY25" fmla="*/ 434499 h 731520"/>
              <a:gd name="connsiteX26" fmla="*/ 594519 w 731520"/>
              <a:gd name="connsiteY26" fmla="*/ 343059 h 731520"/>
              <a:gd name="connsiteX27" fmla="*/ 571659 w 731520"/>
              <a:gd name="connsiteY27" fmla="*/ 320199 h 731520"/>
              <a:gd name="connsiteX28" fmla="*/ 384779 w 731520"/>
              <a:gd name="connsiteY28" fmla="*/ 320199 h 731520"/>
              <a:gd name="connsiteX29" fmla="*/ 207185 w 731520"/>
              <a:gd name="connsiteY29" fmla="*/ 142605 h 731520"/>
              <a:gd name="connsiteX30" fmla="*/ 365919 w 731520"/>
              <a:gd name="connsiteY30" fmla="*/ 91599 h 731520"/>
              <a:gd name="connsiteX31" fmla="*/ 640239 w 731520"/>
              <a:gd name="connsiteY31" fmla="*/ 365919 h 731520"/>
              <a:gd name="connsiteX32" fmla="*/ 589233 w 731520"/>
              <a:gd name="connsiteY32" fmla="*/ 524653 h 731520"/>
              <a:gd name="connsiteX33" fmla="*/ 458216 w 731520"/>
              <a:gd name="connsiteY33" fmla="*/ 183039 h 731520"/>
              <a:gd name="connsiteX34" fmla="*/ 413354 w 731520"/>
              <a:gd name="connsiteY34" fmla="*/ 146034 h 731520"/>
              <a:gd name="connsiteX35" fmla="*/ 402352 w 731520"/>
              <a:gd name="connsiteY35" fmla="*/ 137319 h 731520"/>
              <a:gd name="connsiteX36" fmla="*/ 379206 w 731520"/>
              <a:gd name="connsiteY36" fmla="*/ 137319 h 731520"/>
              <a:gd name="connsiteX37" fmla="*/ 367776 w 731520"/>
              <a:gd name="connsiteY37" fmla="*/ 150749 h 731520"/>
              <a:gd name="connsiteX38" fmla="*/ 458216 w 731520"/>
              <a:gd name="connsiteY38" fmla="*/ 228759 h 731520"/>
              <a:gd name="connsiteX39" fmla="*/ 503079 w 731520"/>
              <a:gd name="connsiteY39" fmla="*/ 265764 h 731520"/>
              <a:gd name="connsiteX40" fmla="*/ 514080 w 731520"/>
              <a:gd name="connsiteY40" fmla="*/ 274479 h 731520"/>
              <a:gd name="connsiteX41" fmla="*/ 537226 w 731520"/>
              <a:gd name="connsiteY41" fmla="*/ 274479 h 731520"/>
              <a:gd name="connsiteX42" fmla="*/ 548656 w 731520"/>
              <a:gd name="connsiteY42" fmla="*/ 261049 h 731520"/>
              <a:gd name="connsiteX43" fmla="*/ 458216 w 731520"/>
              <a:gd name="connsiteY43"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731520" h="731520">
                <a:moveTo>
                  <a:pt x="137319" y="434499"/>
                </a:moveTo>
                <a:cubicBezTo>
                  <a:pt x="137319" y="447072"/>
                  <a:pt x="147606" y="457359"/>
                  <a:pt x="160179" y="457359"/>
                </a:cubicBezTo>
                <a:lnTo>
                  <a:pt x="328057" y="457359"/>
                </a:lnTo>
                <a:lnTo>
                  <a:pt x="190897" y="320199"/>
                </a:lnTo>
                <a:lnTo>
                  <a:pt x="160179" y="320199"/>
                </a:lnTo>
                <a:cubicBezTo>
                  <a:pt x="147606" y="320199"/>
                  <a:pt x="137319" y="330486"/>
                  <a:pt x="137319" y="343059"/>
                </a:cubicBezTo>
                <a:lnTo>
                  <a:pt x="137319" y="434499"/>
                </a:lnTo>
                <a:close/>
                <a:moveTo>
                  <a:pt x="365919" y="159"/>
                </a:moveTo>
                <a:cubicBezTo>
                  <a:pt x="163894" y="159"/>
                  <a:pt x="159" y="163894"/>
                  <a:pt x="159" y="365919"/>
                </a:cubicBezTo>
                <a:cubicBezTo>
                  <a:pt x="159" y="567944"/>
                  <a:pt x="163894" y="731679"/>
                  <a:pt x="365919" y="731679"/>
                </a:cubicBezTo>
                <a:cubicBezTo>
                  <a:pt x="567944" y="731679"/>
                  <a:pt x="731679" y="567944"/>
                  <a:pt x="731679" y="365919"/>
                </a:cubicBezTo>
                <a:cubicBezTo>
                  <a:pt x="731679" y="163894"/>
                  <a:pt x="567944" y="159"/>
                  <a:pt x="365919" y="159"/>
                </a:cubicBezTo>
                <a:close/>
                <a:moveTo>
                  <a:pt x="365919" y="640239"/>
                </a:moveTo>
                <a:cubicBezTo>
                  <a:pt x="214614" y="640239"/>
                  <a:pt x="91599" y="517224"/>
                  <a:pt x="91599" y="365919"/>
                </a:cubicBezTo>
                <a:cubicBezTo>
                  <a:pt x="91599" y="306769"/>
                  <a:pt x="110601" y="252048"/>
                  <a:pt x="142605" y="207185"/>
                </a:cubicBezTo>
                <a:lnTo>
                  <a:pt x="524653" y="589233"/>
                </a:lnTo>
                <a:cubicBezTo>
                  <a:pt x="479790" y="621237"/>
                  <a:pt x="425069" y="640239"/>
                  <a:pt x="365919" y="640239"/>
                </a:cubicBezTo>
                <a:close/>
                <a:moveTo>
                  <a:pt x="430499" y="365919"/>
                </a:moveTo>
                <a:lnTo>
                  <a:pt x="548799" y="365919"/>
                </a:lnTo>
                <a:lnTo>
                  <a:pt x="548799" y="411639"/>
                </a:lnTo>
                <a:lnTo>
                  <a:pt x="476219" y="411639"/>
                </a:lnTo>
                <a:lnTo>
                  <a:pt x="430499" y="365919"/>
                </a:lnTo>
                <a:close/>
                <a:moveTo>
                  <a:pt x="589233" y="524653"/>
                </a:moveTo>
                <a:lnTo>
                  <a:pt x="521939" y="457359"/>
                </a:lnTo>
                <a:lnTo>
                  <a:pt x="571659" y="457359"/>
                </a:lnTo>
                <a:cubicBezTo>
                  <a:pt x="584232" y="457359"/>
                  <a:pt x="594519" y="447072"/>
                  <a:pt x="594519" y="434499"/>
                </a:cubicBezTo>
                <a:lnTo>
                  <a:pt x="594519" y="343059"/>
                </a:lnTo>
                <a:cubicBezTo>
                  <a:pt x="594519" y="330486"/>
                  <a:pt x="584232" y="320199"/>
                  <a:pt x="571659" y="320199"/>
                </a:cubicBezTo>
                <a:lnTo>
                  <a:pt x="384779" y="320199"/>
                </a:lnTo>
                <a:lnTo>
                  <a:pt x="207185" y="142605"/>
                </a:lnTo>
                <a:cubicBezTo>
                  <a:pt x="252048" y="110601"/>
                  <a:pt x="306769" y="91599"/>
                  <a:pt x="365919" y="91599"/>
                </a:cubicBezTo>
                <a:cubicBezTo>
                  <a:pt x="517224" y="91599"/>
                  <a:pt x="640239" y="214614"/>
                  <a:pt x="640239" y="365919"/>
                </a:cubicBezTo>
                <a:cubicBezTo>
                  <a:pt x="640239" y="425069"/>
                  <a:pt x="621237" y="479790"/>
                  <a:pt x="589233" y="524653"/>
                </a:cubicBezTo>
                <a:close/>
                <a:moveTo>
                  <a:pt x="458216" y="183039"/>
                </a:moveTo>
                <a:cubicBezTo>
                  <a:pt x="435928" y="183039"/>
                  <a:pt x="417354" y="167037"/>
                  <a:pt x="413354" y="146034"/>
                </a:cubicBezTo>
                <a:cubicBezTo>
                  <a:pt x="412353" y="140891"/>
                  <a:pt x="407639" y="137319"/>
                  <a:pt x="402352" y="137319"/>
                </a:cubicBezTo>
                <a:lnTo>
                  <a:pt x="379206" y="137319"/>
                </a:lnTo>
                <a:cubicBezTo>
                  <a:pt x="372063" y="137319"/>
                  <a:pt x="366776" y="143748"/>
                  <a:pt x="367776" y="150749"/>
                </a:cubicBezTo>
                <a:cubicBezTo>
                  <a:pt x="374349" y="194898"/>
                  <a:pt x="412353" y="228759"/>
                  <a:pt x="458216" y="228759"/>
                </a:cubicBezTo>
                <a:cubicBezTo>
                  <a:pt x="480505" y="228759"/>
                  <a:pt x="499079" y="244761"/>
                  <a:pt x="503079" y="265764"/>
                </a:cubicBezTo>
                <a:cubicBezTo>
                  <a:pt x="504079" y="270907"/>
                  <a:pt x="508794" y="274479"/>
                  <a:pt x="514080" y="274479"/>
                </a:cubicBezTo>
                <a:lnTo>
                  <a:pt x="537226" y="274479"/>
                </a:lnTo>
                <a:cubicBezTo>
                  <a:pt x="544370" y="274479"/>
                  <a:pt x="549656" y="268050"/>
                  <a:pt x="548656" y="261049"/>
                </a:cubicBezTo>
                <a:cubicBezTo>
                  <a:pt x="542084" y="216900"/>
                  <a:pt x="504079" y="183039"/>
                  <a:pt x="458216" y="183039"/>
                </a:cubicBezTo>
                <a:close/>
              </a:path>
            </a:pathLst>
          </a:custGeom>
          <a:solidFill>
            <a:srgbClr val="910830"/>
          </a:solidFill>
          <a:ln w="1414" cap="flat">
            <a:noFill/>
            <a:prstDash val="solid"/>
            <a:miter/>
          </a:ln>
        </p:spPr>
        <p:txBody>
          <a:bodyPr rtlCol="0" anchor="ctr"/>
          <a:lstStyle/>
          <a:p>
            <a:endParaRPr lang="en-GB"/>
          </a:p>
        </p:txBody>
      </p:sp>
      <p:sp>
        <p:nvSpPr>
          <p:cNvPr id="141" name="Grafik 272">
            <a:extLst>
              <a:ext uri="{FF2B5EF4-FFF2-40B4-BE49-F238E27FC236}">
                <a16:creationId xmlns:a16="http://schemas.microsoft.com/office/drawing/2014/main" id="{1D546EDC-AC07-4028-80BC-C34A00D5E794}"/>
              </a:ext>
            </a:extLst>
          </p:cNvPr>
          <p:cNvSpPr/>
          <p:nvPr/>
        </p:nvSpPr>
        <p:spPr>
          <a:xfrm>
            <a:off x="4848228" y="1799547"/>
            <a:ext cx="417395" cy="477023"/>
          </a:xfrm>
          <a:custGeom>
            <a:avLst/>
            <a:gdLst>
              <a:gd name="connsiteX0" fmla="*/ 629287 w 640080"/>
              <a:gd name="connsiteY0" fmla="*/ 493365 h 731520"/>
              <a:gd name="connsiteX1" fmla="*/ 580996 w 640080"/>
              <a:gd name="connsiteY1" fmla="*/ 465504 h 731520"/>
              <a:gd name="connsiteX2" fmla="*/ 618143 w 640080"/>
              <a:gd name="connsiteY2" fmla="*/ 455503 h 731520"/>
              <a:gd name="connsiteX3" fmla="*/ 633716 w 640080"/>
              <a:gd name="connsiteY3" fmla="*/ 428500 h 731520"/>
              <a:gd name="connsiteX4" fmla="*/ 628001 w 640080"/>
              <a:gd name="connsiteY4" fmla="*/ 407211 h 731520"/>
              <a:gd name="connsiteX5" fmla="*/ 600998 w 640080"/>
              <a:gd name="connsiteY5" fmla="*/ 391638 h 731520"/>
              <a:gd name="connsiteX6" fmla="*/ 499843 w 640080"/>
              <a:gd name="connsiteY6" fmla="*/ 418784 h 731520"/>
              <a:gd name="connsiteX7" fmla="*/ 408545 w 640080"/>
              <a:gd name="connsiteY7" fmla="*/ 365920 h 731520"/>
              <a:gd name="connsiteX8" fmla="*/ 499700 w 640080"/>
              <a:gd name="connsiteY8" fmla="*/ 313199 h 731520"/>
              <a:gd name="connsiteX9" fmla="*/ 600855 w 640080"/>
              <a:gd name="connsiteY9" fmla="*/ 340346 h 731520"/>
              <a:gd name="connsiteX10" fmla="*/ 627859 w 640080"/>
              <a:gd name="connsiteY10" fmla="*/ 324772 h 731520"/>
              <a:gd name="connsiteX11" fmla="*/ 633574 w 640080"/>
              <a:gd name="connsiteY11" fmla="*/ 303484 h 731520"/>
              <a:gd name="connsiteX12" fmla="*/ 618000 w 640080"/>
              <a:gd name="connsiteY12" fmla="*/ 276481 h 731520"/>
              <a:gd name="connsiteX13" fmla="*/ 580853 w 640080"/>
              <a:gd name="connsiteY13" fmla="*/ 266479 h 731520"/>
              <a:gd name="connsiteX14" fmla="*/ 629144 w 640080"/>
              <a:gd name="connsiteY14" fmla="*/ 238619 h 731520"/>
              <a:gd name="connsiteX15" fmla="*/ 637288 w 640080"/>
              <a:gd name="connsiteY15" fmla="*/ 208472 h 731520"/>
              <a:gd name="connsiteX16" fmla="*/ 615143 w 640080"/>
              <a:gd name="connsiteY16" fmla="*/ 170182 h 731520"/>
              <a:gd name="connsiteX17" fmla="*/ 584996 w 640080"/>
              <a:gd name="connsiteY17" fmla="*/ 162038 h 731520"/>
              <a:gd name="connsiteX18" fmla="*/ 536704 w 640080"/>
              <a:gd name="connsiteY18" fmla="*/ 189898 h 731520"/>
              <a:gd name="connsiteX19" fmla="*/ 546706 w 640080"/>
              <a:gd name="connsiteY19" fmla="*/ 152751 h 731520"/>
              <a:gd name="connsiteX20" fmla="*/ 531132 w 640080"/>
              <a:gd name="connsiteY20" fmla="*/ 125747 h 731520"/>
              <a:gd name="connsiteX21" fmla="*/ 509844 w 640080"/>
              <a:gd name="connsiteY21" fmla="*/ 120032 h 731520"/>
              <a:gd name="connsiteX22" fmla="*/ 482840 w 640080"/>
              <a:gd name="connsiteY22" fmla="*/ 135606 h 731520"/>
              <a:gd name="connsiteX23" fmla="*/ 455694 w 640080"/>
              <a:gd name="connsiteY23" fmla="*/ 236761 h 731520"/>
              <a:gd name="connsiteX24" fmla="*/ 365969 w 640080"/>
              <a:gd name="connsiteY24" fmla="*/ 288482 h 731520"/>
              <a:gd name="connsiteX25" fmla="*/ 365969 w 640080"/>
              <a:gd name="connsiteY25" fmla="*/ 177754 h 731520"/>
              <a:gd name="connsiteX26" fmla="*/ 442693 w 640080"/>
              <a:gd name="connsiteY26" fmla="*/ 101030 h 731520"/>
              <a:gd name="connsiteX27" fmla="*/ 442693 w 640080"/>
              <a:gd name="connsiteY27" fmla="*/ 68740 h 731520"/>
              <a:gd name="connsiteX28" fmla="*/ 426548 w 640080"/>
              <a:gd name="connsiteY28" fmla="*/ 52595 h 731520"/>
              <a:gd name="connsiteX29" fmla="*/ 394258 w 640080"/>
              <a:gd name="connsiteY29" fmla="*/ 52595 h 731520"/>
              <a:gd name="connsiteX30" fmla="*/ 365969 w 640080"/>
              <a:gd name="connsiteY30" fmla="*/ 80742 h 731520"/>
              <a:gd name="connsiteX31" fmla="*/ 365969 w 640080"/>
              <a:gd name="connsiteY31" fmla="*/ 23020 h 731520"/>
              <a:gd name="connsiteX32" fmla="*/ 343109 w 640080"/>
              <a:gd name="connsiteY32" fmla="*/ 160 h 731520"/>
              <a:gd name="connsiteX33" fmla="*/ 297389 w 640080"/>
              <a:gd name="connsiteY33" fmla="*/ 160 h 731520"/>
              <a:gd name="connsiteX34" fmla="*/ 274529 w 640080"/>
              <a:gd name="connsiteY34" fmla="*/ 23020 h 731520"/>
              <a:gd name="connsiteX35" fmla="*/ 274529 w 640080"/>
              <a:gd name="connsiteY35" fmla="*/ 80742 h 731520"/>
              <a:gd name="connsiteX36" fmla="*/ 246382 w 640080"/>
              <a:gd name="connsiteY36" fmla="*/ 52595 h 731520"/>
              <a:gd name="connsiteX37" fmla="*/ 214093 w 640080"/>
              <a:gd name="connsiteY37" fmla="*/ 52595 h 731520"/>
              <a:gd name="connsiteX38" fmla="*/ 197805 w 640080"/>
              <a:gd name="connsiteY38" fmla="*/ 68740 h 731520"/>
              <a:gd name="connsiteX39" fmla="*/ 197805 w 640080"/>
              <a:gd name="connsiteY39" fmla="*/ 101030 h 731520"/>
              <a:gd name="connsiteX40" fmla="*/ 274529 w 640080"/>
              <a:gd name="connsiteY40" fmla="*/ 177754 h 731520"/>
              <a:gd name="connsiteX41" fmla="*/ 274529 w 640080"/>
              <a:gd name="connsiteY41" fmla="*/ 288482 h 731520"/>
              <a:gd name="connsiteX42" fmla="*/ 184803 w 640080"/>
              <a:gd name="connsiteY42" fmla="*/ 236761 h 731520"/>
              <a:gd name="connsiteX43" fmla="*/ 157657 w 640080"/>
              <a:gd name="connsiteY43" fmla="*/ 135606 h 731520"/>
              <a:gd name="connsiteX44" fmla="*/ 130654 w 640080"/>
              <a:gd name="connsiteY44" fmla="*/ 120032 h 731520"/>
              <a:gd name="connsiteX45" fmla="*/ 109365 w 640080"/>
              <a:gd name="connsiteY45" fmla="*/ 125747 h 731520"/>
              <a:gd name="connsiteX46" fmla="*/ 93792 w 640080"/>
              <a:gd name="connsiteY46" fmla="*/ 152751 h 731520"/>
              <a:gd name="connsiteX47" fmla="*/ 103793 w 640080"/>
              <a:gd name="connsiteY47" fmla="*/ 189898 h 731520"/>
              <a:gd name="connsiteX48" fmla="*/ 55501 w 640080"/>
              <a:gd name="connsiteY48" fmla="*/ 162038 h 731520"/>
              <a:gd name="connsiteX49" fmla="*/ 25355 w 640080"/>
              <a:gd name="connsiteY49" fmla="*/ 170182 h 731520"/>
              <a:gd name="connsiteX50" fmla="*/ 3209 w 640080"/>
              <a:gd name="connsiteY50" fmla="*/ 208329 h 731520"/>
              <a:gd name="connsiteX51" fmla="*/ 11353 w 640080"/>
              <a:gd name="connsiteY51" fmla="*/ 238476 h 731520"/>
              <a:gd name="connsiteX52" fmla="*/ 59645 w 640080"/>
              <a:gd name="connsiteY52" fmla="*/ 266336 h 731520"/>
              <a:gd name="connsiteX53" fmla="*/ 22497 w 640080"/>
              <a:gd name="connsiteY53" fmla="*/ 276338 h 731520"/>
              <a:gd name="connsiteX54" fmla="*/ 6781 w 640080"/>
              <a:gd name="connsiteY54" fmla="*/ 303484 h 731520"/>
              <a:gd name="connsiteX55" fmla="*/ 12496 w 640080"/>
              <a:gd name="connsiteY55" fmla="*/ 324772 h 731520"/>
              <a:gd name="connsiteX56" fmla="*/ 39499 w 640080"/>
              <a:gd name="connsiteY56" fmla="*/ 340346 h 731520"/>
              <a:gd name="connsiteX57" fmla="*/ 140655 w 640080"/>
              <a:gd name="connsiteY57" fmla="*/ 313199 h 731520"/>
              <a:gd name="connsiteX58" fmla="*/ 231809 w 640080"/>
              <a:gd name="connsiteY58" fmla="*/ 365920 h 731520"/>
              <a:gd name="connsiteX59" fmla="*/ 140655 w 640080"/>
              <a:gd name="connsiteY59" fmla="*/ 418641 h 731520"/>
              <a:gd name="connsiteX60" fmla="*/ 39499 w 640080"/>
              <a:gd name="connsiteY60" fmla="*/ 391495 h 731520"/>
              <a:gd name="connsiteX61" fmla="*/ 12496 w 640080"/>
              <a:gd name="connsiteY61" fmla="*/ 407068 h 731520"/>
              <a:gd name="connsiteX62" fmla="*/ 6781 w 640080"/>
              <a:gd name="connsiteY62" fmla="*/ 428357 h 731520"/>
              <a:gd name="connsiteX63" fmla="*/ 22354 w 640080"/>
              <a:gd name="connsiteY63" fmla="*/ 455360 h 731520"/>
              <a:gd name="connsiteX64" fmla="*/ 59502 w 640080"/>
              <a:gd name="connsiteY64" fmla="*/ 465361 h 731520"/>
              <a:gd name="connsiteX65" fmla="*/ 11210 w 640080"/>
              <a:gd name="connsiteY65" fmla="*/ 493365 h 731520"/>
              <a:gd name="connsiteX66" fmla="*/ 3066 w 640080"/>
              <a:gd name="connsiteY66" fmla="*/ 523511 h 731520"/>
              <a:gd name="connsiteX67" fmla="*/ 25212 w 640080"/>
              <a:gd name="connsiteY67" fmla="*/ 561802 h 731520"/>
              <a:gd name="connsiteX68" fmla="*/ 55358 w 640080"/>
              <a:gd name="connsiteY68" fmla="*/ 569946 h 731520"/>
              <a:gd name="connsiteX69" fmla="*/ 103650 w 640080"/>
              <a:gd name="connsiteY69" fmla="*/ 542085 h 731520"/>
              <a:gd name="connsiteX70" fmla="*/ 93649 w 640080"/>
              <a:gd name="connsiteY70" fmla="*/ 579233 h 731520"/>
              <a:gd name="connsiteX71" fmla="*/ 109222 w 640080"/>
              <a:gd name="connsiteY71" fmla="*/ 606236 h 731520"/>
              <a:gd name="connsiteX72" fmla="*/ 130511 w 640080"/>
              <a:gd name="connsiteY72" fmla="*/ 611951 h 731520"/>
              <a:gd name="connsiteX73" fmla="*/ 157514 w 640080"/>
              <a:gd name="connsiteY73" fmla="*/ 596378 h 731520"/>
              <a:gd name="connsiteX74" fmla="*/ 184660 w 640080"/>
              <a:gd name="connsiteY74" fmla="*/ 495222 h 731520"/>
              <a:gd name="connsiteX75" fmla="*/ 274386 w 640080"/>
              <a:gd name="connsiteY75" fmla="*/ 443501 h 731520"/>
              <a:gd name="connsiteX76" fmla="*/ 274386 w 640080"/>
              <a:gd name="connsiteY76" fmla="*/ 554230 h 731520"/>
              <a:gd name="connsiteX77" fmla="*/ 197662 w 640080"/>
              <a:gd name="connsiteY77" fmla="*/ 630953 h 731520"/>
              <a:gd name="connsiteX78" fmla="*/ 197662 w 640080"/>
              <a:gd name="connsiteY78" fmla="*/ 663243 h 731520"/>
              <a:gd name="connsiteX79" fmla="*/ 213807 w 640080"/>
              <a:gd name="connsiteY79" fmla="*/ 679388 h 731520"/>
              <a:gd name="connsiteX80" fmla="*/ 246097 w 640080"/>
              <a:gd name="connsiteY80" fmla="*/ 679388 h 731520"/>
              <a:gd name="connsiteX81" fmla="*/ 274243 w 640080"/>
              <a:gd name="connsiteY81" fmla="*/ 651242 h 731520"/>
              <a:gd name="connsiteX82" fmla="*/ 274243 w 640080"/>
              <a:gd name="connsiteY82" fmla="*/ 708820 h 731520"/>
              <a:gd name="connsiteX83" fmla="*/ 297103 w 640080"/>
              <a:gd name="connsiteY83" fmla="*/ 731680 h 731520"/>
              <a:gd name="connsiteX84" fmla="*/ 342823 w 640080"/>
              <a:gd name="connsiteY84" fmla="*/ 731680 h 731520"/>
              <a:gd name="connsiteX85" fmla="*/ 365683 w 640080"/>
              <a:gd name="connsiteY85" fmla="*/ 708820 h 731520"/>
              <a:gd name="connsiteX86" fmla="*/ 365683 w 640080"/>
              <a:gd name="connsiteY86" fmla="*/ 651099 h 731520"/>
              <a:gd name="connsiteX87" fmla="*/ 393829 w 640080"/>
              <a:gd name="connsiteY87" fmla="*/ 679245 h 731520"/>
              <a:gd name="connsiteX88" fmla="*/ 426119 w 640080"/>
              <a:gd name="connsiteY88" fmla="*/ 679245 h 731520"/>
              <a:gd name="connsiteX89" fmla="*/ 442264 w 640080"/>
              <a:gd name="connsiteY89" fmla="*/ 663100 h 731520"/>
              <a:gd name="connsiteX90" fmla="*/ 442264 w 640080"/>
              <a:gd name="connsiteY90" fmla="*/ 630811 h 731520"/>
              <a:gd name="connsiteX91" fmla="*/ 365969 w 640080"/>
              <a:gd name="connsiteY91" fmla="*/ 554087 h 731520"/>
              <a:gd name="connsiteX92" fmla="*/ 365969 w 640080"/>
              <a:gd name="connsiteY92" fmla="*/ 443359 h 731520"/>
              <a:gd name="connsiteX93" fmla="*/ 455694 w 640080"/>
              <a:gd name="connsiteY93" fmla="*/ 495079 h 731520"/>
              <a:gd name="connsiteX94" fmla="*/ 482840 w 640080"/>
              <a:gd name="connsiteY94" fmla="*/ 596235 h 731520"/>
              <a:gd name="connsiteX95" fmla="*/ 509844 w 640080"/>
              <a:gd name="connsiteY95" fmla="*/ 611808 h 731520"/>
              <a:gd name="connsiteX96" fmla="*/ 531132 w 640080"/>
              <a:gd name="connsiteY96" fmla="*/ 606093 h 731520"/>
              <a:gd name="connsiteX97" fmla="*/ 546706 w 640080"/>
              <a:gd name="connsiteY97" fmla="*/ 579090 h 731520"/>
              <a:gd name="connsiteX98" fmla="*/ 536704 w 640080"/>
              <a:gd name="connsiteY98" fmla="*/ 541942 h 731520"/>
              <a:gd name="connsiteX99" fmla="*/ 584996 w 640080"/>
              <a:gd name="connsiteY99" fmla="*/ 569803 h 731520"/>
              <a:gd name="connsiteX100" fmla="*/ 615143 w 640080"/>
              <a:gd name="connsiteY100" fmla="*/ 561659 h 731520"/>
              <a:gd name="connsiteX101" fmla="*/ 637288 w 640080"/>
              <a:gd name="connsiteY101" fmla="*/ 523369 h 731520"/>
              <a:gd name="connsiteX102" fmla="*/ 629287 w 640080"/>
              <a:gd name="connsiteY102" fmla="*/ 49336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40080" h="731520">
                <a:moveTo>
                  <a:pt x="629287" y="493365"/>
                </a:moveTo>
                <a:lnTo>
                  <a:pt x="580996" y="465504"/>
                </a:lnTo>
                <a:lnTo>
                  <a:pt x="618143" y="455503"/>
                </a:lnTo>
                <a:cubicBezTo>
                  <a:pt x="629859" y="452360"/>
                  <a:pt x="636860" y="440215"/>
                  <a:pt x="633716" y="428500"/>
                </a:cubicBezTo>
                <a:lnTo>
                  <a:pt x="628001" y="407211"/>
                </a:lnTo>
                <a:cubicBezTo>
                  <a:pt x="624858" y="395495"/>
                  <a:pt x="612714" y="388495"/>
                  <a:pt x="600998" y="391638"/>
                </a:cubicBezTo>
                <a:lnTo>
                  <a:pt x="499843" y="418784"/>
                </a:lnTo>
                <a:lnTo>
                  <a:pt x="408545" y="365920"/>
                </a:lnTo>
                <a:lnTo>
                  <a:pt x="499700" y="313199"/>
                </a:lnTo>
                <a:lnTo>
                  <a:pt x="600855" y="340346"/>
                </a:lnTo>
                <a:cubicBezTo>
                  <a:pt x="612571" y="343489"/>
                  <a:pt x="624715" y="336488"/>
                  <a:pt x="627859" y="324772"/>
                </a:cubicBezTo>
                <a:lnTo>
                  <a:pt x="633574" y="303484"/>
                </a:lnTo>
                <a:cubicBezTo>
                  <a:pt x="636717" y="291768"/>
                  <a:pt x="629716" y="279624"/>
                  <a:pt x="618000" y="276481"/>
                </a:cubicBezTo>
                <a:lnTo>
                  <a:pt x="580853" y="266479"/>
                </a:lnTo>
                <a:lnTo>
                  <a:pt x="629144" y="238619"/>
                </a:lnTo>
                <a:cubicBezTo>
                  <a:pt x="639717" y="232475"/>
                  <a:pt x="643289" y="219045"/>
                  <a:pt x="637288" y="208472"/>
                </a:cubicBezTo>
                <a:lnTo>
                  <a:pt x="615143" y="170182"/>
                </a:lnTo>
                <a:cubicBezTo>
                  <a:pt x="608999" y="159609"/>
                  <a:pt x="595569" y="156037"/>
                  <a:pt x="584996" y="162038"/>
                </a:cubicBezTo>
                <a:lnTo>
                  <a:pt x="536704" y="189898"/>
                </a:lnTo>
                <a:lnTo>
                  <a:pt x="546706" y="152751"/>
                </a:lnTo>
                <a:cubicBezTo>
                  <a:pt x="549849" y="141035"/>
                  <a:pt x="542848" y="128891"/>
                  <a:pt x="531132" y="125747"/>
                </a:cubicBezTo>
                <a:lnTo>
                  <a:pt x="509844" y="120032"/>
                </a:lnTo>
                <a:cubicBezTo>
                  <a:pt x="498128" y="116889"/>
                  <a:pt x="485984" y="123890"/>
                  <a:pt x="482840" y="135606"/>
                </a:cubicBezTo>
                <a:lnTo>
                  <a:pt x="455694" y="236761"/>
                </a:lnTo>
                <a:lnTo>
                  <a:pt x="365969" y="288482"/>
                </a:lnTo>
                <a:lnTo>
                  <a:pt x="365969" y="177754"/>
                </a:lnTo>
                <a:lnTo>
                  <a:pt x="442693" y="101030"/>
                </a:lnTo>
                <a:cubicBezTo>
                  <a:pt x="451551" y="92172"/>
                  <a:pt x="451551" y="77599"/>
                  <a:pt x="442693" y="68740"/>
                </a:cubicBezTo>
                <a:lnTo>
                  <a:pt x="426548" y="52595"/>
                </a:lnTo>
                <a:cubicBezTo>
                  <a:pt x="417689" y="43737"/>
                  <a:pt x="403116" y="43737"/>
                  <a:pt x="394258" y="52595"/>
                </a:cubicBezTo>
                <a:lnTo>
                  <a:pt x="365969" y="80742"/>
                </a:lnTo>
                <a:lnTo>
                  <a:pt x="365969" y="23020"/>
                </a:lnTo>
                <a:cubicBezTo>
                  <a:pt x="365969" y="10447"/>
                  <a:pt x="355682" y="160"/>
                  <a:pt x="343109" y="160"/>
                </a:cubicBezTo>
                <a:lnTo>
                  <a:pt x="297389" y="160"/>
                </a:lnTo>
                <a:cubicBezTo>
                  <a:pt x="284816" y="160"/>
                  <a:pt x="274529" y="10447"/>
                  <a:pt x="274529" y="23020"/>
                </a:cubicBezTo>
                <a:lnTo>
                  <a:pt x="274529" y="80742"/>
                </a:lnTo>
                <a:lnTo>
                  <a:pt x="246382" y="52595"/>
                </a:lnTo>
                <a:cubicBezTo>
                  <a:pt x="237524" y="43737"/>
                  <a:pt x="222951" y="43737"/>
                  <a:pt x="214093" y="52595"/>
                </a:cubicBezTo>
                <a:lnTo>
                  <a:pt x="197805" y="68740"/>
                </a:lnTo>
                <a:cubicBezTo>
                  <a:pt x="188804" y="77599"/>
                  <a:pt x="188804" y="92172"/>
                  <a:pt x="197805" y="101030"/>
                </a:cubicBezTo>
                <a:lnTo>
                  <a:pt x="274529" y="177754"/>
                </a:lnTo>
                <a:lnTo>
                  <a:pt x="274529" y="288482"/>
                </a:lnTo>
                <a:lnTo>
                  <a:pt x="184803" y="236761"/>
                </a:lnTo>
                <a:lnTo>
                  <a:pt x="157657" y="135606"/>
                </a:lnTo>
                <a:cubicBezTo>
                  <a:pt x="154514" y="123890"/>
                  <a:pt x="142369" y="116889"/>
                  <a:pt x="130654" y="120032"/>
                </a:cubicBezTo>
                <a:lnTo>
                  <a:pt x="109365" y="125747"/>
                </a:lnTo>
                <a:cubicBezTo>
                  <a:pt x="97649" y="128891"/>
                  <a:pt x="90649" y="141035"/>
                  <a:pt x="93792" y="152751"/>
                </a:cubicBezTo>
                <a:lnTo>
                  <a:pt x="103793" y="189898"/>
                </a:lnTo>
                <a:lnTo>
                  <a:pt x="55501" y="162038"/>
                </a:lnTo>
                <a:cubicBezTo>
                  <a:pt x="44929" y="155894"/>
                  <a:pt x="31498" y="159609"/>
                  <a:pt x="25355" y="170182"/>
                </a:cubicBezTo>
                <a:lnTo>
                  <a:pt x="3209" y="208329"/>
                </a:lnTo>
                <a:cubicBezTo>
                  <a:pt x="-2935" y="218902"/>
                  <a:pt x="780" y="232332"/>
                  <a:pt x="11353" y="238476"/>
                </a:cubicBezTo>
                <a:lnTo>
                  <a:pt x="59645" y="266336"/>
                </a:lnTo>
                <a:lnTo>
                  <a:pt x="22497" y="276338"/>
                </a:lnTo>
                <a:cubicBezTo>
                  <a:pt x="10639" y="279481"/>
                  <a:pt x="3638" y="291625"/>
                  <a:pt x="6781" y="303484"/>
                </a:cubicBezTo>
                <a:lnTo>
                  <a:pt x="12496" y="324772"/>
                </a:lnTo>
                <a:cubicBezTo>
                  <a:pt x="15639" y="336488"/>
                  <a:pt x="27784" y="343489"/>
                  <a:pt x="39499" y="340346"/>
                </a:cubicBezTo>
                <a:lnTo>
                  <a:pt x="140655" y="313199"/>
                </a:lnTo>
                <a:lnTo>
                  <a:pt x="231809" y="365920"/>
                </a:lnTo>
                <a:lnTo>
                  <a:pt x="140655" y="418641"/>
                </a:lnTo>
                <a:lnTo>
                  <a:pt x="39499" y="391495"/>
                </a:lnTo>
                <a:cubicBezTo>
                  <a:pt x="27784" y="388352"/>
                  <a:pt x="15639" y="395353"/>
                  <a:pt x="12496" y="407068"/>
                </a:cubicBezTo>
                <a:lnTo>
                  <a:pt x="6781" y="428357"/>
                </a:lnTo>
                <a:cubicBezTo>
                  <a:pt x="3638" y="440072"/>
                  <a:pt x="10639" y="452217"/>
                  <a:pt x="22354" y="455360"/>
                </a:cubicBezTo>
                <a:lnTo>
                  <a:pt x="59502" y="465361"/>
                </a:lnTo>
                <a:lnTo>
                  <a:pt x="11210" y="493365"/>
                </a:lnTo>
                <a:cubicBezTo>
                  <a:pt x="637" y="499508"/>
                  <a:pt x="-2935" y="512939"/>
                  <a:pt x="3066" y="523511"/>
                </a:cubicBezTo>
                <a:lnTo>
                  <a:pt x="25212" y="561802"/>
                </a:lnTo>
                <a:cubicBezTo>
                  <a:pt x="31355" y="572375"/>
                  <a:pt x="44786" y="575947"/>
                  <a:pt x="55358" y="569946"/>
                </a:cubicBezTo>
                <a:lnTo>
                  <a:pt x="103650" y="542085"/>
                </a:lnTo>
                <a:lnTo>
                  <a:pt x="93649" y="579233"/>
                </a:lnTo>
                <a:cubicBezTo>
                  <a:pt x="90506" y="590948"/>
                  <a:pt x="97507" y="603093"/>
                  <a:pt x="109222" y="606236"/>
                </a:cubicBezTo>
                <a:lnTo>
                  <a:pt x="130511" y="611951"/>
                </a:lnTo>
                <a:cubicBezTo>
                  <a:pt x="142226" y="615094"/>
                  <a:pt x="154371" y="608093"/>
                  <a:pt x="157514" y="596378"/>
                </a:cubicBezTo>
                <a:lnTo>
                  <a:pt x="184660" y="495222"/>
                </a:lnTo>
                <a:lnTo>
                  <a:pt x="274386" y="443501"/>
                </a:lnTo>
                <a:lnTo>
                  <a:pt x="274386" y="554230"/>
                </a:lnTo>
                <a:lnTo>
                  <a:pt x="197662" y="630953"/>
                </a:lnTo>
                <a:cubicBezTo>
                  <a:pt x="188661" y="639812"/>
                  <a:pt x="188661" y="654385"/>
                  <a:pt x="197662" y="663243"/>
                </a:cubicBezTo>
                <a:lnTo>
                  <a:pt x="213807" y="679388"/>
                </a:lnTo>
                <a:cubicBezTo>
                  <a:pt x="222665" y="688246"/>
                  <a:pt x="237238" y="688246"/>
                  <a:pt x="246097" y="679388"/>
                </a:cubicBezTo>
                <a:lnTo>
                  <a:pt x="274243" y="651242"/>
                </a:lnTo>
                <a:lnTo>
                  <a:pt x="274243" y="708820"/>
                </a:lnTo>
                <a:cubicBezTo>
                  <a:pt x="274243" y="721393"/>
                  <a:pt x="284530" y="731680"/>
                  <a:pt x="297103" y="731680"/>
                </a:cubicBezTo>
                <a:lnTo>
                  <a:pt x="342823" y="731680"/>
                </a:lnTo>
                <a:cubicBezTo>
                  <a:pt x="355396" y="731680"/>
                  <a:pt x="365683" y="721393"/>
                  <a:pt x="365683" y="708820"/>
                </a:cubicBezTo>
                <a:lnTo>
                  <a:pt x="365683" y="651099"/>
                </a:lnTo>
                <a:lnTo>
                  <a:pt x="393829" y="679245"/>
                </a:lnTo>
                <a:cubicBezTo>
                  <a:pt x="402688" y="688103"/>
                  <a:pt x="417261" y="688103"/>
                  <a:pt x="426119" y="679245"/>
                </a:cubicBezTo>
                <a:lnTo>
                  <a:pt x="442264" y="663100"/>
                </a:lnTo>
                <a:cubicBezTo>
                  <a:pt x="451122" y="654242"/>
                  <a:pt x="451122" y="639669"/>
                  <a:pt x="442264" y="630811"/>
                </a:cubicBezTo>
                <a:lnTo>
                  <a:pt x="365969" y="554087"/>
                </a:lnTo>
                <a:lnTo>
                  <a:pt x="365969" y="443359"/>
                </a:lnTo>
                <a:lnTo>
                  <a:pt x="455694" y="495079"/>
                </a:lnTo>
                <a:lnTo>
                  <a:pt x="482840" y="596235"/>
                </a:lnTo>
                <a:cubicBezTo>
                  <a:pt x="485984" y="607951"/>
                  <a:pt x="498128" y="614951"/>
                  <a:pt x="509844" y="611808"/>
                </a:cubicBezTo>
                <a:lnTo>
                  <a:pt x="531132" y="606093"/>
                </a:lnTo>
                <a:cubicBezTo>
                  <a:pt x="542848" y="602950"/>
                  <a:pt x="549849" y="590806"/>
                  <a:pt x="546706" y="579090"/>
                </a:cubicBezTo>
                <a:lnTo>
                  <a:pt x="536704" y="541942"/>
                </a:lnTo>
                <a:lnTo>
                  <a:pt x="584996" y="569803"/>
                </a:lnTo>
                <a:cubicBezTo>
                  <a:pt x="595569" y="575947"/>
                  <a:pt x="608999" y="572232"/>
                  <a:pt x="615143" y="561659"/>
                </a:cubicBezTo>
                <a:lnTo>
                  <a:pt x="637288" y="523369"/>
                </a:lnTo>
                <a:cubicBezTo>
                  <a:pt x="643432" y="512939"/>
                  <a:pt x="639860" y="499366"/>
                  <a:pt x="629287" y="493365"/>
                </a:cubicBezTo>
                <a:close/>
              </a:path>
            </a:pathLst>
          </a:custGeom>
          <a:solidFill>
            <a:srgbClr val="910830"/>
          </a:solidFill>
          <a:ln w="1424" cap="flat">
            <a:noFill/>
            <a:prstDash val="solid"/>
            <a:miter/>
          </a:ln>
        </p:spPr>
        <p:txBody>
          <a:bodyPr rtlCol="0" anchor="ctr"/>
          <a:lstStyle/>
          <a:p>
            <a:endParaRPr lang="en-GB"/>
          </a:p>
        </p:txBody>
      </p:sp>
      <p:sp>
        <p:nvSpPr>
          <p:cNvPr id="142" name="Grafik 273">
            <a:extLst>
              <a:ext uri="{FF2B5EF4-FFF2-40B4-BE49-F238E27FC236}">
                <a16:creationId xmlns:a16="http://schemas.microsoft.com/office/drawing/2014/main" id="{2FED0C50-43F0-462E-9E5D-06DEC6170061}"/>
              </a:ext>
            </a:extLst>
          </p:cNvPr>
          <p:cNvSpPr/>
          <p:nvPr/>
        </p:nvSpPr>
        <p:spPr>
          <a:xfrm>
            <a:off x="3167500" y="1799547"/>
            <a:ext cx="477023" cy="477023"/>
          </a:xfrm>
          <a:custGeom>
            <a:avLst/>
            <a:gdLst>
              <a:gd name="connsiteX0" fmla="*/ 306853 w 731520"/>
              <a:gd name="connsiteY0" fmla="*/ 444515 h 731520"/>
              <a:gd name="connsiteX1" fmla="*/ 411637 w 731520"/>
              <a:gd name="connsiteY1" fmla="*/ 365919 h 731520"/>
              <a:gd name="connsiteX2" fmla="*/ 411637 w 731520"/>
              <a:gd name="connsiteY2" fmla="*/ 137319 h 731520"/>
              <a:gd name="connsiteX3" fmla="*/ 183037 w 731520"/>
              <a:gd name="connsiteY3" fmla="*/ 137319 h 731520"/>
              <a:gd name="connsiteX4" fmla="*/ 183037 w 731520"/>
              <a:gd name="connsiteY4" fmla="*/ 388779 h 731520"/>
              <a:gd name="connsiteX5" fmla="*/ 59236 w 731520"/>
              <a:gd name="connsiteY5" fmla="*/ 481091 h 731520"/>
              <a:gd name="connsiteX6" fmla="*/ 17502 w 731520"/>
              <a:gd name="connsiteY6" fmla="*/ 662628 h 731520"/>
              <a:gd name="connsiteX7" fmla="*/ 137431 w 731520"/>
              <a:gd name="connsiteY7" fmla="*/ 731679 h 731520"/>
              <a:gd name="connsiteX8" fmla="*/ 219613 w 731520"/>
              <a:gd name="connsiteY8" fmla="*/ 704247 h 731520"/>
              <a:gd name="connsiteX9" fmla="*/ 250846 w 731520"/>
              <a:gd name="connsiteY9" fmla="*/ 680830 h 731520"/>
              <a:gd name="connsiteX10" fmla="*/ 306853 w 731520"/>
              <a:gd name="connsiteY10" fmla="*/ 444515 h 731520"/>
              <a:gd name="connsiteX11" fmla="*/ 411637 w 731520"/>
              <a:gd name="connsiteY11" fmla="*/ 45879 h 731520"/>
              <a:gd name="connsiteX12" fmla="*/ 423096 w 731520"/>
              <a:gd name="connsiteY12" fmla="*/ 2474 h 731520"/>
              <a:gd name="connsiteX13" fmla="*/ 411637 w 731520"/>
              <a:gd name="connsiteY13" fmla="*/ 159 h 731520"/>
              <a:gd name="connsiteX14" fmla="*/ 228757 w 731520"/>
              <a:gd name="connsiteY14" fmla="*/ 159 h 731520"/>
              <a:gd name="connsiteX15" fmla="*/ 183037 w 731520"/>
              <a:gd name="connsiteY15" fmla="*/ 45879 h 731520"/>
              <a:gd name="connsiteX16" fmla="*/ 183037 w 731520"/>
              <a:gd name="connsiteY16" fmla="*/ 91599 h 731520"/>
              <a:gd name="connsiteX17" fmla="*/ 411637 w 731520"/>
              <a:gd name="connsiteY17" fmla="*/ 91599 h 731520"/>
              <a:gd name="connsiteX18" fmla="*/ 411637 w 731520"/>
              <a:gd name="connsiteY18" fmla="*/ 45879 h 731520"/>
              <a:gd name="connsiteX19" fmla="*/ 685957 w 731520"/>
              <a:gd name="connsiteY19" fmla="*/ 159 h 731520"/>
              <a:gd name="connsiteX20" fmla="*/ 503077 w 731520"/>
              <a:gd name="connsiteY20" fmla="*/ 159 h 731520"/>
              <a:gd name="connsiteX21" fmla="*/ 457357 w 731520"/>
              <a:gd name="connsiteY21" fmla="*/ 45879 h 731520"/>
              <a:gd name="connsiteX22" fmla="*/ 457357 w 731520"/>
              <a:gd name="connsiteY22" fmla="*/ 91599 h 731520"/>
              <a:gd name="connsiteX23" fmla="*/ 731677 w 731520"/>
              <a:gd name="connsiteY23" fmla="*/ 91599 h 731520"/>
              <a:gd name="connsiteX24" fmla="*/ 731677 w 731520"/>
              <a:gd name="connsiteY24" fmla="*/ 45879 h 731520"/>
              <a:gd name="connsiteX25" fmla="*/ 685957 w 731520"/>
              <a:gd name="connsiteY25" fmla="*/ 159 h 731520"/>
              <a:gd name="connsiteX26" fmla="*/ 457357 w 731520"/>
              <a:gd name="connsiteY26" fmla="*/ 388779 h 731520"/>
              <a:gd name="connsiteX27" fmla="*/ 334299 w 731520"/>
              <a:gd name="connsiteY27" fmla="*/ 481091 h 731520"/>
              <a:gd name="connsiteX28" fmla="*/ 292565 w 731520"/>
              <a:gd name="connsiteY28" fmla="*/ 662628 h 731520"/>
              <a:gd name="connsiteX29" fmla="*/ 411751 w 731520"/>
              <a:gd name="connsiteY29" fmla="*/ 731679 h 731520"/>
              <a:gd name="connsiteX30" fmla="*/ 493933 w 731520"/>
              <a:gd name="connsiteY30" fmla="*/ 704247 h 731520"/>
              <a:gd name="connsiteX31" fmla="*/ 658525 w 731520"/>
              <a:gd name="connsiteY31" fmla="*/ 580803 h 731520"/>
              <a:gd name="connsiteX32" fmla="*/ 731677 w 731520"/>
              <a:gd name="connsiteY32" fmla="*/ 434499 h 731520"/>
              <a:gd name="connsiteX33" fmla="*/ 731677 w 731520"/>
              <a:gd name="connsiteY33" fmla="*/ 137319 h 731520"/>
              <a:gd name="connsiteX34" fmla="*/ 457357 w 731520"/>
              <a:gd name="connsiteY34" fmla="*/ 137319 h 731520"/>
              <a:gd name="connsiteX35" fmla="*/ 457357 w 731520"/>
              <a:gd name="connsiteY35" fmla="*/ 3887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731520">
                <a:moveTo>
                  <a:pt x="306853" y="444515"/>
                </a:moveTo>
                <a:lnTo>
                  <a:pt x="411637" y="365919"/>
                </a:lnTo>
                <a:lnTo>
                  <a:pt x="411637" y="137319"/>
                </a:lnTo>
                <a:lnTo>
                  <a:pt x="183037" y="137319"/>
                </a:lnTo>
                <a:lnTo>
                  <a:pt x="183037" y="388779"/>
                </a:lnTo>
                <a:lnTo>
                  <a:pt x="59236" y="481091"/>
                </a:lnTo>
                <a:cubicBezTo>
                  <a:pt x="2943" y="523324"/>
                  <a:pt x="-17717" y="601706"/>
                  <a:pt x="17502" y="662628"/>
                </a:cubicBezTo>
                <a:cubicBezTo>
                  <a:pt x="43577" y="707748"/>
                  <a:pt x="90554" y="731679"/>
                  <a:pt x="137431" y="731679"/>
                </a:cubicBezTo>
                <a:cubicBezTo>
                  <a:pt x="166049" y="731679"/>
                  <a:pt x="194939" y="722749"/>
                  <a:pt x="219613" y="704247"/>
                </a:cubicBezTo>
                <a:lnTo>
                  <a:pt x="250846" y="680830"/>
                </a:lnTo>
                <a:cubicBezTo>
                  <a:pt x="208197" y="601706"/>
                  <a:pt x="231500" y="501036"/>
                  <a:pt x="306853" y="444515"/>
                </a:cubicBezTo>
                <a:close/>
                <a:moveTo>
                  <a:pt x="411637" y="45879"/>
                </a:moveTo>
                <a:cubicBezTo>
                  <a:pt x="411637" y="30091"/>
                  <a:pt x="416023" y="15447"/>
                  <a:pt x="423096" y="2474"/>
                </a:cubicBezTo>
                <a:cubicBezTo>
                  <a:pt x="419352" y="1474"/>
                  <a:pt x="415709" y="159"/>
                  <a:pt x="411637" y="159"/>
                </a:cubicBezTo>
                <a:lnTo>
                  <a:pt x="228757" y="159"/>
                </a:lnTo>
                <a:cubicBezTo>
                  <a:pt x="203511" y="159"/>
                  <a:pt x="183037" y="20633"/>
                  <a:pt x="183037" y="45879"/>
                </a:cubicBezTo>
                <a:lnTo>
                  <a:pt x="183037" y="91599"/>
                </a:lnTo>
                <a:lnTo>
                  <a:pt x="411637" y="91599"/>
                </a:lnTo>
                <a:lnTo>
                  <a:pt x="411637" y="45879"/>
                </a:lnTo>
                <a:close/>
                <a:moveTo>
                  <a:pt x="685957" y="159"/>
                </a:moveTo>
                <a:lnTo>
                  <a:pt x="503077" y="159"/>
                </a:lnTo>
                <a:cubicBezTo>
                  <a:pt x="477831" y="159"/>
                  <a:pt x="457357" y="20633"/>
                  <a:pt x="457357" y="45879"/>
                </a:cubicBezTo>
                <a:lnTo>
                  <a:pt x="457357" y="91599"/>
                </a:lnTo>
                <a:lnTo>
                  <a:pt x="731677" y="91599"/>
                </a:lnTo>
                <a:lnTo>
                  <a:pt x="731677" y="45879"/>
                </a:lnTo>
                <a:cubicBezTo>
                  <a:pt x="731677" y="20633"/>
                  <a:pt x="711203" y="159"/>
                  <a:pt x="685957" y="159"/>
                </a:cubicBezTo>
                <a:close/>
                <a:moveTo>
                  <a:pt x="457357" y="388779"/>
                </a:moveTo>
                <a:lnTo>
                  <a:pt x="334299" y="481091"/>
                </a:lnTo>
                <a:cubicBezTo>
                  <a:pt x="278006" y="523324"/>
                  <a:pt x="257346" y="601706"/>
                  <a:pt x="292565" y="662628"/>
                </a:cubicBezTo>
                <a:cubicBezTo>
                  <a:pt x="318640" y="707748"/>
                  <a:pt x="364874" y="731679"/>
                  <a:pt x="411751" y="731679"/>
                </a:cubicBezTo>
                <a:cubicBezTo>
                  <a:pt x="440369" y="731679"/>
                  <a:pt x="469259" y="722749"/>
                  <a:pt x="493933" y="704247"/>
                </a:cubicBezTo>
                <a:lnTo>
                  <a:pt x="658525" y="580803"/>
                </a:lnTo>
                <a:cubicBezTo>
                  <a:pt x="704576" y="546266"/>
                  <a:pt x="731678" y="492062"/>
                  <a:pt x="731677" y="434499"/>
                </a:cubicBezTo>
                <a:lnTo>
                  <a:pt x="731677" y="137319"/>
                </a:lnTo>
                <a:lnTo>
                  <a:pt x="457357" y="137319"/>
                </a:lnTo>
                <a:lnTo>
                  <a:pt x="457357" y="388779"/>
                </a:lnTo>
                <a:close/>
              </a:path>
            </a:pathLst>
          </a:custGeom>
          <a:solidFill>
            <a:srgbClr val="910830"/>
          </a:solidFill>
          <a:ln w="1414" cap="flat">
            <a:noFill/>
            <a:prstDash val="solid"/>
            <a:miter/>
          </a:ln>
        </p:spPr>
        <p:txBody>
          <a:bodyPr rtlCol="0" anchor="ctr"/>
          <a:lstStyle/>
          <a:p>
            <a:endParaRPr lang="en-GB"/>
          </a:p>
        </p:txBody>
      </p:sp>
      <p:sp>
        <p:nvSpPr>
          <p:cNvPr id="143" name="Grafik 274">
            <a:extLst>
              <a:ext uri="{FF2B5EF4-FFF2-40B4-BE49-F238E27FC236}">
                <a16:creationId xmlns:a16="http://schemas.microsoft.com/office/drawing/2014/main" id="{19BD72FB-E6C5-4F55-9387-CFC263447C09}"/>
              </a:ext>
            </a:extLst>
          </p:cNvPr>
          <p:cNvSpPr/>
          <p:nvPr/>
        </p:nvSpPr>
        <p:spPr>
          <a:xfrm>
            <a:off x="628341" y="1799546"/>
            <a:ext cx="596279" cy="477023"/>
          </a:xfrm>
          <a:custGeom>
            <a:avLst/>
            <a:gdLst>
              <a:gd name="connsiteX0" fmla="*/ 617357 w 914400"/>
              <a:gd name="connsiteY0" fmla="*/ 640255 h 731520"/>
              <a:gd name="connsiteX1" fmla="*/ 548820 w 914400"/>
              <a:gd name="connsiteY1" fmla="*/ 640326 h 731520"/>
              <a:gd name="connsiteX2" fmla="*/ 548820 w 914400"/>
              <a:gd name="connsiteY2" fmla="*/ 594521 h 731520"/>
              <a:gd name="connsiteX3" fmla="*/ 365940 w 914400"/>
              <a:gd name="connsiteY3" fmla="*/ 594521 h 731520"/>
              <a:gd name="connsiteX4" fmla="*/ 365940 w 914400"/>
              <a:gd name="connsiteY4" fmla="*/ 640541 h 731520"/>
              <a:gd name="connsiteX5" fmla="*/ 297388 w 914400"/>
              <a:gd name="connsiteY5" fmla="*/ 640612 h 731520"/>
              <a:gd name="connsiteX6" fmla="*/ 274557 w 914400"/>
              <a:gd name="connsiteY6" fmla="*/ 663458 h 731520"/>
              <a:gd name="connsiteX7" fmla="*/ 274485 w 914400"/>
              <a:gd name="connsiteY7" fmla="*/ 708792 h 731520"/>
              <a:gd name="connsiteX8" fmla="*/ 297374 w 914400"/>
              <a:gd name="connsiteY8" fmla="*/ 731681 h 731520"/>
              <a:gd name="connsiteX9" fmla="*/ 617357 w 914400"/>
              <a:gd name="connsiteY9" fmla="*/ 731309 h 731520"/>
              <a:gd name="connsiteX10" fmla="*/ 640188 w 914400"/>
              <a:gd name="connsiteY10" fmla="*/ 708478 h 731520"/>
              <a:gd name="connsiteX11" fmla="*/ 640246 w 914400"/>
              <a:gd name="connsiteY11" fmla="*/ 663144 h 731520"/>
              <a:gd name="connsiteX12" fmla="*/ 617357 w 914400"/>
              <a:gd name="connsiteY12" fmla="*/ 640255 h 731520"/>
              <a:gd name="connsiteX13" fmla="*/ 836270 w 914400"/>
              <a:gd name="connsiteY13" fmla="*/ 38366 h 731520"/>
              <a:gd name="connsiteX14" fmla="*/ 790350 w 914400"/>
              <a:gd name="connsiteY14" fmla="*/ 161 h 731520"/>
              <a:gd name="connsiteX15" fmla="*/ 124367 w 914400"/>
              <a:gd name="connsiteY15" fmla="*/ 161 h 731520"/>
              <a:gd name="connsiteX16" fmla="*/ 78447 w 914400"/>
              <a:gd name="connsiteY16" fmla="*/ 38366 h 731520"/>
              <a:gd name="connsiteX17" fmla="*/ 208 w 914400"/>
              <a:gd name="connsiteY17" fmla="*/ 503081 h 731520"/>
              <a:gd name="connsiteX18" fmla="*/ 46786 w 914400"/>
              <a:gd name="connsiteY18" fmla="*/ 548801 h 731520"/>
              <a:gd name="connsiteX19" fmla="*/ 867945 w 914400"/>
              <a:gd name="connsiteY19" fmla="*/ 548801 h 731520"/>
              <a:gd name="connsiteX20" fmla="*/ 914508 w 914400"/>
              <a:gd name="connsiteY20" fmla="*/ 503381 h 731520"/>
              <a:gd name="connsiteX21" fmla="*/ 836270 w 914400"/>
              <a:gd name="connsiteY21" fmla="*/ 38366 h 731520"/>
              <a:gd name="connsiteX22" fmla="*/ 371398 w 914400"/>
              <a:gd name="connsiteY22" fmla="*/ 91601 h 731520"/>
              <a:gd name="connsiteX23" fmla="*/ 543319 w 914400"/>
              <a:gd name="connsiteY23" fmla="*/ 91601 h 731520"/>
              <a:gd name="connsiteX24" fmla="*/ 557278 w 914400"/>
              <a:gd name="connsiteY24" fmla="*/ 228761 h 731520"/>
              <a:gd name="connsiteX25" fmla="*/ 357439 w 914400"/>
              <a:gd name="connsiteY25" fmla="*/ 228761 h 731520"/>
              <a:gd name="connsiteX26" fmla="*/ 371398 w 914400"/>
              <a:gd name="connsiteY26" fmla="*/ 91601 h 731520"/>
              <a:gd name="connsiteX27" fmla="*/ 263998 w 914400"/>
              <a:gd name="connsiteY27" fmla="*/ 457361 h 731520"/>
              <a:gd name="connsiteX28" fmla="*/ 101735 w 914400"/>
              <a:gd name="connsiteY28" fmla="*/ 457361 h 731520"/>
              <a:gd name="connsiteX29" fmla="*/ 128896 w 914400"/>
              <a:gd name="connsiteY29" fmla="*/ 297341 h 731520"/>
              <a:gd name="connsiteX30" fmla="*/ 280301 w 914400"/>
              <a:gd name="connsiteY30" fmla="*/ 297341 h 731520"/>
              <a:gd name="connsiteX31" fmla="*/ 263998 w 914400"/>
              <a:gd name="connsiteY31" fmla="*/ 457361 h 731520"/>
              <a:gd name="connsiteX32" fmla="*/ 287273 w 914400"/>
              <a:gd name="connsiteY32" fmla="*/ 228761 h 731520"/>
              <a:gd name="connsiteX33" fmla="*/ 140526 w 914400"/>
              <a:gd name="connsiteY33" fmla="*/ 228761 h 731520"/>
              <a:gd name="connsiteX34" fmla="*/ 163800 w 914400"/>
              <a:gd name="connsiteY34" fmla="*/ 91601 h 731520"/>
              <a:gd name="connsiteX35" fmla="*/ 301232 w 914400"/>
              <a:gd name="connsiteY35" fmla="*/ 91601 h 731520"/>
              <a:gd name="connsiteX36" fmla="*/ 287273 w 914400"/>
              <a:gd name="connsiteY36" fmla="*/ 228761 h 731520"/>
              <a:gd name="connsiteX37" fmla="*/ 334164 w 914400"/>
              <a:gd name="connsiteY37" fmla="*/ 457361 h 731520"/>
              <a:gd name="connsiteX38" fmla="*/ 350452 w 914400"/>
              <a:gd name="connsiteY38" fmla="*/ 297341 h 731520"/>
              <a:gd name="connsiteX39" fmla="*/ 564265 w 914400"/>
              <a:gd name="connsiteY39" fmla="*/ 297341 h 731520"/>
              <a:gd name="connsiteX40" fmla="*/ 580552 w 914400"/>
              <a:gd name="connsiteY40" fmla="*/ 457361 h 731520"/>
              <a:gd name="connsiteX41" fmla="*/ 334164 w 914400"/>
              <a:gd name="connsiteY41" fmla="*/ 457361 h 731520"/>
              <a:gd name="connsiteX42" fmla="*/ 613485 w 914400"/>
              <a:gd name="connsiteY42" fmla="*/ 91601 h 731520"/>
              <a:gd name="connsiteX43" fmla="*/ 750917 w 914400"/>
              <a:gd name="connsiteY43" fmla="*/ 91601 h 731520"/>
              <a:gd name="connsiteX44" fmla="*/ 774191 w 914400"/>
              <a:gd name="connsiteY44" fmla="*/ 228761 h 731520"/>
              <a:gd name="connsiteX45" fmla="*/ 627444 w 914400"/>
              <a:gd name="connsiteY45" fmla="*/ 228761 h 731520"/>
              <a:gd name="connsiteX46" fmla="*/ 613485 w 914400"/>
              <a:gd name="connsiteY46" fmla="*/ 91601 h 731520"/>
              <a:gd name="connsiteX47" fmla="*/ 650718 w 914400"/>
              <a:gd name="connsiteY47" fmla="*/ 457361 h 731520"/>
              <a:gd name="connsiteX48" fmla="*/ 634430 w 914400"/>
              <a:gd name="connsiteY48" fmla="*/ 297341 h 731520"/>
              <a:gd name="connsiteX49" fmla="*/ 785835 w 914400"/>
              <a:gd name="connsiteY49" fmla="*/ 297341 h 731520"/>
              <a:gd name="connsiteX50" fmla="*/ 812996 w 914400"/>
              <a:gd name="connsiteY50" fmla="*/ 457361 h 731520"/>
              <a:gd name="connsiteX51" fmla="*/ 650718 w 914400"/>
              <a:gd name="connsiteY51"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14400" h="731520">
                <a:moveTo>
                  <a:pt x="617357" y="640255"/>
                </a:moveTo>
                <a:lnTo>
                  <a:pt x="548820" y="640326"/>
                </a:lnTo>
                <a:lnTo>
                  <a:pt x="548820" y="594521"/>
                </a:lnTo>
                <a:lnTo>
                  <a:pt x="365940" y="594521"/>
                </a:lnTo>
                <a:lnTo>
                  <a:pt x="365940" y="640541"/>
                </a:lnTo>
                <a:lnTo>
                  <a:pt x="297388" y="640612"/>
                </a:lnTo>
                <a:cubicBezTo>
                  <a:pt x="284787" y="640627"/>
                  <a:pt x="274571" y="650842"/>
                  <a:pt x="274557" y="663458"/>
                </a:cubicBezTo>
                <a:lnTo>
                  <a:pt x="274485" y="708792"/>
                </a:lnTo>
                <a:cubicBezTo>
                  <a:pt x="274471" y="721437"/>
                  <a:pt x="284730" y="731695"/>
                  <a:pt x="297374" y="731681"/>
                </a:cubicBezTo>
                <a:lnTo>
                  <a:pt x="617357" y="731309"/>
                </a:lnTo>
                <a:cubicBezTo>
                  <a:pt x="629958" y="731295"/>
                  <a:pt x="640174" y="721079"/>
                  <a:pt x="640188" y="708478"/>
                </a:cubicBezTo>
                <a:lnTo>
                  <a:pt x="640246" y="663144"/>
                </a:lnTo>
                <a:cubicBezTo>
                  <a:pt x="640260" y="650499"/>
                  <a:pt x="630001" y="640241"/>
                  <a:pt x="617357" y="640255"/>
                </a:cubicBezTo>
                <a:close/>
                <a:moveTo>
                  <a:pt x="836270" y="38366"/>
                </a:moveTo>
                <a:cubicBezTo>
                  <a:pt x="832527" y="16320"/>
                  <a:pt x="813110" y="161"/>
                  <a:pt x="790350" y="161"/>
                </a:cubicBezTo>
                <a:lnTo>
                  <a:pt x="124367" y="161"/>
                </a:lnTo>
                <a:cubicBezTo>
                  <a:pt x="101607" y="161"/>
                  <a:pt x="82190" y="16320"/>
                  <a:pt x="78447" y="38366"/>
                </a:cubicBezTo>
                <a:cubicBezTo>
                  <a:pt x="-4578" y="527598"/>
                  <a:pt x="223" y="497480"/>
                  <a:pt x="208" y="503081"/>
                </a:cubicBezTo>
                <a:cubicBezTo>
                  <a:pt x="165" y="527827"/>
                  <a:pt x="20625" y="548801"/>
                  <a:pt x="46786" y="548801"/>
                </a:cubicBezTo>
                <a:lnTo>
                  <a:pt x="867945" y="548801"/>
                </a:lnTo>
                <a:cubicBezTo>
                  <a:pt x="893991" y="548801"/>
                  <a:pt x="914394" y="527998"/>
                  <a:pt x="914508" y="503381"/>
                </a:cubicBezTo>
                <a:cubicBezTo>
                  <a:pt x="914537" y="497551"/>
                  <a:pt x="919295" y="527598"/>
                  <a:pt x="836270" y="38366"/>
                </a:cubicBezTo>
                <a:close/>
                <a:moveTo>
                  <a:pt x="371398" y="91601"/>
                </a:moveTo>
                <a:lnTo>
                  <a:pt x="543319" y="91601"/>
                </a:lnTo>
                <a:lnTo>
                  <a:pt x="557278" y="228761"/>
                </a:lnTo>
                <a:lnTo>
                  <a:pt x="357439" y="228761"/>
                </a:lnTo>
                <a:lnTo>
                  <a:pt x="371398" y="91601"/>
                </a:lnTo>
                <a:close/>
                <a:moveTo>
                  <a:pt x="263998" y="457361"/>
                </a:moveTo>
                <a:lnTo>
                  <a:pt x="101735" y="457361"/>
                </a:lnTo>
                <a:lnTo>
                  <a:pt x="128896" y="297341"/>
                </a:lnTo>
                <a:lnTo>
                  <a:pt x="280301" y="297341"/>
                </a:lnTo>
                <a:lnTo>
                  <a:pt x="263998" y="457361"/>
                </a:lnTo>
                <a:close/>
                <a:moveTo>
                  <a:pt x="287273" y="228761"/>
                </a:moveTo>
                <a:lnTo>
                  <a:pt x="140526" y="228761"/>
                </a:lnTo>
                <a:lnTo>
                  <a:pt x="163800" y="91601"/>
                </a:lnTo>
                <a:lnTo>
                  <a:pt x="301232" y="91601"/>
                </a:lnTo>
                <a:lnTo>
                  <a:pt x="287273" y="228761"/>
                </a:lnTo>
                <a:close/>
                <a:moveTo>
                  <a:pt x="334164" y="457361"/>
                </a:moveTo>
                <a:lnTo>
                  <a:pt x="350452" y="297341"/>
                </a:lnTo>
                <a:lnTo>
                  <a:pt x="564265" y="297341"/>
                </a:lnTo>
                <a:lnTo>
                  <a:pt x="580552" y="457361"/>
                </a:lnTo>
                <a:lnTo>
                  <a:pt x="334164" y="457361"/>
                </a:lnTo>
                <a:close/>
                <a:moveTo>
                  <a:pt x="613485" y="91601"/>
                </a:moveTo>
                <a:lnTo>
                  <a:pt x="750917" y="91601"/>
                </a:lnTo>
                <a:lnTo>
                  <a:pt x="774191" y="228761"/>
                </a:lnTo>
                <a:lnTo>
                  <a:pt x="627444" y="228761"/>
                </a:lnTo>
                <a:lnTo>
                  <a:pt x="613485" y="91601"/>
                </a:lnTo>
                <a:close/>
                <a:moveTo>
                  <a:pt x="650718" y="457361"/>
                </a:moveTo>
                <a:lnTo>
                  <a:pt x="634430" y="297341"/>
                </a:lnTo>
                <a:lnTo>
                  <a:pt x="785835" y="297341"/>
                </a:lnTo>
                <a:lnTo>
                  <a:pt x="812996" y="457361"/>
                </a:lnTo>
                <a:lnTo>
                  <a:pt x="650718" y="457361"/>
                </a:lnTo>
                <a:close/>
              </a:path>
            </a:pathLst>
          </a:custGeom>
          <a:solidFill>
            <a:srgbClr val="910830"/>
          </a:solidFill>
          <a:ln w="1429" cap="flat">
            <a:noFill/>
            <a:prstDash val="solid"/>
            <a:miter/>
          </a:ln>
        </p:spPr>
        <p:txBody>
          <a:bodyPr rtlCol="0" anchor="ctr"/>
          <a:lstStyle/>
          <a:p>
            <a:endParaRPr lang="en-GB"/>
          </a:p>
        </p:txBody>
      </p:sp>
      <p:sp>
        <p:nvSpPr>
          <p:cNvPr id="144" name="Grafik 275">
            <a:extLst>
              <a:ext uri="{FF2B5EF4-FFF2-40B4-BE49-F238E27FC236}">
                <a16:creationId xmlns:a16="http://schemas.microsoft.com/office/drawing/2014/main" id="{657C45F5-DDCA-482B-94CE-16256CF753F5}"/>
              </a:ext>
            </a:extLst>
          </p:cNvPr>
          <p:cNvSpPr/>
          <p:nvPr/>
        </p:nvSpPr>
        <p:spPr>
          <a:xfrm>
            <a:off x="7367166" y="1852606"/>
            <a:ext cx="266462" cy="370811"/>
          </a:xfrm>
          <a:custGeom>
            <a:avLst/>
            <a:gdLst>
              <a:gd name="connsiteX0" fmla="*/ 34545 w 408622"/>
              <a:gd name="connsiteY0" fmla="*/ 330273 h 568642"/>
              <a:gd name="connsiteX1" fmla="*/ 374587 w 408622"/>
              <a:gd name="connsiteY1" fmla="*/ 330273 h 568642"/>
              <a:gd name="connsiteX2" fmla="*/ 398876 w 408622"/>
              <a:gd name="connsiteY2" fmla="*/ 388852 h 568642"/>
              <a:gd name="connsiteX3" fmla="*/ 228855 w 408622"/>
              <a:gd name="connsiteY3" fmla="*/ 558873 h 568642"/>
              <a:gd name="connsiteX4" fmla="*/ 180420 w 408622"/>
              <a:gd name="connsiteY4" fmla="*/ 558873 h 568642"/>
              <a:gd name="connsiteX5" fmla="*/ 10256 w 408622"/>
              <a:gd name="connsiteY5" fmla="*/ 388852 h 568642"/>
              <a:gd name="connsiteX6" fmla="*/ 34545 w 408622"/>
              <a:gd name="connsiteY6" fmla="*/ 330273 h 568642"/>
              <a:gd name="connsiteX7" fmla="*/ 398876 w 408622"/>
              <a:gd name="connsiteY7" fmla="*/ 180255 h 568642"/>
              <a:gd name="connsiteX8" fmla="*/ 228855 w 408622"/>
              <a:gd name="connsiteY8" fmla="*/ 10233 h 568642"/>
              <a:gd name="connsiteX9" fmla="*/ 180420 w 408622"/>
              <a:gd name="connsiteY9" fmla="*/ 10233 h 568642"/>
              <a:gd name="connsiteX10" fmla="*/ 10256 w 408622"/>
              <a:gd name="connsiteY10" fmla="*/ 180255 h 568642"/>
              <a:gd name="connsiteX11" fmla="*/ 34545 w 408622"/>
              <a:gd name="connsiteY11" fmla="*/ 238833 h 568642"/>
              <a:gd name="connsiteX12" fmla="*/ 374587 w 408622"/>
              <a:gd name="connsiteY12" fmla="*/ 238833 h 568642"/>
              <a:gd name="connsiteX13" fmla="*/ 398876 w 408622"/>
              <a:gd name="connsiteY13" fmla="*/ 180255 h 568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8622" h="568642">
                <a:moveTo>
                  <a:pt x="34545" y="330273"/>
                </a:moveTo>
                <a:lnTo>
                  <a:pt x="374587" y="330273"/>
                </a:lnTo>
                <a:cubicBezTo>
                  <a:pt x="405162" y="330273"/>
                  <a:pt x="420450" y="367278"/>
                  <a:pt x="398876" y="388852"/>
                </a:cubicBezTo>
                <a:lnTo>
                  <a:pt x="228855" y="558873"/>
                </a:lnTo>
                <a:cubicBezTo>
                  <a:pt x="215424" y="572304"/>
                  <a:pt x="193707" y="572304"/>
                  <a:pt x="180420" y="558873"/>
                </a:cubicBezTo>
                <a:lnTo>
                  <a:pt x="10256" y="388852"/>
                </a:lnTo>
                <a:cubicBezTo>
                  <a:pt x="-11318" y="367278"/>
                  <a:pt x="3969" y="330273"/>
                  <a:pt x="34545" y="330273"/>
                </a:cubicBezTo>
                <a:close/>
                <a:moveTo>
                  <a:pt x="398876" y="180255"/>
                </a:moveTo>
                <a:lnTo>
                  <a:pt x="228855" y="10233"/>
                </a:lnTo>
                <a:cubicBezTo>
                  <a:pt x="215424" y="-3197"/>
                  <a:pt x="193707" y="-3197"/>
                  <a:pt x="180420" y="10233"/>
                </a:cubicBezTo>
                <a:lnTo>
                  <a:pt x="10256" y="180255"/>
                </a:lnTo>
                <a:cubicBezTo>
                  <a:pt x="-11318" y="201829"/>
                  <a:pt x="3969" y="238833"/>
                  <a:pt x="34545" y="238833"/>
                </a:cubicBezTo>
                <a:lnTo>
                  <a:pt x="374587" y="238833"/>
                </a:lnTo>
                <a:cubicBezTo>
                  <a:pt x="405162" y="238833"/>
                  <a:pt x="420450" y="201829"/>
                  <a:pt x="398876" y="180255"/>
                </a:cubicBezTo>
                <a:close/>
              </a:path>
            </a:pathLst>
          </a:custGeom>
          <a:solidFill>
            <a:srgbClr val="910830"/>
          </a:solidFill>
          <a:ln w="1429" cap="flat">
            <a:noFill/>
            <a:prstDash val="solid"/>
            <a:miter/>
          </a:ln>
        </p:spPr>
        <p:txBody>
          <a:bodyPr rtlCol="0" anchor="ctr"/>
          <a:lstStyle/>
          <a:p>
            <a:endParaRPr lang="en-GB"/>
          </a:p>
        </p:txBody>
      </p:sp>
      <p:sp>
        <p:nvSpPr>
          <p:cNvPr id="145" name="Grafik 276">
            <a:extLst>
              <a:ext uri="{FF2B5EF4-FFF2-40B4-BE49-F238E27FC236}">
                <a16:creationId xmlns:a16="http://schemas.microsoft.com/office/drawing/2014/main" id="{D7F784F2-2EB8-463E-94A4-F8D0F0EA5847}"/>
              </a:ext>
            </a:extLst>
          </p:cNvPr>
          <p:cNvSpPr/>
          <p:nvPr/>
        </p:nvSpPr>
        <p:spPr>
          <a:xfrm>
            <a:off x="5348885" y="1829361"/>
            <a:ext cx="395967" cy="417395"/>
          </a:xfrm>
          <a:custGeom>
            <a:avLst/>
            <a:gdLst>
              <a:gd name="connsiteX0" fmla="*/ 267762 w 607218"/>
              <a:gd name="connsiteY0" fmla="*/ 519245 h 640080"/>
              <a:gd name="connsiteX1" fmla="*/ 153485 w 607218"/>
              <a:gd name="connsiteY1" fmla="*/ 633548 h 640080"/>
              <a:gd name="connsiteX2" fmla="*/ 121157 w 607218"/>
              <a:gd name="connsiteY2" fmla="*/ 633548 h 640080"/>
              <a:gd name="connsiteX3" fmla="*/ 6883 w 607218"/>
              <a:gd name="connsiteY3" fmla="*/ 519245 h 640080"/>
              <a:gd name="connsiteX4" fmla="*/ 23048 w 607218"/>
              <a:gd name="connsiteY4" fmla="*/ 480220 h 640080"/>
              <a:gd name="connsiteX5" fmla="*/ 91600 w 607218"/>
              <a:gd name="connsiteY5" fmla="*/ 480220 h 640080"/>
              <a:gd name="connsiteX6" fmla="*/ 91600 w 607218"/>
              <a:gd name="connsiteY6" fmla="*/ 23020 h 640080"/>
              <a:gd name="connsiteX7" fmla="*/ 114460 w 607218"/>
              <a:gd name="connsiteY7" fmla="*/ 160 h 640080"/>
              <a:gd name="connsiteX8" fmla="*/ 160180 w 607218"/>
              <a:gd name="connsiteY8" fmla="*/ 160 h 640080"/>
              <a:gd name="connsiteX9" fmla="*/ 183040 w 607218"/>
              <a:gd name="connsiteY9" fmla="*/ 23020 h 640080"/>
              <a:gd name="connsiteX10" fmla="*/ 183040 w 607218"/>
              <a:gd name="connsiteY10" fmla="*/ 480220 h 640080"/>
              <a:gd name="connsiteX11" fmla="*/ 251598 w 607218"/>
              <a:gd name="connsiteY11" fmla="*/ 480220 h 640080"/>
              <a:gd name="connsiteX12" fmla="*/ 267762 w 607218"/>
              <a:gd name="connsiteY12" fmla="*/ 519245 h 640080"/>
              <a:gd name="connsiteX13" fmla="*/ 437891 w 607218"/>
              <a:gd name="connsiteY13" fmla="*/ 262060 h 640080"/>
              <a:gd name="connsiteX14" fmla="*/ 421410 w 607218"/>
              <a:gd name="connsiteY14" fmla="*/ 274480 h 640080"/>
              <a:gd name="connsiteX15" fmla="*/ 370380 w 607218"/>
              <a:gd name="connsiteY15" fmla="*/ 274480 h 640080"/>
              <a:gd name="connsiteX16" fmla="*/ 354146 w 607218"/>
              <a:gd name="connsiteY16" fmla="*/ 251819 h 640080"/>
              <a:gd name="connsiteX17" fmla="*/ 435722 w 607218"/>
              <a:gd name="connsiteY17" fmla="*/ 11789 h 640080"/>
              <a:gd name="connsiteX18" fmla="*/ 451955 w 607218"/>
              <a:gd name="connsiteY18" fmla="*/ 160 h 640080"/>
              <a:gd name="connsiteX19" fmla="*/ 508485 w 607218"/>
              <a:gd name="connsiteY19" fmla="*/ 160 h 640080"/>
              <a:gd name="connsiteX20" fmla="*/ 524719 w 607218"/>
              <a:gd name="connsiteY20" fmla="*/ 11789 h 640080"/>
              <a:gd name="connsiteX21" fmla="*/ 606295 w 607218"/>
              <a:gd name="connsiteY21" fmla="*/ 251819 h 640080"/>
              <a:gd name="connsiteX22" fmla="*/ 590061 w 607218"/>
              <a:gd name="connsiteY22" fmla="*/ 274480 h 640080"/>
              <a:gd name="connsiteX23" fmla="*/ 539005 w 607218"/>
              <a:gd name="connsiteY23" fmla="*/ 274480 h 640080"/>
              <a:gd name="connsiteX24" fmla="*/ 522553 w 607218"/>
              <a:gd name="connsiteY24" fmla="*/ 262162 h 640080"/>
              <a:gd name="connsiteX25" fmla="*/ 510693 w 607218"/>
              <a:gd name="connsiteY25" fmla="*/ 221729 h 640080"/>
              <a:gd name="connsiteX26" fmla="*/ 449452 w 607218"/>
              <a:gd name="connsiteY26" fmla="*/ 221729 h 640080"/>
              <a:gd name="connsiteX27" fmla="*/ 437891 w 607218"/>
              <a:gd name="connsiteY27" fmla="*/ 262060 h 640080"/>
              <a:gd name="connsiteX28" fmla="*/ 470548 w 607218"/>
              <a:gd name="connsiteY28" fmla="*/ 149622 h 640080"/>
              <a:gd name="connsiteX29" fmla="*/ 489646 w 607218"/>
              <a:gd name="connsiteY29" fmla="*/ 149622 h 640080"/>
              <a:gd name="connsiteX30" fmla="*/ 480216 w 607218"/>
              <a:gd name="connsiteY30" fmla="*/ 116851 h 640080"/>
              <a:gd name="connsiteX31" fmla="*/ 470548 w 607218"/>
              <a:gd name="connsiteY31" fmla="*/ 149622 h 640080"/>
              <a:gd name="connsiteX32" fmla="*/ 488514 w 607218"/>
              <a:gd name="connsiteY32" fmla="*/ 560135 h 640080"/>
              <a:gd name="connsiteX33" fmla="*/ 584885 w 607218"/>
              <a:gd name="connsiteY33" fmla="*/ 423406 h 640080"/>
              <a:gd name="connsiteX34" fmla="*/ 588017 w 607218"/>
              <a:gd name="connsiteY34" fmla="*/ 413529 h 640080"/>
              <a:gd name="connsiteX35" fmla="*/ 588017 w 607218"/>
              <a:gd name="connsiteY35" fmla="*/ 383065 h 640080"/>
              <a:gd name="connsiteX36" fmla="*/ 570872 w 607218"/>
              <a:gd name="connsiteY36" fmla="*/ 365920 h 640080"/>
              <a:gd name="connsiteX37" fmla="*/ 392384 w 607218"/>
              <a:gd name="connsiteY37" fmla="*/ 365920 h 640080"/>
              <a:gd name="connsiteX38" fmla="*/ 375239 w 607218"/>
              <a:gd name="connsiteY38" fmla="*/ 383065 h 640080"/>
              <a:gd name="connsiteX39" fmla="*/ 375239 w 607218"/>
              <a:gd name="connsiteY39" fmla="*/ 424399 h 640080"/>
              <a:gd name="connsiteX40" fmla="*/ 392384 w 607218"/>
              <a:gd name="connsiteY40" fmla="*/ 441544 h 640080"/>
              <a:gd name="connsiteX41" fmla="*/ 473064 w 607218"/>
              <a:gd name="connsiteY41" fmla="*/ 441544 h 640080"/>
              <a:gd name="connsiteX42" fmla="*/ 469821 w 607218"/>
              <a:gd name="connsiteY42" fmla="*/ 446020 h 640080"/>
              <a:gd name="connsiteX43" fmla="*/ 373804 w 607218"/>
              <a:gd name="connsiteY43" fmla="*/ 582044 h 640080"/>
              <a:gd name="connsiteX44" fmla="*/ 370667 w 607218"/>
              <a:gd name="connsiteY44" fmla="*/ 591931 h 640080"/>
              <a:gd name="connsiteX45" fmla="*/ 370667 w 607218"/>
              <a:gd name="connsiteY45" fmla="*/ 623095 h 640080"/>
              <a:gd name="connsiteX46" fmla="*/ 387812 w 607218"/>
              <a:gd name="connsiteY46" fmla="*/ 640240 h 640080"/>
              <a:gd name="connsiteX47" fmla="*/ 572628 w 607218"/>
              <a:gd name="connsiteY47" fmla="*/ 640240 h 640080"/>
              <a:gd name="connsiteX48" fmla="*/ 589773 w 607218"/>
              <a:gd name="connsiteY48" fmla="*/ 623095 h 640080"/>
              <a:gd name="connsiteX49" fmla="*/ 589773 w 607218"/>
              <a:gd name="connsiteY49" fmla="*/ 581762 h 640080"/>
              <a:gd name="connsiteX50" fmla="*/ 572628 w 607218"/>
              <a:gd name="connsiteY50" fmla="*/ 564617 h 640080"/>
              <a:gd name="connsiteX51" fmla="*/ 485265 w 607218"/>
              <a:gd name="connsiteY51" fmla="*/ 564617 h 640080"/>
              <a:gd name="connsiteX52" fmla="*/ 488514 w 607218"/>
              <a:gd name="connsiteY52" fmla="*/ 56013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7218" h="640080">
                <a:moveTo>
                  <a:pt x="267762" y="519245"/>
                </a:moveTo>
                <a:lnTo>
                  <a:pt x="153485" y="633548"/>
                </a:lnTo>
                <a:cubicBezTo>
                  <a:pt x="144558" y="642473"/>
                  <a:pt x="130078" y="642471"/>
                  <a:pt x="121157" y="633548"/>
                </a:cubicBezTo>
                <a:lnTo>
                  <a:pt x="6883" y="519245"/>
                </a:lnTo>
                <a:cubicBezTo>
                  <a:pt x="-7505" y="504858"/>
                  <a:pt x="2742" y="480220"/>
                  <a:pt x="23048" y="480220"/>
                </a:cubicBezTo>
                <a:lnTo>
                  <a:pt x="91600" y="480220"/>
                </a:lnTo>
                <a:lnTo>
                  <a:pt x="91600" y="23020"/>
                </a:lnTo>
                <a:cubicBezTo>
                  <a:pt x="91600" y="10394"/>
                  <a:pt x="101835" y="160"/>
                  <a:pt x="114460" y="160"/>
                </a:cubicBezTo>
                <a:lnTo>
                  <a:pt x="160180" y="160"/>
                </a:lnTo>
                <a:cubicBezTo>
                  <a:pt x="172806" y="160"/>
                  <a:pt x="183040" y="10394"/>
                  <a:pt x="183040" y="23020"/>
                </a:cubicBezTo>
                <a:lnTo>
                  <a:pt x="183040" y="480220"/>
                </a:lnTo>
                <a:lnTo>
                  <a:pt x="251598" y="480220"/>
                </a:lnTo>
                <a:cubicBezTo>
                  <a:pt x="271944" y="480220"/>
                  <a:pt x="282120" y="504886"/>
                  <a:pt x="267762" y="519245"/>
                </a:cubicBezTo>
                <a:close/>
                <a:moveTo>
                  <a:pt x="437891" y="262060"/>
                </a:moveTo>
                <a:cubicBezTo>
                  <a:pt x="435783" y="269413"/>
                  <a:pt x="429059" y="274480"/>
                  <a:pt x="421410" y="274480"/>
                </a:cubicBezTo>
                <a:lnTo>
                  <a:pt x="370380" y="274480"/>
                </a:lnTo>
                <a:cubicBezTo>
                  <a:pt x="358635" y="274480"/>
                  <a:pt x="350367" y="262939"/>
                  <a:pt x="354146" y="251819"/>
                </a:cubicBezTo>
                <a:lnTo>
                  <a:pt x="435722" y="11789"/>
                </a:lnTo>
                <a:cubicBezTo>
                  <a:pt x="438085" y="4836"/>
                  <a:pt x="444612" y="160"/>
                  <a:pt x="451955" y="160"/>
                </a:cubicBezTo>
                <a:lnTo>
                  <a:pt x="508485" y="160"/>
                </a:lnTo>
                <a:cubicBezTo>
                  <a:pt x="515828" y="160"/>
                  <a:pt x="522356" y="4837"/>
                  <a:pt x="524719" y="11789"/>
                </a:cubicBezTo>
                <a:lnTo>
                  <a:pt x="606295" y="251819"/>
                </a:lnTo>
                <a:cubicBezTo>
                  <a:pt x="610074" y="262939"/>
                  <a:pt x="601807" y="274480"/>
                  <a:pt x="590061" y="274480"/>
                </a:cubicBezTo>
                <a:lnTo>
                  <a:pt x="539005" y="274480"/>
                </a:lnTo>
                <a:cubicBezTo>
                  <a:pt x="531395" y="274480"/>
                  <a:pt x="524695" y="269464"/>
                  <a:pt x="522553" y="262162"/>
                </a:cubicBezTo>
                <a:lnTo>
                  <a:pt x="510693" y="221729"/>
                </a:lnTo>
                <a:lnTo>
                  <a:pt x="449452" y="221729"/>
                </a:lnTo>
                <a:lnTo>
                  <a:pt x="437891" y="262060"/>
                </a:lnTo>
                <a:close/>
                <a:moveTo>
                  <a:pt x="470548" y="149622"/>
                </a:moveTo>
                <a:lnTo>
                  <a:pt x="489646" y="149622"/>
                </a:lnTo>
                <a:lnTo>
                  <a:pt x="480216" y="116851"/>
                </a:lnTo>
                <a:lnTo>
                  <a:pt x="470548" y="149622"/>
                </a:lnTo>
                <a:close/>
                <a:moveTo>
                  <a:pt x="488514" y="560135"/>
                </a:moveTo>
                <a:lnTo>
                  <a:pt x="584885" y="423406"/>
                </a:lnTo>
                <a:cubicBezTo>
                  <a:pt x="586923" y="420516"/>
                  <a:pt x="588016" y="417066"/>
                  <a:pt x="588017" y="413529"/>
                </a:cubicBezTo>
                <a:lnTo>
                  <a:pt x="588017" y="383065"/>
                </a:lnTo>
                <a:cubicBezTo>
                  <a:pt x="588017" y="373597"/>
                  <a:pt x="580340" y="365920"/>
                  <a:pt x="570872" y="365920"/>
                </a:cubicBezTo>
                <a:lnTo>
                  <a:pt x="392384" y="365920"/>
                </a:lnTo>
                <a:cubicBezTo>
                  <a:pt x="382915" y="365920"/>
                  <a:pt x="375239" y="373597"/>
                  <a:pt x="375239" y="383065"/>
                </a:cubicBezTo>
                <a:lnTo>
                  <a:pt x="375239" y="424399"/>
                </a:lnTo>
                <a:cubicBezTo>
                  <a:pt x="375239" y="433867"/>
                  <a:pt x="382915" y="441544"/>
                  <a:pt x="392384" y="441544"/>
                </a:cubicBezTo>
                <a:lnTo>
                  <a:pt x="473064" y="441544"/>
                </a:lnTo>
                <a:cubicBezTo>
                  <a:pt x="472008" y="442960"/>
                  <a:pt x="470925" y="444453"/>
                  <a:pt x="469821" y="446020"/>
                </a:cubicBezTo>
                <a:lnTo>
                  <a:pt x="373804" y="582044"/>
                </a:lnTo>
                <a:cubicBezTo>
                  <a:pt x="371763" y="584937"/>
                  <a:pt x="370667" y="588391"/>
                  <a:pt x="370667" y="591931"/>
                </a:cubicBezTo>
                <a:lnTo>
                  <a:pt x="370667" y="623095"/>
                </a:lnTo>
                <a:cubicBezTo>
                  <a:pt x="370667" y="632564"/>
                  <a:pt x="378343" y="640240"/>
                  <a:pt x="387812" y="640240"/>
                </a:cubicBezTo>
                <a:lnTo>
                  <a:pt x="572628" y="640240"/>
                </a:lnTo>
                <a:cubicBezTo>
                  <a:pt x="582096" y="640240"/>
                  <a:pt x="589773" y="632564"/>
                  <a:pt x="589773" y="623095"/>
                </a:cubicBezTo>
                <a:lnTo>
                  <a:pt x="589773" y="581762"/>
                </a:lnTo>
                <a:cubicBezTo>
                  <a:pt x="589773" y="572293"/>
                  <a:pt x="582096" y="564617"/>
                  <a:pt x="572628" y="564617"/>
                </a:cubicBezTo>
                <a:lnTo>
                  <a:pt x="485265" y="564617"/>
                </a:lnTo>
                <a:cubicBezTo>
                  <a:pt x="486323" y="563198"/>
                  <a:pt x="487408" y="561703"/>
                  <a:pt x="488514" y="560135"/>
                </a:cubicBezTo>
                <a:close/>
              </a:path>
            </a:pathLst>
          </a:custGeom>
          <a:solidFill>
            <a:srgbClr val="910830"/>
          </a:solidFill>
          <a:ln w="1424" cap="flat">
            <a:noFill/>
            <a:prstDash val="solid"/>
            <a:miter/>
          </a:ln>
        </p:spPr>
        <p:txBody>
          <a:bodyPr rtlCol="0" anchor="ctr"/>
          <a:lstStyle/>
          <a:p>
            <a:endParaRPr lang="en-GB"/>
          </a:p>
        </p:txBody>
      </p:sp>
      <p:sp>
        <p:nvSpPr>
          <p:cNvPr id="146" name="Grafik 277">
            <a:extLst>
              <a:ext uri="{FF2B5EF4-FFF2-40B4-BE49-F238E27FC236}">
                <a16:creationId xmlns:a16="http://schemas.microsoft.com/office/drawing/2014/main" id="{76C5193A-80DD-42DF-A00C-14919AC16745}"/>
              </a:ext>
            </a:extLst>
          </p:cNvPr>
          <p:cNvSpPr/>
          <p:nvPr/>
        </p:nvSpPr>
        <p:spPr>
          <a:xfrm>
            <a:off x="5849511" y="1829360"/>
            <a:ext cx="395967" cy="417395"/>
          </a:xfrm>
          <a:custGeom>
            <a:avLst/>
            <a:gdLst>
              <a:gd name="connsiteX0" fmla="*/ 6878 w 607218"/>
              <a:gd name="connsiteY0" fmla="*/ 121156 h 640080"/>
              <a:gd name="connsiteX1" fmla="*/ 121155 w 607218"/>
              <a:gd name="connsiteY1" fmla="*/ 6853 h 640080"/>
              <a:gd name="connsiteX2" fmla="*/ 153484 w 607218"/>
              <a:gd name="connsiteY2" fmla="*/ 6853 h 640080"/>
              <a:gd name="connsiteX3" fmla="*/ 267756 w 607218"/>
              <a:gd name="connsiteY3" fmla="*/ 121156 h 640080"/>
              <a:gd name="connsiteX4" fmla="*/ 251592 w 607218"/>
              <a:gd name="connsiteY4" fmla="*/ 160181 h 640080"/>
              <a:gd name="connsiteX5" fmla="*/ 183040 w 607218"/>
              <a:gd name="connsiteY5" fmla="*/ 160181 h 640080"/>
              <a:gd name="connsiteX6" fmla="*/ 183040 w 607218"/>
              <a:gd name="connsiteY6" fmla="*/ 617381 h 640080"/>
              <a:gd name="connsiteX7" fmla="*/ 160180 w 607218"/>
              <a:gd name="connsiteY7" fmla="*/ 640241 h 640080"/>
              <a:gd name="connsiteX8" fmla="*/ 114460 w 607218"/>
              <a:gd name="connsiteY8" fmla="*/ 640241 h 640080"/>
              <a:gd name="connsiteX9" fmla="*/ 91600 w 607218"/>
              <a:gd name="connsiteY9" fmla="*/ 617381 h 640080"/>
              <a:gd name="connsiteX10" fmla="*/ 91600 w 607218"/>
              <a:gd name="connsiteY10" fmla="*/ 160181 h 640080"/>
              <a:gd name="connsiteX11" fmla="*/ 23043 w 607218"/>
              <a:gd name="connsiteY11" fmla="*/ 160181 h 640080"/>
              <a:gd name="connsiteX12" fmla="*/ 6878 w 607218"/>
              <a:gd name="connsiteY12" fmla="*/ 121156 h 640080"/>
              <a:gd name="connsiteX13" fmla="*/ 437891 w 607218"/>
              <a:gd name="connsiteY13" fmla="*/ 262061 h 640080"/>
              <a:gd name="connsiteX14" fmla="*/ 421410 w 607218"/>
              <a:gd name="connsiteY14" fmla="*/ 274481 h 640080"/>
              <a:gd name="connsiteX15" fmla="*/ 370379 w 607218"/>
              <a:gd name="connsiteY15" fmla="*/ 274481 h 640080"/>
              <a:gd name="connsiteX16" fmla="*/ 354146 w 607218"/>
              <a:gd name="connsiteY16" fmla="*/ 251820 h 640080"/>
              <a:gd name="connsiteX17" fmla="*/ 435722 w 607218"/>
              <a:gd name="connsiteY17" fmla="*/ 11790 h 640080"/>
              <a:gd name="connsiteX18" fmla="*/ 451955 w 607218"/>
              <a:gd name="connsiteY18" fmla="*/ 161 h 640080"/>
              <a:gd name="connsiteX19" fmla="*/ 508485 w 607218"/>
              <a:gd name="connsiteY19" fmla="*/ 161 h 640080"/>
              <a:gd name="connsiteX20" fmla="*/ 524719 w 607218"/>
              <a:gd name="connsiteY20" fmla="*/ 11790 h 640080"/>
              <a:gd name="connsiteX21" fmla="*/ 606294 w 607218"/>
              <a:gd name="connsiteY21" fmla="*/ 251820 h 640080"/>
              <a:gd name="connsiteX22" fmla="*/ 590061 w 607218"/>
              <a:gd name="connsiteY22" fmla="*/ 274481 h 640080"/>
              <a:gd name="connsiteX23" fmla="*/ 539005 w 607218"/>
              <a:gd name="connsiteY23" fmla="*/ 274481 h 640080"/>
              <a:gd name="connsiteX24" fmla="*/ 522553 w 607218"/>
              <a:gd name="connsiteY24" fmla="*/ 262162 h 640080"/>
              <a:gd name="connsiteX25" fmla="*/ 510693 w 607218"/>
              <a:gd name="connsiteY25" fmla="*/ 221730 h 640080"/>
              <a:gd name="connsiteX26" fmla="*/ 449452 w 607218"/>
              <a:gd name="connsiteY26" fmla="*/ 221730 h 640080"/>
              <a:gd name="connsiteX27" fmla="*/ 437891 w 607218"/>
              <a:gd name="connsiteY27" fmla="*/ 262061 h 640080"/>
              <a:gd name="connsiteX28" fmla="*/ 470548 w 607218"/>
              <a:gd name="connsiteY28" fmla="*/ 149623 h 640080"/>
              <a:gd name="connsiteX29" fmla="*/ 489646 w 607218"/>
              <a:gd name="connsiteY29" fmla="*/ 149623 h 640080"/>
              <a:gd name="connsiteX30" fmla="*/ 480216 w 607218"/>
              <a:gd name="connsiteY30" fmla="*/ 116851 h 640080"/>
              <a:gd name="connsiteX31" fmla="*/ 470548 w 607218"/>
              <a:gd name="connsiteY31" fmla="*/ 149623 h 640080"/>
              <a:gd name="connsiteX32" fmla="*/ 488514 w 607218"/>
              <a:gd name="connsiteY32" fmla="*/ 560135 h 640080"/>
              <a:gd name="connsiteX33" fmla="*/ 584885 w 607218"/>
              <a:gd name="connsiteY33" fmla="*/ 423407 h 640080"/>
              <a:gd name="connsiteX34" fmla="*/ 588016 w 607218"/>
              <a:gd name="connsiteY34" fmla="*/ 413530 h 640080"/>
              <a:gd name="connsiteX35" fmla="*/ 588016 w 607218"/>
              <a:gd name="connsiteY35" fmla="*/ 383066 h 640080"/>
              <a:gd name="connsiteX36" fmla="*/ 570871 w 607218"/>
              <a:gd name="connsiteY36" fmla="*/ 365921 h 640080"/>
              <a:gd name="connsiteX37" fmla="*/ 392383 w 607218"/>
              <a:gd name="connsiteY37" fmla="*/ 365921 h 640080"/>
              <a:gd name="connsiteX38" fmla="*/ 375238 w 607218"/>
              <a:gd name="connsiteY38" fmla="*/ 383066 h 640080"/>
              <a:gd name="connsiteX39" fmla="*/ 375238 w 607218"/>
              <a:gd name="connsiteY39" fmla="*/ 424400 h 640080"/>
              <a:gd name="connsiteX40" fmla="*/ 392383 w 607218"/>
              <a:gd name="connsiteY40" fmla="*/ 441545 h 640080"/>
              <a:gd name="connsiteX41" fmla="*/ 473064 w 607218"/>
              <a:gd name="connsiteY41" fmla="*/ 441545 h 640080"/>
              <a:gd name="connsiteX42" fmla="*/ 469820 w 607218"/>
              <a:gd name="connsiteY42" fmla="*/ 446021 h 640080"/>
              <a:gd name="connsiteX43" fmla="*/ 373804 w 607218"/>
              <a:gd name="connsiteY43" fmla="*/ 582045 h 640080"/>
              <a:gd name="connsiteX44" fmla="*/ 370666 w 607218"/>
              <a:gd name="connsiteY44" fmla="*/ 591932 h 640080"/>
              <a:gd name="connsiteX45" fmla="*/ 370666 w 607218"/>
              <a:gd name="connsiteY45" fmla="*/ 623096 h 640080"/>
              <a:gd name="connsiteX46" fmla="*/ 387811 w 607218"/>
              <a:gd name="connsiteY46" fmla="*/ 640241 h 640080"/>
              <a:gd name="connsiteX47" fmla="*/ 572627 w 607218"/>
              <a:gd name="connsiteY47" fmla="*/ 640241 h 640080"/>
              <a:gd name="connsiteX48" fmla="*/ 589772 w 607218"/>
              <a:gd name="connsiteY48" fmla="*/ 623096 h 640080"/>
              <a:gd name="connsiteX49" fmla="*/ 589772 w 607218"/>
              <a:gd name="connsiteY49" fmla="*/ 581762 h 640080"/>
              <a:gd name="connsiteX50" fmla="*/ 572627 w 607218"/>
              <a:gd name="connsiteY50" fmla="*/ 564617 h 640080"/>
              <a:gd name="connsiteX51" fmla="*/ 485265 w 607218"/>
              <a:gd name="connsiteY51" fmla="*/ 564617 h 640080"/>
              <a:gd name="connsiteX52" fmla="*/ 488514 w 607218"/>
              <a:gd name="connsiteY52" fmla="*/ 56013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7218" h="640080">
                <a:moveTo>
                  <a:pt x="6878" y="121156"/>
                </a:moveTo>
                <a:lnTo>
                  <a:pt x="121155" y="6853"/>
                </a:lnTo>
                <a:cubicBezTo>
                  <a:pt x="130082" y="-2072"/>
                  <a:pt x="144562" y="-2069"/>
                  <a:pt x="153484" y="6853"/>
                </a:cubicBezTo>
                <a:lnTo>
                  <a:pt x="267756" y="121156"/>
                </a:lnTo>
                <a:cubicBezTo>
                  <a:pt x="282144" y="135544"/>
                  <a:pt x="271898" y="160181"/>
                  <a:pt x="251592" y="160181"/>
                </a:cubicBezTo>
                <a:lnTo>
                  <a:pt x="183040" y="160181"/>
                </a:lnTo>
                <a:lnTo>
                  <a:pt x="183040" y="617381"/>
                </a:lnTo>
                <a:cubicBezTo>
                  <a:pt x="183040" y="630007"/>
                  <a:pt x="172806" y="640241"/>
                  <a:pt x="160180" y="640241"/>
                </a:cubicBezTo>
                <a:lnTo>
                  <a:pt x="114460" y="640241"/>
                </a:lnTo>
                <a:cubicBezTo>
                  <a:pt x="101834" y="640241"/>
                  <a:pt x="91600" y="630007"/>
                  <a:pt x="91600" y="617381"/>
                </a:cubicBezTo>
                <a:lnTo>
                  <a:pt x="91600" y="160181"/>
                </a:lnTo>
                <a:lnTo>
                  <a:pt x="23043" y="160181"/>
                </a:lnTo>
                <a:cubicBezTo>
                  <a:pt x="2696" y="160181"/>
                  <a:pt x="-7479" y="135515"/>
                  <a:pt x="6878" y="121156"/>
                </a:cubicBezTo>
                <a:close/>
                <a:moveTo>
                  <a:pt x="437891" y="262061"/>
                </a:moveTo>
                <a:cubicBezTo>
                  <a:pt x="435783" y="269414"/>
                  <a:pt x="429059" y="274481"/>
                  <a:pt x="421410" y="274481"/>
                </a:cubicBezTo>
                <a:lnTo>
                  <a:pt x="370379" y="274481"/>
                </a:lnTo>
                <a:cubicBezTo>
                  <a:pt x="358635" y="274481"/>
                  <a:pt x="350367" y="262940"/>
                  <a:pt x="354146" y="251820"/>
                </a:cubicBezTo>
                <a:lnTo>
                  <a:pt x="435722" y="11790"/>
                </a:lnTo>
                <a:cubicBezTo>
                  <a:pt x="438084" y="4837"/>
                  <a:pt x="444612" y="161"/>
                  <a:pt x="451955" y="161"/>
                </a:cubicBezTo>
                <a:lnTo>
                  <a:pt x="508485" y="161"/>
                </a:lnTo>
                <a:cubicBezTo>
                  <a:pt x="515827" y="161"/>
                  <a:pt x="522355" y="4837"/>
                  <a:pt x="524719" y="11790"/>
                </a:cubicBezTo>
                <a:lnTo>
                  <a:pt x="606294" y="251820"/>
                </a:lnTo>
                <a:cubicBezTo>
                  <a:pt x="610074" y="262940"/>
                  <a:pt x="601807" y="274481"/>
                  <a:pt x="590061" y="274481"/>
                </a:cubicBezTo>
                <a:lnTo>
                  <a:pt x="539005" y="274481"/>
                </a:lnTo>
                <a:cubicBezTo>
                  <a:pt x="531394" y="274481"/>
                  <a:pt x="524695" y="269465"/>
                  <a:pt x="522553" y="262162"/>
                </a:cubicBezTo>
                <a:lnTo>
                  <a:pt x="510693" y="221730"/>
                </a:lnTo>
                <a:lnTo>
                  <a:pt x="449452" y="221730"/>
                </a:lnTo>
                <a:lnTo>
                  <a:pt x="437891" y="262061"/>
                </a:lnTo>
                <a:close/>
                <a:moveTo>
                  <a:pt x="470548" y="149623"/>
                </a:moveTo>
                <a:lnTo>
                  <a:pt x="489646" y="149623"/>
                </a:lnTo>
                <a:lnTo>
                  <a:pt x="480216" y="116851"/>
                </a:lnTo>
                <a:lnTo>
                  <a:pt x="470548" y="149623"/>
                </a:lnTo>
                <a:close/>
                <a:moveTo>
                  <a:pt x="488514" y="560135"/>
                </a:moveTo>
                <a:lnTo>
                  <a:pt x="584885" y="423407"/>
                </a:lnTo>
                <a:cubicBezTo>
                  <a:pt x="586922" y="420516"/>
                  <a:pt x="588016" y="417066"/>
                  <a:pt x="588016" y="413530"/>
                </a:cubicBezTo>
                <a:lnTo>
                  <a:pt x="588016" y="383066"/>
                </a:lnTo>
                <a:cubicBezTo>
                  <a:pt x="588016" y="373598"/>
                  <a:pt x="580340" y="365921"/>
                  <a:pt x="570871" y="365921"/>
                </a:cubicBezTo>
                <a:lnTo>
                  <a:pt x="392383" y="365921"/>
                </a:lnTo>
                <a:cubicBezTo>
                  <a:pt x="382915" y="365921"/>
                  <a:pt x="375238" y="373598"/>
                  <a:pt x="375238" y="383066"/>
                </a:cubicBezTo>
                <a:lnTo>
                  <a:pt x="375238" y="424400"/>
                </a:lnTo>
                <a:cubicBezTo>
                  <a:pt x="375238" y="433868"/>
                  <a:pt x="382915" y="441545"/>
                  <a:pt x="392383" y="441545"/>
                </a:cubicBezTo>
                <a:lnTo>
                  <a:pt x="473064" y="441545"/>
                </a:lnTo>
                <a:cubicBezTo>
                  <a:pt x="472008" y="442961"/>
                  <a:pt x="470925" y="444454"/>
                  <a:pt x="469820" y="446021"/>
                </a:cubicBezTo>
                <a:lnTo>
                  <a:pt x="373804" y="582045"/>
                </a:lnTo>
                <a:cubicBezTo>
                  <a:pt x="371762" y="584938"/>
                  <a:pt x="370666" y="588392"/>
                  <a:pt x="370666" y="591932"/>
                </a:cubicBezTo>
                <a:lnTo>
                  <a:pt x="370666" y="623096"/>
                </a:lnTo>
                <a:cubicBezTo>
                  <a:pt x="370666" y="632564"/>
                  <a:pt x="378343" y="640241"/>
                  <a:pt x="387811" y="640241"/>
                </a:cubicBezTo>
                <a:lnTo>
                  <a:pt x="572627" y="640241"/>
                </a:lnTo>
                <a:cubicBezTo>
                  <a:pt x="582096" y="640241"/>
                  <a:pt x="589772" y="632564"/>
                  <a:pt x="589772" y="623096"/>
                </a:cubicBezTo>
                <a:lnTo>
                  <a:pt x="589772" y="581762"/>
                </a:lnTo>
                <a:cubicBezTo>
                  <a:pt x="589772" y="572294"/>
                  <a:pt x="582096" y="564617"/>
                  <a:pt x="572627" y="564617"/>
                </a:cubicBezTo>
                <a:lnTo>
                  <a:pt x="485265" y="564617"/>
                </a:lnTo>
                <a:cubicBezTo>
                  <a:pt x="486322" y="563199"/>
                  <a:pt x="487408" y="561704"/>
                  <a:pt x="488514" y="560135"/>
                </a:cubicBezTo>
                <a:close/>
              </a:path>
            </a:pathLst>
          </a:custGeom>
          <a:solidFill>
            <a:srgbClr val="910830"/>
          </a:solidFill>
          <a:ln w="1424" cap="flat">
            <a:noFill/>
            <a:prstDash val="solid"/>
            <a:miter/>
          </a:ln>
        </p:spPr>
        <p:txBody>
          <a:bodyPr rtlCol="0" anchor="ctr"/>
          <a:lstStyle/>
          <a:p>
            <a:endParaRPr lang="en-GB"/>
          </a:p>
        </p:txBody>
      </p:sp>
      <p:sp>
        <p:nvSpPr>
          <p:cNvPr id="147" name="Grafik 278">
            <a:extLst>
              <a:ext uri="{FF2B5EF4-FFF2-40B4-BE49-F238E27FC236}">
                <a16:creationId xmlns:a16="http://schemas.microsoft.com/office/drawing/2014/main" id="{23FDBADA-DABE-446D-BBB1-2F580860ED0A}"/>
              </a:ext>
            </a:extLst>
          </p:cNvPr>
          <p:cNvSpPr/>
          <p:nvPr/>
        </p:nvSpPr>
        <p:spPr>
          <a:xfrm>
            <a:off x="3727753" y="1829361"/>
            <a:ext cx="477023" cy="417395"/>
          </a:xfrm>
          <a:custGeom>
            <a:avLst/>
            <a:gdLst>
              <a:gd name="connsiteX0" fmla="*/ 267761 w 731520"/>
              <a:gd name="connsiteY0" fmla="*/ 519244 h 640080"/>
              <a:gd name="connsiteX1" fmla="*/ 153484 w 731520"/>
              <a:gd name="connsiteY1" fmla="*/ 633547 h 640080"/>
              <a:gd name="connsiteX2" fmla="*/ 121156 w 731520"/>
              <a:gd name="connsiteY2" fmla="*/ 633547 h 640080"/>
              <a:gd name="connsiteX3" fmla="*/ 6881 w 731520"/>
              <a:gd name="connsiteY3" fmla="*/ 519244 h 640080"/>
              <a:gd name="connsiteX4" fmla="*/ 23046 w 731520"/>
              <a:gd name="connsiteY4" fmla="*/ 480219 h 640080"/>
              <a:gd name="connsiteX5" fmla="*/ 91599 w 731520"/>
              <a:gd name="connsiteY5" fmla="*/ 480219 h 640080"/>
              <a:gd name="connsiteX6" fmla="*/ 91599 w 731520"/>
              <a:gd name="connsiteY6" fmla="*/ 23019 h 640080"/>
              <a:gd name="connsiteX7" fmla="*/ 114459 w 731520"/>
              <a:gd name="connsiteY7" fmla="*/ 159 h 640080"/>
              <a:gd name="connsiteX8" fmla="*/ 160179 w 731520"/>
              <a:gd name="connsiteY8" fmla="*/ 159 h 640080"/>
              <a:gd name="connsiteX9" fmla="*/ 183039 w 731520"/>
              <a:gd name="connsiteY9" fmla="*/ 23019 h 640080"/>
              <a:gd name="connsiteX10" fmla="*/ 183039 w 731520"/>
              <a:gd name="connsiteY10" fmla="*/ 480219 h 640080"/>
              <a:gd name="connsiteX11" fmla="*/ 251596 w 731520"/>
              <a:gd name="connsiteY11" fmla="*/ 480219 h 640080"/>
              <a:gd name="connsiteX12" fmla="*/ 267761 w 731520"/>
              <a:gd name="connsiteY12" fmla="*/ 519244 h 640080"/>
              <a:gd name="connsiteX13" fmla="*/ 343059 w 731520"/>
              <a:gd name="connsiteY13" fmla="*/ 91599 h 640080"/>
              <a:gd name="connsiteX14" fmla="*/ 708819 w 731520"/>
              <a:gd name="connsiteY14" fmla="*/ 91599 h 640080"/>
              <a:gd name="connsiteX15" fmla="*/ 731679 w 731520"/>
              <a:gd name="connsiteY15" fmla="*/ 68739 h 640080"/>
              <a:gd name="connsiteX16" fmla="*/ 731679 w 731520"/>
              <a:gd name="connsiteY16" fmla="*/ 23019 h 640080"/>
              <a:gd name="connsiteX17" fmla="*/ 708819 w 731520"/>
              <a:gd name="connsiteY17" fmla="*/ 159 h 640080"/>
              <a:gd name="connsiteX18" fmla="*/ 343059 w 731520"/>
              <a:gd name="connsiteY18" fmla="*/ 159 h 640080"/>
              <a:gd name="connsiteX19" fmla="*/ 320199 w 731520"/>
              <a:gd name="connsiteY19" fmla="*/ 23019 h 640080"/>
              <a:gd name="connsiteX20" fmla="*/ 320199 w 731520"/>
              <a:gd name="connsiteY20" fmla="*/ 68739 h 640080"/>
              <a:gd name="connsiteX21" fmla="*/ 343059 w 731520"/>
              <a:gd name="connsiteY21" fmla="*/ 91599 h 640080"/>
              <a:gd name="connsiteX22" fmla="*/ 320199 w 731520"/>
              <a:gd name="connsiteY22" fmla="*/ 251619 h 640080"/>
              <a:gd name="connsiteX23" fmla="*/ 320199 w 731520"/>
              <a:gd name="connsiteY23" fmla="*/ 205899 h 640080"/>
              <a:gd name="connsiteX24" fmla="*/ 343059 w 731520"/>
              <a:gd name="connsiteY24" fmla="*/ 183039 h 640080"/>
              <a:gd name="connsiteX25" fmla="*/ 617379 w 731520"/>
              <a:gd name="connsiteY25" fmla="*/ 183039 h 640080"/>
              <a:gd name="connsiteX26" fmla="*/ 640239 w 731520"/>
              <a:gd name="connsiteY26" fmla="*/ 205899 h 640080"/>
              <a:gd name="connsiteX27" fmla="*/ 640239 w 731520"/>
              <a:gd name="connsiteY27" fmla="*/ 251619 h 640080"/>
              <a:gd name="connsiteX28" fmla="*/ 617379 w 731520"/>
              <a:gd name="connsiteY28" fmla="*/ 274479 h 640080"/>
              <a:gd name="connsiteX29" fmla="*/ 343059 w 731520"/>
              <a:gd name="connsiteY29" fmla="*/ 274479 h 640080"/>
              <a:gd name="connsiteX30" fmla="*/ 320199 w 731520"/>
              <a:gd name="connsiteY30" fmla="*/ 251619 h 640080"/>
              <a:gd name="connsiteX31" fmla="*/ 320199 w 731520"/>
              <a:gd name="connsiteY31" fmla="*/ 617379 h 640080"/>
              <a:gd name="connsiteX32" fmla="*/ 320199 w 731520"/>
              <a:gd name="connsiteY32" fmla="*/ 571659 h 640080"/>
              <a:gd name="connsiteX33" fmla="*/ 343059 w 731520"/>
              <a:gd name="connsiteY33" fmla="*/ 548799 h 640080"/>
              <a:gd name="connsiteX34" fmla="*/ 434499 w 731520"/>
              <a:gd name="connsiteY34" fmla="*/ 548799 h 640080"/>
              <a:gd name="connsiteX35" fmla="*/ 457359 w 731520"/>
              <a:gd name="connsiteY35" fmla="*/ 571659 h 640080"/>
              <a:gd name="connsiteX36" fmla="*/ 457359 w 731520"/>
              <a:gd name="connsiteY36" fmla="*/ 617379 h 640080"/>
              <a:gd name="connsiteX37" fmla="*/ 434499 w 731520"/>
              <a:gd name="connsiteY37" fmla="*/ 640239 h 640080"/>
              <a:gd name="connsiteX38" fmla="*/ 343059 w 731520"/>
              <a:gd name="connsiteY38" fmla="*/ 640239 h 640080"/>
              <a:gd name="connsiteX39" fmla="*/ 320199 w 731520"/>
              <a:gd name="connsiteY39" fmla="*/ 617379 h 640080"/>
              <a:gd name="connsiteX40" fmla="*/ 320199 w 731520"/>
              <a:gd name="connsiteY40" fmla="*/ 434499 h 640080"/>
              <a:gd name="connsiteX41" fmla="*/ 320199 w 731520"/>
              <a:gd name="connsiteY41" fmla="*/ 388779 h 640080"/>
              <a:gd name="connsiteX42" fmla="*/ 343059 w 731520"/>
              <a:gd name="connsiteY42" fmla="*/ 365919 h 640080"/>
              <a:gd name="connsiteX43" fmla="*/ 525939 w 731520"/>
              <a:gd name="connsiteY43" fmla="*/ 365919 h 640080"/>
              <a:gd name="connsiteX44" fmla="*/ 548799 w 731520"/>
              <a:gd name="connsiteY44" fmla="*/ 388779 h 640080"/>
              <a:gd name="connsiteX45" fmla="*/ 548799 w 731520"/>
              <a:gd name="connsiteY45" fmla="*/ 434499 h 640080"/>
              <a:gd name="connsiteX46" fmla="*/ 525939 w 731520"/>
              <a:gd name="connsiteY46" fmla="*/ 457359 h 640080"/>
              <a:gd name="connsiteX47" fmla="*/ 343059 w 731520"/>
              <a:gd name="connsiteY47" fmla="*/ 457359 h 640080"/>
              <a:gd name="connsiteX48" fmla="*/ 320199 w 731520"/>
              <a:gd name="connsiteY48" fmla="*/ 4344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31520" h="640080">
                <a:moveTo>
                  <a:pt x="267761" y="519244"/>
                </a:moveTo>
                <a:lnTo>
                  <a:pt x="153484" y="633547"/>
                </a:lnTo>
                <a:cubicBezTo>
                  <a:pt x="144557" y="642472"/>
                  <a:pt x="130077" y="642469"/>
                  <a:pt x="121156" y="633547"/>
                </a:cubicBezTo>
                <a:lnTo>
                  <a:pt x="6881" y="519244"/>
                </a:lnTo>
                <a:cubicBezTo>
                  <a:pt x="-7506" y="504856"/>
                  <a:pt x="2741" y="480219"/>
                  <a:pt x="23046" y="480219"/>
                </a:cubicBezTo>
                <a:lnTo>
                  <a:pt x="91599" y="480219"/>
                </a:lnTo>
                <a:lnTo>
                  <a:pt x="91599" y="23019"/>
                </a:lnTo>
                <a:cubicBezTo>
                  <a:pt x="91599" y="10393"/>
                  <a:pt x="101833" y="159"/>
                  <a:pt x="114459" y="159"/>
                </a:cubicBezTo>
                <a:lnTo>
                  <a:pt x="160179" y="159"/>
                </a:lnTo>
                <a:cubicBezTo>
                  <a:pt x="172805" y="159"/>
                  <a:pt x="183039" y="10393"/>
                  <a:pt x="183039" y="23019"/>
                </a:cubicBezTo>
                <a:lnTo>
                  <a:pt x="183039" y="480219"/>
                </a:lnTo>
                <a:lnTo>
                  <a:pt x="251596" y="480219"/>
                </a:lnTo>
                <a:cubicBezTo>
                  <a:pt x="271943" y="480219"/>
                  <a:pt x="282119" y="504885"/>
                  <a:pt x="267761" y="519244"/>
                </a:cubicBezTo>
                <a:close/>
                <a:moveTo>
                  <a:pt x="343059" y="91599"/>
                </a:moveTo>
                <a:lnTo>
                  <a:pt x="708819" y="91599"/>
                </a:lnTo>
                <a:cubicBezTo>
                  <a:pt x="721445" y="91599"/>
                  <a:pt x="731679" y="81365"/>
                  <a:pt x="731679" y="68739"/>
                </a:cubicBezTo>
                <a:lnTo>
                  <a:pt x="731679" y="23019"/>
                </a:lnTo>
                <a:cubicBezTo>
                  <a:pt x="731679" y="10393"/>
                  <a:pt x="721445" y="159"/>
                  <a:pt x="708819" y="159"/>
                </a:cubicBezTo>
                <a:lnTo>
                  <a:pt x="343059" y="159"/>
                </a:lnTo>
                <a:cubicBezTo>
                  <a:pt x="330433" y="159"/>
                  <a:pt x="320199" y="10393"/>
                  <a:pt x="320199" y="23019"/>
                </a:cubicBezTo>
                <a:lnTo>
                  <a:pt x="320199" y="68739"/>
                </a:lnTo>
                <a:cubicBezTo>
                  <a:pt x="320199" y="81365"/>
                  <a:pt x="330433" y="91599"/>
                  <a:pt x="343059" y="91599"/>
                </a:cubicBezTo>
                <a:close/>
                <a:moveTo>
                  <a:pt x="320199" y="251619"/>
                </a:moveTo>
                <a:lnTo>
                  <a:pt x="320199" y="205899"/>
                </a:lnTo>
                <a:cubicBezTo>
                  <a:pt x="320199" y="193273"/>
                  <a:pt x="330433" y="183039"/>
                  <a:pt x="343059" y="183039"/>
                </a:cubicBezTo>
                <a:lnTo>
                  <a:pt x="617379" y="183039"/>
                </a:lnTo>
                <a:cubicBezTo>
                  <a:pt x="630005" y="183039"/>
                  <a:pt x="640239" y="193273"/>
                  <a:pt x="640239" y="205899"/>
                </a:cubicBezTo>
                <a:lnTo>
                  <a:pt x="640239" y="251619"/>
                </a:lnTo>
                <a:cubicBezTo>
                  <a:pt x="640239" y="264245"/>
                  <a:pt x="630005" y="274479"/>
                  <a:pt x="617379" y="274479"/>
                </a:cubicBezTo>
                <a:lnTo>
                  <a:pt x="343059" y="274479"/>
                </a:lnTo>
                <a:cubicBezTo>
                  <a:pt x="330433" y="274479"/>
                  <a:pt x="320199" y="264245"/>
                  <a:pt x="320199" y="251619"/>
                </a:cubicBezTo>
                <a:close/>
                <a:moveTo>
                  <a:pt x="320199" y="617379"/>
                </a:moveTo>
                <a:lnTo>
                  <a:pt x="320199" y="571659"/>
                </a:lnTo>
                <a:cubicBezTo>
                  <a:pt x="320199" y="559033"/>
                  <a:pt x="330433" y="548799"/>
                  <a:pt x="343059" y="548799"/>
                </a:cubicBezTo>
                <a:lnTo>
                  <a:pt x="434499" y="548799"/>
                </a:lnTo>
                <a:cubicBezTo>
                  <a:pt x="447125" y="548799"/>
                  <a:pt x="457359" y="559033"/>
                  <a:pt x="457359" y="571659"/>
                </a:cubicBezTo>
                <a:lnTo>
                  <a:pt x="457359" y="617379"/>
                </a:lnTo>
                <a:cubicBezTo>
                  <a:pt x="457359" y="630005"/>
                  <a:pt x="447125" y="640239"/>
                  <a:pt x="434499" y="640239"/>
                </a:cubicBezTo>
                <a:lnTo>
                  <a:pt x="343059" y="640239"/>
                </a:lnTo>
                <a:cubicBezTo>
                  <a:pt x="330433" y="640239"/>
                  <a:pt x="320199" y="630005"/>
                  <a:pt x="320199" y="617379"/>
                </a:cubicBezTo>
                <a:close/>
                <a:moveTo>
                  <a:pt x="320199" y="434499"/>
                </a:moveTo>
                <a:lnTo>
                  <a:pt x="320199" y="388779"/>
                </a:lnTo>
                <a:cubicBezTo>
                  <a:pt x="320199" y="376153"/>
                  <a:pt x="330433" y="365919"/>
                  <a:pt x="343059" y="365919"/>
                </a:cubicBezTo>
                <a:lnTo>
                  <a:pt x="525939" y="365919"/>
                </a:lnTo>
                <a:cubicBezTo>
                  <a:pt x="538565" y="365919"/>
                  <a:pt x="548799" y="376153"/>
                  <a:pt x="548799" y="388779"/>
                </a:cubicBezTo>
                <a:lnTo>
                  <a:pt x="548799" y="434499"/>
                </a:lnTo>
                <a:cubicBezTo>
                  <a:pt x="548799" y="447125"/>
                  <a:pt x="538565" y="457359"/>
                  <a:pt x="525939" y="457359"/>
                </a:cubicBezTo>
                <a:lnTo>
                  <a:pt x="343059" y="457359"/>
                </a:lnTo>
                <a:cubicBezTo>
                  <a:pt x="330433" y="457359"/>
                  <a:pt x="320199" y="447125"/>
                  <a:pt x="320199" y="434499"/>
                </a:cubicBezTo>
                <a:close/>
              </a:path>
            </a:pathLst>
          </a:custGeom>
          <a:solidFill>
            <a:srgbClr val="910830"/>
          </a:solidFill>
          <a:ln w="1414" cap="flat">
            <a:noFill/>
            <a:prstDash val="solid"/>
            <a:miter/>
          </a:ln>
        </p:spPr>
        <p:txBody>
          <a:bodyPr rtlCol="0" anchor="ctr"/>
          <a:lstStyle/>
          <a:p>
            <a:endParaRPr lang="en-GB"/>
          </a:p>
        </p:txBody>
      </p:sp>
      <p:sp>
        <p:nvSpPr>
          <p:cNvPr id="148" name="Grafik 279">
            <a:extLst>
              <a:ext uri="{FF2B5EF4-FFF2-40B4-BE49-F238E27FC236}">
                <a16:creationId xmlns:a16="http://schemas.microsoft.com/office/drawing/2014/main" id="{901DAA68-892A-41E4-9023-6C0AAD5A8375}"/>
              </a:ext>
            </a:extLst>
          </p:cNvPr>
          <p:cNvSpPr/>
          <p:nvPr/>
        </p:nvSpPr>
        <p:spPr>
          <a:xfrm>
            <a:off x="4288006" y="1829361"/>
            <a:ext cx="477023" cy="417395"/>
          </a:xfrm>
          <a:custGeom>
            <a:avLst/>
            <a:gdLst>
              <a:gd name="connsiteX0" fmla="*/ 6877 w 731520"/>
              <a:gd name="connsiteY0" fmla="*/ 121155 h 640080"/>
              <a:gd name="connsiteX1" fmla="*/ 121154 w 731520"/>
              <a:gd name="connsiteY1" fmla="*/ 6852 h 640080"/>
              <a:gd name="connsiteX2" fmla="*/ 153482 w 731520"/>
              <a:gd name="connsiteY2" fmla="*/ 6852 h 640080"/>
              <a:gd name="connsiteX3" fmla="*/ 267755 w 731520"/>
              <a:gd name="connsiteY3" fmla="*/ 121155 h 640080"/>
              <a:gd name="connsiteX4" fmla="*/ 251590 w 731520"/>
              <a:gd name="connsiteY4" fmla="*/ 160180 h 640080"/>
              <a:gd name="connsiteX5" fmla="*/ 183039 w 731520"/>
              <a:gd name="connsiteY5" fmla="*/ 160180 h 640080"/>
              <a:gd name="connsiteX6" fmla="*/ 183039 w 731520"/>
              <a:gd name="connsiteY6" fmla="*/ 617380 h 640080"/>
              <a:gd name="connsiteX7" fmla="*/ 160179 w 731520"/>
              <a:gd name="connsiteY7" fmla="*/ 640240 h 640080"/>
              <a:gd name="connsiteX8" fmla="*/ 114459 w 731520"/>
              <a:gd name="connsiteY8" fmla="*/ 640240 h 640080"/>
              <a:gd name="connsiteX9" fmla="*/ 91599 w 731520"/>
              <a:gd name="connsiteY9" fmla="*/ 617380 h 640080"/>
              <a:gd name="connsiteX10" fmla="*/ 91599 w 731520"/>
              <a:gd name="connsiteY10" fmla="*/ 160180 h 640080"/>
              <a:gd name="connsiteX11" fmla="*/ 23042 w 731520"/>
              <a:gd name="connsiteY11" fmla="*/ 160180 h 640080"/>
              <a:gd name="connsiteX12" fmla="*/ 6877 w 731520"/>
              <a:gd name="connsiteY12" fmla="*/ 121155 h 640080"/>
              <a:gd name="connsiteX13" fmla="*/ 343059 w 731520"/>
              <a:gd name="connsiteY13" fmla="*/ 91600 h 640080"/>
              <a:gd name="connsiteX14" fmla="*/ 708819 w 731520"/>
              <a:gd name="connsiteY14" fmla="*/ 91600 h 640080"/>
              <a:gd name="connsiteX15" fmla="*/ 731679 w 731520"/>
              <a:gd name="connsiteY15" fmla="*/ 68740 h 640080"/>
              <a:gd name="connsiteX16" fmla="*/ 731679 w 731520"/>
              <a:gd name="connsiteY16" fmla="*/ 23020 h 640080"/>
              <a:gd name="connsiteX17" fmla="*/ 708819 w 731520"/>
              <a:gd name="connsiteY17" fmla="*/ 160 h 640080"/>
              <a:gd name="connsiteX18" fmla="*/ 343059 w 731520"/>
              <a:gd name="connsiteY18" fmla="*/ 160 h 640080"/>
              <a:gd name="connsiteX19" fmla="*/ 320199 w 731520"/>
              <a:gd name="connsiteY19" fmla="*/ 23020 h 640080"/>
              <a:gd name="connsiteX20" fmla="*/ 320199 w 731520"/>
              <a:gd name="connsiteY20" fmla="*/ 68740 h 640080"/>
              <a:gd name="connsiteX21" fmla="*/ 343059 w 731520"/>
              <a:gd name="connsiteY21" fmla="*/ 91600 h 640080"/>
              <a:gd name="connsiteX22" fmla="*/ 320199 w 731520"/>
              <a:gd name="connsiteY22" fmla="*/ 251620 h 640080"/>
              <a:gd name="connsiteX23" fmla="*/ 320199 w 731520"/>
              <a:gd name="connsiteY23" fmla="*/ 205900 h 640080"/>
              <a:gd name="connsiteX24" fmla="*/ 343059 w 731520"/>
              <a:gd name="connsiteY24" fmla="*/ 183040 h 640080"/>
              <a:gd name="connsiteX25" fmla="*/ 617379 w 731520"/>
              <a:gd name="connsiteY25" fmla="*/ 183040 h 640080"/>
              <a:gd name="connsiteX26" fmla="*/ 640239 w 731520"/>
              <a:gd name="connsiteY26" fmla="*/ 205900 h 640080"/>
              <a:gd name="connsiteX27" fmla="*/ 640239 w 731520"/>
              <a:gd name="connsiteY27" fmla="*/ 251620 h 640080"/>
              <a:gd name="connsiteX28" fmla="*/ 617379 w 731520"/>
              <a:gd name="connsiteY28" fmla="*/ 274480 h 640080"/>
              <a:gd name="connsiteX29" fmla="*/ 343059 w 731520"/>
              <a:gd name="connsiteY29" fmla="*/ 274480 h 640080"/>
              <a:gd name="connsiteX30" fmla="*/ 320199 w 731520"/>
              <a:gd name="connsiteY30" fmla="*/ 251620 h 640080"/>
              <a:gd name="connsiteX31" fmla="*/ 320199 w 731520"/>
              <a:gd name="connsiteY31" fmla="*/ 617380 h 640080"/>
              <a:gd name="connsiteX32" fmla="*/ 320199 w 731520"/>
              <a:gd name="connsiteY32" fmla="*/ 571660 h 640080"/>
              <a:gd name="connsiteX33" fmla="*/ 343059 w 731520"/>
              <a:gd name="connsiteY33" fmla="*/ 548800 h 640080"/>
              <a:gd name="connsiteX34" fmla="*/ 434499 w 731520"/>
              <a:gd name="connsiteY34" fmla="*/ 548800 h 640080"/>
              <a:gd name="connsiteX35" fmla="*/ 457359 w 731520"/>
              <a:gd name="connsiteY35" fmla="*/ 571660 h 640080"/>
              <a:gd name="connsiteX36" fmla="*/ 457359 w 731520"/>
              <a:gd name="connsiteY36" fmla="*/ 617380 h 640080"/>
              <a:gd name="connsiteX37" fmla="*/ 434499 w 731520"/>
              <a:gd name="connsiteY37" fmla="*/ 640240 h 640080"/>
              <a:gd name="connsiteX38" fmla="*/ 343059 w 731520"/>
              <a:gd name="connsiteY38" fmla="*/ 640240 h 640080"/>
              <a:gd name="connsiteX39" fmla="*/ 320199 w 731520"/>
              <a:gd name="connsiteY39" fmla="*/ 617380 h 640080"/>
              <a:gd name="connsiteX40" fmla="*/ 320199 w 731520"/>
              <a:gd name="connsiteY40" fmla="*/ 434500 h 640080"/>
              <a:gd name="connsiteX41" fmla="*/ 320199 w 731520"/>
              <a:gd name="connsiteY41" fmla="*/ 388780 h 640080"/>
              <a:gd name="connsiteX42" fmla="*/ 343059 w 731520"/>
              <a:gd name="connsiteY42" fmla="*/ 365920 h 640080"/>
              <a:gd name="connsiteX43" fmla="*/ 525939 w 731520"/>
              <a:gd name="connsiteY43" fmla="*/ 365920 h 640080"/>
              <a:gd name="connsiteX44" fmla="*/ 548799 w 731520"/>
              <a:gd name="connsiteY44" fmla="*/ 388780 h 640080"/>
              <a:gd name="connsiteX45" fmla="*/ 548799 w 731520"/>
              <a:gd name="connsiteY45" fmla="*/ 434500 h 640080"/>
              <a:gd name="connsiteX46" fmla="*/ 525939 w 731520"/>
              <a:gd name="connsiteY46" fmla="*/ 457360 h 640080"/>
              <a:gd name="connsiteX47" fmla="*/ 343059 w 731520"/>
              <a:gd name="connsiteY47" fmla="*/ 457360 h 640080"/>
              <a:gd name="connsiteX48" fmla="*/ 320199 w 731520"/>
              <a:gd name="connsiteY48" fmla="*/ 4345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31520" h="640080">
                <a:moveTo>
                  <a:pt x="6877" y="121155"/>
                </a:moveTo>
                <a:lnTo>
                  <a:pt x="121154" y="6852"/>
                </a:lnTo>
                <a:cubicBezTo>
                  <a:pt x="130081" y="-2073"/>
                  <a:pt x="144561" y="-2071"/>
                  <a:pt x="153482" y="6852"/>
                </a:cubicBezTo>
                <a:lnTo>
                  <a:pt x="267755" y="121155"/>
                </a:lnTo>
                <a:cubicBezTo>
                  <a:pt x="282143" y="135542"/>
                  <a:pt x="271897" y="160180"/>
                  <a:pt x="251590" y="160180"/>
                </a:cubicBezTo>
                <a:lnTo>
                  <a:pt x="183039" y="160180"/>
                </a:lnTo>
                <a:lnTo>
                  <a:pt x="183039" y="617380"/>
                </a:lnTo>
                <a:cubicBezTo>
                  <a:pt x="183039" y="630006"/>
                  <a:pt x="172805" y="640240"/>
                  <a:pt x="160179" y="640240"/>
                </a:cubicBezTo>
                <a:lnTo>
                  <a:pt x="114459" y="640240"/>
                </a:lnTo>
                <a:cubicBezTo>
                  <a:pt x="101833" y="640240"/>
                  <a:pt x="91599" y="630006"/>
                  <a:pt x="91599" y="617380"/>
                </a:cubicBezTo>
                <a:lnTo>
                  <a:pt x="91599" y="160180"/>
                </a:lnTo>
                <a:lnTo>
                  <a:pt x="23042" y="160180"/>
                </a:lnTo>
                <a:cubicBezTo>
                  <a:pt x="2695" y="160180"/>
                  <a:pt x="-7481" y="135514"/>
                  <a:pt x="6877" y="121155"/>
                </a:cubicBezTo>
                <a:close/>
                <a:moveTo>
                  <a:pt x="343059" y="91600"/>
                </a:moveTo>
                <a:lnTo>
                  <a:pt x="708819" y="91600"/>
                </a:lnTo>
                <a:cubicBezTo>
                  <a:pt x="721445" y="91600"/>
                  <a:pt x="731679" y="81366"/>
                  <a:pt x="731679" y="68740"/>
                </a:cubicBezTo>
                <a:lnTo>
                  <a:pt x="731679" y="23020"/>
                </a:lnTo>
                <a:cubicBezTo>
                  <a:pt x="731679" y="10394"/>
                  <a:pt x="721445" y="160"/>
                  <a:pt x="708819" y="160"/>
                </a:cubicBezTo>
                <a:lnTo>
                  <a:pt x="343059" y="160"/>
                </a:lnTo>
                <a:cubicBezTo>
                  <a:pt x="330433" y="160"/>
                  <a:pt x="320199" y="10394"/>
                  <a:pt x="320199" y="23020"/>
                </a:cubicBezTo>
                <a:lnTo>
                  <a:pt x="320199" y="68740"/>
                </a:lnTo>
                <a:cubicBezTo>
                  <a:pt x="320199" y="81366"/>
                  <a:pt x="330433" y="91600"/>
                  <a:pt x="343059" y="91600"/>
                </a:cubicBezTo>
                <a:close/>
                <a:moveTo>
                  <a:pt x="320199" y="251620"/>
                </a:moveTo>
                <a:lnTo>
                  <a:pt x="320199" y="205900"/>
                </a:lnTo>
                <a:cubicBezTo>
                  <a:pt x="320199" y="193274"/>
                  <a:pt x="330433" y="183040"/>
                  <a:pt x="343059" y="183040"/>
                </a:cubicBezTo>
                <a:lnTo>
                  <a:pt x="617379" y="183040"/>
                </a:lnTo>
                <a:cubicBezTo>
                  <a:pt x="630005" y="183040"/>
                  <a:pt x="640239" y="193274"/>
                  <a:pt x="640239" y="205900"/>
                </a:cubicBezTo>
                <a:lnTo>
                  <a:pt x="640239" y="251620"/>
                </a:lnTo>
                <a:cubicBezTo>
                  <a:pt x="640239" y="264246"/>
                  <a:pt x="630005" y="274480"/>
                  <a:pt x="617379" y="274480"/>
                </a:cubicBezTo>
                <a:lnTo>
                  <a:pt x="343059" y="274480"/>
                </a:lnTo>
                <a:cubicBezTo>
                  <a:pt x="330433" y="274480"/>
                  <a:pt x="320199" y="264246"/>
                  <a:pt x="320199" y="251620"/>
                </a:cubicBezTo>
                <a:close/>
                <a:moveTo>
                  <a:pt x="320199" y="617380"/>
                </a:moveTo>
                <a:lnTo>
                  <a:pt x="320199" y="571660"/>
                </a:lnTo>
                <a:cubicBezTo>
                  <a:pt x="320199" y="559034"/>
                  <a:pt x="330433" y="548800"/>
                  <a:pt x="343059" y="548800"/>
                </a:cubicBezTo>
                <a:lnTo>
                  <a:pt x="434499" y="548800"/>
                </a:lnTo>
                <a:cubicBezTo>
                  <a:pt x="447125" y="548800"/>
                  <a:pt x="457359" y="559034"/>
                  <a:pt x="457359" y="571660"/>
                </a:cubicBezTo>
                <a:lnTo>
                  <a:pt x="457359" y="617380"/>
                </a:lnTo>
                <a:cubicBezTo>
                  <a:pt x="457359" y="630006"/>
                  <a:pt x="447125" y="640240"/>
                  <a:pt x="434499" y="640240"/>
                </a:cubicBezTo>
                <a:lnTo>
                  <a:pt x="343059" y="640240"/>
                </a:lnTo>
                <a:cubicBezTo>
                  <a:pt x="330433" y="640240"/>
                  <a:pt x="320199" y="630006"/>
                  <a:pt x="320199" y="617380"/>
                </a:cubicBezTo>
                <a:close/>
                <a:moveTo>
                  <a:pt x="320199" y="434500"/>
                </a:moveTo>
                <a:lnTo>
                  <a:pt x="320199" y="388780"/>
                </a:lnTo>
                <a:cubicBezTo>
                  <a:pt x="320199" y="376154"/>
                  <a:pt x="330433" y="365920"/>
                  <a:pt x="343059" y="365920"/>
                </a:cubicBezTo>
                <a:lnTo>
                  <a:pt x="525939" y="365920"/>
                </a:lnTo>
                <a:cubicBezTo>
                  <a:pt x="538565" y="365920"/>
                  <a:pt x="548799" y="376154"/>
                  <a:pt x="548799" y="388780"/>
                </a:cubicBezTo>
                <a:lnTo>
                  <a:pt x="548799" y="434500"/>
                </a:lnTo>
                <a:cubicBezTo>
                  <a:pt x="548799" y="447126"/>
                  <a:pt x="538565" y="457360"/>
                  <a:pt x="525939" y="457360"/>
                </a:cubicBezTo>
                <a:lnTo>
                  <a:pt x="343059" y="457360"/>
                </a:lnTo>
                <a:cubicBezTo>
                  <a:pt x="330433" y="457360"/>
                  <a:pt x="320199" y="447126"/>
                  <a:pt x="320199" y="434500"/>
                </a:cubicBezTo>
                <a:close/>
              </a:path>
            </a:pathLst>
          </a:custGeom>
          <a:solidFill>
            <a:srgbClr val="910830"/>
          </a:solidFill>
          <a:ln w="1414" cap="flat">
            <a:noFill/>
            <a:prstDash val="solid"/>
            <a:miter/>
          </a:ln>
        </p:spPr>
        <p:txBody>
          <a:bodyPr rtlCol="0" anchor="ctr"/>
          <a:lstStyle/>
          <a:p>
            <a:endParaRPr lang="en-GB"/>
          </a:p>
        </p:txBody>
      </p:sp>
      <p:sp>
        <p:nvSpPr>
          <p:cNvPr id="149" name="Grafik 280">
            <a:extLst>
              <a:ext uri="{FF2B5EF4-FFF2-40B4-BE49-F238E27FC236}">
                <a16:creationId xmlns:a16="http://schemas.microsoft.com/office/drawing/2014/main" id="{3547FB4F-B494-4776-AE10-038AC7B5DC56}"/>
              </a:ext>
            </a:extLst>
          </p:cNvPr>
          <p:cNvSpPr/>
          <p:nvPr/>
        </p:nvSpPr>
        <p:spPr>
          <a:xfrm>
            <a:off x="7748536" y="2067871"/>
            <a:ext cx="266462" cy="155591"/>
          </a:xfrm>
          <a:custGeom>
            <a:avLst/>
            <a:gdLst>
              <a:gd name="connsiteX0" fmla="*/ 34545 w 408622"/>
              <a:gd name="connsiteY0" fmla="*/ 161 h 238601"/>
              <a:gd name="connsiteX1" fmla="*/ 374587 w 408622"/>
              <a:gd name="connsiteY1" fmla="*/ 161 h 238601"/>
              <a:gd name="connsiteX2" fmla="*/ 398876 w 408622"/>
              <a:gd name="connsiteY2" fmla="*/ 58739 h 238601"/>
              <a:gd name="connsiteX3" fmla="*/ 228855 w 408622"/>
              <a:gd name="connsiteY3" fmla="*/ 228761 h 238601"/>
              <a:gd name="connsiteX4" fmla="*/ 180420 w 408622"/>
              <a:gd name="connsiteY4" fmla="*/ 228761 h 238601"/>
              <a:gd name="connsiteX5" fmla="*/ 10256 w 408622"/>
              <a:gd name="connsiteY5" fmla="*/ 58739 h 238601"/>
              <a:gd name="connsiteX6" fmla="*/ 34545 w 408622"/>
              <a:gd name="connsiteY6" fmla="*/ 161 h 23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22" h="238601">
                <a:moveTo>
                  <a:pt x="34545" y="161"/>
                </a:moveTo>
                <a:lnTo>
                  <a:pt x="374587" y="161"/>
                </a:lnTo>
                <a:cubicBezTo>
                  <a:pt x="405162" y="161"/>
                  <a:pt x="420450" y="37165"/>
                  <a:pt x="398876" y="58739"/>
                </a:cubicBezTo>
                <a:lnTo>
                  <a:pt x="228855" y="228761"/>
                </a:lnTo>
                <a:cubicBezTo>
                  <a:pt x="215424" y="242191"/>
                  <a:pt x="193707" y="242191"/>
                  <a:pt x="180420" y="228761"/>
                </a:cubicBezTo>
                <a:lnTo>
                  <a:pt x="10256" y="58739"/>
                </a:lnTo>
                <a:cubicBezTo>
                  <a:pt x="-11318" y="37165"/>
                  <a:pt x="3969" y="161"/>
                  <a:pt x="34545" y="161"/>
                </a:cubicBezTo>
                <a:close/>
              </a:path>
            </a:pathLst>
          </a:custGeom>
          <a:solidFill>
            <a:srgbClr val="910830"/>
          </a:solidFill>
          <a:ln w="1429" cap="flat">
            <a:noFill/>
            <a:prstDash val="solid"/>
            <a:miter/>
          </a:ln>
        </p:spPr>
        <p:txBody>
          <a:bodyPr rtlCol="0" anchor="ctr"/>
          <a:lstStyle/>
          <a:p>
            <a:endParaRPr lang="en-GB"/>
          </a:p>
        </p:txBody>
      </p:sp>
      <p:sp>
        <p:nvSpPr>
          <p:cNvPr id="150" name="Grafik 281">
            <a:extLst>
              <a:ext uri="{FF2B5EF4-FFF2-40B4-BE49-F238E27FC236}">
                <a16:creationId xmlns:a16="http://schemas.microsoft.com/office/drawing/2014/main" id="{6519DFCD-EE12-48DD-80FE-6DE477B70E01}"/>
              </a:ext>
            </a:extLst>
          </p:cNvPr>
          <p:cNvSpPr/>
          <p:nvPr/>
        </p:nvSpPr>
        <p:spPr>
          <a:xfrm>
            <a:off x="6350137" y="1829361"/>
            <a:ext cx="395967" cy="420190"/>
          </a:xfrm>
          <a:custGeom>
            <a:avLst/>
            <a:gdLst>
              <a:gd name="connsiteX0" fmla="*/ 441374 w 607218"/>
              <a:gd name="connsiteY0" fmla="*/ 117013 h 644366"/>
              <a:gd name="connsiteX1" fmla="*/ 413588 w 607218"/>
              <a:gd name="connsiteY1" fmla="*/ 87303 h 644366"/>
              <a:gd name="connsiteX2" fmla="*/ 414382 w 607218"/>
              <a:gd name="connsiteY2" fmla="*/ 63085 h 644366"/>
              <a:gd name="connsiteX3" fmla="*/ 476451 w 607218"/>
              <a:gd name="connsiteY3" fmla="*/ 4877 h 644366"/>
              <a:gd name="connsiteX4" fmla="*/ 488180 w 607218"/>
              <a:gd name="connsiteY4" fmla="*/ 237 h 644366"/>
              <a:gd name="connsiteX5" fmla="*/ 533316 w 607218"/>
              <a:gd name="connsiteY5" fmla="*/ 237 h 644366"/>
              <a:gd name="connsiteX6" fmla="*/ 550461 w 607218"/>
              <a:gd name="connsiteY6" fmla="*/ 17382 h 644366"/>
              <a:gd name="connsiteX7" fmla="*/ 550461 w 607218"/>
              <a:gd name="connsiteY7" fmla="*/ 198934 h 644366"/>
              <a:gd name="connsiteX8" fmla="*/ 587122 w 607218"/>
              <a:gd name="connsiteY8" fmla="*/ 198934 h 644366"/>
              <a:gd name="connsiteX9" fmla="*/ 604267 w 607218"/>
              <a:gd name="connsiteY9" fmla="*/ 216079 h 644366"/>
              <a:gd name="connsiteX10" fmla="*/ 604267 w 607218"/>
              <a:gd name="connsiteY10" fmla="*/ 257412 h 644366"/>
              <a:gd name="connsiteX11" fmla="*/ 587122 w 607218"/>
              <a:gd name="connsiteY11" fmla="*/ 274557 h 644366"/>
              <a:gd name="connsiteX12" fmla="*/ 431141 w 607218"/>
              <a:gd name="connsiteY12" fmla="*/ 274557 h 644366"/>
              <a:gd name="connsiteX13" fmla="*/ 413996 w 607218"/>
              <a:gd name="connsiteY13" fmla="*/ 257412 h 644366"/>
              <a:gd name="connsiteX14" fmla="*/ 413996 w 607218"/>
              <a:gd name="connsiteY14" fmla="*/ 216079 h 644366"/>
              <a:gd name="connsiteX15" fmla="*/ 431141 w 607218"/>
              <a:gd name="connsiteY15" fmla="*/ 198934 h 644366"/>
              <a:gd name="connsiteX16" fmla="*/ 467452 w 607218"/>
              <a:gd name="connsiteY16" fmla="*/ 198934 h 644366"/>
              <a:gd name="connsiteX17" fmla="*/ 467452 w 607218"/>
              <a:gd name="connsiteY17" fmla="*/ 116155 h 644366"/>
              <a:gd name="connsiteX18" fmla="*/ 441374 w 607218"/>
              <a:gd name="connsiteY18" fmla="*/ 117013 h 644366"/>
              <a:gd name="connsiteX19" fmla="*/ 397697 w 607218"/>
              <a:gd name="connsiteY19" fmla="*/ 457869 h 644366"/>
              <a:gd name="connsiteX20" fmla="*/ 494987 w 607218"/>
              <a:gd name="connsiteY20" fmla="*/ 361634 h 644366"/>
              <a:gd name="connsiteX21" fmla="*/ 608464 w 607218"/>
              <a:gd name="connsiteY21" fmla="*/ 493405 h 644366"/>
              <a:gd name="connsiteX22" fmla="*/ 477043 w 607218"/>
              <a:gd name="connsiteY22" fmla="*/ 644527 h 644366"/>
              <a:gd name="connsiteX23" fmla="*/ 421967 w 607218"/>
              <a:gd name="connsiteY23" fmla="*/ 634838 h 644366"/>
              <a:gd name="connsiteX24" fmla="*/ 412078 w 607218"/>
              <a:gd name="connsiteY24" fmla="*/ 613831 h 644366"/>
              <a:gd name="connsiteX25" fmla="*/ 425275 w 607218"/>
              <a:gd name="connsiteY25" fmla="*/ 571712 h 644366"/>
              <a:gd name="connsiteX26" fmla="*/ 447373 w 607218"/>
              <a:gd name="connsiteY26" fmla="*/ 560687 h 644366"/>
              <a:gd name="connsiteX27" fmla="*/ 501813 w 607218"/>
              <a:gd name="connsiteY27" fmla="*/ 554775 h 644366"/>
              <a:gd name="connsiteX28" fmla="*/ 397697 w 607218"/>
              <a:gd name="connsiteY28" fmla="*/ 457869 h 644366"/>
              <a:gd name="connsiteX29" fmla="*/ 529532 w 607218"/>
              <a:gd name="connsiteY29" fmla="*/ 485498 h 644366"/>
              <a:gd name="connsiteX30" fmla="*/ 492621 w 607218"/>
              <a:gd name="connsiteY30" fmla="*/ 433342 h 644366"/>
              <a:gd name="connsiteX31" fmla="*/ 473812 w 607218"/>
              <a:gd name="connsiteY31" fmla="*/ 455962 h 644366"/>
              <a:gd name="connsiteX32" fmla="*/ 509771 w 607218"/>
              <a:gd name="connsiteY32" fmla="*/ 490492 h 644366"/>
              <a:gd name="connsiteX33" fmla="*/ 529408 w 607218"/>
              <a:gd name="connsiteY33" fmla="*/ 486590 h 644366"/>
              <a:gd name="connsiteX34" fmla="*/ 529532 w 607218"/>
              <a:gd name="connsiteY34" fmla="*/ 485498 h 644366"/>
              <a:gd name="connsiteX35" fmla="*/ 251598 w 607218"/>
              <a:gd name="connsiteY35" fmla="*/ 480220 h 644366"/>
              <a:gd name="connsiteX36" fmla="*/ 183040 w 607218"/>
              <a:gd name="connsiteY36" fmla="*/ 480220 h 644366"/>
              <a:gd name="connsiteX37" fmla="*/ 183040 w 607218"/>
              <a:gd name="connsiteY37" fmla="*/ 23020 h 644366"/>
              <a:gd name="connsiteX38" fmla="*/ 160180 w 607218"/>
              <a:gd name="connsiteY38" fmla="*/ 160 h 644366"/>
              <a:gd name="connsiteX39" fmla="*/ 114460 w 607218"/>
              <a:gd name="connsiteY39" fmla="*/ 160 h 644366"/>
              <a:gd name="connsiteX40" fmla="*/ 91600 w 607218"/>
              <a:gd name="connsiteY40" fmla="*/ 23020 h 644366"/>
              <a:gd name="connsiteX41" fmla="*/ 91600 w 607218"/>
              <a:gd name="connsiteY41" fmla="*/ 480220 h 644366"/>
              <a:gd name="connsiteX42" fmla="*/ 23048 w 607218"/>
              <a:gd name="connsiteY42" fmla="*/ 480220 h 644366"/>
              <a:gd name="connsiteX43" fmla="*/ 6883 w 607218"/>
              <a:gd name="connsiteY43" fmla="*/ 519245 h 644366"/>
              <a:gd name="connsiteX44" fmla="*/ 121156 w 607218"/>
              <a:gd name="connsiteY44" fmla="*/ 633548 h 644366"/>
              <a:gd name="connsiteX45" fmla="*/ 153484 w 607218"/>
              <a:gd name="connsiteY45" fmla="*/ 633548 h 644366"/>
              <a:gd name="connsiteX46" fmla="*/ 267761 w 607218"/>
              <a:gd name="connsiteY46" fmla="*/ 519245 h 644366"/>
              <a:gd name="connsiteX47" fmla="*/ 251598 w 607218"/>
              <a:gd name="connsiteY47" fmla="*/ 480220 h 64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218" h="644366">
                <a:moveTo>
                  <a:pt x="441374" y="117013"/>
                </a:moveTo>
                <a:lnTo>
                  <a:pt x="413588" y="87303"/>
                </a:lnTo>
                <a:cubicBezTo>
                  <a:pt x="407127" y="80393"/>
                  <a:pt x="407481" y="69556"/>
                  <a:pt x="414382" y="63085"/>
                </a:cubicBezTo>
                <a:lnTo>
                  <a:pt x="476451" y="4877"/>
                </a:lnTo>
                <a:cubicBezTo>
                  <a:pt x="479629" y="1896"/>
                  <a:pt x="483823" y="237"/>
                  <a:pt x="488180" y="237"/>
                </a:cubicBezTo>
                <a:lnTo>
                  <a:pt x="533316" y="237"/>
                </a:lnTo>
                <a:cubicBezTo>
                  <a:pt x="542784" y="237"/>
                  <a:pt x="550461" y="7914"/>
                  <a:pt x="550461" y="17382"/>
                </a:cubicBezTo>
                <a:lnTo>
                  <a:pt x="550461" y="198934"/>
                </a:lnTo>
                <a:lnTo>
                  <a:pt x="587122" y="198934"/>
                </a:lnTo>
                <a:cubicBezTo>
                  <a:pt x="596591" y="198934"/>
                  <a:pt x="604267" y="206610"/>
                  <a:pt x="604267" y="216079"/>
                </a:cubicBezTo>
                <a:lnTo>
                  <a:pt x="604267" y="257412"/>
                </a:lnTo>
                <a:cubicBezTo>
                  <a:pt x="604267" y="266881"/>
                  <a:pt x="596591" y="274557"/>
                  <a:pt x="587122" y="274557"/>
                </a:cubicBezTo>
                <a:lnTo>
                  <a:pt x="431141" y="274557"/>
                </a:lnTo>
                <a:cubicBezTo>
                  <a:pt x="421673" y="274557"/>
                  <a:pt x="413996" y="266881"/>
                  <a:pt x="413996" y="257412"/>
                </a:cubicBezTo>
                <a:lnTo>
                  <a:pt x="413996" y="216079"/>
                </a:lnTo>
                <a:cubicBezTo>
                  <a:pt x="413996" y="206610"/>
                  <a:pt x="421673" y="198934"/>
                  <a:pt x="431141" y="198934"/>
                </a:cubicBezTo>
                <a:lnTo>
                  <a:pt x="467452" y="198934"/>
                </a:lnTo>
                <a:lnTo>
                  <a:pt x="467452" y="116155"/>
                </a:lnTo>
                <a:cubicBezTo>
                  <a:pt x="457088" y="125556"/>
                  <a:pt x="447148" y="123186"/>
                  <a:pt x="441374" y="117013"/>
                </a:cubicBezTo>
                <a:close/>
                <a:moveTo>
                  <a:pt x="397697" y="457869"/>
                </a:moveTo>
                <a:cubicBezTo>
                  <a:pt x="397697" y="411216"/>
                  <a:pt x="431794" y="361634"/>
                  <a:pt x="494987" y="361634"/>
                </a:cubicBezTo>
                <a:cubicBezTo>
                  <a:pt x="549641" y="361634"/>
                  <a:pt x="608464" y="402869"/>
                  <a:pt x="608464" y="493405"/>
                </a:cubicBezTo>
                <a:cubicBezTo>
                  <a:pt x="608464" y="566665"/>
                  <a:pt x="562405" y="644527"/>
                  <a:pt x="477043" y="644527"/>
                </a:cubicBezTo>
                <a:cubicBezTo>
                  <a:pt x="451560" y="644527"/>
                  <a:pt x="433400" y="639444"/>
                  <a:pt x="421967" y="634838"/>
                </a:cubicBezTo>
                <a:cubicBezTo>
                  <a:pt x="413695" y="631505"/>
                  <a:pt x="409410" y="622342"/>
                  <a:pt x="412078" y="613831"/>
                </a:cubicBezTo>
                <a:lnTo>
                  <a:pt x="425275" y="571712"/>
                </a:lnTo>
                <a:cubicBezTo>
                  <a:pt x="428182" y="562431"/>
                  <a:pt x="438204" y="557449"/>
                  <a:pt x="447373" y="560687"/>
                </a:cubicBezTo>
                <a:cubicBezTo>
                  <a:pt x="465989" y="567263"/>
                  <a:pt x="487204" y="568224"/>
                  <a:pt x="501813" y="554775"/>
                </a:cubicBezTo>
                <a:cubicBezTo>
                  <a:pt x="446460" y="562022"/>
                  <a:pt x="397697" y="518542"/>
                  <a:pt x="397697" y="457869"/>
                </a:cubicBezTo>
                <a:close/>
                <a:moveTo>
                  <a:pt x="529532" y="485498"/>
                </a:moveTo>
                <a:cubicBezTo>
                  <a:pt x="529532" y="453658"/>
                  <a:pt x="507670" y="433342"/>
                  <a:pt x="492621" y="433342"/>
                </a:cubicBezTo>
                <a:cubicBezTo>
                  <a:pt x="480273" y="433342"/>
                  <a:pt x="473812" y="444722"/>
                  <a:pt x="473812" y="455962"/>
                </a:cubicBezTo>
                <a:cubicBezTo>
                  <a:pt x="473812" y="464061"/>
                  <a:pt x="476406" y="490492"/>
                  <a:pt x="509771" y="490492"/>
                </a:cubicBezTo>
                <a:cubicBezTo>
                  <a:pt x="524020" y="490492"/>
                  <a:pt x="528884" y="487414"/>
                  <a:pt x="529408" y="486590"/>
                </a:cubicBezTo>
                <a:cubicBezTo>
                  <a:pt x="529438" y="486524"/>
                  <a:pt x="529532" y="486174"/>
                  <a:pt x="529532" y="485498"/>
                </a:cubicBezTo>
                <a:close/>
                <a:moveTo>
                  <a:pt x="251598" y="480220"/>
                </a:moveTo>
                <a:lnTo>
                  <a:pt x="183040" y="480220"/>
                </a:lnTo>
                <a:lnTo>
                  <a:pt x="183040" y="23020"/>
                </a:lnTo>
                <a:cubicBezTo>
                  <a:pt x="183040" y="10394"/>
                  <a:pt x="172806" y="160"/>
                  <a:pt x="160180" y="160"/>
                </a:cubicBezTo>
                <a:lnTo>
                  <a:pt x="114460" y="160"/>
                </a:lnTo>
                <a:cubicBezTo>
                  <a:pt x="101835" y="160"/>
                  <a:pt x="91600" y="10394"/>
                  <a:pt x="91600" y="23020"/>
                </a:cubicBezTo>
                <a:lnTo>
                  <a:pt x="91600" y="480220"/>
                </a:lnTo>
                <a:lnTo>
                  <a:pt x="23048" y="480220"/>
                </a:lnTo>
                <a:cubicBezTo>
                  <a:pt x="2742" y="480220"/>
                  <a:pt x="-7505" y="504858"/>
                  <a:pt x="6883" y="519245"/>
                </a:cubicBezTo>
                <a:lnTo>
                  <a:pt x="121156" y="633548"/>
                </a:lnTo>
                <a:cubicBezTo>
                  <a:pt x="130078" y="642471"/>
                  <a:pt x="144558" y="642473"/>
                  <a:pt x="153484" y="633548"/>
                </a:cubicBezTo>
                <a:lnTo>
                  <a:pt x="267761" y="519245"/>
                </a:lnTo>
                <a:cubicBezTo>
                  <a:pt x="282120" y="504886"/>
                  <a:pt x="271944" y="480220"/>
                  <a:pt x="251598" y="480220"/>
                </a:cubicBezTo>
                <a:close/>
              </a:path>
            </a:pathLst>
          </a:custGeom>
          <a:solidFill>
            <a:srgbClr val="910830"/>
          </a:solidFill>
          <a:ln w="1424" cap="flat">
            <a:noFill/>
            <a:prstDash val="solid"/>
            <a:miter/>
          </a:ln>
        </p:spPr>
        <p:txBody>
          <a:bodyPr rtlCol="0" anchor="ctr"/>
          <a:lstStyle/>
          <a:p>
            <a:endParaRPr lang="en-GB"/>
          </a:p>
        </p:txBody>
      </p:sp>
      <p:sp>
        <p:nvSpPr>
          <p:cNvPr id="151" name="Grafik 282">
            <a:extLst>
              <a:ext uri="{FF2B5EF4-FFF2-40B4-BE49-F238E27FC236}">
                <a16:creationId xmlns:a16="http://schemas.microsoft.com/office/drawing/2014/main" id="{116C77B7-AA5A-485F-8272-203D40A06AF9}"/>
              </a:ext>
            </a:extLst>
          </p:cNvPr>
          <p:cNvSpPr/>
          <p:nvPr/>
        </p:nvSpPr>
        <p:spPr>
          <a:xfrm>
            <a:off x="6850763" y="1829360"/>
            <a:ext cx="395967" cy="420190"/>
          </a:xfrm>
          <a:custGeom>
            <a:avLst/>
            <a:gdLst>
              <a:gd name="connsiteX0" fmla="*/ 441374 w 607218"/>
              <a:gd name="connsiteY0" fmla="*/ 117014 h 644366"/>
              <a:gd name="connsiteX1" fmla="*/ 413588 w 607218"/>
              <a:gd name="connsiteY1" fmla="*/ 87303 h 644366"/>
              <a:gd name="connsiteX2" fmla="*/ 414382 w 607218"/>
              <a:gd name="connsiteY2" fmla="*/ 63086 h 644366"/>
              <a:gd name="connsiteX3" fmla="*/ 476451 w 607218"/>
              <a:gd name="connsiteY3" fmla="*/ 4877 h 644366"/>
              <a:gd name="connsiteX4" fmla="*/ 488180 w 607218"/>
              <a:gd name="connsiteY4" fmla="*/ 238 h 644366"/>
              <a:gd name="connsiteX5" fmla="*/ 533315 w 607218"/>
              <a:gd name="connsiteY5" fmla="*/ 238 h 644366"/>
              <a:gd name="connsiteX6" fmla="*/ 550460 w 607218"/>
              <a:gd name="connsiteY6" fmla="*/ 17383 h 644366"/>
              <a:gd name="connsiteX7" fmla="*/ 550460 w 607218"/>
              <a:gd name="connsiteY7" fmla="*/ 198934 h 644366"/>
              <a:gd name="connsiteX8" fmla="*/ 587122 w 607218"/>
              <a:gd name="connsiteY8" fmla="*/ 198934 h 644366"/>
              <a:gd name="connsiteX9" fmla="*/ 604267 w 607218"/>
              <a:gd name="connsiteY9" fmla="*/ 216079 h 644366"/>
              <a:gd name="connsiteX10" fmla="*/ 604267 w 607218"/>
              <a:gd name="connsiteY10" fmla="*/ 257413 h 644366"/>
              <a:gd name="connsiteX11" fmla="*/ 587122 w 607218"/>
              <a:gd name="connsiteY11" fmla="*/ 274558 h 644366"/>
              <a:gd name="connsiteX12" fmla="*/ 431141 w 607218"/>
              <a:gd name="connsiteY12" fmla="*/ 274558 h 644366"/>
              <a:gd name="connsiteX13" fmla="*/ 413996 w 607218"/>
              <a:gd name="connsiteY13" fmla="*/ 257413 h 644366"/>
              <a:gd name="connsiteX14" fmla="*/ 413996 w 607218"/>
              <a:gd name="connsiteY14" fmla="*/ 216079 h 644366"/>
              <a:gd name="connsiteX15" fmla="*/ 431141 w 607218"/>
              <a:gd name="connsiteY15" fmla="*/ 198934 h 644366"/>
              <a:gd name="connsiteX16" fmla="*/ 467451 w 607218"/>
              <a:gd name="connsiteY16" fmla="*/ 198934 h 644366"/>
              <a:gd name="connsiteX17" fmla="*/ 467451 w 607218"/>
              <a:gd name="connsiteY17" fmla="*/ 116155 h 644366"/>
              <a:gd name="connsiteX18" fmla="*/ 441374 w 607218"/>
              <a:gd name="connsiteY18" fmla="*/ 117014 h 644366"/>
              <a:gd name="connsiteX19" fmla="*/ 397697 w 607218"/>
              <a:gd name="connsiteY19" fmla="*/ 457870 h 644366"/>
              <a:gd name="connsiteX20" fmla="*/ 494986 w 607218"/>
              <a:gd name="connsiteY20" fmla="*/ 361635 h 644366"/>
              <a:gd name="connsiteX21" fmla="*/ 608463 w 607218"/>
              <a:gd name="connsiteY21" fmla="*/ 493405 h 644366"/>
              <a:gd name="connsiteX22" fmla="*/ 477043 w 607218"/>
              <a:gd name="connsiteY22" fmla="*/ 644527 h 644366"/>
              <a:gd name="connsiteX23" fmla="*/ 421967 w 607218"/>
              <a:gd name="connsiteY23" fmla="*/ 634839 h 644366"/>
              <a:gd name="connsiteX24" fmla="*/ 412077 w 607218"/>
              <a:gd name="connsiteY24" fmla="*/ 613832 h 644366"/>
              <a:gd name="connsiteX25" fmla="*/ 425275 w 607218"/>
              <a:gd name="connsiteY25" fmla="*/ 571712 h 644366"/>
              <a:gd name="connsiteX26" fmla="*/ 447373 w 607218"/>
              <a:gd name="connsiteY26" fmla="*/ 560688 h 644366"/>
              <a:gd name="connsiteX27" fmla="*/ 501813 w 607218"/>
              <a:gd name="connsiteY27" fmla="*/ 554776 h 644366"/>
              <a:gd name="connsiteX28" fmla="*/ 397697 w 607218"/>
              <a:gd name="connsiteY28" fmla="*/ 457870 h 644366"/>
              <a:gd name="connsiteX29" fmla="*/ 529532 w 607218"/>
              <a:gd name="connsiteY29" fmla="*/ 485499 h 644366"/>
              <a:gd name="connsiteX30" fmla="*/ 492620 w 607218"/>
              <a:gd name="connsiteY30" fmla="*/ 433342 h 644366"/>
              <a:gd name="connsiteX31" fmla="*/ 473812 w 607218"/>
              <a:gd name="connsiteY31" fmla="*/ 455962 h 644366"/>
              <a:gd name="connsiteX32" fmla="*/ 509771 w 607218"/>
              <a:gd name="connsiteY32" fmla="*/ 490492 h 644366"/>
              <a:gd name="connsiteX33" fmla="*/ 529408 w 607218"/>
              <a:gd name="connsiteY33" fmla="*/ 486590 h 644366"/>
              <a:gd name="connsiteX34" fmla="*/ 529532 w 607218"/>
              <a:gd name="connsiteY34" fmla="*/ 485499 h 644366"/>
              <a:gd name="connsiteX35" fmla="*/ 23043 w 607218"/>
              <a:gd name="connsiteY35" fmla="*/ 160181 h 644366"/>
              <a:gd name="connsiteX36" fmla="*/ 91600 w 607218"/>
              <a:gd name="connsiteY36" fmla="*/ 160181 h 644366"/>
              <a:gd name="connsiteX37" fmla="*/ 91600 w 607218"/>
              <a:gd name="connsiteY37" fmla="*/ 617381 h 644366"/>
              <a:gd name="connsiteX38" fmla="*/ 114460 w 607218"/>
              <a:gd name="connsiteY38" fmla="*/ 640241 h 644366"/>
              <a:gd name="connsiteX39" fmla="*/ 160180 w 607218"/>
              <a:gd name="connsiteY39" fmla="*/ 640241 h 644366"/>
              <a:gd name="connsiteX40" fmla="*/ 183040 w 607218"/>
              <a:gd name="connsiteY40" fmla="*/ 617381 h 644366"/>
              <a:gd name="connsiteX41" fmla="*/ 183040 w 607218"/>
              <a:gd name="connsiteY41" fmla="*/ 160181 h 644366"/>
              <a:gd name="connsiteX42" fmla="*/ 251593 w 607218"/>
              <a:gd name="connsiteY42" fmla="*/ 160181 h 644366"/>
              <a:gd name="connsiteX43" fmla="*/ 267758 w 607218"/>
              <a:gd name="connsiteY43" fmla="*/ 121156 h 644366"/>
              <a:gd name="connsiteX44" fmla="*/ 153485 w 607218"/>
              <a:gd name="connsiteY44" fmla="*/ 6853 h 644366"/>
              <a:gd name="connsiteX45" fmla="*/ 121157 w 607218"/>
              <a:gd name="connsiteY45" fmla="*/ 6853 h 644366"/>
              <a:gd name="connsiteX46" fmla="*/ 6878 w 607218"/>
              <a:gd name="connsiteY46" fmla="*/ 121156 h 644366"/>
              <a:gd name="connsiteX47" fmla="*/ 23043 w 607218"/>
              <a:gd name="connsiteY47" fmla="*/ 160181 h 644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7218" h="644366">
                <a:moveTo>
                  <a:pt x="441374" y="117014"/>
                </a:moveTo>
                <a:lnTo>
                  <a:pt x="413588" y="87303"/>
                </a:lnTo>
                <a:cubicBezTo>
                  <a:pt x="407127" y="80394"/>
                  <a:pt x="407481" y="69557"/>
                  <a:pt x="414382" y="63086"/>
                </a:cubicBezTo>
                <a:lnTo>
                  <a:pt x="476451" y="4877"/>
                </a:lnTo>
                <a:cubicBezTo>
                  <a:pt x="479629" y="1897"/>
                  <a:pt x="483823" y="238"/>
                  <a:pt x="488180" y="238"/>
                </a:cubicBezTo>
                <a:lnTo>
                  <a:pt x="533315" y="238"/>
                </a:lnTo>
                <a:cubicBezTo>
                  <a:pt x="542784" y="238"/>
                  <a:pt x="550460" y="7915"/>
                  <a:pt x="550460" y="17383"/>
                </a:cubicBezTo>
                <a:lnTo>
                  <a:pt x="550460" y="198934"/>
                </a:lnTo>
                <a:lnTo>
                  <a:pt x="587122" y="198934"/>
                </a:lnTo>
                <a:cubicBezTo>
                  <a:pt x="596590" y="198934"/>
                  <a:pt x="604267" y="206611"/>
                  <a:pt x="604267" y="216079"/>
                </a:cubicBezTo>
                <a:lnTo>
                  <a:pt x="604267" y="257413"/>
                </a:lnTo>
                <a:cubicBezTo>
                  <a:pt x="604267" y="266881"/>
                  <a:pt x="596590" y="274558"/>
                  <a:pt x="587122" y="274558"/>
                </a:cubicBezTo>
                <a:lnTo>
                  <a:pt x="431141" y="274558"/>
                </a:lnTo>
                <a:cubicBezTo>
                  <a:pt x="421673" y="274558"/>
                  <a:pt x="413996" y="266881"/>
                  <a:pt x="413996" y="257413"/>
                </a:cubicBezTo>
                <a:lnTo>
                  <a:pt x="413996" y="216079"/>
                </a:lnTo>
                <a:cubicBezTo>
                  <a:pt x="413996" y="206611"/>
                  <a:pt x="421673" y="198934"/>
                  <a:pt x="431141" y="198934"/>
                </a:cubicBezTo>
                <a:lnTo>
                  <a:pt x="467451" y="198934"/>
                </a:lnTo>
                <a:lnTo>
                  <a:pt x="467451" y="116155"/>
                </a:lnTo>
                <a:cubicBezTo>
                  <a:pt x="457087" y="125557"/>
                  <a:pt x="447147" y="123186"/>
                  <a:pt x="441374" y="117014"/>
                </a:cubicBezTo>
                <a:close/>
                <a:moveTo>
                  <a:pt x="397697" y="457870"/>
                </a:moveTo>
                <a:cubicBezTo>
                  <a:pt x="397697" y="411217"/>
                  <a:pt x="431794" y="361635"/>
                  <a:pt x="494986" y="361635"/>
                </a:cubicBezTo>
                <a:cubicBezTo>
                  <a:pt x="549640" y="361635"/>
                  <a:pt x="608463" y="402870"/>
                  <a:pt x="608463" y="493405"/>
                </a:cubicBezTo>
                <a:cubicBezTo>
                  <a:pt x="608463" y="566666"/>
                  <a:pt x="562405" y="644527"/>
                  <a:pt x="477043" y="644527"/>
                </a:cubicBezTo>
                <a:cubicBezTo>
                  <a:pt x="451559" y="644527"/>
                  <a:pt x="433400" y="639445"/>
                  <a:pt x="421967" y="634839"/>
                </a:cubicBezTo>
                <a:cubicBezTo>
                  <a:pt x="413695" y="631506"/>
                  <a:pt x="409410" y="622343"/>
                  <a:pt x="412077" y="613832"/>
                </a:cubicBezTo>
                <a:lnTo>
                  <a:pt x="425275" y="571712"/>
                </a:lnTo>
                <a:cubicBezTo>
                  <a:pt x="428182" y="562431"/>
                  <a:pt x="438203" y="557449"/>
                  <a:pt x="447373" y="560688"/>
                </a:cubicBezTo>
                <a:cubicBezTo>
                  <a:pt x="465988" y="567263"/>
                  <a:pt x="487204" y="568225"/>
                  <a:pt x="501813" y="554776"/>
                </a:cubicBezTo>
                <a:cubicBezTo>
                  <a:pt x="446460" y="562023"/>
                  <a:pt x="397697" y="518543"/>
                  <a:pt x="397697" y="457870"/>
                </a:cubicBezTo>
                <a:close/>
                <a:moveTo>
                  <a:pt x="529532" y="485499"/>
                </a:moveTo>
                <a:cubicBezTo>
                  <a:pt x="529532" y="453659"/>
                  <a:pt x="507669" y="433342"/>
                  <a:pt x="492620" y="433342"/>
                </a:cubicBezTo>
                <a:cubicBezTo>
                  <a:pt x="480273" y="433342"/>
                  <a:pt x="473812" y="444722"/>
                  <a:pt x="473812" y="455962"/>
                </a:cubicBezTo>
                <a:cubicBezTo>
                  <a:pt x="473812" y="464062"/>
                  <a:pt x="476405" y="490492"/>
                  <a:pt x="509771" y="490492"/>
                </a:cubicBezTo>
                <a:cubicBezTo>
                  <a:pt x="524020" y="490492"/>
                  <a:pt x="528883" y="487415"/>
                  <a:pt x="529408" y="486590"/>
                </a:cubicBezTo>
                <a:cubicBezTo>
                  <a:pt x="529438" y="486525"/>
                  <a:pt x="529532" y="486175"/>
                  <a:pt x="529532" y="485499"/>
                </a:cubicBezTo>
                <a:close/>
                <a:moveTo>
                  <a:pt x="23043" y="160181"/>
                </a:moveTo>
                <a:lnTo>
                  <a:pt x="91600" y="160181"/>
                </a:lnTo>
                <a:lnTo>
                  <a:pt x="91600" y="617381"/>
                </a:lnTo>
                <a:cubicBezTo>
                  <a:pt x="91600" y="630007"/>
                  <a:pt x="101834" y="640241"/>
                  <a:pt x="114460" y="640241"/>
                </a:cubicBezTo>
                <a:lnTo>
                  <a:pt x="160180" y="640241"/>
                </a:lnTo>
                <a:cubicBezTo>
                  <a:pt x="172806" y="640241"/>
                  <a:pt x="183040" y="630007"/>
                  <a:pt x="183040" y="617381"/>
                </a:cubicBezTo>
                <a:lnTo>
                  <a:pt x="183040" y="160181"/>
                </a:lnTo>
                <a:lnTo>
                  <a:pt x="251593" y="160181"/>
                </a:lnTo>
                <a:cubicBezTo>
                  <a:pt x="271898" y="160181"/>
                  <a:pt x="282145" y="135544"/>
                  <a:pt x="267758" y="121156"/>
                </a:cubicBezTo>
                <a:lnTo>
                  <a:pt x="153485" y="6853"/>
                </a:lnTo>
                <a:cubicBezTo>
                  <a:pt x="144562" y="-2069"/>
                  <a:pt x="130082" y="-2072"/>
                  <a:pt x="121157" y="6853"/>
                </a:cubicBezTo>
                <a:lnTo>
                  <a:pt x="6878" y="121156"/>
                </a:lnTo>
                <a:cubicBezTo>
                  <a:pt x="-7479" y="135515"/>
                  <a:pt x="2696" y="160181"/>
                  <a:pt x="23043" y="160181"/>
                </a:cubicBezTo>
                <a:close/>
              </a:path>
            </a:pathLst>
          </a:custGeom>
          <a:solidFill>
            <a:srgbClr val="910830"/>
          </a:solidFill>
          <a:ln w="1424" cap="flat">
            <a:noFill/>
            <a:prstDash val="solid"/>
            <a:miter/>
          </a:ln>
        </p:spPr>
        <p:txBody>
          <a:bodyPr rtlCol="0" anchor="ctr"/>
          <a:lstStyle/>
          <a:p>
            <a:endParaRPr lang="en-GB"/>
          </a:p>
        </p:txBody>
      </p:sp>
      <p:sp>
        <p:nvSpPr>
          <p:cNvPr id="152" name="Grafik 283">
            <a:extLst>
              <a:ext uri="{FF2B5EF4-FFF2-40B4-BE49-F238E27FC236}">
                <a16:creationId xmlns:a16="http://schemas.microsoft.com/office/drawing/2014/main" id="{88EDFA6D-5B78-4566-B424-0AEDCF59E193}"/>
              </a:ext>
            </a:extLst>
          </p:cNvPr>
          <p:cNvSpPr/>
          <p:nvPr/>
        </p:nvSpPr>
        <p:spPr>
          <a:xfrm>
            <a:off x="8129906" y="1852606"/>
            <a:ext cx="266462" cy="155591"/>
          </a:xfrm>
          <a:custGeom>
            <a:avLst/>
            <a:gdLst>
              <a:gd name="connsiteX0" fmla="*/ 374587 w 408622"/>
              <a:gd name="connsiteY0" fmla="*/ 238833 h 238601"/>
              <a:gd name="connsiteX1" fmla="*/ 34545 w 408622"/>
              <a:gd name="connsiteY1" fmla="*/ 238833 h 238601"/>
              <a:gd name="connsiteX2" fmla="*/ 10256 w 408622"/>
              <a:gd name="connsiteY2" fmla="*/ 180255 h 238601"/>
              <a:gd name="connsiteX3" fmla="*/ 180277 w 408622"/>
              <a:gd name="connsiteY3" fmla="*/ 10233 h 238601"/>
              <a:gd name="connsiteX4" fmla="*/ 228712 w 408622"/>
              <a:gd name="connsiteY4" fmla="*/ 10233 h 238601"/>
              <a:gd name="connsiteX5" fmla="*/ 398733 w 408622"/>
              <a:gd name="connsiteY5" fmla="*/ 180255 h 238601"/>
              <a:gd name="connsiteX6" fmla="*/ 374587 w 408622"/>
              <a:gd name="connsiteY6" fmla="*/ 238833 h 23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8622" h="238601">
                <a:moveTo>
                  <a:pt x="374587" y="238833"/>
                </a:moveTo>
                <a:lnTo>
                  <a:pt x="34545" y="238833"/>
                </a:lnTo>
                <a:cubicBezTo>
                  <a:pt x="3969" y="238833"/>
                  <a:pt x="-11318" y="201829"/>
                  <a:pt x="10256" y="180255"/>
                </a:cubicBezTo>
                <a:lnTo>
                  <a:pt x="180277" y="10233"/>
                </a:lnTo>
                <a:cubicBezTo>
                  <a:pt x="193707" y="-3197"/>
                  <a:pt x="215424" y="-3197"/>
                  <a:pt x="228712" y="10233"/>
                </a:cubicBezTo>
                <a:lnTo>
                  <a:pt x="398733" y="180255"/>
                </a:lnTo>
                <a:cubicBezTo>
                  <a:pt x="420450" y="201829"/>
                  <a:pt x="405162" y="238833"/>
                  <a:pt x="374587" y="238833"/>
                </a:cubicBezTo>
                <a:close/>
              </a:path>
            </a:pathLst>
          </a:custGeom>
          <a:solidFill>
            <a:srgbClr val="910830"/>
          </a:solidFill>
          <a:ln w="1429" cap="flat">
            <a:noFill/>
            <a:prstDash val="solid"/>
            <a:miter/>
          </a:ln>
        </p:spPr>
        <p:txBody>
          <a:bodyPr rtlCol="0" anchor="ctr"/>
          <a:lstStyle/>
          <a:p>
            <a:endParaRPr lang="en-GB"/>
          </a:p>
        </p:txBody>
      </p:sp>
      <p:sp>
        <p:nvSpPr>
          <p:cNvPr id="153" name="Grafik 284">
            <a:extLst>
              <a:ext uri="{FF2B5EF4-FFF2-40B4-BE49-F238E27FC236}">
                <a16:creationId xmlns:a16="http://schemas.microsoft.com/office/drawing/2014/main" id="{40BE5555-9B0F-4052-BC17-9DE9F84A5F93}"/>
              </a:ext>
            </a:extLst>
          </p:cNvPr>
          <p:cNvSpPr/>
          <p:nvPr/>
        </p:nvSpPr>
        <p:spPr>
          <a:xfrm>
            <a:off x="1987363" y="1829356"/>
            <a:ext cx="536651" cy="417395"/>
          </a:xfrm>
          <a:custGeom>
            <a:avLst/>
            <a:gdLst>
              <a:gd name="connsiteX0" fmla="*/ 812048 w 822960"/>
              <a:gd name="connsiteY0" fmla="*/ 228767 h 640080"/>
              <a:gd name="connsiteX1" fmla="*/ 506524 w 822960"/>
              <a:gd name="connsiteY1" fmla="*/ 347353 h 640080"/>
              <a:gd name="connsiteX2" fmla="*/ 411641 w 822960"/>
              <a:gd name="connsiteY2" fmla="*/ 482885 h 640080"/>
              <a:gd name="connsiteX3" fmla="*/ 316757 w 822960"/>
              <a:gd name="connsiteY3" fmla="*/ 347353 h 640080"/>
              <a:gd name="connsiteX4" fmla="*/ 11233 w 822960"/>
              <a:gd name="connsiteY4" fmla="*/ 228767 h 640080"/>
              <a:gd name="connsiteX5" fmla="*/ 160 w 822960"/>
              <a:gd name="connsiteY5" fmla="*/ 239940 h 640080"/>
              <a:gd name="connsiteX6" fmla="*/ 126991 w 822960"/>
              <a:gd name="connsiteY6" fmla="*/ 524690 h 640080"/>
              <a:gd name="connsiteX7" fmla="*/ 411641 w 822960"/>
              <a:gd name="connsiteY7" fmla="*/ 640247 h 640080"/>
              <a:gd name="connsiteX8" fmla="*/ 696290 w 822960"/>
              <a:gd name="connsiteY8" fmla="*/ 524690 h 640080"/>
              <a:gd name="connsiteX9" fmla="*/ 823121 w 822960"/>
              <a:gd name="connsiteY9" fmla="*/ 239940 h 640080"/>
              <a:gd name="connsiteX10" fmla="*/ 812048 w 822960"/>
              <a:gd name="connsiteY10" fmla="*/ 228767 h 640080"/>
              <a:gd name="connsiteX11" fmla="*/ 411612 w 822960"/>
              <a:gd name="connsiteY11" fmla="*/ 386787 h 640080"/>
              <a:gd name="connsiteX12" fmla="*/ 474606 w 822960"/>
              <a:gd name="connsiteY12" fmla="*/ 314606 h 640080"/>
              <a:gd name="connsiteX13" fmla="*/ 560702 w 822960"/>
              <a:gd name="connsiteY13" fmla="*/ 250056 h 640080"/>
              <a:gd name="connsiteX14" fmla="*/ 422499 w 822960"/>
              <a:gd name="connsiteY14" fmla="*/ 3996 h 640080"/>
              <a:gd name="connsiteX15" fmla="*/ 400868 w 822960"/>
              <a:gd name="connsiteY15" fmla="*/ 3996 h 640080"/>
              <a:gd name="connsiteX16" fmla="*/ 262650 w 822960"/>
              <a:gd name="connsiteY16" fmla="*/ 249841 h 640080"/>
              <a:gd name="connsiteX17" fmla="*/ 347261 w 822960"/>
              <a:gd name="connsiteY17" fmla="*/ 313263 h 640080"/>
              <a:gd name="connsiteX18" fmla="*/ 411612 w 822960"/>
              <a:gd name="connsiteY18" fmla="*/ 38678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822960" h="640080">
                <a:moveTo>
                  <a:pt x="812048" y="228767"/>
                </a:moveTo>
                <a:cubicBezTo>
                  <a:pt x="770557" y="228953"/>
                  <a:pt x="619152" y="237568"/>
                  <a:pt x="506524" y="347353"/>
                </a:cubicBezTo>
                <a:cubicBezTo>
                  <a:pt x="459204" y="389687"/>
                  <a:pt x="430286" y="437793"/>
                  <a:pt x="411641" y="482885"/>
                </a:cubicBezTo>
                <a:cubicBezTo>
                  <a:pt x="392995" y="437793"/>
                  <a:pt x="364077" y="389687"/>
                  <a:pt x="316757" y="347353"/>
                </a:cubicBezTo>
                <a:cubicBezTo>
                  <a:pt x="204129" y="237568"/>
                  <a:pt x="52724" y="228953"/>
                  <a:pt x="11233" y="228767"/>
                </a:cubicBezTo>
                <a:cubicBezTo>
                  <a:pt x="4933" y="228739"/>
                  <a:pt x="103" y="233625"/>
                  <a:pt x="160" y="239940"/>
                </a:cubicBezTo>
                <a:cubicBezTo>
                  <a:pt x="489" y="279831"/>
                  <a:pt x="10362" y="420162"/>
                  <a:pt x="126991" y="524690"/>
                </a:cubicBezTo>
                <a:cubicBezTo>
                  <a:pt x="247034" y="641590"/>
                  <a:pt x="365921" y="640247"/>
                  <a:pt x="411641" y="640247"/>
                </a:cubicBezTo>
                <a:cubicBezTo>
                  <a:pt x="457361" y="640247"/>
                  <a:pt x="576218" y="641604"/>
                  <a:pt x="696290" y="524690"/>
                </a:cubicBezTo>
                <a:cubicBezTo>
                  <a:pt x="812934" y="420148"/>
                  <a:pt x="822792" y="279831"/>
                  <a:pt x="823121" y="239940"/>
                </a:cubicBezTo>
                <a:cubicBezTo>
                  <a:pt x="823178" y="233625"/>
                  <a:pt x="818348" y="228739"/>
                  <a:pt x="812048" y="228767"/>
                </a:cubicBezTo>
                <a:close/>
                <a:moveTo>
                  <a:pt x="411612" y="386787"/>
                </a:moveTo>
                <a:cubicBezTo>
                  <a:pt x="429928" y="359855"/>
                  <a:pt x="451045" y="335666"/>
                  <a:pt x="474606" y="314606"/>
                </a:cubicBezTo>
                <a:cubicBezTo>
                  <a:pt x="501880" y="288017"/>
                  <a:pt x="531155" y="267029"/>
                  <a:pt x="560702" y="250056"/>
                </a:cubicBezTo>
                <a:cubicBezTo>
                  <a:pt x="537213" y="149329"/>
                  <a:pt x="486807" y="59960"/>
                  <a:pt x="422499" y="3996"/>
                </a:cubicBezTo>
                <a:cubicBezTo>
                  <a:pt x="416627" y="-1119"/>
                  <a:pt x="406754" y="-1119"/>
                  <a:pt x="400868" y="3996"/>
                </a:cubicBezTo>
                <a:cubicBezTo>
                  <a:pt x="336588" y="59917"/>
                  <a:pt x="286182" y="149200"/>
                  <a:pt x="262650" y="249841"/>
                </a:cubicBezTo>
                <a:cubicBezTo>
                  <a:pt x="291754" y="266558"/>
                  <a:pt x="320515" y="287189"/>
                  <a:pt x="347261" y="313263"/>
                </a:cubicBezTo>
                <a:cubicBezTo>
                  <a:pt x="371607" y="335078"/>
                  <a:pt x="393215" y="359766"/>
                  <a:pt x="411612" y="386787"/>
                </a:cubicBezTo>
                <a:close/>
              </a:path>
            </a:pathLst>
          </a:custGeom>
          <a:solidFill>
            <a:srgbClr val="910830"/>
          </a:solidFill>
          <a:ln w="1422" cap="flat">
            <a:noFill/>
            <a:prstDash val="solid"/>
            <a:miter/>
          </a:ln>
        </p:spPr>
        <p:txBody>
          <a:bodyPr rtlCol="0" anchor="ctr"/>
          <a:lstStyle/>
          <a:p>
            <a:endParaRPr lang="en-GB"/>
          </a:p>
        </p:txBody>
      </p:sp>
      <p:sp>
        <p:nvSpPr>
          <p:cNvPr id="154" name="Grafik 285">
            <a:extLst>
              <a:ext uri="{FF2B5EF4-FFF2-40B4-BE49-F238E27FC236}">
                <a16:creationId xmlns:a16="http://schemas.microsoft.com/office/drawing/2014/main" id="{BA432D53-C03E-44C9-AED7-40778FE29AA2}"/>
              </a:ext>
            </a:extLst>
          </p:cNvPr>
          <p:cNvSpPr/>
          <p:nvPr/>
        </p:nvSpPr>
        <p:spPr>
          <a:xfrm>
            <a:off x="1307853" y="1829360"/>
            <a:ext cx="596279" cy="417395"/>
          </a:xfrm>
          <a:custGeom>
            <a:avLst/>
            <a:gdLst>
              <a:gd name="connsiteX0" fmla="*/ 846844 w 914400"/>
              <a:gd name="connsiteY0" fmla="*/ 251969 h 640080"/>
              <a:gd name="connsiteX1" fmla="*/ 674531 w 914400"/>
              <a:gd name="connsiteY1" fmla="*/ 217331 h 640080"/>
              <a:gd name="connsiteX2" fmla="*/ 266375 w 914400"/>
              <a:gd name="connsiteY2" fmla="*/ 217331 h 640080"/>
              <a:gd name="connsiteX3" fmla="*/ 242487 w 914400"/>
              <a:gd name="connsiteY3" fmla="*/ 194471 h 640080"/>
              <a:gd name="connsiteX4" fmla="*/ 537371 w 914400"/>
              <a:gd name="connsiteY4" fmla="*/ 194471 h 640080"/>
              <a:gd name="connsiteX5" fmla="*/ 137325 w 914400"/>
              <a:gd name="connsiteY5" fmla="*/ 161 h 640080"/>
              <a:gd name="connsiteX6" fmla="*/ 137321 w 914400"/>
              <a:gd name="connsiteY6" fmla="*/ 161 h 640080"/>
              <a:gd name="connsiteX7" fmla="*/ 137321 w 914400"/>
              <a:gd name="connsiteY7" fmla="*/ 183041 h 640080"/>
              <a:gd name="connsiteX8" fmla="*/ 114461 w 914400"/>
              <a:gd name="connsiteY8" fmla="*/ 183041 h 640080"/>
              <a:gd name="connsiteX9" fmla="*/ 114461 w 914400"/>
              <a:gd name="connsiteY9" fmla="*/ 161 h 640080"/>
              <a:gd name="connsiteX10" fmla="*/ 45881 w 914400"/>
              <a:gd name="connsiteY10" fmla="*/ 91601 h 640080"/>
              <a:gd name="connsiteX11" fmla="*/ 45881 w 914400"/>
              <a:gd name="connsiteY11" fmla="*/ 183041 h 640080"/>
              <a:gd name="connsiteX12" fmla="*/ 161 w 914400"/>
              <a:gd name="connsiteY12" fmla="*/ 217331 h 640080"/>
              <a:gd name="connsiteX13" fmla="*/ 161 w 914400"/>
              <a:gd name="connsiteY13" fmla="*/ 274481 h 640080"/>
              <a:gd name="connsiteX14" fmla="*/ 45881 w 914400"/>
              <a:gd name="connsiteY14" fmla="*/ 308771 h 640080"/>
              <a:gd name="connsiteX15" fmla="*/ 45881 w 914400"/>
              <a:gd name="connsiteY15" fmla="*/ 331631 h 640080"/>
              <a:gd name="connsiteX16" fmla="*/ 161 w 914400"/>
              <a:gd name="connsiteY16" fmla="*/ 365921 h 640080"/>
              <a:gd name="connsiteX17" fmla="*/ 161 w 914400"/>
              <a:gd name="connsiteY17" fmla="*/ 423071 h 640080"/>
              <a:gd name="connsiteX18" fmla="*/ 45881 w 914400"/>
              <a:gd name="connsiteY18" fmla="*/ 457361 h 640080"/>
              <a:gd name="connsiteX19" fmla="*/ 45881 w 914400"/>
              <a:gd name="connsiteY19" fmla="*/ 548801 h 640080"/>
              <a:gd name="connsiteX20" fmla="*/ 114461 w 914400"/>
              <a:gd name="connsiteY20" fmla="*/ 640241 h 640080"/>
              <a:gd name="connsiteX21" fmla="*/ 114461 w 914400"/>
              <a:gd name="connsiteY21" fmla="*/ 457361 h 640080"/>
              <a:gd name="connsiteX22" fmla="*/ 137321 w 914400"/>
              <a:gd name="connsiteY22" fmla="*/ 457361 h 640080"/>
              <a:gd name="connsiteX23" fmla="*/ 137321 w 914400"/>
              <a:gd name="connsiteY23" fmla="*/ 640241 h 640080"/>
              <a:gd name="connsiteX24" fmla="*/ 137325 w 914400"/>
              <a:gd name="connsiteY24" fmla="*/ 640241 h 640080"/>
              <a:gd name="connsiteX25" fmla="*/ 537371 w 914400"/>
              <a:gd name="connsiteY25" fmla="*/ 445931 h 640080"/>
              <a:gd name="connsiteX26" fmla="*/ 242485 w 914400"/>
              <a:gd name="connsiteY26" fmla="*/ 445931 h 640080"/>
              <a:gd name="connsiteX27" fmla="*/ 266374 w 914400"/>
              <a:gd name="connsiteY27" fmla="*/ 423071 h 640080"/>
              <a:gd name="connsiteX28" fmla="*/ 674531 w 914400"/>
              <a:gd name="connsiteY28" fmla="*/ 423071 h 640080"/>
              <a:gd name="connsiteX29" fmla="*/ 846844 w 914400"/>
              <a:gd name="connsiteY29" fmla="*/ 388432 h 640080"/>
              <a:gd name="connsiteX30" fmla="*/ 914561 w 914400"/>
              <a:gd name="connsiteY30" fmla="*/ 320201 h 640080"/>
              <a:gd name="connsiteX31" fmla="*/ 846844 w 914400"/>
              <a:gd name="connsiteY31" fmla="*/ 251969 h 640080"/>
              <a:gd name="connsiteX32" fmla="*/ 697391 w 914400"/>
              <a:gd name="connsiteY32" fmla="*/ 377351 h 640080"/>
              <a:gd name="connsiteX33" fmla="*/ 685961 w 914400"/>
              <a:gd name="connsiteY33" fmla="*/ 365921 h 640080"/>
              <a:gd name="connsiteX34" fmla="*/ 685961 w 914400"/>
              <a:gd name="connsiteY34" fmla="*/ 274481 h 640080"/>
              <a:gd name="connsiteX35" fmla="*/ 697391 w 914400"/>
              <a:gd name="connsiteY35" fmla="*/ 263051 h 640080"/>
              <a:gd name="connsiteX36" fmla="*/ 697391 w 914400"/>
              <a:gd name="connsiteY36" fmla="*/ 37735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914400" h="640080">
                <a:moveTo>
                  <a:pt x="846844" y="251969"/>
                </a:moveTo>
                <a:cubicBezTo>
                  <a:pt x="799882" y="229955"/>
                  <a:pt x="737077" y="217331"/>
                  <a:pt x="674531" y="217331"/>
                </a:cubicBezTo>
                <a:lnTo>
                  <a:pt x="266375" y="217331"/>
                </a:lnTo>
                <a:cubicBezTo>
                  <a:pt x="259300" y="207965"/>
                  <a:pt x="251252" y="200217"/>
                  <a:pt x="242487" y="194471"/>
                </a:cubicBezTo>
                <a:lnTo>
                  <a:pt x="537371" y="194471"/>
                </a:lnTo>
                <a:cubicBezTo>
                  <a:pt x="327569" y="151247"/>
                  <a:pt x="313633" y="161"/>
                  <a:pt x="137325" y="161"/>
                </a:cubicBezTo>
                <a:lnTo>
                  <a:pt x="137321" y="161"/>
                </a:lnTo>
                <a:lnTo>
                  <a:pt x="137321" y="183041"/>
                </a:lnTo>
                <a:lnTo>
                  <a:pt x="114461" y="183041"/>
                </a:lnTo>
                <a:lnTo>
                  <a:pt x="114461" y="161"/>
                </a:lnTo>
                <a:cubicBezTo>
                  <a:pt x="76585" y="161"/>
                  <a:pt x="45881" y="41100"/>
                  <a:pt x="45881" y="91601"/>
                </a:cubicBezTo>
                <a:lnTo>
                  <a:pt x="45881" y="183041"/>
                </a:lnTo>
                <a:cubicBezTo>
                  <a:pt x="12738" y="183041"/>
                  <a:pt x="161" y="197374"/>
                  <a:pt x="161" y="217331"/>
                </a:cubicBezTo>
                <a:lnTo>
                  <a:pt x="161" y="274481"/>
                </a:lnTo>
                <a:cubicBezTo>
                  <a:pt x="161" y="294459"/>
                  <a:pt x="12761" y="308771"/>
                  <a:pt x="45881" y="308771"/>
                </a:cubicBezTo>
                <a:lnTo>
                  <a:pt x="45881" y="331631"/>
                </a:lnTo>
                <a:cubicBezTo>
                  <a:pt x="12738" y="331631"/>
                  <a:pt x="161" y="345964"/>
                  <a:pt x="161" y="365921"/>
                </a:cubicBezTo>
                <a:lnTo>
                  <a:pt x="161" y="423071"/>
                </a:lnTo>
                <a:cubicBezTo>
                  <a:pt x="161" y="443049"/>
                  <a:pt x="12761" y="457361"/>
                  <a:pt x="45881" y="457361"/>
                </a:cubicBezTo>
                <a:lnTo>
                  <a:pt x="45881" y="548801"/>
                </a:lnTo>
                <a:cubicBezTo>
                  <a:pt x="45881" y="599301"/>
                  <a:pt x="76585" y="640241"/>
                  <a:pt x="114461" y="640241"/>
                </a:cubicBezTo>
                <a:lnTo>
                  <a:pt x="114461" y="457361"/>
                </a:lnTo>
                <a:lnTo>
                  <a:pt x="137321" y="457361"/>
                </a:lnTo>
                <a:lnTo>
                  <a:pt x="137321" y="640241"/>
                </a:lnTo>
                <a:lnTo>
                  <a:pt x="137325" y="640241"/>
                </a:lnTo>
                <a:cubicBezTo>
                  <a:pt x="313633" y="640241"/>
                  <a:pt x="327569" y="489155"/>
                  <a:pt x="537371" y="445931"/>
                </a:cubicBezTo>
                <a:lnTo>
                  <a:pt x="242485" y="445931"/>
                </a:lnTo>
                <a:cubicBezTo>
                  <a:pt x="251251" y="440184"/>
                  <a:pt x="259299" y="432436"/>
                  <a:pt x="266374" y="423071"/>
                </a:cubicBezTo>
                <a:lnTo>
                  <a:pt x="674531" y="423071"/>
                </a:lnTo>
                <a:cubicBezTo>
                  <a:pt x="737077" y="423071"/>
                  <a:pt x="799882" y="410446"/>
                  <a:pt x="846844" y="388432"/>
                </a:cubicBezTo>
                <a:cubicBezTo>
                  <a:pt x="889246" y="368557"/>
                  <a:pt x="914561" y="343049"/>
                  <a:pt x="914561" y="320201"/>
                </a:cubicBezTo>
                <a:cubicBezTo>
                  <a:pt x="914561" y="297352"/>
                  <a:pt x="889246" y="271845"/>
                  <a:pt x="846844" y="251969"/>
                </a:cubicBezTo>
                <a:close/>
                <a:moveTo>
                  <a:pt x="697391" y="377351"/>
                </a:moveTo>
                <a:cubicBezTo>
                  <a:pt x="691078" y="377351"/>
                  <a:pt x="685961" y="372233"/>
                  <a:pt x="685961" y="365921"/>
                </a:cubicBezTo>
                <a:lnTo>
                  <a:pt x="685961" y="274481"/>
                </a:lnTo>
                <a:cubicBezTo>
                  <a:pt x="685961" y="268168"/>
                  <a:pt x="691078" y="263051"/>
                  <a:pt x="697391" y="263051"/>
                </a:cubicBezTo>
                <a:cubicBezTo>
                  <a:pt x="742981" y="263051"/>
                  <a:pt x="743028" y="377351"/>
                  <a:pt x="697391" y="377351"/>
                </a:cubicBezTo>
                <a:close/>
              </a:path>
            </a:pathLst>
          </a:custGeom>
          <a:solidFill>
            <a:srgbClr val="910830"/>
          </a:solidFill>
          <a:ln w="1429" cap="flat">
            <a:noFill/>
            <a:prstDash val="solid"/>
            <a:miter/>
          </a:ln>
        </p:spPr>
        <p:txBody>
          <a:bodyPr rtlCol="0" anchor="ctr"/>
          <a:lstStyle/>
          <a:p>
            <a:endParaRPr lang="en-GB"/>
          </a:p>
        </p:txBody>
      </p:sp>
      <p:sp>
        <p:nvSpPr>
          <p:cNvPr id="155" name="Grafik 286">
            <a:extLst>
              <a:ext uri="{FF2B5EF4-FFF2-40B4-BE49-F238E27FC236}">
                <a16:creationId xmlns:a16="http://schemas.microsoft.com/office/drawing/2014/main" id="{1D9C0639-DEAA-4C65-ADA1-5520EFD4E935}"/>
              </a:ext>
            </a:extLst>
          </p:cNvPr>
          <p:cNvSpPr/>
          <p:nvPr/>
        </p:nvSpPr>
        <p:spPr>
          <a:xfrm>
            <a:off x="615766" y="2276562"/>
            <a:ext cx="536651" cy="477023"/>
          </a:xfrm>
          <a:custGeom>
            <a:avLst/>
            <a:gdLst>
              <a:gd name="connsiteX0" fmla="*/ 216143 w 822960"/>
              <a:gd name="connsiteY0" fmla="*/ 239273 h 731520"/>
              <a:gd name="connsiteX1" fmla="*/ 253191 w 822960"/>
              <a:gd name="connsiteY1" fmla="*/ 251632 h 731520"/>
              <a:gd name="connsiteX2" fmla="*/ 259863 w 822960"/>
              <a:gd name="connsiteY2" fmla="*/ 251632 h 731520"/>
              <a:gd name="connsiteX3" fmla="*/ 267321 w 822960"/>
              <a:gd name="connsiteY3" fmla="*/ 214313 h 731520"/>
              <a:gd name="connsiteX4" fmla="*/ 271907 w 822960"/>
              <a:gd name="connsiteY4" fmla="*/ 197468 h 731520"/>
              <a:gd name="connsiteX5" fmla="*/ 242918 w 822960"/>
              <a:gd name="connsiteY5" fmla="*/ 139489 h 731520"/>
              <a:gd name="connsiteX6" fmla="*/ 276922 w 822960"/>
              <a:gd name="connsiteY6" fmla="*/ 37491 h 731520"/>
              <a:gd name="connsiteX7" fmla="*/ 262463 w 822960"/>
              <a:gd name="connsiteY7" fmla="*/ 8573 h 731520"/>
              <a:gd name="connsiteX8" fmla="*/ 240789 w 822960"/>
              <a:gd name="connsiteY8" fmla="*/ 1343 h 731520"/>
              <a:gd name="connsiteX9" fmla="*/ 211871 w 822960"/>
              <a:gd name="connsiteY9" fmla="*/ 15802 h 731520"/>
              <a:gd name="connsiteX10" fmla="*/ 174881 w 822960"/>
              <a:gd name="connsiteY10" fmla="*/ 126787 h 731520"/>
              <a:gd name="connsiteX11" fmla="*/ 177353 w 822960"/>
              <a:gd name="connsiteY11" fmla="*/ 161692 h 731520"/>
              <a:gd name="connsiteX12" fmla="*/ 216143 w 822960"/>
              <a:gd name="connsiteY12" fmla="*/ 239273 h 731520"/>
              <a:gd name="connsiteX13" fmla="*/ 819276 w 822960"/>
              <a:gd name="connsiteY13" fmla="*/ 499348 h 731520"/>
              <a:gd name="connsiteX14" fmla="*/ 743909 w 822960"/>
              <a:gd name="connsiteY14" fmla="*/ 386306 h 731520"/>
              <a:gd name="connsiteX15" fmla="*/ 705876 w 822960"/>
              <a:gd name="connsiteY15" fmla="*/ 365946 h 731520"/>
              <a:gd name="connsiteX16" fmla="*/ 594519 w 822960"/>
              <a:gd name="connsiteY16" fmla="*/ 365946 h 731520"/>
              <a:gd name="connsiteX17" fmla="*/ 693089 w 822960"/>
              <a:gd name="connsiteY17" fmla="*/ 331142 h 731520"/>
              <a:gd name="connsiteX18" fmla="*/ 716677 w 822960"/>
              <a:gd name="connsiteY18" fmla="*/ 313125 h 731520"/>
              <a:gd name="connsiteX19" fmla="*/ 793258 w 822960"/>
              <a:gd name="connsiteY19" fmla="*/ 198239 h 731520"/>
              <a:gd name="connsiteX20" fmla="*/ 786915 w 822960"/>
              <a:gd name="connsiteY20" fmla="*/ 166535 h 731520"/>
              <a:gd name="connsiteX21" fmla="*/ 767898 w 822960"/>
              <a:gd name="connsiteY21" fmla="*/ 153848 h 731520"/>
              <a:gd name="connsiteX22" fmla="*/ 736194 w 822960"/>
              <a:gd name="connsiteY22" fmla="*/ 160192 h 731520"/>
              <a:gd name="connsiteX23" fmla="*/ 663956 w 822960"/>
              <a:gd name="connsiteY23" fmla="*/ 268534 h 731520"/>
              <a:gd name="connsiteX24" fmla="*/ 577517 w 822960"/>
              <a:gd name="connsiteY24" fmla="*/ 297352 h 731520"/>
              <a:gd name="connsiteX25" fmla="*/ 525939 w 822960"/>
              <a:gd name="connsiteY25" fmla="*/ 297352 h 731520"/>
              <a:gd name="connsiteX26" fmla="*/ 511123 w 822960"/>
              <a:gd name="connsiteY26" fmla="*/ 223271 h 731520"/>
              <a:gd name="connsiteX27" fmla="*/ 411639 w 822960"/>
              <a:gd name="connsiteY27" fmla="*/ 137332 h 731520"/>
              <a:gd name="connsiteX28" fmla="*/ 312155 w 822960"/>
              <a:gd name="connsiteY28" fmla="*/ 223271 h 731520"/>
              <a:gd name="connsiteX29" fmla="*/ 297339 w 822960"/>
              <a:gd name="connsiteY29" fmla="*/ 297352 h 731520"/>
              <a:gd name="connsiteX30" fmla="*/ 245761 w 822960"/>
              <a:gd name="connsiteY30" fmla="*/ 297352 h 731520"/>
              <a:gd name="connsiteX31" fmla="*/ 159336 w 822960"/>
              <a:gd name="connsiteY31" fmla="*/ 268534 h 731520"/>
              <a:gd name="connsiteX32" fmla="*/ 87084 w 822960"/>
              <a:gd name="connsiteY32" fmla="*/ 160192 h 731520"/>
              <a:gd name="connsiteX33" fmla="*/ 55380 w 822960"/>
              <a:gd name="connsiteY33" fmla="*/ 153848 h 731520"/>
              <a:gd name="connsiteX34" fmla="*/ 36364 w 822960"/>
              <a:gd name="connsiteY34" fmla="*/ 166535 h 731520"/>
              <a:gd name="connsiteX35" fmla="*/ 30020 w 822960"/>
              <a:gd name="connsiteY35" fmla="*/ 198239 h 731520"/>
              <a:gd name="connsiteX36" fmla="*/ 106601 w 822960"/>
              <a:gd name="connsiteY36" fmla="*/ 313125 h 731520"/>
              <a:gd name="connsiteX37" fmla="*/ 130190 w 822960"/>
              <a:gd name="connsiteY37" fmla="*/ 331142 h 731520"/>
              <a:gd name="connsiteX38" fmla="*/ 228759 w 822960"/>
              <a:gd name="connsiteY38" fmla="*/ 365932 h 731520"/>
              <a:gd name="connsiteX39" fmla="*/ 117402 w 822960"/>
              <a:gd name="connsiteY39" fmla="*/ 365932 h 731520"/>
              <a:gd name="connsiteX40" fmla="*/ 79355 w 822960"/>
              <a:gd name="connsiteY40" fmla="*/ 386291 h 731520"/>
              <a:gd name="connsiteX41" fmla="*/ 4002 w 822960"/>
              <a:gd name="connsiteY41" fmla="*/ 499348 h 731520"/>
              <a:gd name="connsiteX42" fmla="*/ 10346 w 822960"/>
              <a:gd name="connsiteY42" fmla="*/ 531052 h 731520"/>
              <a:gd name="connsiteX43" fmla="*/ 29363 w 822960"/>
              <a:gd name="connsiteY43" fmla="*/ 543740 h 731520"/>
              <a:gd name="connsiteX44" fmla="*/ 61067 w 822960"/>
              <a:gd name="connsiteY44" fmla="*/ 537396 h 731520"/>
              <a:gd name="connsiteX45" fmla="*/ 129647 w 822960"/>
              <a:gd name="connsiteY45" fmla="*/ 434526 h 731520"/>
              <a:gd name="connsiteX46" fmla="*/ 196884 w 822960"/>
              <a:gd name="connsiteY46" fmla="*/ 434526 h 731520"/>
              <a:gd name="connsiteX47" fmla="*/ 109973 w 822960"/>
              <a:gd name="connsiteY47" fmla="*/ 573586 h 731520"/>
              <a:gd name="connsiteX48" fmla="*/ 103029 w 822960"/>
              <a:gd name="connsiteY48" fmla="*/ 597818 h 731520"/>
              <a:gd name="connsiteX49" fmla="*/ 103029 w 822960"/>
              <a:gd name="connsiteY49" fmla="*/ 708832 h 731520"/>
              <a:gd name="connsiteX50" fmla="*/ 125889 w 822960"/>
              <a:gd name="connsiteY50" fmla="*/ 731692 h 731520"/>
              <a:gd name="connsiteX51" fmla="*/ 148749 w 822960"/>
              <a:gd name="connsiteY51" fmla="*/ 731692 h 731520"/>
              <a:gd name="connsiteX52" fmla="*/ 171609 w 822960"/>
              <a:gd name="connsiteY52" fmla="*/ 708832 h 731520"/>
              <a:gd name="connsiteX53" fmla="*/ 171609 w 822960"/>
              <a:gd name="connsiteY53" fmla="*/ 604376 h 731520"/>
              <a:gd name="connsiteX54" fmla="*/ 277451 w 822960"/>
              <a:gd name="connsiteY54" fmla="*/ 435026 h 731520"/>
              <a:gd name="connsiteX55" fmla="*/ 274479 w 822960"/>
              <a:gd name="connsiteY55" fmla="*/ 495334 h 731520"/>
              <a:gd name="connsiteX56" fmla="*/ 411639 w 822960"/>
              <a:gd name="connsiteY56" fmla="*/ 640252 h 731520"/>
              <a:gd name="connsiteX57" fmla="*/ 548799 w 822960"/>
              <a:gd name="connsiteY57" fmla="*/ 495334 h 731520"/>
              <a:gd name="connsiteX58" fmla="*/ 545827 w 822960"/>
              <a:gd name="connsiteY58" fmla="*/ 435026 h 731520"/>
              <a:gd name="connsiteX59" fmla="*/ 651669 w 822960"/>
              <a:gd name="connsiteY59" fmla="*/ 604376 h 731520"/>
              <a:gd name="connsiteX60" fmla="*/ 651669 w 822960"/>
              <a:gd name="connsiteY60" fmla="*/ 708832 h 731520"/>
              <a:gd name="connsiteX61" fmla="*/ 674529 w 822960"/>
              <a:gd name="connsiteY61" fmla="*/ 731692 h 731520"/>
              <a:gd name="connsiteX62" fmla="*/ 697389 w 822960"/>
              <a:gd name="connsiteY62" fmla="*/ 731692 h 731520"/>
              <a:gd name="connsiteX63" fmla="*/ 720249 w 822960"/>
              <a:gd name="connsiteY63" fmla="*/ 708832 h 731520"/>
              <a:gd name="connsiteX64" fmla="*/ 720249 w 822960"/>
              <a:gd name="connsiteY64" fmla="*/ 597804 h 731520"/>
              <a:gd name="connsiteX65" fmla="*/ 713305 w 822960"/>
              <a:gd name="connsiteY65" fmla="*/ 573572 h 731520"/>
              <a:gd name="connsiteX66" fmla="*/ 626395 w 822960"/>
              <a:gd name="connsiteY66" fmla="*/ 434512 h 731520"/>
              <a:gd name="connsiteX67" fmla="*/ 693632 w 822960"/>
              <a:gd name="connsiteY67" fmla="*/ 434512 h 731520"/>
              <a:gd name="connsiteX68" fmla="*/ 762212 w 822960"/>
              <a:gd name="connsiteY68" fmla="*/ 537382 h 731520"/>
              <a:gd name="connsiteX69" fmla="*/ 793915 w 822960"/>
              <a:gd name="connsiteY69" fmla="*/ 543725 h 731520"/>
              <a:gd name="connsiteX70" fmla="*/ 812932 w 822960"/>
              <a:gd name="connsiteY70" fmla="*/ 531038 h 731520"/>
              <a:gd name="connsiteX71" fmla="*/ 819276 w 822960"/>
              <a:gd name="connsiteY71" fmla="*/ 499348 h 731520"/>
              <a:gd name="connsiteX72" fmla="*/ 580360 w 822960"/>
              <a:gd name="connsiteY72" fmla="*/ 139489 h 731520"/>
              <a:gd name="connsiteX73" fmla="*/ 551371 w 822960"/>
              <a:gd name="connsiteY73" fmla="*/ 197468 h 731520"/>
              <a:gd name="connsiteX74" fmla="*/ 555957 w 822960"/>
              <a:gd name="connsiteY74" fmla="*/ 214313 h 731520"/>
              <a:gd name="connsiteX75" fmla="*/ 563415 w 822960"/>
              <a:gd name="connsiteY75" fmla="*/ 251632 h 731520"/>
              <a:gd name="connsiteX76" fmla="*/ 570088 w 822960"/>
              <a:gd name="connsiteY76" fmla="*/ 251632 h 731520"/>
              <a:gd name="connsiteX77" fmla="*/ 607135 w 822960"/>
              <a:gd name="connsiteY77" fmla="*/ 239273 h 731520"/>
              <a:gd name="connsiteX78" fmla="*/ 645926 w 822960"/>
              <a:gd name="connsiteY78" fmla="*/ 161692 h 731520"/>
              <a:gd name="connsiteX79" fmla="*/ 648397 w 822960"/>
              <a:gd name="connsiteY79" fmla="*/ 126787 h 731520"/>
              <a:gd name="connsiteX80" fmla="*/ 611407 w 822960"/>
              <a:gd name="connsiteY80" fmla="*/ 15802 h 731520"/>
              <a:gd name="connsiteX81" fmla="*/ 582489 w 822960"/>
              <a:gd name="connsiteY81" fmla="*/ 1343 h 731520"/>
              <a:gd name="connsiteX82" fmla="*/ 560815 w 822960"/>
              <a:gd name="connsiteY82" fmla="*/ 8573 h 731520"/>
              <a:gd name="connsiteX83" fmla="*/ 546356 w 822960"/>
              <a:gd name="connsiteY83" fmla="*/ 37491 h 731520"/>
              <a:gd name="connsiteX84" fmla="*/ 580360 w 822960"/>
              <a:gd name="connsiteY84" fmla="*/ 13948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822960" h="731520">
                <a:moveTo>
                  <a:pt x="216143" y="239273"/>
                </a:moveTo>
                <a:lnTo>
                  <a:pt x="253191" y="251632"/>
                </a:lnTo>
                <a:lnTo>
                  <a:pt x="259863" y="251632"/>
                </a:lnTo>
                <a:lnTo>
                  <a:pt x="267321" y="214313"/>
                </a:lnTo>
                <a:cubicBezTo>
                  <a:pt x="268350" y="209198"/>
                  <a:pt x="269893" y="203483"/>
                  <a:pt x="271907" y="197468"/>
                </a:cubicBezTo>
                <a:lnTo>
                  <a:pt x="242918" y="139489"/>
                </a:lnTo>
                <a:lnTo>
                  <a:pt x="276922" y="37491"/>
                </a:lnTo>
                <a:cubicBezTo>
                  <a:pt x="280909" y="25518"/>
                  <a:pt x="274451" y="12573"/>
                  <a:pt x="262463" y="8573"/>
                </a:cubicBezTo>
                <a:lnTo>
                  <a:pt x="240789" y="1343"/>
                </a:lnTo>
                <a:cubicBezTo>
                  <a:pt x="228816" y="-2657"/>
                  <a:pt x="215858" y="3815"/>
                  <a:pt x="211871" y="15802"/>
                </a:cubicBezTo>
                <a:lnTo>
                  <a:pt x="174881" y="126787"/>
                </a:lnTo>
                <a:cubicBezTo>
                  <a:pt x="171050" y="138291"/>
                  <a:pt x="171939" y="150843"/>
                  <a:pt x="177353" y="161692"/>
                </a:cubicBezTo>
                <a:lnTo>
                  <a:pt x="216143" y="239273"/>
                </a:lnTo>
                <a:close/>
                <a:moveTo>
                  <a:pt x="819276" y="499348"/>
                </a:moveTo>
                <a:lnTo>
                  <a:pt x="743909" y="386306"/>
                </a:lnTo>
                <a:cubicBezTo>
                  <a:pt x="735431" y="373589"/>
                  <a:pt x="721160" y="365949"/>
                  <a:pt x="705876" y="365946"/>
                </a:cubicBezTo>
                <a:lnTo>
                  <a:pt x="594519" y="365946"/>
                </a:lnTo>
                <a:lnTo>
                  <a:pt x="693089" y="331142"/>
                </a:lnTo>
                <a:cubicBezTo>
                  <a:pt x="702735" y="327924"/>
                  <a:pt x="711034" y="321585"/>
                  <a:pt x="716677" y="313125"/>
                </a:cubicBezTo>
                <a:lnTo>
                  <a:pt x="793258" y="198239"/>
                </a:lnTo>
                <a:cubicBezTo>
                  <a:pt x="800259" y="187738"/>
                  <a:pt x="797416" y="173536"/>
                  <a:pt x="786915" y="166535"/>
                </a:cubicBezTo>
                <a:lnTo>
                  <a:pt x="767898" y="153848"/>
                </a:lnTo>
                <a:cubicBezTo>
                  <a:pt x="757397" y="146847"/>
                  <a:pt x="743195" y="149690"/>
                  <a:pt x="736194" y="160192"/>
                </a:cubicBezTo>
                <a:lnTo>
                  <a:pt x="663956" y="268534"/>
                </a:lnTo>
                <a:lnTo>
                  <a:pt x="577517" y="297352"/>
                </a:lnTo>
                <a:lnTo>
                  <a:pt x="525939" y="297352"/>
                </a:lnTo>
                <a:lnTo>
                  <a:pt x="511123" y="223271"/>
                </a:lnTo>
                <a:cubicBezTo>
                  <a:pt x="507994" y="207598"/>
                  <a:pt x="486306" y="137332"/>
                  <a:pt x="411639" y="137332"/>
                </a:cubicBezTo>
                <a:cubicBezTo>
                  <a:pt x="336973" y="137332"/>
                  <a:pt x="315284" y="207598"/>
                  <a:pt x="312155" y="223271"/>
                </a:cubicBezTo>
                <a:lnTo>
                  <a:pt x="297339" y="297352"/>
                </a:lnTo>
                <a:lnTo>
                  <a:pt x="245761" y="297352"/>
                </a:lnTo>
                <a:lnTo>
                  <a:pt x="159336" y="268534"/>
                </a:lnTo>
                <a:lnTo>
                  <a:pt x="87084" y="160192"/>
                </a:lnTo>
                <a:cubicBezTo>
                  <a:pt x="80083" y="149690"/>
                  <a:pt x="65896" y="146847"/>
                  <a:pt x="55380" y="153848"/>
                </a:cubicBezTo>
                <a:lnTo>
                  <a:pt x="36364" y="166535"/>
                </a:lnTo>
                <a:cubicBezTo>
                  <a:pt x="25862" y="173536"/>
                  <a:pt x="23019" y="187724"/>
                  <a:pt x="30020" y="198239"/>
                </a:cubicBezTo>
                <a:lnTo>
                  <a:pt x="106601" y="313125"/>
                </a:lnTo>
                <a:cubicBezTo>
                  <a:pt x="112244" y="321585"/>
                  <a:pt x="120543" y="327924"/>
                  <a:pt x="130190" y="331142"/>
                </a:cubicBezTo>
                <a:lnTo>
                  <a:pt x="228759" y="365932"/>
                </a:lnTo>
                <a:lnTo>
                  <a:pt x="117402" y="365932"/>
                </a:lnTo>
                <a:cubicBezTo>
                  <a:pt x="102115" y="365935"/>
                  <a:pt x="87839" y="373574"/>
                  <a:pt x="79355" y="386291"/>
                </a:cubicBezTo>
                <a:lnTo>
                  <a:pt x="4002" y="499348"/>
                </a:lnTo>
                <a:cubicBezTo>
                  <a:pt x="-2998" y="509850"/>
                  <a:pt x="-169" y="524051"/>
                  <a:pt x="10346" y="531052"/>
                </a:cubicBezTo>
                <a:lnTo>
                  <a:pt x="29363" y="543740"/>
                </a:lnTo>
                <a:cubicBezTo>
                  <a:pt x="39864" y="550741"/>
                  <a:pt x="54066" y="547897"/>
                  <a:pt x="61067" y="537396"/>
                </a:cubicBezTo>
                <a:lnTo>
                  <a:pt x="129647" y="434526"/>
                </a:lnTo>
                <a:lnTo>
                  <a:pt x="196884" y="434526"/>
                </a:lnTo>
                <a:lnTo>
                  <a:pt x="109973" y="573586"/>
                </a:lnTo>
                <a:cubicBezTo>
                  <a:pt x="105433" y="580853"/>
                  <a:pt x="103026" y="589249"/>
                  <a:pt x="103029" y="597818"/>
                </a:cubicBezTo>
                <a:lnTo>
                  <a:pt x="103029" y="708832"/>
                </a:lnTo>
                <a:cubicBezTo>
                  <a:pt x="103029" y="721462"/>
                  <a:pt x="113259" y="731692"/>
                  <a:pt x="125889" y="731692"/>
                </a:cubicBezTo>
                <a:lnTo>
                  <a:pt x="148749" y="731692"/>
                </a:lnTo>
                <a:cubicBezTo>
                  <a:pt x="161379" y="731692"/>
                  <a:pt x="171609" y="721462"/>
                  <a:pt x="171609" y="708832"/>
                </a:cubicBezTo>
                <a:lnTo>
                  <a:pt x="171609" y="604376"/>
                </a:lnTo>
                <a:lnTo>
                  <a:pt x="277451" y="435026"/>
                </a:lnTo>
                <a:cubicBezTo>
                  <a:pt x="276008" y="455100"/>
                  <a:pt x="274479" y="475188"/>
                  <a:pt x="274479" y="495334"/>
                </a:cubicBezTo>
                <a:cubicBezTo>
                  <a:pt x="274479" y="571157"/>
                  <a:pt x="332715" y="640252"/>
                  <a:pt x="411639" y="640252"/>
                </a:cubicBezTo>
                <a:cubicBezTo>
                  <a:pt x="490563" y="640252"/>
                  <a:pt x="548799" y="571157"/>
                  <a:pt x="548799" y="495334"/>
                </a:cubicBezTo>
                <a:cubicBezTo>
                  <a:pt x="548799" y="475188"/>
                  <a:pt x="547256" y="455100"/>
                  <a:pt x="545827" y="435026"/>
                </a:cubicBezTo>
                <a:lnTo>
                  <a:pt x="651669" y="604376"/>
                </a:lnTo>
                <a:lnTo>
                  <a:pt x="651669" y="708832"/>
                </a:lnTo>
                <a:cubicBezTo>
                  <a:pt x="651669" y="721462"/>
                  <a:pt x="661899" y="731692"/>
                  <a:pt x="674529" y="731692"/>
                </a:cubicBezTo>
                <a:lnTo>
                  <a:pt x="697389" y="731692"/>
                </a:lnTo>
                <a:cubicBezTo>
                  <a:pt x="710019" y="731692"/>
                  <a:pt x="720249" y="721462"/>
                  <a:pt x="720249" y="708832"/>
                </a:cubicBezTo>
                <a:lnTo>
                  <a:pt x="720249" y="597804"/>
                </a:lnTo>
                <a:cubicBezTo>
                  <a:pt x="720249" y="589231"/>
                  <a:pt x="717835" y="580830"/>
                  <a:pt x="713305" y="573572"/>
                </a:cubicBezTo>
                <a:lnTo>
                  <a:pt x="626395" y="434512"/>
                </a:lnTo>
                <a:lnTo>
                  <a:pt x="693632" y="434512"/>
                </a:lnTo>
                <a:lnTo>
                  <a:pt x="762212" y="537382"/>
                </a:lnTo>
                <a:cubicBezTo>
                  <a:pt x="769212" y="547883"/>
                  <a:pt x="783414" y="550726"/>
                  <a:pt x="793915" y="543725"/>
                </a:cubicBezTo>
                <a:lnTo>
                  <a:pt x="812932" y="531038"/>
                </a:lnTo>
                <a:cubicBezTo>
                  <a:pt x="823448" y="524037"/>
                  <a:pt x="826277" y="509850"/>
                  <a:pt x="819276" y="499348"/>
                </a:cubicBezTo>
                <a:close/>
                <a:moveTo>
                  <a:pt x="580360" y="139489"/>
                </a:moveTo>
                <a:lnTo>
                  <a:pt x="551371" y="197468"/>
                </a:lnTo>
                <a:cubicBezTo>
                  <a:pt x="553385" y="203483"/>
                  <a:pt x="554928" y="209198"/>
                  <a:pt x="555957" y="214313"/>
                </a:cubicBezTo>
                <a:lnTo>
                  <a:pt x="563415" y="251632"/>
                </a:lnTo>
                <a:lnTo>
                  <a:pt x="570088" y="251632"/>
                </a:lnTo>
                <a:lnTo>
                  <a:pt x="607135" y="239273"/>
                </a:lnTo>
                <a:lnTo>
                  <a:pt x="645926" y="161692"/>
                </a:lnTo>
                <a:cubicBezTo>
                  <a:pt x="651346" y="150845"/>
                  <a:pt x="652235" y="138290"/>
                  <a:pt x="648397" y="126787"/>
                </a:cubicBezTo>
                <a:lnTo>
                  <a:pt x="611407" y="15802"/>
                </a:lnTo>
                <a:cubicBezTo>
                  <a:pt x="607421" y="3829"/>
                  <a:pt x="594462" y="-2657"/>
                  <a:pt x="582489" y="1343"/>
                </a:cubicBezTo>
                <a:lnTo>
                  <a:pt x="560815" y="8573"/>
                </a:lnTo>
                <a:cubicBezTo>
                  <a:pt x="548842" y="12573"/>
                  <a:pt x="542370" y="25518"/>
                  <a:pt x="546356" y="37491"/>
                </a:cubicBezTo>
                <a:lnTo>
                  <a:pt x="580360" y="139489"/>
                </a:lnTo>
                <a:close/>
              </a:path>
            </a:pathLst>
          </a:custGeom>
          <a:solidFill>
            <a:srgbClr val="910830"/>
          </a:solidFill>
          <a:ln w="1422" cap="flat">
            <a:noFill/>
            <a:prstDash val="solid"/>
            <a:miter/>
          </a:ln>
        </p:spPr>
        <p:txBody>
          <a:bodyPr rtlCol="0" anchor="ctr"/>
          <a:lstStyle/>
          <a:p>
            <a:endParaRPr lang="en-GB"/>
          </a:p>
        </p:txBody>
      </p:sp>
      <p:sp>
        <p:nvSpPr>
          <p:cNvPr id="156" name="Grafik 287">
            <a:extLst>
              <a:ext uri="{FF2B5EF4-FFF2-40B4-BE49-F238E27FC236}">
                <a16:creationId xmlns:a16="http://schemas.microsoft.com/office/drawing/2014/main" id="{18AA008D-642A-475A-A917-79C469A60BE8}"/>
              </a:ext>
            </a:extLst>
          </p:cNvPr>
          <p:cNvSpPr/>
          <p:nvPr/>
        </p:nvSpPr>
        <p:spPr>
          <a:xfrm>
            <a:off x="3489241" y="2276570"/>
            <a:ext cx="477023" cy="477023"/>
          </a:xfrm>
          <a:custGeom>
            <a:avLst/>
            <a:gdLst>
              <a:gd name="connsiteX0" fmla="*/ 434499 w 731520"/>
              <a:gd name="connsiteY0" fmla="*/ 68739 h 731520"/>
              <a:gd name="connsiteX1" fmla="*/ 365919 w 731520"/>
              <a:gd name="connsiteY1" fmla="*/ 137319 h 731520"/>
              <a:gd name="connsiteX2" fmla="*/ 297339 w 731520"/>
              <a:gd name="connsiteY2" fmla="*/ 68739 h 731520"/>
              <a:gd name="connsiteX3" fmla="*/ 365919 w 731520"/>
              <a:gd name="connsiteY3" fmla="*/ 159 h 731520"/>
              <a:gd name="connsiteX4" fmla="*/ 434499 w 731520"/>
              <a:gd name="connsiteY4" fmla="*/ 68739 h 731520"/>
              <a:gd name="connsiteX5" fmla="*/ 365919 w 731520"/>
              <a:gd name="connsiteY5" fmla="*/ 594519 h 731520"/>
              <a:gd name="connsiteX6" fmla="*/ 297339 w 731520"/>
              <a:gd name="connsiteY6" fmla="*/ 663099 h 731520"/>
              <a:gd name="connsiteX7" fmla="*/ 365919 w 731520"/>
              <a:gd name="connsiteY7" fmla="*/ 731679 h 731520"/>
              <a:gd name="connsiteX8" fmla="*/ 434499 w 731520"/>
              <a:gd name="connsiteY8" fmla="*/ 663099 h 731520"/>
              <a:gd name="connsiteX9" fmla="*/ 365919 w 731520"/>
              <a:gd name="connsiteY9" fmla="*/ 594519 h 731520"/>
              <a:gd name="connsiteX10" fmla="*/ 663099 w 731520"/>
              <a:gd name="connsiteY10" fmla="*/ 297339 h 731520"/>
              <a:gd name="connsiteX11" fmla="*/ 594519 w 731520"/>
              <a:gd name="connsiteY11" fmla="*/ 365919 h 731520"/>
              <a:gd name="connsiteX12" fmla="*/ 663099 w 731520"/>
              <a:gd name="connsiteY12" fmla="*/ 434499 h 731520"/>
              <a:gd name="connsiteX13" fmla="*/ 731679 w 731520"/>
              <a:gd name="connsiteY13" fmla="*/ 365919 h 731520"/>
              <a:gd name="connsiteX14" fmla="*/ 663099 w 731520"/>
              <a:gd name="connsiteY14" fmla="*/ 297339 h 731520"/>
              <a:gd name="connsiteX15" fmla="*/ 137319 w 731520"/>
              <a:gd name="connsiteY15" fmla="*/ 365919 h 731520"/>
              <a:gd name="connsiteX16" fmla="*/ 68739 w 731520"/>
              <a:gd name="connsiteY16" fmla="*/ 297339 h 731520"/>
              <a:gd name="connsiteX17" fmla="*/ 159 w 731520"/>
              <a:gd name="connsiteY17" fmla="*/ 365919 h 731520"/>
              <a:gd name="connsiteX18" fmla="*/ 68739 w 731520"/>
              <a:gd name="connsiteY18" fmla="*/ 434499 h 731520"/>
              <a:gd name="connsiteX19" fmla="*/ 137319 w 731520"/>
              <a:gd name="connsiteY19" fmla="*/ 365919 h 731520"/>
              <a:gd name="connsiteX20" fmla="*/ 155781 w 731520"/>
              <a:gd name="connsiteY20" fmla="*/ 507477 h 731520"/>
              <a:gd name="connsiteX21" fmla="*/ 87201 w 731520"/>
              <a:gd name="connsiteY21" fmla="*/ 576057 h 731520"/>
              <a:gd name="connsiteX22" fmla="*/ 155781 w 731520"/>
              <a:gd name="connsiteY22" fmla="*/ 644637 h 731520"/>
              <a:gd name="connsiteX23" fmla="*/ 224361 w 731520"/>
              <a:gd name="connsiteY23" fmla="*/ 576057 h 731520"/>
              <a:gd name="connsiteX24" fmla="*/ 155781 w 731520"/>
              <a:gd name="connsiteY24" fmla="*/ 507477 h 731520"/>
              <a:gd name="connsiteX25" fmla="*/ 576057 w 731520"/>
              <a:gd name="connsiteY25" fmla="*/ 507477 h 731520"/>
              <a:gd name="connsiteX26" fmla="*/ 507477 w 731520"/>
              <a:gd name="connsiteY26" fmla="*/ 576057 h 731520"/>
              <a:gd name="connsiteX27" fmla="*/ 576057 w 731520"/>
              <a:gd name="connsiteY27" fmla="*/ 644637 h 731520"/>
              <a:gd name="connsiteX28" fmla="*/ 644637 w 731520"/>
              <a:gd name="connsiteY28" fmla="*/ 576057 h 731520"/>
              <a:gd name="connsiteX29" fmla="*/ 576057 w 731520"/>
              <a:gd name="connsiteY29" fmla="*/ 507477 h 731520"/>
              <a:gd name="connsiteX30" fmla="*/ 155781 w 731520"/>
              <a:gd name="connsiteY30" fmla="*/ 87201 h 731520"/>
              <a:gd name="connsiteX31" fmla="*/ 87201 w 731520"/>
              <a:gd name="connsiteY31" fmla="*/ 155781 h 731520"/>
              <a:gd name="connsiteX32" fmla="*/ 155781 w 731520"/>
              <a:gd name="connsiteY32" fmla="*/ 224361 h 731520"/>
              <a:gd name="connsiteX33" fmla="*/ 224361 w 731520"/>
              <a:gd name="connsiteY33" fmla="*/ 155781 h 731520"/>
              <a:gd name="connsiteX34" fmla="*/ 155781 w 731520"/>
              <a:gd name="connsiteY34" fmla="*/ 872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731520">
                <a:moveTo>
                  <a:pt x="434499" y="68739"/>
                </a:moveTo>
                <a:cubicBezTo>
                  <a:pt x="434499" y="106615"/>
                  <a:pt x="403795" y="137319"/>
                  <a:pt x="365919" y="137319"/>
                </a:cubicBezTo>
                <a:cubicBezTo>
                  <a:pt x="328043" y="137319"/>
                  <a:pt x="297339" y="106615"/>
                  <a:pt x="297339" y="68739"/>
                </a:cubicBezTo>
                <a:cubicBezTo>
                  <a:pt x="297339" y="30863"/>
                  <a:pt x="328043" y="159"/>
                  <a:pt x="365919" y="159"/>
                </a:cubicBezTo>
                <a:cubicBezTo>
                  <a:pt x="403795" y="159"/>
                  <a:pt x="434499" y="30863"/>
                  <a:pt x="434499" y="68739"/>
                </a:cubicBezTo>
                <a:close/>
                <a:moveTo>
                  <a:pt x="365919" y="594519"/>
                </a:moveTo>
                <a:cubicBezTo>
                  <a:pt x="328043" y="594519"/>
                  <a:pt x="297339" y="625223"/>
                  <a:pt x="297339" y="663099"/>
                </a:cubicBezTo>
                <a:cubicBezTo>
                  <a:pt x="297339" y="700975"/>
                  <a:pt x="328043" y="731679"/>
                  <a:pt x="365919" y="731679"/>
                </a:cubicBezTo>
                <a:cubicBezTo>
                  <a:pt x="403795" y="731679"/>
                  <a:pt x="434499" y="700975"/>
                  <a:pt x="434499" y="663099"/>
                </a:cubicBezTo>
                <a:cubicBezTo>
                  <a:pt x="434499" y="625223"/>
                  <a:pt x="403795" y="594519"/>
                  <a:pt x="365919" y="594519"/>
                </a:cubicBezTo>
                <a:close/>
                <a:moveTo>
                  <a:pt x="663099" y="297339"/>
                </a:moveTo>
                <a:cubicBezTo>
                  <a:pt x="625223" y="297339"/>
                  <a:pt x="594519" y="328043"/>
                  <a:pt x="594519" y="365919"/>
                </a:cubicBezTo>
                <a:cubicBezTo>
                  <a:pt x="594519" y="403795"/>
                  <a:pt x="625223" y="434499"/>
                  <a:pt x="663099" y="434499"/>
                </a:cubicBezTo>
                <a:cubicBezTo>
                  <a:pt x="700975" y="434499"/>
                  <a:pt x="731679" y="403795"/>
                  <a:pt x="731679" y="365919"/>
                </a:cubicBezTo>
                <a:cubicBezTo>
                  <a:pt x="731679" y="328043"/>
                  <a:pt x="700975" y="297339"/>
                  <a:pt x="663099" y="297339"/>
                </a:cubicBezTo>
                <a:close/>
                <a:moveTo>
                  <a:pt x="137319" y="365919"/>
                </a:moveTo>
                <a:cubicBezTo>
                  <a:pt x="137319" y="328043"/>
                  <a:pt x="106615" y="297339"/>
                  <a:pt x="68739" y="297339"/>
                </a:cubicBezTo>
                <a:cubicBezTo>
                  <a:pt x="30863" y="297339"/>
                  <a:pt x="159" y="328043"/>
                  <a:pt x="159" y="365919"/>
                </a:cubicBezTo>
                <a:cubicBezTo>
                  <a:pt x="159" y="403795"/>
                  <a:pt x="30863" y="434499"/>
                  <a:pt x="68739" y="434499"/>
                </a:cubicBezTo>
                <a:cubicBezTo>
                  <a:pt x="106615" y="434499"/>
                  <a:pt x="137319" y="403795"/>
                  <a:pt x="137319" y="365919"/>
                </a:cubicBezTo>
                <a:close/>
                <a:moveTo>
                  <a:pt x="155781" y="507477"/>
                </a:moveTo>
                <a:cubicBezTo>
                  <a:pt x="117905" y="507477"/>
                  <a:pt x="87201" y="538181"/>
                  <a:pt x="87201" y="576057"/>
                </a:cubicBezTo>
                <a:cubicBezTo>
                  <a:pt x="87201" y="613933"/>
                  <a:pt x="117905" y="644637"/>
                  <a:pt x="155781" y="644637"/>
                </a:cubicBezTo>
                <a:cubicBezTo>
                  <a:pt x="193658" y="644637"/>
                  <a:pt x="224361" y="613933"/>
                  <a:pt x="224361" y="576057"/>
                </a:cubicBezTo>
                <a:cubicBezTo>
                  <a:pt x="224361" y="538182"/>
                  <a:pt x="193656" y="507477"/>
                  <a:pt x="155781" y="507477"/>
                </a:cubicBezTo>
                <a:close/>
                <a:moveTo>
                  <a:pt x="576057" y="507477"/>
                </a:moveTo>
                <a:cubicBezTo>
                  <a:pt x="538181" y="507477"/>
                  <a:pt x="507477" y="538181"/>
                  <a:pt x="507477" y="576057"/>
                </a:cubicBezTo>
                <a:cubicBezTo>
                  <a:pt x="507477" y="613933"/>
                  <a:pt x="538181" y="644637"/>
                  <a:pt x="576057" y="644637"/>
                </a:cubicBezTo>
                <a:cubicBezTo>
                  <a:pt x="613933" y="644637"/>
                  <a:pt x="644637" y="613933"/>
                  <a:pt x="644637" y="576057"/>
                </a:cubicBezTo>
                <a:cubicBezTo>
                  <a:pt x="644637" y="538182"/>
                  <a:pt x="613933" y="507477"/>
                  <a:pt x="576057" y="507477"/>
                </a:cubicBezTo>
                <a:close/>
                <a:moveTo>
                  <a:pt x="155781" y="87201"/>
                </a:moveTo>
                <a:cubicBezTo>
                  <a:pt x="117905" y="87201"/>
                  <a:pt x="87201" y="117905"/>
                  <a:pt x="87201" y="155781"/>
                </a:cubicBezTo>
                <a:cubicBezTo>
                  <a:pt x="87201" y="193658"/>
                  <a:pt x="117905" y="224361"/>
                  <a:pt x="155781" y="224361"/>
                </a:cubicBezTo>
                <a:cubicBezTo>
                  <a:pt x="193658" y="224361"/>
                  <a:pt x="224361" y="193658"/>
                  <a:pt x="224361" y="155781"/>
                </a:cubicBezTo>
                <a:cubicBezTo>
                  <a:pt x="224361" y="117905"/>
                  <a:pt x="193656" y="87201"/>
                  <a:pt x="155781" y="87201"/>
                </a:cubicBezTo>
                <a:close/>
              </a:path>
            </a:pathLst>
          </a:custGeom>
          <a:solidFill>
            <a:srgbClr val="910830"/>
          </a:solidFill>
          <a:ln w="1414" cap="flat">
            <a:noFill/>
            <a:prstDash val="solid"/>
            <a:miter/>
          </a:ln>
        </p:spPr>
        <p:txBody>
          <a:bodyPr rtlCol="0" anchor="ctr"/>
          <a:lstStyle/>
          <a:p>
            <a:endParaRPr lang="en-GB"/>
          </a:p>
        </p:txBody>
      </p:sp>
      <p:sp>
        <p:nvSpPr>
          <p:cNvPr id="157" name="Grafik 288">
            <a:extLst>
              <a:ext uri="{FF2B5EF4-FFF2-40B4-BE49-F238E27FC236}">
                <a16:creationId xmlns:a16="http://schemas.microsoft.com/office/drawing/2014/main" id="{1EA70B80-4606-4C07-B782-C59CFB6D0451}"/>
              </a:ext>
            </a:extLst>
          </p:cNvPr>
          <p:cNvSpPr/>
          <p:nvPr/>
        </p:nvSpPr>
        <p:spPr>
          <a:xfrm>
            <a:off x="4011760" y="2306384"/>
            <a:ext cx="477023" cy="417395"/>
          </a:xfrm>
          <a:custGeom>
            <a:avLst/>
            <a:gdLst>
              <a:gd name="connsiteX0" fmla="*/ 674947 w 731520"/>
              <a:gd name="connsiteY0" fmla="*/ 234317 h 640080"/>
              <a:gd name="connsiteX1" fmla="*/ 579135 w 731520"/>
              <a:gd name="connsiteY1" fmla="*/ 201527 h 640080"/>
              <a:gd name="connsiteX2" fmla="*/ 524642 w 731520"/>
              <a:gd name="connsiteY2" fmla="*/ 146806 h 640080"/>
              <a:gd name="connsiteX3" fmla="*/ 501797 w 731520"/>
              <a:gd name="connsiteY3" fmla="*/ 60438 h 640080"/>
              <a:gd name="connsiteX4" fmla="*/ 344663 w 731520"/>
              <a:gd name="connsiteY4" fmla="*/ 28120 h 640080"/>
              <a:gd name="connsiteX5" fmla="*/ 278740 w 731520"/>
              <a:gd name="connsiteY5" fmla="*/ 96228 h 640080"/>
              <a:gd name="connsiteX6" fmla="*/ 201302 w 731520"/>
              <a:gd name="connsiteY6" fmla="*/ 123817 h 640080"/>
              <a:gd name="connsiteX7" fmla="*/ 98603 w 731520"/>
              <a:gd name="connsiteY7" fmla="*/ 115788 h 640080"/>
              <a:gd name="connsiteX8" fmla="*/ 14264 w 731520"/>
              <a:gd name="connsiteY8" fmla="*/ 234131 h 640080"/>
              <a:gd name="connsiteX9" fmla="*/ 69328 w 731520"/>
              <a:gd name="connsiteY9" fmla="*/ 309026 h 640080"/>
              <a:gd name="connsiteX10" fmla="*/ 75958 w 731520"/>
              <a:gd name="connsiteY10" fmla="*/ 380806 h 640080"/>
              <a:gd name="connsiteX11" fmla="*/ 35338 w 731520"/>
              <a:gd name="connsiteY11" fmla="*/ 462217 h 640080"/>
              <a:gd name="connsiteX12" fmla="*/ 140337 w 731520"/>
              <a:gd name="connsiteY12" fmla="*/ 567673 h 640080"/>
              <a:gd name="connsiteX13" fmla="*/ 240292 w 731520"/>
              <a:gd name="connsiteY13" fmla="*/ 545841 h 640080"/>
              <a:gd name="connsiteX14" fmla="*/ 321831 w 731520"/>
              <a:gd name="connsiteY14" fmla="*/ 562601 h 640080"/>
              <a:gd name="connsiteX15" fmla="*/ 399441 w 731520"/>
              <a:gd name="connsiteY15" fmla="*/ 620936 h 640080"/>
              <a:gd name="connsiteX16" fmla="*/ 548674 w 731520"/>
              <a:gd name="connsiteY16" fmla="*/ 567758 h 640080"/>
              <a:gd name="connsiteX17" fmla="*/ 555389 w 731520"/>
              <a:gd name="connsiteY17" fmla="*/ 479376 h 640080"/>
              <a:gd name="connsiteX18" fmla="*/ 599152 w 731520"/>
              <a:gd name="connsiteY18" fmla="*/ 417954 h 640080"/>
              <a:gd name="connsiteX19" fmla="*/ 687734 w 731520"/>
              <a:gd name="connsiteY19" fmla="*/ 372605 h 640080"/>
              <a:gd name="connsiteX20" fmla="*/ 674947 w 731520"/>
              <a:gd name="connsiteY20" fmla="*/ 234317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731520" h="640080">
                <a:moveTo>
                  <a:pt x="674947" y="234317"/>
                </a:moveTo>
                <a:lnTo>
                  <a:pt x="579135" y="201527"/>
                </a:lnTo>
                <a:cubicBezTo>
                  <a:pt x="551589" y="192097"/>
                  <a:pt x="531215" y="171637"/>
                  <a:pt x="524642" y="146806"/>
                </a:cubicBezTo>
                <a:lnTo>
                  <a:pt x="501797" y="60438"/>
                </a:lnTo>
                <a:cubicBezTo>
                  <a:pt x="485252" y="-2099"/>
                  <a:pt x="392397" y="-21187"/>
                  <a:pt x="344663" y="28120"/>
                </a:cubicBezTo>
                <a:lnTo>
                  <a:pt x="278740" y="96228"/>
                </a:lnTo>
                <a:cubicBezTo>
                  <a:pt x="259795" y="115816"/>
                  <a:pt x="230820" y="126132"/>
                  <a:pt x="201302" y="123817"/>
                </a:cubicBezTo>
                <a:lnTo>
                  <a:pt x="98603" y="115788"/>
                </a:lnTo>
                <a:cubicBezTo>
                  <a:pt x="24237" y="109973"/>
                  <a:pt x="-25598" y="179910"/>
                  <a:pt x="14264" y="234131"/>
                </a:cubicBezTo>
                <a:lnTo>
                  <a:pt x="69328" y="309026"/>
                </a:lnTo>
                <a:cubicBezTo>
                  <a:pt x="85159" y="330557"/>
                  <a:pt x="87645" y="357404"/>
                  <a:pt x="75958" y="380806"/>
                </a:cubicBezTo>
                <a:lnTo>
                  <a:pt x="35338" y="462217"/>
                </a:lnTo>
                <a:cubicBezTo>
                  <a:pt x="5920" y="521153"/>
                  <a:pt x="67971" y="583475"/>
                  <a:pt x="140337" y="567673"/>
                </a:cubicBezTo>
                <a:lnTo>
                  <a:pt x="240292" y="545841"/>
                </a:lnTo>
                <a:cubicBezTo>
                  <a:pt x="269025" y="539569"/>
                  <a:pt x="299514" y="545841"/>
                  <a:pt x="321831" y="562601"/>
                </a:cubicBezTo>
                <a:lnTo>
                  <a:pt x="399441" y="620936"/>
                </a:lnTo>
                <a:cubicBezTo>
                  <a:pt x="455619" y="663170"/>
                  <a:pt x="543802" y="631752"/>
                  <a:pt x="548674" y="567758"/>
                </a:cubicBezTo>
                <a:lnTo>
                  <a:pt x="555389" y="479376"/>
                </a:lnTo>
                <a:cubicBezTo>
                  <a:pt x="557318" y="453958"/>
                  <a:pt x="573677" y="430998"/>
                  <a:pt x="599152" y="417954"/>
                </a:cubicBezTo>
                <a:lnTo>
                  <a:pt x="687734" y="372605"/>
                </a:lnTo>
                <a:cubicBezTo>
                  <a:pt x="751856" y="339801"/>
                  <a:pt x="744298" y="258063"/>
                  <a:pt x="674947" y="234317"/>
                </a:cubicBezTo>
                <a:close/>
              </a:path>
            </a:pathLst>
          </a:custGeom>
          <a:solidFill>
            <a:srgbClr val="910830"/>
          </a:solidFill>
          <a:ln w="1414" cap="flat">
            <a:noFill/>
            <a:prstDash val="solid"/>
            <a:miter/>
          </a:ln>
        </p:spPr>
        <p:txBody>
          <a:bodyPr rtlCol="0" anchor="ctr"/>
          <a:lstStyle/>
          <a:p>
            <a:endParaRPr lang="en-GB"/>
          </a:p>
        </p:txBody>
      </p:sp>
      <p:sp>
        <p:nvSpPr>
          <p:cNvPr id="158" name="Grafik 289">
            <a:extLst>
              <a:ext uri="{FF2B5EF4-FFF2-40B4-BE49-F238E27FC236}">
                <a16:creationId xmlns:a16="http://schemas.microsoft.com/office/drawing/2014/main" id="{7E76BCAC-D000-43EB-8508-DD9A4098EE6C}"/>
              </a:ext>
            </a:extLst>
          </p:cNvPr>
          <p:cNvSpPr/>
          <p:nvPr/>
        </p:nvSpPr>
        <p:spPr>
          <a:xfrm>
            <a:off x="4534283" y="2276570"/>
            <a:ext cx="477023" cy="477023"/>
          </a:xfrm>
          <a:custGeom>
            <a:avLst/>
            <a:gdLst>
              <a:gd name="connsiteX0" fmla="*/ 320199 w 731520"/>
              <a:gd name="connsiteY0" fmla="*/ 45879 h 731520"/>
              <a:gd name="connsiteX1" fmla="*/ 274479 w 731520"/>
              <a:gd name="connsiteY1" fmla="*/ 159 h 731520"/>
              <a:gd name="connsiteX2" fmla="*/ 183039 w 731520"/>
              <a:gd name="connsiteY2" fmla="*/ 159 h 731520"/>
              <a:gd name="connsiteX3" fmla="*/ 137319 w 731520"/>
              <a:gd name="connsiteY3" fmla="*/ 45879 h 731520"/>
              <a:gd name="connsiteX4" fmla="*/ 137319 w 731520"/>
              <a:gd name="connsiteY4" fmla="*/ 183039 h 731520"/>
              <a:gd name="connsiteX5" fmla="*/ 320199 w 731520"/>
              <a:gd name="connsiteY5" fmla="*/ 183039 h 731520"/>
              <a:gd name="connsiteX6" fmla="*/ 320199 w 731520"/>
              <a:gd name="connsiteY6" fmla="*/ 45879 h 731520"/>
              <a:gd name="connsiteX7" fmla="*/ 685959 w 731520"/>
              <a:gd name="connsiteY7" fmla="*/ 183039 h 731520"/>
              <a:gd name="connsiteX8" fmla="*/ 640239 w 731520"/>
              <a:gd name="connsiteY8" fmla="*/ 228759 h 731520"/>
              <a:gd name="connsiteX9" fmla="*/ 685959 w 731520"/>
              <a:gd name="connsiteY9" fmla="*/ 274479 h 731520"/>
              <a:gd name="connsiteX10" fmla="*/ 731679 w 731520"/>
              <a:gd name="connsiteY10" fmla="*/ 228759 h 731520"/>
              <a:gd name="connsiteX11" fmla="*/ 685959 w 731520"/>
              <a:gd name="connsiteY11" fmla="*/ 183039 h 731520"/>
              <a:gd name="connsiteX12" fmla="*/ 320199 w 731520"/>
              <a:gd name="connsiteY12" fmla="*/ 228759 h 731520"/>
              <a:gd name="connsiteX13" fmla="*/ 137319 w 731520"/>
              <a:gd name="connsiteY13" fmla="*/ 228759 h 731520"/>
              <a:gd name="connsiteX14" fmla="*/ 159 w 731520"/>
              <a:gd name="connsiteY14" fmla="*/ 365919 h 731520"/>
              <a:gd name="connsiteX15" fmla="*/ 159 w 731520"/>
              <a:gd name="connsiteY15" fmla="*/ 685959 h 731520"/>
              <a:gd name="connsiteX16" fmla="*/ 45879 w 731520"/>
              <a:gd name="connsiteY16" fmla="*/ 731679 h 731520"/>
              <a:gd name="connsiteX17" fmla="*/ 411639 w 731520"/>
              <a:gd name="connsiteY17" fmla="*/ 731679 h 731520"/>
              <a:gd name="connsiteX18" fmla="*/ 457359 w 731520"/>
              <a:gd name="connsiteY18" fmla="*/ 685959 h 731520"/>
              <a:gd name="connsiteX19" fmla="*/ 457359 w 731520"/>
              <a:gd name="connsiteY19" fmla="*/ 365919 h 731520"/>
              <a:gd name="connsiteX20" fmla="*/ 320199 w 731520"/>
              <a:gd name="connsiteY20" fmla="*/ 228759 h 731520"/>
              <a:gd name="connsiteX21" fmla="*/ 228759 w 731520"/>
              <a:gd name="connsiteY21" fmla="*/ 594519 h 731520"/>
              <a:gd name="connsiteX22" fmla="*/ 114459 w 731520"/>
              <a:gd name="connsiteY22" fmla="*/ 480219 h 731520"/>
              <a:gd name="connsiteX23" fmla="*/ 228759 w 731520"/>
              <a:gd name="connsiteY23" fmla="*/ 365919 h 731520"/>
              <a:gd name="connsiteX24" fmla="*/ 343059 w 731520"/>
              <a:gd name="connsiteY24" fmla="*/ 480219 h 731520"/>
              <a:gd name="connsiteX25" fmla="*/ 228759 w 731520"/>
              <a:gd name="connsiteY25" fmla="*/ 594519 h 731520"/>
              <a:gd name="connsiteX26" fmla="*/ 685959 w 731520"/>
              <a:gd name="connsiteY26" fmla="*/ 137319 h 731520"/>
              <a:gd name="connsiteX27" fmla="*/ 731679 w 731520"/>
              <a:gd name="connsiteY27" fmla="*/ 91599 h 731520"/>
              <a:gd name="connsiteX28" fmla="*/ 685959 w 731520"/>
              <a:gd name="connsiteY28" fmla="*/ 45879 h 731520"/>
              <a:gd name="connsiteX29" fmla="*/ 640239 w 731520"/>
              <a:gd name="connsiteY29" fmla="*/ 91599 h 731520"/>
              <a:gd name="connsiteX30" fmla="*/ 685959 w 731520"/>
              <a:gd name="connsiteY30" fmla="*/ 137319 h 731520"/>
              <a:gd name="connsiteX31" fmla="*/ 548799 w 731520"/>
              <a:gd name="connsiteY31" fmla="*/ 183039 h 731520"/>
              <a:gd name="connsiteX32" fmla="*/ 503079 w 731520"/>
              <a:gd name="connsiteY32" fmla="*/ 228759 h 731520"/>
              <a:gd name="connsiteX33" fmla="*/ 548799 w 731520"/>
              <a:gd name="connsiteY33" fmla="*/ 274479 h 731520"/>
              <a:gd name="connsiteX34" fmla="*/ 594519 w 731520"/>
              <a:gd name="connsiteY34" fmla="*/ 228759 h 731520"/>
              <a:gd name="connsiteX35" fmla="*/ 548799 w 731520"/>
              <a:gd name="connsiteY35" fmla="*/ 183039 h 731520"/>
              <a:gd name="connsiteX36" fmla="*/ 411639 w 731520"/>
              <a:gd name="connsiteY36" fmla="*/ 45879 h 731520"/>
              <a:gd name="connsiteX37" fmla="*/ 365919 w 731520"/>
              <a:gd name="connsiteY37" fmla="*/ 91599 h 731520"/>
              <a:gd name="connsiteX38" fmla="*/ 411639 w 731520"/>
              <a:gd name="connsiteY38" fmla="*/ 137319 h 731520"/>
              <a:gd name="connsiteX39" fmla="*/ 457359 w 731520"/>
              <a:gd name="connsiteY39" fmla="*/ 91599 h 731520"/>
              <a:gd name="connsiteX40" fmla="*/ 411639 w 731520"/>
              <a:gd name="connsiteY40" fmla="*/ 45879 h 731520"/>
              <a:gd name="connsiteX41" fmla="*/ 548799 w 731520"/>
              <a:gd name="connsiteY41" fmla="*/ 45879 h 731520"/>
              <a:gd name="connsiteX42" fmla="*/ 503079 w 731520"/>
              <a:gd name="connsiteY42" fmla="*/ 91599 h 731520"/>
              <a:gd name="connsiteX43" fmla="*/ 548799 w 731520"/>
              <a:gd name="connsiteY43" fmla="*/ 137319 h 731520"/>
              <a:gd name="connsiteX44" fmla="*/ 594519 w 731520"/>
              <a:gd name="connsiteY44" fmla="*/ 91599 h 731520"/>
              <a:gd name="connsiteX45" fmla="*/ 548799 w 731520"/>
              <a:gd name="connsiteY45" fmla="*/ 45879 h 731520"/>
              <a:gd name="connsiteX46" fmla="*/ 685959 w 731520"/>
              <a:gd name="connsiteY46" fmla="*/ 320199 h 731520"/>
              <a:gd name="connsiteX47" fmla="*/ 640239 w 731520"/>
              <a:gd name="connsiteY47" fmla="*/ 365919 h 731520"/>
              <a:gd name="connsiteX48" fmla="*/ 685959 w 731520"/>
              <a:gd name="connsiteY48" fmla="*/ 411639 h 731520"/>
              <a:gd name="connsiteX49" fmla="*/ 731679 w 731520"/>
              <a:gd name="connsiteY49" fmla="*/ 365919 h 731520"/>
              <a:gd name="connsiteX50" fmla="*/ 685959 w 731520"/>
              <a:gd name="connsiteY50" fmla="*/ 3201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31520" h="731520">
                <a:moveTo>
                  <a:pt x="320199" y="45879"/>
                </a:moveTo>
                <a:cubicBezTo>
                  <a:pt x="320199" y="20633"/>
                  <a:pt x="299725" y="159"/>
                  <a:pt x="274479" y="159"/>
                </a:cubicBezTo>
                <a:lnTo>
                  <a:pt x="183039" y="159"/>
                </a:lnTo>
                <a:cubicBezTo>
                  <a:pt x="157793" y="159"/>
                  <a:pt x="137319" y="20633"/>
                  <a:pt x="137319" y="45879"/>
                </a:cubicBezTo>
                <a:lnTo>
                  <a:pt x="137319" y="183039"/>
                </a:lnTo>
                <a:lnTo>
                  <a:pt x="320199" y="183039"/>
                </a:lnTo>
                <a:lnTo>
                  <a:pt x="320199" y="45879"/>
                </a:lnTo>
                <a:close/>
                <a:moveTo>
                  <a:pt x="685959" y="183039"/>
                </a:moveTo>
                <a:cubicBezTo>
                  <a:pt x="660713" y="183039"/>
                  <a:pt x="640239" y="203513"/>
                  <a:pt x="640239" y="228759"/>
                </a:cubicBezTo>
                <a:cubicBezTo>
                  <a:pt x="640239" y="254005"/>
                  <a:pt x="660713" y="274479"/>
                  <a:pt x="685959" y="274479"/>
                </a:cubicBezTo>
                <a:cubicBezTo>
                  <a:pt x="711205" y="274479"/>
                  <a:pt x="731679" y="254005"/>
                  <a:pt x="731679" y="228759"/>
                </a:cubicBezTo>
                <a:cubicBezTo>
                  <a:pt x="731679" y="203513"/>
                  <a:pt x="711205" y="183039"/>
                  <a:pt x="685959" y="183039"/>
                </a:cubicBezTo>
                <a:close/>
                <a:moveTo>
                  <a:pt x="320199" y="228759"/>
                </a:moveTo>
                <a:lnTo>
                  <a:pt x="137319" y="228759"/>
                </a:lnTo>
                <a:cubicBezTo>
                  <a:pt x="61567" y="228759"/>
                  <a:pt x="159" y="290167"/>
                  <a:pt x="159" y="365919"/>
                </a:cubicBezTo>
                <a:lnTo>
                  <a:pt x="159" y="685959"/>
                </a:lnTo>
                <a:cubicBezTo>
                  <a:pt x="159" y="711205"/>
                  <a:pt x="20633" y="731679"/>
                  <a:pt x="45879" y="731679"/>
                </a:cubicBezTo>
                <a:lnTo>
                  <a:pt x="411639" y="731679"/>
                </a:lnTo>
                <a:cubicBezTo>
                  <a:pt x="436885" y="731679"/>
                  <a:pt x="457359" y="711205"/>
                  <a:pt x="457359" y="685959"/>
                </a:cubicBezTo>
                <a:lnTo>
                  <a:pt x="457359" y="365919"/>
                </a:lnTo>
                <a:cubicBezTo>
                  <a:pt x="457359" y="290167"/>
                  <a:pt x="395951" y="228759"/>
                  <a:pt x="320199" y="228759"/>
                </a:cubicBezTo>
                <a:close/>
                <a:moveTo>
                  <a:pt x="228759" y="594519"/>
                </a:moveTo>
                <a:cubicBezTo>
                  <a:pt x="165637" y="594519"/>
                  <a:pt x="114459" y="543341"/>
                  <a:pt x="114459" y="480219"/>
                </a:cubicBezTo>
                <a:cubicBezTo>
                  <a:pt x="114459" y="417097"/>
                  <a:pt x="165637" y="365919"/>
                  <a:pt x="228759" y="365919"/>
                </a:cubicBezTo>
                <a:cubicBezTo>
                  <a:pt x="291881" y="365919"/>
                  <a:pt x="343059" y="417097"/>
                  <a:pt x="343059" y="480219"/>
                </a:cubicBezTo>
                <a:cubicBezTo>
                  <a:pt x="343059" y="543341"/>
                  <a:pt x="291881" y="594519"/>
                  <a:pt x="228759" y="594519"/>
                </a:cubicBezTo>
                <a:close/>
                <a:moveTo>
                  <a:pt x="685959" y="137319"/>
                </a:moveTo>
                <a:cubicBezTo>
                  <a:pt x="711205" y="137319"/>
                  <a:pt x="731679" y="116845"/>
                  <a:pt x="731679" y="91599"/>
                </a:cubicBezTo>
                <a:cubicBezTo>
                  <a:pt x="731679" y="66353"/>
                  <a:pt x="711205" y="45879"/>
                  <a:pt x="685959" y="45879"/>
                </a:cubicBezTo>
                <a:cubicBezTo>
                  <a:pt x="660713" y="45879"/>
                  <a:pt x="640239" y="66353"/>
                  <a:pt x="640239" y="91599"/>
                </a:cubicBezTo>
                <a:cubicBezTo>
                  <a:pt x="640239" y="116845"/>
                  <a:pt x="660713" y="137319"/>
                  <a:pt x="685959" y="137319"/>
                </a:cubicBezTo>
                <a:close/>
                <a:moveTo>
                  <a:pt x="548799" y="183039"/>
                </a:moveTo>
                <a:cubicBezTo>
                  <a:pt x="523553" y="183039"/>
                  <a:pt x="503079" y="203513"/>
                  <a:pt x="503079" y="228759"/>
                </a:cubicBezTo>
                <a:cubicBezTo>
                  <a:pt x="503079" y="254005"/>
                  <a:pt x="523553" y="274479"/>
                  <a:pt x="548799" y="274479"/>
                </a:cubicBezTo>
                <a:cubicBezTo>
                  <a:pt x="574045" y="274479"/>
                  <a:pt x="594519" y="254005"/>
                  <a:pt x="594519" y="228759"/>
                </a:cubicBezTo>
                <a:cubicBezTo>
                  <a:pt x="594519" y="203513"/>
                  <a:pt x="574045" y="183039"/>
                  <a:pt x="548799" y="183039"/>
                </a:cubicBezTo>
                <a:close/>
                <a:moveTo>
                  <a:pt x="411639" y="45879"/>
                </a:moveTo>
                <a:cubicBezTo>
                  <a:pt x="386393" y="45879"/>
                  <a:pt x="365919" y="66353"/>
                  <a:pt x="365919" y="91599"/>
                </a:cubicBezTo>
                <a:cubicBezTo>
                  <a:pt x="365919" y="116845"/>
                  <a:pt x="386393" y="137319"/>
                  <a:pt x="411639" y="137319"/>
                </a:cubicBezTo>
                <a:cubicBezTo>
                  <a:pt x="436885" y="137319"/>
                  <a:pt x="457359" y="116845"/>
                  <a:pt x="457359" y="91599"/>
                </a:cubicBezTo>
                <a:cubicBezTo>
                  <a:pt x="457359" y="66353"/>
                  <a:pt x="436885" y="45879"/>
                  <a:pt x="411639" y="45879"/>
                </a:cubicBezTo>
                <a:close/>
                <a:moveTo>
                  <a:pt x="548799" y="45879"/>
                </a:moveTo>
                <a:cubicBezTo>
                  <a:pt x="523553" y="45879"/>
                  <a:pt x="503079" y="66353"/>
                  <a:pt x="503079" y="91599"/>
                </a:cubicBezTo>
                <a:cubicBezTo>
                  <a:pt x="503079" y="116845"/>
                  <a:pt x="523553" y="137319"/>
                  <a:pt x="548799" y="137319"/>
                </a:cubicBezTo>
                <a:cubicBezTo>
                  <a:pt x="574045" y="137319"/>
                  <a:pt x="594519" y="116845"/>
                  <a:pt x="594519" y="91599"/>
                </a:cubicBezTo>
                <a:cubicBezTo>
                  <a:pt x="594519" y="66353"/>
                  <a:pt x="574045" y="45879"/>
                  <a:pt x="548799" y="45879"/>
                </a:cubicBezTo>
                <a:close/>
                <a:moveTo>
                  <a:pt x="685959" y="320199"/>
                </a:moveTo>
                <a:cubicBezTo>
                  <a:pt x="660713" y="320199"/>
                  <a:pt x="640239" y="340673"/>
                  <a:pt x="640239" y="365919"/>
                </a:cubicBezTo>
                <a:cubicBezTo>
                  <a:pt x="640239" y="391165"/>
                  <a:pt x="660713" y="411639"/>
                  <a:pt x="685959" y="411639"/>
                </a:cubicBezTo>
                <a:cubicBezTo>
                  <a:pt x="711205" y="411639"/>
                  <a:pt x="731679" y="391165"/>
                  <a:pt x="731679" y="365919"/>
                </a:cubicBezTo>
                <a:cubicBezTo>
                  <a:pt x="731679" y="340673"/>
                  <a:pt x="711205" y="320199"/>
                  <a:pt x="685959" y="320199"/>
                </a:cubicBezTo>
                <a:close/>
              </a:path>
            </a:pathLst>
          </a:custGeom>
          <a:solidFill>
            <a:srgbClr val="910830"/>
          </a:solidFill>
          <a:ln w="1414" cap="flat">
            <a:noFill/>
            <a:prstDash val="solid"/>
            <a:miter/>
          </a:ln>
        </p:spPr>
        <p:txBody>
          <a:bodyPr rtlCol="0" anchor="ctr"/>
          <a:lstStyle/>
          <a:p>
            <a:endParaRPr lang="en-GB"/>
          </a:p>
        </p:txBody>
      </p:sp>
      <p:sp>
        <p:nvSpPr>
          <p:cNvPr id="159" name="Grafik 290">
            <a:extLst>
              <a:ext uri="{FF2B5EF4-FFF2-40B4-BE49-F238E27FC236}">
                <a16:creationId xmlns:a16="http://schemas.microsoft.com/office/drawing/2014/main" id="{69002A12-1E8E-4551-B501-B3D0CCFAE831}"/>
              </a:ext>
            </a:extLst>
          </p:cNvPr>
          <p:cNvSpPr/>
          <p:nvPr/>
        </p:nvSpPr>
        <p:spPr>
          <a:xfrm>
            <a:off x="7594871" y="2306384"/>
            <a:ext cx="417395" cy="417395"/>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path>
            </a:pathLst>
          </a:custGeom>
          <a:solidFill>
            <a:srgbClr val="910830"/>
          </a:solidFill>
          <a:ln w="1424" cap="flat">
            <a:noFill/>
            <a:prstDash val="solid"/>
            <a:miter/>
          </a:ln>
        </p:spPr>
        <p:txBody>
          <a:bodyPr rtlCol="0" anchor="ctr"/>
          <a:lstStyle/>
          <a:p>
            <a:endParaRPr lang="en-GB"/>
          </a:p>
        </p:txBody>
      </p:sp>
      <p:sp>
        <p:nvSpPr>
          <p:cNvPr id="160" name="Grafik 291">
            <a:extLst>
              <a:ext uri="{FF2B5EF4-FFF2-40B4-BE49-F238E27FC236}">
                <a16:creationId xmlns:a16="http://schemas.microsoft.com/office/drawing/2014/main" id="{8F0EEF9E-AB6D-4CA4-95E2-473A16A38C8C}"/>
              </a:ext>
            </a:extLst>
          </p:cNvPr>
          <p:cNvSpPr/>
          <p:nvPr/>
        </p:nvSpPr>
        <p:spPr>
          <a:xfrm>
            <a:off x="5056803" y="2276570"/>
            <a:ext cx="477023" cy="477023"/>
          </a:xfrm>
          <a:custGeom>
            <a:avLst/>
            <a:gdLst>
              <a:gd name="connsiteX0" fmla="*/ 731679 w 731520"/>
              <a:gd name="connsiteY0" fmla="*/ 731679 h 731520"/>
              <a:gd name="connsiteX1" fmla="*/ 159 w 731520"/>
              <a:gd name="connsiteY1" fmla="*/ 731679 h 731520"/>
              <a:gd name="connsiteX2" fmla="*/ 159 w 731520"/>
              <a:gd name="connsiteY2" fmla="*/ 159 h 731520"/>
              <a:gd name="connsiteX3" fmla="*/ 731679 w 731520"/>
              <a:gd name="connsiteY3" fmla="*/ 159 h 731520"/>
              <a:gd name="connsiteX4" fmla="*/ 731679 w 731520"/>
              <a:gd name="connsiteY4" fmla="*/ 731679 h 7315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520" h="731520">
                <a:moveTo>
                  <a:pt x="731679" y="731679"/>
                </a:moveTo>
                <a:lnTo>
                  <a:pt x="159" y="731679"/>
                </a:lnTo>
                <a:lnTo>
                  <a:pt x="159" y="159"/>
                </a:lnTo>
                <a:lnTo>
                  <a:pt x="731679" y="159"/>
                </a:lnTo>
                <a:lnTo>
                  <a:pt x="731679" y="731679"/>
                </a:lnTo>
                <a:close/>
              </a:path>
            </a:pathLst>
          </a:custGeom>
          <a:solidFill>
            <a:srgbClr val="910830"/>
          </a:solidFill>
          <a:ln w="1414" cap="flat">
            <a:noFill/>
            <a:prstDash val="solid"/>
            <a:miter/>
          </a:ln>
        </p:spPr>
        <p:txBody>
          <a:bodyPr rtlCol="0" anchor="ctr"/>
          <a:lstStyle/>
          <a:p>
            <a:endParaRPr lang="en-GB"/>
          </a:p>
        </p:txBody>
      </p:sp>
      <p:sp>
        <p:nvSpPr>
          <p:cNvPr id="161" name="Grafik 292">
            <a:extLst>
              <a:ext uri="{FF2B5EF4-FFF2-40B4-BE49-F238E27FC236}">
                <a16:creationId xmlns:a16="http://schemas.microsoft.com/office/drawing/2014/main" id="{550A1251-B768-480C-B4BA-3FC4CE0FC2D8}"/>
              </a:ext>
            </a:extLst>
          </p:cNvPr>
          <p:cNvSpPr/>
          <p:nvPr/>
        </p:nvSpPr>
        <p:spPr>
          <a:xfrm>
            <a:off x="1197913" y="2276570"/>
            <a:ext cx="536651" cy="477023"/>
          </a:xfrm>
          <a:custGeom>
            <a:avLst/>
            <a:gdLst>
              <a:gd name="connsiteX0" fmla="*/ 816419 w 822960"/>
              <a:gd name="connsiteY0" fmla="*/ 359219 h 731520"/>
              <a:gd name="connsiteX1" fmla="*/ 784101 w 822960"/>
              <a:gd name="connsiteY1" fmla="*/ 326901 h 731520"/>
              <a:gd name="connsiteX2" fmla="*/ 751768 w 822960"/>
              <a:gd name="connsiteY2" fmla="*/ 326901 h 731520"/>
              <a:gd name="connsiteX3" fmla="*/ 685960 w 822960"/>
              <a:gd name="connsiteY3" fmla="*/ 392709 h 731520"/>
              <a:gd name="connsiteX4" fmla="*/ 620152 w 822960"/>
              <a:gd name="connsiteY4" fmla="*/ 326901 h 731520"/>
              <a:gd name="connsiteX5" fmla="*/ 587819 w 822960"/>
              <a:gd name="connsiteY5" fmla="*/ 326901 h 731520"/>
              <a:gd name="connsiteX6" fmla="*/ 555501 w 822960"/>
              <a:gd name="connsiteY6" fmla="*/ 359219 h 731520"/>
              <a:gd name="connsiteX7" fmla="*/ 555501 w 822960"/>
              <a:gd name="connsiteY7" fmla="*/ 391552 h 731520"/>
              <a:gd name="connsiteX8" fmla="*/ 621309 w 822960"/>
              <a:gd name="connsiteY8" fmla="*/ 457360 h 731520"/>
              <a:gd name="connsiteX9" fmla="*/ 555501 w 822960"/>
              <a:gd name="connsiteY9" fmla="*/ 523168 h 731520"/>
              <a:gd name="connsiteX10" fmla="*/ 555501 w 822960"/>
              <a:gd name="connsiteY10" fmla="*/ 555501 h 731520"/>
              <a:gd name="connsiteX11" fmla="*/ 587819 w 822960"/>
              <a:gd name="connsiteY11" fmla="*/ 587819 h 731520"/>
              <a:gd name="connsiteX12" fmla="*/ 620152 w 822960"/>
              <a:gd name="connsiteY12" fmla="*/ 587819 h 731520"/>
              <a:gd name="connsiteX13" fmla="*/ 685960 w 822960"/>
              <a:gd name="connsiteY13" fmla="*/ 522011 h 731520"/>
              <a:gd name="connsiteX14" fmla="*/ 751768 w 822960"/>
              <a:gd name="connsiteY14" fmla="*/ 587819 h 731520"/>
              <a:gd name="connsiteX15" fmla="*/ 784101 w 822960"/>
              <a:gd name="connsiteY15" fmla="*/ 587819 h 731520"/>
              <a:gd name="connsiteX16" fmla="*/ 816419 w 822960"/>
              <a:gd name="connsiteY16" fmla="*/ 555501 h 731520"/>
              <a:gd name="connsiteX17" fmla="*/ 816419 w 822960"/>
              <a:gd name="connsiteY17" fmla="*/ 523168 h 731520"/>
              <a:gd name="connsiteX18" fmla="*/ 750611 w 822960"/>
              <a:gd name="connsiteY18" fmla="*/ 457360 h 731520"/>
              <a:gd name="connsiteX19" fmla="*/ 816419 w 822960"/>
              <a:gd name="connsiteY19" fmla="*/ 391552 h 731520"/>
              <a:gd name="connsiteX20" fmla="*/ 816419 w 822960"/>
              <a:gd name="connsiteY20" fmla="*/ 359219 h 731520"/>
              <a:gd name="connsiteX21" fmla="*/ 788830 w 822960"/>
              <a:gd name="connsiteY21" fmla="*/ 160 h 731520"/>
              <a:gd name="connsiteX22" fmla="*/ 439715 w 822960"/>
              <a:gd name="connsiteY22" fmla="*/ 160 h 731520"/>
              <a:gd name="connsiteX23" fmla="*/ 395495 w 822960"/>
              <a:gd name="connsiteY23" fmla="*/ 34264 h 731520"/>
              <a:gd name="connsiteX24" fmla="*/ 274351 w 822960"/>
              <a:gd name="connsiteY24" fmla="*/ 495465 h 731520"/>
              <a:gd name="connsiteX25" fmla="*/ 190898 w 822960"/>
              <a:gd name="connsiteY25" fmla="*/ 343874 h 731520"/>
              <a:gd name="connsiteX26" fmla="*/ 150850 w 822960"/>
              <a:gd name="connsiteY26" fmla="*/ 320200 h 731520"/>
              <a:gd name="connsiteX27" fmla="*/ 34450 w 822960"/>
              <a:gd name="connsiteY27" fmla="*/ 320200 h 731520"/>
              <a:gd name="connsiteX28" fmla="*/ 160 w 822960"/>
              <a:gd name="connsiteY28" fmla="*/ 354490 h 731520"/>
              <a:gd name="connsiteX29" fmla="*/ 160 w 822960"/>
              <a:gd name="connsiteY29" fmla="*/ 423070 h 731520"/>
              <a:gd name="connsiteX30" fmla="*/ 34450 w 822960"/>
              <a:gd name="connsiteY30" fmla="*/ 457360 h 731520"/>
              <a:gd name="connsiteX31" fmla="*/ 96772 w 822960"/>
              <a:gd name="connsiteY31" fmla="*/ 457360 h 731520"/>
              <a:gd name="connsiteX32" fmla="*/ 223759 w 822960"/>
              <a:gd name="connsiteY32" fmla="*/ 691289 h 731520"/>
              <a:gd name="connsiteX33" fmla="*/ 292968 w 822960"/>
              <a:gd name="connsiteY33" fmla="*/ 731680 h 731520"/>
              <a:gd name="connsiteX34" fmla="*/ 370521 w 822960"/>
              <a:gd name="connsiteY34" fmla="*/ 672415 h 731520"/>
              <a:gd name="connsiteX35" fmla="*/ 510267 w 822960"/>
              <a:gd name="connsiteY35" fmla="*/ 137320 h 731520"/>
              <a:gd name="connsiteX36" fmla="*/ 788830 w 822960"/>
              <a:gd name="connsiteY36" fmla="*/ 137320 h 731520"/>
              <a:gd name="connsiteX37" fmla="*/ 823120 w 822960"/>
              <a:gd name="connsiteY37" fmla="*/ 103030 h 731520"/>
              <a:gd name="connsiteX38" fmla="*/ 823120 w 822960"/>
              <a:gd name="connsiteY38" fmla="*/ 34450 h 731520"/>
              <a:gd name="connsiteX39" fmla="*/ 788830 w 822960"/>
              <a:gd name="connsiteY39" fmla="*/ 1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822960" h="731520">
                <a:moveTo>
                  <a:pt x="816419" y="359219"/>
                </a:moveTo>
                <a:lnTo>
                  <a:pt x="784101" y="326901"/>
                </a:lnTo>
                <a:cubicBezTo>
                  <a:pt x="775171" y="317971"/>
                  <a:pt x="760698" y="317971"/>
                  <a:pt x="751768" y="326901"/>
                </a:cubicBezTo>
                <a:lnTo>
                  <a:pt x="685960" y="392709"/>
                </a:lnTo>
                <a:lnTo>
                  <a:pt x="620152" y="326901"/>
                </a:lnTo>
                <a:cubicBezTo>
                  <a:pt x="611222" y="317971"/>
                  <a:pt x="596749" y="317971"/>
                  <a:pt x="587819" y="326901"/>
                </a:cubicBezTo>
                <a:lnTo>
                  <a:pt x="555501" y="359219"/>
                </a:lnTo>
                <a:cubicBezTo>
                  <a:pt x="546571" y="368149"/>
                  <a:pt x="546571" y="382622"/>
                  <a:pt x="555501" y="391552"/>
                </a:cubicBezTo>
                <a:lnTo>
                  <a:pt x="621309" y="457360"/>
                </a:lnTo>
                <a:lnTo>
                  <a:pt x="555501" y="523168"/>
                </a:lnTo>
                <a:cubicBezTo>
                  <a:pt x="546571" y="532098"/>
                  <a:pt x="546571" y="546571"/>
                  <a:pt x="555501" y="555501"/>
                </a:cubicBezTo>
                <a:lnTo>
                  <a:pt x="587819" y="587819"/>
                </a:lnTo>
                <a:cubicBezTo>
                  <a:pt x="596749" y="596749"/>
                  <a:pt x="611222" y="596749"/>
                  <a:pt x="620152" y="587819"/>
                </a:cubicBezTo>
                <a:lnTo>
                  <a:pt x="685960" y="522011"/>
                </a:lnTo>
                <a:lnTo>
                  <a:pt x="751768" y="587819"/>
                </a:lnTo>
                <a:cubicBezTo>
                  <a:pt x="760698" y="596749"/>
                  <a:pt x="775171" y="596749"/>
                  <a:pt x="784101" y="587819"/>
                </a:cubicBezTo>
                <a:lnTo>
                  <a:pt x="816419" y="555501"/>
                </a:lnTo>
                <a:cubicBezTo>
                  <a:pt x="825349" y="546571"/>
                  <a:pt x="825349" y="532098"/>
                  <a:pt x="816419" y="523168"/>
                </a:cubicBezTo>
                <a:lnTo>
                  <a:pt x="750611" y="457360"/>
                </a:lnTo>
                <a:lnTo>
                  <a:pt x="816419" y="391552"/>
                </a:lnTo>
                <a:cubicBezTo>
                  <a:pt x="825349" y="382622"/>
                  <a:pt x="825349" y="368149"/>
                  <a:pt x="816419" y="359219"/>
                </a:cubicBezTo>
                <a:close/>
                <a:moveTo>
                  <a:pt x="788830" y="160"/>
                </a:moveTo>
                <a:lnTo>
                  <a:pt x="439715" y="160"/>
                </a:lnTo>
                <a:cubicBezTo>
                  <a:pt x="418941" y="160"/>
                  <a:pt x="400767" y="14162"/>
                  <a:pt x="395495" y="34264"/>
                </a:cubicBezTo>
                <a:lnTo>
                  <a:pt x="274351" y="495465"/>
                </a:lnTo>
                <a:lnTo>
                  <a:pt x="190898" y="343874"/>
                </a:lnTo>
                <a:cubicBezTo>
                  <a:pt x="182860" y="329275"/>
                  <a:pt x="167516" y="320205"/>
                  <a:pt x="150850" y="320200"/>
                </a:cubicBezTo>
                <a:lnTo>
                  <a:pt x="34450" y="320200"/>
                </a:lnTo>
                <a:cubicBezTo>
                  <a:pt x="15519" y="320200"/>
                  <a:pt x="160" y="335545"/>
                  <a:pt x="160" y="354490"/>
                </a:cubicBezTo>
                <a:lnTo>
                  <a:pt x="160" y="423070"/>
                </a:lnTo>
                <a:cubicBezTo>
                  <a:pt x="160" y="442001"/>
                  <a:pt x="15519" y="457360"/>
                  <a:pt x="34450" y="457360"/>
                </a:cubicBezTo>
                <a:lnTo>
                  <a:pt x="96772" y="457360"/>
                </a:lnTo>
                <a:lnTo>
                  <a:pt x="223759" y="691289"/>
                </a:lnTo>
                <a:cubicBezTo>
                  <a:pt x="241604" y="719536"/>
                  <a:pt x="266336" y="731680"/>
                  <a:pt x="292968" y="731680"/>
                </a:cubicBezTo>
                <a:cubicBezTo>
                  <a:pt x="317643" y="731680"/>
                  <a:pt x="356462" y="718821"/>
                  <a:pt x="370521" y="672415"/>
                </a:cubicBezTo>
                <a:lnTo>
                  <a:pt x="510267" y="137320"/>
                </a:lnTo>
                <a:lnTo>
                  <a:pt x="788830" y="137320"/>
                </a:lnTo>
                <a:cubicBezTo>
                  <a:pt x="807761" y="137320"/>
                  <a:pt x="823120" y="121961"/>
                  <a:pt x="823120" y="103030"/>
                </a:cubicBezTo>
                <a:lnTo>
                  <a:pt x="823120" y="34450"/>
                </a:lnTo>
                <a:cubicBezTo>
                  <a:pt x="823120" y="15505"/>
                  <a:pt x="807761" y="160"/>
                  <a:pt x="788830" y="160"/>
                </a:cubicBezTo>
                <a:close/>
              </a:path>
            </a:pathLst>
          </a:custGeom>
          <a:solidFill>
            <a:srgbClr val="910830"/>
          </a:solidFill>
          <a:ln w="1422" cap="flat">
            <a:noFill/>
            <a:prstDash val="solid"/>
            <a:miter/>
          </a:ln>
        </p:spPr>
        <p:txBody>
          <a:bodyPr rtlCol="0" anchor="ctr"/>
          <a:lstStyle/>
          <a:p>
            <a:endParaRPr lang="en-GB"/>
          </a:p>
        </p:txBody>
      </p:sp>
      <p:sp>
        <p:nvSpPr>
          <p:cNvPr id="162" name="Grafik 293">
            <a:extLst>
              <a:ext uri="{FF2B5EF4-FFF2-40B4-BE49-F238E27FC236}">
                <a16:creationId xmlns:a16="http://schemas.microsoft.com/office/drawing/2014/main" id="{4BC0C023-3BDB-46EA-9100-642BDFDB8607}"/>
              </a:ext>
            </a:extLst>
          </p:cNvPr>
          <p:cNvSpPr/>
          <p:nvPr/>
        </p:nvSpPr>
        <p:spPr>
          <a:xfrm>
            <a:off x="5579324" y="2276576"/>
            <a:ext cx="477023" cy="477023"/>
          </a:xfrm>
          <a:custGeom>
            <a:avLst/>
            <a:gdLst>
              <a:gd name="connsiteX0" fmla="*/ 45879 w 731520"/>
              <a:gd name="connsiteY0" fmla="*/ 731671 h 731520"/>
              <a:gd name="connsiteX1" fmla="*/ 685959 w 731520"/>
              <a:gd name="connsiteY1" fmla="*/ 731671 h 731520"/>
              <a:gd name="connsiteX2" fmla="*/ 685959 w 731520"/>
              <a:gd name="connsiteY2" fmla="*/ 640231 h 731520"/>
              <a:gd name="connsiteX3" fmla="*/ 45879 w 731520"/>
              <a:gd name="connsiteY3" fmla="*/ 640231 h 731520"/>
              <a:gd name="connsiteX4" fmla="*/ 45879 w 731520"/>
              <a:gd name="connsiteY4" fmla="*/ 731671 h 731520"/>
              <a:gd name="connsiteX5" fmla="*/ 594519 w 731520"/>
              <a:gd name="connsiteY5" fmla="*/ 365911 h 731520"/>
              <a:gd name="connsiteX6" fmla="*/ 499421 w 731520"/>
              <a:gd name="connsiteY6" fmla="*/ 365911 h 731520"/>
              <a:gd name="connsiteX7" fmla="*/ 457359 w 731520"/>
              <a:gd name="connsiteY7" fmla="*/ 323848 h 731520"/>
              <a:gd name="connsiteX8" fmla="*/ 457359 w 731520"/>
              <a:gd name="connsiteY8" fmla="*/ 310332 h 731520"/>
              <a:gd name="connsiteX9" fmla="*/ 488020 w 731520"/>
              <a:gd name="connsiteY9" fmla="*/ 199290 h 731520"/>
              <a:gd name="connsiteX10" fmla="*/ 500950 w 731520"/>
              <a:gd name="connsiteY10" fmla="*/ 112965 h 731520"/>
              <a:gd name="connsiteX11" fmla="*/ 390565 w 731520"/>
              <a:gd name="connsiteY11" fmla="*/ 2308 h 731520"/>
              <a:gd name="connsiteX12" fmla="*/ 228759 w 731520"/>
              <a:gd name="connsiteY12" fmla="*/ 137311 h 731520"/>
              <a:gd name="connsiteX13" fmla="*/ 241175 w 731520"/>
              <a:gd name="connsiteY13" fmla="*/ 193861 h 731520"/>
              <a:gd name="connsiteX14" fmla="*/ 274479 w 731520"/>
              <a:gd name="connsiteY14" fmla="*/ 323748 h 731520"/>
              <a:gd name="connsiteX15" fmla="*/ 274479 w 731520"/>
              <a:gd name="connsiteY15" fmla="*/ 323848 h 731520"/>
              <a:gd name="connsiteX16" fmla="*/ 232417 w 731520"/>
              <a:gd name="connsiteY16" fmla="*/ 365911 h 731520"/>
              <a:gd name="connsiteX17" fmla="*/ 137319 w 731520"/>
              <a:gd name="connsiteY17" fmla="*/ 365911 h 731520"/>
              <a:gd name="connsiteX18" fmla="*/ 159 w 731520"/>
              <a:gd name="connsiteY18" fmla="*/ 503071 h 731520"/>
              <a:gd name="connsiteX19" fmla="*/ 159 w 731520"/>
              <a:gd name="connsiteY19" fmla="*/ 548791 h 731520"/>
              <a:gd name="connsiteX20" fmla="*/ 45879 w 731520"/>
              <a:gd name="connsiteY20" fmla="*/ 594511 h 731520"/>
              <a:gd name="connsiteX21" fmla="*/ 685959 w 731520"/>
              <a:gd name="connsiteY21" fmla="*/ 594511 h 731520"/>
              <a:gd name="connsiteX22" fmla="*/ 731679 w 731520"/>
              <a:gd name="connsiteY22" fmla="*/ 548791 h 731520"/>
              <a:gd name="connsiteX23" fmla="*/ 731679 w 731520"/>
              <a:gd name="connsiteY23" fmla="*/ 503071 h 731520"/>
              <a:gd name="connsiteX24" fmla="*/ 594519 w 731520"/>
              <a:gd name="connsiteY24" fmla="*/ 36591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31520" h="731520">
                <a:moveTo>
                  <a:pt x="45879" y="731671"/>
                </a:moveTo>
                <a:lnTo>
                  <a:pt x="685959" y="731671"/>
                </a:lnTo>
                <a:lnTo>
                  <a:pt x="685959" y="640231"/>
                </a:lnTo>
                <a:lnTo>
                  <a:pt x="45879" y="640231"/>
                </a:lnTo>
                <a:lnTo>
                  <a:pt x="45879" y="731671"/>
                </a:lnTo>
                <a:close/>
                <a:moveTo>
                  <a:pt x="594519" y="365911"/>
                </a:moveTo>
                <a:lnTo>
                  <a:pt x="499421" y="365911"/>
                </a:lnTo>
                <a:cubicBezTo>
                  <a:pt x="476190" y="365911"/>
                  <a:pt x="457359" y="347080"/>
                  <a:pt x="457359" y="323848"/>
                </a:cubicBezTo>
                <a:lnTo>
                  <a:pt x="457359" y="310332"/>
                </a:lnTo>
                <a:cubicBezTo>
                  <a:pt x="457359" y="271227"/>
                  <a:pt x="470046" y="234023"/>
                  <a:pt x="488020" y="199290"/>
                </a:cubicBezTo>
                <a:cubicBezTo>
                  <a:pt x="501036" y="174130"/>
                  <a:pt x="506451" y="144440"/>
                  <a:pt x="500950" y="112965"/>
                </a:cubicBezTo>
                <a:cubicBezTo>
                  <a:pt x="491278" y="57558"/>
                  <a:pt x="445986" y="11952"/>
                  <a:pt x="390565" y="2308"/>
                </a:cubicBezTo>
                <a:cubicBezTo>
                  <a:pt x="303940" y="-12765"/>
                  <a:pt x="228759" y="53486"/>
                  <a:pt x="228759" y="137311"/>
                </a:cubicBezTo>
                <a:cubicBezTo>
                  <a:pt x="228759" y="157542"/>
                  <a:pt x="233217" y="176659"/>
                  <a:pt x="241175" y="193861"/>
                </a:cubicBezTo>
                <a:cubicBezTo>
                  <a:pt x="260220" y="235080"/>
                  <a:pt x="274479" y="278328"/>
                  <a:pt x="274479" y="323748"/>
                </a:cubicBezTo>
                <a:lnTo>
                  <a:pt x="274479" y="323848"/>
                </a:lnTo>
                <a:cubicBezTo>
                  <a:pt x="274479" y="347080"/>
                  <a:pt x="255648" y="365911"/>
                  <a:pt x="232417" y="365911"/>
                </a:cubicBezTo>
                <a:lnTo>
                  <a:pt x="137319" y="365911"/>
                </a:lnTo>
                <a:cubicBezTo>
                  <a:pt x="61567" y="365911"/>
                  <a:pt x="159" y="427318"/>
                  <a:pt x="159" y="503071"/>
                </a:cubicBezTo>
                <a:lnTo>
                  <a:pt x="159" y="548791"/>
                </a:lnTo>
                <a:cubicBezTo>
                  <a:pt x="159" y="574037"/>
                  <a:pt x="20633" y="594511"/>
                  <a:pt x="45879" y="594511"/>
                </a:cubicBezTo>
                <a:lnTo>
                  <a:pt x="685959" y="594511"/>
                </a:lnTo>
                <a:cubicBezTo>
                  <a:pt x="711205" y="594511"/>
                  <a:pt x="731679" y="574037"/>
                  <a:pt x="731679" y="548791"/>
                </a:cubicBezTo>
                <a:lnTo>
                  <a:pt x="731679" y="503071"/>
                </a:lnTo>
                <a:cubicBezTo>
                  <a:pt x="731679" y="427318"/>
                  <a:pt x="670271" y="365911"/>
                  <a:pt x="594519" y="365911"/>
                </a:cubicBezTo>
                <a:close/>
              </a:path>
            </a:pathLst>
          </a:custGeom>
          <a:solidFill>
            <a:srgbClr val="910830"/>
          </a:solidFill>
          <a:ln w="1414" cap="flat">
            <a:noFill/>
            <a:prstDash val="solid"/>
            <a:miter/>
          </a:ln>
        </p:spPr>
        <p:txBody>
          <a:bodyPr rtlCol="0" anchor="ctr"/>
          <a:lstStyle/>
          <a:p>
            <a:endParaRPr lang="en-GB"/>
          </a:p>
        </p:txBody>
      </p:sp>
      <p:sp>
        <p:nvSpPr>
          <p:cNvPr id="163" name="Grafik 294">
            <a:extLst>
              <a:ext uri="{FF2B5EF4-FFF2-40B4-BE49-F238E27FC236}">
                <a16:creationId xmlns:a16="http://schemas.microsoft.com/office/drawing/2014/main" id="{E6CF1D03-3BB0-400E-94CB-69A6783B1884}"/>
              </a:ext>
            </a:extLst>
          </p:cNvPr>
          <p:cNvSpPr/>
          <p:nvPr/>
        </p:nvSpPr>
        <p:spPr>
          <a:xfrm>
            <a:off x="1799161" y="2276558"/>
            <a:ext cx="498452" cy="477023"/>
          </a:xfrm>
          <a:custGeom>
            <a:avLst/>
            <a:gdLst>
              <a:gd name="connsiteX0" fmla="*/ 341346 w 764381"/>
              <a:gd name="connsiteY0" fmla="*/ 25610 h 731520"/>
              <a:gd name="connsiteX1" fmla="*/ 248049 w 764381"/>
              <a:gd name="connsiteY1" fmla="*/ 214776 h 731520"/>
              <a:gd name="connsiteX2" fmla="*/ 39308 w 764381"/>
              <a:gd name="connsiteY2" fmla="*/ 245209 h 731520"/>
              <a:gd name="connsiteX3" fmla="*/ 14020 w 764381"/>
              <a:gd name="connsiteY3" fmla="*/ 323219 h 731520"/>
              <a:gd name="connsiteX4" fmla="*/ 165038 w 764381"/>
              <a:gd name="connsiteY4" fmla="*/ 470380 h 731520"/>
              <a:gd name="connsiteX5" fmla="*/ 129320 w 764381"/>
              <a:gd name="connsiteY5" fmla="*/ 678263 h 731520"/>
              <a:gd name="connsiteX6" fmla="*/ 195614 w 764381"/>
              <a:gd name="connsiteY6" fmla="*/ 726412 h 731520"/>
              <a:gd name="connsiteX7" fmla="*/ 382351 w 764381"/>
              <a:gd name="connsiteY7" fmla="*/ 628257 h 731520"/>
              <a:gd name="connsiteX8" fmla="*/ 569089 w 764381"/>
              <a:gd name="connsiteY8" fmla="*/ 726412 h 731520"/>
              <a:gd name="connsiteX9" fmla="*/ 635383 w 764381"/>
              <a:gd name="connsiteY9" fmla="*/ 678263 h 731520"/>
              <a:gd name="connsiteX10" fmla="*/ 599664 w 764381"/>
              <a:gd name="connsiteY10" fmla="*/ 470380 h 731520"/>
              <a:gd name="connsiteX11" fmla="*/ 750683 w 764381"/>
              <a:gd name="connsiteY11" fmla="*/ 323219 h 731520"/>
              <a:gd name="connsiteX12" fmla="*/ 725394 w 764381"/>
              <a:gd name="connsiteY12" fmla="*/ 245209 h 731520"/>
              <a:gd name="connsiteX13" fmla="*/ 516654 w 764381"/>
              <a:gd name="connsiteY13" fmla="*/ 214776 h 731520"/>
              <a:gd name="connsiteX14" fmla="*/ 423356 w 764381"/>
              <a:gd name="connsiteY14" fmla="*/ 25610 h 731520"/>
              <a:gd name="connsiteX15" fmla="*/ 341346 w 764381"/>
              <a:gd name="connsiteY15" fmla="*/ 2561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4381" h="731520">
                <a:moveTo>
                  <a:pt x="341346" y="25610"/>
                </a:moveTo>
                <a:lnTo>
                  <a:pt x="248049" y="214776"/>
                </a:lnTo>
                <a:lnTo>
                  <a:pt x="39308" y="245209"/>
                </a:lnTo>
                <a:cubicBezTo>
                  <a:pt x="1875" y="250638"/>
                  <a:pt x="-13127" y="296787"/>
                  <a:pt x="14020" y="323219"/>
                </a:cubicBezTo>
                <a:lnTo>
                  <a:pt x="165038" y="470380"/>
                </a:lnTo>
                <a:lnTo>
                  <a:pt x="129320" y="678263"/>
                </a:lnTo>
                <a:cubicBezTo>
                  <a:pt x="122890" y="715839"/>
                  <a:pt x="162467" y="743985"/>
                  <a:pt x="195614" y="726412"/>
                </a:cubicBezTo>
                <a:lnTo>
                  <a:pt x="382351" y="628257"/>
                </a:lnTo>
                <a:lnTo>
                  <a:pt x="569089" y="726412"/>
                </a:lnTo>
                <a:cubicBezTo>
                  <a:pt x="602236" y="743843"/>
                  <a:pt x="641812" y="715839"/>
                  <a:pt x="635383" y="678263"/>
                </a:cubicBezTo>
                <a:lnTo>
                  <a:pt x="599664" y="470380"/>
                </a:lnTo>
                <a:lnTo>
                  <a:pt x="750683" y="323219"/>
                </a:lnTo>
                <a:cubicBezTo>
                  <a:pt x="777829" y="296787"/>
                  <a:pt x="762827" y="250638"/>
                  <a:pt x="725394" y="245209"/>
                </a:cubicBezTo>
                <a:lnTo>
                  <a:pt x="516654" y="214776"/>
                </a:lnTo>
                <a:lnTo>
                  <a:pt x="423356" y="25610"/>
                </a:lnTo>
                <a:cubicBezTo>
                  <a:pt x="406640" y="-8109"/>
                  <a:pt x="358205" y="-8537"/>
                  <a:pt x="341346" y="25610"/>
                </a:cubicBezTo>
                <a:close/>
              </a:path>
            </a:pathLst>
          </a:custGeom>
          <a:solidFill>
            <a:srgbClr val="910830"/>
          </a:solidFill>
          <a:ln w="1422" cap="flat">
            <a:noFill/>
            <a:prstDash val="solid"/>
            <a:miter/>
          </a:ln>
        </p:spPr>
        <p:txBody>
          <a:bodyPr rtlCol="0" anchor="ctr"/>
          <a:lstStyle/>
          <a:p>
            <a:endParaRPr lang="en-GB"/>
          </a:p>
        </p:txBody>
      </p:sp>
      <p:sp>
        <p:nvSpPr>
          <p:cNvPr id="164" name="Grafik 295">
            <a:extLst>
              <a:ext uri="{FF2B5EF4-FFF2-40B4-BE49-F238E27FC236}">
                <a16:creationId xmlns:a16="http://schemas.microsoft.com/office/drawing/2014/main" id="{47DF1BA6-9CD7-4CE3-BD56-F4F224EF5344}"/>
              </a:ext>
            </a:extLst>
          </p:cNvPr>
          <p:cNvSpPr/>
          <p:nvPr/>
        </p:nvSpPr>
        <p:spPr>
          <a:xfrm>
            <a:off x="6101845" y="2276570"/>
            <a:ext cx="477023" cy="477023"/>
          </a:xfrm>
          <a:custGeom>
            <a:avLst/>
            <a:gdLst>
              <a:gd name="connsiteX0" fmla="*/ 486606 w 731520"/>
              <a:gd name="connsiteY0" fmla="*/ 666471 h 731520"/>
              <a:gd name="connsiteX1" fmla="*/ 473490 w 731520"/>
              <a:gd name="connsiteY1" fmla="*/ 667128 h 731520"/>
              <a:gd name="connsiteX2" fmla="*/ 172281 w 731520"/>
              <a:gd name="connsiteY2" fmla="*/ 365919 h 731520"/>
              <a:gd name="connsiteX3" fmla="*/ 473490 w 731520"/>
              <a:gd name="connsiteY3" fmla="*/ 64710 h 731520"/>
              <a:gd name="connsiteX4" fmla="*/ 486606 w 731520"/>
              <a:gd name="connsiteY4" fmla="*/ 65367 h 731520"/>
              <a:gd name="connsiteX5" fmla="*/ 507680 w 731520"/>
              <a:gd name="connsiteY5" fmla="*/ 48122 h 731520"/>
              <a:gd name="connsiteX6" fmla="*/ 494149 w 731520"/>
              <a:gd name="connsiteY6" fmla="*/ 23705 h 731520"/>
              <a:gd name="connsiteX7" fmla="*/ 365919 w 731520"/>
              <a:gd name="connsiteY7" fmla="*/ 159 h 731520"/>
              <a:gd name="connsiteX8" fmla="*/ 159 w 731520"/>
              <a:gd name="connsiteY8" fmla="*/ 365919 h 731520"/>
              <a:gd name="connsiteX9" fmla="*/ 365919 w 731520"/>
              <a:gd name="connsiteY9" fmla="*/ 731679 h 731520"/>
              <a:gd name="connsiteX10" fmla="*/ 493535 w 731520"/>
              <a:gd name="connsiteY10" fmla="*/ 708362 h 731520"/>
              <a:gd name="connsiteX11" fmla="*/ 508223 w 731520"/>
              <a:gd name="connsiteY11" fmla="*/ 687988 h 731520"/>
              <a:gd name="connsiteX12" fmla="*/ 486606 w 731520"/>
              <a:gd name="connsiteY12" fmla="*/ 666471 h 731520"/>
              <a:gd name="connsiteX13" fmla="*/ 719478 w 731520"/>
              <a:gd name="connsiteY13" fmla="*/ 305712 h 731520"/>
              <a:gd name="connsiteX14" fmla="*/ 610350 w 731520"/>
              <a:gd name="connsiteY14" fmla="*/ 289852 h 731520"/>
              <a:gd name="connsiteX15" fmla="*/ 561544 w 731520"/>
              <a:gd name="connsiteY15" fmla="*/ 190969 h 731520"/>
              <a:gd name="connsiteX16" fmla="*/ 548785 w 731520"/>
              <a:gd name="connsiteY16" fmla="*/ 183039 h 731520"/>
              <a:gd name="connsiteX17" fmla="*/ 536026 w 731520"/>
              <a:gd name="connsiteY17" fmla="*/ 190969 h 731520"/>
              <a:gd name="connsiteX18" fmla="*/ 487220 w 731520"/>
              <a:gd name="connsiteY18" fmla="*/ 289852 h 731520"/>
              <a:gd name="connsiteX19" fmla="*/ 378092 w 731520"/>
              <a:gd name="connsiteY19" fmla="*/ 305712 h 731520"/>
              <a:gd name="connsiteX20" fmla="*/ 370205 w 731520"/>
              <a:gd name="connsiteY20" fmla="*/ 329986 h 731520"/>
              <a:gd name="connsiteX21" fmla="*/ 449172 w 731520"/>
              <a:gd name="connsiteY21" fmla="*/ 406953 h 731520"/>
              <a:gd name="connsiteX22" fmla="*/ 430527 w 731520"/>
              <a:gd name="connsiteY22" fmla="*/ 515638 h 731520"/>
              <a:gd name="connsiteX23" fmla="*/ 444543 w 731520"/>
              <a:gd name="connsiteY23" fmla="*/ 532297 h 731520"/>
              <a:gd name="connsiteX24" fmla="*/ 451173 w 731520"/>
              <a:gd name="connsiteY24" fmla="*/ 530625 h 731520"/>
              <a:gd name="connsiteX25" fmla="*/ 548799 w 731520"/>
              <a:gd name="connsiteY25" fmla="*/ 479319 h 731520"/>
              <a:gd name="connsiteX26" fmla="*/ 646397 w 731520"/>
              <a:gd name="connsiteY26" fmla="*/ 530625 h 731520"/>
              <a:gd name="connsiteX27" fmla="*/ 653026 w 731520"/>
              <a:gd name="connsiteY27" fmla="*/ 532297 h 731520"/>
              <a:gd name="connsiteX28" fmla="*/ 667042 w 731520"/>
              <a:gd name="connsiteY28" fmla="*/ 515638 h 731520"/>
              <a:gd name="connsiteX29" fmla="*/ 648397 w 731520"/>
              <a:gd name="connsiteY29" fmla="*/ 406953 h 731520"/>
              <a:gd name="connsiteX30" fmla="*/ 727364 w 731520"/>
              <a:gd name="connsiteY30" fmla="*/ 329986 h 731520"/>
              <a:gd name="connsiteX31" fmla="*/ 719478 w 731520"/>
              <a:gd name="connsiteY31" fmla="*/ 30571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731520">
                <a:moveTo>
                  <a:pt x="486606" y="666471"/>
                </a:moveTo>
                <a:cubicBezTo>
                  <a:pt x="484534" y="666471"/>
                  <a:pt x="476761" y="667128"/>
                  <a:pt x="473490" y="667128"/>
                </a:cubicBezTo>
                <a:cubicBezTo>
                  <a:pt x="307397" y="667128"/>
                  <a:pt x="172281" y="532011"/>
                  <a:pt x="172281" y="365919"/>
                </a:cubicBezTo>
                <a:cubicBezTo>
                  <a:pt x="172281" y="199827"/>
                  <a:pt x="307397" y="64710"/>
                  <a:pt x="473490" y="64710"/>
                </a:cubicBezTo>
                <a:cubicBezTo>
                  <a:pt x="476804" y="64710"/>
                  <a:pt x="484491" y="65367"/>
                  <a:pt x="486606" y="65367"/>
                </a:cubicBezTo>
                <a:cubicBezTo>
                  <a:pt x="496793" y="65367"/>
                  <a:pt x="505651" y="58181"/>
                  <a:pt x="507680" y="48122"/>
                </a:cubicBezTo>
                <a:cubicBezTo>
                  <a:pt x="509766" y="37764"/>
                  <a:pt x="504036" y="27420"/>
                  <a:pt x="494149" y="23705"/>
                </a:cubicBezTo>
                <a:cubicBezTo>
                  <a:pt x="452473" y="8074"/>
                  <a:pt x="409339" y="159"/>
                  <a:pt x="365919" y="159"/>
                </a:cubicBezTo>
                <a:cubicBezTo>
                  <a:pt x="164237" y="159"/>
                  <a:pt x="159" y="164237"/>
                  <a:pt x="159" y="365919"/>
                </a:cubicBezTo>
                <a:cubicBezTo>
                  <a:pt x="159" y="567601"/>
                  <a:pt x="164237" y="731679"/>
                  <a:pt x="365919" y="731679"/>
                </a:cubicBezTo>
                <a:cubicBezTo>
                  <a:pt x="409110" y="731679"/>
                  <a:pt x="452044" y="723835"/>
                  <a:pt x="493535" y="708362"/>
                </a:cubicBezTo>
                <a:cubicBezTo>
                  <a:pt x="502050" y="705476"/>
                  <a:pt x="508223" y="697446"/>
                  <a:pt x="508223" y="687988"/>
                </a:cubicBezTo>
                <a:cubicBezTo>
                  <a:pt x="508223" y="676429"/>
                  <a:pt x="499093" y="666471"/>
                  <a:pt x="486606" y="666471"/>
                </a:cubicBezTo>
                <a:close/>
                <a:moveTo>
                  <a:pt x="719478" y="305712"/>
                </a:moveTo>
                <a:lnTo>
                  <a:pt x="610350" y="289852"/>
                </a:lnTo>
                <a:lnTo>
                  <a:pt x="561544" y="190969"/>
                </a:lnTo>
                <a:cubicBezTo>
                  <a:pt x="558929" y="185682"/>
                  <a:pt x="553857" y="183039"/>
                  <a:pt x="548785" y="183039"/>
                </a:cubicBezTo>
                <a:cubicBezTo>
                  <a:pt x="543713" y="183039"/>
                  <a:pt x="538641" y="185682"/>
                  <a:pt x="536026" y="190969"/>
                </a:cubicBezTo>
                <a:lnTo>
                  <a:pt x="487220" y="289852"/>
                </a:lnTo>
                <a:lnTo>
                  <a:pt x="378092" y="305712"/>
                </a:lnTo>
                <a:cubicBezTo>
                  <a:pt x="366419" y="307397"/>
                  <a:pt x="361761" y="321742"/>
                  <a:pt x="370205" y="329986"/>
                </a:cubicBezTo>
                <a:lnTo>
                  <a:pt x="449172" y="406953"/>
                </a:lnTo>
                <a:lnTo>
                  <a:pt x="430527" y="515638"/>
                </a:lnTo>
                <a:cubicBezTo>
                  <a:pt x="428941" y="524839"/>
                  <a:pt x="436256" y="532297"/>
                  <a:pt x="444543" y="532297"/>
                </a:cubicBezTo>
                <a:cubicBezTo>
                  <a:pt x="446729" y="532297"/>
                  <a:pt x="448987" y="531783"/>
                  <a:pt x="451173" y="530625"/>
                </a:cubicBezTo>
                <a:lnTo>
                  <a:pt x="548799" y="479319"/>
                </a:lnTo>
                <a:lnTo>
                  <a:pt x="646397" y="530625"/>
                </a:lnTo>
                <a:cubicBezTo>
                  <a:pt x="648583" y="531768"/>
                  <a:pt x="650840" y="532297"/>
                  <a:pt x="653026" y="532297"/>
                </a:cubicBezTo>
                <a:cubicBezTo>
                  <a:pt x="661313" y="532297"/>
                  <a:pt x="668628" y="524825"/>
                  <a:pt x="667042" y="515638"/>
                </a:cubicBezTo>
                <a:lnTo>
                  <a:pt x="648397" y="406953"/>
                </a:lnTo>
                <a:lnTo>
                  <a:pt x="727364" y="329986"/>
                </a:lnTo>
                <a:cubicBezTo>
                  <a:pt x="735808" y="321742"/>
                  <a:pt x="731150" y="307397"/>
                  <a:pt x="719478" y="305712"/>
                </a:cubicBezTo>
                <a:close/>
              </a:path>
            </a:pathLst>
          </a:custGeom>
          <a:solidFill>
            <a:srgbClr val="910830"/>
          </a:solidFill>
          <a:ln w="1414" cap="flat">
            <a:noFill/>
            <a:prstDash val="solid"/>
            <a:miter/>
          </a:ln>
        </p:spPr>
        <p:txBody>
          <a:bodyPr rtlCol="0" anchor="ctr"/>
          <a:lstStyle/>
          <a:p>
            <a:endParaRPr lang="en-GB"/>
          </a:p>
        </p:txBody>
      </p:sp>
      <p:sp>
        <p:nvSpPr>
          <p:cNvPr id="165" name="Grafik 296">
            <a:extLst>
              <a:ext uri="{FF2B5EF4-FFF2-40B4-BE49-F238E27FC236}">
                <a16:creationId xmlns:a16="http://schemas.microsoft.com/office/drawing/2014/main" id="{9C3B57BA-8F1A-40FF-8BED-1EE81F7281BB}"/>
              </a:ext>
            </a:extLst>
          </p:cNvPr>
          <p:cNvSpPr/>
          <p:nvPr/>
        </p:nvSpPr>
        <p:spPr>
          <a:xfrm>
            <a:off x="2381310" y="2276570"/>
            <a:ext cx="248760" cy="477023"/>
          </a:xfrm>
          <a:custGeom>
            <a:avLst/>
            <a:gdLst>
              <a:gd name="connsiteX0" fmla="*/ 382351 w 381476"/>
              <a:gd name="connsiteY0" fmla="*/ 160 h 731520"/>
              <a:gd name="connsiteX1" fmla="*/ 341346 w 381476"/>
              <a:gd name="connsiteY1" fmla="*/ 25592 h 731520"/>
              <a:gd name="connsiteX2" fmla="*/ 248049 w 381476"/>
              <a:gd name="connsiteY2" fmla="*/ 214758 h 731520"/>
              <a:gd name="connsiteX3" fmla="*/ 39308 w 381476"/>
              <a:gd name="connsiteY3" fmla="*/ 245048 h 731520"/>
              <a:gd name="connsiteX4" fmla="*/ 14020 w 381476"/>
              <a:gd name="connsiteY4" fmla="*/ 323058 h 731520"/>
              <a:gd name="connsiteX5" fmla="*/ 165038 w 381476"/>
              <a:gd name="connsiteY5" fmla="*/ 470219 h 731520"/>
              <a:gd name="connsiteX6" fmla="*/ 129320 w 381476"/>
              <a:gd name="connsiteY6" fmla="*/ 678102 h 731520"/>
              <a:gd name="connsiteX7" fmla="*/ 195614 w 381476"/>
              <a:gd name="connsiteY7" fmla="*/ 726251 h 731520"/>
              <a:gd name="connsiteX8" fmla="*/ 382351 w 381476"/>
              <a:gd name="connsiteY8" fmla="*/ 628239 h 731520"/>
              <a:gd name="connsiteX9" fmla="*/ 382351 w 381476"/>
              <a:gd name="connsiteY9" fmla="*/ 1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1476" h="731520">
                <a:moveTo>
                  <a:pt x="382351" y="160"/>
                </a:moveTo>
                <a:cubicBezTo>
                  <a:pt x="366064" y="160"/>
                  <a:pt x="349776" y="8590"/>
                  <a:pt x="341346" y="25592"/>
                </a:cubicBezTo>
                <a:lnTo>
                  <a:pt x="248049" y="214758"/>
                </a:lnTo>
                <a:lnTo>
                  <a:pt x="39308" y="245048"/>
                </a:lnTo>
                <a:cubicBezTo>
                  <a:pt x="1875" y="250477"/>
                  <a:pt x="-13127" y="296626"/>
                  <a:pt x="14020" y="323058"/>
                </a:cubicBezTo>
                <a:lnTo>
                  <a:pt x="165038" y="470219"/>
                </a:lnTo>
                <a:lnTo>
                  <a:pt x="129320" y="678102"/>
                </a:lnTo>
                <a:cubicBezTo>
                  <a:pt x="122890" y="715392"/>
                  <a:pt x="162181" y="743824"/>
                  <a:pt x="195614" y="726251"/>
                </a:cubicBezTo>
                <a:lnTo>
                  <a:pt x="382351" y="628239"/>
                </a:lnTo>
                <a:lnTo>
                  <a:pt x="382351" y="160"/>
                </a:lnTo>
                <a:close/>
              </a:path>
            </a:pathLst>
          </a:custGeom>
          <a:solidFill>
            <a:srgbClr val="910830"/>
          </a:solidFill>
          <a:ln w="1422" cap="flat">
            <a:noFill/>
            <a:prstDash val="solid"/>
            <a:miter/>
          </a:ln>
        </p:spPr>
        <p:txBody>
          <a:bodyPr rtlCol="0" anchor="ctr"/>
          <a:lstStyle/>
          <a:p>
            <a:endParaRPr lang="en-GB"/>
          </a:p>
        </p:txBody>
      </p:sp>
      <p:sp>
        <p:nvSpPr>
          <p:cNvPr id="166" name="Grafik 297">
            <a:extLst>
              <a:ext uri="{FF2B5EF4-FFF2-40B4-BE49-F238E27FC236}">
                <a16:creationId xmlns:a16="http://schemas.microsoft.com/office/drawing/2014/main" id="{B2A57C19-763C-44A8-96EC-8B0204F54E8E}"/>
              </a:ext>
            </a:extLst>
          </p:cNvPr>
          <p:cNvSpPr/>
          <p:nvPr/>
        </p:nvSpPr>
        <p:spPr>
          <a:xfrm>
            <a:off x="2944355" y="2276570"/>
            <a:ext cx="499384" cy="477023"/>
          </a:xfrm>
          <a:custGeom>
            <a:avLst/>
            <a:gdLst>
              <a:gd name="connsiteX0" fmla="*/ 726757 w 765810"/>
              <a:gd name="connsiteY0" fmla="*/ 245205 h 731520"/>
              <a:gd name="connsiteX1" fmla="*/ 517631 w 765810"/>
              <a:gd name="connsiteY1" fmla="*/ 214758 h 731520"/>
              <a:gd name="connsiteX2" fmla="*/ 424176 w 765810"/>
              <a:gd name="connsiteY2" fmla="*/ 25606 h 731520"/>
              <a:gd name="connsiteX3" fmla="*/ 383000 w 765810"/>
              <a:gd name="connsiteY3" fmla="*/ 160 h 731520"/>
              <a:gd name="connsiteX4" fmla="*/ 342009 w 765810"/>
              <a:gd name="connsiteY4" fmla="*/ 25606 h 731520"/>
              <a:gd name="connsiteX5" fmla="*/ 248526 w 765810"/>
              <a:gd name="connsiteY5" fmla="*/ 214744 h 731520"/>
              <a:gd name="connsiteX6" fmla="*/ 39385 w 765810"/>
              <a:gd name="connsiteY6" fmla="*/ 245162 h 731520"/>
              <a:gd name="connsiteX7" fmla="*/ 14039 w 765810"/>
              <a:gd name="connsiteY7" fmla="*/ 323157 h 731520"/>
              <a:gd name="connsiteX8" fmla="*/ 165330 w 765810"/>
              <a:gd name="connsiteY8" fmla="*/ 470319 h 731520"/>
              <a:gd name="connsiteX9" fmla="*/ 129525 w 765810"/>
              <a:gd name="connsiteY9" fmla="*/ 678173 h 731520"/>
              <a:gd name="connsiteX10" fmla="*/ 174688 w 765810"/>
              <a:gd name="connsiteY10" fmla="*/ 731680 h 731520"/>
              <a:gd name="connsiteX11" fmla="*/ 195934 w 765810"/>
              <a:gd name="connsiteY11" fmla="*/ 726322 h 731520"/>
              <a:gd name="connsiteX12" fmla="*/ 383028 w 765810"/>
              <a:gd name="connsiteY12" fmla="*/ 628196 h 731520"/>
              <a:gd name="connsiteX13" fmla="*/ 570109 w 765810"/>
              <a:gd name="connsiteY13" fmla="*/ 726351 h 731520"/>
              <a:gd name="connsiteX14" fmla="*/ 591297 w 765810"/>
              <a:gd name="connsiteY14" fmla="*/ 731651 h 731520"/>
              <a:gd name="connsiteX15" fmla="*/ 636532 w 765810"/>
              <a:gd name="connsiteY15" fmla="*/ 678216 h 731520"/>
              <a:gd name="connsiteX16" fmla="*/ 600770 w 765810"/>
              <a:gd name="connsiteY16" fmla="*/ 470347 h 731520"/>
              <a:gd name="connsiteX17" fmla="*/ 752089 w 765810"/>
              <a:gd name="connsiteY17" fmla="*/ 323215 h 731520"/>
              <a:gd name="connsiteX18" fmla="*/ 726757 w 765810"/>
              <a:gd name="connsiteY18" fmla="*/ 245205 h 731520"/>
              <a:gd name="connsiteX19" fmla="*/ 552821 w 765810"/>
              <a:gd name="connsiteY19" fmla="*/ 421227 h 731520"/>
              <a:gd name="connsiteX20" fmla="*/ 526932 w 765810"/>
              <a:gd name="connsiteY20" fmla="*/ 446401 h 731520"/>
              <a:gd name="connsiteX21" fmla="*/ 533047 w 765810"/>
              <a:gd name="connsiteY21" fmla="*/ 481949 h 731520"/>
              <a:gd name="connsiteX22" fmla="*/ 560936 w 765810"/>
              <a:gd name="connsiteY22" fmla="*/ 644040 h 731520"/>
              <a:gd name="connsiteX23" fmla="*/ 415018 w 765810"/>
              <a:gd name="connsiteY23" fmla="*/ 567474 h 731520"/>
              <a:gd name="connsiteX24" fmla="*/ 383043 w 765810"/>
              <a:gd name="connsiteY24" fmla="*/ 550700 h 731520"/>
              <a:gd name="connsiteX25" fmla="*/ 383086 w 765810"/>
              <a:gd name="connsiteY25" fmla="*/ 97515 h 731520"/>
              <a:gd name="connsiteX26" fmla="*/ 455995 w 765810"/>
              <a:gd name="connsiteY26" fmla="*/ 245091 h 731520"/>
              <a:gd name="connsiteX27" fmla="*/ 471968 w 765810"/>
              <a:gd name="connsiteY27" fmla="*/ 277423 h 731520"/>
              <a:gd name="connsiteX28" fmla="*/ 507701 w 765810"/>
              <a:gd name="connsiteY28" fmla="*/ 282624 h 731520"/>
              <a:gd name="connsiteX29" fmla="*/ 670907 w 765810"/>
              <a:gd name="connsiteY29" fmla="*/ 306384 h 731520"/>
              <a:gd name="connsiteX30" fmla="*/ 552821 w 765810"/>
              <a:gd name="connsiteY30" fmla="*/ 42122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65810" h="731520">
                <a:moveTo>
                  <a:pt x="726757" y="245205"/>
                </a:moveTo>
                <a:lnTo>
                  <a:pt x="517631" y="214758"/>
                </a:lnTo>
                <a:lnTo>
                  <a:pt x="424176" y="25606"/>
                </a:lnTo>
                <a:cubicBezTo>
                  <a:pt x="415775" y="8704"/>
                  <a:pt x="399388" y="160"/>
                  <a:pt x="383000" y="160"/>
                </a:cubicBezTo>
                <a:cubicBezTo>
                  <a:pt x="366712" y="160"/>
                  <a:pt x="350439" y="8590"/>
                  <a:pt x="342009" y="25606"/>
                </a:cubicBezTo>
                <a:lnTo>
                  <a:pt x="248526" y="214744"/>
                </a:lnTo>
                <a:lnTo>
                  <a:pt x="39385" y="245162"/>
                </a:lnTo>
                <a:cubicBezTo>
                  <a:pt x="1881" y="250591"/>
                  <a:pt x="-13150" y="296726"/>
                  <a:pt x="14039" y="323157"/>
                </a:cubicBezTo>
                <a:lnTo>
                  <a:pt x="165330" y="470319"/>
                </a:lnTo>
                <a:lnTo>
                  <a:pt x="129525" y="678173"/>
                </a:lnTo>
                <a:cubicBezTo>
                  <a:pt x="124439" y="707863"/>
                  <a:pt x="148142" y="731680"/>
                  <a:pt x="174688" y="731680"/>
                </a:cubicBezTo>
                <a:cubicBezTo>
                  <a:pt x="181732" y="731680"/>
                  <a:pt x="188976" y="730008"/>
                  <a:pt x="195934" y="726322"/>
                </a:cubicBezTo>
                <a:lnTo>
                  <a:pt x="383028" y="628196"/>
                </a:lnTo>
                <a:lnTo>
                  <a:pt x="570109" y="726351"/>
                </a:lnTo>
                <a:cubicBezTo>
                  <a:pt x="577053" y="729994"/>
                  <a:pt x="584282" y="731651"/>
                  <a:pt x="591297" y="731651"/>
                </a:cubicBezTo>
                <a:cubicBezTo>
                  <a:pt x="617872" y="731651"/>
                  <a:pt x="641618" y="707920"/>
                  <a:pt x="636532" y="678216"/>
                </a:cubicBezTo>
                <a:lnTo>
                  <a:pt x="600770" y="470347"/>
                </a:lnTo>
                <a:lnTo>
                  <a:pt x="752089" y="323215"/>
                </a:lnTo>
                <a:cubicBezTo>
                  <a:pt x="779292" y="296783"/>
                  <a:pt x="764262" y="250634"/>
                  <a:pt x="726757" y="245205"/>
                </a:cubicBezTo>
                <a:close/>
                <a:moveTo>
                  <a:pt x="552821" y="421227"/>
                </a:moveTo>
                <a:lnTo>
                  <a:pt x="526932" y="446401"/>
                </a:lnTo>
                <a:lnTo>
                  <a:pt x="533047" y="481949"/>
                </a:lnTo>
                <a:lnTo>
                  <a:pt x="560936" y="644040"/>
                </a:lnTo>
                <a:lnTo>
                  <a:pt x="415018" y="567474"/>
                </a:lnTo>
                <a:lnTo>
                  <a:pt x="383043" y="550700"/>
                </a:lnTo>
                <a:lnTo>
                  <a:pt x="383086" y="97515"/>
                </a:lnTo>
                <a:lnTo>
                  <a:pt x="455995" y="245091"/>
                </a:lnTo>
                <a:lnTo>
                  <a:pt x="471968" y="277423"/>
                </a:lnTo>
                <a:lnTo>
                  <a:pt x="507701" y="282624"/>
                </a:lnTo>
                <a:lnTo>
                  <a:pt x="670907" y="306384"/>
                </a:lnTo>
                <a:lnTo>
                  <a:pt x="552821" y="421227"/>
                </a:lnTo>
                <a:close/>
              </a:path>
            </a:pathLst>
          </a:custGeom>
          <a:solidFill>
            <a:srgbClr val="910830"/>
          </a:solidFill>
          <a:ln w="1422" cap="flat">
            <a:noFill/>
            <a:prstDash val="solid"/>
            <a:miter/>
          </a:ln>
        </p:spPr>
        <p:txBody>
          <a:bodyPr rtlCol="0" anchor="ctr"/>
          <a:lstStyle/>
          <a:p>
            <a:endParaRPr lang="en-GB"/>
          </a:p>
        </p:txBody>
      </p:sp>
      <p:sp>
        <p:nvSpPr>
          <p:cNvPr id="167" name="Grafik 298">
            <a:extLst>
              <a:ext uri="{FF2B5EF4-FFF2-40B4-BE49-F238E27FC236}">
                <a16:creationId xmlns:a16="http://schemas.microsoft.com/office/drawing/2014/main" id="{5E072E84-02FA-40F9-9100-61C6D51F0937}"/>
              </a:ext>
            </a:extLst>
          </p:cNvPr>
          <p:cNvSpPr/>
          <p:nvPr/>
        </p:nvSpPr>
        <p:spPr>
          <a:xfrm>
            <a:off x="7117069" y="2276570"/>
            <a:ext cx="432302" cy="477023"/>
          </a:xfrm>
          <a:custGeom>
            <a:avLst/>
            <a:gdLst>
              <a:gd name="connsiteX0" fmla="*/ 579779 w 662940"/>
              <a:gd name="connsiteY0" fmla="*/ 365919 h 731520"/>
              <a:gd name="connsiteX1" fmla="*/ 655803 w 662940"/>
              <a:gd name="connsiteY1" fmla="*/ 238203 h 731520"/>
              <a:gd name="connsiteX2" fmla="*/ 610069 w 662940"/>
              <a:gd name="connsiteY2" fmla="*/ 160179 h 731520"/>
              <a:gd name="connsiteX3" fmla="*/ 457307 w 662940"/>
              <a:gd name="connsiteY3" fmla="*/ 160179 h 731520"/>
              <a:gd name="connsiteX4" fmla="*/ 377368 w 662940"/>
              <a:gd name="connsiteY4" fmla="*/ 25905 h 731520"/>
              <a:gd name="connsiteX5" fmla="*/ 331634 w 662940"/>
              <a:gd name="connsiteY5" fmla="*/ 159 h 731520"/>
              <a:gd name="connsiteX6" fmla="*/ 285900 w 662940"/>
              <a:gd name="connsiteY6" fmla="*/ 25905 h 731520"/>
              <a:gd name="connsiteX7" fmla="*/ 205961 w 662940"/>
              <a:gd name="connsiteY7" fmla="*/ 160179 h 731520"/>
              <a:gd name="connsiteX8" fmla="*/ 53185 w 662940"/>
              <a:gd name="connsiteY8" fmla="*/ 160179 h 731520"/>
              <a:gd name="connsiteX9" fmla="*/ 7451 w 662940"/>
              <a:gd name="connsiteY9" fmla="*/ 238203 h 731520"/>
              <a:gd name="connsiteX10" fmla="*/ 83489 w 662940"/>
              <a:gd name="connsiteY10" fmla="*/ 365919 h 731520"/>
              <a:gd name="connsiteX11" fmla="*/ 7451 w 662940"/>
              <a:gd name="connsiteY11" fmla="*/ 493635 h 731520"/>
              <a:gd name="connsiteX12" fmla="*/ 53185 w 662940"/>
              <a:gd name="connsiteY12" fmla="*/ 571659 h 731520"/>
              <a:gd name="connsiteX13" fmla="*/ 205961 w 662940"/>
              <a:gd name="connsiteY13" fmla="*/ 571659 h 731520"/>
              <a:gd name="connsiteX14" fmla="*/ 285900 w 662940"/>
              <a:gd name="connsiteY14" fmla="*/ 705933 h 731520"/>
              <a:gd name="connsiteX15" fmla="*/ 331634 w 662940"/>
              <a:gd name="connsiteY15" fmla="*/ 731679 h 731520"/>
              <a:gd name="connsiteX16" fmla="*/ 377368 w 662940"/>
              <a:gd name="connsiteY16" fmla="*/ 705933 h 731520"/>
              <a:gd name="connsiteX17" fmla="*/ 457307 w 662940"/>
              <a:gd name="connsiteY17" fmla="*/ 571659 h 731520"/>
              <a:gd name="connsiteX18" fmla="*/ 610083 w 662940"/>
              <a:gd name="connsiteY18" fmla="*/ 571659 h 731520"/>
              <a:gd name="connsiteX19" fmla="*/ 655817 w 662940"/>
              <a:gd name="connsiteY19" fmla="*/ 493635 h 731520"/>
              <a:gd name="connsiteX20" fmla="*/ 579779 w 662940"/>
              <a:gd name="connsiteY20" fmla="*/ 365919 h 731520"/>
              <a:gd name="connsiteX21" fmla="*/ 561520 w 662940"/>
              <a:gd name="connsiteY21" fmla="*/ 240189 h 731520"/>
              <a:gd name="connsiteX22" fmla="*/ 533231 w 662940"/>
              <a:gd name="connsiteY22" fmla="*/ 287710 h 731520"/>
              <a:gd name="connsiteX23" fmla="*/ 504941 w 662940"/>
              <a:gd name="connsiteY23" fmla="*/ 240189 h 731520"/>
              <a:gd name="connsiteX24" fmla="*/ 561520 w 662940"/>
              <a:gd name="connsiteY24" fmla="*/ 240189 h 731520"/>
              <a:gd name="connsiteX25" fmla="*/ 486668 w 662940"/>
              <a:gd name="connsiteY25" fmla="*/ 365919 h 731520"/>
              <a:gd name="connsiteX26" fmla="*/ 411815 w 662940"/>
              <a:gd name="connsiteY26" fmla="*/ 491649 h 731520"/>
              <a:gd name="connsiteX27" fmla="*/ 251453 w 662940"/>
              <a:gd name="connsiteY27" fmla="*/ 491649 h 731520"/>
              <a:gd name="connsiteX28" fmla="*/ 176600 w 662940"/>
              <a:gd name="connsiteY28" fmla="*/ 365919 h 731520"/>
              <a:gd name="connsiteX29" fmla="*/ 251438 w 662940"/>
              <a:gd name="connsiteY29" fmla="*/ 240189 h 731520"/>
              <a:gd name="connsiteX30" fmla="*/ 411815 w 662940"/>
              <a:gd name="connsiteY30" fmla="*/ 240189 h 731520"/>
              <a:gd name="connsiteX31" fmla="*/ 486668 w 662940"/>
              <a:gd name="connsiteY31" fmla="*/ 365919 h 731520"/>
              <a:gd name="connsiteX32" fmla="*/ 331634 w 662940"/>
              <a:gd name="connsiteY32" fmla="*/ 105487 h 731520"/>
              <a:gd name="connsiteX33" fmla="*/ 364195 w 662940"/>
              <a:gd name="connsiteY33" fmla="*/ 160179 h 731520"/>
              <a:gd name="connsiteX34" fmla="*/ 299087 w 662940"/>
              <a:gd name="connsiteY34" fmla="*/ 160179 h 731520"/>
              <a:gd name="connsiteX35" fmla="*/ 331634 w 662940"/>
              <a:gd name="connsiteY35" fmla="*/ 105487 h 731520"/>
              <a:gd name="connsiteX36" fmla="*/ 101748 w 662940"/>
              <a:gd name="connsiteY36" fmla="*/ 240189 h 731520"/>
              <a:gd name="connsiteX37" fmla="*/ 158327 w 662940"/>
              <a:gd name="connsiteY37" fmla="*/ 240189 h 731520"/>
              <a:gd name="connsiteX38" fmla="*/ 130037 w 662940"/>
              <a:gd name="connsiteY38" fmla="*/ 287710 h 731520"/>
              <a:gd name="connsiteX39" fmla="*/ 101748 w 662940"/>
              <a:gd name="connsiteY39" fmla="*/ 240189 h 731520"/>
              <a:gd name="connsiteX40" fmla="*/ 101748 w 662940"/>
              <a:gd name="connsiteY40" fmla="*/ 491649 h 731520"/>
              <a:gd name="connsiteX41" fmla="*/ 130037 w 662940"/>
              <a:gd name="connsiteY41" fmla="*/ 444129 h 731520"/>
              <a:gd name="connsiteX42" fmla="*/ 158327 w 662940"/>
              <a:gd name="connsiteY42" fmla="*/ 491649 h 731520"/>
              <a:gd name="connsiteX43" fmla="*/ 101748 w 662940"/>
              <a:gd name="connsiteY43" fmla="*/ 491649 h 731520"/>
              <a:gd name="connsiteX44" fmla="*/ 331634 w 662940"/>
              <a:gd name="connsiteY44" fmla="*/ 626352 h 731520"/>
              <a:gd name="connsiteX45" fmla="*/ 299073 w 662940"/>
              <a:gd name="connsiteY45" fmla="*/ 571659 h 731520"/>
              <a:gd name="connsiteX46" fmla="*/ 364181 w 662940"/>
              <a:gd name="connsiteY46" fmla="*/ 571659 h 731520"/>
              <a:gd name="connsiteX47" fmla="*/ 331634 w 662940"/>
              <a:gd name="connsiteY47" fmla="*/ 626352 h 731520"/>
              <a:gd name="connsiteX48" fmla="*/ 504927 w 662940"/>
              <a:gd name="connsiteY48" fmla="*/ 491649 h 731520"/>
              <a:gd name="connsiteX49" fmla="*/ 533216 w 662940"/>
              <a:gd name="connsiteY49" fmla="*/ 444129 h 731520"/>
              <a:gd name="connsiteX50" fmla="*/ 561520 w 662940"/>
              <a:gd name="connsiteY50" fmla="*/ 491649 h 731520"/>
              <a:gd name="connsiteX51" fmla="*/ 504927 w 662940"/>
              <a:gd name="connsiteY51" fmla="*/ 49164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62940" h="731520">
                <a:moveTo>
                  <a:pt x="579779" y="365919"/>
                </a:moveTo>
                <a:lnTo>
                  <a:pt x="655803" y="238203"/>
                </a:lnTo>
                <a:cubicBezTo>
                  <a:pt x="676391" y="203613"/>
                  <a:pt x="650931" y="160179"/>
                  <a:pt x="610069" y="160179"/>
                </a:cubicBezTo>
                <a:lnTo>
                  <a:pt x="457307" y="160179"/>
                </a:lnTo>
                <a:lnTo>
                  <a:pt x="377368" y="25905"/>
                </a:lnTo>
                <a:cubicBezTo>
                  <a:pt x="367153" y="8746"/>
                  <a:pt x="349393" y="159"/>
                  <a:pt x="331634" y="159"/>
                </a:cubicBezTo>
                <a:cubicBezTo>
                  <a:pt x="313875" y="159"/>
                  <a:pt x="296115" y="8746"/>
                  <a:pt x="285900" y="25905"/>
                </a:cubicBezTo>
                <a:lnTo>
                  <a:pt x="205961" y="160179"/>
                </a:lnTo>
                <a:lnTo>
                  <a:pt x="53185" y="160179"/>
                </a:lnTo>
                <a:cubicBezTo>
                  <a:pt x="12323" y="160179"/>
                  <a:pt x="-13138" y="203613"/>
                  <a:pt x="7451" y="238203"/>
                </a:cubicBezTo>
                <a:lnTo>
                  <a:pt x="83489" y="365919"/>
                </a:lnTo>
                <a:lnTo>
                  <a:pt x="7451" y="493635"/>
                </a:lnTo>
                <a:cubicBezTo>
                  <a:pt x="-13138" y="528225"/>
                  <a:pt x="12323" y="571659"/>
                  <a:pt x="53185" y="571659"/>
                </a:cubicBezTo>
                <a:lnTo>
                  <a:pt x="205961" y="571659"/>
                </a:lnTo>
                <a:lnTo>
                  <a:pt x="285900" y="705933"/>
                </a:lnTo>
                <a:cubicBezTo>
                  <a:pt x="296115" y="723093"/>
                  <a:pt x="313875" y="731679"/>
                  <a:pt x="331634" y="731679"/>
                </a:cubicBezTo>
                <a:cubicBezTo>
                  <a:pt x="349393" y="731679"/>
                  <a:pt x="367153" y="723093"/>
                  <a:pt x="377368" y="705933"/>
                </a:cubicBezTo>
                <a:lnTo>
                  <a:pt x="457307" y="571659"/>
                </a:lnTo>
                <a:lnTo>
                  <a:pt x="610083" y="571659"/>
                </a:lnTo>
                <a:cubicBezTo>
                  <a:pt x="650945" y="571659"/>
                  <a:pt x="676406" y="528225"/>
                  <a:pt x="655817" y="493635"/>
                </a:cubicBezTo>
                <a:lnTo>
                  <a:pt x="579779" y="365919"/>
                </a:lnTo>
                <a:close/>
                <a:moveTo>
                  <a:pt x="561520" y="240189"/>
                </a:moveTo>
                <a:lnTo>
                  <a:pt x="533231" y="287710"/>
                </a:lnTo>
                <a:lnTo>
                  <a:pt x="504941" y="240189"/>
                </a:lnTo>
                <a:lnTo>
                  <a:pt x="561520" y="240189"/>
                </a:lnTo>
                <a:close/>
                <a:moveTo>
                  <a:pt x="486668" y="365919"/>
                </a:moveTo>
                <a:lnTo>
                  <a:pt x="411815" y="491649"/>
                </a:lnTo>
                <a:lnTo>
                  <a:pt x="251453" y="491649"/>
                </a:lnTo>
                <a:lnTo>
                  <a:pt x="176600" y="365919"/>
                </a:lnTo>
                <a:lnTo>
                  <a:pt x="251438" y="240189"/>
                </a:lnTo>
                <a:lnTo>
                  <a:pt x="411815" y="240189"/>
                </a:lnTo>
                <a:lnTo>
                  <a:pt x="486668" y="365919"/>
                </a:lnTo>
                <a:close/>
                <a:moveTo>
                  <a:pt x="331634" y="105487"/>
                </a:moveTo>
                <a:lnTo>
                  <a:pt x="364195" y="160179"/>
                </a:lnTo>
                <a:lnTo>
                  <a:pt x="299087" y="160179"/>
                </a:lnTo>
                <a:lnTo>
                  <a:pt x="331634" y="105487"/>
                </a:lnTo>
                <a:close/>
                <a:moveTo>
                  <a:pt x="101748" y="240189"/>
                </a:moveTo>
                <a:lnTo>
                  <a:pt x="158327" y="240189"/>
                </a:lnTo>
                <a:lnTo>
                  <a:pt x="130037" y="287710"/>
                </a:lnTo>
                <a:lnTo>
                  <a:pt x="101748" y="240189"/>
                </a:lnTo>
                <a:close/>
                <a:moveTo>
                  <a:pt x="101748" y="491649"/>
                </a:moveTo>
                <a:lnTo>
                  <a:pt x="130037" y="444129"/>
                </a:lnTo>
                <a:lnTo>
                  <a:pt x="158327" y="491649"/>
                </a:lnTo>
                <a:lnTo>
                  <a:pt x="101748" y="491649"/>
                </a:lnTo>
                <a:close/>
                <a:moveTo>
                  <a:pt x="331634" y="626352"/>
                </a:moveTo>
                <a:lnTo>
                  <a:pt x="299073" y="571659"/>
                </a:lnTo>
                <a:lnTo>
                  <a:pt x="364181" y="571659"/>
                </a:lnTo>
                <a:lnTo>
                  <a:pt x="331634" y="626352"/>
                </a:lnTo>
                <a:close/>
                <a:moveTo>
                  <a:pt x="504927" y="491649"/>
                </a:moveTo>
                <a:lnTo>
                  <a:pt x="533216" y="444129"/>
                </a:lnTo>
                <a:lnTo>
                  <a:pt x="561520" y="491649"/>
                </a:lnTo>
                <a:lnTo>
                  <a:pt x="504927" y="491649"/>
                </a:lnTo>
                <a:close/>
              </a:path>
            </a:pathLst>
          </a:custGeom>
          <a:solidFill>
            <a:srgbClr val="910830"/>
          </a:solidFill>
          <a:ln w="1416" cap="flat">
            <a:noFill/>
            <a:prstDash val="solid"/>
            <a:miter/>
          </a:ln>
        </p:spPr>
        <p:txBody>
          <a:bodyPr rtlCol="0" anchor="ctr"/>
          <a:lstStyle/>
          <a:p>
            <a:endParaRPr lang="en-GB"/>
          </a:p>
        </p:txBody>
      </p:sp>
      <p:sp>
        <p:nvSpPr>
          <p:cNvPr id="168" name="Grafik 299">
            <a:extLst>
              <a:ext uri="{FF2B5EF4-FFF2-40B4-BE49-F238E27FC236}">
                <a16:creationId xmlns:a16="http://schemas.microsoft.com/office/drawing/2014/main" id="{434D4A4A-9551-4629-9E5E-2917F47519F5}"/>
              </a:ext>
            </a:extLst>
          </p:cNvPr>
          <p:cNvSpPr/>
          <p:nvPr/>
        </p:nvSpPr>
        <p:spPr>
          <a:xfrm>
            <a:off x="6624367" y="2276569"/>
            <a:ext cx="447209" cy="477023"/>
          </a:xfrm>
          <a:custGeom>
            <a:avLst/>
            <a:gdLst>
              <a:gd name="connsiteX0" fmla="*/ 674513 w 685800"/>
              <a:gd name="connsiteY0" fmla="*/ 477978 h 731520"/>
              <a:gd name="connsiteX1" fmla="*/ 480303 w 685800"/>
              <a:gd name="connsiteY1" fmla="*/ 365921 h 731520"/>
              <a:gd name="connsiteX2" fmla="*/ 674513 w 685800"/>
              <a:gd name="connsiteY2" fmla="*/ 253864 h 731520"/>
              <a:gd name="connsiteX3" fmla="*/ 682886 w 685800"/>
              <a:gd name="connsiteY3" fmla="*/ 222631 h 731520"/>
              <a:gd name="connsiteX4" fmla="*/ 637137 w 685800"/>
              <a:gd name="connsiteY4" fmla="*/ 143436 h 731520"/>
              <a:gd name="connsiteX5" fmla="*/ 605890 w 685800"/>
              <a:gd name="connsiteY5" fmla="*/ 135063 h 731520"/>
              <a:gd name="connsiteX6" fmla="*/ 411680 w 685800"/>
              <a:gd name="connsiteY6" fmla="*/ 247120 h 731520"/>
              <a:gd name="connsiteX7" fmla="*/ 411680 w 685800"/>
              <a:gd name="connsiteY7" fmla="*/ 23021 h 731520"/>
              <a:gd name="connsiteX8" fmla="*/ 388806 w 685800"/>
              <a:gd name="connsiteY8" fmla="*/ 161 h 731520"/>
              <a:gd name="connsiteX9" fmla="*/ 297309 w 685800"/>
              <a:gd name="connsiteY9" fmla="*/ 161 h 731520"/>
              <a:gd name="connsiteX10" fmla="*/ 274435 w 685800"/>
              <a:gd name="connsiteY10" fmla="*/ 23021 h 731520"/>
              <a:gd name="connsiteX11" fmla="*/ 274435 w 685800"/>
              <a:gd name="connsiteY11" fmla="*/ 247134 h 731520"/>
              <a:gd name="connsiteX12" fmla="*/ 80225 w 685800"/>
              <a:gd name="connsiteY12" fmla="*/ 135078 h 731520"/>
              <a:gd name="connsiteX13" fmla="*/ 48978 w 685800"/>
              <a:gd name="connsiteY13" fmla="*/ 143450 h 731520"/>
              <a:gd name="connsiteX14" fmla="*/ 3229 w 685800"/>
              <a:gd name="connsiteY14" fmla="*/ 222631 h 731520"/>
              <a:gd name="connsiteX15" fmla="*/ 11602 w 685800"/>
              <a:gd name="connsiteY15" fmla="*/ 253864 h 731520"/>
              <a:gd name="connsiteX16" fmla="*/ 205812 w 685800"/>
              <a:gd name="connsiteY16" fmla="*/ 365921 h 731520"/>
              <a:gd name="connsiteX17" fmla="*/ 11602 w 685800"/>
              <a:gd name="connsiteY17" fmla="*/ 477978 h 731520"/>
              <a:gd name="connsiteX18" fmla="*/ 3229 w 685800"/>
              <a:gd name="connsiteY18" fmla="*/ 509210 h 731520"/>
              <a:gd name="connsiteX19" fmla="*/ 48978 w 685800"/>
              <a:gd name="connsiteY19" fmla="*/ 588406 h 731520"/>
              <a:gd name="connsiteX20" fmla="*/ 80225 w 685800"/>
              <a:gd name="connsiteY20" fmla="*/ 596778 h 731520"/>
              <a:gd name="connsiteX21" fmla="*/ 274435 w 685800"/>
              <a:gd name="connsiteY21" fmla="*/ 484721 h 731520"/>
              <a:gd name="connsiteX22" fmla="*/ 274435 w 685800"/>
              <a:gd name="connsiteY22" fmla="*/ 708821 h 731520"/>
              <a:gd name="connsiteX23" fmla="*/ 297309 w 685800"/>
              <a:gd name="connsiteY23" fmla="*/ 731681 h 731520"/>
              <a:gd name="connsiteX24" fmla="*/ 388806 w 685800"/>
              <a:gd name="connsiteY24" fmla="*/ 731681 h 731520"/>
              <a:gd name="connsiteX25" fmla="*/ 411680 w 685800"/>
              <a:gd name="connsiteY25" fmla="*/ 708821 h 731520"/>
              <a:gd name="connsiteX26" fmla="*/ 411680 w 685800"/>
              <a:gd name="connsiteY26" fmla="*/ 484707 h 731520"/>
              <a:gd name="connsiteX27" fmla="*/ 605890 w 685800"/>
              <a:gd name="connsiteY27" fmla="*/ 596764 h 731520"/>
              <a:gd name="connsiteX28" fmla="*/ 637137 w 685800"/>
              <a:gd name="connsiteY28" fmla="*/ 588391 h 731520"/>
              <a:gd name="connsiteX29" fmla="*/ 682886 w 685800"/>
              <a:gd name="connsiteY29" fmla="*/ 509196 h 731520"/>
              <a:gd name="connsiteX30" fmla="*/ 674513 w 685800"/>
              <a:gd name="connsiteY30" fmla="*/ 47797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85800" h="731520">
                <a:moveTo>
                  <a:pt x="674513" y="477978"/>
                </a:moveTo>
                <a:lnTo>
                  <a:pt x="480303" y="365921"/>
                </a:lnTo>
                <a:lnTo>
                  <a:pt x="674513" y="253864"/>
                </a:lnTo>
                <a:cubicBezTo>
                  <a:pt x="685457" y="247549"/>
                  <a:pt x="689201" y="233576"/>
                  <a:pt x="682886" y="222631"/>
                </a:cubicBezTo>
                <a:lnTo>
                  <a:pt x="637137" y="143436"/>
                </a:lnTo>
                <a:cubicBezTo>
                  <a:pt x="630822" y="132506"/>
                  <a:pt x="616835" y="128748"/>
                  <a:pt x="605890" y="135063"/>
                </a:cubicBezTo>
                <a:lnTo>
                  <a:pt x="411680" y="247120"/>
                </a:lnTo>
                <a:lnTo>
                  <a:pt x="411680" y="23021"/>
                </a:lnTo>
                <a:cubicBezTo>
                  <a:pt x="411680" y="10391"/>
                  <a:pt x="401436" y="161"/>
                  <a:pt x="388806" y="161"/>
                </a:cubicBezTo>
                <a:lnTo>
                  <a:pt x="297309" y="161"/>
                </a:lnTo>
                <a:cubicBezTo>
                  <a:pt x="284679" y="161"/>
                  <a:pt x="274435" y="10391"/>
                  <a:pt x="274435" y="23021"/>
                </a:cubicBezTo>
                <a:lnTo>
                  <a:pt x="274435" y="247134"/>
                </a:lnTo>
                <a:lnTo>
                  <a:pt x="80225" y="135078"/>
                </a:lnTo>
                <a:cubicBezTo>
                  <a:pt x="69280" y="128763"/>
                  <a:pt x="55293" y="132520"/>
                  <a:pt x="48978" y="143450"/>
                </a:cubicBezTo>
                <a:lnTo>
                  <a:pt x="3229" y="222631"/>
                </a:lnTo>
                <a:cubicBezTo>
                  <a:pt x="-3086" y="233561"/>
                  <a:pt x="658" y="247549"/>
                  <a:pt x="11602" y="253864"/>
                </a:cubicBezTo>
                <a:lnTo>
                  <a:pt x="205812" y="365921"/>
                </a:lnTo>
                <a:lnTo>
                  <a:pt x="11602" y="477978"/>
                </a:lnTo>
                <a:cubicBezTo>
                  <a:pt x="658" y="484293"/>
                  <a:pt x="-3086" y="498280"/>
                  <a:pt x="3229" y="509210"/>
                </a:cubicBezTo>
                <a:lnTo>
                  <a:pt x="48978" y="588406"/>
                </a:lnTo>
                <a:cubicBezTo>
                  <a:pt x="55293" y="599336"/>
                  <a:pt x="69280" y="603079"/>
                  <a:pt x="80225" y="596778"/>
                </a:cubicBezTo>
                <a:lnTo>
                  <a:pt x="274435" y="484721"/>
                </a:lnTo>
                <a:lnTo>
                  <a:pt x="274435" y="708821"/>
                </a:lnTo>
                <a:cubicBezTo>
                  <a:pt x="274435" y="721451"/>
                  <a:pt x="284679" y="731681"/>
                  <a:pt x="297309" y="731681"/>
                </a:cubicBezTo>
                <a:lnTo>
                  <a:pt x="388806" y="731681"/>
                </a:lnTo>
                <a:cubicBezTo>
                  <a:pt x="401436" y="731681"/>
                  <a:pt x="411680" y="721451"/>
                  <a:pt x="411680" y="708821"/>
                </a:cubicBezTo>
                <a:lnTo>
                  <a:pt x="411680" y="484707"/>
                </a:lnTo>
                <a:lnTo>
                  <a:pt x="605890" y="596764"/>
                </a:lnTo>
                <a:cubicBezTo>
                  <a:pt x="616835" y="603079"/>
                  <a:pt x="630822" y="599336"/>
                  <a:pt x="637137" y="588391"/>
                </a:cubicBezTo>
                <a:lnTo>
                  <a:pt x="682886" y="509196"/>
                </a:lnTo>
                <a:cubicBezTo>
                  <a:pt x="689201" y="498266"/>
                  <a:pt x="685457" y="484293"/>
                  <a:pt x="674513" y="477978"/>
                </a:cubicBezTo>
                <a:close/>
              </a:path>
            </a:pathLst>
          </a:custGeom>
          <a:solidFill>
            <a:srgbClr val="910830"/>
          </a:solidFill>
          <a:ln w="1429" cap="flat">
            <a:noFill/>
            <a:prstDash val="solid"/>
            <a:miter/>
          </a:ln>
        </p:spPr>
        <p:txBody>
          <a:bodyPr rtlCol="0" anchor="ctr"/>
          <a:lstStyle/>
          <a:p>
            <a:endParaRPr lang="en-GB"/>
          </a:p>
        </p:txBody>
      </p:sp>
      <p:sp>
        <p:nvSpPr>
          <p:cNvPr id="169" name="Grafik 300">
            <a:extLst>
              <a:ext uri="{FF2B5EF4-FFF2-40B4-BE49-F238E27FC236}">
                <a16:creationId xmlns:a16="http://schemas.microsoft.com/office/drawing/2014/main" id="{FD0B1390-A207-4FC1-95CE-A6258A7171EE}"/>
              </a:ext>
            </a:extLst>
          </p:cNvPr>
          <p:cNvSpPr/>
          <p:nvPr/>
        </p:nvSpPr>
        <p:spPr>
          <a:xfrm>
            <a:off x="8117392" y="2306378"/>
            <a:ext cx="298139" cy="417395"/>
          </a:xfrm>
          <a:custGeom>
            <a:avLst/>
            <a:gdLst>
              <a:gd name="connsiteX0" fmla="*/ 160 w 457200"/>
              <a:gd name="connsiteY0" fmla="*/ 623104 h 640080"/>
              <a:gd name="connsiteX1" fmla="*/ 160 w 457200"/>
              <a:gd name="connsiteY1" fmla="*/ 17314 h 640080"/>
              <a:gd name="connsiteX2" fmla="*/ 17305 w 457200"/>
              <a:gd name="connsiteY2" fmla="*/ 169 h 640080"/>
              <a:gd name="connsiteX3" fmla="*/ 85885 w 457200"/>
              <a:gd name="connsiteY3" fmla="*/ 169 h 640080"/>
              <a:gd name="connsiteX4" fmla="*/ 103030 w 457200"/>
              <a:gd name="connsiteY4" fmla="*/ 17314 h 640080"/>
              <a:gd name="connsiteX5" fmla="*/ 103030 w 457200"/>
              <a:gd name="connsiteY5" fmla="*/ 269346 h 640080"/>
              <a:gd name="connsiteX6" fmla="*/ 382351 w 457200"/>
              <a:gd name="connsiteY6" fmla="*/ 10742 h 640080"/>
              <a:gd name="connsiteX7" fmla="*/ 457360 w 457200"/>
              <a:gd name="connsiteY7" fmla="*/ 45889 h 640080"/>
              <a:gd name="connsiteX8" fmla="*/ 457360 w 457200"/>
              <a:gd name="connsiteY8" fmla="*/ 594529 h 640080"/>
              <a:gd name="connsiteX9" fmla="*/ 382351 w 457200"/>
              <a:gd name="connsiteY9" fmla="*/ 629677 h 640080"/>
              <a:gd name="connsiteX10" fmla="*/ 103030 w 457200"/>
              <a:gd name="connsiteY10" fmla="*/ 372644 h 640080"/>
              <a:gd name="connsiteX11" fmla="*/ 103030 w 457200"/>
              <a:gd name="connsiteY11" fmla="*/ 623104 h 640080"/>
              <a:gd name="connsiteX12" fmla="*/ 85885 w 457200"/>
              <a:gd name="connsiteY12" fmla="*/ 640249 h 640080"/>
              <a:gd name="connsiteX13" fmla="*/ 17305 w 457200"/>
              <a:gd name="connsiteY13" fmla="*/ 640249 h 640080"/>
              <a:gd name="connsiteX14" fmla="*/ 160 w 457200"/>
              <a:gd name="connsiteY14" fmla="*/ 62310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7200" h="640080">
                <a:moveTo>
                  <a:pt x="160" y="623104"/>
                </a:moveTo>
                <a:lnTo>
                  <a:pt x="160" y="17314"/>
                </a:lnTo>
                <a:cubicBezTo>
                  <a:pt x="160" y="7885"/>
                  <a:pt x="7876" y="169"/>
                  <a:pt x="17305" y="169"/>
                </a:cubicBezTo>
                <a:lnTo>
                  <a:pt x="85885" y="169"/>
                </a:lnTo>
                <a:cubicBezTo>
                  <a:pt x="95315" y="169"/>
                  <a:pt x="103030" y="7885"/>
                  <a:pt x="103030" y="17314"/>
                </a:cubicBezTo>
                <a:lnTo>
                  <a:pt x="103030" y="269346"/>
                </a:lnTo>
                <a:lnTo>
                  <a:pt x="382351" y="10742"/>
                </a:lnTo>
                <a:cubicBezTo>
                  <a:pt x="411783" y="-13690"/>
                  <a:pt x="457360" y="6742"/>
                  <a:pt x="457360" y="45889"/>
                </a:cubicBezTo>
                <a:lnTo>
                  <a:pt x="457360" y="594529"/>
                </a:lnTo>
                <a:cubicBezTo>
                  <a:pt x="457360" y="633677"/>
                  <a:pt x="411783" y="654108"/>
                  <a:pt x="382351" y="629677"/>
                </a:cubicBezTo>
                <a:lnTo>
                  <a:pt x="103030" y="372644"/>
                </a:lnTo>
                <a:lnTo>
                  <a:pt x="103030" y="623104"/>
                </a:lnTo>
                <a:cubicBezTo>
                  <a:pt x="103030" y="632534"/>
                  <a:pt x="95315" y="640249"/>
                  <a:pt x="85885" y="640249"/>
                </a:cubicBezTo>
                <a:lnTo>
                  <a:pt x="17305" y="640249"/>
                </a:lnTo>
                <a:cubicBezTo>
                  <a:pt x="7876" y="640249"/>
                  <a:pt x="160" y="632534"/>
                  <a:pt x="160" y="623104"/>
                </a:cubicBezTo>
                <a:close/>
              </a:path>
            </a:pathLst>
          </a:custGeom>
          <a:solidFill>
            <a:srgbClr val="910830"/>
          </a:solidFill>
          <a:ln w="1424" cap="flat">
            <a:noFill/>
            <a:prstDash val="solid"/>
            <a:miter/>
          </a:ln>
        </p:spPr>
        <p:txBody>
          <a:bodyPr rtlCol="0" anchor="ctr"/>
          <a:lstStyle/>
          <a:p>
            <a:endParaRPr lang="en-GB"/>
          </a:p>
        </p:txBody>
      </p:sp>
      <p:sp>
        <p:nvSpPr>
          <p:cNvPr id="170" name="Grafik 301">
            <a:extLst>
              <a:ext uri="{FF2B5EF4-FFF2-40B4-BE49-F238E27FC236}">
                <a16:creationId xmlns:a16="http://schemas.microsoft.com/office/drawing/2014/main" id="{8FE20491-25F8-4038-AE22-BBE41902E815}"/>
              </a:ext>
            </a:extLst>
          </p:cNvPr>
          <p:cNvSpPr/>
          <p:nvPr/>
        </p:nvSpPr>
        <p:spPr>
          <a:xfrm>
            <a:off x="6195011" y="2783401"/>
            <a:ext cx="298139" cy="417395"/>
          </a:xfrm>
          <a:custGeom>
            <a:avLst/>
            <a:gdLst>
              <a:gd name="connsiteX0" fmla="*/ 457360 w 457200"/>
              <a:gd name="connsiteY0" fmla="*/ 17314 h 640080"/>
              <a:gd name="connsiteX1" fmla="*/ 457360 w 457200"/>
              <a:gd name="connsiteY1" fmla="*/ 623104 h 640080"/>
              <a:gd name="connsiteX2" fmla="*/ 440215 w 457200"/>
              <a:gd name="connsiteY2" fmla="*/ 640249 h 640080"/>
              <a:gd name="connsiteX3" fmla="*/ 371635 w 457200"/>
              <a:gd name="connsiteY3" fmla="*/ 640249 h 640080"/>
              <a:gd name="connsiteX4" fmla="*/ 354490 w 457200"/>
              <a:gd name="connsiteY4" fmla="*/ 623104 h 640080"/>
              <a:gd name="connsiteX5" fmla="*/ 354490 w 457200"/>
              <a:gd name="connsiteY5" fmla="*/ 371073 h 640080"/>
              <a:gd name="connsiteX6" fmla="*/ 75170 w 457200"/>
              <a:gd name="connsiteY6" fmla="*/ 629677 h 640080"/>
              <a:gd name="connsiteX7" fmla="*/ 160 w 457200"/>
              <a:gd name="connsiteY7" fmla="*/ 594529 h 640080"/>
              <a:gd name="connsiteX8" fmla="*/ 160 w 457200"/>
              <a:gd name="connsiteY8" fmla="*/ 45889 h 640080"/>
              <a:gd name="connsiteX9" fmla="*/ 75170 w 457200"/>
              <a:gd name="connsiteY9" fmla="*/ 10742 h 640080"/>
              <a:gd name="connsiteX10" fmla="*/ 354490 w 457200"/>
              <a:gd name="connsiteY10" fmla="*/ 267774 h 640080"/>
              <a:gd name="connsiteX11" fmla="*/ 354490 w 457200"/>
              <a:gd name="connsiteY11" fmla="*/ 17314 h 640080"/>
              <a:gd name="connsiteX12" fmla="*/ 371635 w 457200"/>
              <a:gd name="connsiteY12" fmla="*/ 169 h 640080"/>
              <a:gd name="connsiteX13" fmla="*/ 440215 w 457200"/>
              <a:gd name="connsiteY13" fmla="*/ 169 h 640080"/>
              <a:gd name="connsiteX14" fmla="*/ 457360 w 457200"/>
              <a:gd name="connsiteY14" fmla="*/ 1731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7200" h="640080">
                <a:moveTo>
                  <a:pt x="457360" y="17314"/>
                </a:moveTo>
                <a:lnTo>
                  <a:pt x="457360" y="623104"/>
                </a:lnTo>
                <a:cubicBezTo>
                  <a:pt x="457360" y="632534"/>
                  <a:pt x="449645" y="640249"/>
                  <a:pt x="440215" y="640249"/>
                </a:cubicBezTo>
                <a:lnTo>
                  <a:pt x="371635" y="640249"/>
                </a:lnTo>
                <a:cubicBezTo>
                  <a:pt x="362206" y="640249"/>
                  <a:pt x="354490" y="632534"/>
                  <a:pt x="354490" y="623104"/>
                </a:cubicBezTo>
                <a:lnTo>
                  <a:pt x="354490" y="371073"/>
                </a:lnTo>
                <a:lnTo>
                  <a:pt x="75170" y="629677"/>
                </a:lnTo>
                <a:cubicBezTo>
                  <a:pt x="45737" y="654108"/>
                  <a:pt x="160" y="633677"/>
                  <a:pt x="160" y="594529"/>
                </a:cubicBezTo>
                <a:lnTo>
                  <a:pt x="160" y="45889"/>
                </a:lnTo>
                <a:cubicBezTo>
                  <a:pt x="160" y="6742"/>
                  <a:pt x="45737" y="-13690"/>
                  <a:pt x="75170" y="10742"/>
                </a:cubicBezTo>
                <a:lnTo>
                  <a:pt x="354490" y="267774"/>
                </a:lnTo>
                <a:lnTo>
                  <a:pt x="354490" y="17314"/>
                </a:lnTo>
                <a:cubicBezTo>
                  <a:pt x="354490" y="7885"/>
                  <a:pt x="362206" y="169"/>
                  <a:pt x="371635" y="169"/>
                </a:cubicBezTo>
                <a:lnTo>
                  <a:pt x="440215" y="169"/>
                </a:lnTo>
                <a:cubicBezTo>
                  <a:pt x="449645" y="169"/>
                  <a:pt x="457360" y="7885"/>
                  <a:pt x="457360" y="17314"/>
                </a:cubicBezTo>
                <a:close/>
              </a:path>
            </a:pathLst>
          </a:custGeom>
          <a:solidFill>
            <a:srgbClr val="910830"/>
          </a:solidFill>
          <a:ln w="1424" cap="flat">
            <a:noFill/>
            <a:prstDash val="solid"/>
            <a:miter/>
          </a:ln>
        </p:spPr>
        <p:txBody>
          <a:bodyPr rtlCol="0" anchor="ctr"/>
          <a:lstStyle/>
          <a:p>
            <a:endParaRPr lang="en-GB"/>
          </a:p>
        </p:txBody>
      </p:sp>
      <p:sp>
        <p:nvSpPr>
          <p:cNvPr id="171" name="Grafik 302">
            <a:extLst>
              <a:ext uri="{FF2B5EF4-FFF2-40B4-BE49-F238E27FC236}">
                <a16:creationId xmlns:a16="http://schemas.microsoft.com/office/drawing/2014/main" id="{7A7F9E4B-0D41-4ABD-80B0-56959C4E085E}"/>
              </a:ext>
            </a:extLst>
          </p:cNvPr>
          <p:cNvSpPr/>
          <p:nvPr/>
        </p:nvSpPr>
        <p:spPr>
          <a:xfrm>
            <a:off x="1880685" y="2753620"/>
            <a:ext cx="477023" cy="477023"/>
          </a:xfrm>
          <a:custGeom>
            <a:avLst/>
            <a:gdLst>
              <a:gd name="connsiteX0" fmla="*/ 638953 w 731520"/>
              <a:gd name="connsiteY0" fmla="*/ 160139 h 731520"/>
              <a:gd name="connsiteX1" fmla="*/ 548942 w 731520"/>
              <a:gd name="connsiteY1" fmla="*/ 249579 h 731520"/>
              <a:gd name="connsiteX2" fmla="*/ 594662 w 731520"/>
              <a:gd name="connsiteY2" fmla="*/ 330732 h 731520"/>
              <a:gd name="connsiteX3" fmla="*/ 594662 w 731520"/>
              <a:gd name="connsiteY3" fmla="*/ 491609 h 731520"/>
              <a:gd name="connsiteX4" fmla="*/ 434642 w 731520"/>
              <a:gd name="connsiteY4" fmla="*/ 640199 h 731520"/>
              <a:gd name="connsiteX5" fmla="*/ 274765 w 731520"/>
              <a:gd name="connsiteY5" fmla="*/ 498467 h 731520"/>
              <a:gd name="connsiteX6" fmla="*/ 457359 w 731520"/>
              <a:gd name="connsiteY6" fmla="*/ 274439 h 731520"/>
              <a:gd name="connsiteX7" fmla="*/ 457359 w 731520"/>
              <a:gd name="connsiteY7" fmla="*/ 52411 h 731520"/>
              <a:gd name="connsiteX8" fmla="*/ 429784 w 731520"/>
              <a:gd name="connsiteY8" fmla="*/ 18836 h 731520"/>
              <a:gd name="connsiteX9" fmla="*/ 339916 w 731520"/>
              <a:gd name="connsiteY9" fmla="*/ 834 h 731520"/>
              <a:gd name="connsiteX10" fmla="*/ 299625 w 731520"/>
              <a:gd name="connsiteY10" fmla="*/ 27694 h 731520"/>
              <a:gd name="connsiteX11" fmla="*/ 295053 w 731520"/>
              <a:gd name="connsiteY11" fmla="*/ 50125 h 731520"/>
              <a:gd name="connsiteX12" fmla="*/ 321914 w 731520"/>
              <a:gd name="connsiteY12" fmla="*/ 90416 h 731520"/>
              <a:gd name="connsiteX13" fmla="*/ 365776 w 731520"/>
              <a:gd name="connsiteY13" fmla="*/ 99132 h 731520"/>
              <a:gd name="connsiteX14" fmla="*/ 365776 w 731520"/>
              <a:gd name="connsiteY14" fmla="*/ 272582 h 731520"/>
              <a:gd name="connsiteX15" fmla="*/ 229902 w 731520"/>
              <a:gd name="connsiteY15" fmla="*/ 411456 h 731520"/>
              <a:gd name="connsiteX16" fmla="*/ 91456 w 731520"/>
              <a:gd name="connsiteY16" fmla="*/ 274296 h 731520"/>
              <a:gd name="connsiteX17" fmla="*/ 91456 w 731520"/>
              <a:gd name="connsiteY17" fmla="*/ 99274 h 731520"/>
              <a:gd name="connsiteX18" fmla="*/ 135319 w 731520"/>
              <a:gd name="connsiteY18" fmla="*/ 90559 h 731520"/>
              <a:gd name="connsiteX19" fmla="*/ 162179 w 731520"/>
              <a:gd name="connsiteY19" fmla="*/ 50268 h 731520"/>
              <a:gd name="connsiteX20" fmla="*/ 157750 w 731520"/>
              <a:gd name="connsiteY20" fmla="*/ 27837 h 731520"/>
              <a:gd name="connsiteX21" fmla="*/ 117459 w 731520"/>
              <a:gd name="connsiteY21" fmla="*/ 976 h 731520"/>
              <a:gd name="connsiteX22" fmla="*/ 27734 w 731520"/>
              <a:gd name="connsiteY22" fmla="*/ 18693 h 731520"/>
              <a:gd name="connsiteX23" fmla="*/ 159 w 731520"/>
              <a:gd name="connsiteY23" fmla="*/ 52411 h 731520"/>
              <a:gd name="connsiteX24" fmla="*/ 159 w 731520"/>
              <a:gd name="connsiteY24" fmla="*/ 274439 h 731520"/>
              <a:gd name="connsiteX25" fmla="*/ 183182 w 731520"/>
              <a:gd name="connsiteY25" fmla="*/ 498467 h 731520"/>
              <a:gd name="connsiteX26" fmla="*/ 434499 w 731520"/>
              <a:gd name="connsiteY26" fmla="*/ 731639 h 731520"/>
              <a:gd name="connsiteX27" fmla="*/ 685959 w 731520"/>
              <a:gd name="connsiteY27" fmla="*/ 491609 h 731520"/>
              <a:gd name="connsiteX28" fmla="*/ 685959 w 731520"/>
              <a:gd name="connsiteY28" fmla="*/ 330732 h 731520"/>
              <a:gd name="connsiteX29" fmla="*/ 731679 w 731520"/>
              <a:gd name="connsiteY29" fmla="*/ 251579 h 731520"/>
              <a:gd name="connsiteX30" fmla="*/ 638953 w 731520"/>
              <a:gd name="connsiteY30" fmla="*/ 160139 h 731520"/>
              <a:gd name="connsiteX31" fmla="*/ 640239 w 731520"/>
              <a:gd name="connsiteY31" fmla="*/ 274439 h 731520"/>
              <a:gd name="connsiteX32" fmla="*/ 617379 w 731520"/>
              <a:gd name="connsiteY32" fmla="*/ 251579 h 731520"/>
              <a:gd name="connsiteX33" fmla="*/ 640239 w 731520"/>
              <a:gd name="connsiteY33" fmla="*/ 228719 h 731520"/>
              <a:gd name="connsiteX34" fmla="*/ 663099 w 731520"/>
              <a:gd name="connsiteY34" fmla="*/ 251579 h 731520"/>
              <a:gd name="connsiteX35" fmla="*/ 640239 w 731520"/>
              <a:gd name="connsiteY35" fmla="*/ 2744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731520">
                <a:moveTo>
                  <a:pt x="638953" y="160139"/>
                </a:moveTo>
                <a:cubicBezTo>
                  <a:pt x="590090" y="160854"/>
                  <a:pt x="549942" y="200716"/>
                  <a:pt x="548942" y="249579"/>
                </a:cubicBezTo>
                <a:cubicBezTo>
                  <a:pt x="548228" y="284298"/>
                  <a:pt x="566801" y="314730"/>
                  <a:pt x="594662" y="330732"/>
                </a:cubicBezTo>
                <a:lnTo>
                  <a:pt x="594662" y="491609"/>
                </a:lnTo>
                <a:cubicBezTo>
                  <a:pt x="594662" y="573477"/>
                  <a:pt x="522939" y="640199"/>
                  <a:pt x="434642" y="640199"/>
                </a:cubicBezTo>
                <a:cubicBezTo>
                  <a:pt x="348917" y="640199"/>
                  <a:pt x="278622" y="577191"/>
                  <a:pt x="274765" y="498467"/>
                </a:cubicBezTo>
                <a:cubicBezTo>
                  <a:pt x="378778" y="477036"/>
                  <a:pt x="457359" y="384739"/>
                  <a:pt x="457359" y="274439"/>
                </a:cubicBezTo>
                <a:lnTo>
                  <a:pt x="457359" y="52411"/>
                </a:lnTo>
                <a:cubicBezTo>
                  <a:pt x="457359" y="36124"/>
                  <a:pt x="445786" y="21979"/>
                  <a:pt x="429784" y="18836"/>
                </a:cubicBezTo>
                <a:lnTo>
                  <a:pt x="339916" y="834"/>
                </a:lnTo>
                <a:cubicBezTo>
                  <a:pt x="321342" y="-2881"/>
                  <a:pt x="303340" y="9120"/>
                  <a:pt x="299625" y="27694"/>
                </a:cubicBezTo>
                <a:lnTo>
                  <a:pt x="295053" y="50125"/>
                </a:lnTo>
                <a:cubicBezTo>
                  <a:pt x="291338" y="68699"/>
                  <a:pt x="303340" y="86701"/>
                  <a:pt x="321914" y="90416"/>
                </a:cubicBezTo>
                <a:lnTo>
                  <a:pt x="365776" y="99132"/>
                </a:lnTo>
                <a:lnTo>
                  <a:pt x="365776" y="272582"/>
                </a:lnTo>
                <a:cubicBezTo>
                  <a:pt x="365776" y="348163"/>
                  <a:pt x="305483" y="410742"/>
                  <a:pt x="229902" y="411456"/>
                </a:cubicBezTo>
                <a:cubicBezTo>
                  <a:pt x="153607" y="412171"/>
                  <a:pt x="91456" y="350449"/>
                  <a:pt x="91456" y="274296"/>
                </a:cubicBezTo>
                <a:lnTo>
                  <a:pt x="91456" y="99274"/>
                </a:lnTo>
                <a:lnTo>
                  <a:pt x="135319" y="90559"/>
                </a:lnTo>
                <a:cubicBezTo>
                  <a:pt x="153893" y="86844"/>
                  <a:pt x="165894" y="68842"/>
                  <a:pt x="162179" y="50268"/>
                </a:cubicBezTo>
                <a:lnTo>
                  <a:pt x="157750" y="27837"/>
                </a:lnTo>
                <a:cubicBezTo>
                  <a:pt x="154035" y="9263"/>
                  <a:pt x="136033" y="-2738"/>
                  <a:pt x="117459" y="976"/>
                </a:cubicBezTo>
                <a:lnTo>
                  <a:pt x="27734" y="18693"/>
                </a:lnTo>
                <a:cubicBezTo>
                  <a:pt x="11732" y="21979"/>
                  <a:pt x="159" y="35981"/>
                  <a:pt x="159" y="52411"/>
                </a:cubicBezTo>
                <a:lnTo>
                  <a:pt x="159" y="274439"/>
                </a:lnTo>
                <a:cubicBezTo>
                  <a:pt x="159" y="384882"/>
                  <a:pt x="78883" y="477322"/>
                  <a:pt x="183182" y="498467"/>
                </a:cubicBezTo>
                <a:cubicBezTo>
                  <a:pt x="186897" y="627626"/>
                  <a:pt x="298196" y="731639"/>
                  <a:pt x="434499" y="731639"/>
                </a:cubicBezTo>
                <a:cubicBezTo>
                  <a:pt x="573088" y="731639"/>
                  <a:pt x="685959" y="623911"/>
                  <a:pt x="685959" y="491609"/>
                </a:cubicBezTo>
                <a:lnTo>
                  <a:pt x="685959" y="330732"/>
                </a:lnTo>
                <a:cubicBezTo>
                  <a:pt x="713248" y="314873"/>
                  <a:pt x="731679" y="285441"/>
                  <a:pt x="731679" y="251579"/>
                </a:cubicBezTo>
                <a:cubicBezTo>
                  <a:pt x="731679" y="200573"/>
                  <a:pt x="689960" y="159425"/>
                  <a:pt x="638953" y="160139"/>
                </a:cubicBezTo>
                <a:close/>
                <a:moveTo>
                  <a:pt x="640239" y="274439"/>
                </a:moveTo>
                <a:cubicBezTo>
                  <a:pt x="627666" y="274439"/>
                  <a:pt x="617379" y="264152"/>
                  <a:pt x="617379" y="251579"/>
                </a:cubicBezTo>
                <a:cubicBezTo>
                  <a:pt x="617379" y="239006"/>
                  <a:pt x="627666" y="228719"/>
                  <a:pt x="640239" y="228719"/>
                </a:cubicBezTo>
                <a:cubicBezTo>
                  <a:pt x="652812" y="228719"/>
                  <a:pt x="663099" y="239006"/>
                  <a:pt x="663099" y="251579"/>
                </a:cubicBezTo>
                <a:cubicBezTo>
                  <a:pt x="663099" y="264152"/>
                  <a:pt x="652812" y="274439"/>
                  <a:pt x="640239" y="274439"/>
                </a:cubicBezTo>
                <a:close/>
              </a:path>
            </a:pathLst>
          </a:custGeom>
          <a:solidFill>
            <a:srgbClr val="910830"/>
          </a:solidFill>
          <a:ln w="1414" cap="flat">
            <a:noFill/>
            <a:prstDash val="solid"/>
            <a:miter/>
          </a:ln>
        </p:spPr>
        <p:txBody>
          <a:bodyPr rtlCol="0" anchor="ctr"/>
          <a:lstStyle/>
          <a:p>
            <a:endParaRPr lang="en-GB"/>
          </a:p>
        </p:txBody>
      </p:sp>
      <p:sp>
        <p:nvSpPr>
          <p:cNvPr id="172" name="Grafik 303">
            <a:extLst>
              <a:ext uri="{FF2B5EF4-FFF2-40B4-BE49-F238E27FC236}">
                <a16:creationId xmlns:a16="http://schemas.microsoft.com/office/drawing/2014/main" id="{84198389-F99A-4AAF-B683-98FA383A279A}"/>
              </a:ext>
            </a:extLst>
          </p:cNvPr>
          <p:cNvSpPr/>
          <p:nvPr/>
        </p:nvSpPr>
        <p:spPr>
          <a:xfrm>
            <a:off x="6607592" y="2783407"/>
            <a:ext cx="417395" cy="417395"/>
          </a:xfrm>
          <a:custGeom>
            <a:avLst/>
            <a:gdLst>
              <a:gd name="connsiteX0" fmla="*/ 445930 w 640080"/>
              <a:gd name="connsiteY0" fmla="*/ 411640 h 640080"/>
              <a:gd name="connsiteX1" fmla="*/ 640240 w 640080"/>
              <a:gd name="connsiteY1" fmla="*/ 411640 h 640080"/>
              <a:gd name="connsiteX2" fmla="*/ 640240 w 640080"/>
              <a:gd name="connsiteY2" fmla="*/ 34450 h 640080"/>
              <a:gd name="connsiteX3" fmla="*/ 605950 w 640080"/>
              <a:gd name="connsiteY3" fmla="*/ 160 h 640080"/>
              <a:gd name="connsiteX4" fmla="*/ 34450 w 640080"/>
              <a:gd name="connsiteY4" fmla="*/ 160 h 640080"/>
              <a:gd name="connsiteX5" fmla="*/ 160 w 640080"/>
              <a:gd name="connsiteY5" fmla="*/ 34450 h 640080"/>
              <a:gd name="connsiteX6" fmla="*/ 160 w 640080"/>
              <a:gd name="connsiteY6" fmla="*/ 605950 h 640080"/>
              <a:gd name="connsiteX7" fmla="*/ 34450 w 640080"/>
              <a:gd name="connsiteY7" fmla="*/ 640240 h 640080"/>
              <a:gd name="connsiteX8" fmla="*/ 411640 w 640080"/>
              <a:gd name="connsiteY8" fmla="*/ 640240 h 640080"/>
              <a:gd name="connsiteX9" fmla="*/ 411640 w 640080"/>
              <a:gd name="connsiteY9" fmla="*/ 445930 h 640080"/>
              <a:gd name="connsiteX10" fmla="*/ 445930 w 640080"/>
              <a:gd name="connsiteY10" fmla="*/ 411640 h 640080"/>
              <a:gd name="connsiteX11" fmla="*/ 630239 w 640080"/>
              <a:gd name="connsiteY11" fmla="*/ 490222 h 640080"/>
              <a:gd name="connsiteX12" fmla="*/ 490222 w 640080"/>
              <a:gd name="connsiteY12" fmla="*/ 630239 h 640080"/>
              <a:gd name="connsiteX13" fmla="*/ 465933 w 640080"/>
              <a:gd name="connsiteY13" fmla="*/ 640240 h 640080"/>
              <a:gd name="connsiteX14" fmla="*/ 457360 w 640080"/>
              <a:gd name="connsiteY14" fmla="*/ 640240 h 640080"/>
              <a:gd name="connsiteX15" fmla="*/ 457360 w 640080"/>
              <a:gd name="connsiteY15" fmla="*/ 457360 h 640080"/>
              <a:gd name="connsiteX16" fmla="*/ 640240 w 640080"/>
              <a:gd name="connsiteY16" fmla="*/ 457360 h 640080"/>
              <a:gd name="connsiteX17" fmla="*/ 640240 w 640080"/>
              <a:gd name="connsiteY17" fmla="*/ 466076 h 640080"/>
              <a:gd name="connsiteX18" fmla="*/ 630239 w 640080"/>
              <a:gd name="connsiteY18" fmla="*/ 49022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0080" h="640080">
                <a:moveTo>
                  <a:pt x="445930" y="411640"/>
                </a:moveTo>
                <a:lnTo>
                  <a:pt x="640240" y="411640"/>
                </a:lnTo>
                <a:lnTo>
                  <a:pt x="640240" y="34450"/>
                </a:lnTo>
                <a:cubicBezTo>
                  <a:pt x="640240" y="15448"/>
                  <a:pt x="624953" y="160"/>
                  <a:pt x="605950" y="160"/>
                </a:cubicBezTo>
                <a:lnTo>
                  <a:pt x="34450" y="160"/>
                </a:lnTo>
                <a:cubicBezTo>
                  <a:pt x="15448" y="160"/>
                  <a:pt x="160" y="15448"/>
                  <a:pt x="160" y="34450"/>
                </a:cubicBezTo>
                <a:lnTo>
                  <a:pt x="160" y="605950"/>
                </a:lnTo>
                <a:cubicBezTo>
                  <a:pt x="160" y="624953"/>
                  <a:pt x="15448" y="640240"/>
                  <a:pt x="34450" y="640240"/>
                </a:cubicBezTo>
                <a:lnTo>
                  <a:pt x="411640" y="640240"/>
                </a:lnTo>
                <a:lnTo>
                  <a:pt x="411640" y="445930"/>
                </a:lnTo>
                <a:cubicBezTo>
                  <a:pt x="411640" y="427071"/>
                  <a:pt x="427071" y="411640"/>
                  <a:pt x="445930" y="411640"/>
                </a:cubicBezTo>
                <a:close/>
                <a:moveTo>
                  <a:pt x="630239" y="490222"/>
                </a:moveTo>
                <a:lnTo>
                  <a:pt x="490222" y="630239"/>
                </a:lnTo>
                <a:cubicBezTo>
                  <a:pt x="483792" y="636668"/>
                  <a:pt x="475077" y="640240"/>
                  <a:pt x="465933" y="640240"/>
                </a:cubicBezTo>
                <a:lnTo>
                  <a:pt x="457360" y="640240"/>
                </a:lnTo>
                <a:lnTo>
                  <a:pt x="457360" y="457360"/>
                </a:lnTo>
                <a:lnTo>
                  <a:pt x="640240" y="457360"/>
                </a:lnTo>
                <a:lnTo>
                  <a:pt x="640240" y="466076"/>
                </a:lnTo>
                <a:cubicBezTo>
                  <a:pt x="640240" y="475077"/>
                  <a:pt x="636668" y="483792"/>
                  <a:pt x="630239" y="490222"/>
                </a:cubicBezTo>
                <a:close/>
              </a:path>
            </a:pathLst>
          </a:custGeom>
          <a:solidFill>
            <a:srgbClr val="910830"/>
          </a:solidFill>
          <a:ln w="1424" cap="flat">
            <a:noFill/>
            <a:prstDash val="solid"/>
            <a:miter/>
          </a:ln>
        </p:spPr>
        <p:txBody>
          <a:bodyPr rtlCol="0" anchor="ctr"/>
          <a:lstStyle/>
          <a:p>
            <a:endParaRPr lang="en-GB"/>
          </a:p>
        </p:txBody>
      </p:sp>
      <p:sp>
        <p:nvSpPr>
          <p:cNvPr id="173" name="Grafik 304">
            <a:extLst>
              <a:ext uri="{FF2B5EF4-FFF2-40B4-BE49-F238E27FC236}">
                <a16:creationId xmlns:a16="http://schemas.microsoft.com/office/drawing/2014/main" id="{A8830ADF-3F33-4EEC-9C8D-E49DA4597F02}"/>
              </a:ext>
            </a:extLst>
          </p:cNvPr>
          <p:cNvSpPr/>
          <p:nvPr/>
        </p:nvSpPr>
        <p:spPr>
          <a:xfrm>
            <a:off x="7079801" y="2783407"/>
            <a:ext cx="417395" cy="417395"/>
          </a:xfrm>
          <a:custGeom>
            <a:avLst/>
            <a:gdLst>
              <a:gd name="connsiteX0" fmla="*/ 571660 w 640080"/>
              <a:gd name="connsiteY0" fmla="*/ 160 h 640080"/>
              <a:gd name="connsiteX1" fmla="*/ 68740 w 640080"/>
              <a:gd name="connsiteY1" fmla="*/ 160 h 640080"/>
              <a:gd name="connsiteX2" fmla="*/ 160 w 640080"/>
              <a:gd name="connsiteY2" fmla="*/ 68740 h 640080"/>
              <a:gd name="connsiteX3" fmla="*/ 160 w 640080"/>
              <a:gd name="connsiteY3" fmla="*/ 571660 h 640080"/>
              <a:gd name="connsiteX4" fmla="*/ 68740 w 640080"/>
              <a:gd name="connsiteY4" fmla="*/ 640240 h 640080"/>
              <a:gd name="connsiteX5" fmla="*/ 571660 w 640080"/>
              <a:gd name="connsiteY5" fmla="*/ 640240 h 640080"/>
              <a:gd name="connsiteX6" fmla="*/ 640240 w 640080"/>
              <a:gd name="connsiteY6" fmla="*/ 571660 h 640080"/>
              <a:gd name="connsiteX7" fmla="*/ 640240 w 640080"/>
              <a:gd name="connsiteY7" fmla="*/ 68740 h 640080"/>
              <a:gd name="connsiteX8" fmla="*/ 571660 w 640080"/>
              <a:gd name="connsiteY8" fmla="*/ 16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0080" h="640080">
                <a:moveTo>
                  <a:pt x="571660" y="160"/>
                </a:moveTo>
                <a:lnTo>
                  <a:pt x="68740" y="160"/>
                </a:lnTo>
                <a:cubicBezTo>
                  <a:pt x="30878" y="160"/>
                  <a:pt x="160" y="30878"/>
                  <a:pt x="160" y="68740"/>
                </a:cubicBezTo>
                <a:lnTo>
                  <a:pt x="160" y="571660"/>
                </a:lnTo>
                <a:cubicBezTo>
                  <a:pt x="160" y="609522"/>
                  <a:pt x="30878" y="640240"/>
                  <a:pt x="68740" y="640240"/>
                </a:cubicBezTo>
                <a:lnTo>
                  <a:pt x="571660" y="640240"/>
                </a:lnTo>
                <a:cubicBezTo>
                  <a:pt x="609522" y="640240"/>
                  <a:pt x="640240" y="609522"/>
                  <a:pt x="640240" y="571660"/>
                </a:cubicBezTo>
                <a:lnTo>
                  <a:pt x="640240" y="68740"/>
                </a:lnTo>
                <a:cubicBezTo>
                  <a:pt x="640240" y="30878"/>
                  <a:pt x="609522" y="160"/>
                  <a:pt x="571660" y="160"/>
                </a:cubicBezTo>
                <a:close/>
              </a:path>
            </a:pathLst>
          </a:custGeom>
          <a:solidFill>
            <a:srgbClr val="910830"/>
          </a:solidFill>
          <a:ln w="1424" cap="flat">
            <a:noFill/>
            <a:prstDash val="solid"/>
            <a:miter/>
          </a:ln>
        </p:spPr>
        <p:txBody>
          <a:bodyPr rtlCol="0" anchor="ctr"/>
          <a:lstStyle/>
          <a:p>
            <a:endParaRPr lang="en-GB"/>
          </a:p>
        </p:txBody>
      </p:sp>
      <p:sp>
        <p:nvSpPr>
          <p:cNvPr id="174" name="Grafik 305">
            <a:extLst>
              <a:ext uri="{FF2B5EF4-FFF2-40B4-BE49-F238E27FC236}">
                <a16:creationId xmlns:a16="http://schemas.microsoft.com/office/drawing/2014/main" id="{6B9958A5-AE60-4675-AB13-94D8AF964EAB}"/>
              </a:ext>
            </a:extLst>
          </p:cNvPr>
          <p:cNvSpPr/>
          <p:nvPr/>
        </p:nvSpPr>
        <p:spPr>
          <a:xfrm>
            <a:off x="2419976" y="2761047"/>
            <a:ext cx="462116" cy="46211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491649 w 708660"/>
              <a:gd name="connsiteY5" fmla="*/ 468789 h 708660"/>
              <a:gd name="connsiteX6" fmla="*/ 468789 w 708660"/>
              <a:gd name="connsiteY6" fmla="*/ 491649 h 708660"/>
              <a:gd name="connsiteX7" fmla="*/ 240189 w 708660"/>
              <a:gd name="connsiteY7" fmla="*/ 491649 h 708660"/>
              <a:gd name="connsiteX8" fmla="*/ 217329 w 708660"/>
              <a:gd name="connsiteY8" fmla="*/ 468789 h 708660"/>
              <a:gd name="connsiteX9" fmla="*/ 217329 w 708660"/>
              <a:gd name="connsiteY9" fmla="*/ 240189 h 708660"/>
              <a:gd name="connsiteX10" fmla="*/ 240189 w 708660"/>
              <a:gd name="connsiteY10" fmla="*/ 217329 h 708660"/>
              <a:gd name="connsiteX11" fmla="*/ 468789 w 708660"/>
              <a:gd name="connsiteY11" fmla="*/ 217329 h 708660"/>
              <a:gd name="connsiteX12" fmla="*/ 491649 w 708660"/>
              <a:gd name="connsiteY12" fmla="*/ 240189 h 708660"/>
              <a:gd name="connsiteX13" fmla="*/ 491649 w 708660"/>
              <a:gd name="connsiteY13" fmla="*/ 46878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491649" y="468789"/>
                </a:moveTo>
                <a:cubicBezTo>
                  <a:pt x="491649" y="481362"/>
                  <a:pt x="481362" y="491649"/>
                  <a:pt x="468789" y="491649"/>
                </a:cubicBezTo>
                <a:lnTo>
                  <a:pt x="240189" y="491649"/>
                </a:lnTo>
                <a:cubicBezTo>
                  <a:pt x="227616" y="491649"/>
                  <a:pt x="217329" y="481362"/>
                  <a:pt x="217329" y="468789"/>
                </a:cubicBezTo>
                <a:lnTo>
                  <a:pt x="217329" y="240189"/>
                </a:lnTo>
                <a:cubicBezTo>
                  <a:pt x="217329" y="227616"/>
                  <a:pt x="227616" y="217329"/>
                  <a:pt x="240189" y="217329"/>
                </a:cubicBezTo>
                <a:lnTo>
                  <a:pt x="468789" y="217329"/>
                </a:lnTo>
                <a:cubicBezTo>
                  <a:pt x="481362" y="217329"/>
                  <a:pt x="491649" y="227616"/>
                  <a:pt x="491649" y="240189"/>
                </a:cubicBezTo>
                <a:lnTo>
                  <a:pt x="491649" y="468789"/>
                </a:lnTo>
                <a:close/>
              </a:path>
            </a:pathLst>
          </a:custGeom>
          <a:solidFill>
            <a:srgbClr val="910830"/>
          </a:solidFill>
          <a:ln w="1414" cap="flat">
            <a:noFill/>
            <a:prstDash val="solid"/>
            <a:miter/>
          </a:ln>
        </p:spPr>
        <p:txBody>
          <a:bodyPr rtlCol="0" anchor="ctr"/>
          <a:lstStyle/>
          <a:p>
            <a:endParaRPr lang="en-GB"/>
          </a:p>
        </p:txBody>
      </p:sp>
      <p:sp>
        <p:nvSpPr>
          <p:cNvPr id="175" name="Grafik 306">
            <a:extLst>
              <a:ext uri="{FF2B5EF4-FFF2-40B4-BE49-F238E27FC236}">
                <a16:creationId xmlns:a16="http://schemas.microsoft.com/office/drawing/2014/main" id="{9332B69D-475F-4F84-B5DC-BF9C4EF74EF6}"/>
              </a:ext>
            </a:extLst>
          </p:cNvPr>
          <p:cNvSpPr/>
          <p:nvPr/>
        </p:nvSpPr>
        <p:spPr>
          <a:xfrm>
            <a:off x="7566918" y="2753593"/>
            <a:ext cx="387581" cy="477023"/>
          </a:xfrm>
          <a:custGeom>
            <a:avLst/>
            <a:gdLst>
              <a:gd name="connsiteX0" fmla="*/ 594520 w 594360"/>
              <a:gd name="connsiteY0" fmla="*/ 434500 h 731520"/>
              <a:gd name="connsiteX1" fmla="*/ 297340 w 594360"/>
              <a:gd name="connsiteY1" fmla="*/ 731680 h 731520"/>
              <a:gd name="connsiteX2" fmla="*/ 160 w 594360"/>
              <a:gd name="connsiteY2" fmla="*/ 434500 h 731520"/>
              <a:gd name="connsiteX3" fmla="*/ 251620 w 594360"/>
              <a:gd name="connsiteY3" fmla="*/ 140892 h 731520"/>
              <a:gd name="connsiteX4" fmla="*/ 251620 w 594360"/>
              <a:gd name="connsiteY4" fmla="*/ 91600 h 731520"/>
              <a:gd name="connsiteX5" fmla="*/ 211615 w 594360"/>
              <a:gd name="connsiteY5" fmla="*/ 91600 h 731520"/>
              <a:gd name="connsiteX6" fmla="*/ 194470 w 594360"/>
              <a:gd name="connsiteY6" fmla="*/ 74455 h 731520"/>
              <a:gd name="connsiteX7" fmla="*/ 194470 w 594360"/>
              <a:gd name="connsiteY7" fmla="*/ 17305 h 731520"/>
              <a:gd name="connsiteX8" fmla="*/ 211615 w 594360"/>
              <a:gd name="connsiteY8" fmla="*/ 160 h 731520"/>
              <a:gd name="connsiteX9" fmla="*/ 383065 w 594360"/>
              <a:gd name="connsiteY9" fmla="*/ 160 h 731520"/>
              <a:gd name="connsiteX10" fmla="*/ 400210 w 594360"/>
              <a:gd name="connsiteY10" fmla="*/ 17305 h 731520"/>
              <a:gd name="connsiteX11" fmla="*/ 400210 w 594360"/>
              <a:gd name="connsiteY11" fmla="*/ 74455 h 731520"/>
              <a:gd name="connsiteX12" fmla="*/ 383065 w 594360"/>
              <a:gd name="connsiteY12" fmla="*/ 91600 h 731520"/>
              <a:gd name="connsiteX13" fmla="*/ 343060 w 594360"/>
              <a:gd name="connsiteY13" fmla="*/ 91600 h 731520"/>
              <a:gd name="connsiteX14" fmla="*/ 343060 w 594360"/>
              <a:gd name="connsiteY14" fmla="*/ 140892 h 731520"/>
              <a:gd name="connsiteX15" fmla="*/ 485507 w 594360"/>
              <a:gd name="connsiteY15" fmla="*/ 204614 h 731520"/>
              <a:gd name="connsiteX16" fmla="*/ 524797 w 594360"/>
              <a:gd name="connsiteY16" fmla="*/ 165324 h 731520"/>
              <a:gd name="connsiteX17" fmla="*/ 549086 w 594360"/>
              <a:gd name="connsiteY17" fmla="*/ 165324 h 731520"/>
              <a:gd name="connsiteX18" fmla="*/ 589520 w 594360"/>
              <a:gd name="connsiteY18" fmla="*/ 205757 h 731520"/>
              <a:gd name="connsiteX19" fmla="*/ 589520 w 594360"/>
              <a:gd name="connsiteY19" fmla="*/ 230046 h 731520"/>
              <a:gd name="connsiteX20" fmla="*/ 547514 w 594360"/>
              <a:gd name="connsiteY20" fmla="*/ 272051 h 731520"/>
              <a:gd name="connsiteX21" fmla="*/ 546657 w 594360"/>
              <a:gd name="connsiteY21" fmla="*/ 272909 h 731520"/>
              <a:gd name="connsiteX22" fmla="*/ 594520 w 594360"/>
              <a:gd name="connsiteY22" fmla="*/ 434500 h 731520"/>
              <a:gd name="connsiteX23" fmla="*/ 343060 w 594360"/>
              <a:gd name="connsiteY23" fmla="*/ 485935 h 731520"/>
              <a:gd name="connsiteX24" fmla="*/ 343060 w 594360"/>
              <a:gd name="connsiteY24" fmla="*/ 269480 h 731520"/>
              <a:gd name="connsiteX25" fmla="*/ 325915 w 594360"/>
              <a:gd name="connsiteY25" fmla="*/ 252335 h 731520"/>
              <a:gd name="connsiteX26" fmla="*/ 268765 w 594360"/>
              <a:gd name="connsiteY26" fmla="*/ 252335 h 731520"/>
              <a:gd name="connsiteX27" fmla="*/ 251620 w 594360"/>
              <a:gd name="connsiteY27" fmla="*/ 269480 h 731520"/>
              <a:gd name="connsiteX28" fmla="*/ 251620 w 594360"/>
              <a:gd name="connsiteY28" fmla="*/ 485935 h 731520"/>
              <a:gd name="connsiteX29" fmla="*/ 268765 w 594360"/>
              <a:gd name="connsiteY29" fmla="*/ 503080 h 731520"/>
              <a:gd name="connsiteX30" fmla="*/ 325915 w 594360"/>
              <a:gd name="connsiteY30" fmla="*/ 503080 h 731520"/>
              <a:gd name="connsiteX31" fmla="*/ 343060 w 594360"/>
              <a:gd name="connsiteY31" fmla="*/ 48593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4360" h="731520">
                <a:moveTo>
                  <a:pt x="594520" y="434500"/>
                </a:moveTo>
                <a:cubicBezTo>
                  <a:pt x="594520" y="598664"/>
                  <a:pt x="461504" y="731680"/>
                  <a:pt x="297340" y="731680"/>
                </a:cubicBezTo>
                <a:cubicBezTo>
                  <a:pt x="133177" y="731680"/>
                  <a:pt x="160" y="598664"/>
                  <a:pt x="160" y="434500"/>
                </a:cubicBezTo>
                <a:cubicBezTo>
                  <a:pt x="160" y="285910"/>
                  <a:pt x="109174" y="162752"/>
                  <a:pt x="251620" y="140892"/>
                </a:cubicBezTo>
                <a:lnTo>
                  <a:pt x="251620" y="91600"/>
                </a:lnTo>
                <a:lnTo>
                  <a:pt x="211615" y="91600"/>
                </a:lnTo>
                <a:cubicBezTo>
                  <a:pt x="202186" y="91600"/>
                  <a:pt x="194470" y="83885"/>
                  <a:pt x="194470" y="74455"/>
                </a:cubicBezTo>
                <a:lnTo>
                  <a:pt x="194470" y="17305"/>
                </a:lnTo>
                <a:cubicBezTo>
                  <a:pt x="194470" y="7876"/>
                  <a:pt x="202186" y="160"/>
                  <a:pt x="211615" y="160"/>
                </a:cubicBezTo>
                <a:lnTo>
                  <a:pt x="383065" y="160"/>
                </a:lnTo>
                <a:cubicBezTo>
                  <a:pt x="392495" y="160"/>
                  <a:pt x="400210" y="7876"/>
                  <a:pt x="400210" y="17305"/>
                </a:cubicBezTo>
                <a:lnTo>
                  <a:pt x="400210" y="74455"/>
                </a:lnTo>
                <a:cubicBezTo>
                  <a:pt x="400210" y="83885"/>
                  <a:pt x="392495" y="91600"/>
                  <a:pt x="383065" y="91600"/>
                </a:cubicBezTo>
                <a:lnTo>
                  <a:pt x="343060" y="91600"/>
                </a:lnTo>
                <a:lnTo>
                  <a:pt x="343060" y="140892"/>
                </a:lnTo>
                <a:cubicBezTo>
                  <a:pt x="396638" y="149179"/>
                  <a:pt x="445502" y="171753"/>
                  <a:pt x="485507" y="204614"/>
                </a:cubicBezTo>
                <a:lnTo>
                  <a:pt x="524797" y="165324"/>
                </a:lnTo>
                <a:cubicBezTo>
                  <a:pt x="531512" y="158609"/>
                  <a:pt x="542371" y="158609"/>
                  <a:pt x="549086" y="165324"/>
                </a:cubicBezTo>
                <a:lnTo>
                  <a:pt x="589520" y="205757"/>
                </a:lnTo>
                <a:cubicBezTo>
                  <a:pt x="596235" y="212473"/>
                  <a:pt x="596235" y="223331"/>
                  <a:pt x="589520" y="230046"/>
                </a:cubicBezTo>
                <a:lnTo>
                  <a:pt x="547514" y="272051"/>
                </a:lnTo>
                <a:lnTo>
                  <a:pt x="546657" y="272909"/>
                </a:lnTo>
                <a:cubicBezTo>
                  <a:pt x="576947" y="319200"/>
                  <a:pt x="594520" y="374779"/>
                  <a:pt x="594520" y="434500"/>
                </a:cubicBezTo>
                <a:close/>
                <a:moveTo>
                  <a:pt x="343060" y="485935"/>
                </a:moveTo>
                <a:lnTo>
                  <a:pt x="343060" y="269480"/>
                </a:lnTo>
                <a:cubicBezTo>
                  <a:pt x="343060" y="260050"/>
                  <a:pt x="335345" y="252335"/>
                  <a:pt x="325915" y="252335"/>
                </a:cubicBezTo>
                <a:lnTo>
                  <a:pt x="268765" y="252335"/>
                </a:lnTo>
                <a:cubicBezTo>
                  <a:pt x="259336" y="252335"/>
                  <a:pt x="251620" y="260050"/>
                  <a:pt x="251620" y="269480"/>
                </a:cubicBezTo>
                <a:lnTo>
                  <a:pt x="251620" y="485935"/>
                </a:lnTo>
                <a:cubicBezTo>
                  <a:pt x="251620" y="495365"/>
                  <a:pt x="259336" y="503080"/>
                  <a:pt x="268765" y="503080"/>
                </a:cubicBezTo>
                <a:lnTo>
                  <a:pt x="325915" y="503080"/>
                </a:lnTo>
                <a:cubicBezTo>
                  <a:pt x="335345" y="503080"/>
                  <a:pt x="343060" y="495365"/>
                  <a:pt x="343060" y="485935"/>
                </a:cubicBezTo>
                <a:close/>
              </a:path>
            </a:pathLst>
          </a:custGeom>
          <a:solidFill>
            <a:srgbClr val="910830"/>
          </a:solidFill>
          <a:ln w="1424" cap="flat">
            <a:noFill/>
            <a:prstDash val="solid"/>
            <a:miter/>
          </a:ln>
        </p:spPr>
        <p:txBody>
          <a:bodyPr rtlCol="0" anchor="ctr"/>
          <a:lstStyle/>
          <a:p>
            <a:endParaRPr lang="en-GB"/>
          </a:p>
        </p:txBody>
      </p:sp>
      <p:sp>
        <p:nvSpPr>
          <p:cNvPr id="176" name="Grafik 307">
            <a:extLst>
              <a:ext uri="{FF2B5EF4-FFF2-40B4-BE49-F238E27FC236}">
                <a16:creationId xmlns:a16="http://schemas.microsoft.com/office/drawing/2014/main" id="{02BE5865-7FA9-4FAF-B514-CAC2395B3326}"/>
              </a:ext>
            </a:extLst>
          </p:cNvPr>
          <p:cNvSpPr/>
          <p:nvPr/>
        </p:nvSpPr>
        <p:spPr>
          <a:xfrm>
            <a:off x="1252004" y="2753593"/>
            <a:ext cx="573918" cy="477023"/>
          </a:xfrm>
          <a:custGeom>
            <a:avLst/>
            <a:gdLst>
              <a:gd name="connsiteX0" fmla="*/ 860187 w 880110"/>
              <a:gd name="connsiteY0" fmla="*/ 169610 h 731520"/>
              <a:gd name="connsiteX1" fmla="*/ 767461 w 880110"/>
              <a:gd name="connsiteY1" fmla="*/ 21591 h 731520"/>
              <a:gd name="connsiteX2" fmla="*/ 728742 w 880110"/>
              <a:gd name="connsiteY2" fmla="*/ 160 h 731520"/>
              <a:gd name="connsiteX3" fmla="*/ 151527 w 880110"/>
              <a:gd name="connsiteY3" fmla="*/ 160 h 731520"/>
              <a:gd name="connsiteX4" fmla="*/ 112808 w 880110"/>
              <a:gd name="connsiteY4" fmla="*/ 21591 h 731520"/>
              <a:gd name="connsiteX5" fmla="*/ 20082 w 880110"/>
              <a:gd name="connsiteY5" fmla="*/ 169610 h 731520"/>
              <a:gd name="connsiteX6" fmla="*/ 104093 w 880110"/>
              <a:gd name="connsiteY6" fmla="*/ 364491 h 731520"/>
              <a:gd name="connsiteX7" fmla="*/ 123666 w 880110"/>
              <a:gd name="connsiteY7" fmla="*/ 365777 h 731520"/>
              <a:gd name="connsiteX8" fmla="*/ 229108 w 880110"/>
              <a:gd name="connsiteY8" fmla="*/ 318486 h 731520"/>
              <a:gd name="connsiteX9" fmla="*/ 334550 w 880110"/>
              <a:gd name="connsiteY9" fmla="*/ 365777 h 731520"/>
              <a:gd name="connsiteX10" fmla="*/ 439992 w 880110"/>
              <a:gd name="connsiteY10" fmla="*/ 318486 h 731520"/>
              <a:gd name="connsiteX11" fmla="*/ 545434 w 880110"/>
              <a:gd name="connsiteY11" fmla="*/ 365777 h 731520"/>
              <a:gd name="connsiteX12" fmla="*/ 650875 w 880110"/>
              <a:gd name="connsiteY12" fmla="*/ 318486 h 731520"/>
              <a:gd name="connsiteX13" fmla="*/ 756317 w 880110"/>
              <a:gd name="connsiteY13" fmla="*/ 365777 h 731520"/>
              <a:gd name="connsiteX14" fmla="*/ 775891 w 880110"/>
              <a:gd name="connsiteY14" fmla="*/ 364491 h 731520"/>
              <a:gd name="connsiteX15" fmla="*/ 860187 w 880110"/>
              <a:gd name="connsiteY15" fmla="*/ 169610 h 731520"/>
              <a:gd name="connsiteX16" fmla="*/ 756603 w 880110"/>
              <a:gd name="connsiteY16" fmla="*/ 411640 h 731520"/>
              <a:gd name="connsiteX17" fmla="*/ 714455 w 880110"/>
              <a:gd name="connsiteY17" fmla="*/ 406211 h 731520"/>
              <a:gd name="connsiteX18" fmla="*/ 714455 w 880110"/>
              <a:gd name="connsiteY18" fmla="*/ 548800 h 731520"/>
              <a:gd name="connsiteX19" fmla="*/ 165815 w 880110"/>
              <a:gd name="connsiteY19" fmla="*/ 548800 h 731520"/>
              <a:gd name="connsiteX20" fmla="*/ 165815 w 880110"/>
              <a:gd name="connsiteY20" fmla="*/ 406211 h 731520"/>
              <a:gd name="connsiteX21" fmla="*/ 123666 w 880110"/>
              <a:gd name="connsiteY21" fmla="*/ 411640 h 731520"/>
              <a:gd name="connsiteX22" fmla="*/ 97949 w 880110"/>
              <a:gd name="connsiteY22" fmla="*/ 409926 h 731520"/>
              <a:gd name="connsiteX23" fmla="*/ 74517 w 880110"/>
              <a:gd name="connsiteY23" fmla="*/ 404782 h 731520"/>
              <a:gd name="connsiteX24" fmla="*/ 74517 w 880110"/>
              <a:gd name="connsiteY24" fmla="*/ 685960 h 731520"/>
              <a:gd name="connsiteX25" fmla="*/ 120237 w 880110"/>
              <a:gd name="connsiteY25" fmla="*/ 731680 h 731520"/>
              <a:gd name="connsiteX26" fmla="*/ 760317 w 880110"/>
              <a:gd name="connsiteY26" fmla="*/ 731680 h 731520"/>
              <a:gd name="connsiteX27" fmla="*/ 806037 w 880110"/>
              <a:gd name="connsiteY27" fmla="*/ 685960 h 731520"/>
              <a:gd name="connsiteX28" fmla="*/ 806037 w 880110"/>
              <a:gd name="connsiteY28" fmla="*/ 404782 h 731520"/>
              <a:gd name="connsiteX29" fmla="*/ 782606 w 880110"/>
              <a:gd name="connsiteY29" fmla="*/ 409926 h 731520"/>
              <a:gd name="connsiteX30" fmla="*/ 756603 w 880110"/>
              <a:gd name="connsiteY30" fmla="*/ 4116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880110" h="731520">
                <a:moveTo>
                  <a:pt x="860187" y="169610"/>
                </a:moveTo>
                <a:lnTo>
                  <a:pt x="767461" y="21591"/>
                </a:lnTo>
                <a:cubicBezTo>
                  <a:pt x="759175" y="8304"/>
                  <a:pt x="744458" y="160"/>
                  <a:pt x="728742" y="160"/>
                </a:cubicBezTo>
                <a:lnTo>
                  <a:pt x="151527" y="160"/>
                </a:lnTo>
                <a:cubicBezTo>
                  <a:pt x="135811" y="160"/>
                  <a:pt x="121095" y="8304"/>
                  <a:pt x="112808" y="21591"/>
                </a:cubicBezTo>
                <a:lnTo>
                  <a:pt x="20082" y="169610"/>
                </a:lnTo>
                <a:cubicBezTo>
                  <a:pt x="-27781" y="246048"/>
                  <a:pt x="14653" y="352347"/>
                  <a:pt x="104093" y="364491"/>
                </a:cubicBezTo>
                <a:cubicBezTo>
                  <a:pt x="110522" y="365349"/>
                  <a:pt x="117094" y="365777"/>
                  <a:pt x="123666" y="365777"/>
                </a:cubicBezTo>
                <a:cubicBezTo>
                  <a:pt x="165957" y="365777"/>
                  <a:pt x="203391" y="347203"/>
                  <a:pt x="229108" y="318486"/>
                </a:cubicBezTo>
                <a:cubicBezTo>
                  <a:pt x="254826" y="347203"/>
                  <a:pt x="292402" y="365777"/>
                  <a:pt x="334550" y="365777"/>
                </a:cubicBezTo>
                <a:cubicBezTo>
                  <a:pt x="376841" y="365777"/>
                  <a:pt x="414274" y="347203"/>
                  <a:pt x="439992" y="318486"/>
                </a:cubicBezTo>
                <a:cubicBezTo>
                  <a:pt x="465709" y="347203"/>
                  <a:pt x="503285" y="365777"/>
                  <a:pt x="545434" y="365777"/>
                </a:cubicBezTo>
                <a:cubicBezTo>
                  <a:pt x="587725" y="365777"/>
                  <a:pt x="625158" y="347203"/>
                  <a:pt x="650875" y="318486"/>
                </a:cubicBezTo>
                <a:cubicBezTo>
                  <a:pt x="676736" y="347203"/>
                  <a:pt x="714169" y="365777"/>
                  <a:pt x="756317" y="365777"/>
                </a:cubicBezTo>
                <a:cubicBezTo>
                  <a:pt x="763032" y="365777"/>
                  <a:pt x="769462" y="365349"/>
                  <a:pt x="775891" y="364491"/>
                </a:cubicBezTo>
                <a:cubicBezTo>
                  <a:pt x="865616" y="352490"/>
                  <a:pt x="908193" y="246191"/>
                  <a:pt x="860187" y="169610"/>
                </a:cubicBezTo>
                <a:close/>
                <a:moveTo>
                  <a:pt x="756603" y="411640"/>
                </a:moveTo>
                <a:cubicBezTo>
                  <a:pt x="742315" y="411640"/>
                  <a:pt x="728171" y="409497"/>
                  <a:pt x="714455" y="406211"/>
                </a:cubicBezTo>
                <a:lnTo>
                  <a:pt x="714455" y="548800"/>
                </a:lnTo>
                <a:lnTo>
                  <a:pt x="165815" y="548800"/>
                </a:lnTo>
                <a:lnTo>
                  <a:pt x="165815" y="406211"/>
                </a:lnTo>
                <a:cubicBezTo>
                  <a:pt x="152099" y="409354"/>
                  <a:pt x="137954" y="411640"/>
                  <a:pt x="123666" y="411640"/>
                </a:cubicBezTo>
                <a:cubicBezTo>
                  <a:pt x="115094" y="411640"/>
                  <a:pt x="106379" y="411069"/>
                  <a:pt x="97949" y="409926"/>
                </a:cubicBezTo>
                <a:cubicBezTo>
                  <a:pt x="89948" y="408783"/>
                  <a:pt x="82090" y="406925"/>
                  <a:pt x="74517" y="404782"/>
                </a:cubicBezTo>
                <a:lnTo>
                  <a:pt x="74517" y="685960"/>
                </a:lnTo>
                <a:cubicBezTo>
                  <a:pt x="74517" y="711249"/>
                  <a:pt x="94949" y="731680"/>
                  <a:pt x="120237" y="731680"/>
                </a:cubicBezTo>
                <a:lnTo>
                  <a:pt x="760317" y="731680"/>
                </a:lnTo>
                <a:cubicBezTo>
                  <a:pt x="785606" y="731680"/>
                  <a:pt x="806037" y="711249"/>
                  <a:pt x="806037" y="685960"/>
                </a:cubicBezTo>
                <a:lnTo>
                  <a:pt x="806037" y="404782"/>
                </a:lnTo>
                <a:cubicBezTo>
                  <a:pt x="798322" y="407068"/>
                  <a:pt x="790607" y="408925"/>
                  <a:pt x="782606" y="409926"/>
                </a:cubicBezTo>
                <a:cubicBezTo>
                  <a:pt x="773891" y="411069"/>
                  <a:pt x="765318" y="411640"/>
                  <a:pt x="756603" y="411640"/>
                </a:cubicBezTo>
                <a:close/>
              </a:path>
            </a:pathLst>
          </a:custGeom>
          <a:solidFill>
            <a:srgbClr val="910830"/>
          </a:solidFill>
          <a:ln w="1423" cap="flat">
            <a:noFill/>
            <a:prstDash val="solid"/>
            <a:miter/>
          </a:ln>
        </p:spPr>
        <p:txBody>
          <a:bodyPr rtlCol="0" anchor="ctr"/>
          <a:lstStyle/>
          <a:p>
            <a:endParaRPr lang="en-GB"/>
          </a:p>
        </p:txBody>
      </p:sp>
      <p:sp>
        <p:nvSpPr>
          <p:cNvPr id="177" name="Grafik 308">
            <a:extLst>
              <a:ext uri="{FF2B5EF4-FFF2-40B4-BE49-F238E27FC236}">
                <a16:creationId xmlns:a16="http://schemas.microsoft.com/office/drawing/2014/main" id="{1B89B101-6896-4DFB-87FE-A249FAA33A49}"/>
              </a:ext>
            </a:extLst>
          </p:cNvPr>
          <p:cNvSpPr/>
          <p:nvPr/>
        </p:nvSpPr>
        <p:spPr>
          <a:xfrm>
            <a:off x="600906" y="2753592"/>
            <a:ext cx="596279" cy="477023"/>
          </a:xfrm>
          <a:custGeom>
            <a:avLst/>
            <a:gdLst>
              <a:gd name="connsiteX0" fmla="*/ 457288 w 914400"/>
              <a:gd name="connsiteY0" fmla="*/ 548801 h 731520"/>
              <a:gd name="connsiteX1" fmla="*/ 182968 w 914400"/>
              <a:gd name="connsiteY1" fmla="*/ 548801 h 731520"/>
              <a:gd name="connsiteX2" fmla="*/ 182968 w 914400"/>
              <a:gd name="connsiteY2" fmla="*/ 320201 h 731520"/>
              <a:gd name="connsiteX3" fmla="*/ 91528 w 914400"/>
              <a:gd name="connsiteY3" fmla="*/ 320201 h 731520"/>
              <a:gd name="connsiteX4" fmla="*/ 91528 w 914400"/>
              <a:gd name="connsiteY4" fmla="*/ 685961 h 731520"/>
              <a:gd name="connsiteX5" fmla="*/ 137248 w 914400"/>
              <a:gd name="connsiteY5" fmla="*/ 731681 h 731520"/>
              <a:gd name="connsiteX6" fmla="*/ 503008 w 914400"/>
              <a:gd name="connsiteY6" fmla="*/ 731681 h 731520"/>
              <a:gd name="connsiteX7" fmla="*/ 548728 w 914400"/>
              <a:gd name="connsiteY7" fmla="*/ 685961 h 731520"/>
              <a:gd name="connsiteX8" fmla="*/ 548728 w 914400"/>
              <a:gd name="connsiteY8" fmla="*/ 320201 h 731520"/>
              <a:gd name="connsiteX9" fmla="*/ 457288 w 914400"/>
              <a:gd name="connsiteY9" fmla="*/ 320201 h 731520"/>
              <a:gd name="connsiteX10" fmla="*/ 457288 w 914400"/>
              <a:gd name="connsiteY10" fmla="*/ 548801 h 731520"/>
              <a:gd name="connsiteX11" fmla="*/ 906772 w 914400"/>
              <a:gd name="connsiteY11" fmla="*/ 203329 h 731520"/>
              <a:gd name="connsiteX12" fmla="*/ 784900 w 914400"/>
              <a:gd name="connsiteY12" fmla="*/ 20449 h 731520"/>
              <a:gd name="connsiteX13" fmla="*/ 746752 w 914400"/>
              <a:gd name="connsiteY13" fmla="*/ 161 h 731520"/>
              <a:gd name="connsiteX14" fmla="*/ 167823 w 914400"/>
              <a:gd name="connsiteY14" fmla="*/ 161 h 731520"/>
              <a:gd name="connsiteX15" fmla="*/ 129818 w 914400"/>
              <a:gd name="connsiteY15" fmla="*/ 20449 h 731520"/>
              <a:gd name="connsiteX16" fmla="*/ 7946 w 914400"/>
              <a:gd name="connsiteY16" fmla="*/ 203329 h 731520"/>
              <a:gd name="connsiteX17" fmla="*/ 45950 w 914400"/>
              <a:gd name="connsiteY17" fmla="*/ 274481 h 731520"/>
              <a:gd name="connsiteX18" fmla="*/ 868768 w 914400"/>
              <a:gd name="connsiteY18" fmla="*/ 274481 h 731520"/>
              <a:gd name="connsiteX19" fmla="*/ 906772 w 914400"/>
              <a:gd name="connsiteY19" fmla="*/ 203329 h 731520"/>
              <a:gd name="connsiteX20" fmla="*/ 731608 w 914400"/>
              <a:gd name="connsiteY20" fmla="*/ 708821 h 731520"/>
              <a:gd name="connsiteX21" fmla="*/ 754468 w 914400"/>
              <a:gd name="connsiteY21" fmla="*/ 731681 h 731520"/>
              <a:gd name="connsiteX22" fmla="*/ 800188 w 914400"/>
              <a:gd name="connsiteY22" fmla="*/ 731681 h 731520"/>
              <a:gd name="connsiteX23" fmla="*/ 823048 w 914400"/>
              <a:gd name="connsiteY23" fmla="*/ 708821 h 731520"/>
              <a:gd name="connsiteX24" fmla="*/ 823048 w 914400"/>
              <a:gd name="connsiteY24" fmla="*/ 320201 h 731520"/>
              <a:gd name="connsiteX25" fmla="*/ 731608 w 914400"/>
              <a:gd name="connsiteY25" fmla="*/ 320201 h 731520"/>
              <a:gd name="connsiteX26" fmla="*/ 731608 w 914400"/>
              <a:gd name="connsiteY26" fmla="*/ 7088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4400" h="731520">
                <a:moveTo>
                  <a:pt x="457288" y="548801"/>
                </a:moveTo>
                <a:lnTo>
                  <a:pt x="182968" y="548801"/>
                </a:lnTo>
                <a:lnTo>
                  <a:pt x="182968" y="320201"/>
                </a:lnTo>
                <a:lnTo>
                  <a:pt x="91528" y="320201"/>
                </a:lnTo>
                <a:lnTo>
                  <a:pt x="91528" y="685961"/>
                </a:lnTo>
                <a:cubicBezTo>
                  <a:pt x="91528" y="711250"/>
                  <a:pt x="111959" y="731681"/>
                  <a:pt x="137248" y="731681"/>
                </a:cubicBezTo>
                <a:lnTo>
                  <a:pt x="503008" y="731681"/>
                </a:lnTo>
                <a:cubicBezTo>
                  <a:pt x="528297" y="731681"/>
                  <a:pt x="548728" y="711250"/>
                  <a:pt x="548728" y="685961"/>
                </a:cubicBezTo>
                <a:lnTo>
                  <a:pt x="548728" y="320201"/>
                </a:lnTo>
                <a:lnTo>
                  <a:pt x="457288" y="320201"/>
                </a:lnTo>
                <a:lnTo>
                  <a:pt x="457288" y="548801"/>
                </a:lnTo>
                <a:close/>
                <a:moveTo>
                  <a:pt x="906772" y="203329"/>
                </a:moveTo>
                <a:lnTo>
                  <a:pt x="784900" y="20449"/>
                </a:lnTo>
                <a:cubicBezTo>
                  <a:pt x="776327" y="7733"/>
                  <a:pt x="762040" y="161"/>
                  <a:pt x="746752" y="161"/>
                </a:cubicBezTo>
                <a:lnTo>
                  <a:pt x="167823" y="161"/>
                </a:lnTo>
                <a:cubicBezTo>
                  <a:pt x="152535" y="161"/>
                  <a:pt x="138248" y="7733"/>
                  <a:pt x="129818" y="20449"/>
                </a:cubicBezTo>
                <a:lnTo>
                  <a:pt x="7946" y="203329"/>
                </a:lnTo>
                <a:cubicBezTo>
                  <a:pt x="-12343" y="233761"/>
                  <a:pt x="9374" y="274481"/>
                  <a:pt x="45950" y="274481"/>
                </a:cubicBezTo>
                <a:lnTo>
                  <a:pt x="868768" y="274481"/>
                </a:lnTo>
                <a:cubicBezTo>
                  <a:pt x="905201" y="274481"/>
                  <a:pt x="926918" y="233761"/>
                  <a:pt x="906772" y="203329"/>
                </a:cubicBezTo>
                <a:close/>
                <a:moveTo>
                  <a:pt x="731608" y="708821"/>
                </a:moveTo>
                <a:cubicBezTo>
                  <a:pt x="731608" y="721394"/>
                  <a:pt x="741895" y="731681"/>
                  <a:pt x="754468" y="731681"/>
                </a:cubicBezTo>
                <a:lnTo>
                  <a:pt x="800188" y="731681"/>
                </a:lnTo>
                <a:cubicBezTo>
                  <a:pt x="812761" y="731681"/>
                  <a:pt x="823048" y="721394"/>
                  <a:pt x="823048" y="708821"/>
                </a:cubicBezTo>
                <a:lnTo>
                  <a:pt x="823048" y="320201"/>
                </a:lnTo>
                <a:lnTo>
                  <a:pt x="731608" y="320201"/>
                </a:lnTo>
                <a:lnTo>
                  <a:pt x="731608" y="708821"/>
                </a:lnTo>
                <a:close/>
              </a:path>
            </a:pathLst>
          </a:custGeom>
          <a:solidFill>
            <a:srgbClr val="910830"/>
          </a:solidFill>
          <a:ln w="1429" cap="flat">
            <a:noFill/>
            <a:prstDash val="solid"/>
            <a:miter/>
          </a:ln>
        </p:spPr>
        <p:txBody>
          <a:bodyPr rtlCol="0" anchor="ctr"/>
          <a:lstStyle/>
          <a:p>
            <a:endParaRPr lang="en-GB"/>
          </a:p>
        </p:txBody>
      </p:sp>
      <p:sp>
        <p:nvSpPr>
          <p:cNvPr id="178" name="Grafik 309">
            <a:extLst>
              <a:ext uri="{FF2B5EF4-FFF2-40B4-BE49-F238E27FC236}">
                <a16:creationId xmlns:a16="http://schemas.microsoft.com/office/drawing/2014/main" id="{492E3B91-7E69-4ADF-94C9-828C2ABBBB1F}"/>
              </a:ext>
            </a:extLst>
          </p:cNvPr>
          <p:cNvSpPr/>
          <p:nvPr/>
        </p:nvSpPr>
        <p:spPr>
          <a:xfrm>
            <a:off x="2944360" y="2783407"/>
            <a:ext cx="477023" cy="417395"/>
          </a:xfrm>
          <a:custGeom>
            <a:avLst/>
            <a:gdLst>
              <a:gd name="connsiteX0" fmla="*/ 23019 w 731520"/>
              <a:gd name="connsiteY0" fmla="*/ 137319 h 640080"/>
              <a:gd name="connsiteX1" fmla="*/ 617379 w 731520"/>
              <a:gd name="connsiteY1" fmla="*/ 137319 h 640080"/>
              <a:gd name="connsiteX2" fmla="*/ 640239 w 731520"/>
              <a:gd name="connsiteY2" fmla="*/ 114459 h 640080"/>
              <a:gd name="connsiteX3" fmla="*/ 640239 w 731520"/>
              <a:gd name="connsiteY3" fmla="*/ 23019 h 640080"/>
              <a:gd name="connsiteX4" fmla="*/ 617379 w 731520"/>
              <a:gd name="connsiteY4" fmla="*/ 159 h 640080"/>
              <a:gd name="connsiteX5" fmla="*/ 23019 w 731520"/>
              <a:gd name="connsiteY5" fmla="*/ 159 h 640080"/>
              <a:gd name="connsiteX6" fmla="*/ 159 w 731520"/>
              <a:gd name="connsiteY6" fmla="*/ 23019 h 640080"/>
              <a:gd name="connsiteX7" fmla="*/ 159 w 731520"/>
              <a:gd name="connsiteY7" fmla="*/ 114459 h 640080"/>
              <a:gd name="connsiteX8" fmla="*/ 23019 w 731520"/>
              <a:gd name="connsiteY8" fmla="*/ 137319 h 640080"/>
              <a:gd name="connsiteX9" fmla="*/ 708819 w 731520"/>
              <a:gd name="connsiteY9" fmla="*/ 251619 h 640080"/>
              <a:gd name="connsiteX10" fmla="*/ 114459 w 731520"/>
              <a:gd name="connsiteY10" fmla="*/ 251619 h 640080"/>
              <a:gd name="connsiteX11" fmla="*/ 91599 w 731520"/>
              <a:gd name="connsiteY11" fmla="*/ 274479 h 640080"/>
              <a:gd name="connsiteX12" fmla="*/ 91599 w 731520"/>
              <a:gd name="connsiteY12" fmla="*/ 365919 h 640080"/>
              <a:gd name="connsiteX13" fmla="*/ 114459 w 731520"/>
              <a:gd name="connsiteY13" fmla="*/ 388779 h 640080"/>
              <a:gd name="connsiteX14" fmla="*/ 708819 w 731520"/>
              <a:gd name="connsiteY14" fmla="*/ 388779 h 640080"/>
              <a:gd name="connsiteX15" fmla="*/ 731679 w 731520"/>
              <a:gd name="connsiteY15" fmla="*/ 365919 h 640080"/>
              <a:gd name="connsiteX16" fmla="*/ 731679 w 731520"/>
              <a:gd name="connsiteY16" fmla="*/ 274479 h 640080"/>
              <a:gd name="connsiteX17" fmla="*/ 708819 w 731520"/>
              <a:gd name="connsiteY17" fmla="*/ 251619 h 640080"/>
              <a:gd name="connsiteX18" fmla="*/ 617379 w 731520"/>
              <a:gd name="connsiteY18" fmla="*/ 503079 h 640080"/>
              <a:gd name="connsiteX19" fmla="*/ 23019 w 731520"/>
              <a:gd name="connsiteY19" fmla="*/ 503079 h 640080"/>
              <a:gd name="connsiteX20" fmla="*/ 159 w 731520"/>
              <a:gd name="connsiteY20" fmla="*/ 525939 h 640080"/>
              <a:gd name="connsiteX21" fmla="*/ 159 w 731520"/>
              <a:gd name="connsiteY21" fmla="*/ 617379 h 640080"/>
              <a:gd name="connsiteX22" fmla="*/ 23019 w 731520"/>
              <a:gd name="connsiteY22" fmla="*/ 640239 h 640080"/>
              <a:gd name="connsiteX23" fmla="*/ 617379 w 731520"/>
              <a:gd name="connsiteY23" fmla="*/ 640239 h 640080"/>
              <a:gd name="connsiteX24" fmla="*/ 640239 w 731520"/>
              <a:gd name="connsiteY24" fmla="*/ 617379 h 640080"/>
              <a:gd name="connsiteX25" fmla="*/ 640239 w 731520"/>
              <a:gd name="connsiteY25" fmla="*/ 525939 h 640080"/>
              <a:gd name="connsiteX26" fmla="*/ 617379 w 731520"/>
              <a:gd name="connsiteY26" fmla="*/ 50307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640080">
                <a:moveTo>
                  <a:pt x="23019" y="137319"/>
                </a:moveTo>
                <a:lnTo>
                  <a:pt x="617379" y="137319"/>
                </a:lnTo>
                <a:cubicBezTo>
                  <a:pt x="630009" y="137319"/>
                  <a:pt x="640239" y="127089"/>
                  <a:pt x="640239" y="114459"/>
                </a:cubicBezTo>
                <a:lnTo>
                  <a:pt x="640239" y="23019"/>
                </a:lnTo>
                <a:cubicBezTo>
                  <a:pt x="640239" y="10389"/>
                  <a:pt x="630009" y="159"/>
                  <a:pt x="617379" y="159"/>
                </a:cubicBezTo>
                <a:lnTo>
                  <a:pt x="23019" y="159"/>
                </a:lnTo>
                <a:cubicBezTo>
                  <a:pt x="10389" y="159"/>
                  <a:pt x="159" y="10389"/>
                  <a:pt x="159" y="23019"/>
                </a:cubicBezTo>
                <a:lnTo>
                  <a:pt x="159" y="114459"/>
                </a:lnTo>
                <a:cubicBezTo>
                  <a:pt x="159" y="127089"/>
                  <a:pt x="10389" y="137319"/>
                  <a:pt x="23019" y="137319"/>
                </a:cubicBezTo>
                <a:close/>
                <a:moveTo>
                  <a:pt x="708819" y="251619"/>
                </a:moveTo>
                <a:lnTo>
                  <a:pt x="114459" y="251619"/>
                </a:lnTo>
                <a:cubicBezTo>
                  <a:pt x="101829" y="251619"/>
                  <a:pt x="91599" y="261849"/>
                  <a:pt x="91599" y="274479"/>
                </a:cubicBezTo>
                <a:lnTo>
                  <a:pt x="91599" y="365919"/>
                </a:lnTo>
                <a:cubicBezTo>
                  <a:pt x="91599" y="378549"/>
                  <a:pt x="101829" y="388779"/>
                  <a:pt x="114459" y="388779"/>
                </a:cubicBezTo>
                <a:lnTo>
                  <a:pt x="708819" y="388779"/>
                </a:lnTo>
                <a:cubicBezTo>
                  <a:pt x="721449" y="388779"/>
                  <a:pt x="731679" y="378549"/>
                  <a:pt x="731679" y="365919"/>
                </a:cubicBezTo>
                <a:lnTo>
                  <a:pt x="731679" y="274479"/>
                </a:lnTo>
                <a:cubicBezTo>
                  <a:pt x="731679" y="261849"/>
                  <a:pt x="721449" y="251619"/>
                  <a:pt x="708819" y="251619"/>
                </a:cubicBezTo>
                <a:close/>
                <a:moveTo>
                  <a:pt x="617379" y="503079"/>
                </a:moveTo>
                <a:lnTo>
                  <a:pt x="23019" y="503079"/>
                </a:lnTo>
                <a:cubicBezTo>
                  <a:pt x="10389" y="503079"/>
                  <a:pt x="159" y="513309"/>
                  <a:pt x="159" y="525939"/>
                </a:cubicBezTo>
                <a:lnTo>
                  <a:pt x="159" y="617379"/>
                </a:lnTo>
                <a:cubicBezTo>
                  <a:pt x="159" y="630009"/>
                  <a:pt x="10389" y="640239"/>
                  <a:pt x="23019" y="640239"/>
                </a:cubicBezTo>
                <a:lnTo>
                  <a:pt x="617379" y="640239"/>
                </a:lnTo>
                <a:cubicBezTo>
                  <a:pt x="630009" y="640239"/>
                  <a:pt x="640239" y="630009"/>
                  <a:pt x="640239" y="617379"/>
                </a:cubicBezTo>
                <a:lnTo>
                  <a:pt x="640239" y="525939"/>
                </a:lnTo>
                <a:cubicBezTo>
                  <a:pt x="640239" y="513309"/>
                  <a:pt x="630009" y="503079"/>
                  <a:pt x="617379" y="503079"/>
                </a:cubicBezTo>
                <a:close/>
              </a:path>
            </a:pathLst>
          </a:custGeom>
          <a:solidFill>
            <a:srgbClr val="910830"/>
          </a:solidFill>
          <a:ln w="1414" cap="flat">
            <a:noFill/>
            <a:prstDash val="solid"/>
            <a:miter/>
          </a:ln>
        </p:spPr>
        <p:txBody>
          <a:bodyPr rtlCol="0" anchor="ctr"/>
          <a:lstStyle/>
          <a:p>
            <a:endParaRPr lang="en-GB"/>
          </a:p>
        </p:txBody>
      </p:sp>
      <p:sp>
        <p:nvSpPr>
          <p:cNvPr id="179" name="Grafik 310">
            <a:extLst>
              <a:ext uri="{FF2B5EF4-FFF2-40B4-BE49-F238E27FC236}">
                <a16:creationId xmlns:a16="http://schemas.microsoft.com/office/drawing/2014/main" id="{72B0A5C7-D236-4E14-84DF-F175742613DC}"/>
              </a:ext>
            </a:extLst>
          </p:cNvPr>
          <p:cNvSpPr/>
          <p:nvPr/>
        </p:nvSpPr>
        <p:spPr>
          <a:xfrm>
            <a:off x="3476197" y="2753594"/>
            <a:ext cx="477023" cy="477023"/>
          </a:xfrm>
          <a:custGeom>
            <a:avLst/>
            <a:gdLst>
              <a:gd name="connsiteX0" fmla="*/ 525796 w 731520"/>
              <a:gd name="connsiteY0" fmla="*/ 471304 h 731520"/>
              <a:gd name="connsiteX1" fmla="*/ 503079 w 731520"/>
              <a:gd name="connsiteY1" fmla="*/ 490806 h 731520"/>
              <a:gd name="connsiteX2" fmla="*/ 503079 w 731520"/>
              <a:gd name="connsiteY2" fmla="*/ 523582 h 731520"/>
              <a:gd name="connsiteX3" fmla="*/ 663099 w 731520"/>
              <a:gd name="connsiteY3" fmla="*/ 594519 h 731520"/>
              <a:gd name="connsiteX4" fmla="*/ 365919 w 731520"/>
              <a:gd name="connsiteY4" fmla="*/ 674529 h 731520"/>
              <a:gd name="connsiteX5" fmla="*/ 68739 w 731520"/>
              <a:gd name="connsiteY5" fmla="*/ 594519 h 731520"/>
              <a:gd name="connsiteX6" fmla="*/ 228759 w 731520"/>
              <a:gd name="connsiteY6" fmla="*/ 523582 h 731520"/>
              <a:gd name="connsiteX7" fmla="*/ 228759 w 731520"/>
              <a:gd name="connsiteY7" fmla="*/ 490806 h 731520"/>
              <a:gd name="connsiteX8" fmla="*/ 206042 w 731520"/>
              <a:gd name="connsiteY8" fmla="*/ 471304 h 731520"/>
              <a:gd name="connsiteX9" fmla="*/ 159 w 731520"/>
              <a:gd name="connsiteY9" fmla="*/ 594519 h 731520"/>
              <a:gd name="connsiteX10" fmla="*/ 365919 w 731520"/>
              <a:gd name="connsiteY10" fmla="*/ 731679 h 731520"/>
              <a:gd name="connsiteX11" fmla="*/ 731679 w 731520"/>
              <a:gd name="connsiteY11" fmla="*/ 594519 h 731520"/>
              <a:gd name="connsiteX12" fmla="*/ 525796 w 731520"/>
              <a:gd name="connsiteY12" fmla="*/ 471304 h 731520"/>
              <a:gd name="connsiteX13" fmla="*/ 365919 w 731520"/>
              <a:gd name="connsiteY13" fmla="*/ 183039 h 731520"/>
              <a:gd name="connsiteX14" fmla="*/ 457359 w 731520"/>
              <a:gd name="connsiteY14" fmla="*/ 91599 h 731520"/>
              <a:gd name="connsiteX15" fmla="*/ 365919 w 731520"/>
              <a:gd name="connsiteY15" fmla="*/ 159 h 731520"/>
              <a:gd name="connsiteX16" fmla="*/ 274479 w 731520"/>
              <a:gd name="connsiteY16" fmla="*/ 91599 h 731520"/>
              <a:gd name="connsiteX17" fmla="*/ 365919 w 731520"/>
              <a:gd name="connsiteY17" fmla="*/ 183039 h 731520"/>
              <a:gd name="connsiteX18" fmla="*/ 274479 w 731520"/>
              <a:gd name="connsiteY18" fmla="*/ 457359 h 731520"/>
              <a:gd name="connsiteX19" fmla="*/ 274479 w 731520"/>
              <a:gd name="connsiteY19" fmla="*/ 594519 h 731520"/>
              <a:gd name="connsiteX20" fmla="*/ 320199 w 731520"/>
              <a:gd name="connsiteY20" fmla="*/ 640239 h 731520"/>
              <a:gd name="connsiteX21" fmla="*/ 411639 w 731520"/>
              <a:gd name="connsiteY21" fmla="*/ 640239 h 731520"/>
              <a:gd name="connsiteX22" fmla="*/ 457359 w 731520"/>
              <a:gd name="connsiteY22" fmla="*/ 594519 h 731520"/>
              <a:gd name="connsiteX23" fmla="*/ 457359 w 731520"/>
              <a:gd name="connsiteY23" fmla="*/ 457359 h 731520"/>
              <a:gd name="connsiteX24" fmla="*/ 503079 w 731520"/>
              <a:gd name="connsiteY24" fmla="*/ 411639 h 731520"/>
              <a:gd name="connsiteX25" fmla="*/ 503079 w 731520"/>
              <a:gd name="connsiteY25" fmla="*/ 274479 h 731520"/>
              <a:gd name="connsiteX26" fmla="*/ 434499 w 731520"/>
              <a:gd name="connsiteY26" fmla="*/ 205899 h 731520"/>
              <a:gd name="connsiteX27" fmla="*/ 417640 w 731520"/>
              <a:gd name="connsiteY27" fmla="*/ 205899 h 731520"/>
              <a:gd name="connsiteX28" fmla="*/ 365919 w 731520"/>
              <a:gd name="connsiteY28" fmla="*/ 217329 h 731520"/>
              <a:gd name="connsiteX29" fmla="*/ 314198 w 731520"/>
              <a:gd name="connsiteY29" fmla="*/ 205899 h 731520"/>
              <a:gd name="connsiteX30" fmla="*/ 297339 w 731520"/>
              <a:gd name="connsiteY30" fmla="*/ 205899 h 731520"/>
              <a:gd name="connsiteX31" fmla="*/ 228759 w 731520"/>
              <a:gd name="connsiteY31" fmla="*/ 274479 h 731520"/>
              <a:gd name="connsiteX32" fmla="*/ 228759 w 731520"/>
              <a:gd name="connsiteY32" fmla="*/ 411639 h 731520"/>
              <a:gd name="connsiteX33" fmla="*/ 274479 w 731520"/>
              <a:gd name="connsiteY33"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525796" y="471304"/>
                </a:moveTo>
                <a:cubicBezTo>
                  <a:pt x="519195" y="478876"/>
                  <a:pt x="511823" y="485734"/>
                  <a:pt x="503079" y="490806"/>
                </a:cubicBezTo>
                <a:lnTo>
                  <a:pt x="503079" y="523582"/>
                </a:lnTo>
                <a:cubicBezTo>
                  <a:pt x="598120" y="536926"/>
                  <a:pt x="663099" y="563658"/>
                  <a:pt x="663099" y="594519"/>
                </a:cubicBezTo>
                <a:cubicBezTo>
                  <a:pt x="663099" y="638710"/>
                  <a:pt x="530054" y="674529"/>
                  <a:pt x="365919" y="674529"/>
                </a:cubicBezTo>
                <a:cubicBezTo>
                  <a:pt x="201784" y="674529"/>
                  <a:pt x="68739" y="638710"/>
                  <a:pt x="68739" y="594519"/>
                </a:cubicBezTo>
                <a:cubicBezTo>
                  <a:pt x="68739" y="563658"/>
                  <a:pt x="133719" y="536940"/>
                  <a:pt x="228759" y="523582"/>
                </a:cubicBezTo>
                <a:lnTo>
                  <a:pt x="228759" y="490806"/>
                </a:lnTo>
                <a:cubicBezTo>
                  <a:pt x="220015" y="485734"/>
                  <a:pt x="212643" y="478876"/>
                  <a:pt x="206042" y="471304"/>
                </a:cubicBezTo>
                <a:cubicBezTo>
                  <a:pt x="84270" y="493564"/>
                  <a:pt x="159" y="540298"/>
                  <a:pt x="159" y="594519"/>
                </a:cubicBezTo>
                <a:cubicBezTo>
                  <a:pt x="159" y="670271"/>
                  <a:pt x="163922" y="731679"/>
                  <a:pt x="365919" y="731679"/>
                </a:cubicBezTo>
                <a:cubicBezTo>
                  <a:pt x="567916" y="731679"/>
                  <a:pt x="731679" y="670271"/>
                  <a:pt x="731679" y="594519"/>
                </a:cubicBezTo>
                <a:cubicBezTo>
                  <a:pt x="731679" y="540298"/>
                  <a:pt x="647569" y="493564"/>
                  <a:pt x="525796" y="471304"/>
                </a:cubicBezTo>
                <a:close/>
                <a:moveTo>
                  <a:pt x="365919" y="183039"/>
                </a:moveTo>
                <a:cubicBezTo>
                  <a:pt x="416425" y="183039"/>
                  <a:pt x="457359" y="142105"/>
                  <a:pt x="457359" y="91599"/>
                </a:cubicBezTo>
                <a:cubicBezTo>
                  <a:pt x="457359" y="41093"/>
                  <a:pt x="416425" y="159"/>
                  <a:pt x="365919" y="159"/>
                </a:cubicBezTo>
                <a:cubicBezTo>
                  <a:pt x="315413" y="159"/>
                  <a:pt x="274479" y="41093"/>
                  <a:pt x="274479" y="91599"/>
                </a:cubicBezTo>
                <a:cubicBezTo>
                  <a:pt x="274479" y="142105"/>
                  <a:pt x="315413" y="183039"/>
                  <a:pt x="365919" y="183039"/>
                </a:cubicBezTo>
                <a:close/>
                <a:moveTo>
                  <a:pt x="274479" y="457359"/>
                </a:moveTo>
                <a:lnTo>
                  <a:pt x="274479" y="594519"/>
                </a:lnTo>
                <a:cubicBezTo>
                  <a:pt x="274479" y="619765"/>
                  <a:pt x="294953" y="640239"/>
                  <a:pt x="320199" y="640239"/>
                </a:cubicBezTo>
                <a:lnTo>
                  <a:pt x="411639" y="640239"/>
                </a:lnTo>
                <a:cubicBezTo>
                  <a:pt x="436885" y="640239"/>
                  <a:pt x="457359" y="619765"/>
                  <a:pt x="457359" y="594519"/>
                </a:cubicBezTo>
                <a:lnTo>
                  <a:pt x="457359" y="457359"/>
                </a:lnTo>
                <a:cubicBezTo>
                  <a:pt x="482605" y="457359"/>
                  <a:pt x="503079" y="436885"/>
                  <a:pt x="503079" y="411639"/>
                </a:cubicBezTo>
                <a:lnTo>
                  <a:pt x="503079" y="274479"/>
                </a:lnTo>
                <a:cubicBezTo>
                  <a:pt x="503079" y="236603"/>
                  <a:pt x="472375" y="205899"/>
                  <a:pt x="434499" y="205899"/>
                </a:cubicBezTo>
                <a:lnTo>
                  <a:pt x="417640" y="205899"/>
                </a:lnTo>
                <a:cubicBezTo>
                  <a:pt x="401824" y="213086"/>
                  <a:pt x="384407" y="217329"/>
                  <a:pt x="365919" y="217329"/>
                </a:cubicBezTo>
                <a:cubicBezTo>
                  <a:pt x="347431" y="217329"/>
                  <a:pt x="330015" y="213086"/>
                  <a:pt x="314198" y="205899"/>
                </a:cubicBezTo>
                <a:lnTo>
                  <a:pt x="297339" y="205899"/>
                </a:lnTo>
                <a:cubicBezTo>
                  <a:pt x="259463" y="205899"/>
                  <a:pt x="228759" y="236603"/>
                  <a:pt x="228759" y="274479"/>
                </a:cubicBezTo>
                <a:lnTo>
                  <a:pt x="228759" y="411639"/>
                </a:lnTo>
                <a:cubicBezTo>
                  <a:pt x="228759" y="436885"/>
                  <a:pt x="249233" y="457359"/>
                  <a:pt x="274479" y="457359"/>
                </a:cubicBezTo>
                <a:close/>
              </a:path>
            </a:pathLst>
          </a:custGeom>
          <a:solidFill>
            <a:srgbClr val="910830"/>
          </a:solidFill>
          <a:ln w="1414" cap="flat">
            <a:noFill/>
            <a:prstDash val="solid"/>
            <a:miter/>
          </a:ln>
        </p:spPr>
        <p:txBody>
          <a:bodyPr rtlCol="0" anchor="ctr"/>
          <a:lstStyle/>
          <a:p>
            <a:endParaRPr lang="en-GB"/>
          </a:p>
        </p:txBody>
      </p:sp>
      <p:sp>
        <p:nvSpPr>
          <p:cNvPr id="180" name="Grafik 311">
            <a:extLst>
              <a:ext uri="{FF2B5EF4-FFF2-40B4-BE49-F238E27FC236}">
                <a16:creationId xmlns:a16="http://schemas.microsoft.com/office/drawing/2014/main" id="{C15E0717-A454-4988-A5C8-DACA467BD441}"/>
              </a:ext>
            </a:extLst>
          </p:cNvPr>
          <p:cNvSpPr/>
          <p:nvPr/>
        </p:nvSpPr>
        <p:spPr>
          <a:xfrm>
            <a:off x="4008034" y="2777638"/>
            <a:ext cx="477023" cy="431370"/>
          </a:xfrm>
          <a:custGeom>
            <a:avLst/>
            <a:gdLst>
              <a:gd name="connsiteX0" fmla="*/ 708819 w 731520"/>
              <a:gd name="connsiteY0" fmla="*/ 374767 h 661511"/>
              <a:gd name="connsiteX1" fmla="*/ 23019 w 731520"/>
              <a:gd name="connsiteY1" fmla="*/ 374767 h 661511"/>
              <a:gd name="connsiteX2" fmla="*/ 159 w 731520"/>
              <a:gd name="connsiteY2" fmla="*/ 351907 h 661511"/>
              <a:gd name="connsiteX3" fmla="*/ 159 w 731520"/>
              <a:gd name="connsiteY3" fmla="*/ 306187 h 661511"/>
              <a:gd name="connsiteX4" fmla="*/ 23019 w 731520"/>
              <a:gd name="connsiteY4" fmla="*/ 283327 h 661511"/>
              <a:gd name="connsiteX5" fmla="*/ 708819 w 731520"/>
              <a:gd name="connsiteY5" fmla="*/ 283327 h 661511"/>
              <a:gd name="connsiteX6" fmla="*/ 731679 w 731520"/>
              <a:gd name="connsiteY6" fmla="*/ 306187 h 661511"/>
              <a:gd name="connsiteX7" fmla="*/ 731679 w 731520"/>
              <a:gd name="connsiteY7" fmla="*/ 351907 h 661511"/>
              <a:gd name="connsiteX8" fmla="*/ 708819 w 731520"/>
              <a:gd name="connsiteY8" fmla="*/ 374767 h 661511"/>
              <a:gd name="connsiteX9" fmla="*/ 402115 w 731520"/>
              <a:gd name="connsiteY9" fmla="*/ 397627 h 661511"/>
              <a:gd name="connsiteX10" fmla="*/ 468586 w 731520"/>
              <a:gd name="connsiteY10" fmla="*/ 477985 h 661511"/>
              <a:gd name="connsiteX11" fmla="*/ 360543 w 731520"/>
              <a:gd name="connsiteY11" fmla="*/ 554674 h 661511"/>
              <a:gd name="connsiteX12" fmla="*/ 250709 w 731520"/>
              <a:gd name="connsiteY12" fmla="*/ 491422 h 661511"/>
              <a:gd name="connsiteX13" fmla="*/ 250709 w 731520"/>
              <a:gd name="connsiteY13" fmla="*/ 489067 h 661511"/>
              <a:gd name="connsiteX14" fmla="*/ 227849 w 731520"/>
              <a:gd name="connsiteY14" fmla="*/ 466207 h 661511"/>
              <a:gd name="connsiteX15" fmla="*/ 162679 w 731520"/>
              <a:gd name="connsiteY15" fmla="*/ 466207 h 661511"/>
              <a:gd name="connsiteX16" fmla="*/ 139819 w 731520"/>
              <a:gd name="connsiteY16" fmla="*/ 489067 h 661511"/>
              <a:gd name="connsiteX17" fmla="*/ 139819 w 731520"/>
              <a:gd name="connsiteY17" fmla="*/ 516505 h 661511"/>
              <a:gd name="connsiteX18" fmla="*/ 360543 w 731520"/>
              <a:gd name="connsiteY18" fmla="*/ 661980 h 661511"/>
              <a:gd name="connsiteX19" fmla="*/ 592019 w 731520"/>
              <a:gd name="connsiteY19" fmla="*/ 469922 h 661511"/>
              <a:gd name="connsiteX20" fmla="*/ 577527 w 731520"/>
              <a:gd name="connsiteY20" fmla="*/ 397627 h 661511"/>
              <a:gd name="connsiteX21" fmla="*/ 402115 w 731520"/>
              <a:gd name="connsiteY21" fmla="*/ 397627 h 661511"/>
              <a:gd name="connsiteX22" fmla="*/ 357892 w 731520"/>
              <a:gd name="connsiteY22" fmla="*/ 260467 h 661511"/>
              <a:gd name="connsiteX23" fmla="*/ 276688 w 731520"/>
              <a:gd name="connsiteY23" fmla="*/ 175195 h 661511"/>
              <a:gd name="connsiteX24" fmla="*/ 369502 w 731520"/>
              <a:gd name="connsiteY24" fmla="*/ 107464 h 661511"/>
              <a:gd name="connsiteX25" fmla="*/ 462317 w 731520"/>
              <a:gd name="connsiteY25" fmla="*/ 154591 h 661511"/>
              <a:gd name="connsiteX26" fmla="*/ 462317 w 731520"/>
              <a:gd name="connsiteY26" fmla="*/ 157597 h 661511"/>
              <a:gd name="connsiteX27" fmla="*/ 485177 w 731520"/>
              <a:gd name="connsiteY27" fmla="*/ 180457 h 661511"/>
              <a:gd name="connsiteX28" fmla="*/ 550346 w 731520"/>
              <a:gd name="connsiteY28" fmla="*/ 180457 h 661511"/>
              <a:gd name="connsiteX29" fmla="*/ 573206 w 731520"/>
              <a:gd name="connsiteY29" fmla="*/ 157597 h 661511"/>
              <a:gd name="connsiteX30" fmla="*/ 573206 w 731520"/>
              <a:gd name="connsiteY30" fmla="*/ 114280 h 661511"/>
              <a:gd name="connsiteX31" fmla="*/ 369502 w 731520"/>
              <a:gd name="connsiteY31" fmla="*/ 159 h 661511"/>
              <a:gd name="connsiteX32" fmla="*/ 154153 w 731520"/>
              <a:gd name="connsiteY32" fmla="*/ 179676 h 661511"/>
              <a:gd name="connsiteX33" fmla="*/ 172408 w 731520"/>
              <a:gd name="connsiteY33" fmla="*/ 260467 h 661511"/>
              <a:gd name="connsiteX34" fmla="*/ 357892 w 731520"/>
              <a:gd name="connsiteY34" fmla="*/ 260467 h 66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661511">
                <a:moveTo>
                  <a:pt x="708819" y="374767"/>
                </a:moveTo>
                <a:lnTo>
                  <a:pt x="23019" y="374767"/>
                </a:lnTo>
                <a:cubicBezTo>
                  <a:pt x="10393" y="374767"/>
                  <a:pt x="159" y="364533"/>
                  <a:pt x="159" y="351907"/>
                </a:cubicBezTo>
                <a:lnTo>
                  <a:pt x="159" y="306187"/>
                </a:lnTo>
                <a:cubicBezTo>
                  <a:pt x="159" y="293561"/>
                  <a:pt x="10393" y="283327"/>
                  <a:pt x="23019" y="283327"/>
                </a:cubicBezTo>
                <a:lnTo>
                  <a:pt x="708819" y="283327"/>
                </a:lnTo>
                <a:cubicBezTo>
                  <a:pt x="721445" y="283327"/>
                  <a:pt x="731679" y="293561"/>
                  <a:pt x="731679" y="306187"/>
                </a:cubicBezTo>
                <a:lnTo>
                  <a:pt x="731679" y="351907"/>
                </a:lnTo>
                <a:cubicBezTo>
                  <a:pt x="731679" y="364533"/>
                  <a:pt x="721445" y="374767"/>
                  <a:pt x="708819" y="374767"/>
                </a:cubicBezTo>
                <a:close/>
                <a:moveTo>
                  <a:pt x="402115" y="397627"/>
                </a:moveTo>
                <a:cubicBezTo>
                  <a:pt x="441060" y="416111"/>
                  <a:pt x="468586" y="438608"/>
                  <a:pt x="468586" y="477985"/>
                </a:cubicBezTo>
                <a:cubicBezTo>
                  <a:pt x="468586" y="525288"/>
                  <a:pt x="427185" y="554674"/>
                  <a:pt x="360543" y="554674"/>
                </a:cubicBezTo>
                <a:cubicBezTo>
                  <a:pt x="314358" y="554674"/>
                  <a:pt x="250709" y="537415"/>
                  <a:pt x="250709" y="491422"/>
                </a:cubicBezTo>
                <a:lnTo>
                  <a:pt x="250709" y="489067"/>
                </a:lnTo>
                <a:cubicBezTo>
                  <a:pt x="250709" y="476441"/>
                  <a:pt x="240473" y="466207"/>
                  <a:pt x="227849" y="466207"/>
                </a:cubicBezTo>
                <a:lnTo>
                  <a:pt x="162679" y="466207"/>
                </a:lnTo>
                <a:cubicBezTo>
                  <a:pt x="150055" y="466207"/>
                  <a:pt x="139819" y="476441"/>
                  <a:pt x="139819" y="489067"/>
                </a:cubicBezTo>
                <a:lnTo>
                  <a:pt x="139819" y="516505"/>
                </a:lnTo>
                <a:cubicBezTo>
                  <a:pt x="139819" y="612010"/>
                  <a:pt x="250858" y="661980"/>
                  <a:pt x="360543" y="661980"/>
                </a:cubicBezTo>
                <a:cubicBezTo>
                  <a:pt x="487099" y="661980"/>
                  <a:pt x="592019" y="597061"/>
                  <a:pt x="592019" y="469922"/>
                </a:cubicBezTo>
                <a:cubicBezTo>
                  <a:pt x="592019" y="441611"/>
                  <a:pt x="586850" y="417891"/>
                  <a:pt x="577527" y="397627"/>
                </a:cubicBezTo>
                <a:lnTo>
                  <a:pt x="402115" y="397627"/>
                </a:lnTo>
                <a:close/>
                <a:moveTo>
                  <a:pt x="357892" y="260467"/>
                </a:moveTo>
                <a:cubicBezTo>
                  <a:pt x="311569" y="241172"/>
                  <a:pt x="276688" y="219111"/>
                  <a:pt x="276688" y="175195"/>
                </a:cubicBezTo>
                <a:cubicBezTo>
                  <a:pt x="276688" y="126732"/>
                  <a:pt x="320838" y="107464"/>
                  <a:pt x="369502" y="107464"/>
                </a:cubicBezTo>
                <a:cubicBezTo>
                  <a:pt x="430434" y="107464"/>
                  <a:pt x="462317" y="131171"/>
                  <a:pt x="462317" y="154591"/>
                </a:cubicBezTo>
                <a:lnTo>
                  <a:pt x="462317" y="157597"/>
                </a:lnTo>
                <a:cubicBezTo>
                  <a:pt x="462317" y="170223"/>
                  <a:pt x="472552" y="180457"/>
                  <a:pt x="485177" y="180457"/>
                </a:cubicBezTo>
                <a:lnTo>
                  <a:pt x="550346" y="180457"/>
                </a:lnTo>
                <a:cubicBezTo>
                  <a:pt x="562971" y="180457"/>
                  <a:pt x="573206" y="170223"/>
                  <a:pt x="573206" y="157597"/>
                </a:cubicBezTo>
                <a:lnTo>
                  <a:pt x="573206" y="114280"/>
                </a:lnTo>
                <a:cubicBezTo>
                  <a:pt x="573206" y="39360"/>
                  <a:pt x="470729" y="159"/>
                  <a:pt x="369502" y="159"/>
                </a:cubicBezTo>
                <a:cubicBezTo>
                  <a:pt x="247769" y="159"/>
                  <a:pt x="154153" y="58698"/>
                  <a:pt x="154153" y="179676"/>
                </a:cubicBezTo>
                <a:cubicBezTo>
                  <a:pt x="154153" y="212123"/>
                  <a:pt x="160818" y="238506"/>
                  <a:pt x="172408" y="260467"/>
                </a:cubicBezTo>
                <a:lnTo>
                  <a:pt x="357892" y="260467"/>
                </a:lnTo>
                <a:close/>
              </a:path>
            </a:pathLst>
          </a:custGeom>
          <a:solidFill>
            <a:srgbClr val="910830"/>
          </a:solidFill>
          <a:ln w="1414" cap="flat">
            <a:noFill/>
            <a:prstDash val="solid"/>
            <a:miter/>
          </a:ln>
        </p:spPr>
        <p:txBody>
          <a:bodyPr rtlCol="0" anchor="ctr"/>
          <a:lstStyle/>
          <a:p>
            <a:endParaRPr lang="en-GB"/>
          </a:p>
        </p:txBody>
      </p:sp>
      <p:sp>
        <p:nvSpPr>
          <p:cNvPr id="181" name="Grafik 312">
            <a:extLst>
              <a:ext uri="{FF2B5EF4-FFF2-40B4-BE49-F238E27FC236}">
                <a16:creationId xmlns:a16="http://schemas.microsoft.com/office/drawing/2014/main" id="{6B624737-A071-4098-9C85-0C7B73B67029}"/>
              </a:ext>
            </a:extLst>
          </p:cNvPr>
          <p:cNvSpPr/>
          <p:nvPr/>
        </p:nvSpPr>
        <p:spPr>
          <a:xfrm>
            <a:off x="4539872" y="2753594"/>
            <a:ext cx="477023" cy="477023"/>
          </a:xfrm>
          <a:custGeom>
            <a:avLst/>
            <a:gdLst>
              <a:gd name="connsiteX0" fmla="*/ 268936 w 731520"/>
              <a:gd name="connsiteY0" fmla="*/ 301254 h 731520"/>
              <a:gd name="connsiteX1" fmla="*/ 204270 w 731520"/>
              <a:gd name="connsiteY1" fmla="*/ 365919 h 731520"/>
              <a:gd name="connsiteX2" fmla="*/ 268921 w 731520"/>
              <a:gd name="connsiteY2" fmla="*/ 430570 h 731520"/>
              <a:gd name="connsiteX3" fmla="*/ 333586 w 731520"/>
              <a:gd name="connsiteY3" fmla="*/ 365919 h 731520"/>
              <a:gd name="connsiteX4" fmla="*/ 268936 w 731520"/>
              <a:gd name="connsiteY4" fmla="*/ 301254 h 731520"/>
              <a:gd name="connsiteX5" fmla="*/ 430570 w 731520"/>
              <a:gd name="connsiteY5" fmla="*/ 268936 h 731520"/>
              <a:gd name="connsiteX6" fmla="*/ 365919 w 731520"/>
              <a:gd name="connsiteY6" fmla="*/ 204270 h 731520"/>
              <a:gd name="connsiteX7" fmla="*/ 301268 w 731520"/>
              <a:gd name="connsiteY7" fmla="*/ 268921 h 731520"/>
              <a:gd name="connsiteX8" fmla="*/ 365919 w 731520"/>
              <a:gd name="connsiteY8" fmla="*/ 333586 h 731520"/>
              <a:gd name="connsiteX9" fmla="*/ 430570 w 731520"/>
              <a:gd name="connsiteY9" fmla="*/ 268936 h 731520"/>
              <a:gd name="connsiteX10" fmla="*/ 301268 w 731520"/>
              <a:gd name="connsiteY10" fmla="*/ 462903 h 731520"/>
              <a:gd name="connsiteX11" fmla="*/ 365919 w 731520"/>
              <a:gd name="connsiteY11" fmla="*/ 527568 h 731520"/>
              <a:gd name="connsiteX12" fmla="*/ 430584 w 731520"/>
              <a:gd name="connsiteY12" fmla="*/ 462903 h 731520"/>
              <a:gd name="connsiteX13" fmla="*/ 365919 w 731520"/>
              <a:gd name="connsiteY13" fmla="*/ 398252 h 731520"/>
              <a:gd name="connsiteX14" fmla="*/ 301268 w 731520"/>
              <a:gd name="connsiteY14" fmla="*/ 462903 h 731520"/>
              <a:gd name="connsiteX15" fmla="*/ 365919 w 731520"/>
              <a:gd name="connsiteY15" fmla="*/ 159 h 731520"/>
              <a:gd name="connsiteX16" fmla="*/ 159 w 731520"/>
              <a:gd name="connsiteY16" fmla="*/ 365919 h 731520"/>
              <a:gd name="connsiteX17" fmla="*/ 365919 w 731520"/>
              <a:gd name="connsiteY17" fmla="*/ 731679 h 731520"/>
              <a:gd name="connsiteX18" fmla="*/ 731679 w 731520"/>
              <a:gd name="connsiteY18" fmla="*/ 365919 h 731520"/>
              <a:gd name="connsiteX19" fmla="*/ 365919 w 731520"/>
              <a:gd name="connsiteY19" fmla="*/ 159 h 731520"/>
              <a:gd name="connsiteX20" fmla="*/ 632638 w 731520"/>
              <a:gd name="connsiteY20" fmla="*/ 422498 h 731520"/>
              <a:gd name="connsiteX21" fmla="*/ 616479 w 731520"/>
              <a:gd name="connsiteY21" fmla="*/ 438657 h 731520"/>
              <a:gd name="connsiteX22" fmla="*/ 600320 w 731520"/>
              <a:gd name="connsiteY22" fmla="*/ 438657 h 731520"/>
              <a:gd name="connsiteX23" fmla="*/ 559900 w 731520"/>
              <a:gd name="connsiteY23" fmla="*/ 398237 h 731520"/>
              <a:gd name="connsiteX24" fmla="*/ 495250 w 731520"/>
              <a:gd name="connsiteY24" fmla="*/ 462888 h 731520"/>
              <a:gd name="connsiteX25" fmla="*/ 543741 w 731520"/>
              <a:gd name="connsiteY25" fmla="*/ 511380 h 731520"/>
              <a:gd name="connsiteX26" fmla="*/ 567987 w 731520"/>
              <a:gd name="connsiteY26" fmla="*/ 487134 h 731520"/>
              <a:gd name="connsiteX27" fmla="*/ 584146 w 731520"/>
              <a:gd name="connsiteY27" fmla="*/ 487134 h 731520"/>
              <a:gd name="connsiteX28" fmla="*/ 600306 w 731520"/>
              <a:gd name="connsiteY28" fmla="*/ 503293 h 731520"/>
              <a:gd name="connsiteX29" fmla="*/ 600306 w 731520"/>
              <a:gd name="connsiteY29" fmla="*/ 519453 h 731520"/>
              <a:gd name="connsiteX30" fmla="*/ 576060 w 731520"/>
              <a:gd name="connsiteY30" fmla="*/ 543698 h 731520"/>
              <a:gd name="connsiteX31" fmla="*/ 600306 w 731520"/>
              <a:gd name="connsiteY31" fmla="*/ 567944 h 731520"/>
              <a:gd name="connsiteX32" fmla="*/ 600306 w 731520"/>
              <a:gd name="connsiteY32" fmla="*/ 584103 h 731520"/>
              <a:gd name="connsiteX33" fmla="*/ 584146 w 731520"/>
              <a:gd name="connsiteY33" fmla="*/ 600263 h 731520"/>
              <a:gd name="connsiteX34" fmla="*/ 567987 w 731520"/>
              <a:gd name="connsiteY34" fmla="*/ 600263 h 731520"/>
              <a:gd name="connsiteX35" fmla="*/ 543741 w 731520"/>
              <a:gd name="connsiteY35" fmla="*/ 576017 h 731520"/>
              <a:gd name="connsiteX36" fmla="*/ 519495 w 731520"/>
              <a:gd name="connsiteY36" fmla="*/ 600263 h 731520"/>
              <a:gd name="connsiteX37" fmla="*/ 503336 w 731520"/>
              <a:gd name="connsiteY37" fmla="*/ 600263 h 731520"/>
              <a:gd name="connsiteX38" fmla="*/ 487177 w 731520"/>
              <a:gd name="connsiteY38" fmla="*/ 584103 h 731520"/>
              <a:gd name="connsiteX39" fmla="*/ 487177 w 731520"/>
              <a:gd name="connsiteY39" fmla="*/ 567944 h 731520"/>
              <a:gd name="connsiteX40" fmla="*/ 511423 w 731520"/>
              <a:gd name="connsiteY40" fmla="*/ 543698 h 731520"/>
              <a:gd name="connsiteX41" fmla="*/ 462931 w 731520"/>
              <a:gd name="connsiteY41" fmla="*/ 495207 h 731520"/>
              <a:gd name="connsiteX42" fmla="*/ 398266 w 731520"/>
              <a:gd name="connsiteY42" fmla="*/ 559872 h 731520"/>
              <a:gd name="connsiteX43" fmla="*/ 438685 w 731520"/>
              <a:gd name="connsiteY43" fmla="*/ 600291 h 731520"/>
              <a:gd name="connsiteX44" fmla="*/ 438685 w 731520"/>
              <a:gd name="connsiteY44" fmla="*/ 616450 h 731520"/>
              <a:gd name="connsiteX45" fmla="*/ 422526 w 731520"/>
              <a:gd name="connsiteY45" fmla="*/ 632610 h 731520"/>
              <a:gd name="connsiteX46" fmla="*/ 406367 w 731520"/>
              <a:gd name="connsiteY46" fmla="*/ 632610 h 731520"/>
              <a:gd name="connsiteX47" fmla="*/ 365919 w 731520"/>
              <a:gd name="connsiteY47" fmla="*/ 592219 h 731520"/>
              <a:gd name="connsiteX48" fmla="*/ 325500 w 731520"/>
              <a:gd name="connsiteY48" fmla="*/ 632638 h 731520"/>
              <a:gd name="connsiteX49" fmla="*/ 309341 w 731520"/>
              <a:gd name="connsiteY49" fmla="*/ 632638 h 731520"/>
              <a:gd name="connsiteX50" fmla="*/ 293181 w 731520"/>
              <a:gd name="connsiteY50" fmla="*/ 616479 h 731520"/>
              <a:gd name="connsiteX51" fmla="*/ 293181 w 731520"/>
              <a:gd name="connsiteY51" fmla="*/ 600320 h 731520"/>
              <a:gd name="connsiteX52" fmla="*/ 333601 w 731520"/>
              <a:gd name="connsiteY52" fmla="*/ 559900 h 731520"/>
              <a:gd name="connsiteX53" fmla="*/ 268950 w 731520"/>
              <a:gd name="connsiteY53" fmla="*/ 495235 h 731520"/>
              <a:gd name="connsiteX54" fmla="*/ 220458 w 731520"/>
              <a:gd name="connsiteY54" fmla="*/ 543727 h 731520"/>
              <a:gd name="connsiteX55" fmla="*/ 244704 w 731520"/>
              <a:gd name="connsiteY55" fmla="*/ 567973 h 731520"/>
              <a:gd name="connsiteX56" fmla="*/ 244704 w 731520"/>
              <a:gd name="connsiteY56" fmla="*/ 584132 h 731520"/>
              <a:gd name="connsiteX57" fmla="*/ 228545 w 731520"/>
              <a:gd name="connsiteY57" fmla="*/ 600291 h 731520"/>
              <a:gd name="connsiteX58" fmla="*/ 212386 w 731520"/>
              <a:gd name="connsiteY58" fmla="*/ 600291 h 731520"/>
              <a:gd name="connsiteX59" fmla="*/ 188140 w 731520"/>
              <a:gd name="connsiteY59" fmla="*/ 576045 h 731520"/>
              <a:gd name="connsiteX60" fmla="*/ 163894 w 731520"/>
              <a:gd name="connsiteY60" fmla="*/ 600291 h 731520"/>
              <a:gd name="connsiteX61" fmla="*/ 147735 w 731520"/>
              <a:gd name="connsiteY61" fmla="*/ 600291 h 731520"/>
              <a:gd name="connsiteX62" fmla="*/ 131575 w 731520"/>
              <a:gd name="connsiteY62" fmla="*/ 584132 h 731520"/>
              <a:gd name="connsiteX63" fmla="*/ 131575 w 731520"/>
              <a:gd name="connsiteY63" fmla="*/ 567973 h 731520"/>
              <a:gd name="connsiteX64" fmla="*/ 155821 w 731520"/>
              <a:gd name="connsiteY64" fmla="*/ 543727 h 731520"/>
              <a:gd name="connsiteX65" fmla="*/ 131575 w 731520"/>
              <a:gd name="connsiteY65" fmla="*/ 519481 h 731520"/>
              <a:gd name="connsiteX66" fmla="*/ 131575 w 731520"/>
              <a:gd name="connsiteY66" fmla="*/ 503322 h 731520"/>
              <a:gd name="connsiteX67" fmla="*/ 147735 w 731520"/>
              <a:gd name="connsiteY67" fmla="*/ 487163 h 731520"/>
              <a:gd name="connsiteX68" fmla="*/ 163894 w 731520"/>
              <a:gd name="connsiteY68" fmla="*/ 487163 h 731520"/>
              <a:gd name="connsiteX69" fmla="*/ 188140 w 731520"/>
              <a:gd name="connsiteY69" fmla="*/ 511409 h 731520"/>
              <a:gd name="connsiteX70" fmla="*/ 236631 w 731520"/>
              <a:gd name="connsiteY70" fmla="*/ 462917 h 731520"/>
              <a:gd name="connsiteX71" fmla="*/ 171981 w 731520"/>
              <a:gd name="connsiteY71" fmla="*/ 398266 h 731520"/>
              <a:gd name="connsiteX72" fmla="*/ 131561 w 731520"/>
              <a:gd name="connsiteY72" fmla="*/ 438685 h 731520"/>
              <a:gd name="connsiteX73" fmla="*/ 115402 w 731520"/>
              <a:gd name="connsiteY73" fmla="*/ 438685 h 731520"/>
              <a:gd name="connsiteX74" fmla="*/ 99200 w 731520"/>
              <a:gd name="connsiteY74" fmla="*/ 422498 h 731520"/>
              <a:gd name="connsiteX75" fmla="*/ 99200 w 731520"/>
              <a:gd name="connsiteY75" fmla="*/ 406338 h 731520"/>
              <a:gd name="connsiteX76" fmla="*/ 139619 w 731520"/>
              <a:gd name="connsiteY76" fmla="*/ 365919 h 731520"/>
              <a:gd name="connsiteX77" fmla="*/ 99200 w 731520"/>
              <a:gd name="connsiteY77" fmla="*/ 325500 h 731520"/>
              <a:gd name="connsiteX78" fmla="*/ 99200 w 731520"/>
              <a:gd name="connsiteY78" fmla="*/ 309341 h 731520"/>
              <a:gd name="connsiteX79" fmla="*/ 115359 w 731520"/>
              <a:gd name="connsiteY79" fmla="*/ 293181 h 731520"/>
              <a:gd name="connsiteX80" fmla="*/ 131518 w 731520"/>
              <a:gd name="connsiteY80" fmla="*/ 293181 h 731520"/>
              <a:gd name="connsiteX81" fmla="*/ 171938 w 731520"/>
              <a:gd name="connsiteY81" fmla="*/ 333601 h 731520"/>
              <a:gd name="connsiteX82" fmla="*/ 236589 w 731520"/>
              <a:gd name="connsiteY82" fmla="*/ 268936 h 731520"/>
              <a:gd name="connsiteX83" fmla="*/ 188097 w 731520"/>
              <a:gd name="connsiteY83" fmla="*/ 220444 h 731520"/>
              <a:gd name="connsiteX84" fmla="*/ 163851 w 731520"/>
              <a:gd name="connsiteY84" fmla="*/ 244690 h 731520"/>
              <a:gd name="connsiteX85" fmla="*/ 147692 w 731520"/>
              <a:gd name="connsiteY85" fmla="*/ 244690 h 731520"/>
              <a:gd name="connsiteX86" fmla="*/ 131533 w 731520"/>
              <a:gd name="connsiteY86" fmla="*/ 228530 h 731520"/>
              <a:gd name="connsiteX87" fmla="*/ 131533 w 731520"/>
              <a:gd name="connsiteY87" fmla="*/ 212371 h 731520"/>
              <a:gd name="connsiteX88" fmla="*/ 155779 w 731520"/>
              <a:gd name="connsiteY88" fmla="*/ 188125 h 731520"/>
              <a:gd name="connsiteX89" fmla="*/ 131533 w 731520"/>
              <a:gd name="connsiteY89" fmla="*/ 163880 h 731520"/>
              <a:gd name="connsiteX90" fmla="*/ 131533 w 731520"/>
              <a:gd name="connsiteY90" fmla="*/ 147720 h 731520"/>
              <a:gd name="connsiteX91" fmla="*/ 147692 w 731520"/>
              <a:gd name="connsiteY91" fmla="*/ 131561 h 731520"/>
              <a:gd name="connsiteX92" fmla="*/ 163851 w 731520"/>
              <a:gd name="connsiteY92" fmla="*/ 131561 h 731520"/>
              <a:gd name="connsiteX93" fmla="*/ 188097 w 731520"/>
              <a:gd name="connsiteY93" fmla="*/ 155807 h 731520"/>
              <a:gd name="connsiteX94" fmla="*/ 212343 w 731520"/>
              <a:gd name="connsiteY94" fmla="*/ 131561 h 731520"/>
              <a:gd name="connsiteX95" fmla="*/ 228502 w 731520"/>
              <a:gd name="connsiteY95" fmla="*/ 131561 h 731520"/>
              <a:gd name="connsiteX96" fmla="*/ 244661 w 731520"/>
              <a:gd name="connsiteY96" fmla="*/ 147720 h 731520"/>
              <a:gd name="connsiteX97" fmla="*/ 244661 w 731520"/>
              <a:gd name="connsiteY97" fmla="*/ 163880 h 731520"/>
              <a:gd name="connsiteX98" fmla="*/ 220415 w 731520"/>
              <a:gd name="connsiteY98" fmla="*/ 188125 h 731520"/>
              <a:gd name="connsiteX99" fmla="*/ 268907 w 731520"/>
              <a:gd name="connsiteY99" fmla="*/ 236617 h 731520"/>
              <a:gd name="connsiteX100" fmla="*/ 333572 w 731520"/>
              <a:gd name="connsiteY100" fmla="*/ 171966 h 731520"/>
              <a:gd name="connsiteX101" fmla="*/ 293153 w 731520"/>
              <a:gd name="connsiteY101" fmla="*/ 131547 h 731520"/>
              <a:gd name="connsiteX102" fmla="*/ 293153 w 731520"/>
              <a:gd name="connsiteY102" fmla="*/ 115388 h 731520"/>
              <a:gd name="connsiteX103" fmla="*/ 309312 w 731520"/>
              <a:gd name="connsiteY103" fmla="*/ 99229 h 731520"/>
              <a:gd name="connsiteX104" fmla="*/ 325471 w 731520"/>
              <a:gd name="connsiteY104" fmla="*/ 99229 h 731520"/>
              <a:gd name="connsiteX105" fmla="*/ 365919 w 731520"/>
              <a:gd name="connsiteY105" fmla="*/ 139619 h 731520"/>
              <a:gd name="connsiteX106" fmla="*/ 406338 w 731520"/>
              <a:gd name="connsiteY106" fmla="*/ 99200 h 731520"/>
              <a:gd name="connsiteX107" fmla="*/ 422498 w 731520"/>
              <a:gd name="connsiteY107" fmla="*/ 99200 h 731520"/>
              <a:gd name="connsiteX108" fmla="*/ 438657 w 731520"/>
              <a:gd name="connsiteY108" fmla="*/ 115359 h 731520"/>
              <a:gd name="connsiteX109" fmla="*/ 438657 w 731520"/>
              <a:gd name="connsiteY109" fmla="*/ 131518 h 731520"/>
              <a:gd name="connsiteX110" fmla="*/ 398237 w 731520"/>
              <a:gd name="connsiteY110" fmla="*/ 171938 h 731520"/>
              <a:gd name="connsiteX111" fmla="*/ 462903 w 731520"/>
              <a:gd name="connsiteY111" fmla="*/ 236589 h 731520"/>
              <a:gd name="connsiteX112" fmla="*/ 511394 w 731520"/>
              <a:gd name="connsiteY112" fmla="*/ 188097 h 731520"/>
              <a:gd name="connsiteX113" fmla="*/ 487149 w 731520"/>
              <a:gd name="connsiteY113" fmla="*/ 163851 h 731520"/>
              <a:gd name="connsiteX114" fmla="*/ 487149 w 731520"/>
              <a:gd name="connsiteY114" fmla="*/ 147692 h 731520"/>
              <a:gd name="connsiteX115" fmla="*/ 503308 w 731520"/>
              <a:gd name="connsiteY115" fmla="*/ 131533 h 731520"/>
              <a:gd name="connsiteX116" fmla="*/ 519467 w 731520"/>
              <a:gd name="connsiteY116" fmla="*/ 131533 h 731520"/>
              <a:gd name="connsiteX117" fmla="*/ 543713 w 731520"/>
              <a:gd name="connsiteY117" fmla="*/ 155779 h 731520"/>
              <a:gd name="connsiteX118" fmla="*/ 567959 w 731520"/>
              <a:gd name="connsiteY118" fmla="*/ 131533 h 731520"/>
              <a:gd name="connsiteX119" fmla="*/ 584118 w 731520"/>
              <a:gd name="connsiteY119" fmla="*/ 131533 h 731520"/>
              <a:gd name="connsiteX120" fmla="*/ 600277 w 731520"/>
              <a:gd name="connsiteY120" fmla="*/ 147692 h 731520"/>
              <a:gd name="connsiteX121" fmla="*/ 600277 w 731520"/>
              <a:gd name="connsiteY121" fmla="*/ 163851 h 731520"/>
              <a:gd name="connsiteX122" fmla="*/ 576031 w 731520"/>
              <a:gd name="connsiteY122" fmla="*/ 188097 h 731520"/>
              <a:gd name="connsiteX123" fmla="*/ 600277 w 731520"/>
              <a:gd name="connsiteY123" fmla="*/ 212343 h 731520"/>
              <a:gd name="connsiteX124" fmla="*/ 600277 w 731520"/>
              <a:gd name="connsiteY124" fmla="*/ 228502 h 731520"/>
              <a:gd name="connsiteX125" fmla="*/ 584118 w 731520"/>
              <a:gd name="connsiteY125" fmla="*/ 244661 h 731520"/>
              <a:gd name="connsiteX126" fmla="*/ 567959 w 731520"/>
              <a:gd name="connsiteY126" fmla="*/ 244661 h 731520"/>
              <a:gd name="connsiteX127" fmla="*/ 543713 w 731520"/>
              <a:gd name="connsiteY127" fmla="*/ 220415 h 731520"/>
              <a:gd name="connsiteX128" fmla="*/ 495221 w 731520"/>
              <a:gd name="connsiteY128" fmla="*/ 268907 h 731520"/>
              <a:gd name="connsiteX129" fmla="*/ 559872 w 731520"/>
              <a:gd name="connsiteY129" fmla="*/ 333572 h 731520"/>
              <a:gd name="connsiteX130" fmla="*/ 600291 w 731520"/>
              <a:gd name="connsiteY130" fmla="*/ 293153 h 731520"/>
              <a:gd name="connsiteX131" fmla="*/ 616450 w 731520"/>
              <a:gd name="connsiteY131" fmla="*/ 293153 h 731520"/>
              <a:gd name="connsiteX132" fmla="*/ 632610 w 731520"/>
              <a:gd name="connsiteY132" fmla="*/ 309312 h 731520"/>
              <a:gd name="connsiteX133" fmla="*/ 632610 w 731520"/>
              <a:gd name="connsiteY133" fmla="*/ 325471 h 731520"/>
              <a:gd name="connsiteX134" fmla="*/ 592219 w 731520"/>
              <a:gd name="connsiteY134" fmla="*/ 365919 h 731520"/>
              <a:gd name="connsiteX135" fmla="*/ 632638 w 731520"/>
              <a:gd name="connsiteY135" fmla="*/ 406324 h 731520"/>
              <a:gd name="connsiteX136" fmla="*/ 632638 w 731520"/>
              <a:gd name="connsiteY136" fmla="*/ 422498 h 731520"/>
              <a:gd name="connsiteX137" fmla="*/ 398252 w 731520"/>
              <a:gd name="connsiteY137" fmla="*/ 365919 h 731520"/>
              <a:gd name="connsiteX138" fmla="*/ 462917 w 731520"/>
              <a:gd name="connsiteY138" fmla="*/ 430570 h 731520"/>
              <a:gd name="connsiteX139" fmla="*/ 527568 w 731520"/>
              <a:gd name="connsiteY139" fmla="*/ 365919 h 731520"/>
              <a:gd name="connsiteX140" fmla="*/ 462917 w 731520"/>
              <a:gd name="connsiteY140" fmla="*/ 301254 h 731520"/>
              <a:gd name="connsiteX141" fmla="*/ 398252 w 731520"/>
              <a:gd name="connsiteY141" fmla="*/ 36591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31520" h="731520">
                <a:moveTo>
                  <a:pt x="268936" y="301254"/>
                </a:moveTo>
                <a:lnTo>
                  <a:pt x="204270" y="365919"/>
                </a:lnTo>
                <a:lnTo>
                  <a:pt x="268921" y="430570"/>
                </a:lnTo>
                <a:lnTo>
                  <a:pt x="333586" y="365919"/>
                </a:lnTo>
                <a:lnTo>
                  <a:pt x="268936" y="301254"/>
                </a:lnTo>
                <a:close/>
                <a:moveTo>
                  <a:pt x="430570" y="268936"/>
                </a:moveTo>
                <a:lnTo>
                  <a:pt x="365919" y="204270"/>
                </a:lnTo>
                <a:lnTo>
                  <a:pt x="301268" y="268921"/>
                </a:lnTo>
                <a:lnTo>
                  <a:pt x="365919" y="333586"/>
                </a:lnTo>
                <a:lnTo>
                  <a:pt x="430570" y="268936"/>
                </a:lnTo>
                <a:close/>
                <a:moveTo>
                  <a:pt x="301268" y="462903"/>
                </a:moveTo>
                <a:lnTo>
                  <a:pt x="365919" y="527568"/>
                </a:lnTo>
                <a:lnTo>
                  <a:pt x="430584" y="462903"/>
                </a:lnTo>
                <a:lnTo>
                  <a:pt x="365919" y="398252"/>
                </a:lnTo>
                <a:lnTo>
                  <a:pt x="301268" y="462903"/>
                </a:lnTo>
                <a:close/>
                <a:moveTo>
                  <a:pt x="365919" y="159"/>
                </a:moveTo>
                <a:cubicBezTo>
                  <a:pt x="163922" y="159"/>
                  <a:pt x="159" y="163922"/>
                  <a:pt x="159" y="365919"/>
                </a:cubicBezTo>
                <a:cubicBezTo>
                  <a:pt x="159" y="567916"/>
                  <a:pt x="163922" y="731679"/>
                  <a:pt x="365919" y="731679"/>
                </a:cubicBezTo>
                <a:cubicBezTo>
                  <a:pt x="567916" y="731679"/>
                  <a:pt x="731679" y="567916"/>
                  <a:pt x="731679" y="365919"/>
                </a:cubicBezTo>
                <a:cubicBezTo>
                  <a:pt x="731679" y="163922"/>
                  <a:pt x="567916" y="159"/>
                  <a:pt x="365919" y="159"/>
                </a:cubicBezTo>
                <a:close/>
                <a:moveTo>
                  <a:pt x="632638" y="422498"/>
                </a:moveTo>
                <a:lnTo>
                  <a:pt x="616479" y="438657"/>
                </a:lnTo>
                <a:cubicBezTo>
                  <a:pt x="612021" y="443114"/>
                  <a:pt x="604778" y="443114"/>
                  <a:pt x="600320" y="438657"/>
                </a:cubicBezTo>
                <a:lnTo>
                  <a:pt x="559900" y="398237"/>
                </a:lnTo>
                <a:lnTo>
                  <a:pt x="495250" y="462888"/>
                </a:lnTo>
                <a:lnTo>
                  <a:pt x="543741" y="511380"/>
                </a:lnTo>
                <a:lnTo>
                  <a:pt x="567987" y="487134"/>
                </a:lnTo>
                <a:cubicBezTo>
                  <a:pt x="572445" y="482677"/>
                  <a:pt x="579689" y="482677"/>
                  <a:pt x="584146" y="487134"/>
                </a:cubicBezTo>
                <a:lnTo>
                  <a:pt x="600306" y="503293"/>
                </a:lnTo>
                <a:cubicBezTo>
                  <a:pt x="604763" y="507751"/>
                  <a:pt x="604763" y="514995"/>
                  <a:pt x="600306" y="519453"/>
                </a:cubicBezTo>
                <a:lnTo>
                  <a:pt x="576060" y="543698"/>
                </a:lnTo>
                <a:lnTo>
                  <a:pt x="600306" y="567944"/>
                </a:lnTo>
                <a:cubicBezTo>
                  <a:pt x="604763" y="572402"/>
                  <a:pt x="604763" y="579646"/>
                  <a:pt x="600306" y="584103"/>
                </a:cubicBezTo>
                <a:lnTo>
                  <a:pt x="584146" y="600263"/>
                </a:lnTo>
                <a:cubicBezTo>
                  <a:pt x="579689" y="604720"/>
                  <a:pt x="572445" y="604720"/>
                  <a:pt x="567987" y="600263"/>
                </a:cubicBezTo>
                <a:lnTo>
                  <a:pt x="543741" y="576017"/>
                </a:lnTo>
                <a:lnTo>
                  <a:pt x="519495" y="600263"/>
                </a:lnTo>
                <a:cubicBezTo>
                  <a:pt x="515038" y="604720"/>
                  <a:pt x="507794" y="604720"/>
                  <a:pt x="503336" y="600263"/>
                </a:cubicBezTo>
                <a:lnTo>
                  <a:pt x="487177" y="584103"/>
                </a:lnTo>
                <a:cubicBezTo>
                  <a:pt x="482719" y="579646"/>
                  <a:pt x="482719" y="572402"/>
                  <a:pt x="487177" y="567944"/>
                </a:cubicBezTo>
                <a:lnTo>
                  <a:pt x="511423" y="543698"/>
                </a:lnTo>
                <a:lnTo>
                  <a:pt x="462931" y="495207"/>
                </a:lnTo>
                <a:lnTo>
                  <a:pt x="398266" y="559872"/>
                </a:lnTo>
                <a:lnTo>
                  <a:pt x="438685" y="600291"/>
                </a:lnTo>
                <a:cubicBezTo>
                  <a:pt x="443143" y="604749"/>
                  <a:pt x="443143" y="611993"/>
                  <a:pt x="438685" y="616450"/>
                </a:cubicBezTo>
                <a:lnTo>
                  <a:pt x="422526" y="632610"/>
                </a:lnTo>
                <a:cubicBezTo>
                  <a:pt x="418068" y="637067"/>
                  <a:pt x="410825" y="637067"/>
                  <a:pt x="406367" y="632610"/>
                </a:cubicBezTo>
                <a:lnTo>
                  <a:pt x="365919" y="592219"/>
                </a:lnTo>
                <a:lnTo>
                  <a:pt x="325500" y="632638"/>
                </a:lnTo>
                <a:cubicBezTo>
                  <a:pt x="321042" y="637096"/>
                  <a:pt x="313798" y="637096"/>
                  <a:pt x="309341" y="632638"/>
                </a:cubicBezTo>
                <a:lnTo>
                  <a:pt x="293181" y="616479"/>
                </a:lnTo>
                <a:cubicBezTo>
                  <a:pt x="288724" y="612021"/>
                  <a:pt x="288724" y="604778"/>
                  <a:pt x="293181" y="600320"/>
                </a:cubicBezTo>
                <a:lnTo>
                  <a:pt x="333601" y="559900"/>
                </a:lnTo>
                <a:lnTo>
                  <a:pt x="268950" y="495235"/>
                </a:lnTo>
                <a:lnTo>
                  <a:pt x="220458" y="543727"/>
                </a:lnTo>
                <a:lnTo>
                  <a:pt x="244704" y="567973"/>
                </a:lnTo>
                <a:cubicBezTo>
                  <a:pt x="249162" y="572431"/>
                  <a:pt x="249162" y="579674"/>
                  <a:pt x="244704" y="584132"/>
                </a:cubicBezTo>
                <a:lnTo>
                  <a:pt x="228545" y="600291"/>
                </a:lnTo>
                <a:cubicBezTo>
                  <a:pt x="224087" y="604749"/>
                  <a:pt x="216843" y="604749"/>
                  <a:pt x="212386" y="600291"/>
                </a:cubicBezTo>
                <a:lnTo>
                  <a:pt x="188140" y="576045"/>
                </a:lnTo>
                <a:lnTo>
                  <a:pt x="163894" y="600291"/>
                </a:lnTo>
                <a:cubicBezTo>
                  <a:pt x="159436" y="604749"/>
                  <a:pt x="152192" y="604749"/>
                  <a:pt x="147735" y="600291"/>
                </a:cubicBezTo>
                <a:lnTo>
                  <a:pt x="131575" y="584132"/>
                </a:lnTo>
                <a:cubicBezTo>
                  <a:pt x="127118" y="579674"/>
                  <a:pt x="127118" y="572431"/>
                  <a:pt x="131575" y="567973"/>
                </a:cubicBezTo>
                <a:lnTo>
                  <a:pt x="155821" y="543727"/>
                </a:lnTo>
                <a:lnTo>
                  <a:pt x="131575" y="519481"/>
                </a:lnTo>
                <a:cubicBezTo>
                  <a:pt x="127118" y="515023"/>
                  <a:pt x="127118" y="507780"/>
                  <a:pt x="131575" y="503322"/>
                </a:cubicBezTo>
                <a:lnTo>
                  <a:pt x="147735" y="487163"/>
                </a:lnTo>
                <a:cubicBezTo>
                  <a:pt x="152192" y="482705"/>
                  <a:pt x="159436" y="482705"/>
                  <a:pt x="163894" y="487163"/>
                </a:cubicBezTo>
                <a:lnTo>
                  <a:pt x="188140" y="511409"/>
                </a:lnTo>
                <a:lnTo>
                  <a:pt x="236631" y="462917"/>
                </a:lnTo>
                <a:lnTo>
                  <a:pt x="171981" y="398266"/>
                </a:lnTo>
                <a:lnTo>
                  <a:pt x="131561" y="438685"/>
                </a:lnTo>
                <a:cubicBezTo>
                  <a:pt x="127103" y="443143"/>
                  <a:pt x="119860" y="443143"/>
                  <a:pt x="115402" y="438685"/>
                </a:cubicBezTo>
                <a:lnTo>
                  <a:pt x="99200" y="422498"/>
                </a:lnTo>
                <a:cubicBezTo>
                  <a:pt x="94742" y="418040"/>
                  <a:pt x="94742" y="410796"/>
                  <a:pt x="99200" y="406338"/>
                </a:cubicBezTo>
                <a:lnTo>
                  <a:pt x="139619" y="365919"/>
                </a:lnTo>
                <a:lnTo>
                  <a:pt x="99200" y="325500"/>
                </a:lnTo>
                <a:cubicBezTo>
                  <a:pt x="94742" y="321042"/>
                  <a:pt x="94742" y="313798"/>
                  <a:pt x="99200" y="309341"/>
                </a:cubicBezTo>
                <a:lnTo>
                  <a:pt x="115359" y="293181"/>
                </a:lnTo>
                <a:cubicBezTo>
                  <a:pt x="119817" y="288724"/>
                  <a:pt x="127061" y="288724"/>
                  <a:pt x="131518" y="293181"/>
                </a:cubicBezTo>
                <a:lnTo>
                  <a:pt x="171938" y="333601"/>
                </a:lnTo>
                <a:lnTo>
                  <a:pt x="236589" y="268936"/>
                </a:lnTo>
                <a:lnTo>
                  <a:pt x="188097" y="220444"/>
                </a:lnTo>
                <a:lnTo>
                  <a:pt x="163851" y="244690"/>
                </a:lnTo>
                <a:cubicBezTo>
                  <a:pt x="159393" y="249147"/>
                  <a:pt x="152149" y="249147"/>
                  <a:pt x="147692" y="244690"/>
                </a:cubicBezTo>
                <a:lnTo>
                  <a:pt x="131533" y="228530"/>
                </a:lnTo>
                <a:cubicBezTo>
                  <a:pt x="127075" y="224073"/>
                  <a:pt x="127075" y="216829"/>
                  <a:pt x="131533" y="212371"/>
                </a:cubicBezTo>
                <a:lnTo>
                  <a:pt x="155779" y="188125"/>
                </a:lnTo>
                <a:lnTo>
                  <a:pt x="131533" y="163880"/>
                </a:lnTo>
                <a:cubicBezTo>
                  <a:pt x="127075" y="159422"/>
                  <a:pt x="127075" y="152178"/>
                  <a:pt x="131533" y="147720"/>
                </a:cubicBezTo>
                <a:lnTo>
                  <a:pt x="147692" y="131561"/>
                </a:lnTo>
                <a:cubicBezTo>
                  <a:pt x="152149" y="127103"/>
                  <a:pt x="159393" y="127103"/>
                  <a:pt x="163851" y="131561"/>
                </a:cubicBezTo>
                <a:lnTo>
                  <a:pt x="188097" y="155807"/>
                </a:lnTo>
                <a:lnTo>
                  <a:pt x="212343" y="131561"/>
                </a:lnTo>
                <a:cubicBezTo>
                  <a:pt x="216800" y="127103"/>
                  <a:pt x="224044" y="127103"/>
                  <a:pt x="228502" y="131561"/>
                </a:cubicBezTo>
                <a:lnTo>
                  <a:pt x="244661" y="147720"/>
                </a:lnTo>
                <a:cubicBezTo>
                  <a:pt x="249119" y="152178"/>
                  <a:pt x="249119" y="159422"/>
                  <a:pt x="244661" y="163880"/>
                </a:cubicBezTo>
                <a:lnTo>
                  <a:pt x="220415" y="188125"/>
                </a:lnTo>
                <a:lnTo>
                  <a:pt x="268907" y="236617"/>
                </a:lnTo>
                <a:lnTo>
                  <a:pt x="333572" y="171966"/>
                </a:lnTo>
                <a:lnTo>
                  <a:pt x="293153" y="131547"/>
                </a:lnTo>
                <a:cubicBezTo>
                  <a:pt x="288695" y="127089"/>
                  <a:pt x="288695" y="119845"/>
                  <a:pt x="293153" y="115388"/>
                </a:cubicBezTo>
                <a:lnTo>
                  <a:pt x="309312" y="99229"/>
                </a:lnTo>
                <a:cubicBezTo>
                  <a:pt x="313770" y="94771"/>
                  <a:pt x="321013" y="94771"/>
                  <a:pt x="325471" y="99229"/>
                </a:cubicBezTo>
                <a:lnTo>
                  <a:pt x="365919" y="139619"/>
                </a:lnTo>
                <a:lnTo>
                  <a:pt x="406338" y="99200"/>
                </a:lnTo>
                <a:cubicBezTo>
                  <a:pt x="410796" y="94742"/>
                  <a:pt x="418040" y="94742"/>
                  <a:pt x="422498" y="99200"/>
                </a:cubicBezTo>
                <a:lnTo>
                  <a:pt x="438657" y="115359"/>
                </a:lnTo>
                <a:cubicBezTo>
                  <a:pt x="443114" y="119817"/>
                  <a:pt x="443114" y="127061"/>
                  <a:pt x="438657" y="131518"/>
                </a:cubicBezTo>
                <a:lnTo>
                  <a:pt x="398237" y="171938"/>
                </a:lnTo>
                <a:lnTo>
                  <a:pt x="462903" y="236589"/>
                </a:lnTo>
                <a:lnTo>
                  <a:pt x="511394" y="188097"/>
                </a:lnTo>
                <a:lnTo>
                  <a:pt x="487149" y="163851"/>
                </a:lnTo>
                <a:cubicBezTo>
                  <a:pt x="482691" y="159393"/>
                  <a:pt x="482691" y="152149"/>
                  <a:pt x="487149" y="147692"/>
                </a:cubicBezTo>
                <a:lnTo>
                  <a:pt x="503308" y="131533"/>
                </a:lnTo>
                <a:cubicBezTo>
                  <a:pt x="507765" y="127075"/>
                  <a:pt x="515009" y="127075"/>
                  <a:pt x="519467" y="131533"/>
                </a:cubicBezTo>
                <a:lnTo>
                  <a:pt x="543713" y="155779"/>
                </a:lnTo>
                <a:lnTo>
                  <a:pt x="567959" y="131533"/>
                </a:lnTo>
                <a:cubicBezTo>
                  <a:pt x="572416" y="127075"/>
                  <a:pt x="579660" y="127075"/>
                  <a:pt x="584118" y="131533"/>
                </a:cubicBezTo>
                <a:lnTo>
                  <a:pt x="600277" y="147692"/>
                </a:lnTo>
                <a:cubicBezTo>
                  <a:pt x="604735" y="152149"/>
                  <a:pt x="604735" y="159393"/>
                  <a:pt x="600277" y="163851"/>
                </a:cubicBezTo>
                <a:lnTo>
                  <a:pt x="576031" y="188097"/>
                </a:lnTo>
                <a:lnTo>
                  <a:pt x="600277" y="212343"/>
                </a:lnTo>
                <a:cubicBezTo>
                  <a:pt x="604735" y="216800"/>
                  <a:pt x="604735" y="224044"/>
                  <a:pt x="600277" y="228502"/>
                </a:cubicBezTo>
                <a:lnTo>
                  <a:pt x="584118" y="244661"/>
                </a:lnTo>
                <a:cubicBezTo>
                  <a:pt x="579660" y="249119"/>
                  <a:pt x="572416" y="249119"/>
                  <a:pt x="567959" y="244661"/>
                </a:cubicBezTo>
                <a:lnTo>
                  <a:pt x="543713" y="220415"/>
                </a:lnTo>
                <a:lnTo>
                  <a:pt x="495221" y="268907"/>
                </a:lnTo>
                <a:lnTo>
                  <a:pt x="559872" y="333572"/>
                </a:lnTo>
                <a:lnTo>
                  <a:pt x="600291" y="293153"/>
                </a:lnTo>
                <a:cubicBezTo>
                  <a:pt x="604749" y="288695"/>
                  <a:pt x="611993" y="288695"/>
                  <a:pt x="616450" y="293153"/>
                </a:cubicBezTo>
                <a:lnTo>
                  <a:pt x="632610" y="309312"/>
                </a:lnTo>
                <a:cubicBezTo>
                  <a:pt x="637067" y="313770"/>
                  <a:pt x="637067" y="321013"/>
                  <a:pt x="632610" y="325471"/>
                </a:cubicBezTo>
                <a:lnTo>
                  <a:pt x="592219" y="365919"/>
                </a:lnTo>
                <a:lnTo>
                  <a:pt x="632638" y="406324"/>
                </a:lnTo>
                <a:cubicBezTo>
                  <a:pt x="637096" y="410794"/>
                  <a:pt x="637096" y="418028"/>
                  <a:pt x="632638" y="422498"/>
                </a:cubicBezTo>
                <a:close/>
                <a:moveTo>
                  <a:pt x="398252" y="365919"/>
                </a:moveTo>
                <a:lnTo>
                  <a:pt x="462917" y="430570"/>
                </a:lnTo>
                <a:lnTo>
                  <a:pt x="527568" y="365919"/>
                </a:lnTo>
                <a:lnTo>
                  <a:pt x="462917" y="301254"/>
                </a:lnTo>
                <a:lnTo>
                  <a:pt x="398252" y="365919"/>
                </a:lnTo>
                <a:close/>
              </a:path>
            </a:pathLst>
          </a:custGeom>
          <a:solidFill>
            <a:srgbClr val="910830"/>
          </a:solidFill>
          <a:ln w="1414" cap="flat">
            <a:noFill/>
            <a:prstDash val="solid"/>
            <a:miter/>
          </a:ln>
        </p:spPr>
        <p:txBody>
          <a:bodyPr rtlCol="0" anchor="ctr"/>
          <a:lstStyle/>
          <a:p>
            <a:endParaRPr lang="en-GB"/>
          </a:p>
        </p:txBody>
      </p:sp>
      <p:sp>
        <p:nvSpPr>
          <p:cNvPr id="182" name="Grafik 313">
            <a:extLst>
              <a:ext uri="{FF2B5EF4-FFF2-40B4-BE49-F238E27FC236}">
                <a16:creationId xmlns:a16="http://schemas.microsoft.com/office/drawing/2014/main" id="{26B5455A-28A0-45B7-A757-2EE66D76D02C}"/>
              </a:ext>
            </a:extLst>
          </p:cNvPr>
          <p:cNvSpPr/>
          <p:nvPr/>
        </p:nvSpPr>
        <p:spPr>
          <a:xfrm>
            <a:off x="5071709" y="2783407"/>
            <a:ext cx="477023" cy="417395"/>
          </a:xfrm>
          <a:custGeom>
            <a:avLst/>
            <a:gdLst>
              <a:gd name="connsiteX0" fmla="*/ 564798 w 731520"/>
              <a:gd name="connsiteY0" fmla="*/ 548799 h 640080"/>
              <a:gd name="connsiteX1" fmla="*/ 616612 w 731520"/>
              <a:gd name="connsiteY1" fmla="*/ 502472 h 640080"/>
              <a:gd name="connsiteX2" fmla="*/ 688537 w 731520"/>
              <a:gd name="connsiteY2" fmla="*/ 446948 h 640080"/>
              <a:gd name="connsiteX3" fmla="*/ 725604 w 731520"/>
              <a:gd name="connsiteY3" fmla="*/ 354698 h 640080"/>
              <a:gd name="connsiteX4" fmla="*/ 585858 w 731520"/>
              <a:gd name="connsiteY4" fmla="*/ 228759 h 640080"/>
              <a:gd name="connsiteX5" fmla="*/ 450938 w 731520"/>
              <a:gd name="connsiteY5" fmla="*/ 300835 h 640080"/>
              <a:gd name="connsiteX6" fmla="*/ 457543 w 731520"/>
              <a:gd name="connsiteY6" fmla="*/ 332075 h 640080"/>
              <a:gd name="connsiteX7" fmla="*/ 500875 w 731520"/>
              <a:gd name="connsiteY7" fmla="*/ 361073 h 640080"/>
              <a:gd name="connsiteX8" fmla="*/ 531778 w 731520"/>
              <a:gd name="connsiteY8" fmla="*/ 355909 h 640080"/>
              <a:gd name="connsiteX9" fmla="*/ 577023 w 731520"/>
              <a:gd name="connsiteY9" fmla="*/ 329870 h 640080"/>
              <a:gd name="connsiteX10" fmla="*/ 614550 w 731520"/>
              <a:gd name="connsiteY10" fmla="*/ 364086 h 640080"/>
              <a:gd name="connsiteX11" fmla="*/ 443905 w 731520"/>
              <a:gd name="connsiteY11" fmla="*/ 592720 h 640080"/>
              <a:gd name="connsiteX12" fmla="*/ 445926 w 731520"/>
              <a:gd name="connsiteY12" fmla="*/ 620339 h 640080"/>
              <a:gd name="connsiteX13" fmla="*/ 468600 w 731520"/>
              <a:gd name="connsiteY13" fmla="*/ 640239 h 640080"/>
              <a:gd name="connsiteX14" fmla="*/ 708819 w 731520"/>
              <a:gd name="connsiteY14" fmla="*/ 640239 h 640080"/>
              <a:gd name="connsiteX15" fmla="*/ 731679 w 731520"/>
              <a:gd name="connsiteY15" fmla="*/ 617379 h 640080"/>
              <a:gd name="connsiteX16" fmla="*/ 731679 w 731520"/>
              <a:gd name="connsiteY16" fmla="*/ 571659 h 640080"/>
              <a:gd name="connsiteX17" fmla="*/ 708819 w 731520"/>
              <a:gd name="connsiteY17" fmla="*/ 548799 h 640080"/>
              <a:gd name="connsiteX18" fmla="*/ 564798 w 731520"/>
              <a:gd name="connsiteY18" fmla="*/ 548799 h 640080"/>
              <a:gd name="connsiteX19" fmla="*/ 388779 w 731520"/>
              <a:gd name="connsiteY19" fmla="*/ 320199 h 640080"/>
              <a:gd name="connsiteX20" fmla="*/ 411639 w 731520"/>
              <a:gd name="connsiteY20" fmla="*/ 343059 h 640080"/>
              <a:gd name="connsiteX21" fmla="*/ 411639 w 731520"/>
              <a:gd name="connsiteY21" fmla="*/ 388779 h 640080"/>
              <a:gd name="connsiteX22" fmla="*/ 388779 w 731520"/>
              <a:gd name="connsiteY22" fmla="*/ 411639 h 640080"/>
              <a:gd name="connsiteX23" fmla="*/ 299627 w 731520"/>
              <a:gd name="connsiteY23" fmla="*/ 411639 h 640080"/>
              <a:gd name="connsiteX24" fmla="*/ 280280 w 731520"/>
              <a:gd name="connsiteY24" fmla="*/ 400955 h 640080"/>
              <a:gd name="connsiteX25" fmla="*/ 214984 w 731520"/>
              <a:gd name="connsiteY25" fmla="*/ 297206 h 640080"/>
              <a:gd name="connsiteX26" fmla="*/ 206133 w 731520"/>
              <a:gd name="connsiteY26" fmla="*/ 282620 h 640080"/>
              <a:gd name="connsiteX27" fmla="*/ 197741 w 731520"/>
              <a:gd name="connsiteY27" fmla="*/ 297739 h 640080"/>
              <a:gd name="connsiteX28" fmla="*/ 133859 w 731520"/>
              <a:gd name="connsiteY28" fmla="*/ 400819 h 640080"/>
              <a:gd name="connsiteX29" fmla="*/ 114428 w 731520"/>
              <a:gd name="connsiteY29" fmla="*/ 411638 h 640080"/>
              <a:gd name="connsiteX30" fmla="*/ 23019 w 731520"/>
              <a:gd name="connsiteY30" fmla="*/ 411638 h 640080"/>
              <a:gd name="connsiteX31" fmla="*/ 159 w 731520"/>
              <a:gd name="connsiteY31" fmla="*/ 388778 h 640080"/>
              <a:gd name="connsiteX32" fmla="*/ 159 w 731520"/>
              <a:gd name="connsiteY32" fmla="*/ 343058 h 640080"/>
              <a:gd name="connsiteX33" fmla="*/ 23019 w 731520"/>
              <a:gd name="connsiteY33" fmla="*/ 320198 h 640080"/>
              <a:gd name="connsiteX34" fmla="*/ 60631 w 731520"/>
              <a:gd name="connsiteY34" fmla="*/ 320198 h 640080"/>
              <a:gd name="connsiteX35" fmla="*/ 141430 w 731520"/>
              <a:gd name="connsiteY35" fmla="*/ 202027 h 640080"/>
              <a:gd name="connsiteX36" fmla="*/ 66040 w 731520"/>
              <a:gd name="connsiteY36" fmla="*/ 91599 h 640080"/>
              <a:gd name="connsiteX37" fmla="*/ 23019 w 731520"/>
              <a:gd name="connsiteY37" fmla="*/ 91599 h 640080"/>
              <a:gd name="connsiteX38" fmla="*/ 159 w 731520"/>
              <a:gd name="connsiteY38" fmla="*/ 68739 h 640080"/>
              <a:gd name="connsiteX39" fmla="*/ 159 w 731520"/>
              <a:gd name="connsiteY39" fmla="*/ 23019 h 640080"/>
              <a:gd name="connsiteX40" fmla="*/ 23019 w 731520"/>
              <a:gd name="connsiteY40" fmla="*/ 159 h 640080"/>
              <a:gd name="connsiteX41" fmla="*/ 121326 w 731520"/>
              <a:gd name="connsiteY41" fmla="*/ 159 h 640080"/>
              <a:gd name="connsiteX42" fmla="*/ 140821 w 731520"/>
              <a:gd name="connsiteY42" fmla="*/ 11080 h 640080"/>
              <a:gd name="connsiteX43" fmla="*/ 197802 w 731520"/>
              <a:gd name="connsiteY43" fmla="*/ 104129 h 640080"/>
              <a:gd name="connsiteX44" fmla="*/ 205985 w 731520"/>
              <a:gd name="connsiteY44" fmla="*/ 118945 h 640080"/>
              <a:gd name="connsiteX45" fmla="*/ 214896 w 731520"/>
              <a:gd name="connsiteY45" fmla="*/ 103891 h 640080"/>
              <a:gd name="connsiteX46" fmla="*/ 272520 w 731520"/>
              <a:gd name="connsiteY46" fmla="*/ 10972 h 640080"/>
              <a:gd name="connsiteX47" fmla="*/ 291947 w 731520"/>
              <a:gd name="connsiteY47" fmla="*/ 159 h 640080"/>
              <a:gd name="connsiteX48" fmla="*/ 388779 w 731520"/>
              <a:gd name="connsiteY48" fmla="*/ 159 h 640080"/>
              <a:gd name="connsiteX49" fmla="*/ 411639 w 731520"/>
              <a:gd name="connsiteY49" fmla="*/ 23019 h 640080"/>
              <a:gd name="connsiteX50" fmla="*/ 411639 w 731520"/>
              <a:gd name="connsiteY50" fmla="*/ 68739 h 640080"/>
              <a:gd name="connsiteX51" fmla="*/ 388779 w 731520"/>
              <a:gd name="connsiteY51" fmla="*/ 91599 h 640080"/>
              <a:gd name="connsiteX52" fmla="*/ 348804 w 731520"/>
              <a:gd name="connsiteY52" fmla="*/ 91599 h 640080"/>
              <a:gd name="connsiteX53" fmla="*/ 273523 w 731520"/>
              <a:gd name="connsiteY53" fmla="*/ 199714 h 640080"/>
              <a:gd name="connsiteX54" fmla="*/ 357309 w 731520"/>
              <a:gd name="connsiteY54" fmla="*/ 320199 h 640080"/>
              <a:gd name="connsiteX55" fmla="*/ 388779 w 731520"/>
              <a:gd name="connsiteY55" fmla="*/ 3201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31520" h="640080">
                <a:moveTo>
                  <a:pt x="564798" y="548799"/>
                </a:moveTo>
                <a:cubicBezTo>
                  <a:pt x="569743" y="533760"/>
                  <a:pt x="591653" y="518395"/>
                  <a:pt x="616612" y="502472"/>
                </a:cubicBezTo>
                <a:cubicBezTo>
                  <a:pt x="640365" y="487320"/>
                  <a:pt x="667285" y="470145"/>
                  <a:pt x="688537" y="446948"/>
                </a:cubicBezTo>
                <a:cubicBezTo>
                  <a:pt x="713480" y="419724"/>
                  <a:pt x="725604" y="389548"/>
                  <a:pt x="725604" y="354698"/>
                </a:cubicBezTo>
                <a:cubicBezTo>
                  <a:pt x="725604" y="268170"/>
                  <a:pt x="653164" y="228759"/>
                  <a:pt x="585858" y="228759"/>
                </a:cubicBezTo>
                <a:cubicBezTo>
                  <a:pt x="525149" y="228759"/>
                  <a:pt x="476733" y="260214"/>
                  <a:pt x="450938" y="300835"/>
                </a:cubicBezTo>
                <a:cubicBezTo>
                  <a:pt x="444289" y="311307"/>
                  <a:pt x="447235" y="325175"/>
                  <a:pt x="457543" y="332075"/>
                </a:cubicBezTo>
                <a:lnTo>
                  <a:pt x="500875" y="361073"/>
                </a:lnTo>
                <a:cubicBezTo>
                  <a:pt x="510922" y="367796"/>
                  <a:pt x="524392" y="365479"/>
                  <a:pt x="531778" y="355909"/>
                </a:cubicBezTo>
                <a:cubicBezTo>
                  <a:pt x="543240" y="341059"/>
                  <a:pt x="558665" y="329870"/>
                  <a:pt x="577023" y="329870"/>
                </a:cubicBezTo>
                <a:cubicBezTo>
                  <a:pt x="604722" y="329870"/>
                  <a:pt x="614550" y="348303"/>
                  <a:pt x="614550" y="364086"/>
                </a:cubicBezTo>
                <a:cubicBezTo>
                  <a:pt x="614550" y="415748"/>
                  <a:pt x="443905" y="445558"/>
                  <a:pt x="443905" y="592720"/>
                </a:cubicBezTo>
                <a:cubicBezTo>
                  <a:pt x="443905" y="602227"/>
                  <a:pt x="444706" y="611314"/>
                  <a:pt x="445926" y="620339"/>
                </a:cubicBezTo>
                <a:cubicBezTo>
                  <a:pt x="447464" y="631718"/>
                  <a:pt x="457119" y="640239"/>
                  <a:pt x="468600" y="640239"/>
                </a:cubicBezTo>
                <a:lnTo>
                  <a:pt x="708819" y="640239"/>
                </a:lnTo>
                <a:cubicBezTo>
                  <a:pt x="721445" y="640239"/>
                  <a:pt x="731679" y="630005"/>
                  <a:pt x="731679" y="617379"/>
                </a:cubicBezTo>
                <a:lnTo>
                  <a:pt x="731679" y="571659"/>
                </a:lnTo>
                <a:cubicBezTo>
                  <a:pt x="731679" y="559033"/>
                  <a:pt x="721445" y="548799"/>
                  <a:pt x="708819" y="548799"/>
                </a:cubicBezTo>
                <a:lnTo>
                  <a:pt x="564798" y="548799"/>
                </a:lnTo>
                <a:close/>
                <a:moveTo>
                  <a:pt x="388779" y="320199"/>
                </a:moveTo>
                <a:cubicBezTo>
                  <a:pt x="401405" y="320199"/>
                  <a:pt x="411639" y="330433"/>
                  <a:pt x="411639" y="343059"/>
                </a:cubicBezTo>
                <a:lnTo>
                  <a:pt x="411639" y="388779"/>
                </a:lnTo>
                <a:cubicBezTo>
                  <a:pt x="411639" y="401405"/>
                  <a:pt x="401405" y="411639"/>
                  <a:pt x="388779" y="411639"/>
                </a:cubicBezTo>
                <a:lnTo>
                  <a:pt x="299627" y="411639"/>
                </a:lnTo>
                <a:cubicBezTo>
                  <a:pt x="291770" y="411639"/>
                  <a:pt x="284464" y="407604"/>
                  <a:pt x="280280" y="400955"/>
                </a:cubicBezTo>
                <a:lnTo>
                  <a:pt x="214984" y="297206"/>
                </a:lnTo>
                <a:cubicBezTo>
                  <a:pt x="211703" y="292417"/>
                  <a:pt x="208667" y="287249"/>
                  <a:pt x="206133" y="282620"/>
                </a:cubicBezTo>
                <a:cubicBezTo>
                  <a:pt x="203776" y="287255"/>
                  <a:pt x="200923" y="292531"/>
                  <a:pt x="197741" y="297739"/>
                </a:cubicBezTo>
                <a:lnTo>
                  <a:pt x="133859" y="400819"/>
                </a:lnTo>
                <a:cubicBezTo>
                  <a:pt x="129691" y="407545"/>
                  <a:pt x="122341" y="411638"/>
                  <a:pt x="114428" y="411638"/>
                </a:cubicBezTo>
                <a:lnTo>
                  <a:pt x="23019" y="411638"/>
                </a:lnTo>
                <a:cubicBezTo>
                  <a:pt x="10393" y="411638"/>
                  <a:pt x="159" y="401404"/>
                  <a:pt x="159" y="388778"/>
                </a:cubicBezTo>
                <a:lnTo>
                  <a:pt x="159" y="343058"/>
                </a:lnTo>
                <a:cubicBezTo>
                  <a:pt x="159" y="330432"/>
                  <a:pt x="10393" y="320198"/>
                  <a:pt x="23019" y="320198"/>
                </a:cubicBezTo>
                <a:lnTo>
                  <a:pt x="60631" y="320198"/>
                </a:lnTo>
                <a:lnTo>
                  <a:pt x="141430" y="202027"/>
                </a:lnTo>
                <a:lnTo>
                  <a:pt x="66040" y="91599"/>
                </a:lnTo>
                <a:lnTo>
                  <a:pt x="23019" y="91599"/>
                </a:lnTo>
                <a:cubicBezTo>
                  <a:pt x="10393" y="91599"/>
                  <a:pt x="159" y="81365"/>
                  <a:pt x="159" y="68739"/>
                </a:cubicBezTo>
                <a:lnTo>
                  <a:pt x="159" y="23019"/>
                </a:lnTo>
                <a:cubicBezTo>
                  <a:pt x="159" y="10393"/>
                  <a:pt x="10393" y="159"/>
                  <a:pt x="23019" y="159"/>
                </a:cubicBezTo>
                <a:lnTo>
                  <a:pt x="121326" y="159"/>
                </a:lnTo>
                <a:cubicBezTo>
                  <a:pt x="129282" y="159"/>
                  <a:pt x="136666" y="4295"/>
                  <a:pt x="140821" y="11080"/>
                </a:cubicBezTo>
                <a:lnTo>
                  <a:pt x="197802" y="104129"/>
                </a:lnTo>
                <a:cubicBezTo>
                  <a:pt x="200763" y="109163"/>
                  <a:pt x="203593" y="114375"/>
                  <a:pt x="205985" y="118945"/>
                </a:cubicBezTo>
                <a:cubicBezTo>
                  <a:pt x="208524" y="114310"/>
                  <a:pt x="211585" y="109010"/>
                  <a:pt x="214896" y="103891"/>
                </a:cubicBezTo>
                <a:lnTo>
                  <a:pt x="272520" y="10972"/>
                </a:lnTo>
                <a:cubicBezTo>
                  <a:pt x="276689" y="4249"/>
                  <a:pt x="284037" y="159"/>
                  <a:pt x="291947" y="159"/>
                </a:cubicBezTo>
                <a:lnTo>
                  <a:pt x="388779" y="159"/>
                </a:lnTo>
                <a:cubicBezTo>
                  <a:pt x="401405" y="159"/>
                  <a:pt x="411639" y="10393"/>
                  <a:pt x="411639" y="23019"/>
                </a:cubicBezTo>
                <a:lnTo>
                  <a:pt x="411639" y="68739"/>
                </a:lnTo>
                <a:cubicBezTo>
                  <a:pt x="411639" y="81365"/>
                  <a:pt x="401405" y="91599"/>
                  <a:pt x="388779" y="91599"/>
                </a:cubicBezTo>
                <a:lnTo>
                  <a:pt x="348804" y="91599"/>
                </a:lnTo>
                <a:lnTo>
                  <a:pt x="273523" y="199714"/>
                </a:lnTo>
                <a:lnTo>
                  <a:pt x="357309" y="320199"/>
                </a:lnTo>
                <a:lnTo>
                  <a:pt x="388779" y="320199"/>
                </a:lnTo>
                <a:close/>
              </a:path>
            </a:pathLst>
          </a:custGeom>
          <a:solidFill>
            <a:srgbClr val="910830"/>
          </a:solidFill>
          <a:ln w="1414" cap="flat">
            <a:noFill/>
            <a:prstDash val="solid"/>
            <a:miter/>
          </a:ln>
        </p:spPr>
        <p:txBody>
          <a:bodyPr rtlCol="0" anchor="ctr"/>
          <a:lstStyle/>
          <a:p>
            <a:endParaRPr lang="en-GB"/>
          </a:p>
        </p:txBody>
      </p:sp>
      <p:sp>
        <p:nvSpPr>
          <p:cNvPr id="183" name="Grafik 314">
            <a:extLst>
              <a:ext uri="{FF2B5EF4-FFF2-40B4-BE49-F238E27FC236}">
                <a16:creationId xmlns:a16="http://schemas.microsoft.com/office/drawing/2014/main" id="{BAD2E510-77A7-4A1E-B077-6912EDAA775C}"/>
              </a:ext>
            </a:extLst>
          </p:cNvPr>
          <p:cNvSpPr/>
          <p:nvPr/>
        </p:nvSpPr>
        <p:spPr>
          <a:xfrm>
            <a:off x="8024220" y="2753593"/>
            <a:ext cx="417395" cy="477023"/>
          </a:xfrm>
          <a:custGeom>
            <a:avLst/>
            <a:gdLst>
              <a:gd name="connsiteX0" fmla="*/ 640240 w 640080"/>
              <a:gd name="connsiteY0" fmla="*/ 137320 h 731520"/>
              <a:gd name="connsiteX1" fmla="*/ 640240 w 640080"/>
              <a:gd name="connsiteY1" fmla="*/ 503080 h 731520"/>
              <a:gd name="connsiteX2" fmla="*/ 454471 w 640080"/>
              <a:gd name="connsiteY2" fmla="*/ 640240 h 731520"/>
              <a:gd name="connsiteX3" fmla="*/ 544454 w 640080"/>
              <a:gd name="connsiteY3" fmla="*/ 711279 h 731520"/>
              <a:gd name="connsiteX4" fmla="*/ 537370 w 640080"/>
              <a:gd name="connsiteY4" fmla="*/ 731680 h 731520"/>
              <a:gd name="connsiteX5" fmla="*/ 103030 w 640080"/>
              <a:gd name="connsiteY5" fmla="*/ 731680 h 731520"/>
              <a:gd name="connsiteX6" fmla="*/ 95948 w 640080"/>
              <a:gd name="connsiteY6" fmla="*/ 711279 h 731520"/>
              <a:gd name="connsiteX7" fmla="*/ 185929 w 640080"/>
              <a:gd name="connsiteY7" fmla="*/ 640240 h 731520"/>
              <a:gd name="connsiteX8" fmla="*/ 160 w 640080"/>
              <a:gd name="connsiteY8" fmla="*/ 503080 h 731520"/>
              <a:gd name="connsiteX9" fmla="*/ 160 w 640080"/>
              <a:gd name="connsiteY9" fmla="*/ 137320 h 731520"/>
              <a:gd name="connsiteX10" fmla="*/ 183040 w 640080"/>
              <a:gd name="connsiteY10" fmla="*/ 160 h 731520"/>
              <a:gd name="connsiteX11" fmla="*/ 457360 w 640080"/>
              <a:gd name="connsiteY11" fmla="*/ 160 h 731520"/>
              <a:gd name="connsiteX12" fmla="*/ 640240 w 640080"/>
              <a:gd name="connsiteY12" fmla="*/ 137320 h 731520"/>
              <a:gd name="connsiteX13" fmla="*/ 285910 w 640080"/>
              <a:gd name="connsiteY13" fmla="*/ 331630 h 731520"/>
              <a:gd name="connsiteX14" fmla="*/ 285910 w 640080"/>
              <a:gd name="connsiteY14" fmla="*/ 171610 h 731520"/>
              <a:gd name="connsiteX15" fmla="*/ 251620 w 640080"/>
              <a:gd name="connsiteY15" fmla="*/ 137320 h 731520"/>
              <a:gd name="connsiteX16" fmla="*/ 103030 w 640080"/>
              <a:gd name="connsiteY16" fmla="*/ 137320 h 731520"/>
              <a:gd name="connsiteX17" fmla="*/ 68740 w 640080"/>
              <a:gd name="connsiteY17" fmla="*/ 171610 h 731520"/>
              <a:gd name="connsiteX18" fmla="*/ 68740 w 640080"/>
              <a:gd name="connsiteY18" fmla="*/ 331630 h 731520"/>
              <a:gd name="connsiteX19" fmla="*/ 103030 w 640080"/>
              <a:gd name="connsiteY19" fmla="*/ 365920 h 731520"/>
              <a:gd name="connsiteX20" fmla="*/ 251620 w 640080"/>
              <a:gd name="connsiteY20" fmla="*/ 365920 h 731520"/>
              <a:gd name="connsiteX21" fmla="*/ 285910 w 640080"/>
              <a:gd name="connsiteY21" fmla="*/ 331630 h 731520"/>
              <a:gd name="connsiteX22" fmla="*/ 571660 w 640080"/>
              <a:gd name="connsiteY22" fmla="*/ 331630 h 731520"/>
              <a:gd name="connsiteX23" fmla="*/ 571660 w 640080"/>
              <a:gd name="connsiteY23" fmla="*/ 171610 h 731520"/>
              <a:gd name="connsiteX24" fmla="*/ 537370 w 640080"/>
              <a:gd name="connsiteY24" fmla="*/ 137320 h 731520"/>
              <a:gd name="connsiteX25" fmla="*/ 388780 w 640080"/>
              <a:gd name="connsiteY25" fmla="*/ 137320 h 731520"/>
              <a:gd name="connsiteX26" fmla="*/ 354490 w 640080"/>
              <a:gd name="connsiteY26" fmla="*/ 171610 h 731520"/>
              <a:gd name="connsiteX27" fmla="*/ 354490 w 640080"/>
              <a:gd name="connsiteY27" fmla="*/ 331630 h 731520"/>
              <a:gd name="connsiteX28" fmla="*/ 388780 w 640080"/>
              <a:gd name="connsiteY28" fmla="*/ 365920 h 731520"/>
              <a:gd name="connsiteX29" fmla="*/ 537370 w 640080"/>
              <a:gd name="connsiteY29" fmla="*/ 365920 h 731520"/>
              <a:gd name="connsiteX30" fmla="*/ 571660 w 640080"/>
              <a:gd name="connsiteY30" fmla="*/ 331630 h 731520"/>
              <a:gd name="connsiteX31" fmla="*/ 503080 w 640080"/>
              <a:gd name="connsiteY31" fmla="*/ 411640 h 731520"/>
              <a:gd name="connsiteX32" fmla="*/ 434500 w 640080"/>
              <a:gd name="connsiteY32" fmla="*/ 480220 h 731520"/>
              <a:gd name="connsiteX33" fmla="*/ 503080 w 640080"/>
              <a:gd name="connsiteY33" fmla="*/ 548800 h 731520"/>
              <a:gd name="connsiteX34" fmla="*/ 571660 w 640080"/>
              <a:gd name="connsiteY34" fmla="*/ 480220 h 731520"/>
              <a:gd name="connsiteX35" fmla="*/ 503080 w 640080"/>
              <a:gd name="connsiteY35" fmla="*/ 411640 h 731520"/>
              <a:gd name="connsiteX36" fmla="*/ 137320 w 640080"/>
              <a:gd name="connsiteY36" fmla="*/ 411640 h 731520"/>
              <a:gd name="connsiteX37" fmla="*/ 68740 w 640080"/>
              <a:gd name="connsiteY37" fmla="*/ 480220 h 731520"/>
              <a:gd name="connsiteX38" fmla="*/ 137320 w 640080"/>
              <a:gd name="connsiteY38" fmla="*/ 548800 h 731520"/>
              <a:gd name="connsiteX39" fmla="*/ 205900 w 640080"/>
              <a:gd name="connsiteY39" fmla="*/ 480220 h 731520"/>
              <a:gd name="connsiteX40" fmla="*/ 137320 w 640080"/>
              <a:gd name="connsiteY40" fmla="*/ 4116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40080" h="731520">
                <a:moveTo>
                  <a:pt x="640240" y="137320"/>
                </a:moveTo>
                <a:lnTo>
                  <a:pt x="640240" y="503080"/>
                </a:lnTo>
                <a:cubicBezTo>
                  <a:pt x="640240" y="577111"/>
                  <a:pt x="552195" y="640240"/>
                  <a:pt x="454471" y="640240"/>
                </a:cubicBezTo>
                <a:lnTo>
                  <a:pt x="544454" y="711279"/>
                </a:lnTo>
                <a:cubicBezTo>
                  <a:pt x="552951" y="717989"/>
                  <a:pt x="548175" y="731680"/>
                  <a:pt x="537370" y="731680"/>
                </a:cubicBezTo>
                <a:lnTo>
                  <a:pt x="103030" y="731680"/>
                </a:lnTo>
                <a:cubicBezTo>
                  <a:pt x="92203" y="731680"/>
                  <a:pt x="87468" y="717973"/>
                  <a:pt x="95948" y="711279"/>
                </a:cubicBezTo>
                <a:lnTo>
                  <a:pt x="185929" y="640240"/>
                </a:lnTo>
                <a:cubicBezTo>
                  <a:pt x="88486" y="640240"/>
                  <a:pt x="160" y="577310"/>
                  <a:pt x="160" y="503080"/>
                </a:cubicBezTo>
                <a:lnTo>
                  <a:pt x="160" y="137320"/>
                </a:lnTo>
                <a:cubicBezTo>
                  <a:pt x="160" y="61569"/>
                  <a:pt x="91600" y="160"/>
                  <a:pt x="183040" y="160"/>
                </a:cubicBezTo>
                <a:lnTo>
                  <a:pt x="457360" y="160"/>
                </a:lnTo>
                <a:cubicBezTo>
                  <a:pt x="550229" y="160"/>
                  <a:pt x="640240" y="61569"/>
                  <a:pt x="640240" y="137320"/>
                </a:cubicBezTo>
                <a:close/>
                <a:moveTo>
                  <a:pt x="285910" y="331630"/>
                </a:moveTo>
                <a:lnTo>
                  <a:pt x="285910" y="171610"/>
                </a:lnTo>
                <a:cubicBezTo>
                  <a:pt x="285910" y="152672"/>
                  <a:pt x="270558" y="137320"/>
                  <a:pt x="251620" y="137320"/>
                </a:cubicBezTo>
                <a:lnTo>
                  <a:pt x="103030" y="137320"/>
                </a:lnTo>
                <a:cubicBezTo>
                  <a:pt x="84092" y="137320"/>
                  <a:pt x="68740" y="152672"/>
                  <a:pt x="68740" y="171610"/>
                </a:cubicBezTo>
                <a:lnTo>
                  <a:pt x="68740" y="331630"/>
                </a:lnTo>
                <a:cubicBezTo>
                  <a:pt x="68740" y="350568"/>
                  <a:pt x="84092" y="365920"/>
                  <a:pt x="103030" y="365920"/>
                </a:cubicBezTo>
                <a:lnTo>
                  <a:pt x="251620" y="365920"/>
                </a:lnTo>
                <a:cubicBezTo>
                  <a:pt x="270558" y="365920"/>
                  <a:pt x="285910" y="350568"/>
                  <a:pt x="285910" y="331630"/>
                </a:cubicBezTo>
                <a:close/>
                <a:moveTo>
                  <a:pt x="571660" y="331630"/>
                </a:moveTo>
                <a:lnTo>
                  <a:pt x="571660" y="171610"/>
                </a:lnTo>
                <a:cubicBezTo>
                  <a:pt x="571660" y="152672"/>
                  <a:pt x="556308" y="137320"/>
                  <a:pt x="537370" y="137320"/>
                </a:cubicBezTo>
                <a:lnTo>
                  <a:pt x="388780" y="137320"/>
                </a:lnTo>
                <a:cubicBezTo>
                  <a:pt x="369842" y="137320"/>
                  <a:pt x="354490" y="152672"/>
                  <a:pt x="354490" y="171610"/>
                </a:cubicBezTo>
                <a:lnTo>
                  <a:pt x="354490" y="331630"/>
                </a:lnTo>
                <a:cubicBezTo>
                  <a:pt x="354490" y="350568"/>
                  <a:pt x="369842" y="365920"/>
                  <a:pt x="388780" y="365920"/>
                </a:cubicBezTo>
                <a:lnTo>
                  <a:pt x="537370" y="365920"/>
                </a:lnTo>
                <a:cubicBezTo>
                  <a:pt x="556308" y="365920"/>
                  <a:pt x="571660" y="350568"/>
                  <a:pt x="571660" y="331630"/>
                </a:cubicBezTo>
                <a:close/>
                <a:moveTo>
                  <a:pt x="503080" y="411640"/>
                </a:moveTo>
                <a:cubicBezTo>
                  <a:pt x="465204" y="411640"/>
                  <a:pt x="434500" y="442344"/>
                  <a:pt x="434500" y="480220"/>
                </a:cubicBezTo>
                <a:cubicBezTo>
                  <a:pt x="434500" y="518096"/>
                  <a:pt x="465204" y="548800"/>
                  <a:pt x="503080" y="548800"/>
                </a:cubicBezTo>
                <a:cubicBezTo>
                  <a:pt x="540956" y="548800"/>
                  <a:pt x="571660" y="518096"/>
                  <a:pt x="571660" y="480220"/>
                </a:cubicBezTo>
                <a:cubicBezTo>
                  <a:pt x="571660" y="442344"/>
                  <a:pt x="540956" y="411640"/>
                  <a:pt x="503080" y="411640"/>
                </a:cubicBezTo>
                <a:close/>
                <a:moveTo>
                  <a:pt x="137320" y="411640"/>
                </a:moveTo>
                <a:cubicBezTo>
                  <a:pt x="99444" y="411640"/>
                  <a:pt x="68740" y="442344"/>
                  <a:pt x="68740" y="480220"/>
                </a:cubicBezTo>
                <a:cubicBezTo>
                  <a:pt x="68740" y="518096"/>
                  <a:pt x="99444" y="548800"/>
                  <a:pt x="137320" y="548800"/>
                </a:cubicBezTo>
                <a:cubicBezTo>
                  <a:pt x="175196" y="548800"/>
                  <a:pt x="205900" y="518096"/>
                  <a:pt x="205900" y="480220"/>
                </a:cubicBezTo>
                <a:cubicBezTo>
                  <a:pt x="205900" y="442344"/>
                  <a:pt x="175196" y="411640"/>
                  <a:pt x="137320" y="411640"/>
                </a:cubicBezTo>
                <a:close/>
              </a:path>
            </a:pathLst>
          </a:custGeom>
          <a:solidFill>
            <a:srgbClr val="910830"/>
          </a:solidFill>
          <a:ln w="1424" cap="flat">
            <a:noFill/>
            <a:prstDash val="solid"/>
            <a:miter/>
          </a:ln>
        </p:spPr>
        <p:txBody>
          <a:bodyPr rtlCol="0" anchor="ctr"/>
          <a:lstStyle/>
          <a:p>
            <a:endParaRPr lang="en-GB"/>
          </a:p>
        </p:txBody>
      </p:sp>
      <p:sp>
        <p:nvSpPr>
          <p:cNvPr id="184" name="Grafik 315">
            <a:extLst>
              <a:ext uri="{FF2B5EF4-FFF2-40B4-BE49-F238E27FC236}">
                <a16:creationId xmlns:a16="http://schemas.microsoft.com/office/drawing/2014/main" id="{103F665F-A961-4448-8565-67F027EFADD7}"/>
              </a:ext>
            </a:extLst>
          </p:cNvPr>
          <p:cNvSpPr/>
          <p:nvPr/>
        </p:nvSpPr>
        <p:spPr>
          <a:xfrm>
            <a:off x="5603546" y="2783407"/>
            <a:ext cx="477023" cy="417395"/>
          </a:xfrm>
          <a:custGeom>
            <a:avLst/>
            <a:gdLst>
              <a:gd name="connsiteX0" fmla="*/ 183039 w 731520"/>
              <a:gd name="connsiteY0" fmla="*/ 640239 h 640080"/>
              <a:gd name="connsiteX1" fmla="*/ 548799 w 731520"/>
              <a:gd name="connsiteY1" fmla="*/ 640239 h 640080"/>
              <a:gd name="connsiteX2" fmla="*/ 548799 w 731520"/>
              <a:gd name="connsiteY2" fmla="*/ 68739 h 640080"/>
              <a:gd name="connsiteX3" fmla="*/ 480219 w 731520"/>
              <a:gd name="connsiteY3" fmla="*/ 159 h 640080"/>
              <a:gd name="connsiteX4" fmla="*/ 251619 w 731520"/>
              <a:gd name="connsiteY4" fmla="*/ 159 h 640080"/>
              <a:gd name="connsiteX5" fmla="*/ 183039 w 731520"/>
              <a:gd name="connsiteY5" fmla="*/ 68739 h 640080"/>
              <a:gd name="connsiteX6" fmla="*/ 183039 w 731520"/>
              <a:gd name="connsiteY6" fmla="*/ 640239 h 640080"/>
              <a:gd name="connsiteX7" fmla="*/ 274479 w 731520"/>
              <a:gd name="connsiteY7" fmla="*/ 91599 h 640080"/>
              <a:gd name="connsiteX8" fmla="*/ 457359 w 731520"/>
              <a:gd name="connsiteY8" fmla="*/ 91599 h 640080"/>
              <a:gd name="connsiteX9" fmla="*/ 457359 w 731520"/>
              <a:gd name="connsiteY9" fmla="*/ 137319 h 640080"/>
              <a:gd name="connsiteX10" fmla="*/ 274479 w 731520"/>
              <a:gd name="connsiteY10" fmla="*/ 137319 h 640080"/>
              <a:gd name="connsiteX11" fmla="*/ 274479 w 731520"/>
              <a:gd name="connsiteY11" fmla="*/ 91599 h 640080"/>
              <a:gd name="connsiteX12" fmla="*/ 731679 w 731520"/>
              <a:gd name="connsiteY12" fmla="*/ 205899 h 640080"/>
              <a:gd name="connsiteX13" fmla="*/ 731679 w 731520"/>
              <a:gd name="connsiteY13" fmla="*/ 571659 h 640080"/>
              <a:gd name="connsiteX14" fmla="*/ 663099 w 731520"/>
              <a:gd name="connsiteY14" fmla="*/ 640239 h 640080"/>
              <a:gd name="connsiteX15" fmla="*/ 594519 w 731520"/>
              <a:gd name="connsiteY15" fmla="*/ 640239 h 640080"/>
              <a:gd name="connsiteX16" fmla="*/ 594519 w 731520"/>
              <a:gd name="connsiteY16" fmla="*/ 137319 h 640080"/>
              <a:gd name="connsiteX17" fmla="*/ 663099 w 731520"/>
              <a:gd name="connsiteY17" fmla="*/ 137319 h 640080"/>
              <a:gd name="connsiteX18" fmla="*/ 731679 w 731520"/>
              <a:gd name="connsiteY18" fmla="*/ 205899 h 640080"/>
              <a:gd name="connsiteX19" fmla="*/ 137319 w 731520"/>
              <a:gd name="connsiteY19" fmla="*/ 640239 h 640080"/>
              <a:gd name="connsiteX20" fmla="*/ 68739 w 731520"/>
              <a:gd name="connsiteY20" fmla="*/ 640239 h 640080"/>
              <a:gd name="connsiteX21" fmla="*/ 159 w 731520"/>
              <a:gd name="connsiteY21" fmla="*/ 571659 h 640080"/>
              <a:gd name="connsiteX22" fmla="*/ 159 w 731520"/>
              <a:gd name="connsiteY22" fmla="*/ 205899 h 640080"/>
              <a:gd name="connsiteX23" fmla="*/ 68739 w 731520"/>
              <a:gd name="connsiteY23" fmla="*/ 137319 h 640080"/>
              <a:gd name="connsiteX24" fmla="*/ 137319 w 731520"/>
              <a:gd name="connsiteY24" fmla="*/ 137319 h 640080"/>
              <a:gd name="connsiteX25" fmla="*/ 137319 w 731520"/>
              <a:gd name="connsiteY25" fmla="*/ 6402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31520" h="640080">
                <a:moveTo>
                  <a:pt x="183039" y="640239"/>
                </a:moveTo>
                <a:lnTo>
                  <a:pt x="548799" y="640239"/>
                </a:lnTo>
                <a:lnTo>
                  <a:pt x="548799" y="68739"/>
                </a:lnTo>
                <a:cubicBezTo>
                  <a:pt x="548799" y="30877"/>
                  <a:pt x="518081" y="159"/>
                  <a:pt x="480219" y="159"/>
                </a:cubicBezTo>
                <a:lnTo>
                  <a:pt x="251619" y="159"/>
                </a:lnTo>
                <a:cubicBezTo>
                  <a:pt x="213757" y="159"/>
                  <a:pt x="183039" y="30877"/>
                  <a:pt x="183039" y="68739"/>
                </a:cubicBezTo>
                <a:lnTo>
                  <a:pt x="183039" y="640239"/>
                </a:lnTo>
                <a:close/>
                <a:moveTo>
                  <a:pt x="274479" y="91599"/>
                </a:moveTo>
                <a:lnTo>
                  <a:pt x="457359" y="91599"/>
                </a:lnTo>
                <a:lnTo>
                  <a:pt x="457359" y="137319"/>
                </a:lnTo>
                <a:lnTo>
                  <a:pt x="274479" y="137319"/>
                </a:lnTo>
                <a:lnTo>
                  <a:pt x="274479" y="91599"/>
                </a:lnTo>
                <a:close/>
                <a:moveTo>
                  <a:pt x="731679" y="205899"/>
                </a:moveTo>
                <a:lnTo>
                  <a:pt x="731679" y="571659"/>
                </a:lnTo>
                <a:cubicBezTo>
                  <a:pt x="731679" y="609521"/>
                  <a:pt x="700961" y="640239"/>
                  <a:pt x="663099" y="640239"/>
                </a:cubicBezTo>
                <a:lnTo>
                  <a:pt x="594519" y="640239"/>
                </a:lnTo>
                <a:lnTo>
                  <a:pt x="594519" y="137319"/>
                </a:lnTo>
                <a:lnTo>
                  <a:pt x="663099" y="137319"/>
                </a:lnTo>
                <a:cubicBezTo>
                  <a:pt x="700961" y="137319"/>
                  <a:pt x="731679" y="168037"/>
                  <a:pt x="731679" y="205899"/>
                </a:cubicBezTo>
                <a:close/>
                <a:moveTo>
                  <a:pt x="137319" y="640239"/>
                </a:moveTo>
                <a:lnTo>
                  <a:pt x="68739" y="640239"/>
                </a:lnTo>
                <a:cubicBezTo>
                  <a:pt x="30877" y="640239"/>
                  <a:pt x="159" y="609521"/>
                  <a:pt x="159" y="571659"/>
                </a:cubicBezTo>
                <a:lnTo>
                  <a:pt x="159" y="205899"/>
                </a:lnTo>
                <a:cubicBezTo>
                  <a:pt x="159" y="168037"/>
                  <a:pt x="30877" y="137319"/>
                  <a:pt x="68739" y="137319"/>
                </a:cubicBezTo>
                <a:lnTo>
                  <a:pt x="137319" y="137319"/>
                </a:lnTo>
                <a:lnTo>
                  <a:pt x="137319" y="640239"/>
                </a:lnTo>
                <a:close/>
              </a:path>
            </a:pathLst>
          </a:custGeom>
          <a:solidFill>
            <a:srgbClr val="910830"/>
          </a:solidFill>
          <a:ln w="1414" cap="flat">
            <a:noFill/>
            <a:prstDash val="solid"/>
            <a:miter/>
          </a:ln>
        </p:spPr>
        <p:txBody>
          <a:bodyPr rtlCol="0" anchor="ctr"/>
          <a:lstStyle/>
          <a:p>
            <a:endParaRPr lang="en-GB"/>
          </a:p>
        </p:txBody>
      </p:sp>
      <p:sp>
        <p:nvSpPr>
          <p:cNvPr id="185" name="Grafik 316">
            <a:extLst>
              <a:ext uri="{FF2B5EF4-FFF2-40B4-BE49-F238E27FC236}">
                <a16:creationId xmlns:a16="http://schemas.microsoft.com/office/drawing/2014/main" id="{5145160A-88A9-40A6-B4BC-80CD5A99CE3B}"/>
              </a:ext>
            </a:extLst>
          </p:cNvPr>
          <p:cNvSpPr/>
          <p:nvPr/>
        </p:nvSpPr>
        <p:spPr>
          <a:xfrm>
            <a:off x="8082264" y="3230617"/>
            <a:ext cx="357767" cy="477023"/>
          </a:xfrm>
          <a:custGeom>
            <a:avLst/>
            <a:gdLst>
              <a:gd name="connsiteX0" fmla="*/ 480219 w 548640"/>
              <a:gd name="connsiteY0" fmla="*/ 228759 h 731520"/>
              <a:gd name="connsiteX1" fmla="*/ 68739 w 548640"/>
              <a:gd name="connsiteY1" fmla="*/ 228759 h 731520"/>
              <a:gd name="connsiteX2" fmla="*/ 159 w 548640"/>
              <a:gd name="connsiteY2" fmla="*/ 297339 h 731520"/>
              <a:gd name="connsiteX3" fmla="*/ 159 w 548640"/>
              <a:gd name="connsiteY3" fmla="*/ 617379 h 731520"/>
              <a:gd name="connsiteX4" fmla="*/ 68739 w 548640"/>
              <a:gd name="connsiteY4" fmla="*/ 685959 h 731520"/>
              <a:gd name="connsiteX5" fmla="*/ 91599 w 548640"/>
              <a:gd name="connsiteY5" fmla="*/ 685959 h 731520"/>
              <a:gd name="connsiteX6" fmla="*/ 91599 w 548640"/>
              <a:gd name="connsiteY6" fmla="*/ 708819 h 731520"/>
              <a:gd name="connsiteX7" fmla="*/ 114459 w 548640"/>
              <a:gd name="connsiteY7" fmla="*/ 731679 h 731520"/>
              <a:gd name="connsiteX8" fmla="*/ 160179 w 548640"/>
              <a:gd name="connsiteY8" fmla="*/ 731679 h 731520"/>
              <a:gd name="connsiteX9" fmla="*/ 183039 w 548640"/>
              <a:gd name="connsiteY9" fmla="*/ 708819 h 731520"/>
              <a:gd name="connsiteX10" fmla="*/ 183039 w 548640"/>
              <a:gd name="connsiteY10" fmla="*/ 685959 h 731520"/>
              <a:gd name="connsiteX11" fmla="*/ 365919 w 548640"/>
              <a:gd name="connsiteY11" fmla="*/ 685959 h 731520"/>
              <a:gd name="connsiteX12" fmla="*/ 365919 w 548640"/>
              <a:gd name="connsiteY12" fmla="*/ 708819 h 731520"/>
              <a:gd name="connsiteX13" fmla="*/ 388779 w 548640"/>
              <a:gd name="connsiteY13" fmla="*/ 731679 h 731520"/>
              <a:gd name="connsiteX14" fmla="*/ 434499 w 548640"/>
              <a:gd name="connsiteY14" fmla="*/ 731679 h 731520"/>
              <a:gd name="connsiteX15" fmla="*/ 457359 w 548640"/>
              <a:gd name="connsiteY15" fmla="*/ 708819 h 731520"/>
              <a:gd name="connsiteX16" fmla="*/ 457359 w 548640"/>
              <a:gd name="connsiteY16" fmla="*/ 685959 h 731520"/>
              <a:gd name="connsiteX17" fmla="*/ 480219 w 548640"/>
              <a:gd name="connsiteY17" fmla="*/ 685959 h 731520"/>
              <a:gd name="connsiteX18" fmla="*/ 548799 w 548640"/>
              <a:gd name="connsiteY18" fmla="*/ 617379 h 731520"/>
              <a:gd name="connsiteX19" fmla="*/ 548799 w 548640"/>
              <a:gd name="connsiteY19" fmla="*/ 297339 h 731520"/>
              <a:gd name="connsiteX20" fmla="*/ 480219 w 548640"/>
              <a:gd name="connsiteY20" fmla="*/ 228759 h 731520"/>
              <a:gd name="connsiteX21" fmla="*/ 457359 w 548640"/>
              <a:gd name="connsiteY21" fmla="*/ 537369 h 731520"/>
              <a:gd name="connsiteX22" fmla="*/ 445929 w 548640"/>
              <a:gd name="connsiteY22" fmla="*/ 548799 h 731520"/>
              <a:gd name="connsiteX23" fmla="*/ 103029 w 548640"/>
              <a:gd name="connsiteY23" fmla="*/ 548799 h 731520"/>
              <a:gd name="connsiteX24" fmla="*/ 91599 w 548640"/>
              <a:gd name="connsiteY24" fmla="*/ 537369 h 731520"/>
              <a:gd name="connsiteX25" fmla="*/ 91599 w 548640"/>
              <a:gd name="connsiteY25" fmla="*/ 514509 h 731520"/>
              <a:gd name="connsiteX26" fmla="*/ 103029 w 548640"/>
              <a:gd name="connsiteY26" fmla="*/ 503079 h 731520"/>
              <a:gd name="connsiteX27" fmla="*/ 445929 w 548640"/>
              <a:gd name="connsiteY27" fmla="*/ 503079 h 731520"/>
              <a:gd name="connsiteX28" fmla="*/ 457359 w 548640"/>
              <a:gd name="connsiteY28" fmla="*/ 514509 h 731520"/>
              <a:gd name="connsiteX29" fmla="*/ 457359 w 548640"/>
              <a:gd name="connsiteY29" fmla="*/ 537369 h 731520"/>
              <a:gd name="connsiteX30" fmla="*/ 457359 w 548640"/>
              <a:gd name="connsiteY30" fmla="*/ 400209 h 731520"/>
              <a:gd name="connsiteX31" fmla="*/ 445929 w 548640"/>
              <a:gd name="connsiteY31" fmla="*/ 411639 h 731520"/>
              <a:gd name="connsiteX32" fmla="*/ 103029 w 548640"/>
              <a:gd name="connsiteY32" fmla="*/ 411639 h 731520"/>
              <a:gd name="connsiteX33" fmla="*/ 91599 w 548640"/>
              <a:gd name="connsiteY33" fmla="*/ 400209 h 731520"/>
              <a:gd name="connsiteX34" fmla="*/ 91599 w 548640"/>
              <a:gd name="connsiteY34" fmla="*/ 377349 h 731520"/>
              <a:gd name="connsiteX35" fmla="*/ 103029 w 548640"/>
              <a:gd name="connsiteY35" fmla="*/ 365919 h 731520"/>
              <a:gd name="connsiteX36" fmla="*/ 445929 w 548640"/>
              <a:gd name="connsiteY36" fmla="*/ 365919 h 731520"/>
              <a:gd name="connsiteX37" fmla="*/ 457359 w 548640"/>
              <a:gd name="connsiteY37" fmla="*/ 377349 h 731520"/>
              <a:gd name="connsiteX38" fmla="*/ 457359 w 548640"/>
              <a:gd name="connsiteY38" fmla="*/ 400209 h 731520"/>
              <a:gd name="connsiteX39" fmla="*/ 205899 w 548640"/>
              <a:gd name="connsiteY39" fmla="*/ 68739 h 731520"/>
              <a:gd name="connsiteX40" fmla="*/ 343059 w 548640"/>
              <a:gd name="connsiteY40" fmla="*/ 68739 h 731520"/>
              <a:gd name="connsiteX41" fmla="*/ 343059 w 548640"/>
              <a:gd name="connsiteY41" fmla="*/ 183039 h 731520"/>
              <a:gd name="connsiteX42" fmla="*/ 411639 w 548640"/>
              <a:gd name="connsiteY42" fmla="*/ 183039 h 731520"/>
              <a:gd name="connsiteX43" fmla="*/ 411639 w 548640"/>
              <a:gd name="connsiteY43" fmla="*/ 68739 h 731520"/>
              <a:gd name="connsiteX44" fmla="*/ 343059 w 548640"/>
              <a:gd name="connsiteY44" fmla="*/ 159 h 731520"/>
              <a:gd name="connsiteX45" fmla="*/ 205899 w 548640"/>
              <a:gd name="connsiteY45" fmla="*/ 159 h 731520"/>
              <a:gd name="connsiteX46" fmla="*/ 137319 w 548640"/>
              <a:gd name="connsiteY46" fmla="*/ 68739 h 731520"/>
              <a:gd name="connsiteX47" fmla="*/ 137319 w 548640"/>
              <a:gd name="connsiteY47" fmla="*/ 183039 h 731520"/>
              <a:gd name="connsiteX48" fmla="*/ 205899 w 548640"/>
              <a:gd name="connsiteY48" fmla="*/ 183039 h 731520"/>
              <a:gd name="connsiteX49" fmla="*/ 205899 w 548640"/>
              <a:gd name="connsiteY49" fmla="*/ 687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548640" h="731520">
                <a:moveTo>
                  <a:pt x="480219" y="228759"/>
                </a:moveTo>
                <a:lnTo>
                  <a:pt x="68739" y="228759"/>
                </a:lnTo>
                <a:cubicBezTo>
                  <a:pt x="30863" y="228759"/>
                  <a:pt x="159" y="259463"/>
                  <a:pt x="159" y="297339"/>
                </a:cubicBezTo>
                <a:lnTo>
                  <a:pt x="159" y="617379"/>
                </a:lnTo>
                <a:cubicBezTo>
                  <a:pt x="159" y="655255"/>
                  <a:pt x="30863" y="685959"/>
                  <a:pt x="68739" y="685959"/>
                </a:cubicBezTo>
                <a:lnTo>
                  <a:pt x="91599" y="685959"/>
                </a:lnTo>
                <a:lnTo>
                  <a:pt x="91599" y="708819"/>
                </a:lnTo>
                <a:cubicBezTo>
                  <a:pt x="91599" y="721449"/>
                  <a:pt x="101829" y="731679"/>
                  <a:pt x="114459" y="731679"/>
                </a:cubicBezTo>
                <a:lnTo>
                  <a:pt x="160179" y="731679"/>
                </a:lnTo>
                <a:cubicBezTo>
                  <a:pt x="172809" y="731679"/>
                  <a:pt x="183039" y="721449"/>
                  <a:pt x="183039" y="708819"/>
                </a:cubicBezTo>
                <a:lnTo>
                  <a:pt x="183039" y="685959"/>
                </a:lnTo>
                <a:lnTo>
                  <a:pt x="365919" y="685959"/>
                </a:lnTo>
                <a:lnTo>
                  <a:pt x="365919" y="708819"/>
                </a:lnTo>
                <a:cubicBezTo>
                  <a:pt x="365919" y="721449"/>
                  <a:pt x="376149" y="731679"/>
                  <a:pt x="388779" y="731679"/>
                </a:cubicBezTo>
                <a:lnTo>
                  <a:pt x="434499" y="731679"/>
                </a:lnTo>
                <a:cubicBezTo>
                  <a:pt x="447129" y="731679"/>
                  <a:pt x="457359" y="721449"/>
                  <a:pt x="457359" y="708819"/>
                </a:cubicBezTo>
                <a:lnTo>
                  <a:pt x="457359" y="685959"/>
                </a:lnTo>
                <a:lnTo>
                  <a:pt x="480219" y="685959"/>
                </a:lnTo>
                <a:cubicBezTo>
                  <a:pt x="518095" y="685959"/>
                  <a:pt x="548799" y="655255"/>
                  <a:pt x="548799" y="617379"/>
                </a:cubicBezTo>
                <a:lnTo>
                  <a:pt x="548799" y="297339"/>
                </a:lnTo>
                <a:cubicBezTo>
                  <a:pt x="548799" y="259463"/>
                  <a:pt x="518095" y="228759"/>
                  <a:pt x="480219" y="228759"/>
                </a:cubicBezTo>
                <a:close/>
                <a:moveTo>
                  <a:pt x="457359" y="537369"/>
                </a:moveTo>
                <a:cubicBezTo>
                  <a:pt x="457359" y="543684"/>
                  <a:pt x="452244" y="548799"/>
                  <a:pt x="445929" y="548799"/>
                </a:cubicBezTo>
                <a:lnTo>
                  <a:pt x="103029" y="548799"/>
                </a:lnTo>
                <a:cubicBezTo>
                  <a:pt x="96714" y="548799"/>
                  <a:pt x="91599" y="543684"/>
                  <a:pt x="91599" y="537369"/>
                </a:cubicBezTo>
                <a:lnTo>
                  <a:pt x="91599" y="514509"/>
                </a:lnTo>
                <a:cubicBezTo>
                  <a:pt x="91599" y="508194"/>
                  <a:pt x="96714" y="503079"/>
                  <a:pt x="103029" y="503079"/>
                </a:cubicBezTo>
                <a:lnTo>
                  <a:pt x="445929" y="503079"/>
                </a:lnTo>
                <a:cubicBezTo>
                  <a:pt x="452244" y="503079"/>
                  <a:pt x="457359" y="508194"/>
                  <a:pt x="457359" y="514509"/>
                </a:cubicBezTo>
                <a:lnTo>
                  <a:pt x="457359" y="537369"/>
                </a:lnTo>
                <a:close/>
                <a:moveTo>
                  <a:pt x="457359" y="400209"/>
                </a:moveTo>
                <a:cubicBezTo>
                  <a:pt x="457359" y="406524"/>
                  <a:pt x="452244" y="411639"/>
                  <a:pt x="445929" y="411639"/>
                </a:cubicBezTo>
                <a:lnTo>
                  <a:pt x="103029" y="411639"/>
                </a:lnTo>
                <a:cubicBezTo>
                  <a:pt x="96714" y="411639"/>
                  <a:pt x="91599" y="406524"/>
                  <a:pt x="91599" y="400209"/>
                </a:cubicBezTo>
                <a:lnTo>
                  <a:pt x="91599" y="377349"/>
                </a:lnTo>
                <a:cubicBezTo>
                  <a:pt x="91599" y="371034"/>
                  <a:pt x="96714" y="365919"/>
                  <a:pt x="103029" y="365919"/>
                </a:cubicBezTo>
                <a:lnTo>
                  <a:pt x="445929" y="365919"/>
                </a:lnTo>
                <a:cubicBezTo>
                  <a:pt x="452244" y="365919"/>
                  <a:pt x="457359" y="371034"/>
                  <a:pt x="457359" y="377349"/>
                </a:cubicBezTo>
                <a:lnTo>
                  <a:pt x="457359" y="400209"/>
                </a:lnTo>
                <a:close/>
                <a:moveTo>
                  <a:pt x="205899" y="68739"/>
                </a:moveTo>
                <a:lnTo>
                  <a:pt x="343059" y="68739"/>
                </a:lnTo>
                <a:lnTo>
                  <a:pt x="343059" y="183039"/>
                </a:lnTo>
                <a:lnTo>
                  <a:pt x="411639" y="183039"/>
                </a:lnTo>
                <a:lnTo>
                  <a:pt x="411639" y="68739"/>
                </a:lnTo>
                <a:cubicBezTo>
                  <a:pt x="411639" y="30863"/>
                  <a:pt x="380935" y="159"/>
                  <a:pt x="343059" y="159"/>
                </a:cubicBezTo>
                <a:lnTo>
                  <a:pt x="205899" y="159"/>
                </a:lnTo>
                <a:cubicBezTo>
                  <a:pt x="168023" y="159"/>
                  <a:pt x="137319" y="30863"/>
                  <a:pt x="137319" y="68739"/>
                </a:cubicBezTo>
                <a:lnTo>
                  <a:pt x="137319" y="183039"/>
                </a:lnTo>
                <a:lnTo>
                  <a:pt x="205899" y="183039"/>
                </a:lnTo>
                <a:lnTo>
                  <a:pt x="205899" y="68739"/>
                </a:lnTo>
                <a:close/>
              </a:path>
            </a:pathLst>
          </a:custGeom>
          <a:solidFill>
            <a:srgbClr val="910830"/>
          </a:solidFill>
          <a:ln w="1414" cap="flat">
            <a:noFill/>
            <a:prstDash val="solid"/>
            <a:miter/>
          </a:ln>
        </p:spPr>
        <p:txBody>
          <a:bodyPr rtlCol="0" anchor="ctr"/>
          <a:lstStyle/>
          <a:p>
            <a:endParaRPr lang="en-GB"/>
          </a:p>
        </p:txBody>
      </p:sp>
      <p:sp>
        <p:nvSpPr>
          <p:cNvPr id="186" name="Grafik 317">
            <a:extLst>
              <a:ext uri="{FF2B5EF4-FFF2-40B4-BE49-F238E27FC236}">
                <a16:creationId xmlns:a16="http://schemas.microsoft.com/office/drawing/2014/main" id="{3E8865D3-CD07-4342-9E13-B7EDCBA776D2}"/>
              </a:ext>
            </a:extLst>
          </p:cNvPr>
          <p:cNvSpPr/>
          <p:nvPr/>
        </p:nvSpPr>
        <p:spPr>
          <a:xfrm>
            <a:off x="2494615" y="3230617"/>
            <a:ext cx="477023" cy="477023"/>
          </a:xfrm>
          <a:custGeom>
            <a:avLst/>
            <a:gdLst>
              <a:gd name="connsiteX0" fmla="*/ 365919 w 731520"/>
              <a:gd name="connsiteY0" fmla="*/ 228759 h 731520"/>
              <a:gd name="connsiteX1" fmla="*/ 228759 w 731520"/>
              <a:gd name="connsiteY1" fmla="*/ 365919 h 731520"/>
              <a:gd name="connsiteX2" fmla="*/ 365919 w 731520"/>
              <a:gd name="connsiteY2" fmla="*/ 503079 h 731520"/>
              <a:gd name="connsiteX3" fmla="*/ 503079 w 731520"/>
              <a:gd name="connsiteY3" fmla="*/ 365919 h 731520"/>
              <a:gd name="connsiteX4" fmla="*/ 365919 w 731520"/>
              <a:gd name="connsiteY4" fmla="*/ 228759 h 731520"/>
              <a:gd name="connsiteX5" fmla="*/ 717963 w 731520"/>
              <a:gd name="connsiteY5" fmla="*/ 343773 h 731520"/>
              <a:gd name="connsiteX6" fmla="*/ 582660 w 731520"/>
              <a:gd name="connsiteY6" fmla="*/ 276194 h 731520"/>
              <a:gd name="connsiteX7" fmla="*/ 630524 w 731520"/>
              <a:gd name="connsiteY7" fmla="*/ 132747 h 731520"/>
              <a:gd name="connsiteX8" fmla="*/ 599234 w 731520"/>
              <a:gd name="connsiteY8" fmla="*/ 101457 h 731520"/>
              <a:gd name="connsiteX9" fmla="*/ 455787 w 731520"/>
              <a:gd name="connsiteY9" fmla="*/ 149321 h 731520"/>
              <a:gd name="connsiteX10" fmla="*/ 388065 w 731520"/>
              <a:gd name="connsiteY10" fmla="*/ 13875 h 731520"/>
              <a:gd name="connsiteX11" fmla="*/ 343773 w 731520"/>
              <a:gd name="connsiteY11" fmla="*/ 13875 h 731520"/>
              <a:gd name="connsiteX12" fmla="*/ 276194 w 731520"/>
              <a:gd name="connsiteY12" fmla="*/ 149178 h 731520"/>
              <a:gd name="connsiteX13" fmla="*/ 132604 w 731520"/>
              <a:gd name="connsiteY13" fmla="*/ 101315 h 731520"/>
              <a:gd name="connsiteX14" fmla="*/ 101315 w 731520"/>
              <a:gd name="connsiteY14" fmla="*/ 132604 h 731520"/>
              <a:gd name="connsiteX15" fmla="*/ 149178 w 731520"/>
              <a:gd name="connsiteY15" fmla="*/ 276051 h 731520"/>
              <a:gd name="connsiteX16" fmla="*/ 13875 w 731520"/>
              <a:gd name="connsiteY16" fmla="*/ 343773 h 731520"/>
              <a:gd name="connsiteX17" fmla="*/ 13875 w 731520"/>
              <a:gd name="connsiteY17" fmla="*/ 388065 h 731520"/>
              <a:gd name="connsiteX18" fmla="*/ 149178 w 731520"/>
              <a:gd name="connsiteY18" fmla="*/ 455645 h 731520"/>
              <a:gd name="connsiteX19" fmla="*/ 101315 w 731520"/>
              <a:gd name="connsiteY19" fmla="*/ 599234 h 731520"/>
              <a:gd name="connsiteX20" fmla="*/ 132604 w 731520"/>
              <a:gd name="connsiteY20" fmla="*/ 630524 h 731520"/>
              <a:gd name="connsiteX21" fmla="*/ 276051 w 731520"/>
              <a:gd name="connsiteY21" fmla="*/ 582660 h 731520"/>
              <a:gd name="connsiteX22" fmla="*/ 343631 w 731520"/>
              <a:gd name="connsiteY22" fmla="*/ 717963 h 731520"/>
              <a:gd name="connsiteX23" fmla="*/ 387922 w 731520"/>
              <a:gd name="connsiteY23" fmla="*/ 717963 h 731520"/>
              <a:gd name="connsiteX24" fmla="*/ 455502 w 731520"/>
              <a:gd name="connsiteY24" fmla="*/ 582660 h 731520"/>
              <a:gd name="connsiteX25" fmla="*/ 598948 w 731520"/>
              <a:gd name="connsiteY25" fmla="*/ 630524 h 731520"/>
              <a:gd name="connsiteX26" fmla="*/ 630238 w 731520"/>
              <a:gd name="connsiteY26" fmla="*/ 599234 h 731520"/>
              <a:gd name="connsiteX27" fmla="*/ 582375 w 731520"/>
              <a:gd name="connsiteY27" fmla="*/ 455787 h 731520"/>
              <a:gd name="connsiteX28" fmla="*/ 717677 w 731520"/>
              <a:gd name="connsiteY28" fmla="*/ 388208 h 731520"/>
              <a:gd name="connsiteX29" fmla="*/ 717963 w 731520"/>
              <a:gd name="connsiteY29" fmla="*/ 343773 h 731520"/>
              <a:gd name="connsiteX30" fmla="*/ 495221 w 731520"/>
              <a:gd name="connsiteY30" fmla="*/ 495221 h 731520"/>
              <a:gd name="connsiteX31" fmla="*/ 236617 w 731520"/>
              <a:gd name="connsiteY31" fmla="*/ 495221 h 731520"/>
              <a:gd name="connsiteX32" fmla="*/ 236617 w 731520"/>
              <a:gd name="connsiteY32" fmla="*/ 236617 h 731520"/>
              <a:gd name="connsiteX33" fmla="*/ 495221 w 731520"/>
              <a:gd name="connsiteY33" fmla="*/ 236617 h 731520"/>
              <a:gd name="connsiteX34" fmla="*/ 495221 w 731520"/>
              <a:gd name="connsiteY34" fmla="*/ 4952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31520" h="731520">
                <a:moveTo>
                  <a:pt x="365919" y="228759"/>
                </a:moveTo>
                <a:cubicBezTo>
                  <a:pt x="290338" y="228759"/>
                  <a:pt x="228759" y="290338"/>
                  <a:pt x="228759" y="365919"/>
                </a:cubicBezTo>
                <a:cubicBezTo>
                  <a:pt x="228759" y="441500"/>
                  <a:pt x="290338" y="503079"/>
                  <a:pt x="365919" y="503079"/>
                </a:cubicBezTo>
                <a:cubicBezTo>
                  <a:pt x="441500" y="503079"/>
                  <a:pt x="503079" y="441500"/>
                  <a:pt x="503079" y="365919"/>
                </a:cubicBezTo>
                <a:cubicBezTo>
                  <a:pt x="503079" y="290338"/>
                  <a:pt x="441500" y="228759"/>
                  <a:pt x="365919" y="228759"/>
                </a:cubicBezTo>
                <a:close/>
                <a:moveTo>
                  <a:pt x="717963" y="343773"/>
                </a:moveTo>
                <a:lnTo>
                  <a:pt x="582660" y="276194"/>
                </a:lnTo>
                <a:lnTo>
                  <a:pt x="630524" y="132747"/>
                </a:lnTo>
                <a:cubicBezTo>
                  <a:pt x="636953" y="113316"/>
                  <a:pt x="618522" y="94885"/>
                  <a:pt x="599234" y="101457"/>
                </a:cubicBezTo>
                <a:lnTo>
                  <a:pt x="455787" y="149321"/>
                </a:lnTo>
                <a:lnTo>
                  <a:pt x="388065" y="13875"/>
                </a:lnTo>
                <a:cubicBezTo>
                  <a:pt x="378921" y="-4413"/>
                  <a:pt x="352917" y="-4413"/>
                  <a:pt x="343773" y="13875"/>
                </a:cubicBezTo>
                <a:lnTo>
                  <a:pt x="276194" y="149178"/>
                </a:lnTo>
                <a:lnTo>
                  <a:pt x="132604" y="101315"/>
                </a:lnTo>
                <a:cubicBezTo>
                  <a:pt x="113173" y="94885"/>
                  <a:pt x="94742" y="113316"/>
                  <a:pt x="101315" y="132604"/>
                </a:cubicBezTo>
                <a:lnTo>
                  <a:pt x="149178" y="276051"/>
                </a:lnTo>
                <a:lnTo>
                  <a:pt x="13875" y="343773"/>
                </a:lnTo>
                <a:cubicBezTo>
                  <a:pt x="-4413" y="352917"/>
                  <a:pt x="-4413" y="378921"/>
                  <a:pt x="13875" y="388065"/>
                </a:cubicBezTo>
                <a:lnTo>
                  <a:pt x="149178" y="455645"/>
                </a:lnTo>
                <a:lnTo>
                  <a:pt x="101315" y="599234"/>
                </a:lnTo>
                <a:cubicBezTo>
                  <a:pt x="94885" y="618665"/>
                  <a:pt x="113316" y="637096"/>
                  <a:pt x="132604" y="630524"/>
                </a:cubicBezTo>
                <a:lnTo>
                  <a:pt x="276051" y="582660"/>
                </a:lnTo>
                <a:lnTo>
                  <a:pt x="343631" y="717963"/>
                </a:lnTo>
                <a:cubicBezTo>
                  <a:pt x="352775" y="736251"/>
                  <a:pt x="378778" y="736251"/>
                  <a:pt x="387922" y="717963"/>
                </a:cubicBezTo>
                <a:lnTo>
                  <a:pt x="455502" y="582660"/>
                </a:lnTo>
                <a:lnTo>
                  <a:pt x="598948" y="630524"/>
                </a:lnTo>
                <a:cubicBezTo>
                  <a:pt x="618379" y="636953"/>
                  <a:pt x="636810" y="618522"/>
                  <a:pt x="630238" y="599234"/>
                </a:cubicBezTo>
                <a:lnTo>
                  <a:pt x="582375" y="455787"/>
                </a:lnTo>
                <a:lnTo>
                  <a:pt x="717677" y="388208"/>
                </a:lnTo>
                <a:cubicBezTo>
                  <a:pt x="736251" y="378921"/>
                  <a:pt x="736251" y="352917"/>
                  <a:pt x="717963" y="343773"/>
                </a:cubicBezTo>
                <a:close/>
                <a:moveTo>
                  <a:pt x="495221" y="495221"/>
                </a:moveTo>
                <a:cubicBezTo>
                  <a:pt x="423926" y="566516"/>
                  <a:pt x="307912" y="566516"/>
                  <a:pt x="236617" y="495221"/>
                </a:cubicBezTo>
                <a:cubicBezTo>
                  <a:pt x="165323" y="423926"/>
                  <a:pt x="165323" y="307912"/>
                  <a:pt x="236617" y="236617"/>
                </a:cubicBezTo>
                <a:cubicBezTo>
                  <a:pt x="307912" y="165323"/>
                  <a:pt x="423926" y="165323"/>
                  <a:pt x="495221" y="236617"/>
                </a:cubicBezTo>
                <a:cubicBezTo>
                  <a:pt x="566516" y="307912"/>
                  <a:pt x="566516" y="423926"/>
                  <a:pt x="495221" y="495221"/>
                </a:cubicBezTo>
                <a:close/>
              </a:path>
            </a:pathLst>
          </a:custGeom>
          <a:solidFill>
            <a:srgbClr val="910830"/>
          </a:solidFill>
          <a:ln w="1414" cap="flat">
            <a:noFill/>
            <a:prstDash val="solid"/>
            <a:miter/>
          </a:ln>
        </p:spPr>
        <p:txBody>
          <a:bodyPr rtlCol="0" anchor="ctr"/>
          <a:lstStyle/>
          <a:p>
            <a:endParaRPr lang="en-GB"/>
          </a:p>
        </p:txBody>
      </p:sp>
      <p:sp>
        <p:nvSpPr>
          <p:cNvPr id="187" name="Grafik 318">
            <a:extLst>
              <a:ext uri="{FF2B5EF4-FFF2-40B4-BE49-F238E27FC236}">
                <a16:creationId xmlns:a16="http://schemas.microsoft.com/office/drawing/2014/main" id="{70FA5A71-B7E6-409B-A321-13554FA6F059}"/>
              </a:ext>
            </a:extLst>
          </p:cNvPr>
          <p:cNvSpPr/>
          <p:nvPr/>
        </p:nvSpPr>
        <p:spPr>
          <a:xfrm>
            <a:off x="3014864" y="3260431"/>
            <a:ext cx="477023" cy="417395"/>
          </a:xfrm>
          <a:custGeom>
            <a:avLst/>
            <a:gdLst>
              <a:gd name="connsiteX0" fmla="*/ 564798 w 731520"/>
              <a:gd name="connsiteY0" fmla="*/ 320199 h 640080"/>
              <a:gd name="connsiteX1" fmla="*/ 616612 w 731520"/>
              <a:gd name="connsiteY1" fmla="*/ 273872 h 640080"/>
              <a:gd name="connsiteX2" fmla="*/ 688537 w 731520"/>
              <a:gd name="connsiteY2" fmla="*/ 218348 h 640080"/>
              <a:gd name="connsiteX3" fmla="*/ 725604 w 731520"/>
              <a:gd name="connsiteY3" fmla="*/ 126098 h 640080"/>
              <a:gd name="connsiteX4" fmla="*/ 585858 w 731520"/>
              <a:gd name="connsiteY4" fmla="*/ 159 h 640080"/>
              <a:gd name="connsiteX5" fmla="*/ 450938 w 731520"/>
              <a:gd name="connsiteY5" fmla="*/ 72235 h 640080"/>
              <a:gd name="connsiteX6" fmla="*/ 457543 w 731520"/>
              <a:gd name="connsiteY6" fmla="*/ 103475 h 640080"/>
              <a:gd name="connsiteX7" fmla="*/ 500875 w 731520"/>
              <a:gd name="connsiteY7" fmla="*/ 132473 h 640080"/>
              <a:gd name="connsiteX8" fmla="*/ 531778 w 731520"/>
              <a:gd name="connsiteY8" fmla="*/ 127309 h 640080"/>
              <a:gd name="connsiteX9" fmla="*/ 577023 w 731520"/>
              <a:gd name="connsiteY9" fmla="*/ 101270 h 640080"/>
              <a:gd name="connsiteX10" fmla="*/ 614550 w 731520"/>
              <a:gd name="connsiteY10" fmla="*/ 135486 h 640080"/>
              <a:gd name="connsiteX11" fmla="*/ 443905 w 731520"/>
              <a:gd name="connsiteY11" fmla="*/ 364120 h 640080"/>
              <a:gd name="connsiteX12" fmla="*/ 445926 w 731520"/>
              <a:gd name="connsiteY12" fmla="*/ 391739 h 640080"/>
              <a:gd name="connsiteX13" fmla="*/ 468600 w 731520"/>
              <a:gd name="connsiteY13" fmla="*/ 411639 h 640080"/>
              <a:gd name="connsiteX14" fmla="*/ 708819 w 731520"/>
              <a:gd name="connsiteY14" fmla="*/ 411639 h 640080"/>
              <a:gd name="connsiteX15" fmla="*/ 731679 w 731520"/>
              <a:gd name="connsiteY15" fmla="*/ 388779 h 640080"/>
              <a:gd name="connsiteX16" fmla="*/ 731679 w 731520"/>
              <a:gd name="connsiteY16" fmla="*/ 343059 h 640080"/>
              <a:gd name="connsiteX17" fmla="*/ 708819 w 731520"/>
              <a:gd name="connsiteY17" fmla="*/ 320199 h 640080"/>
              <a:gd name="connsiteX18" fmla="*/ 564798 w 731520"/>
              <a:gd name="connsiteY18" fmla="*/ 320199 h 640080"/>
              <a:gd name="connsiteX19" fmla="*/ 388779 w 731520"/>
              <a:gd name="connsiteY19" fmla="*/ 548799 h 640080"/>
              <a:gd name="connsiteX20" fmla="*/ 411639 w 731520"/>
              <a:gd name="connsiteY20" fmla="*/ 571659 h 640080"/>
              <a:gd name="connsiteX21" fmla="*/ 411639 w 731520"/>
              <a:gd name="connsiteY21" fmla="*/ 617379 h 640080"/>
              <a:gd name="connsiteX22" fmla="*/ 388779 w 731520"/>
              <a:gd name="connsiteY22" fmla="*/ 640239 h 640080"/>
              <a:gd name="connsiteX23" fmla="*/ 299627 w 731520"/>
              <a:gd name="connsiteY23" fmla="*/ 640239 h 640080"/>
              <a:gd name="connsiteX24" fmla="*/ 280280 w 731520"/>
              <a:gd name="connsiteY24" fmla="*/ 629555 h 640080"/>
              <a:gd name="connsiteX25" fmla="*/ 214984 w 731520"/>
              <a:gd name="connsiteY25" fmla="*/ 525806 h 640080"/>
              <a:gd name="connsiteX26" fmla="*/ 206133 w 731520"/>
              <a:gd name="connsiteY26" fmla="*/ 511220 h 640080"/>
              <a:gd name="connsiteX27" fmla="*/ 197741 w 731520"/>
              <a:gd name="connsiteY27" fmla="*/ 526339 h 640080"/>
              <a:gd name="connsiteX28" fmla="*/ 133859 w 731520"/>
              <a:gd name="connsiteY28" fmla="*/ 629419 h 640080"/>
              <a:gd name="connsiteX29" fmla="*/ 114428 w 731520"/>
              <a:gd name="connsiteY29" fmla="*/ 640238 h 640080"/>
              <a:gd name="connsiteX30" fmla="*/ 23019 w 731520"/>
              <a:gd name="connsiteY30" fmla="*/ 640238 h 640080"/>
              <a:gd name="connsiteX31" fmla="*/ 159 w 731520"/>
              <a:gd name="connsiteY31" fmla="*/ 617378 h 640080"/>
              <a:gd name="connsiteX32" fmla="*/ 159 w 731520"/>
              <a:gd name="connsiteY32" fmla="*/ 571658 h 640080"/>
              <a:gd name="connsiteX33" fmla="*/ 23019 w 731520"/>
              <a:gd name="connsiteY33" fmla="*/ 548798 h 640080"/>
              <a:gd name="connsiteX34" fmla="*/ 60631 w 731520"/>
              <a:gd name="connsiteY34" fmla="*/ 548798 h 640080"/>
              <a:gd name="connsiteX35" fmla="*/ 141430 w 731520"/>
              <a:gd name="connsiteY35" fmla="*/ 430627 h 640080"/>
              <a:gd name="connsiteX36" fmla="*/ 66040 w 731520"/>
              <a:gd name="connsiteY36" fmla="*/ 320199 h 640080"/>
              <a:gd name="connsiteX37" fmla="*/ 23019 w 731520"/>
              <a:gd name="connsiteY37" fmla="*/ 320199 h 640080"/>
              <a:gd name="connsiteX38" fmla="*/ 159 w 731520"/>
              <a:gd name="connsiteY38" fmla="*/ 297339 h 640080"/>
              <a:gd name="connsiteX39" fmla="*/ 159 w 731520"/>
              <a:gd name="connsiteY39" fmla="*/ 251619 h 640080"/>
              <a:gd name="connsiteX40" fmla="*/ 23019 w 731520"/>
              <a:gd name="connsiteY40" fmla="*/ 228759 h 640080"/>
              <a:gd name="connsiteX41" fmla="*/ 121326 w 731520"/>
              <a:gd name="connsiteY41" fmla="*/ 228759 h 640080"/>
              <a:gd name="connsiteX42" fmla="*/ 140821 w 731520"/>
              <a:gd name="connsiteY42" fmla="*/ 239680 h 640080"/>
              <a:gd name="connsiteX43" fmla="*/ 197802 w 731520"/>
              <a:gd name="connsiteY43" fmla="*/ 332729 h 640080"/>
              <a:gd name="connsiteX44" fmla="*/ 205985 w 731520"/>
              <a:gd name="connsiteY44" fmla="*/ 347545 h 640080"/>
              <a:gd name="connsiteX45" fmla="*/ 214896 w 731520"/>
              <a:gd name="connsiteY45" fmla="*/ 332491 h 640080"/>
              <a:gd name="connsiteX46" fmla="*/ 272520 w 731520"/>
              <a:gd name="connsiteY46" fmla="*/ 239572 h 640080"/>
              <a:gd name="connsiteX47" fmla="*/ 291948 w 731520"/>
              <a:gd name="connsiteY47" fmla="*/ 228760 h 640080"/>
              <a:gd name="connsiteX48" fmla="*/ 388779 w 731520"/>
              <a:gd name="connsiteY48" fmla="*/ 228761 h 640080"/>
              <a:gd name="connsiteX49" fmla="*/ 411639 w 731520"/>
              <a:gd name="connsiteY49" fmla="*/ 251621 h 640080"/>
              <a:gd name="connsiteX50" fmla="*/ 411639 w 731520"/>
              <a:gd name="connsiteY50" fmla="*/ 297341 h 640080"/>
              <a:gd name="connsiteX51" fmla="*/ 388779 w 731520"/>
              <a:gd name="connsiteY51" fmla="*/ 320201 h 640080"/>
              <a:gd name="connsiteX52" fmla="*/ 348804 w 731520"/>
              <a:gd name="connsiteY52" fmla="*/ 320201 h 640080"/>
              <a:gd name="connsiteX53" fmla="*/ 273523 w 731520"/>
              <a:gd name="connsiteY53" fmla="*/ 428315 h 640080"/>
              <a:gd name="connsiteX54" fmla="*/ 357309 w 731520"/>
              <a:gd name="connsiteY54" fmla="*/ 548799 h 640080"/>
              <a:gd name="connsiteX55" fmla="*/ 388779 w 731520"/>
              <a:gd name="connsiteY55" fmla="*/ 5487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731520" h="640080">
                <a:moveTo>
                  <a:pt x="564798" y="320199"/>
                </a:moveTo>
                <a:cubicBezTo>
                  <a:pt x="569743" y="305160"/>
                  <a:pt x="591653" y="289795"/>
                  <a:pt x="616612" y="273872"/>
                </a:cubicBezTo>
                <a:cubicBezTo>
                  <a:pt x="640365" y="258720"/>
                  <a:pt x="667285" y="241545"/>
                  <a:pt x="688537" y="218348"/>
                </a:cubicBezTo>
                <a:cubicBezTo>
                  <a:pt x="713480" y="191124"/>
                  <a:pt x="725604" y="160948"/>
                  <a:pt x="725604" y="126098"/>
                </a:cubicBezTo>
                <a:cubicBezTo>
                  <a:pt x="725604" y="39570"/>
                  <a:pt x="653164" y="159"/>
                  <a:pt x="585858" y="159"/>
                </a:cubicBezTo>
                <a:cubicBezTo>
                  <a:pt x="525149" y="159"/>
                  <a:pt x="476733" y="31614"/>
                  <a:pt x="450938" y="72235"/>
                </a:cubicBezTo>
                <a:cubicBezTo>
                  <a:pt x="444289" y="82707"/>
                  <a:pt x="447235" y="96575"/>
                  <a:pt x="457543" y="103475"/>
                </a:cubicBezTo>
                <a:lnTo>
                  <a:pt x="500875" y="132473"/>
                </a:lnTo>
                <a:cubicBezTo>
                  <a:pt x="510922" y="139196"/>
                  <a:pt x="524392" y="136879"/>
                  <a:pt x="531778" y="127309"/>
                </a:cubicBezTo>
                <a:cubicBezTo>
                  <a:pt x="543240" y="112459"/>
                  <a:pt x="558665" y="101270"/>
                  <a:pt x="577023" y="101270"/>
                </a:cubicBezTo>
                <a:cubicBezTo>
                  <a:pt x="604722" y="101270"/>
                  <a:pt x="614550" y="119703"/>
                  <a:pt x="614550" y="135486"/>
                </a:cubicBezTo>
                <a:cubicBezTo>
                  <a:pt x="614550" y="187148"/>
                  <a:pt x="443905" y="216958"/>
                  <a:pt x="443905" y="364120"/>
                </a:cubicBezTo>
                <a:cubicBezTo>
                  <a:pt x="443905" y="373627"/>
                  <a:pt x="444706" y="382714"/>
                  <a:pt x="445926" y="391739"/>
                </a:cubicBezTo>
                <a:cubicBezTo>
                  <a:pt x="447464" y="403118"/>
                  <a:pt x="457119" y="411639"/>
                  <a:pt x="468600" y="411639"/>
                </a:cubicBezTo>
                <a:lnTo>
                  <a:pt x="708819" y="411639"/>
                </a:lnTo>
                <a:cubicBezTo>
                  <a:pt x="721445" y="411639"/>
                  <a:pt x="731679" y="401405"/>
                  <a:pt x="731679" y="388779"/>
                </a:cubicBezTo>
                <a:lnTo>
                  <a:pt x="731679" y="343059"/>
                </a:lnTo>
                <a:cubicBezTo>
                  <a:pt x="731679" y="330433"/>
                  <a:pt x="721445" y="320199"/>
                  <a:pt x="708819" y="320199"/>
                </a:cubicBezTo>
                <a:lnTo>
                  <a:pt x="564798" y="320199"/>
                </a:lnTo>
                <a:close/>
                <a:moveTo>
                  <a:pt x="388779" y="548799"/>
                </a:moveTo>
                <a:cubicBezTo>
                  <a:pt x="401405" y="548799"/>
                  <a:pt x="411639" y="559033"/>
                  <a:pt x="411639" y="571659"/>
                </a:cubicBezTo>
                <a:lnTo>
                  <a:pt x="411639" y="617379"/>
                </a:lnTo>
                <a:cubicBezTo>
                  <a:pt x="411639" y="630005"/>
                  <a:pt x="401405" y="640239"/>
                  <a:pt x="388779" y="640239"/>
                </a:cubicBezTo>
                <a:lnTo>
                  <a:pt x="299627" y="640239"/>
                </a:lnTo>
                <a:cubicBezTo>
                  <a:pt x="291770" y="640239"/>
                  <a:pt x="284464" y="636204"/>
                  <a:pt x="280280" y="629555"/>
                </a:cubicBezTo>
                <a:lnTo>
                  <a:pt x="214984" y="525806"/>
                </a:lnTo>
                <a:cubicBezTo>
                  <a:pt x="211703" y="521017"/>
                  <a:pt x="208667" y="515849"/>
                  <a:pt x="206133" y="511220"/>
                </a:cubicBezTo>
                <a:cubicBezTo>
                  <a:pt x="203776" y="515855"/>
                  <a:pt x="200923" y="521131"/>
                  <a:pt x="197741" y="526339"/>
                </a:cubicBezTo>
                <a:lnTo>
                  <a:pt x="133859" y="629419"/>
                </a:lnTo>
                <a:cubicBezTo>
                  <a:pt x="129691" y="636145"/>
                  <a:pt x="122341" y="640238"/>
                  <a:pt x="114428" y="640238"/>
                </a:cubicBezTo>
                <a:lnTo>
                  <a:pt x="23019" y="640238"/>
                </a:lnTo>
                <a:cubicBezTo>
                  <a:pt x="10393" y="640238"/>
                  <a:pt x="159" y="630004"/>
                  <a:pt x="159" y="617378"/>
                </a:cubicBezTo>
                <a:lnTo>
                  <a:pt x="159" y="571658"/>
                </a:lnTo>
                <a:cubicBezTo>
                  <a:pt x="159" y="559032"/>
                  <a:pt x="10393" y="548798"/>
                  <a:pt x="23019" y="548798"/>
                </a:cubicBezTo>
                <a:lnTo>
                  <a:pt x="60631" y="548798"/>
                </a:lnTo>
                <a:lnTo>
                  <a:pt x="141430" y="430627"/>
                </a:lnTo>
                <a:lnTo>
                  <a:pt x="66040" y="320199"/>
                </a:lnTo>
                <a:lnTo>
                  <a:pt x="23019" y="320199"/>
                </a:lnTo>
                <a:cubicBezTo>
                  <a:pt x="10393" y="320199"/>
                  <a:pt x="159" y="309965"/>
                  <a:pt x="159" y="297339"/>
                </a:cubicBezTo>
                <a:lnTo>
                  <a:pt x="159" y="251619"/>
                </a:lnTo>
                <a:cubicBezTo>
                  <a:pt x="159" y="238993"/>
                  <a:pt x="10393" y="228759"/>
                  <a:pt x="23019" y="228759"/>
                </a:cubicBezTo>
                <a:lnTo>
                  <a:pt x="121326" y="228759"/>
                </a:lnTo>
                <a:cubicBezTo>
                  <a:pt x="129282" y="228759"/>
                  <a:pt x="136666" y="232895"/>
                  <a:pt x="140821" y="239680"/>
                </a:cubicBezTo>
                <a:lnTo>
                  <a:pt x="197802" y="332729"/>
                </a:lnTo>
                <a:cubicBezTo>
                  <a:pt x="200763" y="337763"/>
                  <a:pt x="203593" y="342975"/>
                  <a:pt x="205985" y="347545"/>
                </a:cubicBezTo>
                <a:cubicBezTo>
                  <a:pt x="208524" y="342910"/>
                  <a:pt x="211585" y="337610"/>
                  <a:pt x="214896" y="332491"/>
                </a:cubicBezTo>
                <a:lnTo>
                  <a:pt x="272520" y="239572"/>
                </a:lnTo>
                <a:cubicBezTo>
                  <a:pt x="276690" y="232849"/>
                  <a:pt x="284038" y="228760"/>
                  <a:pt x="291948" y="228760"/>
                </a:cubicBezTo>
                <a:lnTo>
                  <a:pt x="388779" y="228761"/>
                </a:lnTo>
                <a:cubicBezTo>
                  <a:pt x="401405" y="228761"/>
                  <a:pt x="411639" y="238995"/>
                  <a:pt x="411639" y="251621"/>
                </a:cubicBezTo>
                <a:lnTo>
                  <a:pt x="411639" y="297341"/>
                </a:lnTo>
                <a:cubicBezTo>
                  <a:pt x="411639" y="309966"/>
                  <a:pt x="401405" y="320201"/>
                  <a:pt x="388779" y="320201"/>
                </a:cubicBezTo>
                <a:lnTo>
                  <a:pt x="348804" y="320201"/>
                </a:lnTo>
                <a:lnTo>
                  <a:pt x="273523" y="428315"/>
                </a:lnTo>
                <a:lnTo>
                  <a:pt x="357309" y="548799"/>
                </a:lnTo>
                <a:lnTo>
                  <a:pt x="388779" y="548799"/>
                </a:lnTo>
                <a:close/>
              </a:path>
            </a:pathLst>
          </a:custGeom>
          <a:solidFill>
            <a:srgbClr val="910830"/>
          </a:solidFill>
          <a:ln w="1414" cap="flat">
            <a:noFill/>
            <a:prstDash val="solid"/>
            <a:miter/>
          </a:ln>
        </p:spPr>
        <p:txBody>
          <a:bodyPr rtlCol="0" anchor="ctr"/>
          <a:lstStyle/>
          <a:p>
            <a:endParaRPr lang="en-GB"/>
          </a:p>
        </p:txBody>
      </p:sp>
      <p:sp>
        <p:nvSpPr>
          <p:cNvPr id="188" name="Grafik 319">
            <a:extLst>
              <a:ext uri="{FF2B5EF4-FFF2-40B4-BE49-F238E27FC236}">
                <a16:creationId xmlns:a16="http://schemas.microsoft.com/office/drawing/2014/main" id="{C02B80EE-E976-4985-AB04-CA94897D834D}"/>
              </a:ext>
            </a:extLst>
          </p:cNvPr>
          <p:cNvSpPr/>
          <p:nvPr/>
        </p:nvSpPr>
        <p:spPr>
          <a:xfrm>
            <a:off x="6655678" y="3238069"/>
            <a:ext cx="462116" cy="46211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194470 w 708660"/>
              <a:gd name="connsiteY5" fmla="*/ 285910 h 708660"/>
              <a:gd name="connsiteX6" fmla="*/ 240190 w 708660"/>
              <a:gd name="connsiteY6" fmla="*/ 240190 h 708660"/>
              <a:gd name="connsiteX7" fmla="*/ 285910 w 708660"/>
              <a:gd name="connsiteY7" fmla="*/ 285910 h 708660"/>
              <a:gd name="connsiteX8" fmla="*/ 240190 w 708660"/>
              <a:gd name="connsiteY8" fmla="*/ 331630 h 708660"/>
              <a:gd name="connsiteX9" fmla="*/ 194470 w 708660"/>
              <a:gd name="connsiteY9" fmla="*/ 285910 h 708660"/>
              <a:gd name="connsiteX10" fmla="*/ 354490 w 708660"/>
              <a:gd name="connsiteY10" fmla="*/ 583090 h 708660"/>
              <a:gd name="connsiteX11" fmla="*/ 263050 w 708660"/>
              <a:gd name="connsiteY11" fmla="*/ 491650 h 708660"/>
              <a:gd name="connsiteX12" fmla="*/ 354490 w 708660"/>
              <a:gd name="connsiteY12" fmla="*/ 400210 h 708660"/>
              <a:gd name="connsiteX13" fmla="*/ 445930 w 708660"/>
              <a:gd name="connsiteY13" fmla="*/ 491650 h 708660"/>
              <a:gd name="connsiteX14" fmla="*/ 354490 w 708660"/>
              <a:gd name="connsiteY14" fmla="*/ 583090 h 708660"/>
              <a:gd name="connsiteX15" fmla="*/ 468790 w 708660"/>
              <a:gd name="connsiteY15" fmla="*/ 331630 h 708660"/>
              <a:gd name="connsiteX16" fmla="*/ 423070 w 708660"/>
              <a:gd name="connsiteY16" fmla="*/ 285910 h 708660"/>
              <a:gd name="connsiteX17" fmla="*/ 468790 w 708660"/>
              <a:gd name="connsiteY17" fmla="*/ 240190 h 708660"/>
              <a:gd name="connsiteX18" fmla="*/ 514510 w 708660"/>
              <a:gd name="connsiteY18" fmla="*/ 285910 h 708660"/>
              <a:gd name="connsiteX19" fmla="*/ 468790 w 708660"/>
              <a:gd name="connsiteY19" fmla="*/ 33163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194470" y="285910"/>
                </a:moveTo>
                <a:cubicBezTo>
                  <a:pt x="194470" y="260621"/>
                  <a:pt x="214901" y="240190"/>
                  <a:pt x="240190" y="240190"/>
                </a:cubicBezTo>
                <a:cubicBezTo>
                  <a:pt x="265479" y="240190"/>
                  <a:pt x="285910" y="260621"/>
                  <a:pt x="285910" y="285910"/>
                </a:cubicBezTo>
                <a:cubicBezTo>
                  <a:pt x="285910" y="311199"/>
                  <a:pt x="265479" y="331630"/>
                  <a:pt x="240190" y="331630"/>
                </a:cubicBezTo>
                <a:cubicBezTo>
                  <a:pt x="214901" y="331630"/>
                  <a:pt x="194470" y="311199"/>
                  <a:pt x="194470" y="285910"/>
                </a:cubicBezTo>
                <a:close/>
                <a:moveTo>
                  <a:pt x="354490" y="583090"/>
                </a:moveTo>
                <a:cubicBezTo>
                  <a:pt x="304055" y="583090"/>
                  <a:pt x="263050" y="542085"/>
                  <a:pt x="263050" y="491650"/>
                </a:cubicBezTo>
                <a:cubicBezTo>
                  <a:pt x="263050" y="441215"/>
                  <a:pt x="304055" y="400210"/>
                  <a:pt x="354490" y="400210"/>
                </a:cubicBezTo>
                <a:cubicBezTo>
                  <a:pt x="404925" y="400210"/>
                  <a:pt x="445930" y="441215"/>
                  <a:pt x="445930" y="491650"/>
                </a:cubicBezTo>
                <a:cubicBezTo>
                  <a:pt x="445930" y="542085"/>
                  <a:pt x="404925" y="583090"/>
                  <a:pt x="354490" y="583090"/>
                </a:cubicBezTo>
                <a:close/>
                <a:moveTo>
                  <a:pt x="468790" y="331630"/>
                </a:moveTo>
                <a:cubicBezTo>
                  <a:pt x="443501" y="331630"/>
                  <a:pt x="423070" y="311199"/>
                  <a:pt x="423070" y="285910"/>
                </a:cubicBezTo>
                <a:cubicBezTo>
                  <a:pt x="423070" y="260621"/>
                  <a:pt x="443501" y="240190"/>
                  <a:pt x="468790" y="240190"/>
                </a:cubicBezTo>
                <a:cubicBezTo>
                  <a:pt x="494079" y="240190"/>
                  <a:pt x="514510" y="260621"/>
                  <a:pt x="514510" y="285910"/>
                </a:cubicBezTo>
                <a:cubicBezTo>
                  <a:pt x="514510" y="311199"/>
                  <a:pt x="494079" y="331630"/>
                  <a:pt x="468790" y="331630"/>
                </a:cubicBezTo>
                <a:close/>
              </a:path>
            </a:pathLst>
          </a:custGeom>
          <a:solidFill>
            <a:srgbClr val="910830"/>
          </a:solidFill>
          <a:ln w="1421" cap="flat">
            <a:noFill/>
            <a:prstDash val="solid"/>
            <a:miter/>
          </a:ln>
        </p:spPr>
        <p:txBody>
          <a:bodyPr rtlCol="0" anchor="ctr"/>
          <a:lstStyle/>
          <a:p>
            <a:endParaRPr lang="en-GB"/>
          </a:p>
        </p:txBody>
      </p:sp>
      <p:sp>
        <p:nvSpPr>
          <p:cNvPr id="189" name="Grafik 320">
            <a:extLst>
              <a:ext uri="{FF2B5EF4-FFF2-40B4-BE49-F238E27FC236}">
                <a16:creationId xmlns:a16="http://schemas.microsoft.com/office/drawing/2014/main" id="{2266C08E-A84D-47A3-91BC-B32E6017072D}"/>
              </a:ext>
            </a:extLst>
          </p:cNvPr>
          <p:cNvSpPr/>
          <p:nvPr/>
        </p:nvSpPr>
        <p:spPr>
          <a:xfrm>
            <a:off x="6136361" y="3230617"/>
            <a:ext cx="476091" cy="477023"/>
          </a:xfrm>
          <a:custGeom>
            <a:avLst/>
            <a:gdLst>
              <a:gd name="connsiteX0" fmla="*/ 684616 w 730091"/>
              <a:gd name="connsiteY0" fmla="*/ 457359 h 731520"/>
              <a:gd name="connsiteX1" fmla="*/ 532069 w 730091"/>
              <a:gd name="connsiteY1" fmla="*/ 457359 h 731520"/>
              <a:gd name="connsiteX2" fmla="*/ 266121 w 730091"/>
              <a:gd name="connsiteY2" fmla="*/ 723836 h 731520"/>
              <a:gd name="connsiteX3" fmla="*/ 256591 w 730091"/>
              <a:gd name="connsiteY3" fmla="*/ 731679 h 731520"/>
              <a:gd name="connsiteX4" fmla="*/ 684616 w 730091"/>
              <a:gd name="connsiteY4" fmla="*/ 731679 h 731520"/>
              <a:gd name="connsiteX5" fmla="*/ 730250 w 730091"/>
              <a:gd name="connsiteY5" fmla="*/ 685959 h 731520"/>
              <a:gd name="connsiteX6" fmla="*/ 730250 w 730091"/>
              <a:gd name="connsiteY6" fmla="*/ 503079 h 731520"/>
              <a:gd name="connsiteX7" fmla="*/ 684616 w 730091"/>
              <a:gd name="connsiteY7" fmla="*/ 457359 h 731520"/>
              <a:gd name="connsiteX8" fmla="*/ 621037 w 730091"/>
              <a:gd name="connsiteY8" fmla="*/ 238904 h 731520"/>
              <a:gd name="connsiteX9" fmla="*/ 491978 w 730091"/>
              <a:gd name="connsiteY9" fmla="*/ 109587 h 731520"/>
              <a:gd name="connsiteX10" fmla="*/ 427441 w 730091"/>
              <a:gd name="connsiteY10" fmla="*/ 109587 h 731520"/>
              <a:gd name="connsiteX11" fmla="*/ 319571 w 730091"/>
              <a:gd name="connsiteY11" fmla="*/ 217672 h 731520"/>
              <a:gd name="connsiteX12" fmla="*/ 319571 w 730091"/>
              <a:gd name="connsiteY12" fmla="*/ 594519 h 731520"/>
              <a:gd name="connsiteX13" fmla="*/ 318328 w 730091"/>
              <a:gd name="connsiteY13" fmla="*/ 606864 h 731520"/>
              <a:gd name="connsiteX14" fmla="*/ 621037 w 730091"/>
              <a:gd name="connsiteY14" fmla="*/ 303569 h 731520"/>
              <a:gd name="connsiteX15" fmla="*/ 621037 w 730091"/>
              <a:gd name="connsiteY15" fmla="*/ 238904 h 731520"/>
              <a:gd name="connsiteX16" fmla="*/ 273936 w 730091"/>
              <a:gd name="connsiteY16" fmla="*/ 45879 h 731520"/>
              <a:gd name="connsiteX17" fmla="*/ 228302 w 730091"/>
              <a:gd name="connsiteY17" fmla="*/ 159 h 731520"/>
              <a:gd name="connsiteX18" fmla="*/ 45794 w 730091"/>
              <a:gd name="connsiteY18" fmla="*/ 159 h 731520"/>
              <a:gd name="connsiteX19" fmla="*/ 159 w 730091"/>
              <a:gd name="connsiteY19" fmla="*/ 45879 h 731520"/>
              <a:gd name="connsiteX20" fmla="*/ 159 w 730091"/>
              <a:gd name="connsiteY20" fmla="*/ 594519 h 731520"/>
              <a:gd name="connsiteX21" fmla="*/ 137048 w 730091"/>
              <a:gd name="connsiteY21" fmla="*/ 731679 h 731520"/>
              <a:gd name="connsiteX22" fmla="*/ 273936 w 730091"/>
              <a:gd name="connsiteY22" fmla="*/ 594519 h 731520"/>
              <a:gd name="connsiteX23" fmla="*/ 273936 w 730091"/>
              <a:gd name="connsiteY23" fmla="*/ 45879 h 731520"/>
              <a:gd name="connsiteX24" fmla="*/ 137048 w 730091"/>
              <a:gd name="connsiteY24" fmla="*/ 628809 h 731520"/>
              <a:gd name="connsiteX25" fmla="*/ 102829 w 730091"/>
              <a:gd name="connsiteY25" fmla="*/ 594519 h 731520"/>
              <a:gd name="connsiteX26" fmla="*/ 137048 w 730091"/>
              <a:gd name="connsiteY26" fmla="*/ 560229 h 731520"/>
              <a:gd name="connsiteX27" fmla="*/ 171266 w 730091"/>
              <a:gd name="connsiteY27" fmla="*/ 594519 h 731520"/>
              <a:gd name="connsiteX28" fmla="*/ 137048 w 730091"/>
              <a:gd name="connsiteY28" fmla="*/ 628809 h 731520"/>
              <a:gd name="connsiteX29" fmla="*/ 182682 w 730091"/>
              <a:gd name="connsiteY29" fmla="*/ 365919 h 731520"/>
              <a:gd name="connsiteX30" fmla="*/ 91428 w 730091"/>
              <a:gd name="connsiteY30" fmla="*/ 365919 h 731520"/>
              <a:gd name="connsiteX31" fmla="*/ 91428 w 730091"/>
              <a:gd name="connsiteY31" fmla="*/ 274479 h 731520"/>
              <a:gd name="connsiteX32" fmla="*/ 182696 w 730091"/>
              <a:gd name="connsiteY32" fmla="*/ 274479 h 731520"/>
              <a:gd name="connsiteX33" fmla="*/ 182696 w 730091"/>
              <a:gd name="connsiteY33" fmla="*/ 365919 h 731520"/>
              <a:gd name="connsiteX34" fmla="*/ 182682 w 730091"/>
              <a:gd name="connsiteY34" fmla="*/ 183039 h 731520"/>
              <a:gd name="connsiteX35" fmla="*/ 91428 w 730091"/>
              <a:gd name="connsiteY35" fmla="*/ 183039 h 731520"/>
              <a:gd name="connsiteX36" fmla="*/ 91428 w 730091"/>
              <a:gd name="connsiteY36" fmla="*/ 91599 h 731520"/>
              <a:gd name="connsiteX37" fmla="*/ 182696 w 730091"/>
              <a:gd name="connsiteY37" fmla="*/ 91599 h 731520"/>
              <a:gd name="connsiteX38" fmla="*/ 182696 w 730091"/>
              <a:gd name="connsiteY38" fmla="*/ 1830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0091" h="731520">
                <a:moveTo>
                  <a:pt x="684616" y="457359"/>
                </a:moveTo>
                <a:lnTo>
                  <a:pt x="532069" y="457359"/>
                </a:lnTo>
                <a:lnTo>
                  <a:pt x="266121" y="723836"/>
                </a:lnTo>
                <a:cubicBezTo>
                  <a:pt x="263178" y="726793"/>
                  <a:pt x="259706" y="728950"/>
                  <a:pt x="256591" y="731679"/>
                </a:cubicBezTo>
                <a:lnTo>
                  <a:pt x="684616" y="731679"/>
                </a:lnTo>
                <a:cubicBezTo>
                  <a:pt x="709819" y="731679"/>
                  <a:pt x="730250" y="711205"/>
                  <a:pt x="730250" y="685959"/>
                </a:cubicBezTo>
                <a:lnTo>
                  <a:pt x="730250" y="503079"/>
                </a:lnTo>
                <a:cubicBezTo>
                  <a:pt x="730250" y="477833"/>
                  <a:pt x="709819" y="457359"/>
                  <a:pt x="684616" y="457359"/>
                </a:cubicBezTo>
                <a:close/>
                <a:moveTo>
                  <a:pt x="621037" y="238904"/>
                </a:moveTo>
                <a:lnTo>
                  <a:pt x="491978" y="109587"/>
                </a:lnTo>
                <a:cubicBezTo>
                  <a:pt x="474161" y="91728"/>
                  <a:pt x="445272" y="91728"/>
                  <a:pt x="427441" y="109587"/>
                </a:cubicBezTo>
                <a:lnTo>
                  <a:pt x="319571" y="217672"/>
                </a:lnTo>
                <a:lnTo>
                  <a:pt x="319571" y="594519"/>
                </a:lnTo>
                <a:cubicBezTo>
                  <a:pt x="319571" y="598748"/>
                  <a:pt x="318613" y="602706"/>
                  <a:pt x="318328" y="606864"/>
                </a:cubicBezTo>
                <a:lnTo>
                  <a:pt x="621037" y="303569"/>
                </a:lnTo>
                <a:cubicBezTo>
                  <a:pt x="638853" y="285709"/>
                  <a:pt x="638853" y="256749"/>
                  <a:pt x="621037" y="238904"/>
                </a:cubicBezTo>
                <a:close/>
                <a:moveTo>
                  <a:pt x="273936" y="45879"/>
                </a:moveTo>
                <a:cubicBezTo>
                  <a:pt x="273936" y="20633"/>
                  <a:pt x="253505" y="159"/>
                  <a:pt x="228302" y="159"/>
                </a:cubicBezTo>
                <a:lnTo>
                  <a:pt x="45794" y="159"/>
                </a:lnTo>
                <a:cubicBezTo>
                  <a:pt x="20590" y="159"/>
                  <a:pt x="159" y="20633"/>
                  <a:pt x="159" y="45879"/>
                </a:cubicBezTo>
                <a:lnTo>
                  <a:pt x="159" y="594519"/>
                </a:lnTo>
                <a:cubicBezTo>
                  <a:pt x="159" y="670272"/>
                  <a:pt x="61453" y="731679"/>
                  <a:pt x="137048" y="731679"/>
                </a:cubicBezTo>
                <a:cubicBezTo>
                  <a:pt x="212643" y="731679"/>
                  <a:pt x="273936" y="670272"/>
                  <a:pt x="273936" y="594519"/>
                </a:cubicBezTo>
                <a:lnTo>
                  <a:pt x="273936" y="45879"/>
                </a:lnTo>
                <a:close/>
                <a:moveTo>
                  <a:pt x="137048" y="628809"/>
                </a:moveTo>
                <a:cubicBezTo>
                  <a:pt x="118146" y="628809"/>
                  <a:pt x="102829" y="613450"/>
                  <a:pt x="102829" y="594519"/>
                </a:cubicBezTo>
                <a:cubicBezTo>
                  <a:pt x="102829" y="575574"/>
                  <a:pt x="118160" y="560229"/>
                  <a:pt x="137048" y="560229"/>
                </a:cubicBezTo>
                <a:cubicBezTo>
                  <a:pt x="155936" y="560229"/>
                  <a:pt x="171266" y="575574"/>
                  <a:pt x="171266" y="594519"/>
                </a:cubicBezTo>
                <a:cubicBezTo>
                  <a:pt x="171281" y="613450"/>
                  <a:pt x="155950" y="628809"/>
                  <a:pt x="137048" y="628809"/>
                </a:cubicBezTo>
                <a:close/>
                <a:moveTo>
                  <a:pt x="182682" y="365919"/>
                </a:moveTo>
                <a:lnTo>
                  <a:pt x="91428" y="365919"/>
                </a:lnTo>
                <a:lnTo>
                  <a:pt x="91428" y="274479"/>
                </a:lnTo>
                <a:lnTo>
                  <a:pt x="182696" y="274479"/>
                </a:lnTo>
                <a:lnTo>
                  <a:pt x="182696" y="365919"/>
                </a:lnTo>
                <a:close/>
                <a:moveTo>
                  <a:pt x="182682" y="183039"/>
                </a:moveTo>
                <a:lnTo>
                  <a:pt x="91428" y="183039"/>
                </a:lnTo>
                <a:lnTo>
                  <a:pt x="91428" y="91599"/>
                </a:lnTo>
                <a:lnTo>
                  <a:pt x="182696" y="91599"/>
                </a:lnTo>
                <a:lnTo>
                  <a:pt x="182696" y="183039"/>
                </a:lnTo>
                <a:close/>
              </a:path>
            </a:pathLst>
          </a:custGeom>
          <a:solidFill>
            <a:srgbClr val="910830"/>
          </a:solidFill>
          <a:ln w="1417" cap="flat">
            <a:noFill/>
            <a:prstDash val="solid"/>
            <a:miter/>
          </a:ln>
        </p:spPr>
        <p:txBody>
          <a:bodyPr rtlCol="0" anchor="ctr"/>
          <a:lstStyle/>
          <a:p>
            <a:endParaRPr lang="en-GB"/>
          </a:p>
        </p:txBody>
      </p:sp>
      <p:sp>
        <p:nvSpPr>
          <p:cNvPr id="190" name="Grafik 321">
            <a:extLst>
              <a:ext uri="{FF2B5EF4-FFF2-40B4-BE49-F238E27FC236}">
                <a16:creationId xmlns:a16="http://schemas.microsoft.com/office/drawing/2014/main" id="{33080D9F-6126-4279-AD6B-C37974A2C0CB}"/>
              </a:ext>
            </a:extLst>
          </p:cNvPr>
          <p:cNvSpPr/>
          <p:nvPr/>
        </p:nvSpPr>
        <p:spPr>
          <a:xfrm>
            <a:off x="576098" y="3320055"/>
            <a:ext cx="596279" cy="298139"/>
          </a:xfrm>
          <a:custGeom>
            <a:avLst/>
            <a:gdLst>
              <a:gd name="connsiteX0" fmla="*/ 271066 w 914400"/>
              <a:gd name="connsiteY0" fmla="*/ 306745 h 457200"/>
              <a:gd name="connsiteX1" fmla="*/ 320201 w 914400"/>
              <a:gd name="connsiteY1" fmla="*/ 320204 h 457200"/>
              <a:gd name="connsiteX2" fmla="*/ 369335 w 914400"/>
              <a:gd name="connsiteY2" fmla="*/ 306745 h 457200"/>
              <a:gd name="connsiteX3" fmla="*/ 445716 w 914400"/>
              <a:gd name="connsiteY3" fmla="*/ 274484 h 457200"/>
              <a:gd name="connsiteX4" fmla="*/ 469005 w 914400"/>
              <a:gd name="connsiteY4" fmla="*/ 274484 h 457200"/>
              <a:gd name="connsiteX5" fmla="*/ 545386 w 914400"/>
              <a:gd name="connsiteY5" fmla="*/ 306745 h 457200"/>
              <a:gd name="connsiteX6" fmla="*/ 594521 w 914400"/>
              <a:gd name="connsiteY6" fmla="*/ 320204 h 457200"/>
              <a:gd name="connsiteX7" fmla="*/ 643655 w 914400"/>
              <a:gd name="connsiteY7" fmla="*/ 306745 h 457200"/>
              <a:gd name="connsiteX8" fmla="*/ 714221 w 914400"/>
              <a:gd name="connsiteY8" fmla="*/ 275084 h 457200"/>
              <a:gd name="connsiteX9" fmla="*/ 553001 w 914400"/>
              <a:gd name="connsiteY9" fmla="*/ 159926 h 457200"/>
              <a:gd name="connsiteX10" fmla="*/ 578719 w 914400"/>
              <a:gd name="connsiteY10" fmla="*/ 141553 h 457200"/>
              <a:gd name="connsiteX11" fmla="*/ 596750 w 914400"/>
              <a:gd name="connsiteY11" fmla="*/ 137824 h 457200"/>
              <a:gd name="connsiteX12" fmla="*/ 740125 w 914400"/>
              <a:gd name="connsiteY12" fmla="*/ 168585 h 457200"/>
              <a:gd name="connsiteX13" fmla="*/ 821563 w 914400"/>
              <a:gd name="connsiteY13" fmla="*/ 115892 h 457200"/>
              <a:gd name="connsiteX14" fmla="*/ 768871 w 914400"/>
              <a:gd name="connsiteY14" fmla="*/ 34454 h 457200"/>
              <a:gd name="connsiteX15" fmla="*/ 625496 w 914400"/>
              <a:gd name="connsiteY15" fmla="*/ 3693 h 457200"/>
              <a:gd name="connsiteX16" fmla="*/ 498966 w 914400"/>
              <a:gd name="connsiteY16" fmla="*/ 29953 h 457200"/>
              <a:gd name="connsiteX17" fmla="*/ 384637 w 914400"/>
              <a:gd name="connsiteY17" fmla="*/ 111635 h 457200"/>
              <a:gd name="connsiteX18" fmla="*/ 346461 w 914400"/>
              <a:gd name="connsiteY18" fmla="*/ 150125 h 457200"/>
              <a:gd name="connsiteX19" fmla="*/ 248406 w 914400"/>
              <a:gd name="connsiteY19" fmla="*/ 290200 h 457200"/>
              <a:gd name="connsiteX20" fmla="*/ 271066 w 914400"/>
              <a:gd name="connsiteY20" fmla="*/ 306745 h 457200"/>
              <a:gd name="connsiteX21" fmla="*/ 891701 w 914400"/>
              <a:gd name="connsiteY21" fmla="*/ 365924 h 457200"/>
              <a:gd name="connsiteX22" fmla="*/ 868841 w 914400"/>
              <a:gd name="connsiteY22" fmla="*/ 365924 h 457200"/>
              <a:gd name="connsiteX23" fmla="*/ 788702 w 914400"/>
              <a:gd name="connsiteY23" fmla="*/ 340349 h 457200"/>
              <a:gd name="connsiteX24" fmla="*/ 743311 w 914400"/>
              <a:gd name="connsiteY24" fmla="*/ 320204 h 457200"/>
              <a:gd name="connsiteX25" fmla="*/ 720022 w 914400"/>
              <a:gd name="connsiteY25" fmla="*/ 320204 h 457200"/>
              <a:gd name="connsiteX26" fmla="*/ 674631 w 914400"/>
              <a:gd name="connsiteY26" fmla="*/ 340349 h 457200"/>
              <a:gd name="connsiteX27" fmla="*/ 594521 w 914400"/>
              <a:gd name="connsiteY27" fmla="*/ 365924 h 457200"/>
              <a:gd name="connsiteX28" fmla="*/ 514382 w 914400"/>
              <a:gd name="connsiteY28" fmla="*/ 340349 h 457200"/>
              <a:gd name="connsiteX29" fmla="*/ 468991 w 914400"/>
              <a:gd name="connsiteY29" fmla="*/ 320204 h 457200"/>
              <a:gd name="connsiteX30" fmla="*/ 445702 w 914400"/>
              <a:gd name="connsiteY30" fmla="*/ 320204 h 457200"/>
              <a:gd name="connsiteX31" fmla="*/ 400311 w 914400"/>
              <a:gd name="connsiteY31" fmla="*/ 340349 h 457200"/>
              <a:gd name="connsiteX32" fmla="*/ 320201 w 914400"/>
              <a:gd name="connsiteY32" fmla="*/ 365924 h 457200"/>
              <a:gd name="connsiteX33" fmla="*/ 240062 w 914400"/>
              <a:gd name="connsiteY33" fmla="*/ 340349 h 457200"/>
              <a:gd name="connsiteX34" fmla="*/ 194671 w 914400"/>
              <a:gd name="connsiteY34" fmla="*/ 320204 h 457200"/>
              <a:gd name="connsiteX35" fmla="*/ 171382 w 914400"/>
              <a:gd name="connsiteY35" fmla="*/ 320204 h 457200"/>
              <a:gd name="connsiteX36" fmla="*/ 125991 w 914400"/>
              <a:gd name="connsiteY36" fmla="*/ 340349 h 457200"/>
              <a:gd name="connsiteX37" fmla="*/ 45881 w 914400"/>
              <a:gd name="connsiteY37" fmla="*/ 365924 h 457200"/>
              <a:gd name="connsiteX38" fmla="*/ 23021 w 914400"/>
              <a:gd name="connsiteY38" fmla="*/ 365924 h 457200"/>
              <a:gd name="connsiteX39" fmla="*/ 161 w 914400"/>
              <a:gd name="connsiteY39" fmla="*/ 388784 h 457200"/>
              <a:gd name="connsiteX40" fmla="*/ 161 w 914400"/>
              <a:gd name="connsiteY40" fmla="*/ 434504 h 457200"/>
              <a:gd name="connsiteX41" fmla="*/ 23021 w 914400"/>
              <a:gd name="connsiteY41" fmla="*/ 457364 h 457200"/>
              <a:gd name="connsiteX42" fmla="*/ 45881 w 914400"/>
              <a:gd name="connsiteY42" fmla="*/ 457364 h 457200"/>
              <a:gd name="connsiteX43" fmla="*/ 183041 w 914400"/>
              <a:gd name="connsiteY43" fmla="*/ 411872 h 457200"/>
              <a:gd name="connsiteX44" fmla="*/ 320201 w 914400"/>
              <a:gd name="connsiteY44" fmla="*/ 457364 h 457200"/>
              <a:gd name="connsiteX45" fmla="*/ 457361 w 914400"/>
              <a:gd name="connsiteY45" fmla="*/ 411872 h 457200"/>
              <a:gd name="connsiteX46" fmla="*/ 594521 w 914400"/>
              <a:gd name="connsiteY46" fmla="*/ 457364 h 457200"/>
              <a:gd name="connsiteX47" fmla="*/ 731681 w 914400"/>
              <a:gd name="connsiteY47" fmla="*/ 411872 h 457200"/>
              <a:gd name="connsiteX48" fmla="*/ 868841 w 914400"/>
              <a:gd name="connsiteY48" fmla="*/ 457364 h 457200"/>
              <a:gd name="connsiteX49" fmla="*/ 891701 w 914400"/>
              <a:gd name="connsiteY49" fmla="*/ 457364 h 457200"/>
              <a:gd name="connsiteX50" fmla="*/ 914561 w 914400"/>
              <a:gd name="connsiteY50" fmla="*/ 434504 h 457200"/>
              <a:gd name="connsiteX51" fmla="*/ 914561 w 914400"/>
              <a:gd name="connsiteY51" fmla="*/ 388784 h 457200"/>
              <a:gd name="connsiteX52" fmla="*/ 891701 w 914400"/>
              <a:gd name="connsiteY52" fmla="*/ 365924 h 457200"/>
              <a:gd name="connsiteX53" fmla="*/ 160181 w 914400"/>
              <a:gd name="connsiteY53" fmla="*/ 228764 h 457200"/>
              <a:gd name="connsiteX54" fmla="*/ 274481 w 914400"/>
              <a:gd name="connsiteY54" fmla="*/ 114464 h 457200"/>
              <a:gd name="connsiteX55" fmla="*/ 160181 w 914400"/>
              <a:gd name="connsiteY55" fmla="*/ 164 h 457200"/>
              <a:gd name="connsiteX56" fmla="*/ 45881 w 914400"/>
              <a:gd name="connsiteY56" fmla="*/ 114464 h 457200"/>
              <a:gd name="connsiteX57" fmla="*/ 160181 w 914400"/>
              <a:gd name="connsiteY57" fmla="*/ 228764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914400" h="457200">
                <a:moveTo>
                  <a:pt x="271066" y="306745"/>
                </a:moveTo>
                <a:cubicBezTo>
                  <a:pt x="276124" y="311403"/>
                  <a:pt x="292883" y="320204"/>
                  <a:pt x="320201" y="320204"/>
                </a:cubicBezTo>
                <a:cubicBezTo>
                  <a:pt x="347518" y="320204"/>
                  <a:pt x="364292" y="311403"/>
                  <a:pt x="369335" y="306745"/>
                </a:cubicBezTo>
                <a:cubicBezTo>
                  <a:pt x="392224" y="285642"/>
                  <a:pt x="418627" y="274484"/>
                  <a:pt x="445716" y="274484"/>
                </a:cubicBezTo>
                <a:lnTo>
                  <a:pt x="469005" y="274484"/>
                </a:lnTo>
                <a:cubicBezTo>
                  <a:pt x="496094" y="274484"/>
                  <a:pt x="522512" y="285642"/>
                  <a:pt x="545386" y="306745"/>
                </a:cubicBezTo>
                <a:cubicBezTo>
                  <a:pt x="550444" y="311403"/>
                  <a:pt x="567203" y="320204"/>
                  <a:pt x="594521" y="320204"/>
                </a:cubicBezTo>
                <a:cubicBezTo>
                  <a:pt x="621838" y="320204"/>
                  <a:pt x="638612" y="311403"/>
                  <a:pt x="643655" y="306745"/>
                </a:cubicBezTo>
                <a:cubicBezTo>
                  <a:pt x="664887" y="287157"/>
                  <a:pt x="689204" y="276570"/>
                  <a:pt x="714221" y="275084"/>
                </a:cubicBezTo>
                <a:lnTo>
                  <a:pt x="553001" y="159926"/>
                </a:lnTo>
                <a:lnTo>
                  <a:pt x="578719" y="141553"/>
                </a:lnTo>
                <a:cubicBezTo>
                  <a:pt x="583919" y="137867"/>
                  <a:pt x="590549" y="136524"/>
                  <a:pt x="596750" y="137824"/>
                </a:cubicBezTo>
                <a:lnTo>
                  <a:pt x="740125" y="168585"/>
                </a:lnTo>
                <a:cubicBezTo>
                  <a:pt x="777144" y="176486"/>
                  <a:pt x="813620" y="152911"/>
                  <a:pt x="821563" y="115892"/>
                </a:cubicBezTo>
                <a:cubicBezTo>
                  <a:pt x="829493" y="78859"/>
                  <a:pt x="805919" y="42397"/>
                  <a:pt x="768871" y="34454"/>
                </a:cubicBezTo>
                <a:lnTo>
                  <a:pt x="625496" y="3693"/>
                </a:lnTo>
                <a:cubicBezTo>
                  <a:pt x="581591" y="-5709"/>
                  <a:pt x="535456" y="3864"/>
                  <a:pt x="498966" y="29953"/>
                </a:cubicBezTo>
                <a:lnTo>
                  <a:pt x="384637" y="111635"/>
                </a:lnTo>
                <a:cubicBezTo>
                  <a:pt x="369807" y="122193"/>
                  <a:pt x="356977" y="135123"/>
                  <a:pt x="346461" y="150125"/>
                </a:cubicBezTo>
                <a:lnTo>
                  <a:pt x="248406" y="290200"/>
                </a:lnTo>
                <a:cubicBezTo>
                  <a:pt x="256221" y="294815"/>
                  <a:pt x="263865" y="300101"/>
                  <a:pt x="271066" y="306745"/>
                </a:cubicBezTo>
                <a:close/>
                <a:moveTo>
                  <a:pt x="891701" y="365924"/>
                </a:moveTo>
                <a:lnTo>
                  <a:pt x="868841" y="365924"/>
                </a:lnTo>
                <a:cubicBezTo>
                  <a:pt x="831636" y="365924"/>
                  <a:pt x="803404" y="353894"/>
                  <a:pt x="788702" y="340349"/>
                </a:cubicBezTo>
                <a:cubicBezTo>
                  <a:pt x="775986" y="328619"/>
                  <a:pt x="760613" y="320204"/>
                  <a:pt x="743311" y="320204"/>
                </a:cubicBezTo>
                <a:lnTo>
                  <a:pt x="720022" y="320204"/>
                </a:lnTo>
                <a:cubicBezTo>
                  <a:pt x="702720" y="320204"/>
                  <a:pt x="687347" y="328619"/>
                  <a:pt x="674631" y="340349"/>
                </a:cubicBezTo>
                <a:cubicBezTo>
                  <a:pt x="659957" y="353894"/>
                  <a:pt x="631725" y="365924"/>
                  <a:pt x="594521" y="365924"/>
                </a:cubicBezTo>
                <a:cubicBezTo>
                  <a:pt x="557316" y="365924"/>
                  <a:pt x="529084" y="353894"/>
                  <a:pt x="514382" y="340349"/>
                </a:cubicBezTo>
                <a:cubicBezTo>
                  <a:pt x="501666" y="328619"/>
                  <a:pt x="486293" y="320204"/>
                  <a:pt x="468991" y="320204"/>
                </a:cubicBezTo>
                <a:lnTo>
                  <a:pt x="445702" y="320204"/>
                </a:lnTo>
                <a:cubicBezTo>
                  <a:pt x="428400" y="320204"/>
                  <a:pt x="413027" y="328619"/>
                  <a:pt x="400311" y="340349"/>
                </a:cubicBezTo>
                <a:cubicBezTo>
                  <a:pt x="385637" y="353894"/>
                  <a:pt x="357405" y="365924"/>
                  <a:pt x="320201" y="365924"/>
                </a:cubicBezTo>
                <a:cubicBezTo>
                  <a:pt x="282996" y="365924"/>
                  <a:pt x="254764" y="353894"/>
                  <a:pt x="240062" y="340349"/>
                </a:cubicBezTo>
                <a:cubicBezTo>
                  <a:pt x="227346" y="328619"/>
                  <a:pt x="211973" y="320204"/>
                  <a:pt x="194671" y="320204"/>
                </a:cubicBezTo>
                <a:lnTo>
                  <a:pt x="171382" y="320204"/>
                </a:lnTo>
                <a:cubicBezTo>
                  <a:pt x="154080" y="320204"/>
                  <a:pt x="138707" y="328619"/>
                  <a:pt x="125991" y="340349"/>
                </a:cubicBezTo>
                <a:cubicBezTo>
                  <a:pt x="111317" y="353894"/>
                  <a:pt x="83085" y="365924"/>
                  <a:pt x="45881" y="365924"/>
                </a:cubicBezTo>
                <a:lnTo>
                  <a:pt x="23021" y="365924"/>
                </a:lnTo>
                <a:cubicBezTo>
                  <a:pt x="10391" y="365924"/>
                  <a:pt x="161" y="376153"/>
                  <a:pt x="161" y="388784"/>
                </a:cubicBezTo>
                <a:lnTo>
                  <a:pt x="161" y="434504"/>
                </a:lnTo>
                <a:cubicBezTo>
                  <a:pt x="161" y="447134"/>
                  <a:pt x="10391" y="457364"/>
                  <a:pt x="23021" y="457364"/>
                </a:cubicBezTo>
                <a:lnTo>
                  <a:pt x="45881" y="457364"/>
                </a:lnTo>
                <a:cubicBezTo>
                  <a:pt x="101059" y="457364"/>
                  <a:pt x="149779" y="439947"/>
                  <a:pt x="183041" y="411872"/>
                </a:cubicBezTo>
                <a:cubicBezTo>
                  <a:pt x="216302" y="439961"/>
                  <a:pt x="265022" y="457364"/>
                  <a:pt x="320201" y="457364"/>
                </a:cubicBezTo>
                <a:cubicBezTo>
                  <a:pt x="375379" y="457364"/>
                  <a:pt x="424099" y="439947"/>
                  <a:pt x="457361" y="411872"/>
                </a:cubicBezTo>
                <a:cubicBezTo>
                  <a:pt x="490622" y="439961"/>
                  <a:pt x="539342" y="457364"/>
                  <a:pt x="594521" y="457364"/>
                </a:cubicBezTo>
                <a:cubicBezTo>
                  <a:pt x="649699" y="457364"/>
                  <a:pt x="698419" y="439947"/>
                  <a:pt x="731681" y="411872"/>
                </a:cubicBezTo>
                <a:cubicBezTo>
                  <a:pt x="764942" y="439961"/>
                  <a:pt x="813662" y="457364"/>
                  <a:pt x="868841" y="457364"/>
                </a:cubicBezTo>
                <a:lnTo>
                  <a:pt x="891701" y="457364"/>
                </a:lnTo>
                <a:cubicBezTo>
                  <a:pt x="904331" y="457364"/>
                  <a:pt x="914561" y="447134"/>
                  <a:pt x="914561" y="434504"/>
                </a:cubicBezTo>
                <a:lnTo>
                  <a:pt x="914561" y="388784"/>
                </a:lnTo>
                <a:cubicBezTo>
                  <a:pt x="914561" y="376153"/>
                  <a:pt x="904331" y="365924"/>
                  <a:pt x="891701" y="365924"/>
                </a:cubicBezTo>
                <a:close/>
                <a:moveTo>
                  <a:pt x="160181" y="228764"/>
                </a:moveTo>
                <a:cubicBezTo>
                  <a:pt x="223303" y="228764"/>
                  <a:pt x="274481" y="177586"/>
                  <a:pt x="274481" y="114464"/>
                </a:cubicBezTo>
                <a:cubicBezTo>
                  <a:pt x="274481" y="51341"/>
                  <a:pt x="223303" y="164"/>
                  <a:pt x="160181" y="164"/>
                </a:cubicBezTo>
                <a:cubicBezTo>
                  <a:pt x="97059" y="164"/>
                  <a:pt x="45881" y="51341"/>
                  <a:pt x="45881" y="114464"/>
                </a:cubicBezTo>
                <a:cubicBezTo>
                  <a:pt x="45881" y="177586"/>
                  <a:pt x="97059" y="228764"/>
                  <a:pt x="160181" y="228764"/>
                </a:cubicBezTo>
                <a:close/>
              </a:path>
            </a:pathLst>
          </a:custGeom>
          <a:solidFill>
            <a:srgbClr val="910830"/>
          </a:solidFill>
          <a:ln w="1429" cap="flat">
            <a:noFill/>
            <a:prstDash val="solid"/>
            <a:miter/>
          </a:ln>
        </p:spPr>
        <p:txBody>
          <a:bodyPr rtlCol="0" anchor="ctr"/>
          <a:lstStyle/>
          <a:p>
            <a:endParaRPr lang="en-GB"/>
          </a:p>
        </p:txBody>
      </p:sp>
      <p:sp>
        <p:nvSpPr>
          <p:cNvPr id="191" name="Grafik 322">
            <a:extLst>
              <a:ext uri="{FF2B5EF4-FFF2-40B4-BE49-F238E27FC236}">
                <a16:creationId xmlns:a16="http://schemas.microsoft.com/office/drawing/2014/main" id="{37A1F363-C166-48EC-9272-8098D547774D}"/>
              </a:ext>
            </a:extLst>
          </p:cNvPr>
          <p:cNvSpPr/>
          <p:nvPr/>
        </p:nvSpPr>
        <p:spPr>
          <a:xfrm>
            <a:off x="1215603" y="3260429"/>
            <a:ext cx="596279" cy="417395"/>
          </a:xfrm>
          <a:custGeom>
            <a:avLst/>
            <a:gdLst>
              <a:gd name="connsiteX0" fmla="*/ 891701 w 914400"/>
              <a:gd name="connsiteY0" fmla="*/ 548801 h 640080"/>
              <a:gd name="connsiteX1" fmla="*/ 868841 w 914400"/>
              <a:gd name="connsiteY1" fmla="*/ 548801 h 640080"/>
              <a:gd name="connsiteX2" fmla="*/ 788702 w 914400"/>
              <a:gd name="connsiteY2" fmla="*/ 523226 h 640080"/>
              <a:gd name="connsiteX3" fmla="*/ 743311 w 914400"/>
              <a:gd name="connsiteY3" fmla="*/ 503081 h 640080"/>
              <a:gd name="connsiteX4" fmla="*/ 720022 w 914400"/>
              <a:gd name="connsiteY4" fmla="*/ 503081 h 640080"/>
              <a:gd name="connsiteX5" fmla="*/ 674631 w 914400"/>
              <a:gd name="connsiteY5" fmla="*/ 523226 h 640080"/>
              <a:gd name="connsiteX6" fmla="*/ 594521 w 914400"/>
              <a:gd name="connsiteY6" fmla="*/ 548801 h 640080"/>
              <a:gd name="connsiteX7" fmla="*/ 514382 w 914400"/>
              <a:gd name="connsiteY7" fmla="*/ 523226 h 640080"/>
              <a:gd name="connsiteX8" fmla="*/ 468991 w 914400"/>
              <a:gd name="connsiteY8" fmla="*/ 503081 h 640080"/>
              <a:gd name="connsiteX9" fmla="*/ 445702 w 914400"/>
              <a:gd name="connsiteY9" fmla="*/ 503081 h 640080"/>
              <a:gd name="connsiteX10" fmla="*/ 400311 w 914400"/>
              <a:gd name="connsiteY10" fmla="*/ 523226 h 640080"/>
              <a:gd name="connsiteX11" fmla="*/ 320201 w 914400"/>
              <a:gd name="connsiteY11" fmla="*/ 548801 h 640080"/>
              <a:gd name="connsiteX12" fmla="*/ 240062 w 914400"/>
              <a:gd name="connsiteY12" fmla="*/ 523226 h 640080"/>
              <a:gd name="connsiteX13" fmla="*/ 194671 w 914400"/>
              <a:gd name="connsiteY13" fmla="*/ 503081 h 640080"/>
              <a:gd name="connsiteX14" fmla="*/ 171382 w 914400"/>
              <a:gd name="connsiteY14" fmla="*/ 503081 h 640080"/>
              <a:gd name="connsiteX15" fmla="*/ 125991 w 914400"/>
              <a:gd name="connsiteY15" fmla="*/ 523226 h 640080"/>
              <a:gd name="connsiteX16" fmla="*/ 45881 w 914400"/>
              <a:gd name="connsiteY16" fmla="*/ 548801 h 640080"/>
              <a:gd name="connsiteX17" fmla="*/ 23021 w 914400"/>
              <a:gd name="connsiteY17" fmla="*/ 548801 h 640080"/>
              <a:gd name="connsiteX18" fmla="*/ 161 w 914400"/>
              <a:gd name="connsiteY18" fmla="*/ 571661 h 640080"/>
              <a:gd name="connsiteX19" fmla="*/ 161 w 914400"/>
              <a:gd name="connsiteY19" fmla="*/ 617381 h 640080"/>
              <a:gd name="connsiteX20" fmla="*/ 23021 w 914400"/>
              <a:gd name="connsiteY20" fmla="*/ 640241 h 640080"/>
              <a:gd name="connsiteX21" fmla="*/ 45881 w 914400"/>
              <a:gd name="connsiteY21" fmla="*/ 640241 h 640080"/>
              <a:gd name="connsiteX22" fmla="*/ 183041 w 914400"/>
              <a:gd name="connsiteY22" fmla="*/ 594749 h 640080"/>
              <a:gd name="connsiteX23" fmla="*/ 320201 w 914400"/>
              <a:gd name="connsiteY23" fmla="*/ 640241 h 640080"/>
              <a:gd name="connsiteX24" fmla="*/ 457361 w 914400"/>
              <a:gd name="connsiteY24" fmla="*/ 594749 h 640080"/>
              <a:gd name="connsiteX25" fmla="*/ 594521 w 914400"/>
              <a:gd name="connsiteY25" fmla="*/ 640241 h 640080"/>
              <a:gd name="connsiteX26" fmla="*/ 731681 w 914400"/>
              <a:gd name="connsiteY26" fmla="*/ 594749 h 640080"/>
              <a:gd name="connsiteX27" fmla="*/ 868841 w 914400"/>
              <a:gd name="connsiteY27" fmla="*/ 640241 h 640080"/>
              <a:gd name="connsiteX28" fmla="*/ 891701 w 914400"/>
              <a:gd name="connsiteY28" fmla="*/ 640241 h 640080"/>
              <a:gd name="connsiteX29" fmla="*/ 914561 w 914400"/>
              <a:gd name="connsiteY29" fmla="*/ 617381 h 640080"/>
              <a:gd name="connsiteX30" fmla="*/ 914561 w 914400"/>
              <a:gd name="connsiteY30" fmla="*/ 571661 h 640080"/>
              <a:gd name="connsiteX31" fmla="*/ 891701 w 914400"/>
              <a:gd name="connsiteY31" fmla="*/ 548801 h 640080"/>
              <a:gd name="connsiteX32" fmla="*/ 320201 w 914400"/>
              <a:gd name="connsiteY32" fmla="*/ 503081 h 640080"/>
              <a:gd name="connsiteX33" fmla="*/ 320201 w 914400"/>
              <a:gd name="connsiteY33" fmla="*/ 365921 h 640080"/>
              <a:gd name="connsiteX34" fmla="*/ 594521 w 914400"/>
              <a:gd name="connsiteY34" fmla="*/ 365921 h 640080"/>
              <a:gd name="connsiteX35" fmla="*/ 594521 w 914400"/>
              <a:gd name="connsiteY35" fmla="*/ 503081 h 640080"/>
              <a:gd name="connsiteX36" fmla="*/ 643655 w 914400"/>
              <a:gd name="connsiteY36" fmla="*/ 489622 h 640080"/>
              <a:gd name="connsiteX37" fmla="*/ 685961 w 914400"/>
              <a:gd name="connsiteY37" fmla="*/ 463804 h 640080"/>
              <a:gd name="connsiteX38" fmla="*/ 685961 w 914400"/>
              <a:gd name="connsiteY38" fmla="*/ 137321 h 640080"/>
              <a:gd name="connsiteX39" fmla="*/ 731681 w 914400"/>
              <a:gd name="connsiteY39" fmla="*/ 91601 h 640080"/>
              <a:gd name="connsiteX40" fmla="*/ 777401 w 914400"/>
              <a:gd name="connsiteY40" fmla="*/ 137321 h 640080"/>
              <a:gd name="connsiteX41" fmla="*/ 777401 w 914400"/>
              <a:gd name="connsiteY41" fmla="*/ 160181 h 640080"/>
              <a:gd name="connsiteX42" fmla="*/ 800261 w 914400"/>
              <a:gd name="connsiteY42" fmla="*/ 183041 h 640080"/>
              <a:gd name="connsiteX43" fmla="*/ 845981 w 914400"/>
              <a:gd name="connsiteY43" fmla="*/ 183041 h 640080"/>
              <a:gd name="connsiteX44" fmla="*/ 868841 w 914400"/>
              <a:gd name="connsiteY44" fmla="*/ 160181 h 640080"/>
              <a:gd name="connsiteX45" fmla="*/ 868841 w 914400"/>
              <a:gd name="connsiteY45" fmla="*/ 137321 h 640080"/>
              <a:gd name="connsiteX46" fmla="*/ 731681 w 914400"/>
              <a:gd name="connsiteY46" fmla="*/ 161 h 640080"/>
              <a:gd name="connsiteX47" fmla="*/ 594521 w 914400"/>
              <a:gd name="connsiteY47" fmla="*/ 137321 h 640080"/>
              <a:gd name="connsiteX48" fmla="*/ 594521 w 914400"/>
              <a:gd name="connsiteY48" fmla="*/ 274481 h 640080"/>
              <a:gd name="connsiteX49" fmla="*/ 320201 w 914400"/>
              <a:gd name="connsiteY49" fmla="*/ 274481 h 640080"/>
              <a:gd name="connsiteX50" fmla="*/ 320201 w 914400"/>
              <a:gd name="connsiteY50" fmla="*/ 137321 h 640080"/>
              <a:gd name="connsiteX51" fmla="*/ 365921 w 914400"/>
              <a:gd name="connsiteY51" fmla="*/ 91601 h 640080"/>
              <a:gd name="connsiteX52" fmla="*/ 411641 w 914400"/>
              <a:gd name="connsiteY52" fmla="*/ 137321 h 640080"/>
              <a:gd name="connsiteX53" fmla="*/ 411641 w 914400"/>
              <a:gd name="connsiteY53" fmla="*/ 160181 h 640080"/>
              <a:gd name="connsiteX54" fmla="*/ 434501 w 914400"/>
              <a:gd name="connsiteY54" fmla="*/ 183041 h 640080"/>
              <a:gd name="connsiteX55" fmla="*/ 480221 w 914400"/>
              <a:gd name="connsiteY55" fmla="*/ 183041 h 640080"/>
              <a:gd name="connsiteX56" fmla="*/ 503081 w 914400"/>
              <a:gd name="connsiteY56" fmla="*/ 160181 h 640080"/>
              <a:gd name="connsiteX57" fmla="*/ 503081 w 914400"/>
              <a:gd name="connsiteY57" fmla="*/ 137321 h 640080"/>
              <a:gd name="connsiteX58" fmla="*/ 365921 w 914400"/>
              <a:gd name="connsiteY58" fmla="*/ 161 h 640080"/>
              <a:gd name="connsiteX59" fmla="*/ 228761 w 914400"/>
              <a:gd name="connsiteY59" fmla="*/ 137321 h 640080"/>
              <a:gd name="connsiteX60" fmla="*/ 228761 w 914400"/>
              <a:gd name="connsiteY60" fmla="*/ 463790 h 640080"/>
              <a:gd name="connsiteX61" fmla="*/ 271066 w 914400"/>
              <a:gd name="connsiteY61" fmla="*/ 489608 h 640080"/>
              <a:gd name="connsiteX62" fmla="*/ 320201 w 914400"/>
              <a:gd name="connsiteY62" fmla="*/ 50308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914400" h="640080">
                <a:moveTo>
                  <a:pt x="891701" y="548801"/>
                </a:moveTo>
                <a:lnTo>
                  <a:pt x="868841" y="548801"/>
                </a:lnTo>
                <a:cubicBezTo>
                  <a:pt x="831636" y="548801"/>
                  <a:pt x="803404" y="536771"/>
                  <a:pt x="788702" y="523226"/>
                </a:cubicBezTo>
                <a:cubicBezTo>
                  <a:pt x="775986" y="511496"/>
                  <a:pt x="760613" y="503081"/>
                  <a:pt x="743311" y="503081"/>
                </a:cubicBezTo>
                <a:lnTo>
                  <a:pt x="720022" y="503081"/>
                </a:lnTo>
                <a:cubicBezTo>
                  <a:pt x="702720" y="503081"/>
                  <a:pt x="687347" y="511496"/>
                  <a:pt x="674631" y="523226"/>
                </a:cubicBezTo>
                <a:cubicBezTo>
                  <a:pt x="659957" y="536771"/>
                  <a:pt x="631725" y="548801"/>
                  <a:pt x="594521" y="548801"/>
                </a:cubicBezTo>
                <a:cubicBezTo>
                  <a:pt x="557316" y="548801"/>
                  <a:pt x="529084" y="536771"/>
                  <a:pt x="514382" y="523226"/>
                </a:cubicBezTo>
                <a:cubicBezTo>
                  <a:pt x="501666" y="511496"/>
                  <a:pt x="486293" y="503081"/>
                  <a:pt x="468991" y="503081"/>
                </a:cubicBezTo>
                <a:lnTo>
                  <a:pt x="445702" y="503081"/>
                </a:lnTo>
                <a:cubicBezTo>
                  <a:pt x="428400" y="503081"/>
                  <a:pt x="413027" y="511496"/>
                  <a:pt x="400311" y="523226"/>
                </a:cubicBezTo>
                <a:cubicBezTo>
                  <a:pt x="385637" y="536771"/>
                  <a:pt x="357405" y="548801"/>
                  <a:pt x="320201" y="548801"/>
                </a:cubicBezTo>
                <a:cubicBezTo>
                  <a:pt x="282996" y="548801"/>
                  <a:pt x="254764" y="536771"/>
                  <a:pt x="240062" y="523226"/>
                </a:cubicBezTo>
                <a:cubicBezTo>
                  <a:pt x="227346" y="511496"/>
                  <a:pt x="211973" y="503081"/>
                  <a:pt x="194671" y="503081"/>
                </a:cubicBezTo>
                <a:lnTo>
                  <a:pt x="171382" y="503081"/>
                </a:lnTo>
                <a:cubicBezTo>
                  <a:pt x="154080" y="503081"/>
                  <a:pt x="138707" y="511496"/>
                  <a:pt x="125991" y="523226"/>
                </a:cubicBezTo>
                <a:cubicBezTo>
                  <a:pt x="111317" y="536771"/>
                  <a:pt x="83085" y="548801"/>
                  <a:pt x="45881" y="548801"/>
                </a:cubicBezTo>
                <a:lnTo>
                  <a:pt x="23021" y="548801"/>
                </a:lnTo>
                <a:cubicBezTo>
                  <a:pt x="10391" y="548801"/>
                  <a:pt x="161" y="559031"/>
                  <a:pt x="161" y="571661"/>
                </a:cubicBezTo>
                <a:lnTo>
                  <a:pt x="161" y="617381"/>
                </a:lnTo>
                <a:cubicBezTo>
                  <a:pt x="161" y="630011"/>
                  <a:pt x="10391" y="640241"/>
                  <a:pt x="23021" y="640241"/>
                </a:cubicBezTo>
                <a:lnTo>
                  <a:pt x="45881" y="640241"/>
                </a:lnTo>
                <a:cubicBezTo>
                  <a:pt x="101059" y="640241"/>
                  <a:pt x="149779" y="622824"/>
                  <a:pt x="183041" y="594749"/>
                </a:cubicBezTo>
                <a:cubicBezTo>
                  <a:pt x="216302" y="622839"/>
                  <a:pt x="265022" y="640241"/>
                  <a:pt x="320201" y="640241"/>
                </a:cubicBezTo>
                <a:cubicBezTo>
                  <a:pt x="375379" y="640241"/>
                  <a:pt x="424099" y="622824"/>
                  <a:pt x="457361" y="594749"/>
                </a:cubicBezTo>
                <a:cubicBezTo>
                  <a:pt x="490622" y="622839"/>
                  <a:pt x="539342" y="640241"/>
                  <a:pt x="594521" y="640241"/>
                </a:cubicBezTo>
                <a:cubicBezTo>
                  <a:pt x="649699" y="640241"/>
                  <a:pt x="698419" y="622824"/>
                  <a:pt x="731681" y="594749"/>
                </a:cubicBezTo>
                <a:cubicBezTo>
                  <a:pt x="764942" y="622839"/>
                  <a:pt x="813662" y="640241"/>
                  <a:pt x="868841" y="640241"/>
                </a:cubicBezTo>
                <a:lnTo>
                  <a:pt x="891701" y="640241"/>
                </a:lnTo>
                <a:cubicBezTo>
                  <a:pt x="904331" y="640241"/>
                  <a:pt x="914561" y="630011"/>
                  <a:pt x="914561" y="617381"/>
                </a:cubicBezTo>
                <a:lnTo>
                  <a:pt x="914561" y="571661"/>
                </a:lnTo>
                <a:cubicBezTo>
                  <a:pt x="914561" y="559031"/>
                  <a:pt x="904331" y="548801"/>
                  <a:pt x="891701" y="548801"/>
                </a:cubicBezTo>
                <a:close/>
                <a:moveTo>
                  <a:pt x="320201" y="503081"/>
                </a:moveTo>
                <a:lnTo>
                  <a:pt x="320201" y="365921"/>
                </a:lnTo>
                <a:lnTo>
                  <a:pt x="594521" y="365921"/>
                </a:lnTo>
                <a:lnTo>
                  <a:pt x="594521" y="503081"/>
                </a:lnTo>
                <a:cubicBezTo>
                  <a:pt x="621838" y="503081"/>
                  <a:pt x="638612" y="494280"/>
                  <a:pt x="643655" y="489622"/>
                </a:cubicBezTo>
                <a:cubicBezTo>
                  <a:pt x="656757" y="477535"/>
                  <a:pt x="671087" y="469134"/>
                  <a:pt x="685961" y="463804"/>
                </a:cubicBezTo>
                <a:lnTo>
                  <a:pt x="685961" y="137321"/>
                </a:lnTo>
                <a:cubicBezTo>
                  <a:pt x="685961" y="112118"/>
                  <a:pt x="706478" y="91601"/>
                  <a:pt x="731681" y="91601"/>
                </a:cubicBezTo>
                <a:cubicBezTo>
                  <a:pt x="756884" y="91601"/>
                  <a:pt x="777401" y="112118"/>
                  <a:pt x="777401" y="137321"/>
                </a:cubicBezTo>
                <a:lnTo>
                  <a:pt x="777401" y="160181"/>
                </a:lnTo>
                <a:cubicBezTo>
                  <a:pt x="777401" y="172811"/>
                  <a:pt x="787631" y="183041"/>
                  <a:pt x="800261" y="183041"/>
                </a:cubicBezTo>
                <a:lnTo>
                  <a:pt x="845981" y="183041"/>
                </a:lnTo>
                <a:cubicBezTo>
                  <a:pt x="858611" y="183041"/>
                  <a:pt x="868841" y="172811"/>
                  <a:pt x="868841" y="160181"/>
                </a:cubicBezTo>
                <a:lnTo>
                  <a:pt x="868841" y="137321"/>
                </a:lnTo>
                <a:cubicBezTo>
                  <a:pt x="868841" y="61683"/>
                  <a:pt x="807319" y="161"/>
                  <a:pt x="731681" y="161"/>
                </a:cubicBezTo>
                <a:cubicBezTo>
                  <a:pt x="656043" y="161"/>
                  <a:pt x="594521" y="61683"/>
                  <a:pt x="594521" y="137321"/>
                </a:cubicBezTo>
                <a:lnTo>
                  <a:pt x="594521" y="274481"/>
                </a:lnTo>
                <a:lnTo>
                  <a:pt x="320201" y="274481"/>
                </a:lnTo>
                <a:lnTo>
                  <a:pt x="320201" y="137321"/>
                </a:lnTo>
                <a:cubicBezTo>
                  <a:pt x="320201" y="112118"/>
                  <a:pt x="340718" y="91601"/>
                  <a:pt x="365921" y="91601"/>
                </a:cubicBezTo>
                <a:cubicBezTo>
                  <a:pt x="391124" y="91601"/>
                  <a:pt x="411641" y="112118"/>
                  <a:pt x="411641" y="137321"/>
                </a:cubicBezTo>
                <a:lnTo>
                  <a:pt x="411641" y="160181"/>
                </a:lnTo>
                <a:cubicBezTo>
                  <a:pt x="411641" y="172811"/>
                  <a:pt x="421871" y="183041"/>
                  <a:pt x="434501" y="183041"/>
                </a:cubicBezTo>
                <a:lnTo>
                  <a:pt x="480221" y="183041"/>
                </a:lnTo>
                <a:cubicBezTo>
                  <a:pt x="492851" y="183041"/>
                  <a:pt x="503081" y="172811"/>
                  <a:pt x="503081" y="160181"/>
                </a:cubicBezTo>
                <a:lnTo>
                  <a:pt x="503081" y="137321"/>
                </a:lnTo>
                <a:cubicBezTo>
                  <a:pt x="503081" y="61683"/>
                  <a:pt x="441559" y="161"/>
                  <a:pt x="365921" y="161"/>
                </a:cubicBezTo>
                <a:cubicBezTo>
                  <a:pt x="290283" y="161"/>
                  <a:pt x="228761" y="61683"/>
                  <a:pt x="228761" y="137321"/>
                </a:cubicBezTo>
                <a:lnTo>
                  <a:pt x="228761" y="463790"/>
                </a:lnTo>
                <a:cubicBezTo>
                  <a:pt x="243634" y="469119"/>
                  <a:pt x="257964" y="477535"/>
                  <a:pt x="271066" y="489608"/>
                </a:cubicBezTo>
                <a:cubicBezTo>
                  <a:pt x="276110" y="494280"/>
                  <a:pt x="292883" y="503081"/>
                  <a:pt x="320201" y="503081"/>
                </a:cubicBezTo>
                <a:close/>
              </a:path>
            </a:pathLst>
          </a:custGeom>
          <a:solidFill>
            <a:srgbClr val="910830"/>
          </a:solidFill>
          <a:ln w="1429" cap="flat">
            <a:noFill/>
            <a:prstDash val="solid"/>
            <a:miter/>
          </a:ln>
        </p:spPr>
        <p:txBody>
          <a:bodyPr rtlCol="0" anchor="ctr"/>
          <a:lstStyle/>
          <a:p>
            <a:endParaRPr lang="en-GB"/>
          </a:p>
        </p:txBody>
      </p:sp>
      <p:sp>
        <p:nvSpPr>
          <p:cNvPr id="192" name="Grafik 323">
            <a:extLst>
              <a:ext uri="{FF2B5EF4-FFF2-40B4-BE49-F238E27FC236}">
                <a16:creationId xmlns:a16="http://schemas.microsoft.com/office/drawing/2014/main" id="{9E87D579-67C6-42E5-A041-DEF8FFECE97F}"/>
              </a:ext>
            </a:extLst>
          </p:cNvPr>
          <p:cNvSpPr/>
          <p:nvPr/>
        </p:nvSpPr>
        <p:spPr>
          <a:xfrm>
            <a:off x="1855108" y="3230613"/>
            <a:ext cx="596279" cy="477023"/>
          </a:xfrm>
          <a:custGeom>
            <a:avLst/>
            <a:gdLst>
              <a:gd name="connsiteX0" fmla="*/ 100173 w 914400"/>
              <a:gd name="connsiteY0" fmla="*/ 280928 h 731520"/>
              <a:gd name="connsiteX1" fmla="*/ 9690 w 914400"/>
              <a:gd name="connsiteY1" fmla="*/ 383484 h 731520"/>
              <a:gd name="connsiteX2" fmla="*/ 161 w 914400"/>
              <a:gd name="connsiteY2" fmla="*/ 408687 h 731520"/>
              <a:gd name="connsiteX3" fmla="*/ 161 w 914400"/>
              <a:gd name="connsiteY3" fmla="*/ 731684 h 731520"/>
              <a:gd name="connsiteX4" fmla="*/ 183041 w 914400"/>
              <a:gd name="connsiteY4" fmla="*/ 731684 h 731520"/>
              <a:gd name="connsiteX5" fmla="*/ 183041 w 914400"/>
              <a:gd name="connsiteY5" fmla="*/ 342464 h 731520"/>
              <a:gd name="connsiteX6" fmla="*/ 128748 w 914400"/>
              <a:gd name="connsiteY6" fmla="*/ 280928 h 731520"/>
              <a:gd name="connsiteX7" fmla="*/ 100173 w 914400"/>
              <a:gd name="connsiteY7" fmla="*/ 280928 h 731520"/>
              <a:gd name="connsiteX8" fmla="*/ 905031 w 914400"/>
              <a:gd name="connsiteY8" fmla="*/ 383484 h 731520"/>
              <a:gd name="connsiteX9" fmla="*/ 814548 w 914400"/>
              <a:gd name="connsiteY9" fmla="*/ 280928 h 731520"/>
              <a:gd name="connsiteX10" fmla="*/ 785973 w 914400"/>
              <a:gd name="connsiteY10" fmla="*/ 280928 h 731520"/>
              <a:gd name="connsiteX11" fmla="*/ 731681 w 914400"/>
              <a:gd name="connsiteY11" fmla="*/ 342464 h 731520"/>
              <a:gd name="connsiteX12" fmla="*/ 731681 w 914400"/>
              <a:gd name="connsiteY12" fmla="*/ 731684 h 731520"/>
              <a:gd name="connsiteX13" fmla="*/ 914561 w 914400"/>
              <a:gd name="connsiteY13" fmla="*/ 731684 h 731520"/>
              <a:gd name="connsiteX14" fmla="*/ 914561 w 914400"/>
              <a:gd name="connsiteY14" fmla="*/ 408687 h 731520"/>
              <a:gd name="connsiteX15" fmla="*/ 905031 w 914400"/>
              <a:gd name="connsiteY15" fmla="*/ 383484 h 731520"/>
              <a:gd name="connsiteX16" fmla="*/ 485921 w 914400"/>
              <a:gd name="connsiteY16" fmla="*/ 10180 h 731520"/>
              <a:gd name="connsiteX17" fmla="*/ 428800 w 914400"/>
              <a:gd name="connsiteY17" fmla="*/ 10180 h 731520"/>
              <a:gd name="connsiteX18" fmla="*/ 245920 w 914400"/>
              <a:gd name="connsiteY18" fmla="*/ 156484 h 731520"/>
              <a:gd name="connsiteX19" fmla="*/ 228761 w 914400"/>
              <a:gd name="connsiteY19" fmla="*/ 192188 h 731520"/>
              <a:gd name="connsiteX20" fmla="*/ 228761 w 914400"/>
              <a:gd name="connsiteY20" fmla="*/ 731684 h 731520"/>
              <a:gd name="connsiteX21" fmla="*/ 365921 w 914400"/>
              <a:gd name="connsiteY21" fmla="*/ 731684 h 731520"/>
              <a:gd name="connsiteX22" fmla="*/ 365921 w 914400"/>
              <a:gd name="connsiteY22" fmla="*/ 599425 h 731520"/>
              <a:gd name="connsiteX23" fmla="*/ 442002 w 914400"/>
              <a:gd name="connsiteY23" fmla="*/ 504342 h 731520"/>
              <a:gd name="connsiteX24" fmla="*/ 548801 w 914400"/>
              <a:gd name="connsiteY24" fmla="*/ 594524 h 731520"/>
              <a:gd name="connsiteX25" fmla="*/ 548801 w 914400"/>
              <a:gd name="connsiteY25" fmla="*/ 731684 h 731520"/>
              <a:gd name="connsiteX26" fmla="*/ 685961 w 914400"/>
              <a:gd name="connsiteY26" fmla="*/ 731684 h 731520"/>
              <a:gd name="connsiteX27" fmla="*/ 685961 w 914400"/>
              <a:gd name="connsiteY27" fmla="*/ 192188 h 731520"/>
              <a:gd name="connsiteX28" fmla="*/ 668801 w 914400"/>
              <a:gd name="connsiteY28" fmla="*/ 156484 h 731520"/>
              <a:gd name="connsiteX29" fmla="*/ 485921 w 914400"/>
              <a:gd name="connsiteY29" fmla="*/ 10180 h 731520"/>
              <a:gd name="connsiteX30" fmla="*/ 560316 w 914400"/>
              <a:gd name="connsiteY30" fmla="*/ 318147 h 731520"/>
              <a:gd name="connsiteX31" fmla="*/ 554601 w 914400"/>
              <a:gd name="connsiteY31" fmla="*/ 328491 h 731520"/>
              <a:gd name="connsiteX32" fmla="*/ 498966 w 914400"/>
              <a:gd name="connsiteY32" fmla="*/ 328491 h 731520"/>
              <a:gd name="connsiteX33" fmla="*/ 463076 w 914400"/>
              <a:gd name="connsiteY33" fmla="*/ 385627 h 731520"/>
              <a:gd name="connsiteX34" fmla="*/ 451646 w 914400"/>
              <a:gd name="connsiteY34" fmla="*/ 385627 h 731520"/>
              <a:gd name="connsiteX35" fmla="*/ 415756 w 914400"/>
              <a:gd name="connsiteY35" fmla="*/ 328505 h 731520"/>
              <a:gd name="connsiteX36" fmla="*/ 360120 w 914400"/>
              <a:gd name="connsiteY36" fmla="*/ 328505 h 731520"/>
              <a:gd name="connsiteX37" fmla="*/ 354405 w 914400"/>
              <a:gd name="connsiteY37" fmla="*/ 318161 h 731520"/>
              <a:gd name="connsiteX38" fmla="*/ 381837 w 914400"/>
              <a:gd name="connsiteY38" fmla="*/ 274499 h 731520"/>
              <a:gd name="connsiteX39" fmla="*/ 354405 w 914400"/>
              <a:gd name="connsiteY39" fmla="*/ 230836 h 731520"/>
              <a:gd name="connsiteX40" fmla="*/ 360120 w 914400"/>
              <a:gd name="connsiteY40" fmla="*/ 220492 h 731520"/>
              <a:gd name="connsiteX41" fmla="*/ 415756 w 914400"/>
              <a:gd name="connsiteY41" fmla="*/ 220492 h 731520"/>
              <a:gd name="connsiteX42" fmla="*/ 451646 w 914400"/>
              <a:gd name="connsiteY42" fmla="*/ 163342 h 731520"/>
              <a:gd name="connsiteX43" fmla="*/ 463076 w 914400"/>
              <a:gd name="connsiteY43" fmla="*/ 163342 h 731520"/>
              <a:gd name="connsiteX44" fmla="*/ 498966 w 914400"/>
              <a:gd name="connsiteY44" fmla="*/ 220463 h 731520"/>
              <a:gd name="connsiteX45" fmla="*/ 554616 w 914400"/>
              <a:gd name="connsiteY45" fmla="*/ 220463 h 731520"/>
              <a:gd name="connsiteX46" fmla="*/ 560331 w 914400"/>
              <a:gd name="connsiteY46" fmla="*/ 230807 h 731520"/>
              <a:gd name="connsiteX47" fmla="*/ 532899 w 914400"/>
              <a:gd name="connsiteY47" fmla="*/ 274484 h 731520"/>
              <a:gd name="connsiteX48" fmla="*/ 560316 w 914400"/>
              <a:gd name="connsiteY48" fmla="*/ 31814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14400" h="731520">
                <a:moveTo>
                  <a:pt x="100173" y="280928"/>
                </a:moveTo>
                <a:lnTo>
                  <a:pt x="9690" y="383484"/>
                </a:lnTo>
                <a:cubicBezTo>
                  <a:pt x="3547" y="390442"/>
                  <a:pt x="158" y="399405"/>
                  <a:pt x="161" y="408687"/>
                </a:cubicBezTo>
                <a:lnTo>
                  <a:pt x="161" y="731684"/>
                </a:lnTo>
                <a:lnTo>
                  <a:pt x="183041" y="731684"/>
                </a:lnTo>
                <a:lnTo>
                  <a:pt x="183041" y="342464"/>
                </a:lnTo>
                <a:lnTo>
                  <a:pt x="128748" y="280928"/>
                </a:lnTo>
                <a:cubicBezTo>
                  <a:pt x="121162" y="272341"/>
                  <a:pt x="107760" y="272341"/>
                  <a:pt x="100173" y="280928"/>
                </a:cubicBezTo>
                <a:close/>
                <a:moveTo>
                  <a:pt x="905031" y="383484"/>
                </a:moveTo>
                <a:lnTo>
                  <a:pt x="814548" y="280928"/>
                </a:lnTo>
                <a:cubicBezTo>
                  <a:pt x="806962" y="272327"/>
                  <a:pt x="793560" y="272327"/>
                  <a:pt x="785973" y="280928"/>
                </a:cubicBezTo>
                <a:lnTo>
                  <a:pt x="731681" y="342464"/>
                </a:lnTo>
                <a:lnTo>
                  <a:pt x="731681" y="731684"/>
                </a:lnTo>
                <a:lnTo>
                  <a:pt x="914561" y="731684"/>
                </a:lnTo>
                <a:lnTo>
                  <a:pt x="914561" y="408687"/>
                </a:lnTo>
                <a:cubicBezTo>
                  <a:pt x="914561" y="399400"/>
                  <a:pt x="911175" y="390442"/>
                  <a:pt x="905031" y="383484"/>
                </a:cubicBezTo>
                <a:close/>
                <a:moveTo>
                  <a:pt x="485921" y="10180"/>
                </a:moveTo>
                <a:cubicBezTo>
                  <a:pt x="469219" y="-3179"/>
                  <a:pt x="445502" y="-3179"/>
                  <a:pt x="428800" y="10180"/>
                </a:cubicBezTo>
                <a:lnTo>
                  <a:pt x="245920" y="156484"/>
                </a:lnTo>
                <a:cubicBezTo>
                  <a:pt x="235074" y="165162"/>
                  <a:pt x="228761" y="178298"/>
                  <a:pt x="228761" y="192188"/>
                </a:cubicBezTo>
                <a:lnTo>
                  <a:pt x="228761" y="731684"/>
                </a:lnTo>
                <a:lnTo>
                  <a:pt x="365921" y="731684"/>
                </a:lnTo>
                <a:lnTo>
                  <a:pt x="365921" y="599425"/>
                </a:lnTo>
                <a:cubicBezTo>
                  <a:pt x="365921" y="553876"/>
                  <a:pt x="397039" y="511657"/>
                  <a:pt x="442002" y="504342"/>
                </a:cubicBezTo>
                <a:cubicBezTo>
                  <a:pt x="499280" y="495012"/>
                  <a:pt x="548801" y="538989"/>
                  <a:pt x="548801" y="594524"/>
                </a:cubicBezTo>
                <a:lnTo>
                  <a:pt x="548801" y="731684"/>
                </a:lnTo>
                <a:lnTo>
                  <a:pt x="685961" y="731684"/>
                </a:lnTo>
                <a:lnTo>
                  <a:pt x="685961" y="192188"/>
                </a:lnTo>
                <a:cubicBezTo>
                  <a:pt x="685961" y="178301"/>
                  <a:pt x="679646" y="165156"/>
                  <a:pt x="668801" y="156484"/>
                </a:cubicBezTo>
                <a:lnTo>
                  <a:pt x="485921" y="10180"/>
                </a:lnTo>
                <a:close/>
                <a:moveTo>
                  <a:pt x="560316" y="318147"/>
                </a:moveTo>
                <a:cubicBezTo>
                  <a:pt x="563145" y="322647"/>
                  <a:pt x="559902" y="328491"/>
                  <a:pt x="554601" y="328491"/>
                </a:cubicBezTo>
                <a:lnTo>
                  <a:pt x="498966" y="328491"/>
                </a:lnTo>
                <a:lnTo>
                  <a:pt x="463076" y="385627"/>
                </a:lnTo>
                <a:cubicBezTo>
                  <a:pt x="460433" y="389842"/>
                  <a:pt x="454289" y="389842"/>
                  <a:pt x="451646" y="385627"/>
                </a:cubicBezTo>
                <a:lnTo>
                  <a:pt x="415756" y="328505"/>
                </a:lnTo>
                <a:lnTo>
                  <a:pt x="360120" y="328505"/>
                </a:lnTo>
                <a:cubicBezTo>
                  <a:pt x="354805" y="328505"/>
                  <a:pt x="351576" y="322662"/>
                  <a:pt x="354405" y="318161"/>
                </a:cubicBezTo>
                <a:lnTo>
                  <a:pt x="381837" y="274499"/>
                </a:lnTo>
                <a:lnTo>
                  <a:pt x="354405" y="230836"/>
                </a:lnTo>
                <a:cubicBezTo>
                  <a:pt x="351576" y="226335"/>
                  <a:pt x="354819" y="220492"/>
                  <a:pt x="360120" y="220492"/>
                </a:cubicBezTo>
                <a:lnTo>
                  <a:pt x="415756" y="220492"/>
                </a:lnTo>
                <a:lnTo>
                  <a:pt x="451646" y="163342"/>
                </a:lnTo>
                <a:cubicBezTo>
                  <a:pt x="454289" y="159127"/>
                  <a:pt x="460433" y="159127"/>
                  <a:pt x="463076" y="163342"/>
                </a:cubicBezTo>
                <a:lnTo>
                  <a:pt x="498966" y="220463"/>
                </a:lnTo>
                <a:lnTo>
                  <a:pt x="554616" y="220463"/>
                </a:lnTo>
                <a:cubicBezTo>
                  <a:pt x="559916" y="220463"/>
                  <a:pt x="563160" y="226307"/>
                  <a:pt x="560331" y="230807"/>
                </a:cubicBezTo>
                <a:lnTo>
                  <a:pt x="532899" y="274484"/>
                </a:lnTo>
                <a:lnTo>
                  <a:pt x="560316" y="318147"/>
                </a:lnTo>
                <a:close/>
              </a:path>
            </a:pathLst>
          </a:custGeom>
          <a:solidFill>
            <a:srgbClr val="910830"/>
          </a:solidFill>
          <a:ln w="1429" cap="flat">
            <a:noFill/>
            <a:prstDash val="solid"/>
            <a:miter/>
          </a:ln>
        </p:spPr>
        <p:txBody>
          <a:bodyPr rtlCol="0" anchor="ctr"/>
          <a:lstStyle/>
          <a:p>
            <a:endParaRPr lang="en-GB"/>
          </a:p>
        </p:txBody>
      </p:sp>
      <p:sp>
        <p:nvSpPr>
          <p:cNvPr id="193" name="Grafik 324">
            <a:extLst>
              <a:ext uri="{FF2B5EF4-FFF2-40B4-BE49-F238E27FC236}">
                <a16:creationId xmlns:a16="http://schemas.microsoft.com/office/drawing/2014/main" id="{434269E1-0DAA-4208-AAB4-AF98E7921F33}"/>
              </a:ext>
            </a:extLst>
          </p:cNvPr>
          <p:cNvSpPr/>
          <p:nvPr/>
        </p:nvSpPr>
        <p:spPr>
          <a:xfrm>
            <a:off x="3535114" y="3230617"/>
            <a:ext cx="477023" cy="477023"/>
          </a:xfrm>
          <a:custGeom>
            <a:avLst/>
            <a:gdLst>
              <a:gd name="connsiteX0" fmla="*/ 630145 w 731520"/>
              <a:gd name="connsiteY0" fmla="*/ 18124 h 731520"/>
              <a:gd name="connsiteX1" fmla="*/ 635811 w 731520"/>
              <a:gd name="connsiteY1" fmla="*/ 136376 h 731520"/>
              <a:gd name="connsiteX2" fmla="*/ 365919 w 731520"/>
              <a:gd name="connsiteY2" fmla="*/ 11589 h 731520"/>
              <a:gd name="connsiteX3" fmla="*/ 17727 w 731520"/>
              <a:gd name="connsiteY3" fmla="*/ 299945 h 731520"/>
              <a:gd name="connsiteX4" fmla="*/ 34596 w 731520"/>
              <a:gd name="connsiteY4" fmla="*/ 320199 h 731520"/>
              <a:gd name="connsiteX5" fmla="*/ 104725 w 731520"/>
              <a:gd name="connsiteY5" fmla="*/ 320199 h 731520"/>
              <a:gd name="connsiteX6" fmla="*/ 121407 w 731520"/>
              <a:gd name="connsiteY6" fmla="*/ 306970 h 731520"/>
              <a:gd name="connsiteX7" fmla="*/ 365919 w 731520"/>
              <a:gd name="connsiteY7" fmla="*/ 114459 h 731520"/>
              <a:gd name="connsiteX8" fmla="*/ 574665 w 731520"/>
              <a:gd name="connsiteY8" fmla="*/ 225617 h 731520"/>
              <a:gd name="connsiteX9" fmla="*/ 429604 w 731520"/>
              <a:gd name="connsiteY9" fmla="*/ 218666 h 731520"/>
              <a:gd name="connsiteX10" fmla="*/ 411639 w 731520"/>
              <a:gd name="connsiteY10" fmla="*/ 235791 h 731520"/>
              <a:gd name="connsiteX11" fmla="*/ 411639 w 731520"/>
              <a:gd name="connsiteY11" fmla="*/ 303530 h 731520"/>
              <a:gd name="connsiteX12" fmla="*/ 428784 w 731520"/>
              <a:gd name="connsiteY12" fmla="*/ 320675 h 731520"/>
              <a:gd name="connsiteX13" fmla="*/ 715010 w 731520"/>
              <a:gd name="connsiteY13" fmla="*/ 320675 h 731520"/>
              <a:gd name="connsiteX14" fmla="*/ 732155 w 731520"/>
              <a:gd name="connsiteY14" fmla="*/ 303530 h 731520"/>
              <a:gd name="connsiteX15" fmla="*/ 732155 w 731520"/>
              <a:gd name="connsiteY15" fmla="*/ 17304 h 731520"/>
              <a:gd name="connsiteX16" fmla="*/ 715010 w 731520"/>
              <a:gd name="connsiteY16" fmla="*/ 159 h 731520"/>
              <a:gd name="connsiteX17" fmla="*/ 647271 w 731520"/>
              <a:gd name="connsiteY17" fmla="*/ 159 h 731520"/>
              <a:gd name="connsiteX18" fmla="*/ 630145 w 731520"/>
              <a:gd name="connsiteY18" fmla="*/ 18124 h 731520"/>
              <a:gd name="connsiteX19" fmla="*/ 365919 w 731520"/>
              <a:gd name="connsiteY19" fmla="*/ 617379 h 731520"/>
              <a:gd name="connsiteX20" fmla="*/ 157166 w 731520"/>
              <a:gd name="connsiteY20" fmla="*/ 506215 h 731520"/>
              <a:gd name="connsiteX21" fmla="*/ 302710 w 731520"/>
              <a:gd name="connsiteY21" fmla="*/ 513175 h 731520"/>
              <a:gd name="connsiteX22" fmla="*/ 320673 w 731520"/>
              <a:gd name="connsiteY22" fmla="*/ 496050 h 731520"/>
              <a:gd name="connsiteX23" fmla="*/ 320673 w 731520"/>
              <a:gd name="connsiteY23" fmla="*/ 428310 h 731520"/>
              <a:gd name="connsiteX24" fmla="*/ 303528 w 731520"/>
              <a:gd name="connsiteY24" fmla="*/ 411165 h 731520"/>
              <a:gd name="connsiteX25" fmla="*/ 17304 w 731520"/>
              <a:gd name="connsiteY25" fmla="*/ 411165 h 731520"/>
              <a:gd name="connsiteX26" fmla="*/ 159 w 731520"/>
              <a:gd name="connsiteY26" fmla="*/ 428310 h 731520"/>
              <a:gd name="connsiteX27" fmla="*/ 159 w 731520"/>
              <a:gd name="connsiteY27" fmla="*/ 714534 h 731520"/>
              <a:gd name="connsiteX28" fmla="*/ 17304 w 731520"/>
              <a:gd name="connsiteY28" fmla="*/ 731679 h 731520"/>
              <a:gd name="connsiteX29" fmla="*/ 85005 w 731520"/>
              <a:gd name="connsiteY29" fmla="*/ 731679 h 731520"/>
              <a:gd name="connsiteX30" fmla="*/ 102129 w 731520"/>
              <a:gd name="connsiteY30" fmla="*/ 713678 h 731520"/>
              <a:gd name="connsiteX31" fmla="*/ 96230 w 731520"/>
              <a:gd name="connsiteY31" fmla="*/ 595699 h 731520"/>
              <a:gd name="connsiteX32" fmla="*/ 365919 w 731520"/>
              <a:gd name="connsiteY32" fmla="*/ 720249 h 731520"/>
              <a:gd name="connsiteX33" fmla="*/ 714111 w 731520"/>
              <a:gd name="connsiteY33" fmla="*/ 431893 h 731520"/>
              <a:gd name="connsiteX34" fmla="*/ 697242 w 731520"/>
              <a:gd name="connsiteY34" fmla="*/ 411639 h 731520"/>
              <a:gd name="connsiteX35" fmla="*/ 627113 w 731520"/>
              <a:gd name="connsiteY35" fmla="*/ 411639 h 731520"/>
              <a:gd name="connsiteX36" fmla="*/ 610431 w 731520"/>
              <a:gd name="connsiteY36" fmla="*/ 424868 h 731520"/>
              <a:gd name="connsiteX37" fmla="*/ 365919 w 731520"/>
              <a:gd name="connsiteY37" fmla="*/ 6173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31520" h="731520">
                <a:moveTo>
                  <a:pt x="630145" y="18124"/>
                </a:moveTo>
                <a:lnTo>
                  <a:pt x="635811" y="136376"/>
                </a:lnTo>
                <a:cubicBezTo>
                  <a:pt x="570825" y="60029"/>
                  <a:pt x="474038" y="11589"/>
                  <a:pt x="365919" y="11589"/>
                </a:cubicBezTo>
                <a:cubicBezTo>
                  <a:pt x="192773" y="11589"/>
                  <a:pt x="48641" y="135782"/>
                  <a:pt x="17727" y="299945"/>
                </a:cubicBezTo>
                <a:cubicBezTo>
                  <a:pt x="15744" y="310474"/>
                  <a:pt x="23882" y="320199"/>
                  <a:pt x="34596" y="320199"/>
                </a:cubicBezTo>
                <a:lnTo>
                  <a:pt x="104725" y="320199"/>
                </a:lnTo>
                <a:cubicBezTo>
                  <a:pt x="112683" y="320199"/>
                  <a:pt x="119551" y="314710"/>
                  <a:pt x="121407" y="306970"/>
                </a:cubicBezTo>
                <a:cubicBezTo>
                  <a:pt x="147902" y="196481"/>
                  <a:pt x="247234" y="114459"/>
                  <a:pt x="365919" y="114459"/>
                </a:cubicBezTo>
                <a:cubicBezTo>
                  <a:pt x="452920" y="114459"/>
                  <a:pt x="529528" y="158545"/>
                  <a:pt x="574665" y="225617"/>
                </a:cubicBezTo>
                <a:lnTo>
                  <a:pt x="429604" y="218666"/>
                </a:lnTo>
                <a:cubicBezTo>
                  <a:pt x="419824" y="218198"/>
                  <a:pt x="411639" y="226000"/>
                  <a:pt x="411639" y="235791"/>
                </a:cubicBezTo>
                <a:lnTo>
                  <a:pt x="411639" y="303530"/>
                </a:lnTo>
                <a:cubicBezTo>
                  <a:pt x="411639" y="312998"/>
                  <a:pt x="419316" y="320675"/>
                  <a:pt x="428784" y="320675"/>
                </a:cubicBezTo>
                <a:lnTo>
                  <a:pt x="715010" y="320675"/>
                </a:lnTo>
                <a:cubicBezTo>
                  <a:pt x="724478" y="320675"/>
                  <a:pt x="732155" y="312998"/>
                  <a:pt x="732155" y="303530"/>
                </a:cubicBezTo>
                <a:lnTo>
                  <a:pt x="732155" y="17304"/>
                </a:lnTo>
                <a:cubicBezTo>
                  <a:pt x="732155" y="7836"/>
                  <a:pt x="724478" y="159"/>
                  <a:pt x="715010" y="159"/>
                </a:cubicBezTo>
                <a:lnTo>
                  <a:pt x="647271" y="159"/>
                </a:lnTo>
                <a:cubicBezTo>
                  <a:pt x="637480" y="159"/>
                  <a:pt x="629676" y="8344"/>
                  <a:pt x="630145" y="18124"/>
                </a:cubicBezTo>
                <a:close/>
                <a:moveTo>
                  <a:pt x="365919" y="617379"/>
                </a:moveTo>
                <a:cubicBezTo>
                  <a:pt x="278915" y="617379"/>
                  <a:pt x="202303" y="573291"/>
                  <a:pt x="157166" y="506215"/>
                </a:cubicBezTo>
                <a:lnTo>
                  <a:pt x="302710" y="513175"/>
                </a:lnTo>
                <a:cubicBezTo>
                  <a:pt x="312490" y="513642"/>
                  <a:pt x="320673" y="505839"/>
                  <a:pt x="320673" y="496050"/>
                </a:cubicBezTo>
                <a:lnTo>
                  <a:pt x="320673" y="428310"/>
                </a:lnTo>
                <a:cubicBezTo>
                  <a:pt x="320673" y="418841"/>
                  <a:pt x="312997" y="411165"/>
                  <a:pt x="303528" y="411165"/>
                </a:cubicBezTo>
                <a:lnTo>
                  <a:pt x="17304" y="411165"/>
                </a:lnTo>
                <a:cubicBezTo>
                  <a:pt x="7836" y="411165"/>
                  <a:pt x="159" y="418841"/>
                  <a:pt x="159" y="428310"/>
                </a:cubicBezTo>
                <a:lnTo>
                  <a:pt x="159" y="714534"/>
                </a:lnTo>
                <a:cubicBezTo>
                  <a:pt x="159" y="724002"/>
                  <a:pt x="7836" y="731679"/>
                  <a:pt x="17304" y="731679"/>
                </a:cubicBezTo>
                <a:lnTo>
                  <a:pt x="85005" y="731679"/>
                </a:lnTo>
                <a:cubicBezTo>
                  <a:pt x="94811" y="731679"/>
                  <a:pt x="102619" y="723471"/>
                  <a:pt x="102129" y="713678"/>
                </a:cubicBezTo>
                <a:lnTo>
                  <a:pt x="96230" y="595699"/>
                </a:lnTo>
                <a:cubicBezTo>
                  <a:pt x="161215" y="671909"/>
                  <a:pt x="257913" y="720249"/>
                  <a:pt x="365919" y="720249"/>
                </a:cubicBezTo>
                <a:cubicBezTo>
                  <a:pt x="539065" y="720249"/>
                  <a:pt x="683197" y="596056"/>
                  <a:pt x="714111" y="431893"/>
                </a:cubicBezTo>
                <a:cubicBezTo>
                  <a:pt x="716094" y="421365"/>
                  <a:pt x="707956" y="411639"/>
                  <a:pt x="697242" y="411639"/>
                </a:cubicBezTo>
                <a:lnTo>
                  <a:pt x="627113" y="411639"/>
                </a:lnTo>
                <a:cubicBezTo>
                  <a:pt x="619155" y="411639"/>
                  <a:pt x="612287" y="417128"/>
                  <a:pt x="610431" y="424868"/>
                </a:cubicBezTo>
                <a:cubicBezTo>
                  <a:pt x="583936" y="535357"/>
                  <a:pt x="484604" y="617379"/>
                  <a:pt x="365919" y="617379"/>
                </a:cubicBezTo>
                <a:close/>
              </a:path>
            </a:pathLst>
          </a:custGeom>
          <a:solidFill>
            <a:srgbClr val="910830"/>
          </a:solidFill>
          <a:ln w="1414" cap="flat">
            <a:noFill/>
            <a:prstDash val="solid"/>
            <a:miter/>
          </a:ln>
        </p:spPr>
        <p:txBody>
          <a:bodyPr rtlCol="0" anchor="ctr"/>
          <a:lstStyle/>
          <a:p>
            <a:endParaRPr lang="en-GB"/>
          </a:p>
        </p:txBody>
      </p:sp>
      <p:sp>
        <p:nvSpPr>
          <p:cNvPr id="194" name="Grafik 325">
            <a:extLst>
              <a:ext uri="{FF2B5EF4-FFF2-40B4-BE49-F238E27FC236}">
                <a16:creationId xmlns:a16="http://schemas.microsoft.com/office/drawing/2014/main" id="{CB09C129-A8E7-4CED-99F8-F4A269CBB293}"/>
              </a:ext>
            </a:extLst>
          </p:cNvPr>
          <p:cNvSpPr/>
          <p:nvPr/>
        </p:nvSpPr>
        <p:spPr>
          <a:xfrm>
            <a:off x="4062817" y="3238070"/>
            <a:ext cx="462116" cy="462116"/>
          </a:xfrm>
          <a:custGeom>
            <a:avLst/>
            <a:gdLst>
              <a:gd name="connsiteX0" fmla="*/ 518395 w 708660"/>
              <a:gd name="connsiteY0" fmla="*/ 179153 h 708660"/>
              <a:gd name="connsiteX1" fmla="*/ 354272 w 708660"/>
              <a:gd name="connsiteY1" fmla="*/ 114459 h 708660"/>
              <a:gd name="connsiteX2" fmla="*/ 121684 w 708660"/>
              <a:gd name="connsiteY2" fmla="*/ 295696 h 708660"/>
              <a:gd name="connsiteX3" fmla="*/ 105038 w 708660"/>
              <a:gd name="connsiteY3" fmla="*/ 308769 h 708660"/>
              <a:gd name="connsiteX4" fmla="*/ 23166 w 708660"/>
              <a:gd name="connsiteY4" fmla="*/ 308769 h 708660"/>
              <a:gd name="connsiteX5" fmla="*/ 6297 w 708660"/>
              <a:gd name="connsiteY5" fmla="*/ 288515 h 708660"/>
              <a:gd name="connsiteX6" fmla="*/ 354489 w 708660"/>
              <a:gd name="connsiteY6" fmla="*/ 159 h 708660"/>
              <a:gd name="connsiteX7" fmla="*/ 599255 w 708660"/>
              <a:gd name="connsiteY7" fmla="*/ 98293 h 708660"/>
              <a:gd name="connsiteX8" fmla="*/ 650283 w 708660"/>
              <a:gd name="connsiteY8" fmla="*/ 47265 h 708660"/>
              <a:gd name="connsiteX9" fmla="*/ 708819 w 708660"/>
              <a:gd name="connsiteY9" fmla="*/ 71512 h 708660"/>
              <a:gd name="connsiteX10" fmla="*/ 708819 w 708660"/>
              <a:gd name="connsiteY10" fmla="*/ 263049 h 708660"/>
              <a:gd name="connsiteX11" fmla="*/ 674529 w 708660"/>
              <a:gd name="connsiteY11" fmla="*/ 297339 h 708660"/>
              <a:gd name="connsiteX12" fmla="*/ 482992 w 708660"/>
              <a:gd name="connsiteY12" fmla="*/ 297339 h 708660"/>
              <a:gd name="connsiteX13" fmla="*/ 458745 w 708660"/>
              <a:gd name="connsiteY13" fmla="*/ 238802 h 708660"/>
              <a:gd name="connsiteX14" fmla="*/ 518395 w 708660"/>
              <a:gd name="connsiteY14" fmla="*/ 179153 h 708660"/>
              <a:gd name="connsiteX15" fmla="*/ 34449 w 708660"/>
              <a:gd name="connsiteY15" fmla="*/ 411639 h 708660"/>
              <a:gd name="connsiteX16" fmla="*/ 225986 w 708660"/>
              <a:gd name="connsiteY16" fmla="*/ 411639 h 708660"/>
              <a:gd name="connsiteX17" fmla="*/ 250233 w 708660"/>
              <a:gd name="connsiteY17" fmla="*/ 470176 h 708660"/>
              <a:gd name="connsiteX18" fmla="*/ 190583 w 708660"/>
              <a:gd name="connsiteY18" fmla="*/ 529827 h 708660"/>
              <a:gd name="connsiteX19" fmla="*/ 354712 w 708660"/>
              <a:gd name="connsiteY19" fmla="*/ 594521 h 708660"/>
              <a:gd name="connsiteX20" fmla="*/ 587294 w 708660"/>
              <a:gd name="connsiteY20" fmla="*/ 413285 h 708660"/>
              <a:gd name="connsiteX21" fmla="*/ 603940 w 708660"/>
              <a:gd name="connsiteY21" fmla="*/ 400212 h 708660"/>
              <a:gd name="connsiteX22" fmla="*/ 685813 w 708660"/>
              <a:gd name="connsiteY22" fmla="*/ 400212 h 708660"/>
              <a:gd name="connsiteX23" fmla="*/ 702683 w 708660"/>
              <a:gd name="connsiteY23" fmla="*/ 420466 h 708660"/>
              <a:gd name="connsiteX24" fmla="*/ 354489 w 708660"/>
              <a:gd name="connsiteY24" fmla="*/ 708819 h 708660"/>
              <a:gd name="connsiteX25" fmla="*/ 109723 w 708660"/>
              <a:gd name="connsiteY25" fmla="*/ 610685 h 708660"/>
              <a:gd name="connsiteX26" fmla="*/ 58695 w 708660"/>
              <a:gd name="connsiteY26" fmla="*/ 661713 h 708660"/>
              <a:gd name="connsiteX27" fmla="*/ 159 w 708660"/>
              <a:gd name="connsiteY27" fmla="*/ 637466 h 708660"/>
              <a:gd name="connsiteX28" fmla="*/ 159 w 708660"/>
              <a:gd name="connsiteY28" fmla="*/ 445929 h 708660"/>
              <a:gd name="connsiteX29" fmla="*/ 34449 w 708660"/>
              <a:gd name="connsiteY29" fmla="*/ 411639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518395" y="179153"/>
                </a:moveTo>
                <a:cubicBezTo>
                  <a:pt x="473730" y="137331"/>
                  <a:pt x="415765" y="114405"/>
                  <a:pt x="354272" y="114459"/>
                </a:cubicBezTo>
                <a:cubicBezTo>
                  <a:pt x="243604" y="114556"/>
                  <a:pt x="148063" y="190437"/>
                  <a:pt x="121684" y="295696"/>
                </a:cubicBezTo>
                <a:cubicBezTo>
                  <a:pt x="119764" y="303358"/>
                  <a:pt x="112937" y="308769"/>
                  <a:pt x="105038" y="308769"/>
                </a:cubicBezTo>
                <a:lnTo>
                  <a:pt x="23166" y="308769"/>
                </a:lnTo>
                <a:cubicBezTo>
                  <a:pt x="12453" y="308769"/>
                  <a:pt x="4315" y="299044"/>
                  <a:pt x="6297" y="288515"/>
                </a:cubicBezTo>
                <a:cubicBezTo>
                  <a:pt x="37211" y="124352"/>
                  <a:pt x="181343" y="159"/>
                  <a:pt x="354489" y="159"/>
                </a:cubicBezTo>
                <a:cubicBezTo>
                  <a:pt x="449427" y="159"/>
                  <a:pt x="535642" y="37501"/>
                  <a:pt x="599255" y="98293"/>
                </a:cubicBezTo>
                <a:lnTo>
                  <a:pt x="650283" y="47265"/>
                </a:lnTo>
                <a:cubicBezTo>
                  <a:pt x="671884" y="25664"/>
                  <a:pt x="708819" y="40963"/>
                  <a:pt x="708819" y="71512"/>
                </a:cubicBezTo>
                <a:lnTo>
                  <a:pt x="708819" y="263049"/>
                </a:lnTo>
                <a:cubicBezTo>
                  <a:pt x="708819" y="281987"/>
                  <a:pt x="693467" y="297339"/>
                  <a:pt x="674529" y="297339"/>
                </a:cubicBezTo>
                <a:lnTo>
                  <a:pt x="482992" y="297339"/>
                </a:lnTo>
                <a:cubicBezTo>
                  <a:pt x="452443" y="297339"/>
                  <a:pt x="437144" y="260404"/>
                  <a:pt x="458745" y="238802"/>
                </a:cubicBezTo>
                <a:lnTo>
                  <a:pt x="518395" y="179153"/>
                </a:lnTo>
                <a:close/>
                <a:moveTo>
                  <a:pt x="34449" y="411639"/>
                </a:moveTo>
                <a:lnTo>
                  <a:pt x="225986" y="411639"/>
                </a:lnTo>
                <a:cubicBezTo>
                  <a:pt x="256535" y="411639"/>
                  <a:pt x="271834" y="448574"/>
                  <a:pt x="250233" y="470176"/>
                </a:cubicBezTo>
                <a:lnTo>
                  <a:pt x="190583" y="529827"/>
                </a:lnTo>
                <a:cubicBezTo>
                  <a:pt x="235248" y="571651"/>
                  <a:pt x="293217" y="594576"/>
                  <a:pt x="354712" y="594521"/>
                </a:cubicBezTo>
                <a:cubicBezTo>
                  <a:pt x="465323" y="594421"/>
                  <a:pt x="560902" y="518591"/>
                  <a:pt x="587294" y="413285"/>
                </a:cubicBezTo>
                <a:cubicBezTo>
                  <a:pt x="589214" y="405623"/>
                  <a:pt x="596041" y="400212"/>
                  <a:pt x="603940" y="400212"/>
                </a:cubicBezTo>
                <a:lnTo>
                  <a:pt x="685813" y="400212"/>
                </a:lnTo>
                <a:cubicBezTo>
                  <a:pt x="696526" y="400212"/>
                  <a:pt x="704664" y="409937"/>
                  <a:pt x="702683" y="420466"/>
                </a:cubicBezTo>
                <a:cubicBezTo>
                  <a:pt x="671767" y="584626"/>
                  <a:pt x="527635" y="708819"/>
                  <a:pt x="354489" y="708819"/>
                </a:cubicBezTo>
                <a:cubicBezTo>
                  <a:pt x="259551" y="708819"/>
                  <a:pt x="173336" y="671477"/>
                  <a:pt x="109723" y="610685"/>
                </a:cubicBezTo>
                <a:lnTo>
                  <a:pt x="58695" y="661713"/>
                </a:lnTo>
                <a:cubicBezTo>
                  <a:pt x="37094" y="683314"/>
                  <a:pt x="159" y="668015"/>
                  <a:pt x="159" y="637466"/>
                </a:cubicBezTo>
                <a:lnTo>
                  <a:pt x="159" y="445929"/>
                </a:lnTo>
                <a:cubicBezTo>
                  <a:pt x="159" y="426991"/>
                  <a:pt x="15511" y="411639"/>
                  <a:pt x="34449" y="411639"/>
                </a:cubicBezTo>
                <a:close/>
              </a:path>
            </a:pathLst>
          </a:custGeom>
          <a:solidFill>
            <a:srgbClr val="910830"/>
          </a:solidFill>
          <a:ln w="1414" cap="flat">
            <a:noFill/>
            <a:prstDash val="solid"/>
            <a:miter/>
          </a:ln>
        </p:spPr>
        <p:txBody>
          <a:bodyPr rtlCol="0" anchor="ctr"/>
          <a:lstStyle/>
          <a:p>
            <a:endParaRPr lang="en-GB"/>
          </a:p>
        </p:txBody>
      </p:sp>
      <p:sp>
        <p:nvSpPr>
          <p:cNvPr id="195" name="Grafik 326">
            <a:extLst>
              <a:ext uri="{FF2B5EF4-FFF2-40B4-BE49-F238E27FC236}">
                <a16:creationId xmlns:a16="http://schemas.microsoft.com/office/drawing/2014/main" id="{9F1B1F76-385A-419D-A0B8-9D46BE6CDE64}"/>
              </a:ext>
            </a:extLst>
          </p:cNvPr>
          <p:cNvSpPr/>
          <p:nvPr/>
        </p:nvSpPr>
        <p:spPr>
          <a:xfrm>
            <a:off x="4575589" y="3230593"/>
            <a:ext cx="477023" cy="477023"/>
          </a:xfrm>
          <a:custGeom>
            <a:avLst/>
            <a:gdLst>
              <a:gd name="connsiteX0" fmla="*/ 288088 w 731520"/>
              <a:gd name="connsiteY0" fmla="*/ 249940 h 731520"/>
              <a:gd name="connsiteX1" fmla="*/ 367669 w 731520"/>
              <a:gd name="connsiteY1" fmla="*/ 329665 h 731520"/>
              <a:gd name="connsiteX2" fmla="*/ 367669 w 731520"/>
              <a:gd name="connsiteY2" fmla="*/ 345809 h 731520"/>
              <a:gd name="connsiteX3" fmla="*/ 351524 w 731520"/>
              <a:gd name="connsiteY3" fmla="*/ 361954 h 731520"/>
              <a:gd name="connsiteX4" fmla="*/ 335380 w 731520"/>
              <a:gd name="connsiteY4" fmla="*/ 361954 h 731520"/>
              <a:gd name="connsiteX5" fmla="*/ 255798 w 731520"/>
              <a:gd name="connsiteY5" fmla="*/ 282230 h 731520"/>
              <a:gd name="connsiteX6" fmla="*/ 191076 w 731520"/>
              <a:gd name="connsiteY6" fmla="*/ 346952 h 731520"/>
              <a:gd name="connsiteX7" fmla="*/ 270800 w 731520"/>
              <a:gd name="connsiteY7" fmla="*/ 426677 h 731520"/>
              <a:gd name="connsiteX8" fmla="*/ 270800 w 731520"/>
              <a:gd name="connsiteY8" fmla="*/ 442822 h 731520"/>
              <a:gd name="connsiteX9" fmla="*/ 254655 w 731520"/>
              <a:gd name="connsiteY9" fmla="*/ 458966 h 731520"/>
              <a:gd name="connsiteX10" fmla="*/ 238510 w 731520"/>
              <a:gd name="connsiteY10" fmla="*/ 458966 h 731520"/>
              <a:gd name="connsiteX11" fmla="*/ 158786 w 731520"/>
              <a:gd name="connsiteY11" fmla="*/ 379099 h 731520"/>
              <a:gd name="connsiteX12" fmla="*/ 121067 w 731520"/>
              <a:gd name="connsiteY12" fmla="*/ 416818 h 731520"/>
              <a:gd name="connsiteX13" fmla="*/ 88206 w 731520"/>
              <a:gd name="connsiteY13" fmla="*/ 510259 h 731520"/>
              <a:gd name="connsiteX14" fmla="*/ 98350 w 731520"/>
              <a:gd name="connsiteY14" fmla="*/ 601127 h 731520"/>
              <a:gd name="connsiteX15" fmla="*/ 3481 w 731520"/>
              <a:gd name="connsiteY15" fmla="*/ 695996 h 731520"/>
              <a:gd name="connsiteX16" fmla="*/ 3481 w 731520"/>
              <a:gd name="connsiteY16" fmla="*/ 712141 h 731520"/>
              <a:gd name="connsiteX17" fmla="*/ 19626 w 731520"/>
              <a:gd name="connsiteY17" fmla="*/ 728286 h 731520"/>
              <a:gd name="connsiteX18" fmla="*/ 35771 w 731520"/>
              <a:gd name="connsiteY18" fmla="*/ 728286 h 731520"/>
              <a:gd name="connsiteX19" fmla="*/ 130497 w 731520"/>
              <a:gd name="connsiteY19" fmla="*/ 633560 h 731520"/>
              <a:gd name="connsiteX20" fmla="*/ 221365 w 731520"/>
              <a:gd name="connsiteY20" fmla="*/ 643704 h 731520"/>
              <a:gd name="connsiteX21" fmla="*/ 314806 w 731520"/>
              <a:gd name="connsiteY21" fmla="*/ 610843 h 731520"/>
              <a:gd name="connsiteX22" fmla="*/ 574695 w 731520"/>
              <a:gd name="connsiteY22" fmla="*/ 350953 h 731520"/>
              <a:gd name="connsiteX23" fmla="*/ 380814 w 731520"/>
              <a:gd name="connsiteY23" fmla="*/ 157072 h 731520"/>
              <a:gd name="connsiteX24" fmla="*/ 288088 w 731520"/>
              <a:gd name="connsiteY24" fmla="*/ 249940 h 731520"/>
              <a:gd name="connsiteX25" fmla="*/ 728429 w 731520"/>
              <a:gd name="connsiteY25" fmla="*/ 116638 h 731520"/>
              <a:gd name="connsiteX26" fmla="*/ 615272 w 731520"/>
              <a:gd name="connsiteY26" fmla="*/ 3481 h 731520"/>
              <a:gd name="connsiteX27" fmla="*/ 599127 w 731520"/>
              <a:gd name="connsiteY27" fmla="*/ 3481 h 731520"/>
              <a:gd name="connsiteX28" fmla="*/ 582982 w 731520"/>
              <a:gd name="connsiteY28" fmla="*/ 19626 h 731520"/>
              <a:gd name="connsiteX29" fmla="*/ 582982 w 731520"/>
              <a:gd name="connsiteY29" fmla="*/ 35771 h 731520"/>
              <a:gd name="connsiteX30" fmla="*/ 623416 w 731520"/>
              <a:gd name="connsiteY30" fmla="*/ 76204 h 731520"/>
              <a:gd name="connsiteX31" fmla="*/ 558693 w 731520"/>
              <a:gd name="connsiteY31" fmla="*/ 140927 h 731520"/>
              <a:gd name="connsiteX32" fmla="*/ 477826 w 731520"/>
              <a:gd name="connsiteY32" fmla="*/ 60059 h 731520"/>
              <a:gd name="connsiteX33" fmla="*/ 453537 w 731520"/>
              <a:gd name="connsiteY33" fmla="*/ 35771 h 731520"/>
              <a:gd name="connsiteX34" fmla="*/ 437392 w 731520"/>
              <a:gd name="connsiteY34" fmla="*/ 35771 h 731520"/>
              <a:gd name="connsiteX35" fmla="*/ 388958 w 731520"/>
              <a:gd name="connsiteY35" fmla="*/ 84205 h 731520"/>
              <a:gd name="connsiteX36" fmla="*/ 388958 w 731520"/>
              <a:gd name="connsiteY36" fmla="*/ 100350 h 731520"/>
              <a:gd name="connsiteX37" fmla="*/ 413246 w 731520"/>
              <a:gd name="connsiteY37" fmla="*/ 124639 h 731520"/>
              <a:gd name="connsiteX38" fmla="*/ 607128 w 731520"/>
              <a:gd name="connsiteY38" fmla="*/ 318806 h 731520"/>
              <a:gd name="connsiteX39" fmla="*/ 631417 w 731520"/>
              <a:gd name="connsiteY39" fmla="*/ 343095 h 731520"/>
              <a:gd name="connsiteX40" fmla="*/ 647561 w 731520"/>
              <a:gd name="connsiteY40" fmla="*/ 343095 h 731520"/>
              <a:gd name="connsiteX41" fmla="*/ 695996 w 731520"/>
              <a:gd name="connsiteY41" fmla="*/ 294517 h 731520"/>
              <a:gd name="connsiteX42" fmla="*/ 695996 w 731520"/>
              <a:gd name="connsiteY42" fmla="*/ 278372 h 731520"/>
              <a:gd name="connsiteX43" fmla="*/ 590983 w 731520"/>
              <a:gd name="connsiteY43" fmla="*/ 173359 h 731520"/>
              <a:gd name="connsiteX44" fmla="*/ 655705 w 731520"/>
              <a:gd name="connsiteY44" fmla="*/ 108637 h 731520"/>
              <a:gd name="connsiteX45" fmla="*/ 696139 w 731520"/>
              <a:gd name="connsiteY45" fmla="*/ 149071 h 731520"/>
              <a:gd name="connsiteX46" fmla="*/ 712284 w 731520"/>
              <a:gd name="connsiteY46" fmla="*/ 149071 h 731520"/>
              <a:gd name="connsiteX47" fmla="*/ 728429 w 731520"/>
              <a:gd name="connsiteY47" fmla="*/ 132926 h 731520"/>
              <a:gd name="connsiteX48" fmla="*/ 728429 w 731520"/>
              <a:gd name="connsiteY48" fmla="*/ 11663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731520" h="731520">
                <a:moveTo>
                  <a:pt x="288088" y="249940"/>
                </a:moveTo>
                <a:lnTo>
                  <a:pt x="367669" y="329665"/>
                </a:lnTo>
                <a:cubicBezTo>
                  <a:pt x="372098" y="334094"/>
                  <a:pt x="372098" y="341380"/>
                  <a:pt x="367669" y="345809"/>
                </a:cubicBezTo>
                <a:lnTo>
                  <a:pt x="351524" y="361954"/>
                </a:lnTo>
                <a:cubicBezTo>
                  <a:pt x="347095" y="366383"/>
                  <a:pt x="339809" y="366383"/>
                  <a:pt x="335380" y="361954"/>
                </a:cubicBezTo>
                <a:lnTo>
                  <a:pt x="255798" y="282230"/>
                </a:lnTo>
                <a:lnTo>
                  <a:pt x="191076" y="346952"/>
                </a:lnTo>
                <a:lnTo>
                  <a:pt x="270800" y="426677"/>
                </a:lnTo>
                <a:cubicBezTo>
                  <a:pt x="275229" y="431106"/>
                  <a:pt x="275229" y="438392"/>
                  <a:pt x="270800" y="442822"/>
                </a:cubicBezTo>
                <a:lnTo>
                  <a:pt x="254655" y="458966"/>
                </a:lnTo>
                <a:cubicBezTo>
                  <a:pt x="250226" y="463396"/>
                  <a:pt x="242939" y="463396"/>
                  <a:pt x="238510" y="458966"/>
                </a:cubicBezTo>
                <a:lnTo>
                  <a:pt x="158786" y="379099"/>
                </a:lnTo>
                <a:lnTo>
                  <a:pt x="121067" y="416818"/>
                </a:lnTo>
                <a:cubicBezTo>
                  <a:pt x="96350" y="441536"/>
                  <a:pt x="84491" y="475540"/>
                  <a:pt x="88206" y="510259"/>
                </a:cubicBezTo>
                <a:lnTo>
                  <a:pt x="98350" y="601127"/>
                </a:lnTo>
                <a:lnTo>
                  <a:pt x="3481" y="695996"/>
                </a:lnTo>
                <a:cubicBezTo>
                  <a:pt x="-948" y="700425"/>
                  <a:pt x="-948" y="707712"/>
                  <a:pt x="3481" y="712141"/>
                </a:cubicBezTo>
                <a:lnTo>
                  <a:pt x="19626" y="728286"/>
                </a:lnTo>
                <a:cubicBezTo>
                  <a:pt x="24055" y="732715"/>
                  <a:pt x="31342" y="732715"/>
                  <a:pt x="35771" y="728286"/>
                </a:cubicBezTo>
                <a:lnTo>
                  <a:pt x="130497" y="633560"/>
                </a:lnTo>
                <a:lnTo>
                  <a:pt x="221365" y="643704"/>
                </a:lnTo>
                <a:cubicBezTo>
                  <a:pt x="255512" y="647419"/>
                  <a:pt x="289802" y="635989"/>
                  <a:pt x="314806" y="610843"/>
                </a:cubicBezTo>
                <a:lnTo>
                  <a:pt x="574695" y="350953"/>
                </a:lnTo>
                <a:lnTo>
                  <a:pt x="380814" y="157072"/>
                </a:lnTo>
                <a:lnTo>
                  <a:pt x="288088" y="249940"/>
                </a:lnTo>
                <a:close/>
                <a:moveTo>
                  <a:pt x="728429" y="116638"/>
                </a:moveTo>
                <a:lnTo>
                  <a:pt x="615272" y="3481"/>
                </a:lnTo>
                <a:cubicBezTo>
                  <a:pt x="610843" y="-948"/>
                  <a:pt x="603556" y="-948"/>
                  <a:pt x="599127" y="3481"/>
                </a:cubicBezTo>
                <a:lnTo>
                  <a:pt x="582982" y="19626"/>
                </a:lnTo>
                <a:cubicBezTo>
                  <a:pt x="578553" y="24055"/>
                  <a:pt x="578553" y="31342"/>
                  <a:pt x="582982" y="35771"/>
                </a:cubicBezTo>
                <a:lnTo>
                  <a:pt x="623416" y="76204"/>
                </a:lnTo>
                <a:lnTo>
                  <a:pt x="558693" y="140927"/>
                </a:lnTo>
                <a:lnTo>
                  <a:pt x="477826" y="60059"/>
                </a:lnTo>
                <a:lnTo>
                  <a:pt x="453537" y="35771"/>
                </a:lnTo>
                <a:cubicBezTo>
                  <a:pt x="449108" y="31342"/>
                  <a:pt x="441821" y="31342"/>
                  <a:pt x="437392" y="35771"/>
                </a:cubicBezTo>
                <a:lnTo>
                  <a:pt x="388958" y="84205"/>
                </a:lnTo>
                <a:cubicBezTo>
                  <a:pt x="384529" y="88634"/>
                  <a:pt x="384529" y="95921"/>
                  <a:pt x="388958" y="100350"/>
                </a:cubicBezTo>
                <a:lnTo>
                  <a:pt x="413246" y="124639"/>
                </a:lnTo>
                <a:lnTo>
                  <a:pt x="607128" y="318806"/>
                </a:lnTo>
                <a:lnTo>
                  <a:pt x="631417" y="343095"/>
                </a:lnTo>
                <a:cubicBezTo>
                  <a:pt x="635846" y="347524"/>
                  <a:pt x="643132" y="347524"/>
                  <a:pt x="647561" y="343095"/>
                </a:cubicBezTo>
                <a:lnTo>
                  <a:pt x="695996" y="294517"/>
                </a:lnTo>
                <a:cubicBezTo>
                  <a:pt x="700425" y="290088"/>
                  <a:pt x="700425" y="282802"/>
                  <a:pt x="695996" y="278372"/>
                </a:cubicBezTo>
                <a:lnTo>
                  <a:pt x="590983" y="173359"/>
                </a:lnTo>
                <a:lnTo>
                  <a:pt x="655705" y="108637"/>
                </a:lnTo>
                <a:lnTo>
                  <a:pt x="696139" y="149071"/>
                </a:lnTo>
                <a:cubicBezTo>
                  <a:pt x="700568" y="153500"/>
                  <a:pt x="707855" y="153500"/>
                  <a:pt x="712284" y="149071"/>
                </a:cubicBezTo>
                <a:lnTo>
                  <a:pt x="728429" y="132926"/>
                </a:lnTo>
                <a:cubicBezTo>
                  <a:pt x="732858" y="128354"/>
                  <a:pt x="732858" y="121210"/>
                  <a:pt x="728429" y="116638"/>
                </a:cubicBezTo>
                <a:close/>
              </a:path>
            </a:pathLst>
          </a:custGeom>
          <a:solidFill>
            <a:srgbClr val="910830"/>
          </a:solidFill>
          <a:ln w="1414" cap="flat">
            <a:noFill/>
            <a:prstDash val="solid"/>
            <a:miter/>
          </a:ln>
        </p:spPr>
        <p:txBody>
          <a:bodyPr rtlCol="0" anchor="ctr"/>
          <a:lstStyle/>
          <a:p>
            <a:endParaRPr lang="en-GB"/>
          </a:p>
        </p:txBody>
      </p:sp>
      <p:sp>
        <p:nvSpPr>
          <p:cNvPr id="196" name="Grafik 327">
            <a:extLst>
              <a:ext uri="{FF2B5EF4-FFF2-40B4-BE49-F238E27FC236}">
                <a16:creationId xmlns:a16="http://schemas.microsoft.com/office/drawing/2014/main" id="{E80912F0-C890-4CD4-8304-816314F1D735}"/>
              </a:ext>
            </a:extLst>
          </p:cNvPr>
          <p:cNvSpPr/>
          <p:nvPr/>
        </p:nvSpPr>
        <p:spPr>
          <a:xfrm>
            <a:off x="5095862" y="3260431"/>
            <a:ext cx="477023" cy="417395"/>
          </a:xfrm>
          <a:custGeom>
            <a:avLst/>
            <a:gdLst>
              <a:gd name="connsiteX0" fmla="*/ 663099 w 731520"/>
              <a:gd name="connsiteY0" fmla="*/ 159 h 640080"/>
              <a:gd name="connsiteX1" fmla="*/ 68739 w 731520"/>
              <a:gd name="connsiteY1" fmla="*/ 159 h 640080"/>
              <a:gd name="connsiteX2" fmla="*/ 159 w 731520"/>
              <a:gd name="connsiteY2" fmla="*/ 68739 h 640080"/>
              <a:gd name="connsiteX3" fmla="*/ 159 w 731520"/>
              <a:gd name="connsiteY3" fmla="*/ 571659 h 640080"/>
              <a:gd name="connsiteX4" fmla="*/ 68739 w 731520"/>
              <a:gd name="connsiteY4" fmla="*/ 640239 h 640080"/>
              <a:gd name="connsiteX5" fmla="*/ 663099 w 731520"/>
              <a:gd name="connsiteY5" fmla="*/ 640239 h 640080"/>
              <a:gd name="connsiteX6" fmla="*/ 731679 w 731520"/>
              <a:gd name="connsiteY6" fmla="*/ 571659 h 640080"/>
              <a:gd name="connsiteX7" fmla="*/ 731679 w 731520"/>
              <a:gd name="connsiteY7" fmla="*/ 68739 h 640080"/>
              <a:gd name="connsiteX8" fmla="*/ 663099 w 731520"/>
              <a:gd name="connsiteY8" fmla="*/ 159 h 640080"/>
              <a:gd name="connsiteX9" fmla="*/ 320199 w 731520"/>
              <a:gd name="connsiteY9" fmla="*/ 548799 h 640080"/>
              <a:gd name="connsiteX10" fmla="*/ 91599 w 731520"/>
              <a:gd name="connsiteY10" fmla="*/ 548799 h 640080"/>
              <a:gd name="connsiteX11" fmla="*/ 91599 w 731520"/>
              <a:gd name="connsiteY11" fmla="*/ 411639 h 640080"/>
              <a:gd name="connsiteX12" fmla="*/ 320199 w 731520"/>
              <a:gd name="connsiteY12" fmla="*/ 411639 h 640080"/>
              <a:gd name="connsiteX13" fmla="*/ 320199 w 731520"/>
              <a:gd name="connsiteY13" fmla="*/ 548799 h 640080"/>
              <a:gd name="connsiteX14" fmla="*/ 320199 w 731520"/>
              <a:gd name="connsiteY14" fmla="*/ 320199 h 640080"/>
              <a:gd name="connsiteX15" fmla="*/ 91599 w 731520"/>
              <a:gd name="connsiteY15" fmla="*/ 320199 h 640080"/>
              <a:gd name="connsiteX16" fmla="*/ 91599 w 731520"/>
              <a:gd name="connsiteY16" fmla="*/ 183039 h 640080"/>
              <a:gd name="connsiteX17" fmla="*/ 320199 w 731520"/>
              <a:gd name="connsiteY17" fmla="*/ 183039 h 640080"/>
              <a:gd name="connsiteX18" fmla="*/ 320199 w 731520"/>
              <a:gd name="connsiteY18" fmla="*/ 320199 h 640080"/>
              <a:gd name="connsiteX19" fmla="*/ 640239 w 731520"/>
              <a:gd name="connsiteY19" fmla="*/ 548799 h 640080"/>
              <a:gd name="connsiteX20" fmla="*/ 411639 w 731520"/>
              <a:gd name="connsiteY20" fmla="*/ 548799 h 640080"/>
              <a:gd name="connsiteX21" fmla="*/ 411639 w 731520"/>
              <a:gd name="connsiteY21" fmla="*/ 411639 h 640080"/>
              <a:gd name="connsiteX22" fmla="*/ 640239 w 731520"/>
              <a:gd name="connsiteY22" fmla="*/ 411639 h 640080"/>
              <a:gd name="connsiteX23" fmla="*/ 640239 w 731520"/>
              <a:gd name="connsiteY23" fmla="*/ 548799 h 640080"/>
              <a:gd name="connsiteX24" fmla="*/ 640239 w 731520"/>
              <a:gd name="connsiteY24" fmla="*/ 320199 h 640080"/>
              <a:gd name="connsiteX25" fmla="*/ 411639 w 731520"/>
              <a:gd name="connsiteY25" fmla="*/ 320199 h 640080"/>
              <a:gd name="connsiteX26" fmla="*/ 411639 w 731520"/>
              <a:gd name="connsiteY26" fmla="*/ 183039 h 640080"/>
              <a:gd name="connsiteX27" fmla="*/ 640239 w 731520"/>
              <a:gd name="connsiteY27" fmla="*/ 183039 h 640080"/>
              <a:gd name="connsiteX28" fmla="*/ 640239 w 731520"/>
              <a:gd name="connsiteY28" fmla="*/ 3201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640080">
                <a:moveTo>
                  <a:pt x="663099" y="159"/>
                </a:moveTo>
                <a:lnTo>
                  <a:pt x="68739" y="159"/>
                </a:lnTo>
                <a:cubicBezTo>
                  <a:pt x="30863" y="159"/>
                  <a:pt x="159" y="30863"/>
                  <a:pt x="159" y="68739"/>
                </a:cubicBezTo>
                <a:lnTo>
                  <a:pt x="159" y="571659"/>
                </a:lnTo>
                <a:cubicBezTo>
                  <a:pt x="159" y="609535"/>
                  <a:pt x="30863" y="640239"/>
                  <a:pt x="68739" y="640239"/>
                </a:cubicBezTo>
                <a:lnTo>
                  <a:pt x="663099" y="640239"/>
                </a:lnTo>
                <a:cubicBezTo>
                  <a:pt x="700975" y="640239"/>
                  <a:pt x="731679" y="609535"/>
                  <a:pt x="731679" y="571659"/>
                </a:cubicBezTo>
                <a:lnTo>
                  <a:pt x="731679" y="68739"/>
                </a:lnTo>
                <a:cubicBezTo>
                  <a:pt x="731679" y="30863"/>
                  <a:pt x="700975" y="159"/>
                  <a:pt x="663099" y="159"/>
                </a:cubicBezTo>
                <a:close/>
                <a:moveTo>
                  <a:pt x="320199" y="548799"/>
                </a:moveTo>
                <a:lnTo>
                  <a:pt x="91599" y="548799"/>
                </a:lnTo>
                <a:lnTo>
                  <a:pt x="91599" y="411639"/>
                </a:lnTo>
                <a:lnTo>
                  <a:pt x="320199" y="411639"/>
                </a:lnTo>
                <a:lnTo>
                  <a:pt x="320199" y="548799"/>
                </a:lnTo>
                <a:close/>
                <a:moveTo>
                  <a:pt x="320199" y="320199"/>
                </a:moveTo>
                <a:lnTo>
                  <a:pt x="91599" y="320199"/>
                </a:lnTo>
                <a:lnTo>
                  <a:pt x="91599" y="183039"/>
                </a:lnTo>
                <a:lnTo>
                  <a:pt x="320199" y="183039"/>
                </a:lnTo>
                <a:lnTo>
                  <a:pt x="320199" y="320199"/>
                </a:lnTo>
                <a:close/>
                <a:moveTo>
                  <a:pt x="640239" y="548799"/>
                </a:moveTo>
                <a:lnTo>
                  <a:pt x="411639" y="548799"/>
                </a:lnTo>
                <a:lnTo>
                  <a:pt x="411639" y="411639"/>
                </a:lnTo>
                <a:lnTo>
                  <a:pt x="640239" y="411639"/>
                </a:lnTo>
                <a:lnTo>
                  <a:pt x="640239" y="548799"/>
                </a:lnTo>
                <a:close/>
                <a:moveTo>
                  <a:pt x="640239" y="320199"/>
                </a:moveTo>
                <a:lnTo>
                  <a:pt x="411639" y="320199"/>
                </a:lnTo>
                <a:lnTo>
                  <a:pt x="411639" y="183039"/>
                </a:lnTo>
                <a:lnTo>
                  <a:pt x="640239" y="183039"/>
                </a:lnTo>
                <a:lnTo>
                  <a:pt x="640239" y="320199"/>
                </a:lnTo>
                <a:close/>
              </a:path>
            </a:pathLst>
          </a:custGeom>
          <a:solidFill>
            <a:srgbClr val="910830"/>
          </a:solidFill>
          <a:ln w="1414" cap="flat">
            <a:noFill/>
            <a:prstDash val="solid"/>
            <a:miter/>
          </a:ln>
        </p:spPr>
        <p:txBody>
          <a:bodyPr rtlCol="0" anchor="ctr"/>
          <a:lstStyle/>
          <a:p>
            <a:endParaRPr lang="en-GB"/>
          </a:p>
        </p:txBody>
      </p:sp>
      <p:sp>
        <p:nvSpPr>
          <p:cNvPr id="197" name="Grafik 328">
            <a:extLst>
              <a:ext uri="{FF2B5EF4-FFF2-40B4-BE49-F238E27FC236}">
                <a16:creationId xmlns:a16="http://schemas.microsoft.com/office/drawing/2014/main" id="{ED76E2AE-DB2F-4485-92C6-5CB18BC9294D}"/>
              </a:ext>
            </a:extLst>
          </p:cNvPr>
          <p:cNvSpPr/>
          <p:nvPr/>
        </p:nvSpPr>
        <p:spPr>
          <a:xfrm>
            <a:off x="7161020" y="3230616"/>
            <a:ext cx="417395" cy="477023"/>
          </a:xfrm>
          <a:custGeom>
            <a:avLst/>
            <a:gdLst>
              <a:gd name="connsiteX0" fmla="*/ 571660 w 640080"/>
              <a:gd name="connsiteY0" fmla="*/ 160 h 731520"/>
              <a:gd name="connsiteX1" fmla="*/ 68740 w 640080"/>
              <a:gd name="connsiteY1" fmla="*/ 160 h 731520"/>
              <a:gd name="connsiteX2" fmla="*/ 160 w 640080"/>
              <a:gd name="connsiteY2" fmla="*/ 68740 h 731520"/>
              <a:gd name="connsiteX3" fmla="*/ 160 w 640080"/>
              <a:gd name="connsiteY3" fmla="*/ 663100 h 731520"/>
              <a:gd name="connsiteX4" fmla="*/ 68740 w 640080"/>
              <a:gd name="connsiteY4" fmla="*/ 731680 h 731520"/>
              <a:gd name="connsiteX5" fmla="*/ 571660 w 640080"/>
              <a:gd name="connsiteY5" fmla="*/ 731680 h 731520"/>
              <a:gd name="connsiteX6" fmla="*/ 640240 w 640080"/>
              <a:gd name="connsiteY6" fmla="*/ 663100 h 731520"/>
              <a:gd name="connsiteX7" fmla="*/ 640240 w 640080"/>
              <a:gd name="connsiteY7" fmla="*/ 68740 h 731520"/>
              <a:gd name="connsiteX8" fmla="*/ 571660 w 640080"/>
              <a:gd name="connsiteY8" fmla="*/ 160 h 731520"/>
              <a:gd name="connsiteX9" fmla="*/ 320200 w 640080"/>
              <a:gd name="connsiteY9" fmla="*/ 685960 h 731520"/>
              <a:gd name="connsiteX10" fmla="*/ 274480 w 640080"/>
              <a:gd name="connsiteY10" fmla="*/ 640240 h 731520"/>
              <a:gd name="connsiteX11" fmla="*/ 320200 w 640080"/>
              <a:gd name="connsiteY11" fmla="*/ 594520 h 731520"/>
              <a:gd name="connsiteX12" fmla="*/ 365920 w 640080"/>
              <a:gd name="connsiteY12" fmla="*/ 640240 h 731520"/>
              <a:gd name="connsiteX13" fmla="*/ 320200 w 640080"/>
              <a:gd name="connsiteY13" fmla="*/ 6859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0080" h="731520">
                <a:moveTo>
                  <a:pt x="571660" y="160"/>
                </a:moveTo>
                <a:lnTo>
                  <a:pt x="68740" y="160"/>
                </a:lnTo>
                <a:cubicBezTo>
                  <a:pt x="30878" y="160"/>
                  <a:pt x="160" y="30878"/>
                  <a:pt x="160" y="68740"/>
                </a:cubicBezTo>
                <a:lnTo>
                  <a:pt x="160" y="663100"/>
                </a:lnTo>
                <a:cubicBezTo>
                  <a:pt x="160" y="700962"/>
                  <a:pt x="30878" y="731680"/>
                  <a:pt x="68740" y="731680"/>
                </a:cubicBezTo>
                <a:lnTo>
                  <a:pt x="571660" y="731680"/>
                </a:lnTo>
                <a:cubicBezTo>
                  <a:pt x="609522" y="731680"/>
                  <a:pt x="640240" y="700962"/>
                  <a:pt x="640240" y="663100"/>
                </a:cubicBezTo>
                <a:lnTo>
                  <a:pt x="640240" y="68740"/>
                </a:lnTo>
                <a:cubicBezTo>
                  <a:pt x="640240" y="30878"/>
                  <a:pt x="609522" y="160"/>
                  <a:pt x="571660" y="160"/>
                </a:cubicBezTo>
                <a:close/>
                <a:moveTo>
                  <a:pt x="320200" y="685960"/>
                </a:moveTo>
                <a:cubicBezTo>
                  <a:pt x="294911" y="685960"/>
                  <a:pt x="274480" y="665529"/>
                  <a:pt x="274480" y="640240"/>
                </a:cubicBezTo>
                <a:cubicBezTo>
                  <a:pt x="274480" y="614951"/>
                  <a:pt x="294911" y="594520"/>
                  <a:pt x="320200" y="594520"/>
                </a:cubicBezTo>
                <a:cubicBezTo>
                  <a:pt x="345489" y="594520"/>
                  <a:pt x="365920" y="614951"/>
                  <a:pt x="365920" y="640240"/>
                </a:cubicBezTo>
                <a:cubicBezTo>
                  <a:pt x="365920" y="665529"/>
                  <a:pt x="345489" y="685960"/>
                  <a:pt x="320200" y="685960"/>
                </a:cubicBezTo>
                <a:close/>
              </a:path>
            </a:pathLst>
          </a:custGeom>
          <a:solidFill>
            <a:srgbClr val="910830"/>
          </a:solidFill>
          <a:ln w="1424" cap="flat">
            <a:noFill/>
            <a:prstDash val="solid"/>
            <a:miter/>
          </a:ln>
        </p:spPr>
        <p:txBody>
          <a:bodyPr rtlCol="0" anchor="ctr"/>
          <a:lstStyle/>
          <a:p>
            <a:endParaRPr lang="en-GB"/>
          </a:p>
        </p:txBody>
      </p:sp>
      <p:sp>
        <p:nvSpPr>
          <p:cNvPr id="198" name="Grafik 329">
            <a:extLst>
              <a:ext uri="{FF2B5EF4-FFF2-40B4-BE49-F238E27FC236}">
                <a16:creationId xmlns:a16="http://schemas.microsoft.com/office/drawing/2014/main" id="{B0379ECB-FD1C-4C22-B28A-998E8AD6F0A3}"/>
              </a:ext>
            </a:extLst>
          </p:cNvPr>
          <p:cNvSpPr/>
          <p:nvPr/>
        </p:nvSpPr>
        <p:spPr>
          <a:xfrm>
            <a:off x="7621642" y="3230616"/>
            <a:ext cx="417395" cy="477023"/>
          </a:xfrm>
          <a:custGeom>
            <a:avLst/>
            <a:gdLst>
              <a:gd name="connsiteX0" fmla="*/ 571660 w 640080"/>
              <a:gd name="connsiteY0" fmla="*/ 160 h 731520"/>
              <a:gd name="connsiteX1" fmla="*/ 68740 w 640080"/>
              <a:gd name="connsiteY1" fmla="*/ 160 h 731520"/>
              <a:gd name="connsiteX2" fmla="*/ 160 w 640080"/>
              <a:gd name="connsiteY2" fmla="*/ 68740 h 731520"/>
              <a:gd name="connsiteX3" fmla="*/ 160 w 640080"/>
              <a:gd name="connsiteY3" fmla="*/ 663100 h 731520"/>
              <a:gd name="connsiteX4" fmla="*/ 68740 w 640080"/>
              <a:gd name="connsiteY4" fmla="*/ 731680 h 731520"/>
              <a:gd name="connsiteX5" fmla="*/ 571660 w 640080"/>
              <a:gd name="connsiteY5" fmla="*/ 731680 h 731520"/>
              <a:gd name="connsiteX6" fmla="*/ 640240 w 640080"/>
              <a:gd name="connsiteY6" fmla="*/ 663100 h 731520"/>
              <a:gd name="connsiteX7" fmla="*/ 640240 w 640080"/>
              <a:gd name="connsiteY7" fmla="*/ 68740 h 731520"/>
              <a:gd name="connsiteX8" fmla="*/ 571660 w 640080"/>
              <a:gd name="connsiteY8" fmla="*/ 160 h 731520"/>
              <a:gd name="connsiteX9" fmla="*/ 320200 w 640080"/>
              <a:gd name="connsiteY9" fmla="*/ 685960 h 731520"/>
              <a:gd name="connsiteX10" fmla="*/ 274480 w 640080"/>
              <a:gd name="connsiteY10" fmla="*/ 640240 h 731520"/>
              <a:gd name="connsiteX11" fmla="*/ 320200 w 640080"/>
              <a:gd name="connsiteY11" fmla="*/ 594520 h 731520"/>
              <a:gd name="connsiteX12" fmla="*/ 365920 w 640080"/>
              <a:gd name="connsiteY12" fmla="*/ 640240 h 731520"/>
              <a:gd name="connsiteX13" fmla="*/ 320200 w 640080"/>
              <a:gd name="connsiteY13" fmla="*/ 685960 h 731520"/>
              <a:gd name="connsiteX14" fmla="*/ 571660 w 640080"/>
              <a:gd name="connsiteY14" fmla="*/ 531655 h 731520"/>
              <a:gd name="connsiteX15" fmla="*/ 554515 w 640080"/>
              <a:gd name="connsiteY15" fmla="*/ 548800 h 731520"/>
              <a:gd name="connsiteX16" fmla="*/ 85885 w 640080"/>
              <a:gd name="connsiteY16" fmla="*/ 548800 h 731520"/>
              <a:gd name="connsiteX17" fmla="*/ 68740 w 640080"/>
              <a:gd name="connsiteY17" fmla="*/ 531655 h 731520"/>
              <a:gd name="connsiteX18" fmla="*/ 68740 w 640080"/>
              <a:gd name="connsiteY18" fmla="*/ 85885 h 731520"/>
              <a:gd name="connsiteX19" fmla="*/ 85885 w 640080"/>
              <a:gd name="connsiteY19" fmla="*/ 68740 h 731520"/>
              <a:gd name="connsiteX20" fmla="*/ 554515 w 640080"/>
              <a:gd name="connsiteY20" fmla="*/ 68740 h 731520"/>
              <a:gd name="connsiteX21" fmla="*/ 571660 w 640080"/>
              <a:gd name="connsiteY21" fmla="*/ 85885 h 731520"/>
              <a:gd name="connsiteX22" fmla="*/ 571660 w 640080"/>
              <a:gd name="connsiteY22" fmla="*/ 53165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0080" h="731520">
                <a:moveTo>
                  <a:pt x="571660" y="160"/>
                </a:moveTo>
                <a:lnTo>
                  <a:pt x="68740" y="160"/>
                </a:lnTo>
                <a:cubicBezTo>
                  <a:pt x="30878" y="160"/>
                  <a:pt x="160" y="30878"/>
                  <a:pt x="160" y="68740"/>
                </a:cubicBezTo>
                <a:lnTo>
                  <a:pt x="160" y="663100"/>
                </a:lnTo>
                <a:cubicBezTo>
                  <a:pt x="160" y="700962"/>
                  <a:pt x="30878" y="731680"/>
                  <a:pt x="68740" y="731680"/>
                </a:cubicBezTo>
                <a:lnTo>
                  <a:pt x="571660" y="731680"/>
                </a:lnTo>
                <a:cubicBezTo>
                  <a:pt x="609522" y="731680"/>
                  <a:pt x="640240" y="700962"/>
                  <a:pt x="640240" y="663100"/>
                </a:cubicBezTo>
                <a:lnTo>
                  <a:pt x="640240" y="68740"/>
                </a:lnTo>
                <a:cubicBezTo>
                  <a:pt x="640240" y="30878"/>
                  <a:pt x="609522" y="160"/>
                  <a:pt x="571660" y="160"/>
                </a:cubicBezTo>
                <a:close/>
                <a:moveTo>
                  <a:pt x="320200" y="685960"/>
                </a:moveTo>
                <a:cubicBezTo>
                  <a:pt x="294911" y="685960"/>
                  <a:pt x="274480" y="665529"/>
                  <a:pt x="274480" y="640240"/>
                </a:cubicBezTo>
                <a:cubicBezTo>
                  <a:pt x="274480" y="614951"/>
                  <a:pt x="294911" y="594520"/>
                  <a:pt x="320200" y="594520"/>
                </a:cubicBezTo>
                <a:cubicBezTo>
                  <a:pt x="345489" y="594520"/>
                  <a:pt x="365920" y="614951"/>
                  <a:pt x="365920" y="640240"/>
                </a:cubicBezTo>
                <a:cubicBezTo>
                  <a:pt x="365920" y="665529"/>
                  <a:pt x="345489" y="685960"/>
                  <a:pt x="320200" y="685960"/>
                </a:cubicBezTo>
                <a:close/>
                <a:moveTo>
                  <a:pt x="571660" y="531655"/>
                </a:moveTo>
                <a:cubicBezTo>
                  <a:pt x="571660" y="541085"/>
                  <a:pt x="563945" y="548800"/>
                  <a:pt x="554515" y="548800"/>
                </a:cubicBezTo>
                <a:lnTo>
                  <a:pt x="85885" y="548800"/>
                </a:lnTo>
                <a:cubicBezTo>
                  <a:pt x="76456" y="548800"/>
                  <a:pt x="68740" y="541085"/>
                  <a:pt x="68740" y="531655"/>
                </a:cubicBezTo>
                <a:lnTo>
                  <a:pt x="68740" y="85885"/>
                </a:lnTo>
                <a:cubicBezTo>
                  <a:pt x="68740" y="76456"/>
                  <a:pt x="76456" y="68740"/>
                  <a:pt x="85885" y="68740"/>
                </a:cubicBezTo>
                <a:lnTo>
                  <a:pt x="554515" y="68740"/>
                </a:lnTo>
                <a:cubicBezTo>
                  <a:pt x="563945" y="68740"/>
                  <a:pt x="571660" y="76456"/>
                  <a:pt x="571660" y="85885"/>
                </a:cubicBezTo>
                <a:lnTo>
                  <a:pt x="571660" y="531655"/>
                </a:lnTo>
                <a:close/>
              </a:path>
            </a:pathLst>
          </a:custGeom>
          <a:solidFill>
            <a:srgbClr val="910830"/>
          </a:solidFill>
          <a:ln w="1424" cap="flat">
            <a:noFill/>
            <a:prstDash val="solid"/>
            <a:miter/>
          </a:ln>
        </p:spPr>
        <p:txBody>
          <a:bodyPr rtlCol="0" anchor="ctr"/>
          <a:lstStyle/>
          <a:p>
            <a:endParaRPr lang="en-GB"/>
          </a:p>
        </p:txBody>
      </p:sp>
      <p:sp>
        <p:nvSpPr>
          <p:cNvPr id="199" name="Grafik 330">
            <a:extLst>
              <a:ext uri="{FF2B5EF4-FFF2-40B4-BE49-F238E27FC236}">
                <a16:creationId xmlns:a16="http://schemas.microsoft.com/office/drawing/2014/main" id="{49263862-ECDC-4F76-9E0A-C36A1EAA8F1A}"/>
              </a:ext>
            </a:extLst>
          </p:cNvPr>
          <p:cNvSpPr/>
          <p:nvPr/>
        </p:nvSpPr>
        <p:spPr>
          <a:xfrm>
            <a:off x="5616042" y="3230640"/>
            <a:ext cx="477023" cy="477023"/>
          </a:xfrm>
          <a:custGeom>
            <a:avLst/>
            <a:gdLst>
              <a:gd name="connsiteX0" fmla="*/ 709212 w 731520"/>
              <a:gd name="connsiteY0" fmla="*/ 423748 h 731520"/>
              <a:gd name="connsiteX1" fmla="*/ 641775 w 731520"/>
              <a:gd name="connsiteY1" fmla="*/ 90277 h 731520"/>
              <a:gd name="connsiteX2" fmla="*/ 207578 w 731520"/>
              <a:gd name="connsiteY2" fmla="*/ 90277 h 731520"/>
              <a:gd name="connsiteX3" fmla="*/ 127568 w 731520"/>
              <a:gd name="connsiteY3" fmla="*/ 170430 h 731520"/>
              <a:gd name="connsiteX4" fmla="*/ 429749 w 731520"/>
              <a:gd name="connsiteY4" fmla="*/ 472611 h 731520"/>
              <a:gd name="connsiteX5" fmla="*/ 709212 w 731520"/>
              <a:gd name="connsiteY5" fmla="*/ 423748 h 731520"/>
              <a:gd name="connsiteX6" fmla="*/ 397888 w 731520"/>
              <a:gd name="connsiteY6" fmla="*/ 537619 h 731520"/>
              <a:gd name="connsiteX7" fmla="*/ 82991 w 731520"/>
              <a:gd name="connsiteY7" fmla="*/ 222865 h 731520"/>
              <a:gd name="connsiteX8" fmla="*/ 107708 w 731520"/>
              <a:gd name="connsiteY8" fmla="*/ 428748 h 731520"/>
              <a:gd name="connsiteX9" fmla="*/ 157000 w 731520"/>
              <a:gd name="connsiteY9" fmla="*/ 478183 h 731520"/>
              <a:gd name="connsiteX10" fmla="*/ 9839 w 731520"/>
              <a:gd name="connsiteY10" fmla="*/ 605913 h 731520"/>
              <a:gd name="connsiteX11" fmla="*/ 8410 w 731520"/>
              <a:gd name="connsiteY11" fmla="*/ 647061 h 731520"/>
              <a:gd name="connsiteX12" fmla="*/ 84706 w 731520"/>
              <a:gd name="connsiteY12" fmla="*/ 723499 h 731520"/>
              <a:gd name="connsiteX13" fmla="*/ 125711 w 731520"/>
              <a:gd name="connsiteY13" fmla="*/ 722071 h 731520"/>
              <a:gd name="connsiteX14" fmla="*/ 253298 w 731520"/>
              <a:gd name="connsiteY14" fmla="*/ 574481 h 731520"/>
              <a:gd name="connsiteX15" fmla="*/ 304304 w 731520"/>
              <a:gd name="connsiteY15" fmla="*/ 625487 h 731520"/>
              <a:gd name="connsiteX16" fmla="*/ 404746 w 731520"/>
              <a:gd name="connsiteY16" fmla="*/ 673065 h 731520"/>
              <a:gd name="connsiteX17" fmla="*/ 389029 w 731520"/>
              <a:gd name="connsiteY17" fmla="*/ 594340 h 731520"/>
              <a:gd name="connsiteX18" fmla="*/ 397888 w 731520"/>
              <a:gd name="connsiteY18" fmla="*/ 537619 h 731520"/>
              <a:gd name="connsiteX19" fmla="*/ 594626 w 731520"/>
              <a:gd name="connsiteY19" fmla="*/ 457323 h 731520"/>
              <a:gd name="connsiteX20" fmla="*/ 457466 w 731520"/>
              <a:gd name="connsiteY20" fmla="*/ 594483 h 731520"/>
              <a:gd name="connsiteX21" fmla="*/ 594626 w 731520"/>
              <a:gd name="connsiteY21" fmla="*/ 731643 h 731520"/>
              <a:gd name="connsiteX22" fmla="*/ 731786 w 731520"/>
              <a:gd name="connsiteY22" fmla="*/ 594483 h 731520"/>
              <a:gd name="connsiteX23" fmla="*/ 594626 w 731520"/>
              <a:gd name="connsiteY23" fmla="*/ 45732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1520" h="731520">
                <a:moveTo>
                  <a:pt x="709212" y="423748"/>
                </a:moveTo>
                <a:cubicBezTo>
                  <a:pt x="754218" y="312591"/>
                  <a:pt x="731786" y="180432"/>
                  <a:pt x="641775" y="90277"/>
                </a:cubicBezTo>
                <a:cubicBezTo>
                  <a:pt x="521903" y="-29880"/>
                  <a:pt x="327450" y="-29880"/>
                  <a:pt x="207578" y="90277"/>
                </a:cubicBezTo>
                <a:lnTo>
                  <a:pt x="127568" y="170430"/>
                </a:lnTo>
                <a:lnTo>
                  <a:pt x="429749" y="472611"/>
                </a:lnTo>
                <a:cubicBezTo>
                  <a:pt x="495614" y="383886"/>
                  <a:pt x="617629" y="362026"/>
                  <a:pt x="709212" y="423748"/>
                </a:cubicBezTo>
                <a:close/>
                <a:moveTo>
                  <a:pt x="397888" y="537619"/>
                </a:moveTo>
                <a:lnTo>
                  <a:pt x="82991" y="222865"/>
                </a:lnTo>
                <a:cubicBezTo>
                  <a:pt x="43986" y="287588"/>
                  <a:pt x="51987" y="372884"/>
                  <a:pt x="107708" y="428748"/>
                </a:cubicBezTo>
                <a:lnTo>
                  <a:pt x="157000" y="478183"/>
                </a:lnTo>
                <a:lnTo>
                  <a:pt x="9839" y="605913"/>
                </a:lnTo>
                <a:cubicBezTo>
                  <a:pt x="-2448" y="616629"/>
                  <a:pt x="-3163" y="635489"/>
                  <a:pt x="8410" y="647061"/>
                </a:cubicBezTo>
                <a:lnTo>
                  <a:pt x="84706" y="723499"/>
                </a:lnTo>
                <a:cubicBezTo>
                  <a:pt x="96136" y="735072"/>
                  <a:pt x="114995" y="734358"/>
                  <a:pt x="125711" y="722071"/>
                </a:cubicBezTo>
                <a:lnTo>
                  <a:pt x="253298" y="574481"/>
                </a:lnTo>
                <a:lnTo>
                  <a:pt x="304304" y="625487"/>
                </a:lnTo>
                <a:cubicBezTo>
                  <a:pt x="332451" y="653634"/>
                  <a:pt x="368027" y="669064"/>
                  <a:pt x="404746" y="673065"/>
                </a:cubicBezTo>
                <a:cubicBezTo>
                  <a:pt x="394601" y="648776"/>
                  <a:pt x="389029" y="622201"/>
                  <a:pt x="389029" y="594340"/>
                </a:cubicBezTo>
                <a:cubicBezTo>
                  <a:pt x="388886" y="574624"/>
                  <a:pt x="392601" y="555764"/>
                  <a:pt x="397888" y="537619"/>
                </a:cubicBezTo>
                <a:close/>
                <a:moveTo>
                  <a:pt x="594626" y="457323"/>
                </a:moveTo>
                <a:cubicBezTo>
                  <a:pt x="518903" y="457323"/>
                  <a:pt x="457466" y="518760"/>
                  <a:pt x="457466" y="594483"/>
                </a:cubicBezTo>
                <a:cubicBezTo>
                  <a:pt x="457466" y="670207"/>
                  <a:pt x="518903" y="731643"/>
                  <a:pt x="594626" y="731643"/>
                </a:cubicBezTo>
                <a:cubicBezTo>
                  <a:pt x="670350" y="731643"/>
                  <a:pt x="731786" y="670207"/>
                  <a:pt x="731786" y="594483"/>
                </a:cubicBezTo>
                <a:cubicBezTo>
                  <a:pt x="731786" y="518760"/>
                  <a:pt x="670350" y="457323"/>
                  <a:pt x="594626" y="457323"/>
                </a:cubicBezTo>
                <a:close/>
              </a:path>
            </a:pathLst>
          </a:custGeom>
          <a:solidFill>
            <a:srgbClr val="910830"/>
          </a:solidFill>
          <a:ln w="1414" cap="flat">
            <a:noFill/>
            <a:prstDash val="solid"/>
            <a:miter/>
          </a:ln>
        </p:spPr>
        <p:txBody>
          <a:bodyPr rtlCol="0" anchor="ctr"/>
          <a:lstStyle/>
          <a:p>
            <a:endParaRPr lang="en-GB"/>
          </a:p>
        </p:txBody>
      </p:sp>
      <p:sp>
        <p:nvSpPr>
          <p:cNvPr id="200" name="Grafik 331">
            <a:extLst>
              <a:ext uri="{FF2B5EF4-FFF2-40B4-BE49-F238E27FC236}">
                <a16:creationId xmlns:a16="http://schemas.microsoft.com/office/drawing/2014/main" id="{82B1A589-A2CA-434D-9122-FA19D5F03D9A}"/>
              </a:ext>
            </a:extLst>
          </p:cNvPr>
          <p:cNvSpPr/>
          <p:nvPr/>
        </p:nvSpPr>
        <p:spPr>
          <a:xfrm>
            <a:off x="542246" y="3707625"/>
            <a:ext cx="596279" cy="477023"/>
          </a:xfrm>
          <a:custGeom>
            <a:avLst/>
            <a:gdLst>
              <a:gd name="connsiteX0" fmla="*/ 228761 w 914400"/>
              <a:gd name="connsiteY0" fmla="*/ 274502 h 731520"/>
              <a:gd name="connsiteX1" fmla="*/ 304 w 914400"/>
              <a:gd name="connsiteY1" fmla="*/ 466954 h 731520"/>
              <a:gd name="connsiteX2" fmla="*/ 12163 w 914400"/>
              <a:gd name="connsiteY2" fmla="*/ 480242 h 731520"/>
              <a:gd name="connsiteX3" fmla="*/ 445503 w 914400"/>
              <a:gd name="connsiteY3" fmla="*/ 480242 h 731520"/>
              <a:gd name="connsiteX4" fmla="*/ 457361 w 914400"/>
              <a:gd name="connsiteY4" fmla="*/ 466954 h 731520"/>
              <a:gd name="connsiteX5" fmla="*/ 228761 w 914400"/>
              <a:gd name="connsiteY5" fmla="*/ 274502 h 731520"/>
              <a:gd name="connsiteX6" fmla="*/ 445360 w 914400"/>
              <a:gd name="connsiteY6" fmla="*/ 525962 h 731520"/>
              <a:gd name="connsiteX7" fmla="*/ 12163 w 914400"/>
              <a:gd name="connsiteY7" fmla="*/ 525962 h 731520"/>
              <a:gd name="connsiteX8" fmla="*/ 304 w 914400"/>
              <a:gd name="connsiteY8" fmla="*/ 539249 h 731520"/>
              <a:gd name="connsiteX9" fmla="*/ 228761 w 914400"/>
              <a:gd name="connsiteY9" fmla="*/ 731702 h 731520"/>
              <a:gd name="connsiteX10" fmla="*/ 457218 w 914400"/>
              <a:gd name="connsiteY10" fmla="*/ 539249 h 731520"/>
              <a:gd name="connsiteX11" fmla="*/ 445360 w 914400"/>
              <a:gd name="connsiteY11" fmla="*/ 525962 h 731520"/>
              <a:gd name="connsiteX12" fmla="*/ 847981 w 914400"/>
              <a:gd name="connsiteY12" fmla="*/ 66761 h 731520"/>
              <a:gd name="connsiteX13" fmla="*/ 552373 w 914400"/>
              <a:gd name="connsiteY13" fmla="*/ 43901 h 731520"/>
              <a:gd name="connsiteX14" fmla="*/ 551230 w 914400"/>
              <a:gd name="connsiteY14" fmla="*/ 61475 h 731520"/>
              <a:gd name="connsiteX15" fmla="*/ 853125 w 914400"/>
              <a:gd name="connsiteY15" fmla="*/ 363513 h 731520"/>
              <a:gd name="connsiteX16" fmla="*/ 870698 w 914400"/>
              <a:gd name="connsiteY16" fmla="*/ 362370 h 731520"/>
              <a:gd name="connsiteX17" fmla="*/ 847981 w 914400"/>
              <a:gd name="connsiteY17" fmla="*/ 66761 h 731520"/>
              <a:gd name="connsiteX18" fmla="*/ 518797 w 914400"/>
              <a:gd name="connsiteY18" fmla="*/ 94050 h 731520"/>
              <a:gd name="connsiteX19" fmla="*/ 501224 w 914400"/>
              <a:gd name="connsiteY19" fmla="*/ 95193 h 731520"/>
              <a:gd name="connsiteX20" fmla="*/ 523941 w 914400"/>
              <a:gd name="connsiteY20" fmla="*/ 390802 h 731520"/>
              <a:gd name="connsiteX21" fmla="*/ 819549 w 914400"/>
              <a:gd name="connsiteY21" fmla="*/ 413519 h 731520"/>
              <a:gd name="connsiteX22" fmla="*/ 820692 w 914400"/>
              <a:gd name="connsiteY22" fmla="*/ 395945 h 731520"/>
              <a:gd name="connsiteX23" fmla="*/ 518797 w 914400"/>
              <a:gd name="connsiteY23" fmla="*/ 9405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 h="731520">
                <a:moveTo>
                  <a:pt x="228761" y="274502"/>
                </a:moveTo>
                <a:cubicBezTo>
                  <a:pt x="112889" y="274502"/>
                  <a:pt x="18020" y="358083"/>
                  <a:pt x="304" y="466954"/>
                </a:cubicBezTo>
                <a:cubicBezTo>
                  <a:pt x="-839" y="473812"/>
                  <a:pt x="5019" y="480242"/>
                  <a:pt x="12163" y="480242"/>
                </a:cubicBezTo>
                <a:lnTo>
                  <a:pt x="445503" y="480242"/>
                </a:lnTo>
                <a:cubicBezTo>
                  <a:pt x="452646" y="480242"/>
                  <a:pt x="458504" y="473812"/>
                  <a:pt x="457361" y="466954"/>
                </a:cubicBezTo>
                <a:cubicBezTo>
                  <a:pt x="439502" y="358083"/>
                  <a:pt x="344633" y="274502"/>
                  <a:pt x="228761" y="274502"/>
                </a:cubicBezTo>
                <a:close/>
                <a:moveTo>
                  <a:pt x="445360" y="525962"/>
                </a:moveTo>
                <a:lnTo>
                  <a:pt x="12163" y="525962"/>
                </a:lnTo>
                <a:cubicBezTo>
                  <a:pt x="5019" y="525962"/>
                  <a:pt x="-839" y="532391"/>
                  <a:pt x="304" y="539249"/>
                </a:cubicBezTo>
                <a:cubicBezTo>
                  <a:pt x="18020" y="648120"/>
                  <a:pt x="112889" y="731702"/>
                  <a:pt x="228761" y="731702"/>
                </a:cubicBezTo>
                <a:cubicBezTo>
                  <a:pt x="344633" y="731702"/>
                  <a:pt x="439502" y="648120"/>
                  <a:pt x="457218" y="539249"/>
                </a:cubicBezTo>
                <a:cubicBezTo>
                  <a:pt x="458361" y="532391"/>
                  <a:pt x="452503" y="525962"/>
                  <a:pt x="445360" y="525962"/>
                </a:cubicBezTo>
                <a:close/>
                <a:moveTo>
                  <a:pt x="847981" y="66761"/>
                </a:moveTo>
                <a:cubicBezTo>
                  <a:pt x="767257" y="-13963"/>
                  <a:pt x="641956" y="-20964"/>
                  <a:pt x="552373" y="43901"/>
                </a:cubicBezTo>
                <a:cubicBezTo>
                  <a:pt x="546658" y="48045"/>
                  <a:pt x="546229" y="56617"/>
                  <a:pt x="551230" y="61475"/>
                </a:cubicBezTo>
                <a:lnTo>
                  <a:pt x="853125" y="363513"/>
                </a:lnTo>
                <a:cubicBezTo>
                  <a:pt x="858126" y="368513"/>
                  <a:pt x="866698" y="368085"/>
                  <a:pt x="870698" y="362370"/>
                </a:cubicBezTo>
                <a:cubicBezTo>
                  <a:pt x="935707" y="272787"/>
                  <a:pt x="928706" y="147486"/>
                  <a:pt x="847981" y="66761"/>
                </a:cubicBezTo>
                <a:close/>
                <a:moveTo>
                  <a:pt x="518797" y="94050"/>
                </a:moveTo>
                <a:cubicBezTo>
                  <a:pt x="513797" y="89050"/>
                  <a:pt x="505224" y="89478"/>
                  <a:pt x="501224" y="95193"/>
                </a:cubicBezTo>
                <a:cubicBezTo>
                  <a:pt x="436358" y="184776"/>
                  <a:pt x="443359" y="310077"/>
                  <a:pt x="523941" y="390802"/>
                </a:cubicBezTo>
                <a:cubicBezTo>
                  <a:pt x="604665" y="471526"/>
                  <a:pt x="729967" y="478527"/>
                  <a:pt x="819549" y="413519"/>
                </a:cubicBezTo>
                <a:cubicBezTo>
                  <a:pt x="825264" y="409376"/>
                  <a:pt x="825693" y="400803"/>
                  <a:pt x="820692" y="395945"/>
                </a:cubicBezTo>
                <a:lnTo>
                  <a:pt x="518797" y="94050"/>
                </a:lnTo>
                <a:close/>
              </a:path>
            </a:pathLst>
          </a:custGeom>
          <a:solidFill>
            <a:srgbClr val="910830"/>
          </a:solidFill>
          <a:ln w="1429" cap="flat">
            <a:noFill/>
            <a:prstDash val="solid"/>
            <a:miter/>
          </a:ln>
        </p:spPr>
        <p:txBody>
          <a:bodyPr rtlCol="0" anchor="ctr"/>
          <a:lstStyle/>
          <a:p>
            <a:endParaRPr lang="en-GB"/>
          </a:p>
        </p:txBody>
      </p:sp>
      <p:sp>
        <p:nvSpPr>
          <p:cNvPr id="201" name="Grafik 332">
            <a:extLst>
              <a:ext uri="{FF2B5EF4-FFF2-40B4-BE49-F238E27FC236}">
                <a16:creationId xmlns:a16="http://schemas.microsoft.com/office/drawing/2014/main" id="{3A6FC9AD-526C-4CBF-9E41-F3E680B62189}"/>
              </a:ext>
            </a:extLst>
          </p:cNvPr>
          <p:cNvSpPr/>
          <p:nvPr/>
        </p:nvSpPr>
        <p:spPr>
          <a:xfrm>
            <a:off x="4127374" y="3737453"/>
            <a:ext cx="536651" cy="417395"/>
          </a:xfrm>
          <a:custGeom>
            <a:avLst/>
            <a:gdLst>
              <a:gd name="connsiteX0" fmla="*/ 411640 w 822960"/>
              <a:gd name="connsiteY0" fmla="*/ 160 h 640080"/>
              <a:gd name="connsiteX1" fmla="*/ 160 w 822960"/>
              <a:gd name="connsiteY1" fmla="*/ 411640 h 640080"/>
              <a:gd name="connsiteX2" fmla="*/ 55967 w 822960"/>
              <a:gd name="connsiteY2" fmla="*/ 618523 h 640080"/>
              <a:gd name="connsiteX3" fmla="*/ 95172 w 822960"/>
              <a:gd name="connsiteY3" fmla="*/ 640240 h 640080"/>
              <a:gd name="connsiteX4" fmla="*/ 728108 w 822960"/>
              <a:gd name="connsiteY4" fmla="*/ 640240 h 640080"/>
              <a:gd name="connsiteX5" fmla="*/ 767313 w 822960"/>
              <a:gd name="connsiteY5" fmla="*/ 618523 h 640080"/>
              <a:gd name="connsiteX6" fmla="*/ 823120 w 822960"/>
              <a:gd name="connsiteY6" fmla="*/ 411640 h 640080"/>
              <a:gd name="connsiteX7" fmla="*/ 411640 w 822960"/>
              <a:gd name="connsiteY7" fmla="*/ 160 h 640080"/>
              <a:gd name="connsiteX8" fmla="*/ 411640 w 822960"/>
              <a:gd name="connsiteY8" fmla="*/ 91600 h 640080"/>
              <a:gd name="connsiteX9" fmla="*/ 454960 w 822960"/>
              <a:gd name="connsiteY9" fmla="*/ 125390 h 640080"/>
              <a:gd name="connsiteX10" fmla="*/ 450031 w 822960"/>
              <a:gd name="connsiteY10" fmla="*/ 134920 h 640080"/>
              <a:gd name="connsiteX11" fmla="*/ 436857 w 822960"/>
              <a:gd name="connsiteY11" fmla="*/ 174453 h 640080"/>
              <a:gd name="connsiteX12" fmla="*/ 411654 w 822960"/>
              <a:gd name="connsiteY12" fmla="*/ 183040 h 640080"/>
              <a:gd name="connsiteX13" fmla="*/ 365934 w 822960"/>
              <a:gd name="connsiteY13" fmla="*/ 137320 h 640080"/>
              <a:gd name="connsiteX14" fmla="*/ 411640 w 822960"/>
              <a:gd name="connsiteY14" fmla="*/ 91600 h 640080"/>
              <a:gd name="connsiteX15" fmla="*/ 137320 w 822960"/>
              <a:gd name="connsiteY15" fmla="*/ 503080 h 640080"/>
              <a:gd name="connsiteX16" fmla="*/ 91600 w 822960"/>
              <a:gd name="connsiteY16" fmla="*/ 457360 h 640080"/>
              <a:gd name="connsiteX17" fmla="*/ 137320 w 822960"/>
              <a:gd name="connsiteY17" fmla="*/ 411640 h 640080"/>
              <a:gd name="connsiteX18" fmla="*/ 183040 w 822960"/>
              <a:gd name="connsiteY18" fmla="*/ 457360 h 640080"/>
              <a:gd name="connsiteX19" fmla="*/ 137320 w 822960"/>
              <a:gd name="connsiteY19" fmla="*/ 503080 h 640080"/>
              <a:gd name="connsiteX20" fmla="*/ 205900 w 822960"/>
              <a:gd name="connsiteY20" fmla="*/ 274480 h 640080"/>
              <a:gd name="connsiteX21" fmla="*/ 160180 w 822960"/>
              <a:gd name="connsiteY21" fmla="*/ 228760 h 640080"/>
              <a:gd name="connsiteX22" fmla="*/ 205900 w 822960"/>
              <a:gd name="connsiteY22" fmla="*/ 183040 h 640080"/>
              <a:gd name="connsiteX23" fmla="*/ 251620 w 822960"/>
              <a:gd name="connsiteY23" fmla="*/ 228760 h 640080"/>
              <a:gd name="connsiteX24" fmla="*/ 205900 w 822960"/>
              <a:gd name="connsiteY24" fmla="*/ 274480 h 640080"/>
              <a:gd name="connsiteX25" fmla="*/ 558473 w 822960"/>
              <a:gd name="connsiteY25" fmla="*/ 171024 h 640080"/>
              <a:gd name="connsiteX26" fmla="*/ 470847 w 822960"/>
              <a:gd name="connsiteY26" fmla="*/ 433914 h 640080"/>
              <a:gd name="connsiteX27" fmla="*/ 503080 w 822960"/>
              <a:gd name="connsiteY27" fmla="*/ 503080 h 640080"/>
              <a:gd name="connsiteX28" fmla="*/ 490393 w 822960"/>
              <a:gd name="connsiteY28" fmla="*/ 548800 h 640080"/>
              <a:gd name="connsiteX29" fmla="*/ 332887 w 822960"/>
              <a:gd name="connsiteY29" fmla="*/ 548800 h 640080"/>
              <a:gd name="connsiteX30" fmla="*/ 320200 w 822960"/>
              <a:gd name="connsiteY30" fmla="*/ 503080 h 640080"/>
              <a:gd name="connsiteX31" fmla="*/ 405782 w 822960"/>
              <a:gd name="connsiteY31" fmla="*/ 412226 h 640080"/>
              <a:gd name="connsiteX32" fmla="*/ 493422 w 822960"/>
              <a:gd name="connsiteY32" fmla="*/ 149321 h 640080"/>
              <a:gd name="connsiteX33" fmla="*/ 536799 w 822960"/>
              <a:gd name="connsiteY33" fmla="*/ 127647 h 640080"/>
              <a:gd name="connsiteX34" fmla="*/ 558473 w 822960"/>
              <a:gd name="connsiteY34" fmla="*/ 171024 h 640080"/>
              <a:gd name="connsiteX35" fmla="*/ 579418 w 822960"/>
              <a:gd name="connsiteY35" fmla="*/ 252749 h 640080"/>
              <a:gd name="connsiteX36" fmla="*/ 601592 w 822960"/>
              <a:gd name="connsiteY36" fmla="*/ 186240 h 640080"/>
              <a:gd name="connsiteX37" fmla="*/ 617380 w 822960"/>
              <a:gd name="connsiteY37" fmla="*/ 183054 h 640080"/>
              <a:gd name="connsiteX38" fmla="*/ 663100 w 822960"/>
              <a:gd name="connsiteY38" fmla="*/ 228774 h 640080"/>
              <a:gd name="connsiteX39" fmla="*/ 617380 w 822960"/>
              <a:gd name="connsiteY39" fmla="*/ 274494 h 640080"/>
              <a:gd name="connsiteX40" fmla="*/ 579418 w 822960"/>
              <a:gd name="connsiteY40" fmla="*/ 252749 h 640080"/>
              <a:gd name="connsiteX41" fmla="*/ 685960 w 822960"/>
              <a:gd name="connsiteY41" fmla="*/ 503080 h 640080"/>
              <a:gd name="connsiteX42" fmla="*/ 640240 w 822960"/>
              <a:gd name="connsiteY42" fmla="*/ 457360 h 640080"/>
              <a:gd name="connsiteX43" fmla="*/ 685960 w 822960"/>
              <a:gd name="connsiteY43" fmla="*/ 411640 h 640080"/>
              <a:gd name="connsiteX44" fmla="*/ 731680 w 822960"/>
              <a:gd name="connsiteY44" fmla="*/ 457360 h 640080"/>
              <a:gd name="connsiteX45" fmla="*/ 685960 w 822960"/>
              <a:gd name="connsiteY45" fmla="*/ 50308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822960" h="640080">
                <a:moveTo>
                  <a:pt x="411640" y="160"/>
                </a:moveTo>
                <a:cubicBezTo>
                  <a:pt x="184383" y="160"/>
                  <a:pt x="160" y="184383"/>
                  <a:pt x="160" y="411640"/>
                </a:cubicBezTo>
                <a:cubicBezTo>
                  <a:pt x="160" y="487078"/>
                  <a:pt x="20520" y="557744"/>
                  <a:pt x="55967" y="618523"/>
                </a:cubicBezTo>
                <a:cubicBezTo>
                  <a:pt x="63982" y="632268"/>
                  <a:pt x="79256" y="640240"/>
                  <a:pt x="95172" y="640240"/>
                </a:cubicBezTo>
                <a:lnTo>
                  <a:pt x="728108" y="640240"/>
                </a:lnTo>
                <a:cubicBezTo>
                  <a:pt x="744024" y="640240"/>
                  <a:pt x="759298" y="632268"/>
                  <a:pt x="767313" y="618523"/>
                </a:cubicBezTo>
                <a:cubicBezTo>
                  <a:pt x="802760" y="557744"/>
                  <a:pt x="823120" y="487078"/>
                  <a:pt x="823120" y="411640"/>
                </a:cubicBezTo>
                <a:cubicBezTo>
                  <a:pt x="823120" y="184383"/>
                  <a:pt x="638897" y="160"/>
                  <a:pt x="411640" y="160"/>
                </a:cubicBezTo>
                <a:close/>
                <a:moveTo>
                  <a:pt x="411640" y="91600"/>
                </a:moveTo>
                <a:cubicBezTo>
                  <a:pt x="432657" y="91600"/>
                  <a:pt x="449616" y="106073"/>
                  <a:pt x="454960" y="125390"/>
                </a:cubicBezTo>
                <a:cubicBezTo>
                  <a:pt x="453374" y="128619"/>
                  <a:pt x="451188" y="131434"/>
                  <a:pt x="450031" y="134920"/>
                </a:cubicBezTo>
                <a:lnTo>
                  <a:pt x="436857" y="174453"/>
                </a:lnTo>
                <a:cubicBezTo>
                  <a:pt x="429528" y="179440"/>
                  <a:pt x="421184" y="183040"/>
                  <a:pt x="411654" y="183040"/>
                </a:cubicBezTo>
                <a:cubicBezTo>
                  <a:pt x="386408" y="183040"/>
                  <a:pt x="365934" y="162566"/>
                  <a:pt x="365934" y="137320"/>
                </a:cubicBezTo>
                <a:cubicBezTo>
                  <a:pt x="365934" y="112074"/>
                  <a:pt x="386394" y="91600"/>
                  <a:pt x="411640" y="91600"/>
                </a:cubicBezTo>
                <a:close/>
                <a:moveTo>
                  <a:pt x="137320" y="503080"/>
                </a:moveTo>
                <a:cubicBezTo>
                  <a:pt x="112074" y="503080"/>
                  <a:pt x="91600" y="482606"/>
                  <a:pt x="91600" y="457360"/>
                </a:cubicBezTo>
                <a:cubicBezTo>
                  <a:pt x="91600" y="432114"/>
                  <a:pt x="112074" y="411640"/>
                  <a:pt x="137320" y="411640"/>
                </a:cubicBezTo>
                <a:cubicBezTo>
                  <a:pt x="162566" y="411640"/>
                  <a:pt x="183040" y="432114"/>
                  <a:pt x="183040" y="457360"/>
                </a:cubicBezTo>
                <a:cubicBezTo>
                  <a:pt x="183040" y="482606"/>
                  <a:pt x="162566" y="503080"/>
                  <a:pt x="137320" y="503080"/>
                </a:cubicBezTo>
                <a:close/>
                <a:moveTo>
                  <a:pt x="205900" y="274480"/>
                </a:moveTo>
                <a:cubicBezTo>
                  <a:pt x="180654" y="274480"/>
                  <a:pt x="160180" y="254006"/>
                  <a:pt x="160180" y="228760"/>
                </a:cubicBezTo>
                <a:cubicBezTo>
                  <a:pt x="160180" y="203514"/>
                  <a:pt x="180654" y="183040"/>
                  <a:pt x="205900" y="183040"/>
                </a:cubicBezTo>
                <a:cubicBezTo>
                  <a:pt x="231146" y="183040"/>
                  <a:pt x="251620" y="203514"/>
                  <a:pt x="251620" y="228760"/>
                </a:cubicBezTo>
                <a:cubicBezTo>
                  <a:pt x="251620" y="254006"/>
                  <a:pt x="231146" y="274480"/>
                  <a:pt x="205900" y="274480"/>
                </a:cubicBezTo>
                <a:close/>
                <a:moveTo>
                  <a:pt x="558473" y="171024"/>
                </a:moveTo>
                <a:lnTo>
                  <a:pt x="470847" y="433914"/>
                </a:lnTo>
                <a:cubicBezTo>
                  <a:pt x="490407" y="450688"/>
                  <a:pt x="503080" y="475277"/>
                  <a:pt x="503080" y="503080"/>
                </a:cubicBezTo>
                <a:cubicBezTo>
                  <a:pt x="503080" y="519825"/>
                  <a:pt x="498251" y="535298"/>
                  <a:pt x="490393" y="548800"/>
                </a:cubicBezTo>
                <a:lnTo>
                  <a:pt x="332887" y="548800"/>
                </a:lnTo>
                <a:cubicBezTo>
                  <a:pt x="325029" y="535298"/>
                  <a:pt x="320200" y="519825"/>
                  <a:pt x="320200" y="503080"/>
                </a:cubicBezTo>
                <a:cubicBezTo>
                  <a:pt x="320200" y="454588"/>
                  <a:pt x="358062" y="415312"/>
                  <a:pt x="405782" y="412226"/>
                </a:cubicBezTo>
                <a:lnTo>
                  <a:pt x="493422" y="149321"/>
                </a:lnTo>
                <a:cubicBezTo>
                  <a:pt x="499380" y="131376"/>
                  <a:pt x="518753" y="121532"/>
                  <a:pt x="536799" y="127647"/>
                </a:cubicBezTo>
                <a:cubicBezTo>
                  <a:pt x="554758" y="133634"/>
                  <a:pt x="564445" y="153065"/>
                  <a:pt x="558473" y="171024"/>
                </a:cubicBezTo>
                <a:close/>
                <a:moveTo>
                  <a:pt x="579418" y="252749"/>
                </a:moveTo>
                <a:lnTo>
                  <a:pt x="601592" y="186240"/>
                </a:lnTo>
                <a:cubicBezTo>
                  <a:pt x="606550" y="184397"/>
                  <a:pt x="611779" y="183054"/>
                  <a:pt x="617380" y="183054"/>
                </a:cubicBezTo>
                <a:cubicBezTo>
                  <a:pt x="642626" y="183054"/>
                  <a:pt x="663100" y="203528"/>
                  <a:pt x="663100" y="228774"/>
                </a:cubicBezTo>
                <a:cubicBezTo>
                  <a:pt x="663100" y="254020"/>
                  <a:pt x="642626" y="274494"/>
                  <a:pt x="617380" y="274494"/>
                </a:cubicBezTo>
                <a:cubicBezTo>
                  <a:pt x="601121" y="274480"/>
                  <a:pt x="587533" y="265522"/>
                  <a:pt x="579418" y="252749"/>
                </a:cubicBezTo>
                <a:close/>
                <a:moveTo>
                  <a:pt x="685960" y="503080"/>
                </a:moveTo>
                <a:cubicBezTo>
                  <a:pt x="660714" y="503080"/>
                  <a:pt x="640240" y="482606"/>
                  <a:pt x="640240" y="457360"/>
                </a:cubicBezTo>
                <a:cubicBezTo>
                  <a:pt x="640240" y="432114"/>
                  <a:pt x="660714" y="411640"/>
                  <a:pt x="685960" y="411640"/>
                </a:cubicBezTo>
                <a:cubicBezTo>
                  <a:pt x="711206" y="411640"/>
                  <a:pt x="731680" y="432114"/>
                  <a:pt x="731680" y="457360"/>
                </a:cubicBezTo>
                <a:cubicBezTo>
                  <a:pt x="731680" y="482606"/>
                  <a:pt x="711206" y="503080"/>
                  <a:pt x="685960" y="503080"/>
                </a:cubicBezTo>
                <a:close/>
              </a:path>
            </a:pathLst>
          </a:custGeom>
          <a:solidFill>
            <a:srgbClr val="910830"/>
          </a:solidFill>
          <a:ln w="1422" cap="flat">
            <a:noFill/>
            <a:prstDash val="solid"/>
            <a:miter/>
          </a:ln>
        </p:spPr>
        <p:txBody>
          <a:bodyPr rtlCol="0" anchor="ctr"/>
          <a:lstStyle/>
          <a:p>
            <a:endParaRPr lang="en-GB"/>
          </a:p>
        </p:txBody>
      </p:sp>
      <p:sp>
        <p:nvSpPr>
          <p:cNvPr id="202" name="Grafik 333">
            <a:extLst>
              <a:ext uri="{FF2B5EF4-FFF2-40B4-BE49-F238E27FC236}">
                <a16:creationId xmlns:a16="http://schemas.microsoft.com/office/drawing/2014/main" id="{EAC3B270-A3E3-4A77-9779-426C4276B59A}"/>
              </a:ext>
            </a:extLst>
          </p:cNvPr>
          <p:cNvSpPr/>
          <p:nvPr/>
        </p:nvSpPr>
        <p:spPr>
          <a:xfrm>
            <a:off x="5203161" y="3707640"/>
            <a:ext cx="477023" cy="477023"/>
          </a:xfrm>
          <a:custGeom>
            <a:avLst/>
            <a:gdLst>
              <a:gd name="connsiteX0" fmla="*/ 159 w 731520"/>
              <a:gd name="connsiteY0" fmla="*/ 360373 h 731520"/>
              <a:gd name="connsiteX1" fmla="*/ 159 w 731520"/>
              <a:gd name="connsiteY1" fmla="*/ 68739 h 731520"/>
              <a:gd name="connsiteX2" fmla="*/ 68739 w 731520"/>
              <a:gd name="connsiteY2" fmla="*/ 159 h 731520"/>
              <a:gd name="connsiteX3" fmla="*/ 360373 w 731520"/>
              <a:gd name="connsiteY3" fmla="*/ 159 h 731520"/>
              <a:gd name="connsiteX4" fmla="*/ 408866 w 731520"/>
              <a:gd name="connsiteY4" fmla="*/ 20246 h 731520"/>
              <a:gd name="connsiteX5" fmla="*/ 711592 w 731520"/>
              <a:gd name="connsiteY5" fmla="*/ 322972 h 731520"/>
              <a:gd name="connsiteX6" fmla="*/ 711592 w 731520"/>
              <a:gd name="connsiteY6" fmla="*/ 419959 h 731520"/>
              <a:gd name="connsiteX7" fmla="*/ 419959 w 731520"/>
              <a:gd name="connsiteY7" fmla="*/ 711592 h 731520"/>
              <a:gd name="connsiteX8" fmla="*/ 322972 w 731520"/>
              <a:gd name="connsiteY8" fmla="*/ 711592 h 731520"/>
              <a:gd name="connsiteX9" fmla="*/ 20246 w 731520"/>
              <a:gd name="connsiteY9" fmla="*/ 408866 h 731520"/>
              <a:gd name="connsiteX10" fmla="*/ 159 w 731520"/>
              <a:gd name="connsiteY10" fmla="*/ 360373 h 731520"/>
              <a:gd name="connsiteX11" fmla="*/ 160179 w 731520"/>
              <a:gd name="connsiteY11" fmla="*/ 91599 h 731520"/>
              <a:gd name="connsiteX12" fmla="*/ 91599 w 731520"/>
              <a:gd name="connsiteY12" fmla="*/ 160179 h 731520"/>
              <a:gd name="connsiteX13" fmla="*/ 160179 w 731520"/>
              <a:gd name="connsiteY13" fmla="*/ 228759 h 731520"/>
              <a:gd name="connsiteX14" fmla="*/ 228759 w 731520"/>
              <a:gd name="connsiteY14" fmla="*/ 160179 h 731520"/>
              <a:gd name="connsiteX15" fmla="*/ 160179 w 731520"/>
              <a:gd name="connsiteY15" fmla="*/ 915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1520" h="731520">
                <a:moveTo>
                  <a:pt x="159" y="360373"/>
                </a:moveTo>
                <a:lnTo>
                  <a:pt x="159" y="68739"/>
                </a:lnTo>
                <a:cubicBezTo>
                  <a:pt x="159" y="30863"/>
                  <a:pt x="30863" y="159"/>
                  <a:pt x="68739" y="159"/>
                </a:cubicBezTo>
                <a:lnTo>
                  <a:pt x="360373" y="159"/>
                </a:lnTo>
                <a:cubicBezTo>
                  <a:pt x="378561" y="159"/>
                  <a:pt x="396005" y="7385"/>
                  <a:pt x="408866" y="20246"/>
                </a:cubicBezTo>
                <a:lnTo>
                  <a:pt x="711592" y="322972"/>
                </a:lnTo>
                <a:cubicBezTo>
                  <a:pt x="738374" y="349754"/>
                  <a:pt x="738374" y="393177"/>
                  <a:pt x="711592" y="419959"/>
                </a:cubicBezTo>
                <a:lnTo>
                  <a:pt x="419959" y="711592"/>
                </a:lnTo>
                <a:cubicBezTo>
                  <a:pt x="393177" y="738374"/>
                  <a:pt x="349754" y="738374"/>
                  <a:pt x="322972" y="711592"/>
                </a:cubicBezTo>
                <a:lnTo>
                  <a:pt x="20246" y="408866"/>
                </a:lnTo>
                <a:cubicBezTo>
                  <a:pt x="7385" y="396005"/>
                  <a:pt x="159" y="378561"/>
                  <a:pt x="159" y="360373"/>
                </a:cubicBezTo>
                <a:close/>
                <a:moveTo>
                  <a:pt x="160179" y="91599"/>
                </a:moveTo>
                <a:cubicBezTo>
                  <a:pt x="122303" y="91599"/>
                  <a:pt x="91599" y="122303"/>
                  <a:pt x="91599" y="160179"/>
                </a:cubicBezTo>
                <a:cubicBezTo>
                  <a:pt x="91599" y="198055"/>
                  <a:pt x="122303" y="228759"/>
                  <a:pt x="160179" y="228759"/>
                </a:cubicBezTo>
                <a:cubicBezTo>
                  <a:pt x="198055" y="228759"/>
                  <a:pt x="228759" y="198055"/>
                  <a:pt x="228759" y="160179"/>
                </a:cubicBezTo>
                <a:cubicBezTo>
                  <a:pt x="228759" y="122303"/>
                  <a:pt x="198055" y="91599"/>
                  <a:pt x="160179" y="91599"/>
                </a:cubicBezTo>
                <a:close/>
              </a:path>
            </a:pathLst>
          </a:custGeom>
          <a:solidFill>
            <a:srgbClr val="910830"/>
          </a:solidFill>
          <a:ln w="1414" cap="flat">
            <a:noFill/>
            <a:prstDash val="solid"/>
            <a:miter/>
          </a:ln>
        </p:spPr>
        <p:txBody>
          <a:bodyPr rtlCol="0" anchor="ctr"/>
          <a:lstStyle/>
          <a:p>
            <a:endParaRPr lang="en-GB"/>
          </a:p>
        </p:txBody>
      </p:sp>
      <p:sp>
        <p:nvSpPr>
          <p:cNvPr id="203" name="Grafik 334">
            <a:extLst>
              <a:ext uri="{FF2B5EF4-FFF2-40B4-BE49-F238E27FC236}">
                <a16:creationId xmlns:a16="http://schemas.microsoft.com/office/drawing/2014/main" id="{BC0EBC6E-1D04-4956-8D7E-53BEB9BC8F60}"/>
              </a:ext>
            </a:extLst>
          </p:cNvPr>
          <p:cNvSpPr/>
          <p:nvPr/>
        </p:nvSpPr>
        <p:spPr>
          <a:xfrm>
            <a:off x="1139767" y="3707638"/>
            <a:ext cx="596279" cy="477023"/>
          </a:xfrm>
          <a:custGeom>
            <a:avLst/>
            <a:gdLst>
              <a:gd name="connsiteX0" fmla="*/ 711594 w 914400"/>
              <a:gd name="connsiteY0" fmla="*/ 322974 h 731520"/>
              <a:gd name="connsiteX1" fmla="*/ 408868 w 914400"/>
              <a:gd name="connsiteY1" fmla="*/ 20248 h 731520"/>
              <a:gd name="connsiteX2" fmla="*/ 360374 w 914400"/>
              <a:gd name="connsiteY2" fmla="*/ 161 h 731520"/>
              <a:gd name="connsiteX3" fmla="*/ 68741 w 914400"/>
              <a:gd name="connsiteY3" fmla="*/ 161 h 731520"/>
              <a:gd name="connsiteX4" fmla="*/ 161 w 914400"/>
              <a:gd name="connsiteY4" fmla="*/ 68741 h 731520"/>
              <a:gd name="connsiteX5" fmla="*/ 161 w 914400"/>
              <a:gd name="connsiteY5" fmla="*/ 360374 h 731520"/>
              <a:gd name="connsiteX6" fmla="*/ 20248 w 914400"/>
              <a:gd name="connsiteY6" fmla="*/ 408868 h 731520"/>
              <a:gd name="connsiteX7" fmla="*/ 322974 w 914400"/>
              <a:gd name="connsiteY7" fmla="*/ 711594 h 731520"/>
              <a:gd name="connsiteX8" fmla="*/ 419960 w 914400"/>
              <a:gd name="connsiteY8" fmla="*/ 711594 h 731520"/>
              <a:gd name="connsiteX9" fmla="*/ 711594 w 914400"/>
              <a:gd name="connsiteY9" fmla="*/ 419960 h 731520"/>
              <a:gd name="connsiteX10" fmla="*/ 711594 w 914400"/>
              <a:gd name="connsiteY10" fmla="*/ 322974 h 731520"/>
              <a:gd name="connsiteX11" fmla="*/ 160181 w 914400"/>
              <a:gd name="connsiteY11" fmla="*/ 228761 h 731520"/>
              <a:gd name="connsiteX12" fmla="*/ 91601 w 914400"/>
              <a:gd name="connsiteY12" fmla="*/ 160181 h 731520"/>
              <a:gd name="connsiteX13" fmla="*/ 160181 w 914400"/>
              <a:gd name="connsiteY13" fmla="*/ 91601 h 731520"/>
              <a:gd name="connsiteX14" fmla="*/ 228761 w 914400"/>
              <a:gd name="connsiteY14" fmla="*/ 160181 h 731520"/>
              <a:gd name="connsiteX15" fmla="*/ 160181 w 914400"/>
              <a:gd name="connsiteY15" fmla="*/ 228761 h 731520"/>
              <a:gd name="connsiteX16" fmla="*/ 894474 w 914400"/>
              <a:gd name="connsiteY16" fmla="*/ 419960 h 731520"/>
              <a:gd name="connsiteX17" fmla="*/ 602840 w 914400"/>
              <a:gd name="connsiteY17" fmla="*/ 711594 h 731520"/>
              <a:gd name="connsiteX18" fmla="*/ 505854 w 914400"/>
              <a:gd name="connsiteY18" fmla="*/ 711594 h 731520"/>
              <a:gd name="connsiteX19" fmla="*/ 505340 w 914400"/>
              <a:gd name="connsiteY19" fmla="*/ 711080 h 731520"/>
              <a:gd name="connsiteX20" fmla="*/ 754026 w 914400"/>
              <a:gd name="connsiteY20" fmla="*/ 462393 h 731520"/>
              <a:gd name="connsiteX21" fmla="*/ 791688 w 914400"/>
              <a:gd name="connsiteY21" fmla="*/ 371467 h 731520"/>
              <a:gd name="connsiteX22" fmla="*/ 754026 w 914400"/>
              <a:gd name="connsiteY22" fmla="*/ 280542 h 731520"/>
              <a:gd name="connsiteX23" fmla="*/ 473644 w 914400"/>
              <a:gd name="connsiteY23" fmla="*/ 161 h 731520"/>
              <a:gd name="connsiteX24" fmla="*/ 543254 w 914400"/>
              <a:gd name="connsiteY24" fmla="*/ 161 h 731520"/>
              <a:gd name="connsiteX25" fmla="*/ 591748 w 914400"/>
              <a:gd name="connsiteY25" fmla="*/ 20248 h 731520"/>
              <a:gd name="connsiteX26" fmla="*/ 894474 w 914400"/>
              <a:gd name="connsiteY26" fmla="*/ 322974 h 731520"/>
              <a:gd name="connsiteX27" fmla="*/ 894474 w 914400"/>
              <a:gd name="connsiteY27" fmla="*/ 41996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14400" h="731520">
                <a:moveTo>
                  <a:pt x="711594" y="322974"/>
                </a:moveTo>
                <a:lnTo>
                  <a:pt x="408868" y="20248"/>
                </a:lnTo>
                <a:cubicBezTo>
                  <a:pt x="396006" y="7386"/>
                  <a:pt x="378563" y="161"/>
                  <a:pt x="360374" y="161"/>
                </a:cubicBezTo>
                <a:lnTo>
                  <a:pt x="68741" y="161"/>
                </a:lnTo>
                <a:cubicBezTo>
                  <a:pt x="30865" y="161"/>
                  <a:pt x="161" y="30865"/>
                  <a:pt x="161" y="68741"/>
                </a:cubicBezTo>
                <a:lnTo>
                  <a:pt x="161" y="360374"/>
                </a:lnTo>
                <a:cubicBezTo>
                  <a:pt x="161" y="378563"/>
                  <a:pt x="7386" y="396006"/>
                  <a:pt x="20248" y="408868"/>
                </a:cubicBezTo>
                <a:lnTo>
                  <a:pt x="322974" y="711594"/>
                </a:lnTo>
                <a:cubicBezTo>
                  <a:pt x="349754" y="738376"/>
                  <a:pt x="393177" y="738377"/>
                  <a:pt x="419960" y="711594"/>
                </a:cubicBezTo>
                <a:lnTo>
                  <a:pt x="711594" y="419960"/>
                </a:lnTo>
                <a:cubicBezTo>
                  <a:pt x="738376" y="393178"/>
                  <a:pt x="738376" y="349756"/>
                  <a:pt x="711594" y="322974"/>
                </a:cubicBezTo>
                <a:close/>
                <a:moveTo>
                  <a:pt x="160181" y="228761"/>
                </a:moveTo>
                <a:cubicBezTo>
                  <a:pt x="122305" y="228761"/>
                  <a:pt x="91601" y="198057"/>
                  <a:pt x="91601" y="160181"/>
                </a:cubicBezTo>
                <a:cubicBezTo>
                  <a:pt x="91601" y="122305"/>
                  <a:pt x="122305" y="91601"/>
                  <a:pt x="160181" y="91601"/>
                </a:cubicBezTo>
                <a:cubicBezTo>
                  <a:pt x="198057" y="91601"/>
                  <a:pt x="228761" y="122305"/>
                  <a:pt x="228761" y="160181"/>
                </a:cubicBezTo>
                <a:cubicBezTo>
                  <a:pt x="228761" y="198057"/>
                  <a:pt x="198057" y="228761"/>
                  <a:pt x="160181" y="228761"/>
                </a:cubicBezTo>
                <a:close/>
                <a:moveTo>
                  <a:pt x="894474" y="419960"/>
                </a:moveTo>
                <a:lnTo>
                  <a:pt x="602840" y="711594"/>
                </a:lnTo>
                <a:cubicBezTo>
                  <a:pt x="576058" y="738376"/>
                  <a:pt x="532636" y="738376"/>
                  <a:pt x="505854" y="711594"/>
                </a:cubicBezTo>
                <a:lnTo>
                  <a:pt x="505340" y="711080"/>
                </a:lnTo>
                <a:lnTo>
                  <a:pt x="754026" y="462393"/>
                </a:lnTo>
                <a:cubicBezTo>
                  <a:pt x="778314" y="438106"/>
                  <a:pt x="791688" y="405814"/>
                  <a:pt x="791688" y="371467"/>
                </a:cubicBezTo>
                <a:cubicBezTo>
                  <a:pt x="791688" y="337120"/>
                  <a:pt x="778312" y="304829"/>
                  <a:pt x="754026" y="280542"/>
                </a:cubicBezTo>
                <a:lnTo>
                  <a:pt x="473644" y="161"/>
                </a:lnTo>
                <a:lnTo>
                  <a:pt x="543254" y="161"/>
                </a:lnTo>
                <a:cubicBezTo>
                  <a:pt x="561443" y="161"/>
                  <a:pt x="578886" y="7386"/>
                  <a:pt x="591748" y="20248"/>
                </a:cubicBezTo>
                <a:lnTo>
                  <a:pt x="894474" y="322974"/>
                </a:lnTo>
                <a:cubicBezTo>
                  <a:pt x="921256" y="349756"/>
                  <a:pt x="921256" y="393178"/>
                  <a:pt x="894474" y="419960"/>
                </a:cubicBezTo>
                <a:close/>
              </a:path>
            </a:pathLst>
          </a:custGeom>
          <a:solidFill>
            <a:srgbClr val="910830"/>
          </a:solidFill>
          <a:ln w="1429" cap="flat">
            <a:noFill/>
            <a:prstDash val="solid"/>
            <a:miter/>
          </a:ln>
        </p:spPr>
        <p:txBody>
          <a:bodyPr rtlCol="0" anchor="ctr"/>
          <a:lstStyle/>
          <a:p>
            <a:endParaRPr lang="en-GB"/>
          </a:p>
        </p:txBody>
      </p:sp>
      <p:sp>
        <p:nvSpPr>
          <p:cNvPr id="204" name="Grafik 335">
            <a:extLst>
              <a:ext uri="{FF2B5EF4-FFF2-40B4-BE49-F238E27FC236}">
                <a16:creationId xmlns:a16="http://schemas.microsoft.com/office/drawing/2014/main" id="{C8EC5BCD-660B-4903-ADDA-E009CAAEEA31}"/>
              </a:ext>
            </a:extLst>
          </p:cNvPr>
          <p:cNvSpPr/>
          <p:nvPr/>
        </p:nvSpPr>
        <p:spPr>
          <a:xfrm>
            <a:off x="1737288" y="3737452"/>
            <a:ext cx="596279" cy="417395"/>
          </a:xfrm>
          <a:custGeom>
            <a:avLst/>
            <a:gdLst>
              <a:gd name="connsiteX0" fmla="*/ 320201 w 914400"/>
              <a:gd name="connsiteY0" fmla="*/ 228761 h 640080"/>
              <a:gd name="connsiteX1" fmla="*/ 228761 w 914400"/>
              <a:gd name="connsiteY1" fmla="*/ 320201 h 640080"/>
              <a:gd name="connsiteX2" fmla="*/ 320201 w 914400"/>
              <a:gd name="connsiteY2" fmla="*/ 411641 h 640080"/>
              <a:gd name="connsiteX3" fmla="*/ 411641 w 914400"/>
              <a:gd name="connsiteY3" fmla="*/ 320201 h 640080"/>
              <a:gd name="connsiteX4" fmla="*/ 320201 w 914400"/>
              <a:gd name="connsiteY4" fmla="*/ 228761 h 640080"/>
              <a:gd name="connsiteX5" fmla="*/ 891701 w 914400"/>
              <a:gd name="connsiteY5" fmla="*/ 548801 h 640080"/>
              <a:gd name="connsiteX6" fmla="*/ 543943 w 914400"/>
              <a:gd name="connsiteY6" fmla="*/ 548801 h 640080"/>
              <a:gd name="connsiteX7" fmla="*/ 640241 w 914400"/>
              <a:gd name="connsiteY7" fmla="*/ 320201 h 640080"/>
              <a:gd name="connsiteX8" fmla="*/ 320201 w 914400"/>
              <a:gd name="connsiteY8" fmla="*/ 161 h 640080"/>
              <a:gd name="connsiteX9" fmla="*/ 161 w 914400"/>
              <a:gd name="connsiteY9" fmla="*/ 320201 h 640080"/>
              <a:gd name="connsiteX10" fmla="*/ 320201 w 914400"/>
              <a:gd name="connsiteY10" fmla="*/ 640241 h 640080"/>
              <a:gd name="connsiteX11" fmla="*/ 891701 w 914400"/>
              <a:gd name="connsiteY11" fmla="*/ 640241 h 640080"/>
              <a:gd name="connsiteX12" fmla="*/ 914561 w 914400"/>
              <a:gd name="connsiteY12" fmla="*/ 617381 h 640080"/>
              <a:gd name="connsiteX13" fmla="*/ 914561 w 914400"/>
              <a:gd name="connsiteY13" fmla="*/ 571661 h 640080"/>
              <a:gd name="connsiteX14" fmla="*/ 891701 w 914400"/>
              <a:gd name="connsiteY14" fmla="*/ 548801 h 640080"/>
              <a:gd name="connsiteX15" fmla="*/ 320201 w 914400"/>
              <a:gd name="connsiteY15" fmla="*/ 457361 h 640080"/>
              <a:gd name="connsiteX16" fmla="*/ 183041 w 914400"/>
              <a:gd name="connsiteY16" fmla="*/ 320201 h 640080"/>
              <a:gd name="connsiteX17" fmla="*/ 320201 w 914400"/>
              <a:gd name="connsiteY17" fmla="*/ 183041 h 640080"/>
              <a:gd name="connsiteX18" fmla="*/ 457361 w 914400"/>
              <a:gd name="connsiteY18" fmla="*/ 320201 h 640080"/>
              <a:gd name="connsiteX19" fmla="*/ 320201 w 914400"/>
              <a:gd name="connsiteY19" fmla="*/ 4573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640080">
                <a:moveTo>
                  <a:pt x="320201" y="228761"/>
                </a:moveTo>
                <a:cubicBezTo>
                  <a:pt x="269766" y="228761"/>
                  <a:pt x="228761" y="269766"/>
                  <a:pt x="228761" y="320201"/>
                </a:cubicBezTo>
                <a:cubicBezTo>
                  <a:pt x="228761" y="370636"/>
                  <a:pt x="269766" y="411641"/>
                  <a:pt x="320201" y="411641"/>
                </a:cubicBezTo>
                <a:cubicBezTo>
                  <a:pt x="370636" y="411641"/>
                  <a:pt x="411641" y="370636"/>
                  <a:pt x="411641" y="320201"/>
                </a:cubicBezTo>
                <a:cubicBezTo>
                  <a:pt x="411641" y="269766"/>
                  <a:pt x="370636" y="228761"/>
                  <a:pt x="320201" y="228761"/>
                </a:cubicBezTo>
                <a:close/>
                <a:moveTo>
                  <a:pt x="891701" y="548801"/>
                </a:moveTo>
                <a:lnTo>
                  <a:pt x="543943" y="548801"/>
                </a:lnTo>
                <a:cubicBezTo>
                  <a:pt x="603236" y="490651"/>
                  <a:pt x="640241" y="409783"/>
                  <a:pt x="640241" y="320201"/>
                </a:cubicBezTo>
                <a:cubicBezTo>
                  <a:pt x="640241" y="143464"/>
                  <a:pt x="496937" y="161"/>
                  <a:pt x="320201" y="161"/>
                </a:cubicBezTo>
                <a:cubicBezTo>
                  <a:pt x="143464" y="161"/>
                  <a:pt x="161" y="143464"/>
                  <a:pt x="161" y="320201"/>
                </a:cubicBezTo>
                <a:cubicBezTo>
                  <a:pt x="161" y="496937"/>
                  <a:pt x="143464" y="640241"/>
                  <a:pt x="320201" y="640241"/>
                </a:cubicBezTo>
                <a:lnTo>
                  <a:pt x="891701" y="640241"/>
                </a:lnTo>
                <a:cubicBezTo>
                  <a:pt x="904274" y="640241"/>
                  <a:pt x="914561" y="629954"/>
                  <a:pt x="914561" y="617381"/>
                </a:cubicBezTo>
                <a:lnTo>
                  <a:pt x="914561" y="571661"/>
                </a:lnTo>
                <a:cubicBezTo>
                  <a:pt x="914561" y="559088"/>
                  <a:pt x="904274" y="548801"/>
                  <a:pt x="891701" y="548801"/>
                </a:cubicBezTo>
                <a:close/>
                <a:moveTo>
                  <a:pt x="320201" y="457361"/>
                </a:moveTo>
                <a:cubicBezTo>
                  <a:pt x="244477" y="457361"/>
                  <a:pt x="183041" y="395925"/>
                  <a:pt x="183041" y="320201"/>
                </a:cubicBezTo>
                <a:cubicBezTo>
                  <a:pt x="183041" y="244477"/>
                  <a:pt x="244477" y="183041"/>
                  <a:pt x="320201" y="183041"/>
                </a:cubicBezTo>
                <a:cubicBezTo>
                  <a:pt x="395925" y="183041"/>
                  <a:pt x="457361" y="244477"/>
                  <a:pt x="457361" y="320201"/>
                </a:cubicBezTo>
                <a:cubicBezTo>
                  <a:pt x="457361" y="395925"/>
                  <a:pt x="395925" y="457361"/>
                  <a:pt x="320201" y="457361"/>
                </a:cubicBezTo>
                <a:close/>
              </a:path>
            </a:pathLst>
          </a:custGeom>
          <a:solidFill>
            <a:srgbClr val="910830"/>
          </a:solidFill>
          <a:ln w="1429" cap="flat">
            <a:noFill/>
            <a:prstDash val="solid"/>
            <a:miter/>
          </a:ln>
        </p:spPr>
        <p:txBody>
          <a:bodyPr rtlCol="0" anchor="ctr"/>
          <a:lstStyle/>
          <a:p>
            <a:endParaRPr lang="en-GB"/>
          </a:p>
        </p:txBody>
      </p:sp>
      <p:sp>
        <p:nvSpPr>
          <p:cNvPr id="205" name="Grafik 336">
            <a:extLst>
              <a:ext uri="{FF2B5EF4-FFF2-40B4-BE49-F238E27FC236}">
                <a16:creationId xmlns:a16="http://schemas.microsoft.com/office/drawing/2014/main" id="{8DEB1413-6682-493E-8F46-CCE7C68EC412}"/>
              </a:ext>
            </a:extLst>
          </p:cNvPr>
          <p:cNvSpPr/>
          <p:nvPr/>
        </p:nvSpPr>
        <p:spPr>
          <a:xfrm>
            <a:off x="5681403" y="3737430"/>
            <a:ext cx="477023" cy="402488"/>
          </a:xfrm>
          <a:custGeom>
            <a:avLst/>
            <a:gdLst>
              <a:gd name="connsiteX0" fmla="*/ 297375 w 731520"/>
              <a:gd name="connsiteY0" fmla="*/ 143070 h 617220"/>
              <a:gd name="connsiteX1" fmla="*/ 708855 w 731520"/>
              <a:gd name="connsiteY1" fmla="*/ 143070 h 617220"/>
              <a:gd name="connsiteX2" fmla="*/ 731715 w 731520"/>
              <a:gd name="connsiteY2" fmla="*/ 120210 h 617220"/>
              <a:gd name="connsiteX3" fmla="*/ 731715 w 731520"/>
              <a:gd name="connsiteY3" fmla="*/ 63060 h 617220"/>
              <a:gd name="connsiteX4" fmla="*/ 708855 w 731520"/>
              <a:gd name="connsiteY4" fmla="*/ 40200 h 617220"/>
              <a:gd name="connsiteX5" fmla="*/ 297375 w 731520"/>
              <a:gd name="connsiteY5" fmla="*/ 40200 h 617220"/>
              <a:gd name="connsiteX6" fmla="*/ 274515 w 731520"/>
              <a:gd name="connsiteY6" fmla="*/ 63060 h 617220"/>
              <a:gd name="connsiteX7" fmla="*/ 274515 w 731520"/>
              <a:gd name="connsiteY7" fmla="*/ 120210 h 617220"/>
              <a:gd name="connsiteX8" fmla="*/ 297375 w 731520"/>
              <a:gd name="connsiteY8" fmla="*/ 143070 h 617220"/>
              <a:gd name="connsiteX9" fmla="*/ 297375 w 731520"/>
              <a:gd name="connsiteY9" fmla="*/ 371670 h 617220"/>
              <a:gd name="connsiteX10" fmla="*/ 708855 w 731520"/>
              <a:gd name="connsiteY10" fmla="*/ 371670 h 617220"/>
              <a:gd name="connsiteX11" fmla="*/ 731715 w 731520"/>
              <a:gd name="connsiteY11" fmla="*/ 348810 h 617220"/>
              <a:gd name="connsiteX12" fmla="*/ 731715 w 731520"/>
              <a:gd name="connsiteY12" fmla="*/ 291660 h 617220"/>
              <a:gd name="connsiteX13" fmla="*/ 708855 w 731520"/>
              <a:gd name="connsiteY13" fmla="*/ 268800 h 617220"/>
              <a:gd name="connsiteX14" fmla="*/ 297375 w 731520"/>
              <a:gd name="connsiteY14" fmla="*/ 268800 h 617220"/>
              <a:gd name="connsiteX15" fmla="*/ 274515 w 731520"/>
              <a:gd name="connsiteY15" fmla="*/ 291660 h 617220"/>
              <a:gd name="connsiteX16" fmla="*/ 274515 w 731520"/>
              <a:gd name="connsiteY16" fmla="*/ 348810 h 617220"/>
              <a:gd name="connsiteX17" fmla="*/ 297375 w 731520"/>
              <a:gd name="connsiteY17" fmla="*/ 371670 h 617220"/>
              <a:gd name="connsiteX18" fmla="*/ 297375 w 731520"/>
              <a:gd name="connsiteY18" fmla="*/ 600270 h 617220"/>
              <a:gd name="connsiteX19" fmla="*/ 708855 w 731520"/>
              <a:gd name="connsiteY19" fmla="*/ 600270 h 617220"/>
              <a:gd name="connsiteX20" fmla="*/ 731715 w 731520"/>
              <a:gd name="connsiteY20" fmla="*/ 577410 h 617220"/>
              <a:gd name="connsiteX21" fmla="*/ 731715 w 731520"/>
              <a:gd name="connsiteY21" fmla="*/ 520260 h 617220"/>
              <a:gd name="connsiteX22" fmla="*/ 708855 w 731520"/>
              <a:gd name="connsiteY22" fmla="*/ 497400 h 617220"/>
              <a:gd name="connsiteX23" fmla="*/ 297375 w 731520"/>
              <a:gd name="connsiteY23" fmla="*/ 497400 h 617220"/>
              <a:gd name="connsiteX24" fmla="*/ 274515 w 731520"/>
              <a:gd name="connsiteY24" fmla="*/ 520260 h 617220"/>
              <a:gd name="connsiteX25" fmla="*/ 274515 w 731520"/>
              <a:gd name="connsiteY25" fmla="*/ 577410 h 617220"/>
              <a:gd name="connsiteX26" fmla="*/ 297375 w 731520"/>
              <a:gd name="connsiteY26" fmla="*/ 600270 h 617220"/>
              <a:gd name="connsiteX27" fmla="*/ 91635 w 731520"/>
              <a:gd name="connsiteY27" fmla="*/ 480255 h 617220"/>
              <a:gd name="connsiteX28" fmla="*/ 22198 w 731520"/>
              <a:gd name="connsiteY28" fmla="*/ 548835 h 617220"/>
              <a:gd name="connsiteX29" fmla="*/ 91635 w 731520"/>
              <a:gd name="connsiteY29" fmla="*/ 617415 h 617220"/>
              <a:gd name="connsiteX30" fmla="*/ 160215 w 731520"/>
              <a:gd name="connsiteY30" fmla="*/ 548835 h 617220"/>
              <a:gd name="connsiteX31" fmla="*/ 91635 w 731520"/>
              <a:gd name="connsiteY31" fmla="*/ 480255 h 617220"/>
              <a:gd name="connsiteX32" fmla="*/ 223794 w 731520"/>
              <a:gd name="connsiteY32" fmla="*/ 53059 h 617220"/>
              <a:gd name="connsiteX33" fmla="*/ 120638 w 731520"/>
              <a:gd name="connsiteY33" fmla="*/ 156214 h 617220"/>
              <a:gd name="connsiteX34" fmla="*/ 98350 w 731520"/>
              <a:gd name="connsiteY34" fmla="*/ 178503 h 617220"/>
              <a:gd name="connsiteX35" fmla="*/ 73204 w 731520"/>
              <a:gd name="connsiteY35" fmla="*/ 178503 h 617220"/>
              <a:gd name="connsiteX36" fmla="*/ 5195 w 731520"/>
              <a:gd name="connsiteY36" fmla="*/ 110780 h 617220"/>
              <a:gd name="connsiteX37" fmla="*/ 5195 w 731520"/>
              <a:gd name="connsiteY37" fmla="*/ 86491 h 617220"/>
              <a:gd name="connsiteX38" fmla="*/ 27627 w 731520"/>
              <a:gd name="connsiteY38" fmla="*/ 64060 h 617220"/>
              <a:gd name="connsiteX39" fmla="*/ 51916 w 731520"/>
              <a:gd name="connsiteY39" fmla="*/ 64060 h 617220"/>
              <a:gd name="connsiteX40" fmla="*/ 84348 w 731520"/>
              <a:gd name="connsiteY40" fmla="*/ 95635 h 617220"/>
              <a:gd name="connsiteX41" fmla="*/ 175360 w 731520"/>
              <a:gd name="connsiteY41" fmla="*/ 5195 h 617220"/>
              <a:gd name="connsiteX42" fmla="*/ 199648 w 731520"/>
              <a:gd name="connsiteY42" fmla="*/ 5195 h 617220"/>
              <a:gd name="connsiteX43" fmla="*/ 223937 w 731520"/>
              <a:gd name="connsiteY43" fmla="*/ 28770 h 617220"/>
              <a:gd name="connsiteX44" fmla="*/ 223794 w 731520"/>
              <a:gd name="connsiteY44" fmla="*/ 53059 h 617220"/>
              <a:gd name="connsiteX45" fmla="*/ 223794 w 731520"/>
              <a:gd name="connsiteY45" fmla="*/ 281087 h 617220"/>
              <a:gd name="connsiteX46" fmla="*/ 120638 w 731520"/>
              <a:gd name="connsiteY46" fmla="*/ 384243 h 617220"/>
              <a:gd name="connsiteX47" fmla="*/ 98207 w 731520"/>
              <a:gd name="connsiteY47" fmla="*/ 406674 h 617220"/>
              <a:gd name="connsiteX48" fmla="*/ 73061 w 731520"/>
              <a:gd name="connsiteY48" fmla="*/ 406674 h 617220"/>
              <a:gd name="connsiteX49" fmla="*/ 5195 w 731520"/>
              <a:gd name="connsiteY49" fmla="*/ 338809 h 617220"/>
              <a:gd name="connsiteX50" fmla="*/ 5195 w 731520"/>
              <a:gd name="connsiteY50" fmla="*/ 314520 h 617220"/>
              <a:gd name="connsiteX51" fmla="*/ 27627 w 731520"/>
              <a:gd name="connsiteY51" fmla="*/ 292088 h 617220"/>
              <a:gd name="connsiteX52" fmla="*/ 51916 w 731520"/>
              <a:gd name="connsiteY52" fmla="*/ 292088 h 617220"/>
              <a:gd name="connsiteX53" fmla="*/ 84348 w 731520"/>
              <a:gd name="connsiteY53" fmla="*/ 323664 h 617220"/>
              <a:gd name="connsiteX54" fmla="*/ 175360 w 731520"/>
              <a:gd name="connsiteY54" fmla="*/ 232652 h 617220"/>
              <a:gd name="connsiteX55" fmla="*/ 199648 w 731520"/>
              <a:gd name="connsiteY55" fmla="*/ 232652 h 617220"/>
              <a:gd name="connsiteX56" fmla="*/ 223937 w 731520"/>
              <a:gd name="connsiteY56" fmla="*/ 256941 h 617220"/>
              <a:gd name="connsiteX57" fmla="*/ 223794 w 731520"/>
              <a:gd name="connsiteY57" fmla="*/ 281087 h 61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731520" h="617220">
                <a:moveTo>
                  <a:pt x="297375" y="143070"/>
                </a:moveTo>
                <a:lnTo>
                  <a:pt x="708855" y="143070"/>
                </a:lnTo>
                <a:cubicBezTo>
                  <a:pt x="721428" y="143070"/>
                  <a:pt x="731715" y="132783"/>
                  <a:pt x="731715" y="120210"/>
                </a:cubicBezTo>
                <a:lnTo>
                  <a:pt x="731715" y="63060"/>
                </a:lnTo>
                <a:cubicBezTo>
                  <a:pt x="731715" y="50487"/>
                  <a:pt x="721428" y="40200"/>
                  <a:pt x="708855" y="40200"/>
                </a:cubicBezTo>
                <a:lnTo>
                  <a:pt x="297375" y="40200"/>
                </a:lnTo>
                <a:cubicBezTo>
                  <a:pt x="284802" y="40200"/>
                  <a:pt x="274515" y="50487"/>
                  <a:pt x="274515" y="63060"/>
                </a:cubicBezTo>
                <a:lnTo>
                  <a:pt x="274515" y="120210"/>
                </a:lnTo>
                <a:cubicBezTo>
                  <a:pt x="274515" y="132783"/>
                  <a:pt x="284802" y="143070"/>
                  <a:pt x="297375" y="143070"/>
                </a:cubicBezTo>
                <a:close/>
                <a:moveTo>
                  <a:pt x="297375" y="371670"/>
                </a:moveTo>
                <a:lnTo>
                  <a:pt x="708855" y="371670"/>
                </a:lnTo>
                <a:cubicBezTo>
                  <a:pt x="721428" y="371670"/>
                  <a:pt x="731715" y="361383"/>
                  <a:pt x="731715" y="348810"/>
                </a:cubicBezTo>
                <a:lnTo>
                  <a:pt x="731715" y="291660"/>
                </a:lnTo>
                <a:cubicBezTo>
                  <a:pt x="731715" y="279087"/>
                  <a:pt x="721428" y="268800"/>
                  <a:pt x="708855" y="268800"/>
                </a:cubicBezTo>
                <a:lnTo>
                  <a:pt x="297375" y="268800"/>
                </a:lnTo>
                <a:cubicBezTo>
                  <a:pt x="284802" y="268800"/>
                  <a:pt x="274515" y="279087"/>
                  <a:pt x="274515" y="291660"/>
                </a:cubicBezTo>
                <a:lnTo>
                  <a:pt x="274515" y="348810"/>
                </a:lnTo>
                <a:cubicBezTo>
                  <a:pt x="274515" y="361383"/>
                  <a:pt x="284802" y="371670"/>
                  <a:pt x="297375" y="371670"/>
                </a:cubicBezTo>
                <a:close/>
                <a:moveTo>
                  <a:pt x="297375" y="600270"/>
                </a:moveTo>
                <a:lnTo>
                  <a:pt x="708855" y="600270"/>
                </a:lnTo>
                <a:cubicBezTo>
                  <a:pt x="721428" y="600270"/>
                  <a:pt x="731715" y="589983"/>
                  <a:pt x="731715" y="577410"/>
                </a:cubicBezTo>
                <a:lnTo>
                  <a:pt x="731715" y="520260"/>
                </a:lnTo>
                <a:cubicBezTo>
                  <a:pt x="731715" y="507687"/>
                  <a:pt x="721428" y="497400"/>
                  <a:pt x="708855" y="497400"/>
                </a:cubicBezTo>
                <a:lnTo>
                  <a:pt x="297375" y="497400"/>
                </a:lnTo>
                <a:cubicBezTo>
                  <a:pt x="284802" y="497400"/>
                  <a:pt x="274515" y="507687"/>
                  <a:pt x="274515" y="520260"/>
                </a:cubicBezTo>
                <a:lnTo>
                  <a:pt x="274515" y="577410"/>
                </a:lnTo>
                <a:cubicBezTo>
                  <a:pt x="274515" y="589983"/>
                  <a:pt x="284802" y="600270"/>
                  <a:pt x="297375" y="600270"/>
                </a:cubicBezTo>
                <a:close/>
                <a:moveTo>
                  <a:pt x="91635" y="480255"/>
                </a:moveTo>
                <a:cubicBezTo>
                  <a:pt x="53773" y="480255"/>
                  <a:pt x="22198" y="510973"/>
                  <a:pt x="22198" y="548835"/>
                </a:cubicBezTo>
                <a:cubicBezTo>
                  <a:pt x="22198" y="586697"/>
                  <a:pt x="53773" y="617415"/>
                  <a:pt x="91635" y="617415"/>
                </a:cubicBezTo>
                <a:cubicBezTo>
                  <a:pt x="129497" y="617415"/>
                  <a:pt x="160215" y="586697"/>
                  <a:pt x="160215" y="548835"/>
                </a:cubicBezTo>
                <a:cubicBezTo>
                  <a:pt x="160215" y="510973"/>
                  <a:pt x="129497" y="480255"/>
                  <a:pt x="91635" y="480255"/>
                </a:cubicBezTo>
                <a:close/>
                <a:moveTo>
                  <a:pt x="223794" y="53059"/>
                </a:moveTo>
                <a:lnTo>
                  <a:pt x="120638" y="156214"/>
                </a:lnTo>
                <a:lnTo>
                  <a:pt x="98350" y="178503"/>
                </a:lnTo>
                <a:cubicBezTo>
                  <a:pt x="91635" y="185218"/>
                  <a:pt x="79919" y="185218"/>
                  <a:pt x="73204" y="178503"/>
                </a:cubicBezTo>
                <a:lnTo>
                  <a:pt x="5195" y="110780"/>
                </a:lnTo>
                <a:cubicBezTo>
                  <a:pt x="-1520" y="104065"/>
                  <a:pt x="-1520" y="93206"/>
                  <a:pt x="5195" y="86491"/>
                </a:cubicBezTo>
                <a:lnTo>
                  <a:pt x="27627" y="64060"/>
                </a:lnTo>
                <a:cubicBezTo>
                  <a:pt x="34342" y="57345"/>
                  <a:pt x="45200" y="57345"/>
                  <a:pt x="51916" y="64060"/>
                </a:cubicBezTo>
                <a:lnTo>
                  <a:pt x="84348" y="95635"/>
                </a:lnTo>
                <a:lnTo>
                  <a:pt x="175360" y="5195"/>
                </a:lnTo>
                <a:cubicBezTo>
                  <a:pt x="182075" y="-1520"/>
                  <a:pt x="192933" y="-1520"/>
                  <a:pt x="199648" y="5195"/>
                </a:cubicBezTo>
                <a:lnTo>
                  <a:pt x="223937" y="28770"/>
                </a:lnTo>
                <a:cubicBezTo>
                  <a:pt x="230509" y="35485"/>
                  <a:pt x="230509" y="46343"/>
                  <a:pt x="223794" y="53059"/>
                </a:cubicBezTo>
                <a:close/>
                <a:moveTo>
                  <a:pt x="223794" y="281087"/>
                </a:moveTo>
                <a:lnTo>
                  <a:pt x="120638" y="384243"/>
                </a:lnTo>
                <a:lnTo>
                  <a:pt x="98207" y="406674"/>
                </a:lnTo>
                <a:cubicBezTo>
                  <a:pt x="91492" y="413389"/>
                  <a:pt x="79776" y="413389"/>
                  <a:pt x="73061" y="406674"/>
                </a:cubicBezTo>
                <a:lnTo>
                  <a:pt x="5195" y="338809"/>
                </a:lnTo>
                <a:cubicBezTo>
                  <a:pt x="-1520" y="332093"/>
                  <a:pt x="-1520" y="321235"/>
                  <a:pt x="5195" y="314520"/>
                </a:cubicBezTo>
                <a:lnTo>
                  <a:pt x="27627" y="292088"/>
                </a:lnTo>
                <a:cubicBezTo>
                  <a:pt x="34342" y="285373"/>
                  <a:pt x="45200" y="285373"/>
                  <a:pt x="51916" y="292088"/>
                </a:cubicBezTo>
                <a:lnTo>
                  <a:pt x="84348" y="323664"/>
                </a:lnTo>
                <a:lnTo>
                  <a:pt x="175360" y="232652"/>
                </a:lnTo>
                <a:cubicBezTo>
                  <a:pt x="182075" y="225937"/>
                  <a:pt x="192933" y="225937"/>
                  <a:pt x="199648" y="232652"/>
                </a:cubicBezTo>
                <a:lnTo>
                  <a:pt x="223937" y="256941"/>
                </a:lnTo>
                <a:cubicBezTo>
                  <a:pt x="230509" y="263513"/>
                  <a:pt x="230509" y="274372"/>
                  <a:pt x="223794" y="281087"/>
                </a:cubicBezTo>
                <a:close/>
              </a:path>
            </a:pathLst>
          </a:custGeom>
          <a:solidFill>
            <a:srgbClr val="910830"/>
          </a:solidFill>
          <a:ln w="1414" cap="flat">
            <a:noFill/>
            <a:prstDash val="solid"/>
            <a:miter/>
          </a:ln>
        </p:spPr>
        <p:txBody>
          <a:bodyPr rtlCol="0" anchor="ctr"/>
          <a:lstStyle/>
          <a:p>
            <a:endParaRPr lang="en-GB"/>
          </a:p>
        </p:txBody>
      </p:sp>
      <p:sp>
        <p:nvSpPr>
          <p:cNvPr id="206" name="Grafik 337">
            <a:extLst>
              <a:ext uri="{FF2B5EF4-FFF2-40B4-BE49-F238E27FC236}">
                <a16:creationId xmlns:a16="http://schemas.microsoft.com/office/drawing/2014/main" id="{466504A4-F9D2-4541-9509-EFE26A16EA3E}"/>
              </a:ext>
            </a:extLst>
          </p:cNvPr>
          <p:cNvSpPr/>
          <p:nvPr/>
        </p:nvSpPr>
        <p:spPr>
          <a:xfrm>
            <a:off x="6159692" y="3737454"/>
            <a:ext cx="477023" cy="417395"/>
          </a:xfrm>
          <a:custGeom>
            <a:avLst/>
            <a:gdLst>
              <a:gd name="connsiteX0" fmla="*/ 660242 w 731520"/>
              <a:gd name="connsiteY0" fmla="*/ 299682 h 640080"/>
              <a:gd name="connsiteX1" fmla="*/ 628809 w 731520"/>
              <a:gd name="connsiteY1" fmla="*/ 178467 h 640080"/>
              <a:gd name="connsiteX2" fmla="*/ 519081 w 731520"/>
              <a:gd name="connsiteY2" fmla="*/ 91599 h 640080"/>
              <a:gd name="connsiteX3" fmla="*/ 503079 w 731520"/>
              <a:gd name="connsiteY3" fmla="*/ 91599 h 640080"/>
              <a:gd name="connsiteX4" fmla="*/ 503079 w 731520"/>
              <a:gd name="connsiteY4" fmla="*/ 45879 h 640080"/>
              <a:gd name="connsiteX5" fmla="*/ 457359 w 731520"/>
              <a:gd name="connsiteY5" fmla="*/ 159 h 640080"/>
              <a:gd name="connsiteX6" fmla="*/ 274479 w 731520"/>
              <a:gd name="connsiteY6" fmla="*/ 159 h 640080"/>
              <a:gd name="connsiteX7" fmla="*/ 228759 w 731520"/>
              <a:gd name="connsiteY7" fmla="*/ 45879 h 640080"/>
              <a:gd name="connsiteX8" fmla="*/ 228759 w 731520"/>
              <a:gd name="connsiteY8" fmla="*/ 91599 h 640080"/>
              <a:gd name="connsiteX9" fmla="*/ 212757 w 731520"/>
              <a:gd name="connsiteY9" fmla="*/ 91599 h 640080"/>
              <a:gd name="connsiteX10" fmla="*/ 103029 w 731520"/>
              <a:gd name="connsiteY10" fmla="*/ 178467 h 640080"/>
              <a:gd name="connsiteX11" fmla="*/ 71597 w 731520"/>
              <a:gd name="connsiteY11" fmla="*/ 299682 h 640080"/>
              <a:gd name="connsiteX12" fmla="*/ 159 w 731520"/>
              <a:gd name="connsiteY12" fmla="*/ 388779 h 640080"/>
              <a:gd name="connsiteX13" fmla="*/ 159 w 731520"/>
              <a:gd name="connsiteY13" fmla="*/ 457359 h 640080"/>
              <a:gd name="connsiteX14" fmla="*/ 45879 w 731520"/>
              <a:gd name="connsiteY14" fmla="*/ 536112 h 640080"/>
              <a:gd name="connsiteX15" fmla="*/ 45879 w 731520"/>
              <a:gd name="connsiteY15" fmla="*/ 594519 h 640080"/>
              <a:gd name="connsiteX16" fmla="*/ 91599 w 731520"/>
              <a:gd name="connsiteY16" fmla="*/ 640239 h 640080"/>
              <a:gd name="connsiteX17" fmla="*/ 137319 w 731520"/>
              <a:gd name="connsiteY17" fmla="*/ 640239 h 640080"/>
              <a:gd name="connsiteX18" fmla="*/ 183039 w 731520"/>
              <a:gd name="connsiteY18" fmla="*/ 594519 h 640080"/>
              <a:gd name="connsiteX19" fmla="*/ 183039 w 731520"/>
              <a:gd name="connsiteY19" fmla="*/ 548799 h 640080"/>
              <a:gd name="connsiteX20" fmla="*/ 548799 w 731520"/>
              <a:gd name="connsiteY20" fmla="*/ 548799 h 640080"/>
              <a:gd name="connsiteX21" fmla="*/ 548799 w 731520"/>
              <a:gd name="connsiteY21" fmla="*/ 594519 h 640080"/>
              <a:gd name="connsiteX22" fmla="*/ 594519 w 731520"/>
              <a:gd name="connsiteY22" fmla="*/ 640239 h 640080"/>
              <a:gd name="connsiteX23" fmla="*/ 640239 w 731520"/>
              <a:gd name="connsiteY23" fmla="*/ 640239 h 640080"/>
              <a:gd name="connsiteX24" fmla="*/ 685959 w 731520"/>
              <a:gd name="connsiteY24" fmla="*/ 594519 h 640080"/>
              <a:gd name="connsiteX25" fmla="*/ 685959 w 731520"/>
              <a:gd name="connsiteY25" fmla="*/ 536112 h 640080"/>
              <a:gd name="connsiteX26" fmla="*/ 731679 w 731520"/>
              <a:gd name="connsiteY26" fmla="*/ 457359 h 640080"/>
              <a:gd name="connsiteX27" fmla="*/ 731679 w 731520"/>
              <a:gd name="connsiteY27" fmla="*/ 388779 h 640080"/>
              <a:gd name="connsiteX28" fmla="*/ 660242 w 731520"/>
              <a:gd name="connsiteY28" fmla="*/ 299682 h 640080"/>
              <a:gd name="connsiteX29" fmla="*/ 137319 w 731520"/>
              <a:gd name="connsiteY29" fmla="*/ 457359 h 640080"/>
              <a:gd name="connsiteX30" fmla="*/ 91599 w 731520"/>
              <a:gd name="connsiteY30" fmla="*/ 411639 h 640080"/>
              <a:gd name="connsiteX31" fmla="*/ 137319 w 731520"/>
              <a:gd name="connsiteY31" fmla="*/ 365919 h 640080"/>
              <a:gd name="connsiteX32" fmla="*/ 183039 w 731520"/>
              <a:gd name="connsiteY32" fmla="*/ 411639 h 640080"/>
              <a:gd name="connsiteX33" fmla="*/ 137319 w 731520"/>
              <a:gd name="connsiteY33" fmla="*/ 457359 h 640080"/>
              <a:gd name="connsiteX34" fmla="*/ 166680 w 731520"/>
              <a:gd name="connsiteY34" fmla="*/ 297339 h 640080"/>
              <a:gd name="connsiteX35" fmla="*/ 191254 w 731520"/>
              <a:gd name="connsiteY35" fmla="*/ 202527 h 640080"/>
              <a:gd name="connsiteX36" fmla="*/ 212771 w 731520"/>
              <a:gd name="connsiteY36" fmla="*/ 183039 h 640080"/>
              <a:gd name="connsiteX37" fmla="*/ 519095 w 731520"/>
              <a:gd name="connsiteY37" fmla="*/ 183039 h 640080"/>
              <a:gd name="connsiteX38" fmla="*/ 540312 w 731520"/>
              <a:gd name="connsiteY38" fmla="*/ 201413 h 640080"/>
              <a:gd name="connsiteX39" fmla="*/ 565158 w 731520"/>
              <a:gd name="connsiteY39" fmla="*/ 297339 h 640080"/>
              <a:gd name="connsiteX40" fmla="*/ 166680 w 731520"/>
              <a:gd name="connsiteY40" fmla="*/ 297339 h 640080"/>
              <a:gd name="connsiteX41" fmla="*/ 594519 w 731520"/>
              <a:gd name="connsiteY41" fmla="*/ 457359 h 640080"/>
              <a:gd name="connsiteX42" fmla="*/ 548799 w 731520"/>
              <a:gd name="connsiteY42" fmla="*/ 411639 h 640080"/>
              <a:gd name="connsiteX43" fmla="*/ 594519 w 731520"/>
              <a:gd name="connsiteY43" fmla="*/ 365919 h 640080"/>
              <a:gd name="connsiteX44" fmla="*/ 640239 w 731520"/>
              <a:gd name="connsiteY44" fmla="*/ 411639 h 640080"/>
              <a:gd name="connsiteX45" fmla="*/ 594519 w 731520"/>
              <a:gd name="connsiteY45" fmla="*/ 4573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31520" h="640080">
                <a:moveTo>
                  <a:pt x="660242" y="299682"/>
                </a:moveTo>
                <a:lnTo>
                  <a:pt x="628809" y="178467"/>
                </a:lnTo>
                <a:cubicBezTo>
                  <a:pt x="615093" y="128175"/>
                  <a:pt x="569373" y="91599"/>
                  <a:pt x="519081" y="91599"/>
                </a:cubicBezTo>
                <a:lnTo>
                  <a:pt x="503079" y="91599"/>
                </a:lnTo>
                <a:lnTo>
                  <a:pt x="503079" y="45879"/>
                </a:lnTo>
                <a:cubicBezTo>
                  <a:pt x="503079" y="20633"/>
                  <a:pt x="482605" y="159"/>
                  <a:pt x="457359" y="159"/>
                </a:cubicBezTo>
                <a:lnTo>
                  <a:pt x="274479" y="159"/>
                </a:lnTo>
                <a:cubicBezTo>
                  <a:pt x="249233" y="159"/>
                  <a:pt x="228759" y="20633"/>
                  <a:pt x="228759" y="45879"/>
                </a:cubicBezTo>
                <a:lnTo>
                  <a:pt x="228759" y="91599"/>
                </a:lnTo>
                <a:lnTo>
                  <a:pt x="212757" y="91599"/>
                </a:lnTo>
                <a:cubicBezTo>
                  <a:pt x="162465" y="91599"/>
                  <a:pt x="116745" y="128175"/>
                  <a:pt x="103029" y="178467"/>
                </a:cubicBezTo>
                <a:lnTo>
                  <a:pt x="71597" y="299682"/>
                </a:lnTo>
                <a:cubicBezTo>
                  <a:pt x="30749" y="308826"/>
                  <a:pt x="159" y="345159"/>
                  <a:pt x="159" y="388779"/>
                </a:cubicBezTo>
                <a:lnTo>
                  <a:pt x="159" y="457359"/>
                </a:lnTo>
                <a:cubicBezTo>
                  <a:pt x="159" y="491120"/>
                  <a:pt x="18661" y="520281"/>
                  <a:pt x="45879" y="536112"/>
                </a:cubicBezTo>
                <a:lnTo>
                  <a:pt x="45879" y="594519"/>
                </a:lnTo>
                <a:cubicBezTo>
                  <a:pt x="45879" y="619765"/>
                  <a:pt x="66353" y="640239"/>
                  <a:pt x="91599" y="640239"/>
                </a:cubicBezTo>
                <a:lnTo>
                  <a:pt x="137319" y="640239"/>
                </a:lnTo>
                <a:cubicBezTo>
                  <a:pt x="162565" y="640239"/>
                  <a:pt x="183039" y="619765"/>
                  <a:pt x="183039" y="594519"/>
                </a:cubicBezTo>
                <a:lnTo>
                  <a:pt x="183039" y="548799"/>
                </a:lnTo>
                <a:lnTo>
                  <a:pt x="548799" y="548799"/>
                </a:lnTo>
                <a:lnTo>
                  <a:pt x="548799" y="594519"/>
                </a:lnTo>
                <a:cubicBezTo>
                  <a:pt x="548799" y="619765"/>
                  <a:pt x="569273" y="640239"/>
                  <a:pt x="594519" y="640239"/>
                </a:cubicBezTo>
                <a:lnTo>
                  <a:pt x="640239" y="640239"/>
                </a:lnTo>
                <a:cubicBezTo>
                  <a:pt x="665485" y="640239"/>
                  <a:pt x="685959" y="619765"/>
                  <a:pt x="685959" y="594519"/>
                </a:cubicBezTo>
                <a:lnTo>
                  <a:pt x="685959" y="536112"/>
                </a:lnTo>
                <a:cubicBezTo>
                  <a:pt x="713177" y="520267"/>
                  <a:pt x="731679" y="491106"/>
                  <a:pt x="731679" y="457359"/>
                </a:cubicBezTo>
                <a:lnTo>
                  <a:pt x="731679" y="388779"/>
                </a:lnTo>
                <a:cubicBezTo>
                  <a:pt x="731679" y="345159"/>
                  <a:pt x="701090" y="308826"/>
                  <a:pt x="660242" y="299682"/>
                </a:cubicBezTo>
                <a:close/>
                <a:moveTo>
                  <a:pt x="137319" y="457359"/>
                </a:moveTo>
                <a:cubicBezTo>
                  <a:pt x="112073" y="457359"/>
                  <a:pt x="91599" y="436885"/>
                  <a:pt x="91599" y="411639"/>
                </a:cubicBezTo>
                <a:cubicBezTo>
                  <a:pt x="91599" y="386393"/>
                  <a:pt x="112073" y="365919"/>
                  <a:pt x="137319" y="365919"/>
                </a:cubicBezTo>
                <a:cubicBezTo>
                  <a:pt x="162565" y="365919"/>
                  <a:pt x="183039" y="386393"/>
                  <a:pt x="183039" y="411639"/>
                </a:cubicBezTo>
                <a:cubicBezTo>
                  <a:pt x="183039" y="436885"/>
                  <a:pt x="162565" y="457359"/>
                  <a:pt x="137319" y="457359"/>
                </a:cubicBezTo>
                <a:close/>
                <a:moveTo>
                  <a:pt x="166680" y="297339"/>
                </a:moveTo>
                <a:lnTo>
                  <a:pt x="191254" y="202527"/>
                </a:lnTo>
                <a:cubicBezTo>
                  <a:pt x="194440" y="190869"/>
                  <a:pt x="204956" y="183039"/>
                  <a:pt x="212771" y="183039"/>
                </a:cubicBezTo>
                <a:lnTo>
                  <a:pt x="519095" y="183039"/>
                </a:lnTo>
                <a:cubicBezTo>
                  <a:pt x="526911" y="183039"/>
                  <a:pt x="537426" y="190869"/>
                  <a:pt x="540312" y="201413"/>
                </a:cubicBezTo>
                <a:lnTo>
                  <a:pt x="565158" y="297339"/>
                </a:lnTo>
                <a:lnTo>
                  <a:pt x="166680" y="297339"/>
                </a:lnTo>
                <a:close/>
                <a:moveTo>
                  <a:pt x="594519" y="457359"/>
                </a:moveTo>
                <a:cubicBezTo>
                  <a:pt x="569273" y="457359"/>
                  <a:pt x="548799" y="436885"/>
                  <a:pt x="548799" y="411639"/>
                </a:cubicBezTo>
                <a:cubicBezTo>
                  <a:pt x="548799" y="386393"/>
                  <a:pt x="569273" y="365919"/>
                  <a:pt x="594519" y="365919"/>
                </a:cubicBezTo>
                <a:cubicBezTo>
                  <a:pt x="619765" y="365919"/>
                  <a:pt x="640239" y="386393"/>
                  <a:pt x="640239" y="411639"/>
                </a:cubicBezTo>
                <a:cubicBezTo>
                  <a:pt x="640239" y="436885"/>
                  <a:pt x="619765" y="457359"/>
                  <a:pt x="594519" y="457359"/>
                </a:cubicBezTo>
                <a:close/>
              </a:path>
            </a:pathLst>
          </a:custGeom>
          <a:solidFill>
            <a:srgbClr val="910830"/>
          </a:solidFill>
          <a:ln w="1414" cap="flat">
            <a:noFill/>
            <a:prstDash val="solid"/>
            <a:miter/>
          </a:ln>
        </p:spPr>
        <p:txBody>
          <a:bodyPr rtlCol="0" anchor="ctr"/>
          <a:lstStyle/>
          <a:p>
            <a:endParaRPr lang="en-GB"/>
          </a:p>
        </p:txBody>
      </p:sp>
      <p:sp>
        <p:nvSpPr>
          <p:cNvPr id="207" name="Grafik 338">
            <a:extLst>
              <a:ext uri="{FF2B5EF4-FFF2-40B4-BE49-F238E27FC236}">
                <a16:creationId xmlns:a16="http://schemas.microsoft.com/office/drawing/2014/main" id="{6451D3F3-CB74-4B51-899D-BDE575447587}"/>
              </a:ext>
            </a:extLst>
          </p:cNvPr>
          <p:cNvSpPr/>
          <p:nvPr/>
        </p:nvSpPr>
        <p:spPr>
          <a:xfrm>
            <a:off x="2334810" y="3707638"/>
            <a:ext cx="596279" cy="477023"/>
          </a:xfrm>
          <a:custGeom>
            <a:avLst/>
            <a:gdLst>
              <a:gd name="connsiteX0" fmla="*/ 777401 w 914400"/>
              <a:gd name="connsiteY0" fmla="*/ 161 h 731520"/>
              <a:gd name="connsiteX1" fmla="*/ 137321 w 914400"/>
              <a:gd name="connsiteY1" fmla="*/ 161 h 731520"/>
              <a:gd name="connsiteX2" fmla="*/ 161 w 914400"/>
              <a:gd name="connsiteY2" fmla="*/ 137321 h 731520"/>
              <a:gd name="connsiteX3" fmla="*/ 161 w 914400"/>
              <a:gd name="connsiteY3" fmla="*/ 594521 h 731520"/>
              <a:gd name="connsiteX4" fmla="*/ 137321 w 914400"/>
              <a:gd name="connsiteY4" fmla="*/ 731681 h 731520"/>
              <a:gd name="connsiteX5" fmla="*/ 777401 w 914400"/>
              <a:gd name="connsiteY5" fmla="*/ 731681 h 731520"/>
              <a:gd name="connsiteX6" fmla="*/ 914561 w 914400"/>
              <a:gd name="connsiteY6" fmla="*/ 594521 h 731520"/>
              <a:gd name="connsiteX7" fmla="*/ 914561 w 914400"/>
              <a:gd name="connsiteY7" fmla="*/ 137321 h 731520"/>
              <a:gd name="connsiteX8" fmla="*/ 777401 w 914400"/>
              <a:gd name="connsiteY8" fmla="*/ 161 h 731520"/>
              <a:gd name="connsiteX9" fmla="*/ 228761 w 914400"/>
              <a:gd name="connsiteY9" fmla="*/ 525941 h 731520"/>
              <a:gd name="connsiteX10" fmla="*/ 160181 w 914400"/>
              <a:gd name="connsiteY10" fmla="*/ 594521 h 731520"/>
              <a:gd name="connsiteX11" fmla="*/ 91601 w 914400"/>
              <a:gd name="connsiteY11" fmla="*/ 525941 h 731520"/>
              <a:gd name="connsiteX12" fmla="*/ 91601 w 914400"/>
              <a:gd name="connsiteY12" fmla="*/ 434501 h 731520"/>
              <a:gd name="connsiteX13" fmla="*/ 114461 w 914400"/>
              <a:gd name="connsiteY13" fmla="*/ 411641 h 731520"/>
              <a:gd name="connsiteX14" fmla="*/ 205901 w 914400"/>
              <a:gd name="connsiteY14" fmla="*/ 411641 h 731520"/>
              <a:gd name="connsiteX15" fmla="*/ 228761 w 914400"/>
              <a:gd name="connsiteY15" fmla="*/ 434501 h 731520"/>
              <a:gd name="connsiteX16" fmla="*/ 228761 w 914400"/>
              <a:gd name="connsiteY16" fmla="*/ 525941 h 731520"/>
              <a:gd name="connsiteX17" fmla="*/ 228761 w 914400"/>
              <a:gd name="connsiteY17" fmla="*/ 343061 h 731520"/>
              <a:gd name="connsiteX18" fmla="*/ 205901 w 914400"/>
              <a:gd name="connsiteY18" fmla="*/ 365921 h 731520"/>
              <a:gd name="connsiteX19" fmla="*/ 114461 w 914400"/>
              <a:gd name="connsiteY19" fmla="*/ 365921 h 731520"/>
              <a:gd name="connsiteX20" fmla="*/ 91601 w 914400"/>
              <a:gd name="connsiteY20" fmla="*/ 343061 h 731520"/>
              <a:gd name="connsiteX21" fmla="*/ 91601 w 914400"/>
              <a:gd name="connsiteY21" fmla="*/ 251621 h 731520"/>
              <a:gd name="connsiteX22" fmla="*/ 160181 w 914400"/>
              <a:gd name="connsiteY22" fmla="*/ 183041 h 731520"/>
              <a:gd name="connsiteX23" fmla="*/ 228761 w 914400"/>
              <a:gd name="connsiteY23" fmla="*/ 251621 h 731520"/>
              <a:gd name="connsiteX24" fmla="*/ 228761 w 914400"/>
              <a:gd name="connsiteY24" fmla="*/ 343061 h 731520"/>
              <a:gd name="connsiteX25" fmla="*/ 434501 w 914400"/>
              <a:gd name="connsiteY25" fmla="*/ 514511 h 731520"/>
              <a:gd name="connsiteX26" fmla="*/ 354491 w 914400"/>
              <a:gd name="connsiteY26" fmla="*/ 594521 h 731520"/>
              <a:gd name="connsiteX27" fmla="*/ 274481 w 914400"/>
              <a:gd name="connsiteY27" fmla="*/ 514511 h 731520"/>
              <a:gd name="connsiteX28" fmla="*/ 274481 w 914400"/>
              <a:gd name="connsiteY28" fmla="*/ 434501 h 731520"/>
              <a:gd name="connsiteX29" fmla="*/ 297341 w 914400"/>
              <a:gd name="connsiteY29" fmla="*/ 411641 h 731520"/>
              <a:gd name="connsiteX30" fmla="*/ 411641 w 914400"/>
              <a:gd name="connsiteY30" fmla="*/ 411641 h 731520"/>
              <a:gd name="connsiteX31" fmla="*/ 434501 w 914400"/>
              <a:gd name="connsiteY31" fmla="*/ 434501 h 731520"/>
              <a:gd name="connsiteX32" fmla="*/ 434501 w 914400"/>
              <a:gd name="connsiteY32" fmla="*/ 514511 h 731520"/>
              <a:gd name="connsiteX33" fmla="*/ 434501 w 914400"/>
              <a:gd name="connsiteY33" fmla="*/ 343061 h 731520"/>
              <a:gd name="connsiteX34" fmla="*/ 411641 w 914400"/>
              <a:gd name="connsiteY34" fmla="*/ 365921 h 731520"/>
              <a:gd name="connsiteX35" fmla="*/ 297341 w 914400"/>
              <a:gd name="connsiteY35" fmla="*/ 365921 h 731520"/>
              <a:gd name="connsiteX36" fmla="*/ 274481 w 914400"/>
              <a:gd name="connsiteY36" fmla="*/ 343061 h 731520"/>
              <a:gd name="connsiteX37" fmla="*/ 274481 w 914400"/>
              <a:gd name="connsiteY37" fmla="*/ 217331 h 731520"/>
              <a:gd name="connsiteX38" fmla="*/ 354491 w 914400"/>
              <a:gd name="connsiteY38" fmla="*/ 137321 h 731520"/>
              <a:gd name="connsiteX39" fmla="*/ 434501 w 914400"/>
              <a:gd name="connsiteY39" fmla="*/ 217331 h 731520"/>
              <a:gd name="connsiteX40" fmla="*/ 434501 w 914400"/>
              <a:gd name="connsiteY40" fmla="*/ 343061 h 731520"/>
              <a:gd name="connsiteX41" fmla="*/ 640241 w 914400"/>
              <a:gd name="connsiteY41" fmla="*/ 514511 h 731520"/>
              <a:gd name="connsiteX42" fmla="*/ 560231 w 914400"/>
              <a:gd name="connsiteY42" fmla="*/ 594521 h 731520"/>
              <a:gd name="connsiteX43" fmla="*/ 480221 w 914400"/>
              <a:gd name="connsiteY43" fmla="*/ 514511 h 731520"/>
              <a:gd name="connsiteX44" fmla="*/ 480221 w 914400"/>
              <a:gd name="connsiteY44" fmla="*/ 434501 h 731520"/>
              <a:gd name="connsiteX45" fmla="*/ 503081 w 914400"/>
              <a:gd name="connsiteY45" fmla="*/ 411641 h 731520"/>
              <a:gd name="connsiteX46" fmla="*/ 617381 w 914400"/>
              <a:gd name="connsiteY46" fmla="*/ 411641 h 731520"/>
              <a:gd name="connsiteX47" fmla="*/ 640241 w 914400"/>
              <a:gd name="connsiteY47" fmla="*/ 434501 h 731520"/>
              <a:gd name="connsiteX48" fmla="*/ 640241 w 914400"/>
              <a:gd name="connsiteY48" fmla="*/ 514511 h 731520"/>
              <a:gd name="connsiteX49" fmla="*/ 640241 w 914400"/>
              <a:gd name="connsiteY49" fmla="*/ 343061 h 731520"/>
              <a:gd name="connsiteX50" fmla="*/ 617381 w 914400"/>
              <a:gd name="connsiteY50" fmla="*/ 365921 h 731520"/>
              <a:gd name="connsiteX51" fmla="*/ 503081 w 914400"/>
              <a:gd name="connsiteY51" fmla="*/ 365921 h 731520"/>
              <a:gd name="connsiteX52" fmla="*/ 480221 w 914400"/>
              <a:gd name="connsiteY52" fmla="*/ 343061 h 731520"/>
              <a:gd name="connsiteX53" fmla="*/ 480221 w 914400"/>
              <a:gd name="connsiteY53" fmla="*/ 217331 h 731520"/>
              <a:gd name="connsiteX54" fmla="*/ 560231 w 914400"/>
              <a:gd name="connsiteY54" fmla="*/ 137321 h 731520"/>
              <a:gd name="connsiteX55" fmla="*/ 640241 w 914400"/>
              <a:gd name="connsiteY55" fmla="*/ 217331 h 731520"/>
              <a:gd name="connsiteX56" fmla="*/ 640241 w 914400"/>
              <a:gd name="connsiteY56" fmla="*/ 343061 h 731520"/>
              <a:gd name="connsiteX57" fmla="*/ 823121 w 914400"/>
              <a:gd name="connsiteY57" fmla="*/ 525941 h 731520"/>
              <a:gd name="connsiteX58" fmla="*/ 754541 w 914400"/>
              <a:gd name="connsiteY58" fmla="*/ 594521 h 731520"/>
              <a:gd name="connsiteX59" fmla="*/ 685961 w 914400"/>
              <a:gd name="connsiteY59" fmla="*/ 525941 h 731520"/>
              <a:gd name="connsiteX60" fmla="*/ 685961 w 914400"/>
              <a:gd name="connsiteY60" fmla="*/ 434501 h 731520"/>
              <a:gd name="connsiteX61" fmla="*/ 708821 w 914400"/>
              <a:gd name="connsiteY61" fmla="*/ 411641 h 731520"/>
              <a:gd name="connsiteX62" fmla="*/ 800261 w 914400"/>
              <a:gd name="connsiteY62" fmla="*/ 411641 h 731520"/>
              <a:gd name="connsiteX63" fmla="*/ 823121 w 914400"/>
              <a:gd name="connsiteY63" fmla="*/ 434501 h 731520"/>
              <a:gd name="connsiteX64" fmla="*/ 823121 w 914400"/>
              <a:gd name="connsiteY64" fmla="*/ 525941 h 731520"/>
              <a:gd name="connsiteX65" fmla="*/ 823121 w 914400"/>
              <a:gd name="connsiteY65" fmla="*/ 343061 h 731520"/>
              <a:gd name="connsiteX66" fmla="*/ 800261 w 914400"/>
              <a:gd name="connsiteY66" fmla="*/ 365921 h 731520"/>
              <a:gd name="connsiteX67" fmla="*/ 708821 w 914400"/>
              <a:gd name="connsiteY67" fmla="*/ 365921 h 731520"/>
              <a:gd name="connsiteX68" fmla="*/ 685961 w 914400"/>
              <a:gd name="connsiteY68" fmla="*/ 343061 h 731520"/>
              <a:gd name="connsiteX69" fmla="*/ 685961 w 914400"/>
              <a:gd name="connsiteY69" fmla="*/ 251621 h 731520"/>
              <a:gd name="connsiteX70" fmla="*/ 754541 w 914400"/>
              <a:gd name="connsiteY70" fmla="*/ 183041 h 731520"/>
              <a:gd name="connsiteX71" fmla="*/ 823121 w 914400"/>
              <a:gd name="connsiteY71" fmla="*/ 251621 h 731520"/>
              <a:gd name="connsiteX72" fmla="*/ 823121 w 914400"/>
              <a:gd name="connsiteY72" fmla="*/ 3430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914400" h="731520">
                <a:moveTo>
                  <a:pt x="777401" y="161"/>
                </a:moveTo>
                <a:lnTo>
                  <a:pt x="137321" y="161"/>
                </a:lnTo>
                <a:cubicBezTo>
                  <a:pt x="61568" y="161"/>
                  <a:pt x="161" y="61568"/>
                  <a:pt x="161" y="137321"/>
                </a:cubicBezTo>
                <a:lnTo>
                  <a:pt x="161" y="594521"/>
                </a:lnTo>
                <a:cubicBezTo>
                  <a:pt x="161" y="670273"/>
                  <a:pt x="61568" y="731681"/>
                  <a:pt x="137321" y="731681"/>
                </a:cubicBezTo>
                <a:lnTo>
                  <a:pt x="777401" y="731681"/>
                </a:lnTo>
                <a:cubicBezTo>
                  <a:pt x="853153" y="731681"/>
                  <a:pt x="914561" y="670273"/>
                  <a:pt x="914561" y="594521"/>
                </a:cubicBezTo>
                <a:lnTo>
                  <a:pt x="914561" y="137321"/>
                </a:lnTo>
                <a:cubicBezTo>
                  <a:pt x="914561" y="61568"/>
                  <a:pt x="853153" y="161"/>
                  <a:pt x="777401" y="161"/>
                </a:cubicBezTo>
                <a:close/>
                <a:moveTo>
                  <a:pt x="228761" y="525941"/>
                </a:moveTo>
                <a:cubicBezTo>
                  <a:pt x="228761" y="563817"/>
                  <a:pt x="198057" y="594521"/>
                  <a:pt x="160181" y="594521"/>
                </a:cubicBezTo>
                <a:cubicBezTo>
                  <a:pt x="122305" y="594521"/>
                  <a:pt x="91601" y="563817"/>
                  <a:pt x="91601" y="525941"/>
                </a:cubicBezTo>
                <a:lnTo>
                  <a:pt x="91601" y="434501"/>
                </a:lnTo>
                <a:cubicBezTo>
                  <a:pt x="91601" y="421871"/>
                  <a:pt x="101831" y="411641"/>
                  <a:pt x="114461" y="411641"/>
                </a:cubicBezTo>
                <a:lnTo>
                  <a:pt x="205901" y="411641"/>
                </a:lnTo>
                <a:cubicBezTo>
                  <a:pt x="218531" y="411641"/>
                  <a:pt x="228761" y="421871"/>
                  <a:pt x="228761" y="434501"/>
                </a:cubicBezTo>
                <a:lnTo>
                  <a:pt x="228761" y="525941"/>
                </a:lnTo>
                <a:close/>
                <a:moveTo>
                  <a:pt x="228761" y="343061"/>
                </a:moveTo>
                <a:cubicBezTo>
                  <a:pt x="228761" y="355691"/>
                  <a:pt x="218531" y="365921"/>
                  <a:pt x="205901" y="365921"/>
                </a:cubicBezTo>
                <a:lnTo>
                  <a:pt x="114461" y="365921"/>
                </a:lnTo>
                <a:cubicBezTo>
                  <a:pt x="101831" y="365921"/>
                  <a:pt x="91601" y="355691"/>
                  <a:pt x="91601" y="343061"/>
                </a:cubicBezTo>
                <a:lnTo>
                  <a:pt x="91601" y="251621"/>
                </a:lnTo>
                <a:cubicBezTo>
                  <a:pt x="91601" y="213745"/>
                  <a:pt x="122305" y="183041"/>
                  <a:pt x="160181" y="183041"/>
                </a:cubicBezTo>
                <a:cubicBezTo>
                  <a:pt x="198057" y="183041"/>
                  <a:pt x="228761" y="213745"/>
                  <a:pt x="228761" y="251621"/>
                </a:cubicBezTo>
                <a:lnTo>
                  <a:pt x="228761" y="343061"/>
                </a:lnTo>
                <a:close/>
                <a:moveTo>
                  <a:pt x="434501" y="514511"/>
                </a:moveTo>
                <a:cubicBezTo>
                  <a:pt x="434501" y="558702"/>
                  <a:pt x="398682" y="594521"/>
                  <a:pt x="354491" y="594521"/>
                </a:cubicBezTo>
                <a:cubicBezTo>
                  <a:pt x="310300" y="594521"/>
                  <a:pt x="274481" y="558702"/>
                  <a:pt x="274481" y="514511"/>
                </a:cubicBezTo>
                <a:lnTo>
                  <a:pt x="274481" y="434501"/>
                </a:lnTo>
                <a:cubicBezTo>
                  <a:pt x="274481" y="421871"/>
                  <a:pt x="284711" y="411641"/>
                  <a:pt x="297341" y="411641"/>
                </a:cubicBezTo>
                <a:lnTo>
                  <a:pt x="411641" y="411641"/>
                </a:lnTo>
                <a:cubicBezTo>
                  <a:pt x="424271" y="411641"/>
                  <a:pt x="434501" y="421871"/>
                  <a:pt x="434501" y="434501"/>
                </a:cubicBezTo>
                <a:lnTo>
                  <a:pt x="434501" y="514511"/>
                </a:lnTo>
                <a:close/>
                <a:moveTo>
                  <a:pt x="434501" y="343061"/>
                </a:moveTo>
                <a:cubicBezTo>
                  <a:pt x="434501" y="355691"/>
                  <a:pt x="424271" y="365921"/>
                  <a:pt x="411641" y="365921"/>
                </a:cubicBezTo>
                <a:lnTo>
                  <a:pt x="297341" y="365921"/>
                </a:lnTo>
                <a:cubicBezTo>
                  <a:pt x="284711" y="365921"/>
                  <a:pt x="274481" y="355691"/>
                  <a:pt x="274481" y="343061"/>
                </a:cubicBezTo>
                <a:lnTo>
                  <a:pt x="274481" y="217331"/>
                </a:lnTo>
                <a:cubicBezTo>
                  <a:pt x="274481" y="173140"/>
                  <a:pt x="310300" y="137321"/>
                  <a:pt x="354491" y="137321"/>
                </a:cubicBezTo>
                <a:cubicBezTo>
                  <a:pt x="398682" y="137321"/>
                  <a:pt x="434501" y="173140"/>
                  <a:pt x="434501" y="217331"/>
                </a:cubicBezTo>
                <a:lnTo>
                  <a:pt x="434501" y="343061"/>
                </a:lnTo>
                <a:close/>
                <a:moveTo>
                  <a:pt x="640241" y="514511"/>
                </a:moveTo>
                <a:cubicBezTo>
                  <a:pt x="640241" y="558702"/>
                  <a:pt x="604422" y="594521"/>
                  <a:pt x="560231" y="594521"/>
                </a:cubicBezTo>
                <a:cubicBezTo>
                  <a:pt x="516040" y="594521"/>
                  <a:pt x="480221" y="558702"/>
                  <a:pt x="480221" y="514511"/>
                </a:cubicBezTo>
                <a:lnTo>
                  <a:pt x="480221" y="434501"/>
                </a:lnTo>
                <a:cubicBezTo>
                  <a:pt x="480221" y="421871"/>
                  <a:pt x="490451" y="411641"/>
                  <a:pt x="503081" y="411641"/>
                </a:cubicBezTo>
                <a:lnTo>
                  <a:pt x="617381" y="411641"/>
                </a:lnTo>
                <a:cubicBezTo>
                  <a:pt x="630011" y="411641"/>
                  <a:pt x="640241" y="421871"/>
                  <a:pt x="640241" y="434501"/>
                </a:cubicBezTo>
                <a:lnTo>
                  <a:pt x="640241" y="514511"/>
                </a:lnTo>
                <a:close/>
                <a:moveTo>
                  <a:pt x="640241" y="343061"/>
                </a:moveTo>
                <a:cubicBezTo>
                  <a:pt x="640241" y="355691"/>
                  <a:pt x="630011" y="365921"/>
                  <a:pt x="617381" y="365921"/>
                </a:cubicBezTo>
                <a:lnTo>
                  <a:pt x="503081" y="365921"/>
                </a:lnTo>
                <a:cubicBezTo>
                  <a:pt x="490451" y="365921"/>
                  <a:pt x="480221" y="355691"/>
                  <a:pt x="480221" y="343061"/>
                </a:cubicBezTo>
                <a:lnTo>
                  <a:pt x="480221" y="217331"/>
                </a:lnTo>
                <a:cubicBezTo>
                  <a:pt x="480221" y="173140"/>
                  <a:pt x="516040" y="137321"/>
                  <a:pt x="560231" y="137321"/>
                </a:cubicBezTo>
                <a:cubicBezTo>
                  <a:pt x="604422" y="137321"/>
                  <a:pt x="640241" y="173140"/>
                  <a:pt x="640241" y="217331"/>
                </a:cubicBezTo>
                <a:lnTo>
                  <a:pt x="640241" y="343061"/>
                </a:lnTo>
                <a:close/>
                <a:moveTo>
                  <a:pt x="823121" y="525941"/>
                </a:moveTo>
                <a:cubicBezTo>
                  <a:pt x="823121" y="563817"/>
                  <a:pt x="792417" y="594521"/>
                  <a:pt x="754541" y="594521"/>
                </a:cubicBezTo>
                <a:cubicBezTo>
                  <a:pt x="716665" y="594521"/>
                  <a:pt x="685961" y="563817"/>
                  <a:pt x="685961" y="525941"/>
                </a:cubicBezTo>
                <a:lnTo>
                  <a:pt x="685961" y="434501"/>
                </a:lnTo>
                <a:cubicBezTo>
                  <a:pt x="685961" y="421871"/>
                  <a:pt x="696191" y="411641"/>
                  <a:pt x="708821" y="411641"/>
                </a:cubicBezTo>
                <a:lnTo>
                  <a:pt x="800261" y="411641"/>
                </a:lnTo>
                <a:cubicBezTo>
                  <a:pt x="812891" y="411641"/>
                  <a:pt x="823121" y="421871"/>
                  <a:pt x="823121" y="434501"/>
                </a:cubicBezTo>
                <a:lnTo>
                  <a:pt x="823121" y="525941"/>
                </a:lnTo>
                <a:close/>
                <a:moveTo>
                  <a:pt x="823121" y="343061"/>
                </a:moveTo>
                <a:cubicBezTo>
                  <a:pt x="823121" y="355691"/>
                  <a:pt x="812891" y="365921"/>
                  <a:pt x="800261" y="365921"/>
                </a:cubicBezTo>
                <a:lnTo>
                  <a:pt x="708821" y="365921"/>
                </a:lnTo>
                <a:cubicBezTo>
                  <a:pt x="696191" y="365921"/>
                  <a:pt x="685961" y="355691"/>
                  <a:pt x="685961" y="343061"/>
                </a:cubicBezTo>
                <a:lnTo>
                  <a:pt x="685961" y="251621"/>
                </a:lnTo>
                <a:cubicBezTo>
                  <a:pt x="685961" y="213745"/>
                  <a:pt x="716665" y="183041"/>
                  <a:pt x="754541" y="183041"/>
                </a:cubicBezTo>
                <a:cubicBezTo>
                  <a:pt x="792417" y="183041"/>
                  <a:pt x="823121" y="213745"/>
                  <a:pt x="823121" y="251621"/>
                </a:cubicBezTo>
                <a:lnTo>
                  <a:pt x="823121" y="343061"/>
                </a:lnTo>
                <a:close/>
              </a:path>
            </a:pathLst>
          </a:custGeom>
          <a:solidFill>
            <a:srgbClr val="910830"/>
          </a:solidFill>
          <a:ln w="1429" cap="flat">
            <a:noFill/>
            <a:prstDash val="solid"/>
            <a:miter/>
          </a:ln>
        </p:spPr>
        <p:txBody>
          <a:bodyPr rtlCol="0" anchor="ctr"/>
          <a:lstStyle/>
          <a:p>
            <a:endParaRPr lang="en-GB"/>
          </a:p>
        </p:txBody>
      </p:sp>
      <p:sp>
        <p:nvSpPr>
          <p:cNvPr id="208" name="Grafik 339">
            <a:extLst>
              <a:ext uri="{FF2B5EF4-FFF2-40B4-BE49-F238E27FC236}">
                <a16:creationId xmlns:a16="http://schemas.microsoft.com/office/drawing/2014/main" id="{9797BBFE-1EBE-4702-B408-E39851E64EE3}"/>
              </a:ext>
            </a:extLst>
          </p:cNvPr>
          <p:cNvSpPr/>
          <p:nvPr/>
        </p:nvSpPr>
        <p:spPr>
          <a:xfrm>
            <a:off x="2932331" y="3707638"/>
            <a:ext cx="596279" cy="477023"/>
          </a:xfrm>
          <a:custGeom>
            <a:avLst/>
            <a:gdLst>
              <a:gd name="connsiteX0" fmla="*/ 777401 w 914400"/>
              <a:gd name="connsiteY0" fmla="*/ 161 h 731520"/>
              <a:gd name="connsiteX1" fmla="*/ 137321 w 914400"/>
              <a:gd name="connsiteY1" fmla="*/ 161 h 731520"/>
              <a:gd name="connsiteX2" fmla="*/ 161 w 914400"/>
              <a:gd name="connsiteY2" fmla="*/ 137321 h 731520"/>
              <a:gd name="connsiteX3" fmla="*/ 161 w 914400"/>
              <a:gd name="connsiteY3" fmla="*/ 228761 h 731520"/>
              <a:gd name="connsiteX4" fmla="*/ 91601 w 914400"/>
              <a:gd name="connsiteY4" fmla="*/ 320201 h 731520"/>
              <a:gd name="connsiteX5" fmla="*/ 823121 w 914400"/>
              <a:gd name="connsiteY5" fmla="*/ 320201 h 731520"/>
              <a:gd name="connsiteX6" fmla="*/ 914561 w 914400"/>
              <a:gd name="connsiteY6" fmla="*/ 228761 h 731520"/>
              <a:gd name="connsiteX7" fmla="*/ 914561 w 914400"/>
              <a:gd name="connsiteY7" fmla="*/ 137321 h 731520"/>
              <a:gd name="connsiteX8" fmla="*/ 777401 w 914400"/>
              <a:gd name="connsiteY8" fmla="*/ 161 h 731520"/>
              <a:gd name="connsiteX9" fmla="*/ 228761 w 914400"/>
              <a:gd name="connsiteY9" fmla="*/ 251621 h 731520"/>
              <a:gd name="connsiteX10" fmla="*/ 205901 w 914400"/>
              <a:gd name="connsiteY10" fmla="*/ 274481 h 731520"/>
              <a:gd name="connsiteX11" fmla="*/ 114461 w 914400"/>
              <a:gd name="connsiteY11" fmla="*/ 274481 h 731520"/>
              <a:gd name="connsiteX12" fmla="*/ 91601 w 914400"/>
              <a:gd name="connsiteY12" fmla="*/ 251621 h 731520"/>
              <a:gd name="connsiteX13" fmla="*/ 91601 w 914400"/>
              <a:gd name="connsiteY13" fmla="*/ 205901 h 731520"/>
              <a:gd name="connsiteX14" fmla="*/ 160181 w 914400"/>
              <a:gd name="connsiteY14" fmla="*/ 137321 h 731520"/>
              <a:gd name="connsiteX15" fmla="*/ 228761 w 914400"/>
              <a:gd name="connsiteY15" fmla="*/ 205901 h 731520"/>
              <a:gd name="connsiteX16" fmla="*/ 228761 w 914400"/>
              <a:gd name="connsiteY16" fmla="*/ 251621 h 731520"/>
              <a:gd name="connsiteX17" fmla="*/ 434501 w 914400"/>
              <a:gd name="connsiteY17" fmla="*/ 251621 h 731520"/>
              <a:gd name="connsiteX18" fmla="*/ 411641 w 914400"/>
              <a:gd name="connsiteY18" fmla="*/ 274481 h 731520"/>
              <a:gd name="connsiteX19" fmla="*/ 297341 w 914400"/>
              <a:gd name="connsiteY19" fmla="*/ 274481 h 731520"/>
              <a:gd name="connsiteX20" fmla="*/ 274481 w 914400"/>
              <a:gd name="connsiteY20" fmla="*/ 251621 h 731520"/>
              <a:gd name="connsiteX21" fmla="*/ 274481 w 914400"/>
              <a:gd name="connsiteY21" fmla="*/ 171611 h 731520"/>
              <a:gd name="connsiteX22" fmla="*/ 354491 w 914400"/>
              <a:gd name="connsiteY22" fmla="*/ 91601 h 731520"/>
              <a:gd name="connsiteX23" fmla="*/ 434501 w 914400"/>
              <a:gd name="connsiteY23" fmla="*/ 171611 h 731520"/>
              <a:gd name="connsiteX24" fmla="*/ 434501 w 914400"/>
              <a:gd name="connsiteY24" fmla="*/ 251621 h 731520"/>
              <a:gd name="connsiteX25" fmla="*/ 640241 w 914400"/>
              <a:gd name="connsiteY25" fmla="*/ 251621 h 731520"/>
              <a:gd name="connsiteX26" fmla="*/ 617381 w 914400"/>
              <a:gd name="connsiteY26" fmla="*/ 274481 h 731520"/>
              <a:gd name="connsiteX27" fmla="*/ 503081 w 914400"/>
              <a:gd name="connsiteY27" fmla="*/ 274481 h 731520"/>
              <a:gd name="connsiteX28" fmla="*/ 480221 w 914400"/>
              <a:gd name="connsiteY28" fmla="*/ 251621 h 731520"/>
              <a:gd name="connsiteX29" fmla="*/ 480221 w 914400"/>
              <a:gd name="connsiteY29" fmla="*/ 171611 h 731520"/>
              <a:gd name="connsiteX30" fmla="*/ 560231 w 914400"/>
              <a:gd name="connsiteY30" fmla="*/ 91601 h 731520"/>
              <a:gd name="connsiteX31" fmla="*/ 640241 w 914400"/>
              <a:gd name="connsiteY31" fmla="*/ 171611 h 731520"/>
              <a:gd name="connsiteX32" fmla="*/ 640241 w 914400"/>
              <a:gd name="connsiteY32" fmla="*/ 251621 h 731520"/>
              <a:gd name="connsiteX33" fmla="*/ 823121 w 914400"/>
              <a:gd name="connsiteY33" fmla="*/ 251621 h 731520"/>
              <a:gd name="connsiteX34" fmla="*/ 800261 w 914400"/>
              <a:gd name="connsiteY34" fmla="*/ 274481 h 731520"/>
              <a:gd name="connsiteX35" fmla="*/ 708821 w 914400"/>
              <a:gd name="connsiteY35" fmla="*/ 274481 h 731520"/>
              <a:gd name="connsiteX36" fmla="*/ 685961 w 914400"/>
              <a:gd name="connsiteY36" fmla="*/ 251621 h 731520"/>
              <a:gd name="connsiteX37" fmla="*/ 685961 w 914400"/>
              <a:gd name="connsiteY37" fmla="*/ 205901 h 731520"/>
              <a:gd name="connsiteX38" fmla="*/ 754541 w 914400"/>
              <a:gd name="connsiteY38" fmla="*/ 137321 h 731520"/>
              <a:gd name="connsiteX39" fmla="*/ 823121 w 914400"/>
              <a:gd name="connsiteY39" fmla="*/ 205901 h 731520"/>
              <a:gd name="connsiteX40" fmla="*/ 823121 w 914400"/>
              <a:gd name="connsiteY40" fmla="*/ 251621 h 731520"/>
              <a:gd name="connsiteX41" fmla="*/ 823121 w 914400"/>
              <a:gd name="connsiteY41" fmla="*/ 457361 h 731520"/>
              <a:gd name="connsiteX42" fmla="*/ 91601 w 914400"/>
              <a:gd name="connsiteY42" fmla="*/ 457361 h 731520"/>
              <a:gd name="connsiteX43" fmla="*/ 161 w 914400"/>
              <a:gd name="connsiteY43" fmla="*/ 548801 h 731520"/>
              <a:gd name="connsiteX44" fmla="*/ 161 w 914400"/>
              <a:gd name="connsiteY44" fmla="*/ 594521 h 731520"/>
              <a:gd name="connsiteX45" fmla="*/ 137321 w 914400"/>
              <a:gd name="connsiteY45" fmla="*/ 731681 h 731520"/>
              <a:gd name="connsiteX46" fmla="*/ 777401 w 914400"/>
              <a:gd name="connsiteY46" fmla="*/ 731681 h 731520"/>
              <a:gd name="connsiteX47" fmla="*/ 914561 w 914400"/>
              <a:gd name="connsiteY47" fmla="*/ 594521 h 731520"/>
              <a:gd name="connsiteX48" fmla="*/ 914561 w 914400"/>
              <a:gd name="connsiteY48" fmla="*/ 548801 h 731520"/>
              <a:gd name="connsiteX49" fmla="*/ 823121 w 914400"/>
              <a:gd name="connsiteY49" fmla="*/ 457361 h 731520"/>
              <a:gd name="connsiteX50" fmla="*/ 228761 w 914400"/>
              <a:gd name="connsiteY50" fmla="*/ 571661 h 731520"/>
              <a:gd name="connsiteX51" fmla="*/ 160181 w 914400"/>
              <a:gd name="connsiteY51" fmla="*/ 640241 h 731520"/>
              <a:gd name="connsiteX52" fmla="*/ 91601 w 914400"/>
              <a:gd name="connsiteY52" fmla="*/ 571661 h 731520"/>
              <a:gd name="connsiteX53" fmla="*/ 91601 w 914400"/>
              <a:gd name="connsiteY53" fmla="*/ 525941 h 731520"/>
              <a:gd name="connsiteX54" fmla="*/ 114461 w 914400"/>
              <a:gd name="connsiteY54" fmla="*/ 503081 h 731520"/>
              <a:gd name="connsiteX55" fmla="*/ 205901 w 914400"/>
              <a:gd name="connsiteY55" fmla="*/ 503081 h 731520"/>
              <a:gd name="connsiteX56" fmla="*/ 228761 w 914400"/>
              <a:gd name="connsiteY56" fmla="*/ 525941 h 731520"/>
              <a:gd name="connsiteX57" fmla="*/ 228761 w 914400"/>
              <a:gd name="connsiteY57" fmla="*/ 571661 h 731520"/>
              <a:gd name="connsiteX58" fmla="*/ 434501 w 914400"/>
              <a:gd name="connsiteY58" fmla="*/ 560231 h 731520"/>
              <a:gd name="connsiteX59" fmla="*/ 354491 w 914400"/>
              <a:gd name="connsiteY59" fmla="*/ 640241 h 731520"/>
              <a:gd name="connsiteX60" fmla="*/ 274481 w 914400"/>
              <a:gd name="connsiteY60" fmla="*/ 560231 h 731520"/>
              <a:gd name="connsiteX61" fmla="*/ 274481 w 914400"/>
              <a:gd name="connsiteY61" fmla="*/ 525941 h 731520"/>
              <a:gd name="connsiteX62" fmla="*/ 297341 w 914400"/>
              <a:gd name="connsiteY62" fmla="*/ 503081 h 731520"/>
              <a:gd name="connsiteX63" fmla="*/ 411641 w 914400"/>
              <a:gd name="connsiteY63" fmla="*/ 503081 h 731520"/>
              <a:gd name="connsiteX64" fmla="*/ 434501 w 914400"/>
              <a:gd name="connsiteY64" fmla="*/ 525941 h 731520"/>
              <a:gd name="connsiteX65" fmla="*/ 434501 w 914400"/>
              <a:gd name="connsiteY65" fmla="*/ 560231 h 731520"/>
              <a:gd name="connsiteX66" fmla="*/ 640241 w 914400"/>
              <a:gd name="connsiteY66" fmla="*/ 560231 h 731520"/>
              <a:gd name="connsiteX67" fmla="*/ 560231 w 914400"/>
              <a:gd name="connsiteY67" fmla="*/ 640241 h 731520"/>
              <a:gd name="connsiteX68" fmla="*/ 480221 w 914400"/>
              <a:gd name="connsiteY68" fmla="*/ 560231 h 731520"/>
              <a:gd name="connsiteX69" fmla="*/ 480221 w 914400"/>
              <a:gd name="connsiteY69" fmla="*/ 525941 h 731520"/>
              <a:gd name="connsiteX70" fmla="*/ 503081 w 914400"/>
              <a:gd name="connsiteY70" fmla="*/ 503081 h 731520"/>
              <a:gd name="connsiteX71" fmla="*/ 617381 w 914400"/>
              <a:gd name="connsiteY71" fmla="*/ 503081 h 731520"/>
              <a:gd name="connsiteX72" fmla="*/ 640241 w 914400"/>
              <a:gd name="connsiteY72" fmla="*/ 525941 h 731520"/>
              <a:gd name="connsiteX73" fmla="*/ 640241 w 914400"/>
              <a:gd name="connsiteY73" fmla="*/ 560231 h 731520"/>
              <a:gd name="connsiteX74" fmla="*/ 823121 w 914400"/>
              <a:gd name="connsiteY74" fmla="*/ 571661 h 731520"/>
              <a:gd name="connsiteX75" fmla="*/ 754541 w 914400"/>
              <a:gd name="connsiteY75" fmla="*/ 640241 h 731520"/>
              <a:gd name="connsiteX76" fmla="*/ 685961 w 914400"/>
              <a:gd name="connsiteY76" fmla="*/ 571661 h 731520"/>
              <a:gd name="connsiteX77" fmla="*/ 685961 w 914400"/>
              <a:gd name="connsiteY77" fmla="*/ 525941 h 731520"/>
              <a:gd name="connsiteX78" fmla="*/ 708821 w 914400"/>
              <a:gd name="connsiteY78" fmla="*/ 503081 h 731520"/>
              <a:gd name="connsiteX79" fmla="*/ 800261 w 914400"/>
              <a:gd name="connsiteY79" fmla="*/ 503081 h 731520"/>
              <a:gd name="connsiteX80" fmla="*/ 823121 w 914400"/>
              <a:gd name="connsiteY80" fmla="*/ 525941 h 731520"/>
              <a:gd name="connsiteX81" fmla="*/ 823121 w 914400"/>
              <a:gd name="connsiteY81" fmla="*/ 5716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914400" h="731520">
                <a:moveTo>
                  <a:pt x="777401" y="161"/>
                </a:moveTo>
                <a:lnTo>
                  <a:pt x="137321" y="161"/>
                </a:lnTo>
                <a:cubicBezTo>
                  <a:pt x="61568" y="161"/>
                  <a:pt x="161" y="61568"/>
                  <a:pt x="161" y="137321"/>
                </a:cubicBezTo>
                <a:lnTo>
                  <a:pt x="161" y="228761"/>
                </a:lnTo>
                <a:cubicBezTo>
                  <a:pt x="161" y="279267"/>
                  <a:pt x="41109" y="320201"/>
                  <a:pt x="91601" y="320201"/>
                </a:cubicBezTo>
                <a:lnTo>
                  <a:pt x="823121" y="320201"/>
                </a:lnTo>
                <a:cubicBezTo>
                  <a:pt x="873613" y="320201"/>
                  <a:pt x="914561" y="279267"/>
                  <a:pt x="914561" y="228761"/>
                </a:cubicBezTo>
                <a:lnTo>
                  <a:pt x="914561" y="137321"/>
                </a:lnTo>
                <a:cubicBezTo>
                  <a:pt x="914561" y="61568"/>
                  <a:pt x="853153" y="161"/>
                  <a:pt x="777401" y="161"/>
                </a:cubicBezTo>
                <a:close/>
                <a:moveTo>
                  <a:pt x="228761" y="251621"/>
                </a:moveTo>
                <a:cubicBezTo>
                  <a:pt x="228761" y="264251"/>
                  <a:pt x="218531" y="274481"/>
                  <a:pt x="205901" y="274481"/>
                </a:cubicBezTo>
                <a:lnTo>
                  <a:pt x="114461" y="274481"/>
                </a:lnTo>
                <a:cubicBezTo>
                  <a:pt x="101831" y="274481"/>
                  <a:pt x="91601" y="264251"/>
                  <a:pt x="91601" y="251621"/>
                </a:cubicBezTo>
                <a:lnTo>
                  <a:pt x="91601" y="205901"/>
                </a:lnTo>
                <a:cubicBezTo>
                  <a:pt x="91601" y="168025"/>
                  <a:pt x="122305" y="137321"/>
                  <a:pt x="160181" y="137321"/>
                </a:cubicBezTo>
                <a:cubicBezTo>
                  <a:pt x="198057" y="137321"/>
                  <a:pt x="228761" y="168025"/>
                  <a:pt x="228761" y="205901"/>
                </a:cubicBezTo>
                <a:lnTo>
                  <a:pt x="228761" y="251621"/>
                </a:lnTo>
                <a:close/>
                <a:moveTo>
                  <a:pt x="434501" y="251621"/>
                </a:moveTo>
                <a:cubicBezTo>
                  <a:pt x="434501" y="264251"/>
                  <a:pt x="424271" y="274481"/>
                  <a:pt x="411641" y="274481"/>
                </a:cubicBezTo>
                <a:lnTo>
                  <a:pt x="297341" y="274481"/>
                </a:lnTo>
                <a:cubicBezTo>
                  <a:pt x="284711" y="274481"/>
                  <a:pt x="274481" y="264251"/>
                  <a:pt x="274481" y="251621"/>
                </a:cubicBezTo>
                <a:lnTo>
                  <a:pt x="274481" y="171611"/>
                </a:lnTo>
                <a:cubicBezTo>
                  <a:pt x="274481" y="127420"/>
                  <a:pt x="310300" y="91601"/>
                  <a:pt x="354491" y="91601"/>
                </a:cubicBezTo>
                <a:cubicBezTo>
                  <a:pt x="398682" y="91601"/>
                  <a:pt x="434501" y="127420"/>
                  <a:pt x="434501" y="171611"/>
                </a:cubicBezTo>
                <a:lnTo>
                  <a:pt x="434501" y="251621"/>
                </a:lnTo>
                <a:close/>
                <a:moveTo>
                  <a:pt x="640241" y="251621"/>
                </a:moveTo>
                <a:cubicBezTo>
                  <a:pt x="640241" y="264251"/>
                  <a:pt x="630011" y="274481"/>
                  <a:pt x="617381" y="274481"/>
                </a:cubicBezTo>
                <a:lnTo>
                  <a:pt x="503081" y="274481"/>
                </a:lnTo>
                <a:cubicBezTo>
                  <a:pt x="490451" y="274481"/>
                  <a:pt x="480221" y="264251"/>
                  <a:pt x="480221" y="251621"/>
                </a:cubicBezTo>
                <a:lnTo>
                  <a:pt x="480221" y="171611"/>
                </a:lnTo>
                <a:cubicBezTo>
                  <a:pt x="480221" y="127420"/>
                  <a:pt x="516040" y="91601"/>
                  <a:pt x="560231" y="91601"/>
                </a:cubicBezTo>
                <a:cubicBezTo>
                  <a:pt x="604422" y="91601"/>
                  <a:pt x="640241" y="127420"/>
                  <a:pt x="640241" y="171611"/>
                </a:cubicBezTo>
                <a:lnTo>
                  <a:pt x="640241" y="251621"/>
                </a:lnTo>
                <a:close/>
                <a:moveTo>
                  <a:pt x="823121" y="251621"/>
                </a:moveTo>
                <a:cubicBezTo>
                  <a:pt x="823121" y="264251"/>
                  <a:pt x="812891" y="274481"/>
                  <a:pt x="800261" y="274481"/>
                </a:cubicBezTo>
                <a:lnTo>
                  <a:pt x="708821" y="274481"/>
                </a:lnTo>
                <a:cubicBezTo>
                  <a:pt x="696191" y="274481"/>
                  <a:pt x="685961" y="264251"/>
                  <a:pt x="685961" y="251621"/>
                </a:cubicBezTo>
                <a:lnTo>
                  <a:pt x="685961" y="205901"/>
                </a:lnTo>
                <a:cubicBezTo>
                  <a:pt x="685961" y="168025"/>
                  <a:pt x="716665" y="137321"/>
                  <a:pt x="754541" y="137321"/>
                </a:cubicBezTo>
                <a:cubicBezTo>
                  <a:pt x="792417" y="137321"/>
                  <a:pt x="823121" y="168025"/>
                  <a:pt x="823121" y="205901"/>
                </a:cubicBezTo>
                <a:lnTo>
                  <a:pt x="823121" y="251621"/>
                </a:lnTo>
                <a:close/>
                <a:moveTo>
                  <a:pt x="823121" y="457361"/>
                </a:moveTo>
                <a:lnTo>
                  <a:pt x="91601" y="457361"/>
                </a:lnTo>
                <a:cubicBezTo>
                  <a:pt x="41109" y="457361"/>
                  <a:pt x="161" y="498294"/>
                  <a:pt x="161" y="548801"/>
                </a:cubicBezTo>
                <a:lnTo>
                  <a:pt x="161" y="594521"/>
                </a:lnTo>
                <a:cubicBezTo>
                  <a:pt x="161" y="670273"/>
                  <a:pt x="61568" y="731681"/>
                  <a:pt x="137321" y="731681"/>
                </a:cubicBezTo>
                <a:lnTo>
                  <a:pt x="777401" y="731681"/>
                </a:lnTo>
                <a:cubicBezTo>
                  <a:pt x="853153" y="731681"/>
                  <a:pt x="914561" y="670273"/>
                  <a:pt x="914561" y="594521"/>
                </a:cubicBezTo>
                <a:lnTo>
                  <a:pt x="914561" y="548801"/>
                </a:lnTo>
                <a:cubicBezTo>
                  <a:pt x="914561" y="498294"/>
                  <a:pt x="873613" y="457361"/>
                  <a:pt x="823121" y="457361"/>
                </a:cubicBezTo>
                <a:close/>
                <a:moveTo>
                  <a:pt x="228761" y="571661"/>
                </a:moveTo>
                <a:cubicBezTo>
                  <a:pt x="228761" y="609537"/>
                  <a:pt x="198057" y="640241"/>
                  <a:pt x="160181" y="640241"/>
                </a:cubicBezTo>
                <a:cubicBezTo>
                  <a:pt x="122305" y="640241"/>
                  <a:pt x="91601" y="609537"/>
                  <a:pt x="91601" y="571661"/>
                </a:cubicBezTo>
                <a:lnTo>
                  <a:pt x="91601" y="525941"/>
                </a:lnTo>
                <a:cubicBezTo>
                  <a:pt x="91601" y="513311"/>
                  <a:pt x="101831" y="503081"/>
                  <a:pt x="114461" y="503081"/>
                </a:cubicBezTo>
                <a:lnTo>
                  <a:pt x="205901" y="503081"/>
                </a:lnTo>
                <a:cubicBezTo>
                  <a:pt x="218531" y="503081"/>
                  <a:pt x="228761" y="513311"/>
                  <a:pt x="228761" y="525941"/>
                </a:cubicBezTo>
                <a:lnTo>
                  <a:pt x="228761" y="571661"/>
                </a:lnTo>
                <a:close/>
                <a:moveTo>
                  <a:pt x="434501" y="560231"/>
                </a:moveTo>
                <a:cubicBezTo>
                  <a:pt x="434501" y="604422"/>
                  <a:pt x="398682" y="640241"/>
                  <a:pt x="354491" y="640241"/>
                </a:cubicBezTo>
                <a:cubicBezTo>
                  <a:pt x="310300" y="640241"/>
                  <a:pt x="274481" y="604422"/>
                  <a:pt x="274481" y="560231"/>
                </a:cubicBezTo>
                <a:lnTo>
                  <a:pt x="274481" y="525941"/>
                </a:lnTo>
                <a:cubicBezTo>
                  <a:pt x="274481" y="513311"/>
                  <a:pt x="284711" y="503081"/>
                  <a:pt x="297341" y="503081"/>
                </a:cubicBezTo>
                <a:lnTo>
                  <a:pt x="411641" y="503081"/>
                </a:lnTo>
                <a:cubicBezTo>
                  <a:pt x="424271" y="503081"/>
                  <a:pt x="434501" y="513311"/>
                  <a:pt x="434501" y="525941"/>
                </a:cubicBezTo>
                <a:lnTo>
                  <a:pt x="434501" y="560231"/>
                </a:lnTo>
                <a:close/>
                <a:moveTo>
                  <a:pt x="640241" y="560231"/>
                </a:moveTo>
                <a:cubicBezTo>
                  <a:pt x="640241" y="604422"/>
                  <a:pt x="604422" y="640241"/>
                  <a:pt x="560231" y="640241"/>
                </a:cubicBezTo>
                <a:cubicBezTo>
                  <a:pt x="516040" y="640241"/>
                  <a:pt x="480221" y="604422"/>
                  <a:pt x="480221" y="560231"/>
                </a:cubicBezTo>
                <a:lnTo>
                  <a:pt x="480221" y="525941"/>
                </a:lnTo>
                <a:cubicBezTo>
                  <a:pt x="480221" y="513311"/>
                  <a:pt x="490451" y="503081"/>
                  <a:pt x="503081" y="503081"/>
                </a:cubicBezTo>
                <a:lnTo>
                  <a:pt x="617381" y="503081"/>
                </a:lnTo>
                <a:cubicBezTo>
                  <a:pt x="630011" y="503081"/>
                  <a:pt x="640241" y="513311"/>
                  <a:pt x="640241" y="525941"/>
                </a:cubicBezTo>
                <a:lnTo>
                  <a:pt x="640241" y="560231"/>
                </a:lnTo>
                <a:close/>
                <a:moveTo>
                  <a:pt x="823121" y="571661"/>
                </a:moveTo>
                <a:cubicBezTo>
                  <a:pt x="823121" y="609537"/>
                  <a:pt x="792417" y="640241"/>
                  <a:pt x="754541" y="640241"/>
                </a:cubicBezTo>
                <a:cubicBezTo>
                  <a:pt x="716665" y="640241"/>
                  <a:pt x="685961" y="609537"/>
                  <a:pt x="685961" y="571661"/>
                </a:cubicBezTo>
                <a:lnTo>
                  <a:pt x="685961" y="525941"/>
                </a:lnTo>
                <a:cubicBezTo>
                  <a:pt x="685961" y="513311"/>
                  <a:pt x="696191" y="503081"/>
                  <a:pt x="708821" y="503081"/>
                </a:cubicBezTo>
                <a:lnTo>
                  <a:pt x="800261" y="503081"/>
                </a:lnTo>
                <a:cubicBezTo>
                  <a:pt x="812891" y="503081"/>
                  <a:pt x="823121" y="513311"/>
                  <a:pt x="823121" y="525941"/>
                </a:cubicBezTo>
                <a:lnTo>
                  <a:pt x="823121" y="571661"/>
                </a:lnTo>
                <a:close/>
              </a:path>
            </a:pathLst>
          </a:custGeom>
          <a:solidFill>
            <a:srgbClr val="910830"/>
          </a:solidFill>
          <a:ln w="1429" cap="flat">
            <a:noFill/>
            <a:prstDash val="solid"/>
            <a:miter/>
          </a:ln>
        </p:spPr>
        <p:txBody>
          <a:bodyPr rtlCol="0" anchor="ctr"/>
          <a:lstStyle/>
          <a:p>
            <a:endParaRPr lang="en-GB"/>
          </a:p>
        </p:txBody>
      </p:sp>
      <p:sp>
        <p:nvSpPr>
          <p:cNvPr id="209" name="Grafik 340">
            <a:extLst>
              <a:ext uri="{FF2B5EF4-FFF2-40B4-BE49-F238E27FC236}">
                <a16:creationId xmlns:a16="http://schemas.microsoft.com/office/drawing/2014/main" id="{2A57F89A-13AC-47C4-BEAF-7BE0C1A9FD9C}"/>
              </a:ext>
            </a:extLst>
          </p:cNvPr>
          <p:cNvSpPr/>
          <p:nvPr/>
        </p:nvSpPr>
        <p:spPr>
          <a:xfrm>
            <a:off x="6637957" y="3707640"/>
            <a:ext cx="477023" cy="477023"/>
          </a:xfrm>
          <a:custGeom>
            <a:avLst/>
            <a:gdLst>
              <a:gd name="connsiteX0" fmla="*/ 594519 w 731520"/>
              <a:gd name="connsiteY0" fmla="*/ 159 h 731520"/>
              <a:gd name="connsiteX1" fmla="*/ 457359 w 731520"/>
              <a:gd name="connsiteY1" fmla="*/ 137319 h 731520"/>
              <a:gd name="connsiteX2" fmla="*/ 594519 w 731520"/>
              <a:gd name="connsiteY2" fmla="*/ 274479 h 731520"/>
              <a:gd name="connsiteX3" fmla="*/ 731679 w 731520"/>
              <a:gd name="connsiteY3" fmla="*/ 137319 h 731520"/>
              <a:gd name="connsiteX4" fmla="*/ 594519 w 731520"/>
              <a:gd name="connsiteY4" fmla="*/ 159 h 731520"/>
              <a:gd name="connsiteX5" fmla="*/ 594519 w 731520"/>
              <a:gd name="connsiteY5" fmla="*/ 183039 h 731520"/>
              <a:gd name="connsiteX6" fmla="*/ 548799 w 731520"/>
              <a:gd name="connsiteY6" fmla="*/ 137319 h 731520"/>
              <a:gd name="connsiteX7" fmla="*/ 594519 w 731520"/>
              <a:gd name="connsiteY7" fmla="*/ 91599 h 731520"/>
              <a:gd name="connsiteX8" fmla="*/ 640239 w 731520"/>
              <a:gd name="connsiteY8" fmla="*/ 137319 h 731520"/>
              <a:gd name="connsiteX9" fmla="*/ 594519 w 731520"/>
              <a:gd name="connsiteY9" fmla="*/ 183039 h 731520"/>
              <a:gd name="connsiteX10" fmla="*/ 365919 w 731520"/>
              <a:gd name="connsiteY10" fmla="*/ 160179 h 731520"/>
              <a:gd name="connsiteX11" fmla="*/ 205899 w 731520"/>
              <a:gd name="connsiteY11" fmla="*/ 159 h 731520"/>
              <a:gd name="connsiteX12" fmla="*/ 45879 w 731520"/>
              <a:gd name="connsiteY12" fmla="*/ 160179 h 731520"/>
              <a:gd name="connsiteX13" fmla="*/ 45879 w 731520"/>
              <a:gd name="connsiteY13" fmla="*/ 398066 h 731520"/>
              <a:gd name="connsiteX14" fmla="*/ 159 w 731520"/>
              <a:gd name="connsiteY14" fmla="*/ 525939 h 731520"/>
              <a:gd name="connsiteX15" fmla="*/ 205899 w 731520"/>
              <a:gd name="connsiteY15" fmla="*/ 731679 h 731520"/>
              <a:gd name="connsiteX16" fmla="*/ 411639 w 731520"/>
              <a:gd name="connsiteY16" fmla="*/ 525939 h 731520"/>
              <a:gd name="connsiteX17" fmla="*/ 365919 w 731520"/>
              <a:gd name="connsiteY17" fmla="*/ 398066 h 731520"/>
              <a:gd name="connsiteX18" fmla="*/ 365919 w 731520"/>
              <a:gd name="connsiteY18" fmla="*/ 160179 h 731520"/>
              <a:gd name="connsiteX19" fmla="*/ 205899 w 731520"/>
              <a:gd name="connsiteY19" fmla="*/ 640239 h 731520"/>
              <a:gd name="connsiteX20" fmla="*/ 91599 w 731520"/>
              <a:gd name="connsiteY20" fmla="*/ 525939 h 731520"/>
              <a:gd name="connsiteX21" fmla="*/ 137319 w 731520"/>
              <a:gd name="connsiteY21" fmla="*/ 434785 h 731520"/>
              <a:gd name="connsiteX22" fmla="*/ 137319 w 731520"/>
              <a:gd name="connsiteY22" fmla="*/ 160179 h 731520"/>
              <a:gd name="connsiteX23" fmla="*/ 205899 w 731520"/>
              <a:gd name="connsiteY23" fmla="*/ 91599 h 731520"/>
              <a:gd name="connsiteX24" fmla="*/ 274479 w 731520"/>
              <a:gd name="connsiteY24" fmla="*/ 160179 h 731520"/>
              <a:gd name="connsiteX25" fmla="*/ 274479 w 731520"/>
              <a:gd name="connsiteY25" fmla="*/ 434785 h 731520"/>
              <a:gd name="connsiteX26" fmla="*/ 320199 w 731520"/>
              <a:gd name="connsiteY26" fmla="*/ 525939 h 731520"/>
              <a:gd name="connsiteX27" fmla="*/ 205899 w 731520"/>
              <a:gd name="connsiteY27" fmla="*/ 640239 h 731520"/>
              <a:gd name="connsiteX28" fmla="*/ 228759 w 731520"/>
              <a:gd name="connsiteY28" fmla="*/ 461502 h 731520"/>
              <a:gd name="connsiteX29" fmla="*/ 228759 w 731520"/>
              <a:gd name="connsiteY29" fmla="*/ 160179 h 731520"/>
              <a:gd name="connsiteX30" fmla="*/ 205899 w 731520"/>
              <a:gd name="connsiteY30" fmla="*/ 137319 h 731520"/>
              <a:gd name="connsiteX31" fmla="*/ 183039 w 731520"/>
              <a:gd name="connsiteY31" fmla="*/ 160179 h 731520"/>
              <a:gd name="connsiteX32" fmla="*/ 183039 w 731520"/>
              <a:gd name="connsiteY32" fmla="*/ 461502 h 731520"/>
              <a:gd name="connsiteX33" fmla="*/ 137319 w 731520"/>
              <a:gd name="connsiteY33" fmla="*/ 525939 h 731520"/>
              <a:gd name="connsiteX34" fmla="*/ 205899 w 731520"/>
              <a:gd name="connsiteY34" fmla="*/ 594519 h 731520"/>
              <a:gd name="connsiteX35" fmla="*/ 274479 w 731520"/>
              <a:gd name="connsiteY35" fmla="*/ 525939 h 731520"/>
              <a:gd name="connsiteX36" fmla="*/ 228759 w 731520"/>
              <a:gd name="connsiteY36" fmla="*/ 46150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731520">
                <a:moveTo>
                  <a:pt x="594519" y="159"/>
                </a:moveTo>
                <a:cubicBezTo>
                  <a:pt x="518938" y="159"/>
                  <a:pt x="457359" y="61738"/>
                  <a:pt x="457359" y="137319"/>
                </a:cubicBezTo>
                <a:cubicBezTo>
                  <a:pt x="457359" y="212900"/>
                  <a:pt x="518938" y="274479"/>
                  <a:pt x="594519" y="274479"/>
                </a:cubicBezTo>
                <a:cubicBezTo>
                  <a:pt x="670100" y="274479"/>
                  <a:pt x="731679" y="212900"/>
                  <a:pt x="731679" y="137319"/>
                </a:cubicBezTo>
                <a:cubicBezTo>
                  <a:pt x="731679" y="61738"/>
                  <a:pt x="670100" y="159"/>
                  <a:pt x="594519" y="159"/>
                </a:cubicBezTo>
                <a:close/>
                <a:moveTo>
                  <a:pt x="594519" y="183039"/>
                </a:moveTo>
                <a:cubicBezTo>
                  <a:pt x="569230" y="183039"/>
                  <a:pt x="548799" y="162608"/>
                  <a:pt x="548799" y="137319"/>
                </a:cubicBezTo>
                <a:cubicBezTo>
                  <a:pt x="548799" y="112030"/>
                  <a:pt x="569230" y="91599"/>
                  <a:pt x="594519" y="91599"/>
                </a:cubicBezTo>
                <a:cubicBezTo>
                  <a:pt x="619808" y="91599"/>
                  <a:pt x="640239" y="112030"/>
                  <a:pt x="640239" y="137319"/>
                </a:cubicBezTo>
                <a:cubicBezTo>
                  <a:pt x="640239" y="162608"/>
                  <a:pt x="619808" y="183039"/>
                  <a:pt x="594519" y="183039"/>
                </a:cubicBezTo>
                <a:close/>
                <a:moveTo>
                  <a:pt x="365919" y="160179"/>
                </a:moveTo>
                <a:cubicBezTo>
                  <a:pt x="365919" y="71739"/>
                  <a:pt x="294339" y="159"/>
                  <a:pt x="205899" y="159"/>
                </a:cubicBezTo>
                <a:cubicBezTo>
                  <a:pt x="117459" y="159"/>
                  <a:pt x="45879" y="71739"/>
                  <a:pt x="45879" y="160179"/>
                </a:cubicBezTo>
                <a:lnTo>
                  <a:pt x="45879" y="398066"/>
                </a:lnTo>
                <a:cubicBezTo>
                  <a:pt x="17733" y="433356"/>
                  <a:pt x="159" y="477362"/>
                  <a:pt x="159" y="525939"/>
                </a:cubicBezTo>
                <a:cubicBezTo>
                  <a:pt x="159" y="639525"/>
                  <a:pt x="92313" y="731679"/>
                  <a:pt x="205899" y="731679"/>
                </a:cubicBezTo>
                <a:cubicBezTo>
                  <a:pt x="319485" y="731679"/>
                  <a:pt x="411639" y="639525"/>
                  <a:pt x="411639" y="525939"/>
                </a:cubicBezTo>
                <a:cubicBezTo>
                  <a:pt x="411639" y="477362"/>
                  <a:pt x="394065" y="433213"/>
                  <a:pt x="365919" y="398066"/>
                </a:cubicBezTo>
                <a:lnTo>
                  <a:pt x="365919" y="160179"/>
                </a:lnTo>
                <a:close/>
                <a:moveTo>
                  <a:pt x="205899" y="640239"/>
                </a:moveTo>
                <a:cubicBezTo>
                  <a:pt x="142891" y="640239"/>
                  <a:pt x="91599" y="588947"/>
                  <a:pt x="91599" y="525939"/>
                </a:cubicBezTo>
                <a:cubicBezTo>
                  <a:pt x="91599" y="489506"/>
                  <a:pt x="109030" y="456073"/>
                  <a:pt x="137319" y="434785"/>
                </a:cubicBezTo>
                <a:lnTo>
                  <a:pt x="137319" y="160179"/>
                </a:lnTo>
                <a:cubicBezTo>
                  <a:pt x="137319" y="122317"/>
                  <a:pt x="168037" y="91599"/>
                  <a:pt x="205899" y="91599"/>
                </a:cubicBezTo>
                <a:cubicBezTo>
                  <a:pt x="243761" y="91599"/>
                  <a:pt x="274479" y="122317"/>
                  <a:pt x="274479" y="160179"/>
                </a:cubicBezTo>
                <a:lnTo>
                  <a:pt x="274479" y="434785"/>
                </a:lnTo>
                <a:cubicBezTo>
                  <a:pt x="302768" y="455930"/>
                  <a:pt x="320199" y="489506"/>
                  <a:pt x="320199" y="525939"/>
                </a:cubicBezTo>
                <a:cubicBezTo>
                  <a:pt x="320199" y="588947"/>
                  <a:pt x="268907" y="640239"/>
                  <a:pt x="205899" y="640239"/>
                </a:cubicBezTo>
                <a:close/>
                <a:moveTo>
                  <a:pt x="228759" y="461502"/>
                </a:moveTo>
                <a:lnTo>
                  <a:pt x="228759" y="160179"/>
                </a:lnTo>
                <a:cubicBezTo>
                  <a:pt x="228759" y="147606"/>
                  <a:pt x="218472" y="137319"/>
                  <a:pt x="205899" y="137319"/>
                </a:cubicBezTo>
                <a:cubicBezTo>
                  <a:pt x="193326" y="137319"/>
                  <a:pt x="183039" y="147606"/>
                  <a:pt x="183039" y="160179"/>
                </a:cubicBezTo>
                <a:lnTo>
                  <a:pt x="183039" y="461502"/>
                </a:lnTo>
                <a:cubicBezTo>
                  <a:pt x="156464" y="470932"/>
                  <a:pt x="137319" y="496078"/>
                  <a:pt x="137319" y="525939"/>
                </a:cubicBezTo>
                <a:cubicBezTo>
                  <a:pt x="137319" y="563801"/>
                  <a:pt x="168037" y="594519"/>
                  <a:pt x="205899" y="594519"/>
                </a:cubicBezTo>
                <a:cubicBezTo>
                  <a:pt x="243761" y="594519"/>
                  <a:pt x="274479" y="563801"/>
                  <a:pt x="274479" y="525939"/>
                </a:cubicBezTo>
                <a:cubicBezTo>
                  <a:pt x="274479" y="496078"/>
                  <a:pt x="255334" y="470932"/>
                  <a:pt x="228759" y="461502"/>
                </a:cubicBezTo>
                <a:close/>
              </a:path>
            </a:pathLst>
          </a:custGeom>
          <a:solidFill>
            <a:srgbClr val="910830"/>
          </a:solidFill>
          <a:ln w="1414" cap="flat">
            <a:noFill/>
            <a:prstDash val="solid"/>
            <a:miter/>
          </a:ln>
        </p:spPr>
        <p:txBody>
          <a:bodyPr rtlCol="0" anchor="ctr"/>
          <a:lstStyle/>
          <a:p>
            <a:endParaRPr lang="en-GB"/>
          </a:p>
        </p:txBody>
      </p:sp>
      <p:sp>
        <p:nvSpPr>
          <p:cNvPr id="210" name="Grafik 341">
            <a:extLst>
              <a:ext uri="{FF2B5EF4-FFF2-40B4-BE49-F238E27FC236}">
                <a16:creationId xmlns:a16="http://schemas.microsoft.com/office/drawing/2014/main" id="{3B714269-75C5-4EDE-A13A-2E1C88899C66}"/>
              </a:ext>
            </a:extLst>
          </p:cNvPr>
          <p:cNvSpPr/>
          <p:nvPr/>
        </p:nvSpPr>
        <p:spPr>
          <a:xfrm>
            <a:off x="7116222" y="3707640"/>
            <a:ext cx="477023" cy="477023"/>
          </a:xfrm>
          <a:custGeom>
            <a:avLst/>
            <a:gdLst>
              <a:gd name="connsiteX0" fmla="*/ 594519 w 731520"/>
              <a:gd name="connsiteY0" fmla="*/ 159 h 731520"/>
              <a:gd name="connsiteX1" fmla="*/ 457359 w 731520"/>
              <a:gd name="connsiteY1" fmla="*/ 137319 h 731520"/>
              <a:gd name="connsiteX2" fmla="*/ 594519 w 731520"/>
              <a:gd name="connsiteY2" fmla="*/ 274479 h 731520"/>
              <a:gd name="connsiteX3" fmla="*/ 731679 w 731520"/>
              <a:gd name="connsiteY3" fmla="*/ 137319 h 731520"/>
              <a:gd name="connsiteX4" fmla="*/ 594519 w 731520"/>
              <a:gd name="connsiteY4" fmla="*/ 159 h 731520"/>
              <a:gd name="connsiteX5" fmla="*/ 594519 w 731520"/>
              <a:gd name="connsiteY5" fmla="*/ 183039 h 731520"/>
              <a:gd name="connsiteX6" fmla="*/ 548799 w 731520"/>
              <a:gd name="connsiteY6" fmla="*/ 137319 h 731520"/>
              <a:gd name="connsiteX7" fmla="*/ 594519 w 731520"/>
              <a:gd name="connsiteY7" fmla="*/ 91599 h 731520"/>
              <a:gd name="connsiteX8" fmla="*/ 640239 w 731520"/>
              <a:gd name="connsiteY8" fmla="*/ 137319 h 731520"/>
              <a:gd name="connsiteX9" fmla="*/ 594519 w 731520"/>
              <a:gd name="connsiteY9" fmla="*/ 183039 h 731520"/>
              <a:gd name="connsiteX10" fmla="*/ 365919 w 731520"/>
              <a:gd name="connsiteY10" fmla="*/ 160179 h 731520"/>
              <a:gd name="connsiteX11" fmla="*/ 205899 w 731520"/>
              <a:gd name="connsiteY11" fmla="*/ 159 h 731520"/>
              <a:gd name="connsiteX12" fmla="*/ 45879 w 731520"/>
              <a:gd name="connsiteY12" fmla="*/ 160179 h 731520"/>
              <a:gd name="connsiteX13" fmla="*/ 45879 w 731520"/>
              <a:gd name="connsiteY13" fmla="*/ 398066 h 731520"/>
              <a:gd name="connsiteX14" fmla="*/ 159 w 731520"/>
              <a:gd name="connsiteY14" fmla="*/ 525939 h 731520"/>
              <a:gd name="connsiteX15" fmla="*/ 205899 w 731520"/>
              <a:gd name="connsiteY15" fmla="*/ 731679 h 731520"/>
              <a:gd name="connsiteX16" fmla="*/ 411639 w 731520"/>
              <a:gd name="connsiteY16" fmla="*/ 525939 h 731520"/>
              <a:gd name="connsiteX17" fmla="*/ 365919 w 731520"/>
              <a:gd name="connsiteY17" fmla="*/ 398066 h 731520"/>
              <a:gd name="connsiteX18" fmla="*/ 365919 w 731520"/>
              <a:gd name="connsiteY18" fmla="*/ 160179 h 731520"/>
              <a:gd name="connsiteX19" fmla="*/ 205899 w 731520"/>
              <a:gd name="connsiteY19" fmla="*/ 640239 h 731520"/>
              <a:gd name="connsiteX20" fmla="*/ 91599 w 731520"/>
              <a:gd name="connsiteY20" fmla="*/ 525939 h 731520"/>
              <a:gd name="connsiteX21" fmla="*/ 137319 w 731520"/>
              <a:gd name="connsiteY21" fmla="*/ 434785 h 731520"/>
              <a:gd name="connsiteX22" fmla="*/ 137319 w 731520"/>
              <a:gd name="connsiteY22" fmla="*/ 160179 h 731520"/>
              <a:gd name="connsiteX23" fmla="*/ 205899 w 731520"/>
              <a:gd name="connsiteY23" fmla="*/ 91599 h 731520"/>
              <a:gd name="connsiteX24" fmla="*/ 274479 w 731520"/>
              <a:gd name="connsiteY24" fmla="*/ 160179 h 731520"/>
              <a:gd name="connsiteX25" fmla="*/ 274479 w 731520"/>
              <a:gd name="connsiteY25" fmla="*/ 434785 h 731520"/>
              <a:gd name="connsiteX26" fmla="*/ 320199 w 731520"/>
              <a:gd name="connsiteY26" fmla="*/ 525939 h 731520"/>
              <a:gd name="connsiteX27" fmla="*/ 205899 w 731520"/>
              <a:gd name="connsiteY27" fmla="*/ 640239 h 731520"/>
              <a:gd name="connsiteX28" fmla="*/ 228759 w 731520"/>
              <a:gd name="connsiteY28" fmla="*/ 461502 h 731520"/>
              <a:gd name="connsiteX29" fmla="*/ 228759 w 731520"/>
              <a:gd name="connsiteY29" fmla="*/ 434499 h 731520"/>
              <a:gd name="connsiteX30" fmla="*/ 205899 w 731520"/>
              <a:gd name="connsiteY30" fmla="*/ 411639 h 731520"/>
              <a:gd name="connsiteX31" fmla="*/ 183039 w 731520"/>
              <a:gd name="connsiteY31" fmla="*/ 434499 h 731520"/>
              <a:gd name="connsiteX32" fmla="*/ 183039 w 731520"/>
              <a:gd name="connsiteY32" fmla="*/ 461502 h 731520"/>
              <a:gd name="connsiteX33" fmla="*/ 137319 w 731520"/>
              <a:gd name="connsiteY33" fmla="*/ 525939 h 731520"/>
              <a:gd name="connsiteX34" fmla="*/ 205899 w 731520"/>
              <a:gd name="connsiteY34" fmla="*/ 594519 h 731520"/>
              <a:gd name="connsiteX35" fmla="*/ 274479 w 731520"/>
              <a:gd name="connsiteY35" fmla="*/ 525939 h 731520"/>
              <a:gd name="connsiteX36" fmla="*/ 228759 w 731520"/>
              <a:gd name="connsiteY36" fmla="*/ 46150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31520" h="731520">
                <a:moveTo>
                  <a:pt x="594519" y="159"/>
                </a:moveTo>
                <a:cubicBezTo>
                  <a:pt x="518938" y="159"/>
                  <a:pt x="457359" y="61738"/>
                  <a:pt x="457359" y="137319"/>
                </a:cubicBezTo>
                <a:cubicBezTo>
                  <a:pt x="457359" y="212900"/>
                  <a:pt x="518938" y="274479"/>
                  <a:pt x="594519" y="274479"/>
                </a:cubicBezTo>
                <a:cubicBezTo>
                  <a:pt x="670100" y="274479"/>
                  <a:pt x="731679" y="212900"/>
                  <a:pt x="731679" y="137319"/>
                </a:cubicBezTo>
                <a:cubicBezTo>
                  <a:pt x="731679" y="61738"/>
                  <a:pt x="670100" y="159"/>
                  <a:pt x="594519" y="159"/>
                </a:cubicBezTo>
                <a:close/>
                <a:moveTo>
                  <a:pt x="594519" y="183039"/>
                </a:moveTo>
                <a:cubicBezTo>
                  <a:pt x="569230" y="183039"/>
                  <a:pt x="548799" y="162608"/>
                  <a:pt x="548799" y="137319"/>
                </a:cubicBezTo>
                <a:cubicBezTo>
                  <a:pt x="548799" y="112030"/>
                  <a:pt x="569230" y="91599"/>
                  <a:pt x="594519" y="91599"/>
                </a:cubicBezTo>
                <a:cubicBezTo>
                  <a:pt x="619808" y="91599"/>
                  <a:pt x="640239" y="112030"/>
                  <a:pt x="640239" y="137319"/>
                </a:cubicBezTo>
                <a:cubicBezTo>
                  <a:pt x="640239" y="162608"/>
                  <a:pt x="619808" y="183039"/>
                  <a:pt x="594519" y="183039"/>
                </a:cubicBezTo>
                <a:close/>
                <a:moveTo>
                  <a:pt x="365919" y="160179"/>
                </a:moveTo>
                <a:cubicBezTo>
                  <a:pt x="365919" y="71739"/>
                  <a:pt x="294339" y="159"/>
                  <a:pt x="205899" y="159"/>
                </a:cubicBezTo>
                <a:cubicBezTo>
                  <a:pt x="117459" y="159"/>
                  <a:pt x="45879" y="71739"/>
                  <a:pt x="45879" y="160179"/>
                </a:cubicBezTo>
                <a:lnTo>
                  <a:pt x="45879" y="398066"/>
                </a:lnTo>
                <a:cubicBezTo>
                  <a:pt x="17733" y="433356"/>
                  <a:pt x="159" y="477362"/>
                  <a:pt x="159" y="525939"/>
                </a:cubicBezTo>
                <a:cubicBezTo>
                  <a:pt x="159" y="639525"/>
                  <a:pt x="92313" y="731679"/>
                  <a:pt x="205899" y="731679"/>
                </a:cubicBezTo>
                <a:cubicBezTo>
                  <a:pt x="319485" y="731679"/>
                  <a:pt x="411639" y="639525"/>
                  <a:pt x="411639" y="525939"/>
                </a:cubicBezTo>
                <a:cubicBezTo>
                  <a:pt x="411639" y="477362"/>
                  <a:pt x="394065" y="433213"/>
                  <a:pt x="365919" y="398066"/>
                </a:cubicBezTo>
                <a:lnTo>
                  <a:pt x="365919" y="160179"/>
                </a:lnTo>
                <a:close/>
                <a:moveTo>
                  <a:pt x="205899" y="640239"/>
                </a:moveTo>
                <a:cubicBezTo>
                  <a:pt x="142891" y="640239"/>
                  <a:pt x="91599" y="588947"/>
                  <a:pt x="91599" y="525939"/>
                </a:cubicBezTo>
                <a:cubicBezTo>
                  <a:pt x="91599" y="489506"/>
                  <a:pt x="109030" y="456073"/>
                  <a:pt x="137319" y="434785"/>
                </a:cubicBezTo>
                <a:lnTo>
                  <a:pt x="137319" y="160179"/>
                </a:lnTo>
                <a:cubicBezTo>
                  <a:pt x="137319" y="122317"/>
                  <a:pt x="168037" y="91599"/>
                  <a:pt x="205899" y="91599"/>
                </a:cubicBezTo>
                <a:cubicBezTo>
                  <a:pt x="243761" y="91599"/>
                  <a:pt x="274479" y="122317"/>
                  <a:pt x="274479" y="160179"/>
                </a:cubicBezTo>
                <a:lnTo>
                  <a:pt x="274479" y="434785"/>
                </a:lnTo>
                <a:cubicBezTo>
                  <a:pt x="302768" y="455930"/>
                  <a:pt x="320199" y="489506"/>
                  <a:pt x="320199" y="525939"/>
                </a:cubicBezTo>
                <a:cubicBezTo>
                  <a:pt x="320199" y="588947"/>
                  <a:pt x="268907" y="640239"/>
                  <a:pt x="205899" y="640239"/>
                </a:cubicBezTo>
                <a:close/>
                <a:moveTo>
                  <a:pt x="228759" y="461502"/>
                </a:moveTo>
                <a:lnTo>
                  <a:pt x="228759" y="434499"/>
                </a:lnTo>
                <a:cubicBezTo>
                  <a:pt x="228759" y="421926"/>
                  <a:pt x="218472" y="411639"/>
                  <a:pt x="205899" y="411639"/>
                </a:cubicBezTo>
                <a:cubicBezTo>
                  <a:pt x="193326" y="411639"/>
                  <a:pt x="183039" y="421926"/>
                  <a:pt x="183039" y="434499"/>
                </a:cubicBezTo>
                <a:lnTo>
                  <a:pt x="183039" y="461502"/>
                </a:lnTo>
                <a:cubicBezTo>
                  <a:pt x="156464" y="470932"/>
                  <a:pt x="137319" y="496078"/>
                  <a:pt x="137319" y="525939"/>
                </a:cubicBezTo>
                <a:cubicBezTo>
                  <a:pt x="137319" y="563801"/>
                  <a:pt x="168037" y="594519"/>
                  <a:pt x="205899" y="594519"/>
                </a:cubicBezTo>
                <a:cubicBezTo>
                  <a:pt x="243761" y="594519"/>
                  <a:pt x="274479" y="563801"/>
                  <a:pt x="274479" y="525939"/>
                </a:cubicBezTo>
                <a:cubicBezTo>
                  <a:pt x="274479" y="496078"/>
                  <a:pt x="255334" y="470932"/>
                  <a:pt x="228759" y="461502"/>
                </a:cubicBezTo>
                <a:close/>
              </a:path>
            </a:pathLst>
          </a:custGeom>
          <a:solidFill>
            <a:srgbClr val="910830"/>
          </a:solidFill>
          <a:ln w="1414" cap="flat">
            <a:noFill/>
            <a:prstDash val="solid"/>
            <a:miter/>
          </a:ln>
        </p:spPr>
        <p:txBody>
          <a:bodyPr rtlCol="0" anchor="ctr"/>
          <a:lstStyle/>
          <a:p>
            <a:endParaRPr lang="en-GB"/>
          </a:p>
        </p:txBody>
      </p:sp>
      <p:sp>
        <p:nvSpPr>
          <p:cNvPr id="211" name="Grafik 342">
            <a:extLst>
              <a:ext uri="{FF2B5EF4-FFF2-40B4-BE49-F238E27FC236}">
                <a16:creationId xmlns:a16="http://schemas.microsoft.com/office/drawing/2014/main" id="{0558A131-8069-4103-B81F-7BCA6723373F}"/>
              </a:ext>
            </a:extLst>
          </p:cNvPr>
          <p:cNvSpPr/>
          <p:nvPr/>
        </p:nvSpPr>
        <p:spPr>
          <a:xfrm>
            <a:off x="3529852" y="3742723"/>
            <a:ext cx="596279" cy="411805"/>
          </a:xfrm>
          <a:custGeom>
            <a:avLst/>
            <a:gdLst>
              <a:gd name="connsiteX0" fmla="*/ 368752 w 914400"/>
              <a:gd name="connsiteY0" fmla="*/ 336365 h 631507"/>
              <a:gd name="connsiteX1" fmla="*/ 91084 w 914400"/>
              <a:gd name="connsiteY1" fmla="*/ 614033 h 631507"/>
              <a:gd name="connsiteX2" fmla="*/ 42591 w 914400"/>
              <a:gd name="connsiteY2" fmla="*/ 614033 h 631507"/>
              <a:gd name="connsiteX3" fmla="*/ 10204 w 914400"/>
              <a:gd name="connsiteY3" fmla="*/ 581647 h 631507"/>
              <a:gd name="connsiteX4" fmla="*/ 10147 w 914400"/>
              <a:gd name="connsiteY4" fmla="*/ 533211 h 631507"/>
              <a:gd name="connsiteX5" fmla="*/ 230206 w 914400"/>
              <a:gd name="connsiteY5" fmla="*/ 312118 h 631507"/>
              <a:gd name="connsiteX6" fmla="*/ 10148 w 914400"/>
              <a:gd name="connsiteY6" fmla="*/ 91026 h 631507"/>
              <a:gd name="connsiteX7" fmla="*/ 10206 w 914400"/>
              <a:gd name="connsiteY7" fmla="*/ 42590 h 631507"/>
              <a:gd name="connsiteX8" fmla="*/ 42591 w 914400"/>
              <a:gd name="connsiteY8" fmla="*/ 10204 h 631507"/>
              <a:gd name="connsiteX9" fmla="*/ 91084 w 914400"/>
              <a:gd name="connsiteY9" fmla="*/ 10204 h 631507"/>
              <a:gd name="connsiteX10" fmla="*/ 368752 w 914400"/>
              <a:gd name="connsiteY10" fmla="*/ 287872 h 631507"/>
              <a:gd name="connsiteX11" fmla="*/ 368752 w 914400"/>
              <a:gd name="connsiteY11" fmla="*/ 336365 h 631507"/>
              <a:gd name="connsiteX12" fmla="*/ 914562 w 914400"/>
              <a:gd name="connsiteY12" fmla="*/ 597868 h 631507"/>
              <a:gd name="connsiteX13" fmla="*/ 914562 w 914400"/>
              <a:gd name="connsiteY13" fmla="*/ 552148 h 631507"/>
              <a:gd name="connsiteX14" fmla="*/ 880272 w 914400"/>
              <a:gd name="connsiteY14" fmla="*/ 517858 h 631507"/>
              <a:gd name="connsiteX15" fmla="*/ 445931 w 914400"/>
              <a:gd name="connsiteY15" fmla="*/ 517858 h 631507"/>
              <a:gd name="connsiteX16" fmla="*/ 411641 w 914400"/>
              <a:gd name="connsiteY16" fmla="*/ 552148 h 631507"/>
              <a:gd name="connsiteX17" fmla="*/ 411641 w 914400"/>
              <a:gd name="connsiteY17" fmla="*/ 597868 h 631507"/>
              <a:gd name="connsiteX18" fmla="*/ 445931 w 914400"/>
              <a:gd name="connsiteY18" fmla="*/ 632158 h 631507"/>
              <a:gd name="connsiteX19" fmla="*/ 880272 w 914400"/>
              <a:gd name="connsiteY19" fmla="*/ 632158 h 631507"/>
              <a:gd name="connsiteX20" fmla="*/ 914562 w 914400"/>
              <a:gd name="connsiteY20" fmla="*/ 597868 h 63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14400" h="631507">
                <a:moveTo>
                  <a:pt x="368752" y="336365"/>
                </a:moveTo>
                <a:lnTo>
                  <a:pt x="91084" y="614033"/>
                </a:lnTo>
                <a:cubicBezTo>
                  <a:pt x="77693" y="627425"/>
                  <a:pt x="55981" y="627425"/>
                  <a:pt x="42591" y="614033"/>
                </a:cubicBezTo>
                <a:lnTo>
                  <a:pt x="10204" y="581647"/>
                </a:lnTo>
                <a:cubicBezTo>
                  <a:pt x="-3165" y="568279"/>
                  <a:pt x="-3190" y="546612"/>
                  <a:pt x="10147" y="533211"/>
                </a:cubicBezTo>
                <a:lnTo>
                  <a:pt x="230206" y="312118"/>
                </a:lnTo>
                <a:lnTo>
                  <a:pt x="10148" y="91026"/>
                </a:lnTo>
                <a:cubicBezTo>
                  <a:pt x="-3189" y="77626"/>
                  <a:pt x="-3163" y="55959"/>
                  <a:pt x="10206" y="42590"/>
                </a:cubicBezTo>
                <a:lnTo>
                  <a:pt x="42591" y="10204"/>
                </a:lnTo>
                <a:cubicBezTo>
                  <a:pt x="55983" y="-3187"/>
                  <a:pt x="77694" y="-3187"/>
                  <a:pt x="91084" y="10204"/>
                </a:cubicBezTo>
                <a:lnTo>
                  <a:pt x="368752" y="287872"/>
                </a:lnTo>
                <a:cubicBezTo>
                  <a:pt x="382144" y="301262"/>
                  <a:pt x="382144" y="322974"/>
                  <a:pt x="368752" y="336365"/>
                </a:cubicBezTo>
                <a:close/>
                <a:moveTo>
                  <a:pt x="914562" y="597868"/>
                </a:moveTo>
                <a:lnTo>
                  <a:pt x="914562" y="552148"/>
                </a:lnTo>
                <a:cubicBezTo>
                  <a:pt x="914562" y="533210"/>
                  <a:pt x="899210" y="517858"/>
                  <a:pt x="880272" y="517858"/>
                </a:cubicBezTo>
                <a:lnTo>
                  <a:pt x="445931" y="517858"/>
                </a:lnTo>
                <a:cubicBezTo>
                  <a:pt x="426993" y="517858"/>
                  <a:pt x="411641" y="533210"/>
                  <a:pt x="411641" y="552148"/>
                </a:cubicBezTo>
                <a:lnTo>
                  <a:pt x="411641" y="597868"/>
                </a:lnTo>
                <a:cubicBezTo>
                  <a:pt x="411641" y="616806"/>
                  <a:pt x="426993" y="632158"/>
                  <a:pt x="445931" y="632158"/>
                </a:cubicBezTo>
                <a:lnTo>
                  <a:pt x="880272" y="632158"/>
                </a:lnTo>
                <a:cubicBezTo>
                  <a:pt x="899210" y="632158"/>
                  <a:pt x="914562" y="616806"/>
                  <a:pt x="914562" y="597868"/>
                </a:cubicBezTo>
                <a:close/>
              </a:path>
            </a:pathLst>
          </a:custGeom>
          <a:solidFill>
            <a:srgbClr val="910830"/>
          </a:solidFill>
          <a:ln w="1429" cap="flat">
            <a:noFill/>
            <a:prstDash val="solid"/>
            <a:miter/>
          </a:ln>
        </p:spPr>
        <p:txBody>
          <a:bodyPr rtlCol="0" anchor="ctr"/>
          <a:lstStyle/>
          <a:p>
            <a:endParaRPr lang="en-GB"/>
          </a:p>
        </p:txBody>
      </p:sp>
      <p:sp>
        <p:nvSpPr>
          <p:cNvPr id="212" name="Grafik 343">
            <a:extLst>
              <a:ext uri="{FF2B5EF4-FFF2-40B4-BE49-F238E27FC236}">
                <a16:creationId xmlns:a16="http://schemas.microsoft.com/office/drawing/2014/main" id="{F2E99ADB-6B3A-407C-9B2F-56C3E524BA9C}"/>
              </a:ext>
            </a:extLst>
          </p:cNvPr>
          <p:cNvSpPr/>
          <p:nvPr/>
        </p:nvSpPr>
        <p:spPr>
          <a:xfrm>
            <a:off x="4665267" y="3737453"/>
            <a:ext cx="536651" cy="417395"/>
          </a:xfrm>
          <a:custGeom>
            <a:avLst/>
            <a:gdLst>
              <a:gd name="connsiteX0" fmla="*/ 23020 w 822960"/>
              <a:gd name="connsiteY0" fmla="*/ 160 h 640080"/>
              <a:gd name="connsiteX1" fmla="*/ 434500 w 822960"/>
              <a:gd name="connsiteY1" fmla="*/ 160 h 640080"/>
              <a:gd name="connsiteX2" fmla="*/ 457360 w 822960"/>
              <a:gd name="connsiteY2" fmla="*/ 23020 h 640080"/>
              <a:gd name="connsiteX3" fmla="*/ 457360 w 822960"/>
              <a:gd name="connsiteY3" fmla="*/ 160180 h 640080"/>
              <a:gd name="connsiteX4" fmla="*/ 434500 w 822960"/>
              <a:gd name="connsiteY4" fmla="*/ 183040 h 640080"/>
              <a:gd name="connsiteX5" fmla="*/ 383785 w 822960"/>
              <a:gd name="connsiteY5" fmla="*/ 183040 h 640080"/>
              <a:gd name="connsiteX6" fmla="*/ 360925 w 822960"/>
              <a:gd name="connsiteY6" fmla="*/ 160180 h 640080"/>
              <a:gd name="connsiteX7" fmla="*/ 360925 w 822960"/>
              <a:gd name="connsiteY7" fmla="*/ 91600 h 640080"/>
              <a:gd name="connsiteX8" fmla="*/ 282685 w 822960"/>
              <a:gd name="connsiteY8" fmla="*/ 91600 h 640080"/>
              <a:gd name="connsiteX9" fmla="*/ 282685 w 822960"/>
              <a:gd name="connsiteY9" fmla="*/ 548800 h 640080"/>
              <a:gd name="connsiteX10" fmla="*/ 331630 w 822960"/>
              <a:gd name="connsiteY10" fmla="*/ 548800 h 640080"/>
              <a:gd name="connsiteX11" fmla="*/ 354490 w 822960"/>
              <a:gd name="connsiteY11" fmla="*/ 571660 h 640080"/>
              <a:gd name="connsiteX12" fmla="*/ 354490 w 822960"/>
              <a:gd name="connsiteY12" fmla="*/ 617380 h 640080"/>
              <a:gd name="connsiteX13" fmla="*/ 331630 w 822960"/>
              <a:gd name="connsiteY13" fmla="*/ 640240 h 640080"/>
              <a:gd name="connsiteX14" fmla="*/ 125890 w 822960"/>
              <a:gd name="connsiteY14" fmla="*/ 640240 h 640080"/>
              <a:gd name="connsiteX15" fmla="*/ 103030 w 822960"/>
              <a:gd name="connsiteY15" fmla="*/ 617380 h 640080"/>
              <a:gd name="connsiteX16" fmla="*/ 103030 w 822960"/>
              <a:gd name="connsiteY16" fmla="*/ 571660 h 640080"/>
              <a:gd name="connsiteX17" fmla="*/ 125890 w 822960"/>
              <a:gd name="connsiteY17" fmla="*/ 548800 h 640080"/>
              <a:gd name="connsiteX18" fmla="*/ 174835 w 822960"/>
              <a:gd name="connsiteY18" fmla="*/ 548800 h 640080"/>
              <a:gd name="connsiteX19" fmla="*/ 174835 w 822960"/>
              <a:gd name="connsiteY19" fmla="*/ 91600 h 640080"/>
              <a:gd name="connsiteX20" fmla="*/ 96595 w 822960"/>
              <a:gd name="connsiteY20" fmla="*/ 91600 h 640080"/>
              <a:gd name="connsiteX21" fmla="*/ 96595 w 822960"/>
              <a:gd name="connsiteY21" fmla="*/ 160180 h 640080"/>
              <a:gd name="connsiteX22" fmla="*/ 73735 w 822960"/>
              <a:gd name="connsiteY22" fmla="*/ 183040 h 640080"/>
              <a:gd name="connsiteX23" fmla="*/ 23020 w 822960"/>
              <a:gd name="connsiteY23" fmla="*/ 183040 h 640080"/>
              <a:gd name="connsiteX24" fmla="*/ 160 w 822960"/>
              <a:gd name="connsiteY24" fmla="*/ 160180 h 640080"/>
              <a:gd name="connsiteX25" fmla="*/ 160 w 822960"/>
              <a:gd name="connsiteY25" fmla="*/ 23020 h 640080"/>
              <a:gd name="connsiteX26" fmla="*/ 23020 w 822960"/>
              <a:gd name="connsiteY26" fmla="*/ 160 h 640080"/>
              <a:gd name="connsiteX27" fmla="*/ 702116 w 822960"/>
              <a:gd name="connsiteY27" fmla="*/ 6854 h 640080"/>
              <a:gd name="connsiteX28" fmla="*/ 816409 w 822960"/>
              <a:gd name="connsiteY28" fmla="*/ 121155 h 640080"/>
              <a:gd name="connsiteX29" fmla="*/ 800246 w 822960"/>
              <a:gd name="connsiteY29" fmla="*/ 160180 h 640080"/>
              <a:gd name="connsiteX30" fmla="*/ 731680 w 822960"/>
              <a:gd name="connsiteY30" fmla="*/ 160180 h 640080"/>
              <a:gd name="connsiteX31" fmla="*/ 731680 w 822960"/>
              <a:gd name="connsiteY31" fmla="*/ 480220 h 640080"/>
              <a:gd name="connsiteX32" fmla="*/ 800260 w 822960"/>
              <a:gd name="connsiteY32" fmla="*/ 480220 h 640080"/>
              <a:gd name="connsiteX33" fmla="*/ 816423 w 822960"/>
              <a:gd name="connsiteY33" fmla="*/ 519245 h 640080"/>
              <a:gd name="connsiteX34" fmla="*/ 702131 w 822960"/>
              <a:gd name="connsiteY34" fmla="*/ 633546 h 640080"/>
              <a:gd name="connsiteX35" fmla="*/ 669804 w 822960"/>
              <a:gd name="connsiteY35" fmla="*/ 633546 h 640080"/>
              <a:gd name="connsiteX36" fmla="*/ 555511 w 822960"/>
              <a:gd name="connsiteY36" fmla="*/ 519245 h 640080"/>
              <a:gd name="connsiteX37" fmla="*/ 571674 w 822960"/>
              <a:gd name="connsiteY37" fmla="*/ 480220 h 640080"/>
              <a:gd name="connsiteX38" fmla="*/ 640240 w 822960"/>
              <a:gd name="connsiteY38" fmla="*/ 480220 h 640080"/>
              <a:gd name="connsiteX39" fmla="*/ 640240 w 822960"/>
              <a:gd name="connsiteY39" fmla="*/ 160180 h 640080"/>
              <a:gd name="connsiteX40" fmla="*/ 571660 w 822960"/>
              <a:gd name="connsiteY40" fmla="*/ 160180 h 640080"/>
              <a:gd name="connsiteX41" fmla="*/ 555497 w 822960"/>
              <a:gd name="connsiteY41" fmla="*/ 121155 h 640080"/>
              <a:gd name="connsiteX42" fmla="*/ 669789 w 822960"/>
              <a:gd name="connsiteY42" fmla="*/ 6854 h 640080"/>
              <a:gd name="connsiteX43" fmla="*/ 702116 w 822960"/>
              <a:gd name="connsiteY43" fmla="*/ 6854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22960" h="640080">
                <a:moveTo>
                  <a:pt x="23020" y="160"/>
                </a:moveTo>
                <a:lnTo>
                  <a:pt x="434500" y="160"/>
                </a:lnTo>
                <a:cubicBezTo>
                  <a:pt x="447126" y="160"/>
                  <a:pt x="457360" y="10394"/>
                  <a:pt x="457360" y="23020"/>
                </a:cubicBezTo>
                <a:lnTo>
                  <a:pt x="457360" y="160180"/>
                </a:lnTo>
                <a:cubicBezTo>
                  <a:pt x="457360" y="172806"/>
                  <a:pt x="447126" y="183040"/>
                  <a:pt x="434500" y="183040"/>
                </a:cubicBezTo>
                <a:lnTo>
                  <a:pt x="383785" y="183040"/>
                </a:lnTo>
                <a:cubicBezTo>
                  <a:pt x="371159" y="183040"/>
                  <a:pt x="360925" y="172806"/>
                  <a:pt x="360925" y="160180"/>
                </a:cubicBezTo>
                <a:lnTo>
                  <a:pt x="360925" y="91600"/>
                </a:lnTo>
                <a:lnTo>
                  <a:pt x="282685" y="91600"/>
                </a:lnTo>
                <a:lnTo>
                  <a:pt x="282685" y="548800"/>
                </a:lnTo>
                <a:lnTo>
                  <a:pt x="331630" y="548800"/>
                </a:lnTo>
                <a:cubicBezTo>
                  <a:pt x="344256" y="548800"/>
                  <a:pt x="354490" y="559034"/>
                  <a:pt x="354490" y="571660"/>
                </a:cubicBezTo>
                <a:lnTo>
                  <a:pt x="354490" y="617380"/>
                </a:lnTo>
                <a:cubicBezTo>
                  <a:pt x="354490" y="630006"/>
                  <a:pt x="344256" y="640240"/>
                  <a:pt x="331630" y="640240"/>
                </a:cubicBezTo>
                <a:lnTo>
                  <a:pt x="125890" y="640240"/>
                </a:lnTo>
                <a:cubicBezTo>
                  <a:pt x="113264" y="640240"/>
                  <a:pt x="103030" y="630006"/>
                  <a:pt x="103030" y="617380"/>
                </a:cubicBezTo>
                <a:lnTo>
                  <a:pt x="103030" y="571660"/>
                </a:lnTo>
                <a:cubicBezTo>
                  <a:pt x="103030" y="559034"/>
                  <a:pt x="113264" y="548800"/>
                  <a:pt x="125890" y="548800"/>
                </a:cubicBezTo>
                <a:lnTo>
                  <a:pt x="174835" y="548800"/>
                </a:lnTo>
                <a:lnTo>
                  <a:pt x="174835" y="91600"/>
                </a:lnTo>
                <a:lnTo>
                  <a:pt x="96595" y="91600"/>
                </a:lnTo>
                <a:lnTo>
                  <a:pt x="96595" y="160180"/>
                </a:lnTo>
                <a:cubicBezTo>
                  <a:pt x="96595" y="172806"/>
                  <a:pt x="86361" y="183040"/>
                  <a:pt x="73735" y="183040"/>
                </a:cubicBezTo>
                <a:lnTo>
                  <a:pt x="23020" y="183040"/>
                </a:lnTo>
                <a:cubicBezTo>
                  <a:pt x="10394" y="183040"/>
                  <a:pt x="160" y="172806"/>
                  <a:pt x="160" y="160180"/>
                </a:cubicBezTo>
                <a:lnTo>
                  <a:pt x="160" y="23020"/>
                </a:lnTo>
                <a:cubicBezTo>
                  <a:pt x="160" y="10394"/>
                  <a:pt x="10394" y="160"/>
                  <a:pt x="23020" y="160"/>
                </a:cubicBezTo>
                <a:close/>
                <a:moveTo>
                  <a:pt x="702116" y="6854"/>
                </a:moveTo>
                <a:lnTo>
                  <a:pt x="816409" y="121155"/>
                </a:lnTo>
                <a:cubicBezTo>
                  <a:pt x="830705" y="135453"/>
                  <a:pt x="820687" y="160180"/>
                  <a:pt x="800246" y="160180"/>
                </a:cubicBezTo>
                <a:lnTo>
                  <a:pt x="731680" y="160180"/>
                </a:lnTo>
                <a:lnTo>
                  <a:pt x="731680" y="480220"/>
                </a:lnTo>
                <a:lnTo>
                  <a:pt x="800260" y="480220"/>
                </a:lnTo>
                <a:cubicBezTo>
                  <a:pt x="822604" y="480220"/>
                  <a:pt x="829742" y="505925"/>
                  <a:pt x="816423" y="519245"/>
                </a:cubicBezTo>
                <a:lnTo>
                  <a:pt x="702131" y="633546"/>
                </a:lnTo>
                <a:cubicBezTo>
                  <a:pt x="693205" y="642472"/>
                  <a:pt x="678726" y="642469"/>
                  <a:pt x="669804" y="633546"/>
                </a:cubicBezTo>
                <a:lnTo>
                  <a:pt x="555511" y="519245"/>
                </a:lnTo>
                <a:cubicBezTo>
                  <a:pt x="541215" y="504947"/>
                  <a:pt x="551233" y="480220"/>
                  <a:pt x="571674" y="480220"/>
                </a:cubicBezTo>
                <a:lnTo>
                  <a:pt x="640240" y="480220"/>
                </a:lnTo>
                <a:lnTo>
                  <a:pt x="640240" y="160180"/>
                </a:lnTo>
                <a:lnTo>
                  <a:pt x="571660" y="160180"/>
                </a:lnTo>
                <a:cubicBezTo>
                  <a:pt x="549316" y="160180"/>
                  <a:pt x="542178" y="134475"/>
                  <a:pt x="555497" y="121155"/>
                </a:cubicBezTo>
                <a:lnTo>
                  <a:pt x="669789" y="6854"/>
                </a:lnTo>
                <a:cubicBezTo>
                  <a:pt x="678715" y="-2073"/>
                  <a:pt x="693194" y="-2069"/>
                  <a:pt x="702116" y="6854"/>
                </a:cubicBezTo>
                <a:close/>
              </a:path>
            </a:pathLst>
          </a:custGeom>
          <a:solidFill>
            <a:srgbClr val="910830"/>
          </a:solidFill>
          <a:ln w="1422" cap="flat">
            <a:noFill/>
            <a:prstDash val="solid"/>
            <a:miter/>
          </a:ln>
        </p:spPr>
        <p:txBody>
          <a:bodyPr rtlCol="0" anchor="ctr"/>
          <a:lstStyle/>
          <a:p>
            <a:endParaRPr lang="en-GB"/>
          </a:p>
        </p:txBody>
      </p:sp>
      <p:sp>
        <p:nvSpPr>
          <p:cNvPr id="213" name="Grafik 344">
            <a:extLst>
              <a:ext uri="{FF2B5EF4-FFF2-40B4-BE49-F238E27FC236}">
                <a16:creationId xmlns:a16="http://schemas.microsoft.com/office/drawing/2014/main" id="{F0C056E5-2437-4D66-9383-7C4EC73E82E6}"/>
              </a:ext>
            </a:extLst>
          </p:cNvPr>
          <p:cNvSpPr/>
          <p:nvPr/>
        </p:nvSpPr>
        <p:spPr>
          <a:xfrm>
            <a:off x="8072753" y="3737453"/>
            <a:ext cx="417395" cy="417395"/>
          </a:xfrm>
          <a:custGeom>
            <a:avLst/>
            <a:gdLst>
              <a:gd name="connsiteX0" fmla="*/ 23020 w 640080"/>
              <a:gd name="connsiteY0" fmla="*/ 160 h 640080"/>
              <a:gd name="connsiteX1" fmla="*/ 617380 w 640080"/>
              <a:gd name="connsiteY1" fmla="*/ 160 h 640080"/>
              <a:gd name="connsiteX2" fmla="*/ 640240 w 640080"/>
              <a:gd name="connsiteY2" fmla="*/ 23020 h 640080"/>
              <a:gd name="connsiteX3" fmla="*/ 640240 w 640080"/>
              <a:gd name="connsiteY3" fmla="*/ 160180 h 640080"/>
              <a:gd name="connsiteX4" fmla="*/ 617380 w 640080"/>
              <a:gd name="connsiteY4" fmla="*/ 183040 h 640080"/>
              <a:gd name="connsiteX5" fmla="*/ 566665 w 640080"/>
              <a:gd name="connsiteY5" fmla="*/ 183040 h 640080"/>
              <a:gd name="connsiteX6" fmla="*/ 543805 w 640080"/>
              <a:gd name="connsiteY6" fmla="*/ 160180 h 640080"/>
              <a:gd name="connsiteX7" fmla="*/ 543805 w 640080"/>
              <a:gd name="connsiteY7" fmla="*/ 91600 h 640080"/>
              <a:gd name="connsiteX8" fmla="*/ 374126 w 640080"/>
              <a:gd name="connsiteY8" fmla="*/ 91600 h 640080"/>
              <a:gd name="connsiteX9" fmla="*/ 374126 w 640080"/>
              <a:gd name="connsiteY9" fmla="*/ 274480 h 640080"/>
              <a:gd name="connsiteX10" fmla="*/ 423070 w 640080"/>
              <a:gd name="connsiteY10" fmla="*/ 274480 h 640080"/>
              <a:gd name="connsiteX11" fmla="*/ 445930 w 640080"/>
              <a:gd name="connsiteY11" fmla="*/ 297340 h 640080"/>
              <a:gd name="connsiteX12" fmla="*/ 445930 w 640080"/>
              <a:gd name="connsiteY12" fmla="*/ 343060 h 640080"/>
              <a:gd name="connsiteX13" fmla="*/ 423070 w 640080"/>
              <a:gd name="connsiteY13" fmla="*/ 365920 h 640080"/>
              <a:gd name="connsiteX14" fmla="*/ 217330 w 640080"/>
              <a:gd name="connsiteY14" fmla="*/ 365920 h 640080"/>
              <a:gd name="connsiteX15" fmla="*/ 194470 w 640080"/>
              <a:gd name="connsiteY15" fmla="*/ 343060 h 640080"/>
              <a:gd name="connsiteX16" fmla="*/ 194470 w 640080"/>
              <a:gd name="connsiteY16" fmla="*/ 297340 h 640080"/>
              <a:gd name="connsiteX17" fmla="*/ 217330 w 640080"/>
              <a:gd name="connsiteY17" fmla="*/ 274480 h 640080"/>
              <a:gd name="connsiteX18" fmla="*/ 266275 w 640080"/>
              <a:gd name="connsiteY18" fmla="*/ 274480 h 640080"/>
              <a:gd name="connsiteX19" fmla="*/ 266275 w 640080"/>
              <a:gd name="connsiteY19" fmla="*/ 91600 h 640080"/>
              <a:gd name="connsiteX20" fmla="*/ 96595 w 640080"/>
              <a:gd name="connsiteY20" fmla="*/ 91600 h 640080"/>
              <a:gd name="connsiteX21" fmla="*/ 96595 w 640080"/>
              <a:gd name="connsiteY21" fmla="*/ 160180 h 640080"/>
              <a:gd name="connsiteX22" fmla="*/ 73735 w 640080"/>
              <a:gd name="connsiteY22" fmla="*/ 183040 h 640080"/>
              <a:gd name="connsiteX23" fmla="*/ 23020 w 640080"/>
              <a:gd name="connsiteY23" fmla="*/ 183040 h 640080"/>
              <a:gd name="connsiteX24" fmla="*/ 160 w 640080"/>
              <a:gd name="connsiteY24" fmla="*/ 160180 h 640080"/>
              <a:gd name="connsiteX25" fmla="*/ 160 w 640080"/>
              <a:gd name="connsiteY25" fmla="*/ 23020 h 640080"/>
              <a:gd name="connsiteX26" fmla="*/ 23020 w 640080"/>
              <a:gd name="connsiteY26" fmla="*/ 160 h 640080"/>
              <a:gd name="connsiteX27" fmla="*/ 633547 w 640080"/>
              <a:gd name="connsiteY27" fmla="*/ 486910 h 640080"/>
              <a:gd name="connsiteX28" fmla="*/ 519245 w 640080"/>
              <a:gd name="connsiteY28" fmla="*/ 372617 h 640080"/>
              <a:gd name="connsiteX29" fmla="*/ 480220 w 640080"/>
              <a:gd name="connsiteY29" fmla="*/ 388780 h 640080"/>
              <a:gd name="connsiteX30" fmla="*/ 480220 w 640080"/>
              <a:gd name="connsiteY30" fmla="*/ 457360 h 640080"/>
              <a:gd name="connsiteX31" fmla="*/ 160180 w 640080"/>
              <a:gd name="connsiteY31" fmla="*/ 457360 h 640080"/>
              <a:gd name="connsiteX32" fmla="*/ 160180 w 640080"/>
              <a:gd name="connsiteY32" fmla="*/ 388795 h 640080"/>
              <a:gd name="connsiteX33" fmla="*/ 121155 w 640080"/>
              <a:gd name="connsiteY33" fmla="*/ 372631 h 640080"/>
              <a:gd name="connsiteX34" fmla="*/ 6854 w 640080"/>
              <a:gd name="connsiteY34" fmla="*/ 486924 h 640080"/>
              <a:gd name="connsiteX35" fmla="*/ 6854 w 640080"/>
              <a:gd name="connsiteY35" fmla="*/ 519251 h 640080"/>
              <a:gd name="connsiteX36" fmla="*/ 121155 w 640080"/>
              <a:gd name="connsiteY36" fmla="*/ 633544 h 640080"/>
              <a:gd name="connsiteX37" fmla="*/ 160180 w 640080"/>
              <a:gd name="connsiteY37" fmla="*/ 617380 h 640080"/>
              <a:gd name="connsiteX38" fmla="*/ 160180 w 640080"/>
              <a:gd name="connsiteY38" fmla="*/ 548800 h 640080"/>
              <a:gd name="connsiteX39" fmla="*/ 480220 w 640080"/>
              <a:gd name="connsiteY39" fmla="*/ 548800 h 640080"/>
              <a:gd name="connsiteX40" fmla="*/ 480220 w 640080"/>
              <a:gd name="connsiteY40" fmla="*/ 617366 h 640080"/>
              <a:gd name="connsiteX41" fmla="*/ 519245 w 640080"/>
              <a:gd name="connsiteY41" fmla="*/ 633529 h 640080"/>
              <a:gd name="connsiteX42" fmla="*/ 633547 w 640080"/>
              <a:gd name="connsiteY42" fmla="*/ 519237 h 640080"/>
              <a:gd name="connsiteX43" fmla="*/ 633547 w 640080"/>
              <a:gd name="connsiteY43" fmla="*/ 48691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0080" h="640080">
                <a:moveTo>
                  <a:pt x="23020" y="160"/>
                </a:moveTo>
                <a:lnTo>
                  <a:pt x="617380" y="160"/>
                </a:lnTo>
                <a:cubicBezTo>
                  <a:pt x="630006" y="160"/>
                  <a:pt x="640240" y="10394"/>
                  <a:pt x="640240" y="23020"/>
                </a:cubicBezTo>
                <a:lnTo>
                  <a:pt x="640240" y="160180"/>
                </a:lnTo>
                <a:cubicBezTo>
                  <a:pt x="640240" y="172806"/>
                  <a:pt x="630006" y="183040"/>
                  <a:pt x="617380" y="183040"/>
                </a:cubicBezTo>
                <a:lnTo>
                  <a:pt x="566665" y="183040"/>
                </a:lnTo>
                <a:cubicBezTo>
                  <a:pt x="554040" y="183040"/>
                  <a:pt x="543805" y="172806"/>
                  <a:pt x="543805" y="160180"/>
                </a:cubicBezTo>
                <a:lnTo>
                  <a:pt x="543805" y="91600"/>
                </a:lnTo>
                <a:lnTo>
                  <a:pt x="374126" y="91600"/>
                </a:lnTo>
                <a:lnTo>
                  <a:pt x="374126" y="274480"/>
                </a:lnTo>
                <a:lnTo>
                  <a:pt x="423070" y="274480"/>
                </a:lnTo>
                <a:cubicBezTo>
                  <a:pt x="435696" y="274480"/>
                  <a:pt x="445930" y="284714"/>
                  <a:pt x="445930" y="297340"/>
                </a:cubicBezTo>
                <a:lnTo>
                  <a:pt x="445930" y="343060"/>
                </a:lnTo>
                <a:cubicBezTo>
                  <a:pt x="445930" y="355686"/>
                  <a:pt x="435696" y="365920"/>
                  <a:pt x="423070" y="365920"/>
                </a:cubicBezTo>
                <a:lnTo>
                  <a:pt x="217330" y="365920"/>
                </a:lnTo>
                <a:cubicBezTo>
                  <a:pt x="204704" y="365920"/>
                  <a:pt x="194470" y="355686"/>
                  <a:pt x="194470" y="343060"/>
                </a:cubicBezTo>
                <a:lnTo>
                  <a:pt x="194470" y="297340"/>
                </a:lnTo>
                <a:cubicBezTo>
                  <a:pt x="194470" y="284714"/>
                  <a:pt x="204704" y="274480"/>
                  <a:pt x="217330" y="274480"/>
                </a:cubicBezTo>
                <a:lnTo>
                  <a:pt x="266275" y="274480"/>
                </a:lnTo>
                <a:lnTo>
                  <a:pt x="266275" y="91600"/>
                </a:lnTo>
                <a:lnTo>
                  <a:pt x="96595" y="91600"/>
                </a:lnTo>
                <a:lnTo>
                  <a:pt x="96595" y="160180"/>
                </a:lnTo>
                <a:cubicBezTo>
                  <a:pt x="96595" y="172806"/>
                  <a:pt x="86361" y="183040"/>
                  <a:pt x="73735" y="183040"/>
                </a:cubicBezTo>
                <a:lnTo>
                  <a:pt x="23020" y="183040"/>
                </a:lnTo>
                <a:cubicBezTo>
                  <a:pt x="10394" y="183040"/>
                  <a:pt x="160" y="172806"/>
                  <a:pt x="160" y="160180"/>
                </a:cubicBezTo>
                <a:lnTo>
                  <a:pt x="160" y="23020"/>
                </a:lnTo>
                <a:cubicBezTo>
                  <a:pt x="160" y="10394"/>
                  <a:pt x="10394" y="160"/>
                  <a:pt x="23020" y="160"/>
                </a:cubicBezTo>
                <a:close/>
                <a:moveTo>
                  <a:pt x="633547" y="486910"/>
                </a:moveTo>
                <a:lnTo>
                  <a:pt x="519245" y="372617"/>
                </a:lnTo>
                <a:cubicBezTo>
                  <a:pt x="505925" y="359298"/>
                  <a:pt x="480220" y="366437"/>
                  <a:pt x="480220" y="388780"/>
                </a:cubicBezTo>
                <a:lnTo>
                  <a:pt x="480220" y="457360"/>
                </a:lnTo>
                <a:lnTo>
                  <a:pt x="160180" y="457360"/>
                </a:lnTo>
                <a:lnTo>
                  <a:pt x="160180" y="388795"/>
                </a:lnTo>
                <a:cubicBezTo>
                  <a:pt x="160180" y="368353"/>
                  <a:pt x="135453" y="358335"/>
                  <a:pt x="121155" y="372631"/>
                </a:cubicBezTo>
                <a:lnTo>
                  <a:pt x="6854" y="486924"/>
                </a:lnTo>
                <a:cubicBezTo>
                  <a:pt x="-2069" y="495847"/>
                  <a:pt x="-2071" y="510325"/>
                  <a:pt x="6854" y="519251"/>
                </a:cubicBezTo>
                <a:lnTo>
                  <a:pt x="121155" y="633544"/>
                </a:lnTo>
                <a:cubicBezTo>
                  <a:pt x="134476" y="646863"/>
                  <a:pt x="160180" y="639723"/>
                  <a:pt x="160180" y="617380"/>
                </a:cubicBezTo>
                <a:lnTo>
                  <a:pt x="160180" y="548800"/>
                </a:lnTo>
                <a:lnTo>
                  <a:pt x="480220" y="548800"/>
                </a:lnTo>
                <a:lnTo>
                  <a:pt x="480220" y="617366"/>
                </a:lnTo>
                <a:cubicBezTo>
                  <a:pt x="480220" y="637807"/>
                  <a:pt x="504948" y="647826"/>
                  <a:pt x="519245" y="633529"/>
                </a:cubicBezTo>
                <a:lnTo>
                  <a:pt x="633547" y="519237"/>
                </a:lnTo>
                <a:cubicBezTo>
                  <a:pt x="642469" y="510314"/>
                  <a:pt x="642473" y="495835"/>
                  <a:pt x="633547" y="486910"/>
                </a:cubicBezTo>
                <a:close/>
              </a:path>
            </a:pathLst>
          </a:custGeom>
          <a:solidFill>
            <a:srgbClr val="910830"/>
          </a:solidFill>
          <a:ln w="1424" cap="flat">
            <a:noFill/>
            <a:prstDash val="solid"/>
            <a:miter/>
          </a:ln>
        </p:spPr>
        <p:txBody>
          <a:bodyPr rtlCol="0" anchor="ctr"/>
          <a:lstStyle/>
          <a:p>
            <a:endParaRPr lang="en-GB"/>
          </a:p>
        </p:txBody>
      </p:sp>
      <p:sp>
        <p:nvSpPr>
          <p:cNvPr id="214" name="Grafik 345">
            <a:extLst>
              <a:ext uri="{FF2B5EF4-FFF2-40B4-BE49-F238E27FC236}">
                <a16:creationId xmlns:a16="http://schemas.microsoft.com/office/drawing/2014/main" id="{59E47660-6C5F-4E8A-9034-00BDA8FED919}"/>
              </a:ext>
            </a:extLst>
          </p:cNvPr>
          <p:cNvSpPr/>
          <p:nvPr/>
        </p:nvSpPr>
        <p:spPr>
          <a:xfrm>
            <a:off x="7594488" y="3737454"/>
            <a:ext cx="477023" cy="417395"/>
          </a:xfrm>
          <a:custGeom>
            <a:avLst/>
            <a:gdLst>
              <a:gd name="connsiteX0" fmla="*/ 213519 w 731520"/>
              <a:gd name="connsiteY0" fmla="*/ 34449 h 640080"/>
              <a:gd name="connsiteX1" fmla="*/ 213519 w 731520"/>
              <a:gd name="connsiteY1" fmla="*/ 148749 h 640080"/>
              <a:gd name="connsiteX2" fmla="*/ 179229 w 731520"/>
              <a:gd name="connsiteY2" fmla="*/ 183039 h 640080"/>
              <a:gd name="connsiteX3" fmla="*/ 34449 w 731520"/>
              <a:gd name="connsiteY3" fmla="*/ 183039 h 640080"/>
              <a:gd name="connsiteX4" fmla="*/ 159 w 731520"/>
              <a:gd name="connsiteY4" fmla="*/ 148749 h 640080"/>
              <a:gd name="connsiteX5" fmla="*/ 159 w 731520"/>
              <a:gd name="connsiteY5" fmla="*/ 34449 h 640080"/>
              <a:gd name="connsiteX6" fmla="*/ 34449 w 731520"/>
              <a:gd name="connsiteY6" fmla="*/ 159 h 640080"/>
              <a:gd name="connsiteX7" fmla="*/ 179229 w 731520"/>
              <a:gd name="connsiteY7" fmla="*/ 159 h 640080"/>
              <a:gd name="connsiteX8" fmla="*/ 213519 w 731520"/>
              <a:gd name="connsiteY8" fmla="*/ 34449 h 640080"/>
              <a:gd name="connsiteX9" fmla="*/ 472600 w 731520"/>
              <a:gd name="connsiteY9" fmla="*/ 377349 h 640080"/>
              <a:gd name="connsiteX10" fmla="*/ 472600 w 731520"/>
              <a:gd name="connsiteY10" fmla="*/ 263049 h 640080"/>
              <a:gd name="connsiteX11" fmla="*/ 438310 w 731520"/>
              <a:gd name="connsiteY11" fmla="*/ 228759 h 640080"/>
              <a:gd name="connsiteX12" fmla="*/ 293529 w 731520"/>
              <a:gd name="connsiteY12" fmla="*/ 228759 h 640080"/>
              <a:gd name="connsiteX13" fmla="*/ 259239 w 731520"/>
              <a:gd name="connsiteY13" fmla="*/ 263049 h 640080"/>
              <a:gd name="connsiteX14" fmla="*/ 259239 w 731520"/>
              <a:gd name="connsiteY14" fmla="*/ 377349 h 640080"/>
              <a:gd name="connsiteX15" fmla="*/ 293529 w 731520"/>
              <a:gd name="connsiteY15" fmla="*/ 411639 h 640080"/>
              <a:gd name="connsiteX16" fmla="*/ 438308 w 731520"/>
              <a:gd name="connsiteY16" fmla="*/ 411639 h 640080"/>
              <a:gd name="connsiteX17" fmla="*/ 472600 w 731520"/>
              <a:gd name="connsiteY17" fmla="*/ 377349 h 640080"/>
              <a:gd name="connsiteX18" fmla="*/ 518320 w 731520"/>
              <a:gd name="connsiteY18" fmla="*/ 34449 h 640080"/>
              <a:gd name="connsiteX19" fmla="*/ 518320 w 731520"/>
              <a:gd name="connsiteY19" fmla="*/ 148749 h 640080"/>
              <a:gd name="connsiteX20" fmla="*/ 552610 w 731520"/>
              <a:gd name="connsiteY20" fmla="*/ 183039 h 640080"/>
              <a:gd name="connsiteX21" fmla="*/ 697389 w 731520"/>
              <a:gd name="connsiteY21" fmla="*/ 183039 h 640080"/>
              <a:gd name="connsiteX22" fmla="*/ 731679 w 731520"/>
              <a:gd name="connsiteY22" fmla="*/ 148749 h 640080"/>
              <a:gd name="connsiteX23" fmla="*/ 731679 w 731520"/>
              <a:gd name="connsiteY23" fmla="*/ 34449 h 640080"/>
              <a:gd name="connsiteX24" fmla="*/ 697389 w 731520"/>
              <a:gd name="connsiteY24" fmla="*/ 159 h 640080"/>
              <a:gd name="connsiteX25" fmla="*/ 552610 w 731520"/>
              <a:gd name="connsiteY25" fmla="*/ 159 h 640080"/>
              <a:gd name="connsiteX26" fmla="*/ 518320 w 731520"/>
              <a:gd name="connsiteY26" fmla="*/ 34449 h 640080"/>
              <a:gd name="connsiteX27" fmla="*/ 472600 w 731520"/>
              <a:gd name="connsiteY27" fmla="*/ 148749 h 640080"/>
              <a:gd name="connsiteX28" fmla="*/ 472600 w 731520"/>
              <a:gd name="connsiteY28" fmla="*/ 34449 h 640080"/>
              <a:gd name="connsiteX29" fmla="*/ 438310 w 731520"/>
              <a:gd name="connsiteY29" fmla="*/ 159 h 640080"/>
              <a:gd name="connsiteX30" fmla="*/ 293529 w 731520"/>
              <a:gd name="connsiteY30" fmla="*/ 159 h 640080"/>
              <a:gd name="connsiteX31" fmla="*/ 259239 w 731520"/>
              <a:gd name="connsiteY31" fmla="*/ 34449 h 640080"/>
              <a:gd name="connsiteX32" fmla="*/ 259239 w 731520"/>
              <a:gd name="connsiteY32" fmla="*/ 148749 h 640080"/>
              <a:gd name="connsiteX33" fmla="*/ 293529 w 731520"/>
              <a:gd name="connsiteY33" fmla="*/ 183039 h 640080"/>
              <a:gd name="connsiteX34" fmla="*/ 438308 w 731520"/>
              <a:gd name="connsiteY34" fmla="*/ 183039 h 640080"/>
              <a:gd name="connsiteX35" fmla="*/ 472600 w 731520"/>
              <a:gd name="connsiteY35" fmla="*/ 148749 h 640080"/>
              <a:gd name="connsiteX36" fmla="*/ 179229 w 731520"/>
              <a:gd name="connsiteY36" fmla="*/ 228759 h 640080"/>
              <a:gd name="connsiteX37" fmla="*/ 34449 w 731520"/>
              <a:gd name="connsiteY37" fmla="*/ 228759 h 640080"/>
              <a:gd name="connsiteX38" fmla="*/ 159 w 731520"/>
              <a:gd name="connsiteY38" fmla="*/ 263049 h 640080"/>
              <a:gd name="connsiteX39" fmla="*/ 159 w 731520"/>
              <a:gd name="connsiteY39" fmla="*/ 377349 h 640080"/>
              <a:gd name="connsiteX40" fmla="*/ 34449 w 731520"/>
              <a:gd name="connsiteY40" fmla="*/ 411639 h 640080"/>
              <a:gd name="connsiteX41" fmla="*/ 179229 w 731520"/>
              <a:gd name="connsiteY41" fmla="*/ 411639 h 640080"/>
              <a:gd name="connsiteX42" fmla="*/ 213519 w 731520"/>
              <a:gd name="connsiteY42" fmla="*/ 377349 h 640080"/>
              <a:gd name="connsiteX43" fmla="*/ 213519 w 731520"/>
              <a:gd name="connsiteY43" fmla="*/ 263049 h 640080"/>
              <a:gd name="connsiteX44" fmla="*/ 179229 w 731520"/>
              <a:gd name="connsiteY44" fmla="*/ 228759 h 640080"/>
              <a:gd name="connsiteX45" fmla="*/ 159 w 731520"/>
              <a:gd name="connsiteY45" fmla="*/ 491649 h 640080"/>
              <a:gd name="connsiteX46" fmla="*/ 159 w 731520"/>
              <a:gd name="connsiteY46" fmla="*/ 605949 h 640080"/>
              <a:gd name="connsiteX47" fmla="*/ 34449 w 731520"/>
              <a:gd name="connsiteY47" fmla="*/ 640239 h 640080"/>
              <a:gd name="connsiteX48" fmla="*/ 179229 w 731520"/>
              <a:gd name="connsiteY48" fmla="*/ 640239 h 640080"/>
              <a:gd name="connsiteX49" fmla="*/ 213519 w 731520"/>
              <a:gd name="connsiteY49" fmla="*/ 605949 h 640080"/>
              <a:gd name="connsiteX50" fmla="*/ 213519 w 731520"/>
              <a:gd name="connsiteY50" fmla="*/ 491649 h 640080"/>
              <a:gd name="connsiteX51" fmla="*/ 179229 w 731520"/>
              <a:gd name="connsiteY51" fmla="*/ 457359 h 640080"/>
              <a:gd name="connsiteX52" fmla="*/ 34449 w 731520"/>
              <a:gd name="connsiteY52" fmla="*/ 457359 h 640080"/>
              <a:gd name="connsiteX53" fmla="*/ 159 w 731520"/>
              <a:gd name="connsiteY53" fmla="*/ 491649 h 640080"/>
              <a:gd name="connsiteX54" fmla="*/ 552610 w 731520"/>
              <a:gd name="connsiteY54" fmla="*/ 411639 h 640080"/>
              <a:gd name="connsiteX55" fmla="*/ 697389 w 731520"/>
              <a:gd name="connsiteY55" fmla="*/ 411639 h 640080"/>
              <a:gd name="connsiteX56" fmla="*/ 731679 w 731520"/>
              <a:gd name="connsiteY56" fmla="*/ 377349 h 640080"/>
              <a:gd name="connsiteX57" fmla="*/ 731679 w 731520"/>
              <a:gd name="connsiteY57" fmla="*/ 263049 h 640080"/>
              <a:gd name="connsiteX58" fmla="*/ 697389 w 731520"/>
              <a:gd name="connsiteY58" fmla="*/ 228759 h 640080"/>
              <a:gd name="connsiteX59" fmla="*/ 552610 w 731520"/>
              <a:gd name="connsiteY59" fmla="*/ 228759 h 640080"/>
              <a:gd name="connsiteX60" fmla="*/ 518320 w 731520"/>
              <a:gd name="connsiteY60" fmla="*/ 263049 h 640080"/>
              <a:gd name="connsiteX61" fmla="*/ 518320 w 731520"/>
              <a:gd name="connsiteY61" fmla="*/ 377349 h 640080"/>
              <a:gd name="connsiteX62" fmla="*/ 552610 w 731520"/>
              <a:gd name="connsiteY62" fmla="*/ 411639 h 640080"/>
              <a:gd name="connsiteX63" fmla="*/ 552610 w 731520"/>
              <a:gd name="connsiteY63" fmla="*/ 640239 h 640080"/>
              <a:gd name="connsiteX64" fmla="*/ 697389 w 731520"/>
              <a:gd name="connsiteY64" fmla="*/ 640239 h 640080"/>
              <a:gd name="connsiteX65" fmla="*/ 731679 w 731520"/>
              <a:gd name="connsiteY65" fmla="*/ 605949 h 640080"/>
              <a:gd name="connsiteX66" fmla="*/ 731679 w 731520"/>
              <a:gd name="connsiteY66" fmla="*/ 491649 h 640080"/>
              <a:gd name="connsiteX67" fmla="*/ 697389 w 731520"/>
              <a:gd name="connsiteY67" fmla="*/ 457359 h 640080"/>
              <a:gd name="connsiteX68" fmla="*/ 552610 w 731520"/>
              <a:gd name="connsiteY68" fmla="*/ 457359 h 640080"/>
              <a:gd name="connsiteX69" fmla="*/ 518320 w 731520"/>
              <a:gd name="connsiteY69" fmla="*/ 491649 h 640080"/>
              <a:gd name="connsiteX70" fmla="*/ 518320 w 731520"/>
              <a:gd name="connsiteY70" fmla="*/ 605949 h 640080"/>
              <a:gd name="connsiteX71" fmla="*/ 552610 w 731520"/>
              <a:gd name="connsiteY71" fmla="*/ 640239 h 640080"/>
              <a:gd name="connsiteX72" fmla="*/ 259239 w 731520"/>
              <a:gd name="connsiteY72" fmla="*/ 491649 h 640080"/>
              <a:gd name="connsiteX73" fmla="*/ 259239 w 731520"/>
              <a:gd name="connsiteY73" fmla="*/ 605949 h 640080"/>
              <a:gd name="connsiteX74" fmla="*/ 293529 w 731520"/>
              <a:gd name="connsiteY74" fmla="*/ 640239 h 640080"/>
              <a:gd name="connsiteX75" fmla="*/ 438308 w 731520"/>
              <a:gd name="connsiteY75" fmla="*/ 640239 h 640080"/>
              <a:gd name="connsiteX76" fmla="*/ 472598 w 731520"/>
              <a:gd name="connsiteY76" fmla="*/ 605949 h 640080"/>
              <a:gd name="connsiteX77" fmla="*/ 472598 w 731520"/>
              <a:gd name="connsiteY77" fmla="*/ 491649 h 640080"/>
              <a:gd name="connsiteX78" fmla="*/ 438308 w 731520"/>
              <a:gd name="connsiteY78" fmla="*/ 457359 h 640080"/>
              <a:gd name="connsiteX79" fmla="*/ 293529 w 731520"/>
              <a:gd name="connsiteY79" fmla="*/ 457359 h 640080"/>
              <a:gd name="connsiteX80" fmla="*/ 259239 w 731520"/>
              <a:gd name="connsiteY80" fmla="*/ 49164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731520" h="640080">
                <a:moveTo>
                  <a:pt x="213519" y="34449"/>
                </a:moveTo>
                <a:lnTo>
                  <a:pt x="213519" y="148749"/>
                </a:lnTo>
                <a:cubicBezTo>
                  <a:pt x="213519" y="167687"/>
                  <a:pt x="198167" y="183039"/>
                  <a:pt x="179229" y="183039"/>
                </a:cubicBezTo>
                <a:lnTo>
                  <a:pt x="34449" y="183039"/>
                </a:lnTo>
                <a:cubicBezTo>
                  <a:pt x="15511" y="183039"/>
                  <a:pt x="159" y="167687"/>
                  <a:pt x="159" y="148749"/>
                </a:cubicBezTo>
                <a:lnTo>
                  <a:pt x="159" y="34449"/>
                </a:lnTo>
                <a:cubicBezTo>
                  <a:pt x="159" y="15511"/>
                  <a:pt x="15511" y="159"/>
                  <a:pt x="34449" y="159"/>
                </a:cubicBezTo>
                <a:lnTo>
                  <a:pt x="179229" y="159"/>
                </a:lnTo>
                <a:cubicBezTo>
                  <a:pt x="198167" y="159"/>
                  <a:pt x="213519" y="15511"/>
                  <a:pt x="213519" y="34449"/>
                </a:cubicBezTo>
                <a:close/>
                <a:moveTo>
                  <a:pt x="472600" y="377349"/>
                </a:moveTo>
                <a:lnTo>
                  <a:pt x="472600" y="263049"/>
                </a:lnTo>
                <a:cubicBezTo>
                  <a:pt x="472600" y="244111"/>
                  <a:pt x="457248" y="228759"/>
                  <a:pt x="438310" y="228759"/>
                </a:cubicBezTo>
                <a:lnTo>
                  <a:pt x="293529" y="228759"/>
                </a:lnTo>
                <a:cubicBezTo>
                  <a:pt x="274591" y="228759"/>
                  <a:pt x="259239" y="244111"/>
                  <a:pt x="259239" y="263049"/>
                </a:cubicBezTo>
                <a:lnTo>
                  <a:pt x="259239" y="377349"/>
                </a:lnTo>
                <a:cubicBezTo>
                  <a:pt x="259239" y="396287"/>
                  <a:pt x="274591" y="411639"/>
                  <a:pt x="293529" y="411639"/>
                </a:cubicBezTo>
                <a:lnTo>
                  <a:pt x="438308" y="411639"/>
                </a:lnTo>
                <a:cubicBezTo>
                  <a:pt x="457248" y="411639"/>
                  <a:pt x="472600" y="396287"/>
                  <a:pt x="472600" y="377349"/>
                </a:cubicBezTo>
                <a:close/>
                <a:moveTo>
                  <a:pt x="518320" y="34449"/>
                </a:moveTo>
                <a:lnTo>
                  <a:pt x="518320" y="148749"/>
                </a:lnTo>
                <a:cubicBezTo>
                  <a:pt x="518320" y="167687"/>
                  <a:pt x="533671" y="183039"/>
                  <a:pt x="552610" y="183039"/>
                </a:cubicBezTo>
                <a:lnTo>
                  <a:pt x="697389" y="183039"/>
                </a:lnTo>
                <a:cubicBezTo>
                  <a:pt x="716327" y="183039"/>
                  <a:pt x="731679" y="167687"/>
                  <a:pt x="731679" y="148749"/>
                </a:cubicBezTo>
                <a:lnTo>
                  <a:pt x="731679" y="34449"/>
                </a:lnTo>
                <a:cubicBezTo>
                  <a:pt x="731679" y="15511"/>
                  <a:pt x="716327" y="159"/>
                  <a:pt x="697389" y="159"/>
                </a:cubicBezTo>
                <a:lnTo>
                  <a:pt x="552610" y="159"/>
                </a:lnTo>
                <a:cubicBezTo>
                  <a:pt x="533671" y="159"/>
                  <a:pt x="518320" y="15511"/>
                  <a:pt x="518320" y="34449"/>
                </a:cubicBezTo>
                <a:close/>
                <a:moveTo>
                  <a:pt x="472600" y="148749"/>
                </a:moveTo>
                <a:lnTo>
                  <a:pt x="472600" y="34449"/>
                </a:lnTo>
                <a:cubicBezTo>
                  <a:pt x="472600" y="15511"/>
                  <a:pt x="457248" y="159"/>
                  <a:pt x="438310" y="159"/>
                </a:cubicBezTo>
                <a:lnTo>
                  <a:pt x="293529" y="159"/>
                </a:lnTo>
                <a:cubicBezTo>
                  <a:pt x="274591" y="159"/>
                  <a:pt x="259239" y="15511"/>
                  <a:pt x="259239" y="34449"/>
                </a:cubicBezTo>
                <a:lnTo>
                  <a:pt x="259239" y="148749"/>
                </a:lnTo>
                <a:cubicBezTo>
                  <a:pt x="259239" y="167687"/>
                  <a:pt x="274591" y="183039"/>
                  <a:pt x="293529" y="183039"/>
                </a:cubicBezTo>
                <a:lnTo>
                  <a:pt x="438308" y="183039"/>
                </a:lnTo>
                <a:cubicBezTo>
                  <a:pt x="457248" y="183039"/>
                  <a:pt x="472600" y="167687"/>
                  <a:pt x="472600" y="148749"/>
                </a:cubicBezTo>
                <a:close/>
                <a:moveTo>
                  <a:pt x="179229" y="228759"/>
                </a:moveTo>
                <a:lnTo>
                  <a:pt x="34449" y="228759"/>
                </a:lnTo>
                <a:cubicBezTo>
                  <a:pt x="15511" y="228759"/>
                  <a:pt x="159" y="244111"/>
                  <a:pt x="159" y="263049"/>
                </a:cubicBezTo>
                <a:lnTo>
                  <a:pt x="159" y="377349"/>
                </a:lnTo>
                <a:cubicBezTo>
                  <a:pt x="159" y="396287"/>
                  <a:pt x="15511" y="411639"/>
                  <a:pt x="34449" y="411639"/>
                </a:cubicBezTo>
                <a:lnTo>
                  <a:pt x="179229" y="411639"/>
                </a:lnTo>
                <a:cubicBezTo>
                  <a:pt x="198167" y="411639"/>
                  <a:pt x="213519" y="396287"/>
                  <a:pt x="213519" y="377349"/>
                </a:cubicBezTo>
                <a:lnTo>
                  <a:pt x="213519" y="263049"/>
                </a:lnTo>
                <a:cubicBezTo>
                  <a:pt x="213519" y="244111"/>
                  <a:pt x="198167" y="228759"/>
                  <a:pt x="179229" y="228759"/>
                </a:cubicBezTo>
                <a:close/>
                <a:moveTo>
                  <a:pt x="159" y="491649"/>
                </a:moveTo>
                <a:lnTo>
                  <a:pt x="159" y="605949"/>
                </a:lnTo>
                <a:cubicBezTo>
                  <a:pt x="159" y="624887"/>
                  <a:pt x="15511" y="640239"/>
                  <a:pt x="34449" y="640239"/>
                </a:cubicBezTo>
                <a:lnTo>
                  <a:pt x="179229" y="640239"/>
                </a:lnTo>
                <a:cubicBezTo>
                  <a:pt x="198167" y="640239"/>
                  <a:pt x="213519" y="624887"/>
                  <a:pt x="213519" y="605949"/>
                </a:cubicBezTo>
                <a:lnTo>
                  <a:pt x="213519" y="491649"/>
                </a:lnTo>
                <a:cubicBezTo>
                  <a:pt x="213519" y="472711"/>
                  <a:pt x="198167" y="457359"/>
                  <a:pt x="179229" y="457359"/>
                </a:cubicBezTo>
                <a:lnTo>
                  <a:pt x="34449" y="457359"/>
                </a:lnTo>
                <a:cubicBezTo>
                  <a:pt x="15511" y="457359"/>
                  <a:pt x="159" y="472711"/>
                  <a:pt x="159" y="491649"/>
                </a:cubicBezTo>
                <a:close/>
                <a:moveTo>
                  <a:pt x="552610" y="411639"/>
                </a:moveTo>
                <a:lnTo>
                  <a:pt x="697389" y="411639"/>
                </a:lnTo>
                <a:cubicBezTo>
                  <a:pt x="716327" y="411639"/>
                  <a:pt x="731679" y="396287"/>
                  <a:pt x="731679" y="377349"/>
                </a:cubicBezTo>
                <a:lnTo>
                  <a:pt x="731679" y="263049"/>
                </a:lnTo>
                <a:cubicBezTo>
                  <a:pt x="731679" y="244111"/>
                  <a:pt x="716327" y="228759"/>
                  <a:pt x="697389" y="228759"/>
                </a:cubicBezTo>
                <a:lnTo>
                  <a:pt x="552610" y="228759"/>
                </a:lnTo>
                <a:cubicBezTo>
                  <a:pt x="533671" y="228759"/>
                  <a:pt x="518320" y="244111"/>
                  <a:pt x="518320" y="263049"/>
                </a:cubicBezTo>
                <a:lnTo>
                  <a:pt x="518320" y="377349"/>
                </a:lnTo>
                <a:cubicBezTo>
                  <a:pt x="518320" y="396287"/>
                  <a:pt x="533671" y="411639"/>
                  <a:pt x="552610" y="411639"/>
                </a:cubicBezTo>
                <a:close/>
                <a:moveTo>
                  <a:pt x="552610" y="640239"/>
                </a:moveTo>
                <a:lnTo>
                  <a:pt x="697389" y="640239"/>
                </a:lnTo>
                <a:cubicBezTo>
                  <a:pt x="716327" y="640239"/>
                  <a:pt x="731679" y="624887"/>
                  <a:pt x="731679" y="605949"/>
                </a:cubicBezTo>
                <a:lnTo>
                  <a:pt x="731679" y="491649"/>
                </a:lnTo>
                <a:cubicBezTo>
                  <a:pt x="731679" y="472711"/>
                  <a:pt x="716327" y="457359"/>
                  <a:pt x="697389" y="457359"/>
                </a:cubicBezTo>
                <a:lnTo>
                  <a:pt x="552610" y="457359"/>
                </a:lnTo>
                <a:cubicBezTo>
                  <a:pt x="533671" y="457359"/>
                  <a:pt x="518320" y="472711"/>
                  <a:pt x="518320" y="491649"/>
                </a:cubicBezTo>
                <a:lnTo>
                  <a:pt x="518320" y="605949"/>
                </a:lnTo>
                <a:cubicBezTo>
                  <a:pt x="518320" y="624887"/>
                  <a:pt x="533671" y="640239"/>
                  <a:pt x="552610" y="640239"/>
                </a:cubicBezTo>
                <a:close/>
                <a:moveTo>
                  <a:pt x="259239" y="491649"/>
                </a:moveTo>
                <a:lnTo>
                  <a:pt x="259239" y="605949"/>
                </a:lnTo>
                <a:cubicBezTo>
                  <a:pt x="259239" y="624887"/>
                  <a:pt x="274591" y="640239"/>
                  <a:pt x="293529" y="640239"/>
                </a:cubicBezTo>
                <a:lnTo>
                  <a:pt x="438308" y="640239"/>
                </a:lnTo>
                <a:cubicBezTo>
                  <a:pt x="457246" y="640239"/>
                  <a:pt x="472598" y="624887"/>
                  <a:pt x="472598" y="605949"/>
                </a:cubicBezTo>
                <a:lnTo>
                  <a:pt x="472598" y="491649"/>
                </a:lnTo>
                <a:cubicBezTo>
                  <a:pt x="472598" y="472711"/>
                  <a:pt x="457246" y="457359"/>
                  <a:pt x="438308" y="457359"/>
                </a:cubicBezTo>
                <a:lnTo>
                  <a:pt x="293529" y="457359"/>
                </a:lnTo>
                <a:cubicBezTo>
                  <a:pt x="274591" y="457359"/>
                  <a:pt x="259239" y="472711"/>
                  <a:pt x="259239" y="491649"/>
                </a:cubicBezTo>
                <a:close/>
              </a:path>
            </a:pathLst>
          </a:custGeom>
          <a:solidFill>
            <a:srgbClr val="910830"/>
          </a:solidFill>
          <a:ln w="1414" cap="flat">
            <a:noFill/>
            <a:prstDash val="solid"/>
            <a:miter/>
          </a:ln>
        </p:spPr>
        <p:txBody>
          <a:bodyPr rtlCol="0" anchor="ctr"/>
          <a:lstStyle/>
          <a:p>
            <a:endParaRPr lang="en-GB"/>
          </a:p>
        </p:txBody>
      </p:sp>
      <p:sp>
        <p:nvSpPr>
          <p:cNvPr id="215" name="Grafik 346">
            <a:extLst>
              <a:ext uri="{FF2B5EF4-FFF2-40B4-BE49-F238E27FC236}">
                <a16:creationId xmlns:a16="http://schemas.microsoft.com/office/drawing/2014/main" id="{A5984822-A393-48ED-9836-AF272A9B603B}"/>
              </a:ext>
            </a:extLst>
          </p:cNvPr>
          <p:cNvSpPr/>
          <p:nvPr/>
        </p:nvSpPr>
        <p:spPr>
          <a:xfrm>
            <a:off x="683861" y="4184662"/>
            <a:ext cx="596279" cy="477023"/>
          </a:xfrm>
          <a:custGeom>
            <a:avLst/>
            <a:gdLst>
              <a:gd name="connsiteX0" fmla="*/ 295715 w 914400"/>
              <a:gd name="connsiteY0" fmla="*/ 350419 h 731520"/>
              <a:gd name="connsiteX1" fmla="*/ 213519 w 914400"/>
              <a:gd name="connsiteY1" fmla="*/ 456289 h 731520"/>
              <a:gd name="connsiteX2" fmla="*/ 284814 w 914400"/>
              <a:gd name="connsiteY2" fmla="*/ 412112 h 731520"/>
              <a:gd name="connsiteX3" fmla="*/ 295715 w 914400"/>
              <a:gd name="connsiteY3" fmla="*/ 350419 h 731520"/>
              <a:gd name="connsiteX4" fmla="*/ 137053 w 914400"/>
              <a:gd name="connsiteY4" fmla="*/ 421642 h 731520"/>
              <a:gd name="connsiteX5" fmla="*/ 91718 w 914400"/>
              <a:gd name="connsiteY5" fmla="*/ 165167 h 731520"/>
              <a:gd name="connsiteX6" fmla="*/ 92061 w 914400"/>
              <a:gd name="connsiteY6" fmla="*/ 161381 h 731520"/>
              <a:gd name="connsiteX7" fmla="*/ 362109 w 914400"/>
              <a:gd name="connsiteY7" fmla="*/ 91358 h 731520"/>
              <a:gd name="connsiteX8" fmla="*/ 369039 w 914400"/>
              <a:gd name="connsiteY8" fmla="*/ 91629 h 731520"/>
              <a:gd name="connsiteX9" fmla="*/ 442748 w 914400"/>
              <a:gd name="connsiteY9" fmla="*/ 54482 h 731520"/>
              <a:gd name="connsiteX10" fmla="*/ 524444 w 914400"/>
              <a:gd name="connsiteY10" fmla="*/ 46881 h 731520"/>
              <a:gd name="connsiteX11" fmla="*/ 464765 w 914400"/>
              <a:gd name="connsiteY11" fmla="*/ 8305 h 731520"/>
              <a:gd name="connsiteX12" fmla="*/ 362095 w 914400"/>
              <a:gd name="connsiteY12" fmla="*/ 161 h 731520"/>
              <a:gd name="connsiteX13" fmla="*/ 47599 w 914400"/>
              <a:gd name="connsiteY13" fmla="*/ 81685 h 731520"/>
              <a:gd name="connsiteX14" fmla="*/ 1664 w 914400"/>
              <a:gd name="connsiteY14" fmla="*/ 181012 h 731520"/>
              <a:gd name="connsiteX15" fmla="*/ 46999 w 914400"/>
              <a:gd name="connsiteY15" fmla="*/ 437487 h 731520"/>
              <a:gd name="connsiteX16" fmla="*/ 339107 w 914400"/>
              <a:gd name="connsiteY16" fmla="*/ 640484 h 731520"/>
              <a:gd name="connsiteX17" fmla="*/ 353408 w 914400"/>
              <a:gd name="connsiteY17" fmla="*/ 639341 h 731520"/>
              <a:gd name="connsiteX18" fmla="*/ 296973 w 914400"/>
              <a:gd name="connsiteY18" fmla="*/ 542786 h 731520"/>
              <a:gd name="connsiteX19" fmla="*/ 137053 w 914400"/>
              <a:gd name="connsiteY19" fmla="*/ 421642 h 731520"/>
              <a:gd name="connsiteX20" fmla="*/ 276427 w 914400"/>
              <a:gd name="connsiteY20" fmla="*/ 225246 h 731520"/>
              <a:gd name="connsiteX21" fmla="*/ 270612 w 914400"/>
              <a:gd name="connsiteY21" fmla="*/ 208958 h 731520"/>
              <a:gd name="connsiteX22" fmla="*/ 220149 w 914400"/>
              <a:gd name="connsiteY22" fmla="*/ 235133 h 731520"/>
              <a:gd name="connsiteX23" fmla="*/ 163742 w 914400"/>
              <a:gd name="connsiteY23" fmla="*/ 227746 h 731520"/>
              <a:gd name="connsiteX24" fmla="*/ 163870 w 914400"/>
              <a:gd name="connsiteY24" fmla="*/ 245034 h 731520"/>
              <a:gd name="connsiteX25" fmla="*/ 230079 w 914400"/>
              <a:gd name="connsiteY25" fmla="*/ 291283 h 731520"/>
              <a:gd name="connsiteX26" fmla="*/ 276427 w 914400"/>
              <a:gd name="connsiteY26" fmla="*/ 225246 h 731520"/>
              <a:gd name="connsiteX27" fmla="*/ 867130 w 914400"/>
              <a:gd name="connsiteY27" fmla="*/ 172897 h 731520"/>
              <a:gd name="connsiteX28" fmla="*/ 449963 w 914400"/>
              <a:gd name="connsiteY28" fmla="*/ 99530 h 731520"/>
              <a:gd name="connsiteX29" fmla="*/ 372754 w 914400"/>
              <a:gd name="connsiteY29" fmla="*/ 177197 h 731520"/>
              <a:gd name="connsiteX30" fmla="*/ 327419 w 914400"/>
              <a:gd name="connsiteY30" fmla="*/ 433672 h 731520"/>
              <a:gd name="connsiteX31" fmla="*/ 553605 w 914400"/>
              <a:gd name="connsiteY31" fmla="*/ 729923 h 731520"/>
              <a:gd name="connsiteX32" fmla="*/ 867730 w 914400"/>
              <a:gd name="connsiteY32" fmla="*/ 528698 h 731520"/>
              <a:gd name="connsiteX33" fmla="*/ 913064 w 914400"/>
              <a:gd name="connsiteY33" fmla="*/ 272223 h 731520"/>
              <a:gd name="connsiteX34" fmla="*/ 867130 w 914400"/>
              <a:gd name="connsiteY34" fmla="*/ 172897 h 731520"/>
              <a:gd name="connsiteX35" fmla="*/ 476738 w 914400"/>
              <a:gd name="connsiteY35" fmla="*/ 311200 h 731520"/>
              <a:gd name="connsiteX36" fmla="*/ 542946 w 914400"/>
              <a:gd name="connsiteY36" fmla="*/ 264965 h 731520"/>
              <a:gd name="connsiteX37" fmla="*/ 589309 w 914400"/>
              <a:gd name="connsiteY37" fmla="*/ 331002 h 731520"/>
              <a:gd name="connsiteX38" fmla="*/ 583494 w 914400"/>
              <a:gd name="connsiteY38" fmla="*/ 347290 h 731520"/>
              <a:gd name="connsiteX39" fmla="*/ 533031 w 914400"/>
              <a:gd name="connsiteY39" fmla="*/ 321115 h 731520"/>
              <a:gd name="connsiteX40" fmla="*/ 476624 w 914400"/>
              <a:gd name="connsiteY40" fmla="*/ 328502 h 731520"/>
              <a:gd name="connsiteX41" fmla="*/ 476738 w 914400"/>
              <a:gd name="connsiteY41" fmla="*/ 311200 h 731520"/>
              <a:gd name="connsiteX42" fmla="*/ 577422 w 914400"/>
              <a:gd name="connsiteY42" fmla="*/ 595178 h 731520"/>
              <a:gd name="connsiteX43" fmla="*/ 450206 w 914400"/>
              <a:gd name="connsiteY43" fmla="*/ 433872 h 731520"/>
              <a:gd name="connsiteX44" fmla="*/ 592353 w 914400"/>
              <a:gd name="connsiteY44" fmla="*/ 510710 h 731520"/>
              <a:gd name="connsiteX45" fmla="*/ 752272 w 914400"/>
              <a:gd name="connsiteY45" fmla="*/ 486993 h 731520"/>
              <a:gd name="connsiteX46" fmla="*/ 577422 w 914400"/>
              <a:gd name="connsiteY46" fmla="*/ 595178 h 731520"/>
              <a:gd name="connsiteX47" fmla="*/ 763588 w 914400"/>
              <a:gd name="connsiteY47" fmla="*/ 378951 h 731520"/>
              <a:gd name="connsiteX48" fmla="*/ 713110 w 914400"/>
              <a:gd name="connsiteY48" fmla="*/ 352776 h 731520"/>
              <a:gd name="connsiteX49" fmla="*/ 656703 w 914400"/>
              <a:gd name="connsiteY49" fmla="*/ 360163 h 731520"/>
              <a:gd name="connsiteX50" fmla="*/ 656832 w 914400"/>
              <a:gd name="connsiteY50" fmla="*/ 342875 h 731520"/>
              <a:gd name="connsiteX51" fmla="*/ 723040 w 914400"/>
              <a:gd name="connsiteY51" fmla="*/ 296626 h 731520"/>
              <a:gd name="connsiteX52" fmla="*/ 769403 w 914400"/>
              <a:gd name="connsiteY52" fmla="*/ 362663 h 731520"/>
              <a:gd name="connsiteX53" fmla="*/ 763588 w 914400"/>
              <a:gd name="connsiteY53" fmla="*/ 37895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914400" h="731520">
                <a:moveTo>
                  <a:pt x="295715" y="350419"/>
                </a:moveTo>
                <a:cubicBezTo>
                  <a:pt x="244452" y="365349"/>
                  <a:pt x="210062" y="409283"/>
                  <a:pt x="213519" y="456289"/>
                </a:cubicBezTo>
                <a:cubicBezTo>
                  <a:pt x="229807" y="438115"/>
                  <a:pt x="254682" y="422428"/>
                  <a:pt x="284814" y="412112"/>
                </a:cubicBezTo>
                <a:lnTo>
                  <a:pt x="295715" y="350419"/>
                </a:lnTo>
                <a:close/>
                <a:moveTo>
                  <a:pt x="137053" y="421642"/>
                </a:moveTo>
                <a:lnTo>
                  <a:pt x="91718" y="165167"/>
                </a:lnTo>
                <a:cubicBezTo>
                  <a:pt x="91304" y="162853"/>
                  <a:pt x="92119" y="161424"/>
                  <a:pt x="92061" y="161381"/>
                </a:cubicBezTo>
                <a:cubicBezTo>
                  <a:pt x="174586" y="115575"/>
                  <a:pt x="267969" y="91358"/>
                  <a:pt x="362109" y="91358"/>
                </a:cubicBezTo>
                <a:cubicBezTo>
                  <a:pt x="364410" y="91358"/>
                  <a:pt x="366724" y="91601"/>
                  <a:pt x="369039" y="91629"/>
                </a:cubicBezTo>
                <a:cubicBezTo>
                  <a:pt x="388970" y="72384"/>
                  <a:pt x="414373" y="59011"/>
                  <a:pt x="442748" y="54482"/>
                </a:cubicBezTo>
                <a:cubicBezTo>
                  <a:pt x="469737" y="50167"/>
                  <a:pt x="497112" y="47981"/>
                  <a:pt x="524444" y="46881"/>
                </a:cubicBezTo>
                <a:cubicBezTo>
                  <a:pt x="510171" y="26950"/>
                  <a:pt x="489468" y="12262"/>
                  <a:pt x="464765" y="8305"/>
                </a:cubicBezTo>
                <a:cubicBezTo>
                  <a:pt x="430604" y="2861"/>
                  <a:pt x="396271" y="161"/>
                  <a:pt x="362095" y="161"/>
                </a:cubicBezTo>
                <a:cubicBezTo>
                  <a:pt x="252567" y="161"/>
                  <a:pt x="144496" y="27907"/>
                  <a:pt x="47599" y="81685"/>
                </a:cubicBezTo>
                <a:cubicBezTo>
                  <a:pt x="13066" y="100859"/>
                  <a:pt x="-5437" y="140864"/>
                  <a:pt x="1664" y="181012"/>
                </a:cubicBezTo>
                <a:lnTo>
                  <a:pt x="46999" y="437487"/>
                </a:lnTo>
                <a:cubicBezTo>
                  <a:pt x="67330" y="552530"/>
                  <a:pt x="241780" y="640484"/>
                  <a:pt x="339107" y="640484"/>
                </a:cubicBezTo>
                <a:cubicBezTo>
                  <a:pt x="344236" y="640484"/>
                  <a:pt x="348751" y="639826"/>
                  <a:pt x="353408" y="639341"/>
                </a:cubicBezTo>
                <a:cubicBezTo>
                  <a:pt x="334092" y="614938"/>
                  <a:pt x="312060" y="581505"/>
                  <a:pt x="296973" y="542786"/>
                </a:cubicBezTo>
                <a:cubicBezTo>
                  <a:pt x="228950" y="524241"/>
                  <a:pt x="145439" y="469034"/>
                  <a:pt x="137053" y="421642"/>
                </a:cubicBezTo>
                <a:close/>
                <a:moveTo>
                  <a:pt x="276427" y="225246"/>
                </a:moveTo>
                <a:cubicBezTo>
                  <a:pt x="275384" y="219360"/>
                  <a:pt x="273241" y="214002"/>
                  <a:pt x="270612" y="208958"/>
                </a:cubicBezTo>
                <a:cubicBezTo>
                  <a:pt x="258825" y="221688"/>
                  <a:pt x="241080" y="231461"/>
                  <a:pt x="220149" y="235133"/>
                </a:cubicBezTo>
                <a:cubicBezTo>
                  <a:pt x="199218" y="238819"/>
                  <a:pt x="179187" y="235704"/>
                  <a:pt x="163742" y="227746"/>
                </a:cubicBezTo>
                <a:cubicBezTo>
                  <a:pt x="162999" y="233376"/>
                  <a:pt x="162827" y="239148"/>
                  <a:pt x="163870" y="245034"/>
                </a:cubicBezTo>
                <a:cubicBezTo>
                  <a:pt x="169357" y="276038"/>
                  <a:pt x="198989" y="296741"/>
                  <a:pt x="230079" y="291283"/>
                </a:cubicBezTo>
                <a:cubicBezTo>
                  <a:pt x="261154" y="285825"/>
                  <a:pt x="281914" y="256250"/>
                  <a:pt x="276427" y="225246"/>
                </a:cubicBezTo>
                <a:close/>
                <a:moveTo>
                  <a:pt x="867130" y="172897"/>
                </a:moveTo>
                <a:cubicBezTo>
                  <a:pt x="740000" y="102345"/>
                  <a:pt x="593624" y="76585"/>
                  <a:pt x="449963" y="99530"/>
                </a:cubicBezTo>
                <a:cubicBezTo>
                  <a:pt x="410944" y="105760"/>
                  <a:pt x="379840" y="137049"/>
                  <a:pt x="372754" y="177197"/>
                </a:cubicBezTo>
                <a:lnTo>
                  <a:pt x="327419" y="433672"/>
                </a:lnTo>
                <a:cubicBezTo>
                  <a:pt x="305431" y="558045"/>
                  <a:pt x="463551" y="714093"/>
                  <a:pt x="553605" y="729923"/>
                </a:cubicBezTo>
                <a:cubicBezTo>
                  <a:pt x="643659" y="745768"/>
                  <a:pt x="845741" y="653071"/>
                  <a:pt x="867730" y="528698"/>
                </a:cubicBezTo>
                <a:lnTo>
                  <a:pt x="913064" y="272223"/>
                </a:lnTo>
                <a:cubicBezTo>
                  <a:pt x="920165" y="232061"/>
                  <a:pt x="901663" y="192056"/>
                  <a:pt x="867130" y="172897"/>
                </a:cubicBezTo>
                <a:close/>
                <a:moveTo>
                  <a:pt x="476738" y="311200"/>
                </a:moveTo>
                <a:cubicBezTo>
                  <a:pt x="482224" y="280196"/>
                  <a:pt x="511857" y="259493"/>
                  <a:pt x="542946" y="264965"/>
                </a:cubicBezTo>
                <a:cubicBezTo>
                  <a:pt x="574036" y="270437"/>
                  <a:pt x="594781" y="299998"/>
                  <a:pt x="589309" y="331002"/>
                </a:cubicBezTo>
                <a:cubicBezTo>
                  <a:pt x="588266" y="336889"/>
                  <a:pt x="586123" y="342246"/>
                  <a:pt x="583494" y="347290"/>
                </a:cubicBezTo>
                <a:cubicBezTo>
                  <a:pt x="571707" y="334560"/>
                  <a:pt x="553962" y="324787"/>
                  <a:pt x="533031" y="321115"/>
                </a:cubicBezTo>
                <a:cubicBezTo>
                  <a:pt x="512100" y="317429"/>
                  <a:pt x="492069" y="320544"/>
                  <a:pt x="476624" y="328502"/>
                </a:cubicBezTo>
                <a:cubicBezTo>
                  <a:pt x="475867" y="322858"/>
                  <a:pt x="475695" y="317086"/>
                  <a:pt x="476738" y="311200"/>
                </a:cubicBezTo>
                <a:close/>
                <a:moveTo>
                  <a:pt x="577422" y="595178"/>
                </a:moveTo>
                <a:cubicBezTo>
                  <a:pt x="497869" y="581191"/>
                  <a:pt x="443805" y="510496"/>
                  <a:pt x="450206" y="433872"/>
                </a:cubicBezTo>
                <a:cubicBezTo>
                  <a:pt x="479638" y="470362"/>
                  <a:pt x="530516" y="499838"/>
                  <a:pt x="592353" y="510710"/>
                </a:cubicBezTo>
                <a:cubicBezTo>
                  <a:pt x="654189" y="521583"/>
                  <a:pt x="712110" y="511239"/>
                  <a:pt x="752272" y="486993"/>
                </a:cubicBezTo>
                <a:cubicBezTo>
                  <a:pt x="732013" y="561202"/>
                  <a:pt x="656961" y="609165"/>
                  <a:pt x="577422" y="595178"/>
                </a:cubicBezTo>
                <a:close/>
                <a:moveTo>
                  <a:pt x="763588" y="378951"/>
                </a:moveTo>
                <a:cubicBezTo>
                  <a:pt x="751801" y="366221"/>
                  <a:pt x="734042" y="356448"/>
                  <a:pt x="713110" y="352776"/>
                </a:cubicBezTo>
                <a:cubicBezTo>
                  <a:pt x="692179" y="349090"/>
                  <a:pt x="672148" y="352205"/>
                  <a:pt x="656703" y="360163"/>
                </a:cubicBezTo>
                <a:cubicBezTo>
                  <a:pt x="655960" y="354534"/>
                  <a:pt x="655789" y="348761"/>
                  <a:pt x="656832" y="342875"/>
                </a:cubicBezTo>
                <a:cubicBezTo>
                  <a:pt x="662318" y="311871"/>
                  <a:pt x="691951" y="291169"/>
                  <a:pt x="723040" y="296626"/>
                </a:cubicBezTo>
                <a:cubicBezTo>
                  <a:pt x="754116" y="302098"/>
                  <a:pt x="774875" y="331659"/>
                  <a:pt x="769403" y="362663"/>
                </a:cubicBezTo>
                <a:cubicBezTo>
                  <a:pt x="768360" y="368564"/>
                  <a:pt x="766217" y="373922"/>
                  <a:pt x="763588" y="378951"/>
                </a:cubicBezTo>
                <a:close/>
              </a:path>
            </a:pathLst>
          </a:custGeom>
          <a:solidFill>
            <a:srgbClr val="910830"/>
          </a:solidFill>
          <a:ln w="1429" cap="flat">
            <a:noFill/>
            <a:prstDash val="solid"/>
            <a:miter/>
          </a:ln>
        </p:spPr>
        <p:txBody>
          <a:bodyPr rtlCol="0" anchor="ctr"/>
          <a:lstStyle/>
          <a:p>
            <a:endParaRPr lang="en-GB"/>
          </a:p>
        </p:txBody>
      </p:sp>
      <p:sp>
        <p:nvSpPr>
          <p:cNvPr id="216" name="Grafik 347">
            <a:extLst>
              <a:ext uri="{FF2B5EF4-FFF2-40B4-BE49-F238E27FC236}">
                <a16:creationId xmlns:a16="http://schemas.microsoft.com/office/drawing/2014/main" id="{854EC8EB-91A2-4582-BE35-A3478295D240}"/>
              </a:ext>
            </a:extLst>
          </p:cNvPr>
          <p:cNvSpPr/>
          <p:nvPr/>
        </p:nvSpPr>
        <p:spPr>
          <a:xfrm>
            <a:off x="2076377" y="4184665"/>
            <a:ext cx="477023" cy="477023"/>
          </a:xfrm>
          <a:custGeom>
            <a:avLst/>
            <a:gdLst>
              <a:gd name="connsiteX0" fmla="*/ 681459 w 731520"/>
              <a:gd name="connsiteY0" fmla="*/ 29301 h 731520"/>
              <a:gd name="connsiteX1" fmla="*/ 493006 w 731520"/>
              <a:gd name="connsiteY1" fmla="*/ 43874 h 731520"/>
              <a:gd name="connsiteX2" fmla="*/ 427713 w 731520"/>
              <a:gd name="connsiteY2" fmla="*/ 109597 h 731520"/>
              <a:gd name="connsiteX3" fmla="*/ 499864 w 731520"/>
              <a:gd name="connsiteY3" fmla="*/ 181749 h 731520"/>
              <a:gd name="connsiteX4" fmla="*/ 499864 w 731520"/>
              <a:gd name="connsiteY4" fmla="*/ 197894 h 731520"/>
              <a:gd name="connsiteX5" fmla="*/ 483720 w 731520"/>
              <a:gd name="connsiteY5" fmla="*/ 214039 h 731520"/>
              <a:gd name="connsiteX6" fmla="*/ 467575 w 731520"/>
              <a:gd name="connsiteY6" fmla="*/ 214039 h 731520"/>
              <a:gd name="connsiteX7" fmla="*/ 395566 w 731520"/>
              <a:gd name="connsiteY7" fmla="*/ 141887 h 731520"/>
              <a:gd name="connsiteX8" fmla="*/ 331129 w 731520"/>
              <a:gd name="connsiteY8" fmla="*/ 206752 h 731520"/>
              <a:gd name="connsiteX9" fmla="*/ 402995 w 731520"/>
              <a:gd name="connsiteY9" fmla="*/ 278761 h 731520"/>
              <a:gd name="connsiteX10" fmla="*/ 402995 w 731520"/>
              <a:gd name="connsiteY10" fmla="*/ 294906 h 731520"/>
              <a:gd name="connsiteX11" fmla="*/ 386850 w 731520"/>
              <a:gd name="connsiteY11" fmla="*/ 311051 h 731520"/>
              <a:gd name="connsiteX12" fmla="*/ 370705 w 731520"/>
              <a:gd name="connsiteY12" fmla="*/ 311051 h 731520"/>
              <a:gd name="connsiteX13" fmla="*/ 298839 w 731520"/>
              <a:gd name="connsiteY13" fmla="*/ 239327 h 731520"/>
              <a:gd name="connsiteX14" fmla="*/ 234403 w 731520"/>
              <a:gd name="connsiteY14" fmla="*/ 304193 h 731520"/>
              <a:gd name="connsiteX15" fmla="*/ 305983 w 731520"/>
              <a:gd name="connsiteY15" fmla="*/ 375916 h 731520"/>
              <a:gd name="connsiteX16" fmla="*/ 305983 w 731520"/>
              <a:gd name="connsiteY16" fmla="*/ 392061 h 731520"/>
              <a:gd name="connsiteX17" fmla="*/ 289838 w 731520"/>
              <a:gd name="connsiteY17" fmla="*/ 408206 h 731520"/>
              <a:gd name="connsiteX18" fmla="*/ 273693 w 731520"/>
              <a:gd name="connsiteY18" fmla="*/ 408206 h 731520"/>
              <a:gd name="connsiteX19" fmla="*/ 202113 w 731520"/>
              <a:gd name="connsiteY19" fmla="*/ 336482 h 731520"/>
              <a:gd name="connsiteX20" fmla="*/ 137391 w 731520"/>
              <a:gd name="connsiteY20" fmla="*/ 401776 h 731520"/>
              <a:gd name="connsiteX21" fmla="*/ 137391 w 731520"/>
              <a:gd name="connsiteY21" fmla="*/ 545937 h 731520"/>
              <a:gd name="connsiteX22" fmla="*/ 10232 w 731520"/>
              <a:gd name="connsiteY22" fmla="*/ 673096 h 731520"/>
              <a:gd name="connsiteX23" fmla="*/ 10232 w 731520"/>
              <a:gd name="connsiteY23" fmla="*/ 721531 h 731520"/>
              <a:gd name="connsiteX24" fmla="*/ 58666 w 731520"/>
              <a:gd name="connsiteY24" fmla="*/ 721531 h 731520"/>
              <a:gd name="connsiteX25" fmla="*/ 185825 w 731520"/>
              <a:gd name="connsiteY25" fmla="*/ 594372 h 731520"/>
              <a:gd name="connsiteX26" fmla="*/ 328557 w 731520"/>
              <a:gd name="connsiteY26" fmla="*/ 594372 h 731520"/>
              <a:gd name="connsiteX27" fmla="*/ 691746 w 731520"/>
              <a:gd name="connsiteY27" fmla="*/ 232469 h 731520"/>
              <a:gd name="connsiteX28" fmla="*/ 681459 w 731520"/>
              <a:gd name="connsiteY28" fmla="*/ 293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31520" h="731520">
                <a:moveTo>
                  <a:pt x="681459" y="29301"/>
                </a:moveTo>
                <a:cubicBezTo>
                  <a:pt x="627880" y="-14561"/>
                  <a:pt x="545013" y="-8275"/>
                  <a:pt x="493006" y="43874"/>
                </a:cubicBezTo>
                <a:lnTo>
                  <a:pt x="427713" y="109597"/>
                </a:lnTo>
                <a:lnTo>
                  <a:pt x="499864" y="181749"/>
                </a:lnTo>
                <a:cubicBezTo>
                  <a:pt x="504293" y="186178"/>
                  <a:pt x="504293" y="193465"/>
                  <a:pt x="499864" y="197894"/>
                </a:cubicBezTo>
                <a:lnTo>
                  <a:pt x="483720" y="214039"/>
                </a:lnTo>
                <a:cubicBezTo>
                  <a:pt x="479290" y="218468"/>
                  <a:pt x="472004" y="218468"/>
                  <a:pt x="467575" y="214039"/>
                </a:cubicBezTo>
                <a:lnTo>
                  <a:pt x="395566" y="141887"/>
                </a:lnTo>
                <a:lnTo>
                  <a:pt x="331129" y="206752"/>
                </a:lnTo>
                <a:lnTo>
                  <a:pt x="402995" y="278761"/>
                </a:lnTo>
                <a:cubicBezTo>
                  <a:pt x="407424" y="283190"/>
                  <a:pt x="407424" y="290477"/>
                  <a:pt x="402995" y="294906"/>
                </a:cubicBezTo>
                <a:lnTo>
                  <a:pt x="386850" y="311051"/>
                </a:lnTo>
                <a:cubicBezTo>
                  <a:pt x="382421" y="315480"/>
                  <a:pt x="375135" y="315480"/>
                  <a:pt x="370705" y="311051"/>
                </a:cubicBezTo>
                <a:lnTo>
                  <a:pt x="298839" y="239327"/>
                </a:lnTo>
                <a:lnTo>
                  <a:pt x="234403" y="304193"/>
                </a:lnTo>
                <a:lnTo>
                  <a:pt x="305983" y="375916"/>
                </a:lnTo>
                <a:cubicBezTo>
                  <a:pt x="310412" y="380345"/>
                  <a:pt x="310412" y="387632"/>
                  <a:pt x="305983" y="392061"/>
                </a:cubicBezTo>
                <a:lnTo>
                  <a:pt x="289838" y="408206"/>
                </a:lnTo>
                <a:cubicBezTo>
                  <a:pt x="285409" y="412635"/>
                  <a:pt x="278122" y="412635"/>
                  <a:pt x="273693" y="408206"/>
                </a:cubicBezTo>
                <a:lnTo>
                  <a:pt x="202113" y="336482"/>
                </a:lnTo>
                <a:lnTo>
                  <a:pt x="137391" y="401776"/>
                </a:lnTo>
                <a:lnTo>
                  <a:pt x="137391" y="545937"/>
                </a:lnTo>
                <a:lnTo>
                  <a:pt x="10232" y="673096"/>
                </a:lnTo>
                <a:cubicBezTo>
                  <a:pt x="-3199" y="686526"/>
                  <a:pt x="-3199" y="708243"/>
                  <a:pt x="10232" y="721531"/>
                </a:cubicBezTo>
                <a:cubicBezTo>
                  <a:pt x="23662" y="734961"/>
                  <a:pt x="45379" y="734961"/>
                  <a:pt x="58666" y="721531"/>
                </a:cubicBezTo>
                <a:lnTo>
                  <a:pt x="185825" y="594372"/>
                </a:lnTo>
                <a:lnTo>
                  <a:pt x="328557" y="594372"/>
                </a:lnTo>
                <a:lnTo>
                  <a:pt x="691746" y="232469"/>
                </a:lnTo>
                <a:cubicBezTo>
                  <a:pt x="741609" y="182606"/>
                  <a:pt x="752039" y="87451"/>
                  <a:pt x="681459" y="29301"/>
                </a:cubicBezTo>
                <a:close/>
              </a:path>
            </a:pathLst>
          </a:custGeom>
          <a:solidFill>
            <a:srgbClr val="910830"/>
          </a:solidFill>
          <a:ln w="1414" cap="flat">
            <a:noFill/>
            <a:prstDash val="solid"/>
            <a:miter/>
          </a:ln>
        </p:spPr>
        <p:txBody>
          <a:bodyPr rtlCol="0" anchor="ctr"/>
          <a:lstStyle/>
          <a:p>
            <a:endParaRPr lang="en-GB"/>
          </a:p>
        </p:txBody>
      </p:sp>
      <p:sp>
        <p:nvSpPr>
          <p:cNvPr id="217" name="Grafik 348">
            <a:extLst>
              <a:ext uri="{FF2B5EF4-FFF2-40B4-BE49-F238E27FC236}">
                <a16:creationId xmlns:a16="http://schemas.microsoft.com/office/drawing/2014/main" id="{7EEB3620-F0FE-4382-9351-E3F04203AEC2}"/>
              </a:ext>
            </a:extLst>
          </p:cNvPr>
          <p:cNvSpPr/>
          <p:nvPr/>
        </p:nvSpPr>
        <p:spPr>
          <a:xfrm>
            <a:off x="6662804" y="4184663"/>
            <a:ext cx="238512" cy="477023"/>
          </a:xfrm>
          <a:custGeom>
            <a:avLst/>
            <a:gdLst>
              <a:gd name="connsiteX0" fmla="*/ 274479 w 365760"/>
              <a:gd name="connsiteY0" fmla="*/ 548799 h 731520"/>
              <a:gd name="connsiteX1" fmla="*/ 183039 w 365760"/>
              <a:gd name="connsiteY1" fmla="*/ 640239 h 731520"/>
              <a:gd name="connsiteX2" fmla="*/ 91599 w 365760"/>
              <a:gd name="connsiteY2" fmla="*/ 548799 h 731520"/>
              <a:gd name="connsiteX3" fmla="*/ 183039 w 365760"/>
              <a:gd name="connsiteY3" fmla="*/ 457359 h 731520"/>
              <a:gd name="connsiteX4" fmla="*/ 274479 w 365760"/>
              <a:gd name="connsiteY4" fmla="*/ 548799 h 731520"/>
              <a:gd name="connsiteX5" fmla="*/ 320199 w 365760"/>
              <a:gd name="connsiteY5" fmla="*/ 427851 h 731520"/>
              <a:gd name="connsiteX6" fmla="*/ 365919 w 365760"/>
              <a:gd name="connsiteY6" fmla="*/ 548799 h 731520"/>
              <a:gd name="connsiteX7" fmla="*/ 183039 w 365760"/>
              <a:gd name="connsiteY7" fmla="*/ 731679 h 731520"/>
              <a:gd name="connsiteX8" fmla="*/ 181740 w 365760"/>
              <a:gd name="connsiteY8" fmla="*/ 731675 h 731520"/>
              <a:gd name="connsiteX9" fmla="*/ 161 w 365760"/>
              <a:gd name="connsiteY9" fmla="*/ 547846 h 731520"/>
              <a:gd name="connsiteX10" fmla="*/ 45879 w 365760"/>
              <a:gd name="connsiteY10" fmla="*/ 427851 h 731520"/>
              <a:gd name="connsiteX11" fmla="*/ 45879 w 365760"/>
              <a:gd name="connsiteY11" fmla="*/ 137319 h 731520"/>
              <a:gd name="connsiteX12" fmla="*/ 183039 w 365760"/>
              <a:gd name="connsiteY12" fmla="*/ 159 h 731520"/>
              <a:gd name="connsiteX13" fmla="*/ 320199 w 365760"/>
              <a:gd name="connsiteY13" fmla="*/ 137319 h 731520"/>
              <a:gd name="connsiteX14" fmla="*/ 320199 w 365760"/>
              <a:gd name="connsiteY14" fmla="*/ 427851 h 731520"/>
              <a:gd name="connsiteX15" fmla="*/ 297339 w 365760"/>
              <a:gd name="connsiteY15" fmla="*/ 548799 h 731520"/>
              <a:gd name="connsiteX16" fmla="*/ 251619 w 365760"/>
              <a:gd name="connsiteY16" fmla="*/ 453784 h 731520"/>
              <a:gd name="connsiteX17" fmla="*/ 251619 w 365760"/>
              <a:gd name="connsiteY17" fmla="*/ 137319 h 731520"/>
              <a:gd name="connsiteX18" fmla="*/ 183039 w 365760"/>
              <a:gd name="connsiteY18" fmla="*/ 68739 h 731520"/>
              <a:gd name="connsiteX19" fmla="*/ 114459 w 365760"/>
              <a:gd name="connsiteY19" fmla="*/ 137319 h 731520"/>
              <a:gd name="connsiteX20" fmla="*/ 114459 w 365760"/>
              <a:gd name="connsiteY20" fmla="*/ 453784 h 731520"/>
              <a:gd name="connsiteX21" fmla="*/ 68740 w 365760"/>
              <a:gd name="connsiteY21" fmla="*/ 548196 h 731520"/>
              <a:gd name="connsiteX22" fmla="*/ 182216 w 365760"/>
              <a:gd name="connsiteY22" fmla="*/ 663096 h 731520"/>
              <a:gd name="connsiteX23" fmla="*/ 183039 w 365760"/>
              <a:gd name="connsiteY23" fmla="*/ 663099 h 731520"/>
              <a:gd name="connsiteX24" fmla="*/ 297339 w 365760"/>
              <a:gd name="connsiteY24"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65760" h="731520">
                <a:moveTo>
                  <a:pt x="274479" y="548799"/>
                </a:moveTo>
                <a:cubicBezTo>
                  <a:pt x="274479" y="599300"/>
                  <a:pt x="233539" y="640239"/>
                  <a:pt x="183039" y="640239"/>
                </a:cubicBezTo>
                <a:cubicBezTo>
                  <a:pt x="132538" y="640239"/>
                  <a:pt x="91599" y="599300"/>
                  <a:pt x="91599" y="548799"/>
                </a:cubicBezTo>
                <a:cubicBezTo>
                  <a:pt x="91599" y="498298"/>
                  <a:pt x="132538" y="457359"/>
                  <a:pt x="183039" y="457359"/>
                </a:cubicBezTo>
                <a:cubicBezTo>
                  <a:pt x="233539" y="457359"/>
                  <a:pt x="274479" y="498298"/>
                  <a:pt x="274479" y="548799"/>
                </a:cubicBezTo>
                <a:close/>
                <a:moveTo>
                  <a:pt x="320199" y="427851"/>
                </a:moveTo>
                <a:cubicBezTo>
                  <a:pt x="348648" y="460088"/>
                  <a:pt x="365919" y="502423"/>
                  <a:pt x="365919" y="548799"/>
                </a:cubicBezTo>
                <a:cubicBezTo>
                  <a:pt x="365919" y="649806"/>
                  <a:pt x="284047" y="731679"/>
                  <a:pt x="183039" y="731679"/>
                </a:cubicBezTo>
                <a:cubicBezTo>
                  <a:pt x="182611" y="731679"/>
                  <a:pt x="182169" y="731678"/>
                  <a:pt x="181740" y="731675"/>
                </a:cubicBezTo>
                <a:cubicBezTo>
                  <a:pt x="81296" y="730978"/>
                  <a:pt x="-351" y="648292"/>
                  <a:pt x="161" y="547846"/>
                </a:cubicBezTo>
                <a:cubicBezTo>
                  <a:pt x="396" y="501843"/>
                  <a:pt x="17625" y="459867"/>
                  <a:pt x="45879" y="427851"/>
                </a:cubicBezTo>
                <a:lnTo>
                  <a:pt x="45879" y="137319"/>
                </a:lnTo>
                <a:cubicBezTo>
                  <a:pt x="45879" y="61568"/>
                  <a:pt x="107288" y="159"/>
                  <a:pt x="183039" y="159"/>
                </a:cubicBezTo>
                <a:cubicBezTo>
                  <a:pt x="258790" y="159"/>
                  <a:pt x="320199" y="61568"/>
                  <a:pt x="320199" y="137319"/>
                </a:cubicBezTo>
                <a:lnTo>
                  <a:pt x="320199" y="427851"/>
                </a:lnTo>
                <a:close/>
                <a:moveTo>
                  <a:pt x="297339" y="548799"/>
                </a:moveTo>
                <a:cubicBezTo>
                  <a:pt x="297339" y="499737"/>
                  <a:pt x="269664" y="474233"/>
                  <a:pt x="251619" y="453784"/>
                </a:cubicBezTo>
                <a:lnTo>
                  <a:pt x="251619" y="137319"/>
                </a:lnTo>
                <a:cubicBezTo>
                  <a:pt x="251619" y="99504"/>
                  <a:pt x="220853" y="68739"/>
                  <a:pt x="183039" y="68739"/>
                </a:cubicBezTo>
                <a:cubicBezTo>
                  <a:pt x="145224" y="68739"/>
                  <a:pt x="114459" y="99504"/>
                  <a:pt x="114459" y="137319"/>
                </a:cubicBezTo>
                <a:lnTo>
                  <a:pt x="114459" y="453784"/>
                </a:lnTo>
                <a:cubicBezTo>
                  <a:pt x="96268" y="474398"/>
                  <a:pt x="68989" y="499647"/>
                  <a:pt x="68740" y="548196"/>
                </a:cubicBezTo>
                <a:cubicBezTo>
                  <a:pt x="68420" y="610884"/>
                  <a:pt x="119551" y="662662"/>
                  <a:pt x="182216" y="663096"/>
                </a:cubicBezTo>
                <a:lnTo>
                  <a:pt x="183039" y="663099"/>
                </a:lnTo>
                <a:cubicBezTo>
                  <a:pt x="246064" y="663099"/>
                  <a:pt x="297339" y="611824"/>
                  <a:pt x="297339" y="548799"/>
                </a:cubicBezTo>
                <a:close/>
              </a:path>
            </a:pathLst>
          </a:custGeom>
          <a:solidFill>
            <a:srgbClr val="910830"/>
          </a:solidFill>
          <a:ln w="1414" cap="flat">
            <a:noFill/>
            <a:prstDash val="solid"/>
            <a:miter/>
          </a:ln>
        </p:spPr>
        <p:txBody>
          <a:bodyPr rtlCol="0" anchor="ctr"/>
          <a:lstStyle/>
          <a:p>
            <a:endParaRPr lang="en-GB"/>
          </a:p>
        </p:txBody>
      </p:sp>
      <p:sp>
        <p:nvSpPr>
          <p:cNvPr id="218" name="Grafik 349">
            <a:extLst>
              <a:ext uri="{FF2B5EF4-FFF2-40B4-BE49-F238E27FC236}">
                <a16:creationId xmlns:a16="http://schemas.microsoft.com/office/drawing/2014/main" id="{E0E318E4-2307-4110-9D88-6EF8044A50CA}"/>
              </a:ext>
            </a:extLst>
          </p:cNvPr>
          <p:cNvSpPr/>
          <p:nvPr/>
        </p:nvSpPr>
        <p:spPr>
          <a:xfrm>
            <a:off x="7031131" y="4184663"/>
            <a:ext cx="238512" cy="477023"/>
          </a:xfrm>
          <a:custGeom>
            <a:avLst/>
            <a:gdLst>
              <a:gd name="connsiteX0" fmla="*/ 320199 w 365760"/>
              <a:gd name="connsiteY0" fmla="*/ 137319 h 731520"/>
              <a:gd name="connsiteX1" fmla="*/ 183039 w 365760"/>
              <a:gd name="connsiteY1" fmla="*/ 159 h 731520"/>
              <a:gd name="connsiteX2" fmla="*/ 45879 w 365760"/>
              <a:gd name="connsiteY2" fmla="*/ 137319 h 731520"/>
              <a:gd name="connsiteX3" fmla="*/ 45879 w 365760"/>
              <a:gd name="connsiteY3" fmla="*/ 427851 h 731520"/>
              <a:gd name="connsiteX4" fmla="*/ 161 w 365760"/>
              <a:gd name="connsiteY4" fmla="*/ 547846 h 731520"/>
              <a:gd name="connsiteX5" fmla="*/ 181740 w 365760"/>
              <a:gd name="connsiteY5" fmla="*/ 731675 h 731520"/>
              <a:gd name="connsiteX6" fmla="*/ 183039 w 365760"/>
              <a:gd name="connsiteY6" fmla="*/ 731679 h 731520"/>
              <a:gd name="connsiteX7" fmla="*/ 365919 w 365760"/>
              <a:gd name="connsiteY7" fmla="*/ 548799 h 731520"/>
              <a:gd name="connsiteX8" fmla="*/ 320199 w 365760"/>
              <a:gd name="connsiteY8" fmla="*/ 427851 h 731520"/>
              <a:gd name="connsiteX9" fmla="*/ 320199 w 365760"/>
              <a:gd name="connsiteY9" fmla="*/ 137319 h 731520"/>
              <a:gd name="connsiteX10" fmla="*/ 183039 w 365760"/>
              <a:gd name="connsiteY10" fmla="*/ 663099 h 731520"/>
              <a:gd name="connsiteX11" fmla="*/ 182216 w 365760"/>
              <a:gd name="connsiteY11" fmla="*/ 663096 h 731520"/>
              <a:gd name="connsiteX12" fmla="*/ 68740 w 365760"/>
              <a:gd name="connsiteY12" fmla="*/ 548196 h 731520"/>
              <a:gd name="connsiteX13" fmla="*/ 114459 w 365760"/>
              <a:gd name="connsiteY13" fmla="*/ 453784 h 731520"/>
              <a:gd name="connsiteX14" fmla="*/ 114459 w 365760"/>
              <a:gd name="connsiteY14" fmla="*/ 137319 h 731520"/>
              <a:gd name="connsiteX15" fmla="*/ 183039 w 365760"/>
              <a:gd name="connsiteY15" fmla="*/ 68739 h 731520"/>
              <a:gd name="connsiteX16" fmla="*/ 251619 w 365760"/>
              <a:gd name="connsiteY16" fmla="*/ 137319 h 731520"/>
              <a:gd name="connsiteX17" fmla="*/ 251619 w 365760"/>
              <a:gd name="connsiteY17" fmla="*/ 453784 h 731520"/>
              <a:gd name="connsiteX18" fmla="*/ 297339 w 365760"/>
              <a:gd name="connsiteY18" fmla="*/ 548799 h 731520"/>
              <a:gd name="connsiteX19" fmla="*/ 183039 w 365760"/>
              <a:gd name="connsiteY19" fmla="*/ 663099 h 731520"/>
              <a:gd name="connsiteX20" fmla="*/ 274479 w 365760"/>
              <a:gd name="connsiteY20" fmla="*/ 548799 h 731520"/>
              <a:gd name="connsiteX21" fmla="*/ 183039 w 365760"/>
              <a:gd name="connsiteY21" fmla="*/ 640239 h 731520"/>
              <a:gd name="connsiteX22" fmla="*/ 91599 w 365760"/>
              <a:gd name="connsiteY22" fmla="*/ 548799 h 731520"/>
              <a:gd name="connsiteX23" fmla="*/ 137319 w 365760"/>
              <a:gd name="connsiteY23" fmla="*/ 469622 h 731520"/>
              <a:gd name="connsiteX24" fmla="*/ 137319 w 365760"/>
              <a:gd name="connsiteY24" fmla="*/ 137319 h 731520"/>
              <a:gd name="connsiteX25" fmla="*/ 183039 w 365760"/>
              <a:gd name="connsiteY25" fmla="*/ 91599 h 731520"/>
              <a:gd name="connsiteX26" fmla="*/ 228759 w 365760"/>
              <a:gd name="connsiteY26" fmla="*/ 137319 h 731520"/>
              <a:gd name="connsiteX27" fmla="*/ 228759 w 365760"/>
              <a:gd name="connsiteY27" fmla="*/ 469622 h 731520"/>
              <a:gd name="connsiteX28" fmla="*/ 274479 w 365760"/>
              <a:gd name="connsiteY28"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5760" h="731520">
                <a:moveTo>
                  <a:pt x="320199" y="137319"/>
                </a:moveTo>
                <a:cubicBezTo>
                  <a:pt x="320199" y="61568"/>
                  <a:pt x="258790" y="159"/>
                  <a:pt x="183039" y="159"/>
                </a:cubicBezTo>
                <a:cubicBezTo>
                  <a:pt x="107288" y="159"/>
                  <a:pt x="45879" y="61568"/>
                  <a:pt x="45879" y="137319"/>
                </a:cubicBezTo>
                <a:lnTo>
                  <a:pt x="45879" y="427851"/>
                </a:lnTo>
                <a:cubicBezTo>
                  <a:pt x="17625" y="459868"/>
                  <a:pt x="396" y="501845"/>
                  <a:pt x="161" y="547846"/>
                </a:cubicBezTo>
                <a:cubicBezTo>
                  <a:pt x="-351" y="648292"/>
                  <a:pt x="81296" y="730978"/>
                  <a:pt x="181740" y="731675"/>
                </a:cubicBezTo>
                <a:cubicBezTo>
                  <a:pt x="182167" y="731678"/>
                  <a:pt x="182611" y="731679"/>
                  <a:pt x="183039" y="731679"/>
                </a:cubicBezTo>
                <a:cubicBezTo>
                  <a:pt x="284048" y="731679"/>
                  <a:pt x="365919" y="649806"/>
                  <a:pt x="365919" y="548799"/>
                </a:cubicBezTo>
                <a:cubicBezTo>
                  <a:pt x="365919" y="502423"/>
                  <a:pt x="348648" y="460088"/>
                  <a:pt x="320199" y="427851"/>
                </a:cubicBezTo>
                <a:lnTo>
                  <a:pt x="320199" y="137319"/>
                </a:lnTo>
                <a:close/>
                <a:moveTo>
                  <a:pt x="183039" y="663099"/>
                </a:moveTo>
                <a:lnTo>
                  <a:pt x="182216" y="663096"/>
                </a:lnTo>
                <a:cubicBezTo>
                  <a:pt x="119551" y="662662"/>
                  <a:pt x="68420" y="610884"/>
                  <a:pt x="68740" y="548196"/>
                </a:cubicBezTo>
                <a:cubicBezTo>
                  <a:pt x="68987" y="499647"/>
                  <a:pt x="96266" y="474398"/>
                  <a:pt x="114459" y="453784"/>
                </a:cubicBezTo>
                <a:lnTo>
                  <a:pt x="114459" y="137319"/>
                </a:lnTo>
                <a:cubicBezTo>
                  <a:pt x="114459" y="99504"/>
                  <a:pt x="145224" y="68739"/>
                  <a:pt x="183039" y="68739"/>
                </a:cubicBezTo>
                <a:cubicBezTo>
                  <a:pt x="220853" y="68739"/>
                  <a:pt x="251619" y="99504"/>
                  <a:pt x="251619" y="137319"/>
                </a:cubicBezTo>
                <a:lnTo>
                  <a:pt x="251619" y="453784"/>
                </a:lnTo>
                <a:cubicBezTo>
                  <a:pt x="269664" y="474233"/>
                  <a:pt x="297339" y="499739"/>
                  <a:pt x="297339" y="548799"/>
                </a:cubicBezTo>
                <a:cubicBezTo>
                  <a:pt x="297339" y="611824"/>
                  <a:pt x="246064" y="663099"/>
                  <a:pt x="183039" y="663099"/>
                </a:cubicBezTo>
                <a:close/>
                <a:moveTo>
                  <a:pt x="274479" y="548799"/>
                </a:moveTo>
                <a:cubicBezTo>
                  <a:pt x="274479" y="599300"/>
                  <a:pt x="233539" y="640239"/>
                  <a:pt x="183039" y="640239"/>
                </a:cubicBezTo>
                <a:cubicBezTo>
                  <a:pt x="132538" y="640239"/>
                  <a:pt x="91599" y="599300"/>
                  <a:pt x="91599" y="548799"/>
                </a:cubicBezTo>
                <a:cubicBezTo>
                  <a:pt x="91599" y="514959"/>
                  <a:pt x="109995" y="485435"/>
                  <a:pt x="137319" y="469622"/>
                </a:cubicBezTo>
                <a:lnTo>
                  <a:pt x="137319" y="137319"/>
                </a:lnTo>
                <a:cubicBezTo>
                  <a:pt x="137319" y="112069"/>
                  <a:pt x="157788" y="91599"/>
                  <a:pt x="183039" y="91599"/>
                </a:cubicBezTo>
                <a:cubicBezTo>
                  <a:pt x="208289" y="91599"/>
                  <a:pt x="228759" y="112069"/>
                  <a:pt x="228759" y="137319"/>
                </a:cubicBezTo>
                <a:lnTo>
                  <a:pt x="228759" y="469622"/>
                </a:lnTo>
                <a:cubicBezTo>
                  <a:pt x="256082" y="485435"/>
                  <a:pt x="274479" y="514959"/>
                  <a:pt x="274479" y="548799"/>
                </a:cubicBezTo>
                <a:close/>
              </a:path>
            </a:pathLst>
          </a:custGeom>
          <a:solidFill>
            <a:srgbClr val="910830"/>
          </a:solidFill>
          <a:ln w="1414" cap="flat">
            <a:noFill/>
            <a:prstDash val="solid"/>
            <a:miter/>
          </a:ln>
        </p:spPr>
        <p:txBody>
          <a:bodyPr rtlCol="0" anchor="ctr"/>
          <a:lstStyle/>
          <a:p>
            <a:endParaRPr lang="en-GB"/>
          </a:p>
        </p:txBody>
      </p:sp>
      <p:sp>
        <p:nvSpPr>
          <p:cNvPr id="219" name="Grafik 350">
            <a:extLst>
              <a:ext uri="{FF2B5EF4-FFF2-40B4-BE49-F238E27FC236}">
                <a16:creationId xmlns:a16="http://schemas.microsoft.com/office/drawing/2014/main" id="{2A17360D-8467-4736-992F-9D97B42A2BCD}"/>
              </a:ext>
            </a:extLst>
          </p:cNvPr>
          <p:cNvSpPr/>
          <p:nvPr/>
        </p:nvSpPr>
        <p:spPr>
          <a:xfrm>
            <a:off x="7399458" y="4184663"/>
            <a:ext cx="238512" cy="477023"/>
          </a:xfrm>
          <a:custGeom>
            <a:avLst/>
            <a:gdLst>
              <a:gd name="connsiteX0" fmla="*/ 274479 w 365760"/>
              <a:gd name="connsiteY0" fmla="*/ 548799 h 731520"/>
              <a:gd name="connsiteX1" fmla="*/ 183039 w 365760"/>
              <a:gd name="connsiteY1" fmla="*/ 640239 h 731520"/>
              <a:gd name="connsiteX2" fmla="*/ 91599 w 365760"/>
              <a:gd name="connsiteY2" fmla="*/ 548799 h 731520"/>
              <a:gd name="connsiteX3" fmla="*/ 137319 w 365760"/>
              <a:gd name="connsiteY3" fmla="*/ 469622 h 731520"/>
              <a:gd name="connsiteX4" fmla="*/ 137319 w 365760"/>
              <a:gd name="connsiteY4" fmla="*/ 320199 h 731520"/>
              <a:gd name="connsiteX5" fmla="*/ 183039 w 365760"/>
              <a:gd name="connsiteY5" fmla="*/ 274479 h 731520"/>
              <a:gd name="connsiteX6" fmla="*/ 228759 w 365760"/>
              <a:gd name="connsiteY6" fmla="*/ 320199 h 731520"/>
              <a:gd name="connsiteX7" fmla="*/ 228759 w 365760"/>
              <a:gd name="connsiteY7" fmla="*/ 469622 h 731520"/>
              <a:gd name="connsiteX8" fmla="*/ 274479 w 365760"/>
              <a:gd name="connsiteY8" fmla="*/ 548799 h 731520"/>
              <a:gd name="connsiteX9" fmla="*/ 320199 w 365760"/>
              <a:gd name="connsiteY9" fmla="*/ 427851 h 731520"/>
              <a:gd name="connsiteX10" fmla="*/ 365919 w 365760"/>
              <a:gd name="connsiteY10" fmla="*/ 548799 h 731520"/>
              <a:gd name="connsiteX11" fmla="*/ 183039 w 365760"/>
              <a:gd name="connsiteY11" fmla="*/ 731679 h 731520"/>
              <a:gd name="connsiteX12" fmla="*/ 181740 w 365760"/>
              <a:gd name="connsiteY12" fmla="*/ 731675 h 731520"/>
              <a:gd name="connsiteX13" fmla="*/ 161 w 365760"/>
              <a:gd name="connsiteY13" fmla="*/ 547846 h 731520"/>
              <a:gd name="connsiteX14" fmla="*/ 45879 w 365760"/>
              <a:gd name="connsiteY14" fmla="*/ 427851 h 731520"/>
              <a:gd name="connsiteX15" fmla="*/ 45879 w 365760"/>
              <a:gd name="connsiteY15" fmla="*/ 137319 h 731520"/>
              <a:gd name="connsiteX16" fmla="*/ 183039 w 365760"/>
              <a:gd name="connsiteY16" fmla="*/ 159 h 731520"/>
              <a:gd name="connsiteX17" fmla="*/ 320199 w 365760"/>
              <a:gd name="connsiteY17" fmla="*/ 137319 h 731520"/>
              <a:gd name="connsiteX18" fmla="*/ 320199 w 365760"/>
              <a:gd name="connsiteY18" fmla="*/ 427851 h 731520"/>
              <a:gd name="connsiteX19" fmla="*/ 297339 w 365760"/>
              <a:gd name="connsiteY19" fmla="*/ 548799 h 731520"/>
              <a:gd name="connsiteX20" fmla="*/ 251619 w 365760"/>
              <a:gd name="connsiteY20" fmla="*/ 453784 h 731520"/>
              <a:gd name="connsiteX21" fmla="*/ 251619 w 365760"/>
              <a:gd name="connsiteY21" fmla="*/ 137319 h 731520"/>
              <a:gd name="connsiteX22" fmla="*/ 183039 w 365760"/>
              <a:gd name="connsiteY22" fmla="*/ 68739 h 731520"/>
              <a:gd name="connsiteX23" fmla="*/ 114459 w 365760"/>
              <a:gd name="connsiteY23" fmla="*/ 137319 h 731520"/>
              <a:gd name="connsiteX24" fmla="*/ 114459 w 365760"/>
              <a:gd name="connsiteY24" fmla="*/ 453784 h 731520"/>
              <a:gd name="connsiteX25" fmla="*/ 68740 w 365760"/>
              <a:gd name="connsiteY25" fmla="*/ 548196 h 731520"/>
              <a:gd name="connsiteX26" fmla="*/ 182216 w 365760"/>
              <a:gd name="connsiteY26" fmla="*/ 663096 h 731520"/>
              <a:gd name="connsiteX27" fmla="*/ 183039 w 365760"/>
              <a:gd name="connsiteY27" fmla="*/ 663099 h 731520"/>
              <a:gd name="connsiteX28" fmla="*/ 297339 w 365760"/>
              <a:gd name="connsiteY28"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5760" h="731520">
                <a:moveTo>
                  <a:pt x="274479" y="548799"/>
                </a:moveTo>
                <a:cubicBezTo>
                  <a:pt x="274479" y="599300"/>
                  <a:pt x="233539" y="640239"/>
                  <a:pt x="183039" y="640239"/>
                </a:cubicBezTo>
                <a:cubicBezTo>
                  <a:pt x="132538" y="640239"/>
                  <a:pt x="91599" y="599300"/>
                  <a:pt x="91599" y="548799"/>
                </a:cubicBezTo>
                <a:cubicBezTo>
                  <a:pt x="91599" y="514959"/>
                  <a:pt x="109995" y="485435"/>
                  <a:pt x="137319" y="469622"/>
                </a:cubicBezTo>
                <a:lnTo>
                  <a:pt x="137319" y="320199"/>
                </a:lnTo>
                <a:cubicBezTo>
                  <a:pt x="137319" y="294949"/>
                  <a:pt x="157788" y="274479"/>
                  <a:pt x="183039" y="274479"/>
                </a:cubicBezTo>
                <a:cubicBezTo>
                  <a:pt x="208289" y="274479"/>
                  <a:pt x="228759" y="294949"/>
                  <a:pt x="228759" y="320199"/>
                </a:cubicBezTo>
                <a:lnTo>
                  <a:pt x="228759" y="469622"/>
                </a:lnTo>
                <a:cubicBezTo>
                  <a:pt x="256082" y="485435"/>
                  <a:pt x="274479" y="514959"/>
                  <a:pt x="274479" y="548799"/>
                </a:cubicBezTo>
                <a:close/>
                <a:moveTo>
                  <a:pt x="320199" y="427851"/>
                </a:moveTo>
                <a:cubicBezTo>
                  <a:pt x="348648" y="460088"/>
                  <a:pt x="365919" y="502423"/>
                  <a:pt x="365919" y="548799"/>
                </a:cubicBezTo>
                <a:cubicBezTo>
                  <a:pt x="365919" y="649806"/>
                  <a:pt x="284047" y="731679"/>
                  <a:pt x="183039" y="731679"/>
                </a:cubicBezTo>
                <a:cubicBezTo>
                  <a:pt x="182611" y="731679"/>
                  <a:pt x="182169" y="731678"/>
                  <a:pt x="181740" y="731675"/>
                </a:cubicBezTo>
                <a:cubicBezTo>
                  <a:pt x="81296" y="730978"/>
                  <a:pt x="-351" y="648292"/>
                  <a:pt x="161" y="547846"/>
                </a:cubicBezTo>
                <a:cubicBezTo>
                  <a:pt x="396" y="501843"/>
                  <a:pt x="17625" y="459867"/>
                  <a:pt x="45879" y="427851"/>
                </a:cubicBezTo>
                <a:lnTo>
                  <a:pt x="45879" y="137319"/>
                </a:lnTo>
                <a:cubicBezTo>
                  <a:pt x="45879" y="61568"/>
                  <a:pt x="107288" y="159"/>
                  <a:pt x="183039" y="159"/>
                </a:cubicBezTo>
                <a:cubicBezTo>
                  <a:pt x="258790" y="159"/>
                  <a:pt x="320199" y="61568"/>
                  <a:pt x="320199" y="137319"/>
                </a:cubicBezTo>
                <a:lnTo>
                  <a:pt x="320199" y="427851"/>
                </a:lnTo>
                <a:close/>
                <a:moveTo>
                  <a:pt x="297339" y="548799"/>
                </a:moveTo>
                <a:cubicBezTo>
                  <a:pt x="297339" y="499737"/>
                  <a:pt x="269664" y="474233"/>
                  <a:pt x="251619" y="453784"/>
                </a:cubicBezTo>
                <a:lnTo>
                  <a:pt x="251619" y="137319"/>
                </a:lnTo>
                <a:cubicBezTo>
                  <a:pt x="251619" y="99504"/>
                  <a:pt x="220853" y="68739"/>
                  <a:pt x="183039" y="68739"/>
                </a:cubicBezTo>
                <a:cubicBezTo>
                  <a:pt x="145224" y="68739"/>
                  <a:pt x="114459" y="99504"/>
                  <a:pt x="114459" y="137319"/>
                </a:cubicBezTo>
                <a:lnTo>
                  <a:pt x="114459" y="453784"/>
                </a:lnTo>
                <a:cubicBezTo>
                  <a:pt x="96268" y="474398"/>
                  <a:pt x="68989" y="499647"/>
                  <a:pt x="68740" y="548196"/>
                </a:cubicBezTo>
                <a:cubicBezTo>
                  <a:pt x="68420" y="610884"/>
                  <a:pt x="119551" y="662662"/>
                  <a:pt x="182216" y="663096"/>
                </a:cubicBezTo>
                <a:lnTo>
                  <a:pt x="183039" y="663099"/>
                </a:lnTo>
                <a:cubicBezTo>
                  <a:pt x="246064" y="663099"/>
                  <a:pt x="297339" y="611824"/>
                  <a:pt x="297339" y="548799"/>
                </a:cubicBezTo>
                <a:close/>
              </a:path>
            </a:pathLst>
          </a:custGeom>
          <a:solidFill>
            <a:srgbClr val="910830"/>
          </a:solidFill>
          <a:ln w="1414" cap="flat">
            <a:noFill/>
            <a:prstDash val="solid"/>
            <a:miter/>
          </a:ln>
        </p:spPr>
        <p:txBody>
          <a:bodyPr rtlCol="0" anchor="ctr"/>
          <a:lstStyle/>
          <a:p>
            <a:endParaRPr lang="en-GB"/>
          </a:p>
        </p:txBody>
      </p:sp>
      <p:sp>
        <p:nvSpPr>
          <p:cNvPr id="220" name="Grafik 351">
            <a:extLst>
              <a:ext uri="{FF2B5EF4-FFF2-40B4-BE49-F238E27FC236}">
                <a16:creationId xmlns:a16="http://schemas.microsoft.com/office/drawing/2014/main" id="{D93569E7-C77F-4814-9840-838345F090B5}"/>
              </a:ext>
            </a:extLst>
          </p:cNvPr>
          <p:cNvSpPr/>
          <p:nvPr/>
        </p:nvSpPr>
        <p:spPr>
          <a:xfrm>
            <a:off x="7767784" y="4184663"/>
            <a:ext cx="238512" cy="477023"/>
          </a:xfrm>
          <a:custGeom>
            <a:avLst/>
            <a:gdLst>
              <a:gd name="connsiteX0" fmla="*/ 274479 w 365760"/>
              <a:gd name="connsiteY0" fmla="*/ 548799 h 731520"/>
              <a:gd name="connsiteX1" fmla="*/ 183039 w 365760"/>
              <a:gd name="connsiteY1" fmla="*/ 640239 h 731520"/>
              <a:gd name="connsiteX2" fmla="*/ 91599 w 365760"/>
              <a:gd name="connsiteY2" fmla="*/ 548799 h 731520"/>
              <a:gd name="connsiteX3" fmla="*/ 137319 w 365760"/>
              <a:gd name="connsiteY3" fmla="*/ 469622 h 731520"/>
              <a:gd name="connsiteX4" fmla="*/ 137319 w 365760"/>
              <a:gd name="connsiteY4" fmla="*/ 411639 h 731520"/>
              <a:gd name="connsiteX5" fmla="*/ 183039 w 365760"/>
              <a:gd name="connsiteY5" fmla="*/ 365919 h 731520"/>
              <a:gd name="connsiteX6" fmla="*/ 228759 w 365760"/>
              <a:gd name="connsiteY6" fmla="*/ 411639 h 731520"/>
              <a:gd name="connsiteX7" fmla="*/ 228759 w 365760"/>
              <a:gd name="connsiteY7" fmla="*/ 469622 h 731520"/>
              <a:gd name="connsiteX8" fmla="*/ 274479 w 365760"/>
              <a:gd name="connsiteY8" fmla="*/ 548799 h 731520"/>
              <a:gd name="connsiteX9" fmla="*/ 320199 w 365760"/>
              <a:gd name="connsiteY9" fmla="*/ 427851 h 731520"/>
              <a:gd name="connsiteX10" fmla="*/ 365919 w 365760"/>
              <a:gd name="connsiteY10" fmla="*/ 548799 h 731520"/>
              <a:gd name="connsiteX11" fmla="*/ 183039 w 365760"/>
              <a:gd name="connsiteY11" fmla="*/ 731679 h 731520"/>
              <a:gd name="connsiteX12" fmla="*/ 181740 w 365760"/>
              <a:gd name="connsiteY12" fmla="*/ 731675 h 731520"/>
              <a:gd name="connsiteX13" fmla="*/ 161 w 365760"/>
              <a:gd name="connsiteY13" fmla="*/ 547846 h 731520"/>
              <a:gd name="connsiteX14" fmla="*/ 45879 w 365760"/>
              <a:gd name="connsiteY14" fmla="*/ 427851 h 731520"/>
              <a:gd name="connsiteX15" fmla="*/ 45879 w 365760"/>
              <a:gd name="connsiteY15" fmla="*/ 137319 h 731520"/>
              <a:gd name="connsiteX16" fmla="*/ 183039 w 365760"/>
              <a:gd name="connsiteY16" fmla="*/ 159 h 731520"/>
              <a:gd name="connsiteX17" fmla="*/ 320199 w 365760"/>
              <a:gd name="connsiteY17" fmla="*/ 137319 h 731520"/>
              <a:gd name="connsiteX18" fmla="*/ 320199 w 365760"/>
              <a:gd name="connsiteY18" fmla="*/ 427851 h 731520"/>
              <a:gd name="connsiteX19" fmla="*/ 297339 w 365760"/>
              <a:gd name="connsiteY19" fmla="*/ 548799 h 731520"/>
              <a:gd name="connsiteX20" fmla="*/ 251619 w 365760"/>
              <a:gd name="connsiteY20" fmla="*/ 453784 h 731520"/>
              <a:gd name="connsiteX21" fmla="*/ 251619 w 365760"/>
              <a:gd name="connsiteY21" fmla="*/ 137319 h 731520"/>
              <a:gd name="connsiteX22" fmla="*/ 183039 w 365760"/>
              <a:gd name="connsiteY22" fmla="*/ 68739 h 731520"/>
              <a:gd name="connsiteX23" fmla="*/ 114459 w 365760"/>
              <a:gd name="connsiteY23" fmla="*/ 137319 h 731520"/>
              <a:gd name="connsiteX24" fmla="*/ 114459 w 365760"/>
              <a:gd name="connsiteY24" fmla="*/ 453784 h 731520"/>
              <a:gd name="connsiteX25" fmla="*/ 68740 w 365760"/>
              <a:gd name="connsiteY25" fmla="*/ 548196 h 731520"/>
              <a:gd name="connsiteX26" fmla="*/ 182216 w 365760"/>
              <a:gd name="connsiteY26" fmla="*/ 663096 h 731520"/>
              <a:gd name="connsiteX27" fmla="*/ 183039 w 365760"/>
              <a:gd name="connsiteY27" fmla="*/ 663099 h 731520"/>
              <a:gd name="connsiteX28" fmla="*/ 297339 w 365760"/>
              <a:gd name="connsiteY28"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5760" h="731520">
                <a:moveTo>
                  <a:pt x="274479" y="548799"/>
                </a:moveTo>
                <a:cubicBezTo>
                  <a:pt x="274479" y="599300"/>
                  <a:pt x="233539" y="640239"/>
                  <a:pt x="183039" y="640239"/>
                </a:cubicBezTo>
                <a:cubicBezTo>
                  <a:pt x="132538" y="640239"/>
                  <a:pt x="91599" y="599300"/>
                  <a:pt x="91599" y="548799"/>
                </a:cubicBezTo>
                <a:cubicBezTo>
                  <a:pt x="91599" y="514959"/>
                  <a:pt x="109995" y="485435"/>
                  <a:pt x="137319" y="469622"/>
                </a:cubicBezTo>
                <a:lnTo>
                  <a:pt x="137319" y="411639"/>
                </a:lnTo>
                <a:cubicBezTo>
                  <a:pt x="137319" y="386389"/>
                  <a:pt x="157788" y="365919"/>
                  <a:pt x="183039" y="365919"/>
                </a:cubicBezTo>
                <a:cubicBezTo>
                  <a:pt x="208289" y="365919"/>
                  <a:pt x="228759" y="386389"/>
                  <a:pt x="228759" y="411639"/>
                </a:cubicBezTo>
                <a:lnTo>
                  <a:pt x="228759" y="469622"/>
                </a:lnTo>
                <a:cubicBezTo>
                  <a:pt x="256082" y="485435"/>
                  <a:pt x="274479" y="514959"/>
                  <a:pt x="274479" y="548799"/>
                </a:cubicBezTo>
                <a:close/>
                <a:moveTo>
                  <a:pt x="320199" y="427851"/>
                </a:moveTo>
                <a:cubicBezTo>
                  <a:pt x="348648" y="460088"/>
                  <a:pt x="365919" y="502423"/>
                  <a:pt x="365919" y="548799"/>
                </a:cubicBezTo>
                <a:cubicBezTo>
                  <a:pt x="365919" y="649806"/>
                  <a:pt x="284047" y="731679"/>
                  <a:pt x="183039" y="731679"/>
                </a:cubicBezTo>
                <a:cubicBezTo>
                  <a:pt x="182611" y="731679"/>
                  <a:pt x="182169" y="731678"/>
                  <a:pt x="181740" y="731675"/>
                </a:cubicBezTo>
                <a:cubicBezTo>
                  <a:pt x="81296" y="730978"/>
                  <a:pt x="-351" y="648292"/>
                  <a:pt x="161" y="547846"/>
                </a:cubicBezTo>
                <a:cubicBezTo>
                  <a:pt x="396" y="501843"/>
                  <a:pt x="17625" y="459867"/>
                  <a:pt x="45879" y="427851"/>
                </a:cubicBezTo>
                <a:lnTo>
                  <a:pt x="45879" y="137319"/>
                </a:lnTo>
                <a:cubicBezTo>
                  <a:pt x="45879" y="61568"/>
                  <a:pt x="107288" y="159"/>
                  <a:pt x="183039" y="159"/>
                </a:cubicBezTo>
                <a:cubicBezTo>
                  <a:pt x="258790" y="159"/>
                  <a:pt x="320199" y="61568"/>
                  <a:pt x="320199" y="137319"/>
                </a:cubicBezTo>
                <a:lnTo>
                  <a:pt x="320199" y="427851"/>
                </a:lnTo>
                <a:close/>
                <a:moveTo>
                  <a:pt x="297339" y="548799"/>
                </a:moveTo>
                <a:cubicBezTo>
                  <a:pt x="297339" y="499737"/>
                  <a:pt x="269664" y="474233"/>
                  <a:pt x="251619" y="453784"/>
                </a:cubicBezTo>
                <a:lnTo>
                  <a:pt x="251619" y="137319"/>
                </a:lnTo>
                <a:cubicBezTo>
                  <a:pt x="251619" y="99504"/>
                  <a:pt x="220853" y="68739"/>
                  <a:pt x="183039" y="68739"/>
                </a:cubicBezTo>
                <a:cubicBezTo>
                  <a:pt x="145224" y="68739"/>
                  <a:pt x="114459" y="99504"/>
                  <a:pt x="114459" y="137319"/>
                </a:cubicBezTo>
                <a:lnTo>
                  <a:pt x="114459" y="453784"/>
                </a:lnTo>
                <a:cubicBezTo>
                  <a:pt x="96268" y="474398"/>
                  <a:pt x="68989" y="499647"/>
                  <a:pt x="68740" y="548196"/>
                </a:cubicBezTo>
                <a:cubicBezTo>
                  <a:pt x="68420" y="610884"/>
                  <a:pt x="119551" y="662662"/>
                  <a:pt x="182216" y="663096"/>
                </a:cubicBezTo>
                <a:lnTo>
                  <a:pt x="183039" y="663099"/>
                </a:lnTo>
                <a:cubicBezTo>
                  <a:pt x="246064" y="663099"/>
                  <a:pt x="297339" y="611824"/>
                  <a:pt x="297339" y="548799"/>
                </a:cubicBezTo>
                <a:close/>
              </a:path>
            </a:pathLst>
          </a:custGeom>
          <a:solidFill>
            <a:srgbClr val="910830"/>
          </a:solidFill>
          <a:ln w="1414" cap="flat">
            <a:noFill/>
            <a:prstDash val="solid"/>
            <a:miter/>
          </a:ln>
        </p:spPr>
        <p:txBody>
          <a:bodyPr rtlCol="0" anchor="ctr"/>
          <a:lstStyle/>
          <a:p>
            <a:endParaRPr lang="en-GB"/>
          </a:p>
        </p:txBody>
      </p:sp>
      <p:sp>
        <p:nvSpPr>
          <p:cNvPr id="221" name="Grafik 352">
            <a:extLst>
              <a:ext uri="{FF2B5EF4-FFF2-40B4-BE49-F238E27FC236}">
                <a16:creationId xmlns:a16="http://schemas.microsoft.com/office/drawing/2014/main" id="{80AE1F95-2CEB-4528-84CA-14436390296D}"/>
              </a:ext>
            </a:extLst>
          </p:cNvPr>
          <p:cNvSpPr/>
          <p:nvPr/>
        </p:nvSpPr>
        <p:spPr>
          <a:xfrm>
            <a:off x="8136111" y="4184663"/>
            <a:ext cx="238512" cy="477023"/>
          </a:xfrm>
          <a:custGeom>
            <a:avLst/>
            <a:gdLst>
              <a:gd name="connsiteX0" fmla="*/ 274479 w 365760"/>
              <a:gd name="connsiteY0" fmla="*/ 548799 h 731520"/>
              <a:gd name="connsiteX1" fmla="*/ 183039 w 365760"/>
              <a:gd name="connsiteY1" fmla="*/ 640239 h 731520"/>
              <a:gd name="connsiteX2" fmla="*/ 91599 w 365760"/>
              <a:gd name="connsiteY2" fmla="*/ 548799 h 731520"/>
              <a:gd name="connsiteX3" fmla="*/ 137319 w 365760"/>
              <a:gd name="connsiteY3" fmla="*/ 469622 h 731520"/>
              <a:gd name="connsiteX4" fmla="*/ 137319 w 365760"/>
              <a:gd name="connsiteY4" fmla="*/ 228759 h 731520"/>
              <a:gd name="connsiteX5" fmla="*/ 183039 w 365760"/>
              <a:gd name="connsiteY5" fmla="*/ 183039 h 731520"/>
              <a:gd name="connsiteX6" fmla="*/ 228759 w 365760"/>
              <a:gd name="connsiteY6" fmla="*/ 228759 h 731520"/>
              <a:gd name="connsiteX7" fmla="*/ 228759 w 365760"/>
              <a:gd name="connsiteY7" fmla="*/ 469622 h 731520"/>
              <a:gd name="connsiteX8" fmla="*/ 274479 w 365760"/>
              <a:gd name="connsiteY8" fmla="*/ 548799 h 731520"/>
              <a:gd name="connsiteX9" fmla="*/ 320199 w 365760"/>
              <a:gd name="connsiteY9" fmla="*/ 427851 h 731520"/>
              <a:gd name="connsiteX10" fmla="*/ 365919 w 365760"/>
              <a:gd name="connsiteY10" fmla="*/ 548799 h 731520"/>
              <a:gd name="connsiteX11" fmla="*/ 183039 w 365760"/>
              <a:gd name="connsiteY11" fmla="*/ 731679 h 731520"/>
              <a:gd name="connsiteX12" fmla="*/ 181740 w 365760"/>
              <a:gd name="connsiteY12" fmla="*/ 731675 h 731520"/>
              <a:gd name="connsiteX13" fmla="*/ 161 w 365760"/>
              <a:gd name="connsiteY13" fmla="*/ 547846 h 731520"/>
              <a:gd name="connsiteX14" fmla="*/ 45879 w 365760"/>
              <a:gd name="connsiteY14" fmla="*/ 427851 h 731520"/>
              <a:gd name="connsiteX15" fmla="*/ 45879 w 365760"/>
              <a:gd name="connsiteY15" fmla="*/ 137319 h 731520"/>
              <a:gd name="connsiteX16" fmla="*/ 183039 w 365760"/>
              <a:gd name="connsiteY16" fmla="*/ 159 h 731520"/>
              <a:gd name="connsiteX17" fmla="*/ 320199 w 365760"/>
              <a:gd name="connsiteY17" fmla="*/ 137319 h 731520"/>
              <a:gd name="connsiteX18" fmla="*/ 320199 w 365760"/>
              <a:gd name="connsiteY18" fmla="*/ 427851 h 731520"/>
              <a:gd name="connsiteX19" fmla="*/ 297339 w 365760"/>
              <a:gd name="connsiteY19" fmla="*/ 548799 h 731520"/>
              <a:gd name="connsiteX20" fmla="*/ 251619 w 365760"/>
              <a:gd name="connsiteY20" fmla="*/ 453784 h 731520"/>
              <a:gd name="connsiteX21" fmla="*/ 251619 w 365760"/>
              <a:gd name="connsiteY21" fmla="*/ 137319 h 731520"/>
              <a:gd name="connsiteX22" fmla="*/ 183039 w 365760"/>
              <a:gd name="connsiteY22" fmla="*/ 68739 h 731520"/>
              <a:gd name="connsiteX23" fmla="*/ 114459 w 365760"/>
              <a:gd name="connsiteY23" fmla="*/ 137319 h 731520"/>
              <a:gd name="connsiteX24" fmla="*/ 114459 w 365760"/>
              <a:gd name="connsiteY24" fmla="*/ 453784 h 731520"/>
              <a:gd name="connsiteX25" fmla="*/ 68740 w 365760"/>
              <a:gd name="connsiteY25" fmla="*/ 548196 h 731520"/>
              <a:gd name="connsiteX26" fmla="*/ 182216 w 365760"/>
              <a:gd name="connsiteY26" fmla="*/ 663096 h 731520"/>
              <a:gd name="connsiteX27" fmla="*/ 183039 w 365760"/>
              <a:gd name="connsiteY27" fmla="*/ 663099 h 731520"/>
              <a:gd name="connsiteX28" fmla="*/ 297339 w 365760"/>
              <a:gd name="connsiteY28" fmla="*/ 54879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65760" h="731520">
                <a:moveTo>
                  <a:pt x="274479" y="548799"/>
                </a:moveTo>
                <a:cubicBezTo>
                  <a:pt x="274479" y="599300"/>
                  <a:pt x="233539" y="640239"/>
                  <a:pt x="183039" y="640239"/>
                </a:cubicBezTo>
                <a:cubicBezTo>
                  <a:pt x="132538" y="640239"/>
                  <a:pt x="91599" y="599300"/>
                  <a:pt x="91599" y="548799"/>
                </a:cubicBezTo>
                <a:cubicBezTo>
                  <a:pt x="91599" y="514959"/>
                  <a:pt x="109995" y="485435"/>
                  <a:pt x="137319" y="469622"/>
                </a:cubicBezTo>
                <a:lnTo>
                  <a:pt x="137319" y="228759"/>
                </a:lnTo>
                <a:cubicBezTo>
                  <a:pt x="137319" y="203509"/>
                  <a:pt x="157788" y="183039"/>
                  <a:pt x="183039" y="183039"/>
                </a:cubicBezTo>
                <a:cubicBezTo>
                  <a:pt x="208289" y="183039"/>
                  <a:pt x="228759" y="203509"/>
                  <a:pt x="228759" y="228759"/>
                </a:cubicBezTo>
                <a:lnTo>
                  <a:pt x="228759" y="469622"/>
                </a:lnTo>
                <a:cubicBezTo>
                  <a:pt x="256082" y="485435"/>
                  <a:pt x="274479" y="514959"/>
                  <a:pt x="274479" y="548799"/>
                </a:cubicBezTo>
                <a:close/>
                <a:moveTo>
                  <a:pt x="320199" y="427851"/>
                </a:moveTo>
                <a:cubicBezTo>
                  <a:pt x="348648" y="460088"/>
                  <a:pt x="365919" y="502423"/>
                  <a:pt x="365919" y="548799"/>
                </a:cubicBezTo>
                <a:cubicBezTo>
                  <a:pt x="365919" y="649806"/>
                  <a:pt x="284047" y="731679"/>
                  <a:pt x="183039" y="731679"/>
                </a:cubicBezTo>
                <a:cubicBezTo>
                  <a:pt x="182611" y="731679"/>
                  <a:pt x="182169" y="731678"/>
                  <a:pt x="181740" y="731675"/>
                </a:cubicBezTo>
                <a:cubicBezTo>
                  <a:pt x="81296" y="730978"/>
                  <a:pt x="-351" y="648292"/>
                  <a:pt x="161" y="547846"/>
                </a:cubicBezTo>
                <a:cubicBezTo>
                  <a:pt x="396" y="501843"/>
                  <a:pt x="17625" y="459867"/>
                  <a:pt x="45879" y="427851"/>
                </a:cubicBezTo>
                <a:lnTo>
                  <a:pt x="45879" y="137319"/>
                </a:lnTo>
                <a:cubicBezTo>
                  <a:pt x="45879" y="61568"/>
                  <a:pt x="107288" y="159"/>
                  <a:pt x="183039" y="159"/>
                </a:cubicBezTo>
                <a:cubicBezTo>
                  <a:pt x="258790" y="159"/>
                  <a:pt x="320199" y="61568"/>
                  <a:pt x="320199" y="137319"/>
                </a:cubicBezTo>
                <a:lnTo>
                  <a:pt x="320199" y="427851"/>
                </a:lnTo>
                <a:close/>
                <a:moveTo>
                  <a:pt x="297339" y="548799"/>
                </a:moveTo>
                <a:cubicBezTo>
                  <a:pt x="297339" y="499737"/>
                  <a:pt x="269664" y="474233"/>
                  <a:pt x="251619" y="453784"/>
                </a:cubicBezTo>
                <a:lnTo>
                  <a:pt x="251619" y="137319"/>
                </a:lnTo>
                <a:cubicBezTo>
                  <a:pt x="251619" y="99504"/>
                  <a:pt x="220853" y="68739"/>
                  <a:pt x="183039" y="68739"/>
                </a:cubicBezTo>
                <a:cubicBezTo>
                  <a:pt x="145224" y="68739"/>
                  <a:pt x="114459" y="99504"/>
                  <a:pt x="114459" y="137319"/>
                </a:cubicBezTo>
                <a:lnTo>
                  <a:pt x="114459" y="453784"/>
                </a:lnTo>
                <a:cubicBezTo>
                  <a:pt x="96268" y="474398"/>
                  <a:pt x="68989" y="499647"/>
                  <a:pt x="68740" y="548196"/>
                </a:cubicBezTo>
                <a:cubicBezTo>
                  <a:pt x="68420" y="610884"/>
                  <a:pt x="119551" y="662662"/>
                  <a:pt x="182216" y="663096"/>
                </a:cubicBezTo>
                <a:lnTo>
                  <a:pt x="183039" y="663099"/>
                </a:lnTo>
                <a:cubicBezTo>
                  <a:pt x="246064" y="663099"/>
                  <a:pt x="297339" y="611824"/>
                  <a:pt x="297339" y="548799"/>
                </a:cubicBezTo>
                <a:close/>
              </a:path>
            </a:pathLst>
          </a:custGeom>
          <a:solidFill>
            <a:srgbClr val="910830"/>
          </a:solidFill>
          <a:ln w="1414" cap="flat">
            <a:noFill/>
            <a:prstDash val="solid"/>
            <a:miter/>
          </a:ln>
        </p:spPr>
        <p:txBody>
          <a:bodyPr rtlCol="0" anchor="ctr"/>
          <a:lstStyle/>
          <a:p>
            <a:endParaRPr lang="en-GB"/>
          </a:p>
        </p:txBody>
      </p:sp>
      <p:sp>
        <p:nvSpPr>
          <p:cNvPr id="222" name="Grafik 353">
            <a:extLst>
              <a:ext uri="{FF2B5EF4-FFF2-40B4-BE49-F238E27FC236}">
                <a16:creationId xmlns:a16="http://schemas.microsoft.com/office/drawing/2014/main" id="{B5825C6B-FC50-43ED-B723-3026D0B68C87}"/>
              </a:ext>
            </a:extLst>
          </p:cNvPr>
          <p:cNvSpPr/>
          <p:nvPr/>
        </p:nvSpPr>
        <p:spPr>
          <a:xfrm>
            <a:off x="2683261" y="4214477"/>
            <a:ext cx="477023" cy="417395"/>
          </a:xfrm>
          <a:custGeom>
            <a:avLst/>
            <a:gdLst>
              <a:gd name="connsiteX0" fmla="*/ 423069 w 731520"/>
              <a:gd name="connsiteY0" fmla="*/ 159 h 640080"/>
              <a:gd name="connsiteX1" fmla="*/ 697389 w 731520"/>
              <a:gd name="connsiteY1" fmla="*/ 159 h 640080"/>
              <a:gd name="connsiteX2" fmla="*/ 731679 w 731520"/>
              <a:gd name="connsiteY2" fmla="*/ 34449 h 640080"/>
              <a:gd name="connsiteX3" fmla="*/ 731679 w 731520"/>
              <a:gd name="connsiteY3" fmla="*/ 263049 h 640080"/>
              <a:gd name="connsiteX4" fmla="*/ 697389 w 731520"/>
              <a:gd name="connsiteY4" fmla="*/ 297339 h 640080"/>
              <a:gd name="connsiteX5" fmla="*/ 423069 w 731520"/>
              <a:gd name="connsiteY5" fmla="*/ 297339 h 640080"/>
              <a:gd name="connsiteX6" fmla="*/ 388779 w 731520"/>
              <a:gd name="connsiteY6" fmla="*/ 263049 h 640080"/>
              <a:gd name="connsiteX7" fmla="*/ 388779 w 731520"/>
              <a:gd name="connsiteY7" fmla="*/ 34449 h 640080"/>
              <a:gd name="connsiteX8" fmla="*/ 423069 w 731520"/>
              <a:gd name="connsiteY8" fmla="*/ 159 h 640080"/>
              <a:gd name="connsiteX9" fmla="*/ 308769 w 731520"/>
              <a:gd name="connsiteY9" fmla="*/ 159 h 640080"/>
              <a:gd name="connsiteX10" fmla="*/ 34449 w 731520"/>
              <a:gd name="connsiteY10" fmla="*/ 159 h 640080"/>
              <a:gd name="connsiteX11" fmla="*/ 159 w 731520"/>
              <a:gd name="connsiteY11" fmla="*/ 34449 h 640080"/>
              <a:gd name="connsiteX12" fmla="*/ 159 w 731520"/>
              <a:gd name="connsiteY12" fmla="*/ 263049 h 640080"/>
              <a:gd name="connsiteX13" fmla="*/ 34449 w 731520"/>
              <a:gd name="connsiteY13" fmla="*/ 297339 h 640080"/>
              <a:gd name="connsiteX14" fmla="*/ 308769 w 731520"/>
              <a:gd name="connsiteY14" fmla="*/ 297339 h 640080"/>
              <a:gd name="connsiteX15" fmla="*/ 343059 w 731520"/>
              <a:gd name="connsiteY15" fmla="*/ 263049 h 640080"/>
              <a:gd name="connsiteX16" fmla="*/ 343059 w 731520"/>
              <a:gd name="connsiteY16" fmla="*/ 34449 h 640080"/>
              <a:gd name="connsiteX17" fmla="*/ 308769 w 731520"/>
              <a:gd name="connsiteY17" fmla="*/ 159 h 640080"/>
              <a:gd name="connsiteX18" fmla="*/ 159 w 731520"/>
              <a:gd name="connsiteY18" fmla="*/ 377349 h 640080"/>
              <a:gd name="connsiteX19" fmla="*/ 159 w 731520"/>
              <a:gd name="connsiteY19" fmla="*/ 605949 h 640080"/>
              <a:gd name="connsiteX20" fmla="*/ 34449 w 731520"/>
              <a:gd name="connsiteY20" fmla="*/ 640239 h 640080"/>
              <a:gd name="connsiteX21" fmla="*/ 308769 w 731520"/>
              <a:gd name="connsiteY21" fmla="*/ 640239 h 640080"/>
              <a:gd name="connsiteX22" fmla="*/ 343059 w 731520"/>
              <a:gd name="connsiteY22" fmla="*/ 605949 h 640080"/>
              <a:gd name="connsiteX23" fmla="*/ 343059 w 731520"/>
              <a:gd name="connsiteY23" fmla="*/ 377349 h 640080"/>
              <a:gd name="connsiteX24" fmla="*/ 308769 w 731520"/>
              <a:gd name="connsiteY24" fmla="*/ 343059 h 640080"/>
              <a:gd name="connsiteX25" fmla="*/ 34449 w 731520"/>
              <a:gd name="connsiteY25" fmla="*/ 343059 h 640080"/>
              <a:gd name="connsiteX26" fmla="*/ 159 w 731520"/>
              <a:gd name="connsiteY26" fmla="*/ 377349 h 640080"/>
              <a:gd name="connsiteX27" fmla="*/ 423069 w 731520"/>
              <a:gd name="connsiteY27" fmla="*/ 640239 h 640080"/>
              <a:gd name="connsiteX28" fmla="*/ 697389 w 731520"/>
              <a:gd name="connsiteY28" fmla="*/ 640239 h 640080"/>
              <a:gd name="connsiteX29" fmla="*/ 731679 w 731520"/>
              <a:gd name="connsiteY29" fmla="*/ 605949 h 640080"/>
              <a:gd name="connsiteX30" fmla="*/ 731679 w 731520"/>
              <a:gd name="connsiteY30" fmla="*/ 377349 h 640080"/>
              <a:gd name="connsiteX31" fmla="*/ 697389 w 731520"/>
              <a:gd name="connsiteY31" fmla="*/ 343059 h 640080"/>
              <a:gd name="connsiteX32" fmla="*/ 423069 w 731520"/>
              <a:gd name="connsiteY32" fmla="*/ 343059 h 640080"/>
              <a:gd name="connsiteX33" fmla="*/ 388779 w 731520"/>
              <a:gd name="connsiteY33" fmla="*/ 377349 h 640080"/>
              <a:gd name="connsiteX34" fmla="*/ 388779 w 731520"/>
              <a:gd name="connsiteY34" fmla="*/ 605949 h 640080"/>
              <a:gd name="connsiteX35" fmla="*/ 423069 w 731520"/>
              <a:gd name="connsiteY35" fmla="*/ 6402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31520" h="640080">
                <a:moveTo>
                  <a:pt x="423069" y="159"/>
                </a:moveTo>
                <a:lnTo>
                  <a:pt x="697389" y="159"/>
                </a:lnTo>
                <a:cubicBezTo>
                  <a:pt x="716327" y="159"/>
                  <a:pt x="731679" y="15511"/>
                  <a:pt x="731679" y="34449"/>
                </a:cubicBezTo>
                <a:lnTo>
                  <a:pt x="731679" y="263049"/>
                </a:lnTo>
                <a:cubicBezTo>
                  <a:pt x="731679" y="281987"/>
                  <a:pt x="716327" y="297339"/>
                  <a:pt x="697389" y="297339"/>
                </a:cubicBezTo>
                <a:lnTo>
                  <a:pt x="423069" y="297339"/>
                </a:lnTo>
                <a:cubicBezTo>
                  <a:pt x="404131" y="297339"/>
                  <a:pt x="388779" y="281987"/>
                  <a:pt x="388779" y="263049"/>
                </a:cubicBezTo>
                <a:lnTo>
                  <a:pt x="388779" y="34449"/>
                </a:lnTo>
                <a:cubicBezTo>
                  <a:pt x="388779" y="15511"/>
                  <a:pt x="404131" y="159"/>
                  <a:pt x="423069" y="159"/>
                </a:cubicBezTo>
                <a:close/>
                <a:moveTo>
                  <a:pt x="308769" y="159"/>
                </a:moveTo>
                <a:lnTo>
                  <a:pt x="34449" y="159"/>
                </a:lnTo>
                <a:cubicBezTo>
                  <a:pt x="15511" y="159"/>
                  <a:pt x="159" y="15511"/>
                  <a:pt x="159" y="34449"/>
                </a:cubicBezTo>
                <a:lnTo>
                  <a:pt x="159" y="263049"/>
                </a:lnTo>
                <a:cubicBezTo>
                  <a:pt x="159" y="281987"/>
                  <a:pt x="15511" y="297339"/>
                  <a:pt x="34449" y="297339"/>
                </a:cubicBezTo>
                <a:lnTo>
                  <a:pt x="308769" y="297339"/>
                </a:lnTo>
                <a:cubicBezTo>
                  <a:pt x="327707" y="297339"/>
                  <a:pt x="343059" y="281987"/>
                  <a:pt x="343059" y="263049"/>
                </a:cubicBezTo>
                <a:lnTo>
                  <a:pt x="343059" y="34449"/>
                </a:lnTo>
                <a:cubicBezTo>
                  <a:pt x="343059" y="15511"/>
                  <a:pt x="327707" y="159"/>
                  <a:pt x="308769" y="159"/>
                </a:cubicBezTo>
                <a:close/>
                <a:moveTo>
                  <a:pt x="159" y="377349"/>
                </a:moveTo>
                <a:lnTo>
                  <a:pt x="159" y="605949"/>
                </a:lnTo>
                <a:cubicBezTo>
                  <a:pt x="159" y="624887"/>
                  <a:pt x="15511" y="640239"/>
                  <a:pt x="34449" y="640239"/>
                </a:cubicBezTo>
                <a:lnTo>
                  <a:pt x="308769" y="640239"/>
                </a:lnTo>
                <a:cubicBezTo>
                  <a:pt x="327707" y="640239"/>
                  <a:pt x="343059" y="624887"/>
                  <a:pt x="343059" y="605949"/>
                </a:cubicBezTo>
                <a:lnTo>
                  <a:pt x="343059" y="377349"/>
                </a:lnTo>
                <a:cubicBezTo>
                  <a:pt x="343059" y="358411"/>
                  <a:pt x="327707" y="343059"/>
                  <a:pt x="308769" y="343059"/>
                </a:cubicBezTo>
                <a:lnTo>
                  <a:pt x="34449" y="343059"/>
                </a:lnTo>
                <a:cubicBezTo>
                  <a:pt x="15511" y="343059"/>
                  <a:pt x="159" y="358411"/>
                  <a:pt x="159" y="377349"/>
                </a:cubicBezTo>
                <a:close/>
                <a:moveTo>
                  <a:pt x="423069" y="640239"/>
                </a:moveTo>
                <a:lnTo>
                  <a:pt x="697389" y="640239"/>
                </a:lnTo>
                <a:cubicBezTo>
                  <a:pt x="716327" y="640239"/>
                  <a:pt x="731679" y="624887"/>
                  <a:pt x="731679" y="605949"/>
                </a:cubicBezTo>
                <a:lnTo>
                  <a:pt x="731679" y="377349"/>
                </a:lnTo>
                <a:cubicBezTo>
                  <a:pt x="731679" y="358411"/>
                  <a:pt x="716327" y="343059"/>
                  <a:pt x="697389" y="343059"/>
                </a:cubicBezTo>
                <a:lnTo>
                  <a:pt x="423069" y="343059"/>
                </a:lnTo>
                <a:cubicBezTo>
                  <a:pt x="404131" y="343059"/>
                  <a:pt x="388779" y="358411"/>
                  <a:pt x="388779" y="377349"/>
                </a:cubicBezTo>
                <a:lnTo>
                  <a:pt x="388779" y="605949"/>
                </a:lnTo>
                <a:cubicBezTo>
                  <a:pt x="388779" y="624887"/>
                  <a:pt x="404131" y="640239"/>
                  <a:pt x="423069" y="640239"/>
                </a:cubicBezTo>
                <a:close/>
              </a:path>
            </a:pathLst>
          </a:custGeom>
          <a:solidFill>
            <a:srgbClr val="910830"/>
          </a:solidFill>
          <a:ln w="1414" cap="flat">
            <a:noFill/>
            <a:prstDash val="solid"/>
            <a:miter/>
          </a:ln>
        </p:spPr>
        <p:txBody>
          <a:bodyPr rtlCol="0" anchor="ctr"/>
          <a:lstStyle/>
          <a:p>
            <a:endParaRPr lang="en-GB"/>
          </a:p>
        </p:txBody>
      </p:sp>
      <p:sp>
        <p:nvSpPr>
          <p:cNvPr id="223" name="Grafik 354">
            <a:extLst>
              <a:ext uri="{FF2B5EF4-FFF2-40B4-BE49-F238E27FC236}">
                <a16:creationId xmlns:a16="http://schemas.microsoft.com/office/drawing/2014/main" id="{DBDBE490-A51D-42FA-9649-7271F4287C74}"/>
              </a:ext>
            </a:extLst>
          </p:cNvPr>
          <p:cNvSpPr/>
          <p:nvPr/>
        </p:nvSpPr>
        <p:spPr>
          <a:xfrm>
            <a:off x="3290099" y="4214477"/>
            <a:ext cx="477023" cy="417395"/>
          </a:xfrm>
          <a:custGeom>
            <a:avLst/>
            <a:gdLst>
              <a:gd name="connsiteX0" fmla="*/ 213519 w 731520"/>
              <a:gd name="connsiteY0" fmla="*/ 263049 h 640080"/>
              <a:gd name="connsiteX1" fmla="*/ 213519 w 731520"/>
              <a:gd name="connsiteY1" fmla="*/ 377349 h 640080"/>
              <a:gd name="connsiteX2" fmla="*/ 179229 w 731520"/>
              <a:gd name="connsiteY2" fmla="*/ 411639 h 640080"/>
              <a:gd name="connsiteX3" fmla="*/ 34449 w 731520"/>
              <a:gd name="connsiteY3" fmla="*/ 411639 h 640080"/>
              <a:gd name="connsiteX4" fmla="*/ 159 w 731520"/>
              <a:gd name="connsiteY4" fmla="*/ 377349 h 640080"/>
              <a:gd name="connsiteX5" fmla="*/ 159 w 731520"/>
              <a:gd name="connsiteY5" fmla="*/ 263049 h 640080"/>
              <a:gd name="connsiteX6" fmla="*/ 34449 w 731520"/>
              <a:gd name="connsiteY6" fmla="*/ 228759 h 640080"/>
              <a:gd name="connsiteX7" fmla="*/ 179229 w 731520"/>
              <a:gd name="connsiteY7" fmla="*/ 228759 h 640080"/>
              <a:gd name="connsiteX8" fmla="*/ 213519 w 731520"/>
              <a:gd name="connsiteY8" fmla="*/ 263049 h 640080"/>
              <a:gd name="connsiteX9" fmla="*/ 159 w 731520"/>
              <a:gd name="connsiteY9" fmla="*/ 491649 h 640080"/>
              <a:gd name="connsiteX10" fmla="*/ 159 w 731520"/>
              <a:gd name="connsiteY10" fmla="*/ 605949 h 640080"/>
              <a:gd name="connsiteX11" fmla="*/ 34449 w 731520"/>
              <a:gd name="connsiteY11" fmla="*/ 640239 h 640080"/>
              <a:gd name="connsiteX12" fmla="*/ 179229 w 731520"/>
              <a:gd name="connsiteY12" fmla="*/ 640239 h 640080"/>
              <a:gd name="connsiteX13" fmla="*/ 213519 w 731520"/>
              <a:gd name="connsiteY13" fmla="*/ 605949 h 640080"/>
              <a:gd name="connsiteX14" fmla="*/ 213519 w 731520"/>
              <a:gd name="connsiteY14" fmla="*/ 491649 h 640080"/>
              <a:gd name="connsiteX15" fmla="*/ 179229 w 731520"/>
              <a:gd name="connsiteY15" fmla="*/ 457359 h 640080"/>
              <a:gd name="connsiteX16" fmla="*/ 34449 w 731520"/>
              <a:gd name="connsiteY16" fmla="*/ 457359 h 640080"/>
              <a:gd name="connsiteX17" fmla="*/ 159 w 731520"/>
              <a:gd name="connsiteY17" fmla="*/ 491649 h 640080"/>
              <a:gd name="connsiteX18" fmla="*/ 179229 w 731520"/>
              <a:gd name="connsiteY18" fmla="*/ 159 h 640080"/>
              <a:gd name="connsiteX19" fmla="*/ 34449 w 731520"/>
              <a:gd name="connsiteY19" fmla="*/ 159 h 640080"/>
              <a:gd name="connsiteX20" fmla="*/ 159 w 731520"/>
              <a:gd name="connsiteY20" fmla="*/ 34449 h 640080"/>
              <a:gd name="connsiteX21" fmla="*/ 159 w 731520"/>
              <a:gd name="connsiteY21" fmla="*/ 148749 h 640080"/>
              <a:gd name="connsiteX22" fmla="*/ 34449 w 731520"/>
              <a:gd name="connsiteY22" fmla="*/ 183039 h 640080"/>
              <a:gd name="connsiteX23" fmla="*/ 179229 w 731520"/>
              <a:gd name="connsiteY23" fmla="*/ 183039 h 640080"/>
              <a:gd name="connsiteX24" fmla="*/ 213519 w 731520"/>
              <a:gd name="connsiteY24" fmla="*/ 148749 h 640080"/>
              <a:gd name="connsiteX25" fmla="*/ 213519 w 731520"/>
              <a:gd name="connsiteY25" fmla="*/ 34449 h 640080"/>
              <a:gd name="connsiteX26" fmla="*/ 179229 w 731520"/>
              <a:gd name="connsiteY26" fmla="*/ 159 h 640080"/>
              <a:gd name="connsiteX27" fmla="*/ 293529 w 731520"/>
              <a:gd name="connsiteY27" fmla="*/ 640239 h 640080"/>
              <a:gd name="connsiteX28" fmla="*/ 697389 w 731520"/>
              <a:gd name="connsiteY28" fmla="*/ 640239 h 640080"/>
              <a:gd name="connsiteX29" fmla="*/ 731679 w 731520"/>
              <a:gd name="connsiteY29" fmla="*/ 605949 h 640080"/>
              <a:gd name="connsiteX30" fmla="*/ 731679 w 731520"/>
              <a:gd name="connsiteY30" fmla="*/ 491649 h 640080"/>
              <a:gd name="connsiteX31" fmla="*/ 697389 w 731520"/>
              <a:gd name="connsiteY31" fmla="*/ 457359 h 640080"/>
              <a:gd name="connsiteX32" fmla="*/ 293529 w 731520"/>
              <a:gd name="connsiteY32" fmla="*/ 457359 h 640080"/>
              <a:gd name="connsiteX33" fmla="*/ 259239 w 731520"/>
              <a:gd name="connsiteY33" fmla="*/ 491649 h 640080"/>
              <a:gd name="connsiteX34" fmla="*/ 259239 w 731520"/>
              <a:gd name="connsiteY34" fmla="*/ 605949 h 640080"/>
              <a:gd name="connsiteX35" fmla="*/ 293529 w 731520"/>
              <a:gd name="connsiteY35" fmla="*/ 640239 h 640080"/>
              <a:gd name="connsiteX36" fmla="*/ 259239 w 731520"/>
              <a:gd name="connsiteY36" fmla="*/ 34449 h 640080"/>
              <a:gd name="connsiteX37" fmla="*/ 259239 w 731520"/>
              <a:gd name="connsiteY37" fmla="*/ 148749 h 640080"/>
              <a:gd name="connsiteX38" fmla="*/ 293529 w 731520"/>
              <a:gd name="connsiteY38" fmla="*/ 183039 h 640080"/>
              <a:gd name="connsiteX39" fmla="*/ 697389 w 731520"/>
              <a:gd name="connsiteY39" fmla="*/ 183039 h 640080"/>
              <a:gd name="connsiteX40" fmla="*/ 731679 w 731520"/>
              <a:gd name="connsiteY40" fmla="*/ 148749 h 640080"/>
              <a:gd name="connsiteX41" fmla="*/ 731679 w 731520"/>
              <a:gd name="connsiteY41" fmla="*/ 34449 h 640080"/>
              <a:gd name="connsiteX42" fmla="*/ 697389 w 731520"/>
              <a:gd name="connsiteY42" fmla="*/ 159 h 640080"/>
              <a:gd name="connsiteX43" fmla="*/ 293529 w 731520"/>
              <a:gd name="connsiteY43" fmla="*/ 159 h 640080"/>
              <a:gd name="connsiteX44" fmla="*/ 259239 w 731520"/>
              <a:gd name="connsiteY44" fmla="*/ 34449 h 640080"/>
              <a:gd name="connsiteX45" fmla="*/ 293529 w 731520"/>
              <a:gd name="connsiteY45" fmla="*/ 411639 h 640080"/>
              <a:gd name="connsiteX46" fmla="*/ 697389 w 731520"/>
              <a:gd name="connsiteY46" fmla="*/ 411639 h 640080"/>
              <a:gd name="connsiteX47" fmla="*/ 731679 w 731520"/>
              <a:gd name="connsiteY47" fmla="*/ 377349 h 640080"/>
              <a:gd name="connsiteX48" fmla="*/ 731679 w 731520"/>
              <a:gd name="connsiteY48" fmla="*/ 263049 h 640080"/>
              <a:gd name="connsiteX49" fmla="*/ 697389 w 731520"/>
              <a:gd name="connsiteY49" fmla="*/ 228759 h 640080"/>
              <a:gd name="connsiteX50" fmla="*/ 293529 w 731520"/>
              <a:gd name="connsiteY50" fmla="*/ 228759 h 640080"/>
              <a:gd name="connsiteX51" fmla="*/ 259239 w 731520"/>
              <a:gd name="connsiteY51" fmla="*/ 263049 h 640080"/>
              <a:gd name="connsiteX52" fmla="*/ 259239 w 731520"/>
              <a:gd name="connsiteY52" fmla="*/ 377349 h 640080"/>
              <a:gd name="connsiteX53" fmla="*/ 293529 w 731520"/>
              <a:gd name="connsiteY53" fmla="*/ 41163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31520" h="640080">
                <a:moveTo>
                  <a:pt x="213519" y="263049"/>
                </a:moveTo>
                <a:lnTo>
                  <a:pt x="213519" y="377349"/>
                </a:lnTo>
                <a:cubicBezTo>
                  <a:pt x="213519" y="396287"/>
                  <a:pt x="198167" y="411639"/>
                  <a:pt x="179229" y="411639"/>
                </a:cubicBezTo>
                <a:lnTo>
                  <a:pt x="34449" y="411639"/>
                </a:lnTo>
                <a:cubicBezTo>
                  <a:pt x="15511" y="411639"/>
                  <a:pt x="159" y="396287"/>
                  <a:pt x="159" y="377349"/>
                </a:cubicBezTo>
                <a:lnTo>
                  <a:pt x="159" y="263049"/>
                </a:lnTo>
                <a:cubicBezTo>
                  <a:pt x="159" y="244111"/>
                  <a:pt x="15511" y="228759"/>
                  <a:pt x="34449" y="228759"/>
                </a:cubicBezTo>
                <a:lnTo>
                  <a:pt x="179229" y="228759"/>
                </a:lnTo>
                <a:cubicBezTo>
                  <a:pt x="198167" y="228759"/>
                  <a:pt x="213519" y="244111"/>
                  <a:pt x="213519" y="263049"/>
                </a:cubicBezTo>
                <a:close/>
                <a:moveTo>
                  <a:pt x="159" y="491649"/>
                </a:moveTo>
                <a:lnTo>
                  <a:pt x="159" y="605949"/>
                </a:lnTo>
                <a:cubicBezTo>
                  <a:pt x="159" y="624887"/>
                  <a:pt x="15511" y="640239"/>
                  <a:pt x="34449" y="640239"/>
                </a:cubicBezTo>
                <a:lnTo>
                  <a:pt x="179229" y="640239"/>
                </a:lnTo>
                <a:cubicBezTo>
                  <a:pt x="198167" y="640239"/>
                  <a:pt x="213519" y="624887"/>
                  <a:pt x="213519" y="605949"/>
                </a:cubicBezTo>
                <a:lnTo>
                  <a:pt x="213519" y="491649"/>
                </a:lnTo>
                <a:cubicBezTo>
                  <a:pt x="213519" y="472711"/>
                  <a:pt x="198167" y="457359"/>
                  <a:pt x="179229" y="457359"/>
                </a:cubicBezTo>
                <a:lnTo>
                  <a:pt x="34449" y="457359"/>
                </a:lnTo>
                <a:cubicBezTo>
                  <a:pt x="15511" y="457359"/>
                  <a:pt x="159" y="472711"/>
                  <a:pt x="159" y="491649"/>
                </a:cubicBezTo>
                <a:close/>
                <a:moveTo>
                  <a:pt x="179229" y="159"/>
                </a:moveTo>
                <a:lnTo>
                  <a:pt x="34449" y="159"/>
                </a:lnTo>
                <a:cubicBezTo>
                  <a:pt x="15511" y="159"/>
                  <a:pt x="159" y="15511"/>
                  <a:pt x="159" y="34449"/>
                </a:cubicBezTo>
                <a:lnTo>
                  <a:pt x="159" y="148749"/>
                </a:lnTo>
                <a:cubicBezTo>
                  <a:pt x="159" y="167687"/>
                  <a:pt x="15511" y="183039"/>
                  <a:pt x="34449" y="183039"/>
                </a:cubicBezTo>
                <a:lnTo>
                  <a:pt x="179229" y="183039"/>
                </a:lnTo>
                <a:cubicBezTo>
                  <a:pt x="198167" y="183039"/>
                  <a:pt x="213519" y="167687"/>
                  <a:pt x="213519" y="148749"/>
                </a:cubicBezTo>
                <a:lnTo>
                  <a:pt x="213519" y="34449"/>
                </a:lnTo>
                <a:cubicBezTo>
                  <a:pt x="213519" y="15511"/>
                  <a:pt x="198167" y="159"/>
                  <a:pt x="179229" y="159"/>
                </a:cubicBezTo>
                <a:close/>
                <a:moveTo>
                  <a:pt x="293529" y="640239"/>
                </a:moveTo>
                <a:lnTo>
                  <a:pt x="697389" y="640239"/>
                </a:lnTo>
                <a:cubicBezTo>
                  <a:pt x="716327" y="640239"/>
                  <a:pt x="731679" y="624887"/>
                  <a:pt x="731679" y="605949"/>
                </a:cubicBezTo>
                <a:lnTo>
                  <a:pt x="731679" y="491649"/>
                </a:lnTo>
                <a:cubicBezTo>
                  <a:pt x="731679" y="472711"/>
                  <a:pt x="716327" y="457359"/>
                  <a:pt x="697389" y="457359"/>
                </a:cubicBezTo>
                <a:lnTo>
                  <a:pt x="293529" y="457359"/>
                </a:lnTo>
                <a:cubicBezTo>
                  <a:pt x="274591" y="457359"/>
                  <a:pt x="259239" y="472711"/>
                  <a:pt x="259239" y="491649"/>
                </a:cubicBezTo>
                <a:lnTo>
                  <a:pt x="259239" y="605949"/>
                </a:lnTo>
                <a:cubicBezTo>
                  <a:pt x="259239" y="624887"/>
                  <a:pt x="274591" y="640239"/>
                  <a:pt x="293529" y="640239"/>
                </a:cubicBezTo>
                <a:close/>
                <a:moveTo>
                  <a:pt x="259239" y="34449"/>
                </a:moveTo>
                <a:lnTo>
                  <a:pt x="259239" y="148749"/>
                </a:lnTo>
                <a:cubicBezTo>
                  <a:pt x="259239" y="167687"/>
                  <a:pt x="274591" y="183039"/>
                  <a:pt x="293529" y="183039"/>
                </a:cubicBezTo>
                <a:lnTo>
                  <a:pt x="697389" y="183039"/>
                </a:lnTo>
                <a:cubicBezTo>
                  <a:pt x="716327" y="183039"/>
                  <a:pt x="731679" y="167687"/>
                  <a:pt x="731679" y="148749"/>
                </a:cubicBezTo>
                <a:lnTo>
                  <a:pt x="731679" y="34449"/>
                </a:lnTo>
                <a:cubicBezTo>
                  <a:pt x="731679" y="15511"/>
                  <a:pt x="716327" y="159"/>
                  <a:pt x="697389" y="159"/>
                </a:cubicBezTo>
                <a:lnTo>
                  <a:pt x="293529" y="159"/>
                </a:lnTo>
                <a:cubicBezTo>
                  <a:pt x="274591" y="159"/>
                  <a:pt x="259239" y="15511"/>
                  <a:pt x="259239" y="34449"/>
                </a:cubicBezTo>
                <a:close/>
                <a:moveTo>
                  <a:pt x="293529" y="411639"/>
                </a:moveTo>
                <a:lnTo>
                  <a:pt x="697389" y="411639"/>
                </a:lnTo>
                <a:cubicBezTo>
                  <a:pt x="716327" y="411639"/>
                  <a:pt x="731679" y="396287"/>
                  <a:pt x="731679" y="377349"/>
                </a:cubicBezTo>
                <a:lnTo>
                  <a:pt x="731679" y="263049"/>
                </a:lnTo>
                <a:cubicBezTo>
                  <a:pt x="731679" y="244111"/>
                  <a:pt x="716327" y="228759"/>
                  <a:pt x="697389" y="228759"/>
                </a:cubicBezTo>
                <a:lnTo>
                  <a:pt x="293529" y="228759"/>
                </a:lnTo>
                <a:cubicBezTo>
                  <a:pt x="274591" y="228759"/>
                  <a:pt x="259239" y="244111"/>
                  <a:pt x="259239" y="263049"/>
                </a:cubicBezTo>
                <a:lnTo>
                  <a:pt x="259239" y="377349"/>
                </a:lnTo>
                <a:cubicBezTo>
                  <a:pt x="259239" y="396287"/>
                  <a:pt x="274591" y="411639"/>
                  <a:pt x="293529" y="411639"/>
                </a:cubicBezTo>
                <a:close/>
              </a:path>
            </a:pathLst>
          </a:custGeom>
          <a:solidFill>
            <a:srgbClr val="910830"/>
          </a:solidFill>
          <a:ln w="1414" cap="flat">
            <a:noFill/>
            <a:prstDash val="solid"/>
            <a:miter/>
          </a:ln>
        </p:spPr>
        <p:txBody>
          <a:bodyPr rtlCol="0" anchor="ctr"/>
          <a:lstStyle/>
          <a:p>
            <a:endParaRPr lang="en-GB"/>
          </a:p>
        </p:txBody>
      </p:sp>
      <p:sp>
        <p:nvSpPr>
          <p:cNvPr id="224" name="Grafik 355">
            <a:extLst>
              <a:ext uri="{FF2B5EF4-FFF2-40B4-BE49-F238E27FC236}">
                <a16:creationId xmlns:a16="http://schemas.microsoft.com/office/drawing/2014/main" id="{2F303E01-1060-4D27-9D48-E9625EF0768D}"/>
              </a:ext>
            </a:extLst>
          </p:cNvPr>
          <p:cNvSpPr/>
          <p:nvPr/>
        </p:nvSpPr>
        <p:spPr>
          <a:xfrm>
            <a:off x="3896938" y="4184663"/>
            <a:ext cx="477023" cy="477023"/>
          </a:xfrm>
          <a:custGeom>
            <a:avLst/>
            <a:gdLst>
              <a:gd name="connsiteX0" fmla="*/ 159 w 731520"/>
              <a:gd name="connsiteY0" fmla="*/ 80169 h 731520"/>
              <a:gd name="connsiteX1" fmla="*/ 159 w 731520"/>
              <a:gd name="connsiteY1" fmla="*/ 423069 h 731520"/>
              <a:gd name="connsiteX2" fmla="*/ 34449 w 731520"/>
              <a:gd name="connsiteY2" fmla="*/ 457359 h 731520"/>
              <a:gd name="connsiteX3" fmla="*/ 148749 w 731520"/>
              <a:gd name="connsiteY3" fmla="*/ 457359 h 731520"/>
              <a:gd name="connsiteX4" fmla="*/ 183039 w 731520"/>
              <a:gd name="connsiteY4" fmla="*/ 423069 h 731520"/>
              <a:gd name="connsiteX5" fmla="*/ 183039 w 731520"/>
              <a:gd name="connsiteY5" fmla="*/ 80169 h 731520"/>
              <a:gd name="connsiteX6" fmla="*/ 148749 w 731520"/>
              <a:gd name="connsiteY6" fmla="*/ 45879 h 731520"/>
              <a:gd name="connsiteX7" fmla="*/ 34449 w 731520"/>
              <a:gd name="connsiteY7" fmla="*/ 45879 h 731520"/>
              <a:gd name="connsiteX8" fmla="*/ 159 w 731520"/>
              <a:gd name="connsiteY8" fmla="*/ 80169 h 731520"/>
              <a:gd name="connsiteX9" fmla="*/ 57309 w 731520"/>
              <a:gd name="connsiteY9" fmla="*/ 365919 h 731520"/>
              <a:gd name="connsiteX10" fmla="*/ 91599 w 731520"/>
              <a:gd name="connsiteY10" fmla="*/ 331629 h 731520"/>
              <a:gd name="connsiteX11" fmla="*/ 125889 w 731520"/>
              <a:gd name="connsiteY11" fmla="*/ 365919 h 731520"/>
              <a:gd name="connsiteX12" fmla="*/ 91599 w 731520"/>
              <a:gd name="connsiteY12" fmla="*/ 400209 h 731520"/>
              <a:gd name="connsiteX13" fmla="*/ 57309 w 731520"/>
              <a:gd name="connsiteY13" fmla="*/ 365919 h 731520"/>
              <a:gd name="connsiteX14" fmla="*/ 445929 w 731520"/>
              <a:gd name="connsiteY14" fmla="*/ 731679 h 731520"/>
              <a:gd name="connsiteX15" fmla="*/ 397450 w 731520"/>
              <a:gd name="connsiteY15" fmla="*/ 649104 h 731520"/>
              <a:gd name="connsiteX16" fmla="*/ 361170 w 731520"/>
              <a:gd name="connsiteY16" fmla="*/ 564948 h 731520"/>
              <a:gd name="connsiteX17" fmla="*/ 233844 w 731520"/>
              <a:gd name="connsiteY17" fmla="*/ 403341 h 731520"/>
              <a:gd name="connsiteX18" fmla="*/ 228761 w 731520"/>
              <a:gd name="connsiteY18" fmla="*/ 391167 h 731520"/>
              <a:gd name="connsiteX19" fmla="*/ 228761 w 731520"/>
              <a:gd name="connsiteY19" fmla="*/ 85743 h 731520"/>
              <a:gd name="connsiteX20" fmla="*/ 245595 w 731520"/>
              <a:gd name="connsiteY20" fmla="*/ 68600 h 731520"/>
              <a:gd name="connsiteX21" fmla="*/ 320821 w 731520"/>
              <a:gd name="connsiteY21" fmla="*/ 45486 h 731520"/>
              <a:gd name="connsiteX22" fmla="*/ 491642 w 731520"/>
              <a:gd name="connsiteY22" fmla="*/ 159 h 731520"/>
              <a:gd name="connsiteX23" fmla="*/ 495705 w 731520"/>
              <a:gd name="connsiteY23" fmla="*/ 159 h 731520"/>
              <a:gd name="connsiteX24" fmla="*/ 658260 w 731520"/>
              <a:gd name="connsiteY24" fmla="*/ 42646 h 731520"/>
              <a:gd name="connsiteX25" fmla="*/ 667044 w 731520"/>
              <a:gd name="connsiteY25" fmla="*/ 106414 h 731520"/>
              <a:gd name="connsiteX26" fmla="*/ 690450 w 731520"/>
              <a:gd name="connsiteY26" fmla="*/ 213223 h 731520"/>
              <a:gd name="connsiteX27" fmla="*/ 703748 w 731520"/>
              <a:gd name="connsiteY27" fmla="*/ 326764 h 731520"/>
              <a:gd name="connsiteX28" fmla="*/ 703906 w 731520"/>
              <a:gd name="connsiteY28" fmla="*/ 326921 h 731520"/>
              <a:gd name="connsiteX29" fmla="*/ 731679 w 731520"/>
              <a:gd name="connsiteY29" fmla="*/ 397212 h 731520"/>
              <a:gd name="connsiteX30" fmla="*/ 646593 w 731520"/>
              <a:gd name="connsiteY30" fmla="*/ 480219 h 731520"/>
              <a:gd name="connsiteX31" fmla="*/ 501255 w 731520"/>
              <a:gd name="connsiteY31" fmla="*/ 480219 h 731520"/>
              <a:gd name="connsiteX32" fmla="*/ 548799 w 731520"/>
              <a:gd name="connsiteY32" fmla="*/ 615305 h 731520"/>
              <a:gd name="connsiteX33" fmla="*/ 445929 w 731520"/>
              <a:gd name="connsiteY33" fmla="*/ 7316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159" y="80169"/>
                </a:moveTo>
                <a:lnTo>
                  <a:pt x="159" y="423069"/>
                </a:lnTo>
                <a:cubicBezTo>
                  <a:pt x="159" y="442007"/>
                  <a:pt x="15511" y="457359"/>
                  <a:pt x="34449" y="457359"/>
                </a:cubicBezTo>
                <a:lnTo>
                  <a:pt x="148749" y="457359"/>
                </a:lnTo>
                <a:cubicBezTo>
                  <a:pt x="167687" y="457359"/>
                  <a:pt x="183039" y="442007"/>
                  <a:pt x="183039" y="423069"/>
                </a:cubicBezTo>
                <a:lnTo>
                  <a:pt x="183039" y="80169"/>
                </a:lnTo>
                <a:cubicBezTo>
                  <a:pt x="183039" y="61231"/>
                  <a:pt x="167687" y="45879"/>
                  <a:pt x="148749" y="45879"/>
                </a:cubicBezTo>
                <a:lnTo>
                  <a:pt x="34449" y="45879"/>
                </a:lnTo>
                <a:cubicBezTo>
                  <a:pt x="15511" y="45879"/>
                  <a:pt x="159" y="61231"/>
                  <a:pt x="159" y="80169"/>
                </a:cubicBezTo>
                <a:close/>
                <a:moveTo>
                  <a:pt x="57309" y="365919"/>
                </a:moveTo>
                <a:cubicBezTo>
                  <a:pt x="57309" y="346981"/>
                  <a:pt x="72661" y="331629"/>
                  <a:pt x="91599" y="331629"/>
                </a:cubicBezTo>
                <a:cubicBezTo>
                  <a:pt x="110537" y="331629"/>
                  <a:pt x="125889" y="346981"/>
                  <a:pt x="125889" y="365919"/>
                </a:cubicBezTo>
                <a:cubicBezTo>
                  <a:pt x="125889" y="384857"/>
                  <a:pt x="110537" y="400209"/>
                  <a:pt x="91599" y="400209"/>
                </a:cubicBezTo>
                <a:cubicBezTo>
                  <a:pt x="72661" y="400209"/>
                  <a:pt x="57309" y="384857"/>
                  <a:pt x="57309" y="365919"/>
                </a:cubicBezTo>
                <a:close/>
                <a:moveTo>
                  <a:pt x="445929" y="731679"/>
                </a:moveTo>
                <a:cubicBezTo>
                  <a:pt x="417093" y="731679"/>
                  <a:pt x="403802" y="675539"/>
                  <a:pt x="397450" y="649104"/>
                </a:cubicBezTo>
                <a:cubicBezTo>
                  <a:pt x="390012" y="618149"/>
                  <a:pt x="382321" y="586139"/>
                  <a:pt x="361170" y="564948"/>
                </a:cubicBezTo>
                <a:cubicBezTo>
                  <a:pt x="314780" y="518480"/>
                  <a:pt x="290443" y="459268"/>
                  <a:pt x="233844" y="403341"/>
                </a:cubicBezTo>
                <a:cubicBezTo>
                  <a:pt x="230591" y="400125"/>
                  <a:pt x="228760" y="395741"/>
                  <a:pt x="228761" y="391167"/>
                </a:cubicBezTo>
                <a:lnTo>
                  <a:pt x="228761" y="85743"/>
                </a:lnTo>
                <a:cubicBezTo>
                  <a:pt x="228761" y="76397"/>
                  <a:pt x="236251" y="68772"/>
                  <a:pt x="245595" y="68600"/>
                </a:cubicBezTo>
                <a:cubicBezTo>
                  <a:pt x="268214" y="68186"/>
                  <a:pt x="298022" y="55629"/>
                  <a:pt x="320821" y="45486"/>
                </a:cubicBezTo>
                <a:cubicBezTo>
                  <a:pt x="366189" y="25302"/>
                  <a:pt x="422653" y="183"/>
                  <a:pt x="491642" y="159"/>
                </a:cubicBezTo>
                <a:lnTo>
                  <a:pt x="495705" y="159"/>
                </a:lnTo>
                <a:cubicBezTo>
                  <a:pt x="556823" y="159"/>
                  <a:pt x="629098" y="749"/>
                  <a:pt x="658260" y="42646"/>
                </a:cubicBezTo>
                <a:cubicBezTo>
                  <a:pt x="670250" y="59872"/>
                  <a:pt x="673185" y="81271"/>
                  <a:pt x="667044" y="106414"/>
                </a:cubicBezTo>
                <a:cubicBezTo>
                  <a:pt x="690350" y="130778"/>
                  <a:pt x="702853" y="176227"/>
                  <a:pt x="690450" y="213223"/>
                </a:cubicBezTo>
                <a:cubicBezTo>
                  <a:pt x="715516" y="246701"/>
                  <a:pt x="717800" y="293421"/>
                  <a:pt x="703748" y="326764"/>
                </a:cubicBezTo>
                <a:lnTo>
                  <a:pt x="703906" y="326921"/>
                </a:lnTo>
                <a:cubicBezTo>
                  <a:pt x="720898" y="343993"/>
                  <a:pt x="731799" y="371583"/>
                  <a:pt x="731679" y="397212"/>
                </a:cubicBezTo>
                <a:cubicBezTo>
                  <a:pt x="731456" y="440577"/>
                  <a:pt x="694307" y="480219"/>
                  <a:pt x="646593" y="480219"/>
                </a:cubicBezTo>
                <a:lnTo>
                  <a:pt x="501255" y="480219"/>
                </a:lnTo>
                <a:cubicBezTo>
                  <a:pt x="511694" y="520710"/>
                  <a:pt x="548799" y="554703"/>
                  <a:pt x="548799" y="615305"/>
                </a:cubicBezTo>
                <a:cubicBezTo>
                  <a:pt x="548799" y="720249"/>
                  <a:pt x="480219" y="731679"/>
                  <a:pt x="445929" y="731679"/>
                </a:cubicBezTo>
                <a:close/>
              </a:path>
            </a:pathLst>
          </a:custGeom>
          <a:solidFill>
            <a:srgbClr val="910830"/>
          </a:solidFill>
          <a:ln w="1414" cap="flat">
            <a:noFill/>
            <a:prstDash val="solid"/>
            <a:miter/>
          </a:ln>
        </p:spPr>
        <p:txBody>
          <a:bodyPr rtlCol="0" anchor="ctr"/>
          <a:lstStyle/>
          <a:p>
            <a:endParaRPr lang="en-GB"/>
          </a:p>
        </p:txBody>
      </p:sp>
      <p:sp>
        <p:nvSpPr>
          <p:cNvPr id="225" name="Grafik 356">
            <a:extLst>
              <a:ext uri="{FF2B5EF4-FFF2-40B4-BE49-F238E27FC236}">
                <a16:creationId xmlns:a16="http://schemas.microsoft.com/office/drawing/2014/main" id="{85CB3304-3388-4B68-9BA1-8BCFAC43C41B}"/>
              </a:ext>
            </a:extLst>
          </p:cNvPr>
          <p:cNvSpPr/>
          <p:nvPr/>
        </p:nvSpPr>
        <p:spPr>
          <a:xfrm>
            <a:off x="4503776" y="4184663"/>
            <a:ext cx="477023" cy="477023"/>
          </a:xfrm>
          <a:custGeom>
            <a:avLst/>
            <a:gdLst>
              <a:gd name="connsiteX0" fmla="*/ 148749 w 731520"/>
              <a:gd name="connsiteY0" fmla="*/ 320199 h 731520"/>
              <a:gd name="connsiteX1" fmla="*/ 34449 w 731520"/>
              <a:gd name="connsiteY1" fmla="*/ 320199 h 731520"/>
              <a:gd name="connsiteX2" fmla="*/ 159 w 731520"/>
              <a:gd name="connsiteY2" fmla="*/ 354489 h 731520"/>
              <a:gd name="connsiteX3" fmla="*/ 159 w 731520"/>
              <a:gd name="connsiteY3" fmla="*/ 697389 h 731520"/>
              <a:gd name="connsiteX4" fmla="*/ 34449 w 731520"/>
              <a:gd name="connsiteY4" fmla="*/ 731679 h 731520"/>
              <a:gd name="connsiteX5" fmla="*/ 148749 w 731520"/>
              <a:gd name="connsiteY5" fmla="*/ 731679 h 731520"/>
              <a:gd name="connsiteX6" fmla="*/ 183039 w 731520"/>
              <a:gd name="connsiteY6" fmla="*/ 697389 h 731520"/>
              <a:gd name="connsiteX7" fmla="*/ 183039 w 731520"/>
              <a:gd name="connsiteY7" fmla="*/ 354489 h 731520"/>
              <a:gd name="connsiteX8" fmla="*/ 148749 w 731520"/>
              <a:gd name="connsiteY8" fmla="*/ 320199 h 731520"/>
              <a:gd name="connsiteX9" fmla="*/ 91599 w 731520"/>
              <a:gd name="connsiteY9" fmla="*/ 674529 h 731520"/>
              <a:gd name="connsiteX10" fmla="*/ 57309 w 731520"/>
              <a:gd name="connsiteY10" fmla="*/ 640239 h 731520"/>
              <a:gd name="connsiteX11" fmla="*/ 91599 w 731520"/>
              <a:gd name="connsiteY11" fmla="*/ 605949 h 731520"/>
              <a:gd name="connsiteX12" fmla="*/ 125889 w 731520"/>
              <a:gd name="connsiteY12" fmla="*/ 640239 h 731520"/>
              <a:gd name="connsiteX13" fmla="*/ 91599 w 731520"/>
              <a:gd name="connsiteY13" fmla="*/ 674529 h 731520"/>
              <a:gd name="connsiteX14" fmla="*/ 548799 w 731520"/>
              <a:gd name="connsiteY14" fmla="*/ 116534 h 731520"/>
              <a:gd name="connsiteX15" fmla="*/ 501255 w 731520"/>
              <a:gd name="connsiteY15" fmla="*/ 251619 h 731520"/>
              <a:gd name="connsiteX16" fmla="*/ 646591 w 731520"/>
              <a:gd name="connsiteY16" fmla="*/ 251619 h 731520"/>
              <a:gd name="connsiteX17" fmla="*/ 731678 w 731520"/>
              <a:gd name="connsiteY17" fmla="*/ 334627 h 731520"/>
              <a:gd name="connsiteX18" fmla="*/ 703904 w 731520"/>
              <a:gd name="connsiteY18" fmla="*/ 404917 h 731520"/>
              <a:gd name="connsiteX19" fmla="*/ 703747 w 731520"/>
              <a:gd name="connsiteY19" fmla="*/ 405074 h 731520"/>
              <a:gd name="connsiteX20" fmla="*/ 690448 w 731520"/>
              <a:gd name="connsiteY20" fmla="*/ 518615 h 731520"/>
              <a:gd name="connsiteX21" fmla="*/ 667042 w 731520"/>
              <a:gd name="connsiteY21" fmla="*/ 625424 h 731520"/>
              <a:gd name="connsiteX22" fmla="*/ 658258 w 731520"/>
              <a:gd name="connsiteY22" fmla="*/ 689192 h 731520"/>
              <a:gd name="connsiteX23" fmla="*/ 495705 w 731520"/>
              <a:gd name="connsiteY23" fmla="*/ 731679 h 731520"/>
              <a:gd name="connsiteX24" fmla="*/ 491640 w 731520"/>
              <a:gd name="connsiteY24" fmla="*/ 731678 h 731520"/>
              <a:gd name="connsiteX25" fmla="*/ 320819 w 731520"/>
              <a:gd name="connsiteY25" fmla="*/ 686351 h 731520"/>
              <a:gd name="connsiteX26" fmla="*/ 245594 w 731520"/>
              <a:gd name="connsiteY26" fmla="*/ 663236 h 731520"/>
              <a:gd name="connsiteX27" fmla="*/ 228759 w 731520"/>
              <a:gd name="connsiteY27" fmla="*/ 646094 h 731520"/>
              <a:gd name="connsiteX28" fmla="*/ 228759 w 731520"/>
              <a:gd name="connsiteY28" fmla="*/ 340670 h 731520"/>
              <a:gd name="connsiteX29" fmla="*/ 233843 w 731520"/>
              <a:gd name="connsiteY29" fmla="*/ 328496 h 731520"/>
              <a:gd name="connsiteX30" fmla="*/ 361168 w 731520"/>
              <a:gd name="connsiteY30" fmla="*/ 166888 h 731520"/>
              <a:gd name="connsiteX31" fmla="*/ 397449 w 731520"/>
              <a:gd name="connsiteY31" fmla="*/ 82732 h 731520"/>
              <a:gd name="connsiteX32" fmla="*/ 445929 w 731520"/>
              <a:gd name="connsiteY32" fmla="*/ 159 h 731520"/>
              <a:gd name="connsiteX33" fmla="*/ 548799 w 731520"/>
              <a:gd name="connsiteY33" fmla="*/ 11653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148749" y="320199"/>
                </a:moveTo>
                <a:lnTo>
                  <a:pt x="34449" y="320199"/>
                </a:lnTo>
                <a:cubicBezTo>
                  <a:pt x="15511" y="320199"/>
                  <a:pt x="159" y="335551"/>
                  <a:pt x="159" y="354489"/>
                </a:cubicBezTo>
                <a:lnTo>
                  <a:pt x="159" y="697389"/>
                </a:lnTo>
                <a:cubicBezTo>
                  <a:pt x="159" y="716327"/>
                  <a:pt x="15511" y="731679"/>
                  <a:pt x="34449" y="731679"/>
                </a:cubicBezTo>
                <a:lnTo>
                  <a:pt x="148749" y="731679"/>
                </a:lnTo>
                <a:cubicBezTo>
                  <a:pt x="167687" y="731679"/>
                  <a:pt x="183039" y="716327"/>
                  <a:pt x="183039" y="697389"/>
                </a:cubicBezTo>
                <a:lnTo>
                  <a:pt x="183039" y="354489"/>
                </a:lnTo>
                <a:cubicBezTo>
                  <a:pt x="183039" y="335551"/>
                  <a:pt x="167687" y="320199"/>
                  <a:pt x="148749" y="320199"/>
                </a:cubicBezTo>
                <a:close/>
                <a:moveTo>
                  <a:pt x="91599" y="674529"/>
                </a:moveTo>
                <a:cubicBezTo>
                  <a:pt x="72661" y="674529"/>
                  <a:pt x="57309" y="659177"/>
                  <a:pt x="57309" y="640239"/>
                </a:cubicBezTo>
                <a:cubicBezTo>
                  <a:pt x="57309" y="621301"/>
                  <a:pt x="72661" y="605949"/>
                  <a:pt x="91599" y="605949"/>
                </a:cubicBezTo>
                <a:cubicBezTo>
                  <a:pt x="110537" y="605949"/>
                  <a:pt x="125889" y="621301"/>
                  <a:pt x="125889" y="640239"/>
                </a:cubicBezTo>
                <a:cubicBezTo>
                  <a:pt x="125889" y="659177"/>
                  <a:pt x="110537" y="674529"/>
                  <a:pt x="91599" y="674529"/>
                </a:cubicBezTo>
                <a:close/>
                <a:moveTo>
                  <a:pt x="548799" y="116534"/>
                </a:moveTo>
                <a:cubicBezTo>
                  <a:pt x="548799" y="177135"/>
                  <a:pt x="511694" y="211128"/>
                  <a:pt x="501255" y="251619"/>
                </a:cubicBezTo>
                <a:lnTo>
                  <a:pt x="646591" y="251619"/>
                </a:lnTo>
                <a:cubicBezTo>
                  <a:pt x="694307" y="251619"/>
                  <a:pt x="731455" y="291261"/>
                  <a:pt x="731678" y="334627"/>
                </a:cubicBezTo>
                <a:cubicBezTo>
                  <a:pt x="731798" y="360256"/>
                  <a:pt x="720896" y="387846"/>
                  <a:pt x="703904" y="404917"/>
                </a:cubicBezTo>
                <a:lnTo>
                  <a:pt x="703747" y="405074"/>
                </a:lnTo>
                <a:cubicBezTo>
                  <a:pt x="717800" y="438417"/>
                  <a:pt x="715516" y="485137"/>
                  <a:pt x="690448" y="518615"/>
                </a:cubicBezTo>
                <a:cubicBezTo>
                  <a:pt x="702851" y="555613"/>
                  <a:pt x="690350" y="601060"/>
                  <a:pt x="667042" y="625424"/>
                </a:cubicBezTo>
                <a:cubicBezTo>
                  <a:pt x="673183" y="650568"/>
                  <a:pt x="670249" y="671966"/>
                  <a:pt x="658258" y="689192"/>
                </a:cubicBezTo>
                <a:cubicBezTo>
                  <a:pt x="629098" y="731089"/>
                  <a:pt x="556823" y="731679"/>
                  <a:pt x="495705" y="731679"/>
                </a:cubicBezTo>
                <a:lnTo>
                  <a:pt x="491640" y="731678"/>
                </a:lnTo>
                <a:cubicBezTo>
                  <a:pt x="422650" y="731653"/>
                  <a:pt x="366188" y="706535"/>
                  <a:pt x="320819" y="686351"/>
                </a:cubicBezTo>
                <a:cubicBezTo>
                  <a:pt x="298021" y="676208"/>
                  <a:pt x="268211" y="663652"/>
                  <a:pt x="245594" y="663236"/>
                </a:cubicBezTo>
                <a:cubicBezTo>
                  <a:pt x="236250" y="663065"/>
                  <a:pt x="228759" y="655440"/>
                  <a:pt x="228759" y="646094"/>
                </a:cubicBezTo>
                <a:lnTo>
                  <a:pt x="228759" y="340670"/>
                </a:lnTo>
                <a:cubicBezTo>
                  <a:pt x="228759" y="336098"/>
                  <a:pt x="230591" y="331711"/>
                  <a:pt x="233843" y="328496"/>
                </a:cubicBezTo>
                <a:cubicBezTo>
                  <a:pt x="290441" y="272569"/>
                  <a:pt x="314778" y="213357"/>
                  <a:pt x="361168" y="166888"/>
                </a:cubicBezTo>
                <a:cubicBezTo>
                  <a:pt x="382320" y="145697"/>
                  <a:pt x="390012" y="113688"/>
                  <a:pt x="397449" y="82732"/>
                </a:cubicBezTo>
                <a:cubicBezTo>
                  <a:pt x="403802" y="56299"/>
                  <a:pt x="417093" y="159"/>
                  <a:pt x="445929" y="159"/>
                </a:cubicBezTo>
                <a:cubicBezTo>
                  <a:pt x="480219" y="159"/>
                  <a:pt x="548799" y="11589"/>
                  <a:pt x="548799" y="116534"/>
                </a:cubicBezTo>
                <a:close/>
              </a:path>
            </a:pathLst>
          </a:custGeom>
          <a:solidFill>
            <a:srgbClr val="910830"/>
          </a:solidFill>
          <a:ln w="1414" cap="flat">
            <a:noFill/>
            <a:prstDash val="solid"/>
            <a:miter/>
          </a:ln>
        </p:spPr>
        <p:txBody>
          <a:bodyPr rtlCol="0" anchor="ctr"/>
          <a:lstStyle/>
          <a:p>
            <a:endParaRPr lang="en-GB"/>
          </a:p>
        </p:txBody>
      </p:sp>
      <p:sp>
        <p:nvSpPr>
          <p:cNvPr id="226" name="Grafik 357">
            <a:extLst>
              <a:ext uri="{FF2B5EF4-FFF2-40B4-BE49-F238E27FC236}">
                <a16:creationId xmlns:a16="http://schemas.microsoft.com/office/drawing/2014/main" id="{1295ABC4-40EA-46AA-B0F4-92262C31E2EC}"/>
              </a:ext>
            </a:extLst>
          </p:cNvPr>
          <p:cNvSpPr/>
          <p:nvPr/>
        </p:nvSpPr>
        <p:spPr>
          <a:xfrm>
            <a:off x="5717453" y="4184663"/>
            <a:ext cx="357767" cy="477023"/>
          </a:xfrm>
          <a:custGeom>
            <a:avLst/>
            <a:gdLst>
              <a:gd name="connsiteX0" fmla="*/ 425967 w 548640"/>
              <a:gd name="connsiteY0" fmla="*/ 306293 h 731520"/>
              <a:gd name="connsiteX1" fmla="*/ 408486 w 548640"/>
              <a:gd name="connsiteY1" fmla="*/ 137319 h 731520"/>
              <a:gd name="connsiteX2" fmla="*/ 468789 w 548640"/>
              <a:gd name="connsiteY2" fmla="*/ 137319 h 731520"/>
              <a:gd name="connsiteX3" fmla="*/ 503079 w 548640"/>
              <a:gd name="connsiteY3" fmla="*/ 103029 h 731520"/>
              <a:gd name="connsiteX4" fmla="*/ 503079 w 548640"/>
              <a:gd name="connsiteY4" fmla="*/ 34449 h 731520"/>
              <a:gd name="connsiteX5" fmla="*/ 468789 w 548640"/>
              <a:gd name="connsiteY5" fmla="*/ 159 h 731520"/>
              <a:gd name="connsiteX6" fmla="*/ 80169 w 548640"/>
              <a:gd name="connsiteY6" fmla="*/ 159 h 731520"/>
              <a:gd name="connsiteX7" fmla="*/ 45879 w 548640"/>
              <a:gd name="connsiteY7" fmla="*/ 34449 h 731520"/>
              <a:gd name="connsiteX8" fmla="*/ 45879 w 548640"/>
              <a:gd name="connsiteY8" fmla="*/ 103029 h 731520"/>
              <a:gd name="connsiteX9" fmla="*/ 80169 w 548640"/>
              <a:gd name="connsiteY9" fmla="*/ 137319 h 731520"/>
              <a:gd name="connsiteX10" fmla="*/ 140472 w 548640"/>
              <a:gd name="connsiteY10" fmla="*/ 137319 h 731520"/>
              <a:gd name="connsiteX11" fmla="*/ 122992 w 548640"/>
              <a:gd name="connsiteY11" fmla="*/ 306293 h 731520"/>
              <a:gd name="connsiteX12" fmla="*/ 159 w 548640"/>
              <a:gd name="connsiteY12" fmla="*/ 468789 h 731520"/>
              <a:gd name="connsiteX13" fmla="*/ 34449 w 548640"/>
              <a:gd name="connsiteY13" fmla="*/ 503079 h 731520"/>
              <a:gd name="connsiteX14" fmla="*/ 228759 w 548640"/>
              <a:gd name="connsiteY14" fmla="*/ 503079 h 731520"/>
              <a:gd name="connsiteX15" fmla="*/ 228759 w 548640"/>
              <a:gd name="connsiteY15" fmla="*/ 651679 h 731520"/>
              <a:gd name="connsiteX16" fmla="*/ 229966 w 548640"/>
              <a:gd name="connsiteY16" fmla="*/ 656791 h 731520"/>
              <a:gd name="connsiteX17" fmla="*/ 264256 w 548640"/>
              <a:gd name="connsiteY17" fmla="*/ 725371 h 731520"/>
              <a:gd name="connsiteX18" fmla="*/ 284703 w 548640"/>
              <a:gd name="connsiteY18" fmla="*/ 725371 h 731520"/>
              <a:gd name="connsiteX19" fmla="*/ 318993 w 548640"/>
              <a:gd name="connsiteY19" fmla="*/ 656791 h 731520"/>
              <a:gd name="connsiteX20" fmla="*/ 320201 w 548640"/>
              <a:gd name="connsiteY20" fmla="*/ 651679 h 731520"/>
              <a:gd name="connsiteX21" fmla="*/ 320201 w 548640"/>
              <a:gd name="connsiteY21" fmla="*/ 503079 h 731520"/>
              <a:gd name="connsiteX22" fmla="*/ 514511 w 548640"/>
              <a:gd name="connsiteY22" fmla="*/ 503079 h 731520"/>
              <a:gd name="connsiteX23" fmla="*/ 548801 w 548640"/>
              <a:gd name="connsiteY23" fmla="*/ 468789 h 731520"/>
              <a:gd name="connsiteX24" fmla="*/ 425967 w 548640"/>
              <a:gd name="connsiteY24" fmla="*/ 30629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48640" h="731520">
                <a:moveTo>
                  <a:pt x="425967" y="306293"/>
                </a:moveTo>
                <a:lnTo>
                  <a:pt x="408486" y="137319"/>
                </a:lnTo>
                <a:lnTo>
                  <a:pt x="468789" y="137319"/>
                </a:lnTo>
                <a:cubicBezTo>
                  <a:pt x="487727" y="137319"/>
                  <a:pt x="503079" y="121967"/>
                  <a:pt x="503079" y="103029"/>
                </a:cubicBezTo>
                <a:lnTo>
                  <a:pt x="503079" y="34449"/>
                </a:lnTo>
                <a:cubicBezTo>
                  <a:pt x="503079" y="15511"/>
                  <a:pt x="487727" y="159"/>
                  <a:pt x="468789" y="159"/>
                </a:cubicBezTo>
                <a:lnTo>
                  <a:pt x="80169" y="159"/>
                </a:lnTo>
                <a:cubicBezTo>
                  <a:pt x="61231" y="159"/>
                  <a:pt x="45879" y="15511"/>
                  <a:pt x="45879" y="34449"/>
                </a:cubicBezTo>
                <a:lnTo>
                  <a:pt x="45879" y="103029"/>
                </a:lnTo>
                <a:cubicBezTo>
                  <a:pt x="45879" y="121967"/>
                  <a:pt x="61231" y="137319"/>
                  <a:pt x="80169" y="137319"/>
                </a:cubicBezTo>
                <a:lnTo>
                  <a:pt x="140472" y="137319"/>
                </a:lnTo>
                <a:lnTo>
                  <a:pt x="122992" y="306293"/>
                </a:lnTo>
                <a:cubicBezTo>
                  <a:pt x="53687" y="338516"/>
                  <a:pt x="159" y="396296"/>
                  <a:pt x="159" y="468789"/>
                </a:cubicBezTo>
                <a:cubicBezTo>
                  <a:pt x="159" y="487727"/>
                  <a:pt x="15511" y="503079"/>
                  <a:pt x="34449" y="503079"/>
                </a:cubicBezTo>
                <a:lnTo>
                  <a:pt x="228759" y="503079"/>
                </a:lnTo>
                <a:lnTo>
                  <a:pt x="228759" y="651679"/>
                </a:lnTo>
                <a:cubicBezTo>
                  <a:pt x="228759" y="653454"/>
                  <a:pt x="229172" y="655204"/>
                  <a:pt x="229966" y="656791"/>
                </a:cubicBezTo>
                <a:lnTo>
                  <a:pt x="264256" y="725371"/>
                </a:lnTo>
                <a:cubicBezTo>
                  <a:pt x="268458" y="733775"/>
                  <a:pt x="280493" y="733791"/>
                  <a:pt x="284703" y="725371"/>
                </a:cubicBezTo>
                <a:lnTo>
                  <a:pt x="318993" y="656791"/>
                </a:lnTo>
                <a:cubicBezTo>
                  <a:pt x="319787" y="655204"/>
                  <a:pt x="320200" y="653454"/>
                  <a:pt x="320201" y="651679"/>
                </a:cubicBezTo>
                <a:lnTo>
                  <a:pt x="320201" y="503079"/>
                </a:lnTo>
                <a:lnTo>
                  <a:pt x="514511" y="503079"/>
                </a:lnTo>
                <a:cubicBezTo>
                  <a:pt x="533449" y="503079"/>
                  <a:pt x="548801" y="487727"/>
                  <a:pt x="548801" y="468789"/>
                </a:cubicBezTo>
                <a:cubicBezTo>
                  <a:pt x="548799" y="395661"/>
                  <a:pt x="494532" y="338173"/>
                  <a:pt x="425967" y="306293"/>
                </a:cubicBezTo>
                <a:close/>
              </a:path>
            </a:pathLst>
          </a:custGeom>
          <a:solidFill>
            <a:srgbClr val="910830"/>
          </a:solidFill>
          <a:ln w="1414" cap="flat">
            <a:noFill/>
            <a:prstDash val="solid"/>
            <a:miter/>
          </a:ln>
        </p:spPr>
        <p:txBody>
          <a:bodyPr rtlCol="0" anchor="ctr"/>
          <a:lstStyle/>
          <a:p>
            <a:endParaRPr lang="en-GB"/>
          </a:p>
        </p:txBody>
      </p:sp>
      <p:sp>
        <p:nvSpPr>
          <p:cNvPr id="227" name="Grafik 358">
            <a:extLst>
              <a:ext uri="{FF2B5EF4-FFF2-40B4-BE49-F238E27FC236}">
                <a16:creationId xmlns:a16="http://schemas.microsoft.com/office/drawing/2014/main" id="{CA51DC7F-F0EE-4A98-89A4-FDAEF5F09381}"/>
              </a:ext>
            </a:extLst>
          </p:cNvPr>
          <p:cNvSpPr/>
          <p:nvPr/>
        </p:nvSpPr>
        <p:spPr>
          <a:xfrm>
            <a:off x="1409957" y="4244290"/>
            <a:ext cx="536651" cy="357767"/>
          </a:xfrm>
          <a:custGeom>
            <a:avLst/>
            <a:gdLst>
              <a:gd name="connsiteX0" fmla="*/ 183040 w 822960"/>
              <a:gd name="connsiteY0" fmla="*/ 137320 h 548640"/>
              <a:gd name="connsiteX1" fmla="*/ 640240 w 822960"/>
              <a:gd name="connsiteY1" fmla="*/ 137320 h 548640"/>
              <a:gd name="connsiteX2" fmla="*/ 640240 w 822960"/>
              <a:gd name="connsiteY2" fmla="*/ 411640 h 548640"/>
              <a:gd name="connsiteX3" fmla="*/ 183040 w 822960"/>
              <a:gd name="connsiteY3" fmla="*/ 411640 h 548640"/>
              <a:gd name="connsiteX4" fmla="*/ 183040 w 822960"/>
              <a:gd name="connsiteY4" fmla="*/ 137320 h 548640"/>
              <a:gd name="connsiteX5" fmla="*/ 754540 w 822960"/>
              <a:gd name="connsiteY5" fmla="*/ 274480 h 548640"/>
              <a:gd name="connsiteX6" fmla="*/ 823120 w 822960"/>
              <a:gd name="connsiteY6" fmla="*/ 343060 h 548640"/>
              <a:gd name="connsiteX7" fmla="*/ 823120 w 822960"/>
              <a:gd name="connsiteY7" fmla="*/ 480220 h 548640"/>
              <a:gd name="connsiteX8" fmla="*/ 754540 w 822960"/>
              <a:gd name="connsiteY8" fmla="*/ 548800 h 548640"/>
              <a:gd name="connsiteX9" fmla="*/ 68740 w 822960"/>
              <a:gd name="connsiteY9" fmla="*/ 548800 h 548640"/>
              <a:gd name="connsiteX10" fmla="*/ 160 w 822960"/>
              <a:gd name="connsiteY10" fmla="*/ 480220 h 548640"/>
              <a:gd name="connsiteX11" fmla="*/ 160 w 822960"/>
              <a:gd name="connsiteY11" fmla="*/ 343060 h 548640"/>
              <a:gd name="connsiteX12" fmla="*/ 68740 w 822960"/>
              <a:gd name="connsiteY12" fmla="*/ 274480 h 548640"/>
              <a:gd name="connsiteX13" fmla="*/ 160 w 822960"/>
              <a:gd name="connsiteY13" fmla="*/ 205900 h 548640"/>
              <a:gd name="connsiteX14" fmla="*/ 160 w 822960"/>
              <a:gd name="connsiteY14" fmla="*/ 68740 h 548640"/>
              <a:gd name="connsiteX15" fmla="*/ 68740 w 822960"/>
              <a:gd name="connsiteY15" fmla="*/ 160 h 548640"/>
              <a:gd name="connsiteX16" fmla="*/ 754540 w 822960"/>
              <a:gd name="connsiteY16" fmla="*/ 160 h 548640"/>
              <a:gd name="connsiteX17" fmla="*/ 823120 w 822960"/>
              <a:gd name="connsiteY17" fmla="*/ 68740 h 548640"/>
              <a:gd name="connsiteX18" fmla="*/ 823120 w 822960"/>
              <a:gd name="connsiteY18" fmla="*/ 205900 h 548640"/>
              <a:gd name="connsiteX19" fmla="*/ 754540 w 822960"/>
              <a:gd name="connsiteY19" fmla="*/ 274480 h 548640"/>
              <a:gd name="connsiteX20" fmla="*/ 685960 w 822960"/>
              <a:gd name="connsiteY20" fmla="*/ 125890 h 548640"/>
              <a:gd name="connsiteX21" fmla="*/ 651670 w 822960"/>
              <a:gd name="connsiteY21" fmla="*/ 91600 h 548640"/>
              <a:gd name="connsiteX22" fmla="*/ 171610 w 822960"/>
              <a:gd name="connsiteY22" fmla="*/ 91600 h 548640"/>
              <a:gd name="connsiteX23" fmla="*/ 137320 w 822960"/>
              <a:gd name="connsiteY23" fmla="*/ 125890 h 548640"/>
              <a:gd name="connsiteX24" fmla="*/ 137320 w 822960"/>
              <a:gd name="connsiteY24" fmla="*/ 423070 h 548640"/>
              <a:gd name="connsiteX25" fmla="*/ 171610 w 822960"/>
              <a:gd name="connsiteY25" fmla="*/ 457360 h 548640"/>
              <a:gd name="connsiteX26" fmla="*/ 651670 w 822960"/>
              <a:gd name="connsiteY26" fmla="*/ 457360 h 548640"/>
              <a:gd name="connsiteX27" fmla="*/ 685960 w 822960"/>
              <a:gd name="connsiteY27" fmla="*/ 423070 h 548640"/>
              <a:gd name="connsiteX28" fmla="*/ 685960 w 822960"/>
              <a:gd name="connsiteY28" fmla="*/ 12589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22960" h="548640">
                <a:moveTo>
                  <a:pt x="183040" y="137320"/>
                </a:moveTo>
                <a:lnTo>
                  <a:pt x="640240" y="137320"/>
                </a:lnTo>
                <a:lnTo>
                  <a:pt x="640240" y="411640"/>
                </a:lnTo>
                <a:lnTo>
                  <a:pt x="183040" y="411640"/>
                </a:lnTo>
                <a:lnTo>
                  <a:pt x="183040" y="137320"/>
                </a:lnTo>
                <a:close/>
                <a:moveTo>
                  <a:pt x="754540" y="274480"/>
                </a:moveTo>
                <a:cubicBezTo>
                  <a:pt x="754540" y="312356"/>
                  <a:pt x="785244" y="343060"/>
                  <a:pt x="823120" y="343060"/>
                </a:cubicBezTo>
                <a:lnTo>
                  <a:pt x="823120" y="480220"/>
                </a:lnTo>
                <a:cubicBezTo>
                  <a:pt x="823120" y="518096"/>
                  <a:pt x="792416" y="548800"/>
                  <a:pt x="754540" y="548800"/>
                </a:cubicBezTo>
                <a:lnTo>
                  <a:pt x="68740" y="548800"/>
                </a:lnTo>
                <a:cubicBezTo>
                  <a:pt x="30864" y="548800"/>
                  <a:pt x="160" y="518096"/>
                  <a:pt x="160" y="480220"/>
                </a:cubicBezTo>
                <a:lnTo>
                  <a:pt x="160" y="343060"/>
                </a:lnTo>
                <a:cubicBezTo>
                  <a:pt x="38036" y="343060"/>
                  <a:pt x="68740" y="312356"/>
                  <a:pt x="68740" y="274480"/>
                </a:cubicBezTo>
                <a:cubicBezTo>
                  <a:pt x="68740" y="236604"/>
                  <a:pt x="38036" y="205900"/>
                  <a:pt x="160" y="205900"/>
                </a:cubicBezTo>
                <a:lnTo>
                  <a:pt x="160" y="68740"/>
                </a:lnTo>
                <a:cubicBezTo>
                  <a:pt x="160" y="30864"/>
                  <a:pt x="30864" y="160"/>
                  <a:pt x="68740" y="160"/>
                </a:cubicBezTo>
                <a:lnTo>
                  <a:pt x="754540" y="160"/>
                </a:lnTo>
                <a:cubicBezTo>
                  <a:pt x="792416" y="160"/>
                  <a:pt x="823120" y="30864"/>
                  <a:pt x="823120" y="68740"/>
                </a:cubicBezTo>
                <a:lnTo>
                  <a:pt x="823120" y="205900"/>
                </a:lnTo>
                <a:cubicBezTo>
                  <a:pt x="785244" y="205900"/>
                  <a:pt x="754540" y="236604"/>
                  <a:pt x="754540" y="274480"/>
                </a:cubicBezTo>
                <a:close/>
                <a:moveTo>
                  <a:pt x="685960" y="125890"/>
                </a:moveTo>
                <a:cubicBezTo>
                  <a:pt x="685960" y="106952"/>
                  <a:pt x="670608" y="91600"/>
                  <a:pt x="651670" y="91600"/>
                </a:cubicBezTo>
                <a:lnTo>
                  <a:pt x="171610" y="91600"/>
                </a:lnTo>
                <a:cubicBezTo>
                  <a:pt x="152672" y="91600"/>
                  <a:pt x="137320" y="106952"/>
                  <a:pt x="137320" y="125890"/>
                </a:cubicBezTo>
                <a:lnTo>
                  <a:pt x="137320" y="423070"/>
                </a:lnTo>
                <a:cubicBezTo>
                  <a:pt x="137320" y="442008"/>
                  <a:pt x="152672" y="457360"/>
                  <a:pt x="171610" y="457360"/>
                </a:cubicBezTo>
                <a:lnTo>
                  <a:pt x="651670" y="457360"/>
                </a:lnTo>
                <a:cubicBezTo>
                  <a:pt x="670608" y="457360"/>
                  <a:pt x="685960" y="442008"/>
                  <a:pt x="685960" y="423070"/>
                </a:cubicBezTo>
                <a:lnTo>
                  <a:pt x="685960" y="125890"/>
                </a:lnTo>
                <a:close/>
              </a:path>
            </a:pathLst>
          </a:custGeom>
          <a:solidFill>
            <a:srgbClr val="910830"/>
          </a:solidFill>
          <a:ln w="1422" cap="flat">
            <a:noFill/>
            <a:prstDash val="solid"/>
            <a:miter/>
          </a:ln>
        </p:spPr>
        <p:txBody>
          <a:bodyPr rtlCol="0" anchor="ctr"/>
          <a:lstStyle/>
          <a:p>
            <a:endParaRPr lang="en-GB"/>
          </a:p>
        </p:txBody>
      </p:sp>
      <p:sp>
        <p:nvSpPr>
          <p:cNvPr id="228" name="Grafik 359">
            <a:extLst>
              <a:ext uri="{FF2B5EF4-FFF2-40B4-BE49-F238E27FC236}">
                <a16:creationId xmlns:a16="http://schemas.microsoft.com/office/drawing/2014/main" id="{7C97E132-49E0-4EB5-8DA2-41F7565AFDC0}"/>
              </a:ext>
            </a:extLst>
          </p:cNvPr>
          <p:cNvSpPr/>
          <p:nvPr/>
        </p:nvSpPr>
        <p:spPr>
          <a:xfrm>
            <a:off x="6205036" y="4259198"/>
            <a:ext cx="327953" cy="327953"/>
          </a:xfrm>
          <a:custGeom>
            <a:avLst/>
            <a:gdLst>
              <a:gd name="connsiteX0" fmla="*/ 346945 w 502920"/>
              <a:gd name="connsiteY0" fmla="*/ 251618 h 502920"/>
              <a:gd name="connsiteX1" fmla="*/ 489920 w 502920"/>
              <a:gd name="connsiteY1" fmla="*/ 108643 h 502920"/>
              <a:gd name="connsiteX2" fmla="*/ 489920 w 502920"/>
              <a:gd name="connsiteY2" fmla="*/ 45092 h 502920"/>
              <a:gd name="connsiteX3" fmla="*/ 458144 w 502920"/>
              <a:gd name="connsiteY3" fmla="*/ 13317 h 502920"/>
              <a:gd name="connsiteX4" fmla="*/ 394593 w 502920"/>
              <a:gd name="connsiteY4" fmla="*/ 13317 h 502920"/>
              <a:gd name="connsiteX5" fmla="*/ 251618 w 502920"/>
              <a:gd name="connsiteY5" fmla="*/ 156292 h 502920"/>
              <a:gd name="connsiteX6" fmla="*/ 108643 w 502920"/>
              <a:gd name="connsiteY6" fmla="*/ 13317 h 502920"/>
              <a:gd name="connsiteX7" fmla="*/ 45092 w 502920"/>
              <a:gd name="connsiteY7" fmla="*/ 13317 h 502920"/>
              <a:gd name="connsiteX8" fmla="*/ 13317 w 502920"/>
              <a:gd name="connsiteY8" fmla="*/ 45092 h 502920"/>
              <a:gd name="connsiteX9" fmla="*/ 13317 w 502920"/>
              <a:gd name="connsiteY9" fmla="*/ 108643 h 502920"/>
              <a:gd name="connsiteX10" fmla="*/ 156292 w 502920"/>
              <a:gd name="connsiteY10" fmla="*/ 251618 h 502920"/>
              <a:gd name="connsiteX11" fmla="*/ 13317 w 502920"/>
              <a:gd name="connsiteY11" fmla="*/ 394593 h 502920"/>
              <a:gd name="connsiteX12" fmla="*/ 13317 w 502920"/>
              <a:gd name="connsiteY12" fmla="*/ 458144 h 502920"/>
              <a:gd name="connsiteX13" fmla="*/ 45092 w 502920"/>
              <a:gd name="connsiteY13" fmla="*/ 489920 h 502920"/>
              <a:gd name="connsiteX14" fmla="*/ 108643 w 502920"/>
              <a:gd name="connsiteY14" fmla="*/ 489920 h 502920"/>
              <a:gd name="connsiteX15" fmla="*/ 251618 w 502920"/>
              <a:gd name="connsiteY15" fmla="*/ 346945 h 502920"/>
              <a:gd name="connsiteX16" fmla="*/ 394593 w 502920"/>
              <a:gd name="connsiteY16" fmla="*/ 489920 h 502920"/>
              <a:gd name="connsiteX17" fmla="*/ 458144 w 502920"/>
              <a:gd name="connsiteY17" fmla="*/ 489920 h 502920"/>
              <a:gd name="connsiteX18" fmla="*/ 489920 w 502920"/>
              <a:gd name="connsiteY18" fmla="*/ 458144 h 502920"/>
              <a:gd name="connsiteX19" fmla="*/ 489920 w 502920"/>
              <a:gd name="connsiteY19" fmla="*/ 394593 h 502920"/>
              <a:gd name="connsiteX20" fmla="*/ 346945 w 502920"/>
              <a:gd name="connsiteY20" fmla="*/ 251618 h 502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02920" h="502920">
                <a:moveTo>
                  <a:pt x="346945" y="251618"/>
                </a:moveTo>
                <a:lnTo>
                  <a:pt x="489920" y="108643"/>
                </a:lnTo>
                <a:cubicBezTo>
                  <a:pt x="507465" y="91098"/>
                  <a:pt x="507465" y="62652"/>
                  <a:pt x="489920" y="45092"/>
                </a:cubicBezTo>
                <a:lnTo>
                  <a:pt x="458144" y="13317"/>
                </a:lnTo>
                <a:cubicBezTo>
                  <a:pt x="440599" y="-4228"/>
                  <a:pt x="412153" y="-4228"/>
                  <a:pt x="394593" y="13317"/>
                </a:cubicBezTo>
                <a:lnTo>
                  <a:pt x="251618" y="156292"/>
                </a:lnTo>
                <a:lnTo>
                  <a:pt x="108643" y="13317"/>
                </a:lnTo>
                <a:cubicBezTo>
                  <a:pt x="91098" y="-4228"/>
                  <a:pt x="62652" y="-4228"/>
                  <a:pt x="45092" y="13317"/>
                </a:cubicBezTo>
                <a:lnTo>
                  <a:pt x="13317" y="45092"/>
                </a:lnTo>
                <a:cubicBezTo>
                  <a:pt x="-4228" y="62638"/>
                  <a:pt x="-4228" y="91084"/>
                  <a:pt x="13317" y="108643"/>
                </a:cubicBezTo>
                <a:lnTo>
                  <a:pt x="156292" y="251618"/>
                </a:lnTo>
                <a:lnTo>
                  <a:pt x="13317" y="394593"/>
                </a:lnTo>
                <a:cubicBezTo>
                  <a:pt x="-4228" y="412138"/>
                  <a:pt x="-4228" y="440585"/>
                  <a:pt x="13317" y="458144"/>
                </a:cubicBezTo>
                <a:lnTo>
                  <a:pt x="45092" y="489920"/>
                </a:lnTo>
                <a:cubicBezTo>
                  <a:pt x="62638" y="507465"/>
                  <a:pt x="91098" y="507465"/>
                  <a:pt x="108643" y="489920"/>
                </a:cubicBezTo>
                <a:lnTo>
                  <a:pt x="251618" y="346945"/>
                </a:lnTo>
                <a:lnTo>
                  <a:pt x="394593" y="489920"/>
                </a:lnTo>
                <a:cubicBezTo>
                  <a:pt x="412138" y="507465"/>
                  <a:pt x="440599" y="507465"/>
                  <a:pt x="458144" y="489920"/>
                </a:cubicBezTo>
                <a:lnTo>
                  <a:pt x="489920" y="458144"/>
                </a:lnTo>
                <a:cubicBezTo>
                  <a:pt x="507465" y="440599"/>
                  <a:pt x="507465" y="412153"/>
                  <a:pt x="489920" y="394593"/>
                </a:cubicBezTo>
                <a:lnTo>
                  <a:pt x="346945" y="251618"/>
                </a:lnTo>
                <a:close/>
              </a:path>
            </a:pathLst>
          </a:custGeom>
          <a:solidFill>
            <a:srgbClr val="910830"/>
          </a:solidFill>
          <a:ln w="1407" cap="flat">
            <a:noFill/>
            <a:prstDash val="solid"/>
            <a:miter/>
          </a:ln>
        </p:spPr>
        <p:txBody>
          <a:bodyPr rtlCol="0" anchor="ctr"/>
          <a:lstStyle/>
          <a:p>
            <a:endParaRPr lang="en-GB"/>
          </a:p>
        </p:txBody>
      </p:sp>
      <p:sp>
        <p:nvSpPr>
          <p:cNvPr id="229" name="Grafik 360">
            <a:extLst>
              <a:ext uri="{FF2B5EF4-FFF2-40B4-BE49-F238E27FC236}">
                <a16:creationId xmlns:a16="http://schemas.microsoft.com/office/drawing/2014/main" id="{0AC38F87-5274-4644-A737-6F3B221FD6A4}"/>
              </a:ext>
            </a:extLst>
          </p:cNvPr>
          <p:cNvSpPr/>
          <p:nvPr/>
        </p:nvSpPr>
        <p:spPr>
          <a:xfrm>
            <a:off x="5118068" y="4192116"/>
            <a:ext cx="462116" cy="462116"/>
          </a:xfrm>
          <a:custGeom>
            <a:avLst/>
            <a:gdLst>
              <a:gd name="connsiteX0" fmla="*/ 354489 w 708660"/>
              <a:gd name="connsiteY0" fmla="*/ 159 h 708660"/>
              <a:gd name="connsiteX1" fmla="*/ 159 w 708660"/>
              <a:gd name="connsiteY1" fmla="*/ 354489 h 708660"/>
              <a:gd name="connsiteX2" fmla="*/ 354489 w 708660"/>
              <a:gd name="connsiteY2" fmla="*/ 708819 h 708660"/>
              <a:gd name="connsiteX3" fmla="*/ 708819 w 708660"/>
              <a:gd name="connsiteY3" fmla="*/ 354489 h 708660"/>
              <a:gd name="connsiteX4" fmla="*/ 354489 w 708660"/>
              <a:gd name="connsiteY4" fmla="*/ 159 h 708660"/>
              <a:gd name="connsiteX5" fmla="*/ 528225 w 708660"/>
              <a:gd name="connsiteY5" fmla="*/ 447501 h 708660"/>
              <a:gd name="connsiteX6" fmla="*/ 528225 w 708660"/>
              <a:gd name="connsiteY6" fmla="*/ 471789 h 708660"/>
              <a:gd name="connsiteX7" fmla="*/ 471647 w 708660"/>
              <a:gd name="connsiteY7" fmla="*/ 528225 h 708660"/>
              <a:gd name="connsiteX8" fmla="*/ 447358 w 708660"/>
              <a:gd name="connsiteY8" fmla="*/ 528225 h 708660"/>
              <a:gd name="connsiteX9" fmla="*/ 354489 w 708660"/>
              <a:gd name="connsiteY9" fmla="*/ 434499 h 708660"/>
              <a:gd name="connsiteX10" fmla="*/ 261477 w 708660"/>
              <a:gd name="connsiteY10" fmla="*/ 528225 h 708660"/>
              <a:gd name="connsiteX11" fmla="*/ 237189 w 708660"/>
              <a:gd name="connsiteY11" fmla="*/ 528225 h 708660"/>
              <a:gd name="connsiteX12" fmla="*/ 180753 w 708660"/>
              <a:gd name="connsiteY12" fmla="*/ 471647 h 708660"/>
              <a:gd name="connsiteX13" fmla="*/ 180753 w 708660"/>
              <a:gd name="connsiteY13" fmla="*/ 447358 h 708660"/>
              <a:gd name="connsiteX14" fmla="*/ 274479 w 708660"/>
              <a:gd name="connsiteY14" fmla="*/ 354489 h 708660"/>
              <a:gd name="connsiteX15" fmla="*/ 180753 w 708660"/>
              <a:gd name="connsiteY15" fmla="*/ 261477 h 708660"/>
              <a:gd name="connsiteX16" fmla="*/ 180753 w 708660"/>
              <a:gd name="connsiteY16" fmla="*/ 237189 h 708660"/>
              <a:gd name="connsiteX17" fmla="*/ 237332 w 708660"/>
              <a:gd name="connsiteY17" fmla="*/ 180610 h 708660"/>
              <a:gd name="connsiteX18" fmla="*/ 261620 w 708660"/>
              <a:gd name="connsiteY18" fmla="*/ 180610 h 708660"/>
              <a:gd name="connsiteX19" fmla="*/ 354489 w 708660"/>
              <a:gd name="connsiteY19" fmla="*/ 274479 h 708660"/>
              <a:gd name="connsiteX20" fmla="*/ 447501 w 708660"/>
              <a:gd name="connsiteY20" fmla="*/ 180753 h 708660"/>
              <a:gd name="connsiteX21" fmla="*/ 471789 w 708660"/>
              <a:gd name="connsiteY21" fmla="*/ 180753 h 708660"/>
              <a:gd name="connsiteX22" fmla="*/ 528368 w 708660"/>
              <a:gd name="connsiteY22" fmla="*/ 237332 h 708660"/>
              <a:gd name="connsiteX23" fmla="*/ 528368 w 708660"/>
              <a:gd name="connsiteY23" fmla="*/ 261620 h 708660"/>
              <a:gd name="connsiteX24" fmla="*/ 434499 w 708660"/>
              <a:gd name="connsiteY24" fmla="*/ 354489 h 708660"/>
              <a:gd name="connsiteX25" fmla="*/ 528225 w 708660"/>
              <a:gd name="connsiteY25" fmla="*/ 447501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08660" h="708660">
                <a:moveTo>
                  <a:pt x="354489" y="159"/>
                </a:moveTo>
                <a:cubicBezTo>
                  <a:pt x="158750" y="159"/>
                  <a:pt x="159" y="158750"/>
                  <a:pt x="159" y="354489"/>
                </a:cubicBezTo>
                <a:cubicBezTo>
                  <a:pt x="159" y="550228"/>
                  <a:pt x="158750" y="708819"/>
                  <a:pt x="354489" y="708819"/>
                </a:cubicBezTo>
                <a:cubicBezTo>
                  <a:pt x="550228" y="708819"/>
                  <a:pt x="708819" y="550228"/>
                  <a:pt x="708819" y="354489"/>
                </a:cubicBezTo>
                <a:cubicBezTo>
                  <a:pt x="708819" y="158750"/>
                  <a:pt x="550228" y="159"/>
                  <a:pt x="354489" y="159"/>
                </a:cubicBezTo>
                <a:close/>
                <a:moveTo>
                  <a:pt x="528225" y="447501"/>
                </a:moveTo>
                <a:cubicBezTo>
                  <a:pt x="534940" y="454216"/>
                  <a:pt x="534940" y="465074"/>
                  <a:pt x="528225" y="471789"/>
                </a:cubicBezTo>
                <a:lnTo>
                  <a:pt x="471647" y="528225"/>
                </a:lnTo>
                <a:cubicBezTo>
                  <a:pt x="464931" y="534940"/>
                  <a:pt x="454073" y="534940"/>
                  <a:pt x="447358" y="528225"/>
                </a:cubicBezTo>
                <a:lnTo>
                  <a:pt x="354489" y="434499"/>
                </a:lnTo>
                <a:lnTo>
                  <a:pt x="261477" y="528225"/>
                </a:lnTo>
                <a:cubicBezTo>
                  <a:pt x="254762" y="534940"/>
                  <a:pt x="243904" y="534940"/>
                  <a:pt x="237189" y="528225"/>
                </a:cubicBezTo>
                <a:lnTo>
                  <a:pt x="180753" y="471647"/>
                </a:lnTo>
                <a:cubicBezTo>
                  <a:pt x="174038" y="464931"/>
                  <a:pt x="174038" y="454073"/>
                  <a:pt x="180753" y="447358"/>
                </a:cubicBezTo>
                <a:lnTo>
                  <a:pt x="274479" y="354489"/>
                </a:lnTo>
                <a:lnTo>
                  <a:pt x="180753" y="261477"/>
                </a:lnTo>
                <a:cubicBezTo>
                  <a:pt x="174038" y="254762"/>
                  <a:pt x="174038" y="243904"/>
                  <a:pt x="180753" y="237189"/>
                </a:cubicBezTo>
                <a:lnTo>
                  <a:pt x="237332" y="180610"/>
                </a:lnTo>
                <a:cubicBezTo>
                  <a:pt x="244047" y="173895"/>
                  <a:pt x="254905" y="173895"/>
                  <a:pt x="261620" y="180610"/>
                </a:cubicBezTo>
                <a:lnTo>
                  <a:pt x="354489" y="274479"/>
                </a:lnTo>
                <a:lnTo>
                  <a:pt x="447501" y="180753"/>
                </a:lnTo>
                <a:cubicBezTo>
                  <a:pt x="454216" y="174038"/>
                  <a:pt x="465074" y="174038"/>
                  <a:pt x="471789" y="180753"/>
                </a:cubicBezTo>
                <a:lnTo>
                  <a:pt x="528368" y="237332"/>
                </a:lnTo>
                <a:cubicBezTo>
                  <a:pt x="535083" y="244047"/>
                  <a:pt x="535083" y="254905"/>
                  <a:pt x="528368" y="261620"/>
                </a:cubicBezTo>
                <a:lnTo>
                  <a:pt x="434499" y="354489"/>
                </a:lnTo>
                <a:lnTo>
                  <a:pt x="528225" y="447501"/>
                </a:lnTo>
                <a:close/>
              </a:path>
            </a:pathLst>
          </a:custGeom>
          <a:solidFill>
            <a:srgbClr val="910830"/>
          </a:solidFill>
          <a:ln w="1414" cap="flat">
            <a:noFill/>
            <a:prstDash val="solid"/>
            <a:miter/>
          </a:ln>
        </p:spPr>
        <p:txBody>
          <a:bodyPr rtlCol="0" anchor="ctr"/>
          <a:lstStyle/>
          <a:p>
            <a:endParaRPr lang="en-GB"/>
          </a:p>
        </p:txBody>
      </p:sp>
      <p:sp>
        <p:nvSpPr>
          <p:cNvPr id="230" name="Grafik 361">
            <a:extLst>
              <a:ext uri="{FF2B5EF4-FFF2-40B4-BE49-F238E27FC236}">
                <a16:creationId xmlns:a16="http://schemas.microsoft.com/office/drawing/2014/main" id="{F0524D52-D434-40BD-8E56-5F37C886A5CF}"/>
              </a:ext>
            </a:extLst>
          </p:cNvPr>
          <p:cNvSpPr/>
          <p:nvPr/>
        </p:nvSpPr>
        <p:spPr>
          <a:xfrm>
            <a:off x="8084316" y="4661686"/>
            <a:ext cx="327953" cy="477023"/>
          </a:xfrm>
          <a:custGeom>
            <a:avLst/>
            <a:gdLst>
              <a:gd name="connsiteX0" fmla="*/ 293366 w 502920"/>
              <a:gd name="connsiteY0" fmla="*/ 31720 h 731520"/>
              <a:gd name="connsiteX1" fmla="*/ 209870 w 502920"/>
              <a:gd name="connsiteY1" fmla="*/ 31720 h 731520"/>
              <a:gd name="connsiteX2" fmla="*/ 158 w 502920"/>
              <a:gd name="connsiteY2" fmla="*/ 477233 h 731520"/>
              <a:gd name="connsiteX3" fmla="*/ 251618 w 502920"/>
              <a:gd name="connsiteY3" fmla="*/ 731679 h 731520"/>
              <a:gd name="connsiteX4" fmla="*/ 503078 w 502920"/>
              <a:gd name="connsiteY4" fmla="*/ 477233 h 731520"/>
              <a:gd name="connsiteX5" fmla="*/ 293366 w 502920"/>
              <a:gd name="connsiteY5" fmla="*/ 31720 h 731520"/>
              <a:gd name="connsiteX6" fmla="*/ 251618 w 502920"/>
              <a:gd name="connsiteY6" fmla="*/ 640239 h 731520"/>
              <a:gd name="connsiteX7" fmla="*/ 91598 w 502920"/>
              <a:gd name="connsiteY7" fmla="*/ 480219 h 731520"/>
              <a:gd name="connsiteX8" fmla="*/ 114458 w 502920"/>
              <a:gd name="connsiteY8" fmla="*/ 457359 h 731520"/>
              <a:gd name="connsiteX9" fmla="*/ 137318 w 502920"/>
              <a:gd name="connsiteY9" fmla="*/ 480219 h 731520"/>
              <a:gd name="connsiteX10" fmla="*/ 251618 w 502920"/>
              <a:gd name="connsiteY10" fmla="*/ 594519 h 731520"/>
              <a:gd name="connsiteX11" fmla="*/ 274478 w 502920"/>
              <a:gd name="connsiteY11" fmla="*/ 617379 h 731520"/>
              <a:gd name="connsiteX12" fmla="*/ 251618 w 502920"/>
              <a:gd name="connsiteY12" fmla="*/ 64023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2920" h="731520">
                <a:moveTo>
                  <a:pt x="293366" y="31720"/>
                </a:moveTo>
                <a:cubicBezTo>
                  <a:pt x="282022" y="-9400"/>
                  <a:pt x="222729" y="-11314"/>
                  <a:pt x="209870" y="31720"/>
                </a:cubicBezTo>
                <a:cubicBezTo>
                  <a:pt x="143048" y="257120"/>
                  <a:pt x="158" y="318370"/>
                  <a:pt x="158" y="477233"/>
                </a:cubicBezTo>
                <a:cubicBezTo>
                  <a:pt x="158" y="617879"/>
                  <a:pt x="112630" y="731679"/>
                  <a:pt x="251618" y="731679"/>
                </a:cubicBezTo>
                <a:cubicBezTo>
                  <a:pt x="390607" y="731679"/>
                  <a:pt x="503078" y="617879"/>
                  <a:pt x="503078" y="477233"/>
                </a:cubicBezTo>
                <a:cubicBezTo>
                  <a:pt x="503078" y="317570"/>
                  <a:pt x="360503" y="258148"/>
                  <a:pt x="293366" y="31720"/>
                </a:cubicBezTo>
                <a:close/>
                <a:moveTo>
                  <a:pt x="251618" y="640239"/>
                </a:moveTo>
                <a:cubicBezTo>
                  <a:pt x="163393" y="640239"/>
                  <a:pt x="91598" y="568444"/>
                  <a:pt x="91598" y="480219"/>
                </a:cubicBezTo>
                <a:cubicBezTo>
                  <a:pt x="91598" y="467589"/>
                  <a:pt x="101828" y="457359"/>
                  <a:pt x="114458" y="457359"/>
                </a:cubicBezTo>
                <a:cubicBezTo>
                  <a:pt x="127088" y="457359"/>
                  <a:pt x="137318" y="467589"/>
                  <a:pt x="137318" y="480219"/>
                </a:cubicBezTo>
                <a:cubicBezTo>
                  <a:pt x="137318" y="543241"/>
                  <a:pt x="188596" y="594519"/>
                  <a:pt x="251618" y="594519"/>
                </a:cubicBezTo>
                <a:cubicBezTo>
                  <a:pt x="264248" y="594519"/>
                  <a:pt x="274478" y="604749"/>
                  <a:pt x="274478" y="617379"/>
                </a:cubicBezTo>
                <a:cubicBezTo>
                  <a:pt x="274478" y="630009"/>
                  <a:pt x="264248" y="640239"/>
                  <a:pt x="251618" y="640239"/>
                </a:cubicBezTo>
                <a:close/>
              </a:path>
            </a:pathLst>
          </a:custGeom>
          <a:solidFill>
            <a:srgbClr val="910830"/>
          </a:solidFill>
          <a:ln w="1407" cap="flat">
            <a:noFill/>
            <a:prstDash val="solid"/>
            <a:miter/>
          </a:ln>
        </p:spPr>
        <p:txBody>
          <a:bodyPr rtlCol="0" anchor="ctr"/>
          <a:lstStyle/>
          <a:p>
            <a:endParaRPr lang="en-GB"/>
          </a:p>
        </p:txBody>
      </p:sp>
      <p:sp>
        <p:nvSpPr>
          <p:cNvPr id="231" name="Grafik 362">
            <a:extLst>
              <a:ext uri="{FF2B5EF4-FFF2-40B4-BE49-F238E27FC236}">
                <a16:creationId xmlns:a16="http://schemas.microsoft.com/office/drawing/2014/main" id="{33EFD112-4F7D-4979-AEFD-E5D05B2CDF5D}"/>
              </a:ext>
            </a:extLst>
          </p:cNvPr>
          <p:cNvSpPr/>
          <p:nvPr/>
        </p:nvSpPr>
        <p:spPr>
          <a:xfrm>
            <a:off x="566856" y="4661685"/>
            <a:ext cx="596279" cy="477023"/>
          </a:xfrm>
          <a:custGeom>
            <a:avLst/>
            <a:gdLst>
              <a:gd name="connsiteX0" fmla="*/ 905730 w 914400"/>
              <a:gd name="connsiteY0" fmla="*/ 654672 h 731520"/>
              <a:gd name="connsiteX1" fmla="*/ 707348 w 914400"/>
              <a:gd name="connsiteY1" fmla="*/ 501338 h 731520"/>
              <a:gd name="connsiteX2" fmla="*/ 708819 w 914400"/>
              <a:gd name="connsiteY2" fmla="*/ 477235 h 731520"/>
              <a:gd name="connsiteX3" fmla="*/ 499108 w 914400"/>
              <a:gd name="connsiteY3" fmla="*/ 31722 h 731520"/>
              <a:gd name="connsiteX4" fmla="*/ 415611 w 914400"/>
              <a:gd name="connsiteY4" fmla="*/ 31722 h 731520"/>
              <a:gd name="connsiteX5" fmla="*/ 332044 w 914400"/>
              <a:gd name="connsiteY5" fmla="*/ 211288 h 731520"/>
              <a:gd name="connsiteX6" fmla="*/ 65125 w 914400"/>
              <a:gd name="connsiteY6" fmla="*/ 4976 h 731520"/>
              <a:gd name="connsiteX7" fmla="*/ 33035 w 914400"/>
              <a:gd name="connsiteY7" fmla="*/ 8991 h 731520"/>
              <a:gd name="connsiteX8" fmla="*/ 4974 w 914400"/>
              <a:gd name="connsiteY8" fmla="*/ 45095 h 731520"/>
              <a:gd name="connsiteX9" fmla="*/ 8989 w 914400"/>
              <a:gd name="connsiteY9" fmla="*/ 77171 h 731520"/>
              <a:gd name="connsiteX10" fmla="*/ 849608 w 914400"/>
              <a:gd name="connsiteY10" fmla="*/ 726866 h 731520"/>
              <a:gd name="connsiteX11" fmla="*/ 881698 w 914400"/>
              <a:gd name="connsiteY11" fmla="*/ 722852 h 731520"/>
              <a:gd name="connsiteX12" fmla="*/ 909759 w 914400"/>
              <a:gd name="connsiteY12" fmla="*/ 686747 h 731520"/>
              <a:gd name="connsiteX13" fmla="*/ 905730 w 914400"/>
              <a:gd name="connsiteY13" fmla="*/ 654672 h 731520"/>
              <a:gd name="connsiteX14" fmla="*/ 205899 w 914400"/>
              <a:gd name="connsiteY14" fmla="*/ 477235 h 731520"/>
              <a:gd name="connsiteX15" fmla="*/ 457359 w 914400"/>
              <a:gd name="connsiteY15" fmla="*/ 731681 h 731520"/>
              <a:gd name="connsiteX16" fmla="*/ 623666 w 914400"/>
              <a:gd name="connsiteY16" fmla="*/ 667816 h 731520"/>
              <a:gd name="connsiteX17" fmla="*/ 232646 w 914400"/>
              <a:gd name="connsiteY17" fmla="*/ 365607 h 731520"/>
              <a:gd name="connsiteX18" fmla="*/ 205899 w 914400"/>
              <a:gd name="connsiteY18" fmla="*/ 47723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731520">
                <a:moveTo>
                  <a:pt x="905730" y="654672"/>
                </a:moveTo>
                <a:lnTo>
                  <a:pt x="707348" y="501338"/>
                </a:lnTo>
                <a:cubicBezTo>
                  <a:pt x="708091" y="493380"/>
                  <a:pt x="708819" y="485393"/>
                  <a:pt x="708819" y="477235"/>
                </a:cubicBezTo>
                <a:cubicBezTo>
                  <a:pt x="708819" y="317558"/>
                  <a:pt x="566245" y="258151"/>
                  <a:pt x="499108" y="31722"/>
                </a:cubicBezTo>
                <a:cubicBezTo>
                  <a:pt x="487763" y="-9397"/>
                  <a:pt x="428470" y="-11312"/>
                  <a:pt x="415611" y="31722"/>
                </a:cubicBezTo>
                <a:cubicBezTo>
                  <a:pt x="393437" y="106503"/>
                  <a:pt x="362933" y="163110"/>
                  <a:pt x="332044" y="211288"/>
                </a:cubicBezTo>
                <a:lnTo>
                  <a:pt x="65125" y="4976"/>
                </a:lnTo>
                <a:cubicBezTo>
                  <a:pt x="55152" y="-2768"/>
                  <a:pt x="40779" y="-982"/>
                  <a:pt x="33035" y="8991"/>
                </a:cubicBezTo>
                <a:lnTo>
                  <a:pt x="4974" y="45095"/>
                </a:lnTo>
                <a:cubicBezTo>
                  <a:pt x="-2769" y="55054"/>
                  <a:pt x="-984" y="69413"/>
                  <a:pt x="8989" y="77171"/>
                </a:cubicBezTo>
                <a:lnTo>
                  <a:pt x="849608" y="726866"/>
                </a:lnTo>
                <a:cubicBezTo>
                  <a:pt x="859581" y="734624"/>
                  <a:pt x="873940" y="732824"/>
                  <a:pt x="881698" y="722852"/>
                </a:cubicBezTo>
                <a:lnTo>
                  <a:pt x="909759" y="686747"/>
                </a:lnTo>
                <a:cubicBezTo>
                  <a:pt x="917488" y="676789"/>
                  <a:pt x="915702" y="662430"/>
                  <a:pt x="905730" y="654672"/>
                </a:cubicBezTo>
                <a:close/>
                <a:moveTo>
                  <a:pt x="205899" y="477235"/>
                </a:moveTo>
                <a:cubicBezTo>
                  <a:pt x="205899" y="617881"/>
                  <a:pt x="318371" y="731681"/>
                  <a:pt x="457359" y="731681"/>
                </a:cubicBezTo>
                <a:cubicBezTo>
                  <a:pt x="521239" y="731681"/>
                  <a:pt x="579332" y="707450"/>
                  <a:pt x="623666" y="667816"/>
                </a:cubicBezTo>
                <a:lnTo>
                  <a:pt x="232646" y="365607"/>
                </a:lnTo>
                <a:cubicBezTo>
                  <a:pt x="216344" y="399183"/>
                  <a:pt x="205899" y="434687"/>
                  <a:pt x="205899" y="477235"/>
                </a:cubicBezTo>
                <a:close/>
              </a:path>
            </a:pathLst>
          </a:custGeom>
          <a:solidFill>
            <a:srgbClr val="910830"/>
          </a:solidFill>
          <a:ln w="1429" cap="flat">
            <a:noFill/>
            <a:prstDash val="solid"/>
            <a:miter/>
          </a:ln>
        </p:spPr>
        <p:txBody>
          <a:bodyPr rtlCol="0" anchor="ctr"/>
          <a:lstStyle/>
          <a:p>
            <a:endParaRPr lang="en-GB"/>
          </a:p>
        </p:txBody>
      </p:sp>
      <p:sp>
        <p:nvSpPr>
          <p:cNvPr id="232" name="Grafik 363">
            <a:extLst>
              <a:ext uri="{FF2B5EF4-FFF2-40B4-BE49-F238E27FC236}">
                <a16:creationId xmlns:a16="http://schemas.microsoft.com/office/drawing/2014/main" id="{746F4965-CBA8-470C-9F4D-C18C3DF4C134}"/>
              </a:ext>
            </a:extLst>
          </p:cNvPr>
          <p:cNvSpPr/>
          <p:nvPr/>
        </p:nvSpPr>
        <p:spPr>
          <a:xfrm>
            <a:off x="5339569" y="4669139"/>
            <a:ext cx="462116" cy="46211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402782 w 708660"/>
              <a:gd name="connsiteY5" fmla="*/ 271194 h 708660"/>
              <a:gd name="connsiteX6" fmla="*/ 517082 w 708660"/>
              <a:gd name="connsiteY6" fmla="*/ 202614 h 708660"/>
              <a:gd name="connsiteX7" fmla="*/ 539084 w 708660"/>
              <a:gd name="connsiteY7" fmla="*/ 228331 h 708660"/>
              <a:gd name="connsiteX8" fmla="*/ 491078 w 708660"/>
              <a:gd name="connsiteY8" fmla="*/ 285910 h 708660"/>
              <a:gd name="connsiteX9" fmla="*/ 539084 w 708660"/>
              <a:gd name="connsiteY9" fmla="*/ 343489 h 708660"/>
              <a:gd name="connsiteX10" fmla="*/ 517082 w 708660"/>
              <a:gd name="connsiteY10" fmla="*/ 369206 h 708660"/>
              <a:gd name="connsiteX11" fmla="*/ 402782 w 708660"/>
              <a:gd name="connsiteY11" fmla="*/ 300626 h 708660"/>
              <a:gd name="connsiteX12" fmla="*/ 402782 w 708660"/>
              <a:gd name="connsiteY12" fmla="*/ 271194 h 708660"/>
              <a:gd name="connsiteX13" fmla="*/ 169895 w 708660"/>
              <a:gd name="connsiteY13" fmla="*/ 228331 h 708660"/>
              <a:gd name="connsiteX14" fmla="*/ 191898 w 708660"/>
              <a:gd name="connsiteY14" fmla="*/ 202614 h 708660"/>
              <a:gd name="connsiteX15" fmla="*/ 306198 w 708660"/>
              <a:gd name="connsiteY15" fmla="*/ 271194 h 708660"/>
              <a:gd name="connsiteX16" fmla="*/ 306198 w 708660"/>
              <a:gd name="connsiteY16" fmla="*/ 300626 h 708660"/>
              <a:gd name="connsiteX17" fmla="*/ 191898 w 708660"/>
              <a:gd name="connsiteY17" fmla="*/ 369206 h 708660"/>
              <a:gd name="connsiteX18" fmla="*/ 169895 w 708660"/>
              <a:gd name="connsiteY18" fmla="*/ 343489 h 708660"/>
              <a:gd name="connsiteX19" fmla="*/ 217901 w 708660"/>
              <a:gd name="connsiteY19" fmla="*/ 285910 h 708660"/>
              <a:gd name="connsiteX20" fmla="*/ 169895 w 708660"/>
              <a:gd name="connsiteY20" fmla="*/ 228331 h 708660"/>
              <a:gd name="connsiteX21" fmla="*/ 354490 w 708660"/>
              <a:gd name="connsiteY21" fmla="*/ 400210 h 708660"/>
              <a:gd name="connsiteX22" fmla="*/ 530512 w 708660"/>
              <a:gd name="connsiteY22" fmla="*/ 552658 h 708660"/>
              <a:gd name="connsiteX23" fmla="*/ 505223 w 708660"/>
              <a:gd name="connsiteY23" fmla="*/ 581804 h 708660"/>
              <a:gd name="connsiteX24" fmla="*/ 354490 w 708660"/>
              <a:gd name="connsiteY24" fmla="*/ 556944 h 708660"/>
              <a:gd name="connsiteX25" fmla="*/ 203757 w 708660"/>
              <a:gd name="connsiteY25" fmla="*/ 581804 h 708660"/>
              <a:gd name="connsiteX26" fmla="*/ 178468 w 708660"/>
              <a:gd name="connsiteY26" fmla="*/ 552658 h 708660"/>
              <a:gd name="connsiteX27" fmla="*/ 354490 w 708660"/>
              <a:gd name="connsiteY27" fmla="*/ 4002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402782" y="271194"/>
                </a:moveTo>
                <a:lnTo>
                  <a:pt x="517082" y="202614"/>
                </a:lnTo>
                <a:cubicBezTo>
                  <a:pt x="533655" y="192755"/>
                  <a:pt x="551372" y="213615"/>
                  <a:pt x="539084" y="228331"/>
                </a:cubicBezTo>
                <a:lnTo>
                  <a:pt x="491078" y="285910"/>
                </a:lnTo>
                <a:lnTo>
                  <a:pt x="539084" y="343489"/>
                </a:lnTo>
                <a:cubicBezTo>
                  <a:pt x="551515" y="358348"/>
                  <a:pt x="533512" y="378922"/>
                  <a:pt x="517082" y="369206"/>
                </a:cubicBezTo>
                <a:lnTo>
                  <a:pt x="402782" y="300626"/>
                </a:lnTo>
                <a:cubicBezTo>
                  <a:pt x="391780" y="293911"/>
                  <a:pt x="391780" y="277909"/>
                  <a:pt x="402782" y="271194"/>
                </a:cubicBezTo>
                <a:close/>
                <a:moveTo>
                  <a:pt x="169895" y="228331"/>
                </a:moveTo>
                <a:cubicBezTo>
                  <a:pt x="157608" y="213615"/>
                  <a:pt x="175325" y="192755"/>
                  <a:pt x="191898" y="202614"/>
                </a:cubicBezTo>
                <a:lnTo>
                  <a:pt x="306198" y="271194"/>
                </a:lnTo>
                <a:cubicBezTo>
                  <a:pt x="317342" y="277909"/>
                  <a:pt x="317342" y="293911"/>
                  <a:pt x="306198" y="300626"/>
                </a:cubicBezTo>
                <a:lnTo>
                  <a:pt x="191898" y="369206"/>
                </a:lnTo>
                <a:cubicBezTo>
                  <a:pt x="175467" y="378922"/>
                  <a:pt x="157608" y="358348"/>
                  <a:pt x="169895" y="343489"/>
                </a:cubicBezTo>
                <a:lnTo>
                  <a:pt x="217901" y="285910"/>
                </a:lnTo>
                <a:lnTo>
                  <a:pt x="169895" y="228331"/>
                </a:lnTo>
                <a:close/>
                <a:moveTo>
                  <a:pt x="354490" y="400210"/>
                </a:moveTo>
                <a:cubicBezTo>
                  <a:pt x="428642" y="400210"/>
                  <a:pt x="519225" y="462789"/>
                  <a:pt x="530512" y="552658"/>
                </a:cubicBezTo>
                <a:cubicBezTo>
                  <a:pt x="532941" y="572089"/>
                  <a:pt x="519082" y="587805"/>
                  <a:pt x="505223" y="581804"/>
                </a:cubicBezTo>
                <a:cubicBezTo>
                  <a:pt x="468218" y="565945"/>
                  <a:pt x="413212" y="556944"/>
                  <a:pt x="354490" y="556944"/>
                </a:cubicBezTo>
                <a:cubicBezTo>
                  <a:pt x="295768" y="556944"/>
                  <a:pt x="240761" y="565945"/>
                  <a:pt x="203757" y="581804"/>
                </a:cubicBezTo>
                <a:cubicBezTo>
                  <a:pt x="189755" y="587805"/>
                  <a:pt x="176039" y="571803"/>
                  <a:pt x="178468" y="552658"/>
                </a:cubicBezTo>
                <a:cubicBezTo>
                  <a:pt x="189755" y="462789"/>
                  <a:pt x="280338" y="400210"/>
                  <a:pt x="354490" y="400210"/>
                </a:cubicBezTo>
                <a:close/>
              </a:path>
            </a:pathLst>
          </a:custGeom>
          <a:solidFill>
            <a:srgbClr val="910830"/>
          </a:solidFill>
          <a:ln w="1421" cap="flat">
            <a:noFill/>
            <a:prstDash val="solid"/>
            <a:miter/>
          </a:ln>
        </p:spPr>
        <p:txBody>
          <a:bodyPr rtlCol="0" anchor="ctr"/>
          <a:lstStyle/>
          <a:p>
            <a:endParaRPr lang="en-GB"/>
          </a:p>
        </p:txBody>
      </p:sp>
      <p:sp>
        <p:nvSpPr>
          <p:cNvPr id="233" name="Grafik 364">
            <a:extLst>
              <a:ext uri="{FF2B5EF4-FFF2-40B4-BE49-F238E27FC236}">
                <a16:creationId xmlns:a16="http://schemas.microsoft.com/office/drawing/2014/main" id="{CE87826B-E85F-462A-8AD0-0AD7662F54FD}"/>
              </a:ext>
            </a:extLst>
          </p:cNvPr>
          <p:cNvSpPr/>
          <p:nvPr/>
        </p:nvSpPr>
        <p:spPr>
          <a:xfrm>
            <a:off x="2513146" y="4721313"/>
            <a:ext cx="536651" cy="357767"/>
          </a:xfrm>
          <a:custGeom>
            <a:avLst/>
            <a:gdLst>
              <a:gd name="connsiteX0" fmla="*/ 548800 w 822960"/>
              <a:gd name="connsiteY0" fmla="*/ 160 h 548640"/>
              <a:gd name="connsiteX1" fmla="*/ 274480 w 822960"/>
              <a:gd name="connsiteY1" fmla="*/ 160 h 548640"/>
              <a:gd name="connsiteX2" fmla="*/ 160 w 822960"/>
              <a:gd name="connsiteY2" fmla="*/ 274480 h 548640"/>
              <a:gd name="connsiteX3" fmla="*/ 274480 w 822960"/>
              <a:gd name="connsiteY3" fmla="*/ 548800 h 548640"/>
              <a:gd name="connsiteX4" fmla="*/ 548800 w 822960"/>
              <a:gd name="connsiteY4" fmla="*/ 548800 h 548640"/>
              <a:gd name="connsiteX5" fmla="*/ 823120 w 822960"/>
              <a:gd name="connsiteY5" fmla="*/ 274480 h 548640"/>
              <a:gd name="connsiteX6" fmla="*/ 548800 w 822960"/>
              <a:gd name="connsiteY6" fmla="*/ 160 h 548640"/>
              <a:gd name="connsiteX7" fmla="*/ 91600 w 822960"/>
              <a:gd name="connsiteY7" fmla="*/ 274480 h 548640"/>
              <a:gd name="connsiteX8" fmla="*/ 274480 w 822960"/>
              <a:gd name="connsiteY8" fmla="*/ 91600 h 548640"/>
              <a:gd name="connsiteX9" fmla="*/ 457360 w 822960"/>
              <a:gd name="connsiteY9" fmla="*/ 274480 h 548640"/>
              <a:gd name="connsiteX10" fmla="*/ 274480 w 822960"/>
              <a:gd name="connsiteY10" fmla="*/ 457360 h 548640"/>
              <a:gd name="connsiteX11" fmla="*/ 91600 w 822960"/>
              <a:gd name="connsiteY11" fmla="*/ 274480 h 548640"/>
              <a:gd name="connsiteX12" fmla="*/ 548800 w 822960"/>
              <a:gd name="connsiteY12" fmla="*/ 457360 h 548640"/>
              <a:gd name="connsiteX13" fmla="*/ 478927 w 822960"/>
              <a:gd name="connsiteY13" fmla="*/ 457360 h 548640"/>
              <a:gd name="connsiteX14" fmla="*/ 478927 w 822960"/>
              <a:gd name="connsiteY14" fmla="*/ 91600 h 548640"/>
              <a:gd name="connsiteX15" fmla="*/ 548800 w 822960"/>
              <a:gd name="connsiteY15" fmla="*/ 91600 h 548640"/>
              <a:gd name="connsiteX16" fmla="*/ 731680 w 822960"/>
              <a:gd name="connsiteY16" fmla="*/ 274480 h 548640"/>
              <a:gd name="connsiteX17" fmla="*/ 548800 w 822960"/>
              <a:gd name="connsiteY17" fmla="*/ 45736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22960" h="548640">
                <a:moveTo>
                  <a:pt x="548800" y="160"/>
                </a:moveTo>
                <a:lnTo>
                  <a:pt x="274480" y="160"/>
                </a:lnTo>
                <a:cubicBezTo>
                  <a:pt x="122977" y="160"/>
                  <a:pt x="160" y="122977"/>
                  <a:pt x="160" y="274480"/>
                </a:cubicBezTo>
                <a:cubicBezTo>
                  <a:pt x="160" y="425983"/>
                  <a:pt x="122977" y="548800"/>
                  <a:pt x="274480" y="548800"/>
                </a:cubicBezTo>
                <a:lnTo>
                  <a:pt x="548800" y="548800"/>
                </a:lnTo>
                <a:cubicBezTo>
                  <a:pt x="700303" y="548800"/>
                  <a:pt x="823120" y="425983"/>
                  <a:pt x="823120" y="274480"/>
                </a:cubicBezTo>
                <a:cubicBezTo>
                  <a:pt x="823120" y="122977"/>
                  <a:pt x="700303" y="160"/>
                  <a:pt x="548800" y="160"/>
                </a:cubicBezTo>
                <a:close/>
                <a:moveTo>
                  <a:pt x="91600" y="274480"/>
                </a:moveTo>
                <a:cubicBezTo>
                  <a:pt x="91600" y="173409"/>
                  <a:pt x="173395" y="91600"/>
                  <a:pt x="274480" y="91600"/>
                </a:cubicBezTo>
                <a:cubicBezTo>
                  <a:pt x="375551" y="91600"/>
                  <a:pt x="457360" y="173394"/>
                  <a:pt x="457360" y="274480"/>
                </a:cubicBezTo>
                <a:cubicBezTo>
                  <a:pt x="457360" y="375551"/>
                  <a:pt x="375566" y="457360"/>
                  <a:pt x="274480" y="457360"/>
                </a:cubicBezTo>
                <a:cubicBezTo>
                  <a:pt x="173409" y="457360"/>
                  <a:pt x="91600" y="375566"/>
                  <a:pt x="91600" y="274480"/>
                </a:cubicBezTo>
                <a:close/>
                <a:moveTo>
                  <a:pt x="548800" y="457360"/>
                </a:moveTo>
                <a:lnTo>
                  <a:pt x="478927" y="457360"/>
                </a:lnTo>
                <a:cubicBezTo>
                  <a:pt x="572106" y="353264"/>
                  <a:pt x="572133" y="195727"/>
                  <a:pt x="478927" y="91600"/>
                </a:cubicBezTo>
                <a:lnTo>
                  <a:pt x="548800" y="91600"/>
                </a:lnTo>
                <a:cubicBezTo>
                  <a:pt x="649871" y="91600"/>
                  <a:pt x="731680" y="173394"/>
                  <a:pt x="731680" y="274480"/>
                </a:cubicBezTo>
                <a:cubicBezTo>
                  <a:pt x="731680" y="375550"/>
                  <a:pt x="649886" y="457360"/>
                  <a:pt x="548800" y="457360"/>
                </a:cubicBezTo>
                <a:close/>
              </a:path>
            </a:pathLst>
          </a:custGeom>
          <a:solidFill>
            <a:srgbClr val="910830"/>
          </a:solidFill>
          <a:ln w="1422" cap="flat">
            <a:noFill/>
            <a:prstDash val="solid"/>
            <a:miter/>
          </a:ln>
        </p:spPr>
        <p:txBody>
          <a:bodyPr rtlCol="0" anchor="ctr"/>
          <a:lstStyle/>
          <a:p>
            <a:endParaRPr lang="en-GB"/>
          </a:p>
        </p:txBody>
      </p:sp>
      <p:sp>
        <p:nvSpPr>
          <p:cNvPr id="234" name="Grafik 365">
            <a:extLst>
              <a:ext uri="{FF2B5EF4-FFF2-40B4-BE49-F238E27FC236}">
                <a16:creationId xmlns:a16="http://schemas.microsoft.com/office/drawing/2014/main" id="{7190FE16-5DC7-4424-A194-5394363AB1B9}"/>
              </a:ext>
            </a:extLst>
          </p:cNvPr>
          <p:cNvSpPr/>
          <p:nvPr/>
        </p:nvSpPr>
        <p:spPr>
          <a:xfrm>
            <a:off x="3102282" y="4721313"/>
            <a:ext cx="536651" cy="357767"/>
          </a:xfrm>
          <a:custGeom>
            <a:avLst/>
            <a:gdLst>
              <a:gd name="connsiteX0" fmla="*/ 823120 w 822960"/>
              <a:gd name="connsiteY0" fmla="*/ 274480 h 548640"/>
              <a:gd name="connsiteX1" fmla="*/ 548800 w 822960"/>
              <a:gd name="connsiteY1" fmla="*/ 548800 h 548640"/>
              <a:gd name="connsiteX2" fmla="*/ 274480 w 822960"/>
              <a:gd name="connsiteY2" fmla="*/ 548800 h 548640"/>
              <a:gd name="connsiteX3" fmla="*/ 160 w 822960"/>
              <a:gd name="connsiteY3" fmla="*/ 274480 h 548640"/>
              <a:gd name="connsiteX4" fmla="*/ 274480 w 822960"/>
              <a:gd name="connsiteY4" fmla="*/ 160 h 548640"/>
              <a:gd name="connsiteX5" fmla="*/ 548800 w 822960"/>
              <a:gd name="connsiteY5" fmla="*/ 160 h 548640"/>
              <a:gd name="connsiteX6" fmla="*/ 823120 w 822960"/>
              <a:gd name="connsiteY6" fmla="*/ 274480 h 548640"/>
              <a:gd name="connsiteX7" fmla="*/ 548800 w 822960"/>
              <a:gd name="connsiteY7" fmla="*/ 91600 h 548640"/>
              <a:gd name="connsiteX8" fmla="*/ 365920 w 822960"/>
              <a:gd name="connsiteY8" fmla="*/ 274480 h 548640"/>
              <a:gd name="connsiteX9" fmla="*/ 548800 w 822960"/>
              <a:gd name="connsiteY9" fmla="*/ 457360 h 548640"/>
              <a:gd name="connsiteX10" fmla="*/ 731680 w 822960"/>
              <a:gd name="connsiteY10" fmla="*/ 274480 h 548640"/>
              <a:gd name="connsiteX11" fmla="*/ 548800 w 822960"/>
              <a:gd name="connsiteY11" fmla="*/ 9160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2960" h="548640">
                <a:moveTo>
                  <a:pt x="823120" y="274480"/>
                </a:moveTo>
                <a:cubicBezTo>
                  <a:pt x="823120" y="425983"/>
                  <a:pt x="700303" y="548800"/>
                  <a:pt x="548800" y="548800"/>
                </a:cubicBezTo>
                <a:lnTo>
                  <a:pt x="274480" y="548800"/>
                </a:lnTo>
                <a:cubicBezTo>
                  <a:pt x="122977" y="548800"/>
                  <a:pt x="160" y="425983"/>
                  <a:pt x="160" y="274480"/>
                </a:cubicBezTo>
                <a:cubicBezTo>
                  <a:pt x="160" y="122977"/>
                  <a:pt x="122977" y="160"/>
                  <a:pt x="274480" y="160"/>
                </a:cubicBezTo>
                <a:lnTo>
                  <a:pt x="548800" y="160"/>
                </a:lnTo>
                <a:cubicBezTo>
                  <a:pt x="700303" y="160"/>
                  <a:pt x="823120" y="122977"/>
                  <a:pt x="823120" y="274480"/>
                </a:cubicBezTo>
                <a:close/>
                <a:moveTo>
                  <a:pt x="548800" y="91600"/>
                </a:moveTo>
                <a:cubicBezTo>
                  <a:pt x="447729" y="91600"/>
                  <a:pt x="365920" y="173394"/>
                  <a:pt x="365920" y="274480"/>
                </a:cubicBezTo>
                <a:cubicBezTo>
                  <a:pt x="365920" y="375551"/>
                  <a:pt x="447715" y="457360"/>
                  <a:pt x="548800" y="457360"/>
                </a:cubicBezTo>
                <a:cubicBezTo>
                  <a:pt x="649871" y="457360"/>
                  <a:pt x="731680" y="375566"/>
                  <a:pt x="731680" y="274480"/>
                </a:cubicBezTo>
                <a:cubicBezTo>
                  <a:pt x="731680" y="173409"/>
                  <a:pt x="649886" y="91600"/>
                  <a:pt x="548800" y="91600"/>
                </a:cubicBezTo>
              </a:path>
            </a:pathLst>
          </a:custGeom>
          <a:solidFill>
            <a:srgbClr val="910830"/>
          </a:solidFill>
          <a:ln w="1422" cap="flat">
            <a:noFill/>
            <a:prstDash val="solid"/>
            <a:miter/>
          </a:ln>
        </p:spPr>
        <p:txBody>
          <a:bodyPr rtlCol="0" anchor="ctr"/>
          <a:lstStyle/>
          <a:p>
            <a:endParaRPr lang="en-GB"/>
          </a:p>
        </p:txBody>
      </p:sp>
      <p:sp>
        <p:nvSpPr>
          <p:cNvPr id="235" name="Grafik 366">
            <a:extLst>
              <a:ext uri="{FF2B5EF4-FFF2-40B4-BE49-F238E27FC236}">
                <a16:creationId xmlns:a16="http://schemas.microsoft.com/office/drawing/2014/main" id="{FD4EA6F0-2C83-41E7-BCF3-A90D23A0F0FC}"/>
              </a:ext>
            </a:extLst>
          </p:cNvPr>
          <p:cNvSpPr/>
          <p:nvPr/>
        </p:nvSpPr>
        <p:spPr>
          <a:xfrm>
            <a:off x="3691416" y="4661685"/>
            <a:ext cx="536651" cy="477023"/>
          </a:xfrm>
          <a:custGeom>
            <a:avLst/>
            <a:gdLst>
              <a:gd name="connsiteX0" fmla="*/ 183043 w 822960"/>
              <a:gd name="connsiteY0" fmla="*/ 160 h 731520"/>
              <a:gd name="connsiteX1" fmla="*/ 45883 w 822960"/>
              <a:gd name="connsiteY1" fmla="*/ 274480 h 731520"/>
              <a:gd name="connsiteX2" fmla="*/ 45883 w 822960"/>
              <a:gd name="connsiteY2" fmla="*/ 520325 h 731520"/>
              <a:gd name="connsiteX3" fmla="*/ 1349 w 822960"/>
              <a:gd name="connsiteY3" fmla="*/ 701591 h 731520"/>
              <a:gd name="connsiteX4" fmla="*/ 23037 w 822960"/>
              <a:gd name="connsiteY4" fmla="*/ 731680 h 731520"/>
              <a:gd name="connsiteX5" fmla="*/ 424402 w 822960"/>
              <a:gd name="connsiteY5" fmla="*/ 731680 h 731520"/>
              <a:gd name="connsiteX6" fmla="*/ 467778 w 822960"/>
              <a:gd name="connsiteY6" fmla="*/ 700419 h 731520"/>
              <a:gd name="connsiteX7" fmla="*/ 503083 w 822960"/>
              <a:gd name="connsiteY7" fmla="*/ 520325 h 731520"/>
              <a:gd name="connsiteX8" fmla="*/ 503083 w 822960"/>
              <a:gd name="connsiteY8" fmla="*/ 274480 h 731520"/>
              <a:gd name="connsiteX9" fmla="*/ 589437 w 822960"/>
              <a:gd name="connsiteY9" fmla="*/ 160 h 731520"/>
              <a:gd name="connsiteX10" fmla="*/ 183043 w 822960"/>
              <a:gd name="connsiteY10" fmla="*/ 160 h 731520"/>
              <a:gd name="connsiteX11" fmla="*/ 137323 w 822960"/>
              <a:gd name="connsiteY11" fmla="*/ 320200 h 731520"/>
              <a:gd name="connsiteX12" fmla="*/ 114463 w 822960"/>
              <a:gd name="connsiteY12" fmla="*/ 297340 h 731520"/>
              <a:gd name="connsiteX13" fmla="*/ 137323 w 822960"/>
              <a:gd name="connsiteY13" fmla="*/ 274480 h 731520"/>
              <a:gd name="connsiteX14" fmla="*/ 160183 w 822960"/>
              <a:gd name="connsiteY14" fmla="*/ 297340 h 731520"/>
              <a:gd name="connsiteX15" fmla="*/ 137323 w 822960"/>
              <a:gd name="connsiteY15" fmla="*/ 320200 h 731520"/>
              <a:gd name="connsiteX16" fmla="*/ 228763 w 822960"/>
              <a:gd name="connsiteY16" fmla="*/ 320200 h 731520"/>
              <a:gd name="connsiteX17" fmla="*/ 205903 w 822960"/>
              <a:gd name="connsiteY17" fmla="*/ 297340 h 731520"/>
              <a:gd name="connsiteX18" fmla="*/ 228763 w 822960"/>
              <a:gd name="connsiteY18" fmla="*/ 274480 h 731520"/>
              <a:gd name="connsiteX19" fmla="*/ 251623 w 822960"/>
              <a:gd name="connsiteY19" fmla="*/ 297340 h 731520"/>
              <a:gd name="connsiteX20" fmla="*/ 228763 w 822960"/>
              <a:gd name="connsiteY20" fmla="*/ 320200 h 731520"/>
              <a:gd name="connsiteX21" fmla="*/ 320203 w 822960"/>
              <a:gd name="connsiteY21" fmla="*/ 320200 h 731520"/>
              <a:gd name="connsiteX22" fmla="*/ 297343 w 822960"/>
              <a:gd name="connsiteY22" fmla="*/ 297340 h 731520"/>
              <a:gd name="connsiteX23" fmla="*/ 320203 w 822960"/>
              <a:gd name="connsiteY23" fmla="*/ 274480 h 731520"/>
              <a:gd name="connsiteX24" fmla="*/ 343063 w 822960"/>
              <a:gd name="connsiteY24" fmla="*/ 297340 h 731520"/>
              <a:gd name="connsiteX25" fmla="*/ 320203 w 822960"/>
              <a:gd name="connsiteY25" fmla="*/ 320200 h 731520"/>
              <a:gd name="connsiteX26" fmla="*/ 411643 w 822960"/>
              <a:gd name="connsiteY26" fmla="*/ 320200 h 731520"/>
              <a:gd name="connsiteX27" fmla="*/ 388783 w 822960"/>
              <a:gd name="connsiteY27" fmla="*/ 297340 h 731520"/>
              <a:gd name="connsiteX28" fmla="*/ 411643 w 822960"/>
              <a:gd name="connsiteY28" fmla="*/ 274480 h 731520"/>
              <a:gd name="connsiteX29" fmla="*/ 434503 w 822960"/>
              <a:gd name="connsiteY29" fmla="*/ 297340 h 731520"/>
              <a:gd name="connsiteX30" fmla="*/ 411643 w 822960"/>
              <a:gd name="connsiteY30" fmla="*/ 320200 h 731520"/>
              <a:gd name="connsiteX31" fmla="*/ 685963 w 822960"/>
              <a:gd name="connsiteY31" fmla="*/ 160 h 731520"/>
              <a:gd name="connsiteX32" fmla="*/ 548803 w 822960"/>
              <a:gd name="connsiteY32" fmla="*/ 274480 h 731520"/>
              <a:gd name="connsiteX33" fmla="*/ 685963 w 822960"/>
              <a:gd name="connsiteY33" fmla="*/ 548800 h 731520"/>
              <a:gd name="connsiteX34" fmla="*/ 823123 w 822960"/>
              <a:gd name="connsiteY34" fmla="*/ 274480 h 731520"/>
              <a:gd name="connsiteX35" fmla="*/ 685963 w 822960"/>
              <a:gd name="connsiteY35" fmla="*/ 160 h 731520"/>
              <a:gd name="connsiteX36" fmla="*/ 685963 w 822960"/>
              <a:gd name="connsiteY36" fmla="*/ 365920 h 731520"/>
              <a:gd name="connsiteX37" fmla="*/ 640243 w 822960"/>
              <a:gd name="connsiteY37" fmla="*/ 274480 h 731520"/>
              <a:gd name="connsiteX38" fmla="*/ 685963 w 822960"/>
              <a:gd name="connsiteY38" fmla="*/ 183040 h 731520"/>
              <a:gd name="connsiteX39" fmla="*/ 731683 w 822960"/>
              <a:gd name="connsiteY39" fmla="*/ 274480 h 731520"/>
              <a:gd name="connsiteX40" fmla="*/ 685963 w 822960"/>
              <a:gd name="connsiteY40" fmla="*/ 3659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960" h="731520">
                <a:moveTo>
                  <a:pt x="183043" y="160"/>
                </a:moveTo>
                <a:cubicBezTo>
                  <a:pt x="107291" y="160"/>
                  <a:pt x="45883" y="122975"/>
                  <a:pt x="45883" y="274480"/>
                </a:cubicBezTo>
                <a:lnTo>
                  <a:pt x="45883" y="520325"/>
                </a:lnTo>
                <a:cubicBezTo>
                  <a:pt x="45883" y="579075"/>
                  <a:pt x="31881" y="610008"/>
                  <a:pt x="1349" y="701591"/>
                </a:cubicBezTo>
                <a:cubicBezTo>
                  <a:pt x="-3580" y="716392"/>
                  <a:pt x="7435" y="731680"/>
                  <a:pt x="23037" y="731680"/>
                </a:cubicBezTo>
                <a:lnTo>
                  <a:pt x="424402" y="731680"/>
                </a:lnTo>
                <a:cubicBezTo>
                  <a:pt x="444075" y="731680"/>
                  <a:pt x="461549" y="719093"/>
                  <a:pt x="467778" y="700419"/>
                </a:cubicBezTo>
                <a:cubicBezTo>
                  <a:pt x="486109" y="645441"/>
                  <a:pt x="503083" y="596977"/>
                  <a:pt x="503083" y="520325"/>
                </a:cubicBezTo>
                <a:lnTo>
                  <a:pt x="503083" y="274480"/>
                </a:lnTo>
                <a:cubicBezTo>
                  <a:pt x="503083" y="155037"/>
                  <a:pt x="536901" y="55138"/>
                  <a:pt x="589437" y="160"/>
                </a:cubicBezTo>
                <a:lnTo>
                  <a:pt x="183043" y="160"/>
                </a:lnTo>
                <a:close/>
                <a:moveTo>
                  <a:pt x="137323" y="320200"/>
                </a:moveTo>
                <a:cubicBezTo>
                  <a:pt x="124693" y="320200"/>
                  <a:pt x="114463" y="309970"/>
                  <a:pt x="114463" y="297340"/>
                </a:cubicBezTo>
                <a:cubicBezTo>
                  <a:pt x="114463" y="284710"/>
                  <a:pt x="124693" y="274480"/>
                  <a:pt x="137323" y="274480"/>
                </a:cubicBezTo>
                <a:cubicBezTo>
                  <a:pt x="149953" y="274480"/>
                  <a:pt x="160183" y="284710"/>
                  <a:pt x="160183" y="297340"/>
                </a:cubicBezTo>
                <a:cubicBezTo>
                  <a:pt x="160183" y="309970"/>
                  <a:pt x="149953" y="320200"/>
                  <a:pt x="137323" y="320200"/>
                </a:cubicBezTo>
                <a:close/>
                <a:moveTo>
                  <a:pt x="228763" y="320200"/>
                </a:moveTo>
                <a:cubicBezTo>
                  <a:pt x="216133" y="320200"/>
                  <a:pt x="205903" y="309970"/>
                  <a:pt x="205903" y="297340"/>
                </a:cubicBezTo>
                <a:cubicBezTo>
                  <a:pt x="205903" y="284710"/>
                  <a:pt x="216133" y="274480"/>
                  <a:pt x="228763" y="274480"/>
                </a:cubicBezTo>
                <a:cubicBezTo>
                  <a:pt x="241393" y="274480"/>
                  <a:pt x="251623" y="284710"/>
                  <a:pt x="251623" y="297340"/>
                </a:cubicBezTo>
                <a:cubicBezTo>
                  <a:pt x="251623" y="309970"/>
                  <a:pt x="241393" y="320200"/>
                  <a:pt x="228763" y="320200"/>
                </a:cubicBezTo>
                <a:close/>
                <a:moveTo>
                  <a:pt x="320203" y="320200"/>
                </a:moveTo>
                <a:cubicBezTo>
                  <a:pt x="307573" y="320200"/>
                  <a:pt x="297343" y="309970"/>
                  <a:pt x="297343" y="297340"/>
                </a:cubicBezTo>
                <a:cubicBezTo>
                  <a:pt x="297343" y="284710"/>
                  <a:pt x="307573" y="274480"/>
                  <a:pt x="320203" y="274480"/>
                </a:cubicBezTo>
                <a:cubicBezTo>
                  <a:pt x="332833" y="274480"/>
                  <a:pt x="343063" y="284710"/>
                  <a:pt x="343063" y="297340"/>
                </a:cubicBezTo>
                <a:cubicBezTo>
                  <a:pt x="343063" y="309970"/>
                  <a:pt x="332833" y="320200"/>
                  <a:pt x="320203" y="320200"/>
                </a:cubicBezTo>
                <a:close/>
                <a:moveTo>
                  <a:pt x="411643" y="320200"/>
                </a:moveTo>
                <a:cubicBezTo>
                  <a:pt x="399013" y="320200"/>
                  <a:pt x="388783" y="309970"/>
                  <a:pt x="388783" y="297340"/>
                </a:cubicBezTo>
                <a:cubicBezTo>
                  <a:pt x="388783" y="284710"/>
                  <a:pt x="399013" y="274480"/>
                  <a:pt x="411643" y="274480"/>
                </a:cubicBezTo>
                <a:cubicBezTo>
                  <a:pt x="424273" y="274480"/>
                  <a:pt x="434503" y="284710"/>
                  <a:pt x="434503" y="297340"/>
                </a:cubicBezTo>
                <a:cubicBezTo>
                  <a:pt x="434503" y="309970"/>
                  <a:pt x="424273" y="320200"/>
                  <a:pt x="411643" y="320200"/>
                </a:cubicBezTo>
                <a:close/>
                <a:moveTo>
                  <a:pt x="685963" y="160"/>
                </a:moveTo>
                <a:cubicBezTo>
                  <a:pt x="610211" y="160"/>
                  <a:pt x="548803" y="122975"/>
                  <a:pt x="548803" y="274480"/>
                </a:cubicBezTo>
                <a:cubicBezTo>
                  <a:pt x="548803" y="425985"/>
                  <a:pt x="610211" y="548800"/>
                  <a:pt x="685963" y="548800"/>
                </a:cubicBezTo>
                <a:cubicBezTo>
                  <a:pt x="761715" y="548800"/>
                  <a:pt x="823123" y="425985"/>
                  <a:pt x="823123" y="274480"/>
                </a:cubicBezTo>
                <a:cubicBezTo>
                  <a:pt x="823123" y="122975"/>
                  <a:pt x="761715" y="160"/>
                  <a:pt x="685963" y="160"/>
                </a:cubicBezTo>
                <a:close/>
                <a:moveTo>
                  <a:pt x="685963" y="365920"/>
                </a:moveTo>
                <a:cubicBezTo>
                  <a:pt x="660717" y="365920"/>
                  <a:pt x="640243" y="324986"/>
                  <a:pt x="640243" y="274480"/>
                </a:cubicBezTo>
                <a:cubicBezTo>
                  <a:pt x="640243" y="223974"/>
                  <a:pt x="660717" y="183040"/>
                  <a:pt x="685963" y="183040"/>
                </a:cubicBezTo>
                <a:cubicBezTo>
                  <a:pt x="711209" y="183040"/>
                  <a:pt x="731683" y="223974"/>
                  <a:pt x="731683" y="274480"/>
                </a:cubicBezTo>
                <a:cubicBezTo>
                  <a:pt x="731683" y="324986"/>
                  <a:pt x="711209" y="365920"/>
                  <a:pt x="685963" y="365920"/>
                </a:cubicBezTo>
                <a:close/>
              </a:path>
            </a:pathLst>
          </a:custGeom>
          <a:solidFill>
            <a:srgbClr val="910830"/>
          </a:solidFill>
          <a:ln w="1422" cap="flat">
            <a:noFill/>
            <a:prstDash val="solid"/>
            <a:miter/>
          </a:ln>
        </p:spPr>
        <p:txBody>
          <a:bodyPr rtlCol="0" anchor="ctr"/>
          <a:lstStyle/>
          <a:p>
            <a:endParaRPr lang="en-GB"/>
          </a:p>
        </p:txBody>
      </p:sp>
      <p:sp>
        <p:nvSpPr>
          <p:cNvPr id="236" name="Grafik 367">
            <a:extLst>
              <a:ext uri="{FF2B5EF4-FFF2-40B4-BE49-F238E27FC236}">
                <a16:creationId xmlns:a16="http://schemas.microsoft.com/office/drawing/2014/main" id="{B39A5394-6DF1-4F02-859C-6EC6860129A0}"/>
              </a:ext>
            </a:extLst>
          </p:cNvPr>
          <p:cNvSpPr/>
          <p:nvPr/>
        </p:nvSpPr>
        <p:spPr>
          <a:xfrm>
            <a:off x="4280554" y="4691500"/>
            <a:ext cx="477023" cy="417395"/>
          </a:xfrm>
          <a:custGeom>
            <a:avLst/>
            <a:gdLst>
              <a:gd name="connsiteX0" fmla="*/ 718292 w 731520"/>
              <a:gd name="connsiteY0" fmla="*/ 261092 h 640080"/>
              <a:gd name="connsiteX1" fmla="*/ 653641 w 731520"/>
              <a:gd name="connsiteY1" fmla="*/ 196441 h 640080"/>
              <a:gd name="connsiteX2" fmla="*/ 621308 w 731520"/>
              <a:gd name="connsiteY2" fmla="*/ 183053 h 640080"/>
              <a:gd name="connsiteX3" fmla="*/ 548799 w 731520"/>
              <a:gd name="connsiteY3" fmla="*/ 183053 h 640080"/>
              <a:gd name="connsiteX4" fmla="*/ 548799 w 731520"/>
              <a:gd name="connsiteY4" fmla="*/ 68739 h 640080"/>
              <a:gd name="connsiteX5" fmla="*/ 480219 w 731520"/>
              <a:gd name="connsiteY5" fmla="*/ 159 h 640080"/>
              <a:gd name="connsiteX6" fmla="*/ 251619 w 731520"/>
              <a:gd name="connsiteY6" fmla="*/ 159 h 640080"/>
              <a:gd name="connsiteX7" fmla="*/ 183039 w 731520"/>
              <a:gd name="connsiteY7" fmla="*/ 68739 h 640080"/>
              <a:gd name="connsiteX8" fmla="*/ 183039 w 731520"/>
              <a:gd name="connsiteY8" fmla="*/ 183039 h 640080"/>
              <a:gd name="connsiteX9" fmla="*/ 110530 w 731520"/>
              <a:gd name="connsiteY9" fmla="*/ 183039 h 640080"/>
              <a:gd name="connsiteX10" fmla="*/ 78197 w 731520"/>
              <a:gd name="connsiteY10" fmla="*/ 196426 h 640080"/>
              <a:gd name="connsiteX11" fmla="*/ 13546 w 731520"/>
              <a:gd name="connsiteY11" fmla="*/ 261092 h 640080"/>
              <a:gd name="connsiteX12" fmla="*/ 159 w 731520"/>
              <a:gd name="connsiteY12" fmla="*/ 293424 h 640080"/>
              <a:gd name="connsiteX13" fmla="*/ 159 w 731520"/>
              <a:gd name="connsiteY13" fmla="*/ 411639 h 640080"/>
              <a:gd name="connsiteX14" fmla="*/ 183039 w 731520"/>
              <a:gd name="connsiteY14" fmla="*/ 411639 h 640080"/>
              <a:gd name="connsiteX15" fmla="*/ 183039 w 731520"/>
              <a:gd name="connsiteY15" fmla="*/ 388779 h 640080"/>
              <a:gd name="connsiteX16" fmla="*/ 205899 w 731520"/>
              <a:gd name="connsiteY16" fmla="*/ 365919 h 640080"/>
              <a:gd name="connsiteX17" fmla="*/ 251619 w 731520"/>
              <a:gd name="connsiteY17" fmla="*/ 365919 h 640080"/>
              <a:gd name="connsiteX18" fmla="*/ 274479 w 731520"/>
              <a:gd name="connsiteY18" fmla="*/ 388779 h 640080"/>
              <a:gd name="connsiteX19" fmla="*/ 274479 w 731520"/>
              <a:gd name="connsiteY19" fmla="*/ 411639 h 640080"/>
              <a:gd name="connsiteX20" fmla="*/ 457359 w 731520"/>
              <a:gd name="connsiteY20" fmla="*/ 411639 h 640080"/>
              <a:gd name="connsiteX21" fmla="*/ 457359 w 731520"/>
              <a:gd name="connsiteY21" fmla="*/ 388779 h 640080"/>
              <a:gd name="connsiteX22" fmla="*/ 480219 w 731520"/>
              <a:gd name="connsiteY22" fmla="*/ 365919 h 640080"/>
              <a:gd name="connsiteX23" fmla="*/ 525939 w 731520"/>
              <a:gd name="connsiteY23" fmla="*/ 365919 h 640080"/>
              <a:gd name="connsiteX24" fmla="*/ 548799 w 731520"/>
              <a:gd name="connsiteY24" fmla="*/ 388779 h 640080"/>
              <a:gd name="connsiteX25" fmla="*/ 548799 w 731520"/>
              <a:gd name="connsiteY25" fmla="*/ 411639 h 640080"/>
              <a:gd name="connsiteX26" fmla="*/ 731679 w 731520"/>
              <a:gd name="connsiteY26" fmla="*/ 411639 h 640080"/>
              <a:gd name="connsiteX27" fmla="*/ 731679 w 731520"/>
              <a:gd name="connsiteY27" fmla="*/ 293410 h 640080"/>
              <a:gd name="connsiteX28" fmla="*/ 718292 w 731520"/>
              <a:gd name="connsiteY28" fmla="*/ 261092 h 640080"/>
              <a:gd name="connsiteX29" fmla="*/ 457359 w 731520"/>
              <a:gd name="connsiteY29" fmla="*/ 183039 h 640080"/>
              <a:gd name="connsiteX30" fmla="*/ 274479 w 731520"/>
              <a:gd name="connsiteY30" fmla="*/ 183039 h 640080"/>
              <a:gd name="connsiteX31" fmla="*/ 274479 w 731520"/>
              <a:gd name="connsiteY31" fmla="*/ 91599 h 640080"/>
              <a:gd name="connsiteX32" fmla="*/ 457359 w 731520"/>
              <a:gd name="connsiteY32" fmla="*/ 91599 h 640080"/>
              <a:gd name="connsiteX33" fmla="*/ 457359 w 731520"/>
              <a:gd name="connsiteY33" fmla="*/ 183039 h 640080"/>
              <a:gd name="connsiteX34" fmla="*/ 548799 w 731520"/>
              <a:gd name="connsiteY34" fmla="*/ 480219 h 640080"/>
              <a:gd name="connsiteX35" fmla="*/ 525939 w 731520"/>
              <a:gd name="connsiteY35" fmla="*/ 503079 h 640080"/>
              <a:gd name="connsiteX36" fmla="*/ 480219 w 731520"/>
              <a:gd name="connsiteY36" fmla="*/ 503079 h 640080"/>
              <a:gd name="connsiteX37" fmla="*/ 457359 w 731520"/>
              <a:gd name="connsiteY37" fmla="*/ 480219 h 640080"/>
              <a:gd name="connsiteX38" fmla="*/ 457359 w 731520"/>
              <a:gd name="connsiteY38" fmla="*/ 457359 h 640080"/>
              <a:gd name="connsiteX39" fmla="*/ 274479 w 731520"/>
              <a:gd name="connsiteY39" fmla="*/ 457359 h 640080"/>
              <a:gd name="connsiteX40" fmla="*/ 274479 w 731520"/>
              <a:gd name="connsiteY40" fmla="*/ 480219 h 640080"/>
              <a:gd name="connsiteX41" fmla="*/ 251619 w 731520"/>
              <a:gd name="connsiteY41" fmla="*/ 503079 h 640080"/>
              <a:gd name="connsiteX42" fmla="*/ 205899 w 731520"/>
              <a:gd name="connsiteY42" fmla="*/ 503079 h 640080"/>
              <a:gd name="connsiteX43" fmla="*/ 183039 w 731520"/>
              <a:gd name="connsiteY43" fmla="*/ 480219 h 640080"/>
              <a:gd name="connsiteX44" fmla="*/ 183039 w 731520"/>
              <a:gd name="connsiteY44" fmla="*/ 457359 h 640080"/>
              <a:gd name="connsiteX45" fmla="*/ 159 w 731520"/>
              <a:gd name="connsiteY45" fmla="*/ 457359 h 640080"/>
              <a:gd name="connsiteX46" fmla="*/ 159 w 731520"/>
              <a:gd name="connsiteY46" fmla="*/ 594519 h 640080"/>
              <a:gd name="connsiteX47" fmla="*/ 45879 w 731520"/>
              <a:gd name="connsiteY47" fmla="*/ 640239 h 640080"/>
              <a:gd name="connsiteX48" fmla="*/ 685959 w 731520"/>
              <a:gd name="connsiteY48" fmla="*/ 640239 h 640080"/>
              <a:gd name="connsiteX49" fmla="*/ 731679 w 731520"/>
              <a:gd name="connsiteY49" fmla="*/ 594519 h 640080"/>
              <a:gd name="connsiteX50" fmla="*/ 731679 w 731520"/>
              <a:gd name="connsiteY50" fmla="*/ 457359 h 640080"/>
              <a:gd name="connsiteX51" fmla="*/ 548799 w 731520"/>
              <a:gd name="connsiteY51" fmla="*/ 457359 h 640080"/>
              <a:gd name="connsiteX52" fmla="*/ 548799 w 731520"/>
              <a:gd name="connsiteY52" fmla="*/ 48021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731520" h="640080">
                <a:moveTo>
                  <a:pt x="718292" y="261092"/>
                </a:moveTo>
                <a:lnTo>
                  <a:pt x="653641" y="196441"/>
                </a:lnTo>
                <a:cubicBezTo>
                  <a:pt x="645068" y="187868"/>
                  <a:pt x="633438" y="183053"/>
                  <a:pt x="621308" y="183053"/>
                </a:cubicBezTo>
                <a:lnTo>
                  <a:pt x="548799" y="183053"/>
                </a:lnTo>
                <a:lnTo>
                  <a:pt x="548799" y="68739"/>
                </a:lnTo>
                <a:cubicBezTo>
                  <a:pt x="548799" y="30863"/>
                  <a:pt x="518095" y="159"/>
                  <a:pt x="480219" y="159"/>
                </a:cubicBezTo>
                <a:lnTo>
                  <a:pt x="251619" y="159"/>
                </a:lnTo>
                <a:cubicBezTo>
                  <a:pt x="213743" y="159"/>
                  <a:pt x="183039" y="30863"/>
                  <a:pt x="183039" y="68739"/>
                </a:cubicBezTo>
                <a:lnTo>
                  <a:pt x="183039" y="183039"/>
                </a:lnTo>
                <a:lnTo>
                  <a:pt x="110530" y="183039"/>
                </a:lnTo>
                <a:cubicBezTo>
                  <a:pt x="98400" y="183039"/>
                  <a:pt x="86784" y="187854"/>
                  <a:pt x="78197" y="196426"/>
                </a:cubicBezTo>
                <a:lnTo>
                  <a:pt x="13546" y="261092"/>
                </a:lnTo>
                <a:cubicBezTo>
                  <a:pt x="4974" y="269664"/>
                  <a:pt x="159" y="281294"/>
                  <a:pt x="159" y="293424"/>
                </a:cubicBezTo>
                <a:lnTo>
                  <a:pt x="159" y="411639"/>
                </a:lnTo>
                <a:lnTo>
                  <a:pt x="183039" y="411639"/>
                </a:lnTo>
                <a:lnTo>
                  <a:pt x="183039" y="388779"/>
                </a:lnTo>
                <a:cubicBezTo>
                  <a:pt x="183039" y="376149"/>
                  <a:pt x="193269" y="365919"/>
                  <a:pt x="205899" y="365919"/>
                </a:cubicBezTo>
                <a:lnTo>
                  <a:pt x="251619" y="365919"/>
                </a:lnTo>
                <a:cubicBezTo>
                  <a:pt x="264249" y="365919"/>
                  <a:pt x="274479" y="376149"/>
                  <a:pt x="274479" y="388779"/>
                </a:cubicBezTo>
                <a:lnTo>
                  <a:pt x="274479" y="411639"/>
                </a:lnTo>
                <a:lnTo>
                  <a:pt x="457359" y="411639"/>
                </a:lnTo>
                <a:lnTo>
                  <a:pt x="457359" y="388779"/>
                </a:lnTo>
                <a:cubicBezTo>
                  <a:pt x="457359" y="376149"/>
                  <a:pt x="467589" y="365919"/>
                  <a:pt x="480219" y="365919"/>
                </a:cubicBezTo>
                <a:lnTo>
                  <a:pt x="525939" y="365919"/>
                </a:lnTo>
                <a:cubicBezTo>
                  <a:pt x="538569" y="365919"/>
                  <a:pt x="548799" y="376149"/>
                  <a:pt x="548799" y="388779"/>
                </a:cubicBezTo>
                <a:lnTo>
                  <a:pt x="548799" y="411639"/>
                </a:lnTo>
                <a:lnTo>
                  <a:pt x="731679" y="411639"/>
                </a:lnTo>
                <a:lnTo>
                  <a:pt x="731679" y="293410"/>
                </a:lnTo>
                <a:cubicBezTo>
                  <a:pt x="731679" y="281294"/>
                  <a:pt x="726864" y="269664"/>
                  <a:pt x="718292" y="261092"/>
                </a:cubicBezTo>
                <a:close/>
                <a:moveTo>
                  <a:pt x="457359" y="183039"/>
                </a:moveTo>
                <a:lnTo>
                  <a:pt x="274479" y="183039"/>
                </a:lnTo>
                <a:lnTo>
                  <a:pt x="274479" y="91599"/>
                </a:lnTo>
                <a:lnTo>
                  <a:pt x="457359" y="91599"/>
                </a:lnTo>
                <a:lnTo>
                  <a:pt x="457359" y="183039"/>
                </a:lnTo>
                <a:close/>
                <a:moveTo>
                  <a:pt x="548799" y="480219"/>
                </a:moveTo>
                <a:cubicBezTo>
                  <a:pt x="548799" y="492849"/>
                  <a:pt x="538569" y="503079"/>
                  <a:pt x="525939" y="503079"/>
                </a:cubicBezTo>
                <a:lnTo>
                  <a:pt x="480219" y="503079"/>
                </a:lnTo>
                <a:cubicBezTo>
                  <a:pt x="467589" y="503079"/>
                  <a:pt x="457359" y="492849"/>
                  <a:pt x="457359" y="480219"/>
                </a:cubicBezTo>
                <a:lnTo>
                  <a:pt x="457359" y="457359"/>
                </a:lnTo>
                <a:lnTo>
                  <a:pt x="274479" y="457359"/>
                </a:lnTo>
                <a:lnTo>
                  <a:pt x="274479" y="480219"/>
                </a:lnTo>
                <a:cubicBezTo>
                  <a:pt x="274479" y="492849"/>
                  <a:pt x="264249" y="503079"/>
                  <a:pt x="251619" y="503079"/>
                </a:cubicBezTo>
                <a:lnTo>
                  <a:pt x="205899" y="503079"/>
                </a:lnTo>
                <a:cubicBezTo>
                  <a:pt x="193269" y="503079"/>
                  <a:pt x="183039" y="492849"/>
                  <a:pt x="183039" y="480219"/>
                </a:cubicBezTo>
                <a:lnTo>
                  <a:pt x="183039" y="457359"/>
                </a:lnTo>
                <a:lnTo>
                  <a:pt x="159" y="457359"/>
                </a:lnTo>
                <a:lnTo>
                  <a:pt x="159" y="594519"/>
                </a:lnTo>
                <a:cubicBezTo>
                  <a:pt x="159" y="619765"/>
                  <a:pt x="20633" y="640239"/>
                  <a:pt x="45879" y="640239"/>
                </a:cubicBezTo>
                <a:lnTo>
                  <a:pt x="685959" y="640239"/>
                </a:lnTo>
                <a:cubicBezTo>
                  <a:pt x="711205" y="640239"/>
                  <a:pt x="731679" y="619765"/>
                  <a:pt x="731679" y="594519"/>
                </a:cubicBezTo>
                <a:lnTo>
                  <a:pt x="731679" y="457359"/>
                </a:lnTo>
                <a:lnTo>
                  <a:pt x="548799" y="457359"/>
                </a:lnTo>
                <a:lnTo>
                  <a:pt x="548799" y="480219"/>
                </a:lnTo>
                <a:close/>
              </a:path>
            </a:pathLst>
          </a:custGeom>
          <a:solidFill>
            <a:srgbClr val="910830"/>
          </a:solidFill>
          <a:ln w="1414" cap="flat">
            <a:noFill/>
            <a:prstDash val="solid"/>
            <a:miter/>
          </a:ln>
        </p:spPr>
        <p:txBody>
          <a:bodyPr rtlCol="0" anchor="ctr"/>
          <a:lstStyle/>
          <a:p>
            <a:endParaRPr lang="en-GB"/>
          </a:p>
        </p:txBody>
      </p:sp>
      <p:sp>
        <p:nvSpPr>
          <p:cNvPr id="237" name="Grafik 368">
            <a:extLst>
              <a:ext uri="{FF2B5EF4-FFF2-40B4-BE49-F238E27FC236}">
                <a16:creationId xmlns:a16="http://schemas.microsoft.com/office/drawing/2014/main" id="{146FDC5D-76A1-49E6-A254-627216B53071}"/>
              </a:ext>
            </a:extLst>
          </p:cNvPr>
          <p:cNvSpPr/>
          <p:nvPr/>
        </p:nvSpPr>
        <p:spPr>
          <a:xfrm>
            <a:off x="5854164" y="4661686"/>
            <a:ext cx="417395" cy="477023"/>
          </a:xfrm>
          <a:custGeom>
            <a:avLst/>
            <a:gdLst>
              <a:gd name="connsiteX0" fmla="*/ 634506 w 640080"/>
              <a:gd name="connsiteY0" fmla="*/ 137676 h 731520"/>
              <a:gd name="connsiteX1" fmla="*/ 503047 w 640080"/>
              <a:gd name="connsiteY1" fmla="*/ 3774 h 731520"/>
              <a:gd name="connsiteX2" fmla="*/ 375688 w 640080"/>
              <a:gd name="connsiteY2" fmla="*/ 38535 h 731520"/>
              <a:gd name="connsiteX3" fmla="*/ 360686 w 640080"/>
              <a:gd name="connsiteY3" fmla="*/ 46365 h 731520"/>
              <a:gd name="connsiteX4" fmla="*/ 401148 w 640080"/>
              <a:gd name="connsiteY4" fmla="*/ 72382 h 731520"/>
              <a:gd name="connsiteX5" fmla="*/ 408006 w 640080"/>
              <a:gd name="connsiteY5" fmla="*/ 103972 h 731520"/>
              <a:gd name="connsiteX6" fmla="*/ 376417 w 640080"/>
              <a:gd name="connsiteY6" fmla="*/ 110830 h 731520"/>
              <a:gd name="connsiteX7" fmla="*/ 232813 w 640080"/>
              <a:gd name="connsiteY7" fmla="*/ 18504 h 731520"/>
              <a:gd name="connsiteX8" fmla="*/ 137358 w 640080"/>
              <a:gd name="connsiteY8" fmla="*/ 3774 h 731520"/>
              <a:gd name="connsiteX9" fmla="*/ 5899 w 640080"/>
              <a:gd name="connsiteY9" fmla="*/ 137676 h 731520"/>
              <a:gd name="connsiteX10" fmla="*/ 36617 w 640080"/>
              <a:gd name="connsiteY10" fmla="*/ 295453 h 731520"/>
              <a:gd name="connsiteX11" fmla="*/ 88466 w 640080"/>
              <a:gd name="connsiteY11" fmla="*/ 448829 h 731520"/>
              <a:gd name="connsiteX12" fmla="*/ 118384 w 640080"/>
              <a:gd name="connsiteY12" fmla="*/ 649311 h 731520"/>
              <a:gd name="connsiteX13" fmla="*/ 129529 w 640080"/>
              <a:gd name="connsiteY13" fmla="*/ 697818 h 731520"/>
              <a:gd name="connsiteX14" fmla="*/ 171920 w 640080"/>
              <a:gd name="connsiteY14" fmla="*/ 731679 h 731520"/>
              <a:gd name="connsiteX15" fmla="*/ 214125 w 640080"/>
              <a:gd name="connsiteY15" fmla="*/ 698589 h 731520"/>
              <a:gd name="connsiteX16" fmla="*/ 263374 w 640080"/>
              <a:gd name="connsiteY16" fmla="*/ 500821 h 731520"/>
              <a:gd name="connsiteX17" fmla="*/ 320181 w 640080"/>
              <a:gd name="connsiteY17" fmla="*/ 456302 h 731520"/>
              <a:gd name="connsiteX18" fmla="*/ 376988 w 640080"/>
              <a:gd name="connsiteY18" fmla="*/ 500821 h 731520"/>
              <a:gd name="connsiteX19" fmla="*/ 426237 w 640080"/>
              <a:gd name="connsiteY19" fmla="*/ 698589 h 731520"/>
              <a:gd name="connsiteX20" fmla="*/ 468442 w 640080"/>
              <a:gd name="connsiteY20" fmla="*/ 731679 h 731520"/>
              <a:gd name="connsiteX21" fmla="*/ 510833 w 640080"/>
              <a:gd name="connsiteY21" fmla="*/ 697818 h 731520"/>
              <a:gd name="connsiteX22" fmla="*/ 521978 w 640080"/>
              <a:gd name="connsiteY22" fmla="*/ 649311 h 731520"/>
              <a:gd name="connsiteX23" fmla="*/ 551896 w 640080"/>
              <a:gd name="connsiteY23" fmla="*/ 448829 h 731520"/>
              <a:gd name="connsiteX24" fmla="*/ 603745 w 640080"/>
              <a:gd name="connsiteY24" fmla="*/ 295453 h 731520"/>
              <a:gd name="connsiteX25" fmla="*/ 634506 w 640080"/>
              <a:gd name="connsiteY25" fmla="*/ 137676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40080" h="731520">
                <a:moveTo>
                  <a:pt x="634506" y="137676"/>
                </a:moveTo>
                <a:cubicBezTo>
                  <a:pt x="618775" y="73068"/>
                  <a:pt x="567198" y="20433"/>
                  <a:pt x="503047" y="3774"/>
                </a:cubicBezTo>
                <a:cubicBezTo>
                  <a:pt x="457055" y="-8171"/>
                  <a:pt x="413035" y="11060"/>
                  <a:pt x="375688" y="38535"/>
                </a:cubicBezTo>
                <a:cubicBezTo>
                  <a:pt x="371044" y="41950"/>
                  <a:pt x="365744" y="43864"/>
                  <a:pt x="360686" y="46365"/>
                </a:cubicBezTo>
                <a:lnTo>
                  <a:pt x="401148" y="72382"/>
                </a:lnTo>
                <a:cubicBezTo>
                  <a:pt x="411750" y="79197"/>
                  <a:pt x="414836" y="93342"/>
                  <a:pt x="408006" y="103972"/>
                </a:cubicBezTo>
                <a:cubicBezTo>
                  <a:pt x="401634" y="113902"/>
                  <a:pt x="387618" y="118059"/>
                  <a:pt x="376417" y="110830"/>
                </a:cubicBezTo>
                <a:lnTo>
                  <a:pt x="232813" y="18504"/>
                </a:lnTo>
                <a:cubicBezTo>
                  <a:pt x="203238" y="3002"/>
                  <a:pt x="170834" y="-4927"/>
                  <a:pt x="137358" y="3774"/>
                </a:cubicBezTo>
                <a:cubicBezTo>
                  <a:pt x="73207" y="20447"/>
                  <a:pt x="21629" y="73068"/>
                  <a:pt x="5899" y="137676"/>
                </a:cubicBezTo>
                <a:cubicBezTo>
                  <a:pt x="-8574" y="197141"/>
                  <a:pt x="5299" y="253133"/>
                  <a:pt x="36617" y="295453"/>
                </a:cubicBezTo>
                <a:cubicBezTo>
                  <a:pt x="69993" y="340559"/>
                  <a:pt x="83309" y="393551"/>
                  <a:pt x="88466" y="448829"/>
                </a:cubicBezTo>
                <a:cubicBezTo>
                  <a:pt x="94753" y="516209"/>
                  <a:pt x="103225" y="583360"/>
                  <a:pt x="118384" y="649311"/>
                </a:cubicBezTo>
                <a:lnTo>
                  <a:pt x="129529" y="697818"/>
                </a:lnTo>
                <a:cubicBezTo>
                  <a:pt x="134086" y="717634"/>
                  <a:pt x="151660" y="731679"/>
                  <a:pt x="171920" y="731679"/>
                </a:cubicBezTo>
                <a:cubicBezTo>
                  <a:pt x="191879" y="731679"/>
                  <a:pt x="209281" y="718034"/>
                  <a:pt x="214125" y="698589"/>
                </a:cubicBezTo>
                <a:lnTo>
                  <a:pt x="263374" y="500821"/>
                </a:lnTo>
                <a:cubicBezTo>
                  <a:pt x="269889" y="474647"/>
                  <a:pt x="293320" y="456302"/>
                  <a:pt x="320181" y="456302"/>
                </a:cubicBezTo>
                <a:cubicBezTo>
                  <a:pt x="347041" y="456302"/>
                  <a:pt x="370473" y="474661"/>
                  <a:pt x="376988" y="500821"/>
                </a:cubicBezTo>
                <a:lnTo>
                  <a:pt x="426237" y="698589"/>
                </a:lnTo>
                <a:cubicBezTo>
                  <a:pt x="431081" y="718034"/>
                  <a:pt x="448483" y="731679"/>
                  <a:pt x="468442" y="731679"/>
                </a:cubicBezTo>
                <a:cubicBezTo>
                  <a:pt x="488702" y="731679"/>
                  <a:pt x="506276" y="717634"/>
                  <a:pt x="510833" y="697818"/>
                </a:cubicBezTo>
                <a:lnTo>
                  <a:pt x="521978" y="649311"/>
                </a:lnTo>
                <a:cubicBezTo>
                  <a:pt x="537137" y="583375"/>
                  <a:pt x="545595" y="516209"/>
                  <a:pt x="551896" y="448829"/>
                </a:cubicBezTo>
                <a:cubicBezTo>
                  <a:pt x="557053" y="393537"/>
                  <a:pt x="570369" y="340559"/>
                  <a:pt x="603745" y="295453"/>
                </a:cubicBezTo>
                <a:cubicBezTo>
                  <a:pt x="635106" y="253148"/>
                  <a:pt x="648979" y="197155"/>
                  <a:pt x="634506" y="137676"/>
                </a:cubicBezTo>
                <a:close/>
              </a:path>
            </a:pathLst>
          </a:custGeom>
          <a:solidFill>
            <a:srgbClr val="910830"/>
          </a:solidFill>
          <a:ln w="1424" cap="flat">
            <a:noFill/>
            <a:prstDash val="solid"/>
            <a:miter/>
          </a:ln>
        </p:spPr>
        <p:txBody>
          <a:bodyPr rtlCol="0" anchor="ctr"/>
          <a:lstStyle/>
          <a:p>
            <a:endParaRPr lang="en-GB"/>
          </a:p>
        </p:txBody>
      </p:sp>
      <p:sp>
        <p:nvSpPr>
          <p:cNvPr id="238" name="Grafik 369">
            <a:extLst>
              <a:ext uri="{FF2B5EF4-FFF2-40B4-BE49-F238E27FC236}">
                <a16:creationId xmlns:a16="http://schemas.microsoft.com/office/drawing/2014/main" id="{33ABB405-B2DD-48E5-AD5B-295ABF2056CB}"/>
              </a:ext>
            </a:extLst>
          </p:cNvPr>
          <p:cNvSpPr/>
          <p:nvPr/>
        </p:nvSpPr>
        <p:spPr>
          <a:xfrm>
            <a:off x="6324050" y="4661685"/>
            <a:ext cx="417395" cy="477023"/>
          </a:xfrm>
          <a:custGeom>
            <a:avLst/>
            <a:gdLst>
              <a:gd name="connsiteX0" fmla="*/ 640240 w 640080"/>
              <a:gd name="connsiteY0" fmla="*/ 512224 h 731520"/>
              <a:gd name="connsiteX1" fmla="*/ 640240 w 640080"/>
              <a:gd name="connsiteY1" fmla="*/ 36736 h 731520"/>
              <a:gd name="connsiteX2" fmla="*/ 603664 w 640080"/>
              <a:gd name="connsiteY2" fmla="*/ 160 h 731520"/>
              <a:gd name="connsiteX3" fmla="*/ 137320 w 640080"/>
              <a:gd name="connsiteY3" fmla="*/ 160 h 731520"/>
              <a:gd name="connsiteX4" fmla="*/ 160 w 640080"/>
              <a:gd name="connsiteY4" fmla="*/ 137320 h 731520"/>
              <a:gd name="connsiteX5" fmla="*/ 160 w 640080"/>
              <a:gd name="connsiteY5" fmla="*/ 594520 h 731520"/>
              <a:gd name="connsiteX6" fmla="*/ 137320 w 640080"/>
              <a:gd name="connsiteY6" fmla="*/ 731680 h 731520"/>
              <a:gd name="connsiteX7" fmla="*/ 603664 w 640080"/>
              <a:gd name="connsiteY7" fmla="*/ 731680 h 731520"/>
              <a:gd name="connsiteX8" fmla="*/ 640240 w 640080"/>
              <a:gd name="connsiteY8" fmla="*/ 695104 h 731520"/>
              <a:gd name="connsiteX9" fmla="*/ 640240 w 640080"/>
              <a:gd name="connsiteY9" fmla="*/ 672244 h 731520"/>
              <a:gd name="connsiteX10" fmla="*/ 626524 w 640080"/>
              <a:gd name="connsiteY10" fmla="*/ 644812 h 731520"/>
              <a:gd name="connsiteX11" fmla="*/ 626524 w 640080"/>
              <a:gd name="connsiteY11" fmla="*/ 539656 h 731520"/>
              <a:gd name="connsiteX12" fmla="*/ 640240 w 640080"/>
              <a:gd name="connsiteY12" fmla="*/ 512224 h 731520"/>
              <a:gd name="connsiteX13" fmla="*/ 198914 w 640080"/>
              <a:gd name="connsiteY13" fmla="*/ 201914 h 731520"/>
              <a:gd name="connsiteX14" fmla="*/ 206915 w 640080"/>
              <a:gd name="connsiteY14" fmla="*/ 187427 h 731520"/>
              <a:gd name="connsiteX15" fmla="*/ 282753 w 640080"/>
              <a:gd name="connsiteY15" fmla="*/ 187427 h 731520"/>
              <a:gd name="connsiteX16" fmla="*/ 285910 w 640080"/>
              <a:gd name="connsiteY16" fmla="*/ 185683 h 731520"/>
              <a:gd name="connsiteX17" fmla="*/ 335059 w 640080"/>
              <a:gd name="connsiteY17" fmla="*/ 107445 h 731520"/>
              <a:gd name="connsiteX18" fmla="*/ 351076 w 640080"/>
              <a:gd name="connsiteY18" fmla="*/ 107445 h 731520"/>
              <a:gd name="connsiteX19" fmla="*/ 400225 w 640080"/>
              <a:gd name="connsiteY19" fmla="*/ 185683 h 731520"/>
              <a:gd name="connsiteX20" fmla="*/ 403382 w 640080"/>
              <a:gd name="connsiteY20" fmla="*/ 187427 h 731520"/>
              <a:gd name="connsiteX21" fmla="*/ 479220 w 640080"/>
              <a:gd name="connsiteY21" fmla="*/ 187427 h 731520"/>
              <a:gd name="connsiteX22" fmla="*/ 487221 w 640080"/>
              <a:gd name="connsiteY22" fmla="*/ 201914 h 731520"/>
              <a:gd name="connsiteX23" fmla="*/ 448802 w 640080"/>
              <a:gd name="connsiteY23" fmla="*/ 263050 h 731520"/>
              <a:gd name="connsiteX24" fmla="*/ 487207 w 640080"/>
              <a:gd name="connsiteY24" fmla="*/ 324186 h 731520"/>
              <a:gd name="connsiteX25" fmla="*/ 479206 w 640080"/>
              <a:gd name="connsiteY25" fmla="*/ 338660 h 731520"/>
              <a:gd name="connsiteX26" fmla="*/ 403368 w 640080"/>
              <a:gd name="connsiteY26" fmla="*/ 338660 h 731520"/>
              <a:gd name="connsiteX27" fmla="*/ 400210 w 640080"/>
              <a:gd name="connsiteY27" fmla="*/ 340403 h 731520"/>
              <a:gd name="connsiteX28" fmla="*/ 351061 w 640080"/>
              <a:gd name="connsiteY28" fmla="*/ 418641 h 731520"/>
              <a:gd name="connsiteX29" fmla="*/ 335045 w 640080"/>
              <a:gd name="connsiteY29" fmla="*/ 418641 h 731520"/>
              <a:gd name="connsiteX30" fmla="*/ 285910 w 640080"/>
              <a:gd name="connsiteY30" fmla="*/ 340417 h 731520"/>
              <a:gd name="connsiteX31" fmla="*/ 282753 w 640080"/>
              <a:gd name="connsiteY31" fmla="*/ 338674 h 731520"/>
              <a:gd name="connsiteX32" fmla="*/ 206915 w 640080"/>
              <a:gd name="connsiteY32" fmla="*/ 338674 h 731520"/>
              <a:gd name="connsiteX33" fmla="*/ 198914 w 640080"/>
              <a:gd name="connsiteY33" fmla="*/ 324201 h 731520"/>
              <a:gd name="connsiteX34" fmla="*/ 237318 w 640080"/>
              <a:gd name="connsiteY34" fmla="*/ 263050 h 731520"/>
              <a:gd name="connsiteX35" fmla="*/ 198914 w 640080"/>
              <a:gd name="connsiteY35" fmla="*/ 201914 h 731520"/>
              <a:gd name="connsiteX36" fmla="*/ 544228 w 640080"/>
              <a:gd name="connsiteY36" fmla="*/ 640240 h 731520"/>
              <a:gd name="connsiteX37" fmla="*/ 137320 w 640080"/>
              <a:gd name="connsiteY37" fmla="*/ 640240 h 731520"/>
              <a:gd name="connsiteX38" fmla="*/ 91600 w 640080"/>
              <a:gd name="connsiteY38" fmla="*/ 594520 h 731520"/>
              <a:gd name="connsiteX39" fmla="*/ 137320 w 640080"/>
              <a:gd name="connsiteY39" fmla="*/ 548800 h 731520"/>
              <a:gd name="connsiteX40" fmla="*/ 544228 w 640080"/>
              <a:gd name="connsiteY40" fmla="*/ 548800 h 731520"/>
              <a:gd name="connsiteX41" fmla="*/ 544228 w 640080"/>
              <a:gd name="connsiteY41"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40080" h="731520">
                <a:moveTo>
                  <a:pt x="640240" y="512224"/>
                </a:moveTo>
                <a:lnTo>
                  <a:pt x="640240" y="36736"/>
                </a:lnTo>
                <a:cubicBezTo>
                  <a:pt x="640240" y="13876"/>
                  <a:pt x="626524" y="160"/>
                  <a:pt x="603664" y="160"/>
                </a:cubicBezTo>
                <a:lnTo>
                  <a:pt x="137320" y="160"/>
                </a:lnTo>
                <a:cubicBezTo>
                  <a:pt x="59596" y="160"/>
                  <a:pt x="160" y="59596"/>
                  <a:pt x="160" y="137320"/>
                </a:cubicBezTo>
                <a:lnTo>
                  <a:pt x="160" y="594520"/>
                </a:lnTo>
                <a:cubicBezTo>
                  <a:pt x="160" y="672244"/>
                  <a:pt x="59596" y="731680"/>
                  <a:pt x="137320" y="731680"/>
                </a:cubicBezTo>
                <a:lnTo>
                  <a:pt x="603664" y="731680"/>
                </a:lnTo>
                <a:cubicBezTo>
                  <a:pt x="621952" y="731680"/>
                  <a:pt x="640240" y="717964"/>
                  <a:pt x="640240" y="695104"/>
                </a:cubicBezTo>
                <a:lnTo>
                  <a:pt x="640240" y="672244"/>
                </a:lnTo>
                <a:cubicBezTo>
                  <a:pt x="640240" y="663100"/>
                  <a:pt x="635668" y="653956"/>
                  <a:pt x="626524" y="644812"/>
                </a:cubicBezTo>
                <a:cubicBezTo>
                  <a:pt x="621952" y="621952"/>
                  <a:pt x="621952" y="557944"/>
                  <a:pt x="626524" y="539656"/>
                </a:cubicBezTo>
                <a:cubicBezTo>
                  <a:pt x="635668" y="535084"/>
                  <a:pt x="640240" y="525940"/>
                  <a:pt x="640240" y="512224"/>
                </a:cubicBezTo>
                <a:close/>
                <a:moveTo>
                  <a:pt x="198914" y="201914"/>
                </a:moveTo>
                <a:cubicBezTo>
                  <a:pt x="194956" y="195613"/>
                  <a:pt x="199485" y="187427"/>
                  <a:pt x="206915" y="187427"/>
                </a:cubicBezTo>
                <a:lnTo>
                  <a:pt x="282753" y="187427"/>
                </a:lnTo>
                <a:cubicBezTo>
                  <a:pt x="284039" y="187427"/>
                  <a:pt x="285224" y="186769"/>
                  <a:pt x="285910" y="185683"/>
                </a:cubicBezTo>
                <a:lnTo>
                  <a:pt x="335059" y="107445"/>
                </a:lnTo>
                <a:cubicBezTo>
                  <a:pt x="338774" y="101544"/>
                  <a:pt x="347361" y="101544"/>
                  <a:pt x="351076" y="107445"/>
                </a:cubicBezTo>
                <a:lnTo>
                  <a:pt x="400225" y="185683"/>
                </a:lnTo>
                <a:cubicBezTo>
                  <a:pt x="400907" y="186769"/>
                  <a:pt x="402100" y="187427"/>
                  <a:pt x="403382" y="187427"/>
                </a:cubicBezTo>
                <a:lnTo>
                  <a:pt x="479220" y="187427"/>
                </a:lnTo>
                <a:cubicBezTo>
                  <a:pt x="486650" y="187427"/>
                  <a:pt x="491179" y="195613"/>
                  <a:pt x="487221" y="201914"/>
                </a:cubicBezTo>
                <a:lnTo>
                  <a:pt x="448802" y="263050"/>
                </a:lnTo>
                <a:lnTo>
                  <a:pt x="487207" y="324186"/>
                </a:lnTo>
                <a:cubicBezTo>
                  <a:pt x="491165" y="330473"/>
                  <a:pt x="486635" y="338660"/>
                  <a:pt x="479206" y="338660"/>
                </a:cubicBezTo>
                <a:lnTo>
                  <a:pt x="403368" y="338660"/>
                </a:lnTo>
                <a:cubicBezTo>
                  <a:pt x="402082" y="338660"/>
                  <a:pt x="400896" y="339317"/>
                  <a:pt x="400210" y="340403"/>
                </a:cubicBezTo>
                <a:lnTo>
                  <a:pt x="351061" y="418641"/>
                </a:lnTo>
                <a:cubicBezTo>
                  <a:pt x="347347" y="424542"/>
                  <a:pt x="338760" y="424542"/>
                  <a:pt x="335045" y="418641"/>
                </a:cubicBezTo>
                <a:lnTo>
                  <a:pt x="285910" y="340417"/>
                </a:lnTo>
                <a:cubicBezTo>
                  <a:pt x="285227" y="339332"/>
                  <a:pt x="284035" y="338674"/>
                  <a:pt x="282753" y="338674"/>
                </a:cubicBezTo>
                <a:lnTo>
                  <a:pt x="206915" y="338674"/>
                </a:lnTo>
                <a:cubicBezTo>
                  <a:pt x="199485" y="338674"/>
                  <a:pt x="194956" y="330487"/>
                  <a:pt x="198914" y="324201"/>
                </a:cubicBezTo>
                <a:lnTo>
                  <a:pt x="237318" y="263050"/>
                </a:lnTo>
                <a:lnTo>
                  <a:pt x="198914" y="201914"/>
                </a:lnTo>
                <a:close/>
                <a:moveTo>
                  <a:pt x="544228" y="640240"/>
                </a:moveTo>
                <a:lnTo>
                  <a:pt x="137320" y="640240"/>
                </a:lnTo>
                <a:cubicBezTo>
                  <a:pt x="109888" y="640240"/>
                  <a:pt x="91600" y="621952"/>
                  <a:pt x="91600" y="594520"/>
                </a:cubicBezTo>
                <a:cubicBezTo>
                  <a:pt x="91600" y="567088"/>
                  <a:pt x="114460" y="548800"/>
                  <a:pt x="137320" y="548800"/>
                </a:cubicBezTo>
                <a:lnTo>
                  <a:pt x="544228" y="548800"/>
                </a:lnTo>
                <a:lnTo>
                  <a:pt x="544228" y="640240"/>
                </a:lnTo>
                <a:close/>
              </a:path>
            </a:pathLst>
          </a:custGeom>
          <a:solidFill>
            <a:srgbClr val="910830"/>
          </a:solidFill>
          <a:ln w="1424" cap="flat">
            <a:noFill/>
            <a:prstDash val="solid"/>
            <a:miter/>
          </a:ln>
        </p:spPr>
        <p:txBody>
          <a:bodyPr rtlCol="0" anchor="ctr"/>
          <a:lstStyle/>
          <a:p>
            <a:endParaRPr lang="en-GB"/>
          </a:p>
        </p:txBody>
      </p:sp>
      <p:sp>
        <p:nvSpPr>
          <p:cNvPr id="239" name="Grafik 370">
            <a:extLst>
              <a:ext uri="{FF2B5EF4-FFF2-40B4-BE49-F238E27FC236}">
                <a16:creationId xmlns:a16="http://schemas.microsoft.com/office/drawing/2014/main" id="{58C61CF9-5B26-402B-83CC-EA23BE91140A}"/>
              </a:ext>
            </a:extLst>
          </p:cNvPr>
          <p:cNvSpPr/>
          <p:nvPr/>
        </p:nvSpPr>
        <p:spPr>
          <a:xfrm>
            <a:off x="4810062" y="4661686"/>
            <a:ext cx="477023" cy="477023"/>
          </a:xfrm>
          <a:custGeom>
            <a:avLst/>
            <a:gdLst>
              <a:gd name="connsiteX0" fmla="*/ 538012 w 731520"/>
              <a:gd name="connsiteY0" fmla="*/ 45879 h 731520"/>
              <a:gd name="connsiteX1" fmla="*/ 193826 w 731520"/>
              <a:gd name="connsiteY1" fmla="*/ 45879 h 731520"/>
              <a:gd name="connsiteX2" fmla="*/ 159 w 731520"/>
              <a:gd name="connsiteY2" fmla="*/ 159 h 731520"/>
              <a:gd name="connsiteX3" fmla="*/ 159 w 731520"/>
              <a:gd name="connsiteY3" fmla="*/ 137319 h 731520"/>
              <a:gd name="connsiteX4" fmla="*/ 45879 w 731520"/>
              <a:gd name="connsiteY4" fmla="*/ 183039 h 731520"/>
              <a:gd name="connsiteX5" fmla="*/ 91599 w 731520"/>
              <a:gd name="connsiteY5" fmla="*/ 183039 h 731520"/>
              <a:gd name="connsiteX6" fmla="*/ 91599 w 731520"/>
              <a:gd name="connsiteY6" fmla="*/ 274479 h 731520"/>
              <a:gd name="connsiteX7" fmla="*/ 23019 w 731520"/>
              <a:gd name="connsiteY7" fmla="*/ 274479 h 731520"/>
              <a:gd name="connsiteX8" fmla="*/ 159 w 731520"/>
              <a:gd name="connsiteY8" fmla="*/ 297339 h 731520"/>
              <a:gd name="connsiteX9" fmla="*/ 159 w 731520"/>
              <a:gd name="connsiteY9" fmla="*/ 343059 h 731520"/>
              <a:gd name="connsiteX10" fmla="*/ 23019 w 731520"/>
              <a:gd name="connsiteY10" fmla="*/ 365919 h 731520"/>
              <a:gd name="connsiteX11" fmla="*/ 91599 w 731520"/>
              <a:gd name="connsiteY11" fmla="*/ 365919 h 731520"/>
              <a:gd name="connsiteX12" fmla="*/ 91599 w 731520"/>
              <a:gd name="connsiteY12" fmla="*/ 708819 h 731520"/>
              <a:gd name="connsiteX13" fmla="*/ 114459 w 731520"/>
              <a:gd name="connsiteY13" fmla="*/ 731679 h 731520"/>
              <a:gd name="connsiteX14" fmla="*/ 160179 w 731520"/>
              <a:gd name="connsiteY14" fmla="*/ 731679 h 731520"/>
              <a:gd name="connsiteX15" fmla="*/ 183039 w 731520"/>
              <a:gd name="connsiteY15" fmla="*/ 708819 h 731520"/>
              <a:gd name="connsiteX16" fmla="*/ 183039 w 731520"/>
              <a:gd name="connsiteY16" fmla="*/ 365919 h 731520"/>
              <a:gd name="connsiteX17" fmla="*/ 548799 w 731520"/>
              <a:gd name="connsiteY17" fmla="*/ 365919 h 731520"/>
              <a:gd name="connsiteX18" fmla="*/ 548799 w 731520"/>
              <a:gd name="connsiteY18" fmla="*/ 708819 h 731520"/>
              <a:gd name="connsiteX19" fmla="*/ 571659 w 731520"/>
              <a:gd name="connsiteY19" fmla="*/ 731679 h 731520"/>
              <a:gd name="connsiteX20" fmla="*/ 617379 w 731520"/>
              <a:gd name="connsiteY20" fmla="*/ 731679 h 731520"/>
              <a:gd name="connsiteX21" fmla="*/ 640239 w 731520"/>
              <a:gd name="connsiteY21" fmla="*/ 708819 h 731520"/>
              <a:gd name="connsiteX22" fmla="*/ 640239 w 731520"/>
              <a:gd name="connsiteY22" fmla="*/ 365919 h 731520"/>
              <a:gd name="connsiteX23" fmla="*/ 708819 w 731520"/>
              <a:gd name="connsiteY23" fmla="*/ 365919 h 731520"/>
              <a:gd name="connsiteX24" fmla="*/ 731679 w 731520"/>
              <a:gd name="connsiteY24" fmla="*/ 343059 h 731520"/>
              <a:gd name="connsiteX25" fmla="*/ 731679 w 731520"/>
              <a:gd name="connsiteY25" fmla="*/ 297339 h 731520"/>
              <a:gd name="connsiteX26" fmla="*/ 708819 w 731520"/>
              <a:gd name="connsiteY26" fmla="*/ 274479 h 731520"/>
              <a:gd name="connsiteX27" fmla="*/ 640239 w 731520"/>
              <a:gd name="connsiteY27" fmla="*/ 274479 h 731520"/>
              <a:gd name="connsiteX28" fmla="*/ 640239 w 731520"/>
              <a:gd name="connsiteY28" fmla="*/ 183039 h 731520"/>
              <a:gd name="connsiteX29" fmla="*/ 685959 w 731520"/>
              <a:gd name="connsiteY29" fmla="*/ 183039 h 731520"/>
              <a:gd name="connsiteX30" fmla="*/ 731679 w 731520"/>
              <a:gd name="connsiteY30" fmla="*/ 137319 h 731520"/>
              <a:gd name="connsiteX31" fmla="*/ 731679 w 731520"/>
              <a:gd name="connsiteY31" fmla="*/ 159 h 731520"/>
              <a:gd name="connsiteX32" fmla="*/ 538012 w 731520"/>
              <a:gd name="connsiteY32" fmla="*/ 45879 h 731520"/>
              <a:gd name="connsiteX33" fmla="*/ 183039 w 731520"/>
              <a:gd name="connsiteY33" fmla="*/ 183039 h 731520"/>
              <a:gd name="connsiteX34" fmla="*/ 320199 w 731520"/>
              <a:gd name="connsiteY34" fmla="*/ 183039 h 731520"/>
              <a:gd name="connsiteX35" fmla="*/ 320199 w 731520"/>
              <a:gd name="connsiteY35" fmla="*/ 274479 h 731520"/>
              <a:gd name="connsiteX36" fmla="*/ 183039 w 731520"/>
              <a:gd name="connsiteY36" fmla="*/ 274479 h 731520"/>
              <a:gd name="connsiteX37" fmla="*/ 183039 w 731520"/>
              <a:gd name="connsiteY37" fmla="*/ 183039 h 731520"/>
              <a:gd name="connsiteX38" fmla="*/ 548799 w 731520"/>
              <a:gd name="connsiteY38" fmla="*/ 274479 h 731520"/>
              <a:gd name="connsiteX39" fmla="*/ 411639 w 731520"/>
              <a:gd name="connsiteY39" fmla="*/ 274479 h 731520"/>
              <a:gd name="connsiteX40" fmla="*/ 411639 w 731520"/>
              <a:gd name="connsiteY40" fmla="*/ 183039 h 731520"/>
              <a:gd name="connsiteX41" fmla="*/ 548799 w 731520"/>
              <a:gd name="connsiteY41" fmla="*/ 183039 h 731520"/>
              <a:gd name="connsiteX42" fmla="*/ 548799 w 731520"/>
              <a:gd name="connsiteY42" fmla="*/ 2744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731520">
                <a:moveTo>
                  <a:pt x="538012" y="45879"/>
                </a:moveTo>
                <a:lnTo>
                  <a:pt x="193826" y="45879"/>
                </a:lnTo>
                <a:cubicBezTo>
                  <a:pt x="126597" y="45875"/>
                  <a:pt x="60292" y="30222"/>
                  <a:pt x="159" y="159"/>
                </a:cubicBezTo>
                <a:lnTo>
                  <a:pt x="159" y="137319"/>
                </a:lnTo>
                <a:cubicBezTo>
                  <a:pt x="159" y="162565"/>
                  <a:pt x="20633" y="183039"/>
                  <a:pt x="45879" y="183039"/>
                </a:cubicBezTo>
                <a:lnTo>
                  <a:pt x="91599" y="183039"/>
                </a:lnTo>
                <a:lnTo>
                  <a:pt x="91599" y="274479"/>
                </a:lnTo>
                <a:lnTo>
                  <a:pt x="23019" y="274479"/>
                </a:lnTo>
                <a:cubicBezTo>
                  <a:pt x="10389" y="274479"/>
                  <a:pt x="159" y="284709"/>
                  <a:pt x="159" y="297339"/>
                </a:cubicBezTo>
                <a:lnTo>
                  <a:pt x="159" y="343059"/>
                </a:lnTo>
                <a:cubicBezTo>
                  <a:pt x="159" y="355689"/>
                  <a:pt x="10389" y="365919"/>
                  <a:pt x="23019" y="365919"/>
                </a:cubicBezTo>
                <a:lnTo>
                  <a:pt x="91599" y="365919"/>
                </a:lnTo>
                <a:lnTo>
                  <a:pt x="91599" y="708819"/>
                </a:lnTo>
                <a:cubicBezTo>
                  <a:pt x="91599" y="721449"/>
                  <a:pt x="101829" y="731679"/>
                  <a:pt x="114459" y="731679"/>
                </a:cubicBezTo>
                <a:lnTo>
                  <a:pt x="160179" y="731679"/>
                </a:lnTo>
                <a:cubicBezTo>
                  <a:pt x="172809" y="731679"/>
                  <a:pt x="183039" y="721449"/>
                  <a:pt x="183039" y="708819"/>
                </a:cubicBezTo>
                <a:lnTo>
                  <a:pt x="183039" y="365919"/>
                </a:lnTo>
                <a:lnTo>
                  <a:pt x="548799" y="365919"/>
                </a:lnTo>
                <a:lnTo>
                  <a:pt x="548799" y="708819"/>
                </a:lnTo>
                <a:cubicBezTo>
                  <a:pt x="548799" y="721449"/>
                  <a:pt x="559029" y="731679"/>
                  <a:pt x="571659" y="731679"/>
                </a:cubicBezTo>
                <a:lnTo>
                  <a:pt x="617379" y="731679"/>
                </a:lnTo>
                <a:cubicBezTo>
                  <a:pt x="630009" y="731679"/>
                  <a:pt x="640239" y="721449"/>
                  <a:pt x="640239" y="708819"/>
                </a:cubicBezTo>
                <a:lnTo>
                  <a:pt x="640239" y="365919"/>
                </a:lnTo>
                <a:lnTo>
                  <a:pt x="708819" y="365919"/>
                </a:lnTo>
                <a:cubicBezTo>
                  <a:pt x="721449" y="365919"/>
                  <a:pt x="731679" y="355689"/>
                  <a:pt x="731679" y="343059"/>
                </a:cubicBezTo>
                <a:lnTo>
                  <a:pt x="731679" y="297339"/>
                </a:lnTo>
                <a:cubicBezTo>
                  <a:pt x="731679" y="284709"/>
                  <a:pt x="721449" y="274479"/>
                  <a:pt x="708819" y="274479"/>
                </a:cubicBezTo>
                <a:lnTo>
                  <a:pt x="640239" y="274479"/>
                </a:lnTo>
                <a:lnTo>
                  <a:pt x="640239" y="183039"/>
                </a:lnTo>
                <a:lnTo>
                  <a:pt x="685959" y="183039"/>
                </a:lnTo>
                <a:cubicBezTo>
                  <a:pt x="711205" y="183039"/>
                  <a:pt x="731679" y="162565"/>
                  <a:pt x="731679" y="137319"/>
                </a:cubicBezTo>
                <a:lnTo>
                  <a:pt x="731679" y="159"/>
                </a:lnTo>
                <a:cubicBezTo>
                  <a:pt x="671546" y="30222"/>
                  <a:pt x="605241" y="45875"/>
                  <a:pt x="538012" y="45879"/>
                </a:cubicBezTo>
                <a:close/>
                <a:moveTo>
                  <a:pt x="183039" y="183039"/>
                </a:moveTo>
                <a:lnTo>
                  <a:pt x="320199" y="183039"/>
                </a:lnTo>
                <a:lnTo>
                  <a:pt x="320199" y="274479"/>
                </a:lnTo>
                <a:lnTo>
                  <a:pt x="183039" y="274479"/>
                </a:lnTo>
                <a:lnTo>
                  <a:pt x="183039" y="183039"/>
                </a:lnTo>
                <a:close/>
                <a:moveTo>
                  <a:pt x="548799" y="274479"/>
                </a:moveTo>
                <a:lnTo>
                  <a:pt x="411639" y="274479"/>
                </a:lnTo>
                <a:lnTo>
                  <a:pt x="411639" y="183039"/>
                </a:lnTo>
                <a:lnTo>
                  <a:pt x="548799" y="183039"/>
                </a:lnTo>
                <a:lnTo>
                  <a:pt x="548799" y="274479"/>
                </a:lnTo>
                <a:close/>
              </a:path>
            </a:pathLst>
          </a:custGeom>
          <a:solidFill>
            <a:srgbClr val="910830"/>
          </a:solidFill>
          <a:ln w="1414" cap="flat">
            <a:noFill/>
            <a:prstDash val="solid"/>
            <a:miter/>
          </a:ln>
        </p:spPr>
        <p:txBody>
          <a:bodyPr rtlCol="0" anchor="ctr"/>
          <a:lstStyle/>
          <a:p>
            <a:endParaRPr lang="en-GB"/>
          </a:p>
        </p:txBody>
      </p:sp>
      <p:sp>
        <p:nvSpPr>
          <p:cNvPr id="240" name="Grafik 371">
            <a:extLst>
              <a:ext uri="{FF2B5EF4-FFF2-40B4-BE49-F238E27FC236}">
                <a16:creationId xmlns:a16="http://schemas.microsoft.com/office/drawing/2014/main" id="{C056ED94-417F-455C-A8DA-73375DCF26A2}"/>
              </a:ext>
            </a:extLst>
          </p:cNvPr>
          <p:cNvSpPr/>
          <p:nvPr/>
        </p:nvSpPr>
        <p:spPr>
          <a:xfrm>
            <a:off x="1215618" y="4661685"/>
            <a:ext cx="596279" cy="477023"/>
          </a:xfrm>
          <a:custGeom>
            <a:avLst/>
            <a:gdLst>
              <a:gd name="connsiteX0" fmla="*/ 754541 w 914400"/>
              <a:gd name="connsiteY0" fmla="*/ 480221 h 731520"/>
              <a:gd name="connsiteX1" fmla="*/ 628811 w 914400"/>
              <a:gd name="connsiteY1" fmla="*/ 605951 h 731520"/>
              <a:gd name="connsiteX2" fmla="*/ 754541 w 914400"/>
              <a:gd name="connsiteY2" fmla="*/ 731681 h 731520"/>
              <a:gd name="connsiteX3" fmla="*/ 880271 w 914400"/>
              <a:gd name="connsiteY3" fmla="*/ 605951 h 731520"/>
              <a:gd name="connsiteX4" fmla="*/ 754541 w 914400"/>
              <a:gd name="connsiteY4" fmla="*/ 480221 h 731520"/>
              <a:gd name="connsiteX5" fmla="*/ 754541 w 914400"/>
              <a:gd name="connsiteY5" fmla="*/ 640241 h 731520"/>
              <a:gd name="connsiteX6" fmla="*/ 720251 w 914400"/>
              <a:gd name="connsiteY6" fmla="*/ 605951 h 731520"/>
              <a:gd name="connsiteX7" fmla="*/ 754541 w 914400"/>
              <a:gd name="connsiteY7" fmla="*/ 571661 h 731520"/>
              <a:gd name="connsiteX8" fmla="*/ 788831 w 914400"/>
              <a:gd name="connsiteY8" fmla="*/ 605951 h 731520"/>
              <a:gd name="connsiteX9" fmla="*/ 754541 w 914400"/>
              <a:gd name="connsiteY9" fmla="*/ 640241 h 731520"/>
              <a:gd name="connsiteX10" fmla="*/ 868841 w 914400"/>
              <a:gd name="connsiteY10" fmla="*/ 228761 h 731520"/>
              <a:gd name="connsiteX11" fmla="*/ 777401 w 914400"/>
              <a:gd name="connsiteY11" fmla="*/ 228761 h 731520"/>
              <a:gd name="connsiteX12" fmla="*/ 777401 w 914400"/>
              <a:gd name="connsiteY12" fmla="*/ 171325 h 731520"/>
              <a:gd name="connsiteX13" fmla="*/ 796189 w 914400"/>
              <a:gd name="connsiteY13" fmla="*/ 115832 h 731520"/>
              <a:gd name="connsiteX14" fmla="*/ 794303 w 914400"/>
              <a:gd name="connsiteY14" fmla="*/ 87986 h 731520"/>
              <a:gd name="connsiteX15" fmla="*/ 763399 w 914400"/>
              <a:gd name="connsiteY15" fmla="*/ 53453 h 731520"/>
              <a:gd name="connsiteX16" fmla="*/ 728109 w 914400"/>
              <a:gd name="connsiteY16" fmla="*/ 54568 h 731520"/>
              <a:gd name="connsiteX17" fmla="*/ 685961 w 914400"/>
              <a:gd name="connsiteY17" fmla="*/ 171325 h 731520"/>
              <a:gd name="connsiteX18" fmla="*/ 685961 w 914400"/>
              <a:gd name="connsiteY18" fmla="*/ 228761 h 731520"/>
              <a:gd name="connsiteX19" fmla="*/ 539757 w 914400"/>
              <a:gd name="connsiteY19" fmla="*/ 228761 h 731520"/>
              <a:gd name="connsiteX20" fmla="*/ 459618 w 914400"/>
              <a:gd name="connsiteY20" fmla="*/ 41795 h 731520"/>
              <a:gd name="connsiteX21" fmla="*/ 396567 w 914400"/>
              <a:gd name="connsiteY21" fmla="*/ 161 h 731520"/>
              <a:gd name="connsiteX22" fmla="*/ 205901 w 914400"/>
              <a:gd name="connsiteY22" fmla="*/ 161 h 731520"/>
              <a:gd name="connsiteX23" fmla="*/ 137321 w 914400"/>
              <a:gd name="connsiteY23" fmla="*/ 68741 h 731520"/>
              <a:gd name="connsiteX24" fmla="*/ 137321 w 914400"/>
              <a:gd name="connsiteY24" fmla="*/ 278081 h 731520"/>
              <a:gd name="connsiteX25" fmla="*/ 96044 w 914400"/>
              <a:gd name="connsiteY25" fmla="*/ 280182 h 731520"/>
              <a:gd name="connsiteX26" fmla="*/ 51596 w 914400"/>
              <a:gd name="connsiteY26" fmla="*/ 324630 h 731520"/>
              <a:gd name="connsiteX27" fmla="*/ 51596 w 914400"/>
              <a:gd name="connsiteY27" fmla="*/ 369078 h 731520"/>
              <a:gd name="connsiteX28" fmla="*/ 58825 w 914400"/>
              <a:gd name="connsiteY28" fmla="*/ 376308 h 731520"/>
              <a:gd name="connsiteX29" fmla="*/ 41809 w 914400"/>
              <a:gd name="connsiteY29" fmla="*/ 417341 h 731520"/>
              <a:gd name="connsiteX30" fmla="*/ 31593 w 914400"/>
              <a:gd name="connsiteY30" fmla="*/ 417341 h 731520"/>
              <a:gd name="connsiteX31" fmla="*/ 161 w 914400"/>
              <a:gd name="connsiteY31" fmla="*/ 448774 h 731520"/>
              <a:gd name="connsiteX32" fmla="*/ 161 w 914400"/>
              <a:gd name="connsiteY32" fmla="*/ 511639 h 731520"/>
              <a:gd name="connsiteX33" fmla="*/ 31593 w 914400"/>
              <a:gd name="connsiteY33" fmla="*/ 543071 h 731520"/>
              <a:gd name="connsiteX34" fmla="*/ 41795 w 914400"/>
              <a:gd name="connsiteY34" fmla="*/ 543071 h 731520"/>
              <a:gd name="connsiteX35" fmla="*/ 58811 w 914400"/>
              <a:gd name="connsiteY35" fmla="*/ 584120 h 731520"/>
              <a:gd name="connsiteX36" fmla="*/ 51581 w 914400"/>
              <a:gd name="connsiteY36" fmla="*/ 591349 h 731520"/>
              <a:gd name="connsiteX37" fmla="*/ 51581 w 914400"/>
              <a:gd name="connsiteY37" fmla="*/ 635797 h 731520"/>
              <a:gd name="connsiteX38" fmla="*/ 96030 w 914400"/>
              <a:gd name="connsiteY38" fmla="*/ 680246 h 731520"/>
              <a:gd name="connsiteX39" fmla="*/ 140478 w 914400"/>
              <a:gd name="connsiteY39" fmla="*/ 680246 h 731520"/>
              <a:gd name="connsiteX40" fmla="*/ 147708 w 914400"/>
              <a:gd name="connsiteY40" fmla="*/ 673016 h 731520"/>
              <a:gd name="connsiteX41" fmla="*/ 188741 w 914400"/>
              <a:gd name="connsiteY41" fmla="*/ 690033 h 731520"/>
              <a:gd name="connsiteX42" fmla="*/ 188741 w 914400"/>
              <a:gd name="connsiteY42" fmla="*/ 700248 h 731520"/>
              <a:gd name="connsiteX43" fmla="*/ 220174 w 914400"/>
              <a:gd name="connsiteY43" fmla="*/ 731681 h 731520"/>
              <a:gd name="connsiteX44" fmla="*/ 283039 w 914400"/>
              <a:gd name="connsiteY44" fmla="*/ 731681 h 731520"/>
              <a:gd name="connsiteX45" fmla="*/ 314471 w 914400"/>
              <a:gd name="connsiteY45" fmla="*/ 700248 h 731520"/>
              <a:gd name="connsiteX46" fmla="*/ 314471 w 914400"/>
              <a:gd name="connsiteY46" fmla="*/ 690047 h 731520"/>
              <a:gd name="connsiteX47" fmla="*/ 355505 w 914400"/>
              <a:gd name="connsiteY47" fmla="*/ 673031 h 731520"/>
              <a:gd name="connsiteX48" fmla="*/ 362735 w 914400"/>
              <a:gd name="connsiteY48" fmla="*/ 680260 h 731520"/>
              <a:gd name="connsiteX49" fmla="*/ 407183 w 914400"/>
              <a:gd name="connsiteY49" fmla="*/ 680260 h 731520"/>
              <a:gd name="connsiteX50" fmla="*/ 451631 w 914400"/>
              <a:gd name="connsiteY50" fmla="*/ 635812 h 731520"/>
              <a:gd name="connsiteX51" fmla="*/ 451631 w 914400"/>
              <a:gd name="connsiteY51" fmla="*/ 591363 h 731520"/>
              <a:gd name="connsiteX52" fmla="*/ 444402 w 914400"/>
              <a:gd name="connsiteY52" fmla="*/ 584134 h 731520"/>
              <a:gd name="connsiteX53" fmla="*/ 461418 w 914400"/>
              <a:gd name="connsiteY53" fmla="*/ 543100 h 731520"/>
              <a:gd name="connsiteX54" fmla="*/ 471648 w 914400"/>
              <a:gd name="connsiteY54" fmla="*/ 543100 h 731520"/>
              <a:gd name="connsiteX55" fmla="*/ 503081 w 914400"/>
              <a:gd name="connsiteY55" fmla="*/ 511668 h 731520"/>
              <a:gd name="connsiteX56" fmla="*/ 503081 w 914400"/>
              <a:gd name="connsiteY56" fmla="*/ 503095 h 731520"/>
              <a:gd name="connsiteX57" fmla="*/ 618152 w 914400"/>
              <a:gd name="connsiteY57" fmla="*/ 503095 h 731520"/>
              <a:gd name="connsiteX58" fmla="*/ 754541 w 914400"/>
              <a:gd name="connsiteY58" fmla="*/ 434515 h 731520"/>
              <a:gd name="connsiteX59" fmla="*/ 828550 w 914400"/>
              <a:gd name="connsiteY59" fmla="*/ 451946 h 731520"/>
              <a:gd name="connsiteX60" fmla="*/ 901159 w 914400"/>
              <a:gd name="connsiteY60" fmla="*/ 379337 h 731520"/>
              <a:gd name="connsiteX61" fmla="*/ 914546 w 914400"/>
              <a:gd name="connsiteY61" fmla="*/ 347004 h 731520"/>
              <a:gd name="connsiteX62" fmla="*/ 914546 w 914400"/>
              <a:gd name="connsiteY62" fmla="*/ 274481 h 731520"/>
              <a:gd name="connsiteX63" fmla="*/ 868841 w 914400"/>
              <a:gd name="connsiteY63" fmla="*/ 228761 h 731520"/>
              <a:gd name="connsiteX64" fmla="*/ 251621 w 914400"/>
              <a:gd name="connsiteY64" fmla="*/ 594521 h 731520"/>
              <a:gd name="connsiteX65" fmla="*/ 137321 w 914400"/>
              <a:gd name="connsiteY65" fmla="*/ 480221 h 731520"/>
              <a:gd name="connsiteX66" fmla="*/ 251621 w 914400"/>
              <a:gd name="connsiteY66" fmla="*/ 365921 h 731520"/>
              <a:gd name="connsiteX67" fmla="*/ 365921 w 914400"/>
              <a:gd name="connsiteY67" fmla="*/ 480221 h 731520"/>
              <a:gd name="connsiteX68" fmla="*/ 251621 w 914400"/>
              <a:gd name="connsiteY68" fmla="*/ 594521 h 731520"/>
              <a:gd name="connsiteX69" fmla="*/ 283053 w 914400"/>
              <a:gd name="connsiteY69" fmla="*/ 228761 h 731520"/>
              <a:gd name="connsiteX70" fmla="*/ 228761 w 914400"/>
              <a:gd name="connsiteY70" fmla="*/ 228761 h 731520"/>
              <a:gd name="connsiteX71" fmla="*/ 228761 w 914400"/>
              <a:gd name="connsiteY71" fmla="*/ 91601 h 731520"/>
              <a:gd name="connsiteX72" fmla="*/ 381480 w 914400"/>
              <a:gd name="connsiteY72" fmla="*/ 91601 h 731520"/>
              <a:gd name="connsiteX73" fmla="*/ 440273 w 914400"/>
              <a:gd name="connsiteY73" fmla="*/ 228761 h 731520"/>
              <a:gd name="connsiteX74" fmla="*/ 283053 w 914400"/>
              <a:gd name="connsiteY74" fmla="*/ 2287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914400" h="731520">
                <a:moveTo>
                  <a:pt x="754541" y="480221"/>
                </a:moveTo>
                <a:cubicBezTo>
                  <a:pt x="685104" y="480221"/>
                  <a:pt x="628811" y="536514"/>
                  <a:pt x="628811" y="605951"/>
                </a:cubicBezTo>
                <a:cubicBezTo>
                  <a:pt x="628811" y="675388"/>
                  <a:pt x="685104" y="731681"/>
                  <a:pt x="754541" y="731681"/>
                </a:cubicBezTo>
                <a:cubicBezTo>
                  <a:pt x="823978" y="731681"/>
                  <a:pt x="880271" y="675388"/>
                  <a:pt x="880271" y="605951"/>
                </a:cubicBezTo>
                <a:cubicBezTo>
                  <a:pt x="880271" y="536514"/>
                  <a:pt x="823978" y="480221"/>
                  <a:pt x="754541" y="480221"/>
                </a:cubicBezTo>
                <a:close/>
                <a:moveTo>
                  <a:pt x="754541" y="640241"/>
                </a:moveTo>
                <a:cubicBezTo>
                  <a:pt x="735638" y="640241"/>
                  <a:pt x="720251" y="624853"/>
                  <a:pt x="720251" y="605951"/>
                </a:cubicBezTo>
                <a:cubicBezTo>
                  <a:pt x="720251" y="587048"/>
                  <a:pt x="735638" y="571661"/>
                  <a:pt x="754541" y="571661"/>
                </a:cubicBezTo>
                <a:cubicBezTo>
                  <a:pt x="773443" y="571661"/>
                  <a:pt x="788831" y="587048"/>
                  <a:pt x="788831" y="605951"/>
                </a:cubicBezTo>
                <a:cubicBezTo>
                  <a:pt x="788831" y="624853"/>
                  <a:pt x="773443" y="640241"/>
                  <a:pt x="754541" y="640241"/>
                </a:cubicBezTo>
                <a:close/>
                <a:moveTo>
                  <a:pt x="868841" y="228761"/>
                </a:moveTo>
                <a:lnTo>
                  <a:pt x="777401" y="228761"/>
                </a:lnTo>
                <a:lnTo>
                  <a:pt x="777401" y="171325"/>
                </a:lnTo>
                <a:cubicBezTo>
                  <a:pt x="777401" y="151151"/>
                  <a:pt x="784116" y="131663"/>
                  <a:pt x="796189" y="115832"/>
                </a:cubicBezTo>
                <a:cubicBezTo>
                  <a:pt x="802504" y="107546"/>
                  <a:pt x="801261" y="95744"/>
                  <a:pt x="794303" y="87986"/>
                </a:cubicBezTo>
                <a:lnTo>
                  <a:pt x="763399" y="53453"/>
                </a:lnTo>
                <a:cubicBezTo>
                  <a:pt x="753884" y="42809"/>
                  <a:pt x="737224" y="43566"/>
                  <a:pt x="728109" y="54568"/>
                </a:cubicBezTo>
                <a:cubicBezTo>
                  <a:pt x="701077" y="87172"/>
                  <a:pt x="685961" y="128477"/>
                  <a:pt x="685961" y="171325"/>
                </a:cubicBezTo>
                <a:lnTo>
                  <a:pt x="685961" y="228761"/>
                </a:lnTo>
                <a:lnTo>
                  <a:pt x="539757" y="228761"/>
                </a:lnTo>
                <a:lnTo>
                  <a:pt x="459618" y="41795"/>
                </a:lnTo>
                <a:cubicBezTo>
                  <a:pt x="448856" y="16525"/>
                  <a:pt x="424033" y="134"/>
                  <a:pt x="396567" y="161"/>
                </a:cubicBezTo>
                <a:lnTo>
                  <a:pt x="205901" y="161"/>
                </a:lnTo>
                <a:cubicBezTo>
                  <a:pt x="168082" y="161"/>
                  <a:pt x="137321" y="30922"/>
                  <a:pt x="137321" y="68741"/>
                </a:cubicBezTo>
                <a:lnTo>
                  <a:pt x="137321" y="278081"/>
                </a:lnTo>
                <a:cubicBezTo>
                  <a:pt x="124991" y="268466"/>
                  <a:pt x="107374" y="268852"/>
                  <a:pt x="96044" y="280182"/>
                </a:cubicBezTo>
                <a:lnTo>
                  <a:pt x="51596" y="324630"/>
                </a:lnTo>
                <a:cubicBezTo>
                  <a:pt x="39323" y="336903"/>
                  <a:pt x="39323" y="356805"/>
                  <a:pt x="51596" y="369078"/>
                </a:cubicBezTo>
                <a:lnTo>
                  <a:pt x="58825" y="376308"/>
                </a:lnTo>
                <a:cubicBezTo>
                  <a:pt x="51696" y="389538"/>
                  <a:pt x="46024" y="403197"/>
                  <a:pt x="41809" y="417341"/>
                </a:cubicBezTo>
                <a:lnTo>
                  <a:pt x="31593" y="417341"/>
                </a:lnTo>
                <a:cubicBezTo>
                  <a:pt x="14234" y="417341"/>
                  <a:pt x="161" y="431415"/>
                  <a:pt x="161" y="448774"/>
                </a:cubicBezTo>
                <a:lnTo>
                  <a:pt x="161" y="511639"/>
                </a:lnTo>
                <a:cubicBezTo>
                  <a:pt x="161" y="528998"/>
                  <a:pt x="14234" y="543071"/>
                  <a:pt x="31593" y="543071"/>
                </a:cubicBezTo>
                <a:lnTo>
                  <a:pt x="41795" y="543071"/>
                </a:lnTo>
                <a:cubicBezTo>
                  <a:pt x="46024" y="557230"/>
                  <a:pt x="51681" y="570875"/>
                  <a:pt x="58811" y="584120"/>
                </a:cubicBezTo>
                <a:lnTo>
                  <a:pt x="51581" y="591349"/>
                </a:lnTo>
                <a:cubicBezTo>
                  <a:pt x="39308" y="603622"/>
                  <a:pt x="39308" y="623524"/>
                  <a:pt x="51581" y="635797"/>
                </a:cubicBezTo>
                <a:lnTo>
                  <a:pt x="96030" y="680246"/>
                </a:lnTo>
                <a:cubicBezTo>
                  <a:pt x="108303" y="692519"/>
                  <a:pt x="128205" y="692519"/>
                  <a:pt x="140478" y="680246"/>
                </a:cubicBezTo>
                <a:lnTo>
                  <a:pt x="147708" y="673016"/>
                </a:lnTo>
                <a:cubicBezTo>
                  <a:pt x="160938" y="680146"/>
                  <a:pt x="174597" y="685818"/>
                  <a:pt x="188741" y="690033"/>
                </a:cubicBezTo>
                <a:lnTo>
                  <a:pt x="188741" y="700248"/>
                </a:lnTo>
                <a:cubicBezTo>
                  <a:pt x="188741" y="717608"/>
                  <a:pt x="202815" y="731681"/>
                  <a:pt x="220174" y="731681"/>
                </a:cubicBezTo>
                <a:lnTo>
                  <a:pt x="283039" y="731681"/>
                </a:lnTo>
                <a:cubicBezTo>
                  <a:pt x="300398" y="731681"/>
                  <a:pt x="314471" y="717608"/>
                  <a:pt x="314471" y="700248"/>
                </a:cubicBezTo>
                <a:lnTo>
                  <a:pt x="314471" y="690047"/>
                </a:lnTo>
                <a:cubicBezTo>
                  <a:pt x="328616" y="685832"/>
                  <a:pt x="342275" y="680160"/>
                  <a:pt x="355505" y="673031"/>
                </a:cubicBezTo>
                <a:lnTo>
                  <a:pt x="362735" y="680260"/>
                </a:lnTo>
                <a:cubicBezTo>
                  <a:pt x="375008" y="692533"/>
                  <a:pt x="394910" y="692533"/>
                  <a:pt x="407183" y="680260"/>
                </a:cubicBezTo>
                <a:lnTo>
                  <a:pt x="451631" y="635812"/>
                </a:lnTo>
                <a:cubicBezTo>
                  <a:pt x="463904" y="623539"/>
                  <a:pt x="463904" y="603636"/>
                  <a:pt x="451631" y="591363"/>
                </a:cubicBezTo>
                <a:lnTo>
                  <a:pt x="444402" y="584134"/>
                </a:lnTo>
                <a:cubicBezTo>
                  <a:pt x="451531" y="570904"/>
                  <a:pt x="457204" y="557245"/>
                  <a:pt x="461418" y="543100"/>
                </a:cubicBezTo>
                <a:lnTo>
                  <a:pt x="471648" y="543100"/>
                </a:lnTo>
                <a:cubicBezTo>
                  <a:pt x="489008" y="543100"/>
                  <a:pt x="503081" y="529027"/>
                  <a:pt x="503081" y="511668"/>
                </a:cubicBezTo>
                <a:lnTo>
                  <a:pt x="503081" y="503095"/>
                </a:lnTo>
                <a:lnTo>
                  <a:pt x="618152" y="503095"/>
                </a:lnTo>
                <a:cubicBezTo>
                  <a:pt x="649456" y="461676"/>
                  <a:pt x="698619" y="434515"/>
                  <a:pt x="754541" y="434515"/>
                </a:cubicBezTo>
                <a:cubicBezTo>
                  <a:pt x="781173" y="434515"/>
                  <a:pt x="806076" y="441102"/>
                  <a:pt x="828550" y="451946"/>
                </a:cubicBezTo>
                <a:lnTo>
                  <a:pt x="901159" y="379337"/>
                </a:lnTo>
                <a:cubicBezTo>
                  <a:pt x="909732" y="370764"/>
                  <a:pt x="914546" y="359134"/>
                  <a:pt x="914546" y="347004"/>
                </a:cubicBezTo>
                <a:lnTo>
                  <a:pt x="914546" y="274481"/>
                </a:lnTo>
                <a:cubicBezTo>
                  <a:pt x="914561" y="249235"/>
                  <a:pt x="894087" y="228761"/>
                  <a:pt x="868841" y="228761"/>
                </a:cubicBezTo>
                <a:close/>
                <a:moveTo>
                  <a:pt x="251621" y="594521"/>
                </a:moveTo>
                <a:cubicBezTo>
                  <a:pt x="188499" y="594521"/>
                  <a:pt x="137321" y="543343"/>
                  <a:pt x="137321" y="480221"/>
                </a:cubicBezTo>
                <a:cubicBezTo>
                  <a:pt x="137321" y="417099"/>
                  <a:pt x="188499" y="365921"/>
                  <a:pt x="251621" y="365921"/>
                </a:cubicBezTo>
                <a:cubicBezTo>
                  <a:pt x="314743" y="365921"/>
                  <a:pt x="365921" y="417099"/>
                  <a:pt x="365921" y="480221"/>
                </a:cubicBezTo>
                <a:cubicBezTo>
                  <a:pt x="365921" y="543343"/>
                  <a:pt x="314743" y="594521"/>
                  <a:pt x="251621" y="594521"/>
                </a:cubicBezTo>
                <a:close/>
                <a:moveTo>
                  <a:pt x="283053" y="228761"/>
                </a:moveTo>
                <a:lnTo>
                  <a:pt x="228761" y="228761"/>
                </a:lnTo>
                <a:lnTo>
                  <a:pt x="228761" y="91601"/>
                </a:lnTo>
                <a:lnTo>
                  <a:pt x="381480" y="91601"/>
                </a:lnTo>
                <a:lnTo>
                  <a:pt x="440273" y="228761"/>
                </a:lnTo>
                <a:lnTo>
                  <a:pt x="283053" y="228761"/>
                </a:lnTo>
                <a:close/>
              </a:path>
            </a:pathLst>
          </a:custGeom>
          <a:solidFill>
            <a:srgbClr val="910830"/>
          </a:solidFill>
          <a:ln w="1429" cap="flat">
            <a:noFill/>
            <a:prstDash val="solid"/>
            <a:miter/>
          </a:ln>
        </p:spPr>
        <p:txBody>
          <a:bodyPr rtlCol="0" anchor="ctr"/>
          <a:lstStyle/>
          <a:p>
            <a:endParaRPr lang="en-GB"/>
          </a:p>
        </p:txBody>
      </p:sp>
      <p:sp>
        <p:nvSpPr>
          <p:cNvPr id="241" name="Grafik 372">
            <a:extLst>
              <a:ext uri="{FF2B5EF4-FFF2-40B4-BE49-F238E27FC236}">
                <a16:creationId xmlns:a16="http://schemas.microsoft.com/office/drawing/2014/main" id="{A8939950-7A1B-4798-9137-EFFAE361E6C6}"/>
              </a:ext>
            </a:extLst>
          </p:cNvPr>
          <p:cNvSpPr/>
          <p:nvPr/>
        </p:nvSpPr>
        <p:spPr>
          <a:xfrm>
            <a:off x="1864382" y="4751126"/>
            <a:ext cx="596279" cy="298139"/>
          </a:xfrm>
          <a:custGeom>
            <a:avLst/>
            <a:gdLst>
              <a:gd name="connsiteX0" fmla="*/ 138920 w 914400"/>
              <a:gd name="connsiteY0" fmla="*/ 96077 h 457200"/>
              <a:gd name="connsiteX1" fmla="*/ 17306 w 914400"/>
              <a:gd name="connsiteY1" fmla="*/ 96077 h 457200"/>
              <a:gd name="connsiteX2" fmla="*/ 161 w 914400"/>
              <a:gd name="connsiteY2" fmla="*/ 78932 h 457200"/>
              <a:gd name="connsiteX3" fmla="*/ 161 w 914400"/>
              <a:gd name="connsiteY3" fmla="*/ 17306 h 457200"/>
              <a:gd name="connsiteX4" fmla="*/ 17306 w 914400"/>
              <a:gd name="connsiteY4" fmla="*/ 161 h 457200"/>
              <a:gd name="connsiteX5" fmla="*/ 372434 w 914400"/>
              <a:gd name="connsiteY5" fmla="*/ 161 h 457200"/>
              <a:gd name="connsiteX6" fmla="*/ 389579 w 914400"/>
              <a:gd name="connsiteY6" fmla="*/ 17306 h 457200"/>
              <a:gd name="connsiteX7" fmla="*/ 389579 w 914400"/>
              <a:gd name="connsiteY7" fmla="*/ 78932 h 457200"/>
              <a:gd name="connsiteX8" fmla="*/ 372434 w 914400"/>
              <a:gd name="connsiteY8" fmla="*/ 96077 h 457200"/>
              <a:gd name="connsiteX9" fmla="*/ 250821 w 914400"/>
              <a:gd name="connsiteY9" fmla="*/ 96077 h 457200"/>
              <a:gd name="connsiteX10" fmla="*/ 250821 w 914400"/>
              <a:gd name="connsiteY10" fmla="*/ 440216 h 457200"/>
              <a:gd name="connsiteX11" fmla="*/ 233676 w 914400"/>
              <a:gd name="connsiteY11" fmla="*/ 457361 h 457200"/>
              <a:gd name="connsiteX12" fmla="*/ 156063 w 914400"/>
              <a:gd name="connsiteY12" fmla="*/ 457361 h 457200"/>
              <a:gd name="connsiteX13" fmla="*/ 138918 w 914400"/>
              <a:gd name="connsiteY13" fmla="*/ 440216 h 457200"/>
              <a:gd name="connsiteX14" fmla="*/ 138918 w 914400"/>
              <a:gd name="connsiteY14" fmla="*/ 96077 h 457200"/>
              <a:gd name="connsiteX15" fmla="*/ 471398 w 914400"/>
              <a:gd name="connsiteY15" fmla="*/ 161 h 457200"/>
              <a:gd name="connsiteX16" fmla="*/ 564874 w 914400"/>
              <a:gd name="connsiteY16" fmla="*/ 161 h 457200"/>
              <a:gd name="connsiteX17" fmla="*/ 581085 w 914400"/>
              <a:gd name="connsiteY17" fmla="*/ 11724 h 457200"/>
              <a:gd name="connsiteX18" fmla="*/ 643605 w 914400"/>
              <a:gd name="connsiteY18" fmla="*/ 193272 h 457200"/>
              <a:gd name="connsiteX19" fmla="*/ 666624 w 914400"/>
              <a:gd name="connsiteY19" fmla="*/ 268727 h 457200"/>
              <a:gd name="connsiteX20" fmla="*/ 667904 w 914400"/>
              <a:gd name="connsiteY20" fmla="*/ 268727 h 457200"/>
              <a:gd name="connsiteX21" fmla="*/ 690923 w 914400"/>
              <a:gd name="connsiteY21" fmla="*/ 193272 h 457200"/>
              <a:gd name="connsiteX22" fmla="*/ 753442 w 914400"/>
              <a:gd name="connsiteY22" fmla="*/ 11724 h 457200"/>
              <a:gd name="connsiteX23" fmla="*/ 769653 w 914400"/>
              <a:gd name="connsiteY23" fmla="*/ 161 h 457200"/>
              <a:gd name="connsiteX24" fmla="*/ 863107 w 914400"/>
              <a:gd name="connsiteY24" fmla="*/ 161 h 457200"/>
              <a:gd name="connsiteX25" fmla="*/ 880196 w 914400"/>
              <a:gd name="connsiteY25" fmla="*/ 15920 h 457200"/>
              <a:gd name="connsiteX26" fmla="*/ 914504 w 914400"/>
              <a:gd name="connsiteY26" fmla="*/ 438830 h 457200"/>
              <a:gd name="connsiteX27" fmla="*/ 897414 w 914400"/>
              <a:gd name="connsiteY27" fmla="*/ 457361 h 457200"/>
              <a:gd name="connsiteX28" fmla="*/ 820118 w 914400"/>
              <a:gd name="connsiteY28" fmla="*/ 457361 h 457200"/>
              <a:gd name="connsiteX29" fmla="*/ 803013 w 914400"/>
              <a:gd name="connsiteY29" fmla="*/ 441384 h 457200"/>
              <a:gd name="connsiteX30" fmla="*/ 790037 w 914400"/>
              <a:gd name="connsiteY30" fmla="*/ 251461 h 457200"/>
              <a:gd name="connsiteX31" fmla="*/ 790037 w 914400"/>
              <a:gd name="connsiteY31" fmla="*/ 174728 h 457200"/>
              <a:gd name="connsiteX32" fmla="*/ 788756 w 914400"/>
              <a:gd name="connsiteY32" fmla="*/ 174728 h 457200"/>
              <a:gd name="connsiteX33" fmla="*/ 763179 w 914400"/>
              <a:gd name="connsiteY33" fmla="*/ 251461 h 457200"/>
              <a:gd name="connsiteX34" fmla="*/ 719316 w 914400"/>
              <a:gd name="connsiteY34" fmla="*/ 372520 h 457200"/>
              <a:gd name="connsiteX35" fmla="*/ 703197 w 914400"/>
              <a:gd name="connsiteY35" fmla="*/ 383824 h 457200"/>
              <a:gd name="connsiteX36" fmla="*/ 631328 w 914400"/>
              <a:gd name="connsiteY36" fmla="*/ 383824 h 457200"/>
              <a:gd name="connsiteX37" fmla="*/ 615209 w 914400"/>
              <a:gd name="connsiteY37" fmla="*/ 372520 h 457200"/>
              <a:gd name="connsiteX38" fmla="*/ 571346 w 914400"/>
              <a:gd name="connsiteY38" fmla="*/ 251461 h 457200"/>
              <a:gd name="connsiteX39" fmla="*/ 545768 w 914400"/>
              <a:gd name="connsiteY39" fmla="*/ 174728 h 457200"/>
              <a:gd name="connsiteX40" fmla="*/ 544489 w 914400"/>
              <a:gd name="connsiteY40" fmla="*/ 174728 h 457200"/>
              <a:gd name="connsiteX41" fmla="*/ 544489 w 914400"/>
              <a:gd name="connsiteY41" fmla="*/ 251461 h 457200"/>
              <a:gd name="connsiteX42" fmla="*/ 531513 w 914400"/>
              <a:gd name="connsiteY42" fmla="*/ 441384 h 457200"/>
              <a:gd name="connsiteX43" fmla="*/ 514411 w 914400"/>
              <a:gd name="connsiteY43" fmla="*/ 457361 h 457200"/>
              <a:gd name="connsiteX44" fmla="*/ 436501 w 914400"/>
              <a:gd name="connsiteY44" fmla="*/ 457361 h 457200"/>
              <a:gd name="connsiteX45" fmla="*/ 419415 w 914400"/>
              <a:gd name="connsiteY45" fmla="*/ 438806 h 457200"/>
              <a:gd name="connsiteX46" fmla="*/ 454312 w 914400"/>
              <a:gd name="connsiteY46" fmla="*/ 15896 h 457200"/>
              <a:gd name="connsiteX47" fmla="*/ 471398 w 914400"/>
              <a:gd name="connsiteY47" fmla="*/ 161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14400" h="457200">
                <a:moveTo>
                  <a:pt x="138920" y="96077"/>
                </a:moveTo>
                <a:lnTo>
                  <a:pt x="17306" y="96077"/>
                </a:lnTo>
                <a:cubicBezTo>
                  <a:pt x="7837" y="96077"/>
                  <a:pt x="161" y="88400"/>
                  <a:pt x="161" y="78932"/>
                </a:cubicBezTo>
                <a:lnTo>
                  <a:pt x="161" y="17306"/>
                </a:lnTo>
                <a:cubicBezTo>
                  <a:pt x="161" y="7837"/>
                  <a:pt x="7837" y="161"/>
                  <a:pt x="17306" y="161"/>
                </a:cubicBezTo>
                <a:lnTo>
                  <a:pt x="372434" y="161"/>
                </a:lnTo>
                <a:cubicBezTo>
                  <a:pt x="381903" y="161"/>
                  <a:pt x="389579" y="7837"/>
                  <a:pt x="389579" y="17306"/>
                </a:cubicBezTo>
                <a:lnTo>
                  <a:pt x="389579" y="78932"/>
                </a:lnTo>
                <a:cubicBezTo>
                  <a:pt x="389579" y="88400"/>
                  <a:pt x="381903" y="96077"/>
                  <a:pt x="372434" y="96077"/>
                </a:cubicBezTo>
                <a:lnTo>
                  <a:pt x="250821" y="96077"/>
                </a:lnTo>
                <a:lnTo>
                  <a:pt x="250821" y="440216"/>
                </a:lnTo>
                <a:cubicBezTo>
                  <a:pt x="250821" y="449684"/>
                  <a:pt x="243144" y="457361"/>
                  <a:pt x="233676" y="457361"/>
                </a:cubicBezTo>
                <a:lnTo>
                  <a:pt x="156063" y="457361"/>
                </a:lnTo>
                <a:cubicBezTo>
                  <a:pt x="146595" y="457361"/>
                  <a:pt x="138918" y="449684"/>
                  <a:pt x="138918" y="440216"/>
                </a:cubicBezTo>
                <a:lnTo>
                  <a:pt x="138918" y="96077"/>
                </a:lnTo>
                <a:close/>
                <a:moveTo>
                  <a:pt x="471398" y="161"/>
                </a:moveTo>
                <a:lnTo>
                  <a:pt x="564874" y="161"/>
                </a:lnTo>
                <a:cubicBezTo>
                  <a:pt x="572192" y="161"/>
                  <a:pt x="578702" y="4805"/>
                  <a:pt x="581085" y="11724"/>
                </a:cubicBezTo>
                <a:lnTo>
                  <a:pt x="643605" y="193272"/>
                </a:lnTo>
                <a:cubicBezTo>
                  <a:pt x="653837" y="222687"/>
                  <a:pt x="666624" y="268727"/>
                  <a:pt x="666624" y="268727"/>
                </a:cubicBezTo>
                <a:lnTo>
                  <a:pt x="667904" y="268727"/>
                </a:lnTo>
                <a:cubicBezTo>
                  <a:pt x="667904" y="268727"/>
                  <a:pt x="680692" y="222687"/>
                  <a:pt x="690923" y="193272"/>
                </a:cubicBezTo>
                <a:lnTo>
                  <a:pt x="753442" y="11724"/>
                </a:lnTo>
                <a:cubicBezTo>
                  <a:pt x="755824" y="4805"/>
                  <a:pt x="762335" y="161"/>
                  <a:pt x="769653" y="161"/>
                </a:cubicBezTo>
                <a:lnTo>
                  <a:pt x="863107" y="161"/>
                </a:lnTo>
                <a:cubicBezTo>
                  <a:pt x="872039" y="161"/>
                  <a:pt x="879475" y="7017"/>
                  <a:pt x="880196" y="15920"/>
                </a:cubicBezTo>
                <a:lnTo>
                  <a:pt x="914504" y="438830"/>
                </a:lnTo>
                <a:cubicBezTo>
                  <a:pt x="915314" y="448813"/>
                  <a:pt x="907430" y="457361"/>
                  <a:pt x="897414" y="457361"/>
                </a:cubicBezTo>
                <a:lnTo>
                  <a:pt x="820118" y="457361"/>
                </a:lnTo>
                <a:cubicBezTo>
                  <a:pt x="811102" y="457361"/>
                  <a:pt x="803627" y="450379"/>
                  <a:pt x="803013" y="441384"/>
                </a:cubicBezTo>
                <a:lnTo>
                  <a:pt x="790037" y="251461"/>
                </a:lnTo>
                <a:cubicBezTo>
                  <a:pt x="787479" y="216931"/>
                  <a:pt x="790037" y="174728"/>
                  <a:pt x="790037" y="174728"/>
                </a:cubicBezTo>
                <a:lnTo>
                  <a:pt x="788756" y="174728"/>
                </a:lnTo>
                <a:cubicBezTo>
                  <a:pt x="788756" y="174728"/>
                  <a:pt x="773410" y="222686"/>
                  <a:pt x="763179" y="251461"/>
                </a:cubicBezTo>
                <a:lnTo>
                  <a:pt x="719316" y="372520"/>
                </a:lnTo>
                <a:cubicBezTo>
                  <a:pt x="716858" y="379305"/>
                  <a:pt x="710414" y="383824"/>
                  <a:pt x="703197" y="383824"/>
                </a:cubicBezTo>
                <a:lnTo>
                  <a:pt x="631328" y="383824"/>
                </a:lnTo>
                <a:cubicBezTo>
                  <a:pt x="624112" y="383824"/>
                  <a:pt x="617668" y="379305"/>
                  <a:pt x="615209" y="372520"/>
                </a:cubicBezTo>
                <a:lnTo>
                  <a:pt x="571346" y="251461"/>
                </a:lnTo>
                <a:cubicBezTo>
                  <a:pt x="561115" y="222686"/>
                  <a:pt x="545768" y="174728"/>
                  <a:pt x="545768" y="174728"/>
                </a:cubicBezTo>
                <a:lnTo>
                  <a:pt x="544489" y="174728"/>
                </a:lnTo>
                <a:cubicBezTo>
                  <a:pt x="544489" y="174728"/>
                  <a:pt x="547046" y="216931"/>
                  <a:pt x="544489" y="251461"/>
                </a:cubicBezTo>
                <a:lnTo>
                  <a:pt x="531513" y="441384"/>
                </a:lnTo>
                <a:cubicBezTo>
                  <a:pt x="530901" y="450378"/>
                  <a:pt x="523426" y="457361"/>
                  <a:pt x="514411" y="457361"/>
                </a:cubicBezTo>
                <a:lnTo>
                  <a:pt x="436501" y="457361"/>
                </a:lnTo>
                <a:cubicBezTo>
                  <a:pt x="426475" y="457361"/>
                  <a:pt x="418590" y="448797"/>
                  <a:pt x="419415" y="438806"/>
                </a:cubicBezTo>
                <a:lnTo>
                  <a:pt x="454312" y="15896"/>
                </a:lnTo>
                <a:cubicBezTo>
                  <a:pt x="455045" y="7003"/>
                  <a:pt x="462476" y="160"/>
                  <a:pt x="471398" y="161"/>
                </a:cubicBezTo>
                <a:close/>
              </a:path>
            </a:pathLst>
          </a:custGeom>
          <a:solidFill>
            <a:srgbClr val="910830"/>
          </a:solidFill>
          <a:ln w="1429" cap="flat">
            <a:noFill/>
            <a:prstDash val="solid"/>
            <a:miter/>
          </a:ln>
        </p:spPr>
        <p:txBody>
          <a:bodyPr rtlCol="0" anchor="ctr"/>
          <a:lstStyle/>
          <a:p>
            <a:endParaRPr lang="en-GB"/>
          </a:p>
        </p:txBody>
      </p:sp>
      <p:sp>
        <p:nvSpPr>
          <p:cNvPr id="242" name="Grafik 373">
            <a:extLst>
              <a:ext uri="{FF2B5EF4-FFF2-40B4-BE49-F238E27FC236}">
                <a16:creationId xmlns:a16="http://schemas.microsoft.com/office/drawing/2014/main" id="{C074BA02-A0E7-4C59-975E-0669C638808C}"/>
              </a:ext>
            </a:extLst>
          </p:cNvPr>
          <p:cNvSpPr/>
          <p:nvPr/>
        </p:nvSpPr>
        <p:spPr>
          <a:xfrm>
            <a:off x="7263811" y="4661686"/>
            <a:ext cx="357767" cy="477023"/>
          </a:xfrm>
          <a:custGeom>
            <a:avLst/>
            <a:gdLst>
              <a:gd name="connsiteX0" fmla="*/ 548799 w 548640"/>
              <a:gd name="connsiteY0" fmla="*/ 274479 h 731520"/>
              <a:gd name="connsiteX1" fmla="*/ 457359 w 548640"/>
              <a:gd name="connsiteY1" fmla="*/ 274479 h 731520"/>
              <a:gd name="connsiteX2" fmla="*/ 457359 w 548640"/>
              <a:gd name="connsiteY2" fmla="*/ 220358 h 731520"/>
              <a:gd name="connsiteX3" fmla="*/ 548799 w 548640"/>
              <a:gd name="connsiteY3" fmla="*/ 91599 h 731520"/>
              <a:gd name="connsiteX4" fmla="*/ 457359 w 548640"/>
              <a:gd name="connsiteY4" fmla="*/ 91599 h 731520"/>
              <a:gd name="connsiteX5" fmla="*/ 457359 w 548640"/>
              <a:gd name="connsiteY5" fmla="*/ 45879 h 731520"/>
              <a:gd name="connsiteX6" fmla="*/ 411639 w 548640"/>
              <a:gd name="connsiteY6" fmla="*/ 159 h 731520"/>
              <a:gd name="connsiteX7" fmla="*/ 137319 w 548640"/>
              <a:gd name="connsiteY7" fmla="*/ 159 h 731520"/>
              <a:gd name="connsiteX8" fmla="*/ 91599 w 548640"/>
              <a:gd name="connsiteY8" fmla="*/ 45879 h 731520"/>
              <a:gd name="connsiteX9" fmla="*/ 91599 w 548640"/>
              <a:gd name="connsiteY9" fmla="*/ 91599 h 731520"/>
              <a:gd name="connsiteX10" fmla="*/ 159 w 548640"/>
              <a:gd name="connsiteY10" fmla="*/ 91599 h 731520"/>
              <a:gd name="connsiteX11" fmla="*/ 91599 w 548640"/>
              <a:gd name="connsiteY11" fmla="*/ 220358 h 731520"/>
              <a:gd name="connsiteX12" fmla="*/ 91599 w 548640"/>
              <a:gd name="connsiteY12" fmla="*/ 274479 h 731520"/>
              <a:gd name="connsiteX13" fmla="*/ 159 w 548640"/>
              <a:gd name="connsiteY13" fmla="*/ 274479 h 731520"/>
              <a:gd name="connsiteX14" fmla="*/ 91599 w 548640"/>
              <a:gd name="connsiteY14" fmla="*/ 403238 h 731520"/>
              <a:gd name="connsiteX15" fmla="*/ 91599 w 548640"/>
              <a:gd name="connsiteY15" fmla="*/ 457359 h 731520"/>
              <a:gd name="connsiteX16" fmla="*/ 159 w 548640"/>
              <a:gd name="connsiteY16" fmla="*/ 457359 h 731520"/>
              <a:gd name="connsiteX17" fmla="*/ 95871 w 548640"/>
              <a:gd name="connsiteY17" fmla="*/ 587447 h 731520"/>
              <a:gd name="connsiteX18" fmla="*/ 274479 w 548640"/>
              <a:gd name="connsiteY18" fmla="*/ 731679 h 731520"/>
              <a:gd name="connsiteX19" fmla="*/ 453087 w 548640"/>
              <a:gd name="connsiteY19" fmla="*/ 587447 h 731520"/>
              <a:gd name="connsiteX20" fmla="*/ 548799 w 548640"/>
              <a:gd name="connsiteY20" fmla="*/ 457359 h 731520"/>
              <a:gd name="connsiteX21" fmla="*/ 457359 w 548640"/>
              <a:gd name="connsiteY21" fmla="*/ 457359 h 731520"/>
              <a:gd name="connsiteX22" fmla="*/ 457359 w 548640"/>
              <a:gd name="connsiteY22" fmla="*/ 403238 h 731520"/>
              <a:gd name="connsiteX23" fmla="*/ 548799 w 548640"/>
              <a:gd name="connsiteY23" fmla="*/ 274479 h 731520"/>
              <a:gd name="connsiteX24" fmla="*/ 274479 w 548640"/>
              <a:gd name="connsiteY24" fmla="*/ 594519 h 731520"/>
              <a:gd name="connsiteX25" fmla="*/ 205899 w 548640"/>
              <a:gd name="connsiteY25" fmla="*/ 525939 h 731520"/>
              <a:gd name="connsiteX26" fmla="*/ 274479 w 548640"/>
              <a:gd name="connsiteY26" fmla="*/ 457359 h 731520"/>
              <a:gd name="connsiteX27" fmla="*/ 343059 w 548640"/>
              <a:gd name="connsiteY27" fmla="*/ 525939 h 731520"/>
              <a:gd name="connsiteX28" fmla="*/ 274479 w 548640"/>
              <a:gd name="connsiteY28" fmla="*/ 594519 h 731520"/>
              <a:gd name="connsiteX29" fmla="*/ 274479 w 548640"/>
              <a:gd name="connsiteY29" fmla="*/ 411639 h 731520"/>
              <a:gd name="connsiteX30" fmla="*/ 205899 w 548640"/>
              <a:gd name="connsiteY30" fmla="*/ 343059 h 731520"/>
              <a:gd name="connsiteX31" fmla="*/ 274479 w 548640"/>
              <a:gd name="connsiteY31" fmla="*/ 274479 h 731520"/>
              <a:gd name="connsiteX32" fmla="*/ 343059 w 548640"/>
              <a:gd name="connsiteY32" fmla="*/ 343059 h 731520"/>
              <a:gd name="connsiteX33" fmla="*/ 274479 w 548640"/>
              <a:gd name="connsiteY33" fmla="*/ 411639 h 731520"/>
              <a:gd name="connsiteX34" fmla="*/ 274479 w 548640"/>
              <a:gd name="connsiteY34" fmla="*/ 228759 h 731520"/>
              <a:gd name="connsiteX35" fmla="*/ 205899 w 548640"/>
              <a:gd name="connsiteY35" fmla="*/ 160179 h 731520"/>
              <a:gd name="connsiteX36" fmla="*/ 274479 w 548640"/>
              <a:gd name="connsiteY36" fmla="*/ 91599 h 731520"/>
              <a:gd name="connsiteX37" fmla="*/ 343059 w 548640"/>
              <a:gd name="connsiteY37" fmla="*/ 160179 h 731520"/>
              <a:gd name="connsiteX38" fmla="*/ 274479 w 548640"/>
              <a:gd name="connsiteY38" fmla="*/ 2287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48640" h="731520">
                <a:moveTo>
                  <a:pt x="548799" y="274479"/>
                </a:moveTo>
                <a:lnTo>
                  <a:pt x="457359" y="274479"/>
                </a:lnTo>
                <a:lnTo>
                  <a:pt x="457359" y="220358"/>
                </a:lnTo>
                <a:cubicBezTo>
                  <a:pt x="510509" y="201470"/>
                  <a:pt x="548799" y="151235"/>
                  <a:pt x="548799" y="91599"/>
                </a:cubicBezTo>
                <a:lnTo>
                  <a:pt x="457359" y="91599"/>
                </a:lnTo>
                <a:lnTo>
                  <a:pt x="457359" y="45879"/>
                </a:lnTo>
                <a:cubicBezTo>
                  <a:pt x="457359" y="20633"/>
                  <a:pt x="436885" y="159"/>
                  <a:pt x="411639" y="159"/>
                </a:cubicBezTo>
                <a:lnTo>
                  <a:pt x="137319" y="159"/>
                </a:lnTo>
                <a:cubicBezTo>
                  <a:pt x="112073" y="159"/>
                  <a:pt x="91599" y="20633"/>
                  <a:pt x="91599" y="45879"/>
                </a:cubicBezTo>
                <a:lnTo>
                  <a:pt x="91599" y="91599"/>
                </a:lnTo>
                <a:lnTo>
                  <a:pt x="159" y="91599"/>
                </a:lnTo>
                <a:cubicBezTo>
                  <a:pt x="159" y="151235"/>
                  <a:pt x="38450" y="201470"/>
                  <a:pt x="91599" y="220358"/>
                </a:cubicBezTo>
                <a:lnTo>
                  <a:pt x="91599" y="274479"/>
                </a:lnTo>
                <a:lnTo>
                  <a:pt x="159" y="274479"/>
                </a:lnTo>
                <a:cubicBezTo>
                  <a:pt x="159" y="334115"/>
                  <a:pt x="38450" y="384350"/>
                  <a:pt x="91599" y="403238"/>
                </a:cubicBezTo>
                <a:lnTo>
                  <a:pt x="91599" y="457359"/>
                </a:lnTo>
                <a:lnTo>
                  <a:pt x="159" y="457359"/>
                </a:lnTo>
                <a:cubicBezTo>
                  <a:pt x="159" y="518567"/>
                  <a:pt x="40521" y="569787"/>
                  <a:pt x="95871" y="587447"/>
                </a:cubicBezTo>
                <a:cubicBezTo>
                  <a:pt x="113630" y="669843"/>
                  <a:pt x="186754" y="731679"/>
                  <a:pt x="274479" y="731679"/>
                </a:cubicBezTo>
                <a:cubicBezTo>
                  <a:pt x="362204" y="731679"/>
                  <a:pt x="435328" y="669843"/>
                  <a:pt x="453087" y="587447"/>
                </a:cubicBezTo>
                <a:cubicBezTo>
                  <a:pt x="508437" y="569787"/>
                  <a:pt x="548799" y="518567"/>
                  <a:pt x="548799" y="457359"/>
                </a:cubicBezTo>
                <a:lnTo>
                  <a:pt x="457359" y="457359"/>
                </a:lnTo>
                <a:lnTo>
                  <a:pt x="457359" y="403238"/>
                </a:lnTo>
                <a:cubicBezTo>
                  <a:pt x="510509" y="384350"/>
                  <a:pt x="548799" y="334115"/>
                  <a:pt x="548799" y="274479"/>
                </a:cubicBezTo>
                <a:close/>
                <a:moveTo>
                  <a:pt x="274479" y="594519"/>
                </a:moveTo>
                <a:cubicBezTo>
                  <a:pt x="236603" y="594519"/>
                  <a:pt x="205899" y="563815"/>
                  <a:pt x="205899" y="525939"/>
                </a:cubicBezTo>
                <a:cubicBezTo>
                  <a:pt x="205899" y="488063"/>
                  <a:pt x="236603" y="457359"/>
                  <a:pt x="274479" y="457359"/>
                </a:cubicBezTo>
                <a:cubicBezTo>
                  <a:pt x="312355" y="457359"/>
                  <a:pt x="343059" y="488063"/>
                  <a:pt x="343059" y="525939"/>
                </a:cubicBezTo>
                <a:cubicBezTo>
                  <a:pt x="343059" y="563815"/>
                  <a:pt x="312355" y="594519"/>
                  <a:pt x="274479" y="594519"/>
                </a:cubicBezTo>
                <a:close/>
                <a:moveTo>
                  <a:pt x="274479" y="411639"/>
                </a:moveTo>
                <a:cubicBezTo>
                  <a:pt x="236603" y="411639"/>
                  <a:pt x="205899" y="380935"/>
                  <a:pt x="205899" y="343059"/>
                </a:cubicBezTo>
                <a:cubicBezTo>
                  <a:pt x="205899" y="305183"/>
                  <a:pt x="236603" y="274479"/>
                  <a:pt x="274479" y="274479"/>
                </a:cubicBezTo>
                <a:cubicBezTo>
                  <a:pt x="312355" y="274479"/>
                  <a:pt x="343059" y="305183"/>
                  <a:pt x="343059" y="343059"/>
                </a:cubicBezTo>
                <a:cubicBezTo>
                  <a:pt x="343059" y="380935"/>
                  <a:pt x="312355" y="411639"/>
                  <a:pt x="274479" y="411639"/>
                </a:cubicBezTo>
                <a:close/>
                <a:moveTo>
                  <a:pt x="274479" y="228759"/>
                </a:moveTo>
                <a:cubicBezTo>
                  <a:pt x="236603" y="228759"/>
                  <a:pt x="205899" y="198055"/>
                  <a:pt x="205899" y="160179"/>
                </a:cubicBezTo>
                <a:cubicBezTo>
                  <a:pt x="205899" y="122303"/>
                  <a:pt x="236603" y="91599"/>
                  <a:pt x="274479" y="91599"/>
                </a:cubicBezTo>
                <a:cubicBezTo>
                  <a:pt x="312355" y="91599"/>
                  <a:pt x="343059" y="122303"/>
                  <a:pt x="343059" y="160179"/>
                </a:cubicBezTo>
                <a:cubicBezTo>
                  <a:pt x="343059" y="198055"/>
                  <a:pt x="312355" y="228759"/>
                  <a:pt x="274479" y="228759"/>
                </a:cubicBezTo>
                <a:close/>
              </a:path>
            </a:pathLst>
          </a:custGeom>
          <a:solidFill>
            <a:srgbClr val="910830"/>
          </a:solidFill>
          <a:ln w="1414" cap="flat">
            <a:noFill/>
            <a:prstDash val="solid"/>
            <a:miter/>
          </a:ln>
        </p:spPr>
        <p:txBody>
          <a:bodyPr rtlCol="0" anchor="ctr"/>
          <a:lstStyle/>
          <a:p>
            <a:endParaRPr lang="en-GB"/>
          </a:p>
        </p:txBody>
      </p:sp>
      <p:sp>
        <p:nvSpPr>
          <p:cNvPr id="243" name="Grafik 374">
            <a:extLst>
              <a:ext uri="{FF2B5EF4-FFF2-40B4-BE49-F238E27FC236}">
                <a16:creationId xmlns:a16="http://schemas.microsoft.com/office/drawing/2014/main" id="{5BAE273F-CD37-4CCF-AABD-73F90E280FF0}"/>
              </a:ext>
            </a:extLst>
          </p:cNvPr>
          <p:cNvSpPr/>
          <p:nvPr/>
        </p:nvSpPr>
        <p:spPr>
          <a:xfrm>
            <a:off x="6793931" y="4661685"/>
            <a:ext cx="417395" cy="477023"/>
          </a:xfrm>
          <a:custGeom>
            <a:avLst/>
            <a:gdLst>
              <a:gd name="connsiteX0" fmla="*/ 640240 w 640080"/>
              <a:gd name="connsiteY0" fmla="*/ 137320 h 731520"/>
              <a:gd name="connsiteX1" fmla="*/ 640240 w 640080"/>
              <a:gd name="connsiteY1" fmla="*/ 503080 h 731520"/>
              <a:gd name="connsiteX2" fmla="*/ 454471 w 640080"/>
              <a:gd name="connsiteY2" fmla="*/ 640240 h 731520"/>
              <a:gd name="connsiteX3" fmla="*/ 544454 w 640080"/>
              <a:gd name="connsiteY3" fmla="*/ 711279 h 731520"/>
              <a:gd name="connsiteX4" fmla="*/ 537370 w 640080"/>
              <a:gd name="connsiteY4" fmla="*/ 731680 h 731520"/>
              <a:gd name="connsiteX5" fmla="*/ 103030 w 640080"/>
              <a:gd name="connsiteY5" fmla="*/ 731680 h 731520"/>
              <a:gd name="connsiteX6" fmla="*/ 95948 w 640080"/>
              <a:gd name="connsiteY6" fmla="*/ 711279 h 731520"/>
              <a:gd name="connsiteX7" fmla="*/ 185929 w 640080"/>
              <a:gd name="connsiteY7" fmla="*/ 640240 h 731520"/>
              <a:gd name="connsiteX8" fmla="*/ 160 w 640080"/>
              <a:gd name="connsiteY8" fmla="*/ 503080 h 731520"/>
              <a:gd name="connsiteX9" fmla="*/ 160 w 640080"/>
              <a:gd name="connsiteY9" fmla="*/ 137320 h 731520"/>
              <a:gd name="connsiteX10" fmla="*/ 183040 w 640080"/>
              <a:gd name="connsiteY10" fmla="*/ 160 h 731520"/>
              <a:gd name="connsiteX11" fmla="*/ 457360 w 640080"/>
              <a:gd name="connsiteY11" fmla="*/ 160 h 731520"/>
              <a:gd name="connsiteX12" fmla="*/ 640240 w 640080"/>
              <a:gd name="connsiteY12" fmla="*/ 137320 h 731520"/>
              <a:gd name="connsiteX13" fmla="*/ 571660 w 640080"/>
              <a:gd name="connsiteY13" fmla="*/ 331630 h 731520"/>
              <a:gd name="connsiteX14" fmla="*/ 571660 w 640080"/>
              <a:gd name="connsiteY14" fmla="*/ 171610 h 731520"/>
              <a:gd name="connsiteX15" fmla="*/ 537370 w 640080"/>
              <a:gd name="connsiteY15" fmla="*/ 137320 h 731520"/>
              <a:gd name="connsiteX16" fmla="*/ 103030 w 640080"/>
              <a:gd name="connsiteY16" fmla="*/ 137320 h 731520"/>
              <a:gd name="connsiteX17" fmla="*/ 68740 w 640080"/>
              <a:gd name="connsiteY17" fmla="*/ 171610 h 731520"/>
              <a:gd name="connsiteX18" fmla="*/ 68740 w 640080"/>
              <a:gd name="connsiteY18" fmla="*/ 331630 h 731520"/>
              <a:gd name="connsiteX19" fmla="*/ 103030 w 640080"/>
              <a:gd name="connsiteY19" fmla="*/ 365920 h 731520"/>
              <a:gd name="connsiteX20" fmla="*/ 537370 w 640080"/>
              <a:gd name="connsiteY20" fmla="*/ 365920 h 731520"/>
              <a:gd name="connsiteX21" fmla="*/ 571660 w 640080"/>
              <a:gd name="connsiteY21" fmla="*/ 331630 h 731520"/>
              <a:gd name="connsiteX22" fmla="*/ 320200 w 640080"/>
              <a:gd name="connsiteY22" fmla="*/ 423070 h 731520"/>
              <a:gd name="connsiteX23" fmla="*/ 240190 w 640080"/>
              <a:gd name="connsiteY23" fmla="*/ 503080 h 731520"/>
              <a:gd name="connsiteX24" fmla="*/ 320200 w 640080"/>
              <a:gd name="connsiteY24" fmla="*/ 583090 h 731520"/>
              <a:gd name="connsiteX25" fmla="*/ 400210 w 640080"/>
              <a:gd name="connsiteY25" fmla="*/ 503080 h 731520"/>
              <a:gd name="connsiteX26" fmla="*/ 320200 w 640080"/>
              <a:gd name="connsiteY26" fmla="*/ 42307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0080" h="731520">
                <a:moveTo>
                  <a:pt x="640240" y="137320"/>
                </a:moveTo>
                <a:lnTo>
                  <a:pt x="640240" y="503080"/>
                </a:lnTo>
                <a:cubicBezTo>
                  <a:pt x="640240" y="577111"/>
                  <a:pt x="552195" y="640240"/>
                  <a:pt x="454471" y="640240"/>
                </a:cubicBezTo>
                <a:lnTo>
                  <a:pt x="544454" y="711279"/>
                </a:lnTo>
                <a:cubicBezTo>
                  <a:pt x="552951" y="717989"/>
                  <a:pt x="548175" y="731680"/>
                  <a:pt x="537370" y="731680"/>
                </a:cubicBezTo>
                <a:lnTo>
                  <a:pt x="103030" y="731680"/>
                </a:lnTo>
                <a:cubicBezTo>
                  <a:pt x="92203" y="731680"/>
                  <a:pt x="87468" y="717973"/>
                  <a:pt x="95948" y="711279"/>
                </a:cubicBezTo>
                <a:lnTo>
                  <a:pt x="185929" y="640240"/>
                </a:lnTo>
                <a:cubicBezTo>
                  <a:pt x="88486" y="640240"/>
                  <a:pt x="160" y="577310"/>
                  <a:pt x="160" y="503080"/>
                </a:cubicBezTo>
                <a:lnTo>
                  <a:pt x="160" y="137320"/>
                </a:lnTo>
                <a:cubicBezTo>
                  <a:pt x="160" y="61569"/>
                  <a:pt x="91600" y="160"/>
                  <a:pt x="183040" y="160"/>
                </a:cubicBezTo>
                <a:lnTo>
                  <a:pt x="457360" y="160"/>
                </a:lnTo>
                <a:cubicBezTo>
                  <a:pt x="550229" y="160"/>
                  <a:pt x="640240" y="61569"/>
                  <a:pt x="640240" y="137320"/>
                </a:cubicBezTo>
                <a:close/>
                <a:moveTo>
                  <a:pt x="571660" y="331630"/>
                </a:moveTo>
                <a:lnTo>
                  <a:pt x="571660" y="171610"/>
                </a:lnTo>
                <a:cubicBezTo>
                  <a:pt x="571660" y="152672"/>
                  <a:pt x="556308" y="137320"/>
                  <a:pt x="537370" y="137320"/>
                </a:cubicBezTo>
                <a:lnTo>
                  <a:pt x="103030" y="137320"/>
                </a:lnTo>
                <a:cubicBezTo>
                  <a:pt x="84092" y="137320"/>
                  <a:pt x="68740" y="152672"/>
                  <a:pt x="68740" y="171610"/>
                </a:cubicBezTo>
                <a:lnTo>
                  <a:pt x="68740" y="331630"/>
                </a:lnTo>
                <a:cubicBezTo>
                  <a:pt x="68740" y="350568"/>
                  <a:pt x="84092" y="365920"/>
                  <a:pt x="103030" y="365920"/>
                </a:cubicBezTo>
                <a:lnTo>
                  <a:pt x="537370" y="365920"/>
                </a:lnTo>
                <a:cubicBezTo>
                  <a:pt x="556308" y="365920"/>
                  <a:pt x="571660" y="350568"/>
                  <a:pt x="571660" y="331630"/>
                </a:cubicBezTo>
                <a:close/>
                <a:moveTo>
                  <a:pt x="320200" y="423070"/>
                </a:moveTo>
                <a:cubicBezTo>
                  <a:pt x="276012" y="423070"/>
                  <a:pt x="240190" y="458892"/>
                  <a:pt x="240190" y="503080"/>
                </a:cubicBezTo>
                <a:cubicBezTo>
                  <a:pt x="240190" y="547269"/>
                  <a:pt x="276012" y="583090"/>
                  <a:pt x="320200" y="583090"/>
                </a:cubicBezTo>
                <a:cubicBezTo>
                  <a:pt x="364389" y="583090"/>
                  <a:pt x="400210" y="547269"/>
                  <a:pt x="400210" y="503080"/>
                </a:cubicBezTo>
                <a:cubicBezTo>
                  <a:pt x="400210" y="458892"/>
                  <a:pt x="364389" y="423070"/>
                  <a:pt x="320200" y="423070"/>
                </a:cubicBezTo>
                <a:close/>
              </a:path>
            </a:pathLst>
          </a:custGeom>
          <a:solidFill>
            <a:srgbClr val="910830"/>
          </a:solidFill>
          <a:ln w="1424" cap="flat">
            <a:noFill/>
            <a:prstDash val="solid"/>
            <a:miter/>
          </a:ln>
        </p:spPr>
        <p:txBody>
          <a:bodyPr rtlCol="0" anchor="ctr"/>
          <a:lstStyle/>
          <a:p>
            <a:endParaRPr lang="en-GB"/>
          </a:p>
        </p:txBody>
      </p:sp>
      <p:sp>
        <p:nvSpPr>
          <p:cNvPr id="244" name="Grafik 375">
            <a:extLst>
              <a:ext uri="{FF2B5EF4-FFF2-40B4-BE49-F238E27FC236}">
                <a16:creationId xmlns:a16="http://schemas.microsoft.com/office/drawing/2014/main" id="{97454DCD-6E93-4CF3-B14D-4F183C9723EA}"/>
              </a:ext>
            </a:extLst>
          </p:cNvPr>
          <p:cNvSpPr/>
          <p:nvPr/>
        </p:nvSpPr>
        <p:spPr>
          <a:xfrm>
            <a:off x="7674063" y="4661686"/>
            <a:ext cx="357767" cy="477023"/>
          </a:xfrm>
          <a:custGeom>
            <a:avLst/>
            <a:gdLst>
              <a:gd name="connsiteX0" fmla="*/ 531654 w 548640"/>
              <a:gd name="connsiteY0" fmla="*/ 159 h 731520"/>
              <a:gd name="connsiteX1" fmla="*/ 418783 w 548640"/>
              <a:gd name="connsiteY1" fmla="*/ 159 h 731520"/>
              <a:gd name="connsiteX2" fmla="*/ 406638 w 548640"/>
              <a:gd name="connsiteY2" fmla="*/ 29448 h 731520"/>
              <a:gd name="connsiteX3" fmla="*/ 430784 w 548640"/>
              <a:gd name="connsiteY3" fmla="*/ 53594 h 731520"/>
              <a:gd name="connsiteX4" fmla="*/ 315484 w 548640"/>
              <a:gd name="connsiteY4" fmla="*/ 168894 h 731520"/>
              <a:gd name="connsiteX5" fmla="*/ 205899 w 548640"/>
              <a:gd name="connsiteY5" fmla="*/ 137319 h 731520"/>
              <a:gd name="connsiteX6" fmla="*/ 159 w 548640"/>
              <a:gd name="connsiteY6" fmla="*/ 343059 h 731520"/>
              <a:gd name="connsiteX7" fmla="*/ 160179 w 548640"/>
              <a:gd name="connsiteY7" fmla="*/ 543656 h 731520"/>
              <a:gd name="connsiteX8" fmla="*/ 160179 w 548640"/>
              <a:gd name="connsiteY8" fmla="*/ 583089 h 731520"/>
              <a:gd name="connsiteX9" fmla="*/ 108744 w 548640"/>
              <a:gd name="connsiteY9" fmla="*/ 583089 h 731520"/>
              <a:gd name="connsiteX10" fmla="*/ 91599 w 548640"/>
              <a:gd name="connsiteY10" fmla="*/ 600234 h 731520"/>
              <a:gd name="connsiteX11" fmla="*/ 91599 w 548640"/>
              <a:gd name="connsiteY11" fmla="*/ 657384 h 731520"/>
              <a:gd name="connsiteX12" fmla="*/ 108744 w 548640"/>
              <a:gd name="connsiteY12" fmla="*/ 674529 h 731520"/>
              <a:gd name="connsiteX13" fmla="*/ 160179 w 548640"/>
              <a:gd name="connsiteY13" fmla="*/ 674529 h 731520"/>
              <a:gd name="connsiteX14" fmla="*/ 160179 w 548640"/>
              <a:gd name="connsiteY14" fmla="*/ 714534 h 731520"/>
              <a:gd name="connsiteX15" fmla="*/ 177324 w 548640"/>
              <a:gd name="connsiteY15" fmla="*/ 731679 h 731520"/>
              <a:gd name="connsiteX16" fmla="*/ 234474 w 548640"/>
              <a:gd name="connsiteY16" fmla="*/ 731679 h 731520"/>
              <a:gd name="connsiteX17" fmla="*/ 251619 w 548640"/>
              <a:gd name="connsiteY17" fmla="*/ 714534 h 731520"/>
              <a:gd name="connsiteX18" fmla="*/ 251619 w 548640"/>
              <a:gd name="connsiteY18" fmla="*/ 674529 h 731520"/>
              <a:gd name="connsiteX19" fmla="*/ 303054 w 548640"/>
              <a:gd name="connsiteY19" fmla="*/ 674529 h 731520"/>
              <a:gd name="connsiteX20" fmla="*/ 320199 w 548640"/>
              <a:gd name="connsiteY20" fmla="*/ 657384 h 731520"/>
              <a:gd name="connsiteX21" fmla="*/ 320199 w 548640"/>
              <a:gd name="connsiteY21" fmla="*/ 600234 h 731520"/>
              <a:gd name="connsiteX22" fmla="*/ 303054 w 548640"/>
              <a:gd name="connsiteY22" fmla="*/ 583089 h 731520"/>
              <a:gd name="connsiteX23" fmla="*/ 251619 w 548640"/>
              <a:gd name="connsiteY23" fmla="*/ 583089 h 731520"/>
              <a:gd name="connsiteX24" fmla="*/ 251619 w 548640"/>
              <a:gd name="connsiteY24" fmla="*/ 543656 h 731520"/>
              <a:gd name="connsiteX25" fmla="*/ 411639 w 548640"/>
              <a:gd name="connsiteY25" fmla="*/ 343059 h 731520"/>
              <a:gd name="connsiteX26" fmla="*/ 380064 w 548640"/>
              <a:gd name="connsiteY26" fmla="*/ 233474 h 731520"/>
              <a:gd name="connsiteX27" fmla="*/ 495364 w 548640"/>
              <a:gd name="connsiteY27" fmla="*/ 118174 h 731520"/>
              <a:gd name="connsiteX28" fmla="*/ 519510 w 548640"/>
              <a:gd name="connsiteY28" fmla="*/ 142320 h 731520"/>
              <a:gd name="connsiteX29" fmla="*/ 548799 w 548640"/>
              <a:gd name="connsiteY29" fmla="*/ 130175 h 731520"/>
              <a:gd name="connsiteX30" fmla="*/ 548799 w 548640"/>
              <a:gd name="connsiteY30" fmla="*/ 17304 h 731520"/>
              <a:gd name="connsiteX31" fmla="*/ 531654 w 548640"/>
              <a:gd name="connsiteY31" fmla="*/ 159 h 731520"/>
              <a:gd name="connsiteX32" fmla="*/ 205899 w 548640"/>
              <a:gd name="connsiteY32" fmla="*/ 457359 h 731520"/>
              <a:gd name="connsiteX33" fmla="*/ 91599 w 548640"/>
              <a:gd name="connsiteY33" fmla="*/ 343059 h 731520"/>
              <a:gd name="connsiteX34" fmla="*/ 205899 w 548640"/>
              <a:gd name="connsiteY34" fmla="*/ 228759 h 731520"/>
              <a:gd name="connsiteX35" fmla="*/ 320199 w 548640"/>
              <a:gd name="connsiteY35" fmla="*/ 343059 h 731520"/>
              <a:gd name="connsiteX36" fmla="*/ 205899 w 548640"/>
              <a:gd name="connsiteY36"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8640" h="731520">
                <a:moveTo>
                  <a:pt x="531654" y="159"/>
                </a:moveTo>
                <a:lnTo>
                  <a:pt x="418783" y="159"/>
                </a:lnTo>
                <a:cubicBezTo>
                  <a:pt x="403495" y="159"/>
                  <a:pt x="395923" y="18590"/>
                  <a:pt x="406638" y="29448"/>
                </a:cubicBezTo>
                <a:lnTo>
                  <a:pt x="430784" y="53594"/>
                </a:lnTo>
                <a:lnTo>
                  <a:pt x="315484" y="168894"/>
                </a:lnTo>
                <a:cubicBezTo>
                  <a:pt x="283766" y="148892"/>
                  <a:pt x="246190" y="137319"/>
                  <a:pt x="205899" y="137319"/>
                </a:cubicBezTo>
                <a:cubicBezTo>
                  <a:pt x="92313" y="137319"/>
                  <a:pt x="159" y="229473"/>
                  <a:pt x="159" y="343059"/>
                </a:cubicBezTo>
                <a:cubicBezTo>
                  <a:pt x="159" y="440928"/>
                  <a:pt x="68596" y="522939"/>
                  <a:pt x="160179" y="543656"/>
                </a:cubicBezTo>
                <a:lnTo>
                  <a:pt x="160179" y="583089"/>
                </a:lnTo>
                <a:lnTo>
                  <a:pt x="108744" y="583089"/>
                </a:lnTo>
                <a:cubicBezTo>
                  <a:pt x="99314" y="583089"/>
                  <a:pt x="91599" y="590804"/>
                  <a:pt x="91599" y="600234"/>
                </a:cubicBezTo>
                <a:lnTo>
                  <a:pt x="91599" y="657384"/>
                </a:lnTo>
                <a:cubicBezTo>
                  <a:pt x="91599" y="666814"/>
                  <a:pt x="99314" y="674529"/>
                  <a:pt x="108744" y="674529"/>
                </a:cubicBezTo>
                <a:lnTo>
                  <a:pt x="160179" y="674529"/>
                </a:lnTo>
                <a:lnTo>
                  <a:pt x="160179" y="714534"/>
                </a:lnTo>
                <a:cubicBezTo>
                  <a:pt x="160179" y="723964"/>
                  <a:pt x="167894" y="731679"/>
                  <a:pt x="177324" y="731679"/>
                </a:cubicBezTo>
                <a:lnTo>
                  <a:pt x="234474" y="731679"/>
                </a:lnTo>
                <a:cubicBezTo>
                  <a:pt x="243904" y="731679"/>
                  <a:pt x="251619" y="723964"/>
                  <a:pt x="251619" y="714534"/>
                </a:cubicBezTo>
                <a:lnTo>
                  <a:pt x="251619" y="674529"/>
                </a:lnTo>
                <a:lnTo>
                  <a:pt x="303054" y="674529"/>
                </a:lnTo>
                <a:cubicBezTo>
                  <a:pt x="312484" y="674529"/>
                  <a:pt x="320199" y="666814"/>
                  <a:pt x="320199" y="657384"/>
                </a:cubicBezTo>
                <a:lnTo>
                  <a:pt x="320199" y="600234"/>
                </a:lnTo>
                <a:cubicBezTo>
                  <a:pt x="320199" y="590804"/>
                  <a:pt x="312484" y="583089"/>
                  <a:pt x="303054" y="583089"/>
                </a:cubicBezTo>
                <a:lnTo>
                  <a:pt x="251619" y="583089"/>
                </a:lnTo>
                <a:lnTo>
                  <a:pt x="251619" y="543656"/>
                </a:lnTo>
                <a:cubicBezTo>
                  <a:pt x="343202" y="522796"/>
                  <a:pt x="411639" y="440928"/>
                  <a:pt x="411639" y="343059"/>
                </a:cubicBezTo>
                <a:cubicBezTo>
                  <a:pt x="411639" y="302768"/>
                  <a:pt x="400066" y="265192"/>
                  <a:pt x="380064" y="233474"/>
                </a:cubicBezTo>
                <a:lnTo>
                  <a:pt x="495364" y="118174"/>
                </a:lnTo>
                <a:lnTo>
                  <a:pt x="519510" y="142320"/>
                </a:lnTo>
                <a:cubicBezTo>
                  <a:pt x="530368" y="153178"/>
                  <a:pt x="548799" y="145463"/>
                  <a:pt x="548799" y="130175"/>
                </a:cubicBezTo>
                <a:lnTo>
                  <a:pt x="548799" y="17304"/>
                </a:lnTo>
                <a:cubicBezTo>
                  <a:pt x="548799" y="7874"/>
                  <a:pt x="541084" y="159"/>
                  <a:pt x="531654" y="159"/>
                </a:cubicBezTo>
                <a:close/>
                <a:moveTo>
                  <a:pt x="205899" y="457359"/>
                </a:moveTo>
                <a:cubicBezTo>
                  <a:pt x="142891" y="457359"/>
                  <a:pt x="91599" y="406067"/>
                  <a:pt x="91599" y="343059"/>
                </a:cubicBezTo>
                <a:cubicBezTo>
                  <a:pt x="91599" y="280051"/>
                  <a:pt x="142891" y="228759"/>
                  <a:pt x="205899" y="228759"/>
                </a:cubicBezTo>
                <a:cubicBezTo>
                  <a:pt x="268907" y="228759"/>
                  <a:pt x="320199" y="280051"/>
                  <a:pt x="320199" y="343059"/>
                </a:cubicBezTo>
                <a:cubicBezTo>
                  <a:pt x="320199" y="406067"/>
                  <a:pt x="268907" y="457359"/>
                  <a:pt x="205899" y="457359"/>
                </a:cubicBezTo>
                <a:close/>
              </a:path>
            </a:pathLst>
          </a:custGeom>
          <a:solidFill>
            <a:srgbClr val="910830"/>
          </a:solidFill>
          <a:ln w="1414" cap="flat">
            <a:noFill/>
            <a:prstDash val="solid"/>
            <a:miter/>
          </a:ln>
        </p:spPr>
        <p:txBody>
          <a:bodyPr rtlCol="0" anchor="ctr"/>
          <a:lstStyle/>
          <a:p>
            <a:endParaRPr lang="en-GB"/>
          </a:p>
        </p:txBody>
      </p:sp>
      <p:sp>
        <p:nvSpPr>
          <p:cNvPr id="245" name="Grafik 376">
            <a:extLst>
              <a:ext uri="{FF2B5EF4-FFF2-40B4-BE49-F238E27FC236}">
                <a16:creationId xmlns:a16="http://schemas.microsoft.com/office/drawing/2014/main" id="{7731E3C6-2829-4E24-951E-B41C0EE4D265}"/>
              </a:ext>
            </a:extLst>
          </p:cNvPr>
          <p:cNvSpPr/>
          <p:nvPr/>
        </p:nvSpPr>
        <p:spPr>
          <a:xfrm>
            <a:off x="6863511" y="5138708"/>
            <a:ext cx="447209" cy="477023"/>
          </a:xfrm>
          <a:custGeom>
            <a:avLst/>
            <a:gdLst>
              <a:gd name="connsiteX0" fmla="*/ 668816 w 685800"/>
              <a:gd name="connsiteY0" fmla="*/ 161 h 731520"/>
              <a:gd name="connsiteX1" fmla="*/ 555945 w 685800"/>
              <a:gd name="connsiteY1" fmla="*/ 161 h 731520"/>
              <a:gd name="connsiteX2" fmla="*/ 543800 w 685800"/>
              <a:gd name="connsiteY2" fmla="*/ 29450 h 731520"/>
              <a:gd name="connsiteX3" fmla="*/ 567946 w 685800"/>
              <a:gd name="connsiteY3" fmla="*/ 53596 h 731520"/>
              <a:gd name="connsiteX4" fmla="*/ 452646 w 685800"/>
              <a:gd name="connsiteY4" fmla="*/ 168896 h 731520"/>
              <a:gd name="connsiteX5" fmla="*/ 343061 w 685800"/>
              <a:gd name="connsiteY5" fmla="*/ 137321 h 731520"/>
              <a:gd name="connsiteX6" fmla="*/ 233476 w 685800"/>
              <a:gd name="connsiteY6" fmla="*/ 168896 h 731520"/>
              <a:gd name="connsiteX7" fmla="*/ 209901 w 685800"/>
              <a:gd name="connsiteY7" fmla="*/ 145322 h 731520"/>
              <a:gd name="connsiteX8" fmla="*/ 238191 w 685800"/>
              <a:gd name="connsiteY8" fmla="*/ 117032 h 731520"/>
              <a:gd name="connsiteX9" fmla="*/ 238191 w 685800"/>
              <a:gd name="connsiteY9" fmla="*/ 92744 h 731520"/>
              <a:gd name="connsiteX10" fmla="*/ 197757 w 685800"/>
              <a:gd name="connsiteY10" fmla="*/ 52310 h 731520"/>
              <a:gd name="connsiteX11" fmla="*/ 173468 w 685800"/>
              <a:gd name="connsiteY11" fmla="*/ 52310 h 731520"/>
              <a:gd name="connsiteX12" fmla="*/ 145179 w 685800"/>
              <a:gd name="connsiteY12" fmla="*/ 80599 h 731520"/>
              <a:gd name="connsiteX13" fmla="*/ 118033 w 685800"/>
              <a:gd name="connsiteY13" fmla="*/ 53453 h 731520"/>
              <a:gd name="connsiteX14" fmla="*/ 142178 w 685800"/>
              <a:gd name="connsiteY14" fmla="*/ 29307 h 731520"/>
              <a:gd name="connsiteX15" fmla="*/ 130177 w 685800"/>
              <a:gd name="connsiteY15" fmla="*/ 161 h 731520"/>
              <a:gd name="connsiteX16" fmla="*/ 17306 w 685800"/>
              <a:gd name="connsiteY16" fmla="*/ 161 h 731520"/>
              <a:gd name="connsiteX17" fmla="*/ 161 w 685800"/>
              <a:gd name="connsiteY17" fmla="*/ 17306 h 731520"/>
              <a:gd name="connsiteX18" fmla="*/ 161 w 685800"/>
              <a:gd name="connsiteY18" fmla="*/ 130177 h 731520"/>
              <a:gd name="connsiteX19" fmla="*/ 29450 w 685800"/>
              <a:gd name="connsiteY19" fmla="*/ 142321 h 731520"/>
              <a:gd name="connsiteX20" fmla="*/ 53596 w 685800"/>
              <a:gd name="connsiteY20" fmla="*/ 118175 h 731520"/>
              <a:gd name="connsiteX21" fmla="*/ 80742 w 685800"/>
              <a:gd name="connsiteY21" fmla="*/ 145322 h 731520"/>
              <a:gd name="connsiteX22" fmla="*/ 52453 w 685800"/>
              <a:gd name="connsiteY22" fmla="*/ 173611 h 731520"/>
              <a:gd name="connsiteX23" fmla="*/ 52453 w 685800"/>
              <a:gd name="connsiteY23" fmla="*/ 197900 h 731520"/>
              <a:gd name="connsiteX24" fmla="*/ 92887 w 685800"/>
              <a:gd name="connsiteY24" fmla="*/ 238333 h 731520"/>
              <a:gd name="connsiteX25" fmla="*/ 117175 w 685800"/>
              <a:gd name="connsiteY25" fmla="*/ 238333 h 731520"/>
              <a:gd name="connsiteX26" fmla="*/ 145465 w 685800"/>
              <a:gd name="connsiteY26" fmla="*/ 210044 h 731520"/>
              <a:gd name="connsiteX27" fmla="*/ 169039 w 685800"/>
              <a:gd name="connsiteY27" fmla="*/ 233618 h 731520"/>
              <a:gd name="connsiteX28" fmla="*/ 137321 w 685800"/>
              <a:gd name="connsiteY28" fmla="*/ 343061 h 731520"/>
              <a:gd name="connsiteX29" fmla="*/ 297341 w 685800"/>
              <a:gd name="connsiteY29" fmla="*/ 543657 h 731520"/>
              <a:gd name="connsiteX30" fmla="*/ 297341 w 685800"/>
              <a:gd name="connsiteY30" fmla="*/ 583091 h 731520"/>
              <a:gd name="connsiteX31" fmla="*/ 245906 w 685800"/>
              <a:gd name="connsiteY31" fmla="*/ 583091 h 731520"/>
              <a:gd name="connsiteX32" fmla="*/ 228761 w 685800"/>
              <a:gd name="connsiteY32" fmla="*/ 600236 h 731520"/>
              <a:gd name="connsiteX33" fmla="*/ 228761 w 685800"/>
              <a:gd name="connsiteY33" fmla="*/ 657386 h 731520"/>
              <a:gd name="connsiteX34" fmla="*/ 245906 w 685800"/>
              <a:gd name="connsiteY34" fmla="*/ 674531 h 731520"/>
              <a:gd name="connsiteX35" fmla="*/ 297341 w 685800"/>
              <a:gd name="connsiteY35" fmla="*/ 674531 h 731520"/>
              <a:gd name="connsiteX36" fmla="*/ 297341 w 685800"/>
              <a:gd name="connsiteY36" fmla="*/ 714536 h 731520"/>
              <a:gd name="connsiteX37" fmla="*/ 314486 w 685800"/>
              <a:gd name="connsiteY37" fmla="*/ 731681 h 731520"/>
              <a:gd name="connsiteX38" fmla="*/ 371636 w 685800"/>
              <a:gd name="connsiteY38" fmla="*/ 731681 h 731520"/>
              <a:gd name="connsiteX39" fmla="*/ 388781 w 685800"/>
              <a:gd name="connsiteY39" fmla="*/ 714536 h 731520"/>
              <a:gd name="connsiteX40" fmla="*/ 388781 w 685800"/>
              <a:gd name="connsiteY40" fmla="*/ 674531 h 731520"/>
              <a:gd name="connsiteX41" fmla="*/ 440216 w 685800"/>
              <a:gd name="connsiteY41" fmla="*/ 674531 h 731520"/>
              <a:gd name="connsiteX42" fmla="*/ 457361 w 685800"/>
              <a:gd name="connsiteY42" fmla="*/ 657386 h 731520"/>
              <a:gd name="connsiteX43" fmla="*/ 457361 w 685800"/>
              <a:gd name="connsiteY43" fmla="*/ 600236 h 731520"/>
              <a:gd name="connsiteX44" fmla="*/ 440216 w 685800"/>
              <a:gd name="connsiteY44" fmla="*/ 583091 h 731520"/>
              <a:gd name="connsiteX45" fmla="*/ 388781 w 685800"/>
              <a:gd name="connsiteY45" fmla="*/ 583091 h 731520"/>
              <a:gd name="connsiteX46" fmla="*/ 388781 w 685800"/>
              <a:gd name="connsiteY46" fmla="*/ 543657 h 731520"/>
              <a:gd name="connsiteX47" fmla="*/ 548801 w 685800"/>
              <a:gd name="connsiteY47" fmla="*/ 343061 h 731520"/>
              <a:gd name="connsiteX48" fmla="*/ 517225 w 685800"/>
              <a:gd name="connsiteY48" fmla="*/ 233476 h 731520"/>
              <a:gd name="connsiteX49" fmla="*/ 632526 w 685800"/>
              <a:gd name="connsiteY49" fmla="*/ 118175 h 731520"/>
              <a:gd name="connsiteX50" fmla="*/ 656671 w 685800"/>
              <a:gd name="connsiteY50" fmla="*/ 142321 h 731520"/>
              <a:gd name="connsiteX51" fmla="*/ 685961 w 685800"/>
              <a:gd name="connsiteY51" fmla="*/ 130177 h 731520"/>
              <a:gd name="connsiteX52" fmla="*/ 685961 w 685800"/>
              <a:gd name="connsiteY52" fmla="*/ 17306 h 731520"/>
              <a:gd name="connsiteX53" fmla="*/ 668816 w 685800"/>
              <a:gd name="connsiteY53" fmla="*/ 161 h 731520"/>
              <a:gd name="connsiteX54" fmla="*/ 343061 w 685800"/>
              <a:gd name="connsiteY54" fmla="*/ 457361 h 731520"/>
              <a:gd name="connsiteX55" fmla="*/ 228761 w 685800"/>
              <a:gd name="connsiteY55" fmla="*/ 343061 h 731520"/>
              <a:gd name="connsiteX56" fmla="*/ 343061 w 685800"/>
              <a:gd name="connsiteY56" fmla="*/ 228761 h 731520"/>
              <a:gd name="connsiteX57" fmla="*/ 457361 w 685800"/>
              <a:gd name="connsiteY57" fmla="*/ 343061 h 731520"/>
              <a:gd name="connsiteX58" fmla="*/ 343061 w 685800"/>
              <a:gd name="connsiteY58"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85800" h="731520">
                <a:moveTo>
                  <a:pt x="668816" y="161"/>
                </a:moveTo>
                <a:lnTo>
                  <a:pt x="555945" y="161"/>
                </a:lnTo>
                <a:cubicBezTo>
                  <a:pt x="540657" y="161"/>
                  <a:pt x="533085" y="18592"/>
                  <a:pt x="543800" y="29450"/>
                </a:cubicBezTo>
                <a:lnTo>
                  <a:pt x="567946" y="53596"/>
                </a:lnTo>
                <a:lnTo>
                  <a:pt x="452646" y="168896"/>
                </a:lnTo>
                <a:cubicBezTo>
                  <a:pt x="420928" y="148894"/>
                  <a:pt x="383352" y="137321"/>
                  <a:pt x="343061" y="137321"/>
                </a:cubicBezTo>
                <a:cubicBezTo>
                  <a:pt x="302770" y="137321"/>
                  <a:pt x="265194" y="148894"/>
                  <a:pt x="233476" y="168896"/>
                </a:cubicBezTo>
                <a:lnTo>
                  <a:pt x="209901" y="145322"/>
                </a:lnTo>
                <a:lnTo>
                  <a:pt x="238191" y="117032"/>
                </a:lnTo>
                <a:cubicBezTo>
                  <a:pt x="244906" y="110317"/>
                  <a:pt x="244906" y="99459"/>
                  <a:pt x="238191" y="92744"/>
                </a:cubicBezTo>
                <a:lnTo>
                  <a:pt x="197757" y="52310"/>
                </a:lnTo>
                <a:cubicBezTo>
                  <a:pt x="191042" y="45595"/>
                  <a:pt x="180183" y="45595"/>
                  <a:pt x="173468" y="52310"/>
                </a:cubicBezTo>
                <a:lnTo>
                  <a:pt x="145179" y="80599"/>
                </a:lnTo>
                <a:lnTo>
                  <a:pt x="118033" y="53453"/>
                </a:lnTo>
                <a:lnTo>
                  <a:pt x="142178" y="29307"/>
                </a:lnTo>
                <a:cubicBezTo>
                  <a:pt x="153180" y="18592"/>
                  <a:pt x="145465" y="161"/>
                  <a:pt x="130177" y="161"/>
                </a:cubicBezTo>
                <a:lnTo>
                  <a:pt x="17306" y="161"/>
                </a:lnTo>
                <a:cubicBezTo>
                  <a:pt x="7876" y="161"/>
                  <a:pt x="161" y="7876"/>
                  <a:pt x="161" y="17306"/>
                </a:cubicBezTo>
                <a:lnTo>
                  <a:pt x="161" y="130177"/>
                </a:lnTo>
                <a:cubicBezTo>
                  <a:pt x="161" y="145465"/>
                  <a:pt x="18592" y="153037"/>
                  <a:pt x="29450" y="142321"/>
                </a:cubicBezTo>
                <a:lnTo>
                  <a:pt x="53596" y="118175"/>
                </a:lnTo>
                <a:lnTo>
                  <a:pt x="80742" y="145322"/>
                </a:lnTo>
                <a:lnTo>
                  <a:pt x="52453" y="173611"/>
                </a:lnTo>
                <a:cubicBezTo>
                  <a:pt x="45738" y="180326"/>
                  <a:pt x="45738" y="191185"/>
                  <a:pt x="52453" y="197900"/>
                </a:cubicBezTo>
                <a:lnTo>
                  <a:pt x="92887" y="238333"/>
                </a:lnTo>
                <a:cubicBezTo>
                  <a:pt x="99602" y="245048"/>
                  <a:pt x="110460" y="245048"/>
                  <a:pt x="117175" y="238333"/>
                </a:cubicBezTo>
                <a:lnTo>
                  <a:pt x="145465" y="210044"/>
                </a:lnTo>
                <a:lnTo>
                  <a:pt x="169039" y="233618"/>
                </a:lnTo>
                <a:cubicBezTo>
                  <a:pt x="148894" y="265194"/>
                  <a:pt x="137321" y="302770"/>
                  <a:pt x="137321" y="343061"/>
                </a:cubicBezTo>
                <a:cubicBezTo>
                  <a:pt x="137321" y="440930"/>
                  <a:pt x="205758" y="522940"/>
                  <a:pt x="297341" y="543657"/>
                </a:cubicBezTo>
                <a:lnTo>
                  <a:pt x="297341" y="583091"/>
                </a:lnTo>
                <a:lnTo>
                  <a:pt x="245906" y="583091"/>
                </a:lnTo>
                <a:cubicBezTo>
                  <a:pt x="236476" y="583091"/>
                  <a:pt x="228761" y="590806"/>
                  <a:pt x="228761" y="600236"/>
                </a:cubicBezTo>
                <a:lnTo>
                  <a:pt x="228761" y="657386"/>
                </a:lnTo>
                <a:cubicBezTo>
                  <a:pt x="228761" y="666816"/>
                  <a:pt x="236476" y="674531"/>
                  <a:pt x="245906" y="674531"/>
                </a:cubicBezTo>
                <a:lnTo>
                  <a:pt x="297341" y="674531"/>
                </a:lnTo>
                <a:lnTo>
                  <a:pt x="297341" y="714536"/>
                </a:lnTo>
                <a:cubicBezTo>
                  <a:pt x="297341" y="723966"/>
                  <a:pt x="305056" y="731681"/>
                  <a:pt x="314486" y="731681"/>
                </a:cubicBezTo>
                <a:lnTo>
                  <a:pt x="371636" y="731681"/>
                </a:lnTo>
                <a:cubicBezTo>
                  <a:pt x="381066" y="731681"/>
                  <a:pt x="388781" y="723966"/>
                  <a:pt x="388781" y="714536"/>
                </a:cubicBezTo>
                <a:lnTo>
                  <a:pt x="388781" y="674531"/>
                </a:lnTo>
                <a:lnTo>
                  <a:pt x="440216" y="674531"/>
                </a:lnTo>
                <a:cubicBezTo>
                  <a:pt x="449646" y="674531"/>
                  <a:pt x="457361" y="666816"/>
                  <a:pt x="457361" y="657386"/>
                </a:cubicBezTo>
                <a:lnTo>
                  <a:pt x="457361" y="600236"/>
                </a:lnTo>
                <a:cubicBezTo>
                  <a:pt x="457361" y="590806"/>
                  <a:pt x="449646" y="583091"/>
                  <a:pt x="440216" y="583091"/>
                </a:cubicBezTo>
                <a:lnTo>
                  <a:pt x="388781" y="583091"/>
                </a:lnTo>
                <a:lnTo>
                  <a:pt x="388781" y="543657"/>
                </a:lnTo>
                <a:cubicBezTo>
                  <a:pt x="480364" y="522797"/>
                  <a:pt x="548801" y="440930"/>
                  <a:pt x="548801" y="343061"/>
                </a:cubicBezTo>
                <a:cubicBezTo>
                  <a:pt x="548801" y="302770"/>
                  <a:pt x="537228" y="265194"/>
                  <a:pt x="517225" y="233476"/>
                </a:cubicBezTo>
                <a:lnTo>
                  <a:pt x="632526" y="118175"/>
                </a:lnTo>
                <a:lnTo>
                  <a:pt x="656671" y="142321"/>
                </a:lnTo>
                <a:cubicBezTo>
                  <a:pt x="667530" y="153180"/>
                  <a:pt x="685961" y="145465"/>
                  <a:pt x="685961" y="130177"/>
                </a:cubicBezTo>
                <a:lnTo>
                  <a:pt x="685961" y="17306"/>
                </a:lnTo>
                <a:cubicBezTo>
                  <a:pt x="685961" y="7876"/>
                  <a:pt x="678246" y="161"/>
                  <a:pt x="668816" y="161"/>
                </a:cubicBezTo>
                <a:close/>
                <a:moveTo>
                  <a:pt x="343061" y="457361"/>
                </a:moveTo>
                <a:cubicBezTo>
                  <a:pt x="280053" y="457361"/>
                  <a:pt x="228761" y="406069"/>
                  <a:pt x="228761" y="343061"/>
                </a:cubicBezTo>
                <a:cubicBezTo>
                  <a:pt x="228761" y="280053"/>
                  <a:pt x="280053" y="228761"/>
                  <a:pt x="343061" y="228761"/>
                </a:cubicBezTo>
                <a:cubicBezTo>
                  <a:pt x="406069" y="228761"/>
                  <a:pt x="457361" y="280053"/>
                  <a:pt x="457361" y="343061"/>
                </a:cubicBezTo>
                <a:cubicBezTo>
                  <a:pt x="457361" y="406069"/>
                  <a:pt x="406069" y="457361"/>
                  <a:pt x="343061" y="457361"/>
                </a:cubicBezTo>
                <a:close/>
              </a:path>
            </a:pathLst>
          </a:custGeom>
          <a:solidFill>
            <a:srgbClr val="910830"/>
          </a:solidFill>
          <a:ln w="1429" cap="flat">
            <a:noFill/>
            <a:prstDash val="solid"/>
            <a:miter/>
          </a:ln>
        </p:spPr>
        <p:txBody>
          <a:bodyPr rtlCol="0" anchor="ctr"/>
          <a:lstStyle/>
          <a:p>
            <a:endParaRPr lang="en-GB"/>
          </a:p>
        </p:txBody>
      </p:sp>
      <p:sp>
        <p:nvSpPr>
          <p:cNvPr id="246" name="Grafik 377">
            <a:extLst>
              <a:ext uri="{FF2B5EF4-FFF2-40B4-BE49-F238E27FC236}">
                <a16:creationId xmlns:a16="http://schemas.microsoft.com/office/drawing/2014/main" id="{985E8FA5-B500-463F-B77C-F7CE6B22D895}"/>
              </a:ext>
            </a:extLst>
          </p:cNvPr>
          <p:cNvSpPr/>
          <p:nvPr/>
        </p:nvSpPr>
        <p:spPr>
          <a:xfrm>
            <a:off x="7310010" y="5138708"/>
            <a:ext cx="417395" cy="477023"/>
          </a:xfrm>
          <a:custGeom>
            <a:avLst/>
            <a:gdLst>
              <a:gd name="connsiteX0" fmla="*/ 160 w 640080"/>
              <a:gd name="connsiteY0" fmla="*/ 120175 h 731520"/>
              <a:gd name="connsiteX1" fmla="*/ 160 w 640080"/>
              <a:gd name="connsiteY1" fmla="*/ 80170 h 731520"/>
              <a:gd name="connsiteX2" fmla="*/ 34450 w 640080"/>
              <a:gd name="connsiteY2" fmla="*/ 45880 h 731520"/>
              <a:gd name="connsiteX3" fmla="*/ 194470 w 640080"/>
              <a:gd name="connsiteY3" fmla="*/ 45880 h 731520"/>
              <a:gd name="connsiteX4" fmla="*/ 207901 w 640080"/>
              <a:gd name="connsiteY4" fmla="*/ 19163 h 731520"/>
              <a:gd name="connsiteX5" fmla="*/ 238476 w 640080"/>
              <a:gd name="connsiteY5" fmla="*/ 160 h 731520"/>
              <a:gd name="connsiteX6" fmla="*/ 401782 w 640080"/>
              <a:gd name="connsiteY6" fmla="*/ 160 h 731520"/>
              <a:gd name="connsiteX7" fmla="*/ 432500 w 640080"/>
              <a:gd name="connsiteY7" fmla="*/ 19163 h 731520"/>
              <a:gd name="connsiteX8" fmla="*/ 445930 w 640080"/>
              <a:gd name="connsiteY8" fmla="*/ 45880 h 731520"/>
              <a:gd name="connsiteX9" fmla="*/ 605950 w 640080"/>
              <a:gd name="connsiteY9" fmla="*/ 45880 h 731520"/>
              <a:gd name="connsiteX10" fmla="*/ 640240 w 640080"/>
              <a:gd name="connsiteY10" fmla="*/ 80170 h 731520"/>
              <a:gd name="connsiteX11" fmla="*/ 640240 w 640080"/>
              <a:gd name="connsiteY11" fmla="*/ 120175 h 731520"/>
              <a:gd name="connsiteX12" fmla="*/ 623095 w 640080"/>
              <a:gd name="connsiteY12" fmla="*/ 137320 h 731520"/>
              <a:gd name="connsiteX13" fmla="*/ 17305 w 640080"/>
              <a:gd name="connsiteY13" fmla="*/ 137320 h 731520"/>
              <a:gd name="connsiteX14" fmla="*/ 160 w 640080"/>
              <a:gd name="connsiteY14" fmla="*/ 120175 h 731520"/>
              <a:gd name="connsiteX15" fmla="*/ 593377 w 640080"/>
              <a:gd name="connsiteY15" fmla="*/ 201185 h 731520"/>
              <a:gd name="connsiteX16" fmla="*/ 564231 w 640080"/>
              <a:gd name="connsiteY16" fmla="*/ 667387 h 731520"/>
              <a:gd name="connsiteX17" fmla="*/ 495794 w 640080"/>
              <a:gd name="connsiteY17" fmla="*/ 731680 h 731520"/>
              <a:gd name="connsiteX18" fmla="*/ 144607 w 640080"/>
              <a:gd name="connsiteY18" fmla="*/ 731680 h 731520"/>
              <a:gd name="connsiteX19" fmla="*/ 76170 w 640080"/>
              <a:gd name="connsiteY19" fmla="*/ 667387 h 731520"/>
              <a:gd name="connsiteX20" fmla="*/ 47023 w 640080"/>
              <a:gd name="connsiteY20" fmla="*/ 201185 h 731520"/>
              <a:gd name="connsiteX21" fmla="*/ 64168 w 640080"/>
              <a:gd name="connsiteY21" fmla="*/ 183040 h 731520"/>
              <a:gd name="connsiteX22" fmla="*/ 576375 w 640080"/>
              <a:gd name="connsiteY22" fmla="*/ 183040 h 731520"/>
              <a:gd name="connsiteX23" fmla="*/ 593377 w 640080"/>
              <a:gd name="connsiteY23" fmla="*/ 20118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 h="731520">
                <a:moveTo>
                  <a:pt x="160" y="120175"/>
                </a:moveTo>
                <a:lnTo>
                  <a:pt x="160" y="80170"/>
                </a:lnTo>
                <a:cubicBezTo>
                  <a:pt x="160" y="61168"/>
                  <a:pt x="15448" y="45880"/>
                  <a:pt x="34450" y="45880"/>
                </a:cubicBezTo>
                <a:lnTo>
                  <a:pt x="194470" y="45880"/>
                </a:lnTo>
                <a:lnTo>
                  <a:pt x="207901" y="19163"/>
                </a:lnTo>
                <a:cubicBezTo>
                  <a:pt x="213616" y="7447"/>
                  <a:pt x="225474" y="160"/>
                  <a:pt x="238476" y="160"/>
                </a:cubicBezTo>
                <a:lnTo>
                  <a:pt x="401782" y="160"/>
                </a:lnTo>
                <a:cubicBezTo>
                  <a:pt x="414784" y="160"/>
                  <a:pt x="426642" y="7447"/>
                  <a:pt x="432500" y="19163"/>
                </a:cubicBezTo>
                <a:lnTo>
                  <a:pt x="445930" y="45880"/>
                </a:lnTo>
                <a:lnTo>
                  <a:pt x="605950" y="45880"/>
                </a:lnTo>
                <a:cubicBezTo>
                  <a:pt x="624953" y="45880"/>
                  <a:pt x="640240" y="61168"/>
                  <a:pt x="640240" y="80170"/>
                </a:cubicBezTo>
                <a:lnTo>
                  <a:pt x="640240" y="120175"/>
                </a:lnTo>
                <a:cubicBezTo>
                  <a:pt x="640240" y="129605"/>
                  <a:pt x="632525" y="137320"/>
                  <a:pt x="623095" y="137320"/>
                </a:cubicBezTo>
                <a:lnTo>
                  <a:pt x="17305" y="137320"/>
                </a:lnTo>
                <a:cubicBezTo>
                  <a:pt x="7876" y="137320"/>
                  <a:pt x="160" y="129605"/>
                  <a:pt x="160" y="120175"/>
                </a:cubicBezTo>
                <a:close/>
                <a:moveTo>
                  <a:pt x="593377" y="201185"/>
                </a:moveTo>
                <a:lnTo>
                  <a:pt x="564231" y="667387"/>
                </a:lnTo>
                <a:cubicBezTo>
                  <a:pt x="561945" y="703534"/>
                  <a:pt x="531941" y="731680"/>
                  <a:pt x="495794" y="731680"/>
                </a:cubicBezTo>
                <a:lnTo>
                  <a:pt x="144607" y="731680"/>
                </a:lnTo>
                <a:cubicBezTo>
                  <a:pt x="108460" y="731680"/>
                  <a:pt x="78456" y="703534"/>
                  <a:pt x="76170" y="667387"/>
                </a:cubicBezTo>
                <a:lnTo>
                  <a:pt x="47023" y="201185"/>
                </a:lnTo>
                <a:cubicBezTo>
                  <a:pt x="46452" y="191327"/>
                  <a:pt x="54310" y="183040"/>
                  <a:pt x="64168" y="183040"/>
                </a:cubicBezTo>
                <a:lnTo>
                  <a:pt x="576375" y="183040"/>
                </a:lnTo>
                <a:cubicBezTo>
                  <a:pt x="586091" y="183040"/>
                  <a:pt x="593949" y="191327"/>
                  <a:pt x="593377" y="201185"/>
                </a:cubicBezTo>
                <a:close/>
              </a:path>
            </a:pathLst>
          </a:custGeom>
          <a:solidFill>
            <a:srgbClr val="910830"/>
          </a:solidFill>
          <a:ln w="1424" cap="flat">
            <a:noFill/>
            <a:prstDash val="solid"/>
            <a:miter/>
          </a:ln>
        </p:spPr>
        <p:txBody>
          <a:bodyPr rtlCol="0" anchor="ctr"/>
          <a:lstStyle/>
          <a:p>
            <a:endParaRPr lang="en-GB"/>
          </a:p>
        </p:txBody>
      </p:sp>
      <p:sp>
        <p:nvSpPr>
          <p:cNvPr id="247" name="Grafik 378">
            <a:extLst>
              <a:ext uri="{FF2B5EF4-FFF2-40B4-BE49-F238E27FC236}">
                <a16:creationId xmlns:a16="http://schemas.microsoft.com/office/drawing/2014/main" id="{3E2B21FA-4BD3-4AA5-B0D0-4A4D9088E717}"/>
              </a:ext>
            </a:extLst>
          </p:cNvPr>
          <p:cNvSpPr/>
          <p:nvPr/>
        </p:nvSpPr>
        <p:spPr>
          <a:xfrm>
            <a:off x="7726696" y="5138708"/>
            <a:ext cx="417395" cy="477023"/>
          </a:xfrm>
          <a:custGeom>
            <a:avLst/>
            <a:gdLst>
              <a:gd name="connsiteX0" fmla="*/ 160 w 640080"/>
              <a:gd name="connsiteY0" fmla="*/ 120175 h 731520"/>
              <a:gd name="connsiteX1" fmla="*/ 160 w 640080"/>
              <a:gd name="connsiteY1" fmla="*/ 80170 h 731520"/>
              <a:gd name="connsiteX2" fmla="*/ 34450 w 640080"/>
              <a:gd name="connsiteY2" fmla="*/ 45880 h 731520"/>
              <a:gd name="connsiteX3" fmla="*/ 194470 w 640080"/>
              <a:gd name="connsiteY3" fmla="*/ 45880 h 731520"/>
              <a:gd name="connsiteX4" fmla="*/ 207901 w 640080"/>
              <a:gd name="connsiteY4" fmla="*/ 19163 h 731520"/>
              <a:gd name="connsiteX5" fmla="*/ 238476 w 640080"/>
              <a:gd name="connsiteY5" fmla="*/ 160 h 731520"/>
              <a:gd name="connsiteX6" fmla="*/ 401782 w 640080"/>
              <a:gd name="connsiteY6" fmla="*/ 160 h 731520"/>
              <a:gd name="connsiteX7" fmla="*/ 432500 w 640080"/>
              <a:gd name="connsiteY7" fmla="*/ 19163 h 731520"/>
              <a:gd name="connsiteX8" fmla="*/ 445930 w 640080"/>
              <a:gd name="connsiteY8" fmla="*/ 45880 h 731520"/>
              <a:gd name="connsiteX9" fmla="*/ 605950 w 640080"/>
              <a:gd name="connsiteY9" fmla="*/ 45880 h 731520"/>
              <a:gd name="connsiteX10" fmla="*/ 640240 w 640080"/>
              <a:gd name="connsiteY10" fmla="*/ 80170 h 731520"/>
              <a:gd name="connsiteX11" fmla="*/ 640240 w 640080"/>
              <a:gd name="connsiteY11" fmla="*/ 120175 h 731520"/>
              <a:gd name="connsiteX12" fmla="*/ 623095 w 640080"/>
              <a:gd name="connsiteY12" fmla="*/ 137320 h 731520"/>
              <a:gd name="connsiteX13" fmla="*/ 17305 w 640080"/>
              <a:gd name="connsiteY13" fmla="*/ 137320 h 731520"/>
              <a:gd name="connsiteX14" fmla="*/ 160 w 640080"/>
              <a:gd name="connsiteY14" fmla="*/ 120175 h 731520"/>
              <a:gd name="connsiteX15" fmla="*/ 594520 w 640080"/>
              <a:gd name="connsiteY15" fmla="*/ 200185 h 731520"/>
              <a:gd name="connsiteX16" fmla="*/ 594520 w 640080"/>
              <a:gd name="connsiteY16" fmla="*/ 663100 h 731520"/>
              <a:gd name="connsiteX17" fmla="*/ 525940 w 640080"/>
              <a:gd name="connsiteY17" fmla="*/ 731680 h 731520"/>
              <a:gd name="connsiteX18" fmla="*/ 114460 w 640080"/>
              <a:gd name="connsiteY18" fmla="*/ 731680 h 731520"/>
              <a:gd name="connsiteX19" fmla="*/ 45880 w 640080"/>
              <a:gd name="connsiteY19" fmla="*/ 663100 h 731520"/>
              <a:gd name="connsiteX20" fmla="*/ 45880 w 640080"/>
              <a:gd name="connsiteY20" fmla="*/ 200185 h 731520"/>
              <a:gd name="connsiteX21" fmla="*/ 63025 w 640080"/>
              <a:gd name="connsiteY21" fmla="*/ 183040 h 731520"/>
              <a:gd name="connsiteX22" fmla="*/ 577375 w 640080"/>
              <a:gd name="connsiteY22" fmla="*/ 183040 h 731520"/>
              <a:gd name="connsiteX23" fmla="*/ 594520 w 640080"/>
              <a:gd name="connsiteY23" fmla="*/ 200185 h 731520"/>
              <a:gd name="connsiteX24" fmla="*/ 205900 w 640080"/>
              <a:gd name="connsiteY24" fmla="*/ 297340 h 731520"/>
              <a:gd name="connsiteX25" fmla="*/ 183040 w 640080"/>
              <a:gd name="connsiteY25" fmla="*/ 274480 h 731520"/>
              <a:gd name="connsiteX26" fmla="*/ 160180 w 640080"/>
              <a:gd name="connsiteY26" fmla="*/ 297340 h 731520"/>
              <a:gd name="connsiteX27" fmla="*/ 160180 w 640080"/>
              <a:gd name="connsiteY27" fmla="*/ 617380 h 731520"/>
              <a:gd name="connsiteX28" fmla="*/ 183040 w 640080"/>
              <a:gd name="connsiteY28" fmla="*/ 640240 h 731520"/>
              <a:gd name="connsiteX29" fmla="*/ 205900 w 640080"/>
              <a:gd name="connsiteY29" fmla="*/ 617380 h 731520"/>
              <a:gd name="connsiteX30" fmla="*/ 205900 w 640080"/>
              <a:gd name="connsiteY30" fmla="*/ 297340 h 731520"/>
              <a:gd name="connsiteX31" fmla="*/ 343060 w 640080"/>
              <a:gd name="connsiteY31" fmla="*/ 297340 h 731520"/>
              <a:gd name="connsiteX32" fmla="*/ 320200 w 640080"/>
              <a:gd name="connsiteY32" fmla="*/ 274480 h 731520"/>
              <a:gd name="connsiteX33" fmla="*/ 297340 w 640080"/>
              <a:gd name="connsiteY33" fmla="*/ 297340 h 731520"/>
              <a:gd name="connsiteX34" fmla="*/ 297340 w 640080"/>
              <a:gd name="connsiteY34" fmla="*/ 617380 h 731520"/>
              <a:gd name="connsiteX35" fmla="*/ 320200 w 640080"/>
              <a:gd name="connsiteY35" fmla="*/ 640240 h 731520"/>
              <a:gd name="connsiteX36" fmla="*/ 343060 w 640080"/>
              <a:gd name="connsiteY36" fmla="*/ 617380 h 731520"/>
              <a:gd name="connsiteX37" fmla="*/ 343060 w 640080"/>
              <a:gd name="connsiteY37" fmla="*/ 297340 h 731520"/>
              <a:gd name="connsiteX38" fmla="*/ 480220 w 640080"/>
              <a:gd name="connsiteY38" fmla="*/ 297340 h 731520"/>
              <a:gd name="connsiteX39" fmla="*/ 457360 w 640080"/>
              <a:gd name="connsiteY39" fmla="*/ 274480 h 731520"/>
              <a:gd name="connsiteX40" fmla="*/ 434500 w 640080"/>
              <a:gd name="connsiteY40" fmla="*/ 297340 h 731520"/>
              <a:gd name="connsiteX41" fmla="*/ 434500 w 640080"/>
              <a:gd name="connsiteY41" fmla="*/ 617380 h 731520"/>
              <a:gd name="connsiteX42" fmla="*/ 457360 w 640080"/>
              <a:gd name="connsiteY42" fmla="*/ 640240 h 731520"/>
              <a:gd name="connsiteX43" fmla="*/ 480220 w 640080"/>
              <a:gd name="connsiteY43" fmla="*/ 617380 h 731520"/>
              <a:gd name="connsiteX44" fmla="*/ 480220 w 640080"/>
              <a:gd name="connsiteY44" fmla="*/ 2973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80" h="731520">
                <a:moveTo>
                  <a:pt x="160" y="120175"/>
                </a:moveTo>
                <a:lnTo>
                  <a:pt x="160" y="80170"/>
                </a:lnTo>
                <a:cubicBezTo>
                  <a:pt x="160" y="61168"/>
                  <a:pt x="15448" y="45880"/>
                  <a:pt x="34450" y="45880"/>
                </a:cubicBezTo>
                <a:lnTo>
                  <a:pt x="194470" y="45880"/>
                </a:lnTo>
                <a:lnTo>
                  <a:pt x="207901" y="19163"/>
                </a:lnTo>
                <a:cubicBezTo>
                  <a:pt x="213616" y="7447"/>
                  <a:pt x="225474" y="160"/>
                  <a:pt x="238476" y="160"/>
                </a:cubicBezTo>
                <a:lnTo>
                  <a:pt x="401782" y="160"/>
                </a:lnTo>
                <a:cubicBezTo>
                  <a:pt x="414784" y="160"/>
                  <a:pt x="426642" y="7447"/>
                  <a:pt x="432500" y="19163"/>
                </a:cubicBezTo>
                <a:lnTo>
                  <a:pt x="445930" y="45880"/>
                </a:lnTo>
                <a:lnTo>
                  <a:pt x="605950" y="45880"/>
                </a:lnTo>
                <a:cubicBezTo>
                  <a:pt x="624953" y="45880"/>
                  <a:pt x="640240" y="61168"/>
                  <a:pt x="640240" y="80170"/>
                </a:cubicBezTo>
                <a:lnTo>
                  <a:pt x="640240" y="120175"/>
                </a:lnTo>
                <a:cubicBezTo>
                  <a:pt x="640240" y="129605"/>
                  <a:pt x="632525" y="137320"/>
                  <a:pt x="623095" y="137320"/>
                </a:cubicBezTo>
                <a:lnTo>
                  <a:pt x="17305" y="137320"/>
                </a:lnTo>
                <a:cubicBezTo>
                  <a:pt x="7876" y="137320"/>
                  <a:pt x="160" y="129605"/>
                  <a:pt x="160" y="120175"/>
                </a:cubicBezTo>
                <a:close/>
                <a:moveTo>
                  <a:pt x="594520" y="200185"/>
                </a:moveTo>
                <a:lnTo>
                  <a:pt x="594520" y="663100"/>
                </a:lnTo>
                <a:cubicBezTo>
                  <a:pt x="594520" y="700962"/>
                  <a:pt x="563802" y="731680"/>
                  <a:pt x="525940" y="731680"/>
                </a:cubicBezTo>
                <a:lnTo>
                  <a:pt x="114460" y="731680"/>
                </a:lnTo>
                <a:cubicBezTo>
                  <a:pt x="76598" y="731680"/>
                  <a:pt x="45880" y="700962"/>
                  <a:pt x="45880" y="663100"/>
                </a:cubicBezTo>
                <a:lnTo>
                  <a:pt x="45880" y="200185"/>
                </a:lnTo>
                <a:cubicBezTo>
                  <a:pt x="45880" y="190756"/>
                  <a:pt x="53596" y="183040"/>
                  <a:pt x="63025" y="183040"/>
                </a:cubicBezTo>
                <a:lnTo>
                  <a:pt x="577375" y="183040"/>
                </a:lnTo>
                <a:cubicBezTo>
                  <a:pt x="586805" y="183040"/>
                  <a:pt x="594520" y="190756"/>
                  <a:pt x="594520" y="200185"/>
                </a:cubicBezTo>
                <a:close/>
                <a:moveTo>
                  <a:pt x="205900" y="297340"/>
                </a:moveTo>
                <a:cubicBezTo>
                  <a:pt x="205900" y="284767"/>
                  <a:pt x="195613" y="274480"/>
                  <a:pt x="183040" y="274480"/>
                </a:cubicBezTo>
                <a:cubicBezTo>
                  <a:pt x="170467" y="274480"/>
                  <a:pt x="160180" y="284767"/>
                  <a:pt x="160180" y="297340"/>
                </a:cubicBezTo>
                <a:lnTo>
                  <a:pt x="160180" y="617380"/>
                </a:lnTo>
                <a:cubicBezTo>
                  <a:pt x="160180" y="629953"/>
                  <a:pt x="170467" y="640240"/>
                  <a:pt x="183040" y="640240"/>
                </a:cubicBezTo>
                <a:cubicBezTo>
                  <a:pt x="195613" y="640240"/>
                  <a:pt x="205900" y="629953"/>
                  <a:pt x="205900" y="617380"/>
                </a:cubicBezTo>
                <a:lnTo>
                  <a:pt x="205900" y="297340"/>
                </a:lnTo>
                <a:close/>
                <a:moveTo>
                  <a:pt x="343060" y="297340"/>
                </a:moveTo>
                <a:cubicBezTo>
                  <a:pt x="343060" y="284767"/>
                  <a:pt x="332773" y="274480"/>
                  <a:pt x="320200" y="274480"/>
                </a:cubicBezTo>
                <a:cubicBezTo>
                  <a:pt x="307627" y="274480"/>
                  <a:pt x="297340" y="284767"/>
                  <a:pt x="297340" y="297340"/>
                </a:cubicBezTo>
                <a:lnTo>
                  <a:pt x="297340" y="617380"/>
                </a:lnTo>
                <a:cubicBezTo>
                  <a:pt x="297340" y="629953"/>
                  <a:pt x="307627" y="640240"/>
                  <a:pt x="320200" y="640240"/>
                </a:cubicBezTo>
                <a:cubicBezTo>
                  <a:pt x="332773" y="640240"/>
                  <a:pt x="343060" y="629953"/>
                  <a:pt x="343060" y="617380"/>
                </a:cubicBezTo>
                <a:lnTo>
                  <a:pt x="343060" y="297340"/>
                </a:lnTo>
                <a:close/>
                <a:moveTo>
                  <a:pt x="480220" y="297340"/>
                </a:moveTo>
                <a:cubicBezTo>
                  <a:pt x="480220" y="284767"/>
                  <a:pt x="469933" y="274480"/>
                  <a:pt x="457360" y="274480"/>
                </a:cubicBezTo>
                <a:cubicBezTo>
                  <a:pt x="444787" y="274480"/>
                  <a:pt x="434500" y="284767"/>
                  <a:pt x="434500" y="297340"/>
                </a:cubicBezTo>
                <a:lnTo>
                  <a:pt x="434500" y="617380"/>
                </a:lnTo>
                <a:cubicBezTo>
                  <a:pt x="434500" y="629953"/>
                  <a:pt x="444787" y="640240"/>
                  <a:pt x="457360" y="640240"/>
                </a:cubicBezTo>
                <a:cubicBezTo>
                  <a:pt x="469933" y="640240"/>
                  <a:pt x="480220" y="629953"/>
                  <a:pt x="480220" y="617380"/>
                </a:cubicBezTo>
                <a:lnTo>
                  <a:pt x="480220" y="297340"/>
                </a:lnTo>
                <a:close/>
              </a:path>
            </a:pathLst>
          </a:custGeom>
          <a:solidFill>
            <a:srgbClr val="910830"/>
          </a:solidFill>
          <a:ln w="1424" cap="flat">
            <a:noFill/>
            <a:prstDash val="solid"/>
            <a:miter/>
          </a:ln>
        </p:spPr>
        <p:txBody>
          <a:bodyPr rtlCol="0" anchor="ctr"/>
          <a:lstStyle/>
          <a:p>
            <a:endParaRPr lang="en-GB"/>
          </a:p>
        </p:txBody>
      </p:sp>
      <p:sp>
        <p:nvSpPr>
          <p:cNvPr id="248" name="Grafik 379">
            <a:extLst>
              <a:ext uri="{FF2B5EF4-FFF2-40B4-BE49-F238E27FC236}">
                <a16:creationId xmlns:a16="http://schemas.microsoft.com/office/drawing/2014/main" id="{09161591-B4B6-4A71-ABE5-F1EC0E450CB4}"/>
              </a:ext>
            </a:extLst>
          </p:cNvPr>
          <p:cNvSpPr/>
          <p:nvPr/>
        </p:nvSpPr>
        <p:spPr>
          <a:xfrm>
            <a:off x="8139100" y="5138702"/>
            <a:ext cx="357767" cy="477023"/>
          </a:xfrm>
          <a:custGeom>
            <a:avLst/>
            <a:gdLst>
              <a:gd name="connsiteX0" fmla="*/ 540663 w 548640"/>
              <a:gd name="connsiteY0" fmla="*/ 540937 h 731520"/>
              <a:gd name="connsiteX1" fmla="*/ 426520 w 548640"/>
              <a:gd name="connsiteY1" fmla="*/ 411650 h 731520"/>
              <a:gd name="connsiteX2" fmla="*/ 470283 w 548640"/>
              <a:gd name="connsiteY2" fmla="*/ 411650 h 731520"/>
              <a:gd name="connsiteX3" fmla="*/ 499972 w 548640"/>
              <a:gd name="connsiteY3" fmla="*/ 392990 h 731520"/>
              <a:gd name="connsiteX4" fmla="*/ 495286 w 548640"/>
              <a:gd name="connsiteY4" fmla="*/ 358629 h 731520"/>
              <a:gd name="connsiteX5" fmla="*/ 383658 w 548640"/>
              <a:gd name="connsiteY5" fmla="*/ 228770 h 731520"/>
              <a:gd name="connsiteX6" fmla="*/ 424934 w 548640"/>
              <a:gd name="connsiteY6" fmla="*/ 228770 h 731520"/>
              <a:gd name="connsiteX7" fmla="*/ 454738 w 548640"/>
              <a:gd name="connsiteY7" fmla="*/ 209324 h 731520"/>
              <a:gd name="connsiteX8" fmla="*/ 448680 w 548640"/>
              <a:gd name="connsiteY8" fmla="*/ 174920 h 731520"/>
              <a:gd name="connsiteX9" fmla="*/ 291132 w 548640"/>
              <a:gd name="connsiteY9" fmla="*/ 7071 h 731520"/>
              <a:gd name="connsiteX10" fmla="*/ 257813 w 548640"/>
              <a:gd name="connsiteY10" fmla="*/ 7071 h 731520"/>
              <a:gd name="connsiteX11" fmla="*/ 100251 w 548640"/>
              <a:gd name="connsiteY11" fmla="*/ 174920 h 731520"/>
              <a:gd name="connsiteX12" fmla="*/ 94193 w 548640"/>
              <a:gd name="connsiteY12" fmla="*/ 209324 h 731520"/>
              <a:gd name="connsiteX13" fmla="*/ 124011 w 548640"/>
              <a:gd name="connsiteY13" fmla="*/ 228770 h 731520"/>
              <a:gd name="connsiteX14" fmla="*/ 165288 w 548640"/>
              <a:gd name="connsiteY14" fmla="*/ 228770 h 731520"/>
              <a:gd name="connsiteX15" fmla="*/ 53645 w 548640"/>
              <a:gd name="connsiteY15" fmla="*/ 358657 h 731520"/>
              <a:gd name="connsiteX16" fmla="*/ 48973 w 548640"/>
              <a:gd name="connsiteY16" fmla="*/ 393005 h 731520"/>
              <a:gd name="connsiteX17" fmla="*/ 78663 w 548640"/>
              <a:gd name="connsiteY17" fmla="*/ 411650 h 731520"/>
              <a:gd name="connsiteX18" fmla="*/ 122425 w 548640"/>
              <a:gd name="connsiteY18" fmla="*/ 411650 h 731520"/>
              <a:gd name="connsiteX19" fmla="*/ 8282 w 548640"/>
              <a:gd name="connsiteY19" fmla="*/ 540937 h 731520"/>
              <a:gd name="connsiteX20" fmla="*/ 3196 w 548640"/>
              <a:gd name="connsiteY20" fmla="*/ 575599 h 731520"/>
              <a:gd name="connsiteX21" fmla="*/ 33214 w 548640"/>
              <a:gd name="connsiteY21" fmla="*/ 594530 h 731520"/>
              <a:gd name="connsiteX22" fmla="*/ 228753 w 548640"/>
              <a:gd name="connsiteY22" fmla="*/ 594530 h 731520"/>
              <a:gd name="connsiteX23" fmla="*/ 228753 w 548640"/>
              <a:gd name="connsiteY23" fmla="*/ 629463 h 731520"/>
              <a:gd name="connsiteX24" fmla="*/ 185476 w 548640"/>
              <a:gd name="connsiteY24" fmla="*/ 698614 h 731520"/>
              <a:gd name="connsiteX25" fmla="*/ 205921 w 548640"/>
              <a:gd name="connsiteY25" fmla="*/ 731704 h 731520"/>
              <a:gd name="connsiteX26" fmla="*/ 343024 w 548640"/>
              <a:gd name="connsiteY26" fmla="*/ 731704 h 731520"/>
              <a:gd name="connsiteX27" fmla="*/ 363470 w 548640"/>
              <a:gd name="connsiteY27" fmla="*/ 698614 h 731520"/>
              <a:gd name="connsiteX28" fmla="*/ 320193 w 548640"/>
              <a:gd name="connsiteY28" fmla="*/ 629463 h 731520"/>
              <a:gd name="connsiteX29" fmla="*/ 320193 w 548640"/>
              <a:gd name="connsiteY29" fmla="*/ 594530 h 731520"/>
              <a:gd name="connsiteX30" fmla="*/ 515731 w 548640"/>
              <a:gd name="connsiteY30" fmla="*/ 594530 h 731520"/>
              <a:gd name="connsiteX31" fmla="*/ 545749 w 548640"/>
              <a:gd name="connsiteY31" fmla="*/ 575599 h 731520"/>
              <a:gd name="connsiteX32" fmla="*/ 540663 w 548640"/>
              <a:gd name="connsiteY32" fmla="*/ 54093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48640" h="731520">
                <a:moveTo>
                  <a:pt x="540663" y="540937"/>
                </a:moveTo>
                <a:lnTo>
                  <a:pt x="426520" y="411650"/>
                </a:lnTo>
                <a:lnTo>
                  <a:pt x="470283" y="411650"/>
                </a:lnTo>
                <a:cubicBezTo>
                  <a:pt x="483156" y="411650"/>
                  <a:pt x="494543" y="404506"/>
                  <a:pt x="499972" y="392990"/>
                </a:cubicBezTo>
                <a:cubicBezTo>
                  <a:pt x="505402" y="381503"/>
                  <a:pt x="503616" y="368330"/>
                  <a:pt x="495286" y="358629"/>
                </a:cubicBezTo>
                <a:lnTo>
                  <a:pt x="383658" y="228770"/>
                </a:lnTo>
                <a:lnTo>
                  <a:pt x="424934" y="228770"/>
                </a:lnTo>
                <a:cubicBezTo>
                  <a:pt x="437936" y="228770"/>
                  <a:pt x="449652" y="221126"/>
                  <a:pt x="454738" y="209324"/>
                </a:cubicBezTo>
                <a:cubicBezTo>
                  <a:pt x="459767" y="197709"/>
                  <a:pt x="457396" y="184193"/>
                  <a:pt x="448680" y="174920"/>
                </a:cubicBezTo>
                <a:lnTo>
                  <a:pt x="291132" y="7071"/>
                </a:lnTo>
                <a:cubicBezTo>
                  <a:pt x="282517" y="-2145"/>
                  <a:pt x="266443" y="-2145"/>
                  <a:pt x="257813" y="7071"/>
                </a:cubicBezTo>
                <a:lnTo>
                  <a:pt x="100251" y="174920"/>
                </a:lnTo>
                <a:cubicBezTo>
                  <a:pt x="91536" y="184193"/>
                  <a:pt x="89178" y="197709"/>
                  <a:pt x="94193" y="209324"/>
                </a:cubicBezTo>
                <a:cubicBezTo>
                  <a:pt x="99279" y="221126"/>
                  <a:pt x="111009" y="228770"/>
                  <a:pt x="124011" y="228770"/>
                </a:cubicBezTo>
                <a:lnTo>
                  <a:pt x="165288" y="228770"/>
                </a:lnTo>
                <a:lnTo>
                  <a:pt x="53645" y="358657"/>
                </a:lnTo>
                <a:cubicBezTo>
                  <a:pt x="45344" y="368344"/>
                  <a:pt x="43558" y="381503"/>
                  <a:pt x="48973" y="393005"/>
                </a:cubicBezTo>
                <a:cubicBezTo>
                  <a:pt x="54402" y="404506"/>
                  <a:pt x="65775" y="411650"/>
                  <a:pt x="78663" y="411650"/>
                </a:cubicBezTo>
                <a:lnTo>
                  <a:pt x="122425" y="411650"/>
                </a:lnTo>
                <a:lnTo>
                  <a:pt x="8282" y="540937"/>
                </a:lnTo>
                <a:cubicBezTo>
                  <a:pt x="-290" y="550639"/>
                  <a:pt x="-2233" y="563926"/>
                  <a:pt x="3196" y="575599"/>
                </a:cubicBezTo>
                <a:cubicBezTo>
                  <a:pt x="8554" y="587100"/>
                  <a:pt x="20341" y="594530"/>
                  <a:pt x="33214" y="594530"/>
                </a:cubicBezTo>
                <a:lnTo>
                  <a:pt x="228753" y="594530"/>
                </a:lnTo>
                <a:lnTo>
                  <a:pt x="228753" y="629463"/>
                </a:lnTo>
                <a:lnTo>
                  <a:pt x="185476" y="698614"/>
                </a:lnTo>
                <a:cubicBezTo>
                  <a:pt x="177875" y="713816"/>
                  <a:pt x="188933" y="731704"/>
                  <a:pt x="205921" y="731704"/>
                </a:cubicBezTo>
                <a:lnTo>
                  <a:pt x="343024" y="731704"/>
                </a:lnTo>
                <a:cubicBezTo>
                  <a:pt x="360012" y="731704"/>
                  <a:pt x="371070" y="713816"/>
                  <a:pt x="363470" y="698614"/>
                </a:cubicBezTo>
                <a:lnTo>
                  <a:pt x="320193" y="629463"/>
                </a:lnTo>
                <a:lnTo>
                  <a:pt x="320193" y="594530"/>
                </a:lnTo>
                <a:lnTo>
                  <a:pt x="515731" y="594530"/>
                </a:lnTo>
                <a:cubicBezTo>
                  <a:pt x="528604" y="594530"/>
                  <a:pt x="540392" y="587100"/>
                  <a:pt x="545749" y="575599"/>
                </a:cubicBezTo>
                <a:cubicBezTo>
                  <a:pt x="551179" y="563926"/>
                  <a:pt x="549236" y="550639"/>
                  <a:pt x="540663" y="540937"/>
                </a:cubicBezTo>
                <a:close/>
              </a:path>
            </a:pathLst>
          </a:custGeom>
          <a:solidFill>
            <a:srgbClr val="910830"/>
          </a:solidFill>
          <a:ln w="1414" cap="flat">
            <a:noFill/>
            <a:prstDash val="solid"/>
            <a:miter/>
          </a:ln>
        </p:spPr>
        <p:txBody>
          <a:bodyPr rtlCol="0" anchor="ctr"/>
          <a:lstStyle/>
          <a:p>
            <a:endParaRPr lang="en-GB"/>
          </a:p>
        </p:txBody>
      </p:sp>
      <p:sp>
        <p:nvSpPr>
          <p:cNvPr id="249" name="Grafik 380">
            <a:extLst>
              <a:ext uri="{FF2B5EF4-FFF2-40B4-BE49-F238E27FC236}">
                <a16:creationId xmlns:a16="http://schemas.microsoft.com/office/drawing/2014/main" id="{BA9387AE-3789-40C2-A6B3-94094AB2CB69}"/>
              </a:ext>
            </a:extLst>
          </p:cNvPr>
          <p:cNvSpPr/>
          <p:nvPr/>
        </p:nvSpPr>
        <p:spPr>
          <a:xfrm>
            <a:off x="5315317" y="5138708"/>
            <a:ext cx="536651" cy="477023"/>
          </a:xfrm>
          <a:custGeom>
            <a:avLst/>
            <a:gdLst>
              <a:gd name="connsiteX0" fmla="*/ 788830 w 822960"/>
              <a:gd name="connsiteY0" fmla="*/ 91600 h 731520"/>
              <a:gd name="connsiteX1" fmla="*/ 640240 w 822960"/>
              <a:gd name="connsiteY1" fmla="*/ 91600 h 731520"/>
              <a:gd name="connsiteX2" fmla="*/ 640240 w 822960"/>
              <a:gd name="connsiteY2" fmla="*/ 34450 h 731520"/>
              <a:gd name="connsiteX3" fmla="*/ 605950 w 822960"/>
              <a:gd name="connsiteY3" fmla="*/ 160 h 731520"/>
              <a:gd name="connsiteX4" fmla="*/ 217330 w 822960"/>
              <a:gd name="connsiteY4" fmla="*/ 160 h 731520"/>
              <a:gd name="connsiteX5" fmla="*/ 183040 w 822960"/>
              <a:gd name="connsiteY5" fmla="*/ 34450 h 731520"/>
              <a:gd name="connsiteX6" fmla="*/ 183040 w 822960"/>
              <a:gd name="connsiteY6" fmla="*/ 91600 h 731520"/>
              <a:gd name="connsiteX7" fmla="*/ 34450 w 822960"/>
              <a:gd name="connsiteY7" fmla="*/ 91600 h 731520"/>
              <a:gd name="connsiteX8" fmla="*/ 160 w 822960"/>
              <a:gd name="connsiteY8" fmla="*/ 125890 h 731520"/>
              <a:gd name="connsiteX9" fmla="*/ 160 w 822960"/>
              <a:gd name="connsiteY9" fmla="*/ 205900 h 731520"/>
              <a:gd name="connsiteX10" fmla="*/ 88600 w 822960"/>
              <a:gd name="connsiteY10" fmla="*/ 349775 h 731520"/>
              <a:gd name="connsiteX11" fmla="*/ 245762 w 822960"/>
              <a:gd name="connsiteY11" fmla="*/ 409354 h 731520"/>
              <a:gd name="connsiteX12" fmla="*/ 343060 w 822960"/>
              <a:gd name="connsiteY12" fmla="*/ 514510 h 731520"/>
              <a:gd name="connsiteX13" fmla="*/ 343060 w 822960"/>
              <a:gd name="connsiteY13" fmla="*/ 617380 h 731520"/>
              <a:gd name="connsiteX14" fmla="*/ 274480 w 822960"/>
              <a:gd name="connsiteY14" fmla="*/ 617380 h 731520"/>
              <a:gd name="connsiteX15" fmla="*/ 183040 w 822960"/>
              <a:gd name="connsiteY15" fmla="*/ 697390 h 731520"/>
              <a:gd name="connsiteX16" fmla="*/ 183040 w 822960"/>
              <a:gd name="connsiteY16" fmla="*/ 714535 h 731520"/>
              <a:gd name="connsiteX17" fmla="*/ 200185 w 822960"/>
              <a:gd name="connsiteY17" fmla="*/ 731680 h 731520"/>
              <a:gd name="connsiteX18" fmla="*/ 623095 w 822960"/>
              <a:gd name="connsiteY18" fmla="*/ 731680 h 731520"/>
              <a:gd name="connsiteX19" fmla="*/ 640240 w 822960"/>
              <a:gd name="connsiteY19" fmla="*/ 714535 h 731520"/>
              <a:gd name="connsiteX20" fmla="*/ 640240 w 822960"/>
              <a:gd name="connsiteY20" fmla="*/ 697390 h 731520"/>
              <a:gd name="connsiteX21" fmla="*/ 548800 w 822960"/>
              <a:gd name="connsiteY21" fmla="*/ 617380 h 731520"/>
              <a:gd name="connsiteX22" fmla="*/ 480220 w 822960"/>
              <a:gd name="connsiteY22" fmla="*/ 617380 h 731520"/>
              <a:gd name="connsiteX23" fmla="*/ 480220 w 822960"/>
              <a:gd name="connsiteY23" fmla="*/ 514510 h 731520"/>
              <a:gd name="connsiteX24" fmla="*/ 577518 w 822960"/>
              <a:gd name="connsiteY24" fmla="*/ 409354 h 731520"/>
              <a:gd name="connsiteX25" fmla="*/ 734680 w 822960"/>
              <a:gd name="connsiteY25" fmla="*/ 349775 h 731520"/>
              <a:gd name="connsiteX26" fmla="*/ 823120 w 822960"/>
              <a:gd name="connsiteY26" fmla="*/ 205900 h 731520"/>
              <a:gd name="connsiteX27" fmla="*/ 823120 w 822960"/>
              <a:gd name="connsiteY27" fmla="*/ 125890 h 731520"/>
              <a:gd name="connsiteX28" fmla="*/ 788830 w 822960"/>
              <a:gd name="connsiteY28" fmla="*/ 91600 h 731520"/>
              <a:gd name="connsiteX29" fmla="*/ 142035 w 822960"/>
              <a:gd name="connsiteY29" fmla="*/ 275623 h 731520"/>
              <a:gd name="connsiteX30" fmla="*/ 91600 w 822960"/>
              <a:gd name="connsiteY30" fmla="*/ 205900 h 731520"/>
              <a:gd name="connsiteX31" fmla="*/ 91600 w 822960"/>
              <a:gd name="connsiteY31" fmla="*/ 183040 h 731520"/>
              <a:gd name="connsiteX32" fmla="*/ 183326 w 822960"/>
              <a:gd name="connsiteY32" fmla="*/ 183040 h 731520"/>
              <a:gd name="connsiteX33" fmla="*/ 201614 w 822960"/>
              <a:gd name="connsiteY33" fmla="*/ 306198 h 731520"/>
              <a:gd name="connsiteX34" fmla="*/ 142035 w 822960"/>
              <a:gd name="connsiteY34" fmla="*/ 275623 h 731520"/>
              <a:gd name="connsiteX35" fmla="*/ 731680 w 822960"/>
              <a:gd name="connsiteY35" fmla="*/ 205900 h 731520"/>
              <a:gd name="connsiteX36" fmla="*/ 681245 w 822960"/>
              <a:gd name="connsiteY36" fmla="*/ 275623 h 731520"/>
              <a:gd name="connsiteX37" fmla="*/ 621523 w 822960"/>
              <a:gd name="connsiteY37" fmla="*/ 306198 h 731520"/>
              <a:gd name="connsiteX38" fmla="*/ 639811 w 822960"/>
              <a:gd name="connsiteY38" fmla="*/ 183040 h 731520"/>
              <a:gd name="connsiteX39" fmla="*/ 731680 w 822960"/>
              <a:gd name="connsiteY39" fmla="*/ 183040 h 731520"/>
              <a:gd name="connsiteX40" fmla="*/ 731680 w 822960"/>
              <a:gd name="connsiteY40" fmla="*/ 2059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22960" h="731520">
                <a:moveTo>
                  <a:pt x="788830" y="91600"/>
                </a:moveTo>
                <a:lnTo>
                  <a:pt x="640240" y="91600"/>
                </a:lnTo>
                <a:lnTo>
                  <a:pt x="640240" y="34450"/>
                </a:lnTo>
                <a:cubicBezTo>
                  <a:pt x="640240" y="15448"/>
                  <a:pt x="624952" y="160"/>
                  <a:pt x="605950" y="160"/>
                </a:cubicBezTo>
                <a:lnTo>
                  <a:pt x="217330" y="160"/>
                </a:lnTo>
                <a:cubicBezTo>
                  <a:pt x="198328" y="160"/>
                  <a:pt x="183040" y="15448"/>
                  <a:pt x="183040" y="34450"/>
                </a:cubicBezTo>
                <a:lnTo>
                  <a:pt x="183040" y="91600"/>
                </a:lnTo>
                <a:lnTo>
                  <a:pt x="34450" y="91600"/>
                </a:lnTo>
                <a:cubicBezTo>
                  <a:pt x="15448" y="91600"/>
                  <a:pt x="160" y="106888"/>
                  <a:pt x="160" y="125890"/>
                </a:cubicBezTo>
                <a:lnTo>
                  <a:pt x="160" y="205900"/>
                </a:lnTo>
                <a:cubicBezTo>
                  <a:pt x="160" y="256906"/>
                  <a:pt x="32307" y="309341"/>
                  <a:pt x="88600" y="349775"/>
                </a:cubicBezTo>
                <a:cubicBezTo>
                  <a:pt x="133605" y="382208"/>
                  <a:pt x="188326" y="402782"/>
                  <a:pt x="245762" y="409354"/>
                </a:cubicBezTo>
                <a:cubicBezTo>
                  <a:pt x="290625" y="483792"/>
                  <a:pt x="343060" y="514510"/>
                  <a:pt x="343060" y="514510"/>
                </a:cubicBezTo>
                <a:lnTo>
                  <a:pt x="343060" y="617380"/>
                </a:lnTo>
                <a:lnTo>
                  <a:pt x="274480" y="617380"/>
                </a:lnTo>
                <a:cubicBezTo>
                  <a:pt x="224045" y="617380"/>
                  <a:pt x="183040" y="646955"/>
                  <a:pt x="183040" y="697390"/>
                </a:cubicBezTo>
                <a:lnTo>
                  <a:pt x="183040" y="714535"/>
                </a:lnTo>
                <a:cubicBezTo>
                  <a:pt x="183040" y="723965"/>
                  <a:pt x="190755" y="731680"/>
                  <a:pt x="200185" y="731680"/>
                </a:cubicBezTo>
                <a:lnTo>
                  <a:pt x="623095" y="731680"/>
                </a:lnTo>
                <a:cubicBezTo>
                  <a:pt x="632525" y="731680"/>
                  <a:pt x="640240" y="723965"/>
                  <a:pt x="640240" y="714535"/>
                </a:cubicBezTo>
                <a:lnTo>
                  <a:pt x="640240" y="697390"/>
                </a:lnTo>
                <a:cubicBezTo>
                  <a:pt x="640240" y="646955"/>
                  <a:pt x="599235" y="617380"/>
                  <a:pt x="548800" y="617380"/>
                </a:cubicBezTo>
                <a:lnTo>
                  <a:pt x="480220" y="617380"/>
                </a:lnTo>
                <a:lnTo>
                  <a:pt x="480220" y="514510"/>
                </a:lnTo>
                <a:cubicBezTo>
                  <a:pt x="480220" y="514510"/>
                  <a:pt x="532655" y="483792"/>
                  <a:pt x="577518" y="409354"/>
                </a:cubicBezTo>
                <a:cubicBezTo>
                  <a:pt x="635097" y="402782"/>
                  <a:pt x="689818" y="382208"/>
                  <a:pt x="734680" y="349775"/>
                </a:cubicBezTo>
                <a:cubicBezTo>
                  <a:pt x="790830" y="309341"/>
                  <a:pt x="823120" y="256906"/>
                  <a:pt x="823120" y="205900"/>
                </a:cubicBezTo>
                <a:lnTo>
                  <a:pt x="823120" y="125890"/>
                </a:lnTo>
                <a:cubicBezTo>
                  <a:pt x="823120" y="106888"/>
                  <a:pt x="807832" y="91600"/>
                  <a:pt x="788830" y="91600"/>
                </a:cubicBezTo>
                <a:close/>
                <a:moveTo>
                  <a:pt x="142035" y="275623"/>
                </a:moveTo>
                <a:cubicBezTo>
                  <a:pt x="107173" y="250477"/>
                  <a:pt x="91600" y="222474"/>
                  <a:pt x="91600" y="205900"/>
                </a:cubicBezTo>
                <a:lnTo>
                  <a:pt x="91600" y="183040"/>
                </a:lnTo>
                <a:lnTo>
                  <a:pt x="183326" y="183040"/>
                </a:lnTo>
                <a:cubicBezTo>
                  <a:pt x="184754" y="229617"/>
                  <a:pt x="191612" y="270480"/>
                  <a:pt x="201614" y="306198"/>
                </a:cubicBezTo>
                <a:cubicBezTo>
                  <a:pt x="180040" y="298769"/>
                  <a:pt x="159894" y="288482"/>
                  <a:pt x="142035" y="275623"/>
                </a:cubicBezTo>
                <a:close/>
                <a:moveTo>
                  <a:pt x="731680" y="205900"/>
                </a:moveTo>
                <a:cubicBezTo>
                  <a:pt x="731680" y="228903"/>
                  <a:pt x="706391" y="257478"/>
                  <a:pt x="681245" y="275623"/>
                </a:cubicBezTo>
                <a:cubicBezTo>
                  <a:pt x="663386" y="288482"/>
                  <a:pt x="643098" y="298769"/>
                  <a:pt x="621523" y="306198"/>
                </a:cubicBezTo>
                <a:cubicBezTo>
                  <a:pt x="631525" y="270480"/>
                  <a:pt x="638383" y="229617"/>
                  <a:pt x="639811" y="183040"/>
                </a:cubicBezTo>
                <a:lnTo>
                  <a:pt x="731680" y="183040"/>
                </a:lnTo>
                <a:lnTo>
                  <a:pt x="731680" y="205900"/>
                </a:lnTo>
                <a:close/>
              </a:path>
            </a:pathLst>
          </a:custGeom>
          <a:solidFill>
            <a:srgbClr val="910830"/>
          </a:solidFill>
          <a:ln w="1422" cap="flat">
            <a:noFill/>
            <a:prstDash val="solid"/>
            <a:miter/>
          </a:ln>
        </p:spPr>
        <p:txBody>
          <a:bodyPr rtlCol="0" anchor="ctr"/>
          <a:lstStyle/>
          <a:p>
            <a:endParaRPr lang="en-GB"/>
          </a:p>
        </p:txBody>
      </p:sp>
      <p:sp>
        <p:nvSpPr>
          <p:cNvPr id="250" name="Grafik 381">
            <a:extLst>
              <a:ext uri="{FF2B5EF4-FFF2-40B4-BE49-F238E27FC236}">
                <a16:creationId xmlns:a16="http://schemas.microsoft.com/office/drawing/2014/main" id="{C465123F-2B1F-4A31-AA6F-0655934DA875}"/>
              </a:ext>
            </a:extLst>
          </p:cNvPr>
          <p:cNvSpPr/>
          <p:nvPr/>
        </p:nvSpPr>
        <p:spPr>
          <a:xfrm>
            <a:off x="550766" y="5138708"/>
            <a:ext cx="596279" cy="477023"/>
          </a:xfrm>
          <a:custGeom>
            <a:avLst/>
            <a:gdLst>
              <a:gd name="connsiteX0" fmla="*/ 891701 w 914400"/>
              <a:gd name="connsiteY0" fmla="*/ 503081 h 731520"/>
              <a:gd name="connsiteX1" fmla="*/ 868841 w 914400"/>
              <a:gd name="connsiteY1" fmla="*/ 503081 h 731520"/>
              <a:gd name="connsiteX2" fmla="*/ 868841 w 914400"/>
              <a:gd name="connsiteY2" fmla="*/ 348633 h 731520"/>
              <a:gd name="connsiteX3" fmla="*/ 848695 w 914400"/>
              <a:gd name="connsiteY3" fmla="*/ 300198 h 731520"/>
              <a:gd name="connsiteX4" fmla="*/ 705963 w 914400"/>
              <a:gd name="connsiteY4" fmla="*/ 157466 h 731520"/>
              <a:gd name="connsiteX5" fmla="*/ 657529 w 914400"/>
              <a:gd name="connsiteY5" fmla="*/ 137321 h 731520"/>
              <a:gd name="connsiteX6" fmla="*/ 594521 w 914400"/>
              <a:gd name="connsiteY6" fmla="*/ 137321 h 731520"/>
              <a:gd name="connsiteX7" fmla="*/ 594521 w 914400"/>
              <a:gd name="connsiteY7" fmla="*/ 68741 h 731520"/>
              <a:gd name="connsiteX8" fmla="*/ 525941 w 914400"/>
              <a:gd name="connsiteY8" fmla="*/ 161 h 731520"/>
              <a:gd name="connsiteX9" fmla="*/ 68741 w 914400"/>
              <a:gd name="connsiteY9" fmla="*/ 161 h 731520"/>
              <a:gd name="connsiteX10" fmla="*/ 161 w 914400"/>
              <a:gd name="connsiteY10" fmla="*/ 68741 h 731520"/>
              <a:gd name="connsiteX11" fmla="*/ 161 w 914400"/>
              <a:gd name="connsiteY11" fmla="*/ 525941 h 731520"/>
              <a:gd name="connsiteX12" fmla="*/ 68741 w 914400"/>
              <a:gd name="connsiteY12" fmla="*/ 594521 h 731520"/>
              <a:gd name="connsiteX13" fmla="*/ 91601 w 914400"/>
              <a:gd name="connsiteY13" fmla="*/ 594521 h 731520"/>
              <a:gd name="connsiteX14" fmla="*/ 228761 w 914400"/>
              <a:gd name="connsiteY14" fmla="*/ 731681 h 731520"/>
              <a:gd name="connsiteX15" fmla="*/ 365921 w 914400"/>
              <a:gd name="connsiteY15" fmla="*/ 594521 h 731520"/>
              <a:gd name="connsiteX16" fmla="*/ 548801 w 914400"/>
              <a:gd name="connsiteY16" fmla="*/ 594521 h 731520"/>
              <a:gd name="connsiteX17" fmla="*/ 685961 w 914400"/>
              <a:gd name="connsiteY17" fmla="*/ 731681 h 731520"/>
              <a:gd name="connsiteX18" fmla="*/ 823121 w 914400"/>
              <a:gd name="connsiteY18" fmla="*/ 594521 h 731520"/>
              <a:gd name="connsiteX19" fmla="*/ 891701 w 914400"/>
              <a:gd name="connsiteY19" fmla="*/ 594521 h 731520"/>
              <a:gd name="connsiteX20" fmla="*/ 914561 w 914400"/>
              <a:gd name="connsiteY20" fmla="*/ 571661 h 731520"/>
              <a:gd name="connsiteX21" fmla="*/ 914561 w 914400"/>
              <a:gd name="connsiteY21" fmla="*/ 525941 h 731520"/>
              <a:gd name="connsiteX22" fmla="*/ 891701 w 914400"/>
              <a:gd name="connsiteY22" fmla="*/ 503081 h 731520"/>
              <a:gd name="connsiteX23" fmla="*/ 228761 w 914400"/>
              <a:gd name="connsiteY23" fmla="*/ 663101 h 731520"/>
              <a:gd name="connsiteX24" fmla="*/ 160181 w 914400"/>
              <a:gd name="connsiteY24" fmla="*/ 594521 h 731520"/>
              <a:gd name="connsiteX25" fmla="*/ 228761 w 914400"/>
              <a:gd name="connsiteY25" fmla="*/ 525941 h 731520"/>
              <a:gd name="connsiteX26" fmla="*/ 297341 w 914400"/>
              <a:gd name="connsiteY26" fmla="*/ 594521 h 731520"/>
              <a:gd name="connsiteX27" fmla="*/ 228761 w 914400"/>
              <a:gd name="connsiteY27" fmla="*/ 663101 h 731520"/>
              <a:gd name="connsiteX28" fmla="*/ 685961 w 914400"/>
              <a:gd name="connsiteY28" fmla="*/ 663101 h 731520"/>
              <a:gd name="connsiteX29" fmla="*/ 617381 w 914400"/>
              <a:gd name="connsiteY29" fmla="*/ 594521 h 731520"/>
              <a:gd name="connsiteX30" fmla="*/ 685961 w 914400"/>
              <a:gd name="connsiteY30" fmla="*/ 525941 h 731520"/>
              <a:gd name="connsiteX31" fmla="*/ 754541 w 914400"/>
              <a:gd name="connsiteY31" fmla="*/ 594521 h 731520"/>
              <a:gd name="connsiteX32" fmla="*/ 685961 w 914400"/>
              <a:gd name="connsiteY32" fmla="*/ 663101 h 731520"/>
              <a:gd name="connsiteX33" fmla="*/ 800261 w 914400"/>
              <a:gd name="connsiteY33" fmla="*/ 365921 h 731520"/>
              <a:gd name="connsiteX34" fmla="*/ 594521 w 914400"/>
              <a:gd name="connsiteY34" fmla="*/ 365921 h 731520"/>
              <a:gd name="connsiteX35" fmla="*/ 594521 w 914400"/>
              <a:gd name="connsiteY35" fmla="*/ 205901 h 731520"/>
              <a:gd name="connsiteX36" fmla="*/ 657529 w 914400"/>
              <a:gd name="connsiteY36" fmla="*/ 205901 h 731520"/>
              <a:gd name="connsiteX37" fmla="*/ 800261 w 914400"/>
              <a:gd name="connsiteY37" fmla="*/ 348633 h 731520"/>
              <a:gd name="connsiteX38" fmla="*/ 800261 w 914400"/>
              <a:gd name="connsiteY38" fmla="*/ 3659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914400" h="731520">
                <a:moveTo>
                  <a:pt x="891701" y="503081"/>
                </a:moveTo>
                <a:lnTo>
                  <a:pt x="868841" y="503081"/>
                </a:lnTo>
                <a:lnTo>
                  <a:pt x="868841" y="348633"/>
                </a:lnTo>
                <a:cubicBezTo>
                  <a:pt x="868841" y="330488"/>
                  <a:pt x="861554" y="313057"/>
                  <a:pt x="848695" y="300198"/>
                </a:cubicBezTo>
                <a:lnTo>
                  <a:pt x="705963" y="157466"/>
                </a:lnTo>
                <a:cubicBezTo>
                  <a:pt x="693105" y="144607"/>
                  <a:pt x="675674" y="137321"/>
                  <a:pt x="657529" y="137321"/>
                </a:cubicBezTo>
                <a:lnTo>
                  <a:pt x="594521" y="137321"/>
                </a:lnTo>
                <a:lnTo>
                  <a:pt x="594521" y="68741"/>
                </a:lnTo>
                <a:cubicBezTo>
                  <a:pt x="594521" y="30879"/>
                  <a:pt x="563803" y="161"/>
                  <a:pt x="525941" y="161"/>
                </a:cubicBezTo>
                <a:lnTo>
                  <a:pt x="68741" y="161"/>
                </a:lnTo>
                <a:cubicBezTo>
                  <a:pt x="30879" y="161"/>
                  <a:pt x="161" y="30879"/>
                  <a:pt x="161" y="68741"/>
                </a:cubicBezTo>
                <a:lnTo>
                  <a:pt x="161" y="525941"/>
                </a:lnTo>
                <a:cubicBezTo>
                  <a:pt x="161" y="563803"/>
                  <a:pt x="30879" y="594521"/>
                  <a:pt x="68741" y="594521"/>
                </a:cubicBezTo>
                <a:lnTo>
                  <a:pt x="91601" y="594521"/>
                </a:lnTo>
                <a:cubicBezTo>
                  <a:pt x="91601" y="670245"/>
                  <a:pt x="153037" y="731681"/>
                  <a:pt x="228761" y="731681"/>
                </a:cubicBezTo>
                <a:cubicBezTo>
                  <a:pt x="304485" y="731681"/>
                  <a:pt x="365921" y="670245"/>
                  <a:pt x="365921" y="594521"/>
                </a:cubicBezTo>
                <a:lnTo>
                  <a:pt x="548801" y="594521"/>
                </a:lnTo>
                <a:cubicBezTo>
                  <a:pt x="548801" y="670245"/>
                  <a:pt x="610237" y="731681"/>
                  <a:pt x="685961" y="731681"/>
                </a:cubicBezTo>
                <a:cubicBezTo>
                  <a:pt x="761685" y="731681"/>
                  <a:pt x="823121" y="670245"/>
                  <a:pt x="823121" y="594521"/>
                </a:cubicBezTo>
                <a:lnTo>
                  <a:pt x="891701" y="594521"/>
                </a:lnTo>
                <a:cubicBezTo>
                  <a:pt x="904274" y="594521"/>
                  <a:pt x="914561" y="584234"/>
                  <a:pt x="914561" y="571661"/>
                </a:cubicBezTo>
                <a:lnTo>
                  <a:pt x="914561" y="525941"/>
                </a:lnTo>
                <a:cubicBezTo>
                  <a:pt x="914561" y="513368"/>
                  <a:pt x="904274" y="503081"/>
                  <a:pt x="891701" y="503081"/>
                </a:cubicBezTo>
                <a:close/>
                <a:moveTo>
                  <a:pt x="228761" y="663101"/>
                </a:moveTo>
                <a:cubicBezTo>
                  <a:pt x="190899" y="663101"/>
                  <a:pt x="160181" y="632383"/>
                  <a:pt x="160181" y="594521"/>
                </a:cubicBezTo>
                <a:cubicBezTo>
                  <a:pt x="160181" y="556659"/>
                  <a:pt x="190899" y="525941"/>
                  <a:pt x="228761" y="525941"/>
                </a:cubicBezTo>
                <a:cubicBezTo>
                  <a:pt x="266623" y="525941"/>
                  <a:pt x="297341" y="556659"/>
                  <a:pt x="297341" y="594521"/>
                </a:cubicBezTo>
                <a:cubicBezTo>
                  <a:pt x="297341" y="632383"/>
                  <a:pt x="266623" y="663101"/>
                  <a:pt x="228761" y="663101"/>
                </a:cubicBezTo>
                <a:close/>
                <a:moveTo>
                  <a:pt x="685961" y="663101"/>
                </a:moveTo>
                <a:cubicBezTo>
                  <a:pt x="648099" y="663101"/>
                  <a:pt x="617381" y="632383"/>
                  <a:pt x="617381" y="594521"/>
                </a:cubicBezTo>
                <a:cubicBezTo>
                  <a:pt x="617381" y="556659"/>
                  <a:pt x="648099" y="525941"/>
                  <a:pt x="685961" y="525941"/>
                </a:cubicBezTo>
                <a:cubicBezTo>
                  <a:pt x="723823" y="525941"/>
                  <a:pt x="754541" y="556659"/>
                  <a:pt x="754541" y="594521"/>
                </a:cubicBezTo>
                <a:cubicBezTo>
                  <a:pt x="754541" y="632383"/>
                  <a:pt x="723823" y="663101"/>
                  <a:pt x="685961" y="663101"/>
                </a:cubicBezTo>
                <a:close/>
                <a:moveTo>
                  <a:pt x="800261" y="365921"/>
                </a:moveTo>
                <a:lnTo>
                  <a:pt x="594521" y="365921"/>
                </a:lnTo>
                <a:lnTo>
                  <a:pt x="594521" y="205901"/>
                </a:lnTo>
                <a:lnTo>
                  <a:pt x="657529" y="205901"/>
                </a:lnTo>
                <a:lnTo>
                  <a:pt x="800261" y="348633"/>
                </a:lnTo>
                <a:lnTo>
                  <a:pt x="800261" y="365921"/>
                </a:lnTo>
                <a:close/>
              </a:path>
            </a:pathLst>
          </a:custGeom>
          <a:solidFill>
            <a:srgbClr val="910830"/>
          </a:solidFill>
          <a:ln w="1429" cap="flat">
            <a:noFill/>
            <a:prstDash val="solid"/>
            <a:miter/>
          </a:ln>
        </p:spPr>
        <p:txBody>
          <a:bodyPr rtlCol="0" anchor="ctr"/>
          <a:lstStyle/>
          <a:p>
            <a:endParaRPr lang="en-GB"/>
          </a:p>
        </p:txBody>
      </p:sp>
      <p:sp>
        <p:nvSpPr>
          <p:cNvPr id="251" name="Grafik 382">
            <a:extLst>
              <a:ext uri="{FF2B5EF4-FFF2-40B4-BE49-F238E27FC236}">
                <a16:creationId xmlns:a16="http://schemas.microsoft.com/office/drawing/2014/main" id="{5CB2956C-AE37-4038-9C12-7CAB0125141C}"/>
              </a:ext>
            </a:extLst>
          </p:cNvPr>
          <p:cNvSpPr/>
          <p:nvPr/>
        </p:nvSpPr>
        <p:spPr>
          <a:xfrm>
            <a:off x="1146334" y="5138708"/>
            <a:ext cx="596279" cy="477023"/>
          </a:xfrm>
          <a:custGeom>
            <a:avLst/>
            <a:gdLst>
              <a:gd name="connsiteX0" fmla="*/ 71885 w 914400"/>
              <a:gd name="connsiteY0" fmla="*/ 536799 h 731520"/>
              <a:gd name="connsiteX1" fmla="*/ 99888 w 914400"/>
              <a:gd name="connsiteY1" fmla="*/ 552944 h 731520"/>
              <a:gd name="connsiteX2" fmla="*/ 409070 w 914400"/>
              <a:gd name="connsiteY2" fmla="*/ 470077 h 731520"/>
              <a:gd name="connsiteX3" fmla="*/ 425215 w 914400"/>
              <a:gd name="connsiteY3" fmla="*/ 442073 h 731520"/>
              <a:gd name="connsiteX4" fmla="*/ 354206 w 914400"/>
              <a:gd name="connsiteY4" fmla="*/ 177040 h 731520"/>
              <a:gd name="connsiteX5" fmla="*/ 326202 w 914400"/>
              <a:gd name="connsiteY5" fmla="*/ 160895 h 731520"/>
              <a:gd name="connsiteX6" fmla="*/ 215903 w 914400"/>
              <a:gd name="connsiteY6" fmla="*/ 190613 h 731520"/>
              <a:gd name="connsiteX7" fmla="*/ 251336 w 914400"/>
              <a:gd name="connsiteY7" fmla="*/ 323058 h 731520"/>
              <a:gd name="connsiteX8" fmla="*/ 163039 w 914400"/>
              <a:gd name="connsiteY8" fmla="*/ 346633 h 731520"/>
              <a:gd name="connsiteX9" fmla="*/ 127606 w 914400"/>
              <a:gd name="connsiteY9" fmla="*/ 214187 h 731520"/>
              <a:gd name="connsiteX10" fmla="*/ 17164 w 914400"/>
              <a:gd name="connsiteY10" fmla="*/ 243763 h 731520"/>
              <a:gd name="connsiteX11" fmla="*/ 1019 w 914400"/>
              <a:gd name="connsiteY11" fmla="*/ 271766 h 731520"/>
              <a:gd name="connsiteX12" fmla="*/ 71885 w 914400"/>
              <a:gd name="connsiteY12" fmla="*/ 536799 h 731520"/>
              <a:gd name="connsiteX13" fmla="*/ 548802 w 914400"/>
              <a:gd name="connsiteY13" fmla="*/ 161 h 731520"/>
              <a:gd name="connsiteX14" fmla="*/ 503082 w 914400"/>
              <a:gd name="connsiteY14" fmla="*/ 45881 h 731520"/>
              <a:gd name="connsiteX15" fmla="*/ 503082 w 914400"/>
              <a:gd name="connsiteY15" fmla="*/ 508224 h 731520"/>
              <a:gd name="connsiteX16" fmla="*/ 8591 w 914400"/>
              <a:gd name="connsiteY16" fmla="*/ 643098 h 731520"/>
              <a:gd name="connsiteX17" fmla="*/ 590 w 914400"/>
              <a:gd name="connsiteY17" fmla="*/ 657100 h 731520"/>
              <a:gd name="connsiteX18" fmla="*/ 18592 w 914400"/>
              <a:gd name="connsiteY18" fmla="*/ 723251 h 731520"/>
              <a:gd name="connsiteX19" fmla="*/ 32594 w 914400"/>
              <a:gd name="connsiteY19" fmla="*/ 731252 h 731520"/>
              <a:gd name="connsiteX20" fmla="*/ 595093 w 914400"/>
              <a:gd name="connsiteY20" fmla="*/ 577804 h 731520"/>
              <a:gd name="connsiteX21" fmla="*/ 754542 w 914400"/>
              <a:gd name="connsiteY21" fmla="*/ 731681 h 731520"/>
              <a:gd name="connsiteX22" fmla="*/ 914562 w 914400"/>
              <a:gd name="connsiteY22" fmla="*/ 571661 h 731520"/>
              <a:gd name="connsiteX23" fmla="*/ 914562 w 914400"/>
              <a:gd name="connsiteY23" fmla="*/ 161 h 731520"/>
              <a:gd name="connsiteX24" fmla="*/ 548802 w 914400"/>
              <a:gd name="connsiteY24" fmla="*/ 161 h 731520"/>
              <a:gd name="connsiteX25" fmla="*/ 754542 w 914400"/>
              <a:gd name="connsiteY25" fmla="*/ 640241 h 731520"/>
              <a:gd name="connsiteX26" fmla="*/ 685962 w 914400"/>
              <a:gd name="connsiteY26" fmla="*/ 571661 h 731520"/>
              <a:gd name="connsiteX27" fmla="*/ 754542 w 914400"/>
              <a:gd name="connsiteY27" fmla="*/ 503081 h 731520"/>
              <a:gd name="connsiteX28" fmla="*/ 823122 w 914400"/>
              <a:gd name="connsiteY28" fmla="*/ 571661 h 731520"/>
              <a:gd name="connsiteX29" fmla="*/ 754542 w 914400"/>
              <a:gd name="connsiteY29" fmla="*/ 6402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914400" h="731520">
                <a:moveTo>
                  <a:pt x="71885" y="536799"/>
                </a:moveTo>
                <a:cubicBezTo>
                  <a:pt x="75171" y="548944"/>
                  <a:pt x="87744" y="556230"/>
                  <a:pt x="99888" y="552944"/>
                </a:cubicBezTo>
                <a:lnTo>
                  <a:pt x="409070" y="470077"/>
                </a:lnTo>
                <a:cubicBezTo>
                  <a:pt x="421214" y="466791"/>
                  <a:pt x="428501" y="454217"/>
                  <a:pt x="425215" y="442073"/>
                </a:cubicBezTo>
                <a:lnTo>
                  <a:pt x="354206" y="177040"/>
                </a:lnTo>
                <a:cubicBezTo>
                  <a:pt x="350920" y="164896"/>
                  <a:pt x="338347" y="157609"/>
                  <a:pt x="326202" y="160895"/>
                </a:cubicBezTo>
                <a:lnTo>
                  <a:pt x="215903" y="190613"/>
                </a:lnTo>
                <a:lnTo>
                  <a:pt x="251336" y="323058"/>
                </a:lnTo>
                <a:lnTo>
                  <a:pt x="163039" y="346633"/>
                </a:lnTo>
                <a:lnTo>
                  <a:pt x="127606" y="214187"/>
                </a:lnTo>
                <a:lnTo>
                  <a:pt x="17164" y="243763"/>
                </a:lnTo>
                <a:cubicBezTo>
                  <a:pt x="5019" y="247049"/>
                  <a:pt x="-2267" y="259622"/>
                  <a:pt x="1019" y="271766"/>
                </a:cubicBezTo>
                <a:lnTo>
                  <a:pt x="71885" y="536799"/>
                </a:lnTo>
                <a:close/>
                <a:moveTo>
                  <a:pt x="548802" y="161"/>
                </a:moveTo>
                <a:cubicBezTo>
                  <a:pt x="523513" y="161"/>
                  <a:pt x="503082" y="20592"/>
                  <a:pt x="503082" y="45881"/>
                </a:cubicBezTo>
                <a:lnTo>
                  <a:pt x="503082" y="508224"/>
                </a:lnTo>
                <a:lnTo>
                  <a:pt x="8591" y="643098"/>
                </a:lnTo>
                <a:cubicBezTo>
                  <a:pt x="2448" y="644813"/>
                  <a:pt x="-1124" y="651099"/>
                  <a:pt x="590" y="657100"/>
                </a:cubicBezTo>
                <a:lnTo>
                  <a:pt x="18592" y="723251"/>
                </a:lnTo>
                <a:cubicBezTo>
                  <a:pt x="20307" y="729395"/>
                  <a:pt x="26593" y="732967"/>
                  <a:pt x="32594" y="731252"/>
                </a:cubicBezTo>
                <a:lnTo>
                  <a:pt x="595093" y="577804"/>
                </a:lnTo>
                <a:cubicBezTo>
                  <a:pt x="598522" y="663244"/>
                  <a:pt x="668245" y="731681"/>
                  <a:pt x="754542" y="731681"/>
                </a:cubicBezTo>
                <a:cubicBezTo>
                  <a:pt x="842981" y="731681"/>
                  <a:pt x="914562" y="660100"/>
                  <a:pt x="914562" y="571661"/>
                </a:cubicBezTo>
                <a:lnTo>
                  <a:pt x="914562" y="161"/>
                </a:lnTo>
                <a:lnTo>
                  <a:pt x="548802" y="161"/>
                </a:lnTo>
                <a:close/>
                <a:moveTo>
                  <a:pt x="754542" y="640241"/>
                </a:moveTo>
                <a:cubicBezTo>
                  <a:pt x="716680" y="640241"/>
                  <a:pt x="685962" y="609523"/>
                  <a:pt x="685962" y="571661"/>
                </a:cubicBezTo>
                <a:cubicBezTo>
                  <a:pt x="685962" y="533799"/>
                  <a:pt x="716680" y="503081"/>
                  <a:pt x="754542" y="503081"/>
                </a:cubicBezTo>
                <a:cubicBezTo>
                  <a:pt x="792403" y="503081"/>
                  <a:pt x="823122" y="533799"/>
                  <a:pt x="823122" y="571661"/>
                </a:cubicBezTo>
                <a:cubicBezTo>
                  <a:pt x="823122" y="609523"/>
                  <a:pt x="792403" y="640241"/>
                  <a:pt x="754542" y="640241"/>
                </a:cubicBezTo>
                <a:close/>
              </a:path>
            </a:pathLst>
          </a:custGeom>
          <a:solidFill>
            <a:srgbClr val="910830"/>
          </a:solidFill>
          <a:ln w="1429" cap="flat">
            <a:noFill/>
            <a:prstDash val="solid"/>
            <a:miter/>
          </a:ln>
        </p:spPr>
        <p:txBody>
          <a:bodyPr rtlCol="0" anchor="ctr"/>
          <a:lstStyle/>
          <a:p>
            <a:endParaRPr lang="en-GB"/>
          </a:p>
        </p:txBody>
      </p:sp>
      <p:sp>
        <p:nvSpPr>
          <p:cNvPr id="252" name="Grafik 383">
            <a:extLst>
              <a:ext uri="{FF2B5EF4-FFF2-40B4-BE49-F238E27FC236}">
                <a16:creationId xmlns:a16="http://schemas.microsoft.com/office/drawing/2014/main" id="{48AACBAB-6435-46A5-9EC8-56DC8AFF6A83}"/>
              </a:ext>
            </a:extLst>
          </p:cNvPr>
          <p:cNvSpPr/>
          <p:nvPr/>
        </p:nvSpPr>
        <p:spPr>
          <a:xfrm>
            <a:off x="1741903" y="5138708"/>
            <a:ext cx="596279" cy="477023"/>
          </a:xfrm>
          <a:custGeom>
            <a:avLst/>
            <a:gdLst>
              <a:gd name="connsiteX0" fmla="*/ 891701 w 914400"/>
              <a:gd name="connsiteY0" fmla="*/ 320201 h 731520"/>
              <a:gd name="connsiteX1" fmla="*/ 868841 w 914400"/>
              <a:gd name="connsiteY1" fmla="*/ 320201 h 731520"/>
              <a:gd name="connsiteX2" fmla="*/ 868841 w 914400"/>
              <a:gd name="connsiteY2" fmla="*/ 228761 h 731520"/>
              <a:gd name="connsiteX3" fmla="*/ 823121 w 914400"/>
              <a:gd name="connsiteY3" fmla="*/ 183041 h 731520"/>
              <a:gd name="connsiteX4" fmla="*/ 717965 w 914400"/>
              <a:gd name="connsiteY4" fmla="*/ 183041 h 731520"/>
              <a:gd name="connsiteX5" fmla="*/ 599121 w 914400"/>
              <a:gd name="connsiteY5" fmla="*/ 34479 h 731520"/>
              <a:gd name="connsiteX6" fmla="*/ 527712 w 914400"/>
              <a:gd name="connsiteY6" fmla="*/ 161 h 731520"/>
              <a:gd name="connsiteX7" fmla="*/ 365921 w 914400"/>
              <a:gd name="connsiteY7" fmla="*/ 161 h 731520"/>
              <a:gd name="connsiteX8" fmla="*/ 320201 w 914400"/>
              <a:gd name="connsiteY8" fmla="*/ 45881 h 731520"/>
              <a:gd name="connsiteX9" fmla="*/ 320201 w 914400"/>
              <a:gd name="connsiteY9" fmla="*/ 183041 h 731520"/>
              <a:gd name="connsiteX10" fmla="*/ 68741 w 914400"/>
              <a:gd name="connsiteY10" fmla="*/ 183041 h 731520"/>
              <a:gd name="connsiteX11" fmla="*/ 45881 w 914400"/>
              <a:gd name="connsiteY11" fmla="*/ 205901 h 731520"/>
              <a:gd name="connsiteX12" fmla="*/ 45881 w 914400"/>
              <a:gd name="connsiteY12" fmla="*/ 320201 h 731520"/>
              <a:gd name="connsiteX13" fmla="*/ 23021 w 914400"/>
              <a:gd name="connsiteY13" fmla="*/ 320201 h 731520"/>
              <a:gd name="connsiteX14" fmla="*/ 161 w 914400"/>
              <a:gd name="connsiteY14" fmla="*/ 343061 h 731520"/>
              <a:gd name="connsiteX15" fmla="*/ 161 w 914400"/>
              <a:gd name="connsiteY15" fmla="*/ 388781 h 731520"/>
              <a:gd name="connsiteX16" fmla="*/ 23021 w 914400"/>
              <a:gd name="connsiteY16" fmla="*/ 411641 h 731520"/>
              <a:gd name="connsiteX17" fmla="*/ 46909 w 914400"/>
              <a:gd name="connsiteY17" fmla="*/ 411641 h 731520"/>
              <a:gd name="connsiteX18" fmla="*/ 228761 w 914400"/>
              <a:gd name="connsiteY18" fmla="*/ 320201 h 731520"/>
              <a:gd name="connsiteX19" fmla="*/ 410612 w 914400"/>
              <a:gd name="connsiteY19" fmla="*/ 411641 h 731520"/>
              <a:gd name="connsiteX20" fmla="*/ 504124 w 914400"/>
              <a:gd name="connsiteY20" fmla="*/ 411641 h 731520"/>
              <a:gd name="connsiteX21" fmla="*/ 685975 w 914400"/>
              <a:gd name="connsiteY21" fmla="*/ 320201 h 731520"/>
              <a:gd name="connsiteX22" fmla="*/ 867826 w 914400"/>
              <a:gd name="connsiteY22" fmla="*/ 411641 h 731520"/>
              <a:gd name="connsiteX23" fmla="*/ 891701 w 914400"/>
              <a:gd name="connsiteY23" fmla="*/ 411641 h 731520"/>
              <a:gd name="connsiteX24" fmla="*/ 914561 w 914400"/>
              <a:gd name="connsiteY24" fmla="*/ 388781 h 731520"/>
              <a:gd name="connsiteX25" fmla="*/ 914561 w 914400"/>
              <a:gd name="connsiteY25" fmla="*/ 343061 h 731520"/>
              <a:gd name="connsiteX26" fmla="*/ 891701 w 914400"/>
              <a:gd name="connsiteY26" fmla="*/ 320201 h 731520"/>
              <a:gd name="connsiteX27" fmla="*/ 411641 w 914400"/>
              <a:gd name="connsiteY27" fmla="*/ 183041 h 731520"/>
              <a:gd name="connsiteX28" fmla="*/ 411641 w 914400"/>
              <a:gd name="connsiteY28" fmla="*/ 91601 h 731520"/>
              <a:gd name="connsiteX29" fmla="*/ 527712 w 914400"/>
              <a:gd name="connsiteY29" fmla="*/ 91601 h 731520"/>
              <a:gd name="connsiteX30" fmla="*/ 600864 w 914400"/>
              <a:gd name="connsiteY30" fmla="*/ 183041 h 731520"/>
              <a:gd name="connsiteX31" fmla="*/ 411641 w 914400"/>
              <a:gd name="connsiteY31" fmla="*/ 183041 h 731520"/>
              <a:gd name="connsiteX32" fmla="*/ 845981 w 914400"/>
              <a:gd name="connsiteY32" fmla="*/ 503081 h 731520"/>
              <a:gd name="connsiteX33" fmla="*/ 838551 w 914400"/>
              <a:gd name="connsiteY33" fmla="*/ 503081 h 731520"/>
              <a:gd name="connsiteX34" fmla="*/ 826193 w 914400"/>
              <a:gd name="connsiteY34" fmla="*/ 473234 h 731520"/>
              <a:gd name="connsiteX35" fmla="*/ 831436 w 914400"/>
              <a:gd name="connsiteY35" fmla="*/ 467991 h 731520"/>
              <a:gd name="connsiteX36" fmla="*/ 831436 w 914400"/>
              <a:gd name="connsiteY36" fmla="*/ 435658 h 731520"/>
              <a:gd name="connsiteX37" fmla="*/ 799103 w 914400"/>
              <a:gd name="connsiteY37" fmla="*/ 403325 h 731520"/>
              <a:gd name="connsiteX38" fmla="*/ 766771 w 914400"/>
              <a:gd name="connsiteY38" fmla="*/ 403325 h 731520"/>
              <a:gd name="connsiteX39" fmla="*/ 761527 w 914400"/>
              <a:gd name="connsiteY39" fmla="*/ 408569 h 731520"/>
              <a:gd name="connsiteX40" fmla="*/ 731681 w 914400"/>
              <a:gd name="connsiteY40" fmla="*/ 396210 h 731520"/>
              <a:gd name="connsiteX41" fmla="*/ 731681 w 914400"/>
              <a:gd name="connsiteY41" fmla="*/ 388781 h 731520"/>
              <a:gd name="connsiteX42" fmla="*/ 708821 w 914400"/>
              <a:gd name="connsiteY42" fmla="*/ 365921 h 731520"/>
              <a:gd name="connsiteX43" fmla="*/ 663101 w 914400"/>
              <a:gd name="connsiteY43" fmla="*/ 365921 h 731520"/>
              <a:gd name="connsiteX44" fmla="*/ 640241 w 914400"/>
              <a:gd name="connsiteY44" fmla="*/ 388781 h 731520"/>
              <a:gd name="connsiteX45" fmla="*/ 640241 w 914400"/>
              <a:gd name="connsiteY45" fmla="*/ 396210 h 731520"/>
              <a:gd name="connsiteX46" fmla="*/ 610394 w 914400"/>
              <a:gd name="connsiteY46" fmla="*/ 408569 h 731520"/>
              <a:gd name="connsiteX47" fmla="*/ 605151 w 914400"/>
              <a:gd name="connsiteY47" fmla="*/ 403325 h 731520"/>
              <a:gd name="connsiteX48" fmla="*/ 572818 w 914400"/>
              <a:gd name="connsiteY48" fmla="*/ 403325 h 731520"/>
              <a:gd name="connsiteX49" fmla="*/ 540485 w 914400"/>
              <a:gd name="connsiteY49" fmla="*/ 435658 h 731520"/>
              <a:gd name="connsiteX50" fmla="*/ 540485 w 914400"/>
              <a:gd name="connsiteY50" fmla="*/ 467991 h 731520"/>
              <a:gd name="connsiteX51" fmla="*/ 545729 w 914400"/>
              <a:gd name="connsiteY51" fmla="*/ 473234 h 731520"/>
              <a:gd name="connsiteX52" fmla="*/ 533370 w 914400"/>
              <a:gd name="connsiteY52" fmla="*/ 503081 h 731520"/>
              <a:gd name="connsiteX53" fmla="*/ 525941 w 914400"/>
              <a:gd name="connsiteY53" fmla="*/ 503081 h 731520"/>
              <a:gd name="connsiteX54" fmla="*/ 503081 w 914400"/>
              <a:gd name="connsiteY54" fmla="*/ 525941 h 731520"/>
              <a:gd name="connsiteX55" fmla="*/ 503081 w 914400"/>
              <a:gd name="connsiteY55" fmla="*/ 571661 h 731520"/>
              <a:gd name="connsiteX56" fmla="*/ 525941 w 914400"/>
              <a:gd name="connsiteY56" fmla="*/ 594521 h 731520"/>
              <a:gd name="connsiteX57" fmla="*/ 533370 w 914400"/>
              <a:gd name="connsiteY57" fmla="*/ 594521 h 731520"/>
              <a:gd name="connsiteX58" fmla="*/ 545729 w 914400"/>
              <a:gd name="connsiteY58" fmla="*/ 624367 h 731520"/>
              <a:gd name="connsiteX59" fmla="*/ 540485 w 914400"/>
              <a:gd name="connsiteY59" fmla="*/ 629611 h 731520"/>
              <a:gd name="connsiteX60" fmla="*/ 540485 w 914400"/>
              <a:gd name="connsiteY60" fmla="*/ 661943 h 731520"/>
              <a:gd name="connsiteX61" fmla="*/ 572818 w 914400"/>
              <a:gd name="connsiteY61" fmla="*/ 694276 h 731520"/>
              <a:gd name="connsiteX62" fmla="*/ 605151 w 914400"/>
              <a:gd name="connsiteY62" fmla="*/ 694276 h 731520"/>
              <a:gd name="connsiteX63" fmla="*/ 610394 w 914400"/>
              <a:gd name="connsiteY63" fmla="*/ 689033 h 731520"/>
              <a:gd name="connsiteX64" fmla="*/ 640255 w 914400"/>
              <a:gd name="connsiteY64" fmla="*/ 701391 h 731520"/>
              <a:gd name="connsiteX65" fmla="*/ 640255 w 914400"/>
              <a:gd name="connsiteY65" fmla="*/ 708821 h 731520"/>
              <a:gd name="connsiteX66" fmla="*/ 663115 w 914400"/>
              <a:gd name="connsiteY66" fmla="*/ 731681 h 731520"/>
              <a:gd name="connsiteX67" fmla="*/ 708835 w 914400"/>
              <a:gd name="connsiteY67" fmla="*/ 731681 h 731520"/>
              <a:gd name="connsiteX68" fmla="*/ 731695 w 914400"/>
              <a:gd name="connsiteY68" fmla="*/ 708821 h 731520"/>
              <a:gd name="connsiteX69" fmla="*/ 731695 w 914400"/>
              <a:gd name="connsiteY69" fmla="*/ 701391 h 731520"/>
              <a:gd name="connsiteX70" fmla="*/ 761556 w 914400"/>
              <a:gd name="connsiteY70" fmla="*/ 689033 h 731520"/>
              <a:gd name="connsiteX71" fmla="*/ 766799 w 914400"/>
              <a:gd name="connsiteY71" fmla="*/ 694276 h 731520"/>
              <a:gd name="connsiteX72" fmla="*/ 799132 w 914400"/>
              <a:gd name="connsiteY72" fmla="*/ 694276 h 731520"/>
              <a:gd name="connsiteX73" fmla="*/ 831465 w 914400"/>
              <a:gd name="connsiteY73" fmla="*/ 661943 h 731520"/>
              <a:gd name="connsiteX74" fmla="*/ 831465 w 914400"/>
              <a:gd name="connsiteY74" fmla="*/ 629611 h 731520"/>
              <a:gd name="connsiteX75" fmla="*/ 826221 w 914400"/>
              <a:gd name="connsiteY75" fmla="*/ 624367 h 731520"/>
              <a:gd name="connsiteX76" fmla="*/ 838580 w 914400"/>
              <a:gd name="connsiteY76" fmla="*/ 594521 h 731520"/>
              <a:gd name="connsiteX77" fmla="*/ 846009 w 914400"/>
              <a:gd name="connsiteY77" fmla="*/ 594521 h 731520"/>
              <a:gd name="connsiteX78" fmla="*/ 868869 w 914400"/>
              <a:gd name="connsiteY78" fmla="*/ 571661 h 731520"/>
              <a:gd name="connsiteX79" fmla="*/ 868869 w 914400"/>
              <a:gd name="connsiteY79" fmla="*/ 525941 h 731520"/>
              <a:gd name="connsiteX80" fmla="*/ 845981 w 914400"/>
              <a:gd name="connsiteY80" fmla="*/ 503081 h 731520"/>
              <a:gd name="connsiteX81" fmla="*/ 685961 w 914400"/>
              <a:gd name="connsiteY81" fmla="*/ 617381 h 731520"/>
              <a:gd name="connsiteX82" fmla="*/ 617381 w 914400"/>
              <a:gd name="connsiteY82" fmla="*/ 548801 h 731520"/>
              <a:gd name="connsiteX83" fmla="*/ 685961 w 914400"/>
              <a:gd name="connsiteY83" fmla="*/ 480221 h 731520"/>
              <a:gd name="connsiteX84" fmla="*/ 754541 w 914400"/>
              <a:gd name="connsiteY84" fmla="*/ 548801 h 731520"/>
              <a:gd name="connsiteX85" fmla="*/ 685961 w 914400"/>
              <a:gd name="connsiteY85" fmla="*/ 617381 h 731520"/>
              <a:gd name="connsiteX86" fmla="*/ 388781 w 914400"/>
              <a:gd name="connsiteY86" fmla="*/ 503081 h 731520"/>
              <a:gd name="connsiteX87" fmla="*/ 381351 w 914400"/>
              <a:gd name="connsiteY87" fmla="*/ 503081 h 731520"/>
              <a:gd name="connsiteX88" fmla="*/ 368993 w 914400"/>
              <a:gd name="connsiteY88" fmla="*/ 473234 h 731520"/>
              <a:gd name="connsiteX89" fmla="*/ 374236 w 914400"/>
              <a:gd name="connsiteY89" fmla="*/ 467991 h 731520"/>
              <a:gd name="connsiteX90" fmla="*/ 374236 w 914400"/>
              <a:gd name="connsiteY90" fmla="*/ 435658 h 731520"/>
              <a:gd name="connsiteX91" fmla="*/ 341903 w 914400"/>
              <a:gd name="connsiteY91" fmla="*/ 403325 h 731520"/>
              <a:gd name="connsiteX92" fmla="*/ 309571 w 914400"/>
              <a:gd name="connsiteY92" fmla="*/ 403325 h 731520"/>
              <a:gd name="connsiteX93" fmla="*/ 304327 w 914400"/>
              <a:gd name="connsiteY93" fmla="*/ 408569 h 731520"/>
              <a:gd name="connsiteX94" fmla="*/ 274481 w 914400"/>
              <a:gd name="connsiteY94" fmla="*/ 396210 h 731520"/>
              <a:gd name="connsiteX95" fmla="*/ 274481 w 914400"/>
              <a:gd name="connsiteY95" fmla="*/ 388781 h 731520"/>
              <a:gd name="connsiteX96" fmla="*/ 251621 w 914400"/>
              <a:gd name="connsiteY96" fmla="*/ 365921 h 731520"/>
              <a:gd name="connsiteX97" fmla="*/ 205901 w 914400"/>
              <a:gd name="connsiteY97" fmla="*/ 365921 h 731520"/>
              <a:gd name="connsiteX98" fmla="*/ 183041 w 914400"/>
              <a:gd name="connsiteY98" fmla="*/ 388781 h 731520"/>
              <a:gd name="connsiteX99" fmla="*/ 183041 w 914400"/>
              <a:gd name="connsiteY99" fmla="*/ 396210 h 731520"/>
              <a:gd name="connsiteX100" fmla="*/ 153194 w 914400"/>
              <a:gd name="connsiteY100" fmla="*/ 408569 h 731520"/>
              <a:gd name="connsiteX101" fmla="*/ 147951 w 914400"/>
              <a:gd name="connsiteY101" fmla="*/ 403325 h 731520"/>
              <a:gd name="connsiteX102" fmla="*/ 115618 w 914400"/>
              <a:gd name="connsiteY102" fmla="*/ 403325 h 731520"/>
              <a:gd name="connsiteX103" fmla="*/ 83285 w 914400"/>
              <a:gd name="connsiteY103" fmla="*/ 435644 h 731520"/>
              <a:gd name="connsiteX104" fmla="*/ 83285 w 914400"/>
              <a:gd name="connsiteY104" fmla="*/ 467976 h 731520"/>
              <a:gd name="connsiteX105" fmla="*/ 88529 w 914400"/>
              <a:gd name="connsiteY105" fmla="*/ 473220 h 731520"/>
              <a:gd name="connsiteX106" fmla="*/ 76170 w 914400"/>
              <a:gd name="connsiteY106" fmla="*/ 503066 h 731520"/>
              <a:gd name="connsiteX107" fmla="*/ 68741 w 914400"/>
              <a:gd name="connsiteY107" fmla="*/ 503066 h 731520"/>
              <a:gd name="connsiteX108" fmla="*/ 45881 w 914400"/>
              <a:gd name="connsiteY108" fmla="*/ 525926 h 731520"/>
              <a:gd name="connsiteX109" fmla="*/ 45881 w 914400"/>
              <a:gd name="connsiteY109" fmla="*/ 571646 h 731520"/>
              <a:gd name="connsiteX110" fmla="*/ 68741 w 914400"/>
              <a:gd name="connsiteY110" fmla="*/ 594506 h 731520"/>
              <a:gd name="connsiteX111" fmla="*/ 76170 w 914400"/>
              <a:gd name="connsiteY111" fmla="*/ 594506 h 731520"/>
              <a:gd name="connsiteX112" fmla="*/ 88529 w 914400"/>
              <a:gd name="connsiteY112" fmla="*/ 624353 h 731520"/>
              <a:gd name="connsiteX113" fmla="*/ 83285 w 914400"/>
              <a:gd name="connsiteY113" fmla="*/ 629597 h 731520"/>
              <a:gd name="connsiteX114" fmla="*/ 83285 w 914400"/>
              <a:gd name="connsiteY114" fmla="*/ 661929 h 731520"/>
              <a:gd name="connsiteX115" fmla="*/ 115618 w 914400"/>
              <a:gd name="connsiteY115" fmla="*/ 694262 h 731520"/>
              <a:gd name="connsiteX116" fmla="*/ 147951 w 914400"/>
              <a:gd name="connsiteY116" fmla="*/ 694262 h 731520"/>
              <a:gd name="connsiteX117" fmla="*/ 153194 w 914400"/>
              <a:gd name="connsiteY117" fmla="*/ 689018 h 731520"/>
              <a:gd name="connsiteX118" fmla="*/ 183055 w 914400"/>
              <a:gd name="connsiteY118" fmla="*/ 701377 h 731520"/>
              <a:gd name="connsiteX119" fmla="*/ 183055 w 914400"/>
              <a:gd name="connsiteY119" fmla="*/ 708806 h 731520"/>
              <a:gd name="connsiteX120" fmla="*/ 205915 w 914400"/>
              <a:gd name="connsiteY120" fmla="*/ 731666 h 731520"/>
              <a:gd name="connsiteX121" fmla="*/ 251635 w 914400"/>
              <a:gd name="connsiteY121" fmla="*/ 731666 h 731520"/>
              <a:gd name="connsiteX122" fmla="*/ 274495 w 914400"/>
              <a:gd name="connsiteY122" fmla="*/ 708806 h 731520"/>
              <a:gd name="connsiteX123" fmla="*/ 274495 w 914400"/>
              <a:gd name="connsiteY123" fmla="*/ 701377 h 731520"/>
              <a:gd name="connsiteX124" fmla="*/ 304356 w 914400"/>
              <a:gd name="connsiteY124" fmla="*/ 689018 h 731520"/>
              <a:gd name="connsiteX125" fmla="*/ 309599 w 914400"/>
              <a:gd name="connsiteY125" fmla="*/ 694262 h 731520"/>
              <a:gd name="connsiteX126" fmla="*/ 341932 w 914400"/>
              <a:gd name="connsiteY126" fmla="*/ 694262 h 731520"/>
              <a:gd name="connsiteX127" fmla="*/ 374265 w 914400"/>
              <a:gd name="connsiteY127" fmla="*/ 661929 h 731520"/>
              <a:gd name="connsiteX128" fmla="*/ 374265 w 914400"/>
              <a:gd name="connsiteY128" fmla="*/ 629597 h 731520"/>
              <a:gd name="connsiteX129" fmla="*/ 369021 w 914400"/>
              <a:gd name="connsiteY129" fmla="*/ 624353 h 731520"/>
              <a:gd name="connsiteX130" fmla="*/ 381380 w 914400"/>
              <a:gd name="connsiteY130" fmla="*/ 594506 h 731520"/>
              <a:gd name="connsiteX131" fmla="*/ 388809 w 914400"/>
              <a:gd name="connsiteY131" fmla="*/ 594506 h 731520"/>
              <a:gd name="connsiteX132" fmla="*/ 411669 w 914400"/>
              <a:gd name="connsiteY132" fmla="*/ 571646 h 731520"/>
              <a:gd name="connsiteX133" fmla="*/ 411669 w 914400"/>
              <a:gd name="connsiteY133" fmla="*/ 525926 h 731520"/>
              <a:gd name="connsiteX134" fmla="*/ 388781 w 914400"/>
              <a:gd name="connsiteY134" fmla="*/ 503081 h 731520"/>
              <a:gd name="connsiteX135" fmla="*/ 228761 w 914400"/>
              <a:gd name="connsiteY135" fmla="*/ 617381 h 731520"/>
              <a:gd name="connsiteX136" fmla="*/ 160181 w 914400"/>
              <a:gd name="connsiteY136" fmla="*/ 548801 h 731520"/>
              <a:gd name="connsiteX137" fmla="*/ 228761 w 914400"/>
              <a:gd name="connsiteY137" fmla="*/ 480221 h 731520"/>
              <a:gd name="connsiteX138" fmla="*/ 297341 w 914400"/>
              <a:gd name="connsiteY138" fmla="*/ 548801 h 731520"/>
              <a:gd name="connsiteX139" fmla="*/ 228761 w 914400"/>
              <a:gd name="connsiteY139" fmla="*/ 6173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914400" h="731520">
                <a:moveTo>
                  <a:pt x="891701" y="320201"/>
                </a:moveTo>
                <a:lnTo>
                  <a:pt x="868841" y="320201"/>
                </a:lnTo>
                <a:lnTo>
                  <a:pt x="868841" y="228761"/>
                </a:lnTo>
                <a:cubicBezTo>
                  <a:pt x="868841" y="203515"/>
                  <a:pt x="848367" y="183041"/>
                  <a:pt x="823121" y="183041"/>
                </a:cubicBezTo>
                <a:lnTo>
                  <a:pt x="717965" y="183041"/>
                </a:lnTo>
                <a:lnTo>
                  <a:pt x="599121" y="34479"/>
                </a:lnTo>
                <a:cubicBezTo>
                  <a:pt x="581764" y="12791"/>
                  <a:pt x="555492" y="164"/>
                  <a:pt x="527712" y="161"/>
                </a:cubicBezTo>
                <a:lnTo>
                  <a:pt x="365921" y="161"/>
                </a:lnTo>
                <a:cubicBezTo>
                  <a:pt x="340675" y="161"/>
                  <a:pt x="320201" y="20635"/>
                  <a:pt x="320201" y="45881"/>
                </a:cubicBezTo>
                <a:lnTo>
                  <a:pt x="320201" y="183041"/>
                </a:lnTo>
                <a:lnTo>
                  <a:pt x="68741" y="183041"/>
                </a:lnTo>
                <a:cubicBezTo>
                  <a:pt x="56111" y="183041"/>
                  <a:pt x="45881" y="193271"/>
                  <a:pt x="45881" y="205901"/>
                </a:cubicBezTo>
                <a:lnTo>
                  <a:pt x="45881" y="320201"/>
                </a:lnTo>
                <a:lnTo>
                  <a:pt x="23021" y="320201"/>
                </a:lnTo>
                <a:cubicBezTo>
                  <a:pt x="10391" y="320201"/>
                  <a:pt x="161" y="330431"/>
                  <a:pt x="161" y="343061"/>
                </a:cubicBezTo>
                <a:lnTo>
                  <a:pt x="161" y="388781"/>
                </a:lnTo>
                <a:cubicBezTo>
                  <a:pt x="161" y="401411"/>
                  <a:pt x="10391" y="411641"/>
                  <a:pt x="23021" y="411641"/>
                </a:cubicBezTo>
                <a:lnTo>
                  <a:pt x="46909" y="411641"/>
                </a:lnTo>
                <a:cubicBezTo>
                  <a:pt x="88643" y="356420"/>
                  <a:pt x="154209" y="320201"/>
                  <a:pt x="228761" y="320201"/>
                </a:cubicBezTo>
                <a:cubicBezTo>
                  <a:pt x="303313" y="320201"/>
                  <a:pt x="368878" y="356420"/>
                  <a:pt x="410612" y="411641"/>
                </a:cubicBezTo>
                <a:lnTo>
                  <a:pt x="504124" y="411641"/>
                </a:lnTo>
                <a:cubicBezTo>
                  <a:pt x="545858" y="356420"/>
                  <a:pt x="611423" y="320201"/>
                  <a:pt x="685975" y="320201"/>
                </a:cubicBezTo>
                <a:cubicBezTo>
                  <a:pt x="760527" y="320201"/>
                  <a:pt x="826093" y="356420"/>
                  <a:pt x="867826" y="411641"/>
                </a:cubicBezTo>
                <a:lnTo>
                  <a:pt x="891701" y="411641"/>
                </a:lnTo>
                <a:cubicBezTo>
                  <a:pt x="904331" y="411641"/>
                  <a:pt x="914561" y="401411"/>
                  <a:pt x="914561" y="388781"/>
                </a:cubicBezTo>
                <a:lnTo>
                  <a:pt x="914561" y="343061"/>
                </a:lnTo>
                <a:cubicBezTo>
                  <a:pt x="914561" y="330431"/>
                  <a:pt x="904331" y="320201"/>
                  <a:pt x="891701" y="320201"/>
                </a:cubicBezTo>
                <a:close/>
                <a:moveTo>
                  <a:pt x="411641" y="183041"/>
                </a:moveTo>
                <a:lnTo>
                  <a:pt x="411641" y="91601"/>
                </a:lnTo>
                <a:lnTo>
                  <a:pt x="527712" y="91601"/>
                </a:lnTo>
                <a:lnTo>
                  <a:pt x="600864" y="183041"/>
                </a:lnTo>
                <a:lnTo>
                  <a:pt x="411641" y="183041"/>
                </a:lnTo>
                <a:close/>
                <a:moveTo>
                  <a:pt x="845981" y="503081"/>
                </a:moveTo>
                <a:lnTo>
                  <a:pt x="838551" y="503081"/>
                </a:lnTo>
                <a:cubicBezTo>
                  <a:pt x="835408" y="492608"/>
                  <a:pt x="831307" y="482678"/>
                  <a:pt x="826193" y="473234"/>
                </a:cubicBezTo>
                <a:lnTo>
                  <a:pt x="831436" y="467991"/>
                </a:lnTo>
                <a:cubicBezTo>
                  <a:pt x="840366" y="459061"/>
                  <a:pt x="840366" y="444588"/>
                  <a:pt x="831436" y="435658"/>
                </a:cubicBezTo>
                <a:lnTo>
                  <a:pt x="799103" y="403325"/>
                </a:lnTo>
                <a:cubicBezTo>
                  <a:pt x="790174" y="394396"/>
                  <a:pt x="775701" y="394396"/>
                  <a:pt x="766771" y="403325"/>
                </a:cubicBezTo>
                <a:lnTo>
                  <a:pt x="761527" y="408569"/>
                </a:lnTo>
                <a:cubicBezTo>
                  <a:pt x="752026" y="403443"/>
                  <a:pt x="742025" y="399302"/>
                  <a:pt x="731681" y="396210"/>
                </a:cubicBezTo>
                <a:lnTo>
                  <a:pt x="731681" y="388781"/>
                </a:lnTo>
                <a:cubicBezTo>
                  <a:pt x="731681" y="376151"/>
                  <a:pt x="721451" y="365921"/>
                  <a:pt x="708821" y="365921"/>
                </a:cubicBezTo>
                <a:lnTo>
                  <a:pt x="663101" y="365921"/>
                </a:lnTo>
                <a:cubicBezTo>
                  <a:pt x="650471" y="365921"/>
                  <a:pt x="640241" y="376151"/>
                  <a:pt x="640241" y="388781"/>
                </a:cubicBezTo>
                <a:lnTo>
                  <a:pt x="640241" y="396210"/>
                </a:lnTo>
                <a:cubicBezTo>
                  <a:pt x="629768" y="399353"/>
                  <a:pt x="619838" y="403454"/>
                  <a:pt x="610394" y="408569"/>
                </a:cubicBezTo>
                <a:lnTo>
                  <a:pt x="605151" y="403325"/>
                </a:lnTo>
                <a:cubicBezTo>
                  <a:pt x="596221" y="394396"/>
                  <a:pt x="581748" y="394396"/>
                  <a:pt x="572818" y="403325"/>
                </a:cubicBezTo>
                <a:lnTo>
                  <a:pt x="540485" y="435658"/>
                </a:lnTo>
                <a:cubicBezTo>
                  <a:pt x="531556" y="444588"/>
                  <a:pt x="531556" y="459061"/>
                  <a:pt x="540485" y="467991"/>
                </a:cubicBezTo>
                <a:lnTo>
                  <a:pt x="545729" y="473234"/>
                </a:lnTo>
                <a:cubicBezTo>
                  <a:pt x="540603" y="482736"/>
                  <a:pt x="536462" y="492737"/>
                  <a:pt x="533370" y="503081"/>
                </a:cubicBezTo>
                <a:lnTo>
                  <a:pt x="525941" y="503081"/>
                </a:lnTo>
                <a:cubicBezTo>
                  <a:pt x="513311" y="503081"/>
                  <a:pt x="503081" y="513311"/>
                  <a:pt x="503081" y="525941"/>
                </a:cubicBezTo>
                <a:lnTo>
                  <a:pt x="503081" y="571661"/>
                </a:lnTo>
                <a:cubicBezTo>
                  <a:pt x="503081" y="584291"/>
                  <a:pt x="513311" y="594521"/>
                  <a:pt x="525941" y="594521"/>
                </a:cubicBezTo>
                <a:lnTo>
                  <a:pt x="533370" y="594521"/>
                </a:lnTo>
                <a:cubicBezTo>
                  <a:pt x="536514" y="604993"/>
                  <a:pt x="540614" y="614923"/>
                  <a:pt x="545729" y="624367"/>
                </a:cubicBezTo>
                <a:lnTo>
                  <a:pt x="540485" y="629611"/>
                </a:lnTo>
                <a:cubicBezTo>
                  <a:pt x="531556" y="638541"/>
                  <a:pt x="531556" y="653014"/>
                  <a:pt x="540485" y="661943"/>
                </a:cubicBezTo>
                <a:lnTo>
                  <a:pt x="572818" y="694276"/>
                </a:lnTo>
                <a:cubicBezTo>
                  <a:pt x="581748" y="703206"/>
                  <a:pt x="596221" y="703206"/>
                  <a:pt x="605151" y="694276"/>
                </a:cubicBezTo>
                <a:lnTo>
                  <a:pt x="610394" y="689033"/>
                </a:lnTo>
                <a:cubicBezTo>
                  <a:pt x="619838" y="694133"/>
                  <a:pt x="629782" y="698248"/>
                  <a:pt x="640255" y="701391"/>
                </a:cubicBezTo>
                <a:lnTo>
                  <a:pt x="640255" y="708821"/>
                </a:lnTo>
                <a:cubicBezTo>
                  <a:pt x="640255" y="721451"/>
                  <a:pt x="650485" y="731681"/>
                  <a:pt x="663115" y="731681"/>
                </a:cubicBezTo>
                <a:lnTo>
                  <a:pt x="708835" y="731681"/>
                </a:lnTo>
                <a:cubicBezTo>
                  <a:pt x="721465" y="731681"/>
                  <a:pt x="731695" y="721451"/>
                  <a:pt x="731695" y="708821"/>
                </a:cubicBezTo>
                <a:lnTo>
                  <a:pt x="731695" y="701391"/>
                </a:lnTo>
                <a:cubicBezTo>
                  <a:pt x="742168" y="698248"/>
                  <a:pt x="752098" y="694148"/>
                  <a:pt x="761556" y="689033"/>
                </a:cubicBezTo>
                <a:lnTo>
                  <a:pt x="766799" y="694276"/>
                </a:lnTo>
                <a:cubicBezTo>
                  <a:pt x="775729" y="703206"/>
                  <a:pt x="790202" y="703206"/>
                  <a:pt x="799132" y="694276"/>
                </a:cubicBezTo>
                <a:lnTo>
                  <a:pt x="831465" y="661943"/>
                </a:lnTo>
                <a:cubicBezTo>
                  <a:pt x="840394" y="653014"/>
                  <a:pt x="840394" y="638541"/>
                  <a:pt x="831465" y="629611"/>
                </a:cubicBezTo>
                <a:lnTo>
                  <a:pt x="826221" y="624367"/>
                </a:lnTo>
                <a:cubicBezTo>
                  <a:pt x="831347" y="614866"/>
                  <a:pt x="835488" y="604865"/>
                  <a:pt x="838580" y="594521"/>
                </a:cubicBezTo>
                <a:lnTo>
                  <a:pt x="846009" y="594521"/>
                </a:lnTo>
                <a:cubicBezTo>
                  <a:pt x="858639" y="594521"/>
                  <a:pt x="868869" y="584291"/>
                  <a:pt x="868869" y="571661"/>
                </a:cubicBezTo>
                <a:lnTo>
                  <a:pt x="868869" y="525941"/>
                </a:lnTo>
                <a:cubicBezTo>
                  <a:pt x="868841" y="513311"/>
                  <a:pt x="858611" y="503081"/>
                  <a:pt x="845981" y="503081"/>
                </a:cubicBezTo>
                <a:close/>
                <a:moveTo>
                  <a:pt x="685961" y="617381"/>
                </a:moveTo>
                <a:cubicBezTo>
                  <a:pt x="648085" y="617381"/>
                  <a:pt x="617381" y="586677"/>
                  <a:pt x="617381" y="548801"/>
                </a:cubicBezTo>
                <a:cubicBezTo>
                  <a:pt x="617381" y="510925"/>
                  <a:pt x="648085" y="480221"/>
                  <a:pt x="685961" y="480221"/>
                </a:cubicBezTo>
                <a:cubicBezTo>
                  <a:pt x="723837" y="480221"/>
                  <a:pt x="754541" y="510925"/>
                  <a:pt x="754541" y="548801"/>
                </a:cubicBezTo>
                <a:cubicBezTo>
                  <a:pt x="754541" y="586677"/>
                  <a:pt x="723837" y="617381"/>
                  <a:pt x="685961" y="617381"/>
                </a:cubicBezTo>
                <a:close/>
                <a:moveTo>
                  <a:pt x="388781" y="503081"/>
                </a:moveTo>
                <a:lnTo>
                  <a:pt x="381351" y="503081"/>
                </a:lnTo>
                <a:cubicBezTo>
                  <a:pt x="378208" y="492608"/>
                  <a:pt x="374108" y="482678"/>
                  <a:pt x="368993" y="473234"/>
                </a:cubicBezTo>
                <a:lnTo>
                  <a:pt x="374236" y="467991"/>
                </a:lnTo>
                <a:cubicBezTo>
                  <a:pt x="383166" y="459061"/>
                  <a:pt x="383166" y="444588"/>
                  <a:pt x="374236" y="435658"/>
                </a:cubicBezTo>
                <a:lnTo>
                  <a:pt x="341903" y="403325"/>
                </a:lnTo>
                <a:cubicBezTo>
                  <a:pt x="332974" y="394396"/>
                  <a:pt x="318501" y="394396"/>
                  <a:pt x="309571" y="403325"/>
                </a:cubicBezTo>
                <a:lnTo>
                  <a:pt x="304327" y="408569"/>
                </a:lnTo>
                <a:cubicBezTo>
                  <a:pt x="294826" y="403443"/>
                  <a:pt x="284825" y="399302"/>
                  <a:pt x="274481" y="396210"/>
                </a:cubicBezTo>
                <a:lnTo>
                  <a:pt x="274481" y="388781"/>
                </a:lnTo>
                <a:cubicBezTo>
                  <a:pt x="274481" y="376151"/>
                  <a:pt x="264251" y="365921"/>
                  <a:pt x="251621" y="365921"/>
                </a:cubicBezTo>
                <a:lnTo>
                  <a:pt x="205901" y="365921"/>
                </a:lnTo>
                <a:cubicBezTo>
                  <a:pt x="193271" y="365921"/>
                  <a:pt x="183041" y="376151"/>
                  <a:pt x="183041" y="388781"/>
                </a:cubicBezTo>
                <a:lnTo>
                  <a:pt x="183041" y="396210"/>
                </a:lnTo>
                <a:cubicBezTo>
                  <a:pt x="172568" y="399353"/>
                  <a:pt x="162638" y="403454"/>
                  <a:pt x="153194" y="408569"/>
                </a:cubicBezTo>
                <a:lnTo>
                  <a:pt x="147951" y="403325"/>
                </a:lnTo>
                <a:cubicBezTo>
                  <a:pt x="139021" y="394396"/>
                  <a:pt x="124548" y="394396"/>
                  <a:pt x="115618" y="403325"/>
                </a:cubicBezTo>
                <a:lnTo>
                  <a:pt x="83285" y="435644"/>
                </a:lnTo>
                <a:cubicBezTo>
                  <a:pt x="74356" y="444573"/>
                  <a:pt x="74356" y="459047"/>
                  <a:pt x="83285" y="467976"/>
                </a:cubicBezTo>
                <a:lnTo>
                  <a:pt x="88529" y="473220"/>
                </a:lnTo>
                <a:cubicBezTo>
                  <a:pt x="83403" y="482721"/>
                  <a:pt x="79262" y="492722"/>
                  <a:pt x="76170" y="503066"/>
                </a:cubicBezTo>
                <a:lnTo>
                  <a:pt x="68741" y="503066"/>
                </a:lnTo>
                <a:cubicBezTo>
                  <a:pt x="56111" y="503066"/>
                  <a:pt x="45881" y="513296"/>
                  <a:pt x="45881" y="525926"/>
                </a:cubicBezTo>
                <a:lnTo>
                  <a:pt x="45881" y="571646"/>
                </a:lnTo>
                <a:cubicBezTo>
                  <a:pt x="45881" y="584277"/>
                  <a:pt x="56111" y="594506"/>
                  <a:pt x="68741" y="594506"/>
                </a:cubicBezTo>
                <a:lnTo>
                  <a:pt x="76170" y="594506"/>
                </a:lnTo>
                <a:cubicBezTo>
                  <a:pt x="79313" y="604979"/>
                  <a:pt x="83414" y="614909"/>
                  <a:pt x="88529" y="624353"/>
                </a:cubicBezTo>
                <a:lnTo>
                  <a:pt x="83285" y="629597"/>
                </a:lnTo>
                <a:cubicBezTo>
                  <a:pt x="74356" y="638526"/>
                  <a:pt x="74356" y="652999"/>
                  <a:pt x="83285" y="661929"/>
                </a:cubicBezTo>
                <a:lnTo>
                  <a:pt x="115618" y="694262"/>
                </a:lnTo>
                <a:cubicBezTo>
                  <a:pt x="124548" y="703191"/>
                  <a:pt x="139021" y="703191"/>
                  <a:pt x="147951" y="694262"/>
                </a:cubicBezTo>
                <a:lnTo>
                  <a:pt x="153194" y="689018"/>
                </a:lnTo>
                <a:cubicBezTo>
                  <a:pt x="162638" y="694119"/>
                  <a:pt x="172582" y="698234"/>
                  <a:pt x="183055" y="701377"/>
                </a:cubicBezTo>
                <a:lnTo>
                  <a:pt x="183055" y="708806"/>
                </a:lnTo>
                <a:cubicBezTo>
                  <a:pt x="183055" y="721437"/>
                  <a:pt x="193285" y="731666"/>
                  <a:pt x="205915" y="731666"/>
                </a:cubicBezTo>
                <a:lnTo>
                  <a:pt x="251635" y="731666"/>
                </a:lnTo>
                <a:cubicBezTo>
                  <a:pt x="264265" y="731666"/>
                  <a:pt x="274495" y="721437"/>
                  <a:pt x="274495" y="708806"/>
                </a:cubicBezTo>
                <a:lnTo>
                  <a:pt x="274495" y="701377"/>
                </a:lnTo>
                <a:cubicBezTo>
                  <a:pt x="284968" y="698234"/>
                  <a:pt x="294898" y="694133"/>
                  <a:pt x="304356" y="689018"/>
                </a:cubicBezTo>
                <a:lnTo>
                  <a:pt x="309599" y="694262"/>
                </a:lnTo>
                <a:cubicBezTo>
                  <a:pt x="318529" y="703191"/>
                  <a:pt x="333002" y="703191"/>
                  <a:pt x="341932" y="694262"/>
                </a:cubicBezTo>
                <a:lnTo>
                  <a:pt x="374265" y="661929"/>
                </a:lnTo>
                <a:cubicBezTo>
                  <a:pt x="383194" y="652999"/>
                  <a:pt x="383194" y="638526"/>
                  <a:pt x="374265" y="629597"/>
                </a:cubicBezTo>
                <a:lnTo>
                  <a:pt x="369021" y="624353"/>
                </a:lnTo>
                <a:cubicBezTo>
                  <a:pt x="374147" y="614851"/>
                  <a:pt x="378288" y="604851"/>
                  <a:pt x="381380" y="594506"/>
                </a:cubicBezTo>
                <a:lnTo>
                  <a:pt x="388809" y="594506"/>
                </a:lnTo>
                <a:cubicBezTo>
                  <a:pt x="401439" y="594506"/>
                  <a:pt x="411669" y="584277"/>
                  <a:pt x="411669" y="571646"/>
                </a:cubicBezTo>
                <a:lnTo>
                  <a:pt x="411669" y="525926"/>
                </a:lnTo>
                <a:cubicBezTo>
                  <a:pt x="411641" y="513311"/>
                  <a:pt x="401411" y="503081"/>
                  <a:pt x="388781" y="503081"/>
                </a:cubicBezTo>
                <a:close/>
                <a:moveTo>
                  <a:pt x="228761" y="617381"/>
                </a:moveTo>
                <a:cubicBezTo>
                  <a:pt x="190885" y="617381"/>
                  <a:pt x="160181" y="586677"/>
                  <a:pt x="160181" y="548801"/>
                </a:cubicBezTo>
                <a:cubicBezTo>
                  <a:pt x="160181" y="510925"/>
                  <a:pt x="190885" y="480221"/>
                  <a:pt x="228761" y="480221"/>
                </a:cubicBezTo>
                <a:cubicBezTo>
                  <a:pt x="266637" y="480221"/>
                  <a:pt x="297341" y="510925"/>
                  <a:pt x="297341" y="548801"/>
                </a:cubicBezTo>
                <a:cubicBezTo>
                  <a:pt x="297341" y="586677"/>
                  <a:pt x="266637" y="617381"/>
                  <a:pt x="228761" y="617381"/>
                </a:cubicBezTo>
                <a:close/>
              </a:path>
            </a:pathLst>
          </a:custGeom>
          <a:solidFill>
            <a:srgbClr val="910830"/>
          </a:solidFill>
          <a:ln w="1429" cap="flat">
            <a:noFill/>
            <a:prstDash val="solid"/>
            <a:miter/>
          </a:ln>
        </p:spPr>
        <p:txBody>
          <a:bodyPr rtlCol="0" anchor="ctr"/>
          <a:lstStyle/>
          <a:p>
            <a:endParaRPr lang="en-GB"/>
          </a:p>
        </p:txBody>
      </p:sp>
      <p:sp>
        <p:nvSpPr>
          <p:cNvPr id="253" name="Grafik 384">
            <a:extLst>
              <a:ext uri="{FF2B5EF4-FFF2-40B4-BE49-F238E27FC236}">
                <a16:creationId xmlns:a16="http://schemas.microsoft.com/office/drawing/2014/main" id="{4A7BBE68-5165-4DF6-809B-B3DB342E4E92}"/>
              </a:ext>
            </a:extLst>
          </p:cNvPr>
          <p:cNvSpPr/>
          <p:nvPr/>
        </p:nvSpPr>
        <p:spPr>
          <a:xfrm>
            <a:off x="2337472" y="5168522"/>
            <a:ext cx="596279" cy="417395"/>
          </a:xfrm>
          <a:custGeom>
            <a:avLst/>
            <a:gdLst>
              <a:gd name="connsiteX0" fmla="*/ 887843 w 914400"/>
              <a:gd name="connsiteY0" fmla="*/ 293483 h 640080"/>
              <a:gd name="connsiteX1" fmla="*/ 804261 w 914400"/>
              <a:gd name="connsiteY1" fmla="*/ 209901 h 640080"/>
              <a:gd name="connsiteX2" fmla="*/ 739539 w 914400"/>
              <a:gd name="connsiteY2" fmla="*/ 183184 h 640080"/>
              <a:gd name="connsiteX3" fmla="*/ 685961 w 914400"/>
              <a:gd name="connsiteY3" fmla="*/ 183184 h 640080"/>
              <a:gd name="connsiteX4" fmla="*/ 685961 w 914400"/>
              <a:gd name="connsiteY4" fmla="*/ 45881 h 640080"/>
              <a:gd name="connsiteX5" fmla="*/ 640241 w 914400"/>
              <a:gd name="connsiteY5" fmla="*/ 161 h 640080"/>
              <a:gd name="connsiteX6" fmla="*/ 45881 w 914400"/>
              <a:gd name="connsiteY6" fmla="*/ 161 h 640080"/>
              <a:gd name="connsiteX7" fmla="*/ 161 w 914400"/>
              <a:gd name="connsiteY7" fmla="*/ 45881 h 640080"/>
              <a:gd name="connsiteX8" fmla="*/ 161 w 914400"/>
              <a:gd name="connsiteY8" fmla="*/ 525941 h 640080"/>
              <a:gd name="connsiteX9" fmla="*/ 114461 w 914400"/>
              <a:gd name="connsiteY9" fmla="*/ 640241 h 640080"/>
              <a:gd name="connsiteX10" fmla="*/ 205901 w 914400"/>
              <a:gd name="connsiteY10" fmla="*/ 593949 h 640080"/>
              <a:gd name="connsiteX11" fmla="*/ 297341 w 914400"/>
              <a:gd name="connsiteY11" fmla="*/ 640241 h 640080"/>
              <a:gd name="connsiteX12" fmla="*/ 411641 w 914400"/>
              <a:gd name="connsiteY12" fmla="*/ 525941 h 640080"/>
              <a:gd name="connsiteX13" fmla="*/ 409355 w 914400"/>
              <a:gd name="connsiteY13" fmla="*/ 503081 h 640080"/>
              <a:gd name="connsiteX14" fmla="*/ 642527 w 914400"/>
              <a:gd name="connsiteY14" fmla="*/ 503081 h 640080"/>
              <a:gd name="connsiteX15" fmla="*/ 640241 w 914400"/>
              <a:gd name="connsiteY15" fmla="*/ 525941 h 640080"/>
              <a:gd name="connsiteX16" fmla="*/ 754541 w 914400"/>
              <a:gd name="connsiteY16" fmla="*/ 640241 h 640080"/>
              <a:gd name="connsiteX17" fmla="*/ 868841 w 914400"/>
              <a:gd name="connsiteY17" fmla="*/ 525941 h 640080"/>
              <a:gd name="connsiteX18" fmla="*/ 866555 w 914400"/>
              <a:gd name="connsiteY18" fmla="*/ 503081 h 640080"/>
              <a:gd name="connsiteX19" fmla="*/ 891701 w 914400"/>
              <a:gd name="connsiteY19" fmla="*/ 503081 h 640080"/>
              <a:gd name="connsiteX20" fmla="*/ 914561 w 914400"/>
              <a:gd name="connsiteY20" fmla="*/ 480221 h 640080"/>
              <a:gd name="connsiteX21" fmla="*/ 914561 w 914400"/>
              <a:gd name="connsiteY21" fmla="*/ 358063 h 640080"/>
              <a:gd name="connsiteX22" fmla="*/ 887843 w 914400"/>
              <a:gd name="connsiteY22" fmla="*/ 293483 h 640080"/>
              <a:gd name="connsiteX23" fmla="*/ 114461 w 914400"/>
              <a:gd name="connsiteY23" fmla="*/ 571661 h 640080"/>
              <a:gd name="connsiteX24" fmla="*/ 68741 w 914400"/>
              <a:gd name="connsiteY24" fmla="*/ 525941 h 640080"/>
              <a:gd name="connsiteX25" fmla="*/ 114461 w 914400"/>
              <a:gd name="connsiteY25" fmla="*/ 480221 h 640080"/>
              <a:gd name="connsiteX26" fmla="*/ 160181 w 914400"/>
              <a:gd name="connsiteY26" fmla="*/ 525941 h 640080"/>
              <a:gd name="connsiteX27" fmla="*/ 114461 w 914400"/>
              <a:gd name="connsiteY27" fmla="*/ 571661 h 640080"/>
              <a:gd name="connsiteX28" fmla="*/ 297341 w 914400"/>
              <a:gd name="connsiteY28" fmla="*/ 571661 h 640080"/>
              <a:gd name="connsiteX29" fmla="*/ 251621 w 914400"/>
              <a:gd name="connsiteY29" fmla="*/ 525941 h 640080"/>
              <a:gd name="connsiteX30" fmla="*/ 297341 w 914400"/>
              <a:gd name="connsiteY30" fmla="*/ 480221 h 640080"/>
              <a:gd name="connsiteX31" fmla="*/ 343061 w 914400"/>
              <a:gd name="connsiteY31" fmla="*/ 525941 h 640080"/>
              <a:gd name="connsiteX32" fmla="*/ 297341 w 914400"/>
              <a:gd name="connsiteY32" fmla="*/ 571661 h 640080"/>
              <a:gd name="connsiteX33" fmla="*/ 685961 w 914400"/>
              <a:gd name="connsiteY33" fmla="*/ 251621 h 640080"/>
              <a:gd name="connsiteX34" fmla="*/ 739539 w 914400"/>
              <a:gd name="connsiteY34" fmla="*/ 251621 h 640080"/>
              <a:gd name="connsiteX35" fmla="*/ 755684 w 914400"/>
              <a:gd name="connsiteY35" fmla="*/ 258336 h 640080"/>
              <a:gd name="connsiteX36" fmla="*/ 817549 w 914400"/>
              <a:gd name="connsiteY36" fmla="*/ 320201 h 640080"/>
              <a:gd name="connsiteX37" fmla="*/ 685961 w 914400"/>
              <a:gd name="connsiteY37" fmla="*/ 320201 h 640080"/>
              <a:gd name="connsiteX38" fmla="*/ 685961 w 914400"/>
              <a:gd name="connsiteY38" fmla="*/ 251621 h 640080"/>
              <a:gd name="connsiteX39" fmla="*/ 754541 w 914400"/>
              <a:gd name="connsiteY39" fmla="*/ 571661 h 640080"/>
              <a:gd name="connsiteX40" fmla="*/ 708821 w 914400"/>
              <a:gd name="connsiteY40" fmla="*/ 525941 h 640080"/>
              <a:gd name="connsiteX41" fmla="*/ 754541 w 914400"/>
              <a:gd name="connsiteY41" fmla="*/ 480221 h 640080"/>
              <a:gd name="connsiteX42" fmla="*/ 800261 w 914400"/>
              <a:gd name="connsiteY42" fmla="*/ 525941 h 640080"/>
              <a:gd name="connsiteX43" fmla="*/ 754541 w 914400"/>
              <a:gd name="connsiteY43" fmla="*/ 57166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914400" h="640080">
                <a:moveTo>
                  <a:pt x="887843" y="293483"/>
                </a:moveTo>
                <a:lnTo>
                  <a:pt x="804261" y="209901"/>
                </a:lnTo>
                <a:cubicBezTo>
                  <a:pt x="787116" y="192756"/>
                  <a:pt x="763828" y="183184"/>
                  <a:pt x="739539" y="183184"/>
                </a:cubicBezTo>
                <a:lnTo>
                  <a:pt x="685961" y="183184"/>
                </a:lnTo>
                <a:lnTo>
                  <a:pt x="685961" y="45881"/>
                </a:lnTo>
                <a:cubicBezTo>
                  <a:pt x="685961" y="20592"/>
                  <a:pt x="665530" y="161"/>
                  <a:pt x="640241" y="161"/>
                </a:cubicBezTo>
                <a:lnTo>
                  <a:pt x="45881" y="161"/>
                </a:lnTo>
                <a:cubicBezTo>
                  <a:pt x="20592" y="161"/>
                  <a:pt x="161" y="20592"/>
                  <a:pt x="161" y="45881"/>
                </a:cubicBezTo>
                <a:lnTo>
                  <a:pt x="161" y="525941"/>
                </a:lnTo>
                <a:cubicBezTo>
                  <a:pt x="161" y="589092"/>
                  <a:pt x="51310" y="640241"/>
                  <a:pt x="114461" y="640241"/>
                </a:cubicBezTo>
                <a:cubicBezTo>
                  <a:pt x="152037" y="640241"/>
                  <a:pt x="185041" y="621810"/>
                  <a:pt x="205901" y="593949"/>
                </a:cubicBezTo>
                <a:cubicBezTo>
                  <a:pt x="226761" y="621953"/>
                  <a:pt x="259765" y="640241"/>
                  <a:pt x="297341" y="640241"/>
                </a:cubicBezTo>
                <a:cubicBezTo>
                  <a:pt x="360491" y="640241"/>
                  <a:pt x="411641" y="589092"/>
                  <a:pt x="411641" y="525941"/>
                </a:cubicBezTo>
                <a:cubicBezTo>
                  <a:pt x="411641" y="518083"/>
                  <a:pt x="410783" y="510510"/>
                  <a:pt x="409355" y="503081"/>
                </a:cubicBezTo>
                <a:lnTo>
                  <a:pt x="642527" y="503081"/>
                </a:lnTo>
                <a:cubicBezTo>
                  <a:pt x="640955" y="510510"/>
                  <a:pt x="640241" y="518083"/>
                  <a:pt x="640241" y="525941"/>
                </a:cubicBezTo>
                <a:cubicBezTo>
                  <a:pt x="640241" y="589092"/>
                  <a:pt x="691390" y="640241"/>
                  <a:pt x="754541" y="640241"/>
                </a:cubicBezTo>
                <a:cubicBezTo>
                  <a:pt x="817692" y="640241"/>
                  <a:pt x="868841" y="589092"/>
                  <a:pt x="868841" y="525941"/>
                </a:cubicBezTo>
                <a:cubicBezTo>
                  <a:pt x="868841" y="518083"/>
                  <a:pt x="867984" y="510510"/>
                  <a:pt x="866555" y="503081"/>
                </a:cubicBezTo>
                <a:lnTo>
                  <a:pt x="891701" y="503081"/>
                </a:lnTo>
                <a:cubicBezTo>
                  <a:pt x="904274" y="503081"/>
                  <a:pt x="914561" y="492794"/>
                  <a:pt x="914561" y="480221"/>
                </a:cubicBezTo>
                <a:lnTo>
                  <a:pt x="914561" y="358063"/>
                </a:lnTo>
                <a:cubicBezTo>
                  <a:pt x="914561" y="333774"/>
                  <a:pt x="904988" y="310628"/>
                  <a:pt x="887843" y="293483"/>
                </a:cubicBezTo>
                <a:close/>
                <a:moveTo>
                  <a:pt x="114461" y="571661"/>
                </a:moveTo>
                <a:cubicBezTo>
                  <a:pt x="89315" y="571661"/>
                  <a:pt x="68741" y="551087"/>
                  <a:pt x="68741" y="525941"/>
                </a:cubicBezTo>
                <a:cubicBezTo>
                  <a:pt x="68741" y="500795"/>
                  <a:pt x="89315" y="480221"/>
                  <a:pt x="114461" y="480221"/>
                </a:cubicBezTo>
                <a:cubicBezTo>
                  <a:pt x="139607" y="480221"/>
                  <a:pt x="160181" y="500795"/>
                  <a:pt x="160181" y="525941"/>
                </a:cubicBezTo>
                <a:cubicBezTo>
                  <a:pt x="160181" y="551087"/>
                  <a:pt x="139607" y="571661"/>
                  <a:pt x="114461" y="571661"/>
                </a:cubicBezTo>
                <a:close/>
                <a:moveTo>
                  <a:pt x="297341" y="571661"/>
                </a:moveTo>
                <a:cubicBezTo>
                  <a:pt x="272195" y="571661"/>
                  <a:pt x="251621" y="551087"/>
                  <a:pt x="251621" y="525941"/>
                </a:cubicBezTo>
                <a:cubicBezTo>
                  <a:pt x="251621" y="500795"/>
                  <a:pt x="272195" y="480221"/>
                  <a:pt x="297341" y="480221"/>
                </a:cubicBezTo>
                <a:cubicBezTo>
                  <a:pt x="322487" y="480221"/>
                  <a:pt x="343061" y="500795"/>
                  <a:pt x="343061" y="525941"/>
                </a:cubicBezTo>
                <a:cubicBezTo>
                  <a:pt x="343061" y="551087"/>
                  <a:pt x="322487" y="571661"/>
                  <a:pt x="297341" y="571661"/>
                </a:cubicBezTo>
                <a:close/>
                <a:moveTo>
                  <a:pt x="685961" y="251621"/>
                </a:moveTo>
                <a:lnTo>
                  <a:pt x="739539" y="251621"/>
                </a:lnTo>
                <a:cubicBezTo>
                  <a:pt x="745682" y="251621"/>
                  <a:pt x="751397" y="254050"/>
                  <a:pt x="755684" y="258336"/>
                </a:cubicBezTo>
                <a:lnTo>
                  <a:pt x="817549" y="320201"/>
                </a:lnTo>
                <a:lnTo>
                  <a:pt x="685961" y="320201"/>
                </a:lnTo>
                <a:lnTo>
                  <a:pt x="685961" y="251621"/>
                </a:lnTo>
                <a:close/>
                <a:moveTo>
                  <a:pt x="754541" y="571661"/>
                </a:moveTo>
                <a:cubicBezTo>
                  <a:pt x="729395" y="571661"/>
                  <a:pt x="708821" y="551087"/>
                  <a:pt x="708821" y="525941"/>
                </a:cubicBezTo>
                <a:cubicBezTo>
                  <a:pt x="708821" y="500795"/>
                  <a:pt x="729395" y="480221"/>
                  <a:pt x="754541" y="480221"/>
                </a:cubicBezTo>
                <a:cubicBezTo>
                  <a:pt x="779687" y="480221"/>
                  <a:pt x="800261" y="500795"/>
                  <a:pt x="800261" y="525941"/>
                </a:cubicBezTo>
                <a:cubicBezTo>
                  <a:pt x="800261" y="551087"/>
                  <a:pt x="779687" y="571661"/>
                  <a:pt x="754541" y="571661"/>
                </a:cubicBezTo>
                <a:close/>
              </a:path>
            </a:pathLst>
          </a:custGeom>
          <a:solidFill>
            <a:srgbClr val="910830"/>
          </a:solidFill>
          <a:ln w="1429" cap="flat">
            <a:noFill/>
            <a:prstDash val="solid"/>
            <a:miter/>
          </a:ln>
        </p:spPr>
        <p:txBody>
          <a:bodyPr rtlCol="0" anchor="ctr"/>
          <a:lstStyle/>
          <a:p>
            <a:endParaRPr lang="en-GB"/>
          </a:p>
        </p:txBody>
      </p:sp>
      <p:sp>
        <p:nvSpPr>
          <p:cNvPr id="254" name="Grafik 385">
            <a:extLst>
              <a:ext uri="{FF2B5EF4-FFF2-40B4-BE49-F238E27FC236}">
                <a16:creationId xmlns:a16="http://schemas.microsoft.com/office/drawing/2014/main" id="{760DBF4D-2876-4B03-9902-C910EB3BE0DD}"/>
              </a:ext>
            </a:extLst>
          </p:cNvPr>
          <p:cNvSpPr/>
          <p:nvPr/>
        </p:nvSpPr>
        <p:spPr>
          <a:xfrm>
            <a:off x="2933041" y="5168522"/>
            <a:ext cx="596279" cy="417395"/>
          </a:xfrm>
          <a:custGeom>
            <a:avLst/>
            <a:gdLst>
              <a:gd name="connsiteX0" fmla="*/ 891701 w 914400"/>
              <a:gd name="connsiteY0" fmla="*/ 365921 h 640080"/>
              <a:gd name="connsiteX1" fmla="*/ 868841 w 914400"/>
              <a:gd name="connsiteY1" fmla="*/ 365921 h 640080"/>
              <a:gd name="connsiteX2" fmla="*/ 868841 w 914400"/>
              <a:gd name="connsiteY2" fmla="*/ 274481 h 640080"/>
              <a:gd name="connsiteX3" fmla="*/ 823121 w 914400"/>
              <a:gd name="connsiteY3" fmla="*/ 228761 h 640080"/>
              <a:gd name="connsiteX4" fmla="*/ 754541 w 914400"/>
              <a:gd name="connsiteY4" fmla="*/ 228761 h 640080"/>
              <a:gd name="connsiteX5" fmla="*/ 599121 w 914400"/>
              <a:gd name="connsiteY5" fmla="*/ 34479 h 640080"/>
              <a:gd name="connsiteX6" fmla="*/ 527712 w 914400"/>
              <a:gd name="connsiteY6" fmla="*/ 161 h 640080"/>
              <a:gd name="connsiteX7" fmla="*/ 365921 w 914400"/>
              <a:gd name="connsiteY7" fmla="*/ 161 h 640080"/>
              <a:gd name="connsiteX8" fmla="*/ 320201 w 914400"/>
              <a:gd name="connsiteY8" fmla="*/ 45881 h 640080"/>
              <a:gd name="connsiteX9" fmla="*/ 320201 w 914400"/>
              <a:gd name="connsiteY9" fmla="*/ 228761 h 640080"/>
              <a:gd name="connsiteX10" fmla="*/ 91601 w 914400"/>
              <a:gd name="connsiteY10" fmla="*/ 228761 h 640080"/>
              <a:gd name="connsiteX11" fmla="*/ 45881 w 914400"/>
              <a:gd name="connsiteY11" fmla="*/ 274481 h 640080"/>
              <a:gd name="connsiteX12" fmla="*/ 45881 w 914400"/>
              <a:gd name="connsiteY12" fmla="*/ 365921 h 640080"/>
              <a:gd name="connsiteX13" fmla="*/ 23021 w 914400"/>
              <a:gd name="connsiteY13" fmla="*/ 365921 h 640080"/>
              <a:gd name="connsiteX14" fmla="*/ 161 w 914400"/>
              <a:gd name="connsiteY14" fmla="*/ 388781 h 640080"/>
              <a:gd name="connsiteX15" fmla="*/ 161 w 914400"/>
              <a:gd name="connsiteY15" fmla="*/ 434501 h 640080"/>
              <a:gd name="connsiteX16" fmla="*/ 23021 w 914400"/>
              <a:gd name="connsiteY16" fmla="*/ 457361 h 640080"/>
              <a:gd name="connsiteX17" fmla="*/ 93901 w 914400"/>
              <a:gd name="connsiteY17" fmla="*/ 457361 h 640080"/>
              <a:gd name="connsiteX18" fmla="*/ 91601 w 914400"/>
              <a:gd name="connsiteY18" fmla="*/ 480221 h 640080"/>
              <a:gd name="connsiteX19" fmla="*/ 251621 w 914400"/>
              <a:gd name="connsiteY19" fmla="*/ 640241 h 640080"/>
              <a:gd name="connsiteX20" fmla="*/ 411641 w 914400"/>
              <a:gd name="connsiteY20" fmla="*/ 480221 h 640080"/>
              <a:gd name="connsiteX21" fmla="*/ 409340 w 914400"/>
              <a:gd name="connsiteY21" fmla="*/ 457361 h 640080"/>
              <a:gd name="connsiteX22" fmla="*/ 505395 w 914400"/>
              <a:gd name="connsiteY22" fmla="*/ 457361 h 640080"/>
              <a:gd name="connsiteX23" fmla="*/ 503095 w 914400"/>
              <a:gd name="connsiteY23" fmla="*/ 480221 h 640080"/>
              <a:gd name="connsiteX24" fmla="*/ 663115 w 914400"/>
              <a:gd name="connsiteY24" fmla="*/ 640241 h 640080"/>
              <a:gd name="connsiteX25" fmla="*/ 823135 w 914400"/>
              <a:gd name="connsiteY25" fmla="*/ 480221 h 640080"/>
              <a:gd name="connsiteX26" fmla="*/ 820835 w 914400"/>
              <a:gd name="connsiteY26" fmla="*/ 457361 h 640080"/>
              <a:gd name="connsiteX27" fmla="*/ 891701 w 914400"/>
              <a:gd name="connsiteY27" fmla="*/ 457361 h 640080"/>
              <a:gd name="connsiteX28" fmla="*/ 914561 w 914400"/>
              <a:gd name="connsiteY28" fmla="*/ 434501 h 640080"/>
              <a:gd name="connsiteX29" fmla="*/ 914561 w 914400"/>
              <a:gd name="connsiteY29" fmla="*/ 388781 h 640080"/>
              <a:gd name="connsiteX30" fmla="*/ 891701 w 914400"/>
              <a:gd name="connsiteY30" fmla="*/ 365921 h 640080"/>
              <a:gd name="connsiteX31" fmla="*/ 411641 w 914400"/>
              <a:gd name="connsiteY31" fmla="*/ 91601 h 640080"/>
              <a:gd name="connsiteX32" fmla="*/ 527712 w 914400"/>
              <a:gd name="connsiteY32" fmla="*/ 91601 h 640080"/>
              <a:gd name="connsiteX33" fmla="*/ 637440 w 914400"/>
              <a:gd name="connsiteY33" fmla="*/ 228761 h 640080"/>
              <a:gd name="connsiteX34" fmla="*/ 411641 w 914400"/>
              <a:gd name="connsiteY34" fmla="*/ 228761 h 640080"/>
              <a:gd name="connsiteX35" fmla="*/ 411641 w 914400"/>
              <a:gd name="connsiteY35" fmla="*/ 91601 h 640080"/>
              <a:gd name="connsiteX36" fmla="*/ 251621 w 914400"/>
              <a:gd name="connsiteY36" fmla="*/ 548801 h 640080"/>
              <a:gd name="connsiteX37" fmla="*/ 183041 w 914400"/>
              <a:gd name="connsiteY37" fmla="*/ 480221 h 640080"/>
              <a:gd name="connsiteX38" fmla="*/ 251621 w 914400"/>
              <a:gd name="connsiteY38" fmla="*/ 411641 h 640080"/>
              <a:gd name="connsiteX39" fmla="*/ 320201 w 914400"/>
              <a:gd name="connsiteY39" fmla="*/ 480221 h 640080"/>
              <a:gd name="connsiteX40" fmla="*/ 251621 w 914400"/>
              <a:gd name="connsiteY40" fmla="*/ 548801 h 640080"/>
              <a:gd name="connsiteX41" fmla="*/ 663101 w 914400"/>
              <a:gd name="connsiteY41" fmla="*/ 548801 h 640080"/>
              <a:gd name="connsiteX42" fmla="*/ 594521 w 914400"/>
              <a:gd name="connsiteY42" fmla="*/ 480221 h 640080"/>
              <a:gd name="connsiteX43" fmla="*/ 663101 w 914400"/>
              <a:gd name="connsiteY43" fmla="*/ 411641 h 640080"/>
              <a:gd name="connsiteX44" fmla="*/ 731681 w 914400"/>
              <a:gd name="connsiteY44" fmla="*/ 480221 h 640080"/>
              <a:gd name="connsiteX45" fmla="*/ 663101 w 914400"/>
              <a:gd name="connsiteY45" fmla="*/ 54880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640080">
                <a:moveTo>
                  <a:pt x="891701" y="365921"/>
                </a:moveTo>
                <a:lnTo>
                  <a:pt x="868841" y="365921"/>
                </a:lnTo>
                <a:lnTo>
                  <a:pt x="868841" y="274481"/>
                </a:lnTo>
                <a:cubicBezTo>
                  <a:pt x="868841" y="249235"/>
                  <a:pt x="848367" y="228761"/>
                  <a:pt x="823121" y="228761"/>
                </a:cubicBezTo>
                <a:lnTo>
                  <a:pt x="754541" y="228761"/>
                </a:lnTo>
                <a:lnTo>
                  <a:pt x="599121" y="34479"/>
                </a:lnTo>
                <a:cubicBezTo>
                  <a:pt x="581764" y="12791"/>
                  <a:pt x="555492" y="164"/>
                  <a:pt x="527712" y="161"/>
                </a:cubicBezTo>
                <a:lnTo>
                  <a:pt x="365921" y="161"/>
                </a:lnTo>
                <a:cubicBezTo>
                  <a:pt x="340675" y="161"/>
                  <a:pt x="320201" y="20635"/>
                  <a:pt x="320201" y="45881"/>
                </a:cubicBezTo>
                <a:lnTo>
                  <a:pt x="320201" y="228761"/>
                </a:lnTo>
                <a:lnTo>
                  <a:pt x="91601" y="228761"/>
                </a:lnTo>
                <a:cubicBezTo>
                  <a:pt x="66355" y="228761"/>
                  <a:pt x="45881" y="249235"/>
                  <a:pt x="45881" y="274481"/>
                </a:cubicBezTo>
                <a:lnTo>
                  <a:pt x="45881" y="365921"/>
                </a:lnTo>
                <a:lnTo>
                  <a:pt x="23021" y="365921"/>
                </a:lnTo>
                <a:cubicBezTo>
                  <a:pt x="10391" y="365921"/>
                  <a:pt x="161" y="376151"/>
                  <a:pt x="161" y="388781"/>
                </a:cubicBezTo>
                <a:lnTo>
                  <a:pt x="161" y="434501"/>
                </a:lnTo>
                <a:cubicBezTo>
                  <a:pt x="161" y="447131"/>
                  <a:pt x="10391" y="457361"/>
                  <a:pt x="23021" y="457361"/>
                </a:cubicBezTo>
                <a:lnTo>
                  <a:pt x="93901" y="457361"/>
                </a:lnTo>
                <a:cubicBezTo>
                  <a:pt x="92815" y="464890"/>
                  <a:pt x="91601" y="472391"/>
                  <a:pt x="91601" y="480221"/>
                </a:cubicBezTo>
                <a:cubicBezTo>
                  <a:pt x="91601" y="568603"/>
                  <a:pt x="163238" y="640241"/>
                  <a:pt x="251621" y="640241"/>
                </a:cubicBezTo>
                <a:cubicBezTo>
                  <a:pt x="340003" y="640241"/>
                  <a:pt x="411641" y="568603"/>
                  <a:pt x="411641" y="480221"/>
                </a:cubicBezTo>
                <a:cubicBezTo>
                  <a:pt x="411641" y="472391"/>
                  <a:pt x="410426" y="464890"/>
                  <a:pt x="409340" y="457361"/>
                </a:cubicBezTo>
                <a:lnTo>
                  <a:pt x="505395" y="457361"/>
                </a:lnTo>
                <a:cubicBezTo>
                  <a:pt x="504309" y="464890"/>
                  <a:pt x="503095" y="472391"/>
                  <a:pt x="503095" y="480221"/>
                </a:cubicBezTo>
                <a:cubicBezTo>
                  <a:pt x="503095" y="568603"/>
                  <a:pt x="574733" y="640241"/>
                  <a:pt x="663115" y="640241"/>
                </a:cubicBezTo>
                <a:cubicBezTo>
                  <a:pt x="751498" y="640241"/>
                  <a:pt x="823135" y="568603"/>
                  <a:pt x="823135" y="480221"/>
                </a:cubicBezTo>
                <a:cubicBezTo>
                  <a:pt x="823135" y="472391"/>
                  <a:pt x="821921" y="464890"/>
                  <a:pt x="820835" y="457361"/>
                </a:cubicBezTo>
                <a:lnTo>
                  <a:pt x="891701" y="457361"/>
                </a:lnTo>
                <a:cubicBezTo>
                  <a:pt x="904331" y="457361"/>
                  <a:pt x="914561" y="447131"/>
                  <a:pt x="914561" y="434501"/>
                </a:cubicBezTo>
                <a:lnTo>
                  <a:pt x="914561" y="388781"/>
                </a:lnTo>
                <a:cubicBezTo>
                  <a:pt x="914561" y="376151"/>
                  <a:pt x="904331" y="365921"/>
                  <a:pt x="891701" y="365921"/>
                </a:cubicBezTo>
                <a:close/>
                <a:moveTo>
                  <a:pt x="411641" y="91601"/>
                </a:moveTo>
                <a:lnTo>
                  <a:pt x="527712" y="91601"/>
                </a:lnTo>
                <a:lnTo>
                  <a:pt x="637440" y="228761"/>
                </a:lnTo>
                <a:lnTo>
                  <a:pt x="411641" y="228761"/>
                </a:lnTo>
                <a:lnTo>
                  <a:pt x="411641" y="91601"/>
                </a:lnTo>
                <a:close/>
                <a:moveTo>
                  <a:pt x="251621" y="548801"/>
                </a:moveTo>
                <a:cubicBezTo>
                  <a:pt x="213802" y="548801"/>
                  <a:pt x="183041" y="518040"/>
                  <a:pt x="183041" y="480221"/>
                </a:cubicBezTo>
                <a:cubicBezTo>
                  <a:pt x="183041" y="442402"/>
                  <a:pt x="213802" y="411641"/>
                  <a:pt x="251621" y="411641"/>
                </a:cubicBezTo>
                <a:cubicBezTo>
                  <a:pt x="289440" y="411641"/>
                  <a:pt x="320201" y="442402"/>
                  <a:pt x="320201" y="480221"/>
                </a:cubicBezTo>
                <a:cubicBezTo>
                  <a:pt x="320201" y="518040"/>
                  <a:pt x="289440" y="548801"/>
                  <a:pt x="251621" y="548801"/>
                </a:cubicBezTo>
                <a:close/>
                <a:moveTo>
                  <a:pt x="663101" y="548801"/>
                </a:moveTo>
                <a:cubicBezTo>
                  <a:pt x="625282" y="548801"/>
                  <a:pt x="594521" y="518040"/>
                  <a:pt x="594521" y="480221"/>
                </a:cubicBezTo>
                <a:cubicBezTo>
                  <a:pt x="594521" y="442402"/>
                  <a:pt x="625282" y="411641"/>
                  <a:pt x="663101" y="411641"/>
                </a:cubicBezTo>
                <a:cubicBezTo>
                  <a:pt x="700920" y="411641"/>
                  <a:pt x="731681" y="442402"/>
                  <a:pt x="731681" y="480221"/>
                </a:cubicBezTo>
                <a:cubicBezTo>
                  <a:pt x="731681" y="518040"/>
                  <a:pt x="700920" y="548801"/>
                  <a:pt x="663101" y="548801"/>
                </a:cubicBezTo>
                <a:close/>
              </a:path>
            </a:pathLst>
          </a:custGeom>
          <a:solidFill>
            <a:srgbClr val="910830"/>
          </a:solidFill>
          <a:ln w="1429" cap="flat">
            <a:noFill/>
            <a:prstDash val="solid"/>
            <a:miter/>
          </a:ln>
        </p:spPr>
        <p:txBody>
          <a:bodyPr rtlCol="0" anchor="ctr"/>
          <a:lstStyle/>
          <a:p>
            <a:endParaRPr lang="en-GB"/>
          </a:p>
        </p:txBody>
      </p:sp>
      <p:sp>
        <p:nvSpPr>
          <p:cNvPr id="255" name="Grafik 386">
            <a:extLst>
              <a:ext uri="{FF2B5EF4-FFF2-40B4-BE49-F238E27FC236}">
                <a16:creationId xmlns:a16="http://schemas.microsoft.com/office/drawing/2014/main" id="{442BB8E1-A7EF-4FF4-9D5E-B669F77EB0EB}"/>
              </a:ext>
            </a:extLst>
          </p:cNvPr>
          <p:cNvSpPr/>
          <p:nvPr/>
        </p:nvSpPr>
        <p:spPr>
          <a:xfrm>
            <a:off x="3528554" y="5138708"/>
            <a:ext cx="596279" cy="477023"/>
          </a:xfrm>
          <a:custGeom>
            <a:avLst/>
            <a:gdLst>
              <a:gd name="connsiteX0" fmla="*/ 902074 w 914400"/>
              <a:gd name="connsiteY0" fmla="*/ 138035 h 731520"/>
              <a:gd name="connsiteX1" fmla="*/ 623896 w 914400"/>
              <a:gd name="connsiteY1" fmla="*/ 161 h 731520"/>
              <a:gd name="connsiteX2" fmla="*/ 457447 w 914400"/>
              <a:gd name="connsiteY2" fmla="*/ 67598 h 731520"/>
              <a:gd name="connsiteX3" fmla="*/ 290997 w 914400"/>
              <a:gd name="connsiteY3" fmla="*/ 161 h 731520"/>
              <a:gd name="connsiteX4" fmla="*/ 12820 w 914400"/>
              <a:gd name="connsiteY4" fmla="*/ 138035 h 731520"/>
              <a:gd name="connsiteX5" fmla="*/ 2533 w 914400"/>
              <a:gd name="connsiteY5" fmla="*/ 168753 h 731520"/>
              <a:gd name="connsiteX6" fmla="*/ 84257 w 914400"/>
              <a:gd name="connsiteY6" fmla="*/ 332345 h 731520"/>
              <a:gd name="connsiteX7" fmla="*/ 114975 w 914400"/>
              <a:gd name="connsiteY7" fmla="*/ 342632 h 731520"/>
              <a:gd name="connsiteX8" fmla="*/ 195843 w 914400"/>
              <a:gd name="connsiteY8" fmla="*/ 303056 h 731520"/>
              <a:gd name="connsiteX9" fmla="*/ 228704 w 914400"/>
              <a:gd name="connsiteY9" fmla="*/ 323630 h 731520"/>
              <a:gd name="connsiteX10" fmla="*/ 228704 w 914400"/>
              <a:gd name="connsiteY10" fmla="*/ 685961 h 731520"/>
              <a:gd name="connsiteX11" fmla="*/ 274424 w 914400"/>
              <a:gd name="connsiteY11" fmla="*/ 731681 h 731520"/>
              <a:gd name="connsiteX12" fmla="*/ 640184 w 914400"/>
              <a:gd name="connsiteY12" fmla="*/ 731681 h 731520"/>
              <a:gd name="connsiteX13" fmla="*/ 685904 w 914400"/>
              <a:gd name="connsiteY13" fmla="*/ 685961 h 731520"/>
              <a:gd name="connsiteX14" fmla="*/ 685904 w 914400"/>
              <a:gd name="connsiteY14" fmla="*/ 323487 h 731520"/>
              <a:gd name="connsiteX15" fmla="*/ 718765 w 914400"/>
              <a:gd name="connsiteY15" fmla="*/ 302913 h 731520"/>
              <a:gd name="connsiteX16" fmla="*/ 799632 w 914400"/>
              <a:gd name="connsiteY16" fmla="*/ 342489 h 731520"/>
              <a:gd name="connsiteX17" fmla="*/ 830351 w 914400"/>
              <a:gd name="connsiteY17" fmla="*/ 332202 h 731520"/>
              <a:gd name="connsiteX18" fmla="*/ 912218 w 914400"/>
              <a:gd name="connsiteY18" fmla="*/ 168753 h 731520"/>
              <a:gd name="connsiteX19" fmla="*/ 902074 w 914400"/>
              <a:gd name="connsiteY19" fmla="*/ 13803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731520">
                <a:moveTo>
                  <a:pt x="902074" y="138035"/>
                </a:moveTo>
                <a:lnTo>
                  <a:pt x="623896" y="161"/>
                </a:lnTo>
                <a:cubicBezTo>
                  <a:pt x="595178" y="39880"/>
                  <a:pt x="531599" y="67598"/>
                  <a:pt x="457447" y="67598"/>
                </a:cubicBezTo>
                <a:cubicBezTo>
                  <a:pt x="383295" y="67598"/>
                  <a:pt x="319715" y="39880"/>
                  <a:pt x="290997" y="161"/>
                </a:cubicBezTo>
                <a:lnTo>
                  <a:pt x="12820" y="138035"/>
                </a:lnTo>
                <a:cubicBezTo>
                  <a:pt x="1533" y="143750"/>
                  <a:pt x="-3039" y="157466"/>
                  <a:pt x="2533" y="168753"/>
                </a:cubicBezTo>
                <a:lnTo>
                  <a:pt x="84257" y="332345"/>
                </a:lnTo>
                <a:cubicBezTo>
                  <a:pt x="89972" y="343632"/>
                  <a:pt x="103688" y="348204"/>
                  <a:pt x="114975" y="342632"/>
                </a:cubicBezTo>
                <a:lnTo>
                  <a:pt x="195843" y="303056"/>
                </a:lnTo>
                <a:cubicBezTo>
                  <a:pt x="210987" y="295626"/>
                  <a:pt x="228704" y="306628"/>
                  <a:pt x="228704" y="323630"/>
                </a:cubicBezTo>
                <a:lnTo>
                  <a:pt x="228704" y="685961"/>
                </a:lnTo>
                <a:cubicBezTo>
                  <a:pt x="228704" y="711250"/>
                  <a:pt x="249135" y="731681"/>
                  <a:pt x="274424" y="731681"/>
                </a:cubicBezTo>
                <a:lnTo>
                  <a:pt x="640184" y="731681"/>
                </a:lnTo>
                <a:cubicBezTo>
                  <a:pt x="665473" y="731681"/>
                  <a:pt x="685904" y="711250"/>
                  <a:pt x="685904" y="685961"/>
                </a:cubicBezTo>
                <a:lnTo>
                  <a:pt x="685904" y="323487"/>
                </a:lnTo>
                <a:cubicBezTo>
                  <a:pt x="685904" y="306628"/>
                  <a:pt x="703620" y="295483"/>
                  <a:pt x="718765" y="302913"/>
                </a:cubicBezTo>
                <a:lnTo>
                  <a:pt x="799632" y="342489"/>
                </a:lnTo>
                <a:cubicBezTo>
                  <a:pt x="810920" y="348204"/>
                  <a:pt x="824636" y="343632"/>
                  <a:pt x="830351" y="332202"/>
                </a:cubicBezTo>
                <a:lnTo>
                  <a:pt x="912218" y="168753"/>
                </a:lnTo>
                <a:cubicBezTo>
                  <a:pt x="917933" y="157466"/>
                  <a:pt x="913361" y="143607"/>
                  <a:pt x="902074" y="138035"/>
                </a:cubicBezTo>
                <a:close/>
              </a:path>
            </a:pathLst>
          </a:custGeom>
          <a:solidFill>
            <a:srgbClr val="910830"/>
          </a:solidFill>
          <a:ln w="1429" cap="flat">
            <a:noFill/>
            <a:prstDash val="solid"/>
            <a:miter/>
          </a:ln>
        </p:spPr>
        <p:txBody>
          <a:bodyPr rtlCol="0" anchor="ctr"/>
          <a:lstStyle/>
          <a:p>
            <a:endParaRPr lang="en-GB"/>
          </a:p>
        </p:txBody>
      </p:sp>
      <p:sp>
        <p:nvSpPr>
          <p:cNvPr id="256" name="Grafik 387">
            <a:extLst>
              <a:ext uri="{FF2B5EF4-FFF2-40B4-BE49-F238E27FC236}">
                <a16:creationId xmlns:a16="http://schemas.microsoft.com/office/drawing/2014/main" id="{F505A247-1FB9-44FA-89D5-A665F5244EBB}"/>
              </a:ext>
            </a:extLst>
          </p:cNvPr>
          <p:cNvSpPr/>
          <p:nvPr/>
        </p:nvSpPr>
        <p:spPr>
          <a:xfrm>
            <a:off x="6387199" y="5138709"/>
            <a:ext cx="477023" cy="477023"/>
          </a:xfrm>
          <a:custGeom>
            <a:avLst/>
            <a:gdLst>
              <a:gd name="connsiteX0" fmla="*/ 7832 w 731520"/>
              <a:gd name="connsiteY0" fmla="*/ 148494 h 731520"/>
              <a:gd name="connsiteX1" fmla="*/ 724010 w 731520"/>
              <a:gd name="connsiteY1" fmla="*/ 148494 h 731520"/>
              <a:gd name="connsiteX2" fmla="*/ 727700 w 731520"/>
              <a:gd name="connsiteY2" fmla="*/ 180900 h 731520"/>
              <a:gd name="connsiteX3" fmla="*/ 665958 w 731520"/>
              <a:gd name="connsiteY3" fmla="*/ 279681 h 731520"/>
              <a:gd name="connsiteX4" fmla="*/ 634017 w 731520"/>
              <a:gd name="connsiteY4" fmla="*/ 290118 h 731520"/>
              <a:gd name="connsiteX5" fmla="*/ 510542 w 731520"/>
              <a:gd name="connsiteY5" fmla="*/ 240727 h 731520"/>
              <a:gd name="connsiteX6" fmla="*/ 494205 w 731520"/>
              <a:gd name="connsiteY6" fmla="*/ 213801 h 731520"/>
              <a:gd name="connsiteX7" fmla="*/ 502709 w 731520"/>
              <a:gd name="connsiteY7" fmla="*/ 128746 h 731520"/>
              <a:gd name="connsiteX8" fmla="*/ 229128 w 731520"/>
              <a:gd name="connsiteY8" fmla="*/ 128746 h 731520"/>
              <a:gd name="connsiteX9" fmla="*/ 237633 w 731520"/>
              <a:gd name="connsiteY9" fmla="*/ 213803 h 731520"/>
              <a:gd name="connsiteX10" fmla="*/ 221297 w 731520"/>
              <a:gd name="connsiteY10" fmla="*/ 240729 h 731520"/>
              <a:gd name="connsiteX11" fmla="*/ 97820 w 731520"/>
              <a:gd name="connsiteY11" fmla="*/ 290118 h 731520"/>
              <a:gd name="connsiteX12" fmla="*/ 65879 w 731520"/>
              <a:gd name="connsiteY12" fmla="*/ 279681 h 731520"/>
              <a:gd name="connsiteX13" fmla="*/ 4141 w 731520"/>
              <a:gd name="connsiteY13" fmla="*/ 180898 h 731520"/>
              <a:gd name="connsiteX14" fmla="*/ 7832 w 731520"/>
              <a:gd name="connsiteY14" fmla="*/ 148494 h 731520"/>
              <a:gd name="connsiteX15" fmla="*/ 137319 w 731520"/>
              <a:gd name="connsiteY15" fmla="*/ 440214 h 731520"/>
              <a:gd name="connsiteX16" fmla="*/ 137319 w 731520"/>
              <a:gd name="connsiteY16" fmla="*/ 383064 h 731520"/>
              <a:gd name="connsiteX17" fmla="*/ 120174 w 731520"/>
              <a:gd name="connsiteY17" fmla="*/ 365919 h 731520"/>
              <a:gd name="connsiteX18" fmla="*/ 63024 w 731520"/>
              <a:gd name="connsiteY18" fmla="*/ 365919 h 731520"/>
              <a:gd name="connsiteX19" fmla="*/ 45879 w 731520"/>
              <a:gd name="connsiteY19" fmla="*/ 383064 h 731520"/>
              <a:gd name="connsiteX20" fmla="*/ 45879 w 731520"/>
              <a:gd name="connsiteY20" fmla="*/ 440214 h 731520"/>
              <a:gd name="connsiteX21" fmla="*/ 63024 w 731520"/>
              <a:gd name="connsiteY21" fmla="*/ 457359 h 731520"/>
              <a:gd name="connsiteX22" fmla="*/ 120174 w 731520"/>
              <a:gd name="connsiteY22" fmla="*/ 457359 h 731520"/>
              <a:gd name="connsiteX23" fmla="*/ 137319 w 731520"/>
              <a:gd name="connsiteY23" fmla="*/ 440214 h 731520"/>
              <a:gd name="connsiteX24" fmla="*/ 274479 w 731520"/>
              <a:gd name="connsiteY24" fmla="*/ 440214 h 731520"/>
              <a:gd name="connsiteX25" fmla="*/ 274479 w 731520"/>
              <a:gd name="connsiteY25" fmla="*/ 383064 h 731520"/>
              <a:gd name="connsiteX26" fmla="*/ 257334 w 731520"/>
              <a:gd name="connsiteY26" fmla="*/ 365919 h 731520"/>
              <a:gd name="connsiteX27" fmla="*/ 200184 w 731520"/>
              <a:gd name="connsiteY27" fmla="*/ 365919 h 731520"/>
              <a:gd name="connsiteX28" fmla="*/ 183039 w 731520"/>
              <a:gd name="connsiteY28" fmla="*/ 383064 h 731520"/>
              <a:gd name="connsiteX29" fmla="*/ 183039 w 731520"/>
              <a:gd name="connsiteY29" fmla="*/ 440214 h 731520"/>
              <a:gd name="connsiteX30" fmla="*/ 200184 w 731520"/>
              <a:gd name="connsiteY30" fmla="*/ 457359 h 731520"/>
              <a:gd name="connsiteX31" fmla="*/ 257334 w 731520"/>
              <a:gd name="connsiteY31" fmla="*/ 457359 h 731520"/>
              <a:gd name="connsiteX32" fmla="*/ 274479 w 731520"/>
              <a:gd name="connsiteY32" fmla="*/ 440214 h 731520"/>
              <a:gd name="connsiteX33" fmla="*/ 411639 w 731520"/>
              <a:gd name="connsiteY33" fmla="*/ 440214 h 731520"/>
              <a:gd name="connsiteX34" fmla="*/ 411639 w 731520"/>
              <a:gd name="connsiteY34" fmla="*/ 383064 h 731520"/>
              <a:gd name="connsiteX35" fmla="*/ 394494 w 731520"/>
              <a:gd name="connsiteY35" fmla="*/ 365919 h 731520"/>
              <a:gd name="connsiteX36" fmla="*/ 337344 w 731520"/>
              <a:gd name="connsiteY36" fmla="*/ 365919 h 731520"/>
              <a:gd name="connsiteX37" fmla="*/ 320199 w 731520"/>
              <a:gd name="connsiteY37" fmla="*/ 383064 h 731520"/>
              <a:gd name="connsiteX38" fmla="*/ 320199 w 731520"/>
              <a:gd name="connsiteY38" fmla="*/ 440214 h 731520"/>
              <a:gd name="connsiteX39" fmla="*/ 337344 w 731520"/>
              <a:gd name="connsiteY39" fmla="*/ 457359 h 731520"/>
              <a:gd name="connsiteX40" fmla="*/ 394494 w 731520"/>
              <a:gd name="connsiteY40" fmla="*/ 457359 h 731520"/>
              <a:gd name="connsiteX41" fmla="*/ 411639 w 731520"/>
              <a:gd name="connsiteY41" fmla="*/ 440214 h 731520"/>
              <a:gd name="connsiteX42" fmla="*/ 548799 w 731520"/>
              <a:gd name="connsiteY42" fmla="*/ 440214 h 731520"/>
              <a:gd name="connsiteX43" fmla="*/ 548799 w 731520"/>
              <a:gd name="connsiteY43" fmla="*/ 383064 h 731520"/>
              <a:gd name="connsiteX44" fmla="*/ 531654 w 731520"/>
              <a:gd name="connsiteY44" fmla="*/ 365919 h 731520"/>
              <a:gd name="connsiteX45" fmla="*/ 474504 w 731520"/>
              <a:gd name="connsiteY45" fmla="*/ 365919 h 731520"/>
              <a:gd name="connsiteX46" fmla="*/ 457359 w 731520"/>
              <a:gd name="connsiteY46" fmla="*/ 383064 h 731520"/>
              <a:gd name="connsiteX47" fmla="*/ 457359 w 731520"/>
              <a:gd name="connsiteY47" fmla="*/ 440214 h 731520"/>
              <a:gd name="connsiteX48" fmla="*/ 474504 w 731520"/>
              <a:gd name="connsiteY48" fmla="*/ 457359 h 731520"/>
              <a:gd name="connsiteX49" fmla="*/ 531654 w 731520"/>
              <a:gd name="connsiteY49" fmla="*/ 457359 h 731520"/>
              <a:gd name="connsiteX50" fmla="*/ 548799 w 731520"/>
              <a:gd name="connsiteY50" fmla="*/ 440214 h 731520"/>
              <a:gd name="connsiteX51" fmla="*/ 685959 w 731520"/>
              <a:gd name="connsiteY51" fmla="*/ 440214 h 731520"/>
              <a:gd name="connsiteX52" fmla="*/ 685959 w 731520"/>
              <a:gd name="connsiteY52" fmla="*/ 383064 h 731520"/>
              <a:gd name="connsiteX53" fmla="*/ 668814 w 731520"/>
              <a:gd name="connsiteY53" fmla="*/ 365919 h 731520"/>
              <a:gd name="connsiteX54" fmla="*/ 611664 w 731520"/>
              <a:gd name="connsiteY54" fmla="*/ 365919 h 731520"/>
              <a:gd name="connsiteX55" fmla="*/ 594519 w 731520"/>
              <a:gd name="connsiteY55" fmla="*/ 383064 h 731520"/>
              <a:gd name="connsiteX56" fmla="*/ 594519 w 731520"/>
              <a:gd name="connsiteY56" fmla="*/ 440214 h 731520"/>
              <a:gd name="connsiteX57" fmla="*/ 611664 w 731520"/>
              <a:gd name="connsiteY57" fmla="*/ 457359 h 731520"/>
              <a:gd name="connsiteX58" fmla="*/ 668814 w 731520"/>
              <a:gd name="connsiteY58" fmla="*/ 457359 h 731520"/>
              <a:gd name="connsiteX59" fmla="*/ 685959 w 731520"/>
              <a:gd name="connsiteY59" fmla="*/ 440214 h 731520"/>
              <a:gd name="connsiteX60" fmla="*/ 205899 w 731520"/>
              <a:gd name="connsiteY60" fmla="*/ 577374 h 731520"/>
              <a:gd name="connsiteX61" fmla="*/ 205899 w 731520"/>
              <a:gd name="connsiteY61" fmla="*/ 520224 h 731520"/>
              <a:gd name="connsiteX62" fmla="*/ 188754 w 731520"/>
              <a:gd name="connsiteY62" fmla="*/ 503079 h 731520"/>
              <a:gd name="connsiteX63" fmla="*/ 131604 w 731520"/>
              <a:gd name="connsiteY63" fmla="*/ 503079 h 731520"/>
              <a:gd name="connsiteX64" fmla="*/ 114459 w 731520"/>
              <a:gd name="connsiteY64" fmla="*/ 520224 h 731520"/>
              <a:gd name="connsiteX65" fmla="*/ 114459 w 731520"/>
              <a:gd name="connsiteY65" fmla="*/ 577374 h 731520"/>
              <a:gd name="connsiteX66" fmla="*/ 131604 w 731520"/>
              <a:gd name="connsiteY66" fmla="*/ 594519 h 731520"/>
              <a:gd name="connsiteX67" fmla="*/ 188754 w 731520"/>
              <a:gd name="connsiteY67" fmla="*/ 594519 h 731520"/>
              <a:gd name="connsiteX68" fmla="*/ 205899 w 731520"/>
              <a:gd name="connsiteY68" fmla="*/ 577374 h 731520"/>
              <a:gd name="connsiteX69" fmla="*/ 343059 w 731520"/>
              <a:gd name="connsiteY69" fmla="*/ 577374 h 731520"/>
              <a:gd name="connsiteX70" fmla="*/ 343059 w 731520"/>
              <a:gd name="connsiteY70" fmla="*/ 520224 h 731520"/>
              <a:gd name="connsiteX71" fmla="*/ 325914 w 731520"/>
              <a:gd name="connsiteY71" fmla="*/ 503079 h 731520"/>
              <a:gd name="connsiteX72" fmla="*/ 268764 w 731520"/>
              <a:gd name="connsiteY72" fmla="*/ 503079 h 731520"/>
              <a:gd name="connsiteX73" fmla="*/ 251619 w 731520"/>
              <a:gd name="connsiteY73" fmla="*/ 520224 h 731520"/>
              <a:gd name="connsiteX74" fmla="*/ 251619 w 731520"/>
              <a:gd name="connsiteY74" fmla="*/ 577374 h 731520"/>
              <a:gd name="connsiteX75" fmla="*/ 268764 w 731520"/>
              <a:gd name="connsiteY75" fmla="*/ 594519 h 731520"/>
              <a:gd name="connsiteX76" fmla="*/ 325914 w 731520"/>
              <a:gd name="connsiteY76" fmla="*/ 594519 h 731520"/>
              <a:gd name="connsiteX77" fmla="*/ 343059 w 731520"/>
              <a:gd name="connsiteY77" fmla="*/ 577374 h 731520"/>
              <a:gd name="connsiteX78" fmla="*/ 480219 w 731520"/>
              <a:gd name="connsiteY78" fmla="*/ 577374 h 731520"/>
              <a:gd name="connsiteX79" fmla="*/ 480219 w 731520"/>
              <a:gd name="connsiteY79" fmla="*/ 520224 h 731520"/>
              <a:gd name="connsiteX80" fmla="*/ 463074 w 731520"/>
              <a:gd name="connsiteY80" fmla="*/ 503079 h 731520"/>
              <a:gd name="connsiteX81" fmla="*/ 405924 w 731520"/>
              <a:gd name="connsiteY81" fmla="*/ 503079 h 731520"/>
              <a:gd name="connsiteX82" fmla="*/ 388779 w 731520"/>
              <a:gd name="connsiteY82" fmla="*/ 520224 h 731520"/>
              <a:gd name="connsiteX83" fmla="*/ 388779 w 731520"/>
              <a:gd name="connsiteY83" fmla="*/ 577374 h 731520"/>
              <a:gd name="connsiteX84" fmla="*/ 405924 w 731520"/>
              <a:gd name="connsiteY84" fmla="*/ 594519 h 731520"/>
              <a:gd name="connsiteX85" fmla="*/ 463074 w 731520"/>
              <a:gd name="connsiteY85" fmla="*/ 594519 h 731520"/>
              <a:gd name="connsiteX86" fmla="*/ 480219 w 731520"/>
              <a:gd name="connsiteY86" fmla="*/ 577374 h 731520"/>
              <a:gd name="connsiteX87" fmla="*/ 617379 w 731520"/>
              <a:gd name="connsiteY87" fmla="*/ 577374 h 731520"/>
              <a:gd name="connsiteX88" fmla="*/ 617379 w 731520"/>
              <a:gd name="connsiteY88" fmla="*/ 520224 h 731520"/>
              <a:gd name="connsiteX89" fmla="*/ 600234 w 731520"/>
              <a:gd name="connsiteY89" fmla="*/ 503079 h 731520"/>
              <a:gd name="connsiteX90" fmla="*/ 543084 w 731520"/>
              <a:gd name="connsiteY90" fmla="*/ 503079 h 731520"/>
              <a:gd name="connsiteX91" fmla="*/ 525939 w 731520"/>
              <a:gd name="connsiteY91" fmla="*/ 520224 h 731520"/>
              <a:gd name="connsiteX92" fmla="*/ 525939 w 731520"/>
              <a:gd name="connsiteY92" fmla="*/ 577374 h 731520"/>
              <a:gd name="connsiteX93" fmla="*/ 543084 w 731520"/>
              <a:gd name="connsiteY93" fmla="*/ 594519 h 731520"/>
              <a:gd name="connsiteX94" fmla="*/ 600234 w 731520"/>
              <a:gd name="connsiteY94" fmla="*/ 594519 h 731520"/>
              <a:gd name="connsiteX95" fmla="*/ 617379 w 731520"/>
              <a:gd name="connsiteY95" fmla="*/ 577374 h 731520"/>
              <a:gd name="connsiteX96" fmla="*/ 137319 w 731520"/>
              <a:gd name="connsiteY96" fmla="*/ 714534 h 731520"/>
              <a:gd name="connsiteX97" fmla="*/ 137319 w 731520"/>
              <a:gd name="connsiteY97" fmla="*/ 657384 h 731520"/>
              <a:gd name="connsiteX98" fmla="*/ 120174 w 731520"/>
              <a:gd name="connsiteY98" fmla="*/ 640239 h 731520"/>
              <a:gd name="connsiteX99" fmla="*/ 63024 w 731520"/>
              <a:gd name="connsiteY99" fmla="*/ 640239 h 731520"/>
              <a:gd name="connsiteX100" fmla="*/ 45879 w 731520"/>
              <a:gd name="connsiteY100" fmla="*/ 657384 h 731520"/>
              <a:gd name="connsiteX101" fmla="*/ 45879 w 731520"/>
              <a:gd name="connsiteY101" fmla="*/ 714534 h 731520"/>
              <a:gd name="connsiteX102" fmla="*/ 63024 w 731520"/>
              <a:gd name="connsiteY102" fmla="*/ 731679 h 731520"/>
              <a:gd name="connsiteX103" fmla="*/ 120174 w 731520"/>
              <a:gd name="connsiteY103" fmla="*/ 731679 h 731520"/>
              <a:gd name="connsiteX104" fmla="*/ 137319 w 731520"/>
              <a:gd name="connsiteY104" fmla="*/ 714534 h 731520"/>
              <a:gd name="connsiteX105" fmla="*/ 548799 w 731520"/>
              <a:gd name="connsiteY105" fmla="*/ 714534 h 731520"/>
              <a:gd name="connsiteX106" fmla="*/ 548799 w 731520"/>
              <a:gd name="connsiteY106" fmla="*/ 657384 h 731520"/>
              <a:gd name="connsiteX107" fmla="*/ 531654 w 731520"/>
              <a:gd name="connsiteY107" fmla="*/ 640239 h 731520"/>
              <a:gd name="connsiteX108" fmla="*/ 200184 w 731520"/>
              <a:gd name="connsiteY108" fmla="*/ 640239 h 731520"/>
              <a:gd name="connsiteX109" fmla="*/ 183039 w 731520"/>
              <a:gd name="connsiteY109" fmla="*/ 657384 h 731520"/>
              <a:gd name="connsiteX110" fmla="*/ 183039 w 731520"/>
              <a:gd name="connsiteY110" fmla="*/ 714534 h 731520"/>
              <a:gd name="connsiteX111" fmla="*/ 200184 w 731520"/>
              <a:gd name="connsiteY111" fmla="*/ 731679 h 731520"/>
              <a:gd name="connsiteX112" fmla="*/ 531654 w 731520"/>
              <a:gd name="connsiteY112" fmla="*/ 731679 h 731520"/>
              <a:gd name="connsiteX113" fmla="*/ 548799 w 731520"/>
              <a:gd name="connsiteY113" fmla="*/ 714534 h 731520"/>
              <a:gd name="connsiteX114" fmla="*/ 685959 w 731520"/>
              <a:gd name="connsiteY114" fmla="*/ 714534 h 731520"/>
              <a:gd name="connsiteX115" fmla="*/ 685959 w 731520"/>
              <a:gd name="connsiteY115" fmla="*/ 657384 h 731520"/>
              <a:gd name="connsiteX116" fmla="*/ 668814 w 731520"/>
              <a:gd name="connsiteY116" fmla="*/ 640239 h 731520"/>
              <a:gd name="connsiteX117" fmla="*/ 611664 w 731520"/>
              <a:gd name="connsiteY117" fmla="*/ 640239 h 731520"/>
              <a:gd name="connsiteX118" fmla="*/ 594519 w 731520"/>
              <a:gd name="connsiteY118" fmla="*/ 657384 h 731520"/>
              <a:gd name="connsiteX119" fmla="*/ 594519 w 731520"/>
              <a:gd name="connsiteY119" fmla="*/ 714534 h 731520"/>
              <a:gd name="connsiteX120" fmla="*/ 611664 w 731520"/>
              <a:gd name="connsiteY120" fmla="*/ 731679 h 731520"/>
              <a:gd name="connsiteX121" fmla="*/ 668814 w 731520"/>
              <a:gd name="connsiteY121" fmla="*/ 731679 h 731520"/>
              <a:gd name="connsiteX122" fmla="*/ 685959 w 731520"/>
              <a:gd name="connsiteY122" fmla="*/ 71453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731520" h="731520">
                <a:moveTo>
                  <a:pt x="7832" y="148494"/>
                </a:moveTo>
                <a:cubicBezTo>
                  <a:pt x="205759" y="-49433"/>
                  <a:pt x="526376" y="-49139"/>
                  <a:pt x="724010" y="148494"/>
                </a:cubicBezTo>
                <a:cubicBezTo>
                  <a:pt x="732694" y="157178"/>
                  <a:pt x="734117" y="170634"/>
                  <a:pt x="727700" y="180900"/>
                </a:cubicBezTo>
                <a:lnTo>
                  <a:pt x="665958" y="279681"/>
                </a:lnTo>
                <a:cubicBezTo>
                  <a:pt x="659240" y="290431"/>
                  <a:pt x="645787" y="294827"/>
                  <a:pt x="634017" y="290118"/>
                </a:cubicBezTo>
                <a:lnTo>
                  <a:pt x="510542" y="240727"/>
                </a:lnTo>
                <a:cubicBezTo>
                  <a:pt x="499706" y="236393"/>
                  <a:pt x="493045" y="225413"/>
                  <a:pt x="494205" y="213801"/>
                </a:cubicBezTo>
                <a:lnTo>
                  <a:pt x="502709" y="128746"/>
                </a:lnTo>
                <a:cubicBezTo>
                  <a:pt x="413919" y="96665"/>
                  <a:pt x="316063" y="97334"/>
                  <a:pt x="229128" y="128746"/>
                </a:cubicBezTo>
                <a:lnTo>
                  <a:pt x="237633" y="213803"/>
                </a:lnTo>
                <a:cubicBezTo>
                  <a:pt x="238795" y="225415"/>
                  <a:pt x="232133" y="236396"/>
                  <a:pt x="221297" y="240729"/>
                </a:cubicBezTo>
                <a:lnTo>
                  <a:pt x="97820" y="290118"/>
                </a:lnTo>
                <a:cubicBezTo>
                  <a:pt x="86050" y="294826"/>
                  <a:pt x="72598" y="290430"/>
                  <a:pt x="65879" y="279681"/>
                </a:cubicBezTo>
                <a:lnTo>
                  <a:pt x="4141" y="180898"/>
                </a:lnTo>
                <a:cubicBezTo>
                  <a:pt x="-2323" y="170555"/>
                  <a:pt x="-793" y="157119"/>
                  <a:pt x="7832" y="148494"/>
                </a:cubicBezTo>
                <a:close/>
                <a:moveTo>
                  <a:pt x="137319" y="440214"/>
                </a:moveTo>
                <a:lnTo>
                  <a:pt x="137319" y="383064"/>
                </a:lnTo>
                <a:cubicBezTo>
                  <a:pt x="137319" y="373595"/>
                  <a:pt x="129642" y="365919"/>
                  <a:pt x="120174" y="365919"/>
                </a:cubicBezTo>
                <a:lnTo>
                  <a:pt x="63024" y="365919"/>
                </a:lnTo>
                <a:cubicBezTo>
                  <a:pt x="53556" y="365919"/>
                  <a:pt x="45879" y="373595"/>
                  <a:pt x="45879" y="383064"/>
                </a:cubicBezTo>
                <a:lnTo>
                  <a:pt x="45879" y="440214"/>
                </a:lnTo>
                <a:cubicBezTo>
                  <a:pt x="45879" y="449682"/>
                  <a:pt x="53556" y="457359"/>
                  <a:pt x="63024" y="457359"/>
                </a:cubicBezTo>
                <a:lnTo>
                  <a:pt x="120174" y="457359"/>
                </a:lnTo>
                <a:cubicBezTo>
                  <a:pt x="129642" y="457359"/>
                  <a:pt x="137319" y="449682"/>
                  <a:pt x="137319" y="440214"/>
                </a:cubicBezTo>
                <a:close/>
                <a:moveTo>
                  <a:pt x="274479" y="440214"/>
                </a:moveTo>
                <a:lnTo>
                  <a:pt x="274479" y="383064"/>
                </a:lnTo>
                <a:cubicBezTo>
                  <a:pt x="274479" y="373595"/>
                  <a:pt x="266802" y="365919"/>
                  <a:pt x="257334" y="365919"/>
                </a:cubicBezTo>
                <a:lnTo>
                  <a:pt x="200184" y="365919"/>
                </a:lnTo>
                <a:cubicBezTo>
                  <a:pt x="190716" y="365919"/>
                  <a:pt x="183039" y="373595"/>
                  <a:pt x="183039" y="383064"/>
                </a:cubicBezTo>
                <a:lnTo>
                  <a:pt x="183039" y="440214"/>
                </a:lnTo>
                <a:cubicBezTo>
                  <a:pt x="183039" y="449682"/>
                  <a:pt x="190716" y="457359"/>
                  <a:pt x="200184" y="457359"/>
                </a:cubicBezTo>
                <a:lnTo>
                  <a:pt x="257334" y="457359"/>
                </a:lnTo>
                <a:cubicBezTo>
                  <a:pt x="266802" y="457359"/>
                  <a:pt x="274479" y="449682"/>
                  <a:pt x="274479" y="440214"/>
                </a:cubicBezTo>
                <a:close/>
                <a:moveTo>
                  <a:pt x="411639" y="440214"/>
                </a:moveTo>
                <a:lnTo>
                  <a:pt x="411639" y="383064"/>
                </a:lnTo>
                <a:cubicBezTo>
                  <a:pt x="411639" y="373595"/>
                  <a:pt x="403963" y="365919"/>
                  <a:pt x="394494" y="365919"/>
                </a:cubicBezTo>
                <a:lnTo>
                  <a:pt x="337344" y="365919"/>
                </a:lnTo>
                <a:cubicBezTo>
                  <a:pt x="327876" y="365919"/>
                  <a:pt x="320199" y="373595"/>
                  <a:pt x="320199" y="383064"/>
                </a:cubicBezTo>
                <a:lnTo>
                  <a:pt x="320199" y="440214"/>
                </a:lnTo>
                <a:cubicBezTo>
                  <a:pt x="320199" y="449682"/>
                  <a:pt x="327876" y="457359"/>
                  <a:pt x="337344" y="457359"/>
                </a:cubicBezTo>
                <a:lnTo>
                  <a:pt x="394494" y="457359"/>
                </a:lnTo>
                <a:cubicBezTo>
                  <a:pt x="403963" y="457359"/>
                  <a:pt x="411639" y="449682"/>
                  <a:pt x="411639" y="440214"/>
                </a:cubicBezTo>
                <a:close/>
                <a:moveTo>
                  <a:pt x="548799" y="440214"/>
                </a:moveTo>
                <a:lnTo>
                  <a:pt x="548799" y="383064"/>
                </a:lnTo>
                <a:cubicBezTo>
                  <a:pt x="548799" y="373595"/>
                  <a:pt x="541123" y="365919"/>
                  <a:pt x="531654" y="365919"/>
                </a:cubicBezTo>
                <a:lnTo>
                  <a:pt x="474504" y="365919"/>
                </a:lnTo>
                <a:cubicBezTo>
                  <a:pt x="465036" y="365919"/>
                  <a:pt x="457359" y="373595"/>
                  <a:pt x="457359" y="383064"/>
                </a:cubicBezTo>
                <a:lnTo>
                  <a:pt x="457359" y="440214"/>
                </a:lnTo>
                <a:cubicBezTo>
                  <a:pt x="457359" y="449682"/>
                  <a:pt x="465036" y="457359"/>
                  <a:pt x="474504" y="457359"/>
                </a:cubicBezTo>
                <a:lnTo>
                  <a:pt x="531654" y="457359"/>
                </a:lnTo>
                <a:cubicBezTo>
                  <a:pt x="541123" y="457359"/>
                  <a:pt x="548799" y="449682"/>
                  <a:pt x="548799" y="440214"/>
                </a:cubicBezTo>
                <a:close/>
                <a:moveTo>
                  <a:pt x="685959" y="440214"/>
                </a:moveTo>
                <a:lnTo>
                  <a:pt x="685959" y="383064"/>
                </a:lnTo>
                <a:cubicBezTo>
                  <a:pt x="685959" y="373595"/>
                  <a:pt x="678283" y="365919"/>
                  <a:pt x="668814" y="365919"/>
                </a:cubicBezTo>
                <a:lnTo>
                  <a:pt x="611664" y="365919"/>
                </a:lnTo>
                <a:cubicBezTo>
                  <a:pt x="602196" y="365919"/>
                  <a:pt x="594519" y="373595"/>
                  <a:pt x="594519" y="383064"/>
                </a:cubicBezTo>
                <a:lnTo>
                  <a:pt x="594519" y="440214"/>
                </a:lnTo>
                <a:cubicBezTo>
                  <a:pt x="594519" y="449682"/>
                  <a:pt x="602196" y="457359"/>
                  <a:pt x="611664" y="457359"/>
                </a:cubicBezTo>
                <a:lnTo>
                  <a:pt x="668814" y="457359"/>
                </a:lnTo>
                <a:cubicBezTo>
                  <a:pt x="678283" y="457359"/>
                  <a:pt x="685959" y="449682"/>
                  <a:pt x="685959" y="440214"/>
                </a:cubicBezTo>
                <a:close/>
                <a:moveTo>
                  <a:pt x="205899" y="577374"/>
                </a:moveTo>
                <a:lnTo>
                  <a:pt x="205899" y="520224"/>
                </a:lnTo>
                <a:cubicBezTo>
                  <a:pt x="205899" y="510755"/>
                  <a:pt x="198222" y="503079"/>
                  <a:pt x="188754" y="503079"/>
                </a:cubicBezTo>
                <a:lnTo>
                  <a:pt x="131604" y="503079"/>
                </a:lnTo>
                <a:cubicBezTo>
                  <a:pt x="122136" y="503079"/>
                  <a:pt x="114459" y="510755"/>
                  <a:pt x="114459" y="520224"/>
                </a:cubicBezTo>
                <a:lnTo>
                  <a:pt x="114459" y="577374"/>
                </a:lnTo>
                <a:cubicBezTo>
                  <a:pt x="114459" y="586842"/>
                  <a:pt x="122136" y="594519"/>
                  <a:pt x="131604" y="594519"/>
                </a:cubicBezTo>
                <a:lnTo>
                  <a:pt x="188754" y="594519"/>
                </a:lnTo>
                <a:cubicBezTo>
                  <a:pt x="198222" y="594519"/>
                  <a:pt x="205899" y="586842"/>
                  <a:pt x="205899" y="577374"/>
                </a:cubicBezTo>
                <a:close/>
                <a:moveTo>
                  <a:pt x="343059" y="577374"/>
                </a:moveTo>
                <a:lnTo>
                  <a:pt x="343059" y="520224"/>
                </a:lnTo>
                <a:cubicBezTo>
                  <a:pt x="343059" y="510755"/>
                  <a:pt x="335382" y="503079"/>
                  <a:pt x="325914" y="503079"/>
                </a:cubicBezTo>
                <a:lnTo>
                  <a:pt x="268764" y="503079"/>
                </a:lnTo>
                <a:cubicBezTo>
                  <a:pt x="259296" y="503079"/>
                  <a:pt x="251619" y="510755"/>
                  <a:pt x="251619" y="520224"/>
                </a:cubicBezTo>
                <a:lnTo>
                  <a:pt x="251619" y="577374"/>
                </a:lnTo>
                <a:cubicBezTo>
                  <a:pt x="251619" y="586842"/>
                  <a:pt x="259296" y="594519"/>
                  <a:pt x="268764" y="594519"/>
                </a:cubicBezTo>
                <a:lnTo>
                  <a:pt x="325914" y="594519"/>
                </a:lnTo>
                <a:cubicBezTo>
                  <a:pt x="335382" y="594519"/>
                  <a:pt x="343059" y="586842"/>
                  <a:pt x="343059" y="577374"/>
                </a:cubicBezTo>
                <a:close/>
                <a:moveTo>
                  <a:pt x="480219" y="577374"/>
                </a:moveTo>
                <a:lnTo>
                  <a:pt x="480219" y="520224"/>
                </a:lnTo>
                <a:cubicBezTo>
                  <a:pt x="480219" y="510755"/>
                  <a:pt x="472543" y="503079"/>
                  <a:pt x="463074" y="503079"/>
                </a:cubicBezTo>
                <a:lnTo>
                  <a:pt x="405924" y="503079"/>
                </a:lnTo>
                <a:cubicBezTo>
                  <a:pt x="396456" y="503079"/>
                  <a:pt x="388779" y="510755"/>
                  <a:pt x="388779" y="520224"/>
                </a:cubicBezTo>
                <a:lnTo>
                  <a:pt x="388779" y="577374"/>
                </a:lnTo>
                <a:cubicBezTo>
                  <a:pt x="388779" y="586842"/>
                  <a:pt x="396456" y="594519"/>
                  <a:pt x="405924" y="594519"/>
                </a:cubicBezTo>
                <a:lnTo>
                  <a:pt x="463074" y="594519"/>
                </a:lnTo>
                <a:cubicBezTo>
                  <a:pt x="472543" y="594519"/>
                  <a:pt x="480219" y="586842"/>
                  <a:pt x="480219" y="577374"/>
                </a:cubicBezTo>
                <a:close/>
                <a:moveTo>
                  <a:pt x="617379" y="577374"/>
                </a:moveTo>
                <a:lnTo>
                  <a:pt x="617379" y="520224"/>
                </a:lnTo>
                <a:cubicBezTo>
                  <a:pt x="617379" y="510755"/>
                  <a:pt x="609703" y="503079"/>
                  <a:pt x="600234" y="503079"/>
                </a:cubicBezTo>
                <a:lnTo>
                  <a:pt x="543084" y="503079"/>
                </a:lnTo>
                <a:cubicBezTo>
                  <a:pt x="533616" y="503079"/>
                  <a:pt x="525939" y="510755"/>
                  <a:pt x="525939" y="520224"/>
                </a:cubicBezTo>
                <a:lnTo>
                  <a:pt x="525939" y="577374"/>
                </a:lnTo>
                <a:cubicBezTo>
                  <a:pt x="525939" y="586842"/>
                  <a:pt x="533616" y="594519"/>
                  <a:pt x="543084" y="594519"/>
                </a:cubicBezTo>
                <a:lnTo>
                  <a:pt x="600234" y="594519"/>
                </a:lnTo>
                <a:cubicBezTo>
                  <a:pt x="609703" y="594519"/>
                  <a:pt x="617379" y="586842"/>
                  <a:pt x="617379" y="577374"/>
                </a:cubicBezTo>
                <a:close/>
                <a:moveTo>
                  <a:pt x="137319" y="714534"/>
                </a:moveTo>
                <a:lnTo>
                  <a:pt x="137319" y="657384"/>
                </a:lnTo>
                <a:cubicBezTo>
                  <a:pt x="137319" y="647915"/>
                  <a:pt x="129642" y="640239"/>
                  <a:pt x="120174" y="640239"/>
                </a:cubicBezTo>
                <a:lnTo>
                  <a:pt x="63024" y="640239"/>
                </a:lnTo>
                <a:cubicBezTo>
                  <a:pt x="53556" y="640239"/>
                  <a:pt x="45879" y="647915"/>
                  <a:pt x="45879" y="657384"/>
                </a:cubicBezTo>
                <a:lnTo>
                  <a:pt x="45879" y="714534"/>
                </a:lnTo>
                <a:cubicBezTo>
                  <a:pt x="45879" y="724002"/>
                  <a:pt x="53556" y="731679"/>
                  <a:pt x="63024" y="731679"/>
                </a:cubicBezTo>
                <a:lnTo>
                  <a:pt x="120174" y="731679"/>
                </a:lnTo>
                <a:cubicBezTo>
                  <a:pt x="129642" y="731679"/>
                  <a:pt x="137319" y="724002"/>
                  <a:pt x="137319" y="714534"/>
                </a:cubicBezTo>
                <a:close/>
                <a:moveTo>
                  <a:pt x="548799" y="714534"/>
                </a:moveTo>
                <a:lnTo>
                  <a:pt x="548799" y="657384"/>
                </a:lnTo>
                <a:cubicBezTo>
                  <a:pt x="548799" y="647915"/>
                  <a:pt x="541123" y="640239"/>
                  <a:pt x="531654" y="640239"/>
                </a:cubicBezTo>
                <a:lnTo>
                  <a:pt x="200184" y="640239"/>
                </a:lnTo>
                <a:cubicBezTo>
                  <a:pt x="190716" y="640239"/>
                  <a:pt x="183039" y="647915"/>
                  <a:pt x="183039" y="657384"/>
                </a:cubicBezTo>
                <a:lnTo>
                  <a:pt x="183039" y="714534"/>
                </a:lnTo>
                <a:cubicBezTo>
                  <a:pt x="183039" y="724002"/>
                  <a:pt x="190716" y="731679"/>
                  <a:pt x="200184" y="731679"/>
                </a:cubicBezTo>
                <a:lnTo>
                  <a:pt x="531654" y="731679"/>
                </a:lnTo>
                <a:cubicBezTo>
                  <a:pt x="541123" y="731679"/>
                  <a:pt x="548799" y="724002"/>
                  <a:pt x="548799" y="714534"/>
                </a:cubicBezTo>
                <a:close/>
                <a:moveTo>
                  <a:pt x="685959" y="714534"/>
                </a:moveTo>
                <a:lnTo>
                  <a:pt x="685959" y="657384"/>
                </a:lnTo>
                <a:cubicBezTo>
                  <a:pt x="685959" y="647915"/>
                  <a:pt x="678283" y="640239"/>
                  <a:pt x="668814" y="640239"/>
                </a:cubicBezTo>
                <a:lnTo>
                  <a:pt x="611664" y="640239"/>
                </a:lnTo>
                <a:cubicBezTo>
                  <a:pt x="602196" y="640239"/>
                  <a:pt x="594519" y="647915"/>
                  <a:pt x="594519" y="657384"/>
                </a:cubicBezTo>
                <a:lnTo>
                  <a:pt x="594519" y="714534"/>
                </a:lnTo>
                <a:cubicBezTo>
                  <a:pt x="594519" y="724002"/>
                  <a:pt x="602196" y="731679"/>
                  <a:pt x="611664" y="731679"/>
                </a:cubicBezTo>
                <a:lnTo>
                  <a:pt x="668814" y="731679"/>
                </a:lnTo>
                <a:cubicBezTo>
                  <a:pt x="678283" y="731679"/>
                  <a:pt x="685959" y="724002"/>
                  <a:pt x="685959" y="714534"/>
                </a:cubicBezTo>
                <a:close/>
              </a:path>
            </a:pathLst>
          </a:custGeom>
          <a:solidFill>
            <a:srgbClr val="910830"/>
          </a:solidFill>
          <a:ln w="1414" cap="flat">
            <a:noFill/>
            <a:prstDash val="solid"/>
            <a:miter/>
          </a:ln>
        </p:spPr>
        <p:txBody>
          <a:bodyPr rtlCol="0" anchor="ctr"/>
          <a:lstStyle/>
          <a:p>
            <a:endParaRPr lang="en-GB"/>
          </a:p>
        </p:txBody>
      </p:sp>
      <p:sp>
        <p:nvSpPr>
          <p:cNvPr id="257" name="Grafik 388">
            <a:extLst>
              <a:ext uri="{FF2B5EF4-FFF2-40B4-BE49-F238E27FC236}">
                <a16:creationId xmlns:a16="http://schemas.microsoft.com/office/drawing/2014/main" id="{EB65F8B0-E36B-4AC7-B116-1EAD7FA90583}"/>
              </a:ext>
            </a:extLst>
          </p:cNvPr>
          <p:cNvSpPr/>
          <p:nvPr/>
        </p:nvSpPr>
        <p:spPr>
          <a:xfrm>
            <a:off x="4124178" y="5138708"/>
            <a:ext cx="596279" cy="477023"/>
          </a:xfrm>
          <a:custGeom>
            <a:avLst/>
            <a:gdLst>
              <a:gd name="connsiteX0" fmla="*/ 845981 w 914400"/>
              <a:gd name="connsiteY0" fmla="*/ 161 h 731520"/>
              <a:gd name="connsiteX1" fmla="*/ 68741 w 914400"/>
              <a:gd name="connsiteY1" fmla="*/ 161 h 731520"/>
              <a:gd name="connsiteX2" fmla="*/ 161 w 914400"/>
              <a:gd name="connsiteY2" fmla="*/ 68741 h 731520"/>
              <a:gd name="connsiteX3" fmla="*/ 161 w 914400"/>
              <a:gd name="connsiteY3" fmla="*/ 525941 h 731520"/>
              <a:gd name="connsiteX4" fmla="*/ 68741 w 914400"/>
              <a:gd name="connsiteY4" fmla="*/ 594521 h 731520"/>
              <a:gd name="connsiteX5" fmla="*/ 418927 w 914400"/>
              <a:gd name="connsiteY5" fmla="*/ 594521 h 731520"/>
              <a:gd name="connsiteX6" fmla="*/ 418927 w 914400"/>
              <a:gd name="connsiteY6" fmla="*/ 640241 h 731520"/>
              <a:gd name="connsiteX7" fmla="*/ 190327 w 914400"/>
              <a:gd name="connsiteY7" fmla="*/ 640241 h 731520"/>
              <a:gd name="connsiteX8" fmla="*/ 144607 w 914400"/>
              <a:gd name="connsiteY8" fmla="*/ 685961 h 731520"/>
              <a:gd name="connsiteX9" fmla="*/ 190327 w 914400"/>
              <a:gd name="connsiteY9" fmla="*/ 731681 h 731520"/>
              <a:gd name="connsiteX10" fmla="*/ 738967 w 914400"/>
              <a:gd name="connsiteY10" fmla="*/ 731681 h 731520"/>
              <a:gd name="connsiteX11" fmla="*/ 784687 w 914400"/>
              <a:gd name="connsiteY11" fmla="*/ 685961 h 731520"/>
              <a:gd name="connsiteX12" fmla="*/ 738967 w 914400"/>
              <a:gd name="connsiteY12" fmla="*/ 640241 h 731520"/>
              <a:gd name="connsiteX13" fmla="*/ 510367 w 914400"/>
              <a:gd name="connsiteY13" fmla="*/ 640241 h 731520"/>
              <a:gd name="connsiteX14" fmla="*/ 510367 w 914400"/>
              <a:gd name="connsiteY14" fmla="*/ 594521 h 731520"/>
              <a:gd name="connsiteX15" fmla="*/ 845981 w 914400"/>
              <a:gd name="connsiteY15" fmla="*/ 594521 h 731520"/>
              <a:gd name="connsiteX16" fmla="*/ 914561 w 914400"/>
              <a:gd name="connsiteY16" fmla="*/ 525941 h 731520"/>
              <a:gd name="connsiteX17" fmla="*/ 914561 w 914400"/>
              <a:gd name="connsiteY17" fmla="*/ 68741 h 731520"/>
              <a:gd name="connsiteX18" fmla="*/ 845981 w 914400"/>
              <a:gd name="connsiteY18" fmla="*/ 161 h 731520"/>
              <a:gd name="connsiteX19" fmla="*/ 823121 w 914400"/>
              <a:gd name="connsiteY19" fmla="*/ 503081 h 731520"/>
              <a:gd name="connsiteX20" fmla="*/ 91601 w 914400"/>
              <a:gd name="connsiteY20" fmla="*/ 503081 h 731520"/>
              <a:gd name="connsiteX21" fmla="*/ 91601 w 914400"/>
              <a:gd name="connsiteY21" fmla="*/ 91601 h 731520"/>
              <a:gd name="connsiteX22" fmla="*/ 823121 w 914400"/>
              <a:gd name="connsiteY22" fmla="*/ 91601 h 731520"/>
              <a:gd name="connsiteX23" fmla="*/ 823121 w 914400"/>
              <a:gd name="connsiteY23"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14400" h="731520">
                <a:moveTo>
                  <a:pt x="845981" y="161"/>
                </a:moveTo>
                <a:lnTo>
                  <a:pt x="68741" y="161"/>
                </a:lnTo>
                <a:cubicBezTo>
                  <a:pt x="30879" y="161"/>
                  <a:pt x="161" y="30879"/>
                  <a:pt x="161" y="68741"/>
                </a:cubicBezTo>
                <a:lnTo>
                  <a:pt x="161" y="525941"/>
                </a:lnTo>
                <a:cubicBezTo>
                  <a:pt x="161" y="563803"/>
                  <a:pt x="30879" y="594521"/>
                  <a:pt x="68741" y="594521"/>
                </a:cubicBezTo>
                <a:lnTo>
                  <a:pt x="418927" y="594521"/>
                </a:lnTo>
                <a:lnTo>
                  <a:pt x="418927" y="640241"/>
                </a:lnTo>
                <a:lnTo>
                  <a:pt x="190327" y="640241"/>
                </a:lnTo>
                <a:cubicBezTo>
                  <a:pt x="165038" y="640241"/>
                  <a:pt x="144607" y="660672"/>
                  <a:pt x="144607" y="685961"/>
                </a:cubicBezTo>
                <a:cubicBezTo>
                  <a:pt x="144607" y="711250"/>
                  <a:pt x="165038" y="731681"/>
                  <a:pt x="190327" y="731681"/>
                </a:cubicBezTo>
                <a:lnTo>
                  <a:pt x="738967" y="731681"/>
                </a:lnTo>
                <a:cubicBezTo>
                  <a:pt x="764256" y="731681"/>
                  <a:pt x="784687" y="711250"/>
                  <a:pt x="784687" y="685961"/>
                </a:cubicBezTo>
                <a:cubicBezTo>
                  <a:pt x="784687" y="660672"/>
                  <a:pt x="764256" y="640241"/>
                  <a:pt x="738967" y="640241"/>
                </a:cubicBezTo>
                <a:lnTo>
                  <a:pt x="510367" y="640241"/>
                </a:lnTo>
                <a:lnTo>
                  <a:pt x="510367" y="594521"/>
                </a:lnTo>
                <a:lnTo>
                  <a:pt x="845981" y="594521"/>
                </a:lnTo>
                <a:cubicBezTo>
                  <a:pt x="883843" y="594521"/>
                  <a:pt x="914561" y="563803"/>
                  <a:pt x="914561" y="525941"/>
                </a:cubicBezTo>
                <a:lnTo>
                  <a:pt x="914561" y="68741"/>
                </a:lnTo>
                <a:cubicBezTo>
                  <a:pt x="914561" y="30879"/>
                  <a:pt x="883843" y="161"/>
                  <a:pt x="845981" y="161"/>
                </a:cubicBezTo>
                <a:close/>
                <a:moveTo>
                  <a:pt x="823121" y="503081"/>
                </a:moveTo>
                <a:lnTo>
                  <a:pt x="91601" y="503081"/>
                </a:lnTo>
                <a:lnTo>
                  <a:pt x="91601" y="91601"/>
                </a:lnTo>
                <a:lnTo>
                  <a:pt x="823121" y="91601"/>
                </a:lnTo>
                <a:lnTo>
                  <a:pt x="823121" y="503081"/>
                </a:lnTo>
                <a:close/>
              </a:path>
            </a:pathLst>
          </a:custGeom>
          <a:solidFill>
            <a:srgbClr val="910830"/>
          </a:solidFill>
          <a:ln w="1429" cap="flat">
            <a:noFill/>
            <a:prstDash val="solid"/>
            <a:miter/>
          </a:ln>
        </p:spPr>
        <p:txBody>
          <a:bodyPr rtlCol="0" anchor="ctr"/>
          <a:lstStyle/>
          <a:p>
            <a:endParaRPr lang="en-GB"/>
          </a:p>
        </p:txBody>
      </p:sp>
      <p:sp>
        <p:nvSpPr>
          <p:cNvPr id="258" name="Grafik 389">
            <a:extLst>
              <a:ext uri="{FF2B5EF4-FFF2-40B4-BE49-F238E27FC236}">
                <a16:creationId xmlns:a16="http://schemas.microsoft.com/office/drawing/2014/main" id="{80A921E2-63E2-449F-A6E4-0F207EA2BD47}"/>
              </a:ext>
            </a:extLst>
          </p:cNvPr>
          <p:cNvSpPr/>
          <p:nvPr/>
        </p:nvSpPr>
        <p:spPr>
          <a:xfrm>
            <a:off x="5851267" y="5138708"/>
            <a:ext cx="536651" cy="477023"/>
          </a:xfrm>
          <a:custGeom>
            <a:avLst/>
            <a:gdLst>
              <a:gd name="connsiteX0" fmla="*/ 822678 w 822960"/>
              <a:gd name="connsiteY0" fmla="*/ 401353 h 731520"/>
              <a:gd name="connsiteX1" fmla="*/ 457346 w 822960"/>
              <a:gd name="connsiteY1" fmla="*/ 71455 h 731520"/>
              <a:gd name="connsiteX2" fmla="*/ 457346 w 822960"/>
              <a:gd name="connsiteY2" fmla="*/ 45880 h 731520"/>
              <a:gd name="connsiteX3" fmla="*/ 411626 w 822960"/>
              <a:gd name="connsiteY3" fmla="*/ 160 h 731520"/>
              <a:gd name="connsiteX4" fmla="*/ 365906 w 822960"/>
              <a:gd name="connsiteY4" fmla="*/ 45880 h 731520"/>
              <a:gd name="connsiteX5" fmla="*/ 365906 w 822960"/>
              <a:gd name="connsiteY5" fmla="*/ 71455 h 731520"/>
              <a:gd name="connsiteX6" fmla="*/ 575 w 822960"/>
              <a:gd name="connsiteY6" fmla="*/ 401353 h 731520"/>
              <a:gd name="connsiteX7" fmla="*/ 27292 w 822960"/>
              <a:gd name="connsiteY7" fmla="*/ 417641 h 731520"/>
              <a:gd name="connsiteX8" fmla="*/ 253892 w 822960"/>
              <a:gd name="connsiteY8" fmla="*/ 470505 h 731520"/>
              <a:gd name="connsiteX9" fmla="*/ 282039 w 822960"/>
              <a:gd name="connsiteY9" fmla="*/ 470505 h 731520"/>
              <a:gd name="connsiteX10" fmla="*/ 411626 w 822960"/>
              <a:gd name="connsiteY10" fmla="*/ 365920 h 731520"/>
              <a:gd name="connsiteX11" fmla="*/ 541214 w 822960"/>
              <a:gd name="connsiteY11" fmla="*/ 470505 h 731520"/>
              <a:gd name="connsiteX12" fmla="*/ 569360 w 822960"/>
              <a:gd name="connsiteY12" fmla="*/ 470505 h 731520"/>
              <a:gd name="connsiteX13" fmla="*/ 795960 w 822960"/>
              <a:gd name="connsiteY13" fmla="*/ 417641 h 731520"/>
              <a:gd name="connsiteX14" fmla="*/ 822678 w 822960"/>
              <a:gd name="connsiteY14" fmla="*/ 401353 h 731520"/>
              <a:gd name="connsiteX15" fmla="*/ 365906 w 822960"/>
              <a:gd name="connsiteY15" fmla="*/ 431214 h 731520"/>
              <a:gd name="connsiteX16" fmla="*/ 365906 w 822960"/>
              <a:gd name="connsiteY16" fmla="*/ 617380 h 731520"/>
              <a:gd name="connsiteX17" fmla="*/ 343046 w 822960"/>
              <a:gd name="connsiteY17" fmla="*/ 640240 h 731520"/>
              <a:gd name="connsiteX18" fmla="*/ 321472 w 822960"/>
              <a:gd name="connsiteY18" fmla="*/ 624952 h 731520"/>
              <a:gd name="connsiteX19" fmla="*/ 263179 w 822960"/>
              <a:gd name="connsiteY19" fmla="*/ 597092 h 731520"/>
              <a:gd name="connsiteX20" fmla="*/ 235318 w 822960"/>
              <a:gd name="connsiteY20" fmla="*/ 655385 h 731520"/>
              <a:gd name="connsiteX21" fmla="*/ 343046 w 822960"/>
              <a:gd name="connsiteY21" fmla="*/ 731537 h 731520"/>
              <a:gd name="connsiteX22" fmla="*/ 457346 w 822960"/>
              <a:gd name="connsiteY22" fmla="*/ 617237 h 731520"/>
              <a:gd name="connsiteX23" fmla="*/ 457346 w 822960"/>
              <a:gd name="connsiteY23" fmla="*/ 431071 h 731520"/>
              <a:gd name="connsiteX24" fmla="*/ 411626 w 822960"/>
              <a:gd name="connsiteY24" fmla="*/ 411640 h 731520"/>
              <a:gd name="connsiteX25" fmla="*/ 365906 w 822960"/>
              <a:gd name="connsiteY25" fmla="*/ 43121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22960" h="731520">
                <a:moveTo>
                  <a:pt x="822678" y="401353"/>
                </a:moveTo>
                <a:cubicBezTo>
                  <a:pt x="781815" y="206614"/>
                  <a:pt x="624939" y="89600"/>
                  <a:pt x="457346" y="71455"/>
                </a:cubicBezTo>
                <a:lnTo>
                  <a:pt x="457346" y="45880"/>
                </a:lnTo>
                <a:cubicBezTo>
                  <a:pt x="457346" y="20591"/>
                  <a:pt x="436915" y="160"/>
                  <a:pt x="411626" y="160"/>
                </a:cubicBezTo>
                <a:cubicBezTo>
                  <a:pt x="386337" y="160"/>
                  <a:pt x="365906" y="20591"/>
                  <a:pt x="365906" y="45880"/>
                </a:cubicBezTo>
                <a:lnTo>
                  <a:pt x="365906" y="71455"/>
                </a:lnTo>
                <a:cubicBezTo>
                  <a:pt x="197742" y="89600"/>
                  <a:pt x="42294" y="206614"/>
                  <a:pt x="575" y="401353"/>
                </a:cubicBezTo>
                <a:cubicBezTo>
                  <a:pt x="-2568" y="415783"/>
                  <a:pt x="12719" y="431785"/>
                  <a:pt x="27292" y="417641"/>
                </a:cubicBezTo>
                <a:cubicBezTo>
                  <a:pt x="101587" y="339060"/>
                  <a:pt x="181169" y="342774"/>
                  <a:pt x="253892" y="470505"/>
                </a:cubicBezTo>
                <a:cubicBezTo>
                  <a:pt x="261465" y="484078"/>
                  <a:pt x="275181" y="482792"/>
                  <a:pt x="282039" y="470505"/>
                </a:cubicBezTo>
                <a:cubicBezTo>
                  <a:pt x="310899" y="419927"/>
                  <a:pt x="346189" y="365920"/>
                  <a:pt x="411626" y="365920"/>
                </a:cubicBezTo>
                <a:cubicBezTo>
                  <a:pt x="495208" y="365920"/>
                  <a:pt x="537642" y="464218"/>
                  <a:pt x="541214" y="470505"/>
                </a:cubicBezTo>
                <a:cubicBezTo>
                  <a:pt x="548072" y="482792"/>
                  <a:pt x="561788" y="484078"/>
                  <a:pt x="569360" y="470505"/>
                </a:cubicBezTo>
                <a:cubicBezTo>
                  <a:pt x="642226" y="342631"/>
                  <a:pt x="722379" y="339917"/>
                  <a:pt x="795960" y="417641"/>
                </a:cubicBezTo>
                <a:cubicBezTo>
                  <a:pt x="810676" y="431928"/>
                  <a:pt x="825821" y="415783"/>
                  <a:pt x="822678" y="401353"/>
                </a:cubicBezTo>
                <a:close/>
                <a:moveTo>
                  <a:pt x="365906" y="431214"/>
                </a:moveTo>
                <a:lnTo>
                  <a:pt x="365906" y="617380"/>
                </a:lnTo>
                <a:cubicBezTo>
                  <a:pt x="365906" y="629953"/>
                  <a:pt x="355619" y="640240"/>
                  <a:pt x="343046" y="640240"/>
                </a:cubicBezTo>
                <a:cubicBezTo>
                  <a:pt x="331902" y="640240"/>
                  <a:pt x="324187" y="632668"/>
                  <a:pt x="321472" y="624952"/>
                </a:cubicBezTo>
                <a:cubicBezTo>
                  <a:pt x="313042" y="601092"/>
                  <a:pt x="287039" y="588662"/>
                  <a:pt x="263179" y="597092"/>
                </a:cubicBezTo>
                <a:cubicBezTo>
                  <a:pt x="239319" y="605521"/>
                  <a:pt x="226889" y="631668"/>
                  <a:pt x="235318" y="655385"/>
                </a:cubicBezTo>
                <a:cubicBezTo>
                  <a:pt x="251320" y="700962"/>
                  <a:pt x="294754" y="731537"/>
                  <a:pt x="343046" y="731537"/>
                </a:cubicBezTo>
                <a:cubicBezTo>
                  <a:pt x="406054" y="731537"/>
                  <a:pt x="457346" y="680245"/>
                  <a:pt x="457346" y="617237"/>
                </a:cubicBezTo>
                <a:lnTo>
                  <a:pt x="457346" y="431071"/>
                </a:lnTo>
                <a:cubicBezTo>
                  <a:pt x="444345" y="419784"/>
                  <a:pt x="429057" y="411640"/>
                  <a:pt x="411626" y="411640"/>
                </a:cubicBezTo>
                <a:cubicBezTo>
                  <a:pt x="394053" y="411783"/>
                  <a:pt x="379622" y="418498"/>
                  <a:pt x="365906" y="431214"/>
                </a:cubicBezTo>
                <a:close/>
              </a:path>
            </a:pathLst>
          </a:custGeom>
          <a:solidFill>
            <a:srgbClr val="910830"/>
          </a:solidFill>
          <a:ln w="1422" cap="flat">
            <a:noFill/>
            <a:prstDash val="solid"/>
            <a:miter/>
          </a:ln>
        </p:spPr>
        <p:txBody>
          <a:bodyPr rtlCol="0" anchor="ctr"/>
          <a:lstStyle/>
          <a:p>
            <a:endParaRPr lang="en-GB"/>
          </a:p>
        </p:txBody>
      </p:sp>
      <p:sp>
        <p:nvSpPr>
          <p:cNvPr id="259" name="Grafik 390">
            <a:extLst>
              <a:ext uri="{FF2B5EF4-FFF2-40B4-BE49-F238E27FC236}">
                <a16:creationId xmlns:a16="http://schemas.microsoft.com/office/drawing/2014/main" id="{96A0D201-EFD7-4951-9006-568EB1D67307}"/>
              </a:ext>
            </a:extLst>
          </p:cNvPr>
          <p:cNvSpPr/>
          <p:nvPr/>
        </p:nvSpPr>
        <p:spPr>
          <a:xfrm>
            <a:off x="4719747" y="5138702"/>
            <a:ext cx="596279" cy="477023"/>
          </a:xfrm>
          <a:custGeom>
            <a:avLst/>
            <a:gdLst>
              <a:gd name="connsiteX0" fmla="*/ 165010 w 914400"/>
              <a:gd name="connsiteY0" fmla="*/ 195765 h 731520"/>
              <a:gd name="connsiteX1" fmla="*/ 310900 w 914400"/>
              <a:gd name="connsiteY1" fmla="*/ 248886 h 731520"/>
              <a:gd name="connsiteX2" fmla="*/ 509496 w 914400"/>
              <a:gd name="connsiteY2" fmla="*/ 712 h 731520"/>
              <a:gd name="connsiteX3" fmla="*/ 154409 w 914400"/>
              <a:gd name="connsiteY3" fmla="*/ 160446 h 731520"/>
              <a:gd name="connsiteX4" fmla="*/ 165010 w 914400"/>
              <a:gd name="connsiteY4" fmla="*/ 195765 h 731520"/>
              <a:gd name="connsiteX5" fmla="*/ 353962 w 914400"/>
              <a:gd name="connsiteY5" fmla="*/ 264573 h 731520"/>
              <a:gd name="connsiteX6" fmla="*/ 694690 w 914400"/>
              <a:gd name="connsiteY6" fmla="*/ 388632 h 731520"/>
              <a:gd name="connsiteX7" fmla="*/ 633783 w 914400"/>
              <a:gd name="connsiteY7" fmla="*/ 25758 h 731520"/>
              <a:gd name="connsiteX8" fmla="*/ 600793 w 914400"/>
              <a:gd name="connsiteY8" fmla="*/ 20043 h 731520"/>
              <a:gd name="connsiteX9" fmla="*/ 353962 w 914400"/>
              <a:gd name="connsiteY9" fmla="*/ 264573 h 731520"/>
              <a:gd name="connsiteX10" fmla="*/ 745225 w 914400"/>
              <a:gd name="connsiteY10" fmla="*/ 86608 h 731520"/>
              <a:gd name="connsiteX11" fmla="*/ 764085 w 914400"/>
              <a:gd name="connsiteY11" fmla="*/ 165461 h 731520"/>
              <a:gd name="connsiteX12" fmla="*/ 737010 w 914400"/>
              <a:gd name="connsiteY12" fmla="*/ 404034 h 731520"/>
              <a:gd name="connsiteX13" fmla="*/ 883628 w 914400"/>
              <a:gd name="connsiteY13" fmla="*/ 457412 h 731520"/>
              <a:gd name="connsiteX14" fmla="*/ 914446 w 914400"/>
              <a:gd name="connsiteY14" fmla="*/ 437166 h 731520"/>
              <a:gd name="connsiteX15" fmla="*/ 745225 w 914400"/>
              <a:gd name="connsiteY15" fmla="*/ 86608 h 731520"/>
              <a:gd name="connsiteX16" fmla="*/ 800261 w 914400"/>
              <a:gd name="connsiteY16" fmla="*/ 640220 h 731520"/>
              <a:gd name="connsiteX17" fmla="*/ 458875 w 914400"/>
              <a:gd name="connsiteY17" fmla="*/ 640220 h 731520"/>
              <a:gd name="connsiteX18" fmla="*/ 551658 w 914400"/>
              <a:gd name="connsiteY18" fmla="*/ 385217 h 731520"/>
              <a:gd name="connsiteX19" fmla="*/ 465733 w 914400"/>
              <a:gd name="connsiteY19" fmla="*/ 353927 h 731520"/>
              <a:gd name="connsiteX20" fmla="*/ 361577 w 914400"/>
              <a:gd name="connsiteY20" fmla="*/ 640206 h 731520"/>
              <a:gd name="connsiteX21" fmla="*/ 23021 w 914400"/>
              <a:gd name="connsiteY21" fmla="*/ 640206 h 731520"/>
              <a:gd name="connsiteX22" fmla="*/ 161 w 914400"/>
              <a:gd name="connsiteY22" fmla="*/ 663080 h 731520"/>
              <a:gd name="connsiteX23" fmla="*/ 161 w 914400"/>
              <a:gd name="connsiteY23" fmla="*/ 708815 h 731520"/>
              <a:gd name="connsiteX24" fmla="*/ 23021 w 914400"/>
              <a:gd name="connsiteY24" fmla="*/ 731689 h 731520"/>
              <a:gd name="connsiteX25" fmla="*/ 800261 w 914400"/>
              <a:gd name="connsiteY25" fmla="*/ 731689 h 731520"/>
              <a:gd name="connsiteX26" fmla="*/ 823121 w 914400"/>
              <a:gd name="connsiteY26" fmla="*/ 708815 h 731520"/>
              <a:gd name="connsiteX27" fmla="*/ 823121 w 914400"/>
              <a:gd name="connsiteY27" fmla="*/ 663080 h 731520"/>
              <a:gd name="connsiteX28" fmla="*/ 800261 w 914400"/>
              <a:gd name="connsiteY28" fmla="*/ 6402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731520">
                <a:moveTo>
                  <a:pt x="165010" y="195765"/>
                </a:moveTo>
                <a:lnTo>
                  <a:pt x="310900" y="248886"/>
                </a:lnTo>
                <a:cubicBezTo>
                  <a:pt x="361177" y="132385"/>
                  <a:pt x="434072" y="42731"/>
                  <a:pt x="509496" y="712"/>
                </a:cubicBezTo>
                <a:cubicBezTo>
                  <a:pt x="372507" y="-6275"/>
                  <a:pt x="239776" y="53518"/>
                  <a:pt x="154409" y="160446"/>
                </a:cubicBezTo>
                <a:cubicBezTo>
                  <a:pt x="144850" y="172448"/>
                  <a:pt x="150608" y="190521"/>
                  <a:pt x="165010" y="195765"/>
                </a:cubicBezTo>
                <a:close/>
                <a:moveTo>
                  <a:pt x="353962" y="264573"/>
                </a:moveTo>
                <a:lnTo>
                  <a:pt x="694690" y="388632"/>
                </a:lnTo>
                <a:cubicBezTo>
                  <a:pt x="745783" y="215210"/>
                  <a:pt x="721408" y="57647"/>
                  <a:pt x="633783" y="25758"/>
                </a:cubicBezTo>
                <a:cubicBezTo>
                  <a:pt x="623210" y="21900"/>
                  <a:pt x="612166" y="20043"/>
                  <a:pt x="600793" y="20043"/>
                </a:cubicBezTo>
                <a:cubicBezTo>
                  <a:pt x="517897" y="20057"/>
                  <a:pt x="417527" y="118869"/>
                  <a:pt x="353962" y="264573"/>
                </a:cubicBezTo>
                <a:close/>
                <a:moveTo>
                  <a:pt x="745225" y="86608"/>
                </a:moveTo>
                <a:cubicBezTo>
                  <a:pt x="754112" y="109897"/>
                  <a:pt x="760699" y="136043"/>
                  <a:pt x="764085" y="165461"/>
                </a:cubicBezTo>
                <a:cubicBezTo>
                  <a:pt x="772286" y="236741"/>
                  <a:pt x="762056" y="320095"/>
                  <a:pt x="737010" y="404034"/>
                </a:cubicBezTo>
                <a:lnTo>
                  <a:pt x="883628" y="457412"/>
                </a:lnTo>
                <a:cubicBezTo>
                  <a:pt x="898044" y="462655"/>
                  <a:pt x="914075" y="452511"/>
                  <a:pt x="914446" y="437166"/>
                </a:cubicBezTo>
                <a:cubicBezTo>
                  <a:pt x="917761" y="300449"/>
                  <a:pt x="854568" y="169361"/>
                  <a:pt x="745225" y="86608"/>
                </a:cubicBezTo>
                <a:close/>
                <a:moveTo>
                  <a:pt x="800261" y="640220"/>
                </a:moveTo>
                <a:lnTo>
                  <a:pt x="458875" y="640220"/>
                </a:lnTo>
                <a:lnTo>
                  <a:pt x="551658" y="385217"/>
                </a:lnTo>
                <a:lnTo>
                  <a:pt x="465733" y="353927"/>
                </a:lnTo>
                <a:lnTo>
                  <a:pt x="361577" y="640206"/>
                </a:lnTo>
                <a:lnTo>
                  <a:pt x="23021" y="640206"/>
                </a:lnTo>
                <a:cubicBezTo>
                  <a:pt x="10391" y="640206"/>
                  <a:pt x="161" y="650436"/>
                  <a:pt x="161" y="663080"/>
                </a:cubicBezTo>
                <a:lnTo>
                  <a:pt x="161" y="708815"/>
                </a:lnTo>
                <a:cubicBezTo>
                  <a:pt x="161" y="721445"/>
                  <a:pt x="10391" y="731689"/>
                  <a:pt x="23021" y="731689"/>
                </a:cubicBezTo>
                <a:lnTo>
                  <a:pt x="800261" y="731689"/>
                </a:lnTo>
                <a:cubicBezTo>
                  <a:pt x="812891" y="731689"/>
                  <a:pt x="823121" y="721445"/>
                  <a:pt x="823121" y="708815"/>
                </a:cubicBezTo>
                <a:lnTo>
                  <a:pt x="823121" y="663080"/>
                </a:lnTo>
                <a:cubicBezTo>
                  <a:pt x="823121" y="650450"/>
                  <a:pt x="812891" y="640220"/>
                  <a:pt x="800261" y="640220"/>
                </a:cubicBezTo>
                <a:close/>
              </a:path>
            </a:pathLst>
          </a:custGeom>
          <a:solidFill>
            <a:srgbClr val="910830"/>
          </a:solidFill>
          <a:ln w="1429" cap="flat">
            <a:noFill/>
            <a:prstDash val="solid"/>
            <a:miter/>
          </a:ln>
        </p:spPr>
        <p:txBody>
          <a:bodyPr rtlCol="0" anchor="ctr"/>
          <a:lstStyle/>
          <a:p>
            <a:endParaRPr lang="en-GB"/>
          </a:p>
        </p:txBody>
      </p:sp>
      <p:sp>
        <p:nvSpPr>
          <p:cNvPr id="260" name="Grafik 391">
            <a:extLst>
              <a:ext uri="{FF2B5EF4-FFF2-40B4-BE49-F238E27FC236}">
                <a16:creationId xmlns:a16="http://schemas.microsoft.com/office/drawing/2014/main" id="{435F75FE-5E9C-4B9B-B5E8-86679632F38C}"/>
              </a:ext>
            </a:extLst>
          </p:cNvPr>
          <p:cNvSpPr/>
          <p:nvPr/>
        </p:nvSpPr>
        <p:spPr>
          <a:xfrm>
            <a:off x="6104176" y="5615731"/>
            <a:ext cx="417395" cy="477023"/>
          </a:xfrm>
          <a:custGeom>
            <a:avLst/>
            <a:gdLst>
              <a:gd name="connsiteX0" fmla="*/ 320577 w 640080"/>
              <a:gd name="connsiteY0" fmla="*/ 554858 h 731520"/>
              <a:gd name="connsiteX1" fmla="*/ 96831 w 640080"/>
              <a:gd name="connsiteY1" fmla="*/ 338557 h 731520"/>
              <a:gd name="connsiteX2" fmla="*/ 96831 w 640080"/>
              <a:gd name="connsiteY2" fmla="*/ 91600 h 731520"/>
              <a:gd name="connsiteX3" fmla="*/ 56410 w 640080"/>
              <a:gd name="connsiteY3" fmla="*/ 91600 h 731520"/>
              <a:gd name="connsiteX4" fmla="*/ 33550 w 640080"/>
              <a:gd name="connsiteY4" fmla="*/ 68740 h 731520"/>
              <a:gd name="connsiteX5" fmla="*/ 33550 w 640080"/>
              <a:gd name="connsiteY5" fmla="*/ 23020 h 731520"/>
              <a:gd name="connsiteX6" fmla="*/ 56410 w 640080"/>
              <a:gd name="connsiteY6" fmla="*/ 160 h 731520"/>
              <a:gd name="connsiteX7" fmla="*/ 252706 w 640080"/>
              <a:gd name="connsiteY7" fmla="*/ 160 h 731520"/>
              <a:gd name="connsiteX8" fmla="*/ 275566 w 640080"/>
              <a:gd name="connsiteY8" fmla="*/ 23020 h 731520"/>
              <a:gd name="connsiteX9" fmla="*/ 275566 w 640080"/>
              <a:gd name="connsiteY9" fmla="*/ 68740 h 731520"/>
              <a:gd name="connsiteX10" fmla="*/ 252706 w 640080"/>
              <a:gd name="connsiteY10" fmla="*/ 91600 h 731520"/>
              <a:gd name="connsiteX11" fmla="*/ 211540 w 640080"/>
              <a:gd name="connsiteY11" fmla="*/ 91600 h 731520"/>
              <a:gd name="connsiteX12" fmla="*/ 211540 w 640080"/>
              <a:gd name="connsiteY12" fmla="*/ 338557 h 731520"/>
              <a:gd name="connsiteX13" fmla="*/ 320577 w 640080"/>
              <a:gd name="connsiteY13" fmla="*/ 452062 h 731520"/>
              <a:gd name="connsiteX14" fmla="*/ 428871 w 640080"/>
              <a:gd name="connsiteY14" fmla="*/ 337812 h 731520"/>
              <a:gd name="connsiteX15" fmla="*/ 428871 w 640080"/>
              <a:gd name="connsiteY15" fmla="*/ 91600 h 731520"/>
              <a:gd name="connsiteX16" fmla="*/ 388450 w 640080"/>
              <a:gd name="connsiteY16" fmla="*/ 91600 h 731520"/>
              <a:gd name="connsiteX17" fmla="*/ 365590 w 640080"/>
              <a:gd name="connsiteY17" fmla="*/ 68740 h 731520"/>
              <a:gd name="connsiteX18" fmla="*/ 365590 w 640080"/>
              <a:gd name="connsiteY18" fmla="*/ 23020 h 731520"/>
              <a:gd name="connsiteX19" fmla="*/ 388450 w 640080"/>
              <a:gd name="connsiteY19" fmla="*/ 160 h 731520"/>
              <a:gd name="connsiteX20" fmla="*/ 584000 w 640080"/>
              <a:gd name="connsiteY20" fmla="*/ 160 h 731520"/>
              <a:gd name="connsiteX21" fmla="*/ 606860 w 640080"/>
              <a:gd name="connsiteY21" fmla="*/ 23020 h 731520"/>
              <a:gd name="connsiteX22" fmla="*/ 606860 w 640080"/>
              <a:gd name="connsiteY22" fmla="*/ 68740 h 731520"/>
              <a:gd name="connsiteX23" fmla="*/ 584000 w 640080"/>
              <a:gd name="connsiteY23" fmla="*/ 91600 h 731520"/>
              <a:gd name="connsiteX24" fmla="*/ 543580 w 640080"/>
              <a:gd name="connsiteY24" fmla="*/ 91600 h 731520"/>
              <a:gd name="connsiteX25" fmla="*/ 543580 w 640080"/>
              <a:gd name="connsiteY25" fmla="*/ 338557 h 731520"/>
              <a:gd name="connsiteX26" fmla="*/ 320577 w 640080"/>
              <a:gd name="connsiteY26" fmla="*/ 554858 h 731520"/>
              <a:gd name="connsiteX27" fmla="*/ 23020 w 640080"/>
              <a:gd name="connsiteY27" fmla="*/ 640240 h 731520"/>
              <a:gd name="connsiteX28" fmla="*/ 617380 w 640080"/>
              <a:gd name="connsiteY28" fmla="*/ 640240 h 731520"/>
              <a:gd name="connsiteX29" fmla="*/ 640240 w 640080"/>
              <a:gd name="connsiteY29" fmla="*/ 663100 h 731520"/>
              <a:gd name="connsiteX30" fmla="*/ 640240 w 640080"/>
              <a:gd name="connsiteY30" fmla="*/ 708820 h 731520"/>
              <a:gd name="connsiteX31" fmla="*/ 617380 w 640080"/>
              <a:gd name="connsiteY31" fmla="*/ 731680 h 731520"/>
              <a:gd name="connsiteX32" fmla="*/ 23020 w 640080"/>
              <a:gd name="connsiteY32" fmla="*/ 731680 h 731520"/>
              <a:gd name="connsiteX33" fmla="*/ 160 w 640080"/>
              <a:gd name="connsiteY33" fmla="*/ 708820 h 731520"/>
              <a:gd name="connsiteX34" fmla="*/ 160 w 640080"/>
              <a:gd name="connsiteY34" fmla="*/ 663100 h 731520"/>
              <a:gd name="connsiteX35" fmla="*/ 23020 w 640080"/>
              <a:gd name="connsiteY35"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080" h="731520">
                <a:moveTo>
                  <a:pt x="320577" y="554858"/>
                </a:moveTo>
                <a:cubicBezTo>
                  <a:pt x="189605" y="554858"/>
                  <a:pt x="96831" y="481756"/>
                  <a:pt x="96831" y="338557"/>
                </a:cubicBezTo>
                <a:lnTo>
                  <a:pt x="96831" y="91600"/>
                </a:lnTo>
                <a:lnTo>
                  <a:pt x="56410" y="91600"/>
                </a:lnTo>
                <a:cubicBezTo>
                  <a:pt x="43784" y="91600"/>
                  <a:pt x="33550" y="81366"/>
                  <a:pt x="33550" y="68740"/>
                </a:cubicBezTo>
                <a:lnTo>
                  <a:pt x="33550" y="23020"/>
                </a:lnTo>
                <a:cubicBezTo>
                  <a:pt x="33550" y="10394"/>
                  <a:pt x="43784" y="160"/>
                  <a:pt x="56410" y="160"/>
                </a:cubicBezTo>
                <a:lnTo>
                  <a:pt x="252706" y="160"/>
                </a:lnTo>
                <a:cubicBezTo>
                  <a:pt x="265332" y="160"/>
                  <a:pt x="275566" y="10394"/>
                  <a:pt x="275566" y="23020"/>
                </a:cubicBezTo>
                <a:lnTo>
                  <a:pt x="275566" y="68740"/>
                </a:lnTo>
                <a:cubicBezTo>
                  <a:pt x="275566" y="81366"/>
                  <a:pt x="265332" y="91600"/>
                  <a:pt x="252706" y="91600"/>
                </a:cubicBezTo>
                <a:lnTo>
                  <a:pt x="211540" y="91600"/>
                </a:lnTo>
                <a:lnTo>
                  <a:pt x="211540" y="338557"/>
                </a:lnTo>
                <a:cubicBezTo>
                  <a:pt x="211540" y="415279"/>
                  <a:pt x="251993" y="452062"/>
                  <a:pt x="320577" y="452062"/>
                </a:cubicBezTo>
                <a:cubicBezTo>
                  <a:pt x="387680" y="452062"/>
                  <a:pt x="428871" y="415724"/>
                  <a:pt x="428871" y="337812"/>
                </a:cubicBezTo>
                <a:lnTo>
                  <a:pt x="428871" y="91600"/>
                </a:lnTo>
                <a:lnTo>
                  <a:pt x="388450" y="91600"/>
                </a:lnTo>
                <a:cubicBezTo>
                  <a:pt x="375824" y="91600"/>
                  <a:pt x="365590" y="81366"/>
                  <a:pt x="365590" y="68740"/>
                </a:cubicBezTo>
                <a:lnTo>
                  <a:pt x="365590" y="23020"/>
                </a:lnTo>
                <a:cubicBezTo>
                  <a:pt x="365590" y="10394"/>
                  <a:pt x="375824" y="160"/>
                  <a:pt x="388450" y="160"/>
                </a:cubicBezTo>
                <a:lnTo>
                  <a:pt x="584000" y="160"/>
                </a:lnTo>
                <a:cubicBezTo>
                  <a:pt x="596626" y="160"/>
                  <a:pt x="606860" y="10394"/>
                  <a:pt x="606860" y="23020"/>
                </a:cubicBezTo>
                <a:lnTo>
                  <a:pt x="606860" y="68740"/>
                </a:lnTo>
                <a:cubicBezTo>
                  <a:pt x="606860" y="81366"/>
                  <a:pt x="596626" y="91600"/>
                  <a:pt x="584000" y="91600"/>
                </a:cubicBezTo>
                <a:lnTo>
                  <a:pt x="543580" y="91600"/>
                </a:lnTo>
                <a:lnTo>
                  <a:pt x="543580" y="338557"/>
                </a:lnTo>
                <a:cubicBezTo>
                  <a:pt x="543580" y="480582"/>
                  <a:pt x="450881" y="554858"/>
                  <a:pt x="320577" y="554858"/>
                </a:cubicBezTo>
                <a:close/>
                <a:moveTo>
                  <a:pt x="23020" y="640240"/>
                </a:moveTo>
                <a:lnTo>
                  <a:pt x="617380" y="640240"/>
                </a:lnTo>
                <a:cubicBezTo>
                  <a:pt x="630006" y="640240"/>
                  <a:pt x="640240" y="650474"/>
                  <a:pt x="640240" y="663100"/>
                </a:cubicBezTo>
                <a:lnTo>
                  <a:pt x="640240" y="708820"/>
                </a:lnTo>
                <a:cubicBezTo>
                  <a:pt x="640240" y="721446"/>
                  <a:pt x="630006" y="731680"/>
                  <a:pt x="617380" y="731680"/>
                </a:cubicBezTo>
                <a:lnTo>
                  <a:pt x="23020" y="731680"/>
                </a:lnTo>
                <a:cubicBezTo>
                  <a:pt x="10394" y="731680"/>
                  <a:pt x="160" y="721446"/>
                  <a:pt x="160" y="708820"/>
                </a:cubicBezTo>
                <a:lnTo>
                  <a:pt x="160" y="663100"/>
                </a:lnTo>
                <a:cubicBezTo>
                  <a:pt x="160" y="650474"/>
                  <a:pt x="10394" y="640240"/>
                  <a:pt x="23020" y="640240"/>
                </a:cubicBezTo>
                <a:close/>
              </a:path>
            </a:pathLst>
          </a:custGeom>
          <a:solidFill>
            <a:srgbClr val="910830"/>
          </a:solidFill>
          <a:ln w="1424" cap="flat">
            <a:noFill/>
            <a:prstDash val="solid"/>
            <a:miter/>
          </a:ln>
        </p:spPr>
        <p:txBody>
          <a:bodyPr rtlCol="0" anchor="ctr"/>
          <a:lstStyle/>
          <a:p>
            <a:endParaRPr lang="en-GB"/>
          </a:p>
        </p:txBody>
      </p:sp>
      <p:sp>
        <p:nvSpPr>
          <p:cNvPr id="261" name="Grafik 392">
            <a:extLst>
              <a:ext uri="{FF2B5EF4-FFF2-40B4-BE49-F238E27FC236}">
                <a16:creationId xmlns:a16="http://schemas.microsoft.com/office/drawing/2014/main" id="{20C744BA-625D-4620-AEF7-15DC93F1D1C0}"/>
              </a:ext>
            </a:extLst>
          </p:cNvPr>
          <p:cNvSpPr/>
          <p:nvPr/>
        </p:nvSpPr>
        <p:spPr>
          <a:xfrm>
            <a:off x="1868110" y="5615732"/>
            <a:ext cx="469570" cy="469570"/>
          </a:xfrm>
          <a:custGeom>
            <a:avLst/>
            <a:gdLst>
              <a:gd name="connsiteX0" fmla="*/ 303530 w 720090"/>
              <a:gd name="connsiteY0" fmla="*/ 320675 h 720090"/>
              <a:gd name="connsiteX1" fmla="*/ 17304 w 720090"/>
              <a:gd name="connsiteY1" fmla="*/ 320675 h 720090"/>
              <a:gd name="connsiteX2" fmla="*/ 159 w 720090"/>
              <a:gd name="connsiteY2" fmla="*/ 303530 h 720090"/>
              <a:gd name="connsiteX3" fmla="*/ 159 w 720090"/>
              <a:gd name="connsiteY3" fmla="*/ 17304 h 720090"/>
              <a:gd name="connsiteX4" fmla="*/ 17304 w 720090"/>
              <a:gd name="connsiteY4" fmla="*/ 159 h 720090"/>
              <a:gd name="connsiteX5" fmla="*/ 85884 w 720090"/>
              <a:gd name="connsiteY5" fmla="*/ 159 h 720090"/>
              <a:gd name="connsiteX6" fmla="*/ 103029 w 720090"/>
              <a:gd name="connsiteY6" fmla="*/ 17304 h 720090"/>
              <a:gd name="connsiteX7" fmla="*/ 103029 w 720090"/>
              <a:gd name="connsiteY7" fmla="*/ 128907 h 720090"/>
              <a:gd name="connsiteX8" fmla="*/ 369027 w 720090"/>
              <a:gd name="connsiteY8" fmla="*/ 11599 h 720090"/>
              <a:gd name="connsiteX9" fmla="*/ 720723 w 720090"/>
              <a:gd name="connsiteY9" fmla="*/ 366689 h 720090"/>
              <a:gd name="connsiteX10" fmla="*/ 366395 w 720090"/>
              <a:gd name="connsiteY10" fmla="*/ 720249 h 720090"/>
              <a:gd name="connsiteX11" fmla="*/ 128494 w 720090"/>
              <a:gd name="connsiteY11" fmla="*/ 628502 h 720090"/>
              <a:gd name="connsiteX12" fmla="*/ 127826 w 720090"/>
              <a:gd name="connsiteY12" fmla="*/ 603613 h 720090"/>
              <a:gd name="connsiteX13" fmla="*/ 176357 w 720090"/>
              <a:gd name="connsiteY13" fmla="*/ 555083 h 720090"/>
              <a:gd name="connsiteX14" fmla="*/ 199790 w 720090"/>
              <a:gd name="connsiteY14" fmla="*/ 554333 h 720090"/>
              <a:gd name="connsiteX15" fmla="*/ 366395 w 720090"/>
              <a:gd name="connsiteY15" fmla="*/ 617379 h 720090"/>
              <a:gd name="connsiteX16" fmla="*/ 617855 w 720090"/>
              <a:gd name="connsiteY16" fmla="*/ 365919 h 720090"/>
              <a:gd name="connsiteX17" fmla="*/ 366395 w 720090"/>
              <a:gd name="connsiteY17" fmla="*/ 114459 h 720090"/>
              <a:gd name="connsiteX18" fmla="*/ 163121 w 720090"/>
              <a:gd name="connsiteY18" fmla="*/ 217805 h 720090"/>
              <a:gd name="connsiteX19" fmla="*/ 303530 w 720090"/>
              <a:gd name="connsiteY19" fmla="*/ 217805 h 720090"/>
              <a:gd name="connsiteX20" fmla="*/ 320675 w 720090"/>
              <a:gd name="connsiteY20" fmla="*/ 234950 h 720090"/>
              <a:gd name="connsiteX21" fmla="*/ 320675 w 720090"/>
              <a:gd name="connsiteY21" fmla="*/ 303530 h 720090"/>
              <a:gd name="connsiteX22" fmla="*/ 303530 w 720090"/>
              <a:gd name="connsiteY22" fmla="*/ 320675 h 720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0090" h="720090">
                <a:moveTo>
                  <a:pt x="303530" y="320675"/>
                </a:moveTo>
                <a:lnTo>
                  <a:pt x="17304" y="320675"/>
                </a:lnTo>
                <a:cubicBezTo>
                  <a:pt x="7836" y="320675"/>
                  <a:pt x="159" y="312998"/>
                  <a:pt x="159" y="303530"/>
                </a:cubicBezTo>
                <a:lnTo>
                  <a:pt x="159" y="17304"/>
                </a:lnTo>
                <a:cubicBezTo>
                  <a:pt x="159" y="7836"/>
                  <a:pt x="7836" y="159"/>
                  <a:pt x="17304" y="159"/>
                </a:cubicBezTo>
                <a:lnTo>
                  <a:pt x="85884" y="159"/>
                </a:lnTo>
                <a:cubicBezTo>
                  <a:pt x="95352" y="159"/>
                  <a:pt x="103029" y="7836"/>
                  <a:pt x="103029" y="17304"/>
                </a:cubicBezTo>
                <a:lnTo>
                  <a:pt x="103029" y="128907"/>
                </a:lnTo>
                <a:cubicBezTo>
                  <a:pt x="168427" y="56279"/>
                  <a:pt x="263421" y="10832"/>
                  <a:pt x="369027" y="11599"/>
                </a:cubicBezTo>
                <a:cubicBezTo>
                  <a:pt x="564631" y="13019"/>
                  <a:pt x="721139" y="171080"/>
                  <a:pt x="720723" y="366689"/>
                </a:cubicBezTo>
                <a:cubicBezTo>
                  <a:pt x="720308" y="562026"/>
                  <a:pt x="561829" y="720249"/>
                  <a:pt x="366395" y="720249"/>
                </a:cubicBezTo>
                <a:cubicBezTo>
                  <a:pt x="274828" y="720249"/>
                  <a:pt x="191379" y="685512"/>
                  <a:pt x="128494" y="628502"/>
                </a:cubicBezTo>
                <a:cubicBezTo>
                  <a:pt x="121208" y="621898"/>
                  <a:pt x="120873" y="610565"/>
                  <a:pt x="127826" y="603613"/>
                </a:cubicBezTo>
                <a:lnTo>
                  <a:pt x="176357" y="555083"/>
                </a:lnTo>
                <a:cubicBezTo>
                  <a:pt x="182749" y="548691"/>
                  <a:pt x="193019" y="548343"/>
                  <a:pt x="199790" y="554333"/>
                </a:cubicBezTo>
                <a:cubicBezTo>
                  <a:pt x="244132" y="593570"/>
                  <a:pt x="302454" y="617379"/>
                  <a:pt x="366395" y="617379"/>
                </a:cubicBezTo>
                <a:cubicBezTo>
                  <a:pt x="505367" y="617379"/>
                  <a:pt x="617855" y="504914"/>
                  <a:pt x="617855" y="365919"/>
                </a:cubicBezTo>
                <a:cubicBezTo>
                  <a:pt x="617855" y="226949"/>
                  <a:pt x="505389" y="114459"/>
                  <a:pt x="366395" y="114459"/>
                </a:cubicBezTo>
                <a:cubicBezTo>
                  <a:pt x="282819" y="114459"/>
                  <a:pt x="208832" y="155144"/>
                  <a:pt x="163121" y="217805"/>
                </a:cubicBezTo>
                <a:lnTo>
                  <a:pt x="303530" y="217805"/>
                </a:lnTo>
                <a:cubicBezTo>
                  <a:pt x="312998" y="217805"/>
                  <a:pt x="320675" y="225482"/>
                  <a:pt x="320675" y="234950"/>
                </a:cubicBezTo>
                <a:lnTo>
                  <a:pt x="320675" y="303530"/>
                </a:lnTo>
                <a:cubicBezTo>
                  <a:pt x="320675" y="312998"/>
                  <a:pt x="312998" y="320675"/>
                  <a:pt x="303530" y="320675"/>
                </a:cubicBezTo>
                <a:close/>
              </a:path>
            </a:pathLst>
          </a:custGeom>
          <a:solidFill>
            <a:srgbClr val="910830"/>
          </a:solidFill>
          <a:ln w="1414" cap="flat">
            <a:noFill/>
            <a:prstDash val="solid"/>
            <a:miter/>
          </a:ln>
        </p:spPr>
        <p:txBody>
          <a:bodyPr rtlCol="0" anchor="ctr"/>
          <a:lstStyle/>
          <a:p>
            <a:endParaRPr lang="en-GB"/>
          </a:p>
        </p:txBody>
      </p:sp>
      <p:sp>
        <p:nvSpPr>
          <p:cNvPr id="262" name="Grafik 393">
            <a:extLst>
              <a:ext uri="{FF2B5EF4-FFF2-40B4-BE49-F238E27FC236}">
                <a16:creationId xmlns:a16="http://schemas.microsoft.com/office/drawing/2014/main" id="{538E4AEA-4230-489D-BE7F-44C8FE762256}"/>
              </a:ext>
            </a:extLst>
          </p:cNvPr>
          <p:cNvSpPr/>
          <p:nvPr/>
        </p:nvSpPr>
        <p:spPr>
          <a:xfrm>
            <a:off x="2406936" y="5623185"/>
            <a:ext cx="462116" cy="462116"/>
          </a:xfrm>
          <a:custGeom>
            <a:avLst/>
            <a:gdLst>
              <a:gd name="connsiteX0" fmla="*/ 353839 w 708660"/>
              <a:gd name="connsiteY0" fmla="*/ 160 h 708660"/>
              <a:gd name="connsiteX1" fmla="*/ 109723 w 708660"/>
              <a:gd name="connsiteY1" fmla="*/ 98293 h 708660"/>
              <a:gd name="connsiteX2" fmla="*/ 58696 w 708660"/>
              <a:gd name="connsiteY2" fmla="*/ 47267 h 708660"/>
              <a:gd name="connsiteX3" fmla="*/ 159 w 708660"/>
              <a:gd name="connsiteY3" fmla="*/ 71513 h 708660"/>
              <a:gd name="connsiteX4" fmla="*/ 159 w 708660"/>
              <a:gd name="connsiteY4" fmla="*/ 263050 h 708660"/>
              <a:gd name="connsiteX5" fmla="*/ 34449 w 708660"/>
              <a:gd name="connsiteY5" fmla="*/ 297340 h 708660"/>
              <a:gd name="connsiteX6" fmla="*/ 225986 w 708660"/>
              <a:gd name="connsiteY6" fmla="*/ 297340 h 708660"/>
              <a:gd name="connsiteX7" fmla="*/ 250233 w 708660"/>
              <a:gd name="connsiteY7" fmla="*/ 238802 h 708660"/>
              <a:gd name="connsiteX8" fmla="*/ 190583 w 708660"/>
              <a:gd name="connsiteY8" fmla="*/ 179152 h 708660"/>
              <a:gd name="connsiteX9" fmla="*/ 352360 w 708660"/>
              <a:gd name="connsiteY9" fmla="*/ 114468 h 708660"/>
              <a:gd name="connsiteX10" fmla="*/ 594511 w 708660"/>
              <a:gd name="connsiteY10" fmla="*/ 356558 h 708660"/>
              <a:gd name="connsiteX11" fmla="*/ 354489 w 708660"/>
              <a:gd name="connsiteY11" fmla="*/ 594520 h 708660"/>
              <a:gd name="connsiteX12" fmla="*/ 196426 w 708660"/>
              <a:gd name="connsiteY12" fmla="*/ 535147 h 708660"/>
              <a:gd name="connsiteX13" fmla="*/ 173041 w 708660"/>
              <a:gd name="connsiteY13" fmla="*/ 535937 h 708660"/>
              <a:gd name="connsiteX14" fmla="*/ 116374 w 708660"/>
              <a:gd name="connsiteY14" fmla="*/ 592604 h 708660"/>
              <a:gd name="connsiteX15" fmla="*/ 117062 w 708660"/>
              <a:gd name="connsiteY15" fmla="*/ 617511 h 708660"/>
              <a:gd name="connsiteX16" fmla="*/ 354489 w 708660"/>
              <a:gd name="connsiteY16" fmla="*/ 708820 h 708660"/>
              <a:gd name="connsiteX17" fmla="*/ 708819 w 708660"/>
              <a:gd name="connsiteY17" fmla="*/ 354493 h 708660"/>
              <a:gd name="connsiteX18" fmla="*/ 353839 w 708660"/>
              <a:gd name="connsiteY18" fmla="*/ 16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8660" h="708660">
                <a:moveTo>
                  <a:pt x="353839" y="160"/>
                </a:moveTo>
                <a:cubicBezTo>
                  <a:pt x="259157" y="330"/>
                  <a:pt x="173191" y="37640"/>
                  <a:pt x="109723" y="98293"/>
                </a:cubicBezTo>
                <a:lnTo>
                  <a:pt x="58696" y="47267"/>
                </a:lnTo>
                <a:cubicBezTo>
                  <a:pt x="37094" y="25664"/>
                  <a:pt x="159" y="40963"/>
                  <a:pt x="159" y="71513"/>
                </a:cubicBezTo>
                <a:lnTo>
                  <a:pt x="159" y="263050"/>
                </a:lnTo>
                <a:cubicBezTo>
                  <a:pt x="159" y="281988"/>
                  <a:pt x="15511" y="297340"/>
                  <a:pt x="34449" y="297340"/>
                </a:cubicBezTo>
                <a:lnTo>
                  <a:pt x="225986" y="297340"/>
                </a:lnTo>
                <a:cubicBezTo>
                  <a:pt x="256535" y="297340"/>
                  <a:pt x="271834" y="260405"/>
                  <a:pt x="250233" y="238802"/>
                </a:cubicBezTo>
                <a:lnTo>
                  <a:pt x="190583" y="179152"/>
                </a:lnTo>
                <a:cubicBezTo>
                  <a:pt x="234680" y="137863"/>
                  <a:pt x="291740" y="114991"/>
                  <a:pt x="352360" y="114468"/>
                </a:cubicBezTo>
                <a:cubicBezTo>
                  <a:pt x="484374" y="113328"/>
                  <a:pt x="595652" y="220163"/>
                  <a:pt x="594511" y="356558"/>
                </a:cubicBezTo>
                <a:cubicBezTo>
                  <a:pt x="593428" y="485948"/>
                  <a:pt x="488529" y="594520"/>
                  <a:pt x="354489" y="594520"/>
                </a:cubicBezTo>
                <a:cubicBezTo>
                  <a:pt x="295729" y="594520"/>
                  <a:pt x="240193" y="573548"/>
                  <a:pt x="196426" y="535147"/>
                </a:cubicBezTo>
                <a:cubicBezTo>
                  <a:pt x="189650" y="529201"/>
                  <a:pt x="179416" y="529563"/>
                  <a:pt x="173041" y="535937"/>
                </a:cubicBezTo>
                <a:lnTo>
                  <a:pt x="116374" y="592604"/>
                </a:lnTo>
                <a:cubicBezTo>
                  <a:pt x="109413" y="599565"/>
                  <a:pt x="109757" y="610913"/>
                  <a:pt x="117062" y="617511"/>
                </a:cubicBezTo>
                <a:cubicBezTo>
                  <a:pt x="179893" y="674262"/>
                  <a:pt x="263155" y="708820"/>
                  <a:pt x="354489" y="708820"/>
                </a:cubicBezTo>
                <a:cubicBezTo>
                  <a:pt x="550179" y="708820"/>
                  <a:pt x="708818" y="550181"/>
                  <a:pt x="708819" y="354493"/>
                </a:cubicBezTo>
                <a:cubicBezTo>
                  <a:pt x="708821" y="159027"/>
                  <a:pt x="549305" y="-190"/>
                  <a:pt x="353839" y="160"/>
                </a:cubicBezTo>
                <a:close/>
              </a:path>
            </a:pathLst>
          </a:custGeom>
          <a:solidFill>
            <a:srgbClr val="910830"/>
          </a:solidFill>
          <a:ln w="1414" cap="flat">
            <a:noFill/>
            <a:prstDash val="solid"/>
            <a:miter/>
          </a:ln>
        </p:spPr>
        <p:txBody>
          <a:bodyPr rtlCol="0" anchor="ctr"/>
          <a:lstStyle/>
          <a:p>
            <a:endParaRPr lang="en-GB"/>
          </a:p>
        </p:txBody>
      </p:sp>
      <p:sp>
        <p:nvSpPr>
          <p:cNvPr id="263" name="Grafik 394">
            <a:extLst>
              <a:ext uri="{FF2B5EF4-FFF2-40B4-BE49-F238E27FC236}">
                <a16:creationId xmlns:a16="http://schemas.microsoft.com/office/drawing/2014/main" id="{E2F254D5-634C-440F-A50A-26DBA5319B26}"/>
              </a:ext>
            </a:extLst>
          </p:cNvPr>
          <p:cNvSpPr/>
          <p:nvPr/>
        </p:nvSpPr>
        <p:spPr>
          <a:xfrm>
            <a:off x="2938307" y="5623186"/>
            <a:ext cx="462116" cy="462116"/>
          </a:xfrm>
          <a:custGeom>
            <a:avLst/>
            <a:gdLst>
              <a:gd name="connsiteX0" fmla="*/ 354489 w 708660"/>
              <a:gd name="connsiteY0" fmla="*/ 57309 h 708660"/>
              <a:gd name="connsiteX1" fmla="*/ 651669 w 708660"/>
              <a:gd name="connsiteY1" fmla="*/ 354489 h 708660"/>
              <a:gd name="connsiteX2" fmla="*/ 354489 w 708660"/>
              <a:gd name="connsiteY2" fmla="*/ 651669 h 708660"/>
              <a:gd name="connsiteX3" fmla="*/ 57309 w 708660"/>
              <a:gd name="connsiteY3" fmla="*/ 354489 h 708660"/>
              <a:gd name="connsiteX4" fmla="*/ 354489 w 708660"/>
              <a:gd name="connsiteY4" fmla="*/ 57309 h 708660"/>
              <a:gd name="connsiteX5" fmla="*/ 354489 w 708660"/>
              <a:gd name="connsiteY5" fmla="*/ 159 h 708660"/>
              <a:gd name="connsiteX6" fmla="*/ 159 w 708660"/>
              <a:gd name="connsiteY6" fmla="*/ 354489 h 708660"/>
              <a:gd name="connsiteX7" fmla="*/ 354489 w 708660"/>
              <a:gd name="connsiteY7" fmla="*/ 708819 h 708660"/>
              <a:gd name="connsiteX8" fmla="*/ 708819 w 708660"/>
              <a:gd name="connsiteY8" fmla="*/ 354489 h 708660"/>
              <a:gd name="connsiteX9" fmla="*/ 354489 w 708660"/>
              <a:gd name="connsiteY9" fmla="*/ 159 h 708660"/>
              <a:gd name="connsiteX10" fmla="*/ 354489 w 708660"/>
              <a:gd name="connsiteY10" fmla="*/ 80169 h 708660"/>
              <a:gd name="connsiteX11" fmla="*/ 80169 w 708660"/>
              <a:gd name="connsiteY11" fmla="*/ 354489 h 708660"/>
              <a:gd name="connsiteX12" fmla="*/ 354489 w 708660"/>
              <a:gd name="connsiteY12" fmla="*/ 628809 h 708660"/>
              <a:gd name="connsiteX13" fmla="*/ 628809 w 708660"/>
              <a:gd name="connsiteY13" fmla="*/ 354489 h 708660"/>
              <a:gd name="connsiteX14" fmla="*/ 354489 w 708660"/>
              <a:gd name="connsiteY14" fmla="*/ 80169 h 708660"/>
              <a:gd name="connsiteX15" fmla="*/ 354489 w 708660"/>
              <a:gd name="connsiteY15" fmla="*/ 143034 h 708660"/>
              <a:gd name="connsiteX16" fmla="*/ 405924 w 708660"/>
              <a:gd name="connsiteY16" fmla="*/ 194469 h 708660"/>
              <a:gd name="connsiteX17" fmla="*/ 354489 w 708660"/>
              <a:gd name="connsiteY17" fmla="*/ 245904 h 708660"/>
              <a:gd name="connsiteX18" fmla="*/ 303054 w 708660"/>
              <a:gd name="connsiteY18" fmla="*/ 194469 h 708660"/>
              <a:gd name="connsiteX19" fmla="*/ 354489 w 708660"/>
              <a:gd name="connsiteY19" fmla="*/ 143034 h 708660"/>
              <a:gd name="connsiteX20" fmla="*/ 522712 w 708660"/>
              <a:gd name="connsiteY20" fmla="*/ 283084 h 708660"/>
              <a:gd name="connsiteX21" fmla="*/ 405354 w 708660"/>
              <a:gd name="connsiteY21" fmla="*/ 305669 h 708660"/>
              <a:gd name="connsiteX22" fmla="*/ 441126 w 708660"/>
              <a:gd name="connsiteY22" fmla="*/ 528012 h 708660"/>
              <a:gd name="connsiteX23" fmla="*/ 426528 w 708660"/>
              <a:gd name="connsiteY23" fmla="*/ 561324 h 708660"/>
              <a:gd name="connsiteX24" fmla="*/ 393215 w 708660"/>
              <a:gd name="connsiteY24" fmla="*/ 546726 h 708660"/>
              <a:gd name="connsiteX25" fmla="*/ 361410 w 708660"/>
              <a:gd name="connsiteY25" fmla="*/ 434499 h 708660"/>
              <a:gd name="connsiteX26" fmla="*/ 347571 w 708660"/>
              <a:gd name="connsiteY26" fmla="*/ 434499 h 708660"/>
              <a:gd name="connsiteX27" fmla="*/ 315764 w 708660"/>
              <a:gd name="connsiteY27" fmla="*/ 546726 h 708660"/>
              <a:gd name="connsiteX28" fmla="*/ 282453 w 708660"/>
              <a:gd name="connsiteY28" fmla="*/ 561324 h 708660"/>
              <a:gd name="connsiteX29" fmla="*/ 267855 w 708660"/>
              <a:gd name="connsiteY29" fmla="*/ 528012 h 708660"/>
              <a:gd name="connsiteX30" fmla="*/ 303627 w 708660"/>
              <a:gd name="connsiteY30" fmla="*/ 305669 h 708660"/>
              <a:gd name="connsiteX31" fmla="*/ 186268 w 708660"/>
              <a:gd name="connsiteY31" fmla="*/ 283084 h 708660"/>
              <a:gd name="connsiteX32" fmla="*/ 169273 w 708660"/>
              <a:gd name="connsiteY32" fmla="*/ 255582 h 708660"/>
              <a:gd name="connsiteX33" fmla="*/ 196775 w 708660"/>
              <a:gd name="connsiteY33" fmla="*/ 238587 h 708660"/>
              <a:gd name="connsiteX34" fmla="*/ 512207 w 708660"/>
              <a:gd name="connsiteY34" fmla="*/ 238587 h 708660"/>
              <a:gd name="connsiteX35" fmla="*/ 539709 w 708660"/>
              <a:gd name="connsiteY35" fmla="*/ 255582 h 708660"/>
              <a:gd name="connsiteX36" fmla="*/ 522712 w 708660"/>
              <a:gd name="connsiteY36" fmla="*/ 283084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708660" h="708660">
                <a:moveTo>
                  <a:pt x="354489" y="57309"/>
                </a:moveTo>
                <a:cubicBezTo>
                  <a:pt x="518728" y="57309"/>
                  <a:pt x="651669" y="190224"/>
                  <a:pt x="651669" y="354489"/>
                </a:cubicBezTo>
                <a:cubicBezTo>
                  <a:pt x="651669" y="518728"/>
                  <a:pt x="518754" y="651669"/>
                  <a:pt x="354489" y="651669"/>
                </a:cubicBezTo>
                <a:cubicBezTo>
                  <a:pt x="190250" y="651669"/>
                  <a:pt x="57309" y="518754"/>
                  <a:pt x="57309" y="354489"/>
                </a:cubicBezTo>
                <a:cubicBezTo>
                  <a:pt x="57309" y="190250"/>
                  <a:pt x="190224" y="57309"/>
                  <a:pt x="354489" y="57309"/>
                </a:cubicBezTo>
                <a:moveTo>
                  <a:pt x="354489" y="159"/>
                </a:moveTo>
                <a:cubicBezTo>
                  <a:pt x="158797" y="159"/>
                  <a:pt x="159" y="158797"/>
                  <a:pt x="159" y="354489"/>
                </a:cubicBezTo>
                <a:cubicBezTo>
                  <a:pt x="159" y="550181"/>
                  <a:pt x="158797" y="708819"/>
                  <a:pt x="354489" y="708819"/>
                </a:cubicBezTo>
                <a:cubicBezTo>
                  <a:pt x="550181" y="708819"/>
                  <a:pt x="708819" y="550181"/>
                  <a:pt x="708819" y="354489"/>
                </a:cubicBezTo>
                <a:cubicBezTo>
                  <a:pt x="708819" y="158797"/>
                  <a:pt x="550181" y="159"/>
                  <a:pt x="354489" y="159"/>
                </a:cubicBezTo>
                <a:close/>
                <a:moveTo>
                  <a:pt x="354489" y="80169"/>
                </a:moveTo>
                <a:cubicBezTo>
                  <a:pt x="202986" y="80169"/>
                  <a:pt x="80169" y="202986"/>
                  <a:pt x="80169" y="354489"/>
                </a:cubicBezTo>
                <a:cubicBezTo>
                  <a:pt x="80169" y="505992"/>
                  <a:pt x="202986" y="628809"/>
                  <a:pt x="354489" y="628809"/>
                </a:cubicBezTo>
                <a:cubicBezTo>
                  <a:pt x="505992" y="628809"/>
                  <a:pt x="628809" y="505992"/>
                  <a:pt x="628809" y="354489"/>
                </a:cubicBezTo>
                <a:cubicBezTo>
                  <a:pt x="628809" y="202986"/>
                  <a:pt x="505992" y="80169"/>
                  <a:pt x="354489" y="80169"/>
                </a:cubicBezTo>
                <a:close/>
                <a:moveTo>
                  <a:pt x="354489" y="143034"/>
                </a:moveTo>
                <a:cubicBezTo>
                  <a:pt x="382895" y="143034"/>
                  <a:pt x="405924" y="166063"/>
                  <a:pt x="405924" y="194469"/>
                </a:cubicBezTo>
                <a:cubicBezTo>
                  <a:pt x="405924" y="222875"/>
                  <a:pt x="382895" y="245904"/>
                  <a:pt x="354489" y="245904"/>
                </a:cubicBezTo>
                <a:cubicBezTo>
                  <a:pt x="326083" y="245904"/>
                  <a:pt x="303054" y="222875"/>
                  <a:pt x="303054" y="194469"/>
                </a:cubicBezTo>
                <a:cubicBezTo>
                  <a:pt x="303054" y="166063"/>
                  <a:pt x="326083" y="143034"/>
                  <a:pt x="354489" y="143034"/>
                </a:cubicBezTo>
                <a:close/>
                <a:moveTo>
                  <a:pt x="522712" y="283084"/>
                </a:moveTo>
                <a:cubicBezTo>
                  <a:pt x="481689" y="292770"/>
                  <a:pt x="443400" y="301298"/>
                  <a:pt x="405354" y="305669"/>
                </a:cubicBezTo>
                <a:cubicBezTo>
                  <a:pt x="406570" y="450005"/>
                  <a:pt x="422936" y="481479"/>
                  <a:pt x="441126" y="528012"/>
                </a:cubicBezTo>
                <a:cubicBezTo>
                  <a:pt x="446293" y="541242"/>
                  <a:pt x="439758" y="556156"/>
                  <a:pt x="426528" y="561324"/>
                </a:cubicBezTo>
                <a:cubicBezTo>
                  <a:pt x="413296" y="566491"/>
                  <a:pt x="398383" y="559956"/>
                  <a:pt x="393215" y="546726"/>
                </a:cubicBezTo>
                <a:cubicBezTo>
                  <a:pt x="380778" y="514853"/>
                  <a:pt x="368804" y="488667"/>
                  <a:pt x="361410" y="434499"/>
                </a:cubicBezTo>
                <a:lnTo>
                  <a:pt x="347571" y="434499"/>
                </a:lnTo>
                <a:cubicBezTo>
                  <a:pt x="340189" y="488579"/>
                  <a:pt x="328234" y="514806"/>
                  <a:pt x="315764" y="546726"/>
                </a:cubicBezTo>
                <a:cubicBezTo>
                  <a:pt x="310599" y="559949"/>
                  <a:pt x="295690" y="566494"/>
                  <a:pt x="282453" y="561324"/>
                </a:cubicBezTo>
                <a:cubicBezTo>
                  <a:pt x="269223" y="556156"/>
                  <a:pt x="262688" y="541241"/>
                  <a:pt x="267855" y="528012"/>
                </a:cubicBezTo>
                <a:cubicBezTo>
                  <a:pt x="286019" y="481519"/>
                  <a:pt x="302410" y="450087"/>
                  <a:pt x="303627" y="305669"/>
                </a:cubicBezTo>
                <a:cubicBezTo>
                  <a:pt x="265581" y="301300"/>
                  <a:pt x="227292" y="292771"/>
                  <a:pt x="186268" y="283084"/>
                </a:cubicBezTo>
                <a:cubicBezTo>
                  <a:pt x="173981" y="280183"/>
                  <a:pt x="166371" y="267871"/>
                  <a:pt x="169273" y="255582"/>
                </a:cubicBezTo>
                <a:cubicBezTo>
                  <a:pt x="172175" y="243294"/>
                  <a:pt x="184485" y="235686"/>
                  <a:pt x="196775" y="238587"/>
                </a:cubicBezTo>
                <a:cubicBezTo>
                  <a:pt x="334915" y="271204"/>
                  <a:pt x="374344" y="271139"/>
                  <a:pt x="512207" y="238587"/>
                </a:cubicBezTo>
                <a:cubicBezTo>
                  <a:pt x="524493" y="235687"/>
                  <a:pt x="536808" y="243294"/>
                  <a:pt x="539709" y="255582"/>
                </a:cubicBezTo>
                <a:cubicBezTo>
                  <a:pt x="542608" y="267871"/>
                  <a:pt x="534999" y="280184"/>
                  <a:pt x="522712" y="283084"/>
                </a:cubicBezTo>
                <a:close/>
              </a:path>
            </a:pathLst>
          </a:custGeom>
          <a:solidFill>
            <a:srgbClr val="910830"/>
          </a:solidFill>
          <a:ln w="1414" cap="flat">
            <a:noFill/>
            <a:prstDash val="solid"/>
            <a:miter/>
          </a:ln>
        </p:spPr>
        <p:txBody>
          <a:bodyPr rtlCol="0" anchor="ctr"/>
          <a:lstStyle/>
          <a:p>
            <a:endParaRPr lang="en-GB"/>
          </a:p>
        </p:txBody>
      </p:sp>
      <p:sp>
        <p:nvSpPr>
          <p:cNvPr id="264" name="Grafik 395">
            <a:extLst>
              <a:ext uri="{FF2B5EF4-FFF2-40B4-BE49-F238E27FC236}">
                <a16:creationId xmlns:a16="http://schemas.microsoft.com/office/drawing/2014/main" id="{8EDFEB2F-8962-4034-904C-0B39D4082B7E}"/>
              </a:ext>
            </a:extLst>
          </p:cNvPr>
          <p:cNvSpPr/>
          <p:nvPr/>
        </p:nvSpPr>
        <p:spPr>
          <a:xfrm>
            <a:off x="3477132" y="5645546"/>
            <a:ext cx="447209" cy="417395"/>
          </a:xfrm>
          <a:custGeom>
            <a:avLst/>
            <a:gdLst>
              <a:gd name="connsiteX0" fmla="*/ 685959 w 685800"/>
              <a:gd name="connsiteY0" fmla="*/ 137319 h 640080"/>
              <a:gd name="connsiteX1" fmla="*/ 685959 w 685800"/>
              <a:gd name="connsiteY1" fmla="*/ 160179 h 640080"/>
              <a:gd name="connsiteX2" fmla="*/ 674529 w 685800"/>
              <a:gd name="connsiteY2" fmla="*/ 171609 h 640080"/>
              <a:gd name="connsiteX3" fmla="*/ 640239 w 685800"/>
              <a:gd name="connsiteY3" fmla="*/ 171609 h 640080"/>
              <a:gd name="connsiteX4" fmla="*/ 640239 w 685800"/>
              <a:gd name="connsiteY4" fmla="*/ 188754 h 640080"/>
              <a:gd name="connsiteX5" fmla="*/ 623094 w 685800"/>
              <a:gd name="connsiteY5" fmla="*/ 205899 h 640080"/>
              <a:gd name="connsiteX6" fmla="*/ 63024 w 685800"/>
              <a:gd name="connsiteY6" fmla="*/ 205899 h 640080"/>
              <a:gd name="connsiteX7" fmla="*/ 45879 w 685800"/>
              <a:gd name="connsiteY7" fmla="*/ 188754 h 640080"/>
              <a:gd name="connsiteX8" fmla="*/ 45879 w 685800"/>
              <a:gd name="connsiteY8" fmla="*/ 171609 h 640080"/>
              <a:gd name="connsiteX9" fmla="*/ 11589 w 685800"/>
              <a:gd name="connsiteY9" fmla="*/ 171609 h 640080"/>
              <a:gd name="connsiteX10" fmla="*/ 159 w 685800"/>
              <a:gd name="connsiteY10" fmla="*/ 160179 h 640080"/>
              <a:gd name="connsiteX11" fmla="*/ 159 w 685800"/>
              <a:gd name="connsiteY11" fmla="*/ 137319 h 640080"/>
              <a:gd name="connsiteX12" fmla="*/ 7219 w 685800"/>
              <a:gd name="connsiteY12" fmla="*/ 126758 h 640080"/>
              <a:gd name="connsiteX13" fmla="*/ 338689 w 685800"/>
              <a:gd name="connsiteY13" fmla="*/ 1028 h 640080"/>
              <a:gd name="connsiteX14" fmla="*/ 347430 w 685800"/>
              <a:gd name="connsiteY14" fmla="*/ 1028 h 640080"/>
              <a:gd name="connsiteX15" fmla="*/ 678900 w 685800"/>
              <a:gd name="connsiteY15" fmla="*/ 126758 h 640080"/>
              <a:gd name="connsiteX16" fmla="*/ 685959 w 685800"/>
              <a:gd name="connsiteY16" fmla="*/ 137319 h 640080"/>
              <a:gd name="connsiteX17" fmla="*/ 651669 w 685800"/>
              <a:gd name="connsiteY17" fmla="*/ 571659 h 640080"/>
              <a:gd name="connsiteX18" fmla="*/ 34449 w 685800"/>
              <a:gd name="connsiteY18" fmla="*/ 571659 h 640080"/>
              <a:gd name="connsiteX19" fmla="*/ 159 w 685800"/>
              <a:gd name="connsiteY19" fmla="*/ 605949 h 640080"/>
              <a:gd name="connsiteX20" fmla="*/ 159 w 685800"/>
              <a:gd name="connsiteY20" fmla="*/ 628809 h 640080"/>
              <a:gd name="connsiteX21" fmla="*/ 11589 w 685800"/>
              <a:gd name="connsiteY21" fmla="*/ 640239 h 640080"/>
              <a:gd name="connsiteX22" fmla="*/ 674529 w 685800"/>
              <a:gd name="connsiteY22" fmla="*/ 640239 h 640080"/>
              <a:gd name="connsiteX23" fmla="*/ 685959 w 685800"/>
              <a:gd name="connsiteY23" fmla="*/ 628809 h 640080"/>
              <a:gd name="connsiteX24" fmla="*/ 685959 w 685800"/>
              <a:gd name="connsiteY24" fmla="*/ 605949 h 640080"/>
              <a:gd name="connsiteX25" fmla="*/ 651669 w 685800"/>
              <a:gd name="connsiteY25" fmla="*/ 571659 h 640080"/>
              <a:gd name="connsiteX26" fmla="*/ 114459 w 685800"/>
              <a:gd name="connsiteY26" fmla="*/ 228759 h 640080"/>
              <a:gd name="connsiteX27" fmla="*/ 114459 w 685800"/>
              <a:gd name="connsiteY27" fmla="*/ 503079 h 640080"/>
              <a:gd name="connsiteX28" fmla="*/ 63024 w 685800"/>
              <a:gd name="connsiteY28" fmla="*/ 503079 h 640080"/>
              <a:gd name="connsiteX29" fmla="*/ 45879 w 685800"/>
              <a:gd name="connsiteY29" fmla="*/ 520224 h 640080"/>
              <a:gd name="connsiteX30" fmla="*/ 45879 w 685800"/>
              <a:gd name="connsiteY30" fmla="*/ 548799 h 640080"/>
              <a:gd name="connsiteX31" fmla="*/ 640239 w 685800"/>
              <a:gd name="connsiteY31" fmla="*/ 548799 h 640080"/>
              <a:gd name="connsiteX32" fmla="*/ 640239 w 685800"/>
              <a:gd name="connsiteY32" fmla="*/ 520224 h 640080"/>
              <a:gd name="connsiteX33" fmla="*/ 623094 w 685800"/>
              <a:gd name="connsiteY33" fmla="*/ 503079 h 640080"/>
              <a:gd name="connsiteX34" fmla="*/ 571659 w 685800"/>
              <a:gd name="connsiteY34" fmla="*/ 503079 h 640080"/>
              <a:gd name="connsiteX35" fmla="*/ 571659 w 685800"/>
              <a:gd name="connsiteY35" fmla="*/ 228759 h 640080"/>
              <a:gd name="connsiteX36" fmla="*/ 480219 w 685800"/>
              <a:gd name="connsiteY36" fmla="*/ 228759 h 640080"/>
              <a:gd name="connsiteX37" fmla="*/ 480219 w 685800"/>
              <a:gd name="connsiteY37" fmla="*/ 503079 h 640080"/>
              <a:gd name="connsiteX38" fmla="*/ 388779 w 685800"/>
              <a:gd name="connsiteY38" fmla="*/ 503079 h 640080"/>
              <a:gd name="connsiteX39" fmla="*/ 388779 w 685800"/>
              <a:gd name="connsiteY39" fmla="*/ 228759 h 640080"/>
              <a:gd name="connsiteX40" fmla="*/ 297339 w 685800"/>
              <a:gd name="connsiteY40" fmla="*/ 228759 h 640080"/>
              <a:gd name="connsiteX41" fmla="*/ 297339 w 685800"/>
              <a:gd name="connsiteY41" fmla="*/ 503079 h 640080"/>
              <a:gd name="connsiteX42" fmla="*/ 205899 w 685800"/>
              <a:gd name="connsiteY42" fmla="*/ 503079 h 640080"/>
              <a:gd name="connsiteX43" fmla="*/ 205899 w 685800"/>
              <a:gd name="connsiteY43" fmla="*/ 228759 h 640080"/>
              <a:gd name="connsiteX44" fmla="*/ 114459 w 685800"/>
              <a:gd name="connsiteY44" fmla="*/ 2287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85800" h="640080">
                <a:moveTo>
                  <a:pt x="685959" y="137319"/>
                </a:moveTo>
                <a:lnTo>
                  <a:pt x="685959" y="160179"/>
                </a:lnTo>
                <a:cubicBezTo>
                  <a:pt x="685959" y="166492"/>
                  <a:pt x="680842" y="171609"/>
                  <a:pt x="674529" y="171609"/>
                </a:cubicBezTo>
                <a:lnTo>
                  <a:pt x="640239" y="171609"/>
                </a:lnTo>
                <a:lnTo>
                  <a:pt x="640239" y="188754"/>
                </a:lnTo>
                <a:cubicBezTo>
                  <a:pt x="640239" y="198223"/>
                  <a:pt x="632562" y="205899"/>
                  <a:pt x="623094" y="205899"/>
                </a:cubicBezTo>
                <a:lnTo>
                  <a:pt x="63024" y="205899"/>
                </a:lnTo>
                <a:cubicBezTo>
                  <a:pt x="53556" y="205899"/>
                  <a:pt x="45879" y="198223"/>
                  <a:pt x="45879" y="188754"/>
                </a:cubicBezTo>
                <a:lnTo>
                  <a:pt x="45879" y="171609"/>
                </a:lnTo>
                <a:lnTo>
                  <a:pt x="11589" y="171609"/>
                </a:lnTo>
                <a:cubicBezTo>
                  <a:pt x="5276" y="171609"/>
                  <a:pt x="159" y="166492"/>
                  <a:pt x="159" y="160179"/>
                </a:cubicBezTo>
                <a:lnTo>
                  <a:pt x="159" y="137319"/>
                </a:lnTo>
                <a:cubicBezTo>
                  <a:pt x="159" y="132695"/>
                  <a:pt x="2946" y="128526"/>
                  <a:pt x="7219" y="126758"/>
                </a:cubicBezTo>
                <a:lnTo>
                  <a:pt x="338689" y="1028"/>
                </a:lnTo>
                <a:cubicBezTo>
                  <a:pt x="341487" y="-131"/>
                  <a:pt x="344631" y="-131"/>
                  <a:pt x="347430" y="1028"/>
                </a:cubicBezTo>
                <a:lnTo>
                  <a:pt x="678900" y="126758"/>
                </a:lnTo>
                <a:cubicBezTo>
                  <a:pt x="683173" y="128526"/>
                  <a:pt x="685959" y="132695"/>
                  <a:pt x="685959" y="137319"/>
                </a:cubicBezTo>
                <a:close/>
                <a:moveTo>
                  <a:pt x="651669" y="571659"/>
                </a:moveTo>
                <a:lnTo>
                  <a:pt x="34449" y="571659"/>
                </a:lnTo>
                <a:cubicBezTo>
                  <a:pt x="15511" y="571659"/>
                  <a:pt x="159" y="587011"/>
                  <a:pt x="159" y="605949"/>
                </a:cubicBezTo>
                <a:lnTo>
                  <a:pt x="159" y="628809"/>
                </a:lnTo>
                <a:cubicBezTo>
                  <a:pt x="159" y="635122"/>
                  <a:pt x="5276" y="640239"/>
                  <a:pt x="11589" y="640239"/>
                </a:cubicBezTo>
                <a:lnTo>
                  <a:pt x="674529" y="640239"/>
                </a:lnTo>
                <a:cubicBezTo>
                  <a:pt x="680842" y="640239"/>
                  <a:pt x="685959" y="635122"/>
                  <a:pt x="685959" y="628809"/>
                </a:cubicBezTo>
                <a:lnTo>
                  <a:pt x="685959" y="605949"/>
                </a:lnTo>
                <a:cubicBezTo>
                  <a:pt x="685959" y="587011"/>
                  <a:pt x="670607" y="571659"/>
                  <a:pt x="651669" y="571659"/>
                </a:cubicBezTo>
                <a:close/>
                <a:moveTo>
                  <a:pt x="114459" y="228759"/>
                </a:moveTo>
                <a:lnTo>
                  <a:pt x="114459" y="503079"/>
                </a:lnTo>
                <a:lnTo>
                  <a:pt x="63024" y="503079"/>
                </a:lnTo>
                <a:cubicBezTo>
                  <a:pt x="53556" y="503079"/>
                  <a:pt x="45879" y="510756"/>
                  <a:pt x="45879" y="520224"/>
                </a:cubicBezTo>
                <a:lnTo>
                  <a:pt x="45879" y="548799"/>
                </a:lnTo>
                <a:lnTo>
                  <a:pt x="640239" y="548799"/>
                </a:lnTo>
                <a:lnTo>
                  <a:pt x="640239" y="520224"/>
                </a:lnTo>
                <a:cubicBezTo>
                  <a:pt x="640239" y="510756"/>
                  <a:pt x="632562" y="503079"/>
                  <a:pt x="623094" y="503079"/>
                </a:cubicBezTo>
                <a:lnTo>
                  <a:pt x="571659" y="503079"/>
                </a:lnTo>
                <a:lnTo>
                  <a:pt x="571659" y="228759"/>
                </a:lnTo>
                <a:lnTo>
                  <a:pt x="480219" y="228759"/>
                </a:lnTo>
                <a:lnTo>
                  <a:pt x="480219" y="503079"/>
                </a:lnTo>
                <a:lnTo>
                  <a:pt x="388779" y="503079"/>
                </a:lnTo>
                <a:lnTo>
                  <a:pt x="388779" y="228759"/>
                </a:lnTo>
                <a:lnTo>
                  <a:pt x="297339" y="228759"/>
                </a:lnTo>
                <a:lnTo>
                  <a:pt x="297339" y="503079"/>
                </a:lnTo>
                <a:lnTo>
                  <a:pt x="205899" y="503079"/>
                </a:lnTo>
                <a:lnTo>
                  <a:pt x="205899" y="228759"/>
                </a:lnTo>
                <a:lnTo>
                  <a:pt x="114459" y="228759"/>
                </a:lnTo>
                <a:close/>
              </a:path>
            </a:pathLst>
          </a:custGeom>
          <a:solidFill>
            <a:srgbClr val="910830"/>
          </a:solidFill>
          <a:ln w="1414" cap="flat">
            <a:noFill/>
            <a:prstDash val="solid"/>
            <a:miter/>
          </a:ln>
        </p:spPr>
        <p:txBody>
          <a:bodyPr rtlCol="0" anchor="ctr"/>
          <a:lstStyle/>
          <a:p>
            <a:endParaRPr lang="en-GB"/>
          </a:p>
        </p:txBody>
      </p:sp>
      <p:sp>
        <p:nvSpPr>
          <p:cNvPr id="265" name="Grafik 396">
            <a:extLst>
              <a:ext uri="{FF2B5EF4-FFF2-40B4-BE49-F238E27FC236}">
                <a16:creationId xmlns:a16="http://schemas.microsoft.com/office/drawing/2014/main" id="{29303B20-A6BF-4CBA-81C8-17D1B742BC17}"/>
              </a:ext>
            </a:extLst>
          </p:cNvPr>
          <p:cNvSpPr/>
          <p:nvPr/>
        </p:nvSpPr>
        <p:spPr>
          <a:xfrm>
            <a:off x="3993596" y="5615731"/>
            <a:ext cx="477023" cy="477023"/>
          </a:xfrm>
          <a:custGeom>
            <a:avLst/>
            <a:gdLst>
              <a:gd name="connsiteX0" fmla="*/ 434619 w 731520"/>
              <a:gd name="connsiteY0" fmla="*/ 580100 h 731520"/>
              <a:gd name="connsiteX1" fmla="*/ 434619 w 731520"/>
              <a:gd name="connsiteY1" fmla="*/ 604347 h 731520"/>
              <a:gd name="connsiteX2" fmla="*/ 370791 w 731520"/>
              <a:gd name="connsiteY2" fmla="*/ 668175 h 731520"/>
              <a:gd name="connsiteX3" fmla="*/ 63665 w 731520"/>
              <a:gd name="connsiteY3" fmla="*/ 668175 h 731520"/>
              <a:gd name="connsiteX4" fmla="*/ 63665 w 731520"/>
              <a:gd name="connsiteY4" fmla="*/ 361051 h 731520"/>
              <a:gd name="connsiteX5" fmla="*/ 127495 w 731520"/>
              <a:gd name="connsiteY5" fmla="*/ 297222 h 731520"/>
              <a:gd name="connsiteX6" fmla="*/ 151742 w 731520"/>
              <a:gd name="connsiteY6" fmla="*/ 297222 h 731520"/>
              <a:gd name="connsiteX7" fmla="*/ 208318 w 731520"/>
              <a:gd name="connsiteY7" fmla="*/ 353797 h 731520"/>
              <a:gd name="connsiteX8" fmla="*/ 208318 w 731520"/>
              <a:gd name="connsiteY8" fmla="*/ 378045 h 731520"/>
              <a:gd name="connsiteX9" fmla="*/ 144488 w 731520"/>
              <a:gd name="connsiteY9" fmla="*/ 441873 h 731520"/>
              <a:gd name="connsiteX10" fmla="*/ 144488 w 731520"/>
              <a:gd name="connsiteY10" fmla="*/ 587352 h 731520"/>
              <a:gd name="connsiteX11" fmla="*/ 289969 w 731520"/>
              <a:gd name="connsiteY11" fmla="*/ 587352 h 731520"/>
              <a:gd name="connsiteX12" fmla="*/ 353797 w 731520"/>
              <a:gd name="connsiteY12" fmla="*/ 523524 h 731520"/>
              <a:gd name="connsiteX13" fmla="*/ 378045 w 731520"/>
              <a:gd name="connsiteY13" fmla="*/ 523524 h 731520"/>
              <a:gd name="connsiteX14" fmla="*/ 434619 w 731520"/>
              <a:gd name="connsiteY14" fmla="*/ 580100 h 731520"/>
              <a:gd name="connsiteX15" fmla="*/ 353797 w 731520"/>
              <a:gd name="connsiteY15" fmla="*/ 208316 h 731520"/>
              <a:gd name="connsiteX16" fmla="*/ 378045 w 731520"/>
              <a:gd name="connsiteY16" fmla="*/ 208316 h 731520"/>
              <a:gd name="connsiteX17" fmla="*/ 441873 w 731520"/>
              <a:gd name="connsiteY17" fmla="*/ 144488 h 731520"/>
              <a:gd name="connsiteX18" fmla="*/ 587354 w 731520"/>
              <a:gd name="connsiteY18" fmla="*/ 144488 h 731520"/>
              <a:gd name="connsiteX19" fmla="*/ 587354 w 731520"/>
              <a:gd name="connsiteY19" fmla="*/ 289968 h 731520"/>
              <a:gd name="connsiteX20" fmla="*/ 523524 w 731520"/>
              <a:gd name="connsiteY20" fmla="*/ 353796 h 731520"/>
              <a:gd name="connsiteX21" fmla="*/ 523524 w 731520"/>
              <a:gd name="connsiteY21" fmla="*/ 378043 h 731520"/>
              <a:gd name="connsiteX22" fmla="*/ 580100 w 731520"/>
              <a:gd name="connsiteY22" fmla="*/ 434619 h 731520"/>
              <a:gd name="connsiteX23" fmla="*/ 604347 w 731520"/>
              <a:gd name="connsiteY23" fmla="*/ 434619 h 731520"/>
              <a:gd name="connsiteX24" fmla="*/ 668177 w 731520"/>
              <a:gd name="connsiteY24" fmla="*/ 370789 h 731520"/>
              <a:gd name="connsiteX25" fmla="*/ 668177 w 731520"/>
              <a:gd name="connsiteY25" fmla="*/ 63665 h 731520"/>
              <a:gd name="connsiteX26" fmla="*/ 361051 w 731520"/>
              <a:gd name="connsiteY26" fmla="*/ 63665 h 731520"/>
              <a:gd name="connsiteX27" fmla="*/ 297223 w 731520"/>
              <a:gd name="connsiteY27" fmla="*/ 127493 h 731520"/>
              <a:gd name="connsiteX28" fmla="*/ 297223 w 731520"/>
              <a:gd name="connsiteY28" fmla="*/ 151741 h 731520"/>
              <a:gd name="connsiteX29" fmla="*/ 353797 w 731520"/>
              <a:gd name="connsiteY29" fmla="*/ 208316 h 731520"/>
              <a:gd name="connsiteX30" fmla="*/ 689308 w 731520"/>
              <a:gd name="connsiteY30" fmla="*/ 721637 h 731520"/>
              <a:gd name="connsiteX31" fmla="*/ 721636 w 731520"/>
              <a:gd name="connsiteY31" fmla="*/ 689309 h 731520"/>
              <a:gd name="connsiteX32" fmla="*/ 721636 w 731520"/>
              <a:gd name="connsiteY32" fmla="*/ 640816 h 731520"/>
              <a:gd name="connsiteX33" fmla="*/ 91026 w 731520"/>
              <a:gd name="connsiteY33" fmla="*/ 10203 h 731520"/>
              <a:gd name="connsiteX34" fmla="*/ 42533 w 731520"/>
              <a:gd name="connsiteY34" fmla="*/ 10203 h 731520"/>
              <a:gd name="connsiteX35" fmla="*/ 10203 w 731520"/>
              <a:gd name="connsiteY35" fmla="*/ 42533 h 731520"/>
              <a:gd name="connsiteX36" fmla="*/ 10203 w 731520"/>
              <a:gd name="connsiteY36" fmla="*/ 91026 h 731520"/>
              <a:gd name="connsiteX37" fmla="*/ 640815 w 731520"/>
              <a:gd name="connsiteY37" fmla="*/ 721637 h 731520"/>
              <a:gd name="connsiteX38" fmla="*/ 689308 w 731520"/>
              <a:gd name="connsiteY38" fmla="*/ 72163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31520" h="731520">
                <a:moveTo>
                  <a:pt x="434619" y="580100"/>
                </a:moveTo>
                <a:cubicBezTo>
                  <a:pt x="441314" y="586795"/>
                  <a:pt x="441314" y="597651"/>
                  <a:pt x="434619" y="604347"/>
                </a:cubicBezTo>
                <a:lnTo>
                  <a:pt x="370791" y="668175"/>
                </a:lnTo>
                <a:cubicBezTo>
                  <a:pt x="286119" y="752846"/>
                  <a:pt x="148344" y="752851"/>
                  <a:pt x="63665" y="668175"/>
                </a:cubicBezTo>
                <a:cubicBezTo>
                  <a:pt x="-21008" y="583500"/>
                  <a:pt x="-21008" y="445724"/>
                  <a:pt x="63665" y="361051"/>
                </a:cubicBezTo>
                <a:lnTo>
                  <a:pt x="127495" y="297222"/>
                </a:lnTo>
                <a:cubicBezTo>
                  <a:pt x="134190" y="290526"/>
                  <a:pt x="145045" y="290526"/>
                  <a:pt x="151742" y="297222"/>
                </a:cubicBezTo>
                <a:lnTo>
                  <a:pt x="208318" y="353797"/>
                </a:lnTo>
                <a:cubicBezTo>
                  <a:pt x="215013" y="360492"/>
                  <a:pt x="215013" y="371348"/>
                  <a:pt x="208318" y="378045"/>
                </a:cubicBezTo>
                <a:lnTo>
                  <a:pt x="144488" y="441873"/>
                </a:lnTo>
                <a:cubicBezTo>
                  <a:pt x="104380" y="481982"/>
                  <a:pt x="104380" y="547243"/>
                  <a:pt x="144488" y="587352"/>
                </a:cubicBezTo>
                <a:cubicBezTo>
                  <a:pt x="184596" y="627460"/>
                  <a:pt x="249858" y="627461"/>
                  <a:pt x="289969" y="587352"/>
                </a:cubicBezTo>
                <a:lnTo>
                  <a:pt x="353797" y="523524"/>
                </a:lnTo>
                <a:cubicBezTo>
                  <a:pt x="360492" y="516829"/>
                  <a:pt x="371348" y="516829"/>
                  <a:pt x="378045" y="523524"/>
                </a:cubicBezTo>
                <a:lnTo>
                  <a:pt x="434619" y="580100"/>
                </a:lnTo>
                <a:close/>
                <a:moveTo>
                  <a:pt x="353797" y="208316"/>
                </a:moveTo>
                <a:cubicBezTo>
                  <a:pt x="360492" y="215011"/>
                  <a:pt x="371348" y="215011"/>
                  <a:pt x="378045" y="208316"/>
                </a:cubicBezTo>
                <a:lnTo>
                  <a:pt x="441873" y="144488"/>
                </a:lnTo>
                <a:cubicBezTo>
                  <a:pt x="481980" y="104376"/>
                  <a:pt x="547243" y="104379"/>
                  <a:pt x="587354" y="144488"/>
                </a:cubicBezTo>
                <a:cubicBezTo>
                  <a:pt x="627461" y="184597"/>
                  <a:pt x="627461" y="249858"/>
                  <a:pt x="587354" y="289968"/>
                </a:cubicBezTo>
                <a:lnTo>
                  <a:pt x="523524" y="353796"/>
                </a:lnTo>
                <a:cubicBezTo>
                  <a:pt x="516829" y="360491"/>
                  <a:pt x="516829" y="371347"/>
                  <a:pt x="523524" y="378043"/>
                </a:cubicBezTo>
                <a:lnTo>
                  <a:pt x="580100" y="434619"/>
                </a:lnTo>
                <a:cubicBezTo>
                  <a:pt x="586795" y="441314"/>
                  <a:pt x="597651" y="441314"/>
                  <a:pt x="604347" y="434619"/>
                </a:cubicBezTo>
                <a:lnTo>
                  <a:pt x="668177" y="370789"/>
                </a:lnTo>
                <a:cubicBezTo>
                  <a:pt x="752851" y="286114"/>
                  <a:pt x="752851" y="148340"/>
                  <a:pt x="668177" y="63665"/>
                </a:cubicBezTo>
                <a:cubicBezTo>
                  <a:pt x="583500" y="-21008"/>
                  <a:pt x="445727" y="-21008"/>
                  <a:pt x="361051" y="63665"/>
                </a:cubicBezTo>
                <a:lnTo>
                  <a:pt x="297223" y="127493"/>
                </a:lnTo>
                <a:cubicBezTo>
                  <a:pt x="290528" y="134188"/>
                  <a:pt x="290528" y="145044"/>
                  <a:pt x="297223" y="151741"/>
                </a:cubicBezTo>
                <a:lnTo>
                  <a:pt x="353797" y="208316"/>
                </a:lnTo>
                <a:close/>
                <a:moveTo>
                  <a:pt x="689308" y="721637"/>
                </a:moveTo>
                <a:lnTo>
                  <a:pt x="721636" y="689309"/>
                </a:lnTo>
                <a:cubicBezTo>
                  <a:pt x="735028" y="675917"/>
                  <a:pt x="735028" y="654206"/>
                  <a:pt x="721636" y="640816"/>
                </a:cubicBezTo>
                <a:lnTo>
                  <a:pt x="91026" y="10203"/>
                </a:lnTo>
                <a:cubicBezTo>
                  <a:pt x="77634" y="-3189"/>
                  <a:pt x="55923" y="-3189"/>
                  <a:pt x="42533" y="10203"/>
                </a:cubicBezTo>
                <a:lnTo>
                  <a:pt x="10203" y="42533"/>
                </a:lnTo>
                <a:cubicBezTo>
                  <a:pt x="-3189" y="55924"/>
                  <a:pt x="-3189" y="77636"/>
                  <a:pt x="10203" y="91026"/>
                </a:cubicBezTo>
                <a:lnTo>
                  <a:pt x="640815" y="721637"/>
                </a:lnTo>
                <a:cubicBezTo>
                  <a:pt x="654206" y="735028"/>
                  <a:pt x="675917" y="735028"/>
                  <a:pt x="689308" y="721637"/>
                </a:cubicBezTo>
                <a:close/>
              </a:path>
            </a:pathLst>
          </a:custGeom>
          <a:solidFill>
            <a:srgbClr val="910830"/>
          </a:solidFill>
          <a:ln w="1414" cap="flat">
            <a:noFill/>
            <a:prstDash val="solid"/>
            <a:miter/>
          </a:ln>
        </p:spPr>
        <p:txBody>
          <a:bodyPr rtlCol="0" anchor="ctr"/>
          <a:lstStyle/>
          <a:p>
            <a:endParaRPr lang="en-GB"/>
          </a:p>
        </p:txBody>
      </p:sp>
      <p:sp>
        <p:nvSpPr>
          <p:cNvPr id="266" name="Grafik 397">
            <a:extLst>
              <a:ext uri="{FF2B5EF4-FFF2-40B4-BE49-F238E27FC236}">
                <a16:creationId xmlns:a16="http://schemas.microsoft.com/office/drawing/2014/main" id="{9678E424-3A3E-42C0-B80D-9CA7B29EECF4}"/>
              </a:ext>
            </a:extLst>
          </p:cNvPr>
          <p:cNvSpPr/>
          <p:nvPr/>
        </p:nvSpPr>
        <p:spPr>
          <a:xfrm>
            <a:off x="6575920" y="5615730"/>
            <a:ext cx="417395" cy="477023"/>
          </a:xfrm>
          <a:custGeom>
            <a:avLst/>
            <a:gdLst>
              <a:gd name="connsiteX0" fmla="*/ 571660 w 640080"/>
              <a:gd name="connsiteY0" fmla="*/ 365922 h 731520"/>
              <a:gd name="connsiteX1" fmla="*/ 217330 w 640080"/>
              <a:gd name="connsiteY1" fmla="*/ 365922 h 731520"/>
              <a:gd name="connsiteX2" fmla="*/ 217330 w 640080"/>
              <a:gd name="connsiteY2" fmla="*/ 218618 h 731520"/>
              <a:gd name="connsiteX3" fmla="*/ 319200 w 640080"/>
              <a:gd name="connsiteY3" fmla="*/ 114462 h 731520"/>
              <a:gd name="connsiteX4" fmla="*/ 423070 w 640080"/>
              <a:gd name="connsiteY4" fmla="*/ 217332 h 731520"/>
              <a:gd name="connsiteX5" fmla="*/ 423070 w 640080"/>
              <a:gd name="connsiteY5" fmla="*/ 240192 h 731520"/>
              <a:gd name="connsiteX6" fmla="*/ 457360 w 640080"/>
              <a:gd name="connsiteY6" fmla="*/ 274482 h 731520"/>
              <a:gd name="connsiteX7" fmla="*/ 503080 w 640080"/>
              <a:gd name="connsiteY7" fmla="*/ 274482 h 731520"/>
              <a:gd name="connsiteX8" fmla="*/ 537370 w 640080"/>
              <a:gd name="connsiteY8" fmla="*/ 240192 h 731520"/>
              <a:gd name="connsiteX9" fmla="*/ 537370 w 640080"/>
              <a:gd name="connsiteY9" fmla="*/ 217332 h 731520"/>
              <a:gd name="connsiteX10" fmla="*/ 319486 w 640080"/>
              <a:gd name="connsiteY10" fmla="*/ 162 h 731520"/>
              <a:gd name="connsiteX11" fmla="*/ 103030 w 640080"/>
              <a:gd name="connsiteY11" fmla="*/ 219475 h 731520"/>
              <a:gd name="connsiteX12" fmla="*/ 103030 w 640080"/>
              <a:gd name="connsiteY12" fmla="*/ 365922 h 731520"/>
              <a:gd name="connsiteX13" fmla="*/ 68740 w 640080"/>
              <a:gd name="connsiteY13" fmla="*/ 365922 h 731520"/>
              <a:gd name="connsiteX14" fmla="*/ 160 w 640080"/>
              <a:gd name="connsiteY14" fmla="*/ 434502 h 731520"/>
              <a:gd name="connsiteX15" fmla="*/ 160 w 640080"/>
              <a:gd name="connsiteY15" fmla="*/ 663102 h 731520"/>
              <a:gd name="connsiteX16" fmla="*/ 68740 w 640080"/>
              <a:gd name="connsiteY16" fmla="*/ 731682 h 731520"/>
              <a:gd name="connsiteX17" fmla="*/ 571660 w 640080"/>
              <a:gd name="connsiteY17" fmla="*/ 731682 h 731520"/>
              <a:gd name="connsiteX18" fmla="*/ 640240 w 640080"/>
              <a:gd name="connsiteY18" fmla="*/ 663102 h 731520"/>
              <a:gd name="connsiteX19" fmla="*/ 640240 w 640080"/>
              <a:gd name="connsiteY19" fmla="*/ 434502 h 731520"/>
              <a:gd name="connsiteX20" fmla="*/ 571660 w 640080"/>
              <a:gd name="connsiteY20" fmla="*/ 36592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40080" h="731520">
                <a:moveTo>
                  <a:pt x="571660" y="365922"/>
                </a:moveTo>
                <a:lnTo>
                  <a:pt x="217330" y="365922"/>
                </a:lnTo>
                <a:lnTo>
                  <a:pt x="217330" y="218618"/>
                </a:lnTo>
                <a:cubicBezTo>
                  <a:pt x="217330" y="162039"/>
                  <a:pt x="262622" y="115033"/>
                  <a:pt x="319200" y="114462"/>
                </a:cubicBezTo>
                <a:cubicBezTo>
                  <a:pt x="376350" y="113890"/>
                  <a:pt x="423070" y="160325"/>
                  <a:pt x="423070" y="217332"/>
                </a:cubicBezTo>
                <a:lnTo>
                  <a:pt x="423070" y="240192"/>
                </a:lnTo>
                <a:cubicBezTo>
                  <a:pt x="423070" y="259194"/>
                  <a:pt x="438358" y="274482"/>
                  <a:pt x="457360" y="274482"/>
                </a:cubicBezTo>
                <a:lnTo>
                  <a:pt x="503080" y="274482"/>
                </a:lnTo>
                <a:cubicBezTo>
                  <a:pt x="522083" y="274482"/>
                  <a:pt x="537370" y="259194"/>
                  <a:pt x="537370" y="240192"/>
                </a:cubicBezTo>
                <a:lnTo>
                  <a:pt x="537370" y="217332"/>
                </a:lnTo>
                <a:cubicBezTo>
                  <a:pt x="537370" y="97317"/>
                  <a:pt x="439501" y="-267"/>
                  <a:pt x="319486" y="162"/>
                </a:cubicBezTo>
                <a:cubicBezTo>
                  <a:pt x="199471" y="590"/>
                  <a:pt x="103030" y="99460"/>
                  <a:pt x="103030" y="219475"/>
                </a:cubicBezTo>
                <a:lnTo>
                  <a:pt x="103030" y="365922"/>
                </a:lnTo>
                <a:lnTo>
                  <a:pt x="68740" y="365922"/>
                </a:lnTo>
                <a:cubicBezTo>
                  <a:pt x="30878" y="365922"/>
                  <a:pt x="160" y="396640"/>
                  <a:pt x="160" y="434502"/>
                </a:cubicBezTo>
                <a:lnTo>
                  <a:pt x="160" y="663102"/>
                </a:lnTo>
                <a:cubicBezTo>
                  <a:pt x="160" y="700964"/>
                  <a:pt x="30878" y="731682"/>
                  <a:pt x="68740" y="731682"/>
                </a:cubicBezTo>
                <a:lnTo>
                  <a:pt x="571660" y="731682"/>
                </a:lnTo>
                <a:cubicBezTo>
                  <a:pt x="609522" y="731682"/>
                  <a:pt x="640240" y="700964"/>
                  <a:pt x="640240" y="663102"/>
                </a:cubicBezTo>
                <a:lnTo>
                  <a:pt x="640240" y="434502"/>
                </a:lnTo>
                <a:cubicBezTo>
                  <a:pt x="640240" y="396640"/>
                  <a:pt x="609522" y="365922"/>
                  <a:pt x="571660" y="365922"/>
                </a:cubicBezTo>
                <a:close/>
              </a:path>
            </a:pathLst>
          </a:custGeom>
          <a:solidFill>
            <a:srgbClr val="910830"/>
          </a:solidFill>
          <a:ln w="1424" cap="flat">
            <a:noFill/>
            <a:prstDash val="solid"/>
            <a:miter/>
          </a:ln>
        </p:spPr>
        <p:txBody>
          <a:bodyPr rtlCol="0" anchor="ctr"/>
          <a:lstStyle/>
          <a:p>
            <a:endParaRPr lang="en-GB"/>
          </a:p>
        </p:txBody>
      </p:sp>
      <p:sp>
        <p:nvSpPr>
          <p:cNvPr id="267" name="Grafik 398">
            <a:extLst>
              <a:ext uri="{FF2B5EF4-FFF2-40B4-BE49-F238E27FC236}">
                <a16:creationId xmlns:a16="http://schemas.microsoft.com/office/drawing/2014/main" id="{698E8C16-B59D-42A3-ADE5-7AF852699AC5}"/>
              </a:ext>
            </a:extLst>
          </p:cNvPr>
          <p:cNvSpPr/>
          <p:nvPr/>
        </p:nvSpPr>
        <p:spPr>
          <a:xfrm>
            <a:off x="7047663" y="5615730"/>
            <a:ext cx="417395" cy="477023"/>
          </a:xfrm>
          <a:custGeom>
            <a:avLst/>
            <a:gdLst>
              <a:gd name="connsiteX0" fmla="*/ 571660 w 640080"/>
              <a:gd name="connsiteY0" fmla="*/ 365922 h 731520"/>
              <a:gd name="connsiteX1" fmla="*/ 217330 w 640080"/>
              <a:gd name="connsiteY1" fmla="*/ 365922 h 731520"/>
              <a:gd name="connsiteX2" fmla="*/ 217330 w 640080"/>
              <a:gd name="connsiteY2" fmla="*/ 218618 h 731520"/>
              <a:gd name="connsiteX3" fmla="*/ 319200 w 640080"/>
              <a:gd name="connsiteY3" fmla="*/ 114462 h 731520"/>
              <a:gd name="connsiteX4" fmla="*/ 423070 w 640080"/>
              <a:gd name="connsiteY4" fmla="*/ 217332 h 731520"/>
              <a:gd name="connsiteX5" fmla="*/ 423070 w 640080"/>
              <a:gd name="connsiteY5" fmla="*/ 240192 h 731520"/>
              <a:gd name="connsiteX6" fmla="*/ 457360 w 640080"/>
              <a:gd name="connsiteY6" fmla="*/ 274482 h 731520"/>
              <a:gd name="connsiteX7" fmla="*/ 503080 w 640080"/>
              <a:gd name="connsiteY7" fmla="*/ 274482 h 731520"/>
              <a:gd name="connsiteX8" fmla="*/ 537370 w 640080"/>
              <a:gd name="connsiteY8" fmla="*/ 240192 h 731520"/>
              <a:gd name="connsiteX9" fmla="*/ 537370 w 640080"/>
              <a:gd name="connsiteY9" fmla="*/ 217332 h 731520"/>
              <a:gd name="connsiteX10" fmla="*/ 319486 w 640080"/>
              <a:gd name="connsiteY10" fmla="*/ 162 h 731520"/>
              <a:gd name="connsiteX11" fmla="*/ 103030 w 640080"/>
              <a:gd name="connsiteY11" fmla="*/ 219475 h 731520"/>
              <a:gd name="connsiteX12" fmla="*/ 103030 w 640080"/>
              <a:gd name="connsiteY12" fmla="*/ 365922 h 731520"/>
              <a:gd name="connsiteX13" fmla="*/ 68740 w 640080"/>
              <a:gd name="connsiteY13" fmla="*/ 365922 h 731520"/>
              <a:gd name="connsiteX14" fmla="*/ 160 w 640080"/>
              <a:gd name="connsiteY14" fmla="*/ 434502 h 731520"/>
              <a:gd name="connsiteX15" fmla="*/ 160 w 640080"/>
              <a:gd name="connsiteY15" fmla="*/ 663102 h 731520"/>
              <a:gd name="connsiteX16" fmla="*/ 68740 w 640080"/>
              <a:gd name="connsiteY16" fmla="*/ 731682 h 731520"/>
              <a:gd name="connsiteX17" fmla="*/ 571660 w 640080"/>
              <a:gd name="connsiteY17" fmla="*/ 731682 h 731520"/>
              <a:gd name="connsiteX18" fmla="*/ 640240 w 640080"/>
              <a:gd name="connsiteY18" fmla="*/ 663102 h 731520"/>
              <a:gd name="connsiteX19" fmla="*/ 640240 w 640080"/>
              <a:gd name="connsiteY19" fmla="*/ 434502 h 731520"/>
              <a:gd name="connsiteX20" fmla="*/ 571660 w 640080"/>
              <a:gd name="connsiteY20" fmla="*/ 365922 h 731520"/>
              <a:gd name="connsiteX21" fmla="*/ 377350 w 640080"/>
              <a:gd name="connsiteY21" fmla="*/ 583092 h 731520"/>
              <a:gd name="connsiteX22" fmla="*/ 320200 w 640080"/>
              <a:gd name="connsiteY22" fmla="*/ 640242 h 731520"/>
              <a:gd name="connsiteX23" fmla="*/ 263050 w 640080"/>
              <a:gd name="connsiteY23" fmla="*/ 583092 h 731520"/>
              <a:gd name="connsiteX24" fmla="*/ 263050 w 640080"/>
              <a:gd name="connsiteY24" fmla="*/ 514512 h 731520"/>
              <a:gd name="connsiteX25" fmla="*/ 320200 w 640080"/>
              <a:gd name="connsiteY25" fmla="*/ 457362 h 731520"/>
              <a:gd name="connsiteX26" fmla="*/ 377350 w 640080"/>
              <a:gd name="connsiteY26" fmla="*/ 514512 h 731520"/>
              <a:gd name="connsiteX27" fmla="*/ 377350 w 640080"/>
              <a:gd name="connsiteY27" fmla="*/ 5830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40080" h="731520">
                <a:moveTo>
                  <a:pt x="571660" y="365922"/>
                </a:moveTo>
                <a:lnTo>
                  <a:pt x="217330" y="365922"/>
                </a:lnTo>
                <a:lnTo>
                  <a:pt x="217330" y="218618"/>
                </a:lnTo>
                <a:cubicBezTo>
                  <a:pt x="217330" y="162039"/>
                  <a:pt x="262622" y="115033"/>
                  <a:pt x="319200" y="114462"/>
                </a:cubicBezTo>
                <a:cubicBezTo>
                  <a:pt x="376350" y="113890"/>
                  <a:pt x="423070" y="160325"/>
                  <a:pt x="423070" y="217332"/>
                </a:cubicBezTo>
                <a:lnTo>
                  <a:pt x="423070" y="240192"/>
                </a:lnTo>
                <a:cubicBezTo>
                  <a:pt x="423070" y="259194"/>
                  <a:pt x="438358" y="274482"/>
                  <a:pt x="457360" y="274482"/>
                </a:cubicBezTo>
                <a:lnTo>
                  <a:pt x="503080" y="274482"/>
                </a:lnTo>
                <a:cubicBezTo>
                  <a:pt x="522083" y="274482"/>
                  <a:pt x="537370" y="259194"/>
                  <a:pt x="537370" y="240192"/>
                </a:cubicBezTo>
                <a:lnTo>
                  <a:pt x="537370" y="217332"/>
                </a:lnTo>
                <a:cubicBezTo>
                  <a:pt x="537370" y="97317"/>
                  <a:pt x="439501" y="-267"/>
                  <a:pt x="319486" y="162"/>
                </a:cubicBezTo>
                <a:cubicBezTo>
                  <a:pt x="199471" y="590"/>
                  <a:pt x="103030" y="99460"/>
                  <a:pt x="103030" y="219475"/>
                </a:cubicBezTo>
                <a:lnTo>
                  <a:pt x="103030" y="365922"/>
                </a:lnTo>
                <a:lnTo>
                  <a:pt x="68740" y="365922"/>
                </a:lnTo>
                <a:cubicBezTo>
                  <a:pt x="30878" y="365922"/>
                  <a:pt x="160" y="396640"/>
                  <a:pt x="160" y="434502"/>
                </a:cubicBezTo>
                <a:lnTo>
                  <a:pt x="160" y="663102"/>
                </a:lnTo>
                <a:cubicBezTo>
                  <a:pt x="160" y="700964"/>
                  <a:pt x="30878" y="731682"/>
                  <a:pt x="68740" y="731682"/>
                </a:cubicBezTo>
                <a:lnTo>
                  <a:pt x="571660" y="731682"/>
                </a:lnTo>
                <a:cubicBezTo>
                  <a:pt x="609522" y="731682"/>
                  <a:pt x="640240" y="700964"/>
                  <a:pt x="640240" y="663102"/>
                </a:cubicBezTo>
                <a:lnTo>
                  <a:pt x="640240" y="434502"/>
                </a:lnTo>
                <a:cubicBezTo>
                  <a:pt x="640240" y="396640"/>
                  <a:pt x="609522" y="365922"/>
                  <a:pt x="571660" y="365922"/>
                </a:cubicBezTo>
                <a:close/>
                <a:moveTo>
                  <a:pt x="377350" y="583092"/>
                </a:moveTo>
                <a:cubicBezTo>
                  <a:pt x="377350" y="614667"/>
                  <a:pt x="351776" y="640242"/>
                  <a:pt x="320200" y="640242"/>
                </a:cubicBezTo>
                <a:cubicBezTo>
                  <a:pt x="288625" y="640242"/>
                  <a:pt x="263050" y="614667"/>
                  <a:pt x="263050" y="583092"/>
                </a:cubicBezTo>
                <a:lnTo>
                  <a:pt x="263050" y="514512"/>
                </a:lnTo>
                <a:cubicBezTo>
                  <a:pt x="263050" y="482936"/>
                  <a:pt x="288625" y="457362"/>
                  <a:pt x="320200" y="457362"/>
                </a:cubicBezTo>
                <a:cubicBezTo>
                  <a:pt x="351776" y="457362"/>
                  <a:pt x="377350" y="482936"/>
                  <a:pt x="377350" y="514512"/>
                </a:cubicBezTo>
                <a:lnTo>
                  <a:pt x="377350" y="583092"/>
                </a:lnTo>
                <a:close/>
              </a:path>
            </a:pathLst>
          </a:custGeom>
          <a:solidFill>
            <a:srgbClr val="910830"/>
          </a:solidFill>
          <a:ln w="1424" cap="flat">
            <a:noFill/>
            <a:prstDash val="solid"/>
            <a:miter/>
          </a:ln>
        </p:spPr>
        <p:txBody>
          <a:bodyPr rtlCol="0" anchor="ctr"/>
          <a:lstStyle/>
          <a:p>
            <a:endParaRPr lang="en-GB"/>
          </a:p>
        </p:txBody>
      </p:sp>
      <p:sp>
        <p:nvSpPr>
          <p:cNvPr id="268" name="Grafik 399">
            <a:extLst>
              <a:ext uri="{FF2B5EF4-FFF2-40B4-BE49-F238E27FC236}">
                <a16:creationId xmlns:a16="http://schemas.microsoft.com/office/drawing/2014/main" id="{5051F1A5-F904-4788-8456-029B58E232AD}"/>
              </a:ext>
            </a:extLst>
          </p:cNvPr>
          <p:cNvSpPr/>
          <p:nvPr/>
        </p:nvSpPr>
        <p:spPr>
          <a:xfrm>
            <a:off x="4524969" y="5615802"/>
            <a:ext cx="477023" cy="477023"/>
          </a:xfrm>
          <a:custGeom>
            <a:avLst/>
            <a:gdLst>
              <a:gd name="connsiteX0" fmla="*/ 423069 w 731520"/>
              <a:gd name="connsiteY0" fmla="*/ 548692 h 731520"/>
              <a:gd name="connsiteX1" fmla="*/ 308769 w 731520"/>
              <a:gd name="connsiteY1" fmla="*/ 548692 h 731520"/>
              <a:gd name="connsiteX2" fmla="*/ 274479 w 731520"/>
              <a:gd name="connsiteY2" fmla="*/ 514402 h 731520"/>
              <a:gd name="connsiteX3" fmla="*/ 274479 w 731520"/>
              <a:gd name="connsiteY3" fmla="*/ 274372 h 731520"/>
              <a:gd name="connsiteX4" fmla="*/ 149178 w 731520"/>
              <a:gd name="connsiteY4" fmla="*/ 274372 h 731520"/>
              <a:gd name="connsiteX5" fmla="*/ 129032 w 731520"/>
              <a:gd name="connsiteY5" fmla="*/ 225652 h 731520"/>
              <a:gd name="connsiteX6" fmla="*/ 346345 w 731520"/>
              <a:gd name="connsiteY6" fmla="*/ 8196 h 731520"/>
              <a:gd name="connsiteX7" fmla="*/ 385350 w 731520"/>
              <a:gd name="connsiteY7" fmla="*/ 8196 h 731520"/>
              <a:gd name="connsiteX8" fmla="*/ 602806 w 731520"/>
              <a:gd name="connsiteY8" fmla="*/ 225652 h 731520"/>
              <a:gd name="connsiteX9" fmla="*/ 582660 w 731520"/>
              <a:gd name="connsiteY9" fmla="*/ 274372 h 731520"/>
              <a:gd name="connsiteX10" fmla="*/ 457359 w 731520"/>
              <a:gd name="connsiteY10" fmla="*/ 274372 h 731520"/>
              <a:gd name="connsiteX11" fmla="*/ 457359 w 731520"/>
              <a:gd name="connsiteY11" fmla="*/ 514402 h 731520"/>
              <a:gd name="connsiteX12" fmla="*/ 423069 w 731520"/>
              <a:gd name="connsiteY12" fmla="*/ 548692 h 731520"/>
              <a:gd name="connsiteX13" fmla="*/ 731679 w 731520"/>
              <a:gd name="connsiteY13" fmla="*/ 537262 h 731520"/>
              <a:gd name="connsiteX14" fmla="*/ 731679 w 731520"/>
              <a:gd name="connsiteY14" fmla="*/ 697282 h 731520"/>
              <a:gd name="connsiteX15" fmla="*/ 697389 w 731520"/>
              <a:gd name="connsiteY15" fmla="*/ 731572 h 731520"/>
              <a:gd name="connsiteX16" fmla="*/ 34449 w 731520"/>
              <a:gd name="connsiteY16" fmla="*/ 731572 h 731520"/>
              <a:gd name="connsiteX17" fmla="*/ 159 w 731520"/>
              <a:gd name="connsiteY17" fmla="*/ 697282 h 731520"/>
              <a:gd name="connsiteX18" fmla="*/ 159 w 731520"/>
              <a:gd name="connsiteY18" fmla="*/ 537262 h 731520"/>
              <a:gd name="connsiteX19" fmla="*/ 34449 w 731520"/>
              <a:gd name="connsiteY19" fmla="*/ 502972 h 731520"/>
              <a:gd name="connsiteX20" fmla="*/ 228759 w 731520"/>
              <a:gd name="connsiteY20" fmla="*/ 502972 h 731520"/>
              <a:gd name="connsiteX21" fmla="*/ 228759 w 731520"/>
              <a:gd name="connsiteY21" fmla="*/ 514402 h 731520"/>
              <a:gd name="connsiteX22" fmla="*/ 308769 w 731520"/>
              <a:gd name="connsiteY22" fmla="*/ 594412 h 731520"/>
              <a:gd name="connsiteX23" fmla="*/ 423069 w 731520"/>
              <a:gd name="connsiteY23" fmla="*/ 594412 h 731520"/>
              <a:gd name="connsiteX24" fmla="*/ 503079 w 731520"/>
              <a:gd name="connsiteY24" fmla="*/ 514402 h 731520"/>
              <a:gd name="connsiteX25" fmla="*/ 503079 w 731520"/>
              <a:gd name="connsiteY25" fmla="*/ 502972 h 731520"/>
              <a:gd name="connsiteX26" fmla="*/ 697389 w 731520"/>
              <a:gd name="connsiteY26" fmla="*/ 502972 h 731520"/>
              <a:gd name="connsiteX27" fmla="*/ 731679 w 731520"/>
              <a:gd name="connsiteY27" fmla="*/ 537262 h 731520"/>
              <a:gd name="connsiteX28" fmla="*/ 554514 w 731520"/>
              <a:gd name="connsiteY28" fmla="*/ 662992 h 731520"/>
              <a:gd name="connsiteX29" fmla="*/ 525939 w 731520"/>
              <a:gd name="connsiteY29" fmla="*/ 634417 h 731520"/>
              <a:gd name="connsiteX30" fmla="*/ 497364 w 731520"/>
              <a:gd name="connsiteY30" fmla="*/ 662992 h 731520"/>
              <a:gd name="connsiteX31" fmla="*/ 525939 w 731520"/>
              <a:gd name="connsiteY31" fmla="*/ 691567 h 731520"/>
              <a:gd name="connsiteX32" fmla="*/ 554514 w 731520"/>
              <a:gd name="connsiteY32" fmla="*/ 662992 h 731520"/>
              <a:gd name="connsiteX33" fmla="*/ 645954 w 731520"/>
              <a:gd name="connsiteY33" fmla="*/ 662992 h 731520"/>
              <a:gd name="connsiteX34" fmla="*/ 617379 w 731520"/>
              <a:gd name="connsiteY34" fmla="*/ 634417 h 731520"/>
              <a:gd name="connsiteX35" fmla="*/ 588804 w 731520"/>
              <a:gd name="connsiteY35" fmla="*/ 662992 h 731520"/>
              <a:gd name="connsiteX36" fmla="*/ 617379 w 731520"/>
              <a:gd name="connsiteY36" fmla="*/ 691567 h 731520"/>
              <a:gd name="connsiteX37" fmla="*/ 645954 w 731520"/>
              <a:gd name="connsiteY37" fmla="*/ 66299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31520" h="731520">
                <a:moveTo>
                  <a:pt x="423069" y="548692"/>
                </a:moveTo>
                <a:lnTo>
                  <a:pt x="308769" y="548692"/>
                </a:lnTo>
                <a:cubicBezTo>
                  <a:pt x="289767" y="548692"/>
                  <a:pt x="274479" y="533404"/>
                  <a:pt x="274479" y="514402"/>
                </a:cubicBezTo>
                <a:lnTo>
                  <a:pt x="274479" y="274372"/>
                </a:lnTo>
                <a:lnTo>
                  <a:pt x="149178" y="274372"/>
                </a:lnTo>
                <a:cubicBezTo>
                  <a:pt x="123746" y="274372"/>
                  <a:pt x="111030" y="243654"/>
                  <a:pt x="129032" y="225652"/>
                </a:cubicBezTo>
                <a:lnTo>
                  <a:pt x="346345" y="8196"/>
                </a:lnTo>
                <a:cubicBezTo>
                  <a:pt x="357061" y="-2520"/>
                  <a:pt x="374634" y="-2520"/>
                  <a:pt x="385350" y="8196"/>
                </a:cubicBezTo>
                <a:lnTo>
                  <a:pt x="602806" y="225652"/>
                </a:lnTo>
                <a:cubicBezTo>
                  <a:pt x="620808" y="243654"/>
                  <a:pt x="608092" y="274372"/>
                  <a:pt x="582660" y="274372"/>
                </a:cubicBezTo>
                <a:lnTo>
                  <a:pt x="457359" y="274372"/>
                </a:lnTo>
                <a:lnTo>
                  <a:pt x="457359" y="514402"/>
                </a:lnTo>
                <a:cubicBezTo>
                  <a:pt x="457359" y="533404"/>
                  <a:pt x="442071" y="548692"/>
                  <a:pt x="423069" y="548692"/>
                </a:cubicBezTo>
                <a:close/>
                <a:moveTo>
                  <a:pt x="731679" y="537262"/>
                </a:moveTo>
                <a:lnTo>
                  <a:pt x="731679" y="697282"/>
                </a:lnTo>
                <a:cubicBezTo>
                  <a:pt x="731679" y="716284"/>
                  <a:pt x="716391" y="731572"/>
                  <a:pt x="697389" y="731572"/>
                </a:cubicBezTo>
                <a:lnTo>
                  <a:pt x="34449" y="731572"/>
                </a:lnTo>
                <a:cubicBezTo>
                  <a:pt x="15447" y="731572"/>
                  <a:pt x="159" y="716284"/>
                  <a:pt x="159" y="697282"/>
                </a:cubicBezTo>
                <a:lnTo>
                  <a:pt x="159" y="537262"/>
                </a:lnTo>
                <a:cubicBezTo>
                  <a:pt x="159" y="518260"/>
                  <a:pt x="15447" y="502972"/>
                  <a:pt x="34449" y="502972"/>
                </a:cubicBezTo>
                <a:lnTo>
                  <a:pt x="228759" y="502972"/>
                </a:lnTo>
                <a:lnTo>
                  <a:pt x="228759" y="514402"/>
                </a:lnTo>
                <a:cubicBezTo>
                  <a:pt x="228759" y="558550"/>
                  <a:pt x="264621" y="594412"/>
                  <a:pt x="308769" y="594412"/>
                </a:cubicBezTo>
                <a:lnTo>
                  <a:pt x="423069" y="594412"/>
                </a:lnTo>
                <a:cubicBezTo>
                  <a:pt x="467217" y="594412"/>
                  <a:pt x="503079" y="558550"/>
                  <a:pt x="503079" y="514402"/>
                </a:cubicBezTo>
                <a:lnTo>
                  <a:pt x="503079" y="502972"/>
                </a:lnTo>
                <a:lnTo>
                  <a:pt x="697389" y="502972"/>
                </a:lnTo>
                <a:cubicBezTo>
                  <a:pt x="716391" y="502972"/>
                  <a:pt x="731679" y="518260"/>
                  <a:pt x="731679" y="537262"/>
                </a:cubicBezTo>
                <a:close/>
                <a:moveTo>
                  <a:pt x="554514" y="662992"/>
                </a:moveTo>
                <a:cubicBezTo>
                  <a:pt x="554514" y="647276"/>
                  <a:pt x="541655" y="634417"/>
                  <a:pt x="525939" y="634417"/>
                </a:cubicBezTo>
                <a:cubicBezTo>
                  <a:pt x="510223" y="634417"/>
                  <a:pt x="497364" y="647276"/>
                  <a:pt x="497364" y="662992"/>
                </a:cubicBezTo>
                <a:cubicBezTo>
                  <a:pt x="497364" y="678708"/>
                  <a:pt x="510223" y="691567"/>
                  <a:pt x="525939" y="691567"/>
                </a:cubicBezTo>
                <a:cubicBezTo>
                  <a:pt x="541655" y="691567"/>
                  <a:pt x="554514" y="678708"/>
                  <a:pt x="554514" y="662992"/>
                </a:cubicBezTo>
                <a:close/>
                <a:moveTo>
                  <a:pt x="645954" y="662992"/>
                </a:moveTo>
                <a:cubicBezTo>
                  <a:pt x="645954" y="647276"/>
                  <a:pt x="633095" y="634417"/>
                  <a:pt x="617379" y="634417"/>
                </a:cubicBezTo>
                <a:cubicBezTo>
                  <a:pt x="601663" y="634417"/>
                  <a:pt x="588804" y="647276"/>
                  <a:pt x="588804" y="662992"/>
                </a:cubicBezTo>
                <a:cubicBezTo>
                  <a:pt x="588804" y="678708"/>
                  <a:pt x="601663" y="691567"/>
                  <a:pt x="617379" y="691567"/>
                </a:cubicBezTo>
                <a:cubicBezTo>
                  <a:pt x="633095" y="691567"/>
                  <a:pt x="645954" y="678708"/>
                  <a:pt x="645954" y="662992"/>
                </a:cubicBezTo>
                <a:close/>
              </a:path>
            </a:pathLst>
          </a:custGeom>
          <a:solidFill>
            <a:srgbClr val="910830"/>
          </a:solidFill>
          <a:ln w="1414" cap="flat">
            <a:noFill/>
            <a:prstDash val="solid"/>
            <a:miter/>
          </a:ln>
        </p:spPr>
        <p:txBody>
          <a:bodyPr rtlCol="0" anchor="ctr"/>
          <a:lstStyle/>
          <a:p>
            <a:endParaRPr lang="en-GB"/>
          </a:p>
        </p:txBody>
      </p:sp>
      <p:sp>
        <p:nvSpPr>
          <p:cNvPr id="269" name="Grafik 400">
            <a:extLst>
              <a:ext uri="{FF2B5EF4-FFF2-40B4-BE49-F238E27FC236}">
                <a16:creationId xmlns:a16="http://schemas.microsoft.com/office/drawing/2014/main" id="{04BE0218-A231-47E0-B588-A1EEE1B41936}"/>
              </a:ext>
            </a:extLst>
          </p:cNvPr>
          <p:cNvSpPr/>
          <p:nvPr/>
        </p:nvSpPr>
        <p:spPr>
          <a:xfrm>
            <a:off x="7519407" y="5615731"/>
            <a:ext cx="417395" cy="477023"/>
          </a:xfrm>
          <a:custGeom>
            <a:avLst/>
            <a:gdLst>
              <a:gd name="connsiteX0" fmla="*/ 320200 w 640080"/>
              <a:gd name="connsiteY0" fmla="*/ 365920 h 731520"/>
              <a:gd name="connsiteX1" fmla="*/ 503080 w 640080"/>
              <a:gd name="connsiteY1" fmla="*/ 183040 h 731520"/>
              <a:gd name="connsiteX2" fmla="*/ 320200 w 640080"/>
              <a:gd name="connsiteY2" fmla="*/ 160 h 731520"/>
              <a:gd name="connsiteX3" fmla="*/ 137320 w 640080"/>
              <a:gd name="connsiteY3" fmla="*/ 183040 h 731520"/>
              <a:gd name="connsiteX4" fmla="*/ 320200 w 640080"/>
              <a:gd name="connsiteY4" fmla="*/ 365920 h 731520"/>
              <a:gd name="connsiteX5" fmla="*/ 448216 w 640080"/>
              <a:gd name="connsiteY5" fmla="*/ 411640 h 731520"/>
              <a:gd name="connsiteX6" fmla="*/ 424356 w 640080"/>
              <a:gd name="connsiteY6" fmla="*/ 411640 h 731520"/>
              <a:gd name="connsiteX7" fmla="*/ 320200 w 640080"/>
              <a:gd name="connsiteY7" fmla="*/ 434500 h 731520"/>
              <a:gd name="connsiteX8" fmla="*/ 216044 w 640080"/>
              <a:gd name="connsiteY8" fmla="*/ 411640 h 731520"/>
              <a:gd name="connsiteX9" fmla="*/ 192184 w 640080"/>
              <a:gd name="connsiteY9" fmla="*/ 411640 h 731520"/>
              <a:gd name="connsiteX10" fmla="*/ 160 w 640080"/>
              <a:gd name="connsiteY10" fmla="*/ 603664 h 731520"/>
              <a:gd name="connsiteX11" fmla="*/ 160 w 640080"/>
              <a:gd name="connsiteY11" fmla="*/ 663100 h 731520"/>
              <a:gd name="connsiteX12" fmla="*/ 68740 w 640080"/>
              <a:gd name="connsiteY12" fmla="*/ 731680 h 731520"/>
              <a:gd name="connsiteX13" fmla="*/ 571660 w 640080"/>
              <a:gd name="connsiteY13" fmla="*/ 731680 h 731520"/>
              <a:gd name="connsiteX14" fmla="*/ 640240 w 640080"/>
              <a:gd name="connsiteY14" fmla="*/ 663100 h 731520"/>
              <a:gd name="connsiteX15" fmla="*/ 640240 w 640080"/>
              <a:gd name="connsiteY15" fmla="*/ 603664 h 731520"/>
              <a:gd name="connsiteX16" fmla="*/ 448216 w 640080"/>
              <a:gd name="connsiteY16" fmla="*/ 4116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0080" h="731520">
                <a:moveTo>
                  <a:pt x="320200" y="365920"/>
                </a:moveTo>
                <a:cubicBezTo>
                  <a:pt x="421213" y="365920"/>
                  <a:pt x="503080" y="284053"/>
                  <a:pt x="503080" y="183040"/>
                </a:cubicBezTo>
                <a:cubicBezTo>
                  <a:pt x="503080" y="82028"/>
                  <a:pt x="421213" y="160"/>
                  <a:pt x="320200" y="160"/>
                </a:cubicBezTo>
                <a:cubicBezTo>
                  <a:pt x="219188" y="160"/>
                  <a:pt x="137320" y="82028"/>
                  <a:pt x="137320" y="183040"/>
                </a:cubicBezTo>
                <a:cubicBezTo>
                  <a:pt x="137320" y="284053"/>
                  <a:pt x="219188" y="365920"/>
                  <a:pt x="320200" y="365920"/>
                </a:cubicBezTo>
                <a:close/>
                <a:moveTo>
                  <a:pt x="448216" y="411640"/>
                </a:moveTo>
                <a:lnTo>
                  <a:pt x="424356" y="411640"/>
                </a:lnTo>
                <a:cubicBezTo>
                  <a:pt x="392638" y="426214"/>
                  <a:pt x="357348" y="434500"/>
                  <a:pt x="320200" y="434500"/>
                </a:cubicBezTo>
                <a:cubicBezTo>
                  <a:pt x="283053" y="434500"/>
                  <a:pt x="247906" y="426214"/>
                  <a:pt x="216044" y="411640"/>
                </a:cubicBezTo>
                <a:lnTo>
                  <a:pt x="192184" y="411640"/>
                </a:lnTo>
                <a:cubicBezTo>
                  <a:pt x="86171" y="411640"/>
                  <a:pt x="160" y="497651"/>
                  <a:pt x="160" y="603664"/>
                </a:cubicBezTo>
                <a:lnTo>
                  <a:pt x="160" y="663100"/>
                </a:lnTo>
                <a:cubicBezTo>
                  <a:pt x="160" y="700962"/>
                  <a:pt x="30878" y="731680"/>
                  <a:pt x="68740" y="731680"/>
                </a:cubicBezTo>
                <a:lnTo>
                  <a:pt x="571660" y="731680"/>
                </a:lnTo>
                <a:cubicBezTo>
                  <a:pt x="609522" y="731680"/>
                  <a:pt x="640240" y="700962"/>
                  <a:pt x="640240" y="663100"/>
                </a:cubicBezTo>
                <a:lnTo>
                  <a:pt x="640240" y="603664"/>
                </a:lnTo>
                <a:cubicBezTo>
                  <a:pt x="640240" y="497651"/>
                  <a:pt x="554230" y="411640"/>
                  <a:pt x="448216" y="411640"/>
                </a:cubicBezTo>
                <a:close/>
              </a:path>
            </a:pathLst>
          </a:custGeom>
          <a:solidFill>
            <a:srgbClr val="910830"/>
          </a:solidFill>
          <a:ln w="1424" cap="flat">
            <a:noFill/>
            <a:prstDash val="solid"/>
            <a:miter/>
          </a:ln>
        </p:spPr>
        <p:txBody>
          <a:bodyPr rtlCol="0" anchor="ctr"/>
          <a:lstStyle/>
          <a:p>
            <a:endParaRPr lang="en-GB"/>
          </a:p>
        </p:txBody>
      </p:sp>
      <p:sp>
        <p:nvSpPr>
          <p:cNvPr id="270" name="Grafik 401">
            <a:extLst>
              <a:ext uri="{FF2B5EF4-FFF2-40B4-BE49-F238E27FC236}">
                <a16:creationId xmlns:a16="http://schemas.microsoft.com/office/drawing/2014/main" id="{0DE95129-FB00-4079-9E69-0E5693009187}"/>
              </a:ext>
            </a:extLst>
          </p:cNvPr>
          <p:cNvSpPr/>
          <p:nvPr/>
        </p:nvSpPr>
        <p:spPr>
          <a:xfrm>
            <a:off x="5056340" y="5615732"/>
            <a:ext cx="477023" cy="477023"/>
          </a:xfrm>
          <a:custGeom>
            <a:avLst/>
            <a:gdLst>
              <a:gd name="connsiteX0" fmla="*/ 365919 w 731520"/>
              <a:gd name="connsiteY0" fmla="*/ 411639 h 731520"/>
              <a:gd name="connsiteX1" fmla="*/ 571659 w 731520"/>
              <a:gd name="connsiteY1" fmla="*/ 205899 h 731520"/>
              <a:gd name="connsiteX2" fmla="*/ 365919 w 731520"/>
              <a:gd name="connsiteY2" fmla="*/ 159 h 731520"/>
              <a:gd name="connsiteX3" fmla="*/ 160179 w 731520"/>
              <a:gd name="connsiteY3" fmla="*/ 205899 h 731520"/>
              <a:gd name="connsiteX4" fmla="*/ 365919 w 731520"/>
              <a:gd name="connsiteY4" fmla="*/ 411639 h 731520"/>
              <a:gd name="connsiteX5" fmla="*/ 548799 w 731520"/>
              <a:gd name="connsiteY5" fmla="*/ 457359 h 731520"/>
              <a:gd name="connsiteX6" fmla="*/ 470075 w 731520"/>
              <a:gd name="connsiteY6" fmla="*/ 457359 h 731520"/>
              <a:gd name="connsiteX7" fmla="*/ 365919 w 731520"/>
              <a:gd name="connsiteY7" fmla="*/ 480219 h 731520"/>
              <a:gd name="connsiteX8" fmla="*/ 261763 w 731520"/>
              <a:gd name="connsiteY8" fmla="*/ 457359 h 731520"/>
              <a:gd name="connsiteX9" fmla="*/ 183039 w 731520"/>
              <a:gd name="connsiteY9" fmla="*/ 457359 h 731520"/>
              <a:gd name="connsiteX10" fmla="*/ 159 w 731520"/>
              <a:gd name="connsiteY10" fmla="*/ 640239 h 731520"/>
              <a:gd name="connsiteX11" fmla="*/ 159 w 731520"/>
              <a:gd name="connsiteY11" fmla="*/ 663099 h 731520"/>
              <a:gd name="connsiteX12" fmla="*/ 68739 w 731520"/>
              <a:gd name="connsiteY12" fmla="*/ 731679 h 731520"/>
              <a:gd name="connsiteX13" fmla="*/ 663099 w 731520"/>
              <a:gd name="connsiteY13" fmla="*/ 731679 h 731520"/>
              <a:gd name="connsiteX14" fmla="*/ 731679 w 731520"/>
              <a:gd name="connsiteY14" fmla="*/ 663099 h 731520"/>
              <a:gd name="connsiteX15" fmla="*/ 731679 w 731520"/>
              <a:gd name="connsiteY15" fmla="*/ 640239 h 731520"/>
              <a:gd name="connsiteX16" fmla="*/ 548799 w 731520"/>
              <a:gd name="connsiteY16" fmla="*/ 45735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31520" h="731520">
                <a:moveTo>
                  <a:pt x="365919" y="411639"/>
                </a:moveTo>
                <a:cubicBezTo>
                  <a:pt x="479505" y="411639"/>
                  <a:pt x="571659" y="319485"/>
                  <a:pt x="571659" y="205899"/>
                </a:cubicBezTo>
                <a:cubicBezTo>
                  <a:pt x="571659" y="92313"/>
                  <a:pt x="479505" y="159"/>
                  <a:pt x="365919" y="159"/>
                </a:cubicBezTo>
                <a:cubicBezTo>
                  <a:pt x="252333" y="159"/>
                  <a:pt x="160179" y="92313"/>
                  <a:pt x="160179" y="205899"/>
                </a:cubicBezTo>
                <a:cubicBezTo>
                  <a:pt x="160179" y="319485"/>
                  <a:pt x="252333" y="411639"/>
                  <a:pt x="365919" y="411639"/>
                </a:cubicBezTo>
                <a:close/>
                <a:moveTo>
                  <a:pt x="548799" y="457359"/>
                </a:moveTo>
                <a:lnTo>
                  <a:pt x="470075" y="457359"/>
                </a:lnTo>
                <a:cubicBezTo>
                  <a:pt x="438357" y="471932"/>
                  <a:pt x="403067" y="480219"/>
                  <a:pt x="365919" y="480219"/>
                </a:cubicBezTo>
                <a:cubicBezTo>
                  <a:pt x="328772" y="480219"/>
                  <a:pt x="293624" y="471932"/>
                  <a:pt x="261763" y="457359"/>
                </a:cubicBezTo>
                <a:lnTo>
                  <a:pt x="183039" y="457359"/>
                </a:lnTo>
                <a:cubicBezTo>
                  <a:pt x="82026" y="457359"/>
                  <a:pt x="159" y="539226"/>
                  <a:pt x="159" y="640239"/>
                </a:cubicBezTo>
                <a:lnTo>
                  <a:pt x="159" y="663099"/>
                </a:lnTo>
                <a:cubicBezTo>
                  <a:pt x="159" y="700961"/>
                  <a:pt x="30877" y="731679"/>
                  <a:pt x="68739" y="731679"/>
                </a:cubicBezTo>
                <a:lnTo>
                  <a:pt x="663099" y="731679"/>
                </a:lnTo>
                <a:cubicBezTo>
                  <a:pt x="700961" y="731679"/>
                  <a:pt x="731679" y="700961"/>
                  <a:pt x="731679" y="663099"/>
                </a:cubicBezTo>
                <a:lnTo>
                  <a:pt x="731679" y="640239"/>
                </a:lnTo>
                <a:cubicBezTo>
                  <a:pt x="731679" y="539226"/>
                  <a:pt x="649812" y="457359"/>
                  <a:pt x="548799" y="457359"/>
                </a:cubicBezTo>
                <a:close/>
              </a:path>
            </a:pathLst>
          </a:custGeom>
          <a:solidFill>
            <a:srgbClr val="910830"/>
          </a:solidFill>
          <a:ln w="1414" cap="flat">
            <a:noFill/>
            <a:prstDash val="solid"/>
            <a:miter/>
          </a:ln>
        </p:spPr>
        <p:txBody>
          <a:bodyPr rtlCol="0" anchor="ctr"/>
          <a:lstStyle/>
          <a:p>
            <a:endParaRPr lang="en-GB"/>
          </a:p>
        </p:txBody>
      </p:sp>
      <p:sp>
        <p:nvSpPr>
          <p:cNvPr id="271" name="Grafik 402">
            <a:extLst>
              <a:ext uri="{FF2B5EF4-FFF2-40B4-BE49-F238E27FC236}">
                <a16:creationId xmlns:a16="http://schemas.microsoft.com/office/drawing/2014/main" id="{564B58DA-79D4-47BF-BD83-3552997127CC}"/>
              </a:ext>
            </a:extLst>
          </p:cNvPr>
          <p:cNvSpPr/>
          <p:nvPr/>
        </p:nvSpPr>
        <p:spPr>
          <a:xfrm>
            <a:off x="566882" y="5615731"/>
            <a:ext cx="596279" cy="477023"/>
          </a:xfrm>
          <a:custGeom>
            <a:avLst/>
            <a:gdLst>
              <a:gd name="connsiteX0" fmla="*/ 905660 w 914400"/>
              <a:gd name="connsiteY0" fmla="*/ 654671 h 731520"/>
              <a:gd name="connsiteX1" fmla="*/ 556760 w 914400"/>
              <a:gd name="connsiteY1" fmla="*/ 384923 h 731520"/>
              <a:gd name="connsiteX2" fmla="*/ 663059 w 914400"/>
              <a:gd name="connsiteY2" fmla="*/ 205901 h 731520"/>
              <a:gd name="connsiteX3" fmla="*/ 457319 w 914400"/>
              <a:gd name="connsiteY3" fmla="*/ 161 h 731520"/>
              <a:gd name="connsiteX4" fmla="*/ 258722 w 914400"/>
              <a:gd name="connsiteY4" fmla="*/ 154751 h 731520"/>
              <a:gd name="connsiteX5" fmla="*/ 65127 w 914400"/>
              <a:gd name="connsiteY5" fmla="*/ 5018 h 731520"/>
              <a:gd name="connsiteX6" fmla="*/ 32980 w 914400"/>
              <a:gd name="connsiteY6" fmla="*/ 9019 h 731520"/>
              <a:gd name="connsiteX7" fmla="*/ 4976 w 914400"/>
              <a:gd name="connsiteY7" fmla="*/ 45023 h 731520"/>
              <a:gd name="connsiteX8" fmla="*/ 8977 w 914400"/>
              <a:gd name="connsiteY8" fmla="*/ 77027 h 731520"/>
              <a:gd name="connsiteX9" fmla="*/ 849653 w 914400"/>
              <a:gd name="connsiteY9" fmla="*/ 726680 h 731520"/>
              <a:gd name="connsiteX10" fmla="*/ 881800 w 914400"/>
              <a:gd name="connsiteY10" fmla="*/ 722680 h 731520"/>
              <a:gd name="connsiteX11" fmla="*/ 909804 w 914400"/>
              <a:gd name="connsiteY11" fmla="*/ 686532 h 731520"/>
              <a:gd name="connsiteX12" fmla="*/ 905660 w 914400"/>
              <a:gd name="connsiteY12" fmla="*/ 654671 h 731520"/>
              <a:gd name="connsiteX13" fmla="*/ 283583 w 914400"/>
              <a:gd name="connsiteY13" fmla="*/ 457361 h 731520"/>
              <a:gd name="connsiteX14" fmla="*/ 91559 w 914400"/>
              <a:gd name="connsiteY14" fmla="*/ 649385 h 731520"/>
              <a:gd name="connsiteX15" fmla="*/ 91559 w 914400"/>
              <a:gd name="connsiteY15" fmla="*/ 663101 h 731520"/>
              <a:gd name="connsiteX16" fmla="*/ 160139 w 914400"/>
              <a:gd name="connsiteY16" fmla="*/ 731681 h 731520"/>
              <a:gd name="connsiteX17" fmla="*/ 706207 w 914400"/>
              <a:gd name="connsiteY17" fmla="*/ 731681 h 731520"/>
              <a:gd name="connsiteX18" fmla="*/ 351305 w 914400"/>
              <a:gd name="connsiteY18" fmla="*/ 457361 h 731520"/>
              <a:gd name="connsiteX19" fmla="*/ 283583 w 914400"/>
              <a:gd name="connsiteY19" fmla="*/ 45736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14400" h="731520">
                <a:moveTo>
                  <a:pt x="905660" y="654671"/>
                </a:moveTo>
                <a:lnTo>
                  <a:pt x="556760" y="384923"/>
                </a:lnTo>
                <a:cubicBezTo>
                  <a:pt x="619910" y="349776"/>
                  <a:pt x="663059" y="283196"/>
                  <a:pt x="663059" y="205901"/>
                </a:cubicBezTo>
                <a:cubicBezTo>
                  <a:pt x="663059" y="92315"/>
                  <a:pt x="570904" y="161"/>
                  <a:pt x="457319" y="161"/>
                </a:cubicBezTo>
                <a:cubicBezTo>
                  <a:pt x="361450" y="161"/>
                  <a:pt x="281582" y="66026"/>
                  <a:pt x="258722" y="154751"/>
                </a:cubicBezTo>
                <a:lnTo>
                  <a:pt x="65127" y="5018"/>
                </a:lnTo>
                <a:cubicBezTo>
                  <a:pt x="55126" y="-2697"/>
                  <a:pt x="40838" y="-982"/>
                  <a:pt x="32980" y="9019"/>
                </a:cubicBezTo>
                <a:lnTo>
                  <a:pt x="4976" y="45023"/>
                </a:lnTo>
                <a:cubicBezTo>
                  <a:pt x="-2739" y="55025"/>
                  <a:pt x="-1024" y="69312"/>
                  <a:pt x="8977" y="77027"/>
                </a:cubicBezTo>
                <a:lnTo>
                  <a:pt x="849653" y="726680"/>
                </a:lnTo>
                <a:cubicBezTo>
                  <a:pt x="859655" y="734395"/>
                  <a:pt x="873942" y="732681"/>
                  <a:pt x="881800" y="722680"/>
                </a:cubicBezTo>
                <a:lnTo>
                  <a:pt x="909804" y="686532"/>
                </a:lnTo>
                <a:cubicBezTo>
                  <a:pt x="917519" y="676817"/>
                  <a:pt x="915662" y="662386"/>
                  <a:pt x="905660" y="654671"/>
                </a:cubicBezTo>
                <a:close/>
                <a:moveTo>
                  <a:pt x="283583" y="457361"/>
                </a:moveTo>
                <a:cubicBezTo>
                  <a:pt x="177569" y="457361"/>
                  <a:pt x="91559" y="543372"/>
                  <a:pt x="91559" y="649385"/>
                </a:cubicBezTo>
                <a:lnTo>
                  <a:pt x="91559" y="663101"/>
                </a:lnTo>
                <a:cubicBezTo>
                  <a:pt x="91559" y="700963"/>
                  <a:pt x="122277" y="731681"/>
                  <a:pt x="160139" y="731681"/>
                </a:cubicBezTo>
                <a:lnTo>
                  <a:pt x="706207" y="731681"/>
                </a:lnTo>
                <a:lnTo>
                  <a:pt x="351305" y="457361"/>
                </a:lnTo>
                <a:lnTo>
                  <a:pt x="283583" y="457361"/>
                </a:lnTo>
                <a:close/>
              </a:path>
            </a:pathLst>
          </a:custGeom>
          <a:solidFill>
            <a:srgbClr val="910830"/>
          </a:solidFill>
          <a:ln w="1429" cap="flat">
            <a:noFill/>
            <a:prstDash val="solid"/>
            <a:miter/>
          </a:ln>
        </p:spPr>
        <p:txBody>
          <a:bodyPr rtlCol="0" anchor="ctr"/>
          <a:lstStyle/>
          <a:p>
            <a:endParaRPr lang="en-GB"/>
          </a:p>
        </p:txBody>
      </p:sp>
      <p:sp>
        <p:nvSpPr>
          <p:cNvPr id="272" name="Grafik 403">
            <a:extLst>
              <a:ext uri="{FF2B5EF4-FFF2-40B4-BE49-F238E27FC236}">
                <a16:creationId xmlns:a16="http://schemas.microsoft.com/office/drawing/2014/main" id="{D101684B-EF31-4A72-9552-5CA6B0511153}"/>
              </a:ext>
            </a:extLst>
          </p:cNvPr>
          <p:cNvSpPr/>
          <p:nvPr/>
        </p:nvSpPr>
        <p:spPr>
          <a:xfrm>
            <a:off x="7991151" y="5615731"/>
            <a:ext cx="417395" cy="477023"/>
          </a:xfrm>
          <a:custGeom>
            <a:avLst/>
            <a:gdLst>
              <a:gd name="connsiteX0" fmla="*/ 91600 w 640080"/>
              <a:gd name="connsiteY0" fmla="*/ 320200 h 731520"/>
              <a:gd name="connsiteX1" fmla="*/ 110888 w 640080"/>
              <a:gd name="connsiteY1" fmla="*/ 320200 h 731520"/>
              <a:gd name="connsiteX2" fmla="*/ 320200 w 640080"/>
              <a:gd name="connsiteY2" fmla="*/ 457360 h 731520"/>
              <a:gd name="connsiteX3" fmla="*/ 529512 w 640080"/>
              <a:gd name="connsiteY3" fmla="*/ 320200 h 731520"/>
              <a:gd name="connsiteX4" fmla="*/ 548800 w 640080"/>
              <a:gd name="connsiteY4" fmla="*/ 320200 h 731520"/>
              <a:gd name="connsiteX5" fmla="*/ 571660 w 640080"/>
              <a:gd name="connsiteY5" fmla="*/ 297340 h 731520"/>
              <a:gd name="connsiteX6" fmla="*/ 571660 w 640080"/>
              <a:gd name="connsiteY6" fmla="*/ 160180 h 731520"/>
              <a:gd name="connsiteX7" fmla="*/ 548800 w 640080"/>
              <a:gd name="connsiteY7" fmla="*/ 137320 h 731520"/>
              <a:gd name="connsiteX8" fmla="*/ 529512 w 640080"/>
              <a:gd name="connsiteY8" fmla="*/ 137320 h 731520"/>
              <a:gd name="connsiteX9" fmla="*/ 320200 w 640080"/>
              <a:gd name="connsiteY9" fmla="*/ 160 h 731520"/>
              <a:gd name="connsiteX10" fmla="*/ 110888 w 640080"/>
              <a:gd name="connsiteY10" fmla="*/ 137320 h 731520"/>
              <a:gd name="connsiteX11" fmla="*/ 91600 w 640080"/>
              <a:gd name="connsiteY11" fmla="*/ 137320 h 731520"/>
              <a:gd name="connsiteX12" fmla="*/ 68740 w 640080"/>
              <a:gd name="connsiteY12" fmla="*/ 160180 h 731520"/>
              <a:gd name="connsiteX13" fmla="*/ 68740 w 640080"/>
              <a:gd name="connsiteY13" fmla="*/ 297340 h 731520"/>
              <a:gd name="connsiteX14" fmla="*/ 91600 w 640080"/>
              <a:gd name="connsiteY14" fmla="*/ 320200 h 731520"/>
              <a:gd name="connsiteX15" fmla="*/ 148750 w 640080"/>
              <a:gd name="connsiteY15" fmla="*/ 194470 h 731520"/>
              <a:gd name="connsiteX16" fmla="*/ 217330 w 640080"/>
              <a:gd name="connsiteY16" fmla="*/ 137320 h 731520"/>
              <a:gd name="connsiteX17" fmla="*/ 423070 w 640080"/>
              <a:gd name="connsiteY17" fmla="*/ 137320 h 731520"/>
              <a:gd name="connsiteX18" fmla="*/ 491650 w 640080"/>
              <a:gd name="connsiteY18" fmla="*/ 194470 h 731520"/>
              <a:gd name="connsiteX19" fmla="*/ 491650 w 640080"/>
              <a:gd name="connsiteY19" fmla="*/ 228760 h 731520"/>
              <a:gd name="connsiteX20" fmla="*/ 354490 w 640080"/>
              <a:gd name="connsiteY20" fmla="*/ 365920 h 731520"/>
              <a:gd name="connsiteX21" fmla="*/ 285910 w 640080"/>
              <a:gd name="connsiteY21" fmla="*/ 365920 h 731520"/>
              <a:gd name="connsiteX22" fmla="*/ 148750 w 640080"/>
              <a:gd name="connsiteY22" fmla="*/ 228760 h 731520"/>
              <a:gd name="connsiteX23" fmla="*/ 148750 w 640080"/>
              <a:gd name="connsiteY23" fmla="*/ 194470 h 731520"/>
              <a:gd name="connsiteX24" fmla="*/ 251620 w 640080"/>
              <a:gd name="connsiteY24" fmla="*/ 297340 h 731520"/>
              <a:gd name="connsiteX25" fmla="*/ 268765 w 640080"/>
              <a:gd name="connsiteY25" fmla="*/ 245905 h 731520"/>
              <a:gd name="connsiteX26" fmla="*/ 320200 w 640080"/>
              <a:gd name="connsiteY26" fmla="*/ 228760 h 731520"/>
              <a:gd name="connsiteX27" fmla="*/ 268765 w 640080"/>
              <a:gd name="connsiteY27" fmla="*/ 211615 h 731520"/>
              <a:gd name="connsiteX28" fmla="*/ 251620 w 640080"/>
              <a:gd name="connsiteY28" fmla="*/ 160180 h 731520"/>
              <a:gd name="connsiteX29" fmla="*/ 234475 w 640080"/>
              <a:gd name="connsiteY29" fmla="*/ 211615 h 731520"/>
              <a:gd name="connsiteX30" fmla="*/ 183040 w 640080"/>
              <a:gd name="connsiteY30" fmla="*/ 228760 h 731520"/>
              <a:gd name="connsiteX31" fmla="*/ 234475 w 640080"/>
              <a:gd name="connsiteY31" fmla="*/ 245905 h 731520"/>
              <a:gd name="connsiteX32" fmla="*/ 251620 w 640080"/>
              <a:gd name="connsiteY32" fmla="*/ 297340 h 731520"/>
              <a:gd name="connsiteX33" fmla="*/ 468219 w 640080"/>
              <a:gd name="connsiteY33" fmla="*/ 459361 h 731520"/>
              <a:gd name="connsiteX34" fmla="*/ 320200 w 640080"/>
              <a:gd name="connsiteY34" fmla="*/ 503080 h 731520"/>
              <a:gd name="connsiteX35" fmla="*/ 172182 w 640080"/>
              <a:gd name="connsiteY35" fmla="*/ 459361 h 731520"/>
              <a:gd name="connsiteX36" fmla="*/ 160 w 640080"/>
              <a:gd name="connsiteY36" fmla="*/ 649384 h 731520"/>
              <a:gd name="connsiteX37" fmla="*/ 160 w 640080"/>
              <a:gd name="connsiteY37" fmla="*/ 663100 h 731520"/>
              <a:gd name="connsiteX38" fmla="*/ 68740 w 640080"/>
              <a:gd name="connsiteY38" fmla="*/ 731680 h 731520"/>
              <a:gd name="connsiteX39" fmla="*/ 183040 w 640080"/>
              <a:gd name="connsiteY39" fmla="*/ 731680 h 731520"/>
              <a:gd name="connsiteX40" fmla="*/ 183040 w 640080"/>
              <a:gd name="connsiteY40" fmla="*/ 640240 h 731520"/>
              <a:gd name="connsiteX41" fmla="*/ 228760 w 640080"/>
              <a:gd name="connsiteY41" fmla="*/ 594520 h 731520"/>
              <a:gd name="connsiteX42" fmla="*/ 411640 w 640080"/>
              <a:gd name="connsiteY42" fmla="*/ 594520 h 731520"/>
              <a:gd name="connsiteX43" fmla="*/ 457360 w 640080"/>
              <a:gd name="connsiteY43" fmla="*/ 640240 h 731520"/>
              <a:gd name="connsiteX44" fmla="*/ 457360 w 640080"/>
              <a:gd name="connsiteY44" fmla="*/ 731680 h 731520"/>
              <a:gd name="connsiteX45" fmla="*/ 571660 w 640080"/>
              <a:gd name="connsiteY45" fmla="*/ 731680 h 731520"/>
              <a:gd name="connsiteX46" fmla="*/ 640240 w 640080"/>
              <a:gd name="connsiteY46" fmla="*/ 663100 h 731520"/>
              <a:gd name="connsiteX47" fmla="*/ 640240 w 640080"/>
              <a:gd name="connsiteY47" fmla="*/ 649384 h 731520"/>
              <a:gd name="connsiteX48" fmla="*/ 468219 w 640080"/>
              <a:gd name="connsiteY48" fmla="*/ 459361 h 731520"/>
              <a:gd name="connsiteX49" fmla="*/ 388780 w 640080"/>
              <a:gd name="connsiteY49" fmla="*/ 640240 h 731520"/>
              <a:gd name="connsiteX50" fmla="*/ 365920 w 640080"/>
              <a:gd name="connsiteY50" fmla="*/ 663100 h 731520"/>
              <a:gd name="connsiteX51" fmla="*/ 388780 w 640080"/>
              <a:gd name="connsiteY51" fmla="*/ 685960 h 731520"/>
              <a:gd name="connsiteX52" fmla="*/ 411640 w 640080"/>
              <a:gd name="connsiteY52" fmla="*/ 663100 h 731520"/>
              <a:gd name="connsiteX53" fmla="*/ 388780 w 640080"/>
              <a:gd name="connsiteY53" fmla="*/ 640240 h 731520"/>
              <a:gd name="connsiteX54" fmla="*/ 251620 w 640080"/>
              <a:gd name="connsiteY54" fmla="*/ 640240 h 731520"/>
              <a:gd name="connsiteX55" fmla="*/ 228760 w 640080"/>
              <a:gd name="connsiteY55" fmla="*/ 663100 h 731520"/>
              <a:gd name="connsiteX56" fmla="*/ 228760 w 640080"/>
              <a:gd name="connsiteY56" fmla="*/ 731680 h 731520"/>
              <a:gd name="connsiteX57" fmla="*/ 274480 w 640080"/>
              <a:gd name="connsiteY57" fmla="*/ 731680 h 731520"/>
              <a:gd name="connsiteX58" fmla="*/ 274480 w 640080"/>
              <a:gd name="connsiteY58" fmla="*/ 663100 h 731520"/>
              <a:gd name="connsiteX59" fmla="*/ 251620 w 640080"/>
              <a:gd name="connsiteY59" fmla="*/ 6402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40080" h="731520">
                <a:moveTo>
                  <a:pt x="91600" y="320200"/>
                </a:moveTo>
                <a:lnTo>
                  <a:pt x="110888" y="320200"/>
                </a:lnTo>
                <a:cubicBezTo>
                  <a:pt x="146179" y="400925"/>
                  <a:pt x="226474" y="457360"/>
                  <a:pt x="320200" y="457360"/>
                </a:cubicBezTo>
                <a:cubicBezTo>
                  <a:pt x="413926" y="457360"/>
                  <a:pt x="494222" y="400925"/>
                  <a:pt x="529512" y="320200"/>
                </a:cubicBezTo>
                <a:lnTo>
                  <a:pt x="548800" y="320200"/>
                </a:lnTo>
                <a:cubicBezTo>
                  <a:pt x="561373" y="320200"/>
                  <a:pt x="571660" y="309913"/>
                  <a:pt x="571660" y="297340"/>
                </a:cubicBezTo>
                <a:lnTo>
                  <a:pt x="571660" y="160180"/>
                </a:lnTo>
                <a:cubicBezTo>
                  <a:pt x="571660" y="147607"/>
                  <a:pt x="561373" y="137320"/>
                  <a:pt x="548800" y="137320"/>
                </a:cubicBezTo>
                <a:lnTo>
                  <a:pt x="529512" y="137320"/>
                </a:lnTo>
                <a:cubicBezTo>
                  <a:pt x="494222" y="56596"/>
                  <a:pt x="413926" y="160"/>
                  <a:pt x="320200" y="160"/>
                </a:cubicBezTo>
                <a:cubicBezTo>
                  <a:pt x="226474" y="160"/>
                  <a:pt x="146179" y="56596"/>
                  <a:pt x="110888" y="137320"/>
                </a:cubicBezTo>
                <a:lnTo>
                  <a:pt x="91600" y="137320"/>
                </a:lnTo>
                <a:cubicBezTo>
                  <a:pt x="79027" y="137320"/>
                  <a:pt x="68740" y="147607"/>
                  <a:pt x="68740" y="160180"/>
                </a:cubicBezTo>
                <a:lnTo>
                  <a:pt x="68740" y="297340"/>
                </a:lnTo>
                <a:cubicBezTo>
                  <a:pt x="68740" y="309913"/>
                  <a:pt x="79027" y="320200"/>
                  <a:pt x="91600" y="320200"/>
                </a:cubicBezTo>
                <a:close/>
                <a:moveTo>
                  <a:pt x="148750" y="194470"/>
                </a:moveTo>
                <a:cubicBezTo>
                  <a:pt x="148750" y="162895"/>
                  <a:pt x="179468" y="137320"/>
                  <a:pt x="217330" y="137320"/>
                </a:cubicBezTo>
                <a:lnTo>
                  <a:pt x="423070" y="137320"/>
                </a:lnTo>
                <a:cubicBezTo>
                  <a:pt x="460932" y="137320"/>
                  <a:pt x="491650" y="162895"/>
                  <a:pt x="491650" y="194470"/>
                </a:cubicBezTo>
                <a:lnTo>
                  <a:pt x="491650" y="228760"/>
                </a:lnTo>
                <a:cubicBezTo>
                  <a:pt x="491650" y="304484"/>
                  <a:pt x="430214" y="365920"/>
                  <a:pt x="354490" y="365920"/>
                </a:cubicBezTo>
                <a:lnTo>
                  <a:pt x="285910" y="365920"/>
                </a:lnTo>
                <a:cubicBezTo>
                  <a:pt x="210187" y="365920"/>
                  <a:pt x="148750" y="304484"/>
                  <a:pt x="148750" y="228760"/>
                </a:cubicBezTo>
                <a:lnTo>
                  <a:pt x="148750" y="194470"/>
                </a:lnTo>
                <a:close/>
                <a:moveTo>
                  <a:pt x="251620" y="297340"/>
                </a:moveTo>
                <a:lnTo>
                  <a:pt x="268765" y="245905"/>
                </a:lnTo>
                <a:lnTo>
                  <a:pt x="320200" y="228760"/>
                </a:lnTo>
                <a:lnTo>
                  <a:pt x="268765" y="211615"/>
                </a:lnTo>
                <a:lnTo>
                  <a:pt x="251620" y="160180"/>
                </a:lnTo>
                <a:lnTo>
                  <a:pt x="234475" y="211615"/>
                </a:lnTo>
                <a:lnTo>
                  <a:pt x="183040" y="228760"/>
                </a:lnTo>
                <a:lnTo>
                  <a:pt x="234475" y="245905"/>
                </a:lnTo>
                <a:lnTo>
                  <a:pt x="251620" y="297340"/>
                </a:lnTo>
                <a:close/>
                <a:moveTo>
                  <a:pt x="468219" y="459361"/>
                </a:moveTo>
                <a:cubicBezTo>
                  <a:pt x="425499" y="486935"/>
                  <a:pt x="374779" y="503080"/>
                  <a:pt x="320200" y="503080"/>
                </a:cubicBezTo>
                <a:cubicBezTo>
                  <a:pt x="265622" y="503080"/>
                  <a:pt x="214901" y="486935"/>
                  <a:pt x="172182" y="459361"/>
                </a:cubicBezTo>
                <a:cubicBezTo>
                  <a:pt x="75741" y="469505"/>
                  <a:pt x="160" y="550229"/>
                  <a:pt x="160" y="649384"/>
                </a:cubicBezTo>
                <a:lnTo>
                  <a:pt x="160" y="663100"/>
                </a:lnTo>
                <a:cubicBezTo>
                  <a:pt x="160" y="700962"/>
                  <a:pt x="30878" y="731680"/>
                  <a:pt x="68740" y="731680"/>
                </a:cubicBezTo>
                <a:lnTo>
                  <a:pt x="183040" y="731680"/>
                </a:lnTo>
                <a:lnTo>
                  <a:pt x="183040" y="640240"/>
                </a:lnTo>
                <a:cubicBezTo>
                  <a:pt x="183040" y="614951"/>
                  <a:pt x="203471" y="594520"/>
                  <a:pt x="228760" y="594520"/>
                </a:cubicBezTo>
                <a:lnTo>
                  <a:pt x="411640" y="594520"/>
                </a:lnTo>
                <a:cubicBezTo>
                  <a:pt x="436929" y="594520"/>
                  <a:pt x="457360" y="614951"/>
                  <a:pt x="457360" y="640240"/>
                </a:cubicBezTo>
                <a:lnTo>
                  <a:pt x="457360" y="731680"/>
                </a:lnTo>
                <a:lnTo>
                  <a:pt x="571660" y="731680"/>
                </a:lnTo>
                <a:cubicBezTo>
                  <a:pt x="609522" y="731680"/>
                  <a:pt x="640240" y="700962"/>
                  <a:pt x="640240" y="663100"/>
                </a:cubicBezTo>
                <a:lnTo>
                  <a:pt x="640240" y="649384"/>
                </a:lnTo>
                <a:cubicBezTo>
                  <a:pt x="640240" y="550229"/>
                  <a:pt x="564659" y="469505"/>
                  <a:pt x="468219" y="459361"/>
                </a:cubicBezTo>
                <a:close/>
                <a:moveTo>
                  <a:pt x="388780" y="640240"/>
                </a:moveTo>
                <a:cubicBezTo>
                  <a:pt x="376207" y="640240"/>
                  <a:pt x="365920" y="650527"/>
                  <a:pt x="365920" y="663100"/>
                </a:cubicBezTo>
                <a:cubicBezTo>
                  <a:pt x="365920" y="675673"/>
                  <a:pt x="376207" y="685960"/>
                  <a:pt x="388780" y="685960"/>
                </a:cubicBezTo>
                <a:cubicBezTo>
                  <a:pt x="401353" y="685960"/>
                  <a:pt x="411640" y="675673"/>
                  <a:pt x="411640" y="663100"/>
                </a:cubicBezTo>
                <a:cubicBezTo>
                  <a:pt x="411640" y="650527"/>
                  <a:pt x="401353" y="640240"/>
                  <a:pt x="388780" y="640240"/>
                </a:cubicBezTo>
                <a:close/>
                <a:moveTo>
                  <a:pt x="251620" y="640240"/>
                </a:moveTo>
                <a:cubicBezTo>
                  <a:pt x="239047" y="640240"/>
                  <a:pt x="228760" y="650527"/>
                  <a:pt x="228760" y="663100"/>
                </a:cubicBezTo>
                <a:lnTo>
                  <a:pt x="228760" y="731680"/>
                </a:lnTo>
                <a:lnTo>
                  <a:pt x="274480" y="731680"/>
                </a:lnTo>
                <a:lnTo>
                  <a:pt x="274480" y="663100"/>
                </a:lnTo>
                <a:cubicBezTo>
                  <a:pt x="274480" y="650527"/>
                  <a:pt x="264193" y="640240"/>
                  <a:pt x="251620" y="640240"/>
                </a:cubicBezTo>
                <a:close/>
              </a:path>
            </a:pathLst>
          </a:custGeom>
          <a:solidFill>
            <a:srgbClr val="910830"/>
          </a:solidFill>
          <a:ln w="1424" cap="flat">
            <a:noFill/>
            <a:prstDash val="solid"/>
            <a:miter/>
          </a:ln>
        </p:spPr>
        <p:txBody>
          <a:bodyPr rtlCol="0" anchor="ctr"/>
          <a:lstStyle/>
          <a:p>
            <a:endParaRPr lang="en-GB"/>
          </a:p>
        </p:txBody>
      </p:sp>
      <p:sp>
        <p:nvSpPr>
          <p:cNvPr id="273" name="Grafik 404">
            <a:extLst>
              <a:ext uri="{FF2B5EF4-FFF2-40B4-BE49-F238E27FC236}">
                <a16:creationId xmlns:a16="http://schemas.microsoft.com/office/drawing/2014/main" id="{C031B76C-7224-42CA-90AC-74D6E2B85D78}"/>
              </a:ext>
            </a:extLst>
          </p:cNvPr>
          <p:cNvSpPr/>
          <p:nvPr/>
        </p:nvSpPr>
        <p:spPr>
          <a:xfrm>
            <a:off x="1217482" y="5615731"/>
            <a:ext cx="596279" cy="477023"/>
          </a:xfrm>
          <a:custGeom>
            <a:avLst/>
            <a:gdLst>
              <a:gd name="connsiteX0" fmla="*/ 320201 w 914400"/>
              <a:gd name="connsiteY0" fmla="*/ 365921 h 731520"/>
              <a:gd name="connsiteX1" fmla="*/ 503081 w 914400"/>
              <a:gd name="connsiteY1" fmla="*/ 183041 h 731520"/>
              <a:gd name="connsiteX2" fmla="*/ 320201 w 914400"/>
              <a:gd name="connsiteY2" fmla="*/ 161 h 731520"/>
              <a:gd name="connsiteX3" fmla="*/ 137321 w 914400"/>
              <a:gd name="connsiteY3" fmla="*/ 183041 h 731520"/>
              <a:gd name="connsiteX4" fmla="*/ 320201 w 914400"/>
              <a:gd name="connsiteY4" fmla="*/ 365921 h 731520"/>
              <a:gd name="connsiteX5" fmla="*/ 448217 w 914400"/>
              <a:gd name="connsiteY5" fmla="*/ 411641 h 731520"/>
              <a:gd name="connsiteX6" fmla="*/ 424357 w 914400"/>
              <a:gd name="connsiteY6" fmla="*/ 411641 h 731520"/>
              <a:gd name="connsiteX7" fmla="*/ 320201 w 914400"/>
              <a:gd name="connsiteY7" fmla="*/ 434501 h 731520"/>
              <a:gd name="connsiteX8" fmla="*/ 216045 w 914400"/>
              <a:gd name="connsiteY8" fmla="*/ 411641 h 731520"/>
              <a:gd name="connsiteX9" fmla="*/ 192185 w 914400"/>
              <a:gd name="connsiteY9" fmla="*/ 411641 h 731520"/>
              <a:gd name="connsiteX10" fmla="*/ 161 w 914400"/>
              <a:gd name="connsiteY10" fmla="*/ 603665 h 731520"/>
              <a:gd name="connsiteX11" fmla="*/ 161 w 914400"/>
              <a:gd name="connsiteY11" fmla="*/ 663101 h 731520"/>
              <a:gd name="connsiteX12" fmla="*/ 68741 w 914400"/>
              <a:gd name="connsiteY12" fmla="*/ 731681 h 731520"/>
              <a:gd name="connsiteX13" fmla="*/ 571661 w 914400"/>
              <a:gd name="connsiteY13" fmla="*/ 731681 h 731520"/>
              <a:gd name="connsiteX14" fmla="*/ 640241 w 914400"/>
              <a:gd name="connsiteY14" fmla="*/ 663101 h 731520"/>
              <a:gd name="connsiteX15" fmla="*/ 640241 w 914400"/>
              <a:gd name="connsiteY15" fmla="*/ 603665 h 731520"/>
              <a:gd name="connsiteX16" fmla="*/ 448217 w 914400"/>
              <a:gd name="connsiteY16" fmla="*/ 411641 h 731520"/>
              <a:gd name="connsiteX17" fmla="*/ 909703 w 914400"/>
              <a:gd name="connsiteY17" fmla="*/ 228189 h 731520"/>
              <a:gd name="connsiteX18" fmla="*/ 869984 w 914400"/>
              <a:gd name="connsiteY18" fmla="*/ 188041 h 731520"/>
              <a:gd name="connsiteX19" fmla="*/ 845981 w 914400"/>
              <a:gd name="connsiteY19" fmla="*/ 187898 h 731520"/>
              <a:gd name="connsiteX20" fmla="*/ 696248 w 914400"/>
              <a:gd name="connsiteY20" fmla="*/ 336488 h 731520"/>
              <a:gd name="connsiteX21" fmla="*/ 631240 w 914400"/>
              <a:gd name="connsiteY21" fmla="*/ 271052 h 731520"/>
              <a:gd name="connsiteX22" fmla="*/ 607237 w 914400"/>
              <a:gd name="connsiteY22" fmla="*/ 270909 h 731520"/>
              <a:gd name="connsiteX23" fmla="*/ 567089 w 914400"/>
              <a:gd name="connsiteY23" fmla="*/ 310771 h 731520"/>
              <a:gd name="connsiteX24" fmla="*/ 566946 w 914400"/>
              <a:gd name="connsiteY24" fmla="*/ 334774 h 731520"/>
              <a:gd name="connsiteX25" fmla="*/ 683675 w 914400"/>
              <a:gd name="connsiteY25" fmla="*/ 452360 h 731520"/>
              <a:gd name="connsiteX26" fmla="*/ 707678 w 914400"/>
              <a:gd name="connsiteY26" fmla="*/ 452503 h 731520"/>
              <a:gd name="connsiteX27" fmla="*/ 909560 w 914400"/>
              <a:gd name="connsiteY27" fmla="*/ 252192 h 731520"/>
              <a:gd name="connsiteX28" fmla="*/ 909703 w 914400"/>
              <a:gd name="connsiteY28" fmla="*/ 22818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914400" h="731520">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448217" y="411641"/>
                </a:move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71661" y="731681"/>
                </a:lnTo>
                <a:cubicBezTo>
                  <a:pt x="609523" y="731681"/>
                  <a:pt x="640241" y="700963"/>
                  <a:pt x="640241" y="663101"/>
                </a:cubicBezTo>
                <a:lnTo>
                  <a:pt x="640241" y="603665"/>
                </a:lnTo>
                <a:cubicBezTo>
                  <a:pt x="640241" y="497652"/>
                  <a:pt x="554230" y="411641"/>
                  <a:pt x="448217" y="411641"/>
                </a:cubicBezTo>
                <a:close/>
                <a:moveTo>
                  <a:pt x="909703" y="228189"/>
                </a:moveTo>
                <a:lnTo>
                  <a:pt x="869984" y="188041"/>
                </a:lnTo>
                <a:cubicBezTo>
                  <a:pt x="863412" y="181326"/>
                  <a:pt x="852696" y="181326"/>
                  <a:pt x="845981" y="187898"/>
                </a:cubicBezTo>
                <a:lnTo>
                  <a:pt x="696248" y="336488"/>
                </a:lnTo>
                <a:lnTo>
                  <a:pt x="631240" y="271052"/>
                </a:lnTo>
                <a:cubicBezTo>
                  <a:pt x="624667" y="264337"/>
                  <a:pt x="613952" y="264337"/>
                  <a:pt x="607237" y="270909"/>
                </a:cubicBezTo>
                <a:lnTo>
                  <a:pt x="567089" y="310771"/>
                </a:lnTo>
                <a:cubicBezTo>
                  <a:pt x="560374" y="317343"/>
                  <a:pt x="560374" y="328059"/>
                  <a:pt x="566946" y="334774"/>
                </a:cubicBezTo>
                <a:lnTo>
                  <a:pt x="683675" y="452360"/>
                </a:lnTo>
                <a:cubicBezTo>
                  <a:pt x="690247" y="459075"/>
                  <a:pt x="700963" y="459075"/>
                  <a:pt x="707678" y="452503"/>
                </a:cubicBezTo>
                <a:lnTo>
                  <a:pt x="909560" y="252192"/>
                </a:lnTo>
                <a:cubicBezTo>
                  <a:pt x="916132" y="245477"/>
                  <a:pt x="916275" y="234761"/>
                  <a:pt x="909703" y="228189"/>
                </a:cubicBezTo>
                <a:close/>
              </a:path>
            </a:pathLst>
          </a:custGeom>
          <a:solidFill>
            <a:srgbClr val="910830"/>
          </a:solidFill>
          <a:ln w="1429" cap="flat">
            <a:noFill/>
            <a:prstDash val="solid"/>
            <a:miter/>
          </a:ln>
        </p:spPr>
        <p:txBody>
          <a:bodyPr rtlCol="0" anchor="ctr"/>
          <a:lstStyle/>
          <a:p>
            <a:endParaRPr lang="en-GB"/>
          </a:p>
        </p:txBody>
      </p:sp>
      <p:sp>
        <p:nvSpPr>
          <p:cNvPr id="274" name="Grafik 405">
            <a:extLst>
              <a:ext uri="{FF2B5EF4-FFF2-40B4-BE49-F238E27FC236}">
                <a16:creationId xmlns:a16="http://schemas.microsoft.com/office/drawing/2014/main" id="{7B9AE614-649B-484A-B7C0-8986248BAFA4}"/>
              </a:ext>
            </a:extLst>
          </p:cNvPr>
          <p:cNvSpPr/>
          <p:nvPr/>
        </p:nvSpPr>
        <p:spPr>
          <a:xfrm>
            <a:off x="5587711" y="5623185"/>
            <a:ext cx="462116" cy="462116"/>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137320 h 708660"/>
              <a:gd name="connsiteX6" fmla="*/ 480220 w 708660"/>
              <a:gd name="connsiteY6" fmla="*/ 263050 h 708660"/>
              <a:gd name="connsiteX7" fmla="*/ 354490 w 708660"/>
              <a:gd name="connsiteY7" fmla="*/ 388780 h 708660"/>
              <a:gd name="connsiteX8" fmla="*/ 228760 w 708660"/>
              <a:gd name="connsiteY8" fmla="*/ 263050 h 708660"/>
              <a:gd name="connsiteX9" fmla="*/ 354490 w 708660"/>
              <a:gd name="connsiteY9" fmla="*/ 137320 h 708660"/>
              <a:gd name="connsiteX10" fmla="*/ 354490 w 708660"/>
              <a:gd name="connsiteY10" fmla="*/ 628810 h 708660"/>
              <a:gd name="connsiteX11" fmla="*/ 145178 w 708660"/>
              <a:gd name="connsiteY11" fmla="*/ 531369 h 708660"/>
              <a:gd name="connsiteX12" fmla="*/ 285910 w 708660"/>
              <a:gd name="connsiteY12" fmla="*/ 445930 h 708660"/>
              <a:gd name="connsiteX13" fmla="*/ 296054 w 708660"/>
              <a:gd name="connsiteY13" fmla="*/ 447502 h 708660"/>
              <a:gd name="connsiteX14" fmla="*/ 354490 w 708660"/>
              <a:gd name="connsiteY14" fmla="*/ 457360 h 708660"/>
              <a:gd name="connsiteX15" fmla="*/ 412926 w 708660"/>
              <a:gd name="connsiteY15" fmla="*/ 447502 h 708660"/>
              <a:gd name="connsiteX16" fmla="*/ 423070 w 708660"/>
              <a:gd name="connsiteY16" fmla="*/ 445930 h 708660"/>
              <a:gd name="connsiteX17" fmla="*/ 563802 w 708660"/>
              <a:gd name="connsiteY17" fmla="*/ 531369 h 708660"/>
              <a:gd name="connsiteX18" fmla="*/ 354490 w 708660"/>
              <a:gd name="connsiteY18" fmla="*/ 6288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08660" h="708660">
                <a:moveTo>
                  <a:pt x="354490" y="160"/>
                </a:moveTo>
                <a:cubicBezTo>
                  <a:pt x="158751" y="160"/>
                  <a:pt x="160" y="158751"/>
                  <a:pt x="160" y="354490"/>
                </a:cubicBezTo>
                <a:cubicBezTo>
                  <a:pt x="160" y="550229"/>
                  <a:pt x="158751" y="708820"/>
                  <a:pt x="354490" y="708820"/>
                </a:cubicBezTo>
                <a:cubicBezTo>
                  <a:pt x="550229" y="708820"/>
                  <a:pt x="708820" y="550229"/>
                  <a:pt x="708820" y="354490"/>
                </a:cubicBezTo>
                <a:cubicBezTo>
                  <a:pt x="708820" y="158751"/>
                  <a:pt x="550229" y="160"/>
                  <a:pt x="354490" y="160"/>
                </a:cubicBezTo>
                <a:close/>
                <a:moveTo>
                  <a:pt x="354490" y="137320"/>
                </a:moveTo>
                <a:cubicBezTo>
                  <a:pt x="423927" y="137320"/>
                  <a:pt x="480220" y="193613"/>
                  <a:pt x="480220" y="263050"/>
                </a:cubicBezTo>
                <a:cubicBezTo>
                  <a:pt x="480220" y="332487"/>
                  <a:pt x="423927" y="388780"/>
                  <a:pt x="354490" y="388780"/>
                </a:cubicBezTo>
                <a:cubicBezTo>
                  <a:pt x="285053" y="388780"/>
                  <a:pt x="228760" y="332487"/>
                  <a:pt x="228760" y="263050"/>
                </a:cubicBezTo>
                <a:cubicBezTo>
                  <a:pt x="228760" y="193613"/>
                  <a:pt x="285053" y="137320"/>
                  <a:pt x="354490" y="137320"/>
                </a:cubicBezTo>
                <a:close/>
                <a:moveTo>
                  <a:pt x="354490" y="628810"/>
                </a:moveTo>
                <a:cubicBezTo>
                  <a:pt x="270622" y="628810"/>
                  <a:pt x="195470" y="590805"/>
                  <a:pt x="145178" y="531369"/>
                </a:cubicBezTo>
                <a:cubicBezTo>
                  <a:pt x="172039" y="480791"/>
                  <a:pt x="224617" y="445930"/>
                  <a:pt x="285910" y="445930"/>
                </a:cubicBezTo>
                <a:cubicBezTo>
                  <a:pt x="289339" y="445930"/>
                  <a:pt x="292768" y="446501"/>
                  <a:pt x="296054" y="447502"/>
                </a:cubicBezTo>
                <a:cubicBezTo>
                  <a:pt x="314628" y="453502"/>
                  <a:pt x="334059" y="457360"/>
                  <a:pt x="354490" y="457360"/>
                </a:cubicBezTo>
                <a:cubicBezTo>
                  <a:pt x="374921" y="457360"/>
                  <a:pt x="394495" y="453502"/>
                  <a:pt x="412926" y="447502"/>
                </a:cubicBezTo>
                <a:cubicBezTo>
                  <a:pt x="416212" y="446501"/>
                  <a:pt x="419641" y="445930"/>
                  <a:pt x="423070" y="445930"/>
                </a:cubicBezTo>
                <a:cubicBezTo>
                  <a:pt x="484363" y="445930"/>
                  <a:pt x="536941" y="480791"/>
                  <a:pt x="563802" y="531369"/>
                </a:cubicBezTo>
                <a:cubicBezTo>
                  <a:pt x="513510" y="590805"/>
                  <a:pt x="438358" y="628810"/>
                  <a:pt x="354490" y="628810"/>
                </a:cubicBezTo>
                <a:close/>
              </a:path>
            </a:pathLst>
          </a:custGeom>
          <a:solidFill>
            <a:srgbClr val="910830"/>
          </a:solidFill>
          <a:ln w="1421" cap="flat">
            <a:noFill/>
            <a:prstDash val="solid"/>
            <a:miter/>
          </a:ln>
        </p:spPr>
        <p:txBody>
          <a:bodyPr rtlCol="0" anchor="ctr"/>
          <a:lstStyle/>
          <a:p>
            <a:endParaRPr lang="en-GB"/>
          </a:p>
        </p:txBody>
      </p:sp>
    </p:spTree>
    <p:extLst>
      <p:ext uri="{BB962C8B-B14F-4D97-AF65-F5344CB8AC3E}">
        <p14:creationId xmlns:p14="http://schemas.microsoft.com/office/powerpoint/2010/main" val="27092200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a:t>Icons 9/9</a:t>
            </a:r>
          </a:p>
        </p:txBody>
      </p:sp>
      <p:sp>
        <p:nvSpPr>
          <p:cNvPr id="3" name="Textplatzhalter 2">
            <a:extLst>
              <a:ext uri="{FF2B5EF4-FFF2-40B4-BE49-F238E27FC236}">
                <a16:creationId xmlns:a16="http://schemas.microsoft.com/office/drawing/2014/main" id="{873D03F4-5CD3-40C9-BC45-59216D5C65C6}"/>
              </a:ext>
            </a:extLst>
          </p:cNvPr>
          <p:cNvSpPr>
            <a:spLocks noGrp="1"/>
          </p:cNvSpPr>
          <p:nvPr>
            <p:ph type="body" sz="quarter" idx="13"/>
          </p:nvPr>
        </p:nvSpPr>
        <p:spPr/>
        <p:txBody>
          <a:bodyPr/>
          <a:lstStyle/>
          <a:p>
            <a:r>
              <a:rPr lang="en-US" noProof="0" dirty="0"/>
              <a:t>The icons can be colored as desired with PowerPoint</a:t>
            </a:r>
          </a:p>
        </p:txBody>
      </p:sp>
      <p:sp>
        <p:nvSpPr>
          <p:cNvPr id="4" name="Foliennummernplatzhalter 3"/>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36</a:t>
            </a:fld>
            <a:endParaRPr lang="en-US" dirty="0"/>
          </a:p>
        </p:txBody>
      </p:sp>
      <p:sp>
        <p:nvSpPr>
          <p:cNvPr id="275" name="Grafik 271">
            <a:extLst>
              <a:ext uri="{FF2B5EF4-FFF2-40B4-BE49-F238E27FC236}">
                <a16:creationId xmlns:a16="http://schemas.microsoft.com/office/drawing/2014/main" id="{9C933030-BECF-45D4-AD13-EC4CE3D372A4}"/>
              </a:ext>
            </a:extLst>
          </p:cNvPr>
          <p:cNvSpPr/>
          <p:nvPr/>
        </p:nvSpPr>
        <p:spPr>
          <a:xfrm>
            <a:off x="528912" y="1799574"/>
            <a:ext cx="702785" cy="562228"/>
          </a:xfrm>
          <a:custGeom>
            <a:avLst/>
            <a:gdLst>
              <a:gd name="connsiteX0" fmla="*/ 708821 w 914400"/>
              <a:gd name="connsiteY0" fmla="*/ 320201 h 731520"/>
              <a:gd name="connsiteX1" fmla="*/ 503081 w 914400"/>
              <a:gd name="connsiteY1" fmla="*/ 525941 h 731520"/>
              <a:gd name="connsiteX2" fmla="*/ 708821 w 914400"/>
              <a:gd name="connsiteY2" fmla="*/ 731681 h 731520"/>
              <a:gd name="connsiteX3" fmla="*/ 914561 w 914400"/>
              <a:gd name="connsiteY3" fmla="*/ 525941 h 731520"/>
              <a:gd name="connsiteX4" fmla="*/ 708821 w 914400"/>
              <a:gd name="connsiteY4" fmla="*/ 320201 h 731520"/>
              <a:gd name="connsiteX5" fmla="*/ 800261 w 914400"/>
              <a:gd name="connsiteY5" fmla="*/ 534942 h 731520"/>
              <a:gd name="connsiteX6" fmla="*/ 786402 w 914400"/>
              <a:gd name="connsiteY6" fmla="*/ 548801 h 731520"/>
              <a:gd name="connsiteX7" fmla="*/ 699820 w 914400"/>
              <a:gd name="connsiteY7" fmla="*/ 548801 h 731520"/>
              <a:gd name="connsiteX8" fmla="*/ 685961 w 914400"/>
              <a:gd name="connsiteY8" fmla="*/ 534942 h 731520"/>
              <a:gd name="connsiteX9" fmla="*/ 685961 w 914400"/>
              <a:gd name="connsiteY9" fmla="*/ 425500 h 731520"/>
              <a:gd name="connsiteX10" fmla="*/ 699820 w 914400"/>
              <a:gd name="connsiteY10" fmla="*/ 411641 h 731520"/>
              <a:gd name="connsiteX11" fmla="*/ 717822 w 914400"/>
              <a:gd name="connsiteY11" fmla="*/ 411641 h 731520"/>
              <a:gd name="connsiteX12" fmla="*/ 731681 w 914400"/>
              <a:gd name="connsiteY12" fmla="*/ 425500 h 731520"/>
              <a:gd name="connsiteX13" fmla="*/ 731681 w 914400"/>
              <a:gd name="connsiteY13" fmla="*/ 503081 h 731520"/>
              <a:gd name="connsiteX14" fmla="*/ 786402 w 914400"/>
              <a:gd name="connsiteY14" fmla="*/ 503081 h 731520"/>
              <a:gd name="connsiteX15" fmla="*/ 800261 w 914400"/>
              <a:gd name="connsiteY15" fmla="*/ 516940 h 731520"/>
              <a:gd name="connsiteX16" fmla="*/ 800261 w 914400"/>
              <a:gd name="connsiteY16" fmla="*/ 534942 h 731520"/>
              <a:gd name="connsiteX17" fmla="*/ 457361 w 914400"/>
              <a:gd name="connsiteY17" fmla="*/ 525941 h 731520"/>
              <a:gd name="connsiteX18" fmla="*/ 483364 w 914400"/>
              <a:gd name="connsiteY18" fmla="*/ 415213 h 731520"/>
              <a:gd name="connsiteX19" fmla="*/ 448217 w 914400"/>
              <a:gd name="connsiteY19" fmla="*/ 411641 h 731520"/>
              <a:gd name="connsiteX20" fmla="*/ 424357 w 914400"/>
              <a:gd name="connsiteY20" fmla="*/ 411641 h 731520"/>
              <a:gd name="connsiteX21" fmla="*/ 320201 w 914400"/>
              <a:gd name="connsiteY21" fmla="*/ 434501 h 731520"/>
              <a:gd name="connsiteX22" fmla="*/ 216045 w 914400"/>
              <a:gd name="connsiteY22" fmla="*/ 411641 h 731520"/>
              <a:gd name="connsiteX23" fmla="*/ 192185 w 914400"/>
              <a:gd name="connsiteY23" fmla="*/ 411641 h 731520"/>
              <a:gd name="connsiteX24" fmla="*/ 161 w 914400"/>
              <a:gd name="connsiteY24" fmla="*/ 603665 h 731520"/>
              <a:gd name="connsiteX25" fmla="*/ 161 w 914400"/>
              <a:gd name="connsiteY25" fmla="*/ 663101 h 731520"/>
              <a:gd name="connsiteX26" fmla="*/ 68741 w 914400"/>
              <a:gd name="connsiteY26" fmla="*/ 731681 h 731520"/>
              <a:gd name="connsiteX27" fmla="*/ 564660 w 914400"/>
              <a:gd name="connsiteY27" fmla="*/ 731681 h 731520"/>
              <a:gd name="connsiteX28" fmla="*/ 457361 w 914400"/>
              <a:gd name="connsiteY28" fmla="*/ 525941 h 731520"/>
              <a:gd name="connsiteX29" fmla="*/ 320201 w 914400"/>
              <a:gd name="connsiteY29" fmla="*/ 365921 h 731520"/>
              <a:gd name="connsiteX30" fmla="*/ 503081 w 914400"/>
              <a:gd name="connsiteY30" fmla="*/ 183041 h 731520"/>
              <a:gd name="connsiteX31" fmla="*/ 320201 w 914400"/>
              <a:gd name="connsiteY31" fmla="*/ 161 h 731520"/>
              <a:gd name="connsiteX32" fmla="*/ 137321 w 914400"/>
              <a:gd name="connsiteY32" fmla="*/ 183041 h 731520"/>
              <a:gd name="connsiteX33" fmla="*/ 320201 w 914400"/>
              <a:gd name="connsiteY33" fmla="*/ 36592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731520">
                <a:moveTo>
                  <a:pt x="708821" y="320201"/>
                </a:moveTo>
                <a:cubicBezTo>
                  <a:pt x="595092" y="320201"/>
                  <a:pt x="503081" y="412212"/>
                  <a:pt x="503081" y="525941"/>
                </a:cubicBezTo>
                <a:cubicBezTo>
                  <a:pt x="503081" y="639669"/>
                  <a:pt x="595092" y="731681"/>
                  <a:pt x="708821" y="731681"/>
                </a:cubicBezTo>
                <a:cubicBezTo>
                  <a:pt x="822549" y="731681"/>
                  <a:pt x="914561" y="639669"/>
                  <a:pt x="914561" y="525941"/>
                </a:cubicBezTo>
                <a:cubicBezTo>
                  <a:pt x="914561" y="412212"/>
                  <a:pt x="822549" y="320201"/>
                  <a:pt x="708821" y="320201"/>
                </a:cubicBezTo>
                <a:close/>
                <a:moveTo>
                  <a:pt x="800261" y="534942"/>
                </a:moveTo>
                <a:cubicBezTo>
                  <a:pt x="800261" y="542514"/>
                  <a:pt x="793974" y="548801"/>
                  <a:pt x="786402" y="548801"/>
                </a:cubicBezTo>
                <a:lnTo>
                  <a:pt x="699820" y="548801"/>
                </a:lnTo>
                <a:cubicBezTo>
                  <a:pt x="692247" y="548801"/>
                  <a:pt x="685961" y="542514"/>
                  <a:pt x="685961" y="534942"/>
                </a:cubicBezTo>
                <a:lnTo>
                  <a:pt x="685961" y="425500"/>
                </a:lnTo>
                <a:cubicBezTo>
                  <a:pt x="685961" y="417927"/>
                  <a:pt x="692247" y="411641"/>
                  <a:pt x="699820" y="411641"/>
                </a:cubicBezTo>
                <a:lnTo>
                  <a:pt x="717822" y="411641"/>
                </a:lnTo>
                <a:cubicBezTo>
                  <a:pt x="725394" y="411641"/>
                  <a:pt x="731681" y="417927"/>
                  <a:pt x="731681" y="425500"/>
                </a:cubicBezTo>
                <a:lnTo>
                  <a:pt x="731681" y="503081"/>
                </a:lnTo>
                <a:lnTo>
                  <a:pt x="786402" y="503081"/>
                </a:lnTo>
                <a:cubicBezTo>
                  <a:pt x="793974" y="503081"/>
                  <a:pt x="800261" y="509367"/>
                  <a:pt x="800261" y="516940"/>
                </a:cubicBezTo>
                <a:lnTo>
                  <a:pt x="800261" y="534942"/>
                </a:lnTo>
                <a:close/>
                <a:moveTo>
                  <a:pt x="457361" y="525941"/>
                </a:moveTo>
                <a:cubicBezTo>
                  <a:pt x="457361" y="486222"/>
                  <a:pt x="466933" y="448645"/>
                  <a:pt x="483364" y="415213"/>
                </a:cubicBezTo>
                <a:cubicBezTo>
                  <a:pt x="471934" y="413070"/>
                  <a:pt x="460218" y="411641"/>
                  <a:pt x="448217" y="411641"/>
                </a:cubicBez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64660" y="731681"/>
                </a:lnTo>
                <a:cubicBezTo>
                  <a:pt x="499937" y="686104"/>
                  <a:pt x="457361" y="610951"/>
                  <a:pt x="457361" y="525941"/>
                </a:cubicBez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path>
            </a:pathLst>
          </a:custGeom>
          <a:solidFill>
            <a:srgbClr val="910830"/>
          </a:solidFill>
          <a:ln w="1429" cap="flat">
            <a:noFill/>
            <a:prstDash val="solid"/>
            <a:miter/>
          </a:ln>
        </p:spPr>
        <p:txBody>
          <a:bodyPr rtlCol="0" anchor="ctr"/>
          <a:lstStyle/>
          <a:p>
            <a:endParaRPr lang="en-GB"/>
          </a:p>
        </p:txBody>
      </p:sp>
      <p:sp>
        <p:nvSpPr>
          <p:cNvPr id="276" name="Grafik 272">
            <a:extLst>
              <a:ext uri="{FF2B5EF4-FFF2-40B4-BE49-F238E27FC236}">
                <a16:creationId xmlns:a16="http://schemas.microsoft.com/office/drawing/2014/main" id="{B9070D55-F661-401C-B7C7-F3B572016419}"/>
              </a:ext>
            </a:extLst>
          </p:cNvPr>
          <p:cNvSpPr/>
          <p:nvPr/>
        </p:nvSpPr>
        <p:spPr>
          <a:xfrm>
            <a:off x="1223330" y="1799574"/>
            <a:ext cx="702785" cy="562228"/>
          </a:xfrm>
          <a:custGeom>
            <a:avLst/>
            <a:gdLst>
              <a:gd name="connsiteX0" fmla="*/ 872413 w 914400"/>
              <a:gd name="connsiteY0" fmla="*/ 533513 h 731520"/>
              <a:gd name="connsiteX1" fmla="*/ 872413 w 914400"/>
              <a:gd name="connsiteY1" fmla="*/ 472648 h 731520"/>
              <a:gd name="connsiteX2" fmla="*/ 909274 w 914400"/>
              <a:gd name="connsiteY2" fmla="*/ 451360 h 731520"/>
              <a:gd name="connsiteX3" fmla="*/ 913989 w 914400"/>
              <a:gd name="connsiteY3" fmla="*/ 439216 h 731520"/>
              <a:gd name="connsiteX4" fmla="*/ 866555 w 914400"/>
              <a:gd name="connsiteY4" fmla="*/ 357205 h 731520"/>
              <a:gd name="connsiteX5" fmla="*/ 853696 w 914400"/>
              <a:gd name="connsiteY5" fmla="*/ 355205 h 731520"/>
              <a:gd name="connsiteX6" fmla="*/ 816834 w 914400"/>
              <a:gd name="connsiteY6" fmla="*/ 376493 h 731520"/>
              <a:gd name="connsiteX7" fmla="*/ 764113 w 914400"/>
              <a:gd name="connsiteY7" fmla="*/ 346061 h 731520"/>
              <a:gd name="connsiteX8" fmla="*/ 764113 w 914400"/>
              <a:gd name="connsiteY8" fmla="*/ 303484 h 731520"/>
              <a:gd name="connsiteX9" fmla="*/ 755970 w 914400"/>
              <a:gd name="connsiteY9" fmla="*/ 293340 h 731520"/>
              <a:gd name="connsiteX10" fmla="*/ 661386 w 914400"/>
              <a:gd name="connsiteY10" fmla="*/ 293340 h 731520"/>
              <a:gd name="connsiteX11" fmla="*/ 653242 w 914400"/>
              <a:gd name="connsiteY11" fmla="*/ 303484 h 731520"/>
              <a:gd name="connsiteX12" fmla="*/ 653242 w 914400"/>
              <a:gd name="connsiteY12" fmla="*/ 346061 h 731520"/>
              <a:gd name="connsiteX13" fmla="*/ 600522 w 914400"/>
              <a:gd name="connsiteY13" fmla="*/ 376493 h 731520"/>
              <a:gd name="connsiteX14" fmla="*/ 563660 w 914400"/>
              <a:gd name="connsiteY14" fmla="*/ 355205 h 731520"/>
              <a:gd name="connsiteX15" fmla="*/ 550801 w 914400"/>
              <a:gd name="connsiteY15" fmla="*/ 357205 h 731520"/>
              <a:gd name="connsiteX16" fmla="*/ 503367 w 914400"/>
              <a:gd name="connsiteY16" fmla="*/ 439216 h 731520"/>
              <a:gd name="connsiteX17" fmla="*/ 508081 w 914400"/>
              <a:gd name="connsiteY17" fmla="*/ 451360 h 731520"/>
              <a:gd name="connsiteX18" fmla="*/ 544943 w 914400"/>
              <a:gd name="connsiteY18" fmla="*/ 472648 h 731520"/>
              <a:gd name="connsiteX19" fmla="*/ 544943 w 914400"/>
              <a:gd name="connsiteY19" fmla="*/ 533513 h 731520"/>
              <a:gd name="connsiteX20" fmla="*/ 508081 w 914400"/>
              <a:gd name="connsiteY20" fmla="*/ 554802 h 731520"/>
              <a:gd name="connsiteX21" fmla="*/ 503367 w 914400"/>
              <a:gd name="connsiteY21" fmla="*/ 566946 h 731520"/>
              <a:gd name="connsiteX22" fmla="*/ 550801 w 914400"/>
              <a:gd name="connsiteY22" fmla="*/ 648956 h 731520"/>
              <a:gd name="connsiteX23" fmla="*/ 563660 w 914400"/>
              <a:gd name="connsiteY23" fmla="*/ 650956 h 731520"/>
              <a:gd name="connsiteX24" fmla="*/ 600522 w 914400"/>
              <a:gd name="connsiteY24" fmla="*/ 629668 h 731520"/>
              <a:gd name="connsiteX25" fmla="*/ 653242 w 914400"/>
              <a:gd name="connsiteY25" fmla="*/ 660100 h 731520"/>
              <a:gd name="connsiteX26" fmla="*/ 653242 w 914400"/>
              <a:gd name="connsiteY26" fmla="*/ 702677 h 731520"/>
              <a:gd name="connsiteX27" fmla="*/ 661386 w 914400"/>
              <a:gd name="connsiteY27" fmla="*/ 712821 h 731520"/>
              <a:gd name="connsiteX28" fmla="*/ 755970 w 914400"/>
              <a:gd name="connsiteY28" fmla="*/ 712821 h 731520"/>
              <a:gd name="connsiteX29" fmla="*/ 764113 w 914400"/>
              <a:gd name="connsiteY29" fmla="*/ 702677 h 731520"/>
              <a:gd name="connsiteX30" fmla="*/ 764113 w 914400"/>
              <a:gd name="connsiteY30" fmla="*/ 660100 h 731520"/>
              <a:gd name="connsiteX31" fmla="*/ 816834 w 914400"/>
              <a:gd name="connsiteY31" fmla="*/ 629668 h 731520"/>
              <a:gd name="connsiteX32" fmla="*/ 853696 w 914400"/>
              <a:gd name="connsiteY32" fmla="*/ 650956 h 731520"/>
              <a:gd name="connsiteX33" fmla="*/ 866555 w 914400"/>
              <a:gd name="connsiteY33" fmla="*/ 648956 h 731520"/>
              <a:gd name="connsiteX34" fmla="*/ 913989 w 914400"/>
              <a:gd name="connsiteY34" fmla="*/ 566946 h 731520"/>
              <a:gd name="connsiteX35" fmla="*/ 909274 w 914400"/>
              <a:gd name="connsiteY35" fmla="*/ 554802 h 731520"/>
              <a:gd name="connsiteX36" fmla="*/ 872413 w 914400"/>
              <a:gd name="connsiteY36" fmla="*/ 533513 h 731520"/>
              <a:gd name="connsiteX37" fmla="*/ 708821 w 914400"/>
              <a:gd name="connsiteY37" fmla="*/ 572375 h 731520"/>
              <a:gd name="connsiteX38" fmla="*/ 639526 w 914400"/>
              <a:gd name="connsiteY38" fmla="*/ 503081 h 731520"/>
              <a:gd name="connsiteX39" fmla="*/ 708821 w 914400"/>
              <a:gd name="connsiteY39" fmla="*/ 433786 h 731520"/>
              <a:gd name="connsiteX40" fmla="*/ 778115 w 914400"/>
              <a:gd name="connsiteY40" fmla="*/ 503081 h 731520"/>
              <a:gd name="connsiteX41" fmla="*/ 708821 w 914400"/>
              <a:gd name="connsiteY41" fmla="*/ 572375 h 731520"/>
              <a:gd name="connsiteX42" fmla="*/ 320201 w 914400"/>
              <a:gd name="connsiteY42" fmla="*/ 365921 h 731520"/>
              <a:gd name="connsiteX43" fmla="*/ 503081 w 914400"/>
              <a:gd name="connsiteY43" fmla="*/ 183041 h 731520"/>
              <a:gd name="connsiteX44" fmla="*/ 320201 w 914400"/>
              <a:gd name="connsiteY44" fmla="*/ 161 h 731520"/>
              <a:gd name="connsiteX45" fmla="*/ 137321 w 914400"/>
              <a:gd name="connsiteY45" fmla="*/ 183041 h 731520"/>
              <a:gd name="connsiteX46" fmla="*/ 320201 w 914400"/>
              <a:gd name="connsiteY46" fmla="*/ 365921 h 731520"/>
              <a:gd name="connsiteX47" fmla="*/ 607665 w 914400"/>
              <a:gd name="connsiteY47" fmla="*/ 689533 h 731520"/>
              <a:gd name="connsiteX48" fmla="*/ 597950 w 914400"/>
              <a:gd name="connsiteY48" fmla="*/ 683961 h 731520"/>
              <a:gd name="connsiteX49" fmla="*/ 586663 w 914400"/>
              <a:gd name="connsiteY49" fmla="*/ 690533 h 731520"/>
              <a:gd name="connsiteX50" fmla="*/ 558659 w 914400"/>
              <a:gd name="connsiteY50" fmla="*/ 698105 h 731520"/>
              <a:gd name="connsiteX51" fmla="*/ 517368 w 914400"/>
              <a:gd name="connsiteY51" fmla="*/ 680103 h 731520"/>
              <a:gd name="connsiteX52" fmla="*/ 459932 w 914400"/>
              <a:gd name="connsiteY52" fmla="*/ 580662 h 731520"/>
              <a:gd name="connsiteX53" fmla="*/ 485507 w 914400"/>
              <a:gd name="connsiteY53" fmla="*/ 515368 h 731520"/>
              <a:gd name="connsiteX54" fmla="*/ 496794 w 914400"/>
              <a:gd name="connsiteY54" fmla="*/ 508796 h 731520"/>
              <a:gd name="connsiteX55" fmla="*/ 496794 w 914400"/>
              <a:gd name="connsiteY55" fmla="*/ 497652 h 731520"/>
              <a:gd name="connsiteX56" fmla="*/ 485507 w 914400"/>
              <a:gd name="connsiteY56" fmla="*/ 491079 h 731520"/>
              <a:gd name="connsiteX57" fmla="*/ 459932 w 914400"/>
              <a:gd name="connsiteY57" fmla="*/ 425785 h 731520"/>
              <a:gd name="connsiteX58" fmla="*/ 464505 w 914400"/>
              <a:gd name="connsiteY58" fmla="*/ 413355 h 731520"/>
              <a:gd name="connsiteX59" fmla="*/ 448217 w 914400"/>
              <a:gd name="connsiteY59" fmla="*/ 411641 h 731520"/>
              <a:gd name="connsiteX60" fmla="*/ 424357 w 914400"/>
              <a:gd name="connsiteY60" fmla="*/ 411641 h 731520"/>
              <a:gd name="connsiteX61" fmla="*/ 320201 w 914400"/>
              <a:gd name="connsiteY61" fmla="*/ 434501 h 731520"/>
              <a:gd name="connsiteX62" fmla="*/ 216045 w 914400"/>
              <a:gd name="connsiteY62" fmla="*/ 411641 h 731520"/>
              <a:gd name="connsiteX63" fmla="*/ 192185 w 914400"/>
              <a:gd name="connsiteY63" fmla="*/ 411641 h 731520"/>
              <a:gd name="connsiteX64" fmla="*/ 161 w 914400"/>
              <a:gd name="connsiteY64" fmla="*/ 603665 h 731520"/>
              <a:gd name="connsiteX65" fmla="*/ 161 w 914400"/>
              <a:gd name="connsiteY65" fmla="*/ 663101 h 731520"/>
              <a:gd name="connsiteX66" fmla="*/ 68741 w 914400"/>
              <a:gd name="connsiteY66" fmla="*/ 731681 h 731520"/>
              <a:gd name="connsiteX67" fmla="*/ 571661 w 914400"/>
              <a:gd name="connsiteY67" fmla="*/ 731681 h 731520"/>
              <a:gd name="connsiteX68" fmla="*/ 610523 w 914400"/>
              <a:gd name="connsiteY68" fmla="*/ 719536 h 731520"/>
              <a:gd name="connsiteX69" fmla="*/ 607665 w 914400"/>
              <a:gd name="connsiteY69" fmla="*/ 702677 h 731520"/>
              <a:gd name="connsiteX70" fmla="*/ 607665 w 914400"/>
              <a:gd name="connsiteY70" fmla="*/ 68953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14400" h="731520">
                <a:moveTo>
                  <a:pt x="872413" y="533513"/>
                </a:moveTo>
                <a:cubicBezTo>
                  <a:pt x="876127" y="513368"/>
                  <a:pt x="876127" y="492794"/>
                  <a:pt x="872413" y="472648"/>
                </a:cubicBezTo>
                <a:lnTo>
                  <a:pt x="909274" y="451360"/>
                </a:lnTo>
                <a:cubicBezTo>
                  <a:pt x="913561" y="448931"/>
                  <a:pt x="915418" y="443931"/>
                  <a:pt x="913989" y="439216"/>
                </a:cubicBezTo>
                <a:cubicBezTo>
                  <a:pt x="904417" y="408355"/>
                  <a:pt x="887986" y="380351"/>
                  <a:pt x="866555" y="357205"/>
                </a:cubicBezTo>
                <a:cubicBezTo>
                  <a:pt x="863269" y="353633"/>
                  <a:pt x="857982" y="352776"/>
                  <a:pt x="853696" y="355205"/>
                </a:cubicBezTo>
                <a:lnTo>
                  <a:pt x="816834" y="376493"/>
                </a:lnTo>
                <a:cubicBezTo>
                  <a:pt x="801261" y="363206"/>
                  <a:pt x="783402" y="352919"/>
                  <a:pt x="764113" y="346061"/>
                </a:cubicBezTo>
                <a:lnTo>
                  <a:pt x="764113" y="303484"/>
                </a:lnTo>
                <a:cubicBezTo>
                  <a:pt x="764113" y="298627"/>
                  <a:pt x="760684" y="294340"/>
                  <a:pt x="755970" y="293340"/>
                </a:cubicBezTo>
                <a:cubicBezTo>
                  <a:pt x="724108" y="286196"/>
                  <a:pt x="691676" y="286482"/>
                  <a:pt x="661386" y="293340"/>
                </a:cubicBezTo>
                <a:cubicBezTo>
                  <a:pt x="656671" y="294340"/>
                  <a:pt x="653242" y="298627"/>
                  <a:pt x="653242" y="303484"/>
                </a:cubicBezTo>
                <a:lnTo>
                  <a:pt x="653242" y="346061"/>
                </a:lnTo>
                <a:cubicBezTo>
                  <a:pt x="633954" y="352919"/>
                  <a:pt x="616095" y="363206"/>
                  <a:pt x="600522" y="376493"/>
                </a:cubicBezTo>
                <a:lnTo>
                  <a:pt x="563660" y="355205"/>
                </a:lnTo>
                <a:cubicBezTo>
                  <a:pt x="559516" y="352776"/>
                  <a:pt x="554087" y="353633"/>
                  <a:pt x="550801" y="357205"/>
                </a:cubicBezTo>
                <a:cubicBezTo>
                  <a:pt x="529370" y="380351"/>
                  <a:pt x="512939" y="408355"/>
                  <a:pt x="503367" y="439216"/>
                </a:cubicBezTo>
                <a:cubicBezTo>
                  <a:pt x="501938" y="443931"/>
                  <a:pt x="503938" y="448931"/>
                  <a:pt x="508081" y="451360"/>
                </a:cubicBezTo>
                <a:lnTo>
                  <a:pt x="544943" y="472648"/>
                </a:lnTo>
                <a:cubicBezTo>
                  <a:pt x="541228" y="492794"/>
                  <a:pt x="541228" y="513368"/>
                  <a:pt x="544943" y="533513"/>
                </a:cubicBezTo>
                <a:lnTo>
                  <a:pt x="508081" y="554802"/>
                </a:lnTo>
                <a:cubicBezTo>
                  <a:pt x="503795" y="557230"/>
                  <a:pt x="501938" y="562231"/>
                  <a:pt x="503367" y="566946"/>
                </a:cubicBezTo>
                <a:cubicBezTo>
                  <a:pt x="512939" y="597807"/>
                  <a:pt x="529370" y="625667"/>
                  <a:pt x="550801" y="648956"/>
                </a:cubicBezTo>
                <a:cubicBezTo>
                  <a:pt x="554087" y="652528"/>
                  <a:pt x="559374" y="653385"/>
                  <a:pt x="563660" y="650956"/>
                </a:cubicBezTo>
                <a:lnTo>
                  <a:pt x="600522" y="629668"/>
                </a:lnTo>
                <a:cubicBezTo>
                  <a:pt x="616095" y="642955"/>
                  <a:pt x="633954" y="653242"/>
                  <a:pt x="653242" y="660100"/>
                </a:cubicBezTo>
                <a:lnTo>
                  <a:pt x="653242" y="702677"/>
                </a:lnTo>
                <a:cubicBezTo>
                  <a:pt x="653242" y="707535"/>
                  <a:pt x="656671" y="711821"/>
                  <a:pt x="661386" y="712821"/>
                </a:cubicBezTo>
                <a:cubicBezTo>
                  <a:pt x="693247" y="719965"/>
                  <a:pt x="725680" y="719679"/>
                  <a:pt x="755970" y="712821"/>
                </a:cubicBezTo>
                <a:cubicBezTo>
                  <a:pt x="760684" y="711821"/>
                  <a:pt x="764113" y="707535"/>
                  <a:pt x="764113" y="702677"/>
                </a:cubicBezTo>
                <a:lnTo>
                  <a:pt x="764113" y="660100"/>
                </a:lnTo>
                <a:cubicBezTo>
                  <a:pt x="783402" y="653242"/>
                  <a:pt x="801261" y="642955"/>
                  <a:pt x="816834" y="629668"/>
                </a:cubicBezTo>
                <a:lnTo>
                  <a:pt x="853696" y="650956"/>
                </a:lnTo>
                <a:cubicBezTo>
                  <a:pt x="857839" y="653385"/>
                  <a:pt x="863269" y="652528"/>
                  <a:pt x="866555" y="648956"/>
                </a:cubicBezTo>
                <a:cubicBezTo>
                  <a:pt x="887986" y="625810"/>
                  <a:pt x="904417" y="597807"/>
                  <a:pt x="913989" y="566946"/>
                </a:cubicBezTo>
                <a:cubicBezTo>
                  <a:pt x="915418" y="562231"/>
                  <a:pt x="913418" y="557230"/>
                  <a:pt x="909274" y="554802"/>
                </a:cubicBezTo>
                <a:lnTo>
                  <a:pt x="872413" y="533513"/>
                </a:lnTo>
                <a:close/>
                <a:moveTo>
                  <a:pt x="708821" y="572375"/>
                </a:moveTo>
                <a:cubicBezTo>
                  <a:pt x="670530" y="572375"/>
                  <a:pt x="639526" y="541228"/>
                  <a:pt x="639526" y="503081"/>
                </a:cubicBezTo>
                <a:cubicBezTo>
                  <a:pt x="639526" y="464933"/>
                  <a:pt x="670673" y="433786"/>
                  <a:pt x="708821" y="433786"/>
                </a:cubicBezTo>
                <a:cubicBezTo>
                  <a:pt x="746968" y="433786"/>
                  <a:pt x="778115" y="464933"/>
                  <a:pt x="778115" y="503081"/>
                </a:cubicBezTo>
                <a:cubicBezTo>
                  <a:pt x="778115" y="541228"/>
                  <a:pt x="747111" y="572375"/>
                  <a:pt x="708821" y="572375"/>
                </a:cubicBez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607665" y="689533"/>
                </a:moveTo>
                <a:cubicBezTo>
                  <a:pt x="604379" y="687818"/>
                  <a:pt x="601093" y="685818"/>
                  <a:pt x="597950" y="683961"/>
                </a:cubicBezTo>
                <a:lnTo>
                  <a:pt x="586663" y="690533"/>
                </a:lnTo>
                <a:cubicBezTo>
                  <a:pt x="578090" y="695391"/>
                  <a:pt x="568375" y="698105"/>
                  <a:pt x="558659" y="698105"/>
                </a:cubicBezTo>
                <a:cubicBezTo>
                  <a:pt x="543086" y="698105"/>
                  <a:pt x="528084" y="691533"/>
                  <a:pt x="517368" y="680103"/>
                </a:cubicBezTo>
                <a:cubicBezTo>
                  <a:pt x="491222" y="651814"/>
                  <a:pt x="471220" y="617381"/>
                  <a:pt x="459932" y="580662"/>
                </a:cubicBezTo>
                <a:cubicBezTo>
                  <a:pt x="452074" y="555373"/>
                  <a:pt x="462647" y="528655"/>
                  <a:pt x="485507" y="515368"/>
                </a:cubicBezTo>
                <a:lnTo>
                  <a:pt x="496794" y="508796"/>
                </a:lnTo>
                <a:cubicBezTo>
                  <a:pt x="496651" y="505081"/>
                  <a:pt x="496651" y="501366"/>
                  <a:pt x="496794" y="497652"/>
                </a:cubicBezTo>
                <a:lnTo>
                  <a:pt x="485507" y="491079"/>
                </a:lnTo>
                <a:cubicBezTo>
                  <a:pt x="462647" y="477935"/>
                  <a:pt x="452074" y="451074"/>
                  <a:pt x="459932" y="425785"/>
                </a:cubicBezTo>
                <a:cubicBezTo>
                  <a:pt x="461218" y="421642"/>
                  <a:pt x="463076" y="417499"/>
                  <a:pt x="464505" y="413355"/>
                </a:cubicBezTo>
                <a:cubicBezTo>
                  <a:pt x="459075" y="412927"/>
                  <a:pt x="453789" y="411641"/>
                  <a:pt x="448217" y="411641"/>
                </a:cubicBez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71661" y="731681"/>
                </a:lnTo>
                <a:cubicBezTo>
                  <a:pt x="586091" y="731681"/>
                  <a:pt x="599521" y="727109"/>
                  <a:pt x="610523" y="719536"/>
                </a:cubicBezTo>
                <a:cubicBezTo>
                  <a:pt x="608808" y="714107"/>
                  <a:pt x="607665" y="708535"/>
                  <a:pt x="607665" y="702677"/>
                </a:cubicBezTo>
                <a:lnTo>
                  <a:pt x="607665" y="689533"/>
                </a:lnTo>
                <a:close/>
              </a:path>
            </a:pathLst>
          </a:custGeom>
          <a:solidFill>
            <a:srgbClr val="910830"/>
          </a:solidFill>
          <a:ln w="1429" cap="flat">
            <a:noFill/>
            <a:prstDash val="solid"/>
            <a:miter/>
          </a:ln>
        </p:spPr>
        <p:txBody>
          <a:bodyPr rtlCol="0" anchor="ctr"/>
          <a:lstStyle/>
          <a:p>
            <a:endParaRPr lang="en-GB"/>
          </a:p>
        </p:txBody>
      </p:sp>
      <p:sp>
        <p:nvSpPr>
          <p:cNvPr id="277" name="Grafik 273">
            <a:extLst>
              <a:ext uri="{FF2B5EF4-FFF2-40B4-BE49-F238E27FC236}">
                <a16:creationId xmlns:a16="http://schemas.microsoft.com/office/drawing/2014/main" id="{57EA5002-9ACC-4FFF-B327-C088FAD77375}"/>
              </a:ext>
            </a:extLst>
          </p:cNvPr>
          <p:cNvSpPr/>
          <p:nvPr/>
        </p:nvSpPr>
        <p:spPr>
          <a:xfrm>
            <a:off x="1917748" y="1799574"/>
            <a:ext cx="702785" cy="562228"/>
          </a:xfrm>
          <a:custGeom>
            <a:avLst/>
            <a:gdLst>
              <a:gd name="connsiteX0" fmla="*/ 320201 w 914400"/>
              <a:gd name="connsiteY0" fmla="*/ 365921 h 731520"/>
              <a:gd name="connsiteX1" fmla="*/ 503081 w 914400"/>
              <a:gd name="connsiteY1" fmla="*/ 183041 h 731520"/>
              <a:gd name="connsiteX2" fmla="*/ 320201 w 914400"/>
              <a:gd name="connsiteY2" fmla="*/ 161 h 731520"/>
              <a:gd name="connsiteX3" fmla="*/ 137321 w 914400"/>
              <a:gd name="connsiteY3" fmla="*/ 183041 h 731520"/>
              <a:gd name="connsiteX4" fmla="*/ 320201 w 914400"/>
              <a:gd name="connsiteY4" fmla="*/ 365921 h 731520"/>
              <a:gd name="connsiteX5" fmla="*/ 448217 w 914400"/>
              <a:gd name="connsiteY5" fmla="*/ 411641 h 731520"/>
              <a:gd name="connsiteX6" fmla="*/ 424357 w 914400"/>
              <a:gd name="connsiteY6" fmla="*/ 411641 h 731520"/>
              <a:gd name="connsiteX7" fmla="*/ 320201 w 914400"/>
              <a:gd name="connsiteY7" fmla="*/ 434501 h 731520"/>
              <a:gd name="connsiteX8" fmla="*/ 216045 w 914400"/>
              <a:gd name="connsiteY8" fmla="*/ 411641 h 731520"/>
              <a:gd name="connsiteX9" fmla="*/ 192185 w 914400"/>
              <a:gd name="connsiteY9" fmla="*/ 411641 h 731520"/>
              <a:gd name="connsiteX10" fmla="*/ 161 w 914400"/>
              <a:gd name="connsiteY10" fmla="*/ 603665 h 731520"/>
              <a:gd name="connsiteX11" fmla="*/ 161 w 914400"/>
              <a:gd name="connsiteY11" fmla="*/ 663101 h 731520"/>
              <a:gd name="connsiteX12" fmla="*/ 68741 w 914400"/>
              <a:gd name="connsiteY12" fmla="*/ 731681 h 731520"/>
              <a:gd name="connsiteX13" fmla="*/ 461504 w 914400"/>
              <a:gd name="connsiteY13" fmla="*/ 731681 h 731520"/>
              <a:gd name="connsiteX14" fmla="*/ 457789 w 914400"/>
              <a:gd name="connsiteY14" fmla="*/ 701248 h 731520"/>
              <a:gd name="connsiteX15" fmla="*/ 467505 w 914400"/>
              <a:gd name="connsiteY15" fmla="*/ 614237 h 731520"/>
              <a:gd name="connsiteX16" fmla="*/ 469219 w 914400"/>
              <a:gd name="connsiteY16" fmla="*/ 598378 h 731520"/>
              <a:gd name="connsiteX17" fmla="*/ 480507 w 914400"/>
              <a:gd name="connsiteY17" fmla="*/ 587091 h 731520"/>
              <a:gd name="connsiteX18" fmla="*/ 590949 w 914400"/>
              <a:gd name="connsiteY18" fmla="*/ 476649 h 731520"/>
              <a:gd name="connsiteX19" fmla="*/ 448217 w 914400"/>
              <a:gd name="connsiteY19" fmla="*/ 411641 h 731520"/>
              <a:gd name="connsiteX20" fmla="*/ 512939 w 914400"/>
              <a:gd name="connsiteY20" fmla="*/ 619238 h 731520"/>
              <a:gd name="connsiteX21" fmla="*/ 503224 w 914400"/>
              <a:gd name="connsiteY21" fmla="*/ 706392 h 731520"/>
              <a:gd name="connsiteX22" fmla="*/ 528370 w 914400"/>
              <a:gd name="connsiteY22" fmla="*/ 731538 h 731520"/>
              <a:gd name="connsiteX23" fmla="*/ 615381 w 914400"/>
              <a:gd name="connsiteY23" fmla="*/ 721822 h 731520"/>
              <a:gd name="connsiteX24" fmla="*/ 812405 w 914400"/>
              <a:gd name="connsiteY24" fmla="*/ 524798 h 731520"/>
              <a:gd name="connsiteX25" fmla="*/ 709964 w 914400"/>
              <a:gd name="connsiteY25" fmla="*/ 422356 h 731520"/>
              <a:gd name="connsiteX26" fmla="*/ 512939 w 914400"/>
              <a:gd name="connsiteY26" fmla="*/ 619238 h 731520"/>
              <a:gd name="connsiteX27" fmla="*/ 904560 w 914400"/>
              <a:gd name="connsiteY27" fmla="*/ 384352 h 731520"/>
              <a:gd name="connsiteX28" fmla="*/ 850410 w 914400"/>
              <a:gd name="connsiteY28" fmla="*/ 330202 h 731520"/>
              <a:gd name="connsiteX29" fmla="*/ 802118 w 914400"/>
              <a:gd name="connsiteY29" fmla="*/ 330202 h 731520"/>
              <a:gd name="connsiteX30" fmla="*/ 748111 w 914400"/>
              <a:gd name="connsiteY30" fmla="*/ 384209 h 731520"/>
              <a:gd name="connsiteX31" fmla="*/ 742254 w 914400"/>
              <a:gd name="connsiteY31" fmla="*/ 390067 h 731520"/>
              <a:gd name="connsiteX32" fmla="*/ 844838 w 914400"/>
              <a:gd name="connsiteY32" fmla="*/ 492508 h 731520"/>
              <a:gd name="connsiteX33" fmla="*/ 904560 w 914400"/>
              <a:gd name="connsiteY33" fmla="*/ 432786 h 731520"/>
              <a:gd name="connsiteX34" fmla="*/ 904560 w 914400"/>
              <a:gd name="connsiteY34" fmla="*/ 38435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4400" h="731520">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448217" y="411641"/>
                </a:move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461504" y="731681"/>
                </a:lnTo>
                <a:cubicBezTo>
                  <a:pt x="458075" y="721965"/>
                  <a:pt x="456646" y="711678"/>
                  <a:pt x="457789" y="701248"/>
                </a:cubicBezTo>
                <a:lnTo>
                  <a:pt x="467505" y="614237"/>
                </a:lnTo>
                <a:lnTo>
                  <a:pt x="469219" y="598378"/>
                </a:lnTo>
                <a:lnTo>
                  <a:pt x="480507" y="587091"/>
                </a:lnTo>
                <a:lnTo>
                  <a:pt x="590949" y="476649"/>
                </a:lnTo>
                <a:cubicBezTo>
                  <a:pt x="555945" y="437072"/>
                  <a:pt x="505224" y="411641"/>
                  <a:pt x="448217" y="411641"/>
                </a:cubicBezTo>
                <a:close/>
                <a:moveTo>
                  <a:pt x="512939" y="619238"/>
                </a:moveTo>
                <a:lnTo>
                  <a:pt x="503224" y="706392"/>
                </a:lnTo>
                <a:cubicBezTo>
                  <a:pt x="501652" y="720965"/>
                  <a:pt x="513939" y="733252"/>
                  <a:pt x="528370" y="731538"/>
                </a:cubicBezTo>
                <a:lnTo>
                  <a:pt x="615381" y="721822"/>
                </a:lnTo>
                <a:lnTo>
                  <a:pt x="812405" y="524798"/>
                </a:lnTo>
                <a:lnTo>
                  <a:pt x="709964" y="422356"/>
                </a:lnTo>
                <a:lnTo>
                  <a:pt x="512939" y="619238"/>
                </a:lnTo>
                <a:close/>
                <a:moveTo>
                  <a:pt x="904560" y="384352"/>
                </a:moveTo>
                <a:lnTo>
                  <a:pt x="850410" y="330202"/>
                </a:lnTo>
                <a:cubicBezTo>
                  <a:pt x="837122" y="316915"/>
                  <a:pt x="815405" y="316915"/>
                  <a:pt x="802118" y="330202"/>
                </a:cubicBezTo>
                <a:lnTo>
                  <a:pt x="748111" y="384209"/>
                </a:lnTo>
                <a:lnTo>
                  <a:pt x="742254" y="390067"/>
                </a:lnTo>
                <a:lnTo>
                  <a:pt x="844838" y="492508"/>
                </a:lnTo>
                <a:lnTo>
                  <a:pt x="904560" y="432786"/>
                </a:lnTo>
                <a:cubicBezTo>
                  <a:pt x="917847" y="419356"/>
                  <a:pt x="917847" y="397782"/>
                  <a:pt x="904560" y="384352"/>
                </a:cubicBezTo>
                <a:close/>
              </a:path>
            </a:pathLst>
          </a:custGeom>
          <a:solidFill>
            <a:srgbClr val="910830"/>
          </a:solidFill>
          <a:ln w="1429" cap="flat">
            <a:noFill/>
            <a:prstDash val="solid"/>
            <a:miter/>
          </a:ln>
        </p:spPr>
        <p:txBody>
          <a:bodyPr rtlCol="0" anchor="ctr"/>
          <a:lstStyle/>
          <a:p>
            <a:endParaRPr lang="en-GB"/>
          </a:p>
        </p:txBody>
      </p:sp>
      <p:sp>
        <p:nvSpPr>
          <p:cNvPr id="278" name="Grafik 274">
            <a:extLst>
              <a:ext uri="{FF2B5EF4-FFF2-40B4-BE49-F238E27FC236}">
                <a16:creationId xmlns:a16="http://schemas.microsoft.com/office/drawing/2014/main" id="{E0A1AD63-85A1-4F70-8681-FCD346D52A66}"/>
              </a:ext>
            </a:extLst>
          </p:cNvPr>
          <p:cNvSpPr/>
          <p:nvPr/>
        </p:nvSpPr>
        <p:spPr>
          <a:xfrm>
            <a:off x="2612166" y="1834713"/>
            <a:ext cx="702785" cy="491949"/>
          </a:xfrm>
          <a:custGeom>
            <a:avLst/>
            <a:gdLst>
              <a:gd name="connsiteX0" fmla="*/ 274481 w 914400"/>
              <a:gd name="connsiteY0" fmla="*/ 320201 h 640080"/>
              <a:gd name="connsiteX1" fmla="*/ 434501 w 914400"/>
              <a:gd name="connsiteY1" fmla="*/ 160181 h 640080"/>
              <a:gd name="connsiteX2" fmla="*/ 274481 w 914400"/>
              <a:gd name="connsiteY2" fmla="*/ 161 h 640080"/>
              <a:gd name="connsiteX3" fmla="*/ 114461 w 914400"/>
              <a:gd name="connsiteY3" fmla="*/ 160181 h 640080"/>
              <a:gd name="connsiteX4" fmla="*/ 274481 w 914400"/>
              <a:gd name="connsiteY4" fmla="*/ 320201 h 640080"/>
              <a:gd name="connsiteX5" fmla="*/ 384209 w 914400"/>
              <a:gd name="connsiteY5" fmla="*/ 365921 h 640080"/>
              <a:gd name="connsiteX6" fmla="*/ 372350 w 914400"/>
              <a:gd name="connsiteY6" fmla="*/ 365921 h 640080"/>
              <a:gd name="connsiteX7" fmla="*/ 274481 w 914400"/>
              <a:gd name="connsiteY7" fmla="*/ 388781 h 640080"/>
              <a:gd name="connsiteX8" fmla="*/ 176611 w 914400"/>
              <a:gd name="connsiteY8" fmla="*/ 365921 h 640080"/>
              <a:gd name="connsiteX9" fmla="*/ 164753 w 914400"/>
              <a:gd name="connsiteY9" fmla="*/ 365921 h 640080"/>
              <a:gd name="connsiteX10" fmla="*/ 161 w 914400"/>
              <a:gd name="connsiteY10" fmla="*/ 530513 h 640080"/>
              <a:gd name="connsiteX11" fmla="*/ 161 w 914400"/>
              <a:gd name="connsiteY11" fmla="*/ 571661 h 640080"/>
              <a:gd name="connsiteX12" fmla="*/ 68741 w 914400"/>
              <a:gd name="connsiteY12" fmla="*/ 640241 h 640080"/>
              <a:gd name="connsiteX13" fmla="*/ 480221 w 914400"/>
              <a:gd name="connsiteY13" fmla="*/ 640241 h 640080"/>
              <a:gd name="connsiteX14" fmla="*/ 548801 w 914400"/>
              <a:gd name="connsiteY14" fmla="*/ 571661 h 640080"/>
              <a:gd name="connsiteX15" fmla="*/ 548801 w 914400"/>
              <a:gd name="connsiteY15" fmla="*/ 530513 h 640080"/>
              <a:gd name="connsiteX16" fmla="*/ 384209 w 914400"/>
              <a:gd name="connsiteY16" fmla="*/ 365921 h 640080"/>
              <a:gd name="connsiteX17" fmla="*/ 685961 w 914400"/>
              <a:gd name="connsiteY17" fmla="*/ 320201 h 640080"/>
              <a:gd name="connsiteX18" fmla="*/ 823121 w 914400"/>
              <a:gd name="connsiteY18" fmla="*/ 183041 h 640080"/>
              <a:gd name="connsiteX19" fmla="*/ 685961 w 914400"/>
              <a:gd name="connsiteY19" fmla="*/ 45881 h 640080"/>
              <a:gd name="connsiteX20" fmla="*/ 548801 w 914400"/>
              <a:gd name="connsiteY20" fmla="*/ 183041 h 640080"/>
              <a:gd name="connsiteX21" fmla="*/ 685961 w 914400"/>
              <a:gd name="connsiteY21" fmla="*/ 320201 h 640080"/>
              <a:gd name="connsiteX22" fmla="*/ 754541 w 914400"/>
              <a:gd name="connsiteY22" fmla="*/ 365921 h 640080"/>
              <a:gd name="connsiteX23" fmla="*/ 749112 w 914400"/>
              <a:gd name="connsiteY23" fmla="*/ 365921 h 640080"/>
              <a:gd name="connsiteX24" fmla="*/ 685961 w 914400"/>
              <a:gd name="connsiteY24" fmla="*/ 377351 h 640080"/>
              <a:gd name="connsiteX25" fmla="*/ 622810 w 914400"/>
              <a:gd name="connsiteY25" fmla="*/ 365921 h 640080"/>
              <a:gd name="connsiteX26" fmla="*/ 617381 w 914400"/>
              <a:gd name="connsiteY26" fmla="*/ 365921 h 640080"/>
              <a:gd name="connsiteX27" fmla="*/ 537799 w 914400"/>
              <a:gd name="connsiteY27" fmla="*/ 387923 h 640080"/>
              <a:gd name="connsiteX28" fmla="*/ 594521 w 914400"/>
              <a:gd name="connsiteY28" fmla="*/ 530513 h 640080"/>
              <a:gd name="connsiteX29" fmla="*/ 594521 w 914400"/>
              <a:gd name="connsiteY29" fmla="*/ 585377 h 640080"/>
              <a:gd name="connsiteX30" fmla="*/ 593664 w 914400"/>
              <a:gd name="connsiteY30" fmla="*/ 594521 h 640080"/>
              <a:gd name="connsiteX31" fmla="*/ 845981 w 914400"/>
              <a:gd name="connsiteY31" fmla="*/ 594521 h 640080"/>
              <a:gd name="connsiteX32" fmla="*/ 914561 w 914400"/>
              <a:gd name="connsiteY32" fmla="*/ 525941 h 640080"/>
              <a:gd name="connsiteX33" fmla="*/ 754541 w 914400"/>
              <a:gd name="connsiteY33" fmla="*/ 36592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914400" h="640080">
                <a:moveTo>
                  <a:pt x="274481" y="320201"/>
                </a:moveTo>
                <a:cubicBezTo>
                  <a:pt x="362920" y="320201"/>
                  <a:pt x="434501" y="248620"/>
                  <a:pt x="434501" y="160181"/>
                </a:cubicBezTo>
                <a:cubicBezTo>
                  <a:pt x="434501" y="71741"/>
                  <a:pt x="362920" y="161"/>
                  <a:pt x="274481" y="161"/>
                </a:cubicBezTo>
                <a:cubicBezTo>
                  <a:pt x="186041" y="161"/>
                  <a:pt x="114461" y="71741"/>
                  <a:pt x="114461" y="160181"/>
                </a:cubicBezTo>
                <a:cubicBezTo>
                  <a:pt x="114461" y="248620"/>
                  <a:pt x="186041" y="320201"/>
                  <a:pt x="274481" y="320201"/>
                </a:cubicBezTo>
                <a:close/>
                <a:moveTo>
                  <a:pt x="384209" y="365921"/>
                </a:moveTo>
                <a:lnTo>
                  <a:pt x="372350" y="365921"/>
                </a:lnTo>
                <a:cubicBezTo>
                  <a:pt x="342632" y="380208"/>
                  <a:pt x="309628" y="388781"/>
                  <a:pt x="274481" y="388781"/>
                </a:cubicBezTo>
                <a:cubicBezTo>
                  <a:pt x="239333" y="388781"/>
                  <a:pt x="206472" y="380208"/>
                  <a:pt x="176611" y="365921"/>
                </a:cubicBezTo>
                <a:lnTo>
                  <a:pt x="164753" y="365921"/>
                </a:lnTo>
                <a:cubicBezTo>
                  <a:pt x="73884" y="365921"/>
                  <a:pt x="161" y="439644"/>
                  <a:pt x="161" y="530513"/>
                </a:cubicBezTo>
                <a:lnTo>
                  <a:pt x="161" y="571661"/>
                </a:lnTo>
                <a:cubicBezTo>
                  <a:pt x="161" y="609523"/>
                  <a:pt x="30879" y="640241"/>
                  <a:pt x="68741" y="640241"/>
                </a:cubicBezTo>
                <a:lnTo>
                  <a:pt x="480221" y="640241"/>
                </a:lnTo>
                <a:cubicBezTo>
                  <a:pt x="518083" y="640241"/>
                  <a:pt x="548801" y="609523"/>
                  <a:pt x="548801" y="571661"/>
                </a:cubicBezTo>
                <a:lnTo>
                  <a:pt x="548801" y="530513"/>
                </a:lnTo>
                <a:cubicBezTo>
                  <a:pt x="548801" y="439644"/>
                  <a:pt x="475077" y="365921"/>
                  <a:pt x="384209" y="365921"/>
                </a:cubicBezTo>
                <a:close/>
                <a:moveTo>
                  <a:pt x="685961" y="320201"/>
                </a:moveTo>
                <a:cubicBezTo>
                  <a:pt x="761685" y="320201"/>
                  <a:pt x="823121" y="258764"/>
                  <a:pt x="823121" y="183041"/>
                </a:cubicBezTo>
                <a:cubicBezTo>
                  <a:pt x="823121" y="107317"/>
                  <a:pt x="761685" y="45881"/>
                  <a:pt x="685961" y="45881"/>
                </a:cubicBezTo>
                <a:cubicBezTo>
                  <a:pt x="610237" y="45881"/>
                  <a:pt x="548801" y="107317"/>
                  <a:pt x="548801" y="183041"/>
                </a:cubicBezTo>
                <a:cubicBezTo>
                  <a:pt x="548801" y="258764"/>
                  <a:pt x="610237" y="320201"/>
                  <a:pt x="685961" y="320201"/>
                </a:cubicBezTo>
                <a:close/>
                <a:moveTo>
                  <a:pt x="754541" y="365921"/>
                </a:moveTo>
                <a:lnTo>
                  <a:pt x="749112" y="365921"/>
                </a:lnTo>
                <a:cubicBezTo>
                  <a:pt x="729252" y="372779"/>
                  <a:pt x="708249" y="377351"/>
                  <a:pt x="685961" y="377351"/>
                </a:cubicBezTo>
                <a:cubicBezTo>
                  <a:pt x="663672" y="377351"/>
                  <a:pt x="642670" y="372779"/>
                  <a:pt x="622810" y="365921"/>
                </a:cubicBezTo>
                <a:lnTo>
                  <a:pt x="617381" y="365921"/>
                </a:lnTo>
                <a:cubicBezTo>
                  <a:pt x="588234" y="365921"/>
                  <a:pt x="561374" y="374350"/>
                  <a:pt x="537799" y="387923"/>
                </a:cubicBezTo>
                <a:cubicBezTo>
                  <a:pt x="572661" y="425500"/>
                  <a:pt x="594521" y="475363"/>
                  <a:pt x="594521" y="530513"/>
                </a:cubicBezTo>
                <a:lnTo>
                  <a:pt x="594521" y="585377"/>
                </a:lnTo>
                <a:cubicBezTo>
                  <a:pt x="594521" y="588520"/>
                  <a:pt x="593806" y="591520"/>
                  <a:pt x="593664" y="594521"/>
                </a:cubicBezTo>
                <a:lnTo>
                  <a:pt x="845981" y="594521"/>
                </a:lnTo>
                <a:cubicBezTo>
                  <a:pt x="883843" y="594521"/>
                  <a:pt x="914561" y="563803"/>
                  <a:pt x="914561" y="525941"/>
                </a:cubicBezTo>
                <a:cubicBezTo>
                  <a:pt x="914561" y="437501"/>
                  <a:pt x="842980" y="365921"/>
                  <a:pt x="754541" y="365921"/>
                </a:cubicBezTo>
                <a:close/>
              </a:path>
            </a:pathLst>
          </a:custGeom>
          <a:solidFill>
            <a:srgbClr val="910830"/>
          </a:solidFill>
          <a:ln w="1429" cap="flat">
            <a:noFill/>
            <a:prstDash val="solid"/>
            <a:miter/>
          </a:ln>
        </p:spPr>
        <p:txBody>
          <a:bodyPr rtlCol="0" anchor="ctr"/>
          <a:lstStyle/>
          <a:p>
            <a:endParaRPr lang="en-GB"/>
          </a:p>
        </p:txBody>
      </p:sp>
      <p:sp>
        <p:nvSpPr>
          <p:cNvPr id="279" name="Grafik 275">
            <a:extLst>
              <a:ext uri="{FF2B5EF4-FFF2-40B4-BE49-F238E27FC236}">
                <a16:creationId xmlns:a16="http://schemas.microsoft.com/office/drawing/2014/main" id="{E455DB8A-9514-4262-8275-1685DD1D4D5D}"/>
              </a:ext>
            </a:extLst>
          </p:cNvPr>
          <p:cNvSpPr/>
          <p:nvPr/>
        </p:nvSpPr>
        <p:spPr>
          <a:xfrm>
            <a:off x="7473092" y="1799547"/>
            <a:ext cx="491949" cy="562228"/>
          </a:xfrm>
          <a:custGeom>
            <a:avLst/>
            <a:gdLst>
              <a:gd name="connsiteX0" fmla="*/ 456503 w 640080"/>
              <a:gd name="connsiteY0" fmla="*/ 458253 h 731520"/>
              <a:gd name="connsiteX1" fmla="*/ 320200 w 640080"/>
              <a:gd name="connsiteY1" fmla="*/ 594556 h 731520"/>
              <a:gd name="connsiteX2" fmla="*/ 183898 w 640080"/>
              <a:gd name="connsiteY2" fmla="*/ 458253 h 731520"/>
              <a:gd name="connsiteX3" fmla="*/ 160 w 640080"/>
              <a:gd name="connsiteY3" fmla="*/ 649420 h 731520"/>
              <a:gd name="connsiteX4" fmla="*/ 160 w 640080"/>
              <a:gd name="connsiteY4" fmla="*/ 663136 h 731520"/>
              <a:gd name="connsiteX5" fmla="*/ 68740 w 640080"/>
              <a:gd name="connsiteY5" fmla="*/ 731716 h 731520"/>
              <a:gd name="connsiteX6" fmla="*/ 571660 w 640080"/>
              <a:gd name="connsiteY6" fmla="*/ 731716 h 731520"/>
              <a:gd name="connsiteX7" fmla="*/ 640240 w 640080"/>
              <a:gd name="connsiteY7" fmla="*/ 663136 h 731520"/>
              <a:gd name="connsiteX8" fmla="*/ 640240 w 640080"/>
              <a:gd name="connsiteY8" fmla="*/ 649420 h 731520"/>
              <a:gd name="connsiteX9" fmla="*/ 456503 w 640080"/>
              <a:gd name="connsiteY9" fmla="*/ 458253 h 731520"/>
              <a:gd name="connsiteX10" fmla="*/ 19591 w 640080"/>
              <a:gd name="connsiteY10" fmla="*/ 114210 h 731520"/>
              <a:gd name="connsiteX11" fmla="*/ 28735 w 640080"/>
              <a:gd name="connsiteY11" fmla="*/ 116353 h 731520"/>
              <a:gd name="connsiteX12" fmla="*/ 28735 w 640080"/>
              <a:gd name="connsiteY12" fmla="*/ 199792 h 731520"/>
              <a:gd name="connsiteX13" fmla="*/ 11590 w 640080"/>
              <a:gd name="connsiteY13" fmla="*/ 228796 h 731520"/>
              <a:gd name="connsiteX14" fmla="*/ 27449 w 640080"/>
              <a:gd name="connsiteY14" fmla="*/ 256942 h 731520"/>
              <a:gd name="connsiteX15" fmla="*/ 5161 w 640080"/>
              <a:gd name="connsiteY15" fmla="*/ 345953 h 731520"/>
              <a:gd name="connsiteX16" fmla="*/ 16019 w 640080"/>
              <a:gd name="connsiteY16" fmla="*/ 365956 h 731520"/>
              <a:gd name="connsiteX17" fmla="*/ 75741 w 640080"/>
              <a:gd name="connsiteY17" fmla="*/ 365956 h 731520"/>
              <a:gd name="connsiteX18" fmla="*/ 86600 w 640080"/>
              <a:gd name="connsiteY18" fmla="*/ 345953 h 731520"/>
              <a:gd name="connsiteX19" fmla="*/ 64311 w 640080"/>
              <a:gd name="connsiteY19" fmla="*/ 256942 h 731520"/>
              <a:gd name="connsiteX20" fmla="*/ 80170 w 640080"/>
              <a:gd name="connsiteY20" fmla="*/ 228796 h 731520"/>
              <a:gd name="connsiteX21" fmla="*/ 63025 w 640080"/>
              <a:gd name="connsiteY21" fmla="*/ 199792 h 731520"/>
              <a:gd name="connsiteX22" fmla="*/ 63025 w 640080"/>
              <a:gd name="connsiteY22" fmla="*/ 124640 h 731520"/>
              <a:gd name="connsiteX23" fmla="*/ 157323 w 640080"/>
              <a:gd name="connsiteY23" fmla="*/ 147357 h 731520"/>
              <a:gd name="connsiteX24" fmla="*/ 137320 w 640080"/>
              <a:gd name="connsiteY24" fmla="*/ 228796 h 731520"/>
              <a:gd name="connsiteX25" fmla="*/ 320200 w 640080"/>
              <a:gd name="connsiteY25" fmla="*/ 411676 h 731520"/>
              <a:gd name="connsiteX26" fmla="*/ 503080 w 640080"/>
              <a:gd name="connsiteY26" fmla="*/ 228796 h 731520"/>
              <a:gd name="connsiteX27" fmla="*/ 483078 w 640080"/>
              <a:gd name="connsiteY27" fmla="*/ 147357 h 731520"/>
              <a:gd name="connsiteX28" fmla="*/ 620666 w 640080"/>
              <a:gd name="connsiteY28" fmla="*/ 114210 h 731520"/>
              <a:gd name="connsiteX29" fmla="*/ 620666 w 640080"/>
              <a:gd name="connsiteY29" fmla="*/ 69205 h 731520"/>
              <a:gd name="connsiteX30" fmla="*/ 348632 w 640080"/>
              <a:gd name="connsiteY30" fmla="*/ 3482 h 731520"/>
              <a:gd name="connsiteX31" fmla="*/ 291911 w 640080"/>
              <a:gd name="connsiteY31" fmla="*/ 3482 h 731520"/>
              <a:gd name="connsiteX32" fmla="*/ 19591 w 640080"/>
              <a:gd name="connsiteY32" fmla="*/ 69062 h 731520"/>
              <a:gd name="connsiteX33" fmla="*/ 19591 w 640080"/>
              <a:gd name="connsiteY33" fmla="*/ 11421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0080" h="731520">
                <a:moveTo>
                  <a:pt x="456503" y="458253"/>
                </a:moveTo>
                <a:lnTo>
                  <a:pt x="320200" y="594556"/>
                </a:lnTo>
                <a:lnTo>
                  <a:pt x="183898" y="458253"/>
                </a:lnTo>
                <a:cubicBezTo>
                  <a:pt x="81742" y="462682"/>
                  <a:pt x="160" y="546264"/>
                  <a:pt x="160" y="649420"/>
                </a:cubicBezTo>
                <a:lnTo>
                  <a:pt x="160" y="663136"/>
                </a:lnTo>
                <a:cubicBezTo>
                  <a:pt x="160" y="700998"/>
                  <a:pt x="30878" y="731716"/>
                  <a:pt x="68740" y="731716"/>
                </a:cubicBezTo>
                <a:lnTo>
                  <a:pt x="571660" y="731716"/>
                </a:lnTo>
                <a:cubicBezTo>
                  <a:pt x="609522" y="731716"/>
                  <a:pt x="640240" y="700998"/>
                  <a:pt x="640240" y="663136"/>
                </a:cubicBezTo>
                <a:lnTo>
                  <a:pt x="640240" y="649420"/>
                </a:lnTo>
                <a:cubicBezTo>
                  <a:pt x="640240" y="546264"/>
                  <a:pt x="558659" y="462682"/>
                  <a:pt x="456503" y="458253"/>
                </a:cubicBezTo>
                <a:close/>
                <a:moveTo>
                  <a:pt x="19591" y="114210"/>
                </a:moveTo>
                <a:lnTo>
                  <a:pt x="28735" y="116353"/>
                </a:lnTo>
                <a:lnTo>
                  <a:pt x="28735" y="199792"/>
                </a:lnTo>
                <a:cubicBezTo>
                  <a:pt x="18734" y="205793"/>
                  <a:pt x="11590" y="216223"/>
                  <a:pt x="11590" y="228796"/>
                </a:cubicBezTo>
                <a:cubicBezTo>
                  <a:pt x="11590" y="240797"/>
                  <a:pt x="18163" y="250799"/>
                  <a:pt x="27449" y="256942"/>
                </a:cubicBezTo>
                <a:lnTo>
                  <a:pt x="5161" y="345953"/>
                </a:lnTo>
                <a:cubicBezTo>
                  <a:pt x="2732" y="355812"/>
                  <a:pt x="8161" y="365956"/>
                  <a:pt x="16019" y="365956"/>
                </a:cubicBezTo>
                <a:lnTo>
                  <a:pt x="75741" y="365956"/>
                </a:lnTo>
                <a:cubicBezTo>
                  <a:pt x="83599" y="365956"/>
                  <a:pt x="89029" y="355812"/>
                  <a:pt x="86600" y="345953"/>
                </a:cubicBezTo>
                <a:lnTo>
                  <a:pt x="64311" y="256942"/>
                </a:lnTo>
                <a:cubicBezTo>
                  <a:pt x="73598" y="250799"/>
                  <a:pt x="80170" y="240797"/>
                  <a:pt x="80170" y="228796"/>
                </a:cubicBezTo>
                <a:cubicBezTo>
                  <a:pt x="80170" y="216223"/>
                  <a:pt x="73027" y="205793"/>
                  <a:pt x="63025" y="199792"/>
                </a:cubicBezTo>
                <a:lnTo>
                  <a:pt x="63025" y="124640"/>
                </a:lnTo>
                <a:lnTo>
                  <a:pt x="157323" y="147357"/>
                </a:lnTo>
                <a:cubicBezTo>
                  <a:pt x="145036" y="171932"/>
                  <a:pt x="137320" y="199364"/>
                  <a:pt x="137320" y="228796"/>
                </a:cubicBezTo>
                <a:cubicBezTo>
                  <a:pt x="137320" y="329809"/>
                  <a:pt x="219188" y="411676"/>
                  <a:pt x="320200" y="411676"/>
                </a:cubicBezTo>
                <a:cubicBezTo>
                  <a:pt x="421213" y="411676"/>
                  <a:pt x="503080" y="329809"/>
                  <a:pt x="503080" y="228796"/>
                </a:cubicBezTo>
                <a:cubicBezTo>
                  <a:pt x="503080" y="199364"/>
                  <a:pt x="495508" y="171932"/>
                  <a:pt x="483078" y="147357"/>
                </a:cubicBezTo>
                <a:lnTo>
                  <a:pt x="620666" y="114210"/>
                </a:lnTo>
                <a:cubicBezTo>
                  <a:pt x="646670" y="107924"/>
                  <a:pt x="646670" y="75491"/>
                  <a:pt x="620666" y="69205"/>
                </a:cubicBezTo>
                <a:lnTo>
                  <a:pt x="348632" y="3482"/>
                </a:lnTo>
                <a:cubicBezTo>
                  <a:pt x="330059" y="-947"/>
                  <a:pt x="310485" y="-947"/>
                  <a:pt x="291911" y="3482"/>
                </a:cubicBezTo>
                <a:lnTo>
                  <a:pt x="19591" y="69062"/>
                </a:lnTo>
                <a:cubicBezTo>
                  <a:pt x="-6269" y="75348"/>
                  <a:pt x="-6269" y="107924"/>
                  <a:pt x="19591" y="114210"/>
                </a:cubicBezTo>
                <a:close/>
              </a:path>
            </a:pathLst>
          </a:custGeom>
          <a:solidFill>
            <a:srgbClr val="910830"/>
          </a:solidFill>
          <a:ln w="1424" cap="flat">
            <a:noFill/>
            <a:prstDash val="solid"/>
            <a:miter/>
          </a:ln>
        </p:spPr>
        <p:txBody>
          <a:bodyPr rtlCol="0" anchor="ctr"/>
          <a:lstStyle/>
          <a:p>
            <a:endParaRPr lang="en-GB"/>
          </a:p>
        </p:txBody>
      </p:sp>
      <p:sp>
        <p:nvSpPr>
          <p:cNvPr id="280" name="Grafik 276">
            <a:extLst>
              <a:ext uri="{FF2B5EF4-FFF2-40B4-BE49-F238E27FC236}">
                <a16:creationId xmlns:a16="http://schemas.microsoft.com/office/drawing/2014/main" id="{2AB733EF-29B5-409B-A11C-B6D10D168C4E}"/>
              </a:ext>
            </a:extLst>
          </p:cNvPr>
          <p:cNvSpPr/>
          <p:nvPr/>
        </p:nvSpPr>
        <p:spPr>
          <a:xfrm>
            <a:off x="7956674" y="1799575"/>
            <a:ext cx="491949" cy="562228"/>
          </a:xfrm>
          <a:custGeom>
            <a:avLst/>
            <a:gdLst>
              <a:gd name="connsiteX0" fmla="*/ 396453 w 640080"/>
              <a:gd name="connsiteY0" fmla="*/ 17277 h 731520"/>
              <a:gd name="connsiteX1" fmla="*/ 320200 w 640080"/>
              <a:gd name="connsiteY1" fmla="*/ 160 h 731520"/>
              <a:gd name="connsiteX2" fmla="*/ 150879 w 640080"/>
              <a:gd name="connsiteY2" fmla="*/ 114460 h 731520"/>
              <a:gd name="connsiteX3" fmla="*/ 266879 w 640080"/>
              <a:gd name="connsiteY3" fmla="*/ 114460 h 731520"/>
              <a:gd name="connsiteX4" fmla="*/ 396453 w 640080"/>
              <a:gd name="connsiteY4" fmla="*/ 17277 h 731520"/>
              <a:gd name="connsiteX5" fmla="*/ 489521 w 640080"/>
              <a:gd name="connsiteY5" fmla="*/ 114460 h 731520"/>
              <a:gd name="connsiteX6" fmla="*/ 437386 w 640080"/>
              <a:gd name="connsiteY6" fmla="*/ 43709 h 731520"/>
              <a:gd name="connsiteX7" fmla="*/ 343046 w 640080"/>
              <a:gd name="connsiteY7" fmla="*/ 114460 h 731520"/>
              <a:gd name="connsiteX8" fmla="*/ 489521 w 640080"/>
              <a:gd name="connsiteY8" fmla="*/ 114460 h 731520"/>
              <a:gd name="connsiteX9" fmla="*/ 320200 w 640080"/>
              <a:gd name="connsiteY9" fmla="*/ 365920 h 731520"/>
              <a:gd name="connsiteX10" fmla="*/ 503080 w 640080"/>
              <a:gd name="connsiteY10" fmla="*/ 183040 h 731520"/>
              <a:gd name="connsiteX11" fmla="*/ 500780 w 640080"/>
              <a:gd name="connsiteY11" fmla="*/ 160180 h 731520"/>
              <a:gd name="connsiteX12" fmla="*/ 139621 w 640080"/>
              <a:gd name="connsiteY12" fmla="*/ 160180 h 731520"/>
              <a:gd name="connsiteX13" fmla="*/ 137320 w 640080"/>
              <a:gd name="connsiteY13" fmla="*/ 183040 h 731520"/>
              <a:gd name="connsiteX14" fmla="*/ 320200 w 640080"/>
              <a:gd name="connsiteY14" fmla="*/ 365920 h 731520"/>
              <a:gd name="connsiteX15" fmla="*/ 114460 w 640080"/>
              <a:gd name="connsiteY15" fmla="*/ 428357 h 731520"/>
              <a:gd name="connsiteX16" fmla="*/ 114460 w 640080"/>
              <a:gd name="connsiteY16" fmla="*/ 731680 h 731520"/>
              <a:gd name="connsiteX17" fmla="*/ 297712 w 640080"/>
              <a:gd name="connsiteY17" fmla="*/ 731680 h 731520"/>
              <a:gd name="connsiteX18" fmla="*/ 157051 w 640080"/>
              <a:gd name="connsiteY18" fmla="*/ 415184 h 731520"/>
              <a:gd name="connsiteX19" fmla="*/ 114460 w 640080"/>
              <a:gd name="connsiteY19" fmla="*/ 428357 h 731520"/>
              <a:gd name="connsiteX20" fmla="*/ 160 w 640080"/>
              <a:gd name="connsiteY20" fmla="*/ 663100 h 731520"/>
              <a:gd name="connsiteX21" fmla="*/ 68740 w 640080"/>
              <a:gd name="connsiteY21" fmla="*/ 731680 h 731520"/>
              <a:gd name="connsiteX22" fmla="*/ 68740 w 640080"/>
              <a:gd name="connsiteY22" fmla="*/ 457703 h 731520"/>
              <a:gd name="connsiteX23" fmla="*/ 160 w 640080"/>
              <a:gd name="connsiteY23" fmla="*/ 603664 h 731520"/>
              <a:gd name="connsiteX24" fmla="*/ 160 w 640080"/>
              <a:gd name="connsiteY24" fmla="*/ 663100 h 731520"/>
              <a:gd name="connsiteX25" fmla="*/ 365920 w 640080"/>
              <a:gd name="connsiteY25" fmla="*/ 594520 h 731520"/>
              <a:gd name="connsiteX26" fmla="*/ 286796 w 640080"/>
              <a:gd name="connsiteY26" fmla="*/ 594520 h 731520"/>
              <a:gd name="connsiteX27" fmla="*/ 347761 w 640080"/>
              <a:gd name="connsiteY27" fmla="*/ 731680 h 731520"/>
              <a:gd name="connsiteX28" fmla="*/ 365920 w 640080"/>
              <a:gd name="connsiteY28" fmla="*/ 731680 h 731520"/>
              <a:gd name="connsiteX29" fmla="*/ 434500 w 640080"/>
              <a:gd name="connsiteY29" fmla="*/ 663100 h 731520"/>
              <a:gd name="connsiteX30" fmla="*/ 365920 w 640080"/>
              <a:gd name="connsiteY30" fmla="*/ 594520 h 731520"/>
              <a:gd name="connsiteX31" fmla="*/ 448216 w 640080"/>
              <a:gd name="connsiteY31" fmla="*/ 411640 h 731520"/>
              <a:gd name="connsiteX32" fmla="*/ 424342 w 640080"/>
              <a:gd name="connsiteY32" fmla="*/ 411640 h 731520"/>
              <a:gd name="connsiteX33" fmla="*/ 320200 w 640080"/>
              <a:gd name="connsiteY33" fmla="*/ 434500 h 731520"/>
              <a:gd name="connsiteX34" fmla="*/ 216059 w 640080"/>
              <a:gd name="connsiteY34" fmla="*/ 411640 h 731520"/>
              <a:gd name="connsiteX35" fmla="*/ 205529 w 640080"/>
              <a:gd name="connsiteY35" fmla="*/ 411640 h 731520"/>
              <a:gd name="connsiteX36" fmla="*/ 266494 w 640080"/>
              <a:gd name="connsiteY36" fmla="*/ 548800 h 731520"/>
              <a:gd name="connsiteX37" fmla="*/ 365920 w 640080"/>
              <a:gd name="connsiteY37" fmla="*/ 548800 h 731520"/>
              <a:gd name="connsiteX38" fmla="*/ 480220 w 640080"/>
              <a:gd name="connsiteY38" fmla="*/ 663100 h 731520"/>
              <a:gd name="connsiteX39" fmla="*/ 456774 w 640080"/>
              <a:gd name="connsiteY39" fmla="*/ 731680 h 731520"/>
              <a:gd name="connsiteX40" fmla="*/ 571660 w 640080"/>
              <a:gd name="connsiteY40" fmla="*/ 731680 h 731520"/>
              <a:gd name="connsiteX41" fmla="*/ 640240 w 640080"/>
              <a:gd name="connsiteY41" fmla="*/ 663100 h 731520"/>
              <a:gd name="connsiteX42" fmla="*/ 640240 w 640080"/>
              <a:gd name="connsiteY42" fmla="*/ 603664 h 731520"/>
              <a:gd name="connsiteX43" fmla="*/ 448216 w 640080"/>
              <a:gd name="connsiteY43" fmla="*/ 4116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0080" h="731520">
                <a:moveTo>
                  <a:pt x="396453" y="17277"/>
                </a:moveTo>
                <a:cubicBezTo>
                  <a:pt x="373178" y="6547"/>
                  <a:pt x="347504" y="160"/>
                  <a:pt x="320200" y="160"/>
                </a:cubicBezTo>
                <a:cubicBezTo>
                  <a:pt x="243491" y="160"/>
                  <a:pt x="178040" y="47495"/>
                  <a:pt x="150879" y="114460"/>
                </a:cubicBezTo>
                <a:lnTo>
                  <a:pt x="266879" y="114460"/>
                </a:lnTo>
                <a:lnTo>
                  <a:pt x="396453" y="17277"/>
                </a:lnTo>
                <a:close/>
                <a:moveTo>
                  <a:pt x="489521" y="114460"/>
                </a:moveTo>
                <a:cubicBezTo>
                  <a:pt x="478234" y="86642"/>
                  <a:pt x="459989" y="62740"/>
                  <a:pt x="437386" y="43709"/>
                </a:cubicBezTo>
                <a:lnTo>
                  <a:pt x="343046" y="114460"/>
                </a:lnTo>
                <a:lnTo>
                  <a:pt x="489521" y="114460"/>
                </a:lnTo>
                <a:close/>
                <a:moveTo>
                  <a:pt x="320200" y="365920"/>
                </a:moveTo>
                <a:cubicBezTo>
                  <a:pt x="421199" y="365920"/>
                  <a:pt x="503080" y="284039"/>
                  <a:pt x="503080" y="183040"/>
                </a:cubicBezTo>
                <a:cubicBezTo>
                  <a:pt x="503080" y="175211"/>
                  <a:pt x="501723" y="167753"/>
                  <a:pt x="500780" y="160180"/>
                </a:cubicBezTo>
                <a:lnTo>
                  <a:pt x="139621" y="160180"/>
                </a:lnTo>
                <a:cubicBezTo>
                  <a:pt x="138663" y="167753"/>
                  <a:pt x="137320" y="175211"/>
                  <a:pt x="137320" y="183040"/>
                </a:cubicBezTo>
                <a:cubicBezTo>
                  <a:pt x="137320" y="284039"/>
                  <a:pt x="219202" y="365920"/>
                  <a:pt x="320200" y="365920"/>
                </a:cubicBezTo>
                <a:close/>
                <a:moveTo>
                  <a:pt x="114460" y="428357"/>
                </a:moveTo>
                <a:lnTo>
                  <a:pt x="114460" y="731680"/>
                </a:lnTo>
                <a:lnTo>
                  <a:pt x="297712" y="731680"/>
                </a:lnTo>
                <a:lnTo>
                  <a:pt x="157051" y="415184"/>
                </a:lnTo>
                <a:cubicBezTo>
                  <a:pt x="142386" y="417886"/>
                  <a:pt x="128090" y="422308"/>
                  <a:pt x="114460" y="428357"/>
                </a:cubicBezTo>
                <a:close/>
                <a:moveTo>
                  <a:pt x="160" y="663100"/>
                </a:moveTo>
                <a:cubicBezTo>
                  <a:pt x="160" y="700976"/>
                  <a:pt x="30864" y="731680"/>
                  <a:pt x="68740" y="731680"/>
                </a:cubicBezTo>
                <a:lnTo>
                  <a:pt x="68740" y="457703"/>
                </a:lnTo>
                <a:cubicBezTo>
                  <a:pt x="27135" y="492922"/>
                  <a:pt x="160" y="544886"/>
                  <a:pt x="160" y="603664"/>
                </a:cubicBezTo>
                <a:lnTo>
                  <a:pt x="160" y="663100"/>
                </a:lnTo>
                <a:close/>
                <a:moveTo>
                  <a:pt x="365920" y="594520"/>
                </a:moveTo>
                <a:lnTo>
                  <a:pt x="286796" y="594520"/>
                </a:lnTo>
                <a:lnTo>
                  <a:pt x="347761" y="731680"/>
                </a:lnTo>
                <a:lnTo>
                  <a:pt x="365920" y="731680"/>
                </a:lnTo>
                <a:cubicBezTo>
                  <a:pt x="403739" y="731680"/>
                  <a:pt x="434500" y="700919"/>
                  <a:pt x="434500" y="663100"/>
                </a:cubicBezTo>
                <a:cubicBezTo>
                  <a:pt x="434500" y="625281"/>
                  <a:pt x="403739" y="594520"/>
                  <a:pt x="365920" y="594520"/>
                </a:cubicBezTo>
                <a:close/>
                <a:moveTo>
                  <a:pt x="448216" y="411640"/>
                </a:moveTo>
                <a:lnTo>
                  <a:pt x="424342" y="411640"/>
                </a:lnTo>
                <a:cubicBezTo>
                  <a:pt x="392566" y="426185"/>
                  <a:pt x="357362" y="434500"/>
                  <a:pt x="320200" y="434500"/>
                </a:cubicBezTo>
                <a:cubicBezTo>
                  <a:pt x="283038" y="434500"/>
                  <a:pt x="247834" y="426185"/>
                  <a:pt x="216059" y="411640"/>
                </a:cubicBezTo>
                <a:lnTo>
                  <a:pt x="205529" y="411640"/>
                </a:lnTo>
                <a:lnTo>
                  <a:pt x="266494" y="548800"/>
                </a:lnTo>
                <a:lnTo>
                  <a:pt x="365920" y="548800"/>
                </a:lnTo>
                <a:cubicBezTo>
                  <a:pt x="428942" y="548800"/>
                  <a:pt x="480220" y="600078"/>
                  <a:pt x="480220" y="663100"/>
                </a:cubicBezTo>
                <a:cubicBezTo>
                  <a:pt x="480220" y="688932"/>
                  <a:pt x="471276" y="712521"/>
                  <a:pt x="456774" y="731680"/>
                </a:cubicBezTo>
                <a:lnTo>
                  <a:pt x="571660" y="731680"/>
                </a:lnTo>
                <a:cubicBezTo>
                  <a:pt x="609536" y="731680"/>
                  <a:pt x="640240" y="700976"/>
                  <a:pt x="640240" y="663100"/>
                </a:cubicBezTo>
                <a:lnTo>
                  <a:pt x="640240" y="603664"/>
                </a:lnTo>
                <a:cubicBezTo>
                  <a:pt x="640240" y="497608"/>
                  <a:pt x="554272" y="411640"/>
                  <a:pt x="448216" y="411640"/>
                </a:cubicBezTo>
                <a:close/>
              </a:path>
            </a:pathLst>
          </a:custGeom>
          <a:solidFill>
            <a:srgbClr val="910830"/>
          </a:solidFill>
          <a:ln w="1424" cap="flat">
            <a:noFill/>
            <a:prstDash val="solid"/>
            <a:miter/>
          </a:ln>
        </p:spPr>
        <p:txBody>
          <a:bodyPr rtlCol="0" anchor="ctr"/>
          <a:lstStyle/>
          <a:p>
            <a:endParaRPr lang="en-GB"/>
          </a:p>
        </p:txBody>
      </p:sp>
      <p:sp>
        <p:nvSpPr>
          <p:cNvPr id="281" name="Grafik 277">
            <a:extLst>
              <a:ext uri="{FF2B5EF4-FFF2-40B4-BE49-F238E27FC236}">
                <a16:creationId xmlns:a16="http://schemas.microsoft.com/office/drawing/2014/main" id="{98B9BDB4-C9C2-4033-B4CE-E12BDF41B693}"/>
              </a:ext>
            </a:extLst>
          </p:cNvPr>
          <p:cNvSpPr/>
          <p:nvPr/>
        </p:nvSpPr>
        <p:spPr>
          <a:xfrm>
            <a:off x="3306584" y="1799574"/>
            <a:ext cx="702785" cy="562228"/>
          </a:xfrm>
          <a:custGeom>
            <a:avLst/>
            <a:gdLst>
              <a:gd name="connsiteX0" fmla="*/ 457361 w 914400"/>
              <a:gd name="connsiteY0" fmla="*/ 457361 h 731520"/>
              <a:gd name="connsiteX1" fmla="*/ 468934 w 914400"/>
              <a:gd name="connsiteY1" fmla="*/ 413784 h 731520"/>
              <a:gd name="connsiteX2" fmla="*/ 448217 w 914400"/>
              <a:gd name="connsiteY2" fmla="*/ 411641 h 731520"/>
              <a:gd name="connsiteX3" fmla="*/ 424357 w 914400"/>
              <a:gd name="connsiteY3" fmla="*/ 411641 h 731520"/>
              <a:gd name="connsiteX4" fmla="*/ 320201 w 914400"/>
              <a:gd name="connsiteY4" fmla="*/ 434501 h 731520"/>
              <a:gd name="connsiteX5" fmla="*/ 216045 w 914400"/>
              <a:gd name="connsiteY5" fmla="*/ 411641 h 731520"/>
              <a:gd name="connsiteX6" fmla="*/ 192185 w 914400"/>
              <a:gd name="connsiteY6" fmla="*/ 411641 h 731520"/>
              <a:gd name="connsiteX7" fmla="*/ 161 w 914400"/>
              <a:gd name="connsiteY7" fmla="*/ 603665 h 731520"/>
              <a:gd name="connsiteX8" fmla="*/ 161 w 914400"/>
              <a:gd name="connsiteY8" fmla="*/ 663101 h 731520"/>
              <a:gd name="connsiteX9" fmla="*/ 68741 w 914400"/>
              <a:gd name="connsiteY9" fmla="*/ 731681 h 731520"/>
              <a:gd name="connsiteX10" fmla="*/ 470077 w 914400"/>
              <a:gd name="connsiteY10" fmla="*/ 731681 h 731520"/>
              <a:gd name="connsiteX11" fmla="*/ 457361 w 914400"/>
              <a:gd name="connsiteY11" fmla="*/ 685961 h 731520"/>
              <a:gd name="connsiteX12" fmla="*/ 457361 w 914400"/>
              <a:gd name="connsiteY12" fmla="*/ 457361 h 731520"/>
              <a:gd name="connsiteX13" fmla="*/ 320201 w 914400"/>
              <a:gd name="connsiteY13" fmla="*/ 365921 h 731520"/>
              <a:gd name="connsiteX14" fmla="*/ 503081 w 914400"/>
              <a:gd name="connsiteY14" fmla="*/ 183041 h 731520"/>
              <a:gd name="connsiteX15" fmla="*/ 320201 w 914400"/>
              <a:gd name="connsiteY15" fmla="*/ 161 h 731520"/>
              <a:gd name="connsiteX16" fmla="*/ 137321 w 914400"/>
              <a:gd name="connsiteY16" fmla="*/ 183041 h 731520"/>
              <a:gd name="connsiteX17" fmla="*/ 320201 w 914400"/>
              <a:gd name="connsiteY17" fmla="*/ 365921 h 731520"/>
              <a:gd name="connsiteX18" fmla="*/ 868841 w 914400"/>
              <a:gd name="connsiteY18" fmla="*/ 411641 h 731520"/>
              <a:gd name="connsiteX19" fmla="*/ 823121 w 914400"/>
              <a:gd name="connsiteY19" fmla="*/ 411641 h 731520"/>
              <a:gd name="connsiteX20" fmla="*/ 823121 w 914400"/>
              <a:gd name="connsiteY20" fmla="*/ 343061 h 731520"/>
              <a:gd name="connsiteX21" fmla="*/ 708821 w 914400"/>
              <a:gd name="connsiteY21" fmla="*/ 228761 h 731520"/>
              <a:gd name="connsiteX22" fmla="*/ 594521 w 914400"/>
              <a:gd name="connsiteY22" fmla="*/ 343061 h 731520"/>
              <a:gd name="connsiteX23" fmla="*/ 594521 w 914400"/>
              <a:gd name="connsiteY23" fmla="*/ 411641 h 731520"/>
              <a:gd name="connsiteX24" fmla="*/ 548801 w 914400"/>
              <a:gd name="connsiteY24" fmla="*/ 411641 h 731520"/>
              <a:gd name="connsiteX25" fmla="*/ 503081 w 914400"/>
              <a:gd name="connsiteY25" fmla="*/ 457361 h 731520"/>
              <a:gd name="connsiteX26" fmla="*/ 503081 w 914400"/>
              <a:gd name="connsiteY26" fmla="*/ 685961 h 731520"/>
              <a:gd name="connsiteX27" fmla="*/ 548801 w 914400"/>
              <a:gd name="connsiteY27" fmla="*/ 731681 h 731520"/>
              <a:gd name="connsiteX28" fmla="*/ 868841 w 914400"/>
              <a:gd name="connsiteY28" fmla="*/ 731681 h 731520"/>
              <a:gd name="connsiteX29" fmla="*/ 914561 w 914400"/>
              <a:gd name="connsiteY29" fmla="*/ 685961 h 731520"/>
              <a:gd name="connsiteX30" fmla="*/ 914561 w 914400"/>
              <a:gd name="connsiteY30" fmla="*/ 457361 h 731520"/>
              <a:gd name="connsiteX31" fmla="*/ 868841 w 914400"/>
              <a:gd name="connsiteY31" fmla="*/ 411641 h 731520"/>
              <a:gd name="connsiteX32" fmla="*/ 754541 w 914400"/>
              <a:gd name="connsiteY32" fmla="*/ 411641 h 731520"/>
              <a:gd name="connsiteX33" fmla="*/ 663101 w 914400"/>
              <a:gd name="connsiteY33" fmla="*/ 411641 h 731520"/>
              <a:gd name="connsiteX34" fmla="*/ 663101 w 914400"/>
              <a:gd name="connsiteY34" fmla="*/ 343061 h 731520"/>
              <a:gd name="connsiteX35" fmla="*/ 708821 w 914400"/>
              <a:gd name="connsiteY35" fmla="*/ 297341 h 731520"/>
              <a:gd name="connsiteX36" fmla="*/ 754541 w 914400"/>
              <a:gd name="connsiteY36" fmla="*/ 343061 h 731520"/>
              <a:gd name="connsiteX37" fmla="*/ 754541 w 914400"/>
              <a:gd name="connsiteY37"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14400" h="731520">
                <a:moveTo>
                  <a:pt x="457361" y="457361"/>
                </a:moveTo>
                <a:cubicBezTo>
                  <a:pt x="457361" y="441502"/>
                  <a:pt x="461790" y="426786"/>
                  <a:pt x="468934" y="413784"/>
                </a:cubicBezTo>
                <a:cubicBezTo>
                  <a:pt x="462076" y="413070"/>
                  <a:pt x="455361" y="411641"/>
                  <a:pt x="448217" y="411641"/>
                </a:cubicBez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470077" y="731681"/>
                </a:lnTo>
                <a:cubicBezTo>
                  <a:pt x="462218" y="718108"/>
                  <a:pt x="457361" y="702677"/>
                  <a:pt x="457361" y="685961"/>
                </a:cubicBezTo>
                <a:lnTo>
                  <a:pt x="457361" y="457361"/>
                </a:ln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868841" y="411641"/>
                </a:moveTo>
                <a:lnTo>
                  <a:pt x="823121" y="411641"/>
                </a:lnTo>
                <a:lnTo>
                  <a:pt x="823121" y="343061"/>
                </a:lnTo>
                <a:cubicBezTo>
                  <a:pt x="823121" y="279910"/>
                  <a:pt x="771972" y="228761"/>
                  <a:pt x="708821" y="228761"/>
                </a:cubicBezTo>
                <a:cubicBezTo>
                  <a:pt x="645670" y="228761"/>
                  <a:pt x="594521" y="279910"/>
                  <a:pt x="594521" y="343061"/>
                </a:cubicBezTo>
                <a:lnTo>
                  <a:pt x="594521" y="411641"/>
                </a:lnTo>
                <a:lnTo>
                  <a:pt x="548801" y="411641"/>
                </a:lnTo>
                <a:cubicBezTo>
                  <a:pt x="523512" y="411641"/>
                  <a:pt x="503081" y="432072"/>
                  <a:pt x="503081" y="457361"/>
                </a:cubicBezTo>
                <a:lnTo>
                  <a:pt x="503081" y="685961"/>
                </a:lnTo>
                <a:cubicBezTo>
                  <a:pt x="503081" y="711250"/>
                  <a:pt x="523512" y="731681"/>
                  <a:pt x="548801" y="731681"/>
                </a:cubicBezTo>
                <a:lnTo>
                  <a:pt x="868841" y="731681"/>
                </a:lnTo>
                <a:cubicBezTo>
                  <a:pt x="894130" y="731681"/>
                  <a:pt x="914561" y="711250"/>
                  <a:pt x="914561" y="685961"/>
                </a:cubicBezTo>
                <a:lnTo>
                  <a:pt x="914561" y="457361"/>
                </a:lnTo>
                <a:cubicBezTo>
                  <a:pt x="914561" y="432072"/>
                  <a:pt x="894130" y="411641"/>
                  <a:pt x="868841" y="411641"/>
                </a:cubicBezTo>
                <a:close/>
                <a:moveTo>
                  <a:pt x="754541" y="411641"/>
                </a:moveTo>
                <a:lnTo>
                  <a:pt x="663101" y="411641"/>
                </a:lnTo>
                <a:lnTo>
                  <a:pt x="663101" y="343061"/>
                </a:lnTo>
                <a:cubicBezTo>
                  <a:pt x="663101" y="317915"/>
                  <a:pt x="683675" y="297341"/>
                  <a:pt x="708821" y="297341"/>
                </a:cubicBezTo>
                <a:cubicBezTo>
                  <a:pt x="733967" y="297341"/>
                  <a:pt x="754541" y="317915"/>
                  <a:pt x="754541" y="343061"/>
                </a:cubicBezTo>
                <a:lnTo>
                  <a:pt x="754541" y="411641"/>
                </a:lnTo>
                <a:close/>
              </a:path>
            </a:pathLst>
          </a:custGeom>
          <a:solidFill>
            <a:srgbClr val="910830"/>
          </a:solidFill>
          <a:ln w="1429" cap="flat">
            <a:noFill/>
            <a:prstDash val="solid"/>
            <a:miter/>
          </a:ln>
        </p:spPr>
        <p:txBody>
          <a:bodyPr rtlCol="0" anchor="ctr"/>
          <a:lstStyle/>
          <a:p>
            <a:endParaRPr lang="en-GB"/>
          </a:p>
        </p:txBody>
      </p:sp>
      <p:sp>
        <p:nvSpPr>
          <p:cNvPr id="282" name="Grafik 278">
            <a:extLst>
              <a:ext uri="{FF2B5EF4-FFF2-40B4-BE49-F238E27FC236}">
                <a16:creationId xmlns:a16="http://schemas.microsoft.com/office/drawing/2014/main" id="{E4906B4E-615B-4F12-97D7-F60D9A9011F6}"/>
              </a:ext>
            </a:extLst>
          </p:cNvPr>
          <p:cNvSpPr/>
          <p:nvPr/>
        </p:nvSpPr>
        <p:spPr>
          <a:xfrm>
            <a:off x="8440257" y="1799575"/>
            <a:ext cx="491949" cy="562228"/>
          </a:xfrm>
          <a:custGeom>
            <a:avLst/>
            <a:gdLst>
              <a:gd name="connsiteX0" fmla="*/ 320200 w 640080"/>
              <a:gd name="connsiteY0" fmla="*/ 365920 h 731520"/>
              <a:gd name="connsiteX1" fmla="*/ 503080 w 640080"/>
              <a:gd name="connsiteY1" fmla="*/ 183040 h 731520"/>
              <a:gd name="connsiteX2" fmla="*/ 320200 w 640080"/>
              <a:gd name="connsiteY2" fmla="*/ 160 h 731520"/>
              <a:gd name="connsiteX3" fmla="*/ 137320 w 640080"/>
              <a:gd name="connsiteY3" fmla="*/ 183040 h 731520"/>
              <a:gd name="connsiteX4" fmla="*/ 320200 w 640080"/>
              <a:gd name="connsiteY4" fmla="*/ 365920 h 731520"/>
              <a:gd name="connsiteX5" fmla="*/ 148750 w 640080"/>
              <a:gd name="connsiteY5" fmla="*/ 605950 h 731520"/>
              <a:gd name="connsiteX6" fmla="*/ 183040 w 640080"/>
              <a:gd name="connsiteY6" fmla="*/ 640240 h 731520"/>
              <a:gd name="connsiteX7" fmla="*/ 217330 w 640080"/>
              <a:gd name="connsiteY7" fmla="*/ 605950 h 731520"/>
              <a:gd name="connsiteX8" fmla="*/ 183040 w 640080"/>
              <a:gd name="connsiteY8" fmla="*/ 571660 h 731520"/>
              <a:gd name="connsiteX9" fmla="*/ 148750 w 640080"/>
              <a:gd name="connsiteY9" fmla="*/ 605950 h 731520"/>
              <a:gd name="connsiteX10" fmla="*/ 457360 w 640080"/>
              <a:gd name="connsiteY10" fmla="*/ 412498 h 731520"/>
              <a:gd name="connsiteX11" fmla="*/ 457360 w 640080"/>
              <a:gd name="connsiteY11" fmla="*/ 482506 h 731520"/>
              <a:gd name="connsiteX12" fmla="*/ 548800 w 640080"/>
              <a:gd name="connsiteY12" fmla="*/ 594520 h 731520"/>
              <a:gd name="connsiteX13" fmla="*/ 548800 w 640080"/>
              <a:gd name="connsiteY13" fmla="*/ 654099 h 731520"/>
              <a:gd name="connsiteX14" fmla="*/ 530369 w 640080"/>
              <a:gd name="connsiteY14" fmla="*/ 676531 h 731520"/>
              <a:gd name="connsiteX15" fmla="*/ 484364 w 640080"/>
              <a:gd name="connsiteY15" fmla="*/ 685675 h 731520"/>
              <a:gd name="connsiteX16" fmla="*/ 470933 w 640080"/>
              <a:gd name="connsiteY16" fmla="*/ 676673 h 731520"/>
              <a:gd name="connsiteX17" fmla="*/ 466504 w 640080"/>
              <a:gd name="connsiteY17" fmla="*/ 654242 h 731520"/>
              <a:gd name="connsiteX18" fmla="*/ 475505 w 640080"/>
              <a:gd name="connsiteY18" fmla="*/ 640812 h 731520"/>
              <a:gd name="connsiteX19" fmla="*/ 503080 w 640080"/>
              <a:gd name="connsiteY19" fmla="*/ 635240 h 731520"/>
              <a:gd name="connsiteX20" fmla="*/ 503080 w 640080"/>
              <a:gd name="connsiteY20" fmla="*/ 594520 h 731520"/>
              <a:gd name="connsiteX21" fmla="*/ 365920 w 640080"/>
              <a:gd name="connsiteY21" fmla="*/ 597235 h 731520"/>
              <a:gd name="connsiteX22" fmla="*/ 365920 w 640080"/>
              <a:gd name="connsiteY22" fmla="*/ 635383 h 731520"/>
              <a:gd name="connsiteX23" fmla="*/ 393495 w 640080"/>
              <a:gd name="connsiteY23" fmla="*/ 640955 h 731520"/>
              <a:gd name="connsiteX24" fmla="*/ 402496 w 640080"/>
              <a:gd name="connsiteY24" fmla="*/ 654385 h 731520"/>
              <a:gd name="connsiteX25" fmla="*/ 398067 w 640080"/>
              <a:gd name="connsiteY25" fmla="*/ 676816 h 731520"/>
              <a:gd name="connsiteX26" fmla="*/ 384637 w 640080"/>
              <a:gd name="connsiteY26" fmla="*/ 685817 h 731520"/>
              <a:gd name="connsiteX27" fmla="*/ 340060 w 640080"/>
              <a:gd name="connsiteY27" fmla="*/ 679817 h 731520"/>
              <a:gd name="connsiteX28" fmla="*/ 320343 w 640080"/>
              <a:gd name="connsiteY28" fmla="*/ 657100 h 731520"/>
              <a:gd name="connsiteX29" fmla="*/ 320343 w 640080"/>
              <a:gd name="connsiteY29" fmla="*/ 594520 h 731520"/>
              <a:gd name="connsiteX30" fmla="*/ 411783 w 640080"/>
              <a:gd name="connsiteY30" fmla="*/ 482506 h 731520"/>
              <a:gd name="connsiteX31" fmla="*/ 411783 w 640080"/>
              <a:gd name="connsiteY31" fmla="*/ 417927 h 731520"/>
              <a:gd name="connsiteX32" fmla="*/ 402353 w 640080"/>
              <a:gd name="connsiteY32" fmla="*/ 420641 h 731520"/>
              <a:gd name="connsiteX33" fmla="*/ 320343 w 640080"/>
              <a:gd name="connsiteY33" fmla="*/ 434643 h 731520"/>
              <a:gd name="connsiteX34" fmla="*/ 238333 w 640080"/>
              <a:gd name="connsiteY34" fmla="*/ 420641 h 731520"/>
              <a:gd name="connsiteX35" fmla="*/ 206043 w 640080"/>
              <a:gd name="connsiteY35" fmla="*/ 413212 h 731520"/>
              <a:gd name="connsiteX36" fmla="*/ 206043 w 640080"/>
              <a:gd name="connsiteY36" fmla="*/ 529798 h 731520"/>
              <a:gd name="connsiteX37" fmla="*/ 263193 w 640080"/>
              <a:gd name="connsiteY37" fmla="*/ 606093 h 731520"/>
              <a:gd name="connsiteX38" fmla="*/ 183183 w 640080"/>
              <a:gd name="connsiteY38" fmla="*/ 686103 h 731520"/>
              <a:gd name="connsiteX39" fmla="*/ 103173 w 640080"/>
              <a:gd name="connsiteY39" fmla="*/ 606093 h 731520"/>
              <a:gd name="connsiteX40" fmla="*/ 160323 w 640080"/>
              <a:gd name="connsiteY40" fmla="*/ 529798 h 731520"/>
              <a:gd name="connsiteX41" fmla="*/ 160323 w 640080"/>
              <a:gd name="connsiteY41" fmla="*/ 414926 h 731520"/>
              <a:gd name="connsiteX42" fmla="*/ 160 w 640080"/>
              <a:gd name="connsiteY42" fmla="*/ 603664 h 731520"/>
              <a:gd name="connsiteX43" fmla="*/ 160 w 640080"/>
              <a:gd name="connsiteY43" fmla="*/ 667672 h 731520"/>
              <a:gd name="connsiteX44" fmla="*/ 64168 w 640080"/>
              <a:gd name="connsiteY44" fmla="*/ 731680 h 731520"/>
              <a:gd name="connsiteX45" fmla="*/ 576232 w 640080"/>
              <a:gd name="connsiteY45" fmla="*/ 731680 h 731520"/>
              <a:gd name="connsiteX46" fmla="*/ 640240 w 640080"/>
              <a:gd name="connsiteY46" fmla="*/ 667672 h 731520"/>
              <a:gd name="connsiteX47" fmla="*/ 640240 w 640080"/>
              <a:gd name="connsiteY47" fmla="*/ 603664 h 731520"/>
              <a:gd name="connsiteX48" fmla="*/ 457360 w 640080"/>
              <a:gd name="connsiteY48" fmla="*/ 41249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40080" h="731520">
                <a:moveTo>
                  <a:pt x="320200" y="365920"/>
                </a:moveTo>
                <a:cubicBezTo>
                  <a:pt x="421213" y="365920"/>
                  <a:pt x="503080" y="284053"/>
                  <a:pt x="503080" y="183040"/>
                </a:cubicBezTo>
                <a:cubicBezTo>
                  <a:pt x="503080" y="82028"/>
                  <a:pt x="421213" y="160"/>
                  <a:pt x="320200" y="160"/>
                </a:cubicBezTo>
                <a:cubicBezTo>
                  <a:pt x="219188" y="160"/>
                  <a:pt x="137320" y="82028"/>
                  <a:pt x="137320" y="183040"/>
                </a:cubicBezTo>
                <a:cubicBezTo>
                  <a:pt x="137320" y="284053"/>
                  <a:pt x="219188" y="365920"/>
                  <a:pt x="320200" y="365920"/>
                </a:cubicBezTo>
                <a:close/>
                <a:moveTo>
                  <a:pt x="148750" y="605950"/>
                </a:moveTo>
                <a:cubicBezTo>
                  <a:pt x="148750" y="624953"/>
                  <a:pt x="164038" y="640240"/>
                  <a:pt x="183040" y="640240"/>
                </a:cubicBezTo>
                <a:cubicBezTo>
                  <a:pt x="202043" y="640240"/>
                  <a:pt x="217330" y="624953"/>
                  <a:pt x="217330" y="605950"/>
                </a:cubicBezTo>
                <a:cubicBezTo>
                  <a:pt x="217330" y="586948"/>
                  <a:pt x="202043" y="571660"/>
                  <a:pt x="183040" y="571660"/>
                </a:cubicBezTo>
                <a:cubicBezTo>
                  <a:pt x="164038" y="571660"/>
                  <a:pt x="148750" y="586948"/>
                  <a:pt x="148750" y="605950"/>
                </a:cubicBezTo>
                <a:close/>
                <a:moveTo>
                  <a:pt x="457360" y="412498"/>
                </a:moveTo>
                <a:lnTo>
                  <a:pt x="457360" y="482506"/>
                </a:lnTo>
                <a:cubicBezTo>
                  <a:pt x="509510" y="493079"/>
                  <a:pt x="548800" y="539371"/>
                  <a:pt x="548800" y="594520"/>
                </a:cubicBezTo>
                <a:lnTo>
                  <a:pt x="548800" y="654099"/>
                </a:lnTo>
                <a:cubicBezTo>
                  <a:pt x="548800" y="664958"/>
                  <a:pt x="541085" y="674387"/>
                  <a:pt x="530369" y="676531"/>
                </a:cubicBezTo>
                <a:lnTo>
                  <a:pt x="484364" y="685675"/>
                </a:lnTo>
                <a:cubicBezTo>
                  <a:pt x="478220" y="686960"/>
                  <a:pt x="472219" y="682960"/>
                  <a:pt x="470933" y="676673"/>
                </a:cubicBezTo>
                <a:lnTo>
                  <a:pt x="466504" y="654242"/>
                </a:lnTo>
                <a:cubicBezTo>
                  <a:pt x="465218" y="648098"/>
                  <a:pt x="469219" y="641955"/>
                  <a:pt x="475505" y="640812"/>
                </a:cubicBezTo>
                <a:lnTo>
                  <a:pt x="503080" y="635240"/>
                </a:lnTo>
                <a:lnTo>
                  <a:pt x="503080" y="594520"/>
                </a:lnTo>
                <a:cubicBezTo>
                  <a:pt x="503080" y="504795"/>
                  <a:pt x="365920" y="501509"/>
                  <a:pt x="365920" y="597235"/>
                </a:cubicBezTo>
                <a:lnTo>
                  <a:pt x="365920" y="635383"/>
                </a:lnTo>
                <a:lnTo>
                  <a:pt x="393495" y="640955"/>
                </a:lnTo>
                <a:cubicBezTo>
                  <a:pt x="399639" y="642241"/>
                  <a:pt x="403639" y="648241"/>
                  <a:pt x="402496" y="654385"/>
                </a:cubicBezTo>
                <a:lnTo>
                  <a:pt x="398067" y="676816"/>
                </a:lnTo>
                <a:cubicBezTo>
                  <a:pt x="396781" y="682960"/>
                  <a:pt x="390781" y="686960"/>
                  <a:pt x="384637" y="685817"/>
                </a:cubicBezTo>
                <a:lnTo>
                  <a:pt x="340060" y="679817"/>
                </a:lnTo>
                <a:cubicBezTo>
                  <a:pt x="328773" y="678245"/>
                  <a:pt x="320343" y="668672"/>
                  <a:pt x="320343" y="657100"/>
                </a:cubicBezTo>
                <a:lnTo>
                  <a:pt x="320343" y="594520"/>
                </a:lnTo>
                <a:cubicBezTo>
                  <a:pt x="320343" y="539371"/>
                  <a:pt x="359634" y="493222"/>
                  <a:pt x="411783" y="482506"/>
                </a:cubicBezTo>
                <a:lnTo>
                  <a:pt x="411783" y="417927"/>
                </a:lnTo>
                <a:cubicBezTo>
                  <a:pt x="408640" y="418927"/>
                  <a:pt x="405497" y="419498"/>
                  <a:pt x="402353" y="420641"/>
                </a:cubicBezTo>
                <a:cubicBezTo>
                  <a:pt x="376636" y="429643"/>
                  <a:pt x="349061" y="434643"/>
                  <a:pt x="320343" y="434643"/>
                </a:cubicBezTo>
                <a:cubicBezTo>
                  <a:pt x="291625" y="434643"/>
                  <a:pt x="264050" y="429643"/>
                  <a:pt x="238333" y="420641"/>
                </a:cubicBezTo>
                <a:cubicBezTo>
                  <a:pt x="227760" y="416927"/>
                  <a:pt x="217045" y="414641"/>
                  <a:pt x="206043" y="413212"/>
                </a:cubicBezTo>
                <a:lnTo>
                  <a:pt x="206043" y="529798"/>
                </a:lnTo>
                <a:cubicBezTo>
                  <a:pt x="239047" y="539656"/>
                  <a:pt x="263193" y="569946"/>
                  <a:pt x="263193" y="606093"/>
                </a:cubicBezTo>
                <a:cubicBezTo>
                  <a:pt x="263193" y="650242"/>
                  <a:pt x="227332" y="686103"/>
                  <a:pt x="183183" y="686103"/>
                </a:cubicBezTo>
                <a:cubicBezTo>
                  <a:pt x="139035" y="686103"/>
                  <a:pt x="103173" y="650242"/>
                  <a:pt x="103173" y="606093"/>
                </a:cubicBezTo>
                <a:cubicBezTo>
                  <a:pt x="103173" y="569946"/>
                  <a:pt x="127319" y="539656"/>
                  <a:pt x="160323" y="529798"/>
                </a:cubicBezTo>
                <a:lnTo>
                  <a:pt x="160323" y="414926"/>
                </a:lnTo>
                <a:cubicBezTo>
                  <a:pt x="69455" y="430214"/>
                  <a:pt x="160" y="508510"/>
                  <a:pt x="160" y="603664"/>
                </a:cubicBezTo>
                <a:lnTo>
                  <a:pt x="160" y="667672"/>
                </a:lnTo>
                <a:cubicBezTo>
                  <a:pt x="160" y="702962"/>
                  <a:pt x="28878" y="731680"/>
                  <a:pt x="64168" y="731680"/>
                </a:cubicBezTo>
                <a:lnTo>
                  <a:pt x="576232" y="731680"/>
                </a:lnTo>
                <a:cubicBezTo>
                  <a:pt x="611522" y="731680"/>
                  <a:pt x="640240" y="702962"/>
                  <a:pt x="640240" y="667672"/>
                </a:cubicBezTo>
                <a:lnTo>
                  <a:pt x="640240" y="603664"/>
                </a:lnTo>
                <a:cubicBezTo>
                  <a:pt x="640240" y="500794"/>
                  <a:pt x="559087" y="417498"/>
                  <a:pt x="457360" y="412498"/>
                </a:cubicBezTo>
                <a:close/>
              </a:path>
            </a:pathLst>
          </a:custGeom>
          <a:solidFill>
            <a:srgbClr val="910830"/>
          </a:solidFill>
          <a:ln w="1424" cap="flat">
            <a:noFill/>
            <a:prstDash val="solid"/>
            <a:miter/>
          </a:ln>
        </p:spPr>
        <p:txBody>
          <a:bodyPr rtlCol="0" anchor="ctr"/>
          <a:lstStyle/>
          <a:p>
            <a:endParaRPr lang="en-GB"/>
          </a:p>
        </p:txBody>
      </p:sp>
      <p:sp>
        <p:nvSpPr>
          <p:cNvPr id="283" name="Grafik 279">
            <a:extLst>
              <a:ext uri="{FF2B5EF4-FFF2-40B4-BE49-F238E27FC236}">
                <a16:creationId xmlns:a16="http://schemas.microsoft.com/office/drawing/2014/main" id="{CEBFC866-EA6F-4FD5-8266-8C64BBB52031}"/>
              </a:ext>
            </a:extLst>
          </p:cNvPr>
          <p:cNvSpPr/>
          <p:nvPr/>
        </p:nvSpPr>
        <p:spPr>
          <a:xfrm>
            <a:off x="4001001" y="1799574"/>
            <a:ext cx="702785" cy="562228"/>
          </a:xfrm>
          <a:custGeom>
            <a:avLst/>
            <a:gdLst>
              <a:gd name="connsiteX0" fmla="*/ 891701 w 914400"/>
              <a:gd name="connsiteY0" fmla="*/ 297341 h 731520"/>
              <a:gd name="connsiteX1" fmla="*/ 617381 w 914400"/>
              <a:gd name="connsiteY1" fmla="*/ 297341 h 731520"/>
              <a:gd name="connsiteX2" fmla="*/ 594521 w 914400"/>
              <a:gd name="connsiteY2" fmla="*/ 320201 h 731520"/>
              <a:gd name="connsiteX3" fmla="*/ 594521 w 914400"/>
              <a:gd name="connsiteY3" fmla="*/ 365921 h 731520"/>
              <a:gd name="connsiteX4" fmla="*/ 617381 w 914400"/>
              <a:gd name="connsiteY4" fmla="*/ 388781 h 731520"/>
              <a:gd name="connsiteX5" fmla="*/ 891701 w 914400"/>
              <a:gd name="connsiteY5" fmla="*/ 388781 h 731520"/>
              <a:gd name="connsiteX6" fmla="*/ 914561 w 914400"/>
              <a:gd name="connsiteY6" fmla="*/ 365921 h 731520"/>
              <a:gd name="connsiteX7" fmla="*/ 914561 w 914400"/>
              <a:gd name="connsiteY7" fmla="*/ 320201 h 731520"/>
              <a:gd name="connsiteX8" fmla="*/ 891701 w 914400"/>
              <a:gd name="connsiteY8" fmla="*/ 297341 h 731520"/>
              <a:gd name="connsiteX9" fmla="*/ 320201 w 914400"/>
              <a:gd name="connsiteY9" fmla="*/ 365921 h 731520"/>
              <a:gd name="connsiteX10" fmla="*/ 503081 w 914400"/>
              <a:gd name="connsiteY10" fmla="*/ 183041 h 731520"/>
              <a:gd name="connsiteX11" fmla="*/ 320201 w 914400"/>
              <a:gd name="connsiteY11" fmla="*/ 161 h 731520"/>
              <a:gd name="connsiteX12" fmla="*/ 137321 w 914400"/>
              <a:gd name="connsiteY12" fmla="*/ 183041 h 731520"/>
              <a:gd name="connsiteX13" fmla="*/ 320201 w 914400"/>
              <a:gd name="connsiteY13" fmla="*/ 365921 h 731520"/>
              <a:gd name="connsiteX14" fmla="*/ 448217 w 914400"/>
              <a:gd name="connsiteY14" fmla="*/ 411641 h 731520"/>
              <a:gd name="connsiteX15" fmla="*/ 424357 w 914400"/>
              <a:gd name="connsiteY15" fmla="*/ 411641 h 731520"/>
              <a:gd name="connsiteX16" fmla="*/ 320201 w 914400"/>
              <a:gd name="connsiteY16" fmla="*/ 434501 h 731520"/>
              <a:gd name="connsiteX17" fmla="*/ 216045 w 914400"/>
              <a:gd name="connsiteY17" fmla="*/ 411641 h 731520"/>
              <a:gd name="connsiteX18" fmla="*/ 192185 w 914400"/>
              <a:gd name="connsiteY18" fmla="*/ 411641 h 731520"/>
              <a:gd name="connsiteX19" fmla="*/ 161 w 914400"/>
              <a:gd name="connsiteY19" fmla="*/ 603665 h 731520"/>
              <a:gd name="connsiteX20" fmla="*/ 161 w 914400"/>
              <a:gd name="connsiteY20" fmla="*/ 663101 h 731520"/>
              <a:gd name="connsiteX21" fmla="*/ 68741 w 914400"/>
              <a:gd name="connsiteY21" fmla="*/ 731681 h 731520"/>
              <a:gd name="connsiteX22" fmla="*/ 571661 w 914400"/>
              <a:gd name="connsiteY22" fmla="*/ 731681 h 731520"/>
              <a:gd name="connsiteX23" fmla="*/ 640241 w 914400"/>
              <a:gd name="connsiteY23" fmla="*/ 663101 h 731520"/>
              <a:gd name="connsiteX24" fmla="*/ 640241 w 914400"/>
              <a:gd name="connsiteY24" fmla="*/ 603665 h 731520"/>
              <a:gd name="connsiteX25" fmla="*/ 448217 w 914400"/>
              <a:gd name="connsiteY25"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4400" h="731520">
                <a:moveTo>
                  <a:pt x="891701" y="297341"/>
                </a:moveTo>
                <a:lnTo>
                  <a:pt x="617381" y="297341"/>
                </a:lnTo>
                <a:cubicBezTo>
                  <a:pt x="604808" y="297341"/>
                  <a:pt x="594521" y="307628"/>
                  <a:pt x="594521" y="320201"/>
                </a:cubicBezTo>
                <a:lnTo>
                  <a:pt x="594521" y="365921"/>
                </a:lnTo>
                <a:cubicBezTo>
                  <a:pt x="594521" y="378494"/>
                  <a:pt x="604808" y="388781"/>
                  <a:pt x="617381" y="388781"/>
                </a:cubicBezTo>
                <a:lnTo>
                  <a:pt x="891701" y="388781"/>
                </a:lnTo>
                <a:cubicBezTo>
                  <a:pt x="904274" y="388781"/>
                  <a:pt x="914561" y="378494"/>
                  <a:pt x="914561" y="365921"/>
                </a:cubicBezTo>
                <a:lnTo>
                  <a:pt x="914561" y="320201"/>
                </a:lnTo>
                <a:cubicBezTo>
                  <a:pt x="914561" y="307628"/>
                  <a:pt x="904274" y="297341"/>
                  <a:pt x="891701" y="297341"/>
                </a:cubicBez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448217" y="411641"/>
                </a:move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71661" y="731681"/>
                </a:lnTo>
                <a:cubicBezTo>
                  <a:pt x="609523" y="731681"/>
                  <a:pt x="640241" y="700963"/>
                  <a:pt x="640241" y="663101"/>
                </a:cubicBezTo>
                <a:lnTo>
                  <a:pt x="640241" y="603665"/>
                </a:lnTo>
                <a:cubicBezTo>
                  <a:pt x="640241" y="497652"/>
                  <a:pt x="554230" y="411641"/>
                  <a:pt x="448217" y="411641"/>
                </a:cubicBezTo>
                <a:close/>
              </a:path>
            </a:pathLst>
          </a:custGeom>
          <a:solidFill>
            <a:srgbClr val="910830"/>
          </a:solidFill>
          <a:ln w="1429" cap="flat">
            <a:noFill/>
            <a:prstDash val="solid"/>
            <a:miter/>
          </a:ln>
        </p:spPr>
        <p:txBody>
          <a:bodyPr rtlCol="0" anchor="ctr"/>
          <a:lstStyle/>
          <a:p>
            <a:endParaRPr lang="en-GB"/>
          </a:p>
        </p:txBody>
      </p:sp>
      <p:sp>
        <p:nvSpPr>
          <p:cNvPr id="284" name="Grafik 280">
            <a:extLst>
              <a:ext uri="{FF2B5EF4-FFF2-40B4-BE49-F238E27FC236}">
                <a16:creationId xmlns:a16="http://schemas.microsoft.com/office/drawing/2014/main" id="{1281A365-F4E8-44F8-9440-05F9F3636FC0}"/>
              </a:ext>
            </a:extLst>
          </p:cNvPr>
          <p:cNvSpPr/>
          <p:nvPr/>
        </p:nvSpPr>
        <p:spPr>
          <a:xfrm>
            <a:off x="8923839" y="1799575"/>
            <a:ext cx="491949" cy="562228"/>
          </a:xfrm>
          <a:custGeom>
            <a:avLst/>
            <a:gdLst>
              <a:gd name="connsiteX0" fmla="*/ 465076 w 640080"/>
              <a:gd name="connsiteY0" fmla="*/ 413355 h 731520"/>
              <a:gd name="connsiteX1" fmla="*/ 320200 w 640080"/>
              <a:gd name="connsiteY1" fmla="*/ 558230 h 731520"/>
              <a:gd name="connsiteX2" fmla="*/ 175325 w 640080"/>
              <a:gd name="connsiteY2" fmla="*/ 413355 h 731520"/>
              <a:gd name="connsiteX3" fmla="*/ 160 w 640080"/>
              <a:gd name="connsiteY3" fmla="*/ 603664 h 731520"/>
              <a:gd name="connsiteX4" fmla="*/ 160 w 640080"/>
              <a:gd name="connsiteY4" fmla="*/ 663100 h 731520"/>
              <a:gd name="connsiteX5" fmla="*/ 68740 w 640080"/>
              <a:gd name="connsiteY5" fmla="*/ 731680 h 731520"/>
              <a:gd name="connsiteX6" fmla="*/ 571660 w 640080"/>
              <a:gd name="connsiteY6" fmla="*/ 731680 h 731520"/>
              <a:gd name="connsiteX7" fmla="*/ 640240 w 640080"/>
              <a:gd name="connsiteY7" fmla="*/ 663100 h 731520"/>
              <a:gd name="connsiteX8" fmla="*/ 640240 w 640080"/>
              <a:gd name="connsiteY8" fmla="*/ 603664 h 731520"/>
              <a:gd name="connsiteX9" fmla="*/ 465076 w 640080"/>
              <a:gd name="connsiteY9" fmla="*/ 413355 h 731520"/>
              <a:gd name="connsiteX10" fmla="*/ 45880 w 640080"/>
              <a:gd name="connsiteY10" fmla="*/ 274480 h 731520"/>
              <a:gd name="connsiteX11" fmla="*/ 144750 w 640080"/>
              <a:gd name="connsiteY11" fmla="*/ 232046 h 731520"/>
              <a:gd name="connsiteX12" fmla="*/ 320200 w 640080"/>
              <a:gd name="connsiteY12" fmla="*/ 365920 h 731520"/>
              <a:gd name="connsiteX13" fmla="*/ 503080 w 640080"/>
              <a:gd name="connsiteY13" fmla="*/ 183040 h 731520"/>
              <a:gd name="connsiteX14" fmla="*/ 320200 w 640080"/>
              <a:gd name="connsiteY14" fmla="*/ 160 h 731520"/>
              <a:gd name="connsiteX15" fmla="*/ 156608 w 640080"/>
              <a:gd name="connsiteY15" fmla="*/ 102745 h 731520"/>
              <a:gd name="connsiteX16" fmla="*/ 45880 w 640080"/>
              <a:gd name="connsiteY16" fmla="*/ 45880 h 731520"/>
              <a:gd name="connsiteX17" fmla="*/ 107459 w 640080"/>
              <a:gd name="connsiteY17" fmla="*/ 160180 h 731520"/>
              <a:gd name="connsiteX18" fmla="*/ 45880 w 640080"/>
              <a:gd name="connsiteY18" fmla="*/ 274480 h 731520"/>
              <a:gd name="connsiteX19" fmla="*/ 251620 w 640080"/>
              <a:gd name="connsiteY19" fmla="*/ 137320 h 731520"/>
              <a:gd name="connsiteX20" fmla="*/ 388780 w 640080"/>
              <a:gd name="connsiteY20" fmla="*/ 137320 h 731520"/>
              <a:gd name="connsiteX21" fmla="*/ 434500 w 640080"/>
              <a:gd name="connsiteY21" fmla="*/ 183040 h 731520"/>
              <a:gd name="connsiteX22" fmla="*/ 205900 w 640080"/>
              <a:gd name="connsiteY22" fmla="*/ 183040 h 731520"/>
              <a:gd name="connsiteX23" fmla="*/ 251620 w 640080"/>
              <a:gd name="connsiteY23" fmla="*/ 13732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0080" h="731520">
                <a:moveTo>
                  <a:pt x="465076" y="413355"/>
                </a:moveTo>
                <a:lnTo>
                  <a:pt x="320200" y="558230"/>
                </a:lnTo>
                <a:lnTo>
                  <a:pt x="175325" y="413355"/>
                </a:lnTo>
                <a:cubicBezTo>
                  <a:pt x="77313" y="422070"/>
                  <a:pt x="160" y="503366"/>
                  <a:pt x="160" y="603664"/>
                </a:cubicBezTo>
                <a:lnTo>
                  <a:pt x="160" y="663100"/>
                </a:lnTo>
                <a:cubicBezTo>
                  <a:pt x="160" y="700962"/>
                  <a:pt x="30878" y="731680"/>
                  <a:pt x="68740" y="731680"/>
                </a:cubicBezTo>
                <a:lnTo>
                  <a:pt x="571660" y="731680"/>
                </a:lnTo>
                <a:cubicBezTo>
                  <a:pt x="609522" y="731680"/>
                  <a:pt x="640240" y="700962"/>
                  <a:pt x="640240" y="663100"/>
                </a:cubicBezTo>
                <a:lnTo>
                  <a:pt x="640240" y="603664"/>
                </a:lnTo>
                <a:cubicBezTo>
                  <a:pt x="640240" y="503366"/>
                  <a:pt x="563088" y="422070"/>
                  <a:pt x="465076" y="413355"/>
                </a:cubicBezTo>
                <a:close/>
                <a:moveTo>
                  <a:pt x="45880" y="274480"/>
                </a:moveTo>
                <a:cubicBezTo>
                  <a:pt x="84885" y="274480"/>
                  <a:pt x="119890" y="258050"/>
                  <a:pt x="144750" y="232046"/>
                </a:cubicBezTo>
                <a:cubicBezTo>
                  <a:pt x="166324" y="309056"/>
                  <a:pt x="236190" y="365920"/>
                  <a:pt x="320200" y="365920"/>
                </a:cubicBezTo>
                <a:cubicBezTo>
                  <a:pt x="421213" y="365920"/>
                  <a:pt x="503080" y="284053"/>
                  <a:pt x="503080" y="183040"/>
                </a:cubicBezTo>
                <a:cubicBezTo>
                  <a:pt x="503080" y="82028"/>
                  <a:pt x="421213" y="160"/>
                  <a:pt x="320200" y="160"/>
                </a:cubicBezTo>
                <a:cubicBezTo>
                  <a:pt x="248191" y="160"/>
                  <a:pt x="186469" y="42166"/>
                  <a:pt x="156608" y="102745"/>
                </a:cubicBezTo>
                <a:cubicBezTo>
                  <a:pt x="131748" y="68455"/>
                  <a:pt x="91600" y="45880"/>
                  <a:pt x="45880" y="45880"/>
                </a:cubicBezTo>
                <a:cubicBezTo>
                  <a:pt x="45880" y="93601"/>
                  <a:pt x="70312" y="135606"/>
                  <a:pt x="107459" y="160180"/>
                </a:cubicBezTo>
                <a:cubicBezTo>
                  <a:pt x="70312" y="184755"/>
                  <a:pt x="45880" y="226760"/>
                  <a:pt x="45880" y="274480"/>
                </a:cubicBezTo>
                <a:close/>
                <a:moveTo>
                  <a:pt x="251620" y="137320"/>
                </a:moveTo>
                <a:lnTo>
                  <a:pt x="388780" y="137320"/>
                </a:lnTo>
                <a:cubicBezTo>
                  <a:pt x="414069" y="137320"/>
                  <a:pt x="434500" y="157751"/>
                  <a:pt x="434500" y="183040"/>
                </a:cubicBezTo>
                <a:lnTo>
                  <a:pt x="205900" y="183040"/>
                </a:lnTo>
                <a:cubicBezTo>
                  <a:pt x="205900" y="157751"/>
                  <a:pt x="226331" y="137320"/>
                  <a:pt x="251620" y="137320"/>
                </a:cubicBezTo>
                <a:close/>
              </a:path>
            </a:pathLst>
          </a:custGeom>
          <a:solidFill>
            <a:srgbClr val="910830"/>
          </a:solidFill>
          <a:ln w="1424" cap="flat">
            <a:noFill/>
            <a:prstDash val="solid"/>
            <a:miter/>
          </a:ln>
        </p:spPr>
        <p:txBody>
          <a:bodyPr rtlCol="0" anchor="ctr"/>
          <a:lstStyle/>
          <a:p>
            <a:endParaRPr lang="en-GB"/>
          </a:p>
        </p:txBody>
      </p:sp>
      <p:sp>
        <p:nvSpPr>
          <p:cNvPr id="285" name="Grafik 281">
            <a:extLst>
              <a:ext uri="{FF2B5EF4-FFF2-40B4-BE49-F238E27FC236}">
                <a16:creationId xmlns:a16="http://schemas.microsoft.com/office/drawing/2014/main" id="{2DBF9B25-20E7-4C99-B59F-79905C88DFCD}"/>
              </a:ext>
            </a:extLst>
          </p:cNvPr>
          <p:cNvSpPr/>
          <p:nvPr/>
        </p:nvSpPr>
        <p:spPr>
          <a:xfrm>
            <a:off x="4695419" y="1799574"/>
            <a:ext cx="702785" cy="562228"/>
          </a:xfrm>
          <a:custGeom>
            <a:avLst/>
            <a:gdLst>
              <a:gd name="connsiteX0" fmla="*/ 891701 w 914400"/>
              <a:gd name="connsiteY0" fmla="*/ 297341 h 731520"/>
              <a:gd name="connsiteX1" fmla="*/ 800261 w 914400"/>
              <a:gd name="connsiteY1" fmla="*/ 297341 h 731520"/>
              <a:gd name="connsiteX2" fmla="*/ 800261 w 914400"/>
              <a:gd name="connsiteY2" fmla="*/ 205901 h 731520"/>
              <a:gd name="connsiteX3" fmla="*/ 777401 w 914400"/>
              <a:gd name="connsiteY3" fmla="*/ 183041 h 731520"/>
              <a:gd name="connsiteX4" fmla="*/ 731681 w 914400"/>
              <a:gd name="connsiteY4" fmla="*/ 183041 h 731520"/>
              <a:gd name="connsiteX5" fmla="*/ 708821 w 914400"/>
              <a:gd name="connsiteY5" fmla="*/ 205901 h 731520"/>
              <a:gd name="connsiteX6" fmla="*/ 708821 w 914400"/>
              <a:gd name="connsiteY6" fmla="*/ 297341 h 731520"/>
              <a:gd name="connsiteX7" fmla="*/ 617381 w 914400"/>
              <a:gd name="connsiteY7" fmla="*/ 297341 h 731520"/>
              <a:gd name="connsiteX8" fmla="*/ 594521 w 914400"/>
              <a:gd name="connsiteY8" fmla="*/ 320201 h 731520"/>
              <a:gd name="connsiteX9" fmla="*/ 594521 w 914400"/>
              <a:gd name="connsiteY9" fmla="*/ 365921 h 731520"/>
              <a:gd name="connsiteX10" fmla="*/ 617381 w 914400"/>
              <a:gd name="connsiteY10" fmla="*/ 388781 h 731520"/>
              <a:gd name="connsiteX11" fmla="*/ 708821 w 914400"/>
              <a:gd name="connsiteY11" fmla="*/ 388781 h 731520"/>
              <a:gd name="connsiteX12" fmla="*/ 708821 w 914400"/>
              <a:gd name="connsiteY12" fmla="*/ 480221 h 731520"/>
              <a:gd name="connsiteX13" fmla="*/ 731681 w 914400"/>
              <a:gd name="connsiteY13" fmla="*/ 503081 h 731520"/>
              <a:gd name="connsiteX14" fmla="*/ 777401 w 914400"/>
              <a:gd name="connsiteY14" fmla="*/ 503081 h 731520"/>
              <a:gd name="connsiteX15" fmla="*/ 800261 w 914400"/>
              <a:gd name="connsiteY15" fmla="*/ 480221 h 731520"/>
              <a:gd name="connsiteX16" fmla="*/ 800261 w 914400"/>
              <a:gd name="connsiteY16" fmla="*/ 388781 h 731520"/>
              <a:gd name="connsiteX17" fmla="*/ 891701 w 914400"/>
              <a:gd name="connsiteY17" fmla="*/ 388781 h 731520"/>
              <a:gd name="connsiteX18" fmla="*/ 914561 w 914400"/>
              <a:gd name="connsiteY18" fmla="*/ 365921 h 731520"/>
              <a:gd name="connsiteX19" fmla="*/ 914561 w 914400"/>
              <a:gd name="connsiteY19" fmla="*/ 320201 h 731520"/>
              <a:gd name="connsiteX20" fmla="*/ 891701 w 914400"/>
              <a:gd name="connsiteY20" fmla="*/ 297341 h 731520"/>
              <a:gd name="connsiteX21" fmla="*/ 320201 w 914400"/>
              <a:gd name="connsiteY21" fmla="*/ 365921 h 731520"/>
              <a:gd name="connsiteX22" fmla="*/ 503081 w 914400"/>
              <a:gd name="connsiteY22" fmla="*/ 183041 h 731520"/>
              <a:gd name="connsiteX23" fmla="*/ 320201 w 914400"/>
              <a:gd name="connsiteY23" fmla="*/ 161 h 731520"/>
              <a:gd name="connsiteX24" fmla="*/ 137321 w 914400"/>
              <a:gd name="connsiteY24" fmla="*/ 183041 h 731520"/>
              <a:gd name="connsiteX25" fmla="*/ 320201 w 914400"/>
              <a:gd name="connsiteY25" fmla="*/ 365921 h 731520"/>
              <a:gd name="connsiteX26" fmla="*/ 448217 w 914400"/>
              <a:gd name="connsiteY26" fmla="*/ 411641 h 731520"/>
              <a:gd name="connsiteX27" fmla="*/ 424357 w 914400"/>
              <a:gd name="connsiteY27" fmla="*/ 411641 h 731520"/>
              <a:gd name="connsiteX28" fmla="*/ 320201 w 914400"/>
              <a:gd name="connsiteY28" fmla="*/ 434501 h 731520"/>
              <a:gd name="connsiteX29" fmla="*/ 216045 w 914400"/>
              <a:gd name="connsiteY29" fmla="*/ 411641 h 731520"/>
              <a:gd name="connsiteX30" fmla="*/ 192185 w 914400"/>
              <a:gd name="connsiteY30" fmla="*/ 411641 h 731520"/>
              <a:gd name="connsiteX31" fmla="*/ 161 w 914400"/>
              <a:gd name="connsiteY31" fmla="*/ 603665 h 731520"/>
              <a:gd name="connsiteX32" fmla="*/ 161 w 914400"/>
              <a:gd name="connsiteY32" fmla="*/ 663101 h 731520"/>
              <a:gd name="connsiteX33" fmla="*/ 68741 w 914400"/>
              <a:gd name="connsiteY33" fmla="*/ 731681 h 731520"/>
              <a:gd name="connsiteX34" fmla="*/ 571661 w 914400"/>
              <a:gd name="connsiteY34" fmla="*/ 731681 h 731520"/>
              <a:gd name="connsiteX35" fmla="*/ 640241 w 914400"/>
              <a:gd name="connsiteY35" fmla="*/ 663101 h 731520"/>
              <a:gd name="connsiteX36" fmla="*/ 640241 w 914400"/>
              <a:gd name="connsiteY36" fmla="*/ 603665 h 731520"/>
              <a:gd name="connsiteX37" fmla="*/ 448217 w 914400"/>
              <a:gd name="connsiteY37"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14400" h="731520">
                <a:moveTo>
                  <a:pt x="891701" y="297341"/>
                </a:moveTo>
                <a:lnTo>
                  <a:pt x="800261" y="297341"/>
                </a:lnTo>
                <a:lnTo>
                  <a:pt x="800261" y="205901"/>
                </a:lnTo>
                <a:cubicBezTo>
                  <a:pt x="800261" y="193328"/>
                  <a:pt x="789974" y="183041"/>
                  <a:pt x="777401" y="183041"/>
                </a:cubicBezTo>
                <a:lnTo>
                  <a:pt x="731681" y="183041"/>
                </a:lnTo>
                <a:cubicBezTo>
                  <a:pt x="719108" y="183041"/>
                  <a:pt x="708821" y="193328"/>
                  <a:pt x="708821" y="205901"/>
                </a:cubicBezTo>
                <a:lnTo>
                  <a:pt x="708821" y="297341"/>
                </a:lnTo>
                <a:lnTo>
                  <a:pt x="617381" y="297341"/>
                </a:lnTo>
                <a:cubicBezTo>
                  <a:pt x="604808" y="297341"/>
                  <a:pt x="594521" y="307628"/>
                  <a:pt x="594521" y="320201"/>
                </a:cubicBezTo>
                <a:lnTo>
                  <a:pt x="594521" y="365921"/>
                </a:lnTo>
                <a:cubicBezTo>
                  <a:pt x="594521" y="378494"/>
                  <a:pt x="604808" y="388781"/>
                  <a:pt x="617381" y="388781"/>
                </a:cubicBezTo>
                <a:lnTo>
                  <a:pt x="708821" y="388781"/>
                </a:lnTo>
                <a:lnTo>
                  <a:pt x="708821" y="480221"/>
                </a:lnTo>
                <a:cubicBezTo>
                  <a:pt x="708821" y="492794"/>
                  <a:pt x="719108" y="503081"/>
                  <a:pt x="731681" y="503081"/>
                </a:cubicBezTo>
                <a:lnTo>
                  <a:pt x="777401" y="503081"/>
                </a:lnTo>
                <a:cubicBezTo>
                  <a:pt x="789974" y="503081"/>
                  <a:pt x="800261" y="492794"/>
                  <a:pt x="800261" y="480221"/>
                </a:cubicBezTo>
                <a:lnTo>
                  <a:pt x="800261" y="388781"/>
                </a:lnTo>
                <a:lnTo>
                  <a:pt x="891701" y="388781"/>
                </a:lnTo>
                <a:cubicBezTo>
                  <a:pt x="904274" y="388781"/>
                  <a:pt x="914561" y="378494"/>
                  <a:pt x="914561" y="365921"/>
                </a:cubicBezTo>
                <a:lnTo>
                  <a:pt x="914561" y="320201"/>
                </a:lnTo>
                <a:cubicBezTo>
                  <a:pt x="914561" y="307628"/>
                  <a:pt x="904274" y="297341"/>
                  <a:pt x="891701" y="297341"/>
                </a:cubicBez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448217" y="411641"/>
                </a:move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71661" y="731681"/>
                </a:lnTo>
                <a:cubicBezTo>
                  <a:pt x="609523" y="731681"/>
                  <a:pt x="640241" y="700963"/>
                  <a:pt x="640241" y="663101"/>
                </a:cubicBezTo>
                <a:lnTo>
                  <a:pt x="640241" y="603665"/>
                </a:lnTo>
                <a:cubicBezTo>
                  <a:pt x="640241" y="497652"/>
                  <a:pt x="554230" y="411641"/>
                  <a:pt x="448217" y="411641"/>
                </a:cubicBezTo>
                <a:close/>
              </a:path>
            </a:pathLst>
          </a:custGeom>
          <a:solidFill>
            <a:srgbClr val="910830"/>
          </a:solidFill>
          <a:ln w="1429" cap="flat">
            <a:noFill/>
            <a:prstDash val="solid"/>
            <a:miter/>
          </a:ln>
        </p:spPr>
        <p:txBody>
          <a:bodyPr rtlCol="0" anchor="ctr"/>
          <a:lstStyle/>
          <a:p>
            <a:endParaRPr lang="en-GB"/>
          </a:p>
        </p:txBody>
      </p:sp>
      <p:sp>
        <p:nvSpPr>
          <p:cNvPr id="286" name="Grafik 282">
            <a:extLst>
              <a:ext uri="{FF2B5EF4-FFF2-40B4-BE49-F238E27FC236}">
                <a16:creationId xmlns:a16="http://schemas.microsoft.com/office/drawing/2014/main" id="{2E48E5C3-0FE6-4AD0-9557-C36FDA77AD97}"/>
              </a:ext>
            </a:extLst>
          </p:cNvPr>
          <p:cNvSpPr/>
          <p:nvPr/>
        </p:nvSpPr>
        <p:spPr>
          <a:xfrm>
            <a:off x="5389837" y="1834713"/>
            <a:ext cx="702785" cy="491949"/>
          </a:xfrm>
          <a:custGeom>
            <a:avLst/>
            <a:gdLst>
              <a:gd name="connsiteX0" fmla="*/ 137321 w 914400"/>
              <a:gd name="connsiteY0" fmla="*/ 274481 h 640080"/>
              <a:gd name="connsiteX1" fmla="*/ 228761 w 914400"/>
              <a:gd name="connsiteY1" fmla="*/ 183041 h 640080"/>
              <a:gd name="connsiteX2" fmla="*/ 137321 w 914400"/>
              <a:gd name="connsiteY2" fmla="*/ 91601 h 640080"/>
              <a:gd name="connsiteX3" fmla="*/ 45881 w 914400"/>
              <a:gd name="connsiteY3" fmla="*/ 183041 h 640080"/>
              <a:gd name="connsiteX4" fmla="*/ 137321 w 914400"/>
              <a:gd name="connsiteY4" fmla="*/ 274481 h 640080"/>
              <a:gd name="connsiteX5" fmla="*/ 777401 w 914400"/>
              <a:gd name="connsiteY5" fmla="*/ 274481 h 640080"/>
              <a:gd name="connsiteX6" fmla="*/ 868841 w 914400"/>
              <a:gd name="connsiteY6" fmla="*/ 183041 h 640080"/>
              <a:gd name="connsiteX7" fmla="*/ 777401 w 914400"/>
              <a:gd name="connsiteY7" fmla="*/ 91601 h 640080"/>
              <a:gd name="connsiteX8" fmla="*/ 685961 w 914400"/>
              <a:gd name="connsiteY8" fmla="*/ 183041 h 640080"/>
              <a:gd name="connsiteX9" fmla="*/ 777401 w 914400"/>
              <a:gd name="connsiteY9" fmla="*/ 274481 h 640080"/>
              <a:gd name="connsiteX10" fmla="*/ 823121 w 914400"/>
              <a:gd name="connsiteY10" fmla="*/ 320201 h 640080"/>
              <a:gd name="connsiteX11" fmla="*/ 731681 w 914400"/>
              <a:gd name="connsiteY11" fmla="*/ 320201 h 640080"/>
              <a:gd name="connsiteX12" fmla="*/ 667244 w 914400"/>
              <a:gd name="connsiteY12" fmla="*/ 346776 h 640080"/>
              <a:gd name="connsiteX13" fmla="*/ 774543 w 914400"/>
              <a:gd name="connsiteY13" fmla="*/ 503081 h 640080"/>
              <a:gd name="connsiteX14" fmla="*/ 868841 w 914400"/>
              <a:gd name="connsiteY14" fmla="*/ 503081 h 640080"/>
              <a:gd name="connsiteX15" fmla="*/ 914561 w 914400"/>
              <a:gd name="connsiteY15" fmla="*/ 457361 h 640080"/>
              <a:gd name="connsiteX16" fmla="*/ 914561 w 914400"/>
              <a:gd name="connsiteY16" fmla="*/ 411641 h 640080"/>
              <a:gd name="connsiteX17" fmla="*/ 823121 w 914400"/>
              <a:gd name="connsiteY17" fmla="*/ 320201 h 640080"/>
              <a:gd name="connsiteX18" fmla="*/ 457361 w 914400"/>
              <a:gd name="connsiteY18" fmla="*/ 320201 h 640080"/>
              <a:gd name="connsiteX19" fmla="*/ 617381 w 914400"/>
              <a:gd name="connsiteY19" fmla="*/ 160181 h 640080"/>
              <a:gd name="connsiteX20" fmla="*/ 457361 w 914400"/>
              <a:gd name="connsiteY20" fmla="*/ 161 h 640080"/>
              <a:gd name="connsiteX21" fmla="*/ 297341 w 914400"/>
              <a:gd name="connsiteY21" fmla="*/ 160181 h 640080"/>
              <a:gd name="connsiteX22" fmla="*/ 457361 w 914400"/>
              <a:gd name="connsiteY22" fmla="*/ 320201 h 640080"/>
              <a:gd name="connsiteX23" fmla="*/ 567089 w 914400"/>
              <a:gd name="connsiteY23" fmla="*/ 365921 h 640080"/>
              <a:gd name="connsiteX24" fmla="*/ 555230 w 914400"/>
              <a:gd name="connsiteY24" fmla="*/ 365921 h 640080"/>
              <a:gd name="connsiteX25" fmla="*/ 457361 w 914400"/>
              <a:gd name="connsiteY25" fmla="*/ 388781 h 640080"/>
              <a:gd name="connsiteX26" fmla="*/ 359491 w 914400"/>
              <a:gd name="connsiteY26" fmla="*/ 365921 h 640080"/>
              <a:gd name="connsiteX27" fmla="*/ 347633 w 914400"/>
              <a:gd name="connsiteY27" fmla="*/ 365921 h 640080"/>
              <a:gd name="connsiteX28" fmla="*/ 183041 w 914400"/>
              <a:gd name="connsiteY28" fmla="*/ 530513 h 640080"/>
              <a:gd name="connsiteX29" fmla="*/ 183041 w 914400"/>
              <a:gd name="connsiteY29" fmla="*/ 571661 h 640080"/>
              <a:gd name="connsiteX30" fmla="*/ 251621 w 914400"/>
              <a:gd name="connsiteY30" fmla="*/ 640241 h 640080"/>
              <a:gd name="connsiteX31" fmla="*/ 663101 w 914400"/>
              <a:gd name="connsiteY31" fmla="*/ 640241 h 640080"/>
              <a:gd name="connsiteX32" fmla="*/ 731681 w 914400"/>
              <a:gd name="connsiteY32" fmla="*/ 571661 h 640080"/>
              <a:gd name="connsiteX33" fmla="*/ 731681 w 914400"/>
              <a:gd name="connsiteY33" fmla="*/ 530513 h 640080"/>
              <a:gd name="connsiteX34" fmla="*/ 567089 w 914400"/>
              <a:gd name="connsiteY34" fmla="*/ 365921 h 640080"/>
              <a:gd name="connsiteX35" fmla="*/ 247477 w 914400"/>
              <a:gd name="connsiteY35" fmla="*/ 346776 h 640080"/>
              <a:gd name="connsiteX36" fmla="*/ 183041 w 914400"/>
              <a:gd name="connsiteY36" fmla="*/ 320201 h 640080"/>
              <a:gd name="connsiteX37" fmla="*/ 91601 w 914400"/>
              <a:gd name="connsiteY37" fmla="*/ 320201 h 640080"/>
              <a:gd name="connsiteX38" fmla="*/ 161 w 914400"/>
              <a:gd name="connsiteY38" fmla="*/ 411641 h 640080"/>
              <a:gd name="connsiteX39" fmla="*/ 161 w 914400"/>
              <a:gd name="connsiteY39" fmla="*/ 457361 h 640080"/>
              <a:gd name="connsiteX40" fmla="*/ 45881 w 914400"/>
              <a:gd name="connsiteY40" fmla="*/ 503081 h 640080"/>
              <a:gd name="connsiteX41" fmla="*/ 140035 w 914400"/>
              <a:gd name="connsiteY41" fmla="*/ 503081 h 640080"/>
              <a:gd name="connsiteX42" fmla="*/ 247477 w 914400"/>
              <a:gd name="connsiteY42" fmla="*/ 346776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914400" h="640080">
                <a:moveTo>
                  <a:pt x="137321" y="274481"/>
                </a:moveTo>
                <a:cubicBezTo>
                  <a:pt x="187756" y="274481"/>
                  <a:pt x="228761" y="233476"/>
                  <a:pt x="228761" y="183041"/>
                </a:cubicBezTo>
                <a:cubicBezTo>
                  <a:pt x="228761" y="132606"/>
                  <a:pt x="187756" y="91601"/>
                  <a:pt x="137321" y="91601"/>
                </a:cubicBezTo>
                <a:cubicBezTo>
                  <a:pt x="86886" y="91601"/>
                  <a:pt x="45881" y="132606"/>
                  <a:pt x="45881" y="183041"/>
                </a:cubicBezTo>
                <a:cubicBezTo>
                  <a:pt x="45881" y="233476"/>
                  <a:pt x="86886" y="274481"/>
                  <a:pt x="137321" y="274481"/>
                </a:cubicBezTo>
                <a:close/>
                <a:moveTo>
                  <a:pt x="777401" y="274481"/>
                </a:moveTo>
                <a:cubicBezTo>
                  <a:pt x="827836" y="274481"/>
                  <a:pt x="868841" y="233476"/>
                  <a:pt x="868841" y="183041"/>
                </a:cubicBezTo>
                <a:cubicBezTo>
                  <a:pt x="868841" y="132606"/>
                  <a:pt x="827836" y="91601"/>
                  <a:pt x="777401" y="91601"/>
                </a:cubicBezTo>
                <a:cubicBezTo>
                  <a:pt x="726966" y="91601"/>
                  <a:pt x="685961" y="132606"/>
                  <a:pt x="685961" y="183041"/>
                </a:cubicBezTo>
                <a:cubicBezTo>
                  <a:pt x="685961" y="233476"/>
                  <a:pt x="726966" y="274481"/>
                  <a:pt x="777401" y="274481"/>
                </a:cubicBezTo>
                <a:close/>
                <a:moveTo>
                  <a:pt x="823121" y="320201"/>
                </a:moveTo>
                <a:lnTo>
                  <a:pt x="731681" y="320201"/>
                </a:lnTo>
                <a:cubicBezTo>
                  <a:pt x="706535" y="320201"/>
                  <a:pt x="683818" y="330345"/>
                  <a:pt x="667244" y="346776"/>
                </a:cubicBezTo>
                <a:cubicBezTo>
                  <a:pt x="724823" y="378351"/>
                  <a:pt x="765685" y="435358"/>
                  <a:pt x="774543" y="503081"/>
                </a:cubicBezTo>
                <a:lnTo>
                  <a:pt x="868841" y="503081"/>
                </a:lnTo>
                <a:cubicBezTo>
                  <a:pt x="894130" y="503081"/>
                  <a:pt x="914561" y="482650"/>
                  <a:pt x="914561" y="457361"/>
                </a:cubicBezTo>
                <a:lnTo>
                  <a:pt x="914561" y="411641"/>
                </a:lnTo>
                <a:cubicBezTo>
                  <a:pt x="914561" y="361206"/>
                  <a:pt x="873556" y="320201"/>
                  <a:pt x="823121" y="320201"/>
                </a:cubicBezTo>
                <a:close/>
                <a:moveTo>
                  <a:pt x="457361" y="320201"/>
                </a:moveTo>
                <a:cubicBezTo>
                  <a:pt x="545800" y="320201"/>
                  <a:pt x="617381" y="248620"/>
                  <a:pt x="617381" y="160181"/>
                </a:cubicBezTo>
                <a:cubicBezTo>
                  <a:pt x="617381" y="71741"/>
                  <a:pt x="545800" y="161"/>
                  <a:pt x="457361" y="161"/>
                </a:cubicBezTo>
                <a:cubicBezTo>
                  <a:pt x="368921" y="161"/>
                  <a:pt x="297341" y="71741"/>
                  <a:pt x="297341" y="160181"/>
                </a:cubicBezTo>
                <a:cubicBezTo>
                  <a:pt x="297341" y="248620"/>
                  <a:pt x="368921" y="320201"/>
                  <a:pt x="457361" y="320201"/>
                </a:cubicBezTo>
                <a:close/>
                <a:moveTo>
                  <a:pt x="567089" y="365921"/>
                </a:moveTo>
                <a:lnTo>
                  <a:pt x="555230" y="365921"/>
                </a:lnTo>
                <a:cubicBezTo>
                  <a:pt x="525512" y="380208"/>
                  <a:pt x="492508" y="388781"/>
                  <a:pt x="457361" y="388781"/>
                </a:cubicBezTo>
                <a:cubicBezTo>
                  <a:pt x="422213" y="388781"/>
                  <a:pt x="389352" y="380208"/>
                  <a:pt x="359491" y="365921"/>
                </a:cubicBezTo>
                <a:lnTo>
                  <a:pt x="347633" y="365921"/>
                </a:lnTo>
                <a:cubicBezTo>
                  <a:pt x="256764" y="365921"/>
                  <a:pt x="183041" y="439644"/>
                  <a:pt x="183041" y="530513"/>
                </a:cubicBezTo>
                <a:lnTo>
                  <a:pt x="183041" y="571661"/>
                </a:lnTo>
                <a:cubicBezTo>
                  <a:pt x="183041" y="609523"/>
                  <a:pt x="213759" y="640241"/>
                  <a:pt x="251621" y="640241"/>
                </a:cubicBezTo>
                <a:lnTo>
                  <a:pt x="663101" y="640241"/>
                </a:lnTo>
                <a:cubicBezTo>
                  <a:pt x="700963" y="640241"/>
                  <a:pt x="731681" y="609523"/>
                  <a:pt x="731681" y="571661"/>
                </a:cubicBezTo>
                <a:lnTo>
                  <a:pt x="731681" y="530513"/>
                </a:lnTo>
                <a:cubicBezTo>
                  <a:pt x="731681" y="439644"/>
                  <a:pt x="657957" y="365921"/>
                  <a:pt x="567089" y="365921"/>
                </a:cubicBezTo>
                <a:close/>
                <a:moveTo>
                  <a:pt x="247477" y="346776"/>
                </a:moveTo>
                <a:cubicBezTo>
                  <a:pt x="230904" y="330345"/>
                  <a:pt x="208187" y="320201"/>
                  <a:pt x="183041" y="320201"/>
                </a:cubicBezTo>
                <a:lnTo>
                  <a:pt x="91601" y="320201"/>
                </a:lnTo>
                <a:cubicBezTo>
                  <a:pt x="41166" y="320201"/>
                  <a:pt x="161" y="361206"/>
                  <a:pt x="161" y="411641"/>
                </a:cubicBezTo>
                <a:lnTo>
                  <a:pt x="161" y="457361"/>
                </a:lnTo>
                <a:cubicBezTo>
                  <a:pt x="161" y="482650"/>
                  <a:pt x="20592" y="503081"/>
                  <a:pt x="45881" y="503081"/>
                </a:cubicBezTo>
                <a:lnTo>
                  <a:pt x="140035" y="503081"/>
                </a:lnTo>
                <a:cubicBezTo>
                  <a:pt x="149036" y="435358"/>
                  <a:pt x="189899" y="378351"/>
                  <a:pt x="247477" y="346776"/>
                </a:cubicBezTo>
                <a:close/>
              </a:path>
            </a:pathLst>
          </a:custGeom>
          <a:solidFill>
            <a:srgbClr val="910830"/>
          </a:solidFill>
          <a:ln w="1429" cap="flat">
            <a:noFill/>
            <a:prstDash val="solid"/>
            <a:miter/>
          </a:ln>
        </p:spPr>
        <p:txBody>
          <a:bodyPr rtlCol="0" anchor="ctr"/>
          <a:lstStyle/>
          <a:p>
            <a:endParaRPr lang="en-GB"/>
          </a:p>
        </p:txBody>
      </p:sp>
      <p:sp>
        <p:nvSpPr>
          <p:cNvPr id="287" name="Grafik 283">
            <a:extLst>
              <a:ext uri="{FF2B5EF4-FFF2-40B4-BE49-F238E27FC236}">
                <a16:creationId xmlns:a16="http://schemas.microsoft.com/office/drawing/2014/main" id="{F6AB1030-556F-4553-B279-1D4B4F6DE917}"/>
              </a:ext>
            </a:extLst>
          </p:cNvPr>
          <p:cNvSpPr/>
          <p:nvPr/>
        </p:nvSpPr>
        <p:spPr>
          <a:xfrm>
            <a:off x="6084255" y="1834823"/>
            <a:ext cx="702785" cy="491949"/>
          </a:xfrm>
          <a:custGeom>
            <a:avLst/>
            <a:gdLst>
              <a:gd name="connsiteX0" fmla="*/ 872413 w 914400"/>
              <a:gd name="connsiteY0" fmla="*/ 441930 h 640080"/>
              <a:gd name="connsiteX1" fmla="*/ 872413 w 914400"/>
              <a:gd name="connsiteY1" fmla="*/ 381066 h 640080"/>
              <a:gd name="connsiteX2" fmla="*/ 909274 w 914400"/>
              <a:gd name="connsiteY2" fmla="*/ 359777 h 640080"/>
              <a:gd name="connsiteX3" fmla="*/ 913989 w 914400"/>
              <a:gd name="connsiteY3" fmla="*/ 347633 h 640080"/>
              <a:gd name="connsiteX4" fmla="*/ 866555 w 914400"/>
              <a:gd name="connsiteY4" fmla="*/ 265622 h 640080"/>
              <a:gd name="connsiteX5" fmla="*/ 853696 w 914400"/>
              <a:gd name="connsiteY5" fmla="*/ 263622 h 640080"/>
              <a:gd name="connsiteX6" fmla="*/ 816834 w 914400"/>
              <a:gd name="connsiteY6" fmla="*/ 284911 h 640080"/>
              <a:gd name="connsiteX7" fmla="*/ 764113 w 914400"/>
              <a:gd name="connsiteY7" fmla="*/ 254478 h 640080"/>
              <a:gd name="connsiteX8" fmla="*/ 764113 w 914400"/>
              <a:gd name="connsiteY8" fmla="*/ 211901 h 640080"/>
              <a:gd name="connsiteX9" fmla="*/ 755970 w 914400"/>
              <a:gd name="connsiteY9" fmla="*/ 201757 h 640080"/>
              <a:gd name="connsiteX10" fmla="*/ 661386 w 914400"/>
              <a:gd name="connsiteY10" fmla="*/ 201757 h 640080"/>
              <a:gd name="connsiteX11" fmla="*/ 653242 w 914400"/>
              <a:gd name="connsiteY11" fmla="*/ 211901 h 640080"/>
              <a:gd name="connsiteX12" fmla="*/ 653242 w 914400"/>
              <a:gd name="connsiteY12" fmla="*/ 254478 h 640080"/>
              <a:gd name="connsiteX13" fmla="*/ 600522 w 914400"/>
              <a:gd name="connsiteY13" fmla="*/ 284911 h 640080"/>
              <a:gd name="connsiteX14" fmla="*/ 563660 w 914400"/>
              <a:gd name="connsiteY14" fmla="*/ 263622 h 640080"/>
              <a:gd name="connsiteX15" fmla="*/ 550801 w 914400"/>
              <a:gd name="connsiteY15" fmla="*/ 265622 h 640080"/>
              <a:gd name="connsiteX16" fmla="*/ 503367 w 914400"/>
              <a:gd name="connsiteY16" fmla="*/ 347633 h 640080"/>
              <a:gd name="connsiteX17" fmla="*/ 508081 w 914400"/>
              <a:gd name="connsiteY17" fmla="*/ 359777 h 640080"/>
              <a:gd name="connsiteX18" fmla="*/ 544943 w 914400"/>
              <a:gd name="connsiteY18" fmla="*/ 381066 h 640080"/>
              <a:gd name="connsiteX19" fmla="*/ 544943 w 914400"/>
              <a:gd name="connsiteY19" fmla="*/ 441930 h 640080"/>
              <a:gd name="connsiteX20" fmla="*/ 508081 w 914400"/>
              <a:gd name="connsiteY20" fmla="*/ 463219 h 640080"/>
              <a:gd name="connsiteX21" fmla="*/ 503367 w 914400"/>
              <a:gd name="connsiteY21" fmla="*/ 475363 h 640080"/>
              <a:gd name="connsiteX22" fmla="*/ 550801 w 914400"/>
              <a:gd name="connsiteY22" fmla="*/ 557373 h 640080"/>
              <a:gd name="connsiteX23" fmla="*/ 563660 w 914400"/>
              <a:gd name="connsiteY23" fmla="*/ 559374 h 640080"/>
              <a:gd name="connsiteX24" fmla="*/ 600522 w 914400"/>
              <a:gd name="connsiteY24" fmla="*/ 538085 h 640080"/>
              <a:gd name="connsiteX25" fmla="*/ 653242 w 914400"/>
              <a:gd name="connsiteY25" fmla="*/ 568518 h 640080"/>
              <a:gd name="connsiteX26" fmla="*/ 653242 w 914400"/>
              <a:gd name="connsiteY26" fmla="*/ 611094 h 640080"/>
              <a:gd name="connsiteX27" fmla="*/ 661386 w 914400"/>
              <a:gd name="connsiteY27" fmla="*/ 621238 h 640080"/>
              <a:gd name="connsiteX28" fmla="*/ 755970 w 914400"/>
              <a:gd name="connsiteY28" fmla="*/ 621238 h 640080"/>
              <a:gd name="connsiteX29" fmla="*/ 764113 w 914400"/>
              <a:gd name="connsiteY29" fmla="*/ 611094 h 640080"/>
              <a:gd name="connsiteX30" fmla="*/ 764113 w 914400"/>
              <a:gd name="connsiteY30" fmla="*/ 568518 h 640080"/>
              <a:gd name="connsiteX31" fmla="*/ 816834 w 914400"/>
              <a:gd name="connsiteY31" fmla="*/ 538085 h 640080"/>
              <a:gd name="connsiteX32" fmla="*/ 853696 w 914400"/>
              <a:gd name="connsiteY32" fmla="*/ 559374 h 640080"/>
              <a:gd name="connsiteX33" fmla="*/ 866555 w 914400"/>
              <a:gd name="connsiteY33" fmla="*/ 557373 h 640080"/>
              <a:gd name="connsiteX34" fmla="*/ 913989 w 914400"/>
              <a:gd name="connsiteY34" fmla="*/ 475363 h 640080"/>
              <a:gd name="connsiteX35" fmla="*/ 909274 w 914400"/>
              <a:gd name="connsiteY35" fmla="*/ 463219 h 640080"/>
              <a:gd name="connsiteX36" fmla="*/ 872413 w 914400"/>
              <a:gd name="connsiteY36" fmla="*/ 441930 h 640080"/>
              <a:gd name="connsiteX37" fmla="*/ 708821 w 914400"/>
              <a:gd name="connsiteY37" fmla="*/ 480792 h 640080"/>
              <a:gd name="connsiteX38" fmla="*/ 639526 w 914400"/>
              <a:gd name="connsiteY38" fmla="*/ 411498 h 640080"/>
              <a:gd name="connsiteX39" fmla="*/ 708821 w 914400"/>
              <a:gd name="connsiteY39" fmla="*/ 342204 h 640080"/>
              <a:gd name="connsiteX40" fmla="*/ 778115 w 914400"/>
              <a:gd name="connsiteY40" fmla="*/ 411498 h 640080"/>
              <a:gd name="connsiteX41" fmla="*/ 708821 w 914400"/>
              <a:gd name="connsiteY41" fmla="*/ 480792 h 640080"/>
              <a:gd name="connsiteX42" fmla="*/ 137321 w 914400"/>
              <a:gd name="connsiteY42" fmla="*/ 274338 h 640080"/>
              <a:gd name="connsiteX43" fmla="*/ 228761 w 914400"/>
              <a:gd name="connsiteY43" fmla="*/ 182898 h 640080"/>
              <a:gd name="connsiteX44" fmla="*/ 137321 w 914400"/>
              <a:gd name="connsiteY44" fmla="*/ 91458 h 640080"/>
              <a:gd name="connsiteX45" fmla="*/ 45881 w 914400"/>
              <a:gd name="connsiteY45" fmla="*/ 182898 h 640080"/>
              <a:gd name="connsiteX46" fmla="*/ 137321 w 914400"/>
              <a:gd name="connsiteY46" fmla="*/ 274338 h 640080"/>
              <a:gd name="connsiteX47" fmla="*/ 457361 w 914400"/>
              <a:gd name="connsiteY47" fmla="*/ 320058 h 640080"/>
              <a:gd name="connsiteX48" fmla="*/ 465362 w 914400"/>
              <a:gd name="connsiteY48" fmla="*/ 319201 h 640080"/>
              <a:gd name="connsiteX49" fmla="*/ 517225 w 914400"/>
              <a:gd name="connsiteY49" fmla="*/ 234619 h 640080"/>
              <a:gd name="connsiteX50" fmla="*/ 558516 w 914400"/>
              <a:gd name="connsiteY50" fmla="*/ 216616 h 640080"/>
              <a:gd name="connsiteX51" fmla="*/ 586520 w 914400"/>
              <a:gd name="connsiteY51" fmla="*/ 224189 h 640080"/>
              <a:gd name="connsiteX52" fmla="*/ 597807 w 914400"/>
              <a:gd name="connsiteY52" fmla="*/ 230761 h 640080"/>
              <a:gd name="connsiteX53" fmla="*/ 601236 w 914400"/>
              <a:gd name="connsiteY53" fmla="*/ 228761 h 640080"/>
              <a:gd name="connsiteX54" fmla="*/ 617238 w 914400"/>
              <a:gd name="connsiteY54" fmla="*/ 160181 h 640080"/>
              <a:gd name="connsiteX55" fmla="*/ 457218 w 914400"/>
              <a:gd name="connsiteY55" fmla="*/ 161 h 640080"/>
              <a:gd name="connsiteX56" fmla="*/ 297341 w 914400"/>
              <a:gd name="connsiteY56" fmla="*/ 160038 h 640080"/>
              <a:gd name="connsiteX57" fmla="*/ 457361 w 914400"/>
              <a:gd name="connsiteY57" fmla="*/ 320058 h 640080"/>
              <a:gd name="connsiteX58" fmla="*/ 607665 w 914400"/>
              <a:gd name="connsiteY58" fmla="*/ 597950 h 640080"/>
              <a:gd name="connsiteX59" fmla="*/ 597950 w 914400"/>
              <a:gd name="connsiteY59" fmla="*/ 592378 h 640080"/>
              <a:gd name="connsiteX60" fmla="*/ 558659 w 914400"/>
              <a:gd name="connsiteY60" fmla="*/ 606379 h 640080"/>
              <a:gd name="connsiteX61" fmla="*/ 517368 w 914400"/>
              <a:gd name="connsiteY61" fmla="*/ 588377 h 640080"/>
              <a:gd name="connsiteX62" fmla="*/ 459932 w 914400"/>
              <a:gd name="connsiteY62" fmla="*/ 488936 h 640080"/>
              <a:gd name="connsiteX63" fmla="*/ 496794 w 914400"/>
              <a:gd name="connsiteY63" fmla="*/ 417070 h 640080"/>
              <a:gd name="connsiteX64" fmla="*/ 496794 w 914400"/>
              <a:gd name="connsiteY64" fmla="*/ 405926 h 640080"/>
              <a:gd name="connsiteX65" fmla="*/ 485507 w 914400"/>
              <a:gd name="connsiteY65" fmla="*/ 399354 h 640080"/>
              <a:gd name="connsiteX66" fmla="*/ 471505 w 914400"/>
              <a:gd name="connsiteY66" fmla="*/ 387781 h 640080"/>
              <a:gd name="connsiteX67" fmla="*/ 457504 w 914400"/>
              <a:gd name="connsiteY67" fmla="*/ 388638 h 640080"/>
              <a:gd name="connsiteX68" fmla="*/ 359634 w 914400"/>
              <a:gd name="connsiteY68" fmla="*/ 365778 h 640080"/>
              <a:gd name="connsiteX69" fmla="*/ 347776 w 914400"/>
              <a:gd name="connsiteY69" fmla="*/ 365778 h 640080"/>
              <a:gd name="connsiteX70" fmla="*/ 183041 w 914400"/>
              <a:gd name="connsiteY70" fmla="*/ 530370 h 640080"/>
              <a:gd name="connsiteX71" fmla="*/ 183041 w 914400"/>
              <a:gd name="connsiteY71" fmla="*/ 571518 h 640080"/>
              <a:gd name="connsiteX72" fmla="*/ 251621 w 914400"/>
              <a:gd name="connsiteY72" fmla="*/ 640098 h 640080"/>
              <a:gd name="connsiteX73" fmla="*/ 616524 w 914400"/>
              <a:gd name="connsiteY73" fmla="*/ 640098 h 640080"/>
              <a:gd name="connsiteX74" fmla="*/ 607665 w 914400"/>
              <a:gd name="connsiteY74" fmla="*/ 611094 h 640080"/>
              <a:gd name="connsiteX75" fmla="*/ 607665 w 914400"/>
              <a:gd name="connsiteY75" fmla="*/ 597950 h 640080"/>
              <a:gd name="connsiteX76" fmla="*/ 247477 w 914400"/>
              <a:gd name="connsiteY76" fmla="*/ 346633 h 640080"/>
              <a:gd name="connsiteX77" fmla="*/ 183041 w 914400"/>
              <a:gd name="connsiteY77" fmla="*/ 320058 h 640080"/>
              <a:gd name="connsiteX78" fmla="*/ 91601 w 914400"/>
              <a:gd name="connsiteY78" fmla="*/ 320058 h 640080"/>
              <a:gd name="connsiteX79" fmla="*/ 161 w 914400"/>
              <a:gd name="connsiteY79" fmla="*/ 411498 h 640080"/>
              <a:gd name="connsiteX80" fmla="*/ 161 w 914400"/>
              <a:gd name="connsiteY80" fmla="*/ 457218 h 640080"/>
              <a:gd name="connsiteX81" fmla="*/ 45881 w 914400"/>
              <a:gd name="connsiteY81" fmla="*/ 502938 h 640080"/>
              <a:gd name="connsiteX82" fmla="*/ 140035 w 914400"/>
              <a:gd name="connsiteY82" fmla="*/ 502938 h 640080"/>
              <a:gd name="connsiteX83" fmla="*/ 247477 w 914400"/>
              <a:gd name="connsiteY83" fmla="*/ 346633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914400" h="640080">
                <a:moveTo>
                  <a:pt x="872413" y="441930"/>
                </a:moveTo>
                <a:cubicBezTo>
                  <a:pt x="876127" y="421785"/>
                  <a:pt x="876127" y="401211"/>
                  <a:pt x="872413" y="381066"/>
                </a:cubicBezTo>
                <a:lnTo>
                  <a:pt x="909274" y="359777"/>
                </a:lnTo>
                <a:cubicBezTo>
                  <a:pt x="913561" y="357348"/>
                  <a:pt x="915418" y="352348"/>
                  <a:pt x="913989" y="347633"/>
                </a:cubicBezTo>
                <a:cubicBezTo>
                  <a:pt x="904417" y="316772"/>
                  <a:pt x="887986" y="288768"/>
                  <a:pt x="866555" y="265622"/>
                </a:cubicBezTo>
                <a:cubicBezTo>
                  <a:pt x="863269" y="262051"/>
                  <a:pt x="857982" y="261193"/>
                  <a:pt x="853696" y="263622"/>
                </a:cubicBezTo>
                <a:lnTo>
                  <a:pt x="816834" y="284911"/>
                </a:lnTo>
                <a:cubicBezTo>
                  <a:pt x="801261" y="271623"/>
                  <a:pt x="783402" y="261336"/>
                  <a:pt x="764113" y="254478"/>
                </a:cubicBezTo>
                <a:lnTo>
                  <a:pt x="764113" y="211901"/>
                </a:lnTo>
                <a:cubicBezTo>
                  <a:pt x="764113" y="207044"/>
                  <a:pt x="760684" y="202757"/>
                  <a:pt x="755970" y="201757"/>
                </a:cubicBezTo>
                <a:cubicBezTo>
                  <a:pt x="724108" y="194614"/>
                  <a:pt x="691676" y="194899"/>
                  <a:pt x="661386" y="201757"/>
                </a:cubicBezTo>
                <a:cubicBezTo>
                  <a:pt x="656671" y="202757"/>
                  <a:pt x="653242" y="207044"/>
                  <a:pt x="653242" y="211901"/>
                </a:cubicBezTo>
                <a:lnTo>
                  <a:pt x="653242" y="254478"/>
                </a:lnTo>
                <a:cubicBezTo>
                  <a:pt x="633954" y="261336"/>
                  <a:pt x="616095" y="271623"/>
                  <a:pt x="600522" y="284911"/>
                </a:cubicBezTo>
                <a:lnTo>
                  <a:pt x="563660" y="263622"/>
                </a:lnTo>
                <a:cubicBezTo>
                  <a:pt x="559516" y="261193"/>
                  <a:pt x="554087" y="262051"/>
                  <a:pt x="550801" y="265622"/>
                </a:cubicBezTo>
                <a:cubicBezTo>
                  <a:pt x="529370" y="288768"/>
                  <a:pt x="512939" y="316772"/>
                  <a:pt x="503367" y="347633"/>
                </a:cubicBezTo>
                <a:cubicBezTo>
                  <a:pt x="501938" y="352348"/>
                  <a:pt x="503938" y="357348"/>
                  <a:pt x="508081" y="359777"/>
                </a:cubicBezTo>
                <a:lnTo>
                  <a:pt x="544943" y="381066"/>
                </a:lnTo>
                <a:cubicBezTo>
                  <a:pt x="541228" y="401211"/>
                  <a:pt x="541228" y="421785"/>
                  <a:pt x="544943" y="441930"/>
                </a:cubicBezTo>
                <a:lnTo>
                  <a:pt x="508081" y="463219"/>
                </a:lnTo>
                <a:cubicBezTo>
                  <a:pt x="503795" y="465647"/>
                  <a:pt x="501938" y="470648"/>
                  <a:pt x="503367" y="475363"/>
                </a:cubicBezTo>
                <a:cubicBezTo>
                  <a:pt x="512939" y="506224"/>
                  <a:pt x="529370" y="534085"/>
                  <a:pt x="550801" y="557373"/>
                </a:cubicBezTo>
                <a:cubicBezTo>
                  <a:pt x="554087" y="560945"/>
                  <a:pt x="559374" y="561802"/>
                  <a:pt x="563660" y="559374"/>
                </a:cubicBezTo>
                <a:lnTo>
                  <a:pt x="600522" y="538085"/>
                </a:lnTo>
                <a:cubicBezTo>
                  <a:pt x="616095" y="551373"/>
                  <a:pt x="633954" y="561660"/>
                  <a:pt x="653242" y="568518"/>
                </a:cubicBezTo>
                <a:lnTo>
                  <a:pt x="653242" y="611094"/>
                </a:lnTo>
                <a:cubicBezTo>
                  <a:pt x="653242" y="615952"/>
                  <a:pt x="656671" y="620238"/>
                  <a:pt x="661386" y="621238"/>
                </a:cubicBezTo>
                <a:cubicBezTo>
                  <a:pt x="693247" y="628382"/>
                  <a:pt x="725680" y="628096"/>
                  <a:pt x="755970" y="621238"/>
                </a:cubicBezTo>
                <a:cubicBezTo>
                  <a:pt x="760684" y="620238"/>
                  <a:pt x="764113" y="615952"/>
                  <a:pt x="764113" y="611094"/>
                </a:cubicBezTo>
                <a:lnTo>
                  <a:pt x="764113" y="568518"/>
                </a:lnTo>
                <a:cubicBezTo>
                  <a:pt x="783402" y="561660"/>
                  <a:pt x="801261" y="551373"/>
                  <a:pt x="816834" y="538085"/>
                </a:cubicBezTo>
                <a:lnTo>
                  <a:pt x="853696" y="559374"/>
                </a:lnTo>
                <a:cubicBezTo>
                  <a:pt x="857839" y="561802"/>
                  <a:pt x="863269" y="560945"/>
                  <a:pt x="866555" y="557373"/>
                </a:cubicBezTo>
                <a:cubicBezTo>
                  <a:pt x="887986" y="534228"/>
                  <a:pt x="904417" y="506224"/>
                  <a:pt x="913989" y="475363"/>
                </a:cubicBezTo>
                <a:cubicBezTo>
                  <a:pt x="915418" y="470648"/>
                  <a:pt x="913418" y="465647"/>
                  <a:pt x="909274" y="463219"/>
                </a:cubicBezTo>
                <a:lnTo>
                  <a:pt x="872413" y="441930"/>
                </a:lnTo>
                <a:close/>
                <a:moveTo>
                  <a:pt x="708821" y="480792"/>
                </a:moveTo>
                <a:cubicBezTo>
                  <a:pt x="670530" y="480792"/>
                  <a:pt x="639526" y="449646"/>
                  <a:pt x="639526" y="411498"/>
                </a:cubicBezTo>
                <a:cubicBezTo>
                  <a:pt x="639526" y="373350"/>
                  <a:pt x="670673" y="342204"/>
                  <a:pt x="708821" y="342204"/>
                </a:cubicBezTo>
                <a:cubicBezTo>
                  <a:pt x="746968" y="342204"/>
                  <a:pt x="778115" y="373350"/>
                  <a:pt x="778115" y="411498"/>
                </a:cubicBezTo>
                <a:cubicBezTo>
                  <a:pt x="778115" y="449646"/>
                  <a:pt x="747111" y="480792"/>
                  <a:pt x="708821" y="480792"/>
                </a:cubicBezTo>
                <a:close/>
                <a:moveTo>
                  <a:pt x="137321" y="274338"/>
                </a:moveTo>
                <a:cubicBezTo>
                  <a:pt x="187756" y="274338"/>
                  <a:pt x="228761" y="233333"/>
                  <a:pt x="228761" y="182898"/>
                </a:cubicBezTo>
                <a:cubicBezTo>
                  <a:pt x="228761" y="132463"/>
                  <a:pt x="187756" y="91458"/>
                  <a:pt x="137321" y="91458"/>
                </a:cubicBezTo>
                <a:cubicBezTo>
                  <a:pt x="86886" y="91458"/>
                  <a:pt x="45881" y="132463"/>
                  <a:pt x="45881" y="182898"/>
                </a:cubicBezTo>
                <a:cubicBezTo>
                  <a:pt x="45881" y="233333"/>
                  <a:pt x="86886" y="274338"/>
                  <a:pt x="137321" y="274338"/>
                </a:cubicBezTo>
                <a:close/>
                <a:moveTo>
                  <a:pt x="457361" y="320058"/>
                </a:moveTo>
                <a:cubicBezTo>
                  <a:pt x="460075" y="320058"/>
                  <a:pt x="462647" y="319344"/>
                  <a:pt x="465362" y="319201"/>
                </a:cubicBezTo>
                <a:cubicBezTo>
                  <a:pt x="477220" y="288197"/>
                  <a:pt x="494651" y="259050"/>
                  <a:pt x="517225" y="234619"/>
                </a:cubicBezTo>
                <a:cubicBezTo>
                  <a:pt x="527798" y="223189"/>
                  <a:pt x="542800" y="216616"/>
                  <a:pt x="558516" y="216616"/>
                </a:cubicBezTo>
                <a:cubicBezTo>
                  <a:pt x="568375" y="216616"/>
                  <a:pt x="578090" y="219188"/>
                  <a:pt x="586520" y="224189"/>
                </a:cubicBezTo>
                <a:lnTo>
                  <a:pt x="597807" y="230761"/>
                </a:lnTo>
                <a:cubicBezTo>
                  <a:pt x="598950" y="230047"/>
                  <a:pt x="600093" y="229475"/>
                  <a:pt x="601236" y="228761"/>
                </a:cubicBezTo>
                <a:cubicBezTo>
                  <a:pt x="611237" y="207901"/>
                  <a:pt x="617238" y="184755"/>
                  <a:pt x="617238" y="160181"/>
                </a:cubicBezTo>
                <a:cubicBezTo>
                  <a:pt x="617238" y="71741"/>
                  <a:pt x="545657" y="161"/>
                  <a:pt x="457218" y="161"/>
                </a:cubicBezTo>
                <a:cubicBezTo>
                  <a:pt x="368778" y="161"/>
                  <a:pt x="297341" y="71598"/>
                  <a:pt x="297341" y="160038"/>
                </a:cubicBezTo>
                <a:cubicBezTo>
                  <a:pt x="297341" y="248477"/>
                  <a:pt x="368921" y="320058"/>
                  <a:pt x="457361" y="320058"/>
                </a:cubicBezTo>
                <a:close/>
                <a:moveTo>
                  <a:pt x="607665" y="597950"/>
                </a:moveTo>
                <a:cubicBezTo>
                  <a:pt x="604379" y="596235"/>
                  <a:pt x="601093" y="594235"/>
                  <a:pt x="597950" y="592378"/>
                </a:cubicBezTo>
                <a:cubicBezTo>
                  <a:pt x="586234" y="599236"/>
                  <a:pt x="576090" y="606379"/>
                  <a:pt x="558659" y="606379"/>
                </a:cubicBezTo>
                <a:cubicBezTo>
                  <a:pt x="543086" y="606379"/>
                  <a:pt x="528084" y="599807"/>
                  <a:pt x="517368" y="588377"/>
                </a:cubicBezTo>
                <a:cubicBezTo>
                  <a:pt x="491222" y="560088"/>
                  <a:pt x="471220" y="525655"/>
                  <a:pt x="459932" y="488936"/>
                </a:cubicBezTo>
                <a:cubicBezTo>
                  <a:pt x="444645" y="439644"/>
                  <a:pt x="495508" y="417927"/>
                  <a:pt x="496794" y="417070"/>
                </a:cubicBezTo>
                <a:cubicBezTo>
                  <a:pt x="496651" y="413355"/>
                  <a:pt x="496651" y="409641"/>
                  <a:pt x="496794" y="405926"/>
                </a:cubicBezTo>
                <a:lnTo>
                  <a:pt x="485507" y="399354"/>
                </a:lnTo>
                <a:cubicBezTo>
                  <a:pt x="480078" y="396210"/>
                  <a:pt x="475506" y="392210"/>
                  <a:pt x="471505" y="387781"/>
                </a:cubicBezTo>
                <a:cubicBezTo>
                  <a:pt x="466791" y="388066"/>
                  <a:pt x="462218" y="388638"/>
                  <a:pt x="457504" y="388638"/>
                </a:cubicBezTo>
                <a:cubicBezTo>
                  <a:pt x="422356" y="388638"/>
                  <a:pt x="389495" y="380065"/>
                  <a:pt x="359634" y="365778"/>
                </a:cubicBezTo>
                <a:lnTo>
                  <a:pt x="347776" y="365778"/>
                </a:lnTo>
                <a:cubicBezTo>
                  <a:pt x="256764" y="365778"/>
                  <a:pt x="183041" y="439501"/>
                  <a:pt x="183041" y="530370"/>
                </a:cubicBezTo>
                <a:lnTo>
                  <a:pt x="183041" y="571518"/>
                </a:lnTo>
                <a:cubicBezTo>
                  <a:pt x="183041" y="609380"/>
                  <a:pt x="213759" y="640098"/>
                  <a:pt x="251621" y="640098"/>
                </a:cubicBezTo>
                <a:lnTo>
                  <a:pt x="616524" y="640098"/>
                </a:lnTo>
                <a:cubicBezTo>
                  <a:pt x="611237" y="631525"/>
                  <a:pt x="607665" y="621810"/>
                  <a:pt x="607665" y="611094"/>
                </a:cubicBezTo>
                <a:lnTo>
                  <a:pt x="607665" y="597950"/>
                </a:lnTo>
                <a:close/>
                <a:moveTo>
                  <a:pt x="247477" y="346633"/>
                </a:moveTo>
                <a:cubicBezTo>
                  <a:pt x="230904" y="330202"/>
                  <a:pt x="208187" y="320058"/>
                  <a:pt x="183041" y="320058"/>
                </a:cubicBezTo>
                <a:lnTo>
                  <a:pt x="91601" y="320058"/>
                </a:lnTo>
                <a:cubicBezTo>
                  <a:pt x="41166" y="320058"/>
                  <a:pt x="161" y="361063"/>
                  <a:pt x="161" y="411498"/>
                </a:cubicBezTo>
                <a:lnTo>
                  <a:pt x="161" y="457218"/>
                </a:lnTo>
                <a:cubicBezTo>
                  <a:pt x="161" y="482507"/>
                  <a:pt x="20592" y="502938"/>
                  <a:pt x="45881" y="502938"/>
                </a:cubicBezTo>
                <a:lnTo>
                  <a:pt x="140035" y="502938"/>
                </a:lnTo>
                <a:cubicBezTo>
                  <a:pt x="149036" y="435215"/>
                  <a:pt x="189899" y="378208"/>
                  <a:pt x="247477" y="346633"/>
                </a:cubicBezTo>
                <a:close/>
              </a:path>
            </a:pathLst>
          </a:custGeom>
          <a:solidFill>
            <a:srgbClr val="910830"/>
          </a:solidFill>
          <a:ln w="1429" cap="flat">
            <a:noFill/>
            <a:prstDash val="solid"/>
            <a:miter/>
          </a:ln>
        </p:spPr>
        <p:txBody>
          <a:bodyPr rtlCol="0" anchor="ctr"/>
          <a:lstStyle/>
          <a:p>
            <a:endParaRPr lang="en-GB"/>
          </a:p>
        </p:txBody>
      </p:sp>
      <p:sp>
        <p:nvSpPr>
          <p:cNvPr id="288" name="Grafik 284">
            <a:extLst>
              <a:ext uri="{FF2B5EF4-FFF2-40B4-BE49-F238E27FC236}">
                <a16:creationId xmlns:a16="http://schemas.microsoft.com/office/drawing/2014/main" id="{D0F93F50-7D4F-4130-9440-B869F55E3368}"/>
              </a:ext>
            </a:extLst>
          </p:cNvPr>
          <p:cNvSpPr/>
          <p:nvPr/>
        </p:nvSpPr>
        <p:spPr>
          <a:xfrm>
            <a:off x="9407425" y="1799591"/>
            <a:ext cx="491949" cy="562228"/>
          </a:xfrm>
          <a:custGeom>
            <a:avLst/>
            <a:gdLst>
              <a:gd name="connsiteX0" fmla="*/ 548657 w 640080"/>
              <a:gd name="connsiteY0" fmla="*/ 440623 h 731520"/>
              <a:gd name="connsiteX1" fmla="*/ 582805 w 640080"/>
              <a:gd name="connsiteY1" fmla="*/ 351183 h 731520"/>
              <a:gd name="connsiteX2" fmla="*/ 561373 w 640080"/>
              <a:gd name="connsiteY2" fmla="*/ 320179 h 731520"/>
              <a:gd name="connsiteX3" fmla="*/ 477791 w 640080"/>
              <a:gd name="connsiteY3" fmla="*/ 320179 h 731520"/>
              <a:gd name="connsiteX4" fmla="*/ 503223 w 640080"/>
              <a:gd name="connsiteY4" fmla="*/ 228739 h 731520"/>
              <a:gd name="connsiteX5" fmla="*/ 503223 w 640080"/>
              <a:gd name="connsiteY5" fmla="*/ 228311 h 731520"/>
              <a:gd name="connsiteX6" fmla="*/ 594663 w 640080"/>
              <a:gd name="connsiteY6" fmla="*/ 183019 h 731520"/>
              <a:gd name="connsiteX7" fmla="*/ 494508 w 640080"/>
              <a:gd name="connsiteY7" fmla="*/ 135871 h 731520"/>
              <a:gd name="connsiteX8" fmla="*/ 436501 w 640080"/>
              <a:gd name="connsiteY8" fmla="*/ 17570 h 731520"/>
              <a:gd name="connsiteX9" fmla="*/ 380065 w 640080"/>
              <a:gd name="connsiteY9" fmla="*/ 4997 h 731520"/>
              <a:gd name="connsiteX10" fmla="*/ 340631 w 640080"/>
              <a:gd name="connsiteY10" fmla="*/ 24714 h 731520"/>
              <a:gd name="connsiteX11" fmla="*/ 299769 w 640080"/>
              <a:gd name="connsiteY11" fmla="*/ 24714 h 731520"/>
              <a:gd name="connsiteX12" fmla="*/ 260336 w 640080"/>
              <a:gd name="connsiteY12" fmla="*/ 4997 h 731520"/>
              <a:gd name="connsiteX13" fmla="*/ 203900 w 640080"/>
              <a:gd name="connsiteY13" fmla="*/ 17570 h 731520"/>
              <a:gd name="connsiteX14" fmla="*/ 145893 w 640080"/>
              <a:gd name="connsiteY14" fmla="*/ 135871 h 731520"/>
              <a:gd name="connsiteX15" fmla="*/ 45880 w 640080"/>
              <a:gd name="connsiteY15" fmla="*/ 183019 h 731520"/>
              <a:gd name="connsiteX16" fmla="*/ 137320 w 640080"/>
              <a:gd name="connsiteY16" fmla="*/ 228311 h 731520"/>
              <a:gd name="connsiteX17" fmla="*/ 137320 w 640080"/>
              <a:gd name="connsiteY17" fmla="*/ 228739 h 731520"/>
              <a:gd name="connsiteX18" fmla="*/ 162752 w 640080"/>
              <a:gd name="connsiteY18" fmla="*/ 320179 h 731520"/>
              <a:gd name="connsiteX19" fmla="*/ 80599 w 640080"/>
              <a:gd name="connsiteY19" fmla="*/ 320179 h 731520"/>
              <a:gd name="connsiteX20" fmla="*/ 59596 w 640080"/>
              <a:gd name="connsiteY20" fmla="*/ 352041 h 731520"/>
              <a:gd name="connsiteX21" fmla="*/ 96458 w 640080"/>
              <a:gd name="connsiteY21" fmla="*/ 438051 h 731520"/>
              <a:gd name="connsiteX22" fmla="*/ 160 w 640080"/>
              <a:gd name="connsiteY22" fmla="*/ 603643 h 731520"/>
              <a:gd name="connsiteX23" fmla="*/ 160 w 640080"/>
              <a:gd name="connsiteY23" fmla="*/ 667651 h 731520"/>
              <a:gd name="connsiteX24" fmla="*/ 64168 w 640080"/>
              <a:gd name="connsiteY24" fmla="*/ 731659 h 731520"/>
              <a:gd name="connsiteX25" fmla="*/ 576232 w 640080"/>
              <a:gd name="connsiteY25" fmla="*/ 731659 h 731520"/>
              <a:gd name="connsiteX26" fmla="*/ 640240 w 640080"/>
              <a:gd name="connsiteY26" fmla="*/ 667651 h 731520"/>
              <a:gd name="connsiteX27" fmla="*/ 640240 w 640080"/>
              <a:gd name="connsiteY27" fmla="*/ 603643 h 731520"/>
              <a:gd name="connsiteX28" fmla="*/ 548657 w 640080"/>
              <a:gd name="connsiteY28" fmla="*/ 440623 h 731520"/>
              <a:gd name="connsiteX29" fmla="*/ 251620 w 640080"/>
              <a:gd name="connsiteY29" fmla="*/ 685939 h 731520"/>
              <a:gd name="connsiteX30" fmla="*/ 192184 w 640080"/>
              <a:gd name="connsiteY30" fmla="*/ 411619 h 731520"/>
              <a:gd name="connsiteX31" fmla="*/ 263050 w 640080"/>
              <a:gd name="connsiteY31" fmla="*/ 457339 h 731520"/>
              <a:gd name="connsiteX32" fmla="*/ 297340 w 640080"/>
              <a:gd name="connsiteY32" fmla="*/ 514489 h 731520"/>
              <a:gd name="connsiteX33" fmla="*/ 251620 w 640080"/>
              <a:gd name="connsiteY33" fmla="*/ 685939 h 731520"/>
              <a:gd name="connsiteX34" fmla="*/ 388780 w 640080"/>
              <a:gd name="connsiteY34" fmla="*/ 685939 h 731520"/>
              <a:gd name="connsiteX35" fmla="*/ 343060 w 640080"/>
              <a:gd name="connsiteY35" fmla="*/ 514489 h 731520"/>
              <a:gd name="connsiteX36" fmla="*/ 377350 w 640080"/>
              <a:gd name="connsiteY36" fmla="*/ 457339 h 731520"/>
              <a:gd name="connsiteX37" fmla="*/ 448216 w 640080"/>
              <a:gd name="connsiteY37" fmla="*/ 411619 h 731520"/>
              <a:gd name="connsiteX38" fmla="*/ 388780 w 640080"/>
              <a:gd name="connsiteY38" fmla="*/ 685939 h 731520"/>
              <a:gd name="connsiteX39" fmla="*/ 448359 w 640080"/>
              <a:gd name="connsiteY39" fmla="*/ 259458 h 731520"/>
              <a:gd name="connsiteX40" fmla="*/ 424785 w 640080"/>
              <a:gd name="connsiteY40" fmla="*/ 307178 h 731520"/>
              <a:gd name="connsiteX41" fmla="*/ 333345 w 640080"/>
              <a:gd name="connsiteY41" fmla="*/ 271459 h 731520"/>
              <a:gd name="connsiteX42" fmla="*/ 307199 w 640080"/>
              <a:gd name="connsiteY42" fmla="*/ 271459 h 731520"/>
              <a:gd name="connsiteX43" fmla="*/ 215759 w 640080"/>
              <a:gd name="connsiteY43" fmla="*/ 307178 h 731520"/>
              <a:gd name="connsiteX44" fmla="*/ 192184 w 640080"/>
              <a:gd name="connsiteY44" fmla="*/ 259458 h 731520"/>
              <a:gd name="connsiteX45" fmla="*/ 183183 w 640080"/>
              <a:gd name="connsiteY45" fmla="*/ 251171 h 731520"/>
              <a:gd name="connsiteX46" fmla="*/ 183183 w 640080"/>
              <a:gd name="connsiteY46" fmla="*/ 235740 h 731520"/>
              <a:gd name="connsiteX47" fmla="*/ 320343 w 640080"/>
              <a:gd name="connsiteY47" fmla="*/ 244027 h 731520"/>
              <a:gd name="connsiteX48" fmla="*/ 457503 w 640080"/>
              <a:gd name="connsiteY48" fmla="*/ 235740 h 731520"/>
              <a:gd name="connsiteX49" fmla="*/ 457503 w 640080"/>
              <a:gd name="connsiteY49" fmla="*/ 251171 h 731520"/>
              <a:gd name="connsiteX50" fmla="*/ 448359 w 640080"/>
              <a:gd name="connsiteY50" fmla="*/ 25945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40080" h="731520">
                <a:moveTo>
                  <a:pt x="548657" y="440623"/>
                </a:moveTo>
                <a:lnTo>
                  <a:pt x="582805" y="351183"/>
                </a:lnTo>
                <a:cubicBezTo>
                  <a:pt x="588520" y="336181"/>
                  <a:pt x="577518" y="320179"/>
                  <a:pt x="561373" y="320179"/>
                </a:cubicBezTo>
                <a:lnTo>
                  <a:pt x="477791" y="320179"/>
                </a:lnTo>
                <a:cubicBezTo>
                  <a:pt x="493508" y="293176"/>
                  <a:pt x="503223" y="262172"/>
                  <a:pt x="503223" y="228739"/>
                </a:cubicBezTo>
                <a:lnTo>
                  <a:pt x="503223" y="228311"/>
                </a:lnTo>
                <a:cubicBezTo>
                  <a:pt x="559230" y="217167"/>
                  <a:pt x="594663" y="201022"/>
                  <a:pt x="594663" y="183019"/>
                </a:cubicBezTo>
                <a:cubicBezTo>
                  <a:pt x="594663" y="164017"/>
                  <a:pt x="555658" y="147158"/>
                  <a:pt x="494508" y="135871"/>
                </a:cubicBezTo>
                <a:cubicBezTo>
                  <a:pt x="481363" y="89008"/>
                  <a:pt x="455932" y="41859"/>
                  <a:pt x="436501" y="17570"/>
                </a:cubicBezTo>
                <a:cubicBezTo>
                  <a:pt x="422927" y="568"/>
                  <a:pt x="399496" y="-4718"/>
                  <a:pt x="380065" y="4997"/>
                </a:cubicBezTo>
                <a:lnTo>
                  <a:pt x="340631" y="24714"/>
                </a:lnTo>
                <a:cubicBezTo>
                  <a:pt x="327773" y="31143"/>
                  <a:pt x="312628" y="31143"/>
                  <a:pt x="299769" y="24714"/>
                </a:cubicBezTo>
                <a:lnTo>
                  <a:pt x="260336" y="4997"/>
                </a:lnTo>
                <a:cubicBezTo>
                  <a:pt x="240905" y="-4718"/>
                  <a:pt x="217473" y="568"/>
                  <a:pt x="203900" y="17570"/>
                </a:cubicBezTo>
                <a:cubicBezTo>
                  <a:pt x="184612" y="41859"/>
                  <a:pt x="159037" y="89008"/>
                  <a:pt x="145893" y="135871"/>
                </a:cubicBezTo>
                <a:cubicBezTo>
                  <a:pt x="84885" y="147158"/>
                  <a:pt x="45880" y="164017"/>
                  <a:pt x="45880" y="183019"/>
                </a:cubicBezTo>
                <a:cubicBezTo>
                  <a:pt x="45880" y="201022"/>
                  <a:pt x="81313" y="217167"/>
                  <a:pt x="137320" y="228311"/>
                </a:cubicBezTo>
                <a:lnTo>
                  <a:pt x="137320" y="228739"/>
                </a:lnTo>
                <a:cubicBezTo>
                  <a:pt x="137320" y="262172"/>
                  <a:pt x="147036" y="293176"/>
                  <a:pt x="162752" y="320179"/>
                </a:cubicBezTo>
                <a:lnTo>
                  <a:pt x="80599" y="320179"/>
                </a:lnTo>
                <a:cubicBezTo>
                  <a:pt x="64168" y="320179"/>
                  <a:pt x="53167" y="336896"/>
                  <a:pt x="59596" y="352041"/>
                </a:cubicBezTo>
                <a:lnTo>
                  <a:pt x="96458" y="438051"/>
                </a:lnTo>
                <a:cubicBezTo>
                  <a:pt x="39165" y="471341"/>
                  <a:pt x="160" y="532635"/>
                  <a:pt x="160" y="603643"/>
                </a:cubicBezTo>
                <a:lnTo>
                  <a:pt x="160" y="667651"/>
                </a:lnTo>
                <a:cubicBezTo>
                  <a:pt x="160" y="702942"/>
                  <a:pt x="28878" y="731659"/>
                  <a:pt x="64168" y="731659"/>
                </a:cubicBezTo>
                <a:lnTo>
                  <a:pt x="576232" y="731659"/>
                </a:lnTo>
                <a:cubicBezTo>
                  <a:pt x="611522" y="731659"/>
                  <a:pt x="640240" y="702942"/>
                  <a:pt x="640240" y="667651"/>
                </a:cubicBezTo>
                <a:lnTo>
                  <a:pt x="640240" y="603643"/>
                </a:lnTo>
                <a:cubicBezTo>
                  <a:pt x="640240" y="534492"/>
                  <a:pt x="603379" y="474484"/>
                  <a:pt x="548657" y="440623"/>
                </a:cubicBezTo>
                <a:close/>
                <a:moveTo>
                  <a:pt x="251620" y="685939"/>
                </a:moveTo>
                <a:lnTo>
                  <a:pt x="192184" y="411619"/>
                </a:lnTo>
                <a:lnTo>
                  <a:pt x="263050" y="457339"/>
                </a:lnTo>
                <a:lnTo>
                  <a:pt x="297340" y="514489"/>
                </a:lnTo>
                <a:lnTo>
                  <a:pt x="251620" y="685939"/>
                </a:lnTo>
                <a:close/>
                <a:moveTo>
                  <a:pt x="388780" y="685939"/>
                </a:moveTo>
                <a:lnTo>
                  <a:pt x="343060" y="514489"/>
                </a:lnTo>
                <a:lnTo>
                  <a:pt x="377350" y="457339"/>
                </a:lnTo>
                <a:lnTo>
                  <a:pt x="448216" y="411619"/>
                </a:lnTo>
                <a:lnTo>
                  <a:pt x="388780" y="685939"/>
                </a:lnTo>
                <a:close/>
                <a:moveTo>
                  <a:pt x="448359" y="259458"/>
                </a:moveTo>
                <a:cubicBezTo>
                  <a:pt x="442787" y="276460"/>
                  <a:pt x="438358" y="294605"/>
                  <a:pt x="424785" y="307178"/>
                </a:cubicBezTo>
                <a:cubicBezTo>
                  <a:pt x="410354" y="320465"/>
                  <a:pt x="356205" y="339182"/>
                  <a:pt x="333345" y="271459"/>
                </a:cubicBezTo>
                <a:cubicBezTo>
                  <a:pt x="329344" y="259458"/>
                  <a:pt x="311342" y="259458"/>
                  <a:pt x="307199" y="271459"/>
                </a:cubicBezTo>
                <a:cubicBezTo>
                  <a:pt x="282910" y="343182"/>
                  <a:pt x="227189" y="317751"/>
                  <a:pt x="215759" y="307178"/>
                </a:cubicBezTo>
                <a:cubicBezTo>
                  <a:pt x="202186" y="294605"/>
                  <a:pt x="197614" y="276460"/>
                  <a:pt x="192184" y="259458"/>
                </a:cubicBezTo>
                <a:cubicBezTo>
                  <a:pt x="191041" y="255886"/>
                  <a:pt x="183183" y="251314"/>
                  <a:pt x="183183" y="251171"/>
                </a:cubicBezTo>
                <a:lnTo>
                  <a:pt x="183183" y="235740"/>
                </a:lnTo>
                <a:cubicBezTo>
                  <a:pt x="223617" y="240884"/>
                  <a:pt x="270337" y="244027"/>
                  <a:pt x="320343" y="244027"/>
                </a:cubicBezTo>
                <a:cubicBezTo>
                  <a:pt x="370349" y="244027"/>
                  <a:pt x="417070" y="241027"/>
                  <a:pt x="457503" y="235740"/>
                </a:cubicBezTo>
                <a:lnTo>
                  <a:pt x="457503" y="251171"/>
                </a:lnTo>
                <a:cubicBezTo>
                  <a:pt x="457360" y="251314"/>
                  <a:pt x="449502" y="255743"/>
                  <a:pt x="448359" y="259458"/>
                </a:cubicBezTo>
                <a:close/>
              </a:path>
            </a:pathLst>
          </a:custGeom>
          <a:solidFill>
            <a:srgbClr val="910830"/>
          </a:solidFill>
          <a:ln w="1424" cap="flat">
            <a:noFill/>
            <a:prstDash val="solid"/>
            <a:miter/>
          </a:ln>
        </p:spPr>
        <p:txBody>
          <a:bodyPr rtlCol="0" anchor="ctr"/>
          <a:lstStyle/>
          <a:p>
            <a:endParaRPr lang="en-GB"/>
          </a:p>
        </p:txBody>
      </p:sp>
      <p:sp>
        <p:nvSpPr>
          <p:cNvPr id="289" name="Grafik 285">
            <a:extLst>
              <a:ext uri="{FF2B5EF4-FFF2-40B4-BE49-F238E27FC236}">
                <a16:creationId xmlns:a16="http://schemas.microsoft.com/office/drawing/2014/main" id="{C36E0013-3033-47A5-AEBF-71BD123A7F1F}"/>
              </a:ext>
            </a:extLst>
          </p:cNvPr>
          <p:cNvSpPr/>
          <p:nvPr/>
        </p:nvSpPr>
        <p:spPr>
          <a:xfrm>
            <a:off x="6778673" y="1799574"/>
            <a:ext cx="702785" cy="562228"/>
          </a:xfrm>
          <a:custGeom>
            <a:avLst/>
            <a:gdLst>
              <a:gd name="connsiteX0" fmla="*/ 889272 w 914400"/>
              <a:gd name="connsiteY0" fmla="*/ 387495 h 731520"/>
              <a:gd name="connsiteX1" fmla="*/ 724680 w 914400"/>
              <a:gd name="connsiteY1" fmla="*/ 323201 h 731520"/>
              <a:gd name="connsiteX2" fmla="*/ 692962 w 914400"/>
              <a:gd name="connsiteY2" fmla="*/ 323201 h 731520"/>
              <a:gd name="connsiteX3" fmla="*/ 528370 w 914400"/>
              <a:gd name="connsiteY3" fmla="*/ 387495 h 731520"/>
              <a:gd name="connsiteX4" fmla="*/ 503081 w 914400"/>
              <a:gd name="connsiteY4" fmla="*/ 423071 h 731520"/>
              <a:gd name="connsiteX5" fmla="*/ 692962 w 914400"/>
              <a:gd name="connsiteY5" fmla="*/ 728680 h 731520"/>
              <a:gd name="connsiteX6" fmla="*/ 724680 w 914400"/>
              <a:gd name="connsiteY6" fmla="*/ 728680 h 731520"/>
              <a:gd name="connsiteX7" fmla="*/ 914561 w 914400"/>
              <a:gd name="connsiteY7" fmla="*/ 423071 h 731520"/>
              <a:gd name="connsiteX8" fmla="*/ 889272 w 914400"/>
              <a:gd name="connsiteY8" fmla="*/ 387495 h 731520"/>
              <a:gd name="connsiteX9" fmla="*/ 708821 w 914400"/>
              <a:gd name="connsiteY9" fmla="*/ 660815 h 731520"/>
              <a:gd name="connsiteX10" fmla="*/ 708821 w 914400"/>
              <a:gd name="connsiteY10" fmla="*/ 390638 h 731520"/>
              <a:gd name="connsiteX11" fmla="*/ 845266 w 914400"/>
              <a:gd name="connsiteY11" fmla="*/ 443931 h 731520"/>
              <a:gd name="connsiteX12" fmla="*/ 708821 w 914400"/>
              <a:gd name="connsiteY12" fmla="*/ 660815 h 731520"/>
              <a:gd name="connsiteX13" fmla="*/ 320201 w 914400"/>
              <a:gd name="connsiteY13" fmla="*/ 365921 h 731520"/>
              <a:gd name="connsiteX14" fmla="*/ 503081 w 914400"/>
              <a:gd name="connsiteY14" fmla="*/ 183041 h 731520"/>
              <a:gd name="connsiteX15" fmla="*/ 320201 w 914400"/>
              <a:gd name="connsiteY15" fmla="*/ 161 h 731520"/>
              <a:gd name="connsiteX16" fmla="*/ 137321 w 914400"/>
              <a:gd name="connsiteY16" fmla="*/ 183041 h 731520"/>
              <a:gd name="connsiteX17" fmla="*/ 320201 w 914400"/>
              <a:gd name="connsiteY17" fmla="*/ 365921 h 731520"/>
              <a:gd name="connsiteX18" fmla="*/ 457361 w 914400"/>
              <a:gd name="connsiteY18" fmla="*/ 423071 h 731520"/>
              <a:gd name="connsiteX19" fmla="*/ 458932 w 914400"/>
              <a:gd name="connsiteY19" fmla="*/ 412784 h 731520"/>
              <a:gd name="connsiteX20" fmla="*/ 448217 w 914400"/>
              <a:gd name="connsiteY20" fmla="*/ 411641 h 731520"/>
              <a:gd name="connsiteX21" fmla="*/ 424357 w 914400"/>
              <a:gd name="connsiteY21" fmla="*/ 411641 h 731520"/>
              <a:gd name="connsiteX22" fmla="*/ 320201 w 914400"/>
              <a:gd name="connsiteY22" fmla="*/ 434501 h 731520"/>
              <a:gd name="connsiteX23" fmla="*/ 216045 w 914400"/>
              <a:gd name="connsiteY23" fmla="*/ 411641 h 731520"/>
              <a:gd name="connsiteX24" fmla="*/ 192185 w 914400"/>
              <a:gd name="connsiteY24" fmla="*/ 411641 h 731520"/>
              <a:gd name="connsiteX25" fmla="*/ 161 w 914400"/>
              <a:gd name="connsiteY25" fmla="*/ 603665 h 731520"/>
              <a:gd name="connsiteX26" fmla="*/ 161 w 914400"/>
              <a:gd name="connsiteY26" fmla="*/ 663101 h 731520"/>
              <a:gd name="connsiteX27" fmla="*/ 68741 w 914400"/>
              <a:gd name="connsiteY27" fmla="*/ 731681 h 731520"/>
              <a:gd name="connsiteX28" fmla="*/ 571661 w 914400"/>
              <a:gd name="connsiteY28" fmla="*/ 731681 h 731520"/>
              <a:gd name="connsiteX29" fmla="*/ 599093 w 914400"/>
              <a:gd name="connsiteY29" fmla="*/ 725966 h 731520"/>
              <a:gd name="connsiteX30" fmla="*/ 457361 w 914400"/>
              <a:gd name="connsiteY30" fmla="*/ 42307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14400" h="731520">
                <a:moveTo>
                  <a:pt x="889272" y="387495"/>
                </a:moveTo>
                <a:lnTo>
                  <a:pt x="724680" y="323201"/>
                </a:lnTo>
                <a:cubicBezTo>
                  <a:pt x="718822" y="320915"/>
                  <a:pt x="706678" y="317915"/>
                  <a:pt x="692962" y="323201"/>
                </a:cubicBezTo>
                <a:lnTo>
                  <a:pt x="528370" y="387495"/>
                </a:lnTo>
                <a:cubicBezTo>
                  <a:pt x="513082" y="393496"/>
                  <a:pt x="503081" y="407497"/>
                  <a:pt x="503081" y="423071"/>
                </a:cubicBezTo>
                <a:cubicBezTo>
                  <a:pt x="503081" y="582519"/>
                  <a:pt x="601236" y="692819"/>
                  <a:pt x="692962" y="728680"/>
                </a:cubicBezTo>
                <a:cubicBezTo>
                  <a:pt x="706678" y="733967"/>
                  <a:pt x="718679" y="730966"/>
                  <a:pt x="724680" y="728680"/>
                </a:cubicBezTo>
                <a:cubicBezTo>
                  <a:pt x="797975" y="700105"/>
                  <a:pt x="914561" y="600950"/>
                  <a:pt x="914561" y="423071"/>
                </a:cubicBezTo>
                <a:cubicBezTo>
                  <a:pt x="914561" y="407497"/>
                  <a:pt x="904560" y="393496"/>
                  <a:pt x="889272" y="387495"/>
                </a:cubicBezTo>
                <a:close/>
                <a:moveTo>
                  <a:pt x="708821" y="660815"/>
                </a:moveTo>
                <a:lnTo>
                  <a:pt x="708821" y="390638"/>
                </a:lnTo>
                <a:lnTo>
                  <a:pt x="845266" y="443931"/>
                </a:lnTo>
                <a:cubicBezTo>
                  <a:pt x="837265" y="568375"/>
                  <a:pt x="758255" y="637383"/>
                  <a:pt x="708821" y="660815"/>
                </a:cubicBez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457361" y="423071"/>
                </a:moveTo>
                <a:cubicBezTo>
                  <a:pt x="457361" y="419499"/>
                  <a:pt x="458504" y="416213"/>
                  <a:pt x="458932" y="412784"/>
                </a:cubicBezTo>
                <a:cubicBezTo>
                  <a:pt x="455361" y="412641"/>
                  <a:pt x="451932" y="411641"/>
                  <a:pt x="448217" y="411641"/>
                </a:cubicBez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71661" y="731681"/>
                </a:lnTo>
                <a:cubicBezTo>
                  <a:pt x="581376" y="731681"/>
                  <a:pt x="590663" y="729538"/>
                  <a:pt x="599093" y="725966"/>
                </a:cubicBezTo>
                <a:cubicBezTo>
                  <a:pt x="521940" y="664672"/>
                  <a:pt x="457361" y="559231"/>
                  <a:pt x="457361" y="423071"/>
                </a:cubicBezTo>
                <a:close/>
              </a:path>
            </a:pathLst>
          </a:custGeom>
          <a:solidFill>
            <a:srgbClr val="910830"/>
          </a:solidFill>
          <a:ln w="1429" cap="flat">
            <a:noFill/>
            <a:prstDash val="solid"/>
            <a:miter/>
          </a:ln>
        </p:spPr>
        <p:txBody>
          <a:bodyPr rtlCol="0" anchor="ctr"/>
          <a:lstStyle/>
          <a:p>
            <a:endParaRPr lang="en-GB"/>
          </a:p>
        </p:txBody>
      </p:sp>
      <p:sp>
        <p:nvSpPr>
          <p:cNvPr id="290" name="Grafik 286">
            <a:extLst>
              <a:ext uri="{FF2B5EF4-FFF2-40B4-BE49-F238E27FC236}">
                <a16:creationId xmlns:a16="http://schemas.microsoft.com/office/drawing/2014/main" id="{FE74D866-6FCF-4D92-B8B3-578BB0E7C594}"/>
              </a:ext>
            </a:extLst>
          </p:cNvPr>
          <p:cNvSpPr/>
          <p:nvPr/>
        </p:nvSpPr>
        <p:spPr>
          <a:xfrm>
            <a:off x="580186" y="2361802"/>
            <a:ext cx="702785" cy="562228"/>
          </a:xfrm>
          <a:custGeom>
            <a:avLst/>
            <a:gdLst>
              <a:gd name="connsiteX0" fmla="*/ 905660 w 914400"/>
              <a:gd name="connsiteY0" fmla="*/ 654671 h 731520"/>
              <a:gd name="connsiteX1" fmla="*/ 517755 w 914400"/>
              <a:gd name="connsiteY1" fmla="*/ 354919 h 731520"/>
              <a:gd name="connsiteX2" fmla="*/ 640199 w 914400"/>
              <a:gd name="connsiteY2" fmla="*/ 183041 h 731520"/>
              <a:gd name="connsiteX3" fmla="*/ 457319 w 914400"/>
              <a:gd name="connsiteY3" fmla="*/ 161 h 731520"/>
              <a:gd name="connsiteX4" fmla="*/ 276010 w 914400"/>
              <a:gd name="connsiteY4" fmla="*/ 167896 h 731520"/>
              <a:gd name="connsiteX5" fmla="*/ 65127 w 914400"/>
              <a:gd name="connsiteY5" fmla="*/ 5018 h 731520"/>
              <a:gd name="connsiteX6" fmla="*/ 32980 w 914400"/>
              <a:gd name="connsiteY6" fmla="*/ 9019 h 731520"/>
              <a:gd name="connsiteX7" fmla="*/ 4976 w 914400"/>
              <a:gd name="connsiteY7" fmla="*/ 45023 h 731520"/>
              <a:gd name="connsiteX8" fmla="*/ 8977 w 914400"/>
              <a:gd name="connsiteY8" fmla="*/ 77027 h 731520"/>
              <a:gd name="connsiteX9" fmla="*/ 849653 w 914400"/>
              <a:gd name="connsiteY9" fmla="*/ 726680 h 731520"/>
              <a:gd name="connsiteX10" fmla="*/ 881800 w 914400"/>
              <a:gd name="connsiteY10" fmla="*/ 722680 h 731520"/>
              <a:gd name="connsiteX11" fmla="*/ 909804 w 914400"/>
              <a:gd name="connsiteY11" fmla="*/ 686532 h 731520"/>
              <a:gd name="connsiteX12" fmla="*/ 905660 w 914400"/>
              <a:gd name="connsiteY12" fmla="*/ 654671 h 731520"/>
              <a:gd name="connsiteX13" fmla="*/ 137279 w 914400"/>
              <a:gd name="connsiteY13" fmla="*/ 603665 h 731520"/>
              <a:gd name="connsiteX14" fmla="*/ 137279 w 914400"/>
              <a:gd name="connsiteY14" fmla="*/ 663101 h 731520"/>
              <a:gd name="connsiteX15" fmla="*/ 205859 w 914400"/>
              <a:gd name="connsiteY15" fmla="*/ 731681 h 731520"/>
              <a:gd name="connsiteX16" fmla="*/ 706207 w 914400"/>
              <a:gd name="connsiteY16" fmla="*/ 731681 h 731520"/>
              <a:gd name="connsiteX17" fmla="*/ 296441 w 914400"/>
              <a:gd name="connsiteY17" fmla="*/ 414927 h 731520"/>
              <a:gd name="connsiteX18" fmla="*/ 137279 w 914400"/>
              <a:gd name="connsiteY18" fmla="*/ 60366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4400" h="731520">
                <a:moveTo>
                  <a:pt x="905660" y="654671"/>
                </a:moveTo>
                <a:lnTo>
                  <a:pt x="517755" y="354919"/>
                </a:lnTo>
                <a:cubicBezTo>
                  <a:pt x="588907" y="329773"/>
                  <a:pt x="640199" y="262765"/>
                  <a:pt x="640199" y="183041"/>
                </a:cubicBezTo>
                <a:cubicBezTo>
                  <a:pt x="640199" y="82028"/>
                  <a:pt x="558331" y="161"/>
                  <a:pt x="457319" y="161"/>
                </a:cubicBezTo>
                <a:cubicBezTo>
                  <a:pt x="361450" y="161"/>
                  <a:pt x="283726" y="74170"/>
                  <a:pt x="276010" y="167896"/>
                </a:cubicBezTo>
                <a:lnTo>
                  <a:pt x="65127" y="5018"/>
                </a:lnTo>
                <a:cubicBezTo>
                  <a:pt x="55126" y="-2697"/>
                  <a:pt x="40838" y="-982"/>
                  <a:pt x="32980" y="9019"/>
                </a:cubicBezTo>
                <a:lnTo>
                  <a:pt x="4976" y="45023"/>
                </a:lnTo>
                <a:cubicBezTo>
                  <a:pt x="-2739" y="55025"/>
                  <a:pt x="-1024" y="69312"/>
                  <a:pt x="8977" y="77027"/>
                </a:cubicBezTo>
                <a:lnTo>
                  <a:pt x="849653" y="726680"/>
                </a:lnTo>
                <a:cubicBezTo>
                  <a:pt x="859655" y="734395"/>
                  <a:pt x="873942" y="732681"/>
                  <a:pt x="881800" y="722680"/>
                </a:cubicBezTo>
                <a:lnTo>
                  <a:pt x="909804" y="686532"/>
                </a:lnTo>
                <a:cubicBezTo>
                  <a:pt x="917519" y="676817"/>
                  <a:pt x="915662" y="662386"/>
                  <a:pt x="905660" y="654671"/>
                </a:cubicBezTo>
                <a:close/>
                <a:moveTo>
                  <a:pt x="137279" y="603665"/>
                </a:moveTo>
                <a:lnTo>
                  <a:pt x="137279" y="663101"/>
                </a:lnTo>
                <a:cubicBezTo>
                  <a:pt x="137279" y="700963"/>
                  <a:pt x="167997" y="731681"/>
                  <a:pt x="205859" y="731681"/>
                </a:cubicBezTo>
                <a:lnTo>
                  <a:pt x="706207" y="731681"/>
                </a:lnTo>
                <a:lnTo>
                  <a:pt x="296441" y="414927"/>
                </a:lnTo>
                <a:cubicBezTo>
                  <a:pt x="206144" y="430643"/>
                  <a:pt x="137279" y="508796"/>
                  <a:pt x="137279" y="603665"/>
                </a:cubicBezTo>
                <a:close/>
              </a:path>
            </a:pathLst>
          </a:custGeom>
          <a:solidFill>
            <a:srgbClr val="910830"/>
          </a:solidFill>
          <a:ln w="1429" cap="flat">
            <a:noFill/>
            <a:prstDash val="solid"/>
            <a:miter/>
          </a:ln>
        </p:spPr>
        <p:txBody>
          <a:bodyPr rtlCol="0" anchor="ctr"/>
          <a:lstStyle/>
          <a:p>
            <a:endParaRPr lang="en-GB"/>
          </a:p>
        </p:txBody>
      </p:sp>
      <p:sp>
        <p:nvSpPr>
          <p:cNvPr id="291" name="Grafik 287">
            <a:extLst>
              <a:ext uri="{FF2B5EF4-FFF2-40B4-BE49-F238E27FC236}">
                <a16:creationId xmlns:a16="http://schemas.microsoft.com/office/drawing/2014/main" id="{A588DAD6-258E-4619-AD95-3E1D2A0AB0F8}"/>
              </a:ext>
            </a:extLst>
          </p:cNvPr>
          <p:cNvSpPr/>
          <p:nvPr/>
        </p:nvSpPr>
        <p:spPr>
          <a:xfrm>
            <a:off x="1308560" y="2361802"/>
            <a:ext cx="702785" cy="562228"/>
          </a:xfrm>
          <a:custGeom>
            <a:avLst/>
            <a:gdLst>
              <a:gd name="connsiteX0" fmla="*/ 901130 w 914400"/>
              <a:gd name="connsiteY0" fmla="*/ 521512 h 731520"/>
              <a:gd name="connsiteX1" fmla="*/ 772114 w 914400"/>
              <a:gd name="connsiteY1" fmla="*/ 392638 h 731520"/>
              <a:gd name="connsiteX2" fmla="*/ 707392 w 914400"/>
              <a:gd name="connsiteY2" fmla="*/ 365921 h 731520"/>
              <a:gd name="connsiteX3" fmla="*/ 594092 w 914400"/>
              <a:gd name="connsiteY3" fmla="*/ 365921 h 731520"/>
              <a:gd name="connsiteX4" fmla="*/ 548372 w 914400"/>
              <a:gd name="connsiteY4" fmla="*/ 411641 h 731520"/>
              <a:gd name="connsiteX5" fmla="*/ 548372 w 914400"/>
              <a:gd name="connsiteY5" fmla="*/ 524798 h 731520"/>
              <a:gd name="connsiteX6" fmla="*/ 575090 w 914400"/>
              <a:gd name="connsiteY6" fmla="*/ 589377 h 731520"/>
              <a:gd name="connsiteX7" fmla="*/ 704106 w 914400"/>
              <a:gd name="connsiteY7" fmla="*/ 718251 h 731520"/>
              <a:gd name="connsiteX8" fmla="*/ 768828 w 914400"/>
              <a:gd name="connsiteY8" fmla="*/ 718251 h 731520"/>
              <a:gd name="connsiteX9" fmla="*/ 900988 w 914400"/>
              <a:gd name="connsiteY9" fmla="*/ 586091 h 731520"/>
              <a:gd name="connsiteX10" fmla="*/ 901130 w 914400"/>
              <a:gd name="connsiteY10" fmla="*/ 521512 h 731520"/>
              <a:gd name="connsiteX11" fmla="*/ 639955 w 914400"/>
              <a:gd name="connsiteY11" fmla="*/ 491508 h 731520"/>
              <a:gd name="connsiteX12" fmla="*/ 605665 w 914400"/>
              <a:gd name="connsiteY12" fmla="*/ 457218 h 731520"/>
              <a:gd name="connsiteX13" fmla="*/ 639955 w 914400"/>
              <a:gd name="connsiteY13" fmla="*/ 422928 h 731520"/>
              <a:gd name="connsiteX14" fmla="*/ 674245 w 914400"/>
              <a:gd name="connsiteY14" fmla="*/ 457218 h 731520"/>
              <a:gd name="connsiteX15" fmla="*/ 639955 w 914400"/>
              <a:gd name="connsiteY15" fmla="*/ 491508 h 731520"/>
              <a:gd name="connsiteX16" fmla="*/ 320201 w 914400"/>
              <a:gd name="connsiteY16" fmla="*/ 365778 h 731520"/>
              <a:gd name="connsiteX17" fmla="*/ 503081 w 914400"/>
              <a:gd name="connsiteY17" fmla="*/ 182898 h 731520"/>
              <a:gd name="connsiteX18" fmla="*/ 320201 w 914400"/>
              <a:gd name="connsiteY18" fmla="*/ 161 h 731520"/>
              <a:gd name="connsiteX19" fmla="*/ 137321 w 914400"/>
              <a:gd name="connsiteY19" fmla="*/ 183041 h 731520"/>
              <a:gd name="connsiteX20" fmla="*/ 320201 w 914400"/>
              <a:gd name="connsiteY20" fmla="*/ 365778 h 731520"/>
              <a:gd name="connsiteX21" fmla="*/ 502795 w 914400"/>
              <a:gd name="connsiteY21" fmla="*/ 524655 h 731520"/>
              <a:gd name="connsiteX22" fmla="*/ 502795 w 914400"/>
              <a:gd name="connsiteY22" fmla="*/ 420213 h 731520"/>
              <a:gd name="connsiteX23" fmla="*/ 448217 w 914400"/>
              <a:gd name="connsiteY23" fmla="*/ 411355 h 731520"/>
              <a:gd name="connsiteX24" fmla="*/ 424357 w 914400"/>
              <a:gd name="connsiteY24" fmla="*/ 411355 h 731520"/>
              <a:gd name="connsiteX25" fmla="*/ 320201 w 914400"/>
              <a:gd name="connsiteY25" fmla="*/ 434215 h 731520"/>
              <a:gd name="connsiteX26" fmla="*/ 216045 w 914400"/>
              <a:gd name="connsiteY26" fmla="*/ 411355 h 731520"/>
              <a:gd name="connsiteX27" fmla="*/ 192185 w 914400"/>
              <a:gd name="connsiteY27" fmla="*/ 411355 h 731520"/>
              <a:gd name="connsiteX28" fmla="*/ 161 w 914400"/>
              <a:gd name="connsiteY28" fmla="*/ 603522 h 731520"/>
              <a:gd name="connsiteX29" fmla="*/ 161 w 914400"/>
              <a:gd name="connsiteY29" fmla="*/ 662958 h 731520"/>
              <a:gd name="connsiteX30" fmla="*/ 68741 w 914400"/>
              <a:gd name="connsiteY30" fmla="*/ 731538 h 731520"/>
              <a:gd name="connsiteX31" fmla="*/ 571661 w 914400"/>
              <a:gd name="connsiteY31" fmla="*/ 731538 h 731520"/>
              <a:gd name="connsiteX32" fmla="*/ 625810 w 914400"/>
              <a:gd name="connsiteY32" fmla="*/ 704535 h 731520"/>
              <a:gd name="connsiteX33" fmla="*/ 542943 w 914400"/>
              <a:gd name="connsiteY33" fmla="*/ 621667 h 731520"/>
              <a:gd name="connsiteX34" fmla="*/ 502795 w 914400"/>
              <a:gd name="connsiteY34" fmla="*/ 52465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914400" h="731520">
                <a:moveTo>
                  <a:pt x="901130" y="521512"/>
                </a:moveTo>
                <a:lnTo>
                  <a:pt x="772114" y="392638"/>
                </a:lnTo>
                <a:cubicBezTo>
                  <a:pt x="754969" y="375493"/>
                  <a:pt x="731681" y="365921"/>
                  <a:pt x="707392" y="365921"/>
                </a:cubicBezTo>
                <a:lnTo>
                  <a:pt x="594092" y="365921"/>
                </a:lnTo>
                <a:cubicBezTo>
                  <a:pt x="568803" y="365921"/>
                  <a:pt x="548372" y="386352"/>
                  <a:pt x="548372" y="411641"/>
                </a:cubicBezTo>
                <a:lnTo>
                  <a:pt x="548372" y="524798"/>
                </a:lnTo>
                <a:cubicBezTo>
                  <a:pt x="548372" y="549087"/>
                  <a:pt x="557945" y="572232"/>
                  <a:pt x="575090" y="589377"/>
                </a:cubicBezTo>
                <a:lnTo>
                  <a:pt x="704106" y="718251"/>
                </a:lnTo>
                <a:cubicBezTo>
                  <a:pt x="721965" y="736110"/>
                  <a:pt x="750969" y="736110"/>
                  <a:pt x="768828" y="718251"/>
                </a:cubicBezTo>
                <a:lnTo>
                  <a:pt x="900988" y="586091"/>
                </a:lnTo>
                <a:cubicBezTo>
                  <a:pt x="918990" y="568232"/>
                  <a:pt x="918990" y="539371"/>
                  <a:pt x="901130" y="521512"/>
                </a:cubicBezTo>
                <a:close/>
                <a:moveTo>
                  <a:pt x="639955" y="491508"/>
                </a:moveTo>
                <a:cubicBezTo>
                  <a:pt x="620953" y="491508"/>
                  <a:pt x="605665" y="476220"/>
                  <a:pt x="605665" y="457218"/>
                </a:cubicBezTo>
                <a:cubicBezTo>
                  <a:pt x="605665" y="438216"/>
                  <a:pt x="620953" y="422928"/>
                  <a:pt x="639955" y="422928"/>
                </a:cubicBezTo>
                <a:cubicBezTo>
                  <a:pt x="658957" y="422928"/>
                  <a:pt x="674245" y="438216"/>
                  <a:pt x="674245" y="457218"/>
                </a:cubicBezTo>
                <a:cubicBezTo>
                  <a:pt x="674245" y="476077"/>
                  <a:pt x="658957" y="491508"/>
                  <a:pt x="639955" y="491508"/>
                </a:cubicBezTo>
                <a:close/>
                <a:moveTo>
                  <a:pt x="320201" y="365778"/>
                </a:moveTo>
                <a:cubicBezTo>
                  <a:pt x="421213" y="365778"/>
                  <a:pt x="503081" y="283911"/>
                  <a:pt x="503081" y="182898"/>
                </a:cubicBezTo>
                <a:cubicBezTo>
                  <a:pt x="503081" y="82028"/>
                  <a:pt x="421213" y="161"/>
                  <a:pt x="320201" y="161"/>
                </a:cubicBezTo>
                <a:cubicBezTo>
                  <a:pt x="219188" y="161"/>
                  <a:pt x="137321" y="82028"/>
                  <a:pt x="137321" y="183041"/>
                </a:cubicBezTo>
                <a:cubicBezTo>
                  <a:pt x="137321" y="283911"/>
                  <a:pt x="219188" y="365778"/>
                  <a:pt x="320201" y="365778"/>
                </a:cubicBezTo>
                <a:close/>
                <a:moveTo>
                  <a:pt x="502795" y="524655"/>
                </a:moveTo>
                <a:lnTo>
                  <a:pt x="502795" y="420213"/>
                </a:lnTo>
                <a:cubicBezTo>
                  <a:pt x="485364" y="415070"/>
                  <a:pt x="467219" y="411355"/>
                  <a:pt x="448217" y="411355"/>
                </a:cubicBezTo>
                <a:lnTo>
                  <a:pt x="424357" y="411355"/>
                </a:lnTo>
                <a:cubicBezTo>
                  <a:pt x="392638" y="425928"/>
                  <a:pt x="357348" y="434215"/>
                  <a:pt x="320201" y="434215"/>
                </a:cubicBezTo>
                <a:cubicBezTo>
                  <a:pt x="283053" y="434215"/>
                  <a:pt x="247906" y="425928"/>
                  <a:pt x="216045" y="411355"/>
                </a:cubicBezTo>
                <a:lnTo>
                  <a:pt x="192185" y="411355"/>
                </a:lnTo>
                <a:cubicBezTo>
                  <a:pt x="86171" y="411498"/>
                  <a:pt x="161" y="497509"/>
                  <a:pt x="161" y="603522"/>
                </a:cubicBezTo>
                <a:lnTo>
                  <a:pt x="161" y="662958"/>
                </a:lnTo>
                <a:cubicBezTo>
                  <a:pt x="161" y="700820"/>
                  <a:pt x="30879" y="731538"/>
                  <a:pt x="68741" y="731538"/>
                </a:cubicBezTo>
                <a:lnTo>
                  <a:pt x="571661" y="731538"/>
                </a:lnTo>
                <a:cubicBezTo>
                  <a:pt x="593806" y="731538"/>
                  <a:pt x="613237" y="720822"/>
                  <a:pt x="625810" y="704535"/>
                </a:cubicBezTo>
                <a:lnTo>
                  <a:pt x="542943" y="621667"/>
                </a:lnTo>
                <a:cubicBezTo>
                  <a:pt x="517082" y="595807"/>
                  <a:pt x="502795" y="561374"/>
                  <a:pt x="502795" y="524655"/>
                </a:cubicBezTo>
                <a:close/>
              </a:path>
            </a:pathLst>
          </a:custGeom>
          <a:solidFill>
            <a:srgbClr val="910830"/>
          </a:solidFill>
          <a:ln w="1429" cap="flat">
            <a:noFill/>
            <a:prstDash val="solid"/>
            <a:miter/>
          </a:ln>
        </p:spPr>
        <p:txBody>
          <a:bodyPr rtlCol="0" anchor="ctr"/>
          <a:lstStyle/>
          <a:p>
            <a:endParaRPr lang="en-GB"/>
          </a:p>
        </p:txBody>
      </p:sp>
      <p:sp>
        <p:nvSpPr>
          <p:cNvPr id="292" name="Grafik 288">
            <a:extLst>
              <a:ext uri="{FF2B5EF4-FFF2-40B4-BE49-F238E27FC236}">
                <a16:creationId xmlns:a16="http://schemas.microsoft.com/office/drawing/2014/main" id="{8E9925A7-1610-477B-9C6C-1D9244CD6D8C}"/>
              </a:ext>
            </a:extLst>
          </p:cNvPr>
          <p:cNvSpPr/>
          <p:nvPr/>
        </p:nvSpPr>
        <p:spPr>
          <a:xfrm>
            <a:off x="8583116" y="2361802"/>
            <a:ext cx="491949" cy="562228"/>
          </a:xfrm>
          <a:custGeom>
            <a:avLst/>
            <a:gdLst>
              <a:gd name="connsiteX0" fmla="*/ 320200 w 640080"/>
              <a:gd name="connsiteY0" fmla="*/ 365920 h 731520"/>
              <a:gd name="connsiteX1" fmla="*/ 503080 w 640080"/>
              <a:gd name="connsiteY1" fmla="*/ 183040 h 731520"/>
              <a:gd name="connsiteX2" fmla="*/ 320200 w 640080"/>
              <a:gd name="connsiteY2" fmla="*/ 160 h 731520"/>
              <a:gd name="connsiteX3" fmla="*/ 137320 w 640080"/>
              <a:gd name="connsiteY3" fmla="*/ 183040 h 731520"/>
              <a:gd name="connsiteX4" fmla="*/ 320200 w 640080"/>
              <a:gd name="connsiteY4" fmla="*/ 365920 h 731520"/>
              <a:gd name="connsiteX5" fmla="*/ 457075 w 640080"/>
              <a:gd name="connsiteY5" fmla="*/ 412498 h 731520"/>
              <a:gd name="connsiteX6" fmla="*/ 388780 w 640080"/>
              <a:gd name="connsiteY6" fmla="*/ 685960 h 731520"/>
              <a:gd name="connsiteX7" fmla="*/ 343060 w 640080"/>
              <a:gd name="connsiteY7" fmla="*/ 491650 h 731520"/>
              <a:gd name="connsiteX8" fmla="*/ 388780 w 640080"/>
              <a:gd name="connsiteY8" fmla="*/ 411640 h 731520"/>
              <a:gd name="connsiteX9" fmla="*/ 251620 w 640080"/>
              <a:gd name="connsiteY9" fmla="*/ 411640 h 731520"/>
              <a:gd name="connsiteX10" fmla="*/ 297340 w 640080"/>
              <a:gd name="connsiteY10" fmla="*/ 491650 h 731520"/>
              <a:gd name="connsiteX11" fmla="*/ 251620 w 640080"/>
              <a:gd name="connsiteY11" fmla="*/ 685960 h 731520"/>
              <a:gd name="connsiteX12" fmla="*/ 183326 w 640080"/>
              <a:gd name="connsiteY12" fmla="*/ 412498 h 731520"/>
              <a:gd name="connsiteX13" fmla="*/ 160 w 640080"/>
              <a:gd name="connsiteY13" fmla="*/ 603664 h 731520"/>
              <a:gd name="connsiteX14" fmla="*/ 160 w 640080"/>
              <a:gd name="connsiteY14" fmla="*/ 663100 h 731520"/>
              <a:gd name="connsiteX15" fmla="*/ 68740 w 640080"/>
              <a:gd name="connsiteY15" fmla="*/ 731680 h 731520"/>
              <a:gd name="connsiteX16" fmla="*/ 571660 w 640080"/>
              <a:gd name="connsiteY16" fmla="*/ 731680 h 731520"/>
              <a:gd name="connsiteX17" fmla="*/ 640240 w 640080"/>
              <a:gd name="connsiteY17" fmla="*/ 663100 h 731520"/>
              <a:gd name="connsiteX18" fmla="*/ 640240 w 640080"/>
              <a:gd name="connsiteY18" fmla="*/ 603664 h 731520"/>
              <a:gd name="connsiteX19" fmla="*/ 457075 w 640080"/>
              <a:gd name="connsiteY19" fmla="*/ 41249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40080" h="731520">
                <a:moveTo>
                  <a:pt x="320200" y="365920"/>
                </a:moveTo>
                <a:cubicBezTo>
                  <a:pt x="421213" y="365920"/>
                  <a:pt x="503080" y="284053"/>
                  <a:pt x="503080" y="183040"/>
                </a:cubicBezTo>
                <a:cubicBezTo>
                  <a:pt x="503080" y="82028"/>
                  <a:pt x="421213" y="160"/>
                  <a:pt x="320200" y="160"/>
                </a:cubicBezTo>
                <a:cubicBezTo>
                  <a:pt x="219188" y="160"/>
                  <a:pt x="137320" y="82028"/>
                  <a:pt x="137320" y="183040"/>
                </a:cubicBezTo>
                <a:cubicBezTo>
                  <a:pt x="137320" y="284053"/>
                  <a:pt x="219188" y="365920"/>
                  <a:pt x="320200" y="365920"/>
                </a:cubicBezTo>
                <a:close/>
                <a:moveTo>
                  <a:pt x="457075" y="412498"/>
                </a:moveTo>
                <a:lnTo>
                  <a:pt x="388780" y="685960"/>
                </a:lnTo>
                <a:lnTo>
                  <a:pt x="343060" y="491650"/>
                </a:lnTo>
                <a:lnTo>
                  <a:pt x="388780" y="411640"/>
                </a:lnTo>
                <a:lnTo>
                  <a:pt x="251620" y="411640"/>
                </a:lnTo>
                <a:lnTo>
                  <a:pt x="297340" y="491650"/>
                </a:lnTo>
                <a:lnTo>
                  <a:pt x="251620" y="685960"/>
                </a:lnTo>
                <a:lnTo>
                  <a:pt x="183326" y="412498"/>
                </a:lnTo>
                <a:cubicBezTo>
                  <a:pt x="81456" y="417355"/>
                  <a:pt x="160" y="500651"/>
                  <a:pt x="160" y="603664"/>
                </a:cubicBezTo>
                <a:lnTo>
                  <a:pt x="160" y="663100"/>
                </a:lnTo>
                <a:cubicBezTo>
                  <a:pt x="160" y="700962"/>
                  <a:pt x="30878" y="731680"/>
                  <a:pt x="68740" y="731680"/>
                </a:cubicBezTo>
                <a:lnTo>
                  <a:pt x="571660" y="731680"/>
                </a:lnTo>
                <a:cubicBezTo>
                  <a:pt x="609522" y="731680"/>
                  <a:pt x="640240" y="700962"/>
                  <a:pt x="640240" y="663100"/>
                </a:cubicBezTo>
                <a:lnTo>
                  <a:pt x="640240" y="603664"/>
                </a:lnTo>
                <a:cubicBezTo>
                  <a:pt x="640240" y="500651"/>
                  <a:pt x="558944" y="417355"/>
                  <a:pt x="457075" y="412498"/>
                </a:cubicBezTo>
                <a:close/>
              </a:path>
            </a:pathLst>
          </a:custGeom>
          <a:solidFill>
            <a:srgbClr val="910830"/>
          </a:solidFill>
          <a:ln w="1424" cap="flat">
            <a:noFill/>
            <a:prstDash val="solid"/>
            <a:miter/>
          </a:ln>
        </p:spPr>
        <p:txBody>
          <a:bodyPr rtlCol="0" anchor="ctr"/>
          <a:lstStyle/>
          <a:p>
            <a:endParaRPr lang="en-GB"/>
          </a:p>
        </p:txBody>
      </p:sp>
      <p:sp>
        <p:nvSpPr>
          <p:cNvPr id="293" name="Grafik 289">
            <a:extLst>
              <a:ext uri="{FF2B5EF4-FFF2-40B4-BE49-F238E27FC236}">
                <a16:creationId xmlns:a16="http://schemas.microsoft.com/office/drawing/2014/main" id="{FCE53E1F-E67C-424E-B64A-6979CAF413D0}"/>
              </a:ext>
            </a:extLst>
          </p:cNvPr>
          <p:cNvSpPr/>
          <p:nvPr/>
        </p:nvSpPr>
        <p:spPr>
          <a:xfrm>
            <a:off x="2036967" y="2361802"/>
            <a:ext cx="702785" cy="562228"/>
          </a:xfrm>
          <a:custGeom>
            <a:avLst/>
            <a:gdLst>
              <a:gd name="connsiteX0" fmla="*/ 842552 w 914400"/>
              <a:gd name="connsiteY0" fmla="*/ 343061 h 731520"/>
              <a:gd name="connsiteX1" fmla="*/ 907703 w 914400"/>
              <a:gd name="connsiteY1" fmla="*/ 277910 h 731520"/>
              <a:gd name="connsiteX2" fmla="*/ 907703 w 914400"/>
              <a:gd name="connsiteY2" fmla="*/ 245334 h 731520"/>
              <a:gd name="connsiteX3" fmla="*/ 875127 w 914400"/>
              <a:gd name="connsiteY3" fmla="*/ 212759 h 731520"/>
              <a:gd name="connsiteX4" fmla="*/ 842552 w 914400"/>
              <a:gd name="connsiteY4" fmla="*/ 212759 h 731520"/>
              <a:gd name="connsiteX5" fmla="*/ 777401 w 914400"/>
              <a:gd name="connsiteY5" fmla="*/ 277910 h 731520"/>
              <a:gd name="connsiteX6" fmla="*/ 712250 w 914400"/>
              <a:gd name="connsiteY6" fmla="*/ 212759 h 731520"/>
              <a:gd name="connsiteX7" fmla="*/ 679674 w 914400"/>
              <a:gd name="connsiteY7" fmla="*/ 212759 h 731520"/>
              <a:gd name="connsiteX8" fmla="*/ 647099 w 914400"/>
              <a:gd name="connsiteY8" fmla="*/ 245334 h 731520"/>
              <a:gd name="connsiteX9" fmla="*/ 647099 w 914400"/>
              <a:gd name="connsiteY9" fmla="*/ 277910 h 731520"/>
              <a:gd name="connsiteX10" fmla="*/ 712250 w 914400"/>
              <a:gd name="connsiteY10" fmla="*/ 343061 h 731520"/>
              <a:gd name="connsiteX11" fmla="*/ 647099 w 914400"/>
              <a:gd name="connsiteY11" fmla="*/ 408212 h 731520"/>
              <a:gd name="connsiteX12" fmla="*/ 647099 w 914400"/>
              <a:gd name="connsiteY12" fmla="*/ 440787 h 731520"/>
              <a:gd name="connsiteX13" fmla="*/ 679674 w 914400"/>
              <a:gd name="connsiteY13" fmla="*/ 473363 h 731520"/>
              <a:gd name="connsiteX14" fmla="*/ 712250 w 914400"/>
              <a:gd name="connsiteY14" fmla="*/ 473363 h 731520"/>
              <a:gd name="connsiteX15" fmla="*/ 777401 w 914400"/>
              <a:gd name="connsiteY15" fmla="*/ 408212 h 731520"/>
              <a:gd name="connsiteX16" fmla="*/ 842552 w 914400"/>
              <a:gd name="connsiteY16" fmla="*/ 473363 h 731520"/>
              <a:gd name="connsiteX17" fmla="*/ 875127 w 914400"/>
              <a:gd name="connsiteY17" fmla="*/ 473363 h 731520"/>
              <a:gd name="connsiteX18" fmla="*/ 907703 w 914400"/>
              <a:gd name="connsiteY18" fmla="*/ 440787 h 731520"/>
              <a:gd name="connsiteX19" fmla="*/ 907703 w 914400"/>
              <a:gd name="connsiteY19" fmla="*/ 408212 h 731520"/>
              <a:gd name="connsiteX20" fmla="*/ 842552 w 914400"/>
              <a:gd name="connsiteY20" fmla="*/ 343061 h 731520"/>
              <a:gd name="connsiteX21" fmla="*/ 320201 w 914400"/>
              <a:gd name="connsiteY21" fmla="*/ 365921 h 731520"/>
              <a:gd name="connsiteX22" fmla="*/ 503081 w 914400"/>
              <a:gd name="connsiteY22" fmla="*/ 183041 h 731520"/>
              <a:gd name="connsiteX23" fmla="*/ 320201 w 914400"/>
              <a:gd name="connsiteY23" fmla="*/ 161 h 731520"/>
              <a:gd name="connsiteX24" fmla="*/ 137321 w 914400"/>
              <a:gd name="connsiteY24" fmla="*/ 183041 h 731520"/>
              <a:gd name="connsiteX25" fmla="*/ 320201 w 914400"/>
              <a:gd name="connsiteY25" fmla="*/ 365921 h 731520"/>
              <a:gd name="connsiteX26" fmla="*/ 448217 w 914400"/>
              <a:gd name="connsiteY26" fmla="*/ 411641 h 731520"/>
              <a:gd name="connsiteX27" fmla="*/ 424357 w 914400"/>
              <a:gd name="connsiteY27" fmla="*/ 411641 h 731520"/>
              <a:gd name="connsiteX28" fmla="*/ 320201 w 914400"/>
              <a:gd name="connsiteY28" fmla="*/ 434501 h 731520"/>
              <a:gd name="connsiteX29" fmla="*/ 216045 w 914400"/>
              <a:gd name="connsiteY29" fmla="*/ 411641 h 731520"/>
              <a:gd name="connsiteX30" fmla="*/ 192185 w 914400"/>
              <a:gd name="connsiteY30" fmla="*/ 411641 h 731520"/>
              <a:gd name="connsiteX31" fmla="*/ 161 w 914400"/>
              <a:gd name="connsiteY31" fmla="*/ 603665 h 731520"/>
              <a:gd name="connsiteX32" fmla="*/ 161 w 914400"/>
              <a:gd name="connsiteY32" fmla="*/ 663101 h 731520"/>
              <a:gd name="connsiteX33" fmla="*/ 68741 w 914400"/>
              <a:gd name="connsiteY33" fmla="*/ 731681 h 731520"/>
              <a:gd name="connsiteX34" fmla="*/ 571661 w 914400"/>
              <a:gd name="connsiteY34" fmla="*/ 731681 h 731520"/>
              <a:gd name="connsiteX35" fmla="*/ 640241 w 914400"/>
              <a:gd name="connsiteY35" fmla="*/ 663101 h 731520"/>
              <a:gd name="connsiteX36" fmla="*/ 640241 w 914400"/>
              <a:gd name="connsiteY36" fmla="*/ 603665 h 731520"/>
              <a:gd name="connsiteX37" fmla="*/ 448217 w 914400"/>
              <a:gd name="connsiteY37" fmla="*/ 41164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14400" h="731520">
                <a:moveTo>
                  <a:pt x="842552" y="343061"/>
                </a:moveTo>
                <a:lnTo>
                  <a:pt x="907703" y="277910"/>
                </a:lnTo>
                <a:cubicBezTo>
                  <a:pt x="916704" y="268909"/>
                  <a:pt x="916704" y="254335"/>
                  <a:pt x="907703" y="245334"/>
                </a:cubicBezTo>
                <a:lnTo>
                  <a:pt x="875127" y="212759"/>
                </a:lnTo>
                <a:cubicBezTo>
                  <a:pt x="866126" y="203758"/>
                  <a:pt x="851553" y="203758"/>
                  <a:pt x="842552" y="212759"/>
                </a:cubicBezTo>
                <a:lnTo>
                  <a:pt x="777401" y="277910"/>
                </a:lnTo>
                <a:lnTo>
                  <a:pt x="712250" y="212759"/>
                </a:lnTo>
                <a:cubicBezTo>
                  <a:pt x="703249" y="203758"/>
                  <a:pt x="688675" y="203758"/>
                  <a:pt x="679674" y="212759"/>
                </a:cubicBezTo>
                <a:lnTo>
                  <a:pt x="647099" y="245334"/>
                </a:lnTo>
                <a:cubicBezTo>
                  <a:pt x="638098" y="254335"/>
                  <a:pt x="638098" y="268909"/>
                  <a:pt x="647099" y="277910"/>
                </a:cubicBezTo>
                <a:lnTo>
                  <a:pt x="712250" y="343061"/>
                </a:lnTo>
                <a:lnTo>
                  <a:pt x="647099" y="408212"/>
                </a:lnTo>
                <a:cubicBezTo>
                  <a:pt x="638098" y="417213"/>
                  <a:pt x="638098" y="431786"/>
                  <a:pt x="647099" y="440787"/>
                </a:cubicBezTo>
                <a:lnTo>
                  <a:pt x="679674" y="473363"/>
                </a:lnTo>
                <a:cubicBezTo>
                  <a:pt x="688675" y="482364"/>
                  <a:pt x="703249" y="482364"/>
                  <a:pt x="712250" y="473363"/>
                </a:cubicBezTo>
                <a:lnTo>
                  <a:pt x="777401" y="408212"/>
                </a:lnTo>
                <a:lnTo>
                  <a:pt x="842552" y="473363"/>
                </a:lnTo>
                <a:cubicBezTo>
                  <a:pt x="851553" y="482364"/>
                  <a:pt x="866126" y="482364"/>
                  <a:pt x="875127" y="473363"/>
                </a:cubicBezTo>
                <a:lnTo>
                  <a:pt x="907703" y="440787"/>
                </a:lnTo>
                <a:cubicBezTo>
                  <a:pt x="916704" y="431786"/>
                  <a:pt x="916704" y="417213"/>
                  <a:pt x="907703" y="408212"/>
                </a:cubicBezTo>
                <a:lnTo>
                  <a:pt x="842552" y="343061"/>
                </a:lnTo>
                <a:close/>
                <a:moveTo>
                  <a:pt x="320201" y="365921"/>
                </a:moveTo>
                <a:cubicBezTo>
                  <a:pt x="421213" y="365921"/>
                  <a:pt x="503081" y="284053"/>
                  <a:pt x="503081" y="183041"/>
                </a:cubicBezTo>
                <a:cubicBezTo>
                  <a:pt x="503081" y="82028"/>
                  <a:pt x="421213" y="161"/>
                  <a:pt x="320201" y="161"/>
                </a:cubicBezTo>
                <a:cubicBezTo>
                  <a:pt x="219188" y="161"/>
                  <a:pt x="137321" y="82028"/>
                  <a:pt x="137321" y="183041"/>
                </a:cubicBezTo>
                <a:cubicBezTo>
                  <a:pt x="137321" y="284053"/>
                  <a:pt x="219188" y="365921"/>
                  <a:pt x="320201" y="365921"/>
                </a:cubicBezTo>
                <a:close/>
                <a:moveTo>
                  <a:pt x="448217" y="411641"/>
                </a:moveTo>
                <a:lnTo>
                  <a:pt x="424357" y="411641"/>
                </a:lnTo>
                <a:cubicBezTo>
                  <a:pt x="392638" y="426214"/>
                  <a:pt x="357348" y="434501"/>
                  <a:pt x="320201" y="434501"/>
                </a:cubicBezTo>
                <a:cubicBezTo>
                  <a:pt x="283053" y="434501"/>
                  <a:pt x="247906" y="426214"/>
                  <a:pt x="216045" y="411641"/>
                </a:cubicBezTo>
                <a:lnTo>
                  <a:pt x="192185" y="411641"/>
                </a:lnTo>
                <a:cubicBezTo>
                  <a:pt x="86171" y="411641"/>
                  <a:pt x="161" y="497652"/>
                  <a:pt x="161" y="603665"/>
                </a:cubicBezTo>
                <a:lnTo>
                  <a:pt x="161" y="663101"/>
                </a:lnTo>
                <a:cubicBezTo>
                  <a:pt x="161" y="700963"/>
                  <a:pt x="30879" y="731681"/>
                  <a:pt x="68741" y="731681"/>
                </a:cubicBezTo>
                <a:lnTo>
                  <a:pt x="571661" y="731681"/>
                </a:lnTo>
                <a:cubicBezTo>
                  <a:pt x="609523" y="731681"/>
                  <a:pt x="640241" y="700963"/>
                  <a:pt x="640241" y="663101"/>
                </a:cubicBezTo>
                <a:lnTo>
                  <a:pt x="640241" y="603665"/>
                </a:lnTo>
                <a:cubicBezTo>
                  <a:pt x="640241" y="497652"/>
                  <a:pt x="554230" y="411641"/>
                  <a:pt x="448217" y="411641"/>
                </a:cubicBezTo>
                <a:close/>
              </a:path>
            </a:pathLst>
          </a:custGeom>
          <a:solidFill>
            <a:srgbClr val="910830"/>
          </a:solidFill>
          <a:ln w="1429" cap="flat">
            <a:noFill/>
            <a:prstDash val="solid"/>
            <a:miter/>
          </a:ln>
        </p:spPr>
        <p:txBody>
          <a:bodyPr rtlCol="0" anchor="ctr"/>
          <a:lstStyle/>
          <a:p>
            <a:endParaRPr lang="en-GB"/>
          </a:p>
        </p:txBody>
      </p:sp>
      <p:sp>
        <p:nvSpPr>
          <p:cNvPr id="294" name="Grafik 290">
            <a:extLst>
              <a:ext uri="{FF2B5EF4-FFF2-40B4-BE49-F238E27FC236}">
                <a16:creationId xmlns:a16="http://schemas.microsoft.com/office/drawing/2014/main" id="{85722676-B52D-426D-B333-6B97292DD1AE}"/>
              </a:ext>
            </a:extLst>
          </p:cNvPr>
          <p:cNvSpPr/>
          <p:nvPr/>
        </p:nvSpPr>
        <p:spPr>
          <a:xfrm>
            <a:off x="9100688" y="2361801"/>
            <a:ext cx="456810" cy="562228"/>
          </a:xfrm>
          <a:custGeom>
            <a:avLst/>
            <a:gdLst>
              <a:gd name="connsiteX0" fmla="*/ 297197 w 594360"/>
              <a:gd name="connsiteY0" fmla="*/ 21879 h 731520"/>
              <a:gd name="connsiteX1" fmla="*/ 320200 w 594360"/>
              <a:gd name="connsiteY1" fmla="*/ 205902 h 731520"/>
              <a:gd name="connsiteX2" fmla="*/ 221759 w 594360"/>
              <a:gd name="connsiteY2" fmla="*/ 355349 h 731520"/>
              <a:gd name="connsiteX3" fmla="*/ 240190 w 594360"/>
              <a:gd name="connsiteY3" fmla="*/ 695534 h 731520"/>
              <a:gd name="connsiteX4" fmla="*/ 205900 w 594360"/>
              <a:gd name="connsiteY4" fmla="*/ 731682 h 731520"/>
              <a:gd name="connsiteX5" fmla="*/ 114460 w 594360"/>
              <a:gd name="connsiteY5" fmla="*/ 731682 h 731520"/>
              <a:gd name="connsiteX6" fmla="*/ 80170 w 594360"/>
              <a:gd name="connsiteY6" fmla="*/ 695534 h 731520"/>
              <a:gd name="connsiteX7" fmla="*/ 98601 w 594360"/>
              <a:gd name="connsiteY7" fmla="*/ 355349 h 731520"/>
              <a:gd name="connsiteX8" fmla="*/ 160 w 594360"/>
              <a:gd name="connsiteY8" fmla="*/ 205902 h 731520"/>
              <a:gd name="connsiteX9" fmla="*/ 23163 w 594360"/>
              <a:gd name="connsiteY9" fmla="*/ 21879 h 731520"/>
              <a:gd name="connsiteX10" fmla="*/ 91600 w 594360"/>
              <a:gd name="connsiteY10" fmla="*/ 23450 h 731520"/>
              <a:gd name="connsiteX11" fmla="*/ 91600 w 594360"/>
              <a:gd name="connsiteY11" fmla="*/ 225190 h 731520"/>
              <a:gd name="connsiteX12" fmla="*/ 114460 w 594360"/>
              <a:gd name="connsiteY12" fmla="*/ 225190 h 731520"/>
              <a:gd name="connsiteX13" fmla="*/ 125890 w 594360"/>
              <a:gd name="connsiteY13" fmla="*/ 22593 h 731520"/>
              <a:gd name="connsiteX14" fmla="*/ 194327 w 594360"/>
              <a:gd name="connsiteY14" fmla="*/ 22593 h 731520"/>
              <a:gd name="connsiteX15" fmla="*/ 205757 w 594360"/>
              <a:gd name="connsiteY15" fmla="*/ 225190 h 731520"/>
              <a:gd name="connsiteX16" fmla="*/ 228617 w 594360"/>
              <a:gd name="connsiteY16" fmla="*/ 225190 h 731520"/>
              <a:gd name="connsiteX17" fmla="*/ 228617 w 594360"/>
              <a:gd name="connsiteY17" fmla="*/ 23450 h 731520"/>
              <a:gd name="connsiteX18" fmla="*/ 297197 w 594360"/>
              <a:gd name="connsiteY18" fmla="*/ 21879 h 731520"/>
              <a:gd name="connsiteX19" fmla="*/ 467504 w 594360"/>
              <a:gd name="connsiteY19" fmla="*/ 430073 h 731520"/>
              <a:gd name="connsiteX20" fmla="*/ 446073 w 594360"/>
              <a:gd name="connsiteY20" fmla="*/ 694534 h 731520"/>
              <a:gd name="connsiteX21" fmla="*/ 480220 w 594360"/>
              <a:gd name="connsiteY21" fmla="*/ 731682 h 731520"/>
              <a:gd name="connsiteX22" fmla="*/ 560230 w 594360"/>
              <a:gd name="connsiteY22" fmla="*/ 731682 h 731520"/>
              <a:gd name="connsiteX23" fmla="*/ 594520 w 594360"/>
              <a:gd name="connsiteY23" fmla="*/ 697392 h 731520"/>
              <a:gd name="connsiteX24" fmla="*/ 594520 w 594360"/>
              <a:gd name="connsiteY24" fmla="*/ 34452 h 731520"/>
              <a:gd name="connsiteX25" fmla="*/ 560230 w 594360"/>
              <a:gd name="connsiteY25" fmla="*/ 162 h 731520"/>
              <a:gd name="connsiteX26" fmla="*/ 467504 w 594360"/>
              <a:gd name="connsiteY26" fmla="*/ 430073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94360" h="731520">
                <a:moveTo>
                  <a:pt x="297197" y="21879"/>
                </a:moveTo>
                <a:cubicBezTo>
                  <a:pt x="298340" y="28594"/>
                  <a:pt x="320200" y="156896"/>
                  <a:pt x="320200" y="205902"/>
                </a:cubicBezTo>
                <a:cubicBezTo>
                  <a:pt x="320200" y="280625"/>
                  <a:pt x="280480" y="333918"/>
                  <a:pt x="221759" y="355349"/>
                </a:cubicBezTo>
                <a:lnTo>
                  <a:pt x="240190" y="695534"/>
                </a:lnTo>
                <a:cubicBezTo>
                  <a:pt x="241190" y="715108"/>
                  <a:pt x="225616" y="731682"/>
                  <a:pt x="205900" y="731682"/>
                </a:cubicBezTo>
                <a:lnTo>
                  <a:pt x="114460" y="731682"/>
                </a:lnTo>
                <a:cubicBezTo>
                  <a:pt x="94886" y="731682"/>
                  <a:pt x="79170" y="715251"/>
                  <a:pt x="80170" y="695534"/>
                </a:cubicBezTo>
                <a:lnTo>
                  <a:pt x="98601" y="355349"/>
                </a:lnTo>
                <a:cubicBezTo>
                  <a:pt x="39736" y="333918"/>
                  <a:pt x="160" y="280483"/>
                  <a:pt x="160" y="205902"/>
                </a:cubicBezTo>
                <a:cubicBezTo>
                  <a:pt x="160" y="156753"/>
                  <a:pt x="22020" y="28594"/>
                  <a:pt x="23163" y="21879"/>
                </a:cubicBezTo>
                <a:cubicBezTo>
                  <a:pt x="27735" y="-7125"/>
                  <a:pt x="87885" y="-7554"/>
                  <a:pt x="91600" y="23450"/>
                </a:cubicBezTo>
                <a:lnTo>
                  <a:pt x="91600" y="225190"/>
                </a:lnTo>
                <a:cubicBezTo>
                  <a:pt x="93457" y="230048"/>
                  <a:pt x="113174" y="229762"/>
                  <a:pt x="114460" y="225190"/>
                </a:cubicBezTo>
                <a:cubicBezTo>
                  <a:pt x="116460" y="189042"/>
                  <a:pt x="125747" y="26308"/>
                  <a:pt x="125890" y="22593"/>
                </a:cubicBezTo>
                <a:cubicBezTo>
                  <a:pt x="130605" y="-7125"/>
                  <a:pt x="189755" y="-7125"/>
                  <a:pt x="194327" y="22593"/>
                </a:cubicBezTo>
                <a:cubicBezTo>
                  <a:pt x="194613" y="26451"/>
                  <a:pt x="203757" y="189042"/>
                  <a:pt x="205757" y="225190"/>
                </a:cubicBezTo>
                <a:cubicBezTo>
                  <a:pt x="207043" y="229762"/>
                  <a:pt x="226902" y="230048"/>
                  <a:pt x="228617" y="225190"/>
                </a:cubicBezTo>
                <a:lnTo>
                  <a:pt x="228617" y="23450"/>
                </a:lnTo>
                <a:cubicBezTo>
                  <a:pt x="232332" y="-7411"/>
                  <a:pt x="292625" y="-7125"/>
                  <a:pt x="297197" y="21879"/>
                </a:cubicBezTo>
                <a:close/>
                <a:moveTo>
                  <a:pt x="467504" y="430073"/>
                </a:moveTo>
                <a:lnTo>
                  <a:pt x="446073" y="694534"/>
                </a:lnTo>
                <a:cubicBezTo>
                  <a:pt x="444358" y="714537"/>
                  <a:pt x="460217" y="731682"/>
                  <a:pt x="480220" y="731682"/>
                </a:cubicBezTo>
                <a:lnTo>
                  <a:pt x="560230" y="731682"/>
                </a:lnTo>
                <a:cubicBezTo>
                  <a:pt x="579232" y="731682"/>
                  <a:pt x="594520" y="716394"/>
                  <a:pt x="594520" y="697392"/>
                </a:cubicBezTo>
                <a:lnTo>
                  <a:pt x="594520" y="34452"/>
                </a:lnTo>
                <a:cubicBezTo>
                  <a:pt x="594520" y="15592"/>
                  <a:pt x="579232" y="162"/>
                  <a:pt x="560230" y="162"/>
                </a:cubicBezTo>
                <a:cubicBezTo>
                  <a:pt x="442358" y="162"/>
                  <a:pt x="243904" y="255194"/>
                  <a:pt x="467504" y="430073"/>
                </a:cubicBezTo>
                <a:close/>
              </a:path>
            </a:pathLst>
          </a:custGeom>
          <a:solidFill>
            <a:srgbClr val="910830"/>
          </a:solidFill>
          <a:ln w="1420" cap="flat">
            <a:noFill/>
            <a:prstDash val="solid"/>
            <a:miter/>
          </a:ln>
        </p:spPr>
        <p:txBody>
          <a:bodyPr rtlCol="0" anchor="ctr"/>
          <a:lstStyle/>
          <a:p>
            <a:endParaRPr lang="en-GB"/>
          </a:p>
        </p:txBody>
      </p:sp>
      <p:sp>
        <p:nvSpPr>
          <p:cNvPr id="295" name="Grafik 291">
            <a:extLst>
              <a:ext uri="{FF2B5EF4-FFF2-40B4-BE49-F238E27FC236}">
                <a16:creationId xmlns:a16="http://schemas.microsoft.com/office/drawing/2014/main" id="{E238D4C0-5180-46A0-8FE6-7F902EF893D2}"/>
              </a:ext>
            </a:extLst>
          </p:cNvPr>
          <p:cNvSpPr/>
          <p:nvPr/>
        </p:nvSpPr>
        <p:spPr>
          <a:xfrm>
            <a:off x="6266831" y="2361786"/>
            <a:ext cx="562228" cy="562228"/>
          </a:xfrm>
          <a:custGeom>
            <a:avLst/>
            <a:gdLst>
              <a:gd name="connsiteX0" fmla="*/ 686133 w 731520"/>
              <a:gd name="connsiteY0" fmla="*/ 45758 h 731520"/>
              <a:gd name="connsiteX1" fmla="*/ 360664 w 731520"/>
              <a:gd name="connsiteY1" fmla="*/ 86478 h 731520"/>
              <a:gd name="connsiteX2" fmla="*/ 319516 w 731520"/>
              <a:gd name="connsiteY2" fmla="*/ 315649 h 731520"/>
              <a:gd name="connsiteX3" fmla="*/ 13049 w 731520"/>
              <a:gd name="connsiteY3" fmla="*/ 590541 h 731520"/>
              <a:gd name="connsiteX4" fmla="*/ 11620 w 731520"/>
              <a:gd name="connsiteY4" fmla="*/ 646976 h 731520"/>
              <a:gd name="connsiteX5" fmla="*/ 84915 w 731520"/>
              <a:gd name="connsiteY5" fmla="*/ 720271 h 731520"/>
              <a:gd name="connsiteX6" fmla="*/ 141351 w 731520"/>
              <a:gd name="connsiteY6" fmla="*/ 718699 h 731520"/>
              <a:gd name="connsiteX7" fmla="*/ 416242 w 731520"/>
              <a:gd name="connsiteY7" fmla="*/ 412375 h 731520"/>
              <a:gd name="connsiteX8" fmla="*/ 645414 w 731520"/>
              <a:gd name="connsiteY8" fmla="*/ 371227 h 731520"/>
              <a:gd name="connsiteX9" fmla="*/ 686133 w 731520"/>
              <a:gd name="connsiteY9" fmla="*/ 45758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1520" h="731520">
                <a:moveTo>
                  <a:pt x="686133" y="45758"/>
                </a:moveTo>
                <a:cubicBezTo>
                  <a:pt x="607552" y="-32966"/>
                  <a:pt x="450532" y="-3534"/>
                  <a:pt x="360664" y="86478"/>
                </a:cubicBezTo>
                <a:cubicBezTo>
                  <a:pt x="290226" y="156915"/>
                  <a:pt x="281940" y="243640"/>
                  <a:pt x="319516" y="315649"/>
                </a:cubicBezTo>
                <a:lnTo>
                  <a:pt x="13049" y="590541"/>
                </a:lnTo>
                <a:cubicBezTo>
                  <a:pt x="-3525" y="605543"/>
                  <a:pt x="-4239" y="631260"/>
                  <a:pt x="11620" y="646976"/>
                </a:cubicBezTo>
                <a:lnTo>
                  <a:pt x="84915" y="720271"/>
                </a:lnTo>
                <a:cubicBezTo>
                  <a:pt x="100631" y="735987"/>
                  <a:pt x="126492" y="735273"/>
                  <a:pt x="141351" y="718699"/>
                </a:cubicBezTo>
                <a:lnTo>
                  <a:pt x="416242" y="412375"/>
                </a:lnTo>
                <a:cubicBezTo>
                  <a:pt x="488251" y="449952"/>
                  <a:pt x="574976" y="441665"/>
                  <a:pt x="645414" y="371227"/>
                </a:cubicBezTo>
                <a:cubicBezTo>
                  <a:pt x="735425" y="281359"/>
                  <a:pt x="764857" y="124339"/>
                  <a:pt x="686133" y="45758"/>
                </a:cubicBezTo>
                <a:close/>
              </a:path>
            </a:pathLst>
          </a:custGeom>
          <a:solidFill>
            <a:srgbClr val="910830"/>
          </a:solidFill>
          <a:ln w="1414" cap="flat">
            <a:noFill/>
            <a:prstDash val="solid"/>
            <a:miter/>
          </a:ln>
        </p:spPr>
        <p:txBody>
          <a:bodyPr rtlCol="0" anchor="ctr"/>
          <a:lstStyle/>
          <a:p>
            <a:endParaRPr lang="en-GB"/>
          </a:p>
        </p:txBody>
      </p:sp>
      <p:sp>
        <p:nvSpPr>
          <p:cNvPr id="296" name="Grafik 292">
            <a:extLst>
              <a:ext uri="{FF2B5EF4-FFF2-40B4-BE49-F238E27FC236}">
                <a16:creationId xmlns:a16="http://schemas.microsoft.com/office/drawing/2014/main" id="{88F45786-D6E9-48DF-81B8-ACA4B8762F69}"/>
              </a:ext>
            </a:extLst>
          </p:cNvPr>
          <p:cNvSpPr/>
          <p:nvPr/>
        </p:nvSpPr>
        <p:spPr>
          <a:xfrm>
            <a:off x="6854705" y="2361803"/>
            <a:ext cx="562228" cy="562228"/>
          </a:xfrm>
          <a:custGeom>
            <a:avLst/>
            <a:gdLst>
              <a:gd name="connsiteX0" fmla="*/ 731679 w 731520"/>
              <a:gd name="connsiteY0" fmla="*/ 183039 h 731520"/>
              <a:gd name="connsiteX1" fmla="*/ 731679 w 731520"/>
              <a:gd name="connsiteY1" fmla="*/ 45879 h 731520"/>
              <a:gd name="connsiteX2" fmla="*/ 685959 w 731520"/>
              <a:gd name="connsiteY2" fmla="*/ 159 h 731520"/>
              <a:gd name="connsiteX3" fmla="*/ 548799 w 731520"/>
              <a:gd name="connsiteY3" fmla="*/ 159 h 731520"/>
              <a:gd name="connsiteX4" fmla="*/ 503079 w 731520"/>
              <a:gd name="connsiteY4" fmla="*/ 45879 h 731520"/>
              <a:gd name="connsiteX5" fmla="*/ 228759 w 731520"/>
              <a:gd name="connsiteY5" fmla="*/ 45879 h 731520"/>
              <a:gd name="connsiteX6" fmla="*/ 183039 w 731520"/>
              <a:gd name="connsiteY6" fmla="*/ 159 h 731520"/>
              <a:gd name="connsiteX7" fmla="*/ 45879 w 731520"/>
              <a:gd name="connsiteY7" fmla="*/ 159 h 731520"/>
              <a:gd name="connsiteX8" fmla="*/ 159 w 731520"/>
              <a:gd name="connsiteY8" fmla="*/ 45879 h 731520"/>
              <a:gd name="connsiteX9" fmla="*/ 159 w 731520"/>
              <a:gd name="connsiteY9" fmla="*/ 183039 h 731520"/>
              <a:gd name="connsiteX10" fmla="*/ 45879 w 731520"/>
              <a:gd name="connsiteY10" fmla="*/ 228759 h 731520"/>
              <a:gd name="connsiteX11" fmla="*/ 45879 w 731520"/>
              <a:gd name="connsiteY11" fmla="*/ 503079 h 731520"/>
              <a:gd name="connsiteX12" fmla="*/ 159 w 731520"/>
              <a:gd name="connsiteY12" fmla="*/ 548799 h 731520"/>
              <a:gd name="connsiteX13" fmla="*/ 159 w 731520"/>
              <a:gd name="connsiteY13" fmla="*/ 685959 h 731520"/>
              <a:gd name="connsiteX14" fmla="*/ 45879 w 731520"/>
              <a:gd name="connsiteY14" fmla="*/ 731679 h 731520"/>
              <a:gd name="connsiteX15" fmla="*/ 183039 w 731520"/>
              <a:gd name="connsiteY15" fmla="*/ 731679 h 731520"/>
              <a:gd name="connsiteX16" fmla="*/ 228759 w 731520"/>
              <a:gd name="connsiteY16" fmla="*/ 685959 h 731520"/>
              <a:gd name="connsiteX17" fmla="*/ 503079 w 731520"/>
              <a:gd name="connsiteY17" fmla="*/ 685959 h 731520"/>
              <a:gd name="connsiteX18" fmla="*/ 548799 w 731520"/>
              <a:gd name="connsiteY18" fmla="*/ 731679 h 731520"/>
              <a:gd name="connsiteX19" fmla="*/ 685959 w 731520"/>
              <a:gd name="connsiteY19" fmla="*/ 731679 h 731520"/>
              <a:gd name="connsiteX20" fmla="*/ 731679 w 731520"/>
              <a:gd name="connsiteY20" fmla="*/ 685959 h 731520"/>
              <a:gd name="connsiteX21" fmla="*/ 731679 w 731520"/>
              <a:gd name="connsiteY21" fmla="*/ 548799 h 731520"/>
              <a:gd name="connsiteX22" fmla="*/ 685959 w 731520"/>
              <a:gd name="connsiteY22" fmla="*/ 503079 h 731520"/>
              <a:gd name="connsiteX23" fmla="*/ 685959 w 731520"/>
              <a:gd name="connsiteY23" fmla="*/ 228759 h 731520"/>
              <a:gd name="connsiteX24" fmla="*/ 731679 w 731520"/>
              <a:gd name="connsiteY24" fmla="*/ 183039 h 731520"/>
              <a:gd name="connsiteX25" fmla="*/ 594519 w 731520"/>
              <a:gd name="connsiteY25" fmla="*/ 91599 h 731520"/>
              <a:gd name="connsiteX26" fmla="*/ 640239 w 731520"/>
              <a:gd name="connsiteY26" fmla="*/ 91599 h 731520"/>
              <a:gd name="connsiteX27" fmla="*/ 640239 w 731520"/>
              <a:gd name="connsiteY27" fmla="*/ 137319 h 731520"/>
              <a:gd name="connsiteX28" fmla="*/ 594519 w 731520"/>
              <a:gd name="connsiteY28" fmla="*/ 137319 h 731520"/>
              <a:gd name="connsiteX29" fmla="*/ 594519 w 731520"/>
              <a:gd name="connsiteY29" fmla="*/ 91599 h 731520"/>
              <a:gd name="connsiteX30" fmla="*/ 91599 w 731520"/>
              <a:gd name="connsiteY30" fmla="*/ 91599 h 731520"/>
              <a:gd name="connsiteX31" fmla="*/ 137319 w 731520"/>
              <a:gd name="connsiteY31" fmla="*/ 91599 h 731520"/>
              <a:gd name="connsiteX32" fmla="*/ 137319 w 731520"/>
              <a:gd name="connsiteY32" fmla="*/ 137319 h 731520"/>
              <a:gd name="connsiteX33" fmla="*/ 91599 w 731520"/>
              <a:gd name="connsiteY33" fmla="*/ 137319 h 731520"/>
              <a:gd name="connsiteX34" fmla="*/ 91599 w 731520"/>
              <a:gd name="connsiteY34" fmla="*/ 91599 h 731520"/>
              <a:gd name="connsiteX35" fmla="*/ 137319 w 731520"/>
              <a:gd name="connsiteY35" fmla="*/ 640239 h 731520"/>
              <a:gd name="connsiteX36" fmla="*/ 91599 w 731520"/>
              <a:gd name="connsiteY36" fmla="*/ 640239 h 731520"/>
              <a:gd name="connsiteX37" fmla="*/ 91599 w 731520"/>
              <a:gd name="connsiteY37" fmla="*/ 594519 h 731520"/>
              <a:gd name="connsiteX38" fmla="*/ 137319 w 731520"/>
              <a:gd name="connsiteY38" fmla="*/ 594519 h 731520"/>
              <a:gd name="connsiteX39" fmla="*/ 137319 w 731520"/>
              <a:gd name="connsiteY39" fmla="*/ 640239 h 731520"/>
              <a:gd name="connsiteX40" fmla="*/ 640239 w 731520"/>
              <a:gd name="connsiteY40" fmla="*/ 640239 h 731520"/>
              <a:gd name="connsiteX41" fmla="*/ 594519 w 731520"/>
              <a:gd name="connsiteY41" fmla="*/ 640239 h 731520"/>
              <a:gd name="connsiteX42" fmla="*/ 594519 w 731520"/>
              <a:gd name="connsiteY42" fmla="*/ 594519 h 731520"/>
              <a:gd name="connsiteX43" fmla="*/ 640239 w 731520"/>
              <a:gd name="connsiteY43" fmla="*/ 594519 h 731520"/>
              <a:gd name="connsiteX44" fmla="*/ 640239 w 731520"/>
              <a:gd name="connsiteY44" fmla="*/ 640239 h 731520"/>
              <a:gd name="connsiteX45" fmla="*/ 594519 w 731520"/>
              <a:gd name="connsiteY45" fmla="*/ 503079 h 731520"/>
              <a:gd name="connsiteX46" fmla="*/ 548799 w 731520"/>
              <a:gd name="connsiteY46" fmla="*/ 503079 h 731520"/>
              <a:gd name="connsiteX47" fmla="*/ 503079 w 731520"/>
              <a:gd name="connsiteY47" fmla="*/ 548799 h 731520"/>
              <a:gd name="connsiteX48" fmla="*/ 503079 w 731520"/>
              <a:gd name="connsiteY48" fmla="*/ 594519 h 731520"/>
              <a:gd name="connsiteX49" fmla="*/ 228759 w 731520"/>
              <a:gd name="connsiteY49" fmla="*/ 594519 h 731520"/>
              <a:gd name="connsiteX50" fmla="*/ 228759 w 731520"/>
              <a:gd name="connsiteY50" fmla="*/ 548799 h 731520"/>
              <a:gd name="connsiteX51" fmla="*/ 183039 w 731520"/>
              <a:gd name="connsiteY51" fmla="*/ 503079 h 731520"/>
              <a:gd name="connsiteX52" fmla="*/ 137319 w 731520"/>
              <a:gd name="connsiteY52" fmla="*/ 503079 h 731520"/>
              <a:gd name="connsiteX53" fmla="*/ 137319 w 731520"/>
              <a:gd name="connsiteY53" fmla="*/ 228759 h 731520"/>
              <a:gd name="connsiteX54" fmla="*/ 183039 w 731520"/>
              <a:gd name="connsiteY54" fmla="*/ 228759 h 731520"/>
              <a:gd name="connsiteX55" fmla="*/ 228759 w 731520"/>
              <a:gd name="connsiteY55" fmla="*/ 183039 h 731520"/>
              <a:gd name="connsiteX56" fmla="*/ 228759 w 731520"/>
              <a:gd name="connsiteY56" fmla="*/ 137319 h 731520"/>
              <a:gd name="connsiteX57" fmla="*/ 503079 w 731520"/>
              <a:gd name="connsiteY57" fmla="*/ 137319 h 731520"/>
              <a:gd name="connsiteX58" fmla="*/ 503079 w 731520"/>
              <a:gd name="connsiteY58" fmla="*/ 183039 h 731520"/>
              <a:gd name="connsiteX59" fmla="*/ 548799 w 731520"/>
              <a:gd name="connsiteY59" fmla="*/ 228759 h 731520"/>
              <a:gd name="connsiteX60" fmla="*/ 594519 w 731520"/>
              <a:gd name="connsiteY60" fmla="*/ 228759 h 731520"/>
              <a:gd name="connsiteX61" fmla="*/ 594519 w 731520"/>
              <a:gd name="connsiteY61"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731520" h="731520">
                <a:moveTo>
                  <a:pt x="731679" y="183039"/>
                </a:moveTo>
                <a:lnTo>
                  <a:pt x="731679" y="45879"/>
                </a:lnTo>
                <a:cubicBezTo>
                  <a:pt x="731679" y="20633"/>
                  <a:pt x="711205" y="159"/>
                  <a:pt x="685959" y="159"/>
                </a:cubicBezTo>
                <a:lnTo>
                  <a:pt x="548799" y="159"/>
                </a:lnTo>
                <a:cubicBezTo>
                  <a:pt x="523553" y="159"/>
                  <a:pt x="503079" y="20633"/>
                  <a:pt x="503079" y="45879"/>
                </a:cubicBezTo>
                <a:lnTo>
                  <a:pt x="228759" y="45879"/>
                </a:lnTo>
                <a:cubicBezTo>
                  <a:pt x="228759" y="20633"/>
                  <a:pt x="208285" y="159"/>
                  <a:pt x="183039" y="159"/>
                </a:cubicBezTo>
                <a:lnTo>
                  <a:pt x="45879" y="159"/>
                </a:lnTo>
                <a:cubicBezTo>
                  <a:pt x="20633" y="159"/>
                  <a:pt x="159" y="20633"/>
                  <a:pt x="159" y="45879"/>
                </a:cubicBezTo>
                <a:lnTo>
                  <a:pt x="159" y="183039"/>
                </a:lnTo>
                <a:cubicBezTo>
                  <a:pt x="159" y="208285"/>
                  <a:pt x="20633" y="228759"/>
                  <a:pt x="45879" y="228759"/>
                </a:cubicBezTo>
                <a:lnTo>
                  <a:pt x="45879" y="503079"/>
                </a:lnTo>
                <a:cubicBezTo>
                  <a:pt x="20633" y="503079"/>
                  <a:pt x="159" y="523553"/>
                  <a:pt x="159" y="548799"/>
                </a:cubicBezTo>
                <a:lnTo>
                  <a:pt x="159" y="685959"/>
                </a:lnTo>
                <a:cubicBezTo>
                  <a:pt x="159" y="711205"/>
                  <a:pt x="20633" y="731679"/>
                  <a:pt x="45879" y="731679"/>
                </a:cubicBezTo>
                <a:lnTo>
                  <a:pt x="183039" y="731679"/>
                </a:lnTo>
                <a:cubicBezTo>
                  <a:pt x="208285" y="731679"/>
                  <a:pt x="228759" y="711205"/>
                  <a:pt x="228759" y="685959"/>
                </a:cubicBezTo>
                <a:lnTo>
                  <a:pt x="503079" y="685959"/>
                </a:lnTo>
                <a:cubicBezTo>
                  <a:pt x="503079" y="711205"/>
                  <a:pt x="523553" y="731679"/>
                  <a:pt x="548799" y="731679"/>
                </a:cubicBezTo>
                <a:lnTo>
                  <a:pt x="685959" y="731679"/>
                </a:lnTo>
                <a:cubicBezTo>
                  <a:pt x="711205" y="731679"/>
                  <a:pt x="731679" y="711205"/>
                  <a:pt x="731679" y="685959"/>
                </a:cubicBezTo>
                <a:lnTo>
                  <a:pt x="731679" y="548799"/>
                </a:lnTo>
                <a:cubicBezTo>
                  <a:pt x="731679" y="523553"/>
                  <a:pt x="711205" y="503079"/>
                  <a:pt x="685959" y="503079"/>
                </a:cubicBezTo>
                <a:lnTo>
                  <a:pt x="685959" y="228759"/>
                </a:lnTo>
                <a:cubicBezTo>
                  <a:pt x="711205" y="228759"/>
                  <a:pt x="731679" y="208285"/>
                  <a:pt x="731679" y="183039"/>
                </a:cubicBezTo>
                <a:close/>
                <a:moveTo>
                  <a:pt x="594519" y="91599"/>
                </a:moveTo>
                <a:lnTo>
                  <a:pt x="640239" y="91599"/>
                </a:lnTo>
                <a:lnTo>
                  <a:pt x="640239" y="137319"/>
                </a:lnTo>
                <a:lnTo>
                  <a:pt x="594519" y="137319"/>
                </a:lnTo>
                <a:lnTo>
                  <a:pt x="594519" y="91599"/>
                </a:lnTo>
                <a:close/>
                <a:moveTo>
                  <a:pt x="91599" y="91599"/>
                </a:moveTo>
                <a:lnTo>
                  <a:pt x="137319" y="91599"/>
                </a:lnTo>
                <a:lnTo>
                  <a:pt x="137319" y="137319"/>
                </a:lnTo>
                <a:lnTo>
                  <a:pt x="91599" y="137319"/>
                </a:lnTo>
                <a:lnTo>
                  <a:pt x="91599" y="91599"/>
                </a:lnTo>
                <a:close/>
                <a:moveTo>
                  <a:pt x="137319" y="640239"/>
                </a:moveTo>
                <a:lnTo>
                  <a:pt x="91599" y="640239"/>
                </a:lnTo>
                <a:lnTo>
                  <a:pt x="91599" y="594519"/>
                </a:lnTo>
                <a:lnTo>
                  <a:pt x="137319" y="594519"/>
                </a:lnTo>
                <a:lnTo>
                  <a:pt x="137319" y="640239"/>
                </a:lnTo>
                <a:close/>
                <a:moveTo>
                  <a:pt x="640239" y="640239"/>
                </a:moveTo>
                <a:lnTo>
                  <a:pt x="594519" y="640239"/>
                </a:lnTo>
                <a:lnTo>
                  <a:pt x="594519" y="594519"/>
                </a:lnTo>
                <a:lnTo>
                  <a:pt x="640239" y="594519"/>
                </a:lnTo>
                <a:lnTo>
                  <a:pt x="640239" y="640239"/>
                </a:lnTo>
                <a:close/>
                <a:moveTo>
                  <a:pt x="594519" y="503079"/>
                </a:moveTo>
                <a:lnTo>
                  <a:pt x="548799" y="503079"/>
                </a:lnTo>
                <a:cubicBezTo>
                  <a:pt x="523553" y="503079"/>
                  <a:pt x="503079" y="523553"/>
                  <a:pt x="503079" y="548799"/>
                </a:cubicBezTo>
                <a:lnTo>
                  <a:pt x="503079" y="594519"/>
                </a:lnTo>
                <a:lnTo>
                  <a:pt x="228759" y="594519"/>
                </a:lnTo>
                <a:lnTo>
                  <a:pt x="228759" y="548799"/>
                </a:lnTo>
                <a:cubicBezTo>
                  <a:pt x="228759" y="523553"/>
                  <a:pt x="208285" y="503079"/>
                  <a:pt x="183039" y="503079"/>
                </a:cubicBezTo>
                <a:lnTo>
                  <a:pt x="137319" y="503079"/>
                </a:lnTo>
                <a:lnTo>
                  <a:pt x="137319" y="228759"/>
                </a:lnTo>
                <a:lnTo>
                  <a:pt x="183039" y="228759"/>
                </a:lnTo>
                <a:cubicBezTo>
                  <a:pt x="208285" y="228759"/>
                  <a:pt x="228759" y="208285"/>
                  <a:pt x="228759" y="183039"/>
                </a:cubicBezTo>
                <a:lnTo>
                  <a:pt x="228759" y="137319"/>
                </a:lnTo>
                <a:lnTo>
                  <a:pt x="503079" y="137319"/>
                </a:lnTo>
                <a:lnTo>
                  <a:pt x="503079" y="183039"/>
                </a:lnTo>
                <a:cubicBezTo>
                  <a:pt x="503079" y="208285"/>
                  <a:pt x="523553" y="228759"/>
                  <a:pt x="548799" y="228759"/>
                </a:cubicBezTo>
                <a:lnTo>
                  <a:pt x="594519" y="228759"/>
                </a:lnTo>
                <a:lnTo>
                  <a:pt x="594519" y="503079"/>
                </a:lnTo>
                <a:close/>
              </a:path>
            </a:pathLst>
          </a:custGeom>
          <a:solidFill>
            <a:srgbClr val="910830"/>
          </a:solidFill>
          <a:ln w="1414" cap="flat">
            <a:noFill/>
            <a:prstDash val="solid"/>
            <a:miter/>
          </a:ln>
        </p:spPr>
        <p:txBody>
          <a:bodyPr rtlCol="0" anchor="ctr"/>
          <a:lstStyle/>
          <a:p>
            <a:endParaRPr lang="en-GB"/>
          </a:p>
        </p:txBody>
      </p:sp>
      <p:sp>
        <p:nvSpPr>
          <p:cNvPr id="297" name="Grafik 293">
            <a:extLst>
              <a:ext uri="{FF2B5EF4-FFF2-40B4-BE49-F238E27FC236}">
                <a16:creationId xmlns:a16="http://schemas.microsoft.com/office/drawing/2014/main" id="{FBE90D49-B5FE-437B-AF24-8C4E2AA12451}"/>
              </a:ext>
            </a:extLst>
          </p:cNvPr>
          <p:cNvSpPr/>
          <p:nvPr/>
        </p:nvSpPr>
        <p:spPr>
          <a:xfrm>
            <a:off x="9583121" y="2396942"/>
            <a:ext cx="316253" cy="491949"/>
          </a:xfrm>
          <a:custGeom>
            <a:avLst/>
            <a:gdLst>
              <a:gd name="connsiteX0" fmla="*/ 411640 w 411480"/>
              <a:gd name="connsiteY0" fmla="*/ 205900 h 640080"/>
              <a:gd name="connsiteX1" fmla="*/ 205900 w 411480"/>
              <a:gd name="connsiteY1" fmla="*/ 160 h 640080"/>
              <a:gd name="connsiteX2" fmla="*/ 160 w 411480"/>
              <a:gd name="connsiteY2" fmla="*/ 205900 h 640080"/>
              <a:gd name="connsiteX3" fmla="*/ 160180 w 411480"/>
              <a:gd name="connsiteY3" fmla="*/ 406496 h 640080"/>
              <a:gd name="connsiteX4" fmla="*/ 160180 w 411480"/>
              <a:gd name="connsiteY4" fmla="*/ 480220 h 640080"/>
              <a:gd name="connsiteX5" fmla="*/ 108745 w 411480"/>
              <a:gd name="connsiteY5" fmla="*/ 480220 h 640080"/>
              <a:gd name="connsiteX6" fmla="*/ 91600 w 411480"/>
              <a:gd name="connsiteY6" fmla="*/ 497365 h 640080"/>
              <a:gd name="connsiteX7" fmla="*/ 91600 w 411480"/>
              <a:gd name="connsiteY7" fmla="*/ 554515 h 640080"/>
              <a:gd name="connsiteX8" fmla="*/ 108745 w 411480"/>
              <a:gd name="connsiteY8" fmla="*/ 571660 h 640080"/>
              <a:gd name="connsiteX9" fmla="*/ 160180 w 411480"/>
              <a:gd name="connsiteY9" fmla="*/ 571660 h 640080"/>
              <a:gd name="connsiteX10" fmla="*/ 160180 w 411480"/>
              <a:gd name="connsiteY10" fmla="*/ 623095 h 640080"/>
              <a:gd name="connsiteX11" fmla="*/ 177325 w 411480"/>
              <a:gd name="connsiteY11" fmla="*/ 640240 h 640080"/>
              <a:gd name="connsiteX12" fmla="*/ 234475 w 411480"/>
              <a:gd name="connsiteY12" fmla="*/ 640240 h 640080"/>
              <a:gd name="connsiteX13" fmla="*/ 251620 w 411480"/>
              <a:gd name="connsiteY13" fmla="*/ 623095 h 640080"/>
              <a:gd name="connsiteX14" fmla="*/ 251620 w 411480"/>
              <a:gd name="connsiteY14" fmla="*/ 571660 h 640080"/>
              <a:gd name="connsiteX15" fmla="*/ 303055 w 411480"/>
              <a:gd name="connsiteY15" fmla="*/ 571660 h 640080"/>
              <a:gd name="connsiteX16" fmla="*/ 320200 w 411480"/>
              <a:gd name="connsiteY16" fmla="*/ 554515 h 640080"/>
              <a:gd name="connsiteX17" fmla="*/ 320200 w 411480"/>
              <a:gd name="connsiteY17" fmla="*/ 497365 h 640080"/>
              <a:gd name="connsiteX18" fmla="*/ 303055 w 411480"/>
              <a:gd name="connsiteY18" fmla="*/ 480220 h 640080"/>
              <a:gd name="connsiteX19" fmla="*/ 251620 w 411480"/>
              <a:gd name="connsiteY19" fmla="*/ 480220 h 640080"/>
              <a:gd name="connsiteX20" fmla="*/ 251620 w 411480"/>
              <a:gd name="connsiteY20" fmla="*/ 406496 h 640080"/>
              <a:gd name="connsiteX21" fmla="*/ 411640 w 411480"/>
              <a:gd name="connsiteY21" fmla="*/ 205900 h 640080"/>
              <a:gd name="connsiteX22" fmla="*/ 91600 w 411480"/>
              <a:gd name="connsiteY22" fmla="*/ 205900 h 640080"/>
              <a:gd name="connsiteX23" fmla="*/ 205900 w 411480"/>
              <a:gd name="connsiteY23" fmla="*/ 91600 h 640080"/>
              <a:gd name="connsiteX24" fmla="*/ 320200 w 411480"/>
              <a:gd name="connsiteY24" fmla="*/ 205900 h 640080"/>
              <a:gd name="connsiteX25" fmla="*/ 205900 w 411480"/>
              <a:gd name="connsiteY25" fmla="*/ 320200 h 640080"/>
              <a:gd name="connsiteX26" fmla="*/ 91600 w 411480"/>
              <a:gd name="connsiteY26" fmla="*/ 205900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11480" h="640080">
                <a:moveTo>
                  <a:pt x="411640" y="205900"/>
                </a:moveTo>
                <a:cubicBezTo>
                  <a:pt x="411640" y="92314"/>
                  <a:pt x="319486" y="160"/>
                  <a:pt x="205900" y="160"/>
                </a:cubicBezTo>
                <a:cubicBezTo>
                  <a:pt x="92314" y="160"/>
                  <a:pt x="160" y="92314"/>
                  <a:pt x="160" y="205900"/>
                </a:cubicBezTo>
                <a:cubicBezTo>
                  <a:pt x="160" y="303769"/>
                  <a:pt x="68597" y="385780"/>
                  <a:pt x="160180" y="406496"/>
                </a:cubicBezTo>
                <a:lnTo>
                  <a:pt x="160180" y="480220"/>
                </a:lnTo>
                <a:lnTo>
                  <a:pt x="108745" y="480220"/>
                </a:lnTo>
                <a:cubicBezTo>
                  <a:pt x="99315" y="480220"/>
                  <a:pt x="91600" y="487935"/>
                  <a:pt x="91600" y="497365"/>
                </a:cubicBezTo>
                <a:lnTo>
                  <a:pt x="91600" y="554515"/>
                </a:lnTo>
                <a:cubicBezTo>
                  <a:pt x="91600" y="563945"/>
                  <a:pt x="99315" y="571660"/>
                  <a:pt x="108745" y="571660"/>
                </a:cubicBezTo>
                <a:lnTo>
                  <a:pt x="160180" y="571660"/>
                </a:lnTo>
                <a:lnTo>
                  <a:pt x="160180" y="623095"/>
                </a:lnTo>
                <a:cubicBezTo>
                  <a:pt x="160180" y="632525"/>
                  <a:pt x="167895" y="640240"/>
                  <a:pt x="177325" y="640240"/>
                </a:cubicBezTo>
                <a:lnTo>
                  <a:pt x="234475" y="640240"/>
                </a:lnTo>
                <a:cubicBezTo>
                  <a:pt x="243905" y="640240"/>
                  <a:pt x="251620" y="632525"/>
                  <a:pt x="251620" y="623095"/>
                </a:cubicBezTo>
                <a:lnTo>
                  <a:pt x="251620" y="571660"/>
                </a:lnTo>
                <a:lnTo>
                  <a:pt x="303055" y="571660"/>
                </a:lnTo>
                <a:cubicBezTo>
                  <a:pt x="312485" y="571660"/>
                  <a:pt x="320200" y="563945"/>
                  <a:pt x="320200" y="554515"/>
                </a:cubicBezTo>
                <a:lnTo>
                  <a:pt x="320200" y="497365"/>
                </a:lnTo>
                <a:cubicBezTo>
                  <a:pt x="320200" y="487935"/>
                  <a:pt x="312485" y="480220"/>
                  <a:pt x="303055" y="480220"/>
                </a:cubicBezTo>
                <a:lnTo>
                  <a:pt x="251620" y="480220"/>
                </a:lnTo>
                <a:lnTo>
                  <a:pt x="251620" y="406496"/>
                </a:lnTo>
                <a:cubicBezTo>
                  <a:pt x="343203" y="385780"/>
                  <a:pt x="411640" y="303769"/>
                  <a:pt x="411640" y="205900"/>
                </a:cubicBezTo>
                <a:close/>
                <a:moveTo>
                  <a:pt x="91600" y="205900"/>
                </a:moveTo>
                <a:cubicBezTo>
                  <a:pt x="91600" y="142892"/>
                  <a:pt x="142892" y="91600"/>
                  <a:pt x="205900" y="91600"/>
                </a:cubicBezTo>
                <a:cubicBezTo>
                  <a:pt x="268908" y="91600"/>
                  <a:pt x="320200" y="142892"/>
                  <a:pt x="320200" y="205900"/>
                </a:cubicBezTo>
                <a:cubicBezTo>
                  <a:pt x="320200" y="268908"/>
                  <a:pt x="268908" y="320200"/>
                  <a:pt x="205900" y="320200"/>
                </a:cubicBezTo>
                <a:cubicBezTo>
                  <a:pt x="142892" y="320200"/>
                  <a:pt x="91600" y="268908"/>
                  <a:pt x="91600" y="205900"/>
                </a:cubicBezTo>
                <a:close/>
              </a:path>
            </a:pathLst>
          </a:custGeom>
          <a:solidFill>
            <a:srgbClr val="910830"/>
          </a:solidFill>
          <a:ln w="1422" cap="flat">
            <a:noFill/>
            <a:prstDash val="solid"/>
            <a:miter/>
          </a:ln>
        </p:spPr>
        <p:txBody>
          <a:bodyPr rtlCol="0" anchor="ctr"/>
          <a:lstStyle/>
          <a:p>
            <a:endParaRPr lang="en-GB"/>
          </a:p>
        </p:txBody>
      </p:sp>
      <p:sp>
        <p:nvSpPr>
          <p:cNvPr id="298" name="Grafik 294">
            <a:extLst>
              <a:ext uri="{FF2B5EF4-FFF2-40B4-BE49-F238E27FC236}">
                <a16:creationId xmlns:a16="http://schemas.microsoft.com/office/drawing/2014/main" id="{00E8B9E2-1CFE-4C7C-AE7F-6F1B8CA7F604}"/>
              </a:ext>
            </a:extLst>
          </p:cNvPr>
          <p:cNvSpPr/>
          <p:nvPr/>
        </p:nvSpPr>
        <p:spPr>
          <a:xfrm>
            <a:off x="7442555" y="2396942"/>
            <a:ext cx="562228" cy="491949"/>
          </a:xfrm>
          <a:custGeom>
            <a:avLst/>
            <a:gdLst>
              <a:gd name="connsiteX0" fmla="*/ 411639 w 731520"/>
              <a:gd name="connsiteY0" fmla="*/ 205899 h 640080"/>
              <a:gd name="connsiteX1" fmla="*/ 205899 w 731520"/>
              <a:gd name="connsiteY1" fmla="*/ 159 h 640080"/>
              <a:gd name="connsiteX2" fmla="*/ 159 w 731520"/>
              <a:gd name="connsiteY2" fmla="*/ 205899 h 640080"/>
              <a:gd name="connsiteX3" fmla="*/ 160179 w 731520"/>
              <a:gd name="connsiteY3" fmla="*/ 406496 h 640080"/>
              <a:gd name="connsiteX4" fmla="*/ 160179 w 731520"/>
              <a:gd name="connsiteY4" fmla="*/ 480219 h 640080"/>
              <a:gd name="connsiteX5" fmla="*/ 108744 w 731520"/>
              <a:gd name="connsiteY5" fmla="*/ 480219 h 640080"/>
              <a:gd name="connsiteX6" fmla="*/ 91599 w 731520"/>
              <a:gd name="connsiteY6" fmla="*/ 497364 h 640080"/>
              <a:gd name="connsiteX7" fmla="*/ 91599 w 731520"/>
              <a:gd name="connsiteY7" fmla="*/ 554514 h 640080"/>
              <a:gd name="connsiteX8" fmla="*/ 108744 w 731520"/>
              <a:gd name="connsiteY8" fmla="*/ 571659 h 640080"/>
              <a:gd name="connsiteX9" fmla="*/ 160179 w 731520"/>
              <a:gd name="connsiteY9" fmla="*/ 571659 h 640080"/>
              <a:gd name="connsiteX10" fmla="*/ 160179 w 731520"/>
              <a:gd name="connsiteY10" fmla="*/ 623094 h 640080"/>
              <a:gd name="connsiteX11" fmla="*/ 177324 w 731520"/>
              <a:gd name="connsiteY11" fmla="*/ 640239 h 640080"/>
              <a:gd name="connsiteX12" fmla="*/ 234474 w 731520"/>
              <a:gd name="connsiteY12" fmla="*/ 640239 h 640080"/>
              <a:gd name="connsiteX13" fmla="*/ 251619 w 731520"/>
              <a:gd name="connsiteY13" fmla="*/ 623094 h 640080"/>
              <a:gd name="connsiteX14" fmla="*/ 251619 w 731520"/>
              <a:gd name="connsiteY14" fmla="*/ 571659 h 640080"/>
              <a:gd name="connsiteX15" fmla="*/ 303054 w 731520"/>
              <a:gd name="connsiteY15" fmla="*/ 571659 h 640080"/>
              <a:gd name="connsiteX16" fmla="*/ 320199 w 731520"/>
              <a:gd name="connsiteY16" fmla="*/ 554514 h 640080"/>
              <a:gd name="connsiteX17" fmla="*/ 320199 w 731520"/>
              <a:gd name="connsiteY17" fmla="*/ 497364 h 640080"/>
              <a:gd name="connsiteX18" fmla="*/ 303054 w 731520"/>
              <a:gd name="connsiteY18" fmla="*/ 480219 h 640080"/>
              <a:gd name="connsiteX19" fmla="*/ 251619 w 731520"/>
              <a:gd name="connsiteY19" fmla="*/ 480219 h 640080"/>
              <a:gd name="connsiteX20" fmla="*/ 251619 w 731520"/>
              <a:gd name="connsiteY20" fmla="*/ 406496 h 640080"/>
              <a:gd name="connsiteX21" fmla="*/ 411639 w 731520"/>
              <a:gd name="connsiteY21" fmla="*/ 205899 h 640080"/>
              <a:gd name="connsiteX22" fmla="*/ 91599 w 731520"/>
              <a:gd name="connsiteY22" fmla="*/ 205899 h 640080"/>
              <a:gd name="connsiteX23" fmla="*/ 205899 w 731520"/>
              <a:gd name="connsiteY23" fmla="*/ 91599 h 640080"/>
              <a:gd name="connsiteX24" fmla="*/ 320199 w 731520"/>
              <a:gd name="connsiteY24" fmla="*/ 205899 h 640080"/>
              <a:gd name="connsiteX25" fmla="*/ 205899 w 731520"/>
              <a:gd name="connsiteY25" fmla="*/ 320199 h 640080"/>
              <a:gd name="connsiteX26" fmla="*/ 91599 w 731520"/>
              <a:gd name="connsiteY26" fmla="*/ 205899 h 640080"/>
              <a:gd name="connsiteX27" fmla="*/ 571659 w 731520"/>
              <a:gd name="connsiteY27" fmla="*/ 406496 h 640080"/>
              <a:gd name="connsiteX28" fmla="*/ 571659 w 731520"/>
              <a:gd name="connsiteY28" fmla="*/ 480219 h 640080"/>
              <a:gd name="connsiteX29" fmla="*/ 623094 w 731520"/>
              <a:gd name="connsiteY29" fmla="*/ 480219 h 640080"/>
              <a:gd name="connsiteX30" fmla="*/ 640239 w 731520"/>
              <a:gd name="connsiteY30" fmla="*/ 497364 h 640080"/>
              <a:gd name="connsiteX31" fmla="*/ 640239 w 731520"/>
              <a:gd name="connsiteY31" fmla="*/ 554514 h 640080"/>
              <a:gd name="connsiteX32" fmla="*/ 623094 w 731520"/>
              <a:gd name="connsiteY32" fmla="*/ 571659 h 640080"/>
              <a:gd name="connsiteX33" fmla="*/ 571659 w 731520"/>
              <a:gd name="connsiteY33" fmla="*/ 571659 h 640080"/>
              <a:gd name="connsiteX34" fmla="*/ 571659 w 731520"/>
              <a:gd name="connsiteY34" fmla="*/ 623094 h 640080"/>
              <a:gd name="connsiteX35" fmla="*/ 554514 w 731520"/>
              <a:gd name="connsiteY35" fmla="*/ 640239 h 640080"/>
              <a:gd name="connsiteX36" fmla="*/ 497364 w 731520"/>
              <a:gd name="connsiteY36" fmla="*/ 640239 h 640080"/>
              <a:gd name="connsiteX37" fmla="*/ 480219 w 731520"/>
              <a:gd name="connsiteY37" fmla="*/ 623094 h 640080"/>
              <a:gd name="connsiteX38" fmla="*/ 480219 w 731520"/>
              <a:gd name="connsiteY38" fmla="*/ 571659 h 640080"/>
              <a:gd name="connsiteX39" fmla="*/ 428784 w 731520"/>
              <a:gd name="connsiteY39" fmla="*/ 571659 h 640080"/>
              <a:gd name="connsiteX40" fmla="*/ 411639 w 731520"/>
              <a:gd name="connsiteY40" fmla="*/ 554514 h 640080"/>
              <a:gd name="connsiteX41" fmla="*/ 411639 w 731520"/>
              <a:gd name="connsiteY41" fmla="*/ 497364 h 640080"/>
              <a:gd name="connsiteX42" fmla="*/ 428784 w 731520"/>
              <a:gd name="connsiteY42" fmla="*/ 480219 h 640080"/>
              <a:gd name="connsiteX43" fmla="*/ 480219 w 731520"/>
              <a:gd name="connsiteY43" fmla="*/ 480219 h 640080"/>
              <a:gd name="connsiteX44" fmla="*/ 480219 w 731520"/>
              <a:gd name="connsiteY44" fmla="*/ 406496 h 640080"/>
              <a:gd name="connsiteX45" fmla="*/ 398495 w 731520"/>
              <a:gd name="connsiteY45" fmla="*/ 367491 h 640080"/>
              <a:gd name="connsiteX46" fmla="*/ 444357 w 731520"/>
              <a:gd name="connsiteY46" fmla="*/ 285909 h 640080"/>
              <a:gd name="connsiteX47" fmla="*/ 525939 w 731520"/>
              <a:gd name="connsiteY47" fmla="*/ 320199 h 640080"/>
              <a:gd name="connsiteX48" fmla="*/ 640239 w 731520"/>
              <a:gd name="connsiteY48" fmla="*/ 205899 h 640080"/>
              <a:gd name="connsiteX49" fmla="*/ 525939 w 731520"/>
              <a:gd name="connsiteY49" fmla="*/ 91599 h 640080"/>
              <a:gd name="connsiteX50" fmla="*/ 444357 w 731520"/>
              <a:gd name="connsiteY50" fmla="*/ 125889 h 640080"/>
              <a:gd name="connsiteX51" fmla="*/ 398495 w 731520"/>
              <a:gd name="connsiteY51" fmla="*/ 44307 h 640080"/>
              <a:gd name="connsiteX52" fmla="*/ 525939 w 731520"/>
              <a:gd name="connsiteY52" fmla="*/ 159 h 640080"/>
              <a:gd name="connsiteX53" fmla="*/ 731679 w 731520"/>
              <a:gd name="connsiteY53" fmla="*/ 205899 h 640080"/>
              <a:gd name="connsiteX54" fmla="*/ 571659 w 731520"/>
              <a:gd name="connsiteY54" fmla="*/ 406496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731520" h="640080">
                <a:moveTo>
                  <a:pt x="411639" y="205899"/>
                </a:moveTo>
                <a:cubicBezTo>
                  <a:pt x="411639" y="92313"/>
                  <a:pt x="319485" y="159"/>
                  <a:pt x="205899" y="159"/>
                </a:cubicBezTo>
                <a:cubicBezTo>
                  <a:pt x="92313" y="159"/>
                  <a:pt x="159" y="92313"/>
                  <a:pt x="159" y="205899"/>
                </a:cubicBezTo>
                <a:cubicBezTo>
                  <a:pt x="159" y="303768"/>
                  <a:pt x="68596" y="385779"/>
                  <a:pt x="160179" y="406496"/>
                </a:cubicBezTo>
                <a:lnTo>
                  <a:pt x="160179" y="480219"/>
                </a:lnTo>
                <a:lnTo>
                  <a:pt x="108744" y="480219"/>
                </a:lnTo>
                <a:cubicBezTo>
                  <a:pt x="99314" y="480219"/>
                  <a:pt x="91599" y="487934"/>
                  <a:pt x="91599" y="497364"/>
                </a:cubicBezTo>
                <a:lnTo>
                  <a:pt x="91599" y="554514"/>
                </a:lnTo>
                <a:cubicBezTo>
                  <a:pt x="91599" y="563944"/>
                  <a:pt x="99314" y="571659"/>
                  <a:pt x="108744" y="571659"/>
                </a:cubicBezTo>
                <a:lnTo>
                  <a:pt x="160179" y="571659"/>
                </a:lnTo>
                <a:lnTo>
                  <a:pt x="160179" y="623094"/>
                </a:lnTo>
                <a:cubicBezTo>
                  <a:pt x="160179" y="632524"/>
                  <a:pt x="167894" y="640239"/>
                  <a:pt x="177324" y="640239"/>
                </a:cubicBezTo>
                <a:lnTo>
                  <a:pt x="234474" y="640239"/>
                </a:lnTo>
                <a:cubicBezTo>
                  <a:pt x="243904" y="640239"/>
                  <a:pt x="251619" y="632524"/>
                  <a:pt x="251619" y="623094"/>
                </a:cubicBezTo>
                <a:lnTo>
                  <a:pt x="251619" y="571659"/>
                </a:lnTo>
                <a:lnTo>
                  <a:pt x="303054" y="571659"/>
                </a:lnTo>
                <a:cubicBezTo>
                  <a:pt x="312484" y="571659"/>
                  <a:pt x="320199" y="563944"/>
                  <a:pt x="320199" y="554514"/>
                </a:cubicBezTo>
                <a:lnTo>
                  <a:pt x="320199" y="497364"/>
                </a:lnTo>
                <a:cubicBezTo>
                  <a:pt x="320199" y="487934"/>
                  <a:pt x="312484" y="480219"/>
                  <a:pt x="303054" y="480219"/>
                </a:cubicBezTo>
                <a:lnTo>
                  <a:pt x="251619" y="480219"/>
                </a:lnTo>
                <a:lnTo>
                  <a:pt x="251619" y="406496"/>
                </a:lnTo>
                <a:cubicBezTo>
                  <a:pt x="343202" y="385779"/>
                  <a:pt x="411639" y="303768"/>
                  <a:pt x="411639" y="205899"/>
                </a:cubicBezTo>
                <a:close/>
                <a:moveTo>
                  <a:pt x="91599" y="205899"/>
                </a:moveTo>
                <a:cubicBezTo>
                  <a:pt x="91599" y="142891"/>
                  <a:pt x="142891" y="91599"/>
                  <a:pt x="205899" y="91599"/>
                </a:cubicBezTo>
                <a:cubicBezTo>
                  <a:pt x="268907" y="91599"/>
                  <a:pt x="320199" y="142891"/>
                  <a:pt x="320199" y="205899"/>
                </a:cubicBezTo>
                <a:cubicBezTo>
                  <a:pt x="320199" y="268907"/>
                  <a:pt x="268907" y="320199"/>
                  <a:pt x="205899" y="320199"/>
                </a:cubicBezTo>
                <a:cubicBezTo>
                  <a:pt x="142891" y="320199"/>
                  <a:pt x="91599" y="268907"/>
                  <a:pt x="91599" y="205899"/>
                </a:cubicBezTo>
                <a:close/>
                <a:moveTo>
                  <a:pt x="571659" y="406496"/>
                </a:moveTo>
                <a:lnTo>
                  <a:pt x="571659" y="480219"/>
                </a:lnTo>
                <a:lnTo>
                  <a:pt x="623094" y="480219"/>
                </a:lnTo>
                <a:cubicBezTo>
                  <a:pt x="632524" y="480219"/>
                  <a:pt x="640239" y="487934"/>
                  <a:pt x="640239" y="497364"/>
                </a:cubicBezTo>
                <a:lnTo>
                  <a:pt x="640239" y="554514"/>
                </a:lnTo>
                <a:cubicBezTo>
                  <a:pt x="640239" y="563944"/>
                  <a:pt x="632524" y="571659"/>
                  <a:pt x="623094" y="571659"/>
                </a:cubicBezTo>
                <a:lnTo>
                  <a:pt x="571659" y="571659"/>
                </a:lnTo>
                <a:lnTo>
                  <a:pt x="571659" y="623094"/>
                </a:lnTo>
                <a:cubicBezTo>
                  <a:pt x="571659" y="632524"/>
                  <a:pt x="563944" y="640239"/>
                  <a:pt x="554514" y="640239"/>
                </a:cubicBezTo>
                <a:lnTo>
                  <a:pt x="497364" y="640239"/>
                </a:lnTo>
                <a:cubicBezTo>
                  <a:pt x="487934" y="640239"/>
                  <a:pt x="480219" y="632524"/>
                  <a:pt x="480219" y="623094"/>
                </a:cubicBezTo>
                <a:lnTo>
                  <a:pt x="480219" y="571659"/>
                </a:lnTo>
                <a:lnTo>
                  <a:pt x="428784" y="571659"/>
                </a:lnTo>
                <a:cubicBezTo>
                  <a:pt x="419354" y="571659"/>
                  <a:pt x="411639" y="563944"/>
                  <a:pt x="411639" y="554514"/>
                </a:cubicBezTo>
                <a:lnTo>
                  <a:pt x="411639" y="497364"/>
                </a:lnTo>
                <a:cubicBezTo>
                  <a:pt x="411639" y="487934"/>
                  <a:pt x="419354" y="480219"/>
                  <a:pt x="428784" y="480219"/>
                </a:cubicBezTo>
                <a:lnTo>
                  <a:pt x="480219" y="480219"/>
                </a:lnTo>
                <a:lnTo>
                  <a:pt x="480219" y="406496"/>
                </a:lnTo>
                <a:cubicBezTo>
                  <a:pt x="449930" y="399638"/>
                  <a:pt x="422212" y="386064"/>
                  <a:pt x="398495" y="367491"/>
                </a:cubicBezTo>
                <a:cubicBezTo>
                  <a:pt x="418497" y="343631"/>
                  <a:pt x="434213" y="316056"/>
                  <a:pt x="444357" y="285909"/>
                </a:cubicBezTo>
                <a:cubicBezTo>
                  <a:pt x="465074" y="307055"/>
                  <a:pt x="493935" y="320199"/>
                  <a:pt x="525939" y="320199"/>
                </a:cubicBezTo>
                <a:cubicBezTo>
                  <a:pt x="588947" y="320199"/>
                  <a:pt x="640239" y="268907"/>
                  <a:pt x="640239" y="205899"/>
                </a:cubicBezTo>
                <a:cubicBezTo>
                  <a:pt x="640239" y="142891"/>
                  <a:pt x="588947" y="91599"/>
                  <a:pt x="525939" y="91599"/>
                </a:cubicBezTo>
                <a:cubicBezTo>
                  <a:pt x="494078" y="91599"/>
                  <a:pt x="465074" y="104744"/>
                  <a:pt x="444357" y="125889"/>
                </a:cubicBezTo>
                <a:cubicBezTo>
                  <a:pt x="434213" y="95742"/>
                  <a:pt x="418640" y="68168"/>
                  <a:pt x="398495" y="44307"/>
                </a:cubicBezTo>
                <a:cubicBezTo>
                  <a:pt x="433642" y="16733"/>
                  <a:pt x="477790" y="159"/>
                  <a:pt x="525939" y="159"/>
                </a:cubicBezTo>
                <a:cubicBezTo>
                  <a:pt x="639525" y="159"/>
                  <a:pt x="731679" y="92313"/>
                  <a:pt x="731679" y="205899"/>
                </a:cubicBezTo>
                <a:cubicBezTo>
                  <a:pt x="731679" y="303768"/>
                  <a:pt x="663242" y="385779"/>
                  <a:pt x="571659" y="406496"/>
                </a:cubicBezTo>
                <a:close/>
              </a:path>
            </a:pathLst>
          </a:custGeom>
          <a:solidFill>
            <a:srgbClr val="910830"/>
          </a:solidFill>
          <a:ln w="1414" cap="flat">
            <a:noFill/>
            <a:prstDash val="solid"/>
            <a:miter/>
          </a:ln>
        </p:spPr>
        <p:txBody>
          <a:bodyPr rtlCol="0" anchor="ctr"/>
          <a:lstStyle/>
          <a:p>
            <a:endParaRPr lang="en-GB"/>
          </a:p>
        </p:txBody>
      </p:sp>
      <p:sp>
        <p:nvSpPr>
          <p:cNvPr id="299" name="Grafik 295">
            <a:extLst>
              <a:ext uri="{FF2B5EF4-FFF2-40B4-BE49-F238E27FC236}">
                <a16:creationId xmlns:a16="http://schemas.microsoft.com/office/drawing/2014/main" id="{BF8323DC-997D-4573-834B-7AA4812DE6F5}"/>
              </a:ext>
            </a:extLst>
          </p:cNvPr>
          <p:cNvSpPr/>
          <p:nvPr/>
        </p:nvSpPr>
        <p:spPr>
          <a:xfrm>
            <a:off x="4950596" y="2361802"/>
            <a:ext cx="632506" cy="562228"/>
          </a:xfrm>
          <a:custGeom>
            <a:avLst/>
            <a:gdLst>
              <a:gd name="connsiteX0" fmla="*/ 805975 w 822960"/>
              <a:gd name="connsiteY0" fmla="*/ 160 h 731520"/>
              <a:gd name="connsiteX1" fmla="*/ 693104 w 822960"/>
              <a:gd name="connsiteY1" fmla="*/ 160 h 731520"/>
              <a:gd name="connsiteX2" fmla="*/ 680959 w 822960"/>
              <a:gd name="connsiteY2" fmla="*/ 29449 h 731520"/>
              <a:gd name="connsiteX3" fmla="*/ 705105 w 822960"/>
              <a:gd name="connsiteY3" fmla="*/ 53595 h 731520"/>
              <a:gd name="connsiteX4" fmla="*/ 635525 w 822960"/>
              <a:gd name="connsiteY4" fmla="*/ 123175 h 731520"/>
              <a:gd name="connsiteX5" fmla="*/ 525940 w 822960"/>
              <a:gd name="connsiteY5" fmla="*/ 91600 h 731520"/>
              <a:gd name="connsiteX6" fmla="*/ 398495 w 822960"/>
              <a:gd name="connsiteY6" fmla="*/ 135748 h 731520"/>
              <a:gd name="connsiteX7" fmla="*/ 444358 w 822960"/>
              <a:gd name="connsiteY7" fmla="*/ 217330 h 731520"/>
              <a:gd name="connsiteX8" fmla="*/ 525940 w 822960"/>
              <a:gd name="connsiteY8" fmla="*/ 183040 h 731520"/>
              <a:gd name="connsiteX9" fmla="*/ 640240 w 822960"/>
              <a:gd name="connsiteY9" fmla="*/ 297340 h 731520"/>
              <a:gd name="connsiteX10" fmla="*/ 525940 w 822960"/>
              <a:gd name="connsiteY10" fmla="*/ 411640 h 731520"/>
              <a:gd name="connsiteX11" fmla="*/ 444358 w 822960"/>
              <a:gd name="connsiteY11" fmla="*/ 377350 h 731520"/>
              <a:gd name="connsiteX12" fmla="*/ 398495 w 822960"/>
              <a:gd name="connsiteY12" fmla="*/ 458932 h 731520"/>
              <a:gd name="connsiteX13" fmla="*/ 525940 w 822960"/>
              <a:gd name="connsiteY13" fmla="*/ 503080 h 731520"/>
              <a:gd name="connsiteX14" fmla="*/ 731680 w 822960"/>
              <a:gd name="connsiteY14" fmla="*/ 297340 h 731520"/>
              <a:gd name="connsiteX15" fmla="*/ 700105 w 822960"/>
              <a:gd name="connsiteY15" fmla="*/ 187755 h 731520"/>
              <a:gd name="connsiteX16" fmla="*/ 769685 w 822960"/>
              <a:gd name="connsiteY16" fmla="*/ 118175 h 731520"/>
              <a:gd name="connsiteX17" fmla="*/ 793831 w 822960"/>
              <a:gd name="connsiteY17" fmla="*/ 142321 h 731520"/>
              <a:gd name="connsiteX18" fmla="*/ 805832 w 822960"/>
              <a:gd name="connsiteY18" fmla="*/ 147321 h 731520"/>
              <a:gd name="connsiteX19" fmla="*/ 823120 w 822960"/>
              <a:gd name="connsiteY19" fmla="*/ 130176 h 731520"/>
              <a:gd name="connsiteX20" fmla="*/ 823120 w 822960"/>
              <a:gd name="connsiteY20" fmla="*/ 17305 h 731520"/>
              <a:gd name="connsiteX21" fmla="*/ 805975 w 822960"/>
              <a:gd name="connsiteY21" fmla="*/ 160 h 731520"/>
              <a:gd name="connsiteX22" fmla="*/ 205900 w 822960"/>
              <a:gd name="connsiteY22" fmla="*/ 91600 h 731520"/>
              <a:gd name="connsiteX23" fmla="*/ 160 w 822960"/>
              <a:gd name="connsiteY23" fmla="*/ 297340 h 731520"/>
              <a:gd name="connsiteX24" fmla="*/ 160180 w 822960"/>
              <a:gd name="connsiteY24" fmla="*/ 497936 h 731520"/>
              <a:gd name="connsiteX25" fmla="*/ 160180 w 822960"/>
              <a:gd name="connsiteY25" fmla="*/ 571660 h 731520"/>
              <a:gd name="connsiteX26" fmla="*/ 108745 w 822960"/>
              <a:gd name="connsiteY26" fmla="*/ 571660 h 731520"/>
              <a:gd name="connsiteX27" fmla="*/ 91600 w 822960"/>
              <a:gd name="connsiteY27" fmla="*/ 588805 h 731520"/>
              <a:gd name="connsiteX28" fmla="*/ 91600 w 822960"/>
              <a:gd name="connsiteY28" fmla="*/ 645955 h 731520"/>
              <a:gd name="connsiteX29" fmla="*/ 108745 w 822960"/>
              <a:gd name="connsiteY29" fmla="*/ 663100 h 731520"/>
              <a:gd name="connsiteX30" fmla="*/ 160180 w 822960"/>
              <a:gd name="connsiteY30" fmla="*/ 663100 h 731520"/>
              <a:gd name="connsiteX31" fmla="*/ 160180 w 822960"/>
              <a:gd name="connsiteY31" fmla="*/ 714535 h 731520"/>
              <a:gd name="connsiteX32" fmla="*/ 177325 w 822960"/>
              <a:gd name="connsiteY32" fmla="*/ 731680 h 731520"/>
              <a:gd name="connsiteX33" fmla="*/ 234475 w 822960"/>
              <a:gd name="connsiteY33" fmla="*/ 731680 h 731520"/>
              <a:gd name="connsiteX34" fmla="*/ 251620 w 822960"/>
              <a:gd name="connsiteY34" fmla="*/ 714535 h 731520"/>
              <a:gd name="connsiteX35" fmla="*/ 251620 w 822960"/>
              <a:gd name="connsiteY35" fmla="*/ 663100 h 731520"/>
              <a:gd name="connsiteX36" fmla="*/ 303055 w 822960"/>
              <a:gd name="connsiteY36" fmla="*/ 663100 h 731520"/>
              <a:gd name="connsiteX37" fmla="*/ 320200 w 822960"/>
              <a:gd name="connsiteY37" fmla="*/ 645955 h 731520"/>
              <a:gd name="connsiteX38" fmla="*/ 320200 w 822960"/>
              <a:gd name="connsiteY38" fmla="*/ 588805 h 731520"/>
              <a:gd name="connsiteX39" fmla="*/ 303055 w 822960"/>
              <a:gd name="connsiteY39" fmla="*/ 571660 h 731520"/>
              <a:gd name="connsiteX40" fmla="*/ 251620 w 822960"/>
              <a:gd name="connsiteY40" fmla="*/ 571660 h 731520"/>
              <a:gd name="connsiteX41" fmla="*/ 251620 w 822960"/>
              <a:gd name="connsiteY41" fmla="*/ 497936 h 731520"/>
              <a:gd name="connsiteX42" fmla="*/ 411640 w 822960"/>
              <a:gd name="connsiteY42" fmla="*/ 297340 h 731520"/>
              <a:gd name="connsiteX43" fmla="*/ 205900 w 822960"/>
              <a:gd name="connsiteY43" fmla="*/ 91600 h 731520"/>
              <a:gd name="connsiteX44" fmla="*/ 205900 w 822960"/>
              <a:gd name="connsiteY44" fmla="*/ 411640 h 731520"/>
              <a:gd name="connsiteX45" fmla="*/ 91600 w 822960"/>
              <a:gd name="connsiteY45" fmla="*/ 297340 h 731520"/>
              <a:gd name="connsiteX46" fmla="*/ 205900 w 822960"/>
              <a:gd name="connsiteY46" fmla="*/ 183040 h 731520"/>
              <a:gd name="connsiteX47" fmla="*/ 320200 w 822960"/>
              <a:gd name="connsiteY47" fmla="*/ 297340 h 731520"/>
              <a:gd name="connsiteX48" fmla="*/ 205900 w 822960"/>
              <a:gd name="connsiteY48" fmla="*/ 4116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22960" h="731520">
                <a:moveTo>
                  <a:pt x="805975" y="160"/>
                </a:moveTo>
                <a:lnTo>
                  <a:pt x="693104" y="160"/>
                </a:lnTo>
                <a:cubicBezTo>
                  <a:pt x="677816" y="160"/>
                  <a:pt x="670244" y="18591"/>
                  <a:pt x="680959" y="29449"/>
                </a:cubicBezTo>
                <a:lnTo>
                  <a:pt x="705105" y="53595"/>
                </a:lnTo>
                <a:lnTo>
                  <a:pt x="635525" y="123175"/>
                </a:lnTo>
                <a:cubicBezTo>
                  <a:pt x="603807" y="103173"/>
                  <a:pt x="566231" y="91600"/>
                  <a:pt x="525940" y="91600"/>
                </a:cubicBezTo>
                <a:cubicBezTo>
                  <a:pt x="477791" y="91600"/>
                  <a:pt x="433643" y="108173"/>
                  <a:pt x="398495" y="135748"/>
                </a:cubicBezTo>
                <a:cubicBezTo>
                  <a:pt x="418498" y="159608"/>
                  <a:pt x="434214" y="187183"/>
                  <a:pt x="444358" y="217330"/>
                </a:cubicBezTo>
                <a:cubicBezTo>
                  <a:pt x="465075" y="196184"/>
                  <a:pt x="493936" y="183040"/>
                  <a:pt x="525940" y="183040"/>
                </a:cubicBezTo>
                <a:cubicBezTo>
                  <a:pt x="588948" y="183040"/>
                  <a:pt x="640240" y="234332"/>
                  <a:pt x="640240" y="297340"/>
                </a:cubicBezTo>
                <a:cubicBezTo>
                  <a:pt x="640240" y="360348"/>
                  <a:pt x="588948" y="411640"/>
                  <a:pt x="525940" y="411640"/>
                </a:cubicBezTo>
                <a:cubicBezTo>
                  <a:pt x="494079" y="411640"/>
                  <a:pt x="465075" y="398495"/>
                  <a:pt x="444358" y="377350"/>
                </a:cubicBezTo>
                <a:cubicBezTo>
                  <a:pt x="434214" y="407497"/>
                  <a:pt x="418641" y="435071"/>
                  <a:pt x="398495" y="458932"/>
                </a:cubicBezTo>
                <a:cubicBezTo>
                  <a:pt x="433500" y="486649"/>
                  <a:pt x="477791" y="503080"/>
                  <a:pt x="525940" y="503080"/>
                </a:cubicBezTo>
                <a:cubicBezTo>
                  <a:pt x="639526" y="503080"/>
                  <a:pt x="731680" y="410926"/>
                  <a:pt x="731680" y="297340"/>
                </a:cubicBezTo>
                <a:cubicBezTo>
                  <a:pt x="731680" y="257049"/>
                  <a:pt x="720107" y="219473"/>
                  <a:pt x="700105" y="187755"/>
                </a:cubicBezTo>
                <a:lnTo>
                  <a:pt x="769685" y="118175"/>
                </a:lnTo>
                <a:lnTo>
                  <a:pt x="793831" y="142321"/>
                </a:lnTo>
                <a:cubicBezTo>
                  <a:pt x="797260" y="145750"/>
                  <a:pt x="801546" y="147321"/>
                  <a:pt x="805832" y="147321"/>
                </a:cubicBezTo>
                <a:cubicBezTo>
                  <a:pt x="814690" y="147321"/>
                  <a:pt x="823120" y="140463"/>
                  <a:pt x="823120" y="130176"/>
                </a:cubicBezTo>
                <a:lnTo>
                  <a:pt x="823120" y="17305"/>
                </a:lnTo>
                <a:cubicBezTo>
                  <a:pt x="823120" y="7875"/>
                  <a:pt x="815405" y="160"/>
                  <a:pt x="805975" y="160"/>
                </a:cubicBezTo>
                <a:close/>
                <a:moveTo>
                  <a:pt x="205900" y="91600"/>
                </a:moveTo>
                <a:cubicBezTo>
                  <a:pt x="92314" y="91600"/>
                  <a:pt x="160" y="183754"/>
                  <a:pt x="160" y="297340"/>
                </a:cubicBezTo>
                <a:cubicBezTo>
                  <a:pt x="160" y="395209"/>
                  <a:pt x="68597" y="477220"/>
                  <a:pt x="160180" y="497936"/>
                </a:cubicBezTo>
                <a:lnTo>
                  <a:pt x="160180" y="571660"/>
                </a:lnTo>
                <a:lnTo>
                  <a:pt x="108745" y="571660"/>
                </a:lnTo>
                <a:cubicBezTo>
                  <a:pt x="99315" y="571660"/>
                  <a:pt x="91600" y="579375"/>
                  <a:pt x="91600" y="588805"/>
                </a:cubicBezTo>
                <a:lnTo>
                  <a:pt x="91600" y="645955"/>
                </a:lnTo>
                <a:cubicBezTo>
                  <a:pt x="91600" y="655385"/>
                  <a:pt x="99315" y="663100"/>
                  <a:pt x="108745" y="663100"/>
                </a:cubicBezTo>
                <a:lnTo>
                  <a:pt x="160180" y="663100"/>
                </a:lnTo>
                <a:lnTo>
                  <a:pt x="160180" y="714535"/>
                </a:lnTo>
                <a:cubicBezTo>
                  <a:pt x="160180" y="723965"/>
                  <a:pt x="167895" y="731680"/>
                  <a:pt x="177325" y="731680"/>
                </a:cubicBezTo>
                <a:lnTo>
                  <a:pt x="234475" y="731680"/>
                </a:lnTo>
                <a:cubicBezTo>
                  <a:pt x="243905" y="731680"/>
                  <a:pt x="251620" y="723965"/>
                  <a:pt x="251620" y="714535"/>
                </a:cubicBezTo>
                <a:lnTo>
                  <a:pt x="251620" y="663100"/>
                </a:lnTo>
                <a:lnTo>
                  <a:pt x="303055" y="663100"/>
                </a:lnTo>
                <a:cubicBezTo>
                  <a:pt x="312485" y="663100"/>
                  <a:pt x="320200" y="655385"/>
                  <a:pt x="320200" y="645955"/>
                </a:cubicBezTo>
                <a:lnTo>
                  <a:pt x="320200" y="588805"/>
                </a:lnTo>
                <a:cubicBezTo>
                  <a:pt x="320200" y="579375"/>
                  <a:pt x="312485" y="571660"/>
                  <a:pt x="303055" y="571660"/>
                </a:cubicBezTo>
                <a:lnTo>
                  <a:pt x="251620" y="571660"/>
                </a:lnTo>
                <a:lnTo>
                  <a:pt x="251620" y="497936"/>
                </a:lnTo>
                <a:cubicBezTo>
                  <a:pt x="343203" y="477077"/>
                  <a:pt x="411640" y="395209"/>
                  <a:pt x="411640" y="297340"/>
                </a:cubicBezTo>
                <a:cubicBezTo>
                  <a:pt x="411640" y="183754"/>
                  <a:pt x="319486" y="91600"/>
                  <a:pt x="205900" y="91600"/>
                </a:cubicBezTo>
                <a:close/>
                <a:moveTo>
                  <a:pt x="205900" y="411640"/>
                </a:moveTo>
                <a:cubicBezTo>
                  <a:pt x="142892" y="411640"/>
                  <a:pt x="91600" y="360348"/>
                  <a:pt x="91600" y="297340"/>
                </a:cubicBezTo>
                <a:cubicBezTo>
                  <a:pt x="91600" y="234332"/>
                  <a:pt x="142892" y="183040"/>
                  <a:pt x="205900" y="183040"/>
                </a:cubicBezTo>
                <a:cubicBezTo>
                  <a:pt x="268908" y="183040"/>
                  <a:pt x="320200" y="234332"/>
                  <a:pt x="320200" y="297340"/>
                </a:cubicBezTo>
                <a:cubicBezTo>
                  <a:pt x="320200" y="360348"/>
                  <a:pt x="268908" y="411640"/>
                  <a:pt x="205900" y="411640"/>
                </a:cubicBezTo>
                <a:close/>
              </a:path>
            </a:pathLst>
          </a:custGeom>
          <a:solidFill>
            <a:srgbClr val="910830"/>
          </a:solidFill>
          <a:ln w="1422" cap="flat">
            <a:noFill/>
            <a:prstDash val="solid"/>
            <a:miter/>
          </a:ln>
        </p:spPr>
        <p:txBody>
          <a:bodyPr rtlCol="0" anchor="ctr"/>
          <a:lstStyle/>
          <a:p>
            <a:endParaRPr lang="en-GB"/>
          </a:p>
        </p:txBody>
      </p:sp>
      <p:sp>
        <p:nvSpPr>
          <p:cNvPr id="300" name="Grafik 296">
            <a:extLst>
              <a:ext uri="{FF2B5EF4-FFF2-40B4-BE49-F238E27FC236}">
                <a16:creationId xmlns:a16="http://schemas.microsoft.com/office/drawing/2014/main" id="{43A63467-7F71-4551-9AAE-3CAAA5E9F429}"/>
              </a:ext>
            </a:extLst>
          </p:cNvPr>
          <p:cNvSpPr/>
          <p:nvPr/>
        </p:nvSpPr>
        <p:spPr>
          <a:xfrm>
            <a:off x="8030463" y="2379344"/>
            <a:ext cx="527088" cy="527088"/>
          </a:xfrm>
          <a:custGeom>
            <a:avLst/>
            <a:gdLst>
              <a:gd name="connsiteX0" fmla="*/ 682598 w 685800"/>
              <a:gd name="connsiteY0" fmla="*/ 243227 h 685800"/>
              <a:gd name="connsiteX1" fmla="*/ 442282 w 685800"/>
              <a:gd name="connsiteY1" fmla="*/ 3483 h 685800"/>
              <a:gd name="connsiteX2" fmla="*/ 426137 w 685800"/>
              <a:gd name="connsiteY2" fmla="*/ 3483 h 685800"/>
              <a:gd name="connsiteX3" fmla="*/ 377560 w 685800"/>
              <a:gd name="connsiteY3" fmla="*/ 51917 h 685800"/>
              <a:gd name="connsiteX4" fmla="*/ 377560 w 685800"/>
              <a:gd name="connsiteY4" fmla="*/ 68062 h 685800"/>
              <a:gd name="connsiteX5" fmla="*/ 393562 w 685800"/>
              <a:gd name="connsiteY5" fmla="*/ 83921 h 685800"/>
              <a:gd name="connsiteX6" fmla="*/ 47233 w 685800"/>
              <a:gd name="connsiteY6" fmla="*/ 429536 h 685800"/>
              <a:gd name="connsiteX7" fmla="*/ 33803 w 685800"/>
              <a:gd name="connsiteY7" fmla="*/ 634561 h 685800"/>
              <a:gd name="connsiteX8" fmla="*/ 145817 w 685800"/>
              <a:gd name="connsiteY8" fmla="*/ 685854 h 685800"/>
              <a:gd name="connsiteX9" fmla="*/ 249972 w 685800"/>
              <a:gd name="connsiteY9" fmla="*/ 642848 h 685800"/>
              <a:gd name="connsiteX10" fmla="*/ 601874 w 685800"/>
              <a:gd name="connsiteY10" fmla="*/ 291804 h 685800"/>
              <a:gd name="connsiteX11" fmla="*/ 617876 w 685800"/>
              <a:gd name="connsiteY11" fmla="*/ 307663 h 685800"/>
              <a:gd name="connsiteX12" fmla="*/ 634020 w 685800"/>
              <a:gd name="connsiteY12" fmla="*/ 307663 h 685800"/>
              <a:gd name="connsiteX13" fmla="*/ 682598 w 685800"/>
              <a:gd name="connsiteY13" fmla="*/ 259229 h 685800"/>
              <a:gd name="connsiteX14" fmla="*/ 682598 w 685800"/>
              <a:gd name="connsiteY14" fmla="*/ 243227 h 685800"/>
              <a:gd name="connsiteX15" fmla="*/ 454427 w 685800"/>
              <a:gd name="connsiteY15" fmla="*/ 343096 h 685800"/>
              <a:gd name="connsiteX16" fmla="*/ 230113 w 685800"/>
              <a:gd name="connsiteY16" fmla="*/ 343096 h 685800"/>
              <a:gd name="connsiteX17" fmla="*/ 441568 w 685800"/>
              <a:gd name="connsiteY17" fmla="*/ 132070 h 685800"/>
              <a:gd name="connsiteX18" fmla="*/ 553725 w 685800"/>
              <a:gd name="connsiteY18" fmla="*/ 243941 h 685800"/>
              <a:gd name="connsiteX19" fmla="*/ 454427 w 685800"/>
              <a:gd name="connsiteY19" fmla="*/ 343096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5800" h="685800">
                <a:moveTo>
                  <a:pt x="682598" y="243227"/>
                </a:moveTo>
                <a:lnTo>
                  <a:pt x="442282" y="3483"/>
                </a:lnTo>
                <a:cubicBezTo>
                  <a:pt x="437853" y="-947"/>
                  <a:pt x="430566" y="-947"/>
                  <a:pt x="426137" y="3483"/>
                </a:cubicBezTo>
                <a:lnTo>
                  <a:pt x="377560" y="51917"/>
                </a:lnTo>
                <a:cubicBezTo>
                  <a:pt x="373131" y="56346"/>
                  <a:pt x="373131" y="63633"/>
                  <a:pt x="377560" y="68062"/>
                </a:cubicBezTo>
                <a:lnTo>
                  <a:pt x="393562" y="83921"/>
                </a:lnTo>
                <a:lnTo>
                  <a:pt x="47233" y="429536"/>
                </a:lnTo>
                <a:cubicBezTo>
                  <a:pt x="-8203" y="484828"/>
                  <a:pt x="-17204" y="575268"/>
                  <a:pt x="33803" y="634561"/>
                </a:cubicBezTo>
                <a:cubicBezTo>
                  <a:pt x="63235" y="668851"/>
                  <a:pt x="104526" y="685996"/>
                  <a:pt x="145817" y="685854"/>
                </a:cubicBezTo>
                <a:cubicBezTo>
                  <a:pt x="183536" y="685854"/>
                  <a:pt x="221255" y="671566"/>
                  <a:pt x="249972" y="642848"/>
                </a:cubicBezTo>
                <a:lnTo>
                  <a:pt x="601874" y="291804"/>
                </a:lnTo>
                <a:lnTo>
                  <a:pt x="617876" y="307663"/>
                </a:lnTo>
                <a:cubicBezTo>
                  <a:pt x="622305" y="312093"/>
                  <a:pt x="629591" y="312093"/>
                  <a:pt x="634020" y="307663"/>
                </a:cubicBezTo>
                <a:lnTo>
                  <a:pt x="682598" y="259229"/>
                </a:lnTo>
                <a:cubicBezTo>
                  <a:pt x="687027" y="254943"/>
                  <a:pt x="687027" y="247656"/>
                  <a:pt x="682598" y="243227"/>
                </a:cubicBezTo>
                <a:close/>
                <a:moveTo>
                  <a:pt x="454427" y="343096"/>
                </a:moveTo>
                <a:lnTo>
                  <a:pt x="230113" y="343096"/>
                </a:lnTo>
                <a:lnTo>
                  <a:pt x="441568" y="132070"/>
                </a:lnTo>
                <a:lnTo>
                  <a:pt x="553725" y="243941"/>
                </a:lnTo>
                <a:lnTo>
                  <a:pt x="454427" y="343096"/>
                </a:lnTo>
                <a:close/>
              </a:path>
            </a:pathLst>
          </a:custGeom>
          <a:solidFill>
            <a:srgbClr val="910830"/>
          </a:solidFill>
          <a:ln w="1429" cap="flat">
            <a:noFill/>
            <a:prstDash val="solid"/>
            <a:miter/>
          </a:ln>
        </p:spPr>
        <p:txBody>
          <a:bodyPr rtlCol="0" anchor="ctr"/>
          <a:lstStyle/>
          <a:p>
            <a:endParaRPr lang="en-GB"/>
          </a:p>
        </p:txBody>
      </p:sp>
      <p:sp>
        <p:nvSpPr>
          <p:cNvPr id="301" name="Grafik 297">
            <a:extLst>
              <a:ext uri="{FF2B5EF4-FFF2-40B4-BE49-F238E27FC236}">
                <a16:creationId xmlns:a16="http://schemas.microsoft.com/office/drawing/2014/main" id="{5694B06C-3402-433F-A465-8136899146CD}"/>
              </a:ext>
            </a:extLst>
          </p:cNvPr>
          <p:cNvSpPr/>
          <p:nvPr/>
        </p:nvSpPr>
        <p:spPr>
          <a:xfrm>
            <a:off x="2765373" y="2361802"/>
            <a:ext cx="702785" cy="562228"/>
          </a:xfrm>
          <a:custGeom>
            <a:avLst/>
            <a:gdLst>
              <a:gd name="connsiteX0" fmla="*/ 103031 w 914400"/>
              <a:gd name="connsiteY0" fmla="*/ 91601 h 731520"/>
              <a:gd name="connsiteX1" fmla="*/ 137321 w 914400"/>
              <a:gd name="connsiteY1" fmla="*/ 91601 h 731520"/>
              <a:gd name="connsiteX2" fmla="*/ 137321 w 914400"/>
              <a:gd name="connsiteY2" fmla="*/ 434501 h 731520"/>
              <a:gd name="connsiteX3" fmla="*/ 251621 w 914400"/>
              <a:gd name="connsiteY3" fmla="*/ 548801 h 731520"/>
              <a:gd name="connsiteX4" fmla="*/ 365921 w 914400"/>
              <a:gd name="connsiteY4" fmla="*/ 434501 h 731520"/>
              <a:gd name="connsiteX5" fmla="*/ 365921 w 914400"/>
              <a:gd name="connsiteY5" fmla="*/ 91601 h 731520"/>
              <a:gd name="connsiteX6" fmla="*/ 400211 w 914400"/>
              <a:gd name="connsiteY6" fmla="*/ 91601 h 731520"/>
              <a:gd name="connsiteX7" fmla="*/ 411641 w 914400"/>
              <a:gd name="connsiteY7" fmla="*/ 80171 h 731520"/>
              <a:gd name="connsiteX8" fmla="*/ 411641 w 914400"/>
              <a:gd name="connsiteY8" fmla="*/ 11591 h 731520"/>
              <a:gd name="connsiteX9" fmla="*/ 400211 w 914400"/>
              <a:gd name="connsiteY9" fmla="*/ 161 h 731520"/>
              <a:gd name="connsiteX10" fmla="*/ 103031 w 914400"/>
              <a:gd name="connsiteY10" fmla="*/ 161 h 731520"/>
              <a:gd name="connsiteX11" fmla="*/ 91601 w 914400"/>
              <a:gd name="connsiteY11" fmla="*/ 11591 h 731520"/>
              <a:gd name="connsiteX12" fmla="*/ 91601 w 914400"/>
              <a:gd name="connsiteY12" fmla="*/ 80171 h 731520"/>
              <a:gd name="connsiteX13" fmla="*/ 103031 w 914400"/>
              <a:gd name="connsiteY13" fmla="*/ 91601 h 731520"/>
              <a:gd name="connsiteX14" fmla="*/ 205901 w 914400"/>
              <a:gd name="connsiteY14" fmla="*/ 91601 h 731520"/>
              <a:gd name="connsiteX15" fmla="*/ 297341 w 914400"/>
              <a:gd name="connsiteY15" fmla="*/ 91601 h 731520"/>
              <a:gd name="connsiteX16" fmla="*/ 297341 w 914400"/>
              <a:gd name="connsiteY16" fmla="*/ 228761 h 731520"/>
              <a:gd name="connsiteX17" fmla="*/ 205901 w 914400"/>
              <a:gd name="connsiteY17" fmla="*/ 228761 h 731520"/>
              <a:gd name="connsiteX18" fmla="*/ 205901 w 914400"/>
              <a:gd name="connsiteY18" fmla="*/ 91601 h 731520"/>
              <a:gd name="connsiteX19" fmla="*/ 891701 w 914400"/>
              <a:gd name="connsiteY19" fmla="*/ 640241 h 731520"/>
              <a:gd name="connsiteX20" fmla="*/ 23021 w 914400"/>
              <a:gd name="connsiteY20" fmla="*/ 640241 h 731520"/>
              <a:gd name="connsiteX21" fmla="*/ 161 w 914400"/>
              <a:gd name="connsiteY21" fmla="*/ 663101 h 731520"/>
              <a:gd name="connsiteX22" fmla="*/ 161 w 914400"/>
              <a:gd name="connsiteY22" fmla="*/ 708821 h 731520"/>
              <a:gd name="connsiteX23" fmla="*/ 23021 w 914400"/>
              <a:gd name="connsiteY23" fmla="*/ 731681 h 731520"/>
              <a:gd name="connsiteX24" fmla="*/ 891701 w 914400"/>
              <a:gd name="connsiteY24" fmla="*/ 731681 h 731520"/>
              <a:gd name="connsiteX25" fmla="*/ 914561 w 914400"/>
              <a:gd name="connsiteY25" fmla="*/ 708821 h 731520"/>
              <a:gd name="connsiteX26" fmla="*/ 914561 w 914400"/>
              <a:gd name="connsiteY26" fmla="*/ 663101 h 731520"/>
              <a:gd name="connsiteX27" fmla="*/ 891701 w 914400"/>
              <a:gd name="connsiteY27" fmla="*/ 640241 h 731520"/>
              <a:gd name="connsiteX28" fmla="*/ 514511 w 914400"/>
              <a:gd name="connsiteY28" fmla="*/ 91601 h 731520"/>
              <a:gd name="connsiteX29" fmla="*/ 548801 w 914400"/>
              <a:gd name="connsiteY29" fmla="*/ 91601 h 731520"/>
              <a:gd name="connsiteX30" fmla="*/ 548801 w 914400"/>
              <a:gd name="connsiteY30" fmla="*/ 434501 h 731520"/>
              <a:gd name="connsiteX31" fmla="*/ 663101 w 914400"/>
              <a:gd name="connsiteY31" fmla="*/ 548801 h 731520"/>
              <a:gd name="connsiteX32" fmla="*/ 777401 w 914400"/>
              <a:gd name="connsiteY32" fmla="*/ 434501 h 731520"/>
              <a:gd name="connsiteX33" fmla="*/ 777401 w 914400"/>
              <a:gd name="connsiteY33" fmla="*/ 91601 h 731520"/>
              <a:gd name="connsiteX34" fmla="*/ 811691 w 914400"/>
              <a:gd name="connsiteY34" fmla="*/ 91601 h 731520"/>
              <a:gd name="connsiteX35" fmla="*/ 823121 w 914400"/>
              <a:gd name="connsiteY35" fmla="*/ 80171 h 731520"/>
              <a:gd name="connsiteX36" fmla="*/ 823121 w 914400"/>
              <a:gd name="connsiteY36" fmla="*/ 11591 h 731520"/>
              <a:gd name="connsiteX37" fmla="*/ 811691 w 914400"/>
              <a:gd name="connsiteY37" fmla="*/ 161 h 731520"/>
              <a:gd name="connsiteX38" fmla="*/ 514511 w 914400"/>
              <a:gd name="connsiteY38" fmla="*/ 161 h 731520"/>
              <a:gd name="connsiteX39" fmla="*/ 503081 w 914400"/>
              <a:gd name="connsiteY39" fmla="*/ 11591 h 731520"/>
              <a:gd name="connsiteX40" fmla="*/ 503081 w 914400"/>
              <a:gd name="connsiteY40" fmla="*/ 80171 h 731520"/>
              <a:gd name="connsiteX41" fmla="*/ 514511 w 914400"/>
              <a:gd name="connsiteY41" fmla="*/ 91601 h 731520"/>
              <a:gd name="connsiteX42" fmla="*/ 617381 w 914400"/>
              <a:gd name="connsiteY42" fmla="*/ 91601 h 731520"/>
              <a:gd name="connsiteX43" fmla="*/ 708821 w 914400"/>
              <a:gd name="connsiteY43" fmla="*/ 91601 h 731520"/>
              <a:gd name="connsiteX44" fmla="*/ 708821 w 914400"/>
              <a:gd name="connsiteY44" fmla="*/ 228761 h 731520"/>
              <a:gd name="connsiteX45" fmla="*/ 617381 w 914400"/>
              <a:gd name="connsiteY45" fmla="*/ 228761 h 731520"/>
              <a:gd name="connsiteX46" fmla="*/ 617381 w 914400"/>
              <a:gd name="connsiteY46" fmla="*/ 9160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914400" h="731520">
                <a:moveTo>
                  <a:pt x="103031" y="91601"/>
                </a:moveTo>
                <a:lnTo>
                  <a:pt x="137321" y="91601"/>
                </a:lnTo>
                <a:lnTo>
                  <a:pt x="137321" y="434501"/>
                </a:lnTo>
                <a:cubicBezTo>
                  <a:pt x="137321" y="497509"/>
                  <a:pt x="188613" y="548801"/>
                  <a:pt x="251621" y="548801"/>
                </a:cubicBezTo>
                <a:cubicBezTo>
                  <a:pt x="314629" y="548801"/>
                  <a:pt x="365921" y="497509"/>
                  <a:pt x="365921" y="434501"/>
                </a:cubicBezTo>
                <a:lnTo>
                  <a:pt x="365921" y="91601"/>
                </a:lnTo>
                <a:lnTo>
                  <a:pt x="400211" y="91601"/>
                </a:lnTo>
                <a:cubicBezTo>
                  <a:pt x="406497" y="91601"/>
                  <a:pt x="411641" y="86457"/>
                  <a:pt x="411641" y="80171"/>
                </a:cubicBezTo>
                <a:lnTo>
                  <a:pt x="411641" y="11591"/>
                </a:lnTo>
                <a:cubicBezTo>
                  <a:pt x="411641" y="5304"/>
                  <a:pt x="406497" y="161"/>
                  <a:pt x="400211" y="161"/>
                </a:cubicBezTo>
                <a:lnTo>
                  <a:pt x="103031" y="161"/>
                </a:lnTo>
                <a:cubicBezTo>
                  <a:pt x="96744" y="161"/>
                  <a:pt x="91601" y="5304"/>
                  <a:pt x="91601" y="11591"/>
                </a:cubicBezTo>
                <a:lnTo>
                  <a:pt x="91601" y="80171"/>
                </a:lnTo>
                <a:cubicBezTo>
                  <a:pt x="91601" y="86457"/>
                  <a:pt x="96744" y="91601"/>
                  <a:pt x="103031" y="91601"/>
                </a:cubicBezTo>
                <a:close/>
                <a:moveTo>
                  <a:pt x="205901" y="91601"/>
                </a:moveTo>
                <a:lnTo>
                  <a:pt x="297341" y="91601"/>
                </a:lnTo>
                <a:lnTo>
                  <a:pt x="297341" y="228761"/>
                </a:lnTo>
                <a:lnTo>
                  <a:pt x="205901" y="228761"/>
                </a:lnTo>
                <a:lnTo>
                  <a:pt x="205901" y="91601"/>
                </a:lnTo>
                <a:close/>
                <a:moveTo>
                  <a:pt x="891701" y="640241"/>
                </a:moveTo>
                <a:lnTo>
                  <a:pt x="23021" y="640241"/>
                </a:lnTo>
                <a:cubicBezTo>
                  <a:pt x="10448" y="640241"/>
                  <a:pt x="161" y="650528"/>
                  <a:pt x="161" y="663101"/>
                </a:cubicBezTo>
                <a:lnTo>
                  <a:pt x="161" y="708821"/>
                </a:lnTo>
                <a:cubicBezTo>
                  <a:pt x="161" y="721394"/>
                  <a:pt x="10448" y="731681"/>
                  <a:pt x="23021" y="731681"/>
                </a:cubicBezTo>
                <a:lnTo>
                  <a:pt x="891701" y="731681"/>
                </a:lnTo>
                <a:cubicBezTo>
                  <a:pt x="904274" y="731681"/>
                  <a:pt x="914561" y="721394"/>
                  <a:pt x="914561" y="708821"/>
                </a:cubicBezTo>
                <a:lnTo>
                  <a:pt x="914561" y="663101"/>
                </a:lnTo>
                <a:cubicBezTo>
                  <a:pt x="914561" y="650528"/>
                  <a:pt x="904274" y="640241"/>
                  <a:pt x="891701" y="640241"/>
                </a:cubicBezTo>
                <a:close/>
                <a:moveTo>
                  <a:pt x="514511" y="91601"/>
                </a:moveTo>
                <a:lnTo>
                  <a:pt x="548801" y="91601"/>
                </a:lnTo>
                <a:lnTo>
                  <a:pt x="548801" y="434501"/>
                </a:lnTo>
                <a:cubicBezTo>
                  <a:pt x="548801" y="497509"/>
                  <a:pt x="600093" y="548801"/>
                  <a:pt x="663101" y="548801"/>
                </a:cubicBezTo>
                <a:cubicBezTo>
                  <a:pt x="726109" y="548801"/>
                  <a:pt x="777401" y="497509"/>
                  <a:pt x="777401" y="434501"/>
                </a:cubicBezTo>
                <a:lnTo>
                  <a:pt x="777401" y="91601"/>
                </a:lnTo>
                <a:lnTo>
                  <a:pt x="811691" y="91601"/>
                </a:lnTo>
                <a:cubicBezTo>
                  <a:pt x="817977" y="91601"/>
                  <a:pt x="823121" y="86457"/>
                  <a:pt x="823121" y="80171"/>
                </a:cubicBezTo>
                <a:lnTo>
                  <a:pt x="823121" y="11591"/>
                </a:lnTo>
                <a:cubicBezTo>
                  <a:pt x="823121" y="5304"/>
                  <a:pt x="817977" y="161"/>
                  <a:pt x="811691" y="161"/>
                </a:cubicBezTo>
                <a:lnTo>
                  <a:pt x="514511" y="161"/>
                </a:lnTo>
                <a:cubicBezTo>
                  <a:pt x="508224" y="161"/>
                  <a:pt x="503081" y="5304"/>
                  <a:pt x="503081" y="11591"/>
                </a:cubicBezTo>
                <a:lnTo>
                  <a:pt x="503081" y="80171"/>
                </a:lnTo>
                <a:cubicBezTo>
                  <a:pt x="503081" y="86457"/>
                  <a:pt x="508224" y="91601"/>
                  <a:pt x="514511" y="91601"/>
                </a:cubicBezTo>
                <a:close/>
                <a:moveTo>
                  <a:pt x="617381" y="91601"/>
                </a:moveTo>
                <a:lnTo>
                  <a:pt x="708821" y="91601"/>
                </a:lnTo>
                <a:lnTo>
                  <a:pt x="708821" y="228761"/>
                </a:lnTo>
                <a:lnTo>
                  <a:pt x="617381" y="228761"/>
                </a:lnTo>
                <a:lnTo>
                  <a:pt x="617381" y="91601"/>
                </a:lnTo>
                <a:close/>
              </a:path>
            </a:pathLst>
          </a:custGeom>
          <a:solidFill>
            <a:srgbClr val="910830"/>
          </a:solidFill>
          <a:ln w="1429" cap="flat">
            <a:noFill/>
            <a:prstDash val="solid"/>
            <a:miter/>
          </a:ln>
        </p:spPr>
        <p:txBody>
          <a:bodyPr rtlCol="0" anchor="ctr"/>
          <a:lstStyle/>
          <a:p>
            <a:endParaRPr lang="en-GB"/>
          </a:p>
        </p:txBody>
      </p:sp>
      <p:sp>
        <p:nvSpPr>
          <p:cNvPr id="302" name="Grafik 298">
            <a:extLst>
              <a:ext uri="{FF2B5EF4-FFF2-40B4-BE49-F238E27FC236}">
                <a16:creationId xmlns:a16="http://schemas.microsoft.com/office/drawing/2014/main" id="{1F2B5BF8-7107-4FDE-9871-7FFD757B96C3}"/>
              </a:ext>
            </a:extLst>
          </p:cNvPr>
          <p:cNvSpPr/>
          <p:nvPr/>
        </p:nvSpPr>
        <p:spPr>
          <a:xfrm>
            <a:off x="5608725" y="2432081"/>
            <a:ext cx="632506" cy="421671"/>
          </a:xfrm>
          <a:custGeom>
            <a:avLst/>
            <a:gdLst>
              <a:gd name="connsiteX0" fmla="*/ 480506 w 822960"/>
              <a:gd name="connsiteY0" fmla="*/ 160 h 548640"/>
              <a:gd name="connsiteX1" fmla="*/ 68454 w 822960"/>
              <a:gd name="connsiteY1" fmla="*/ 160 h 548640"/>
              <a:gd name="connsiteX2" fmla="*/ 160 w 822960"/>
              <a:gd name="connsiteY2" fmla="*/ 68454 h 548640"/>
              <a:gd name="connsiteX3" fmla="*/ 160 w 822960"/>
              <a:gd name="connsiteY3" fmla="*/ 480506 h 548640"/>
              <a:gd name="connsiteX4" fmla="*/ 68454 w 822960"/>
              <a:gd name="connsiteY4" fmla="*/ 548800 h 548640"/>
              <a:gd name="connsiteX5" fmla="*/ 480506 w 822960"/>
              <a:gd name="connsiteY5" fmla="*/ 548800 h 548640"/>
              <a:gd name="connsiteX6" fmla="*/ 548800 w 822960"/>
              <a:gd name="connsiteY6" fmla="*/ 480506 h 548640"/>
              <a:gd name="connsiteX7" fmla="*/ 548800 w 822960"/>
              <a:gd name="connsiteY7" fmla="*/ 68454 h 548640"/>
              <a:gd name="connsiteX8" fmla="*/ 480506 w 822960"/>
              <a:gd name="connsiteY8" fmla="*/ 160 h 548640"/>
              <a:gd name="connsiteX9" fmla="*/ 751111 w 822960"/>
              <a:gd name="connsiteY9" fmla="*/ 54024 h 548640"/>
              <a:gd name="connsiteX10" fmla="*/ 594520 w 822960"/>
              <a:gd name="connsiteY10" fmla="*/ 162037 h 548640"/>
              <a:gd name="connsiteX11" fmla="*/ 594520 w 822960"/>
              <a:gd name="connsiteY11" fmla="*/ 386923 h 548640"/>
              <a:gd name="connsiteX12" fmla="*/ 751111 w 822960"/>
              <a:gd name="connsiteY12" fmla="*/ 494793 h 548640"/>
              <a:gd name="connsiteX13" fmla="*/ 823120 w 822960"/>
              <a:gd name="connsiteY13" fmla="*/ 457931 h 548640"/>
              <a:gd name="connsiteX14" fmla="*/ 823120 w 822960"/>
              <a:gd name="connsiteY14" fmla="*/ 90886 h 548640"/>
              <a:gd name="connsiteX15" fmla="*/ 751111 w 822960"/>
              <a:gd name="connsiteY15" fmla="*/ 54024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822960" h="548640">
                <a:moveTo>
                  <a:pt x="480506" y="160"/>
                </a:moveTo>
                <a:lnTo>
                  <a:pt x="68454" y="160"/>
                </a:lnTo>
                <a:cubicBezTo>
                  <a:pt x="30735" y="160"/>
                  <a:pt x="160" y="30735"/>
                  <a:pt x="160" y="68454"/>
                </a:cubicBezTo>
                <a:lnTo>
                  <a:pt x="160" y="480506"/>
                </a:lnTo>
                <a:cubicBezTo>
                  <a:pt x="160" y="518225"/>
                  <a:pt x="30735" y="548800"/>
                  <a:pt x="68454" y="548800"/>
                </a:cubicBezTo>
                <a:lnTo>
                  <a:pt x="480506" y="548800"/>
                </a:lnTo>
                <a:cubicBezTo>
                  <a:pt x="518225" y="548800"/>
                  <a:pt x="548800" y="518225"/>
                  <a:pt x="548800" y="480506"/>
                </a:cubicBezTo>
                <a:lnTo>
                  <a:pt x="548800" y="68454"/>
                </a:lnTo>
                <a:cubicBezTo>
                  <a:pt x="548800" y="30735"/>
                  <a:pt x="518225" y="160"/>
                  <a:pt x="480506" y="160"/>
                </a:cubicBezTo>
                <a:close/>
                <a:moveTo>
                  <a:pt x="751111" y="54024"/>
                </a:moveTo>
                <a:lnTo>
                  <a:pt x="594520" y="162037"/>
                </a:lnTo>
                <a:lnTo>
                  <a:pt x="594520" y="386923"/>
                </a:lnTo>
                <a:lnTo>
                  <a:pt x="751111" y="494793"/>
                </a:lnTo>
                <a:cubicBezTo>
                  <a:pt x="781401" y="515653"/>
                  <a:pt x="823120" y="494365"/>
                  <a:pt x="823120" y="457931"/>
                </a:cubicBezTo>
                <a:lnTo>
                  <a:pt x="823120" y="90886"/>
                </a:lnTo>
                <a:cubicBezTo>
                  <a:pt x="823120" y="54595"/>
                  <a:pt x="781543" y="33164"/>
                  <a:pt x="751111" y="54024"/>
                </a:cubicBezTo>
                <a:close/>
              </a:path>
            </a:pathLst>
          </a:custGeom>
          <a:solidFill>
            <a:srgbClr val="910830"/>
          </a:solidFill>
          <a:ln w="1422" cap="flat">
            <a:noFill/>
            <a:prstDash val="solid"/>
            <a:miter/>
          </a:ln>
        </p:spPr>
        <p:txBody>
          <a:bodyPr rtlCol="0" anchor="ctr"/>
          <a:lstStyle/>
          <a:p>
            <a:endParaRPr lang="en-GB"/>
          </a:p>
        </p:txBody>
      </p:sp>
      <p:sp>
        <p:nvSpPr>
          <p:cNvPr id="303" name="Grafik 299">
            <a:extLst>
              <a:ext uri="{FF2B5EF4-FFF2-40B4-BE49-F238E27FC236}">
                <a16:creationId xmlns:a16="http://schemas.microsoft.com/office/drawing/2014/main" id="{CEB7AF17-BAF2-4903-AA08-81F209F5BACA}"/>
              </a:ext>
            </a:extLst>
          </p:cNvPr>
          <p:cNvSpPr/>
          <p:nvPr/>
        </p:nvSpPr>
        <p:spPr>
          <a:xfrm>
            <a:off x="3493813" y="2361834"/>
            <a:ext cx="702785" cy="562228"/>
          </a:xfrm>
          <a:custGeom>
            <a:avLst/>
            <a:gdLst>
              <a:gd name="connsiteX0" fmla="*/ 905660 w 914400"/>
              <a:gd name="connsiteY0" fmla="*/ 654629 h 731520"/>
              <a:gd name="connsiteX1" fmla="*/ 827079 w 914400"/>
              <a:gd name="connsiteY1" fmla="*/ 593907 h 731520"/>
              <a:gd name="connsiteX2" fmla="*/ 868799 w 914400"/>
              <a:gd name="connsiteY2" fmla="*/ 549473 h 731520"/>
              <a:gd name="connsiteX3" fmla="*/ 868799 w 914400"/>
              <a:gd name="connsiteY3" fmla="*/ 182284 h 731520"/>
              <a:gd name="connsiteX4" fmla="*/ 796790 w 914400"/>
              <a:gd name="connsiteY4" fmla="*/ 145423 h 731520"/>
              <a:gd name="connsiteX5" fmla="*/ 640199 w 914400"/>
              <a:gd name="connsiteY5" fmla="*/ 253436 h 731520"/>
              <a:gd name="connsiteX6" fmla="*/ 640199 w 914400"/>
              <a:gd name="connsiteY6" fmla="*/ 449461 h 731520"/>
              <a:gd name="connsiteX7" fmla="*/ 594479 w 914400"/>
              <a:gd name="connsiteY7" fmla="*/ 414170 h 731520"/>
              <a:gd name="connsiteX8" fmla="*/ 594479 w 914400"/>
              <a:gd name="connsiteY8" fmla="*/ 159853 h 731520"/>
              <a:gd name="connsiteX9" fmla="*/ 526184 w 914400"/>
              <a:gd name="connsiteY9" fmla="*/ 91559 h 731520"/>
              <a:gd name="connsiteX10" fmla="*/ 177141 w 914400"/>
              <a:gd name="connsiteY10" fmla="*/ 91559 h 731520"/>
              <a:gd name="connsiteX11" fmla="*/ 65127 w 914400"/>
              <a:gd name="connsiteY11" fmla="*/ 4976 h 731520"/>
              <a:gd name="connsiteX12" fmla="*/ 32980 w 914400"/>
              <a:gd name="connsiteY12" fmla="*/ 8977 h 731520"/>
              <a:gd name="connsiteX13" fmla="*/ 4976 w 914400"/>
              <a:gd name="connsiteY13" fmla="*/ 44981 h 731520"/>
              <a:gd name="connsiteX14" fmla="*/ 8977 w 914400"/>
              <a:gd name="connsiteY14" fmla="*/ 76985 h 731520"/>
              <a:gd name="connsiteX15" fmla="*/ 61126 w 914400"/>
              <a:gd name="connsiteY15" fmla="*/ 117276 h 731520"/>
              <a:gd name="connsiteX16" fmla="*/ 594479 w 914400"/>
              <a:gd name="connsiteY16" fmla="*/ 529613 h 731520"/>
              <a:gd name="connsiteX17" fmla="*/ 849511 w 914400"/>
              <a:gd name="connsiteY17" fmla="*/ 726781 h 731520"/>
              <a:gd name="connsiteX18" fmla="*/ 881657 w 914400"/>
              <a:gd name="connsiteY18" fmla="*/ 722780 h 731520"/>
              <a:gd name="connsiteX19" fmla="*/ 909661 w 914400"/>
              <a:gd name="connsiteY19" fmla="*/ 686633 h 731520"/>
              <a:gd name="connsiteX20" fmla="*/ 905660 w 914400"/>
              <a:gd name="connsiteY20" fmla="*/ 654629 h 731520"/>
              <a:gd name="connsiteX21" fmla="*/ 45839 w 914400"/>
              <a:gd name="connsiteY21" fmla="*/ 571904 h 731520"/>
              <a:gd name="connsiteX22" fmla="*/ 114133 w 914400"/>
              <a:gd name="connsiteY22" fmla="*/ 640199 h 731520"/>
              <a:gd name="connsiteX23" fmla="*/ 526184 w 914400"/>
              <a:gd name="connsiteY23" fmla="*/ 640199 h 731520"/>
              <a:gd name="connsiteX24" fmla="*/ 568475 w 914400"/>
              <a:gd name="connsiteY24" fmla="*/ 625197 h 731520"/>
              <a:gd name="connsiteX25" fmla="*/ 45839 w 914400"/>
              <a:gd name="connsiteY25" fmla="*/ 221146 h 731520"/>
              <a:gd name="connsiteX26" fmla="*/ 45839 w 914400"/>
              <a:gd name="connsiteY26" fmla="*/ 57190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914400" h="731520">
                <a:moveTo>
                  <a:pt x="905660" y="654629"/>
                </a:moveTo>
                <a:lnTo>
                  <a:pt x="827079" y="593907"/>
                </a:lnTo>
                <a:cubicBezTo>
                  <a:pt x="849082" y="591907"/>
                  <a:pt x="868799" y="574333"/>
                  <a:pt x="868799" y="549473"/>
                </a:cubicBezTo>
                <a:lnTo>
                  <a:pt x="868799" y="182284"/>
                </a:lnTo>
                <a:cubicBezTo>
                  <a:pt x="868799" y="145851"/>
                  <a:pt x="827222" y="124563"/>
                  <a:pt x="796790" y="145423"/>
                </a:cubicBezTo>
                <a:lnTo>
                  <a:pt x="640199" y="253436"/>
                </a:lnTo>
                <a:lnTo>
                  <a:pt x="640199" y="449461"/>
                </a:lnTo>
                <a:lnTo>
                  <a:pt x="594479" y="414170"/>
                </a:lnTo>
                <a:lnTo>
                  <a:pt x="594479" y="159853"/>
                </a:lnTo>
                <a:cubicBezTo>
                  <a:pt x="594479" y="122134"/>
                  <a:pt x="563903" y="91559"/>
                  <a:pt x="526184" y="91559"/>
                </a:cubicBezTo>
                <a:lnTo>
                  <a:pt x="177141" y="91559"/>
                </a:lnTo>
                <a:lnTo>
                  <a:pt x="65127" y="4976"/>
                </a:lnTo>
                <a:cubicBezTo>
                  <a:pt x="55126" y="-2739"/>
                  <a:pt x="40838" y="-1024"/>
                  <a:pt x="32980" y="8977"/>
                </a:cubicBezTo>
                <a:lnTo>
                  <a:pt x="4976" y="44981"/>
                </a:lnTo>
                <a:cubicBezTo>
                  <a:pt x="-2739" y="54983"/>
                  <a:pt x="-1024" y="69270"/>
                  <a:pt x="8977" y="76985"/>
                </a:cubicBezTo>
                <a:lnTo>
                  <a:pt x="61126" y="117276"/>
                </a:lnTo>
                <a:lnTo>
                  <a:pt x="594479" y="529613"/>
                </a:lnTo>
                <a:lnTo>
                  <a:pt x="849511" y="726781"/>
                </a:lnTo>
                <a:cubicBezTo>
                  <a:pt x="859512" y="734496"/>
                  <a:pt x="873799" y="732782"/>
                  <a:pt x="881657" y="722780"/>
                </a:cubicBezTo>
                <a:lnTo>
                  <a:pt x="909661" y="686633"/>
                </a:lnTo>
                <a:cubicBezTo>
                  <a:pt x="917519" y="676775"/>
                  <a:pt x="915662" y="662344"/>
                  <a:pt x="905660" y="654629"/>
                </a:cubicBezTo>
                <a:close/>
                <a:moveTo>
                  <a:pt x="45839" y="571904"/>
                </a:moveTo>
                <a:cubicBezTo>
                  <a:pt x="45839" y="609623"/>
                  <a:pt x="76414" y="640199"/>
                  <a:pt x="114133" y="640199"/>
                </a:cubicBezTo>
                <a:lnTo>
                  <a:pt x="526184" y="640199"/>
                </a:lnTo>
                <a:cubicBezTo>
                  <a:pt x="542186" y="640199"/>
                  <a:pt x="556760" y="634484"/>
                  <a:pt x="568475" y="625197"/>
                </a:cubicBezTo>
                <a:lnTo>
                  <a:pt x="45839" y="221146"/>
                </a:lnTo>
                <a:lnTo>
                  <a:pt x="45839" y="571904"/>
                </a:lnTo>
                <a:close/>
              </a:path>
            </a:pathLst>
          </a:custGeom>
          <a:solidFill>
            <a:srgbClr val="910830"/>
          </a:solidFill>
          <a:ln w="1429" cap="flat">
            <a:noFill/>
            <a:prstDash val="solid"/>
            <a:miter/>
          </a:ln>
        </p:spPr>
        <p:txBody>
          <a:bodyPr rtlCol="0" anchor="ctr"/>
          <a:lstStyle/>
          <a:p>
            <a:endParaRPr lang="en-GB"/>
          </a:p>
        </p:txBody>
      </p:sp>
      <p:sp>
        <p:nvSpPr>
          <p:cNvPr id="304" name="Grafik 300">
            <a:extLst>
              <a:ext uri="{FF2B5EF4-FFF2-40B4-BE49-F238E27FC236}">
                <a16:creationId xmlns:a16="http://schemas.microsoft.com/office/drawing/2014/main" id="{991F7C6A-AC48-495F-928A-C507A085FD47}"/>
              </a:ext>
            </a:extLst>
          </p:cNvPr>
          <p:cNvSpPr/>
          <p:nvPr/>
        </p:nvSpPr>
        <p:spPr>
          <a:xfrm>
            <a:off x="4222185" y="2361802"/>
            <a:ext cx="702785" cy="562228"/>
          </a:xfrm>
          <a:custGeom>
            <a:avLst/>
            <a:gdLst>
              <a:gd name="connsiteX0" fmla="*/ 904392 w 914400"/>
              <a:gd name="connsiteY0" fmla="*/ 572675 h 731520"/>
              <a:gd name="connsiteX1" fmla="*/ 777405 w 914400"/>
              <a:gd name="connsiteY1" fmla="*/ 503081 h 731520"/>
              <a:gd name="connsiteX2" fmla="*/ 777405 w 914400"/>
              <a:gd name="connsiteY2" fmla="*/ 411641 h 731520"/>
              <a:gd name="connsiteX3" fmla="*/ 856215 w 914400"/>
              <a:gd name="connsiteY3" fmla="*/ 386366 h 731520"/>
              <a:gd name="connsiteX4" fmla="*/ 856215 w 914400"/>
              <a:gd name="connsiteY4" fmla="*/ 345475 h 731520"/>
              <a:gd name="connsiteX5" fmla="*/ 685965 w 914400"/>
              <a:gd name="connsiteY5" fmla="*/ 274481 h 731520"/>
              <a:gd name="connsiteX6" fmla="*/ 685965 w 914400"/>
              <a:gd name="connsiteY6" fmla="*/ 183041 h 731520"/>
              <a:gd name="connsiteX7" fmla="*/ 724984 w 914400"/>
              <a:gd name="connsiteY7" fmla="*/ 159752 h 731520"/>
              <a:gd name="connsiteX8" fmla="*/ 719041 w 914400"/>
              <a:gd name="connsiteY8" fmla="*/ 123148 h 731520"/>
              <a:gd name="connsiteX9" fmla="*/ 457365 w 914400"/>
              <a:gd name="connsiteY9" fmla="*/ 161 h 731520"/>
              <a:gd name="connsiteX10" fmla="*/ 195690 w 914400"/>
              <a:gd name="connsiteY10" fmla="*/ 123133 h 731520"/>
              <a:gd name="connsiteX11" fmla="*/ 189746 w 914400"/>
              <a:gd name="connsiteY11" fmla="*/ 159738 h 731520"/>
              <a:gd name="connsiteX12" fmla="*/ 228765 w 914400"/>
              <a:gd name="connsiteY12" fmla="*/ 183041 h 731520"/>
              <a:gd name="connsiteX13" fmla="*/ 228765 w 914400"/>
              <a:gd name="connsiteY13" fmla="*/ 274481 h 731520"/>
              <a:gd name="connsiteX14" fmla="*/ 58515 w 914400"/>
              <a:gd name="connsiteY14" fmla="*/ 345475 h 731520"/>
              <a:gd name="connsiteX15" fmla="*/ 58515 w 914400"/>
              <a:gd name="connsiteY15" fmla="*/ 386366 h 731520"/>
              <a:gd name="connsiteX16" fmla="*/ 137325 w 914400"/>
              <a:gd name="connsiteY16" fmla="*/ 411641 h 731520"/>
              <a:gd name="connsiteX17" fmla="*/ 137325 w 914400"/>
              <a:gd name="connsiteY17" fmla="*/ 503081 h 731520"/>
              <a:gd name="connsiteX18" fmla="*/ 10338 w 914400"/>
              <a:gd name="connsiteY18" fmla="*/ 572675 h 731520"/>
              <a:gd name="connsiteX19" fmla="*/ 337 w 914400"/>
              <a:gd name="connsiteY19" fmla="*/ 594521 h 731520"/>
              <a:gd name="connsiteX20" fmla="*/ 12795 w 914400"/>
              <a:gd name="connsiteY20" fmla="*/ 612137 h 731520"/>
              <a:gd name="connsiteX21" fmla="*/ 91605 w 914400"/>
              <a:gd name="connsiteY21" fmla="*/ 640241 h 731520"/>
              <a:gd name="connsiteX22" fmla="*/ 91605 w 914400"/>
              <a:gd name="connsiteY22" fmla="*/ 708821 h 731520"/>
              <a:gd name="connsiteX23" fmla="*/ 114465 w 914400"/>
              <a:gd name="connsiteY23" fmla="*/ 731681 h 731520"/>
              <a:gd name="connsiteX24" fmla="*/ 160185 w 914400"/>
              <a:gd name="connsiteY24" fmla="*/ 731681 h 731520"/>
              <a:gd name="connsiteX25" fmla="*/ 183045 w 914400"/>
              <a:gd name="connsiteY25" fmla="*/ 708821 h 731520"/>
              <a:gd name="connsiteX26" fmla="*/ 183045 w 914400"/>
              <a:gd name="connsiteY26" fmla="*/ 640241 h 731520"/>
              <a:gd name="connsiteX27" fmla="*/ 411645 w 914400"/>
              <a:gd name="connsiteY27" fmla="*/ 640241 h 731520"/>
              <a:gd name="connsiteX28" fmla="*/ 411645 w 914400"/>
              <a:gd name="connsiteY28" fmla="*/ 708821 h 731520"/>
              <a:gd name="connsiteX29" fmla="*/ 434505 w 914400"/>
              <a:gd name="connsiteY29" fmla="*/ 731681 h 731520"/>
              <a:gd name="connsiteX30" fmla="*/ 480225 w 914400"/>
              <a:gd name="connsiteY30" fmla="*/ 731681 h 731520"/>
              <a:gd name="connsiteX31" fmla="*/ 503085 w 914400"/>
              <a:gd name="connsiteY31" fmla="*/ 708821 h 731520"/>
              <a:gd name="connsiteX32" fmla="*/ 503085 w 914400"/>
              <a:gd name="connsiteY32" fmla="*/ 640241 h 731520"/>
              <a:gd name="connsiteX33" fmla="*/ 731685 w 914400"/>
              <a:gd name="connsiteY33" fmla="*/ 640241 h 731520"/>
              <a:gd name="connsiteX34" fmla="*/ 731685 w 914400"/>
              <a:gd name="connsiteY34" fmla="*/ 708821 h 731520"/>
              <a:gd name="connsiteX35" fmla="*/ 754545 w 914400"/>
              <a:gd name="connsiteY35" fmla="*/ 731681 h 731520"/>
              <a:gd name="connsiteX36" fmla="*/ 800265 w 914400"/>
              <a:gd name="connsiteY36" fmla="*/ 731681 h 731520"/>
              <a:gd name="connsiteX37" fmla="*/ 823125 w 914400"/>
              <a:gd name="connsiteY37" fmla="*/ 708821 h 731520"/>
              <a:gd name="connsiteX38" fmla="*/ 823125 w 914400"/>
              <a:gd name="connsiteY38" fmla="*/ 640241 h 731520"/>
              <a:gd name="connsiteX39" fmla="*/ 901921 w 914400"/>
              <a:gd name="connsiteY39" fmla="*/ 612137 h 731520"/>
              <a:gd name="connsiteX40" fmla="*/ 914379 w 914400"/>
              <a:gd name="connsiteY40" fmla="*/ 594521 h 731520"/>
              <a:gd name="connsiteX41" fmla="*/ 904392 w 914400"/>
              <a:gd name="connsiteY41" fmla="*/ 572675 h 731520"/>
              <a:gd name="connsiteX42" fmla="*/ 320205 w 914400"/>
              <a:gd name="connsiteY42" fmla="*/ 183041 h 731520"/>
              <a:gd name="connsiteX43" fmla="*/ 594525 w 914400"/>
              <a:gd name="connsiteY43" fmla="*/ 183041 h 731520"/>
              <a:gd name="connsiteX44" fmla="*/ 594525 w 914400"/>
              <a:gd name="connsiteY44" fmla="*/ 274481 h 731520"/>
              <a:gd name="connsiteX45" fmla="*/ 320205 w 914400"/>
              <a:gd name="connsiteY45" fmla="*/ 274481 h 731520"/>
              <a:gd name="connsiteX46" fmla="*/ 320205 w 914400"/>
              <a:gd name="connsiteY46" fmla="*/ 183041 h 731520"/>
              <a:gd name="connsiteX47" fmla="*/ 228765 w 914400"/>
              <a:gd name="connsiteY47" fmla="*/ 503081 h 731520"/>
              <a:gd name="connsiteX48" fmla="*/ 228765 w 914400"/>
              <a:gd name="connsiteY48" fmla="*/ 411641 h 731520"/>
              <a:gd name="connsiteX49" fmla="*/ 685965 w 914400"/>
              <a:gd name="connsiteY49" fmla="*/ 411641 h 731520"/>
              <a:gd name="connsiteX50" fmla="*/ 685965 w 914400"/>
              <a:gd name="connsiteY50" fmla="*/ 503081 h 731520"/>
              <a:gd name="connsiteX51" fmla="*/ 228765 w 914400"/>
              <a:gd name="connsiteY51" fmla="*/ 50308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14400" h="731520">
                <a:moveTo>
                  <a:pt x="904392" y="572675"/>
                </a:moveTo>
                <a:lnTo>
                  <a:pt x="777405" y="503081"/>
                </a:lnTo>
                <a:lnTo>
                  <a:pt x="777405" y="411641"/>
                </a:lnTo>
                <a:lnTo>
                  <a:pt x="856215" y="386366"/>
                </a:lnTo>
                <a:cubicBezTo>
                  <a:pt x="873060" y="377937"/>
                  <a:pt x="873060" y="353905"/>
                  <a:pt x="856215" y="345475"/>
                </a:cubicBezTo>
                <a:lnTo>
                  <a:pt x="685965" y="274481"/>
                </a:lnTo>
                <a:lnTo>
                  <a:pt x="685965" y="183041"/>
                </a:lnTo>
                <a:lnTo>
                  <a:pt x="724984" y="159752"/>
                </a:lnTo>
                <a:cubicBezTo>
                  <a:pt x="736014" y="148722"/>
                  <a:pt x="733000" y="130120"/>
                  <a:pt x="719041" y="123148"/>
                </a:cubicBezTo>
                <a:lnTo>
                  <a:pt x="457365" y="161"/>
                </a:lnTo>
                <a:lnTo>
                  <a:pt x="195690" y="123133"/>
                </a:lnTo>
                <a:cubicBezTo>
                  <a:pt x="181731" y="130106"/>
                  <a:pt x="178716" y="148708"/>
                  <a:pt x="189746" y="159738"/>
                </a:cubicBezTo>
                <a:lnTo>
                  <a:pt x="228765" y="183041"/>
                </a:lnTo>
                <a:lnTo>
                  <a:pt x="228765" y="274481"/>
                </a:lnTo>
                <a:lnTo>
                  <a:pt x="58515" y="345475"/>
                </a:lnTo>
                <a:cubicBezTo>
                  <a:pt x="41670" y="353905"/>
                  <a:pt x="41670" y="377937"/>
                  <a:pt x="58515" y="386366"/>
                </a:cubicBezTo>
                <a:lnTo>
                  <a:pt x="137325" y="411641"/>
                </a:lnTo>
                <a:lnTo>
                  <a:pt x="137325" y="503081"/>
                </a:lnTo>
                <a:lnTo>
                  <a:pt x="10338" y="572675"/>
                </a:lnTo>
                <a:cubicBezTo>
                  <a:pt x="2594" y="577847"/>
                  <a:pt x="-664" y="586434"/>
                  <a:pt x="337" y="594521"/>
                </a:cubicBezTo>
                <a:cubicBezTo>
                  <a:pt x="1222" y="601679"/>
                  <a:pt x="5437" y="608451"/>
                  <a:pt x="12795" y="612137"/>
                </a:cubicBezTo>
                <a:lnTo>
                  <a:pt x="91605" y="640241"/>
                </a:lnTo>
                <a:lnTo>
                  <a:pt x="91605" y="708821"/>
                </a:lnTo>
                <a:cubicBezTo>
                  <a:pt x="91605" y="721451"/>
                  <a:pt x="101835" y="731681"/>
                  <a:pt x="114465" y="731681"/>
                </a:cubicBezTo>
                <a:lnTo>
                  <a:pt x="160185" y="731681"/>
                </a:lnTo>
                <a:cubicBezTo>
                  <a:pt x="172815" y="731681"/>
                  <a:pt x="183045" y="721451"/>
                  <a:pt x="183045" y="708821"/>
                </a:cubicBezTo>
                <a:lnTo>
                  <a:pt x="183045" y="640241"/>
                </a:lnTo>
                <a:lnTo>
                  <a:pt x="411645" y="640241"/>
                </a:lnTo>
                <a:lnTo>
                  <a:pt x="411645" y="708821"/>
                </a:lnTo>
                <a:cubicBezTo>
                  <a:pt x="411645" y="721451"/>
                  <a:pt x="421875" y="731681"/>
                  <a:pt x="434505" y="731681"/>
                </a:cubicBezTo>
                <a:lnTo>
                  <a:pt x="480225" y="731681"/>
                </a:lnTo>
                <a:cubicBezTo>
                  <a:pt x="492855" y="731681"/>
                  <a:pt x="503085" y="721451"/>
                  <a:pt x="503085" y="708821"/>
                </a:cubicBezTo>
                <a:lnTo>
                  <a:pt x="503085" y="640241"/>
                </a:lnTo>
                <a:lnTo>
                  <a:pt x="731685" y="640241"/>
                </a:lnTo>
                <a:lnTo>
                  <a:pt x="731685" y="708821"/>
                </a:lnTo>
                <a:cubicBezTo>
                  <a:pt x="731685" y="721451"/>
                  <a:pt x="741915" y="731681"/>
                  <a:pt x="754545" y="731681"/>
                </a:cubicBezTo>
                <a:lnTo>
                  <a:pt x="800265" y="731681"/>
                </a:lnTo>
                <a:cubicBezTo>
                  <a:pt x="812895" y="731681"/>
                  <a:pt x="823125" y="721451"/>
                  <a:pt x="823125" y="708821"/>
                </a:cubicBezTo>
                <a:lnTo>
                  <a:pt x="823125" y="640241"/>
                </a:lnTo>
                <a:lnTo>
                  <a:pt x="901921" y="612137"/>
                </a:lnTo>
                <a:cubicBezTo>
                  <a:pt x="909293" y="608451"/>
                  <a:pt x="913494" y="601679"/>
                  <a:pt x="914379" y="594521"/>
                </a:cubicBezTo>
                <a:cubicBezTo>
                  <a:pt x="915394" y="586420"/>
                  <a:pt x="912136" y="577833"/>
                  <a:pt x="904392" y="572675"/>
                </a:cubicBezTo>
                <a:close/>
                <a:moveTo>
                  <a:pt x="320205" y="183041"/>
                </a:moveTo>
                <a:lnTo>
                  <a:pt x="594525" y="183041"/>
                </a:lnTo>
                <a:lnTo>
                  <a:pt x="594525" y="274481"/>
                </a:lnTo>
                <a:lnTo>
                  <a:pt x="320205" y="274481"/>
                </a:lnTo>
                <a:lnTo>
                  <a:pt x="320205" y="183041"/>
                </a:lnTo>
                <a:close/>
                <a:moveTo>
                  <a:pt x="228765" y="503081"/>
                </a:moveTo>
                <a:lnTo>
                  <a:pt x="228765" y="411641"/>
                </a:lnTo>
                <a:lnTo>
                  <a:pt x="685965" y="411641"/>
                </a:lnTo>
                <a:lnTo>
                  <a:pt x="685965" y="503081"/>
                </a:lnTo>
                <a:lnTo>
                  <a:pt x="228765" y="503081"/>
                </a:lnTo>
                <a:close/>
              </a:path>
            </a:pathLst>
          </a:custGeom>
          <a:solidFill>
            <a:srgbClr val="910830"/>
          </a:solidFill>
          <a:ln w="1429" cap="flat">
            <a:noFill/>
            <a:prstDash val="solid"/>
            <a:miter/>
          </a:ln>
        </p:spPr>
        <p:txBody>
          <a:bodyPr rtlCol="0" anchor="ctr"/>
          <a:lstStyle/>
          <a:p>
            <a:endParaRPr lang="en-GB"/>
          </a:p>
        </p:txBody>
      </p:sp>
      <p:sp>
        <p:nvSpPr>
          <p:cNvPr id="305" name="Grafik 301">
            <a:extLst>
              <a:ext uri="{FF2B5EF4-FFF2-40B4-BE49-F238E27FC236}">
                <a16:creationId xmlns:a16="http://schemas.microsoft.com/office/drawing/2014/main" id="{8CAE420B-7A7A-4D5D-BADC-79C56A78C567}"/>
              </a:ext>
            </a:extLst>
          </p:cNvPr>
          <p:cNvSpPr/>
          <p:nvPr/>
        </p:nvSpPr>
        <p:spPr>
          <a:xfrm>
            <a:off x="8082496" y="2932728"/>
            <a:ext cx="544658" cy="544658"/>
          </a:xfrm>
          <a:custGeom>
            <a:avLst/>
            <a:gdLst>
              <a:gd name="connsiteX0" fmla="*/ 319326 w 708660"/>
              <a:gd name="connsiteY0" fmla="*/ 336601 h 708660"/>
              <a:gd name="connsiteX1" fmla="*/ 286893 w 708660"/>
              <a:gd name="connsiteY1" fmla="*/ 185582 h 708660"/>
              <a:gd name="connsiteX2" fmla="*/ 29290 w 708660"/>
              <a:gd name="connsiteY2" fmla="*/ 495335 h 708660"/>
              <a:gd name="connsiteX3" fmla="*/ 110586 w 708660"/>
              <a:gd name="connsiteY3" fmla="*/ 611207 h 708660"/>
              <a:gd name="connsiteX4" fmla="*/ 319326 w 708660"/>
              <a:gd name="connsiteY4" fmla="*/ 336601 h 708660"/>
              <a:gd name="connsiteX5" fmla="*/ 266605 w 708660"/>
              <a:gd name="connsiteY5" fmla="*/ 144577 h 708660"/>
              <a:gd name="connsiteX6" fmla="*/ 184595 w 708660"/>
              <a:gd name="connsiteY6" fmla="*/ 43564 h 708660"/>
              <a:gd name="connsiteX7" fmla="*/ 6001 w 708660"/>
              <a:gd name="connsiteY7" fmla="*/ 418182 h 708660"/>
              <a:gd name="connsiteX8" fmla="*/ 266605 w 708660"/>
              <a:gd name="connsiteY8" fmla="*/ 144577 h 708660"/>
              <a:gd name="connsiteX9" fmla="*/ 534639 w 708660"/>
              <a:gd name="connsiteY9" fmla="*/ 380463 h 708660"/>
              <a:gd name="connsiteX10" fmla="*/ 395335 w 708660"/>
              <a:gd name="connsiteY10" fmla="*/ 2702 h 708660"/>
              <a:gd name="connsiteX11" fmla="*/ 254032 w 708660"/>
              <a:gd name="connsiteY11" fmla="*/ 14846 h 708660"/>
              <a:gd name="connsiteX12" fmla="*/ 387620 w 708660"/>
              <a:gd name="connsiteY12" fmla="*/ 333029 h 708660"/>
              <a:gd name="connsiteX13" fmla="*/ 534639 w 708660"/>
              <a:gd name="connsiteY13" fmla="*/ 380463 h 708660"/>
              <a:gd name="connsiteX14" fmla="*/ 356473 w 708660"/>
              <a:gd name="connsiteY14" fmla="*/ 394037 h 708660"/>
              <a:gd name="connsiteX15" fmla="*/ 241888 w 708660"/>
              <a:gd name="connsiteY15" fmla="*/ 497764 h 708660"/>
              <a:gd name="connsiteX16" fmla="*/ 638366 w 708660"/>
              <a:gd name="connsiteY16" fmla="*/ 566058 h 708660"/>
              <a:gd name="connsiteX17" fmla="*/ 698659 w 708660"/>
              <a:gd name="connsiteY17" fmla="*/ 437613 h 708660"/>
              <a:gd name="connsiteX18" fmla="*/ 583073 w 708660"/>
              <a:gd name="connsiteY18" fmla="*/ 452472 h 708660"/>
              <a:gd name="connsiteX19" fmla="*/ 356473 w 708660"/>
              <a:gd name="connsiteY19" fmla="*/ 394037 h 708660"/>
              <a:gd name="connsiteX20" fmla="*/ 216027 w 708660"/>
              <a:gd name="connsiteY20" fmla="*/ 536483 h 708660"/>
              <a:gd name="connsiteX21" fmla="*/ 170164 w 708660"/>
              <a:gd name="connsiteY21" fmla="*/ 656784 h 708660"/>
              <a:gd name="connsiteX22" fmla="*/ 354616 w 708660"/>
              <a:gd name="connsiteY22" fmla="*/ 708933 h 708660"/>
              <a:gd name="connsiteX23" fmla="*/ 583073 w 708660"/>
              <a:gd name="connsiteY23" fmla="*/ 625208 h 708660"/>
              <a:gd name="connsiteX24" fmla="*/ 216027 w 708660"/>
              <a:gd name="connsiteY24" fmla="*/ 536483 h 708660"/>
              <a:gd name="connsiteX25" fmla="*/ 473631 w 708660"/>
              <a:gd name="connsiteY25" fmla="*/ 21276 h 708660"/>
              <a:gd name="connsiteX26" fmla="*/ 580216 w 708660"/>
              <a:gd name="connsiteY26" fmla="*/ 383607 h 708660"/>
              <a:gd name="connsiteX27" fmla="*/ 708375 w 708660"/>
              <a:gd name="connsiteY27" fmla="*/ 363318 h 708660"/>
              <a:gd name="connsiteX28" fmla="*/ 708803 w 708660"/>
              <a:gd name="connsiteY28" fmla="*/ 354746 h 708660"/>
              <a:gd name="connsiteX29" fmla="*/ 473631 w 708660"/>
              <a:gd name="connsiteY29" fmla="*/ 21276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08660" h="708660">
                <a:moveTo>
                  <a:pt x="319326" y="336601"/>
                </a:moveTo>
                <a:cubicBezTo>
                  <a:pt x="318040" y="283737"/>
                  <a:pt x="307039" y="232588"/>
                  <a:pt x="286893" y="185582"/>
                </a:cubicBezTo>
                <a:cubicBezTo>
                  <a:pt x="157163" y="246161"/>
                  <a:pt x="61865" y="360461"/>
                  <a:pt x="29290" y="495335"/>
                </a:cubicBezTo>
                <a:cubicBezTo>
                  <a:pt x="48435" y="539340"/>
                  <a:pt x="76296" y="578631"/>
                  <a:pt x="110586" y="611207"/>
                </a:cubicBezTo>
                <a:cubicBezTo>
                  <a:pt x="143018" y="498050"/>
                  <a:pt x="216599" y="400037"/>
                  <a:pt x="319326" y="336601"/>
                </a:cubicBezTo>
                <a:close/>
                <a:moveTo>
                  <a:pt x="266605" y="144577"/>
                </a:moveTo>
                <a:cubicBezTo>
                  <a:pt x="245174" y="106858"/>
                  <a:pt x="217313" y="72996"/>
                  <a:pt x="184595" y="43564"/>
                </a:cubicBezTo>
                <a:cubicBezTo>
                  <a:pt x="54579" y="114716"/>
                  <a:pt x="-22288" y="262020"/>
                  <a:pt x="6001" y="418182"/>
                </a:cubicBezTo>
                <a:cubicBezTo>
                  <a:pt x="53721" y="299453"/>
                  <a:pt x="146590" y="201012"/>
                  <a:pt x="266605" y="144577"/>
                </a:cubicBezTo>
                <a:close/>
                <a:moveTo>
                  <a:pt x="534639" y="380463"/>
                </a:moveTo>
                <a:cubicBezTo>
                  <a:pt x="546926" y="237874"/>
                  <a:pt x="495634" y="98285"/>
                  <a:pt x="395335" y="2702"/>
                </a:cubicBezTo>
                <a:cubicBezTo>
                  <a:pt x="374333" y="273"/>
                  <a:pt x="321612" y="-5156"/>
                  <a:pt x="254032" y="14846"/>
                </a:cubicBezTo>
                <a:cubicBezTo>
                  <a:pt x="335899" y="99571"/>
                  <a:pt x="384048" y="212300"/>
                  <a:pt x="387620" y="333029"/>
                </a:cubicBezTo>
                <a:cubicBezTo>
                  <a:pt x="434055" y="358318"/>
                  <a:pt x="483775" y="374463"/>
                  <a:pt x="534639" y="380463"/>
                </a:cubicBezTo>
                <a:close/>
                <a:moveTo>
                  <a:pt x="356473" y="394037"/>
                </a:moveTo>
                <a:cubicBezTo>
                  <a:pt x="311325" y="421611"/>
                  <a:pt x="272606" y="456759"/>
                  <a:pt x="241888" y="497764"/>
                </a:cubicBezTo>
                <a:cubicBezTo>
                  <a:pt x="359045" y="579631"/>
                  <a:pt x="505492" y="605063"/>
                  <a:pt x="638366" y="566058"/>
                </a:cubicBezTo>
                <a:cubicBezTo>
                  <a:pt x="666512" y="528339"/>
                  <a:pt x="687229" y="484905"/>
                  <a:pt x="698659" y="437613"/>
                </a:cubicBezTo>
                <a:cubicBezTo>
                  <a:pt x="660654" y="447043"/>
                  <a:pt x="621935" y="452472"/>
                  <a:pt x="583073" y="452472"/>
                </a:cubicBezTo>
                <a:cubicBezTo>
                  <a:pt x="505063" y="452330"/>
                  <a:pt x="427482" y="432327"/>
                  <a:pt x="356473" y="394037"/>
                </a:cubicBezTo>
                <a:close/>
                <a:moveTo>
                  <a:pt x="216027" y="536483"/>
                </a:moveTo>
                <a:cubicBezTo>
                  <a:pt x="194310" y="573630"/>
                  <a:pt x="179308" y="614207"/>
                  <a:pt x="170164" y="656784"/>
                </a:cubicBezTo>
                <a:cubicBezTo>
                  <a:pt x="223885" y="689645"/>
                  <a:pt x="286893" y="708933"/>
                  <a:pt x="354616" y="708933"/>
                </a:cubicBezTo>
                <a:cubicBezTo>
                  <a:pt x="441770" y="708933"/>
                  <a:pt x="521351" y="677358"/>
                  <a:pt x="583073" y="625208"/>
                </a:cubicBezTo>
                <a:cubicBezTo>
                  <a:pt x="421767" y="648211"/>
                  <a:pt x="292608" y="589775"/>
                  <a:pt x="216027" y="536483"/>
                </a:cubicBezTo>
                <a:close/>
                <a:moveTo>
                  <a:pt x="473631" y="21276"/>
                </a:moveTo>
                <a:cubicBezTo>
                  <a:pt x="552641" y="121860"/>
                  <a:pt x="591503" y="251590"/>
                  <a:pt x="580216" y="383607"/>
                </a:cubicBezTo>
                <a:cubicBezTo>
                  <a:pt x="623507" y="383892"/>
                  <a:pt x="666655" y="376749"/>
                  <a:pt x="708375" y="363318"/>
                </a:cubicBezTo>
                <a:cubicBezTo>
                  <a:pt x="708375" y="360461"/>
                  <a:pt x="708803" y="357603"/>
                  <a:pt x="708803" y="354746"/>
                </a:cubicBezTo>
                <a:cubicBezTo>
                  <a:pt x="708803" y="200727"/>
                  <a:pt x="610648" y="70282"/>
                  <a:pt x="473631" y="21276"/>
                </a:cubicBezTo>
                <a:close/>
              </a:path>
            </a:pathLst>
          </a:custGeom>
          <a:solidFill>
            <a:srgbClr val="910830"/>
          </a:solidFill>
          <a:ln w="1421" cap="flat">
            <a:noFill/>
            <a:prstDash val="solid"/>
            <a:miter/>
          </a:ln>
        </p:spPr>
        <p:txBody>
          <a:bodyPr rtlCol="0" anchor="ctr"/>
          <a:lstStyle/>
          <a:p>
            <a:endParaRPr lang="en-GB"/>
          </a:p>
        </p:txBody>
      </p:sp>
      <p:sp>
        <p:nvSpPr>
          <p:cNvPr id="306" name="Grafik 302">
            <a:extLst>
              <a:ext uri="{FF2B5EF4-FFF2-40B4-BE49-F238E27FC236}">
                <a16:creationId xmlns:a16="http://schemas.microsoft.com/office/drawing/2014/main" id="{7800882F-A085-49B2-985A-F42B15457728}"/>
              </a:ext>
            </a:extLst>
          </p:cNvPr>
          <p:cNvSpPr/>
          <p:nvPr/>
        </p:nvSpPr>
        <p:spPr>
          <a:xfrm>
            <a:off x="8682454" y="2995406"/>
            <a:ext cx="421671" cy="421671"/>
          </a:xfrm>
          <a:custGeom>
            <a:avLst/>
            <a:gdLst>
              <a:gd name="connsiteX0" fmla="*/ 307383 w 548640"/>
              <a:gd name="connsiteY0" fmla="*/ 10219 h 548640"/>
              <a:gd name="connsiteX1" fmla="*/ 180267 w 548640"/>
              <a:gd name="connsiteY1" fmla="*/ 137321 h 548640"/>
              <a:gd name="connsiteX2" fmla="*/ 34449 w 548640"/>
              <a:gd name="connsiteY2" fmla="*/ 137321 h 548640"/>
              <a:gd name="connsiteX3" fmla="*/ 159 w 548640"/>
              <a:gd name="connsiteY3" fmla="*/ 171611 h 548640"/>
              <a:gd name="connsiteX4" fmla="*/ 159 w 548640"/>
              <a:gd name="connsiteY4" fmla="*/ 377351 h 548640"/>
              <a:gd name="connsiteX5" fmla="*/ 34449 w 548640"/>
              <a:gd name="connsiteY5" fmla="*/ 411641 h 548640"/>
              <a:gd name="connsiteX6" fmla="*/ 180267 w 548640"/>
              <a:gd name="connsiteY6" fmla="*/ 411641 h 548640"/>
              <a:gd name="connsiteX7" fmla="*/ 307383 w 548640"/>
              <a:gd name="connsiteY7" fmla="*/ 538728 h 548640"/>
              <a:gd name="connsiteX8" fmla="*/ 365919 w 548640"/>
              <a:gd name="connsiteY8" fmla="*/ 514482 h 548640"/>
              <a:gd name="connsiteX9" fmla="*/ 365919 w 548640"/>
              <a:gd name="connsiteY9" fmla="*/ 34479 h 548640"/>
              <a:gd name="connsiteX10" fmla="*/ 307383 w 548640"/>
              <a:gd name="connsiteY10" fmla="*/ 10219 h 548640"/>
              <a:gd name="connsiteX11" fmla="*/ 483405 w 548640"/>
              <a:gd name="connsiteY11" fmla="*/ 164638 h 548640"/>
              <a:gd name="connsiteX12" fmla="*/ 436814 w 548640"/>
              <a:gd name="connsiteY12" fmla="*/ 178140 h 548640"/>
              <a:gd name="connsiteX13" fmla="*/ 450315 w 548640"/>
              <a:gd name="connsiteY13" fmla="*/ 224732 h 548640"/>
              <a:gd name="connsiteX14" fmla="*/ 480219 w 548640"/>
              <a:gd name="connsiteY14" fmla="*/ 274481 h 548640"/>
              <a:gd name="connsiteX15" fmla="*/ 450330 w 548640"/>
              <a:gd name="connsiteY15" fmla="*/ 324215 h 548640"/>
              <a:gd name="connsiteX16" fmla="*/ 436828 w 548640"/>
              <a:gd name="connsiteY16" fmla="*/ 370807 h 548640"/>
              <a:gd name="connsiteX17" fmla="*/ 483419 w 548640"/>
              <a:gd name="connsiteY17" fmla="*/ 384309 h 548640"/>
              <a:gd name="connsiteX18" fmla="*/ 548813 w 548640"/>
              <a:gd name="connsiteY18" fmla="*/ 274466 h 548640"/>
              <a:gd name="connsiteX19" fmla="*/ 483405 w 548640"/>
              <a:gd name="connsiteY19" fmla="*/ 16463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48640" h="548640">
                <a:moveTo>
                  <a:pt x="307383" y="10219"/>
                </a:moveTo>
                <a:lnTo>
                  <a:pt x="180267" y="137321"/>
                </a:lnTo>
                <a:lnTo>
                  <a:pt x="34449" y="137321"/>
                </a:lnTo>
                <a:cubicBezTo>
                  <a:pt x="15504" y="137321"/>
                  <a:pt x="159" y="152665"/>
                  <a:pt x="159" y="171611"/>
                </a:cubicBezTo>
                <a:lnTo>
                  <a:pt x="159" y="377351"/>
                </a:lnTo>
                <a:cubicBezTo>
                  <a:pt x="159" y="396282"/>
                  <a:pt x="15504" y="411641"/>
                  <a:pt x="34449" y="411641"/>
                </a:cubicBezTo>
                <a:lnTo>
                  <a:pt x="180267" y="411641"/>
                </a:lnTo>
                <a:lnTo>
                  <a:pt x="307383" y="538728"/>
                </a:lnTo>
                <a:cubicBezTo>
                  <a:pt x="328857" y="560202"/>
                  <a:pt x="365919" y="545114"/>
                  <a:pt x="365919" y="514482"/>
                </a:cubicBezTo>
                <a:lnTo>
                  <a:pt x="365919" y="34479"/>
                </a:lnTo>
                <a:cubicBezTo>
                  <a:pt x="365919" y="3804"/>
                  <a:pt x="328829" y="-11212"/>
                  <a:pt x="307383" y="10219"/>
                </a:cubicBezTo>
                <a:close/>
                <a:moveTo>
                  <a:pt x="483405" y="164638"/>
                </a:moveTo>
                <a:cubicBezTo>
                  <a:pt x="466860" y="155594"/>
                  <a:pt x="445986" y="161552"/>
                  <a:pt x="436814" y="178140"/>
                </a:cubicBezTo>
                <a:cubicBezTo>
                  <a:pt x="427684" y="194728"/>
                  <a:pt x="433728" y="215573"/>
                  <a:pt x="450315" y="224732"/>
                </a:cubicBezTo>
                <a:cubicBezTo>
                  <a:pt x="468761" y="234876"/>
                  <a:pt x="480219" y="253935"/>
                  <a:pt x="480219" y="274481"/>
                </a:cubicBezTo>
                <a:cubicBezTo>
                  <a:pt x="480219" y="295026"/>
                  <a:pt x="468761" y="314086"/>
                  <a:pt x="450330" y="324215"/>
                </a:cubicBezTo>
                <a:cubicBezTo>
                  <a:pt x="433742" y="333374"/>
                  <a:pt x="427698" y="354219"/>
                  <a:pt x="436828" y="370807"/>
                </a:cubicBezTo>
                <a:cubicBezTo>
                  <a:pt x="446015" y="387466"/>
                  <a:pt x="466903" y="393381"/>
                  <a:pt x="483419" y="384309"/>
                </a:cubicBezTo>
                <a:cubicBezTo>
                  <a:pt x="523753" y="362092"/>
                  <a:pt x="548813" y="320015"/>
                  <a:pt x="548813" y="274466"/>
                </a:cubicBezTo>
                <a:cubicBezTo>
                  <a:pt x="548813" y="228918"/>
                  <a:pt x="523753" y="186855"/>
                  <a:pt x="483405" y="164638"/>
                </a:cubicBezTo>
                <a:close/>
              </a:path>
            </a:pathLst>
          </a:custGeom>
          <a:solidFill>
            <a:srgbClr val="910830"/>
          </a:solidFill>
          <a:ln w="1414" cap="flat">
            <a:noFill/>
            <a:prstDash val="solid"/>
            <a:miter/>
          </a:ln>
        </p:spPr>
        <p:txBody>
          <a:bodyPr rtlCol="0" anchor="ctr"/>
          <a:lstStyle/>
          <a:p>
            <a:endParaRPr lang="en-GB"/>
          </a:p>
        </p:txBody>
      </p:sp>
      <p:sp>
        <p:nvSpPr>
          <p:cNvPr id="307" name="Grafik 303">
            <a:extLst>
              <a:ext uri="{FF2B5EF4-FFF2-40B4-BE49-F238E27FC236}">
                <a16:creationId xmlns:a16="http://schemas.microsoft.com/office/drawing/2014/main" id="{F4733FB3-E360-4BE7-BFE8-DD3BEF71A996}"/>
              </a:ext>
            </a:extLst>
          </p:cNvPr>
          <p:cNvSpPr/>
          <p:nvPr/>
        </p:nvSpPr>
        <p:spPr>
          <a:xfrm>
            <a:off x="4995445" y="2994314"/>
            <a:ext cx="562228" cy="421671"/>
          </a:xfrm>
          <a:custGeom>
            <a:avLst/>
            <a:gdLst>
              <a:gd name="connsiteX0" fmla="*/ 307383 w 731520"/>
              <a:gd name="connsiteY0" fmla="*/ 10226 h 548640"/>
              <a:gd name="connsiteX1" fmla="*/ 180267 w 731520"/>
              <a:gd name="connsiteY1" fmla="*/ 137313 h 548640"/>
              <a:gd name="connsiteX2" fmla="*/ 34449 w 731520"/>
              <a:gd name="connsiteY2" fmla="*/ 137313 h 548640"/>
              <a:gd name="connsiteX3" fmla="*/ 159 w 731520"/>
              <a:gd name="connsiteY3" fmla="*/ 171603 h 548640"/>
              <a:gd name="connsiteX4" fmla="*/ 159 w 731520"/>
              <a:gd name="connsiteY4" fmla="*/ 377343 h 548640"/>
              <a:gd name="connsiteX5" fmla="*/ 34449 w 731520"/>
              <a:gd name="connsiteY5" fmla="*/ 411633 h 548640"/>
              <a:gd name="connsiteX6" fmla="*/ 180267 w 731520"/>
              <a:gd name="connsiteY6" fmla="*/ 411633 h 548640"/>
              <a:gd name="connsiteX7" fmla="*/ 307383 w 731520"/>
              <a:gd name="connsiteY7" fmla="*/ 538720 h 548640"/>
              <a:gd name="connsiteX8" fmla="*/ 365919 w 731520"/>
              <a:gd name="connsiteY8" fmla="*/ 514475 h 548640"/>
              <a:gd name="connsiteX9" fmla="*/ 365919 w 731520"/>
              <a:gd name="connsiteY9" fmla="*/ 34472 h 548640"/>
              <a:gd name="connsiteX10" fmla="*/ 307383 w 731520"/>
              <a:gd name="connsiteY10" fmla="*/ 10226 h 548640"/>
              <a:gd name="connsiteX11" fmla="*/ 659727 w 731520"/>
              <a:gd name="connsiteY11" fmla="*/ 274473 h 548640"/>
              <a:gd name="connsiteX12" fmla="*/ 724935 w 731520"/>
              <a:gd name="connsiteY12" fmla="*/ 209265 h 548640"/>
              <a:gd name="connsiteX13" fmla="*/ 724935 w 731520"/>
              <a:gd name="connsiteY13" fmla="*/ 176661 h 548640"/>
              <a:gd name="connsiteX14" fmla="*/ 692331 w 731520"/>
              <a:gd name="connsiteY14" fmla="*/ 144057 h 548640"/>
              <a:gd name="connsiteX15" fmla="*/ 659727 w 731520"/>
              <a:gd name="connsiteY15" fmla="*/ 144057 h 548640"/>
              <a:gd name="connsiteX16" fmla="*/ 594519 w 731520"/>
              <a:gd name="connsiteY16" fmla="*/ 209265 h 548640"/>
              <a:gd name="connsiteX17" fmla="*/ 529311 w 731520"/>
              <a:gd name="connsiteY17" fmla="*/ 144057 h 548640"/>
              <a:gd name="connsiteX18" fmla="*/ 496707 w 731520"/>
              <a:gd name="connsiteY18" fmla="*/ 144057 h 548640"/>
              <a:gd name="connsiteX19" fmla="*/ 464103 w 731520"/>
              <a:gd name="connsiteY19" fmla="*/ 176661 h 548640"/>
              <a:gd name="connsiteX20" fmla="*/ 464103 w 731520"/>
              <a:gd name="connsiteY20" fmla="*/ 209265 h 548640"/>
              <a:gd name="connsiteX21" fmla="*/ 529311 w 731520"/>
              <a:gd name="connsiteY21" fmla="*/ 274473 h 548640"/>
              <a:gd name="connsiteX22" fmla="*/ 464117 w 731520"/>
              <a:gd name="connsiteY22" fmla="*/ 339667 h 548640"/>
              <a:gd name="connsiteX23" fmla="*/ 464117 w 731520"/>
              <a:gd name="connsiteY23" fmla="*/ 372271 h 548640"/>
              <a:gd name="connsiteX24" fmla="*/ 496721 w 731520"/>
              <a:gd name="connsiteY24" fmla="*/ 404875 h 548640"/>
              <a:gd name="connsiteX25" fmla="*/ 529325 w 731520"/>
              <a:gd name="connsiteY25" fmla="*/ 404875 h 548640"/>
              <a:gd name="connsiteX26" fmla="*/ 594519 w 731520"/>
              <a:gd name="connsiteY26" fmla="*/ 339681 h 548640"/>
              <a:gd name="connsiteX27" fmla="*/ 659727 w 731520"/>
              <a:gd name="connsiteY27" fmla="*/ 404889 h 548640"/>
              <a:gd name="connsiteX28" fmla="*/ 692331 w 731520"/>
              <a:gd name="connsiteY28" fmla="*/ 404889 h 548640"/>
              <a:gd name="connsiteX29" fmla="*/ 724935 w 731520"/>
              <a:gd name="connsiteY29" fmla="*/ 372285 h 548640"/>
              <a:gd name="connsiteX30" fmla="*/ 724935 w 731520"/>
              <a:gd name="connsiteY30" fmla="*/ 339681 h 548640"/>
              <a:gd name="connsiteX31" fmla="*/ 659727 w 731520"/>
              <a:gd name="connsiteY31" fmla="*/ 274473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31520" h="548640">
                <a:moveTo>
                  <a:pt x="307383" y="10226"/>
                </a:moveTo>
                <a:lnTo>
                  <a:pt x="180267" y="137313"/>
                </a:lnTo>
                <a:lnTo>
                  <a:pt x="34449" y="137313"/>
                </a:lnTo>
                <a:cubicBezTo>
                  <a:pt x="15504" y="137313"/>
                  <a:pt x="159" y="152658"/>
                  <a:pt x="159" y="171603"/>
                </a:cubicBezTo>
                <a:lnTo>
                  <a:pt x="159" y="377343"/>
                </a:lnTo>
                <a:cubicBezTo>
                  <a:pt x="159" y="396274"/>
                  <a:pt x="15504" y="411633"/>
                  <a:pt x="34449" y="411633"/>
                </a:cubicBezTo>
                <a:lnTo>
                  <a:pt x="180267" y="411633"/>
                </a:lnTo>
                <a:lnTo>
                  <a:pt x="307383" y="538720"/>
                </a:lnTo>
                <a:cubicBezTo>
                  <a:pt x="328857" y="560195"/>
                  <a:pt x="365919" y="545107"/>
                  <a:pt x="365919" y="514475"/>
                </a:cubicBezTo>
                <a:lnTo>
                  <a:pt x="365919" y="34472"/>
                </a:lnTo>
                <a:cubicBezTo>
                  <a:pt x="365919" y="3811"/>
                  <a:pt x="328829" y="-11220"/>
                  <a:pt x="307383" y="10226"/>
                </a:cubicBezTo>
                <a:close/>
                <a:moveTo>
                  <a:pt x="659727" y="274473"/>
                </a:moveTo>
                <a:lnTo>
                  <a:pt x="724935" y="209265"/>
                </a:lnTo>
                <a:cubicBezTo>
                  <a:pt x="733937" y="200264"/>
                  <a:pt x="733937" y="185662"/>
                  <a:pt x="724935" y="176661"/>
                </a:cubicBezTo>
                <a:lnTo>
                  <a:pt x="692331" y="144057"/>
                </a:lnTo>
                <a:cubicBezTo>
                  <a:pt x="683330" y="135056"/>
                  <a:pt x="668728" y="135056"/>
                  <a:pt x="659727" y="144057"/>
                </a:cubicBezTo>
                <a:lnTo>
                  <a:pt x="594519" y="209265"/>
                </a:lnTo>
                <a:lnTo>
                  <a:pt x="529311" y="144057"/>
                </a:lnTo>
                <a:cubicBezTo>
                  <a:pt x="520310" y="135056"/>
                  <a:pt x="505708" y="135056"/>
                  <a:pt x="496707" y="144057"/>
                </a:cubicBezTo>
                <a:lnTo>
                  <a:pt x="464103" y="176661"/>
                </a:lnTo>
                <a:cubicBezTo>
                  <a:pt x="455102" y="185662"/>
                  <a:pt x="455102" y="200264"/>
                  <a:pt x="464103" y="209265"/>
                </a:cubicBezTo>
                <a:lnTo>
                  <a:pt x="529311" y="274473"/>
                </a:lnTo>
                <a:lnTo>
                  <a:pt x="464117" y="339667"/>
                </a:lnTo>
                <a:cubicBezTo>
                  <a:pt x="455116" y="348668"/>
                  <a:pt x="455116" y="363270"/>
                  <a:pt x="464117" y="372271"/>
                </a:cubicBezTo>
                <a:lnTo>
                  <a:pt x="496721" y="404875"/>
                </a:lnTo>
                <a:cubicBezTo>
                  <a:pt x="505722" y="413876"/>
                  <a:pt x="520324" y="413876"/>
                  <a:pt x="529325" y="404875"/>
                </a:cubicBezTo>
                <a:lnTo>
                  <a:pt x="594519" y="339681"/>
                </a:lnTo>
                <a:lnTo>
                  <a:pt x="659727" y="404889"/>
                </a:lnTo>
                <a:cubicBezTo>
                  <a:pt x="668728" y="413891"/>
                  <a:pt x="683330" y="413891"/>
                  <a:pt x="692331" y="404889"/>
                </a:cubicBezTo>
                <a:lnTo>
                  <a:pt x="724935" y="372285"/>
                </a:lnTo>
                <a:cubicBezTo>
                  <a:pt x="733937" y="363284"/>
                  <a:pt x="733937" y="348682"/>
                  <a:pt x="724935" y="339681"/>
                </a:cubicBezTo>
                <a:lnTo>
                  <a:pt x="659727" y="274473"/>
                </a:lnTo>
                <a:close/>
              </a:path>
            </a:pathLst>
          </a:custGeom>
          <a:solidFill>
            <a:srgbClr val="910830"/>
          </a:solidFill>
          <a:ln w="1414" cap="flat">
            <a:noFill/>
            <a:prstDash val="solid"/>
            <a:miter/>
          </a:ln>
        </p:spPr>
        <p:txBody>
          <a:bodyPr rtlCol="0" anchor="ctr"/>
          <a:lstStyle/>
          <a:p>
            <a:endParaRPr lang="en-GB"/>
          </a:p>
        </p:txBody>
      </p:sp>
      <p:sp>
        <p:nvSpPr>
          <p:cNvPr id="308" name="Grafik 304">
            <a:extLst>
              <a:ext uri="{FF2B5EF4-FFF2-40B4-BE49-F238E27FC236}">
                <a16:creationId xmlns:a16="http://schemas.microsoft.com/office/drawing/2014/main" id="{2B7A5133-6184-4B08-9DC0-64D1A1E352DA}"/>
              </a:ext>
            </a:extLst>
          </p:cNvPr>
          <p:cNvSpPr/>
          <p:nvPr/>
        </p:nvSpPr>
        <p:spPr>
          <a:xfrm>
            <a:off x="9567382" y="2994308"/>
            <a:ext cx="281114" cy="421671"/>
          </a:xfrm>
          <a:custGeom>
            <a:avLst/>
            <a:gdLst>
              <a:gd name="connsiteX0" fmla="*/ 307383 w 365760"/>
              <a:gd name="connsiteY0" fmla="*/ 10218 h 548640"/>
              <a:gd name="connsiteX1" fmla="*/ 180267 w 365760"/>
              <a:gd name="connsiteY1" fmla="*/ 137320 h 548640"/>
              <a:gd name="connsiteX2" fmla="*/ 34448 w 365760"/>
              <a:gd name="connsiteY2" fmla="*/ 137320 h 548640"/>
              <a:gd name="connsiteX3" fmla="*/ 158 w 365760"/>
              <a:gd name="connsiteY3" fmla="*/ 171610 h 548640"/>
              <a:gd name="connsiteX4" fmla="*/ 158 w 365760"/>
              <a:gd name="connsiteY4" fmla="*/ 377350 h 548640"/>
              <a:gd name="connsiteX5" fmla="*/ 34448 w 365760"/>
              <a:gd name="connsiteY5" fmla="*/ 411640 h 548640"/>
              <a:gd name="connsiteX6" fmla="*/ 180267 w 365760"/>
              <a:gd name="connsiteY6" fmla="*/ 411640 h 548640"/>
              <a:gd name="connsiteX7" fmla="*/ 307383 w 365760"/>
              <a:gd name="connsiteY7" fmla="*/ 538727 h 548640"/>
              <a:gd name="connsiteX8" fmla="*/ 365919 w 365760"/>
              <a:gd name="connsiteY8" fmla="*/ 514481 h 548640"/>
              <a:gd name="connsiteX9" fmla="*/ 365919 w 365760"/>
              <a:gd name="connsiteY9" fmla="*/ 34479 h 548640"/>
              <a:gd name="connsiteX10" fmla="*/ 307383 w 365760"/>
              <a:gd name="connsiteY10" fmla="*/ 1021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5760" h="548640">
                <a:moveTo>
                  <a:pt x="307383" y="10218"/>
                </a:moveTo>
                <a:lnTo>
                  <a:pt x="180267" y="137320"/>
                </a:lnTo>
                <a:lnTo>
                  <a:pt x="34448" y="137320"/>
                </a:lnTo>
                <a:cubicBezTo>
                  <a:pt x="15503" y="137320"/>
                  <a:pt x="158" y="152665"/>
                  <a:pt x="158" y="171610"/>
                </a:cubicBezTo>
                <a:lnTo>
                  <a:pt x="158" y="377350"/>
                </a:lnTo>
                <a:cubicBezTo>
                  <a:pt x="158" y="396281"/>
                  <a:pt x="15503" y="411640"/>
                  <a:pt x="34448" y="411640"/>
                </a:cubicBezTo>
                <a:lnTo>
                  <a:pt x="180267" y="411640"/>
                </a:lnTo>
                <a:lnTo>
                  <a:pt x="307383" y="538727"/>
                </a:lnTo>
                <a:cubicBezTo>
                  <a:pt x="328857" y="560201"/>
                  <a:pt x="365919" y="545114"/>
                  <a:pt x="365919" y="514481"/>
                </a:cubicBezTo>
                <a:lnTo>
                  <a:pt x="365919" y="34479"/>
                </a:lnTo>
                <a:cubicBezTo>
                  <a:pt x="365919" y="3803"/>
                  <a:pt x="328828" y="-11213"/>
                  <a:pt x="307383" y="10218"/>
                </a:cubicBezTo>
                <a:close/>
              </a:path>
            </a:pathLst>
          </a:custGeom>
          <a:solidFill>
            <a:srgbClr val="910830"/>
          </a:solidFill>
          <a:ln w="1408" cap="flat">
            <a:noFill/>
            <a:prstDash val="solid"/>
            <a:miter/>
          </a:ln>
        </p:spPr>
        <p:txBody>
          <a:bodyPr rtlCol="0" anchor="ctr"/>
          <a:lstStyle/>
          <a:p>
            <a:endParaRPr lang="en-GB"/>
          </a:p>
        </p:txBody>
      </p:sp>
      <p:sp>
        <p:nvSpPr>
          <p:cNvPr id="309" name="Grafik 305">
            <a:extLst>
              <a:ext uri="{FF2B5EF4-FFF2-40B4-BE49-F238E27FC236}">
                <a16:creationId xmlns:a16="http://schemas.microsoft.com/office/drawing/2014/main" id="{E7705A16-EB7C-462B-BA3B-DE133313C73A}"/>
              </a:ext>
            </a:extLst>
          </p:cNvPr>
          <p:cNvSpPr/>
          <p:nvPr/>
        </p:nvSpPr>
        <p:spPr>
          <a:xfrm>
            <a:off x="3620027" y="2941594"/>
            <a:ext cx="632506" cy="527088"/>
          </a:xfrm>
          <a:custGeom>
            <a:avLst/>
            <a:gdLst>
              <a:gd name="connsiteX0" fmla="*/ 307384 w 822960"/>
              <a:gd name="connsiteY0" fmla="*/ 78819 h 685800"/>
              <a:gd name="connsiteX1" fmla="*/ 180268 w 822960"/>
              <a:gd name="connsiteY1" fmla="*/ 205907 h 685800"/>
              <a:gd name="connsiteX2" fmla="*/ 34450 w 822960"/>
              <a:gd name="connsiteY2" fmla="*/ 205907 h 685800"/>
              <a:gd name="connsiteX3" fmla="*/ 160 w 822960"/>
              <a:gd name="connsiteY3" fmla="*/ 240197 h 685800"/>
              <a:gd name="connsiteX4" fmla="*/ 160 w 822960"/>
              <a:gd name="connsiteY4" fmla="*/ 445937 h 685800"/>
              <a:gd name="connsiteX5" fmla="*/ 34450 w 822960"/>
              <a:gd name="connsiteY5" fmla="*/ 480227 h 685800"/>
              <a:gd name="connsiteX6" fmla="*/ 180268 w 822960"/>
              <a:gd name="connsiteY6" fmla="*/ 480227 h 685800"/>
              <a:gd name="connsiteX7" fmla="*/ 307384 w 822960"/>
              <a:gd name="connsiteY7" fmla="*/ 607314 h 685800"/>
              <a:gd name="connsiteX8" fmla="*/ 365920 w 822960"/>
              <a:gd name="connsiteY8" fmla="*/ 583068 h 685800"/>
              <a:gd name="connsiteX9" fmla="*/ 365920 w 822960"/>
              <a:gd name="connsiteY9" fmla="*/ 103065 h 685800"/>
              <a:gd name="connsiteX10" fmla="*/ 307384 w 822960"/>
              <a:gd name="connsiteY10" fmla="*/ 78819 h 685800"/>
              <a:gd name="connsiteX11" fmla="*/ 640740 w 822960"/>
              <a:gd name="connsiteY11" fmla="*/ 5839 h 685800"/>
              <a:gd name="connsiteX12" fmla="*/ 592863 w 822960"/>
              <a:gd name="connsiteY12" fmla="*/ 15769 h 685800"/>
              <a:gd name="connsiteX13" fmla="*/ 602792 w 822960"/>
              <a:gd name="connsiteY13" fmla="*/ 63646 h 685800"/>
              <a:gd name="connsiteX14" fmla="*/ 753983 w 822960"/>
              <a:gd name="connsiteY14" fmla="*/ 343081 h 685800"/>
              <a:gd name="connsiteX15" fmla="*/ 602792 w 822960"/>
              <a:gd name="connsiteY15" fmla="*/ 622516 h 685800"/>
              <a:gd name="connsiteX16" fmla="*/ 592863 w 822960"/>
              <a:gd name="connsiteY16" fmla="*/ 670379 h 685800"/>
              <a:gd name="connsiteX17" fmla="*/ 640740 w 822960"/>
              <a:gd name="connsiteY17" fmla="*/ 680309 h 685800"/>
              <a:gd name="connsiteX18" fmla="*/ 823120 w 822960"/>
              <a:gd name="connsiteY18" fmla="*/ 343067 h 685800"/>
              <a:gd name="connsiteX19" fmla="*/ 640740 w 822960"/>
              <a:gd name="connsiteY19" fmla="*/ 5839 h 685800"/>
              <a:gd name="connsiteX20" fmla="*/ 685960 w 822960"/>
              <a:gd name="connsiteY20" fmla="*/ 343067 h 685800"/>
              <a:gd name="connsiteX21" fmla="*/ 563416 w 822960"/>
              <a:gd name="connsiteY21" fmla="*/ 119839 h 685800"/>
              <a:gd name="connsiteX22" fmla="*/ 516096 w 822960"/>
              <a:gd name="connsiteY22" fmla="*/ 130497 h 685800"/>
              <a:gd name="connsiteX23" fmla="*/ 526683 w 822960"/>
              <a:gd name="connsiteY23" fmla="*/ 178160 h 685800"/>
              <a:gd name="connsiteX24" fmla="*/ 617380 w 822960"/>
              <a:gd name="connsiteY24" fmla="*/ 343067 h 685800"/>
              <a:gd name="connsiteX25" fmla="*/ 526683 w 822960"/>
              <a:gd name="connsiteY25" fmla="*/ 507973 h 685800"/>
              <a:gd name="connsiteX26" fmla="*/ 516096 w 822960"/>
              <a:gd name="connsiteY26" fmla="*/ 555636 h 685800"/>
              <a:gd name="connsiteX27" fmla="*/ 563416 w 822960"/>
              <a:gd name="connsiteY27" fmla="*/ 566295 h 685800"/>
              <a:gd name="connsiteX28" fmla="*/ 685960 w 822960"/>
              <a:gd name="connsiteY28" fmla="*/ 343067 h 685800"/>
              <a:gd name="connsiteX29" fmla="*/ 483406 w 822960"/>
              <a:gd name="connsiteY29" fmla="*/ 233239 h 685800"/>
              <a:gd name="connsiteX30" fmla="*/ 436815 w 822960"/>
              <a:gd name="connsiteY30" fmla="*/ 246740 h 685800"/>
              <a:gd name="connsiteX31" fmla="*/ 450316 w 822960"/>
              <a:gd name="connsiteY31" fmla="*/ 293332 h 685800"/>
              <a:gd name="connsiteX32" fmla="*/ 480220 w 822960"/>
              <a:gd name="connsiteY32" fmla="*/ 343067 h 685800"/>
              <a:gd name="connsiteX33" fmla="*/ 450331 w 822960"/>
              <a:gd name="connsiteY33" fmla="*/ 392801 h 685800"/>
              <a:gd name="connsiteX34" fmla="*/ 436829 w 822960"/>
              <a:gd name="connsiteY34" fmla="*/ 439393 h 685800"/>
              <a:gd name="connsiteX35" fmla="*/ 483420 w 822960"/>
              <a:gd name="connsiteY35" fmla="*/ 452895 h 685800"/>
              <a:gd name="connsiteX36" fmla="*/ 548814 w 822960"/>
              <a:gd name="connsiteY36" fmla="*/ 343052 h 685800"/>
              <a:gd name="connsiteX37" fmla="*/ 483406 w 822960"/>
              <a:gd name="connsiteY37" fmla="*/ 233239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822960" h="685800">
                <a:moveTo>
                  <a:pt x="307384" y="78819"/>
                </a:moveTo>
                <a:lnTo>
                  <a:pt x="180268" y="205907"/>
                </a:lnTo>
                <a:lnTo>
                  <a:pt x="34450" y="205907"/>
                </a:lnTo>
                <a:cubicBezTo>
                  <a:pt x="15505" y="205907"/>
                  <a:pt x="160" y="221251"/>
                  <a:pt x="160" y="240197"/>
                </a:cubicBezTo>
                <a:lnTo>
                  <a:pt x="160" y="445937"/>
                </a:lnTo>
                <a:cubicBezTo>
                  <a:pt x="160" y="464868"/>
                  <a:pt x="15505" y="480227"/>
                  <a:pt x="34450" y="480227"/>
                </a:cubicBezTo>
                <a:lnTo>
                  <a:pt x="180268" y="480227"/>
                </a:lnTo>
                <a:lnTo>
                  <a:pt x="307384" y="607314"/>
                </a:lnTo>
                <a:cubicBezTo>
                  <a:pt x="328858" y="628788"/>
                  <a:pt x="365920" y="613700"/>
                  <a:pt x="365920" y="583068"/>
                </a:cubicBezTo>
                <a:lnTo>
                  <a:pt x="365920" y="103065"/>
                </a:lnTo>
                <a:cubicBezTo>
                  <a:pt x="365920" y="72404"/>
                  <a:pt x="328830" y="57374"/>
                  <a:pt x="307384" y="78819"/>
                </a:cubicBezTo>
                <a:close/>
                <a:moveTo>
                  <a:pt x="640740" y="5839"/>
                </a:moveTo>
                <a:cubicBezTo>
                  <a:pt x="624781" y="-4634"/>
                  <a:pt x="603335" y="-219"/>
                  <a:pt x="592863" y="15769"/>
                </a:cubicBezTo>
                <a:cubicBezTo>
                  <a:pt x="582376" y="31728"/>
                  <a:pt x="586833" y="53173"/>
                  <a:pt x="602792" y="63646"/>
                </a:cubicBezTo>
                <a:cubicBezTo>
                  <a:pt x="697476" y="125782"/>
                  <a:pt x="753983" y="230238"/>
                  <a:pt x="753983" y="343081"/>
                </a:cubicBezTo>
                <a:cubicBezTo>
                  <a:pt x="753983" y="455924"/>
                  <a:pt x="697476" y="560380"/>
                  <a:pt x="602792" y="622516"/>
                </a:cubicBezTo>
                <a:cubicBezTo>
                  <a:pt x="586833" y="632974"/>
                  <a:pt x="582376" y="654434"/>
                  <a:pt x="592863" y="670379"/>
                </a:cubicBezTo>
                <a:cubicBezTo>
                  <a:pt x="602921" y="685681"/>
                  <a:pt x="624195" y="691182"/>
                  <a:pt x="640740" y="680309"/>
                </a:cubicBezTo>
                <a:cubicBezTo>
                  <a:pt x="754926" y="605357"/>
                  <a:pt x="823120" y="479269"/>
                  <a:pt x="823120" y="343067"/>
                </a:cubicBezTo>
                <a:cubicBezTo>
                  <a:pt x="823120" y="206864"/>
                  <a:pt x="754926" y="80791"/>
                  <a:pt x="640740" y="5839"/>
                </a:cubicBezTo>
                <a:close/>
                <a:moveTo>
                  <a:pt x="685960" y="343067"/>
                </a:moveTo>
                <a:cubicBezTo>
                  <a:pt x="685960" y="252298"/>
                  <a:pt x="640154" y="168845"/>
                  <a:pt x="563416" y="119839"/>
                </a:cubicBezTo>
                <a:cubicBezTo>
                  <a:pt x="547428" y="109637"/>
                  <a:pt x="526226" y="114381"/>
                  <a:pt x="516096" y="130497"/>
                </a:cubicBezTo>
                <a:cubicBezTo>
                  <a:pt x="505966" y="146613"/>
                  <a:pt x="510695" y="167945"/>
                  <a:pt x="526683" y="178160"/>
                </a:cubicBezTo>
                <a:cubicBezTo>
                  <a:pt x="583476" y="214436"/>
                  <a:pt x="617380" y="276073"/>
                  <a:pt x="617380" y="343067"/>
                </a:cubicBezTo>
                <a:cubicBezTo>
                  <a:pt x="617380" y="410061"/>
                  <a:pt x="583476" y="471697"/>
                  <a:pt x="526683" y="507973"/>
                </a:cubicBezTo>
                <a:cubicBezTo>
                  <a:pt x="510695" y="518174"/>
                  <a:pt x="505966" y="539505"/>
                  <a:pt x="516096" y="555636"/>
                </a:cubicBezTo>
                <a:cubicBezTo>
                  <a:pt x="525397" y="570438"/>
                  <a:pt x="546271" y="577267"/>
                  <a:pt x="563416" y="566295"/>
                </a:cubicBezTo>
                <a:cubicBezTo>
                  <a:pt x="640154" y="517288"/>
                  <a:pt x="685960" y="433849"/>
                  <a:pt x="685960" y="343067"/>
                </a:cubicBezTo>
                <a:close/>
                <a:moveTo>
                  <a:pt x="483406" y="233239"/>
                </a:moveTo>
                <a:cubicBezTo>
                  <a:pt x="466861" y="224195"/>
                  <a:pt x="445987" y="230153"/>
                  <a:pt x="436815" y="246740"/>
                </a:cubicBezTo>
                <a:cubicBezTo>
                  <a:pt x="427685" y="263328"/>
                  <a:pt x="433728" y="284174"/>
                  <a:pt x="450316" y="293332"/>
                </a:cubicBezTo>
                <a:cubicBezTo>
                  <a:pt x="468761" y="303462"/>
                  <a:pt x="480220" y="322535"/>
                  <a:pt x="480220" y="343067"/>
                </a:cubicBezTo>
                <a:cubicBezTo>
                  <a:pt x="480220" y="363612"/>
                  <a:pt x="468761" y="382672"/>
                  <a:pt x="450331" y="392801"/>
                </a:cubicBezTo>
                <a:cubicBezTo>
                  <a:pt x="433743" y="401960"/>
                  <a:pt x="427699" y="422805"/>
                  <a:pt x="436829" y="439393"/>
                </a:cubicBezTo>
                <a:cubicBezTo>
                  <a:pt x="446016" y="456052"/>
                  <a:pt x="466904" y="461967"/>
                  <a:pt x="483420" y="452895"/>
                </a:cubicBezTo>
                <a:cubicBezTo>
                  <a:pt x="523754" y="430678"/>
                  <a:pt x="548814" y="388601"/>
                  <a:pt x="548814" y="343052"/>
                </a:cubicBezTo>
                <a:cubicBezTo>
                  <a:pt x="548814" y="297504"/>
                  <a:pt x="523754" y="255441"/>
                  <a:pt x="483406" y="233239"/>
                </a:cubicBezTo>
                <a:close/>
              </a:path>
            </a:pathLst>
          </a:custGeom>
          <a:solidFill>
            <a:srgbClr val="910830"/>
          </a:solidFill>
          <a:ln w="1422" cap="flat">
            <a:noFill/>
            <a:prstDash val="solid"/>
            <a:miter/>
          </a:ln>
        </p:spPr>
        <p:txBody>
          <a:bodyPr rtlCol="0" anchor="ctr"/>
          <a:lstStyle/>
          <a:p>
            <a:endParaRPr lang="en-GB"/>
          </a:p>
        </p:txBody>
      </p:sp>
      <p:sp>
        <p:nvSpPr>
          <p:cNvPr id="310" name="Grafik 306">
            <a:extLst>
              <a:ext uri="{FF2B5EF4-FFF2-40B4-BE49-F238E27FC236}">
                <a16:creationId xmlns:a16="http://schemas.microsoft.com/office/drawing/2014/main" id="{FB7AC0DA-8AEF-4C3A-8694-B8838E984B31}"/>
              </a:ext>
            </a:extLst>
          </p:cNvPr>
          <p:cNvSpPr/>
          <p:nvPr/>
        </p:nvSpPr>
        <p:spPr>
          <a:xfrm>
            <a:off x="588080" y="2959168"/>
            <a:ext cx="702785" cy="491949"/>
          </a:xfrm>
          <a:custGeom>
            <a:avLst/>
            <a:gdLst>
              <a:gd name="connsiteX0" fmla="*/ 868841 w 914400"/>
              <a:gd name="connsiteY0" fmla="*/ 411641 h 640080"/>
              <a:gd name="connsiteX1" fmla="*/ 777401 w 914400"/>
              <a:gd name="connsiteY1" fmla="*/ 411641 h 640080"/>
              <a:gd name="connsiteX2" fmla="*/ 777401 w 914400"/>
              <a:gd name="connsiteY2" fmla="*/ 503081 h 640080"/>
              <a:gd name="connsiteX3" fmla="*/ 809405 w 914400"/>
              <a:gd name="connsiteY3" fmla="*/ 503081 h 640080"/>
              <a:gd name="connsiteX4" fmla="*/ 823121 w 914400"/>
              <a:gd name="connsiteY4" fmla="*/ 514511 h 640080"/>
              <a:gd name="connsiteX5" fmla="*/ 823121 w 914400"/>
              <a:gd name="connsiteY5" fmla="*/ 537371 h 640080"/>
              <a:gd name="connsiteX6" fmla="*/ 809405 w 914400"/>
              <a:gd name="connsiteY6" fmla="*/ 548801 h 640080"/>
              <a:gd name="connsiteX7" fmla="*/ 105317 w 914400"/>
              <a:gd name="connsiteY7" fmla="*/ 548801 h 640080"/>
              <a:gd name="connsiteX8" fmla="*/ 91601 w 914400"/>
              <a:gd name="connsiteY8" fmla="*/ 537371 h 640080"/>
              <a:gd name="connsiteX9" fmla="*/ 91601 w 914400"/>
              <a:gd name="connsiteY9" fmla="*/ 514511 h 640080"/>
              <a:gd name="connsiteX10" fmla="*/ 105317 w 914400"/>
              <a:gd name="connsiteY10" fmla="*/ 503081 h 640080"/>
              <a:gd name="connsiteX11" fmla="*/ 137321 w 914400"/>
              <a:gd name="connsiteY11" fmla="*/ 503081 h 640080"/>
              <a:gd name="connsiteX12" fmla="*/ 137321 w 914400"/>
              <a:gd name="connsiteY12" fmla="*/ 411641 h 640080"/>
              <a:gd name="connsiteX13" fmla="*/ 45881 w 914400"/>
              <a:gd name="connsiteY13" fmla="*/ 411641 h 640080"/>
              <a:gd name="connsiteX14" fmla="*/ 161 w 914400"/>
              <a:gd name="connsiteY14" fmla="*/ 457361 h 640080"/>
              <a:gd name="connsiteX15" fmla="*/ 161 w 914400"/>
              <a:gd name="connsiteY15" fmla="*/ 594521 h 640080"/>
              <a:gd name="connsiteX16" fmla="*/ 45881 w 914400"/>
              <a:gd name="connsiteY16" fmla="*/ 640241 h 640080"/>
              <a:gd name="connsiteX17" fmla="*/ 868841 w 914400"/>
              <a:gd name="connsiteY17" fmla="*/ 640241 h 640080"/>
              <a:gd name="connsiteX18" fmla="*/ 914561 w 914400"/>
              <a:gd name="connsiteY18" fmla="*/ 594521 h 640080"/>
              <a:gd name="connsiteX19" fmla="*/ 914561 w 914400"/>
              <a:gd name="connsiteY19" fmla="*/ 457361 h 640080"/>
              <a:gd name="connsiteX20" fmla="*/ 868841 w 914400"/>
              <a:gd name="connsiteY20" fmla="*/ 411641 h 640080"/>
              <a:gd name="connsiteX21" fmla="*/ 731681 w 914400"/>
              <a:gd name="connsiteY21" fmla="*/ 503081 h 640080"/>
              <a:gd name="connsiteX22" fmla="*/ 731681 w 914400"/>
              <a:gd name="connsiteY22" fmla="*/ 46309 h 640080"/>
              <a:gd name="connsiteX23" fmla="*/ 685532 w 914400"/>
              <a:gd name="connsiteY23" fmla="*/ 161 h 640080"/>
              <a:gd name="connsiteX24" fmla="*/ 229332 w 914400"/>
              <a:gd name="connsiteY24" fmla="*/ 161 h 640080"/>
              <a:gd name="connsiteX25" fmla="*/ 183041 w 914400"/>
              <a:gd name="connsiteY25" fmla="*/ 46309 h 640080"/>
              <a:gd name="connsiteX26" fmla="*/ 183041 w 914400"/>
              <a:gd name="connsiteY26" fmla="*/ 503081 h 640080"/>
              <a:gd name="connsiteX27" fmla="*/ 731681 w 914400"/>
              <a:gd name="connsiteY27" fmla="*/ 503081 h 640080"/>
              <a:gd name="connsiteX28" fmla="*/ 301913 w 914400"/>
              <a:gd name="connsiteY28" fmla="*/ 243048 h 640080"/>
              <a:gd name="connsiteX29" fmla="*/ 338346 w 914400"/>
              <a:gd name="connsiteY29" fmla="*/ 206901 h 640080"/>
              <a:gd name="connsiteX30" fmla="*/ 360063 w 914400"/>
              <a:gd name="connsiteY30" fmla="*/ 207044 h 640080"/>
              <a:gd name="connsiteX31" fmla="*/ 419070 w 914400"/>
              <a:gd name="connsiteY31" fmla="*/ 266480 h 640080"/>
              <a:gd name="connsiteX32" fmla="*/ 555087 w 914400"/>
              <a:gd name="connsiteY32" fmla="*/ 131606 h 640080"/>
              <a:gd name="connsiteX33" fmla="*/ 576804 w 914400"/>
              <a:gd name="connsiteY33" fmla="*/ 131749 h 640080"/>
              <a:gd name="connsiteX34" fmla="*/ 612952 w 914400"/>
              <a:gd name="connsiteY34" fmla="*/ 168182 h 640080"/>
              <a:gd name="connsiteX35" fmla="*/ 612809 w 914400"/>
              <a:gd name="connsiteY35" fmla="*/ 189899 h 640080"/>
              <a:gd name="connsiteX36" fmla="*/ 429500 w 914400"/>
              <a:gd name="connsiteY36" fmla="*/ 371636 h 640080"/>
              <a:gd name="connsiteX37" fmla="*/ 407783 w 914400"/>
              <a:gd name="connsiteY37" fmla="*/ 371493 h 640080"/>
              <a:gd name="connsiteX38" fmla="*/ 301913 w 914400"/>
              <a:gd name="connsiteY38" fmla="*/ 264765 h 640080"/>
              <a:gd name="connsiteX39" fmla="*/ 301913 w 914400"/>
              <a:gd name="connsiteY39" fmla="*/ 243048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914400" h="640080">
                <a:moveTo>
                  <a:pt x="868841" y="411641"/>
                </a:moveTo>
                <a:lnTo>
                  <a:pt x="777401" y="411641"/>
                </a:lnTo>
                <a:lnTo>
                  <a:pt x="777401" y="503081"/>
                </a:lnTo>
                <a:lnTo>
                  <a:pt x="809405" y="503081"/>
                </a:lnTo>
                <a:cubicBezTo>
                  <a:pt x="816977" y="503081"/>
                  <a:pt x="823121" y="508224"/>
                  <a:pt x="823121" y="514511"/>
                </a:cubicBezTo>
                <a:lnTo>
                  <a:pt x="823121" y="537371"/>
                </a:lnTo>
                <a:cubicBezTo>
                  <a:pt x="823121" y="543657"/>
                  <a:pt x="816977" y="548801"/>
                  <a:pt x="809405" y="548801"/>
                </a:cubicBezTo>
                <a:lnTo>
                  <a:pt x="105317" y="548801"/>
                </a:lnTo>
                <a:cubicBezTo>
                  <a:pt x="97744" y="548801"/>
                  <a:pt x="91601" y="543657"/>
                  <a:pt x="91601" y="537371"/>
                </a:cubicBezTo>
                <a:lnTo>
                  <a:pt x="91601" y="514511"/>
                </a:lnTo>
                <a:cubicBezTo>
                  <a:pt x="91601" y="508224"/>
                  <a:pt x="97744" y="503081"/>
                  <a:pt x="105317" y="503081"/>
                </a:cubicBezTo>
                <a:lnTo>
                  <a:pt x="137321" y="503081"/>
                </a:lnTo>
                <a:lnTo>
                  <a:pt x="137321" y="411641"/>
                </a:lnTo>
                <a:lnTo>
                  <a:pt x="45881" y="411641"/>
                </a:lnTo>
                <a:cubicBezTo>
                  <a:pt x="20592" y="411641"/>
                  <a:pt x="161" y="432072"/>
                  <a:pt x="161" y="457361"/>
                </a:cubicBezTo>
                <a:lnTo>
                  <a:pt x="161" y="594521"/>
                </a:lnTo>
                <a:cubicBezTo>
                  <a:pt x="161" y="619810"/>
                  <a:pt x="20592" y="640241"/>
                  <a:pt x="45881" y="640241"/>
                </a:cubicBezTo>
                <a:lnTo>
                  <a:pt x="868841" y="640241"/>
                </a:lnTo>
                <a:cubicBezTo>
                  <a:pt x="894130" y="640241"/>
                  <a:pt x="914561" y="619810"/>
                  <a:pt x="914561" y="594521"/>
                </a:cubicBezTo>
                <a:lnTo>
                  <a:pt x="914561" y="457361"/>
                </a:lnTo>
                <a:cubicBezTo>
                  <a:pt x="914561" y="432072"/>
                  <a:pt x="894130" y="411641"/>
                  <a:pt x="868841" y="411641"/>
                </a:cubicBezTo>
                <a:close/>
                <a:moveTo>
                  <a:pt x="731681" y="503081"/>
                </a:moveTo>
                <a:lnTo>
                  <a:pt x="731681" y="46309"/>
                </a:lnTo>
                <a:cubicBezTo>
                  <a:pt x="731681" y="20735"/>
                  <a:pt x="710964" y="161"/>
                  <a:pt x="685532" y="161"/>
                </a:cubicBezTo>
                <a:lnTo>
                  <a:pt x="229332" y="161"/>
                </a:lnTo>
                <a:cubicBezTo>
                  <a:pt x="203758" y="161"/>
                  <a:pt x="183041" y="20878"/>
                  <a:pt x="183041" y="46309"/>
                </a:cubicBezTo>
                <a:lnTo>
                  <a:pt x="183041" y="503081"/>
                </a:lnTo>
                <a:lnTo>
                  <a:pt x="731681" y="503081"/>
                </a:lnTo>
                <a:close/>
                <a:moveTo>
                  <a:pt x="301913" y="243048"/>
                </a:moveTo>
                <a:lnTo>
                  <a:pt x="338346" y="206901"/>
                </a:lnTo>
                <a:cubicBezTo>
                  <a:pt x="344347" y="200900"/>
                  <a:pt x="354062" y="200900"/>
                  <a:pt x="360063" y="207044"/>
                </a:cubicBezTo>
                <a:lnTo>
                  <a:pt x="419070" y="266480"/>
                </a:lnTo>
                <a:lnTo>
                  <a:pt x="555087" y="131606"/>
                </a:lnTo>
                <a:cubicBezTo>
                  <a:pt x="561088" y="125605"/>
                  <a:pt x="570804" y="125605"/>
                  <a:pt x="576804" y="131749"/>
                </a:cubicBezTo>
                <a:lnTo>
                  <a:pt x="612952" y="168182"/>
                </a:lnTo>
                <a:cubicBezTo>
                  <a:pt x="618952" y="174182"/>
                  <a:pt x="618952" y="183898"/>
                  <a:pt x="612809" y="189899"/>
                </a:cubicBezTo>
                <a:lnTo>
                  <a:pt x="429500" y="371636"/>
                </a:lnTo>
                <a:cubicBezTo>
                  <a:pt x="423499" y="377637"/>
                  <a:pt x="413784" y="377637"/>
                  <a:pt x="407783" y="371493"/>
                </a:cubicBezTo>
                <a:lnTo>
                  <a:pt x="301913" y="264765"/>
                </a:lnTo>
                <a:cubicBezTo>
                  <a:pt x="295769" y="258764"/>
                  <a:pt x="295912" y="249049"/>
                  <a:pt x="301913" y="243048"/>
                </a:cubicBezTo>
                <a:close/>
              </a:path>
            </a:pathLst>
          </a:custGeom>
          <a:solidFill>
            <a:srgbClr val="910830"/>
          </a:solidFill>
          <a:ln w="1429" cap="flat">
            <a:noFill/>
            <a:prstDash val="solid"/>
            <a:miter/>
          </a:ln>
        </p:spPr>
        <p:txBody>
          <a:bodyPr rtlCol="0" anchor="ctr"/>
          <a:lstStyle/>
          <a:p>
            <a:endParaRPr lang="en-GB"/>
          </a:p>
        </p:txBody>
      </p:sp>
      <p:sp>
        <p:nvSpPr>
          <p:cNvPr id="311" name="Grafik 307">
            <a:extLst>
              <a:ext uri="{FF2B5EF4-FFF2-40B4-BE49-F238E27FC236}">
                <a16:creationId xmlns:a16="http://schemas.microsoft.com/office/drawing/2014/main" id="{9569ABCA-1A62-4E5F-820E-8B9A5CC8306B}"/>
              </a:ext>
            </a:extLst>
          </p:cNvPr>
          <p:cNvSpPr/>
          <p:nvPr/>
        </p:nvSpPr>
        <p:spPr>
          <a:xfrm>
            <a:off x="1346067" y="2994308"/>
            <a:ext cx="702785" cy="421671"/>
          </a:xfrm>
          <a:custGeom>
            <a:avLst/>
            <a:gdLst>
              <a:gd name="connsiteX0" fmla="*/ 868841 w 914400"/>
              <a:gd name="connsiteY0" fmla="*/ 161 h 548640"/>
              <a:gd name="connsiteX1" fmla="*/ 45881 w 914400"/>
              <a:gd name="connsiteY1" fmla="*/ 161 h 548640"/>
              <a:gd name="connsiteX2" fmla="*/ 161 w 914400"/>
              <a:gd name="connsiteY2" fmla="*/ 45881 h 548640"/>
              <a:gd name="connsiteX3" fmla="*/ 161 w 914400"/>
              <a:gd name="connsiteY3" fmla="*/ 503081 h 548640"/>
              <a:gd name="connsiteX4" fmla="*/ 45881 w 914400"/>
              <a:gd name="connsiteY4" fmla="*/ 548801 h 548640"/>
              <a:gd name="connsiteX5" fmla="*/ 274795 w 914400"/>
              <a:gd name="connsiteY5" fmla="*/ 548801 h 548640"/>
              <a:gd name="connsiteX6" fmla="*/ 358177 w 914400"/>
              <a:gd name="connsiteY6" fmla="*/ 494880 h 548640"/>
              <a:gd name="connsiteX7" fmla="*/ 397810 w 914400"/>
              <a:gd name="connsiteY7" fmla="*/ 406812 h 548640"/>
              <a:gd name="connsiteX8" fmla="*/ 457361 w 914400"/>
              <a:gd name="connsiteY8" fmla="*/ 365921 h 548640"/>
              <a:gd name="connsiteX9" fmla="*/ 516911 w 914400"/>
              <a:gd name="connsiteY9" fmla="*/ 406812 h 548640"/>
              <a:gd name="connsiteX10" fmla="*/ 556545 w 914400"/>
              <a:gd name="connsiteY10" fmla="*/ 494880 h 548640"/>
              <a:gd name="connsiteX11" fmla="*/ 639926 w 914400"/>
              <a:gd name="connsiteY11" fmla="*/ 548801 h 548640"/>
              <a:gd name="connsiteX12" fmla="*/ 868841 w 914400"/>
              <a:gd name="connsiteY12" fmla="*/ 548801 h 548640"/>
              <a:gd name="connsiteX13" fmla="*/ 914561 w 914400"/>
              <a:gd name="connsiteY13" fmla="*/ 503081 h 548640"/>
              <a:gd name="connsiteX14" fmla="*/ 914561 w 914400"/>
              <a:gd name="connsiteY14" fmla="*/ 45881 h 548640"/>
              <a:gd name="connsiteX15" fmla="*/ 868841 w 914400"/>
              <a:gd name="connsiteY15" fmla="*/ 161 h 548640"/>
              <a:gd name="connsiteX16" fmla="*/ 228761 w 914400"/>
              <a:gd name="connsiteY16" fmla="*/ 343061 h 548640"/>
              <a:gd name="connsiteX17" fmla="*/ 137321 w 914400"/>
              <a:gd name="connsiteY17" fmla="*/ 251621 h 548640"/>
              <a:gd name="connsiteX18" fmla="*/ 228761 w 914400"/>
              <a:gd name="connsiteY18" fmla="*/ 160181 h 548640"/>
              <a:gd name="connsiteX19" fmla="*/ 320201 w 914400"/>
              <a:gd name="connsiteY19" fmla="*/ 251621 h 548640"/>
              <a:gd name="connsiteX20" fmla="*/ 228761 w 914400"/>
              <a:gd name="connsiteY20" fmla="*/ 343061 h 548640"/>
              <a:gd name="connsiteX21" fmla="*/ 685961 w 914400"/>
              <a:gd name="connsiteY21" fmla="*/ 343061 h 548640"/>
              <a:gd name="connsiteX22" fmla="*/ 594521 w 914400"/>
              <a:gd name="connsiteY22" fmla="*/ 251621 h 548640"/>
              <a:gd name="connsiteX23" fmla="*/ 685961 w 914400"/>
              <a:gd name="connsiteY23" fmla="*/ 160181 h 548640"/>
              <a:gd name="connsiteX24" fmla="*/ 777401 w 914400"/>
              <a:gd name="connsiteY24" fmla="*/ 251621 h 548640"/>
              <a:gd name="connsiteX25" fmla="*/ 685961 w 914400"/>
              <a:gd name="connsiteY25" fmla="*/ 343061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14400" h="548640">
                <a:moveTo>
                  <a:pt x="868841" y="161"/>
                </a:moveTo>
                <a:lnTo>
                  <a:pt x="45881" y="161"/>
                </a:lnTo>
                <a:cubicBezTo>
                  <a:pt x="20635" y="161"/>
                  <a:pt x="161" y="20635"/>
                  <a:pt x="161" y="45881"/>
                </a:cubicBezTo>
                <a:lnTo>
                  <a:pt x="161" y="503081"/>
                </a:lnTo>
                <a:cubicBezTo>
                  <a:pt x="161" y="528327"/>
                  <a:pt x="20635" y="548801"/>
                  <a:pt x="45881" y="548801"/>
                </a:cubicBezTo>
                <a:lnTo>
                  <a:pt x="274795" y="548801"/>
                </a:lnTo>
                <a:cubicBezTo>
                  <a:pt x="310785" y="548801"/>
                  <a:pt x="343418" y="527698"/>
                  <a:pt x="358177" y="494880"/>
                </a:cubicBezTo>
                <a:lnTo>
                  <a:pt x="397810" y="406812"/>
                </a:lnTo>
                <a:cubicBezTo>
                  <a:pt x="409083" y="381751"/>
                  <a:pt x="432143" y="365921"/>
                  <a:pt x="457361" y="365921"/>
                </a:cubicBezTo>
                <a:cubicBezTo>
                  <a:pt x="482578" y="365921"/>
                  <a:pt x="505638" y="381751"/>
                  <a:pt x="516911" y="406812"/>
                </a:cubicBezTo>
                <a:lnTo>
                  <a:pt x="556545" y="494880"/>
                </a:lnTo>
                <a:cubicBezTo>
                  <a:pt x="571304" y="527698"/>
                  <a:pt x="603951" y="548801"/>
                  <a:pt x="639926" y="548801"/>
                </a:cubicBezTo>
                <a:lnTo>
                  <a:pt x="868841" y="548801"/>
                </a:lnTo>
                <a:cubicBezTo>
                  <a:pt x="894087" y="548801"/>
                  <a:pt x="914561" y="528327"/>
                  <a:pt x="914561" y="503081"/>
                </a:cubicBezTo>
                <a:lnTo>
                  <a:pt x="914561" y="45881"/>
                </a:lnTo>
                <a:cubicBezTo>
                  <a:pt x="914561" y="20635"/>
                  <a:pt x="894087" y="161"/>
                  <a:pt x="868841" y="161"/>
                </a:cubicBezTo>
                <a:close/>
                <a:moveTo>
                  <a:pt x="228761" y="343061"/>
                </a:moveTo>
                <a:cubicBezTo>
                  <a:pt x="178254" y="343061"/>
                  <a:pt x="137321" y="302127"/>
                  <a:pt x="137321" y="251621"/>
                </a:cubicBezTo>
                <a:cubicBezTo>
                  <a:pt x="137321" y="201114"/>
                  <a:pt x="178254" y="160181"/>
                  <a:pt x="228761" y="160181"/>
                </a:cubicBezTo>
                <a:cubicBezTo>
                  <a:pt x="279267" y="160181"/>
                  <a:pt x="320201" y="201114"/>
                  <a:pt x="320201" y="251621"/>
                </a:cubicBezTo>
                <a:cubicBezTo>
                  <a:pt x="320201" y="302127"/>
                  <a:pt x="279267" y="343061"/>
                  <a:pt x="228761" y="343061"/>
                </a:cubicBezTo>
                <a:close/>
                <a:moveTo>
                  <a:pt x="685961" y="343061"/>
                </a:moveTo>
                <a:cubicBezTo>
                  <a:pt x="635454" y="343061"/>
                  <a:pt x="594521" y="302127"/>
                  <a:pt x="594521" y="251621"/>
                </a:cubicBezTo>
                <a:cubicBezTo>
                  <a:pt x="594521" y="201114"/>
                  <a:pt x="635454" y="160181"/>
                  <a:pt x="685961" y="160181"/>
                </a:cubicBezTo>
                <a:cubicBezTo>
                  <a:pt x="736467" y="160181"/>
                  <a:pt x="777401" y="201114"/>
                  <a:pt x="777401" y="251621"/>
                </a:cubicBezTo>
                <a:cubicBezTo>
                  <a:pt x="777401" y="302127"/>
                  <a:pt x="736467" y="343061"/>
                  <a:pt x="685961" y="343061"/>
                </a:cubicBezTo>
                <a:close/>
              </a:path>
            </a:pathLst>
          </a:custGeom>
          <a:solidFill>
            <a:srgbClr val="910830"/>
          </a:solidFill>
          <a:ln w="1429" cap="flat">
            <a:noFill/>
            <a:prstDash val="solid"/>
            <a:miter/>
          </a:ln>
        </p:spPr>
        <p:txBody>
          <a:bodyPr rtlCol="0" anchor="ctr"/>
          <a:lstStyle/>
          <a:p>
            <a:endParaRPr lang="en-GB"/>
          </a:p>
        </p:txBody>
      </p:sp>
      <p:sp>
        <p:nvSpPr>
          <p:cNvPr id="312" name="Grafik 308">
            <a:extLst>
              <a:ext uri="{FF2B5EF4-FFF2-40B4-BE49-F238E27FC236}">
                <a16:creationId xmlns:a16="http://schemas.microsoft.com/office/drawing/2014/main" id="{10AD1769-948B-4C62-B549-65F8F09A9BAD}"/>
              </a:ext>
            </a:extLst>
          </p:cNvPr>
          <p:cNvSpPr/>
          <p:nvPr/>
        </p:nvSpPr>
        <p:spPr>
          <a:xfrm>
            <a:off x="9159353" y="2924029"/>
            <a:ext cx="351392" cy="562228"/>
          </a:xfrm>
          <a:custGeom>
            <a:avLst/>
            <a:gdLst>
              <a:gd name="connsiteX0" fmla="*/ 297305 w 457200"/>
              <a:gd name="connsiteY0" fmla="*/ 137321 h 731520"/>
              <a:gd name="connsiteX1" fmla="*/ 365885 w 457200"/>
              <a:gd name="connsiteY1" fmla="*/ 68741 h 731520"/>
              <a:gd name="connsiteX2" fmla="*/ 297305 w 457200"/>
              <a:gd name="connsiteY2" fmla="*/ 161 h 731520"/>
              <a:gd name="connsiteX3" fmla="*/ 228725 w 457200"/>
              <a:gd name="connsiteY3" fmla="*/ 68741 h 731520"/>
              <a:gd name="connsiteX4" fmla="*/ 297305 w 457200"/>
              <a:gd name="connsiteY4" fmla="*/ 137321 h 731520"/>
              <a:gd name="connsiteX5" fmla="*/ 432322 w 457200"/>
              <a:gd name="connsiteY5" fmla="*/ 350347 h 731520"/>
              <a:gd name="connsiteX6" fmla="*/ 399032 w 457200"/>
              <a:gd name="connsiteY6" fmla="*/ 333488 h 731520"/>
              <a:gd name="connsiteX7" fmla="*/ 385173 w 457200"/>
              <a:gd name="connsiteY7" fmla="*/ 291483 h 731520"/>
              <a:gd name="connsiteX8" fmla="*/ 239155 w 457200"/>
              <a:gd name="connsiteY8" fmla="*/ 183041 h 731520"/>
              <a:gd name="connsiteX9" fmla="*/ 105853 w 457200"/>
              <a:gd name="connsiteY9" fmla="*/ 219045 h 731520"/>
              <a:gd name="connsiteX10" fmla="*/ 34844 w 457200"/>
              <a:gd name="connsiteY10" fmla="*/ 285053 h 731520"/>
              <a:gd name="connsiteX11" fmla="*/ 25271 w 457200"/>
              <a:gd name="connsiteY11" fmla="*/ 304485 h 731520"/>
              <a:gd name="connsiteX12" fmla="*/ 45559 w 457200"/>
              <a:gd name="connsiteY12" fmla="*/ 365778 h 731520"/>
              <a:gd name="connsiteX13" fmla="*/ 106281 w 457200"/>
              <a:gd name="connsiteY13" fmla="*/ 345347 h 731520"/>
              <a:gd name="connsiteX14" fmla="*/ 115854 w 457200"/>
              <a:gd name="connsiteY14" fmla="*/ 325916 h 731520"/>
              <a:gd name="connsiteX15" fmla="*/ 139428 w 457200"/>
              <a:gd name="connsiteY15" fmla="*/ 303913 h 731520"/>
              <a:gd name="connsiteX16" fmla="*/ 177719 w 457200"/>
              <a:gd name="connsiteY16" fmla="*/ 288483 h 731520"/>
              <a:gd name="connsiteX17" fmla="*/ 156002 w 457200"/>
              <a:gd name="connsiteY17" fmla="*/ 375208 h 731520"/>
              <a:gd name="connsiteX18" fmla="*/ 177290 w 457200"/>
              <a:gd name="connsiteY18" fmla="*/ 459218 h 731520"/>
              <a:gd name="connsiteX19" fmla="*/ 262872 w 457200"/>
              <a:gd name="connsiteY19" fmla="*/ 552658 h 731520"/>
              <a:gd name="connsiteX20" fmla="*/ 284161 w 457200"/>
              <a:gd name="connsiteY20" fmla="*/ 592235 h 731520"/>
              <a:gd name="connsiteX21" fmla="*/ 310307 w 457200"/>
              <a:gd name="connsiteY21" fmla="*/ 696962 h 731520"/>
              <a:gd name="connsiteX22" fmla="*/ 365742 w 457200"/>
              <a:gd name="connsiteY22" fmla="*/ 730252 h 731520"/>
              <a:gd name="connsiteX23" fmla="*/ 399032 w 457200"/>
              <a:gd name="connsiteY23" fmla="*/ 674817 h 731520"/>
              <a:gd name="connsiteX24" fmla="*/ 367314 w 457200"/>
              <a:gd name="connsiteY24" fmla="*/ 547658 h 731520"/>
              <a:gd name="connsiteX25" fmla="*/ 346025 w 457200"/>
              <a:gd name="connsiteY25" fmla="*/ 508081 h 731520"/>
              <a:gd name="connsiteX26" fmla="*/ 281017 w 457200"/>
              <a:gd name="connsiteY26" fmla="*/ 437072 h 731520"/>
              <a:gd name="connsiteX27" fmla="*/ 305592 w 457200"/>
              <a:gd name="connsiteY27" fmla="*/ 338917 h 731520"/>
              <a:gd name="connsiteX28" fmla="*/ 313450 w 457200"/>
              <a:gd name="connsiteY28" fmla="*/ 362492 h 731520"/>
              <a:gd name="connsiteX29" fmla="*/ 358741 w 457200"/>
              <a:gd name="connsiteY29" fmla="*/ 415356 h 731520"/>
              <a:gd name="connsiteX30" fmla="*/ 392031 w 457200"/>
              <a:gd name="connsiteY30" fmla="*/ 432215 h 731520"/>
              <a:gd name="connsiteX31" fmla="*/ 452753 w 457200"/>
              <a:gd name="connsiteY31" fmla="*/ 411784 h 731520"/>
              <a:gd name="connsiteX32" fmla="*/ 432322 w 457200"/>
              <a:gd name="connsiteY32" fmla="*/ 350347 h 731520"/>
              <a:gd name="connsiteX33" fmla="*/ 105281 w 457200"/>
              <a:gd name="connsiteY33" fmla="*/ 551372 h 731520"/>
              <a:gd name="connsiteX34" fmla="*/ 84993 w 457200"/>
              <a:gd name="connsiteY34" fmla="*/ 582091 h 731520"/>
              <a:gd name="connsiteX35" fmla="*/ 13555 w 457200"/>
              <a:gd name="connsiteY35" fmla="*/ 653671 h 731520"/>
              <a:gd name="connsiteX36" fmla="*/ 13555 w 457200"/>
              <a:gd name="connsiteY36" fmla="*/ 718393 h 731520"/>
              <a:gd name="connsiteX37" fmla="*/ 78135 w 457200"/>
              <a:gd name="connsiteY37" fmla="*/ 718393 h 731520"/>
              <a:gd name="connsiteX38" fmla="*/ 163003 w 457200"/>
              <a:gd name="connsiteY38" fmla="*/ 633526 h 731520"/>
              <a:gd name="connsiteX39" fmla="*/ 183291 w 457200"/>
              <a:gd name="connsiteY39" fmla="*/ 602807 h 731520"/>
              <a:gd name="connsiteX40" fmla="*/ 202579 w 457200"/>
              <a:gd name="connsiteY40" fmla="*/ 554516 h 731520"/>
              <a:gd name="connsiteX41" fmla="*/ 134856 w 457200"/>
              <a:gd name="connsiteY41" fmla="*/ 477792 h 731520"/>
              <a:gd name="connsiteX42" fmla="*/ 105281 w 457200"/>
              <a:gd name="connsiteY42" fmla="*/ 551372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57200" h="731520">
                <a:moveTo>
                  <a:pt x="297305" y="137321"/>
                </a:moveTo>
                <a:cubicBezTo>
                  <a:pt x="335167" y="137321"/>
                  <a:pt x="365885" y="106603"/>
                  <a:pt x="365885" y="68741"/>
                </a:cubicBezTo>
                <a:cubicBezTo>
                  <a:pt x="365885" y="30879"/>
                  <a:pt x="335167" y="161"/>
                  <a:pt x="297305" y="161"/>
                </a:cubicBezTo>
                <a:cubicBezTo>
                  <a:pt x="259443" y="161"/>
                  <a:pt x="228725" y="30879"/>
                  <a:pt x="228725" y="68741"/>
                </a:cubicBezTo>
                <a:cubicBezTo>
                  <a:pt x="228725" y="106603"/>
                  <a:pt x="259443" y="137321"/>
                  <a:pt x="297305" y="137321"/>
                </a:cubicBezTo>
                <a:close/>
                <a:moveTo>
                  <a:pt x="432322" y="350347"/>
                </a:moveTo>
                <a:lnTo>
                  <a:pt x="399032" y="333488"/>
                </a:lnTo>
                <a:lnTo>
                  <a:pt x="385173" y="291483"/>
                </a:lnTo>
                <a:cubicBezTo>
                  <a:pt x="364171" y="227761"/>
                  <a:pt x="305592" y="183184"/>
                  <a:pt x="239155" y="183041"/>
                </a:cubicBezTo>
                <a:cubicBezTo>
                  <a:pt x="187720" y="182898"/>
                  <a:pt x="159288" y="197471"/>
                  <a:pt x="105853" y="219045"/>
                </a:cubicBezTo>
                <a:cubicBezTo>
                  <a:pt x="74992" y="231475"/>
                  <a:pt x="49703" y="255050"/>
                  <a:pt x="34844" y="285053"/>
                </a:cubicBezTo>
                <a:lnTo>
                  <a:pt x="25271" y="304485"/>
                </a:lnTo>
                <a:cubicBezTo>
                  <a:pt x="14127" y="327059"/>
                  <a:pt x="23128" y="354491"/>
                  <a:pt x="45559" y="365778"/>
                </a:cubicBezTo>
                <a:cubicBezTo>
                  <a:pt x="67848" y="377065"/>
                  <a:pt x="94994" y="367921"/>
                  <a:pt x="106281" y="345347"/>
                </a:cubicBezTo>
                <a:lnTo>
                  <a:pt x="115854" y="325916"/>
                </a:lnTo>
                <a:cubicBezTo>
                  <a:pt x="120854" y="315915"/>
                  <a:pt x="129141" y="308056"/>
                  <a:pt x="139428" y="303913"/>
                </a:cubicBezTo>
                <a:lnTo>
                  <a:pt x="177719" y="288483"/>
                </a:lnTo>
                <a:lnTo>
                  <a:pt x="156002" y="375208"/>
                </a:lnTo>
                <a:cubicBezTo>
                  <a:pt x="148572" y="404926"/>
                  <a:pt x="156573" y="436501"/>
                  <a:pt x="177290" y="459218"/>
                </a:cubicBezTo>
                <a:lnTo>
                  <a:pt x="262872" y="552658"/>
                </a:lnTo>
                <a:cubicBezTo>
                  <a:pt x="273159" y="563946"/>
                  <a:pt x="280446" y="577519"/>
                  <a:pt x="284161" y="592235"/>
                </a:cubicBezTo>
                <a:lnTo>
                  <a:pt x="310307" y="696962"/>
                </a:lnTo>
                <a:cubicBezTo>
                  <a:pt x="316450" y="721394"/>
                  <a:pt x="341311" y="736396"/>
                  <a:pt x="365742" y="730252"/>
                </a:cubicBezTo>
                <a:cubicBezTo>
                  <a:pt x="390174" y="724108"/>
                  <a:pt x="405176" y="699248"/>
                  <a:pt x="399032" y="674817"/>
                </a:cubicBezTo>
                <a:lnTo>
                  <a:pt x="367314" y="547658"/>
                </a:lnTo>
                <a:cubicBezTo>
                  <a:pt x="363599" y="532942"/>
                  <a:pt x="356312" y="519226"/>
                  <a:pt x="346025" y="508081"/>
                </a:cubicBezTo>
                <a:lnTo>
                  <a:pt x="281017" y="437072"/>
                </a:lnTo>
                <a:lnTo>
                  <a:pt x="305592" y="338917"/>
                </a:lnTo>
                <a:lnTo>
                  <a:pt x="313450" y="362492"/>
                </a:lnTo>
                <a:cubicBezTo>
                  <a:pt x="321022" y="385495"/>
                  <a:pt x="337310" y="404497"/>
                  <a:pt x="358741" y="415356"/>
                </a:cubicBezTo>
                <a:lnTo>
                  <a:pt x="392031" y="432215"/>
                </a:lnTo>
                <a:cubicBezTo>
                  <a:pt x="414320" y="443502"/>
                  <a:pt x="441466" y="434358"/>
                  <a:pt x="452753" y="411784"/>
                </a:cubicBezTo>
                <a:cubicBezTo>
                  <a:pt x="463754" y="389352"/>
                  <a:pt x="454753" y="361635"/>
                  <a:pt x="432322" y="350347"/>
                </a:cubicBezTo>
                <a:close/>
                <a:moveTo>
                  <a:pt x="105281" y="551372"/>
                </a:moveTo>
                <a:cubicBezTo>
                  <a:pt x="100709" y="562945"/>
                  <a:pt x="93851" y="573375"/>
                  <a:pt x="84993" y="582091"/>
                </a:cubicBezTo>
                <a:lnTo>
                  <a:pt x="13555" y="653671"/>
                </a:lnTo>
                <a:cubicBezTo>
                  <a:pt x="-4304" y="671530"/>
                  <a:pt x="-4304" y="700534"/>
                  <a:pt x="13555" y="718393"/>
                </a:cubicBezTo>
                <a:cubicBezTo>
                  <a:pt x="31415" y="736253"/>
                  <a:pt x="60275" y="736253"/>
                  <a:pt x="78135" y="718393"/>
                </a:cubicBezTo>
                <a:lnTo>
                  <a:pt x="163003" y="633526"/>
                </a:lnTo>
                <a:cubicBezTo>
                  <a:pt x="171718" y="624810"/>
                  <a:pt x="178576" y="614380"/>
                  <a:pt x="183291" y="602807"/>
                </a:cubicBezTo>
                <a:lnTo>
                  <a:pt x="202579" y="554516"/>
                </a:lnTo>
                <a:cubicBezTo>
                  <a:pt x="123569" y="468362"/>
                  <a:pt x="147286" y="494794"/>
                  <a:pt x="134856" y="477792"/>
                </a:cubicBezTo>
                <a:lnTo>
                  <a:pt x="105281" y="551372"/>
                </a:lnTo>
                <a:close/>
              </a:path>
            </a:pathLst>
          </a:custGeom>
          <a:solidFill>
            <a:srgbClr val="910830"/>
          </a:solidFill>
          <a:ln w="1429" cap="flat">
            <a:noFill/>
            <a:prstDash val="solid"/>
            <a:miter/>
          </a:ln>
        </p:spPr>
        <p:txBody>
          <a:bodyPr rtlCol="0" anchor="ctr"/>
          <a:lstStyle/>
          <a:p>
            <a:endParaRPr lang="en-GB"/>
          </a:p>
        </p:txBody>
      </p:sp>
      <p:sp>
        <p:nvSpPr>
          <p:cNvPr id="313" name="Grafik 309">
            <a:extLst>
              <a:ext uri="{FF2B5EF4-FFF2-40B4-BE49-F238E27FC236}">
                <a16:creationId xmlns:a16="http://schemas.microsoft.com/office/drawing/2014/main" id="{CCF9527B-7537-46FC-9F8F-4BE91597C85B}"/>
              </a:ext>
            </a:extLst>
          </p:cNvPr>
          <p:cNvSpPr/>
          <p:nvPr/>
        </p:nvSpPr>
        <p:spPr>
          <a:xfrm>
            <a:off x="5612874" y="2959170"/>
            <a:ext cx="562228" cy="491949"/>
          </a:xfrm>
          <a:custGeom>
            <a:avLst/>
            <a:gdLst>
              <a:gd name="connsiteX0" fmla="*/ 659099 w 731520"/>
              <a:gd name="connsiteY0" fmla="*/ 137319 h 640080"/>
              <a:gd name="connsiteX1" fmla="*/ 114459 w 731520"/>
              <a:gd name="connsiteY1" fmla="*/ 137319 h 640080"/>
              <a:gd name="connsiteX2" fmla="*/ 91599 w 731520"/>
              <a:gd name="connsiteY2" fmla="*/ 114459 h 640080"/>
              <a:gd name="connsiteX3" fmla="*/ 114459 w 731520"/>
              <a:gd name="connsiteY3" fmla="*/ 91599 h 640080"/>
              <a:gd name="connsiteX4" fmla="*/ 663099 w 731520"/>
              <a:gd name="connsiteY4" fmla="*/ 91599 h 640080"/>
              <a:gd name="connsiteX5" fmla="*/ 685959 w 731520"/>
              <a:gd name="connsiteY5" fmla="*/ 68739 h 640080"/>
              <a:gd name="connsiteX6" fmla="*/ 617379 w 731520"/>
              <a:gd name="connsiteY6" fmla="*/ 159 h 640080"/>
              <a:gd name="connsiteX7" fmla="*/ 91599 w 731520"/>
              <a:gd name="connsiteY7" fmla="*/ 159 h 640080"/>
              <a:gd name="connsiteX8" fmla="*/ 159 w 731520"/>
              <a:gd name="connsiteY8" fmla="*/ 91599 h 640080"/>
              <a:gd name="connsiteX9" fmla="*/ 159 w 731520"/>
              <a:gd name="connsiteY9" fmla="*/ 548799 h 640080"/>
              <a:gd name="connsiteX10" fmla="*/ 91599 w 731520"/>
              <a:gd name="connsiteY10" fmla="*/ 640239 h 640080"/>
              <a:gd name="connsiteX11" fmla="*/ 659099 w 731520"/>
              <a:gd name="connsiteY11" fmla="*/ 640239 h 640080"/>
              <a:gd name="connsiteX12" fmla="*/ 731679 w 731520"/>
              <a:gd name="connsiteY12" fmla="*/ 571659 h 640080"/>
              <a:gd name="connsiteX13" fmla="*/ 731679 w 731520"/>
              <a:gd name="connsiteY13" fmla="*/ 205899 h 640080"/>
              <a:gd name="connsiteX14" fmla="*/ 659099 w 731520"/>
              <a:gd name="connsiteY14" fmla="*/ 137319 h 640080"/>
              <a:gd name="connsiteX15" fmla="*/ 594519 w 731520"/>
              <a:gd name="connsiteY15" fmla="*/ 434499 h 640080"/>
              <a:gd name="connsiteX16" fmla="*/ 548799 w 731520"/>
              <a:gd name="connsiteY16" fmla="*/ 388779 h 640080"/>
              <a:gd name="connsiteX17" fmla="*/ 594519 w 731520"/>
              <a:gd name="connsiteY17" fmla="*/ 343059 h 640080"/>
              <a:gd name="connsiteX18" fmla="*/ 640239 w 731520"/>
              <a:gd name="connsiteY18" fmla="*/ 388779 h 640080"/>
              <a:gd name="connsiteX19" fmla="*/ 594519 w 731520"/>
              <a:gd name="connsiteY19" fmla="*/ 43449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640080">
                <a:moveTo>
                  <a:pt x="659099" y="137319"/>
                </a:moveTo>
                <a:lnTo>
                  <a:pt x="114459" y="137319"/>
                </a:lnTo>
                <a:cubicBezTo>
                  <a:pt x="101829" y="137319"/>
                  <a:pt x="91599" y="127089"/>
                  <a:pt x="91599" y="114459"/>
                </a:cubicBezTo>
                <a:cubicBezTo>
                  <a:pt x="91599" y="101829"/>
                  <a:pt x="101829" y="91599"/>
                  <a:pt x="114459" y="91599"/>
                </a:cubicBezTo>
                <a:lnTo>
                  <a:pt x="663099" y="91599"/>
                </a:lnTo>
                <a:cubicBezTo>
                  <a:pt x="675729" y="91599"/>
                  <a:pt x="685959" y="81369"/>
                  <a:pt x="685959" y="68739"/>
                </a:cubicBezTo>
                <a:cubicBezTo>
                  <a:pt x="685959" y="30863"/>
                  <a:pt x="655255" y="159"/>
                  <a:pt x="617379" y="159"/>
                </a:cubicBezTo>
                <a:lnTo>
                  <a:pt x="91599" y="159"/>
                </a:lnTo>
                <a:cubicBezTo>
                  <a:pt x="41093" y="159"/>
                  <a:pt x="159" y="41093"/>
                  <a:pt x="159" y="91599"/>
                </a:cubicBezTo>
                <a:lnTo>
                  <a:pt x="159" y="548799"/>
                </a:lnTo>
                <a:cubicBezTo>
                  <a:pt x="159" y="599305"/>
                  <a:pt x="41093" y="640239"/>
                  <a:pt x="91599" y="640239"/>
                </a:cubicBezTo>
                <a:lnTo>
                  <a:pt x="659099" y="640239"/>
                </a:lnTo>
                <a:cubicBezTo>
                  <a:pt x="699132" y="640239"/>
                  <a:pt x="731679" y="609478"/>
                  <a:pt x="731679" y="571659"/>
                </a:cubicBezTo>
                <a:lnTo>
                  <a:pt x="731679" y="205899"/>
                </a:lnTo>
                <a:cubicBezTo>
                  <a:pt x="731679" y="168080"/>
                  <a:pt x="699132" y="137319"/>
                  <a:pt x="659099" y="137319"/>
                </a:cubicBezTo>
                <a:close/>
                <a:moveTo>
                  <a:pt x="594519" y="434499"/>
                </a:moveTo>
                <a:cubicBezTo>
                  <a:pt x="569273" y="434499"/>
                  <a:pt x="548799" y="414025"/>
                  <a:pt x="548799" y="388779"/>
                </a:cubicBezTo>
                <a:cubicBezTo>
                  <a:pt x="548799" y="363533"/>
                  <a:pt x="569273" y="343059"/>
                  <a:pt x="594519" y="343059"/>
                </a:cubicBezTo>
                <a:cubicBezTo>
                  <a:pt x="619765" y="343059"/>
                  <a:pt x="640239" y="363533"/>
                  <a:pt x="640239" y="388779"/>
                </a:cubicBezTo>
                <a:cubicBezTo>
                  <a:pt x="640239" y="414025"/>
                  <a:pt x="619765" y="434499"/>
                  <a:pt x="594519" y="434499"/>
                </a:cubicBezTo>
                <a:close/>
              </a:path>
            </a:pathLst>
          </a:custGeom>
          <a:solidFill>
            <a:srgbClr val="910830"/>
          </a:solidFill>
          <a:ln w="1414" cap="flat">
            <a:noFill/>
            <a:prstDash val="solid"/>
            <a:miter/>
          </a:ln>
        </p:spPr>
        <p:txBody>
          <a:bodyPr rtlCol="0" anchor="ctr"/>
          <a:lstStyle/>
          <a:p>
            <a:endParaRPr lang="en-GB"/>
          </a:p>
        </p:txBody>
      </p:sp>
      <p:sp>
        <p:nvSpPr>
          <p:cNvPr id="314" name="Grafik 310">
            <a:extLst>
              <a:ext uri="{FF2B5EF4-FFF2-40B4-BE49-F238E27FC236}">
                <a16:creationId xmlns:a16="http://schemas.microsoft.com/office/drawing/2014/main" id="{BE26C3A2-2FE9-458E-98C9-4001A234A1C5}"/>
              </a:ext>
            </a:extLst>
          </p:cNvPr>
          <p:cNvSpPr/>
          <p:nvPr/>
        </p:nvSpPr>
        <p:spPr>
          <a:xfrm>
            <a:off x="2104053" y="2924057"/>
            <a:ext cx="702785" cy="562228"/>
          </a:xfrm>
          <a:custGeom>
            <a:avLst/>
            <a:gdLst>
              <a:gd name="connsiteX0" fmla="*/ 720251 w 914400"/>
              <a:gd name="connsiteY0" fmla="*/ 503045 h 731520"/>
              <a:gd name="connsiteX1" fmla="*/ 195042 w 914400"/>
              <a:gd name="connsiteY1" fmla="*/ 503045 h 731520"/>
              <a:gd name="connsiteX2" fmla="*/ 183612 w 914400"/>
              <a:gd name="connsiteY2" fmla="*/ 514475 h 731520"/>
              <a:gd name="connsiteX3" fmla="*/ 183469 w 914400"/>
              <a:gd name="connsiteY3" fmla="*/ 583055 h 731520"/>
              <a:gd name="connsiteX4" fmla="*/ 194899 w 914400"/>
              <a:gd name="connsiteY4" fmla="*/ 594485 h 731520"/>
              <a:gd name="connsiteX5" fmla="*/ 720251 w 914400"/>
              <a:gd name="connsiteY5" fmla="*/ 594485 h 731520"/>
              <a:gd name="connsiteX6" fmla="*/ 731681 w 914400"/>
              <a:gd name="connsiteY6" fmla="*/ 583055 h 731520"/>
              <a:gd name="connsiteX7" fmla="*/ 731681 w 914400"/>
              <a:gd name="connsiteY7" fmla="*/ 514475 h 731520"/>
              <a:gd name="connsiteX8" fmla="*/ 720251 w 914400"/>
              <a:gd name="connsiteY8" fmla="*/ 503045 h 731520"/>
              <a:gd name="connsiteX9" fmla="*/ 720251 w 914400"/>
              <a:gd name="connsiteY9" fmla="*/ 640205 h 731520"/>
              <a:gd name="connsiteX10" fmla="*/ 194614 w 914400"/>
              <a:gd name="connsiteY10" fmla="*/ 640205 h 731520"/>
              <a:gd name="connsiteX11" fmla="*/ 183184 w 914400"/>
              <a:gd name="connsiteY11" fmla="*/ 651635 h 731520"/>
              <a:gd name="connsiteX12" fmla="*/ 183041 w 914400"/>
              <a:gd name="connsiteY12" fmla="*/ 720215 h 731520"/>
              <a:gd name="connsiteX13" fmla="*/ 194471 w 914400"/>
              <a:gd name="connsiteY13" fmla="*/ 731645 h 731520"/>
              <a:gd name="connsiteX14" fmla="*/ 720251 w 914400"/>
              <a:gd name="connsiteY14" fmla="*/ 731645 h 731520"/>
              <a:gd name="connsiteX15" fmla="*/ 731681 w 914400"/>
              <a:gd name="connsiteY15" fmla="*/ 720215 h 731520"/>
              <a:gd name="connsiteX16" fmla="*/ 731681 w 914400"/>
              <a:gd name="connsiteY16" fmla="*/ 651635 h 731520"/>
              <a:gd name="connsiteX17" fmla="*/ 720251 w 914400"/>
              <a:gd name="connsiteY17" fmla="*/ 640205 h 731520"/>
              <a:gd name="connsiteX18" fmla="*/ 720251 w 914400"/>
              <a:gd name="connsiteY18" fmla="*/ 365885 h 731520"/>
              <a:gd name="connsiteX19" fmla="*/ 195328 w 914400"/>
              <a:gd name="connsiteY19" fmla="*/ 365885 h 731520"/>
              <a:gd name="connsiteX20" fmla="*/ 183898 w 914400"/>
              <a:gd name="connsiteY20" fmla="*/ 377315 h 731520"/>
              <a:gd name="connsiteX21" fmla="*/ 183755 w 914400"/>
              <a:gd name="connsiteY21" fmla="*/ 445895 h 731520"/>
              <a:gd name="connsiteX22" fmla="*/ 195185 w 914400"/>
              <a:gd name="connsiteY22" fmla="*/ 457325 h 731520"/>
              <a:gd name="connsiteX23" fmla="*/ 720251 w 914400"/>
              <a:gd name="connsiteY23" fmla="*/ 457325 h 731520"/>
              <a:gd name="connsiteX24" fmla="*/ 731681 w 914400"/>
              <a:gd name="connsiteY24" fmla="*/ 445895 h 731520"/>
              <a:gd name="connsiteX25" fmla="*/ 731681 w 914400"/>
              <a:gd name="connsiteY25" fmla="*/ 377315 h 731520"/>
              <a:gd name="connsiteX26" fmla="*/ 720251 w 914400"/>
              <a:gd name="connsiteY26" fmla="*/ 365885 h 731520"/>
              <a:gd name="connsiteX27" fmla="*/ 872413 w 914400"/>
              <a:gd name="connsiteY27" fmla="*/ 167289 h 731520"/>
              <a:gd name="connsiteX28" fmla="*/ 483650 w 914400"/>
              <a:gd name="connsiteY28" fmla="*/ 5411 h 731520"/>
              <a:gd name="connsiteX29" fmla="*/ 430929 w 914400"/>
              <a:gd name="connsiteY29" fmla="*/ 5411 h 731520"/>
              <a:gd name="connsiteX30" fmla="*/ 42309 w 914400"/>
              <a:gd name="connsiteY30" fmla="*/ 167289 h 731520"/>
              <a:gd name="connsiteX31" fmla="*/ 161 w 914400"/>
              <a:gd name="connsiteY31" fmla="*/ 230582 h 731520"/>
              <a:gd name="connsiteX32" fmla="*/ 161 w 914400"/>
              <a:gd name="connsiteY32" fmla="*/ 720215 h 731520"/>
              <a:gd name="connsiteX33" fmla="*/ 11591 w 914400"/>
              <a:gd name="connsiteY33" fmla="*/ 731645 h 731520"/>
              <a:gd name="connsiteX34" fmla="*/ 125891 w 914400"/>
              <a:gd name="connsiteY34" fmla="*/ 731645 h 731520"/>
              <a:gd name="connsiteX35" fmla="*/ 137321 w 914400"/>
              <a:gd name="connsiteY35" fmla="*/ 720215 h 731520"/>
              <a:gd name="connsiteX36" fmla="*/ 137321 w 914400"/>
              <a:gd name="connsiteY36" fmla="*/ 365885 h 731520"/>
              <a:gd name="connsiteX37" fmla="*/ 183898 w 914400"/>
              <a:gd name="connsiteY37" fmla="*/ 320165 h 731520"/>
              <a:gd name="connsiteX38" fmla="*/ 730824 w 914400"/>
              <a:gd name="connsiteY38" fmla="*/ 320165 h 731520"/>
              <a:gd name="connsiteX39" fmla="*/ 777401 w 914400"/>
              <a:gd name="connsiteY39" fmla="*/ 365885 h 731520"/>
              <a:gd name="connsiteX40" fmla="*/ 777401 w 914400"/>
              <a:gd name="connsiteY40" fmla="*/ 720215 h 731520"/>
              <a:gd name="connsiteX41" fmla="*/ 788831 w 914400"/>
              <a:gd name="connsiteY41" fmla="*/ 731645 h 731520"/>
              <a:gd name="connsiteX42" fmla="*/ 903131 w 914400"/>
              <a:gd name="connsiteY42" fmla="*/ 731645 h 731520"/>
              <a:gd name="connsiteX43" fmla="*/ 914561 w 914400"/>
              <a:gd name="connsiteY43" fmla="*/ 720215 h 731520"/>
              <a:gd name="connsiteX44" fmla="*/ 914561 w 914400"/>
              <a:gd name="connsiteY44" fmla="*/ 230582 h 731520"/>
              <a:gd name="connsiteX45" fmla="*/ 872413 w 914400"/>
              <a:gd name="connsiteY45" fmla="*/ 16728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914400" h="731520">
                <a:moveTo>
                  <a:pt x="720251" y="503045"/>
                </a:moveTo>
                <a:lnTo>
                  <a:pt x="195042" y="503045"/>
                </a:lnTo>
                <a:cubicBezTo>
                  <a:pt x="188756" y="503045"/>
                  <a:pt x="183612" y="508189"/>
                  <a:pt x="183612" y="514475"/>
                </a:cubicBezTo>
                <a:lnTo>
                  <a:pt x="183469" y="583055"/>
                </a:lnTo>
                <a:cubicBezTo>
                  <a:pt x="183469" y="589342"/>
                  <a:pt x="188613" y="594485"/>
                  <a:pt x="194899" y="594485"/>
                </a:cubicBezTo>
                <a:lnTo>
                  <a:pt x="720251" y="594485"/>
                </a:lnTo>
                <a:cubicBezTo>
                  <a:pt x="726537" y="594485"/>
                  <a:pt x="731681" y="589342"/>
                  <a:pt x="731681" y="583055"/>
                </a:cubicBezTo>
                <a:lnTo>
                  <a:pt x="731681" y="514475"/>
                </a:lnTo>
                <a:cubicBezTo>
                  <a:pt x="731681" y="508189"/>
                  <a:pt x="726537" y="503045"/>
                  <a:pt x="720251" y="503045"/>
                </a:cubicBezTo>
                <a:close/>
                <a:moveTo>
                  <a:pt x="720251" y="640205"/>
                </a:moveTo>
                <a:lnTo>
                  <a:pt x="194614" y="640205"/>
                </a:lnTo>
                <a:cubicBezTo>
                  <a:pt x="188327" y="640205"/>
                  <a:pt x="183184" y="645349"/>
                  <a:pt x="183184" y="651635"/>
                </a:cubicBezTo>
                <a:lnTo>
                  <a:pt x="183041" y="720215"/>
                </a:lnTo>
                <a:cubicBezTo>
                  <a:pt x="183041" y="726502"/>
                  <a:pt x="188184" y="731645"/>
                  <a:pt x="194471" y="731645"/>
                </a:cubicBezTo>
                <a:lnTo>
                  <a:pt x="720251" y="731645"/>
                </a:lnTo>
                <a:cubicBezTo>
                  <a:pt x="726537" y="731645"/>
                  <a:pt x="731681" y="726502"/>
                  <a:pt x="731681" y="720215"/>
                </a:cubicBezTo>
                <a:lnTo>
                  <a:pt x="731681" y="651635"/>
                </a:lnTo>
                <a:cubicBezTo>
                  <a:pt x="731681" y="645349"/>
                  <a:pt x="726537" y="640205"/>
                  <a:pt x="720251" y="640205"/>
                </a:cubicBezTo>
                <a:close/>
                <a:moveTo>
                  <a:pt x="720251" y="365885"/>
                </a:moveTo>
                <a:lnTo>
                  <a:pt x="195328" y="365885"/>
                </a:lnTo>
                <a:cubicBezTo>
                  <a:pt x="189041" y="365885"/>
                  <a:pt x="183898" y="371029"/>
                  <a:pt x="183898" y="377315"/>
                </a:cubicBezTo>
                <a:lnTo>
                  <a:pt x="183755" y="445895"/>
                </a:lnTo>
                <a:cubicBezTo>
                  <a:pt x="183755" y="452182"/>
                  <a:pt x="188899" y="457325"/>
                  <a:pt x="195185" y="457325"/>
                </a:cubicBezTo>
                <a:lnTo>
                  <a:pt x="720251" y="457325"/>
                </a:lnTo>
                <a:cubicBezTo>
                  <a:pt x="726537" y="457325"/>
                  <a:pt x="731681" y="452182"/>
                  <a:pt x="731681" y="445895"/>
                </a:cubicBezTo>
                <a:lnTo>
                  <a:pt x="731681" y="377315"/>
                </a:lnTo>
                <a:cubicBezTo>
                  <a:pt x="731681" y="371029"/>
                  <a:pt x="726537" y="365885"/>
                  <a:pt x="720251" y="365885"/>
                </a:cubicBezTo>
                <a:close/>
                <a:moveTo>
                  <a:pt x="872413" y="167289"/>
                </a:moveTo>
                <a:lnTo>
                  <a:pt x="483650" y="5411"/>
                </a:lnTo>
                <a:cubicBezTo>
                  <a:pt x="466773" y="-1590"/>
                  <a:pt x="447805" y="-1590"/>
                  <a:pt x="430929" y="5411"/>
                </a:cubicBezTo>
                <a:lnTo>
                  <a:pt x="42309" y="167289"/>
                </a:lnTo>
                <a:cubicBezTo>
                  <a:pt x="16877" y="178004"/>
                  <a:pt x="161" y="202865"/>
                  <a:pt x="161" y="230582"/>
                </a:cubicBezTo>
                <a:lnTo>
                  <a:pt x="161" y="720215"/>
                </a:lnTo>
                <a:cubicBezTo>
                  <a:pt x="161" y="726502"/>
                  <a:pt x="5304" y="731645"/>
                  <a:pt x="11591" y="731645"/>
                </a:cubicBezTo>
                <a:lnTo>
                  <a:pt x="125891" y="731645"/>
                </a:lnTo>
                <a:cubicBezTo>
                  <a:pt x="132177" y="731645"/>
                  <a:pt x="137321" y="726502"/>
                  <a:pt x="137321" y="720215"/>
                </a:cubicBezTo>
                <a:lnTo>
                  <a:pt x="137321" y="365885"/>
                </a:lnTo>
                <a:cubicBezTo>
                  <a:pt x="137321" y="340739"/>
                  <a:pt x="158180" y="320165"/>
                  <a:pt x="183898" y="320165"/>
                </a:cubicBezTo>
                <a:lnTo>
                  <a:pt x="730824" y="320165"/>
                </a:lnTo>
                <a:cubicBezTo>
                  <a:pt x="756541" y="320165"/>
                  <a:pt x="777401" y="340739"/>
                  <a:pt x="777401" y="365885"/>
                </a:cubicBezTo>
                <a:lnTo>
                  <a:pt x="777401" y="720215"/>
                </a:lnTo>
                <a:cubicBezTo>
                  <a:pt x="777401" y="726502"/>
                  <a:pt x="782544" y="731645"/>
                  <a:pt x="788831" y="731645"/>
                </a:cubicBezTo>
                <a:lnTo>
                  <a:pt x="903131" y="731645"/>
                </a:lnTo>
                <a:cubicBezTo>
                  <a:pt x="909417" y="731645"/>
                  <a:pt x="914561" y="726502"/>
                  <a:pt x="914561" y="720215"/>
                </a:cubicBezTo>
                <a:lnTo>
                  <a:pt x="914561" y="230582"/>
                </a:lnTo>
                <a:cubicBezTo>
                  <a:pt x="914561" y="202865"/>
                  <a:pt x="897844" y="178004"/>
                  <a:pt x="872413" y="167289"/>
                </a:cubicBezTo>
                <a:close/>
              </a:path>
            </a:pathLst>
          </a:custGeom>
          <a:solidFill>
            <a:srgbClr val="910830"/>
          </a:solidFill>
          <a:ln w="1429" cap="flat">
            <a:noFill/>
            <a:prstDash val="solid"/>
            <a:miter/>
          </a:ln>
        </p:spPr>
        <p:txBody>
          <a:bodyPr rtlCol="0" anchor="ctr"/>
          <a:lstStyle/>
          <a:p>
            <a:endParaRPr lang="en-GB"/>
          </a:p>
        </p:txBody>
      </p:sp>
      <p:sp>
        <p:nvSpPr>
          <p:cNvPr id="315" name="Grafik 311">
            <a:extLst>
              <a:ext uri="{FF2B5EF4-FFF2-40B4-BE49-F238E27FC236}">
                <a16:creationId xmlns:a16="http://schemas.microsoft.com/office/drawing/2014/main" id="{3A726091-9CB0-41FC-A8D1-C1954A469AAD}"/>
              </a:ext>
            </a:extLst>
          </p:cNvPr>
          <p:cNvSpPr/>
          <p:nvPr/>
        </p:nvSpPr>
        <p:spPr>
          <a:xfrm>
            <a:off x="4307736" y="2994361"/>
            <a:ext cx="632506" cy="421671"/>
          </a:xfrm>
          <a:custGeom>
            <a:avLst/>
            <a:gdLst>
              <a:gd name="connsiteX0" fmla="*/ 803260 w 822960"/>
              <a:gd name="connsiteY0" fmla="*/ 457148 h 548640"/>
              <a:gd name="connsiteX1" fmla="*/ 720536 w 822960"/>
              <a:gd name="connsiteY1" fmla="*/ 424430 h 548640"/>
              <a:gd name="connsiteX2" fmla="*/ 651670 w 822960"/>
              <a:gd name="connsiteY2" fmla="*/ 424430 h 548640"/>
              <a:gd name="connsiteX3" fmla="*/ 443501 w 822960"/>
              <a:gd name="connsiteY3" fmla="*/ 422287 h 548640"/>
              <a:gd name="connsiteX4" fmla="*/ 376779 w 822960"/>
              <a:gd name="connsiteY4" fmla="*/ 424858 h 548640"/>
              <a:gd name="connsiteX5" fmla="*/ 169324 w 822960"/>
              <a:gd name="connsiteY5" fmla="*/ 422429 h 548640"/>
              <a:gd name="connsiteX6" fmla="*/ 102030 w 822960"/>
              <a:gd name="connsiteY6" fmla="*/ 425287 h 548640"/>
              <a:gd name="connsiteX7" fmla="*/ 19591 w 822960"/>
              <a:gd name="connsiteY7" fmla="*/ 457291 h 548640"/>
              <a:gd name="connsiteX8" fmla="*/ 160 w 822960"/>
              <a:gd name="connsiteY8" fmla="*/ 479722 h 548640"/>
              <a:gd name="connsiteX9" fmla="*/ 160 w 822960"/>
              <a:gd name="connsiteY9" fmla="*/ 525728 h 548640"/>
              <a:gd name="connsiteX10" fmla="*/ 24020 w 822960"/>
              <a:gd name="connsiteY10" fmla="*/ 548588 h 548640"/>
              <a:gd name="connsiteX11" fmla="*/ 137463 w 822960"/>
              <a:gd name="connsiteY11" fmla="*/ 511583 h 548640"/>
              <a:gd name="connsiteX12" fmla="*/ 411783 w 822960"/>
              <a:gd name="connsiteY12" fmla="*/ 511583 h 548640"/>
              <a:gd name="connsiteX13" fmla="*/ 686103 w 822960"/>
              <a:gd name="connsiteY13" fmla="*/ 511583 h 548640"/>
              <a:gd name="connsiteX14" fmla="*/ 799117 w 822960"/>
              <a:gd name="connsiteY14" fmla="*/ 548445 h 548640"/>
              <a:gd name="connsiteX15" fmla="*/ 822977 w 822960"/>
              <a:gd name="connsiteY15" fmla="*/ 525585 h 548640"/>
              <a:gd name="connsiteX16" fmla="*/ 822977 w 822960"/>
              <a:gd name="connsiteY16" fmla="*/ 480437 h 548640"/>
              <a:gd name="connsiteX17" fmla="*/ 803260 w 822960"/>
              <a:gd name="connsiteY17" fmla="*/ 457148 h 548640"/>
              <a:gd name="connsiteX18" fmla="*/ 803260 w 822960"/>
              <a:gd name="connsiteY18" fmla="*/ 251408 h 548640"/>
              <a:gd name="connsiteX19" fmla="*/ 720536 w 822960"/>
              <a:gd name="connsiteY19" fmla="*/ 218690 h 548640"/>
              <a:gd name="connsiteX20" fmla="*/ 651670 w 822960"/>
              <a:gd name="connsiteY20" fmla="*/ 218690 h 548640"/>
              <a:gd name="connsiteX21" fmla="*/ 443501 w 822960"/>
              <a:gd name="connsiteY21" fmla="*/ 216547 h 548640"/>
              <a:gd name="connsiteX22" fmla="*/ 376779 w 822960"/>
              <a:gd name="connsiteY22" fmla="*/ 219118 h 548640"/>
              <a:gd name="connsiteX23" fmla="*/ 169324 w 822960"/>
              <a:gd name="connsiteY23" fmla="*/ 216689 h 548640"/>
              <a:gd name="connsiteX24" fmla="*/ 102030 w 822960"/>
              <a:gd name="connsiteY24" fmla="*/ 219547 h 548640"/>
              <a:gd name="connsiteX25" fmla="*/ 19591 w 822960"/>
              <a:gd name="connsiteY25" fmla="*/ 251551 h 548640"/>
              <a:gd name="connsiteX26" fmla="*/ 160 w 822960"/>
              <a:gd name="connsiteY26" fmla="*/ 273982 h 548640"/>
              <a:gd name="connsiteX27" fmla="*/ 160 w 822960"/>
              <a:gd name="connsiteY27" fmla="*/ 319988 h 548640"/>
              <a:gd name="connsiteX28" fmla="*/ 24020 w 822960"/>
              <a:gd name="connsiteY28" fmla="*/ 342848 h 548640"/>
              <a:gd name="connsiteX29" fmla="*/ 137463 w 822960"/>
              <a:gd name="connsiteY29" fmla="*/ 305843 h 548640"/>
              <a:gd name="connsiteX30" fmla="*/ 411783 w 822960"/>
              <a:gd name="connsiteY30" fmla="*/ 305843 h 548640"/>
              <a:gd name="connsiteX31" fmla="*/ 686103 w 822960"/>
              <a:gd name="connsiteY31" fmla="*/ 305843 h 548640"/>
              <a:gd name="connsiteX32" fmla="*/ 799117 w 822960"/>
              <a:gd name="connsiteY32" fmla="*/ 342705 h 548640"/>
              <a:gd name="connsiteX33" fmla="*/ 822977 w 822960"/>
              <a:gd name="connsiteY33" fmla="*/ 319845 h 548640"/>
              <a:gd name="connsiteX34" fmla="*/ 822977 w 822960"/>
              <a:gd name="connsiteY34" fmla="*/ 274697 h 548640"/>
              <a:gd name="connsiteX35" fmla="*/ 803260 w 822960"/>
              <a:gd name="connsiteY35" fmla="*/ 251408 h 548640"/>
              <a:gd name="connsiteX36" fmla="*/ 803260 w 822960"/>
              <a:gd name="connsiteY36" fmla="*/ 45668 h 548640"/>
              <a:gd name="connsiteX37" fmla="*/ 720536 w 822960"/>
              <a:gd name="connsiteY37" fmla="*/ 12950 h 548640"/>
              <a:gd name="connsiteX38" fmla="*/ 651670 w 822960"/>
              <a:gd name="connsiteY38" fmla="*/ 12950 h 548640"/>
              <a:gd name="connsiteX39" fmla="*/ 443501 w 822960"/>
              <a:gd name="connsiteY39" fmla="*/ 10807 h 548640"/>
              <a:gd name="connsiteX40" fmla="*/ 376779 w 822960"/>
              <a:gd name="connsiteY40" fmla="*/ 13378 h 548640"/>
              <a:gd name="connsiteX41" fmla="*/ 169324 w 822960"/>
              <a:gd name="connsiteY41" fmla="*/ 10949 h 548640"/>
              <a:gd name="connsiteX42" fmla="*/ 102030 w 822960"/>
              <a:gd name="connsiteY42" fmla="*/ 13807 h 548640"/>
              <a:gd name="connsiteX43" fmla="*/ 19591 w 822960"/>
              <a:gd name="connsiteY43" fmla="*/ 45811 h 548640"/>
              <a:gd name="connsiteX44" fmla="*/ 160 w 822960"/>
              <a:gd name="connsiteY44" fmla="*/ 68242 h 548640"/>
              <a:gd name="connsiteX45" fmla="*/ 160 w 822960"/>
              <a:gd name="connsiteY45" fmla="*/ 114248 h 548640"/>
              <a:gd name="connsiteX46" fmla="*/ 24020 w 822960"/>
              <a:gd name="connsiteY46" fmla="*/ 137108 h 548640"/>
              <a:gd name="connsiteX47" fmla="*/ 137463 w 822960"/>
              <a:gd name="connsiteY47" fmla="*/ 100103 h 548640"/>
              <a:gd name="connsiteX48" fmla="*/ 411783 w 822960"/>
              <a:gd name="connsiteY48" fmla="*/ 100103 h 548640"/>
              <a:gd name="connsiteX49" fmla="*/ 686103 w 822960"/>
              <a:gd name="connsiteY49" fmla="*/ 100103 h 548640"/>
              <a:gd name="connsiteX50" fmla="*/ 799117 w 822960"/>
              <a:gd name="connsiteY50" fmla="*/ 136965 h 548640"/>
              <a:gd name="connsiteX51" fmla="*/ 822977 w 822960"/>
              <a:gd name="connsiteY51" fmla="*/ 114105 h 548640"/>
              <a:gd name="connsiteX52" fmla="*/ 822977 w 822960"/>
              <a:gd name="connsiteY52" fmla="*/ 68957 h 548640"/>
              <a:gd name="connsiteX53" fmla="*/ 803260 w 822960"/>
              <a:gd name="connsiteY53" fmla="*/ 45668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822960" h="548640">
                <a:moveTo>
                  <a:pt x="803260" y="457148"/>
                </a:moveTo>
                <a:cubicBezTo>
                  <a:pt x="772542" y="453719"/>
                  <a:pt x="743110" y="442146"/>
                  <a:pt x="720536" y="424430"/>
                </a:cubicBezTo>
                <a:cubicBezTo>
                  <a:pt x="700390" y="408571"/>
                  <a:pt x="671673" y="408285"/>
                  <a:pt x="651670" y="424430"/>
                </a:cubicBezTo>
                <a:cubicBezTo>
                  <a:pt x="597520" y="467864"/>
                  <a:pt x="498508" y="467864"/>
                  <a:pt x="443501" y="422287"/>
                </a:cubicBezTo>
                <a:cubicBezTo>
                  <a:pt x="424213" y="406285"/>
                  <a:pt x="396352" y="409285"/>
                  <a:pt x="376779" y="424858"/>
                </a:cubicBezTo>
                <a:cubicBezTo>
                  <a:pt x="322486" y="467864"/>
                  <a:pt x="224045" y="467721"/>
                  <a:pt x="169324" y="422429"/>
                </a:cubicBezTo>
                <a:cubicBezTo>
                  <a:pt x="150036" y="406427"/>
                  <a:pt x="121747" y="409714"/>
                  <a:pt x="102030" y="425287"/>
                </a:cubicBezTo>
                <a:cubicBezTo>
                  <a:pt x="79884" y="442718"/>
                  <a:pt x="50595" y="454005"/>
                  <a:pt x="19591" y="457291"/>
                </a:cubicBezTo>
                <a:cubicBezTo>
                  <a:pt x="8304" y="458434"/>
                  <a:pt x="160" y="468435"/>
                  <a:pt x="160" y="479722"/>
                </a:cubicBezTo>
                <a:lnTo>
                  <a:pt x="160" y="525728"/>
                </a:lnTo>
                <a:cubicBezTo>
                  <a:pt x="160" y="538730"/>
                  <a:pt x="11018" y="549731"/>
                  <a:pt x="24020" y="548588"/>
                </a:cubicBezTo>
                <a:cubicBezTo>
                  <a:pt x="65168" y="545016"/>
                  <a:pt x="104173" y="532300"/>
                  <a:pt x="137463" y="511583"/>
                </a:cubicBezTo>
                <a:cubicBezTo>
                  <a:pt x="218187" y="561018"/>
                  <a:pt x="333202" y="560304"/>
                  <a:pt x="411783" y="511583"/>
                </a:cubicBezTo>
                <a:cubicBezTo>
                  <a:pt x="492507" y="561018"/>
                  <a:pt x="607522" y="560304"/>
                  <a:pt x="686103" y="511583"/>
                </a:cubicBezTo>
                <a:cubicBezTo>
                  <a:pt x="719393" y="531872"/>
                  <a:pt x="758826" y="544873"/>
                  <a:pt x="799117" y="548445"/>
                </a:cubicBezTo>
                <a:cubicBezTo>
                  <a:pt x="812119" y="549588"/>
                  <a:pt x="822977" y="538587"/>
                  <a:pt x="822977" y="525585"/>
                </a:cubicBezTo>
                <a:lnTo>
                  <a:pt x="822977" y="480437"/>
                </a:lnTo>
                <a:cubicBezTo>
                  <a:pt x="823120" y="469007"/>
                  <a:pt x="814833" y="458434"/>
                  <a:pt x="803260" y="457148"/>
                </a:cubicBezTo>
                <a:close/>
                <a:moveTo>
                  <a:pt x="803260" y="251408"/>
                </a:moveTo>
                <a:cubicBezTo>
                  <a:pt x="772542" y="247979"/>
                  <a:pt x="743110" y="236406"/>
                  <a:pt x="720536" y="218690"/>
                </a:cubicBezTo>
                <a:cubicBezTo>
                  <a:pt x="700390" y="202831"/>
                  <a:pt x="671673" y="202545"/>
                  <a:pt x="651670" y="218690"/>
                </a:cubicBezTo>
                <a:cubicBezTo>
                  <a:pt x="597520" y="262124"/>
                  <a:pt x="498508" y="262124"/>
                  <a:pt x="443501" y="216547"/>
                </a:cubicBezTo>
                <a:cubicBezTo>
                  <a:pt x="424213" y="200545"/>
                  <a:pt x="396352" y="203545"/>
                  <a:pt x="376779" y="219118"/>
                </a:cubicBezTo>
                <a:cubicBezTo>
                  <a:pt x="322486" y="262124"/>
                  <a:pt x="224045" y="261981"/>
                  <a:pt x="169324" y="216689"/>
                </a:cubicBezTo>
                <a:cubicBezTo>
                  <a:pt x="150036" y="200687"/>
                  <a:pt x="121747" y="203974"/>
                  <a:pt x="102030" y="219547"/>
                </a:cubicBezTo>
                <a:cubicBezTo>
                  <a:pt x="79884" y="236978"/>
                  <a:pt x="50595" y="248265"/>
                  <a:pt x="19591" y="251551"/>
                </a:cubicBezTo>
                <a:cubicBezTo>
                  <a:pt x="8304" y="252694"/>
                  <a:pt x="160" y="262695"/>
                  <a:pt x="160" y="273982"/>
                </a:cubicBezTo>
                <a:lnTo>
                  <a:pt x="160" y="319988"/>
                </a:lnTo>
                <a:cubicBezTo>
                  <a:pt x="160" y="332990"/>
                  <a:pt x="11018" y="343991"/>
                  <a:pt x="24020" y="342848"/>
                </a:cubicBezTo>
                <a:cubicBezTo>
                  <a:pt x="65168" y="339276"/>
                  <a:pt x="104173" y="326560"/>
                  <a:pt x="137463" y="305843"/>
                </a:cubicBezTo>
                <a:cubicBezTo>
                  <a:pt x="218187" y="355278"/>
                  <a:pt x="333202" y="354564"/>
                  <a:pt x="411783" y="305843"/>
                </a:cubicBezTo>
                <a:cubicBezTo>
                  <a:pt x="492507" y="355278"/>
                  <a:pt x="607522" y="354564"/>
                  <a:pt x="686103" y="305843"/>
                </a:cubicBezTo>
                <a:cubicBezTo>
                  <a:pt x="719393" y="326132"/>
                  <a:pt x="758826" y="339133"/>
                  <a:pt x="799117" y="342705"/>
                </a:cubicBezTo>
                <a:cubicBezTo>
                  <a:pt x="812119" y="343848"/>
                  <a:pt x="822977" y="332847"/>
                  <a:pt x="822977" y="319845"/>
                </a:cubicBezTo>
                <a:lnTo>
                  <a:pt x="822977" y="274697"/>
                </a:lnTo>
                <a:cubicBezTo>
                  <a:pt x="823120" y="263267"/>
                  <a:pt x="814833" y="252694"/>
                  <a:pt x="803260" y="251408"/>
                </a:cubicBezTo>
                <a:close/>
                <a:moveTo>
                  <a:pt x="803260" y="45668"/>
                </a:moveTo>
                <a:cubicBezTo>
                  <a:pt x="772542" y="42096"/>
                  <a:pt x="743110" y="30666"/>
                  <a:pt x="720536" y="12950"/>
                </a:cubicBezTo>
                <a:cubicBezTo>
                  <a:pt x="700390" y="-2909"/>
                  <a:pt x="671673" y="-3195"/>
                  <a:pt x="651670" y="12950"/>
                </a:cubicBezTo>
                <a:cubicBezTo>
                  <a:pt x="597520" y="56384"/>
                  <a:pt x="498508" y="56384"/>
                  <a:pt x="443501" y="10807"/>
                </a:cubicBezTo>
                <a:cubicBezTo>
                  <a:pt x="424213" y="-5195"/>
                  <a:pt x="396352" y="-2195"/>
                  <a:pt x="376779" y="13378"/>
                </a:cubicBezTo>
                <a:cubicBezTo>
                  <a:pt x="322486" y="56384"/>
                  <a:pt x="224045" y="56241"/>
                  <a:pt x="169324" y="10949"/>
                </a:cubicBezTo>
                <a:cubicBezTo>
                  <a:pt x="150036" y="-5053"/>
                  <a:pt x="121747" y="-1766"/>
                  <a:pt x="102030" y="13807"/>
                </a:cubicBezTo>
                <a:cubicBezTo>
                  <a:pt x="79884" y="31238"/>
                  <a:pt x="50595" y="42525"/>
                  <a:pt x="19591" y="45811"/>
                </a:cubicBezTo>
                <a:cubicBezTo>
                  <a:pt x="8304" y="46954"/>
                  <a:pt x="160" y="56955"/>
                  <a:pt x="160" y="68242"/>
                </a:cubicBezTo>
                <a:lnTo>
                  <a:pt x="160" y="114248"/>
                </a:lnTo>
                <a:cubicBezTo>
                  <a:pt x="160" y="127250"/>
                  <a:pt x="11018" y="138251"/>
                  <a:pt x="24020" y="137108"/>
                </a:cubicBezTo>
                <a:cubicBezTo>
                  <a:pt x="65168" y="133536"/>
                  <a:pt x="104173" y="120820"/>
                  <a:pt x="137463" y="100103"/>
                </a:cubicBezTo>
                <a:cubicBezTo>
                  <a:pt x="218187" y="149538"/>
                  <a:pt x="333202" y="148824"/>
                  <a:pt x="411783" y="100103"/>
                </a:cubicBezTo>
                <a:cubicBezTo>
                  <a:pt x="492507" y="149538"/>
                  <a:pt x="607522" y="148824"/>
                  <a:pt x="686103" y="100103"/>
                </a:cubicBezTo>
                <a:cubicBezTo>
                  <a:pt x="719393" y="120392"/>
                  <a:pt x="758826" y="133393"/>
                  <a:pt x="799117" y="136965"/>
                </a:cubicBezTo>
                <a:cubicBezTo>
                  <a:pt x="812119" y="138108"/>
                  <a:pt x="822977" y="127107"/>
                  <a:pt x="822977" y="114105"/>
                </a:cubicBezTo>
                <a:lnTo>
                  <a:pt x="822977" y="68957"/>
                </a:lnTo>
                <a:cubicBezTo>
                  <a:pt x="823120" y="57527"/>
                  <a:pt x="814833" y="46954"/>
                  <a:pt x="803260" y="45668"/>
                </a:cubicBezTo>
                <a:close/>
              </a:path>
            </a:pathLst>
          </a:custGeom>
          <a:solidFill>
            <a:srgbClr val="910830"/>
          </a:solidFill>
          <a:ln w="1422" cap="flat">
            <a:noFill/>
            <a:prstDash val="solid"/>
            <a:miter/>
          </a:ln>
        </p:spPr>
        <p:txBody>
          <a:bodyPr rtlCol="0" anchor="ctr"/>
          <a:lstStyle/>
          <a:p>
            <a:endParaRPr lang="en-GB"/>
          </a:p>
        </p:txBody>
      </p:sp>
      <p:sp>
        <p:nvSpPr>
          <p:cNvPr id="316" name="Grafik 312">
            <a:extLst>
              <a:ext uri="{FF2B5EF4-FFF2-40B4-BE49-F238E27FC236}">
                <a16:creationId xmlns:a16="http://schemas.microsoft.com/office/drawing/2014/main" id="{22AF171A-3F73-4501-A59F-3788E08566A1}"/>
              </a:ext>
            </a:extLst>
          </p:cNvPr>
          <p:cNvSpPr/>
          <p:nvPr/>
        </p:nvSpPr>
        <p:spPr>
          <a:xfrm>
            <a:off x="6230304" y="2924031"/>
            <a:ext cx="562228" cy="562228"/>
          </a:xfrm>
          <a:custGeom>
            <a:avLst/>
            <a:gdLst>
              <a:gd name="connsiteX0" fmla="*/ 640239 w 731520"/>
              <a:gd name="connsiteY0" fmla="*/ 91599 h 731520"/>
              <a:gd name="connsiteX1" fmla="*/ 603120 w 731520"/>
              <a:gd name="connsiteY1" fmla="*/ 91599 h 731520"/>
              <a:gd name="connsiteX2" fmla="*/ 640239 w 731520"/>
              <a:gd name="connsiteY2" fmla="*/ 228759 h 731520"/>
              <a:gd name="connsiteX3" fmla="*/ 365919 w 731520"/>
              <a:gd name="connsiteY3" fmla="*/ 503079 h 731520"/>
              <a:gd name="connsiteX4" fmla="*/ 91599 w 731520"/>
              <a:gd name="connsiteY4" fmla="*/ 228759 h 731520"/>
              <a:gd name="connsiteX5" fmla="*/ 128718 w 731520"/>
              <a:gd name="connsiteY5" fmla="*/ 91599 h 731520"/>
              <a:gd name="connsiteX6" fmla="*/ 91599 w 731520"/>
              <a:gd name="connsiteY6" fmla="*/ 91599 h 731520"/>
              <a:gd name="connsiteX7" fmla="*/ 159 w 731520"/>
              <a:gd name="connsiteY7" fmla="*/ 183039 h 731520"/>
              <a:gd name="connsiteX8" fmla="*/ 159 w 731520"/>
              <a:gd name="connsiteY8" fmla="*/ 640239 h 731520"/>
              <a:gd name="connsiteX9" fmla="*/ 91599 w 731520"/>
              <a:gd name="connsiteY9" fmla="*/ 731679 h 731520"/>
              <a:gd name="connsiteX10" fmla="*/ 640239 w 731520"/>
              <a:gd name="connsiteY10" fmla="*/ 731679 h 731520"/>
              <a:gd name="connsiteX11" fmla="*/ 731679 w 731520"/>
              <a:gd name="connsiteY11" fmla="*/ 640239 h 731520"/>
              <a:gd name="connsiteX12" fmla="*/ 731679 w 731520"/>
              <a:gd name="connsiteY12" fmla="*/ 183039 h 731520"/>
              <a:gd name="connsiteX13" fmla="*/ 640239 w 731520"/>
              <a:gd name="connsiteY13" fmla="*/ 91599 h 731520"/>
              <a:gd name="connsiteX14" fmla="*/ 365919 w 731520"/>
              <a:gd name="connsiteY14" fmla="*/ 457359 h 731520"/>
              <a:gd name="connsiteX15" fmla="*/ 594519 w 731520"/>
              <a:gd name="connsiteY15" fmla="*/ 228759 h 731520"/>
              <a:gd name="connsiteX16" fmla="*/ 365919 w 731520"/>
              <a:gd name="connsiteY16" fmla="*/ 159 h 731520"/>
              <a:gd name="connsiteX17" fmla="*/ 137319 w 731520"/>
              <a:gd name="connsiteY17" fmla="*/ 228759 h 731520"/>
              <a:gd name="connsiteX18" fmla="*/ 365919 w 731520"/>
              <a:gd name="connsiteY18" fmla="*/ 457359 h 731520"/>
              <a:gd name="connsiteX19" fmla="*/ 365490 w 731520"/>
              <a:gd name="connsiteY19" fmla="*/ 240275 h 731520"/>
              <a:gd name="connsiteX20" fmla="*/ 413468 w 731520"/>
              <a:gd name="connsiteY20" fmla="*/ 128318 h 731520"/>
              <a:gd name="connsiteX21" fmla="*/ 443514 w 731520"/>
              <a:gd name="connsiteY21" fmla="*/ 116302 h 731520"/>
              <a:gd name="connsiteX22" fmla="*/ 455530 w 731520"/>
              <a:gd name="connsiteY22" fmla="*/ 146306 h 731520"/>
              <a:gd name="connsiteX23" fmla="*/ 407424 w 731520"/>
              <a:gd name="connsiteY23" fmla="*/ 258534 h 731520"/>
              <a:gd name="connsiteX24" fmla="*/ 423069 w 731520"/>
              <a:gd name="connsiteY24" fmla="*/ 297339 h 731520"/>
              <a:gd name="connsiteX25" fmla="*/ 365919 w 731520"/>
              <a:gd name="connsiteY25" fmla="*/ 354489 h 731520"/>
              <a:gd name="connsiteX26" fmla="*/ 308769 w 731520"/>
              <a:gd name="connsiteY26" fmla="*/ 297339 h 731520"/>
              <a:gd name="connsiteX27" fmla="*/ 365490 w 731520"/>
              <a:gd name="connsiteY27" fmla="*/ 24027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31520" h="731520">
                <a:moveTo>
                  <a:pt x="640239" y="91599"/>
                </a:moveTo>
                <a:lnTo>
                  <a:pt x="603120" y="91599"/>
                </a:lnTo>
                <a:cubicBezTo>
                  <a:pt x="626580" y="132004"/>
                  <a:pt x="640239" y="178767"/>
                  <a:pt x="640239" y="228759"/>
                </a:cubicBezTo>
                <a:cubicBezTo>
                  <a:pt x="640239" y="380021"/>
                  <a:pt x="517181" y="503079"/>
                  <a:pt x="365919" y="503079"/>
                </a:cubicBezTo>
                <a:cubicBezTo>
                  <a:pt x="214657" y="503079"/>
                  <a:pt x="91599" y="380021"/>
                  <a:pt x="91599" y="228759"/>
                </a:cubicBezTo>
                <a:cubicBezTo>
                  <a:pt x="91599" y="178767"/>
                  <a:pt x="105258" y="132004"/>
                  <a:pt x="128718" y="91599"/>
                </a:cubicBezTo>
                <a:lnTo>
                  <a:pt x="91599" y="91599"/>
                </a:lnTo>
                <a:cubicBezTo>
                  <a:pt x="41178" y="91599"/>
                  <a:pt x="159" y="132618"/>
                  <a:pt x="159" y="183039"/>
                </a:cubicBezTo>
                <a:lnTo>
                  <a:pt x="159" y="640239"/>
                </a:lnTo>
                <a:cubicBezTo>
                  <a:pt x="159" y="690660"/>
                  <a:pt x="41178" y="731679"/>
                  <a:pt x="91599" y="731679"/>
                </a:cubicBezTo>
                <a:lnTo>
                  <a:pt x="640239" y="731679"/>
                </a:lnTo>
                <a:cubicBezTo>
                  <a:pt x="690660" y="731679"/>
                  <a:pt x="731679" y="690660"/>
                  <a:pt x="731679" y="640239"/>
                </a:cubicBezTo>
                <a:lnTo>
                  <a:pt x="731679" y="183039"/>
                </a:lnTo>
                <a:cubicBezTo>
                  <a:pt x="731679" y="132618"/>
                  <a:pt x="690660" y="91599"/>
                  <a:pt x="640239" y="91599"/>
                </a:cubicBezTo>
                <a:close/>
                <a:moveTo>
                  <a:pt x="365919" y="457359"/>
                </a:moveTo>
                <a:cubicBezTo>
                  <a:pt x="492178" y="457359"/>
                  <a:pt x="594519" y="355018"/>
                  <a:pt x="594519" y="228759"/>
                </a:cubicBezTo>
                <a:cubicBezTo>
                  <a:pt x="594519" y="102500"/>
                  <a:pt x="492178" y="159"/>
                  <a:pt x="365919" y="159"/>
                </a:cubicBezTo>
                <a:cubicBezTo>
                  <a:pt x="239660" y="159"/>
                  <a:pt x="137319" y="102500"/>
                  <a:pt x="137319" y="228759"/>
                </a:cubicBezTo>
                <a:cubicBezTo>
                  <a:pt x="137319" y="355018"/>
                  <a:pt x="239660" y="457359"/>
                  <a:pt x="365919" y="457359"/>
                </a:cubicBezTo>
                <a:close/>
                <a:moveTo>
                  <a:pt x="365490" y="240275"/>
                </a:moveTo>
                <a:lnTo>
                  <a:pt x="413468" y="128318"/>
                </a:lnTo>
                <a:cubicBezTo>
                  <a:pt x="418468" y="116645"/>
                  <a:pt x="431956" y="111287"/>
                  <a:pt x="443514" y="116302"/>
                </a:cubicBezTo>
                <a:cubicBezTo>
                  <a:pt x="455116" y="121274"/>
                  <a:pt x="460488" y="134719"/>
                  <a:pt x="455530" y="146306"/>
                </a:cubicBezTo>
                <a:lnTo>
                  <a:pt x="407424" y="258534"/>
                </a:lnTo>
                <a:cubicBezTo>
                  <a:pt x="416968" y="268764"/>
                  <a:pt x="423069" y="282266"/>
                  <a:pt x="423069" y="297339"/>
                </a:cubicBezTo>
                <a:cubicBezTo>
                  <a:pt x="423069" y="328900"/>
                  <a:pt x="397480" y="354489"/>
                  <a:pt x="365919" y="354489"/>
                </a:cubicBezTo>
                <a:cubicBezTo>
                  <a:pt x="334358" y="354489"/>
                  <a:pt x="308769" y="328900"/>
                  <a:pt x="308769" y="297339"/>
                </a:cubicBezTo>
                <a:cubicBezTo>
                  <a:pt x="308769" y="265935"/>
                  <a:pt x="334144" y="240518"/>
                  <a:pt x="365490" y="240275"/>
                </a:cubicBezTo>
                <a:close/>
              </a:path>
            </a:pathLst>
          </a:custGeom>
          <a:solidFill>
            <a:srgbClr val="910830"/>
          </a:solidFill>
          <a:ln w="1414" cap="flat">
            <a:noFill/>
            <a:prstDash val="solid"/>
            <a:miter/>
          </a:ln>
        </p:spPr>
        <p:txBody>
          <a:bodyPr rtlCol="0" anchor="ctr"/>
          <a:lstStyle/>
          <a:p>
            <a:endParaRPr lang="en-GB"/>
          </a:p>
        </p:txBody>
      </p:sp>
      <p:sp>
        <p:nvSpPr>
          <p:cNvPr id="317" name="Grafik 313">
            <a:extLst>
              <a:ext uri="{FF2B5EF4-FFF2-40B4-BE49-F238E27FC236}">
                <a16:creationId xmlns:a16="http://schemas.microsoft.com/office/drawing/2014/main" id="{B74B02D4-D5B5-4CC2-90F2-17D8D3BC0A33}"/>
              </a:ext>
            </a:extLst>
          </p:cNvPr>
          <p:cNvSpPr/>
          <p:nvPr/>
        </p:nvSpPr>
        <p:spPr>
          <a:xfrm>
            <a:off x="6847735" y="2924041"/>
            <a:ext cx="562228" cy="562228"/>
          </a:xfrm>
          <a:custGeom>
            <a:avLst/>
            <a:gdLst>
              <a:gd name="connsiteX0" fmla="*/ 729220 w 731520"/>
              <a:gd name="connsiteY0" fmla="*/ 637167 h 731520"/>
              <a:gd name="connsiteX1" fmla="*/ 624879 w 731520"/>
              <a:gd name="connsiteY1" fmla="*/ 219787 h 731520"/>
              <a:gd name="connsiteX2" fmla="*/ 580773 w 731520"/>
              <a:gd name="connsiteY2" fmla="*/ 183039 h 731520"/>
              <a:gd name="connsiteX3" fmla="*/ 494691 w 731520"/>
              <a:gd name="connsiteY3" fmla="*/ 183039 h 731520"/>
              <a:gd name="connsiteX4" fmla="*/ 503092 w 731520"/>
              <a:gd name="connsiteY4" fmla="*/ 137319 h 731520"/>
              <a:gd name="connsiteX5" fmla="*/ 365932 w 731520"/>
              <a:gd name="connsiteY5" fmla="*/ 159 h 731520"/>
              <a:gd name="connsiteX6" fmla="*/ 228772 w 731520"/>
              <a:gd name="connsiteY6" fmla="*/ 137319 h 731520"/>
              <a:gd name="connsiteX7" fmla="*/ 237173 w 731520"/>
              <a:gd name="connsiteY7" fmla="*/ 183039 h 731520"/>
              <a:gd name="connsiteX8" fmla="*/ 151091 w 731520"/>
              <a:gd name="connsiteY8" fmla="*/ 183039 h 731520"/>
              <a:gd name="connsiteX9" fmla="*/ 106986 w 731520"/>
              <a:gd name="connsiteY9" fmla="*/ 219787 h 731520"/>
              <a:gd name="connsiteX10" fmla="*/ 2615 w 731520"/>
              <a:gd name="connsiteY10" fmla="*/ 637167 h 731520"/>
              <a:gd name="connsiteX11" fmla="*/ 68781 w 731520"/>
              <a:gd name="connsiteY11" fmla="*/ 731665 h 731520"/>
              <a:gd name="connsiteX12" fmla="*/ 663069 w 731520"/>
              <a:gd name="connsiteY12" fmla="*/ 731665 h 731520"/>
              <a:gd name="connsiteX13" fmla="*/ 729220 w 731520"/>
              <a:gd name="connsiteY13" fmla="*/ 637167 h 731520"/>
              <a:gd name="connsiteX14" fmla="*/ 365918 w 731520"/>
              <a:gd name="connsiteY14" fmla="*/ 183025 h 731520"/>
              <a:gd name="connsiteX15" fmla="*/ 320198 w 731520"/>
              <a:gd name="connsiteY15" fmla="*/ 137305 h 731520"/>
              <a:gd name="connsiteX16" fmla="*/ 365918 w 731520"/>
              <a:gd name="connsiteY16" fmla="*/ 91585 h 731520"/>
              <a:gd name="connsiteX17" fmla="*/ 411638 w 731520"/>
              <a:gd name="connsiteY17" fmla="*/ 137305 h 731520"/>
              <a:gd name="connsiteX18" fmla="*/ 365918 w 731520"/>
              <a:gd name="connsiteY18" fmla="*/ 183025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520" h="731520">
                <a:moveTo>
                  <a:pt x="729220" y="637167"/>
                </a:moveTo>
                <a:lnTo>
                  <a:pt x="624879" y="219787"/>
                </a:lnTo>
                <a:cubicBezTo>
                  <a:pt x="619450" y="198084"/>
                  <a:pt x="601390" y="183039"/>
                  <a:pt x="580773" y="183039"/>
                </a:cubicBezTo>
                <a:lnTo>
                  <a:pt x="494691" y="183039"/>
                </a:lnTo>
                <a:cubicBezTo>
                  <a:pt x="499792" y="168680"/>
                  <a:pt x="503092" y="153435"/>
                  <a:pt x="503092" y="137319"/>
                </a:cubicBezTo>
                <a:cubicBezTo>
                  <a:pt x="503092" y="61567"/>
                  <a:pt x="441684" y="159"/>
                  <a:pt x="365932" y="159"/>
                </a:cubicBezTo>
                <a:cubicBezTo>
                  <a:pt x="290180" y="159"/>
                  <a:pt x="228772" y="61567"/>
                  <a:pt x="228772" y="137319"/>
                </a:cubicBezTo>
                <a:cubicBezTo>
                  <a:pt x="228772" y="153435"/>
                  <a:pt x="232058" y="168680"/>
                  <a:pt x="237173" y="183039"/>
                </a:cubicBezTo>
                <a:lnTo>
                  <a:pt x="151091" y="183039"/>
                </a:lnTo>
                <a:cubicBezTo>
                  <a:pt x="130474" y="183039"/>
                  <a:pt x="112400" y="198098"/>
                  <a:pt x="106986" y="219787"/>
                </a:cubicBezTo>
                <a:lnTo>
                  <a:pt x="2615" y="637167"/>
                </a:lnTo>
                <a:cubicBezTo>
                  <a:pt x="-9286" y="684759"/>
                  <a:pt x="23561" y="731665"/>
                  <a:pt x="68781" y="731665"/>
                </a:cubicBezTo>
                <a:lnTo>
                  <a:pt x="663069" y="731665"/>
                </a:lnTo>
                <a:cubicBezTo>
                  <a:pt x="708275" y="731665"/>
                  <a:pt x="741122" y="684759"/>
                  <a:pt x="729220" y="637167"/>
                </a:cubicBezTo>
                <a:close/>
                <a:moveTo>
                  <a:pt x="365918" y="183025"/>
                </a:moveTo>
                <a:cubicBezTo>
                  <a:pt x="340715" y="183025"/>
                  <a:pt x="320198" y="162508"/>
                  <a:pt x="320198" y="137305"/>
                </a:cubicBezTo>
                <a:cubicBezTo>
                  <a:pt x="320198" y="112102"/>
                  <a:pt x="340715" y="91585"/>
                  <a:pt x="365918" y="91585"/>
                </a:cubicBezTo>
                <a:cubicBezTo>
                  <a:pt x="391121" y="91585"/>
                  <a:pt x="411638" y="112102"/>
                  <a:pt x="411638" y="137305"/>
                </a:cubicBezTo>
                <a:cubicBezTo>
                  <a:pt x="411638" y="162508"/>
                  <a:pt x="391121" y="183025"/>
                  <a:pt x="365918" y="183025"/>
                </a:cubicBezTo>
                <a:close/>
              </a:path>
            </a:pathLst>
          </a:custGeom>
          <a:solidFill>
            <a:srgbClr val="910830"/>
          </a:solidFill>
          <a:ln w="1414" cap="flat">
            <a:noFill/>
            <a:prstDash val="solid"/>
            <a:miter/>
          </a:ln>
        </p:spPr>
        <p:txBody>
          <a:bodyPr rtlCol="0" anchor="ctr"/>
          <a:lstStyle/>
          <a:p>
            <a:endParaRPr lang="en-GB"/>
          </a:p>
        </p:txBody>
      </p:sp>
      <p:sp>
        <p:nvSpPr>
          <p:cNvPr id="318" name="Grafik 314">
            <a:extLst>
              <a:ext uri="{FF2B5EF4-FFF2-40B4-BE49-F238E27FC236}">
                <a16:creationId xmlns:a16="http://schemas.microsoft.com/office/drawing/2014/main" id="{04C1637E-36D6-4F2A-BBA0-6F2FD65F0F59}"/>
              </a:ext>
            </a:extLst>
          </p:cNvPr>
          <p:cNvSpPr/>
          <p:nvPr/>
        </p:nvSpPr>
        <p:spPr>
          <a:xfrm>
            <a:off x="7465164" y="2924031"/>
            <a:ext cx="562228" cy="562228"/>
          </a:xfrm>
          <a:custGeom>
            <a:avLst/>
            <a:gdLst>
              <a:gd name="connsiteX0" fmla="*/ 708963 w 731520"/>
              <a:gd name="connsiteY0" fmla="*/ 551184 h 731520"/>
              <a:gd name="connsiteX1" fmla="*/ 729290 w 731520"/>
              <a:gd name="connsiteY1" fmla="*/ 592136 h 731520"/>
              <a:gd name="connsiteX2" fmla="*/ 718977 w 731520"/>
              <a:gd name="connsiteY2" fmla="*/ 622775 h 731520"/>
              <a:gd name="connsiteX3" fmla="*/ 625444 w 731520"/>
              <a:gd name="connsiteY3" fmla="*/ 669761 h 731520"/>
              <a:gd name="connsiteX4" fmla="*/ 563738 w 731520"/>
              <a:gd name="connsiteY4" fmla="*/ 648251 h 731520"/>
              <a:gd name="connsiteX5" fmla="*/ 474045 w 731520"/>
              <a:gd name="connsiteY5" fmla="*/ 457359 h 731520"/>
              <a:gd name="connsiteX6" fmla="*/ 274479 w 731520"/>
              <a:gd name="connsiteY6" fmla="*/ 457359 h 731520"/>
              <a:gd name="connsiteX7" fmla="*/ 229218 w 731520"/>
              <a:gd name="connsiteY7" fmla="*/ 418104 h 731520"/>
              <a:gd name="connsiteX8" fmla="*/ 183039 w 731520"/>
              <a:gd name="connsiteY8" fmla="*/ 91599 h 731520"/>
              <a:gd name="connsiteX9" fmla="*/ 278840 w 731520"/>
              <a:gd name="connsiteY9" fmla="*/ 260 h 731520"/>
              <a:gd name="connsiteX10" fmla="*/ 365886 w 731520"/>
              <a:gd name="connsiteY10" fmla="*/ 89130 h 731520"/>
              <a:gd name="connsiteX11" fmla="*/ 287865 w 731520"/>
              <a:gd name="connsiteY11" fmla="*/ 182055 h 731520"/>
              <a:gd name="connsiteX12" fmla="*/ 294537 w 731520"/>
              <a:gd name="connsiteY12" fmla="*/ 228760 h 731520"/>
              <a:gd name="connsiteX13" fmla="*/ 480219 w 731520"/>
              <a:gd name="connsiteY13" fmla="*/ 228760 h 731520"/>
              <a:gd name="connsiteX14" fmla="*/ 503079 w 731520"/>
              <a:gd name="connsiteY14" fmla="*/ 251620 h 731520"/>
              <a:gd name="connsiteX15" fmla="*/ 503079 w 731520"/>
              <a:gd name="connsiteY15" fmla="*/ 297340 h 731520"/>
              <a:gd name="connsiteX16" fmla="*/ 480219 w 731520"/>
              <a:gd name="connsiteY16" fmla="*/ 320200 h 731520"/>
              <a:gd name="connsiteX17" fmla="*/ 307600 w 731520"/>
              <a:gd name="connsiteY17" fmla="*/ 320200 h 731520"/>
              <a:gd name="connsiteX18" fmla="*/ 314133 w 731520"/>
              <a:gd name="connsiteY18" fmla="*/ 365920 h 731520"/>
              <a:gd name="connsiteX19" fmla="*/ 503079 w 731520"/>
              <a:gd name="connsiteY19" fmla="*/ 365920 h 731520"/>
              <a:gd name="connsiteX20" fmla="*/ 544459 w 731520"/>
              <a:gd name="connsiteY20" fmla="*/ 392198 h 731520"/>
              <a:gd name="connsiteX21" fmla="*/ 626633 w 731520"/>
              <a:gd name="connsiteY21" fmla="*/ 567087 h 731520"/>
              <a:gd name="connsiteX22" fmla="*/ 678322 w 731520"/>
              <a:gd name="connsiteY22" fmla="*/ 540871 h 731520"/>
              <a:gd name="connsiteX23" fmla="*/ 708963 w 731520"/>
              <a:gd name="connsiteY23" fmla="*/ 551184 h 731520"/>
              <a:gd name="connsiteX24" fmla="*/ 445012 w 731520"/>
              <a:gd name="connsiteY24" fmla="*/ 503079 h 731520"/>
              <a:gd name="connsiteX25" fmla="*/ 409999 w 731520"/>
              <a:gd name="connsiteY25" fmla="*/ 503079 h 731520"/>
              <a:gd name="connsiteX26" fmla="*/ 251619 w 731520"/>
              <a:gd name="connsiteY26" fmla="*/ 640239 h 731520"/>
              <a:gd name="connsiteX27" fmla="*/ 91599 w 731520"/>
              <a:gd name="connsiteY27" fmla="*/ 480219 h 731520"/>
              <a:gd name="connsiteX28" fmla="*/ 172072 w 731520"/>
              <a:gd name="connsiteY28" fmla="*/ 341407 h 731520"/>
              <a:gd name="connsiteX29" fmla="*/ 158516 w 731520"/>
              <a:gd name="connsiteY29" fmla="*/ 246634 h 731520"/>
              <a:gd name="connsiteX30" fmla="*/ 159 w 731520"/>
              <a:gd name="connsiteY30" fmla="*/ 480219 h 731520"/>
              <a:gd name="connsiteX31" fmla="*/ 251619 w 731520"/>
              <a:gd name="connsiteY31" fmla="*/ 731679 h 731520"/>
              <a:gd name="connsiteX32" fmla="*/ 481805 w 731520"/>
              <a:gd name="connsiteY32" fmla="*/ 581386 h 731520"/>
              <a:gd name="connsiteX33" fmla="*/ 445012 w 731520"/>
              <a:gd name="connsiteY33" fmla="*/ 503079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31520" h="731520">
                <a:moveTo>
                  <a:pt x="708963" y="551184"/>
                </a:moveTo>
                <a:lnTo>
                  <a:pt x="729290" y="592136"/>
                </a:lnTo>
                <a:cubicBezTo>
                  <a:pt x="734904" y="603444"/>
                  <a:pt x="730286" y="617162"/>
                  <a:pt x="718977" y="622775"/>
                </a:cubicBezTo>
                <a:lnTo>
                  <a:pt x="625444" y="669761"/>
                </a:lnTo>
                <a:cubicBezTo>
                  <a:pt x="602514" y="681144"/>
                  <a:pt x="574644" y="671467"/>
                  <a:pt x="563738" y="648251"/>
                </a:cubicBezTo>
                <a:lnTo>
                  <a:pt x="474045" y="457359"/>
                </a:lnTo>
                <a:lnTo>
                  <a:pt x="274479" y="457359"/>
                </a:lnTo>
                <a:cubicBezTo>
                  <a:pt x="251726" y="457359"/>
                  <a:pt x="232437" y="440628"/>
                  <a:pt x="229218" y="418104"/>
                </a:cubicBezTo>
                <a:cubicBezTo>
                  <a:pt x="180800" y="79180"/>
                  <a:pt x="183582" y="100234"/>
                  <a:pt x="183039" y="91599"/>
                </a:cubicBezTo>
                <a:cubicBezTo>
                  <a:pt x="183039" y="39653"/>
                  <a:pt x="226356" y="-2177"/>
                  <a:pt x="278840" y="260"/>
                </a:cubicBezTo>
                <a:cubicBezTo>
                  <a:pt x="326376" y="2468"/>
                  <a:pt x="364633" y="41558"/>
                  <a:pt x="365886" y="89130"/>
                </a:cubicBezTo>
                <a:cubicBezTo>
                  <a:pt x="367126" y="136183"/>
                  <a:pt x="332808" y="175459"/>
                  <a:pt x="287865" y="182055"/>
                </a:cubicBezTo>
                <a:lnTo>
                  <a:pt x="294537" y="228760"/>
                </a:lnTo>
                <a:lnTo>
                  <a:pt x="480219" y="228760"/>
                </a:lnTo>
                <a:cubicBezTo>
                  <a:pt x="492845" y="228760"/>
                  <a:pt x="503079" y="238995"/>
                  <a:pt x="503079" y="251620"/>
                </a:cubicBezTo>
                <a:lnTo>
                  <a:pt x="503079" y="297340"/>
                </a:lnTo>
                <a:cubicBezTo>
                  <a:pt x="503079" y="309966"/>
                  <a:pt x="492845" y="320200"/>
                  <a:pt x="480219" y="320200"/>
                </a:cubicBezTo>
                <a:lnTo>
                  <a:pt x="307600" y="320200"/>
                </a:lnTo>
                <a:lnTo>
                  <a:pt x="314133" y="365920"/>
                </a:lnTo>
                <a:lnTo>
                  <a:pt x="503079" y="365920"/>
                </a:lnTo>
                <a:cubicBezTo>
                  <a:pt x="520799" y="365921"/>
                  <a:pt x="536923" y="376160"/>
                  <a:pt x="544459" y="392198"/>
                </a:cubicBezTo>
                <a:lnTo>
                  <a:pt x="626633" y="567087"/>
                </a:lnTo>
                <a:lnTo>
                  <a:pt x="678322" y="540871"/>
                </a:lnTo>
                <a:cubicBezTo>
                  <a:pt x="689631" y="535257"/>
                  <a:pt x="703350" y="539875"/>
                  <a:pt x="708963" y="551184"/>
                </a:cubicBezTo>
                <a:close/>
                <a:moveTo>
                  <a:pt x="445012" y="503079"/>
                </a:moveTo>
                <a:lnTo>
                  <a:pt x="409999" y="503079"/>
                </a:lnTo>
                <a:cubicBezTo>
                  <a:pt x="398872" y="580523"/>
                  <a:pt x="332092" y="640239"/>
                  <a:pt x="251619" y="640239"/>
                </a:cubicBezTo>
                <a:cubicBezTo>
                  <a:pt x="163384" y="640239"/>
                  <a:pt x="91599" y="568454"/>
                  <a:pt x="91599" y="480219"/>
                </a:cubicBezTo>
                <a:cubicBezTo>
                  <a:pt x="91599" y="420919"/>
                  <a:pt x="124023" y="369049"/>
                  <a:pt x="172072" y="341407"/>
                </a:cubicBezTo>
                <a:cubicBezTo>
                  <a:pt x="166768" y="304310"/>
                  <a:pt x="162294" y="273027"/>
                  <a:pt x="158516" y="246634"/>
                </a:cubicBezTo>
                <a:cubicBezTo>
                  <a:pt x="65819" y="283714"/>
                  <a:pt x="159" y="374439"/>
                  <a:pt x="159" y="480219"/>
                </a:cubicBezTo>
                <a:cubicBezTo>
                  <a:pt x="159" y="618875"/>
                  <a:pt x="112963" y="731679"/>
                  <a:pt x="251619" y="731679"/>
                </a:cubicBezTo>
                <a:cubicBezTo>
                  <a:pt x="354303" y="731679"/>
                  <a:pt x="442794" y="669803"/>
                  <a:pt x="481805" y="581386"/>
                </a:cubicBezTo>
                <a:lnTo>
                  <a:pt x="445012" y="503079"/>
                </a:lnTo>
                <a:close/>
              </a:path>
            </a:pathLst>
          </a:custGeom>
          <a:solidFill>
            <a:srgbClr val="910830"/>
          </a:solidFill>
          <a:ln w="1414" cap="flat">
            <a:noFill/>
            <a:prstDash val="solid"/>
            <a:miter/>
          </a:ln>
        </p:spPr>
        <p:txBody>
          <a:bodyPr rtlCol="0" anchor="ctr"/>
          <a:lstStyle/>
          <a:p>
            <a:endParaRPr lang="en-GB"/>
          </a:p>
        </p:txBody>
      </p:sp>
      <p:sp>
        <p:nvSpPr>
          <p:cNvPr id="319" name="Grafik 315">
            <a:extLst>
              <a:ext uri="{FF2B5EF4-FFF2-40B4-BE49-F238E27FC236}">
                <a16:creationId xmlns:a16="http://schemas.microsoft.com/office/drawing/2014/main" id="{D3E27D79-71AE-4364-B8BD-3A829496B1C0}"/>
              </a:ext>
            </a:extLst>
          </p:cNvPr>
          <p:cNvSpPr/>
          <p:nvPr/>
        </p:nvSpPr>
        <p:spPr>
          <a:xfrm>
            <a:off x="2862041" y="2959168"/>
            <a:ext cx="702785" cy="491949"/>
          </a:xfrm>
          <a:custGeom>
            <a:avLst/>
            <a:gdLst>
              <a:gd name="connsiteX0" fmla="*/ 907287 w 914400"/>
              <a:gd name="connsiteY0" fmla="*/ 175726 h 640080"/>
              <a:gd name="connsiteX1" fmla="*/ 7432 w 914400"/>
              <a:gd name="connsiteY1" fmla="*/ 175726 h 640080"/>
              <a:gd name="connsiteX2" fmla="*/ 6932 w 914400"/>
              <a:gd name="connsiteY2" fmla="*/ 208558 h 640080"/>
              <a:gd name="connsiteX3" fmla="*/ 55852 w 914400"/>
              <a:gd name="connsiteY3" fmla="*/ 257093 h 640080"/>
              <a:gd name="connsiteX4" fmla="*/ 87856 w 914400"/>
              <a:gd name="connsiteY4" fmla="*/ 257636 h 640080"/>
              <a:gd name="connsiteX5" fmla="*/ 826877 w 914400"/>
              <a:gd name="connsiteY5" fmla="*/ 257636 h 640080"/>
              <a:gd name="connsiteX6" fmla="*/ 858881 w 914400"/>
              <a:gd name="connsiteY6" fmla="*/ 257093 h 640080"/>
              <a:gd name="connsiteX7" fmla="*/ 907802 w 914400"/>
              <a:gd name="connsiteY7" fmla="*/ 208558 h 640080"/>
              <a:gd name="connsiteX8" fmla="*/ 907287 w 914400"/>
              <a:gd name="connsiteY8" fmla="*/ 175726 h 640080"/>
              <a:gd name="connsiteX9" fmla="*/ 457360 w 914400"/>
              <a:gd name="connsiteY9" fmla="*/ 457361 h 640080"/>
              <a:gd name="connsiteX10" fmla="*/ 365920 w 914400"/>
              <a:gd name="connsiteY10" fmla="*/ 548801 h 640080"/>
              <a:gd name="connsiteX11" fmla="*/ 457360 w 914400"/>
              <a:gd name="connsiteY11" fmla="*/ 640241 h 640080"/>
              <a:gd name="connsiteX12" fmla="*/ 548800 w 914400"/>
              <a:gd name="connsiteY12" fmla="*/ 548801 h 640080"/>
              <a:gd name="connsiteX13" fmla="*/ 457360 w 914400"/>
              <a:gd name="connsiteY13" fmla="*/ 457361 h 640080"/>
              <a:gd name="connsiteX14" fmla="*/ 746924 w 914400"/>
              <a:gd name="connsiteY14" fmla="*/ 337932 h 640080"/>
              <a:gd name="connsiteX15" fmla="*/ 167795 w 914400"/>
              <a:gd name="connsiteY15" fmla="*/ 337932 h 640080"/>
              <a:gd name="connsiteX16" fmla="*/ 166980 w 914400"/>
              <a:gd name="connsiteY16" fmla="*/ 371007 h 640080"/>
              <a:gd name="connsiteX17" fmla="*/ 216187 w 914400"/>
              <a:gd name="connsiteY17" fmla="*/ 419570 h 640080"/>
              <a:gd name="connsiteX18" fmla="*/ 247690 w 914400"/>
              <a:gd name="connsiteY18" fmla="*/ 420713 h 640080"/>
              <a:gd name="connsiteX19" fmla="*/ 667014 w 914400"/>
              <a:gd name="connsiteY19" fmla="*/ 420713 h 640080"/>
              <a:gd name="connsiteX20" fmla="*/ 698518 w 914400"/>
              <a:gd name="connsiteY20" fmla="*/ 419570 h 640080"/>
              <a:gd name="connsiteX21" fmla="*/ 747724 w 914400"/>
              <a:gd name="connsiteY21" fmla="*/ 371007 h 640080"/>
              <a:gd name="connsiteX22" fmla="*/ 746924 w 914400"/>
              <a:gd name="connsiteY22" fmla="*/ 337932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4400" h="640080">
                <a:moveTo>
                  <a:pt x="907287" y="175726"/>
                </a:moveTo>
                <a:cubicBezTo>
                  <a:pt x="654156" y="-58404"/>
                  <a:pt x="260463" y="-58318"/>
                  <a:pt x="7432" y="175726"/>
                </a:cubicBezTo>
                <a:cubicBezTo>
                  <a:pt x="-2084" y="184527"/>
                  <a:pt x="-2269" y="199429"/>
                  <a:pt x="6932" y="208558"/>
                </a:cubicBezTo>
                <a:lnTo>
                  <a:pt x="55852" y="257093"/>
                </a:lnTo>
                <a:cubicBezTo>
                  <a:pt x="64625" y="265808"/>
                  <a:pt x="78741" y="265994"/>
                  <a:pt x="87856" y="257636"/>
                </a:cubicBezTo>
                <a:cubicBezTo>
                  <a:pt x="296339" y="66640"/>
                  <a:pt x="618351" y="66598"/>
                  <a:pt x="826877" y="257636"/>
                </a:cubicBezTo>
                <a:cubicBezTo>
                  <a:pt x="835993" y="265994"/>
                  <a:pt x="850109" y="265794"/>
                  <a:pt x="858881" y="257093"/>
                </a:cubicBezTo>
                <a:lnTo>
                  <a:pt x="907802" y="208558"/>
                </a:lnTo>
                <a:cubicBezTo>
                  <a:pt x="916988" y="199429"/>
                  <a:pt x="916803" y="184527"/>
                  <a:pt x="907287" y="175726"/>
                </a:cubicBezTo>
                <a:close/>
                <a:moveTo>
                  <a:pt x="457360" y="457361"/>
                </a:moveTo>
                <a:cubicBezTo>
                  <a:pt x="406853" y="457361"/>
                  <a:pt x="365920" y="498294"/>
                  <a:pt x="365920" y="548801"/>
                </a:cubicBezTo>
                <a:cubicBezTo>
                  <a:pt x="365920" y="599307"/>
                  <a:pt x="406853" y="640241"/>
                  <a:pt x="457360" y="640241"/>
                </a:cubicBezTo>
                <a:cubicBezTo>
                  <a:pt x="507866" y="640241"/>
                  <a:pt x="548800" y="599307"/>
                  <a:pt x="548800" y="548801"/>
                </a:cubicBezTo>
                <a:cubicBezTo>
                  <a:pt x="548800" y="498294"/>
                  <a:pt x="507866" y="457361"/>
                  <a:pt x="457360" y="457361"/>
                </a:cubicBezTo>
                <a:close/>
                <a:moveTo>
                  <a:pt x="746924" y="337932"/>
                </a:moveTo>
                <a:cubicBezTo>
                  <a:pt x="582247" y="192299"/>
                  <a:pt x="332287" y="192456"/>
                  <a:pt x="167795" y="337932"/>
                </a:cubicBezTo>
                <a:cubicBezTo>
                  <a:pt x="157936" y="346647"/>
                  <a:pt x="157622" y="361777"/>
                  <a:pt x="166980" y="371007"/>
                </a:cubicBezTo>
                <a:lnTo>
                  <a:pt x="216187" y="419570"/>
                </a:lnTo>
                <a:cubicBezTo>
                  <a:pt x="224759" y="428029"/>
                  <a:pt x="238561" y="428600"/>
                  <a:pt x="247690" y="420713"/>
                </a:cubicBezTo>
                <a:cubicBezTo>
                  <a:pt x="367634" y="317029"/>
                  <a:pt x="547356" y="317258"/>
                  <a:pt x="667014" y="420713"/>
                </a:cubicBezTo>
                <a:cubicBezTo>
                  <a:pt x="676144" y="428600"/>
                  <a:pt x="689946" y="428043"/>
                  <a:pt x="698518" y="419570"/>
                </a:cubicBezTo>
                <a:lnTo>
                  <a:pt x="747724" y="371007"/>
                </a:lnTo>
                <a:cubicBezTo>
                  <a:pt x="757097" y="361777"/>
                  <a:pt x="756768" y="346633"/>
                  <a:pt x="746924" y="337932"/>
                </a:cubicBezTo>
                <a:close/>
              </a:path>
            </a:pathLst>
          </a:custGeom>
          <a:solidFill>
            <a:srgbClr val="910830"/>
          </a:solidFill>
          <a:ln w="1429" cap="flat">
            <a:noFill/>
            <a:prstDash val="solid"/>
            <a:miter/>
          </a:ln>
        </p:spPr>
        <p:txBody>
          <a:bodyPr rtlCol="0" anchor="ctr"/>
          <a:lstStyle/>
          <a:p>
            <a:endParaRPr lang="en-GB"/>
          </a:p>
        </p:txBody>
      </p:sp>
      <p:sp>
        <p:nvSpPr>
          <p:cNvPr id="320" name="Grafik 316">
            <a:extLst>
              <a:ext uri="{FF2B5EF4-FFF2-40B4-BE49-F238E27FC236}">
                <a16:creationId xmlns:a16="http://schemas.microsoft.com/office/drawing/2014/main" id="{068C75A7-95B6-4ED3-8FB7-58ECEC8C8F50}"/>
              </a:ext>
            </a:extLst>
          </p:cNvPr>
          <p:cNvSpPr/>
          <p:nvPr/>
        </p:nvSpPr>
        <p:spPr>
          <a:xfrm>
            <a:off x="2433749" y="3521439"/>
            <a:ext cx="562228" cy="491949"/>
          </a:xfrm>
          <a:custGeom>
            <a:avLst/>
            <a:gdLst>
              <a:gd name="connsiteX0" fmla="*/ 224044 w 731520"/>
              <a:gd name="connsiteY0" fmla="*/ 320145 h 640080"/>
              <a:gd name="connsiteX1" fmla="*/ 23019 w 731520"/>
              <a:gd name="connsiteY1" fmla="*/ 320145 h 640080"/>
              <a:gd name="connsiteX2" fmla="*/ 159 w 731520"/>
              <a:gd name="connsiteY2" fmla="*/ 343005 h 640080"/>
              <a:gd name="connsiteX3" fmla="*/ 159 w 731520"/>
              <a:gd name="connsiteY3" fmla="*/ 388725 h 640080"/>
              <a:gd name="connsiteX4" fmla="*/ 23019 w 731520"/>
              <a:gd name="connsiteY4" fmla="*/ 411585 h 640080"/>
              <a:gd name="connsiteX5" fmla="*/ 226187 w 731520"/>
              <a:gd name="connsiteY5" fmla="*/ 411585 h 640080"/>
              <a:gd name="connsiteX6" fmla="*/ 273908 w 731520"/>
              <a:gd name="connsiteY6" fmla="*/ 449589 h 640080"/>
              <a:gd name="connsiteX7" fmla="*/ 228759 w 731520"/>
              <a:gd name="connsiteY7" fmla="*/ 503025 h 640080"/>
              <a:gd name="connsiteX8" fmla="*/ 185325 w 731520"/>
              <a:gd name="connsiteY8" fmla="*/ 471735 h 640080"/>
              <a:gd name="connsiteX9" fmla="*/ 163608 w 731520"/>
              <a:gd name="connsiteY9" fmla="*/ 457305 h 640080"/>
              <a:gd name="connsiteX10" fmla="*/ 116745 w 731520"/>
              <a:gd name="connsiteY10" fmla="*/ 457305 h 640080"/>
              <a:gd name="connsiteX11" fmla="*/ 94028 w 731520"/>
              <a:gd name="connsiteY11" fmla="*/ 483594 h 640080"/>
              <a:gd name="connsiteX12" fmla="*/ 228616 w 731520"/>
              <a:gd name="connsiteY12" fmla="*/ 594465 h 640080"/>
              <a:gd name="connsiteX13" fmla="*/ 364633 w 731520"/>
              <a:gd name="connsiteY13" fmla="*/ 439302 h 640080"/>
              <a:gd name="connsiteX14" fmla="*/ 224044 w 731520"/>
              <a:gd name="connsiteY14" fmla="*/ 320145 h 640080"/>
              <a:gd name="connsiteX15" fmla="*/ 23019 w 731520"/>
              <a:gd name="connsiteY15" fmla="*/ 274425 h 640080"/>
              <a:gd name="connsiteX16" fmla="*/ 503079 w 731520"/>
              <a:gd name="connsiteY16" fmla="*/ 274425 h 640080"/>
              <a:gd name="connsiteX17" fmla="*/ 637096 w 731520"/>
              <a:gd name="connsiteY17" fmla="*/ 107690 h 640080"/>
              <a:gd name="connsiteX18" fmla="*/ 532654 w 731520"/>
              <a:gd name="connsiteY18" fmla="*/ 3248 h 640080"/>
              <a:gd name="connsiteX19" fmla="*/ 368491 w 731520"/>
              <a:gd name="connsiteY19" fmla="*/ 111119 h 640080"/>
              <a:gd name="connsiteX20" fmla="*/ 391065 w 731520"/>
              <a:gd name="connsiteY20" fmla="*/ 137265 h 640080"/>
              <a:gd name="connsiteX21" fmla="*/ 437928 w 731520"/>
              <a:gd name="connsiteY21" fmla="*/ 137265 h 640080"/>
              <a:gd name="connsiteX22" fmla="*/ 459645 w 731520"/>
              <a:gd name="connsiteY22" fmla="*/ 122834 h 640080"/>
              <a:gd name="connsiteX23" fmla="*/ 503079 w 731520"/>
              <a:gd name="connsiteY23" fmla="*/ 91545 h 640080"/>
              <a:gd name="connsiteX24" fmla="*/ 548228 w 731520"/>
              <a:gd name="connsiteY24" fmla="*/ 144980 h 640080"/>
              <a:gd name="connsiteX25" fmla="*/ 500507 w 731520"/>
              <a:gd name="connsiteY25" fmla="*/ 182985 h 640080"/>
              <a:gd name="connsiteX26" fmla="*/ 23019 w 731520"/>
              <a:gd name="connsiteY26" fmla="*/ 182985 h 640080"/>
              <a:gd name="connsiteX27" fmla="*/ 159 w 731520"/>
              <a:gd name="connsiteY27" fmla="*/ 205845 h 640080"/>
              <a:gd name="connsiteX28" fmla="*/ 159 w 731520"/>
              <a:gd name="connsiteY28" fmla="*/ 251565 h 640080"/>
              <a:gd name="connsiteX29" fmla="*/ 23019 w 731520"/>
              <a:gd name="connsiteY29" fmla="*/ 274425 h 640080"/>
              <a:gd name="connsiteX30" fmla="*/ 571659 w 731520"/>
              <a:gd name="connsiteY30" fmla="*/ 320145 h 640080"/>
              <a:gd name="connsiteX31" fmla="*/ 348345 w 731520"/>
              <a:gd name="connsiteY31" fmla="*/ 320145 h 640080"/>
              <a:gd name="connsiteX32" fmla="*/ 405210 w 731520"/>
              <a:gd name="connsiteY32" fmla="*/ 411585 h 640080"/>
              <a:gd name="connsiteX33" fmla="*/ 571659 w 731520"/>
              <a:gd name="connsiteY33" fmla="*/ 411585 h 640080"/>
              <a:gd name="connsiteX34" fmla="*/ 640239 w 731520"/>
              <a:gd name="connsiteY34" fmla="*/ 480165 h 640080"/>
              <a:gd name="connsiteX35" fmla="*/ 571659 w 731520"/>
              <a:gd name="connsiteY35" fmla="*/ 548745 h 640080"/>
              <a:gd name="connsiteX36" fmla="*/ 512223 w 731520"/>
              <a:gd name="connsiteY36" fmla="*/ 513883 h 640080"/>
              <a:gd name="connsiteX37" fmla="*/ 491506 w 731520"/>
              <a:gd name="connsiteY37" fmla="*/ 503025 h 640080"/>
              <a:gd name="connsiteX38" fmla="*/ 443214 w 731520"/>
              <a:gd name="connsiteY38" fmla="*/ 503025 h 640080"/>
              <a:gd name="connsiteX39" fmla="*/ 421355 w 731520"/>
              <a:gd name="connsiteY39" fmla="*/ 533171 h 640080"/>
              <a:gd name="connsiteX40" fmla="*/ 606235 w 731520"/>
              <a:gd name="connsiteY40" fmla="*/ 636470 h 640080"/>
              <a:gd name="connsiteX41" fmla="*/ 727250 w 731520"/>
              <a:gd name="connsiteY41" fmla="*/ 518312 h 640080"/>
              <a:gd name="connsiteX42" fmla="*/ 571659 w 731520"/>
              <a:gd name="connsiteY42" fmla="*/ 320145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31520" h="640080">
                <a:moveTo>
                  <a:pt x="224044" y="320145"/>
                </a:moveTo>
                <a:lnTo>
                  <a:pt x="23019" y="320145"/>
                </a:lnTo>
                <a:cubicBezTo>
                  <a:pt x="10446" y="320145"/>
                  <a:pt x="159" y="330432"/>
                  <a:pt x="159" y="343005"/>
                </a:cubicBezTo>
                <a:lnTo>
                  <a:pt x="159" y="388725"/>
                </a:lnTo>
                <a:cubicBezTo>
                  <a:pt x="159" y="401298"/>
                  <a:pt x="10446" y="411585"/>
                  <a:pt x="23019" y="411585"/>
                </a:cubicBezTo>
                <a:lnTo>
                  <a:pt x="226187" y="411585"/>
                </a:lnTo>
                <a:cubicBezTo>
                  <a:pt x="248904" y="411585"/>
                  <a:pt x="270193" y="427158"/>
                  <a:pt x="273908" y="449589"/>
                </a:cubicBezTo>
                <a:cubicBezTo>
                  <a:pt x="278622" y="478164"/>
                  <a:pt x="256620" y="503025"/>
                  <a:pt x="228759" y="503025"/>
                </a:cubicBezTo>
                <a:cubicBezTo>
                  <a:pt x="208614" y="503025"/>
                  <a:pt x="191469" y="489880"/>
                  <a:pt x="185325" y="471735"/>
                </a:cubicBezTo>
                <a:cubicBezTo>
                  <a:pt x="182325" y="462734"/>
                  <a:pt x="173038" y="457305"/>
                  <a:pt x="163608" y="457305"/>
                </a:cubicBezTo>
                <a:lnTo>
                  <a:pt x="116745" y="457305"/>
                </a:lnTo>
                <a:cubicBezTo>
                  <a:pt x="102743" y="457305"/>
                  <a:pt x="91456" y="469878"/>
                  <a:pt x="94028" y="483594"/>
                </a:cubicBezTo>
                <a:cubicBezTo>
                  <a:pt x="106315" y="546602"/>
                  <a:pt x="162036" y="594465"/>
                  <a:pt x="228616" y="594465"/>
                </a:cubicBezTo>
                <a:cubicBezTo>
                  <a:pt x="310198" y="594465"/>
                  <a:pt x="375349" y="522884"/>
                  <a:pt x="364633" y="439302"/>
                </a:cubicBezTo>
                <a:cubicBezTo>
                  <a:pt x="355918" y="370151"/>
                  <a:pt x="293624" y="320145"/>
                  <a:pt x="224044" y="320145"/>
                </a:cubicBezTo>
                <a:close/>
                <a:moveTo>
                  <a:pt x="23019" y="274425"/>
                </a:moveTo>
                <a:lnTo>
                  <a:pt x="503079" y="274425"/>
                </a:lnTo>
                <a:cubicBezTo>
                  <a:pt x="588375" y="274425"/>
                  <a:pt x="655670" y="196129"/>
                  <a:pt x="637096" y="107690"/>
                </a:cubicBezTo>
                <a:cubicBezTo>
                  <a:pt x="626237" y="55969"/>
                  <a:pt x="584375" y="14106"/>
                  <a:pt x="532654" y="3248"/>
                </a:cubicBezTo>
                <a:cubicBezTo>
                  <a:pt x="453501" y="-13326"/>
                  <a:pt x="382493" y="38824"/>
                  <a:pt x="368491" y="111119"/>
                </a:cubicBezTo>
                <a:cubicBezTo>
                  <a:pt x="365776" y="124835"/>
                  <a:pt x="377206" y="137265"/>
                  <a:pt x="391065" y="137265"/>
                </a:cubicBezTo>
                <a:lnTo>
                  <a:pt x="437928" y="137265"/>
                </a:lnTo>
                <a:cubicBezTo>
                  <a:pt x="447501" y="137265"/>
                  <a:pt x="456645" y="131835"/>
                  <a:pt x="459645" y="122834"/>
                </a:cubicBezTo>
                <a:cubicBezTo>
                  <a:pt x="465789" y="104689"/>
                  <a:pt x="482934" y="91545"/>
                  <a:pt x="503079" y="91545"/>
                </a:cubicBezTo>
                <a:cubicBezTo>
                  <a:pt x="530797" y="91545"/>
                  <a:pt x="552942" y="116405"/>
                  <a:pt x="548228" y="144980"/>
                </a:cubicBezTo>
                <a:cubicBezTo>
                  <a:pt x="544513" y="167411"/>
                  <a:pt x="523367" y="182985"/>
                  <a:pt x="500507" y="182985"/>
                </a:cubicBezTo>
                <a:lnTo>
                  <a:pt x="23019" y="182985"/>
                </a:lnTo>
                <a:cubicBezTo>
                  <a:pt x="10446" y="182985"/>
                  <a:pt x="159" y="193272"/>
                  <a:pt x="159" y="205845"/>
                </a:cubicBezTo>
                <a:lnTo>
                  <a:pt x="159" y="251565"/>
                </a:lnTo>
                <a:cubicBezTo>
                  <a:pt x="159" y="264138"/>
                  <a:pt x="10446" y="274425"/>
                  <a:pt x="23019" y="274425"/>
                </a:cubicBezTo>
                <a:close/>
                <a:moveTo>
                  <a:pt x="571659" y="320145"/>
                </a:moveTo>
                <a:lnTo>
                  <a:pt x="348345" y="320145"/>
                </a:lnTo>
                <a:cubicBezTo>
                  <a:pt x="375920" y="343862"/>
                  <a:pt x="395780" y="375580"/>
                  <a:pt x="405210" y="411585"/>
                </a:cubicBezTo>
                <a:lnTo>
                  <a:pt x="571659" y="411585"/>
                </a:lnTo>
                <a:cubicBezTo>
                  <a:pt x="609521" y="411585"/>
                  <a:pt x="640239" y="442303"/>
                  <a:pt x="640239" y="480165"/>
                </a:cubicBezTo>
                <a:cubicBezTo>
                  <a:pt x="640239" y="518027"/>
                  <a:pt x="609521" y="548745"/>
                  <a:pt x="571659" y="548745"/>
                </a:cubicBezTo>
                <a:cubicBezTo>
                  <a:pt x="546084" y="548745"/>
                  <a:pt x="524082" y="534600"/>
                  <a:pt x="512223" y="513883"/>
                </a:cubicBezTo>
                <a:cubicBezTo>
                  <a:pt x="508080" y="506739"/>
                  <a:pt x="499793" y="503025"/>
                  <a:pt x="491506" y="503025"/>
                </a:cubicBezTo>
                <a:lnTo>
                  <a:pt x="443214" y="503025"/>
                </a:lnTo>
                <a:cubicBezTo>
                  <a:pt x="427641" y="503025"/>
                  <a:pt x="416068" y="518455"/>
                  <a:pt x="421355" y="533171"/>
                </a:cubicBezTo>
                <a:cubicBezTo>
                  <a:pt x="446786" y="605466"/>
                  <a:pt x="522081" y="654329"/>
                  <a:pt x="606235" y="636470"/>
                </a:cubicBezTo>
                <a:cubicBezTo>
                  <a:pt x="665099" y="624040"/>
                  <a:pt x="713534" y="577034"/>
                  <a:pt x="727250" y="518312"/>
                </a:cubicBezTo>
                <a:cubicBezTo>
                  <a:pt x="751682" y="413728"/>
                  <a:pt x="672386" y="320145"/>
                  <a:pt x="571659" y="320145"/>
                </a:cubicBezTo>
                <a:close/>
              </a:path>
            </a:pathLst>
          </a:custGeom>
          <a:solidFill>
            <a:srgbClr val="910830"/>
          </a:solidFill>
          <a:ln w="1414" cap="flat">
            <a:noFill/>
            <a:prstDash val="solid"/>
            <a:miter/>
          </a:ln>
        </p:spPr>
        <p:txBody>
          <a:bodyPr rtlCol="0" anchor="ctr"/>
          <a:lstStyle/>
          <a:p>
            <a:endParaRPr lang="en-GB"/>
          </a:p>
        </p:txBody>
      </p:sp>
      <p:sp>
        <p:nvSpPr>
          <p:cNvPr id="321" name="Grafik 317">
            <a:extLst>
              <a:ext uri="{FF2B5EF4-FFF2-40B4-BE49-F238E27FC236}">
                <a16:creationId xmlns:a16="http://schemas.microsoft.com/office/drawing/2014/main" id="{BB7095D5-3A78-499D-93C2-CF04D0341F9C}"/>
              </a:ext>
            </a:extLst>
          </p:cNvPr>
          <p:cNvSpPr/>
          <p:nvPr/>
        </p:nvSpPr>
        <p:spPr>
          <a:xfrm>
            <a:off x="3174601" y="3521398"/>
            <a:ext cx="562228" cy="491949"/>
          </a:xfrm>
          <a:custGeom>
            <a:avLst/>
            <a:gdLst>
              <a:gd name="connsiteX0" fmla="*/ 663099 w 731520"/>
              <a:gd name="connsiteY0" fmla="*/ 159 h 640080"/>
              <a:gd name="connsiteX1" fmla="*/ 68739 w 731520"/>
              <a:gd name="connsiteY1" fmla="*/ 159 h 640080"/>
              <a:gd name="connsiteX2" fmla="*/ 159 w 731520"/>
              <a:gd name="connsiteY2" fmla="*/ 68739 h 640080"/>
              <a:gd name="connsiteX3" fmla="*/ 159 w 731520"/>
              <a:gd name="connsiteY3" fmla="*/ 571659 h 640080"/>
              <a:gd name="connsiteX4" fmla="*/ 68739 w 731520"/>
              <a:gd name="connsiteY4" fmla="*/ 640239 h 640080"/>
              <a:gd name="connsiteX5" fmla="*/ 663099 w 731520"/>
              <a:gd name="connsiteY5" fmla="*/ 640239 h 640080"/>
              <a:gd name="connsiteX6" fmla="*/ 731679 w 731520"/>
              <a:gd name="connsiteY6" fmla="*/ 571659 h 640080"/>
              <a:gd name="connsiteX7" fmla="*/ 731679 w 731520"/>
              <a:gd name="connsiteY7" fmla="*/ 68739 h 640080"/>
              <a:gd name="connsiteX8" fmla="*/ 663099 w 731520"/>
              <a:gd name="connsiteY8" fmla="*/ 159 h 640080"/>
              <a:gd name="connsiteX9" fmla="*/ 543656 w 731520"/>
              <a:gd name="connsiteY9" fmla="*/ 415211 h 640080"/>
              <a:gd name="connsiteX10" fmla="*/ 543656 w 731520"/>
              <a:gd name="connsiteY10" fmla="*/ 440071 h 640080"/>
              <a:gd name="connsiteX11" fmla="*/ 485791 w 731520"/>
              <a:gd name="connsiteY11" fmla="*/ 497936 h 640080"/>
              <a:gd name="connsiteX12" fmla="*/ 460931 w 731520"/>
              <a:gd name="connsiteY12" fmla="*/ 497936 h 640080"/>
              <a:gd name="connsiteX13" fmla="*/ 365919 w 731520"/>
              <a:gd name="connsiteY13" fmla="*/ 402066 h 640080"/>
              <a:gd name="connsiteX14" fmla="*/ 270907 w 731520"/>
              <a:gd name="connsiteY14" fmla="*/ 497936 h 640080"/>
              <a:gd name="connsiteX15" fmla="*/ 246047 w 731520"/>
              <a:gd name="connsiteY15" fmla="*/ 497936 h 640080"/>
              <a:gd name="connsiteX16" fmla="*/ 188183 w 731520"/>
              <a:gd name="connsiteY16" fmla="*/ 440071 h 640080"/>
              <a:gd name="connsiteX17" fmla="*/ 188183 w 731520"/>
              <a:gd name="connsiteY17" fmla="*/ 415211 h 640080"/>
              <a:gd name="connsiteX18" fmla="*/ 284052 w 731520"/>
              <a:gd name="connsiteY18" fmla="*/ 320199 h 640080"/>
              <a:gd name="connsiteX19" fmla="*/ 188183 w 731520"/>
              <a:gd name="connsiteY19" fmla="*/ 225187 h 640080"/>
              <a:gd name="connsiteX20" fmla="*/ 188183 w 731520"/>
              <a:gd name="connsiteY20" fmla="*/ 200327 h 640080"/>
              <a:gd name="connsiteX21" fmla="*/ 246047 w 731520"/>
              <a:gd name="connsiteY21" fmla="*/ 142463 h 640080"/>
              <a:gd name="connsiteX22" fmla="*/ 270907 w 731520"/>
              <a:gd name="connsiteY22" fmla="*/ 142463 h 640080"/>
              <a:gd name="connsiteX23" fmla="*/ 365919 w 731520"/>
              <a:gd name="connsiteY23" fmla="*/ 238332 h 640080"/>
              <a:gd name="connsiteX24" fmla="*/ 460931 w 731520"/>
              <a:gd name="connsiteY24" fmla="*/ 142463 h 640080"/>
              <a:gd name="connsiteX25" fmla="*/ 485791 w 731520"/>
              <a:gd name="connsiteY25" fmla="*/ 142463 h 640080"/>
              <a:gd name="connsiteX26" fmla="*/ 543656 w 731520"/>
              <a:gd name="connsiteY26" fmla="*/ 200327 h 640080"/>
              <a:gd name="connsiteX27" fmla="*/ 543656 w 731520"/>
              <a:gd name="connsiteY27" fmla="*/ 225187 h 640080"/>
              <a:gd name="connsiteX28" fmla="*/ 447786 w 731520"/>
              <a:gd name="connsiteY28" fmla="*/ 320199 h 640080"/>
              <a:gd name="connsiteX29" fmla="*/ 543656 w 731520"/>
              <a:gd name="connsiteY29" fmla="*/ 415211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731520" h="640080">
                <a:moveTo>
                  <a:pt x="663099" y="159"/>
                </a:moveTo>
                <a:lnTo>
                  <a:pt x="68739" y="159"/>
                </a:lnTo>
                <a:cubicBezTo>
                  <a:pt x="30877" y="159"/>
                  <a:pt x="159" y="30877"/>
                  <a:pt x="159" y="68739"/>
                </a:cubicBezTo>
                <a:lnTo>
                  <a:pt x="159" y="571659"/>
                </a:lnTo>
                <a:cubicBezTo>
                  <a:pt x="159" y="609521"/>
                  <a:pt x="30877" y="640239"/>
                  <a:pt x="68739" y="640239"/>
                </a:cubicBezTo>
                <a:lnTo>
                  <a:pt x="663099" y="640239"/>
                </a:lnTo>
                <a:cubicBezTo>
                  <a:pt x="700961" y="640239"/>
                  <a:pt x="731679" y="609521"/>
                  <a:pt x="731679" y="571659"/>
                </a:cubicBezTo>
                <a:lnTo>
                  <a:pt x="731679" y="68739"/>
                </a:lnTo>
                <a:cubicBezTo>
                  <a:pt x="731679" y="30877"/>
                  <a:pt x="700961" y="159"/>
                  <a:pt x="663099" y="159"/>
                </a:cubicBezTo>
                <a:close/>
                <a:moveTo>
                  <a:pt x="543656" y="415211"/>
                </a:moveTo>
                <a:cubicBezTo>
                  <a:pt x="550514" y="422069"/>
                  <a:pt x="550514" y="433213"/>
                  <a:pt x="543656" y="440071"/>
                </a:cubicBezTo>
                <a:lnTo>
                  <a:pt x="485791" y="497936"/>
                </a:lnTo>
                <a:cubicBezTo>
                  <a:pt x="478933" y="504794"/>
                  <a:pt x="467789" y="504794"/>
                  <a:pt x="460931" y="497936"/>
                </a:cubicBezTo>
                <a:lnTo>
                  <a:pt x="365919" y="402066"/>
                </a:lnTo>
                <a:lnTo>
                  <a:pt x="270907" y="497936"/>
                </a:lnTo>
                <a:cubicBezTo>
                  <a:pt x="264049" y="504794"/>
                  <a:pt x="252905" y="504794"/>
                  <a:pt x="246047" y="497936"/>
                </a:cubicBezTo>
                <a:lnTo>
                  <a:pt x="188183" y="440071"/>
                </a:lnTo>
                <a:cubicBezTo>
                  <a:pt x="181325" y="433213"/>
                  <a:pt x="181325" y="422069"/>
                  <a:pt x="188183" y="415211"/>
                </a:cubicBezTo>
                <a:lnTo>
                  <a:pt x="284052" y="320199"/>
                </a:lnTo>
                <a:lnTo>
                  <a:pt x="188183" y="225187"/>
                </a:lnTo>
                <a:cubicBezTo>
                  <a:pt x="181325" y="218329"/>
                  <a:pt x="181325" y="207185"/>
                  <a:pt x="188183" y="200327"/>
                </a:cubicBezTo>
                <a:lnTo>
                  <a:pt x="246047" y="142463"/>
                </a:lnTo>
                <a:cubicBezTo>
                  <a:pt x="252905" y="135605"/>
                  <a:pt x="264049" y="135605"/>
                  <a:pt x="270907" y="142463"/>
                </a:cubicBezTo>
                <a:lnTo>
                  <a:pt x="365919" y="238332"/>
                </a:lnTo>
                <a:lnTo>
                  <a:pt x="460931" y="142463"/>
                </a:lnTo>
                <a:cubicBezTo>
                  <a:pt x="467789" y="135605"/>
                  <a:pt x="478933" y="135605"/>
                  <a:pt x="485791" y="142463"/>
                </a:cubicBezTo>
                <a:lnTo>
                  <a:pt x="543656" y="200327"/>
                </a:lnTo>
                <a:cubicBezTo>
                  <a:pt x="550514" y="207185"/>
                  <a:pt x="550514" y="218329"/>
                  <a:pt x="543656" y="225187"/>
                </a:cubicBezTo>
                <a:lnTo>
                  <a:pt x="447786" y="320199"/>
                </a:lnTo>
                <a:lnTo>
                  <a:pt x="543656" y="415211"/>
                </a:lnTo>
                <a:close/>
              </a:path>
            </a:pathLst>
          </a:custGeom>
          <a:solidFill>
            <a:srgbClr val="910830"/>
          </a:solidFill>
          <a:ln w="1414" cap="flat">
            <a:noFill/>
            <a:prstDash val="solid"/>
            <a:miter/>
          </a:ln>
        </p:spPr>
        <p:txBody>
          <a:bodyPr rtlCol="0" anchor="ctr"/>
          <a:lstStyle/>
          <a:p>
            <a:endParaRPr lang="en-GB"/>
          </a:p>
        </p:txBody>
      </p:sp>
      <p:sp>
        <p:nvSpPr>
          <p:cNvPr id="322" name="Grafik 318">
            <a:extLst>
              <a:ext uri="{FF2B5EF4-FFF2-40B4-BE49-F238E27FC236}">
                <a16:creationId xmlns:a16="http://schemas.microsoft.com/office/drawing/2014/main" id="{BC9C0C6B-A4DD-40F5-931A-2BDD2D8CAAB9}"/>
              </a:ext>
            </a:extLst>
          </p:cNvPr>
          <p:cNvSpPr/>
          <p:nvPr/>
        </p:nvSpPr>
        <p:spPr>
          <a:xfrm>
            <a:off x="3915453" y="3521398"/>
            <a:ext cx="562228" cy="491949"/>
          </a:xfrm>
          <a:custGeom>
            <a:avLst/>
            <a:gdLst>
              <a:gd name="connsiteX0" fmla="*/ 663099 w 731520"/>
              <a:gd name="connsiteY0" fmla="*/ 159 h 640080"/>
              <a:gd name="connsiteX1" fmla="*/ 68739 w 731520"/>
              <a:gd name="connsiteY1" fmla="*/ 159 h 640080"/>
              <a:gd name="connsiteX2" fmla="*/ 159 w 731520"/>
              <a:gd name="connsiteY2" fmla="*/ 68739 h 640080"/>
              <a:gd name="connsiteX3" fmla="*/ 159 w 731520"/>
              <a:gd name="connsiteY3" fmla="*/ 571659 h 640080"/>
              <a:gd name="connsiteX4" fmla="*/ 68739 w 731520"/>
              <a:gd name="connsiteY4" fmla="*/ 640239 h 640080"/>
              <a:gd name="connsiteX5" fmla="*/ 663099 w 731520"/>
              <a:gd name="connsiteY5" fmla="*/ 640239 h 640080"/>
              <a:gd name="connsiteX6" fmla="*/ 731679 w 731520"/>
              <a:gd name="connsiteY6" fmla="*/ 571659 h 640080"/>
              <a:gd name="connsiteX7" fmla="*/ 731679 w 731520"/>
              <a:gd name="connsiteY7" fmla="*/ 68739 h 640080"/>
              <a:gd name="connsiteX8" fmla="*/ 663099 w 731520"/>
              <a:gd name="connsiteY8" fmla="*/ 159 h 640080"/>
              <a:gd name="connsiteX9" fmla="*/ 640239 w 731520"/>
              <a:gd name="connsiteY9" fmla="*/ 228759 h 640080"/>
              <a:gd name="connsiteX10" fmla="*/ 91599 w 731520"/>
              <a:gd name="connsiteY10" fmla="*/ 228759 h 640080"/>
              <a:gd name="connsiteX11" fmla="*/ 91599 w 731520"/>
              <a:gd name="connsiteY11" fmla="*/ 108744 h 640080"/>
              <a:gd name="connsiteX12" fmla="*/ 108744 w 731520"/>
              <a:gd name="connsiteY12" fmla="*/ 91599 h 640080"/>
              <a:gd name="connsiteX13" fmla="*/ 623094 w 731520"/>
              <a:gd name="connsiteY13" fmla="*/ 91599 h 640080"/>
              <a:gd name="connsiteX14" fmla="*/ 640239 w 731520"/>
              <a:gd name="connsiteY14" fmla="*/ 108744 h 640080"/>
              <a:gd name="connsiteX15" fmla="*/ 640239 w 731520"/>
              <a:gd name="connsiteY15" fmla="*/ 2287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1520" h="640080">
                <a:moveTo>
                  <a:pt x="663099" y="159"/>
                </a:moveTo>
                <a:lnTo>
                  <a:pt x="68739" y="159"/>
                </a:lnTo>
                <a:cubicBezTo>
                  <a:pt x="30877" y="159"/>
                  <a:pt x="159" y="30877"/>
                  <a:pt x="159" y="68739"/>
                </a:cubicBezTo>
                <a:lnTo>
                  <a:pt x="159" y="571659"/>
                </a:lnTo>
                <a:cubicBezTo>
                  <a:pt x="159" y="609521"/>
                  <a:pt x="30877" y="640239"/>
                  <a:pt x="68739" y="640239"/>
                </a:cubicBezTo>
                <a:lnTo>
                  <a:pt x="663099" y="640239"/>
                </a:lnTo>
                <a:cubicBezTo>
                  <a:pt x="700961" y="640239"/>
                  <a:pt x="731679" y="609521"/>
                  <a:pt x="731679" y="571659"/>
                </a:cubicBezTo>
                <a:lnTo>
                  <a:pt x="731679" y="68739"/>
                </a:lnTo>
                <a:cubicBezTo>
                  <a:pt x="731679" y="30877"/>
                  <a:pt x="700961" y="159"/>
                  <a:pt x="663099" y="159"/>
                </a:cubicBezTo>
                <a:close/>
                <a:moveTo>
                  <a:pt x="640239" y="228759"/>
                </a:moveTo>
                <a:lnTo>
                  <a:pt x="91599" y="228759"/>
                </a:lnTo>
                <a:lnTo>
                  <a:pt x="91599" y="108744"/>
                </a:lnTo>
                <a:cubicBezTo>
                  <a:pt x="91599" y="99314"/>
                  <a:pt x="99314" y="91599"/>
                  <a:pt x="108744" y="91599"/>
                </a:cubicBezTo>
                <a:lnTo>
                  <a:pt x="623094" y="91599"/>
                </a:lnTo>
                <a:cubicBezTo>
                  <a:pt x="632524" y="91599"/>
                  <a:pt x="640239" y="99314"/>
                  <a:pt x="640239" y="108744"/>
                </a:cubicBezTo>
                <a:lnTo>
                  <a:pt x="640239" y="228759"/>
                </a:lnTo>
                <a:close/>
              </a:path>
            </a:pathLst>
          </a:custGeom>
          <a:solidFill>
            <a:srgbClr val="910830"/>
          </a:solidFill>
          <a:ln w="1414" cap="flat">
            <a:noFill/>
            <a:prstDash val="solid"/>
            <a:miter/>
          </a:ln>
        </p:spPr>
        <p:txBody>
          <a:bodyPr rtlCol="0" anchor="ctr"/>
          <a:lstStyle/>
          <a:p>
            <a:endParaRPr lang="en-GB"/>
          </a:p>
        </p:txBody>
      </p:sp>
      <p:sp>
        <p:nvSpPr>
          <p:cNvPr id="323" name="Grafik 319">
            <a:extLst>
              <a:ext uri="{FF2B5EF4-FFF2-40B4-BE49-F238E27FC236}">
                <a16:creationId xmlns:a16="http://schemas.microsoft.com/office/drawing/2014/main" id="{3CE6DEAC-2EE9-4AD4-B62A-9D17F9348D35}"/>
              </a:ext>
            </a:extLst>
          </p:cNvPr>
          <p:cNvSpPr/>
          <p:nvPr/>
        </p:nvSpPr>
        <p:spPr>
          <a:xfrm>
            <a:off x="4656305" y="3872790"/>
            <a:ext cx="562228" cy="140557"/>
          </a:xfrm>
          <a:custGeom>
            <a:avLst/>
            <a:gdLst>
              <a:gd name="connsiteX0" fmla="*/ 663099 w 731520"/>
              <a:gd name="connsiteY0" fmla="*/ 159 h 182880"/>
              <a:gd name="connsiteX1" fmla="*/ 68739 w 731520"/>
              <a:gd name="connsiteY1" fmla="*/ 159 h 182880"/>
              <a:gd name="connsiteX2" fmla="*/ 159 w 731520"/>
              <a:gd name="connsiteY2" fmla="*/ 68739 h 182880"/>
              <a:gd name="connsiteX3" fmla="*/ 159 w 731520"/>
              <a:gd name="connsiteY3" fmla="*/ 114459 h 182880"/>
              <a:gd name="connsiteX4" fmla="*/ 68739 w 731520"/>
              <a:gd name="connsiteY4" fmla="*/ 183039 h 182880"/>
              <a:gd name="connsiteX5" fmla="*/ 663099 w 731520"/>
              <a:gd name="connsiteY5" fmla="*/ 183039 h 182880"/>
              <a:gd name="connsiteX6" fmla="*/ 731679 w 731520"/>
              <a:gd name="connsiteY6" fmla="*/ 114459 h 182880"/>
              <a:gd name="connsiteX7" fmla="*/ 731679 w 731520"/>
              <a:gd name="connsiteY7" fmla="*/ 68739 h 182880"/>
              <a:gd name="connsiteX8" fmla="*/ 663099 w 731520"/>
              <a:gd name="connsiteY8" fmla="*/ 159 h 1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1520" h="182880">
                <a:moveTo>
                  <a:pt x="663099" y="159"/>
                </a:moveTo>
                <a:lnTo>
                  <a:pt x="68739" y="159"/>
                </a:lnTo>
                <a:cubicBezTo>
                  <a:pt x="30877" y="159"/>
                  <a:pt x="159" y="30877"/>
                  <a:pt x="159" y="68739"/>
                </a:cubicBezTo>
                <a:lnTo>
                  <a:pt x="159" y="114459"/>
                </a:lnTo>
                <a:cubicBezTo>
                  <a:pt x="159" y="152321"/>
                  <a:pt x="30877" y="183039"/>
                  <a:pt x="68739" y="183039"/>
                </a:cubicBezTo>
                <a:lnTo>
                  <a:pt x="663099" y="183039"/>
                </a:lnTo>
                <a:cubicBezTo>
                  <a:pt x="700961" y="183039"/>
                  <a:pt x="731679" y="152321"/>
                  <a:pt x="731679" y="114459"/>
                </a:cubicBezTo>
                <a:lnTo>
                  <a:pt x="731679" y="68739"/>
                </a:lnTo>
                <a:cubicBezTo>
                  <a:pt x="731679" y="30877"/>
                  <a:pt x="700961" y="159"/>
                  <a:pt x="663099" y="159"/>
                </a:cubicBezTo>
                <a:close/>
              </a:path>
            </a:pathLst>
          </a:custGeom>
          <a:solidFill>
            <a:srgbClr val="910830"/>
          </a:solidFill>
          <a:ln w="1414" cap="flat">
            <a:noFill/>
            <a:prstDash val="solid"/>
            <a:miter/>
          </a:ln>
        </p:spPr>
        <p:txBody>
          <a:bodyPr rtlCol="0" anchor="ctr"/>
          <a:lstStyle/>
          <a:p>
            <a:endParaRPr lang="en-GB"/>
          </a:p>
        </p:txBody>
      </p:sp>
      <p:sp>
        <p:nvSpPr>
          <p:cNvPr id="324" name="Grafik 320">
            <a:extLst>
              <a:ext uri="{FF2B5EF4-FFF2-40B4-BE49-F238E27FC236}">
                <a16:creationId xmlns:a16="http://schemas.microsoft.com/office/drawing/2014/main" id="{3850C091-B8AD-44BC-8A9E-B767EE4F6F60}"/>
              </a:ext>
            </a:extLst>
          </p:cNvPr>
          <p:cNvSpPr/>
          <p:nvPr/>
        </p:nvSpPr>
        <p:spPr>
          <a:xfrm>
            <a:off x="5397157" y="3486258"/>
            <a:ext cx="562228" cy="562228"/>
          </a:xfrm>
          <a:custGeom>
            <a:avLst/>
            <a:gdLst>
              <a:gd name="connsiteX0" fmla="*/ 731679 w 731520"/>
              <a:gd name="connsiteY0" fmla="*/ 68739 h 731520"/>
              <a:gd name="connsiteX1" fmla="*/ 731679 w 731520"/>
              <a:gd name="connsiteY1" fmla="*/ 480219 h 731520"/>
              <a:gd name="connsiteX2" fmla="*/ 663099 w 731520"/>
              <a:gd name="connsiteY2" fmla="*/ 548799 h 731520"/>
              <a:gd name="connsiteX3" fmla="*/ 594519 w 731520"/>
              <a:gd name="connsiteY3" fmla="*/ 548799 h 731520"/>
              <a:gd name="connsiteX4" fmla="*/ 594519 w 731520"/>
              <a:gd name="connsiteY4" fmla="*/ 251619 h 731520"/>
              <a:gd name="connsiteX5" fmla="*/ 480219 w 731520"/>
              <a:gd name="connsiteY5" fmla="*/ 137319 h 731520"/>
              <a:gd name="connsiteX6" fmla="*/ 183039 w 731520"/>
              <a:gd name="connsiteY6" fmla="*/ 137319 h 731520"/>
              <a:gd name="connsiteX7" fmla="*/ 183039 w 731520"/>
              <a:gd name="connsiteY7" fmla="*/ 68739 h 731520"/>
              <a:gd name="connsiteX8" fmla="*/ 251619 w 731520"/>
              <a:gd name="connsiteY8" fmla="*/ 159 h 731520"/>
              <a:gd name="connsiteX9" fmla="*/ 663099 w 731520"/>
              <a:gd name="connsiteY9" fmla="*/ 159 h 731520"/>
              <a:gd name="connsiteX10" fmla="*/ 731679 w 731520"/>
              <a:gd name="connsiteY10" fmla="*/ 68739 h 731520"/>
              <a:gd name="connsiteX11" fmla="*/ 548799 w 731520"/>
              <a:gd name="connsiteY11" fmla="*/ 251619 h 731520"/>
              <a:gd name="connsiteX12" fmla="*/ 548799 w 731520"/>
              <a:gd name="connsiteY12" fmla="*/ 663099 h 731520"/>
              <a:gd name="connsiteX13" fmla="*/ 480219 w 731520"/>
              <a:gd name="connsiteY13" fmla="*/ 731679 h 731520"/>
              <a:gd name="connsiteX14" fmla="*/ 68739 w 731520"/>
              <a:gd name="connsiteY14" fmla="*/ 731679 h 731520"/>
              <a:gd name="connsiteX15" fmla="*/ 159 w 731520"/>
              <a:gd name="connsiteY15" fmla="*/ 663099 h 731520"/>
              <a:gd name="connsiteX16" fmla="*/ 159 w 731520"/>
              <a:gd name="connsiteY16" fmla="*/ 251619 h 731520"/>
              <a:gd name="connsiteX17" fmla="*/ 68739 w 731520"/>
              <a:gd name="connsiteY17" fmla="*/ 183039 h 731520"/>
              <a:gd name="connsiteX18" fmla="*/ 480219 w 731520"/>
              <a:gd name="connsiteY18" fmla="*/ 183039 h 731520"/>
              <a:gd name="connsiteX19" fmla="*/ 548799 w 731520"/>
              <a:gd name="connsiteY19" fmla="*/ 251619 h 731520"/>
              <a:gd name="connsiteX20" fmla="*/ 451644 w 731520"/>
              <a:gd name="connsiteY20" fmla="*/ 291624 h 731520"/>
              <a:gd name="connsiteX21" fmla="*/ 434499 w 731520"/>
              <a:gd name="connsiteY21" fmla="*/ 274479 h 731520"/>
              <a:gd name="connsiteX22" fmla="*/ 108744 w 731520"/>
              <a:gd name="connsiteY22" fmla="*/ 274479 h 731520"/>
              <a:gd name="connsiteX23" fmla="*/ 91599 w 731520"/>
              <a:gd name="connsiteY23" fmla="*/ 291624 h 731520"/>
              <a:gd name="connsiteX24" fmla="*/ 91599 w 731520"/>
              <a:gd name="connsiteY24" fmla="*/ 365919 h 731520"/>
              <a:gd name="connsiteX25" fmla="*/ 451644 w 731520"/>
              <a:gd name="connsiteY25" fmla="*/ 365919 h 731520"/>
              <a:gd name="connsiteX26" fmla="*/ 451644 w 731520"/>
              <a:gd name="connsiteY26" fmla="*/ 291624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31520" h="731520">
                <a:moveTo>
                  <a:pt x="731679" y="68739"/>
                </a:moveTo>
                <a:lnTo>
                  <a:pt x="731679" y="480219"/>
                </a:lnTo>
                <a:cubicBezTo>
                  <a:pt x="731679" y="518081"/>
                  <a:pt x="700961" y="548799"/>
                  <a:pt x="663099" y="548799"/>
                </a:cubicBezTo>
                <a:lnTo>
                  <a:pt x="594519" y="548799"/>
                </a:lnTo>
                <a:lnTo>
                  <a:pt x="594519" y="251619"/>
                </a:lnTo>
                <a:cubicBezTo>
                  <a:pt x="594519" y="188611"/>
                  <a:pt x="543227" y="137319"/>
                  <a:pt x="480219" y="137319"/>
                </a:cubicBezTo>
                <a:lnTo>
                  <a:pt x="183039" y="137319"/>
                </a:lnTo>
                <a:lnTo>
                  <a:pt x="183039" y="68739"/>
                </a:lnTo>
                <a:cubicBezTo>
                  <a:pt x="183039" y="30877"/>
                  <a:pt x="213757" y="159"/>
                  <a:pt x="251619" y="159"/>
                </a:cubicBezTo>
                <a:lnTo>
                  <a:pt x="663099" y="159"/>
                </a:lnTo>
                <a:cubicBezTo>
                  <a:pt x="700961" y="159"/>
                  <a:pt x="731679" y="30877"/>
                  <a:pt x="731679" y="68739"/>
                </a:cubicBezTo>
                <a:close/>
                <a:moveTo>
                  <a:pt x="548799" y="251619"/>
                </a:moveTo>
                <a:lnTo>
                  <a:pt x="548799" y="663099"/>
                </a:lnTo>
                <a:cubicBezTo>
                  <a:pt x="548799" y="700961"/>
                  <a:pt x="518081" y="731679"/>
                  <a:pt x="480219" y="731679"/>
                </a:cubicBezTo>
                <a:lnTo>
                  <a:pt x="68739" y="731679"/>
                </a:lnTo>
                <a:cubicBezTo>
                  <a:pt x="30877" y="731679"/>
                  <a:pt x="159" y="700961"/>
                  <a:pt x="159" y="663099"/>
                </a:cubicBezTo>
                <a:lnTo>
                  <a:pt x="159" y="251619"/>
                </a:lnTo>
                <a:cubicBezTo>
                  <a:pt x="159" y="213757"/>
                  <a:pt x="30877" y="183039"/>
                  <a:pt x="68739" y="183039"/>
                </a:cubicBezTo>
                <a:lnTo>
                  <a:pt x="480219" y="183039"/>
                </a:lnTo>
                <a:cubicBezTo>
                  <a:pt x="518081" y="183039"/>
                  <a:pt x="548799" y="213757"/>
                  <a:pt x="548799" y="251619"/>
                </a:cubicBezTo>
                <a:close/>
                <a:moveTo>
                  <a:pt x="451644" y="291624"/>
                </a:moveTo>
                <a:cubicBezTo>
                  <a:pt x="451644" y="282194"/>
                  <a:pt x="443929" y="274479"/>
                  <a:pt x="434499" y="274479"/>
                </a:cubicBezTo>
                <a:lnTo>
                  <a:pt x="108744" y="274479"/>
                </a:lnTo>
                <a:cubicBezTo>
                  <a:pt x="99314" y="274479"/>
                  <a:pt x="91599" y="282194"/>
                  <a:pt x="91599" y="291624"/>
                </a:cubicBezTo>
                <a:lnTo>
                  <a:pt x="91599" y="365919"/>
                </a:lnTo>
                <a:lnTo>
                  <a:pt x="451644" y="365919"/>
                </a:lnTo>
                <a:lnTo>
                  <a:pt x="451644" y="291624"/>
                </a:lnTo>
                <a:close/>
              </a:path>
            </a:pathLst>
          </a:custGeom>
          <a:solidFill>
            <a:srgbClr val="910830"/>
          </a:solidFill>
          <a:ln w="1414" cap="flat">
            <a:noFill/>
            <a:prstDash val="solid"/>
            <a:miter/>
          </a:ln>
        </p:spPr>
        <p:txBody>
          <a:bodyPr rtlCol="0" anchor="ctr"/>
          <a:lstStyle/>
          <a:p>
            <a:endParaRPr lang="en-GB"/>
          </a:p>
        </p:txBody>
      </p:sp>
      <p:sp>
        <p:nvSpPr>
          <p:cNvPr id="325" name="Grafik 321">
            <a:extLst>
              <a:ext uri="{FF2B5EF4-FFF2-40B4-BE49-F238E27FC236}">
                <a16:creationId xmlns:a16="http://schemas.microsoft.com/office/drawing/2014/main" id="{791A1209-1B11-4CD8-9728-118259B17717}"/>
              </a:ext>
            </a:extLst>
          </p:cNvPr>
          <p:cNvSpPr/>
          <p:nvPr/>
        </p:nvSpPr>
        <p:spPr>
          <a:xfrm>
            <a:off x="6138018" y="3486261"/>
            <a:ext cx="562228" cy="562228"/>
          </a:xfrm>
          <a:custGeom>
            <a:avLst/>
            <a:gdLst>
              <a:gd name="connsiteX0" fmla="*/ 724968 w 731520"/>
              <a:gd name="connsiteY0" fmla="*/ 103840 h 731520"/>
              <a:gd name="connsiteX1" fmla="*/ 627984 w 731520"/>
              <a:gd name="connsiteY1" fmla="*/ 6856 h 731520"/>
              <a:gd name="connsiteX2" fmla="*/ 595651 w 731520"/>
              <a:gd name="connsiteY2" fmla="*/ 6856 h 731520"/>
              <a:gd name="connsiteX3" fmla="*/ 563319 w 731520"/>
              <a:gd name="connsiteY3" fmla="*/ 39189 h 731520"/>
              <a:gd name="connsiteX4" fmla="*/ 563319 w 731520"/>
              <a:gd name="connsiteY4" fmla="*/ 71522 h 731520"/>
              <a:gd name="connsiteX5" fmla="*/ 453776 w 731520"/>
              <a:gd name="connsiteY5" fmla="*/ 181064 h 731520"/>
              <a:gd name="connsiteX6" fmla="*/ 253223 w 731520"/>
              <a:gd name="connsiteY6" fmla="*/ 219969 h 731520"/>
              <a:gd name="connsiteX7" fmla="*/ 26937 w 731520"/>
              <a:gd name="connsiteY7" fmla="*/ 446254 h 731520"/>
              <a:gd name="connsiteX8" fmla="*/ 26937 w 731520"/>
              <a:gd name="connsiteY8" fmla="*/ 575570 h 731520"/>
              <a:gd name="connsiteX9" fmla="*/ 156254 w 731520"/>
              <a:gd name="connsiteY9" fmla="*/ 704886 h 731520"/>
              <a:gd name="connsiteX10" fmla="*/ 285570 w 731520"/>
              <a:gd name="connsiteY10" fmla="*/ 704886 h 731520"/>
              <a:gd name="connsiteX11" fmla="*/ 511869 w 731520"/>
              <a:gd name="connsiteY11" fmla="*/ 478587 h 731520"/>
              <a:gd name="connsiteX12" fmla="*/ 550774 w 731520"/>
              <a:gd name="connsiteY12" fmla="*/ 278033 h 731520"/>
              <a:gd name="connsiteX13" fmla="*/ 660317 w 731520"/>
              <a:gd name="connsiteY13" fmla="*/ 168491 h 731520"/>
              <a:gd name="connsiteX14" fmla="*/ 692649 w 731520"/>
              <a:gd name="connsiteY14" fmla="*/ 168491 h 731520"/>
              <a:gd name="connsiteX15" fmla="*/ 724982 w 731520"/>
              <a:gd name="connsiteY15" fmla="*/ 136158 h 731520"/>
              <a:gd name="connsiteX16" fmla="*/ 724968 w 731520"/>
              <a:gd name="connsiteY16" fmla="*/ 103840 h 731520"/>
              <a:gd name="connsiteX17" fmla="*/ 256209 w 731520"/>
              <a:gd name="connsiteY17" fmla="*/ 604931 h 731520"/>
              <a:gd name="connsiteX18" fmla="*/ 126893 w 731520"/>
              <a:gd name="connsiteY18" fmla="*/ 475615 h 731520"/>
              <a:gd name="connsiteX19" fmla="*/ 301257 w 731520"/>
              <a:gd name="connsiteY19" fmla="*/ 301250 h 731520"/>
              <a:gd name="connsiteX20" fmla="*/ 430574 w 731520"/>
              <a:gd name="connsiteY20" fmla="*/ 430566 h 731520"/>
              <a:gd name="connsiteX21" fmla="*/ 256209 w 731520"/>
              <a:gd name="connsiteY21" fmla="*/ 60493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31520" h="731520">
                <a:moveTo>
                  <a:pt x="724968" y="103840"/>
                </a:moveTo>
                <a:lnTo>
                  <a:pt x="627984" y="6856"/>
                </a:lnTo>
                <a:cubicBezTo>
                  <a:pt x="619054" y="-2073"/>
                  <a:pt x="604581" y="-2073"/>
                  <a:pt x="595651" y="6856"/>
                </a:cubicBezTo>
                <a:lnTo>
                  <a:pt x="563319" y="39189"/>
                </a:lnTo>
                <a:cubicBezTo>
                  <a:pt x="554389" y="48119"/>
                  <a:pt x="554389" y="62592"/>
                  <a:pt x="563319" y="71522"/>
                </a:cubicBezTo>
                <a:lnTo>
                  <a:pt x="453776" y="181064"/>
                </a:lnTo>
                <a:cubicBezTo>
                  <a:pt x="387225" y="152917"/>
                  <a:pt x="307472" y="165733"/>
                  <a:pt x="253223" y="219969"/>
                </a:cubicBezTo>
                <a:lnTo>
                  <a:pt x="26937" y="446254"/>
                </a:lnTo>
                <a:cubicBezTo>
                  <a:pt x="-8767" y="481959"/>
                  <a:pt x="-8767" y="539866"/>
                  <a:pt x="26937" y="575570"/>
                </a:cubicBezTo>
                <a:lnTo>
                  <a:pt x="156254" y="704886"/>
                </a:lnTo>
                <a:cubicBezTo>
                  <a:pt x="191958" y="740591"/>
                  <a:pt x="249865" y="740591"/>
                  <a:pt x="285570" y="704886"/>
                </a:cubicBezTo>
                <a:lnTo>
                  <a:pt x="511869" y="478587"/>
                </a:lnTo>
                <a:cubicBezTo>
                  <a:pt x="566105" y="424351"/>
                  <a:pt x="578921" y="344584"/>
                  <a:pt x="550774" y="278033"/>
                </a:cubicBezTo>
                <a:lnTo>
                  <a:pt x="660317" y="168491"/>
                </a:lnTo>
                <a:cubicBezTo>
                  <a:pt x="669246" y="177421"/>
                  <a:pt x="683720" y="177421"/>
                  <a:pt x="692649" y="168491"/>
                </a:cubicBezTo>
                <a:lnTo>
                  <a:pt x="724982" y="136158"/>
                </a:lnTo>
                <a:cubicBezTo>
                  <a:pt x="733897" y="127243"/>
                  <a:pt x="733897" y="112770"/>
                  <a:pt x="724968" y="103840"/>
                </a:cubicBezTo>
                <a:close/>
                <a:moveTo>
                  <a:pt x="256209" y="604931"/>
                </a:moveTo>
                <a:lnTo>
                  <a:pt x="126893" y="475615"/>
                </a:lnTo>
                <a:lnTo>
                  <a:pt x="301257" y="301250"/>
                </a:lnTo>
                <a:lnTo>
                  <a:pt x="430574" y="430566"/>
                </a:lnTo>
                <a:lnTo>
                  <a:pt x="256209" y="604931"/>
                </a:lnTo>
                <a:close/>
              </a:path>
            </a:pathLst>
          </a:custGeom>
          <a:solidFill>
            <a:srgbClr val="910830"/>
          </a:solidFill>
          <a:ln w="1414" cap="flat">
            <a:noFill/>
            <a:prstDash val="solid"/>
            <a:miter/>
          </a:ln>
        </p:spPr>
        <p:txBody>
          <a:bodyPr rtlCol="0" anchor="ctr"/>
          <a:lstStyle/>
          <a:p>
            <a:endParaRPr lang="en-GB"/>
          </a:p>
        </p:txBody>
      </p:sp>
      <p:sp>
        <p:nvSpPr>
          <p:cNvPr id="326" name="Grafik 322">
            <a:extLst>
              <a:ext uri="{FF2B5EF4-FFF2-40B4-BE49-F238E27FC236}">
                <a16:creationId xmlns:a16="http://schemas.microsoft.com/office/drawing/2014/main" id="{9557A296-BAE8-44E0-A18F-FFDAB6E29DD6}"/>
              </a:ext>
            </a:extLst>
          </p:cNvPr>
          <p:cNvSpPr/>
          <p:nvPr/>
        </p:nvSpPr>
        <p:spPr>
          <a:xfrm>
            <a:off x="8943293" y="3486258"/>
            <a:ext cx="316253" cy="562228"/>
          </a:xfrm>
          <a:custGeom>
            <a:avLst/>
            <a:gdLst>
              <a:gd name="connsiteX0" fmla="*/ 308767 w 411480"/>
              <a:gd name="connsiteY0" fmla="*/ 663100 h 731520"/>
              <a:gd name="connsiteX1" fmla="*/ 251617 w 411480"/>
              <a:gd name="connsiteY1" fmla="*/ 663100 h 731520"/>
              <a:gd name="connsiteX2" fmla="*/ 251617 w 411480"/>
              <a:gd name="connsiteY2" fmla="*/ 495665 h 731520"/>
              <a:gd name="connsiteX3" fmla="*/ 410780 w 411480"/>
              <a:gd name="connsiteY3" fmla="*/ 275409 h 731520"/>
              <a:gd name="connsiteX4" fmla="*/ 387991 w 411480"/>
              <a:gd name="connsiteY4" fmla="*/ 20948 h 731520"/>
              <a:gd name="connsiteX5" fmla="*/ 365545 w 411480"/>
              <a:gd name="connsiteY5" fmla="*/ 160 h 731520"/>
              <a:gd name="connsiteX6" fmla="*/ 46248 w 411480"/>
              <a:gd name="connsiteY6" fmla="*/ 160 h 731520"/>
              <a:gd name="connsiteX7" fmla="*/ 23817 w 411480"/>
              <a:gd name="connsiteY7" fmla="*/ 20948 h 731520"/>
              <a:gd name="connsiteX8" fmla="*/ 1014 w 411480"/>
              <a:gd name="connsiteY8" fmla="*/ 275423 h 731520"/>
              <a:gd name="connsiteX9" fmla="*/ 160177 w 411480"/>
              <a:gd name="connsiteY9" fmla="*/ 495679 h 731520"/>
              <a:gd name="connsiteX10" fmla="*/ 160177 w 411480"/>
              <a:gd name="connsiteY10" fmla="*/ 663100 h 731520"/>
              <a:gd name="connsiteX11" fmla="*/ 103027 w 411480"/>
              <a:gd name="connsiteY11" fmla="*/ 663100 h 731520"/>
              <a:gd name="connsiteX12" fmla="*/ 45877 w 411480"/>
              <a:gd name="connsiteY12" fmla="*/ 720250 h 731520"/>
              <a:gd name="connsiteX13" fmla="*/ 57307 w 411480"/>
              <a:gd name="connsiteY13" fmla="*/ 731680 h 731520"/>
              <a:gd name="connsiteX14" fmla="*/ 354487 w 411480"/>
              <a:gd name="connsiteY14" fmla="*/ 731680 h 731520"/>
              <a:gd name="connsiteX15" fmla="*/ 365917 w 411480"/>
              <a:gd name="connsiteY15" fmla="*/ 720250 h 731520"/>
              <a:gd name="connsiteX16" fmla="*/ 308767 w 411480"/>
              <a:gd name="connsiteY16" fmla="*/ 66310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480" h="731520">
                <a:moveTo>
                  <a:pt x="308767" y="663100"/>
                </a:moveTo>
                <a:lnTo>
                  <a:pt x="251617" y="663100"/>
                </a:lnTo>
                <a:lnTo>
                  <a:pt x="251617" y="495665"/>
                </a:lnTo>
                <a:cubicBezTo>
                  <a:pt x="349443" y="472962"/>
                  <a:pt x="420281" y="381493"/>
                  <a:pt x="410780" y="275409"/>
                </a:cubicBezTo>
                <a:lnTo>
                  <a:pt x="387991" y="20948"/>
                </a:lnTo>
                <a:cubicBezTo>
                  <a:pt x="386934" y="9175"/>
                  <a:pt x="377204" y="160"/>
                  <a:pt x="365545" y="160"/>
                </a:cubicBezTo>
                <a:lnTo>
                  <a:pt x="46248" y="160"/>
                </a:lnTo>
                <a:cubicBezTo>
                  <a:pt x="34604" y="160"/>
                  <a:pt x="24860" y="9175"/>
                  <a:pt x="23817" y="20948"/>
                </a:cubicBezTo>
                <a:lnTo>
                  <a:pt x="1014" y="275423"/>
                </a:lnTo>
                <a:cubicBezTo>
                  <a:pt x="-8487" y="381508"/>
                  <a:pt x="62350" y="472976"/>
                  <a:pt x="160177" y="495679"/>
                </a:cubicBezTo>
                <a:lnTo>
                  <a:pt x="160177" y="663100"/>
                </a:lnTo>
                <a:lnTo>
                  <a:pt x="103027" y="663100"/>
                </a:lnTo>
                <a:cubicBezTo>
                  <a:pt x="71466" y="663100"/>
                  <a:pt x="45877" y="688689"/>
                  <a:pt x="45877" y="720250"/>
                </a:cubicBezTo>
                <a:cubicBezTo>
                  <a:pt x="45877" y="726565"/>
                  <a:pt x="50992" y="731680"/>
                  <a:pt x="57307" y="731680"/>
                </a:cubicBezTo>
                <a:lnTo>
                  <a:pt x="354487" y="731680"/>
                </a:lnTo>
                <a:cubicBezTo>
                  <a:pt x="360802" y="731680"/>
                  <a:pt x="365917" y="726565"/>
                  <a:pt x="365917" y="720250"/>
                </a:cubicBezTo>
                <a:cubicBezTo>
                  <a:pt x="365917" y="688689"/>
                  <a:pt x="340328" y="663100"/>
                  <a:pt x="308767" y="663100"/>
                </a:cubicBezTo>
                <a:close/>
              </a:path>
            </a:pathLst>
          </a:custGeom>
          <a:solidFill>
            <a:srgbClr val="910830"/>
          </a:solidFill>
          <a:ln w="1422" cap="flat">
            <a:noFill/>
            <a:prstDash val="solid"/>
            <a:miter/>
          </a:ln>
        </p:spPr>
        <p:txBody>
          <a:bodyPr rtlCol="0" anchor="ctr"/>
          <a:lstStyle/>
          <a:p>
            <a:endParaRPr lang="en-GB"/>
          </a:p>
        </p:txBody>
      </p:sp>
      <p:sp>
        <p:nvSpPr>
          <p:cNvPr id="327" name="Grafik 323">
            <a:extLst>
              <a:ext uri="{FF2B5EF4-FFF2-40B4-BE49-F238E27FC236}">
                <a16:creationId xmlns:a16="http://schemas.microsoft.com/office/drawing/2014/main" id="{3F680E3C-3A75-4EDF-A9FB-533CD73548B9}"/>
              </a:ext>
            </a:extLst>
          </p:cNvPr>
          <p:cNvSpPr/>
          <p:nvPr/>
        </p:nvSpPr>
        <p:spPr>
          <a:xfrm>
            <a:off x="9438170" y="3486258"/>
            <a:ext cx="316253" cy="562228"/>
          </a:xfrm>
          <a:custGeom>
            <a:avLst/>
            <a:gdLst>
              <a:gd name="connsiteX0" fmla="*/ 308767 w 411480"/>
              <a:gd name="connsiteY0" fmla="*/ 663100 h 731520"/>
              <a:gd name="connsiteX1" fmla="*/ 251617 w 411480"/>
              <a:gd name="connsiteY1" fmla="*/ 663100 h 731520"/>
              <a:gd name="connsiteX2" fmla="*/ 251617 w 411480"/>
              <a:gd name="connsiteY2" fmla="*/ 495665 h 731520"/>
              <a:gd name="connsiteX3" fmla="*/ 410780 w 411480"/>
              <a:gd name="connsiteY3" fmla="*/ 275409 h 731520"/>
              <a:gd name="connsiteX4" fmla="*/ 387991 w 411480"/>
              <a:gd name="connsiteY4" fmla="*/ 20948 h 731520"/>
              <a:gd name="connsiteX5" fmla="*/ 365545 w 411480"/>
              <a:gd name="connsiteY5" fmla="*/ 160 h 731520"/>
              <a:gd name="connsiteX6" fmla="*/ 46248 w 411480"/>
              <a:gd name="connsiteY6" fmla="*/ 160 h 731520"/>
              <a:gd name="connsiteX7" fmla="*/ 23817 w 411480"/>
              <a:gd name="connsiteY7" fmla="*/ 20948 h 731520"/>
              <a:gd name="connsiteX8" fmla="*/ 1014 w 411480"/>
              <a:gd name="connsiteY8" fmla="*/ 275423 h 731520"/>
              <a:gd name="connsiteX9" fmla="*/ 160177 w 411480"/>
              <a:gd name="connsiteY9" fmla="*/ 495679 h 731520"/>
              <a:gd name="connsiteX10" fmla="*/ 160177 w 411480"/>
              <a:gd name="connsiteY10" fmla="*/ 663100 h 731520"/>
              <a:gd name="connsiteX11" fmla="*/ 103027 w 411480"/>
              <a:gd name="connsiteY11" fmla="*/ 663100 h 731520"/>
              <a:gd name="connsiteX12" fmla="*/ 45877 w 411480"/>
              <a:gd name="connsiteY12" fmla="*/ 720250 h 731520"/>
              <a:gd name="connsiteX13" fmla="*/ 57307 w 411480"/>
              <a:gd name="connsiteY13" fmla="*/ 731680 h 731520"/>
              <a:gd name="connsiteX14" fmla="*/ 354487 w 411480"/>
              <a:gd name="connsiteY14" fmla="*/ 731680 h 731520"/>
              <a:gd name="connsiteX15" fmla="*/ 365917 w 411480"/>
              <a:gd name="connsiteY15" fmla="*/ 720250 h 731520"/>
              <a:gd name="connsiteX16" fmla="*/ 308767 w 411480"/>
              <a:gd name="connsiteY16" fmla="*/ 663100 h 731520"/>
              <a:gd name="connsiteX17" fmla="*/ 88382 w 411480"/>
              <a:gd name="connsiteY17" fmla="*/ 68740 h 731520"/>
              <a:gd name="connsiteX18" fmla="*/ 323412 w 411480"/>
              <a:gd name="connsiteY18" fmla="*/ 68740 h 731520"/>
              <a:gd name="connsiteX19" fmla="*/ 333656 w 411480"/>
              <a:gd name="connsiteY19" fmla="*/ 183040 h 731520"/>
              <a:gd name="connsiteX20" fmla="*/ 78138 w 411480"/>
              <a:gd name="connsiteY20" fmla="*/ 183040 h 731520"/>
              <a:gd name="connsiteX21" fmla="*/ 88382 w 411480"/>
              <a:gd name="connsiteY21" fmla="*/ 68740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11480" h="731520">
                <a:moveTo>
                  <a:pt x="308767" y="663100"/>
                </a:moveTo>
                <a:lnTo>
                  <a:pt x="251617" y="663100"/>
                </a:lnTo>
                <a:lnTo>
                  <a:pt x="251617" y="495665"/>
                </a:lnTo>
                <a:cubicBezTo>
                  <a:pt x="349443" y="472962"/>
                  <a:pt x="420281" y="381493"/>
                  <a:pt x="410780" y="275409"/>
                </a:cubicBezTo>
                <a:lnTo>
                  <a:pt x="387991" y="20948"/>
                </a:lnTo>
                <a:cubicBezTo>
                  <a:pt x="386934" y="9175"/>
                  <a:pt x="377204" y="160"/>
                  <a:pt x="365545" y="160"/>
                </a:cubicBezTo>
                <a:lnTo>
                  <a:pt x="46248" y="160"/>
                </a:lnTo>
                <a:cubicBezTo>
                  <a:pt x="34604" y="160"/>
                  <a:pt x="24860" y="9175"/>
                  <a:pt x="23817" y="20948"/>
                </a:cubicBezTo>
                <a:lnTo>
                  <a:pt x="1014" y="275423"/>
                </a:lnTo>
                <a:cubicBezTo>
                  <a:pt x="-8487" y="381508"/>
                  <a:pt x="62350" y="472976"/>
                  <a:pt x="160177" y="495679"/>
                </a:cubicBezTo>
                <a:lnTo>
                  <a:pt x="160177" y="663100"/>
                </a:lnTo>
                <a:lnTo>
                  <a:pt x="103027" y="663100"/>
                </a:lnTo>
                <a:cubicBezTo>
                  <a:pt x="71466" y="663100"/>
                  <a:pt x="45877" y="688689"/>
                  <a:pt x="45877" y="720250"/>
                </a:cubicBezTo>
                <a:cubicBezTo>
                  <a:pt x="45877" y="726565"/>
                  <a:pt x="50992" y="731680"/>
                  <a:pt x="57307" y="731680"/>
                </a:cubicBezTo>
                <a:lnTo>
                  <a:pt x="354487" y="731680"/>
                </a:lnTo>
                <a:cubicBezTo>
                  <a:pt x="360802" y="731680"/>
                  <a:pt x="365917" y="726565"/>
                  <a:pt x="365917" y="720250"/>
                </a:cubicBezTo>
                <a:cubicBezTo>
                  <a:pt x="365917" y="688689"/>
                  <a:pt x="340328" y="663100"/>
                  <a:pt x="308767" y="663100"/>
                </a:cubicBezTo>
                <a:close/>
                <a:moveTo>
                  <a:pt x="88382" y="68740"/>
                </a:moveTo>
                <a:lnTo>
                  <a:pt x="323412" y="68740"/>
                </a:lnTo>
                <a:lnTo>
                  <a:pt x="333656" y="183040"/>
                </a:lnTo>
                <a:lnTo>
                  <a:pt x="78138" y="183040"/>
                </a:lnTo>
                <a:lnTo>
                  <a:pt x="88382" y="68740"/>
                </a:lnTo>
                <a:close/>
              </a:path>
            </a:pathLst>
          </a:custGeom>
          <a:solidFill>
            <a:srgbClr val="910830"/>
          </a:solidFill>
          <a:ln w="1422" cap="flat">
            <a:noFill/>
            <a:prstDash val="solid"/>
            <a:miter/>
          </a:ln>
        </p:spPr>
        <p:txBody>
          <a:bodyPr rtlCol="0" anchor="ctr"/>
          <a:lstStyle/>
          <a:p>
            <a:endParaRPr lang="en-GB"/>
          </a:p>
        </p:txBody>
      </p:sp>
      <p:sp>
        <p:nvSpPr>
          <p:cNvPr id="328" name="Grafik 324">
            <a:extLst>
              <a:ext uri="{FF2B5EF4-FFF2-40B4-BE49-F238E27FC236}">
                <a16:creationId xmlns:a16="http://schemas.microsoft.com/office/drawing/2014/main" id="{0B16DE32-5F41-4BA4-B5EC-87E5209D396E}"/>
              </a:ext>
            </a:extLst>
          </p:cNvPr>
          <p:cNvSpPr/>
          <p:nvPr/>
        </p:nvSpPr>
        <p:spPr>
          <a:xfrm>
            <a:off x="1622617" y="3522161"/>
            <a:ext cx="632506" cy="490851"/>
          </a:xfrm>
          <a:custGeom>
            <a:avLst/>
            <a:gdLst>
              <a:gd name="connsiteX0" fmla="*/ 805975 w 822960"/>
              <a:gd name="connsiteY0" fmla="*/ 227766 h 638651"/>
              <a:gd name="connsiteX1" fmla="*/ 823120 w 822960"/>
              <a:gd name="connsiteY1" fmla="*/ 210621 h 638651"/>
              <a:gd name="connsiteX2" fmla="*/ 823120 w 822960"/>
              <a:gd name="connsiteY2" fmla="*/ 153471 h 638651"/>
              <a:gd name="connsiteX3" fmla="*/ 805975 w 822960"/>
              <a:gd name="connsiteY3" fmla="*/ 136326 h 638651"/>
              <a:gd name="connsiteX4" fmla="*/ 737355 w 822960"/>
              <a:gd name="connsiteY4" fmla="*/ 136326 h 638651"/>
              <a:gd name="connsiteX5" fmla="*/ 763890 w 822960"/>
              <a:gd name="connsiteY5" fmla="*/ 21154 h 638651"/>
              <a:gd name="connsiteX6" fmla="*/ 747183 w 822960"/>
              <a:gd name="connsiteY6" fmla="*/ 160 h 638651"/>
              <a:gd name="connsiteX7" fmla="*/ 681308 w 822960"/>
              <a:gd name="connsiteY7" fmla="*/ 160 h 638651"/>
              <a:gd name="connsiteX8" fmla="*/ 664540 w 822960"/>
              <a:gd name="connsiteY8" fmla="*/ 13733 h 638651"/>
              <a:gd name="connsiteX9" fmla="*/ 644141 w 822960"/>
              <a:gd name="connsiteY9" fmla="*/ 136326 h 638651"/>
              <a:gd name="connsiteX10" fmla="*/ 487134 w 822960"/>
              <a:gd name="connsiteY10" fmla="*/ 136326 h 638651"/>
              <a:gd name="connsiteX11" fmla="*/ 458952 w 822960"/>
              <a:gd name="connsiteY11" fmla="*/ 13472 h 638651"/>
              <a:gd name="connsiteX12" fmla="*/ 442241 w 822960"/>
              <a:gd name="connsiteY12" fmla="*/ 160 h 638651"/>
              <a:gd name="connsiteX13" fmla="*/ 379393 w 822960"/>
              <a:gd name="connsiteY13" fmla="*/ 160 h 638651"/>
              <a:gd name="connsiteX14" fmla="*/ 362695 w 822960"/>
              <a:gd name="connsiteY14" fmla="*/ 13415 h 638651"/>
              <a:gd name="connsiteX15" fmla="*/ 334053 w 822960"/>
              <a:gd name="connsiteY15" fmla="*/ 136326 h 638651"/>
              <a:gd name="connsiteX16" fmla="*/ 178718 w 822960"/>
              <a:gd name="connsiteY16" fmla="*/ 136326 h 638651"/>
              <a:gd name="connsiteX17" fmla="*/ 153751 w 822960"/>
              <a:gd name="connsiteY17" fmla="*/ 13880 h 638651"/>
              <a:gd name="connsiteX18" fmla="*/ 136951 w 822960"/>
              <a:gd name="connsiteY18" fmla="*/ 161 h 638651"/>
              <a:gd name="connsiteX19" fmla="*/ 76781 w 822960"/>
              <a:gd name="connsiteY19" fmla="*/ 161 h 638651"/>
              <a:gd name="connsiteX20" fmla="*/ 60052 w 822960"/>
              <a:gd name="connsiteY20" fmla="*/ 21055 h 638651"/>
              <a:gd name="connsiteX21" fmla="*/ 85885 w 822960"/>
              <a:gd name="connsiteY21" fmla="*/ 136326 h 638651"/>
              <a:gd name="connsiteX22" fmla="*/ 17305 w 822960"/>
              <a:gd name="connsiteY22" fmla="*/ 136326 h 638651"/>
              <a:gd name="connsiteX23" fmla="*/ 160 w 822960"/>
              <a:gd name="connsiteY23" fmla="*/ 153471 h 638651"/>
              <a:gd name="connsiteX24" fmla="*/ 160 w 822960"/>
              <a:gd name="connsiteY24" fmla="*/ 210621 h 638651"/>
              <a:gd name="connsiteX25" fmla="*/ 17305 w 822960"/>
              <a:gd name="connsiteY25" fmla="*/ 227766 h 638651"/>
              <a:gd name="connsiteX26" fmla="*/ 106376 w 822960"/>
              <a:gd name="connsiteY26" fmla="*/ 227766 h 638651"/>
              <a:gd name="connsiteX27" fmla="*/ 116622 w 822960"/>
              <a:gd name="connsiteY27" fmla="*/ 273486 h 638651"/>
              <a:gd name="connsiteX28" fmla="*/ 17305 w 822960"/>
              <a:gd name="connsiteY28" fmla="*/ 273486 h 638651"/>
              <a:gd name="connsiteX29" fmla="*/ 160 w 822960"/>
              <a:gd name="connsiteY29" fmla="*/ 290631 h 638651"/>
              <a:gd name="connsiteX30" fmla="*/ 160 w 822960"/>
              <a:gd name="connsiteY30" fmla="*/ 347781 h 638651"/>
              <a:gd name="connsiteX31" fmla="*/ 17305 w 822960"/>
              <a:gd name="connsiteY31" fmla="*/ 364926 h 638651"/>
              <a:gd name="connsiteX32" fmla="*/ 137114 w 822960"/>
              <a:gd name="connsiteY32" fmla="*/ 364926 h 638651"/>
              <a:gd name="connsiteX33" fmla="*/ 195589 w 822960"/>
              <a:gd name="connsiteY33" fmla="*/ 625850 h 638651"/>
              <a:gd name="connsiteX34" fmla="*/ 212318 w 822960"/>
              <a:gd name="connsiteY34" fmla="*/ 639246 h 638651"/>
              <a:gd name="connsiteX35" fmla="*/ 293424 w 822960"/>
              <a:gd name="connsiteY35" fmla="*/ 639246 h 638651"/>
              <a:gd name="connsiteX36" fmla="*/ 310124 w 822960"/>
              <a:gd name="connsiteY36" fmla="*/ 625975 h 638651"/>
              <a:gd name="connsiteX37" fmla="*/ 370685 w 822960"/>
              <a:gd name="connsiteY37" fmla="*/ 364926 h 638651"/>
              <a:gd name="connsiteX38" fmla="*/ 449389 w 822960"/>
              <a:gd name="connsiteY38" fmla="*/ 364926 h 638651"/>
              <a:gd name="connsiteX39" fmla="*/ 509948 w 822960"/>
              <a:gd name="connsiteY39" fmla="*/ 625975 h 638651"/>
              <a:gd name="connsiteX40" fmla="*/ 526649 w 822960"/>
              <a:gd name="connsiteY40" fmla="*/ 639246 h 638651"/>
              <a:gd name="connsiteX41" fmla="*/ 607839 w 822960"/>
              <a:gd name="connsiteY41" fmla="*/ 639246 h 638651"/>
              <a:gd name="connsiteX42" fmla="*/ 624547 w 822960"/>
              <a:gd name="connsiteY42" fmla="*/ 625950 h 638651"/>
              <a:gd name="connsiteX43" fmla="*/ 684686 w 822960"/>
              <a:gd name="connsiteY43" fmla="*/ 364926 h 638651"/>
              <a:gd name="connsiteX44" fmla="*/ 805975 w 822960"/>
              <a:gd name="connsiteY44" fmla="*/ 364926 h 638651"/>
              <a:gd name="connsiteX45" fmla="*/ 823120 w 822960"/>
              <a:gd name="connsiteY45" fmla="*/ 347781 h 638651"/>
              <a:gd name="connsiteX46" fmla="*/ 823120 w 822960"/>
              <a:gd name="connsiteY46" fmla="*/ 290631 h 638651"/>
              <a:gd name="connsiteX47" fmla="*/ 805975 w 822960"/>
              <a:gd name="connsiteY47" fmla="*/ 273486 h 638651"/>
              <a:gd name="connsiteX48" fmla="*/ 705754 w 822960"/>
              <a:gd name="connsiteY48" fmla="*/ 273486 h 638651"/>
              <a:gd name="connsiteX49" fmla="*/ 716288 w 822960"/>
              <a:gd name="connsiteY49" fmla="*/ 227766 h 638651"/>
              <a:gd name="connsiteX50" fmla="*/ 805975 w 822960"/>
              <a:gd name="connsiteY50" fmla="*/ 227766 h 638651"/>
              <a:gd name="connsiteX51" fmla="*/ 197362 w 822960"/>
              <a:gd name="connsiteY51" fmla="*/ 227766 h 638651"/>
              <a:gd name="connsiteX52" fmla="*/ 312743 w 822960"/>
              <a:gd name="connsiteY52" fmla="*/ 227766 h 638651"/>
              <a:gd name="connsiteX53" fmla="*/ 302089 w 822960"/>
              <a:gd name="connsiteY53" fmla="*/ 273486 h 638651"/>
              <a:gd name="connsiteX54" fmla="*/ 206683 w 822960"/>
              <a:gd name="connsiteY54" fmla="*/ 273486 h 638651"/>
              <a:gd name="connsiteX55" fmla="*/ 197362 w 822960"/>
              <a:gd name="connsiteY55" fmla="*/ 227766 h 638651"/>
              <a:gd name="connsiteX56" fmla="*/ 262793 w 822960"/>
              <a:gd name="connsiteY56" fmla="*/ 442120 h 638651"/>
              <a:gd name="connsiteX57" fmla="*/ 252333 w 822960"/>
              <a:gd name="connsiteY57" fmla="*/ 509628 h 638651"/>
              <a:gd name="connsiteX58" fmla="*/ 250724 w 822960"/>
              <a:gd name="connsiteY58" fmla="*/ 509628 h 638651"/>
              <a:gd name="connsiteX59" fmla="*/ 241069 w 822960"/>
              <a:gd name="connsiteY59" fmla="*/ 442120 h 638651"/>
              <a:gd name="connsiteX60" fmla="*/ 225330 w 822960"/>
              <a:gd name="connsiteY60" fmla="*/ 364926 h 638651"/>
              <a:gd name="connsiteX61" fmla="*/ 280782 w 822960"/>
              <a:gd name="connsiteY61" fmla="*/ 364926 h 638651"/>
              <a:gd name="connsiteX62" fmla="*/ 262793 w 822960"/>
              <a:gd name="connsiteY62" fmla="*/ 442120 h 638651"/>
              <a:gd name="connsiteX63" fmla="*/ 391898 w 822960"/>
              <a:gd name="connsiteY63" fmla="*/ 273486 h 638651"/>
              <a:gd name="connsiteX64" fmla="*/ 394749 w 822960"/>
              <a:gd name="connsiteY64" fmla="*/ 261195 h 638651"/>
              <a:gd name="connsiteX65" fmla="*/ 401612 w 822960"/>
              <a:gd name="connsiteY65" fmla="*/ 227766 h 638651"/>
              <a:gd name="connsiteX66" fmla="*/ 418462 w 822960"/>
              <a:gd name="connsiteY66" fmla="*/ 227766 h 638651"/>
              <a:gd name="connsiteX67" fmla="*/ 425325 w 822960"/>
              <a:gd name="connsiteY67" fmla="*/ 261195 h 638651"/>
              <a:gd name="connsiteX68" fmla="*/ 428176 w 822960"/>
              <a:gd name="connsiteY68" fmla="*/ 273486 h 638651"/>
              <a:gd name="connsiteX69" fmla="*/ 391898 w 822960"/>
              <a:gd name="connsiteY69" fmla="*/ 273486 h 638651"/>
              <a:gd name="connsiteX70" fmla="*/ 579005 w 822960"/>
              <a:gd name="connsiteY70" fmla="*/ 442120 h 638651"/>
              <a:gd name="connsiteX71" fmla="*/ 569350 w 822960"/>
              <a:gd name="connsiteY71" fmla="*/ 509628 h 638651"/>
              <a:gd name="connsiteX72" fmla="*/ 567741 w 822960"/>
              <a:gd name="connsiteY72" fmla="*/ 509628 h 638651"/>
              <a:gd name="connsiteX73" fmla="*/ 557281 w 822960"/>
              <a:gd name="connsiteY73" fmla="*/ 442120 h 638651"/>
              <a:gd name="connsiteX74" fmla="*/ 539573 w 822960"/>
              <a:gd name="connsiteY74" fmla="*/ 364926 h 638651"/>
              <a:gd name="connsiteX75" fmla="*/ 595447 w 822960"/>
              <a:gd name="connsiteY75" fmla="*/ 364926 h 638651"/>
              <a:gd name="connsiteX76" fmla="*/ 579005 w 822960"/>
              <a:gd name="connsiteY76" fmla="*/ 442120 h 638651"/>
              <a:gd name="connsiteX77" fmla="*/ 614924 w 822960"/>
              <a:gd name="connsiteY77" fmla="*/ 273486 h 638651"/>
              <a:gd name="connsiteX78" fmla="*/ 518598 w 822960"/>
              <a:gd name="connsiteY78" fmla="*/ 273486 h 638651"/>
              <a:gd name="connsiteX79" fmla="*/ 508111 w 822960"/>
              <a:gd name="connsiteY79" fmla="*/ 227766 h 638651"/>
              <a:gd name="connsiteX80" fmla="*/ 624664 w 822960"/>
              <a:gd name="connsiteY80" fmla="*/ 227766 h 638651"/>
              <a:gd name="connsiteX81" fmla="*/ 614924 w 822960"/>
              <a:gd name="connsiteY81" fmla="*/ 273486 h 638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822960" h="638651">
                <a:moveTo>
                  <a:pt x="805975" y="227766"/>
                </a:moveTo>
                <a:cubicBezTo>
                  <a:pt x="815443" y="227766"/>
                  <a:pt x="823120" y="220089"/>
                  <a:pt x="823120" y="210621"/>
                </a:cubicBezTo>
                <a:lnTo>
                  <a:pt x="823120" y="153471"/>
                </a:lnTo>
                <a:cubicBezTo>
                  <a:pt x="823120" y="144002"/>
                  <a:pt x="815443" y="136326"/>
                  <a:pt x="805975" y="136326"/>
                </a:cubicBezTo>
                <a:lnTo>
                  <a:pt x="737355" y="136326"/>
                </a:lnTo>
                <a:lnTo>
                  <a:pt x="763890" y="21154"/>
                </a:lnTo>
                <a:cubicBezTo>
                  <a:pt x="766364" y="10413"/>
                  <a:pt x="758206" y="160"/>
                  <a:pt x="747183" y="160"/>
                </a:cubicBezTo>
                <a:lnTo>
                  <a:pt x="681308" y="160"/>
                </a:lnTo>
                <a:cubicBezTo>
                  <a:pt x="673216" y="159"/>
                  <a:pt x="666225" y="5818"/>
                  <a:pt x="664540" y="13733"/>
                </a:cubicBezTo>
                <a:lnTo>
                  <a:pt x="644141" y="136326"/>
                </a:lnTo>
                <a:lnTo>
                  <a:pt x="487134" y="136326"/>
                </a:lnTo>
                <a:lnTo>
                  <a:pt x="458952" y="13472"/>
                </a:lnTo>
                <a:cubicBezTo>
                  <a:pt x="457165" y="5682"/>
                  <a:pt x="450233" y="160"/>
                  <a:pt x="442241" y="160"/>
                </a:cubicBezTo>
                <a:lnTo>
                  <a:pt x="379393" y="160"/>
                </a:lnTo>
                <a:cubicBezTo>
                  <a:pt x="371423" y="160"/>
                  <a:pt x="364504" y="5652"/>
                  <a:pt x="362695" y="13415"/>
                </a:cubicBezTo>
                <a:lnTo>
                  <a:pt x="334053" y="136326"/>
                </a:lnTo>
                <a:lnTo>
                  <a:pt x="178718" y="136326"/>
                </a:lnTo>
                <a:lnTo>
                  <a:pt x="153751" y="13880"/>
                </a:lnTo>
                <a:cubicBezTo>
                  <a:pt x="152122" y="5896"/>
                  <a:pt x="145100" y="161"/>
                  <a:pt x="136951" y="161"/>
                </a:cubicBezTo>
                <a:lnTo>
                  <a:pt x="76781" y="161"/>
                </a:lnTo>
                <a:cubicBezTo>
                  <a:pt x="65800" y="161"/>
                  <a:pt x="57650" y="10340"/>
                  <a:pt x="60052" y="21055"/>
                </a:cubicBezTo>
                <a:lnTo>
                  <a:pt x="85885" y="136326"/>
                </a:lnTo>
                <a:lnTo>
                  <a:pt x="17305" y="136326"/>
                </a:lnTo>
                <a:cubicBezTo>
                  <a:pt x="7837" y="136326"/>
                  <a:pt x="160" y="144002"/>
                  <a:pt x="160" y="153471"/>
                </a:cubicBezTo>
                <a:lnTo>
                  <a:pt x="160" y="210621"/>
                </a:lnTo>
                <a:cubicBezTo>
                  <a:pt x="160" y="220089"/>
                  <a:pt x="7837" y="227766"/>
                  <a:pt x="17305" y="227766"/>
                </a:cubicBezTo>
                <a:lnTo>
                  <a:pt x="106376" y="227766"/>
                </a:lnTo>
                <a:lnTo>
                  <a:pt x="116622" y="273486"/>
                </a:lnTo>
                <a:lnTo>
                  <a:pt x="17305" y="273486"/>
                </a:lnTo>
                <a:cubicBezTo>
                  <a:pt x="7837" y="273486"/>
                  <a:pt x="160" y="281162"/>
                  <a:pt x="160" y="290631"/>
                </a:cubicBezTo>
                <a:lnTo>
                  <a:pt x="160" y="347781"/>
                </a:lnTo>
                <a:cubicBezTo>
                  <a:pt x="160" y="357249"/>
                  <a:pt x="7837" y="364926"/>
                  <a:pt x="17305" y="364926"/>
                </a:cubicBezTo>
                <a:lnTo>
                  <a:pt x="137114" y="364926"/>
                </a:lnTo>
                <a:lnTo>
                  <a:pt x="195589" y="625850"/>
                </a:lnTo>
                <a:cubicBezTo>
                  <a:pt x="197343" y="633680"/>
                  <a:pt x="204294" y="639245"/>
                  <a:pt x="212318" y="639246"/>
                </a:cubicBezTo>
                <a:lnTo>
                  <a:pt x="293424" y="639246"/>
                </a:lnTo>
                <a:cubicBezTo>
                  <a:pt x="301401" y="639246"/>
                  <a:pt x="308323" y="633745"/>
                  <a:pt x="310124" y="625975"/>
                </a:cubicBezTo>
                <a:lnTo>
                  <a:pt x="370685" y="364926"/>
                </a:lnTo>
                <a:lnTo>
                  <a:pt x="449389" y="364926"/>
                </a:lnTo>
                <a:lnTo>
                  <a:pt x="509948" y="625975"/>
                </a:lnTo>
                <a:cubicBezTo>
                  <a:pt x="511751" y="633745"/>
                  <a:pt x="518673" y="639245"/>
                  <a:pt x="526649" y="639246"/>
                </a:cubicBezTo>
                <a:lnTo>
                  <a:pt x="607839" y="639246"/>
                </a:lnTo>
                <a:cubicBezTo>
                  <a:pt x="615825" y="639246"/>
                  <a:pt x="622754" y="633732"/>
                  <a:pt x="624547" y="625950"/>
                </a:cubicBezTo>
                <a:lnTo>
                  <a:pt x="684686" y="364926"/>
                </a:lnTo>
                <a:lnTo>
                  <a:pt x="805975" y="364926"/>
                </a:lnTo>
                <a:cubicBezTo>
                  <a:pt x="815443" y="364926"/>
                  <a:pt x="823120" y="357249"/>
                  <a:pt x="823120" y="347781"/>
                </a:cubicBezTo>
                <a:lnTo>
                  <a:pt x="823120" y="290631"/>
                </a:lnTo>
                <a:cubicBezTo>
                  <a:pt x="823120" y="281162"/>
                  <a:pt x="815443" y="273486"/>
                  <a:pt x="805975" y="273486"/>
                </a:cubicBezTo>
                <a:lnTo>
                  <a:pt x="705754" y="273486"/>
                </a:lnTo>
                <a:lnTo>
                  <a:pt x="716288" y="227766"/>
                </a:lnTo>
                <a:lnTo>
                  <a:pt x="805975" y="227766"/>
                </a:lnTo>
                <a:close/>
                <a:moveTo>
                  <a:pt x="197362" y="227766"/>
                </a:moveTo>
                <a:lnTo>
                  <a:pt x="312743" y="227766"/>
                </a:lnTo>
                <a:lnTo>
                  <a:pt x="302089" y="273486"/>
                </a:lnTo>
                <a:lnTo>
                  <a:pt x="206683" y="273486"/>
                </a:lnTo>
                <a:lnTo>
                  <a:pt x="197362" y="227766"/>
                </a:lnTo>
                <a:close/>
                <a:moveTo>
                  <a:pt x="262793" y="442120"/>
                </a:moveTo>
                <a:cubicBezTo>
                  <a:pt x="253943" y="479026"/>
                  <a:pt x="253137" y="509628"/>
                  <a:pt x="252333" y="509628"/>
                </a:cubicBezTo>
                <a:lnTo>
                  <a:pt x="250724" y="509628"/>
                </a:lnTo>
                <a:cubicBezTo>
                  <a:pt x="250724" y="509628"/>
                  <a:pt x="248311" y="478124"/>
                  <a:pt x="241069" y="442120"/>
                </a:cubicBezTo>
                <a:lnTo>
                  <a:pt x="225330" y="364926"/>
                </a:lnTo>
                <a:lnTo>
                  <a:pt x="280782" y="364926"/>
                </a:lnTo>
                <a:lnTo>
                  <a:pt x="262793" y="442120"/>
                </a:lnTo>
                <a:close/>
                <a:moveTo>
                  <a:pt x="391898" y="273486"/>
                </a:moveTo>
                <a:lnTo>
                  <a:pt x="394749" y="261195"/>
                </a:lnTo>
                <a:cubicBezTo>
                  <a:pt x="397401" y="249820"/>
                  <a:pt x="399689" y="238381"/>
                  <a:pt x="401612" y="227766"/>
                </a:cubicBezTo>
                <a:lnTo>
                  <a:pt x="418462" y="227766"/>
                </a:lnTo>
                <a:cubicBezTo>
                  <a:pt x="420387" y="238381"/>
                  <a:pt x="422673" y="249820"/>
                  <a:pt x="425325" y="261195"/>
                </a:cubicBezTo>
                <a:lnTo>
                  <a:pt x="428176" y="273486"/>
                </a:lnTo>
                <a:lnTo>
                  <a:pt x="391898" y="273486"/>
                </a:lnTo>
                <a:close/>
                <a:moveTo>
                  <a:pt x="579005" y="442120"/>
                </a:moveTo>
                <a:cubicBezTo>
                  <a:pt x="571764" y="478124"/>
                  <a:pt x="569350" y="509628"/>
                  <a:pt x="569350" y="509628"/>
                </a:cubicBezTo>
                <a:lnTo>
                  <a:pt x="567741" y="509628"/>
                </a:lnTo>
                <a:cubicBezTo>
                  <a:pt x="566937" y="509628"/>
                  <a:pt x="566132" y="479024"/>
                  <a:pt x="557281" y="442120"/>
                </a:cubicBezTo>
                <a:lnTo>
                  <a:pt x="539573" y="364926"/>
                </a:lnTo>
                <a:lnTo>
                  <a:pt x="595447" y="364926"/>
                </a:lnTo>
                <a:lnTo>
                  <a:pt x="579005" y="442120"/>
                </a:lnTo>
                <a:close/>
                <a:moveTo>
                  <a:pt x="614924" y="273486"/>
                </a:moveTo>
                <a:lnTo>
                  <a:pt x="518598" y="273486"/>
                </a:lnTo>
                <a:lnTo>
                  <a:pt x="508111" y="227766"/>
                </a:lnTo>
                <a:lnTo>
                  <a:pt x="624664" y="227766"/>
                </a:lnTo>
                <a:lnTo>
                  <a:pt x="614924" y="273486"/>
                </a:lnTo>
                <a:close/>
              </a:path>
            </a:pathLst>
          </a:custGeom>
          <a:solidFill>
            <a:srgbClr val="910830"/>
          </a:solidFill>
          <a:ln w="1422" cap="flat">
            <a:noFill/>
            <a:prstDash val="solid"/>
            <a:miter/>
          </a:ln>
        </p:spPr>
        <p:txBody>
          <a:bodyPr rtlCol="0" anchor="ctr"/>
          <a:lstStyle/>
          <a:p>
            <a:endParaRPr lang="en-GB"/>
          </a:p>
        </p:txBody>
      </p:sp>
      <p:sp>
        <p:nvSpPr>
          <p:cNvPr id="329" name="Grafik 325">
            <a:extLst>
              <a:ext uri="{FF2B5EF4-FFF2-40B4-BE49-F238E27FC236}">
                <a16:creationId xmlns:a16="http://schemas.microsoft.com/office/drawing/2014/main" id="{450EB6F4-450D-4E6D-AB1F-9011397D2A1A}"/>
              </a:ext>
            </a:extLst>
          </p:cNvPr>
          <p:cNvSpPr/>
          <p:nvPr/>
        </p:nvSpPr>
        <p:spPr>
          <a:xfrm>
            <a:off x="6878858" y="3486260"/>
            <a:ext cx="562228" cy="562228"/>
          </a:xfrm>
          <a:custGeom>
            <a:avLst/>
            <a:gdLst>
              <a:gd name="connsiteX0" fmla="*/ 725582 w 731520"/>
              <a:gd name="connsiteY0" fmla="*/ 156034 h 731520"/>
              <a:gd name="connsiteX1" fmla="*/ 696835 w 731520"/>
              <a:gd name="connsiteY1" fmla="*/ 148161 h 731520"/>
              <a:gd name="connsiteX2" fmla="*/ 590594 w 731520"/>
              <a:gd name="connsiteY2" fmla="*/ 254403 h 731520"/>
              <a:gd name="connsiteX3" fmla="*/ 493610 w 731520"/>
              <a:gd name="connsiteY3" fmla="*/ 238244 h 731520"/>
              <a:gd name="connsiteX4" fmla="*/ 477451 w 731520"/>
              <a:gd name="connsiteY4" fmla="*/ 141260 h 731520"/>
              <a:gd name="connsiteX5" fmla="*/ 583693 w 731520"/>
              <a:gd name="connsiteY5" fmla="*/ 35018 h 731520"/>
              <a:gd name="connsiteX6" fmla="*/ 575606 w 731520"/>
              <a:gd name="connsiteY6" fmla="*/ 6215 h 731520"/>
              <a:gd name="connsiteX7" fmla="*/ 380467 w 731520"/>
              <a:gd name="connsiteY7" fmla="*/ 60407 h 731520"/>
              <a:gd name="connsiteX8" fmla="*/ 331818 w 731520"/>
              <a:gd name="connsiteY8" fmla="*/ 270719 h 731520"/>
              <a:gd name="connsiteX9" fmla="*/ 26937 w 731520"/>
              <a:gd name="connsiteY9" fmla="*/ 575600 h 731520"/>
              <a:gd name="connsiteX10" fmla="*/ 26937 w 731520"/>
              <a:gd name="connsiteY10" fmla="*/ 704902 h 731520"/>
              <a:gd name="connsiteX11" fmla="*/ 156239 w 731520"/>
              <a:gd name="connsiteY11" fmla="*/ 704902 h 731520"/>
              <a:gd name="connsiteX12" fmla="*/ 460863 w 731520"/>
              <a:gd name="connsiteY12" fmla="*/ 400278 h 731520"/>
              <a:gd name="connsiteX13" fmla="*/ 671418 w 731520"/>
              <a:gd name="connsiteY13" fmla="*/ 351387 h 731520"/>
              <a:gd name="connsiteX14" fmla="*/ 725582 w 731520"/>
              <a:gd name="connsiteY14" fmla="*/ 156034 h 731520"/>
              <a:gd name="connsiteX15" fmla="*/ 91603 w 731520"/>
              <a:gd name="connsiteY15" fmla="*/ 674527 h 731520"/>
              <a:gd name="connsiteX16" fmla="*/ 57313 w 731520"/>
              <a:gd name="connsiteY16" fmla="*/ 640237 h 731520"/>
              <a:gd name="connsiteX17" fmla="*/ 91603 w 731520"/>
              <a:gd name="connsiteY17" fmla="*/ 605947 h 731520"/>
              <a:gd name="connsiteX18" fmla="*/ 125893 w 731520"/>
              <a:gd name="connsiteY18" fmla="*/ 640237 h 731520"/>
              <a:gd name="connsiteX19" fmla="*/ 91603 w 731520"/>
              <a:gd name="connsiteY19" fmla="*/ 674527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1520" h="731520">
                <a:moveTo>
                  <a:pt x="725582" y="156034"/>
                </a:moveTo>
                <a:cubicBezTo>
                  <a:pt x="722381" y="143132"/>
                  <a:pt x="706237" y="138760"/>
                  <a:pt x="696835" y="148161"/>
                </a:cubicBezTo>
                <a:lnTo>
                  <a:pt x="590594" y="254403"/>
                </a:lnTo>
                <a:lnTo>
                  <a:pt x="493610" y="238244"/>
                </a:lnTo>
                <a:lnTo>
                  <a:pt x="477451" y="141260"/>
                </a:lnTo>
                <a:lnTo>
                  <a:pt x="583693" y="35018"/>
                </a:lnTo>
                <a:cubicBezTo>
                  <a:pt x="593151" y="25560"/>
                  <a:pt x="588593" y="9444"/>
                  <a:pt x="575606" y="6215"/>
                </a:cubicBezTo>
                <a:cubicBezTo>
                  <a:pt x="507912" y="-10559"/>
                  <a:pt x="433374" y="7515"/>
                  <a:pt x="380467" y="60407"/>
                </a:cubicBezTo>
                <a:cubicBezTo>
                  <a:pt x="323832" y="117043"/>
                  <a:pt x="308244" y="199139"/>
                  <a:pt x="331818" y="270719"/>
                </a:cubicBezTo>
                <a:lnTo>
                  <a:pt x="26937" y="575600"/>
                </a:lnTo>
                <a:cubicBezTo>
                  <a:pt x="-8767" y="611305"/>
                  <a:pt x="-8767" y="669198"/>
                  <a:pt x="26937" y="704902"/>
                </a:cubicBezTo>
                <a:cubicBezTo>
                  <a:pt x="62642" y="740607"/>
                  <a:pt x="120535" y="740607"/>
                  <a:pt x="156239" y="704902"/>
                </a:cubicBezTo>
                <a:lnTo>
                  <a:pt x="460863" y="400278"/>
                </a:lnTo>
                <a:cubicBezTo>
                  <a:pt x="532472" y="424153"/>
                  <a:pt x="614411" y="408394"/>
                  <a:pt x="671418" y="351387"/>
                </a:cubicBezTo>
                <a:cubicBezTo>
                  <a:pt x="724382" y="298423"/>
                  <a:pt x="742427" y="223771"/>
                  <a:pt x="725582" y="156034"/>
                </a:cubicBezTo>
                <a:close/>
                <a:moveTo>
                  <a:pt x="91603" y="674527"/>
                </a:moveTo>
                <a:cubicBezTo>
                  <a:pt x="72672" y="674527"/>
                  <a:pt x="57313" y="659168"/>
                  <a:pt x="57313" y="640237"/>
                </a:cubicBezTo>
                <a:cubicBezTo>
                  <a:pt x="57313" y="621292"/>
                  <a:pt x="72672" y="605947"/>
                  <a:pt x="91603" y="605947"/>
                </a:cubicBezTo>
                <a:cubicBezTo>
                  <a:pt x="110534" y="605947"/>
                  <a:pt x="125893" y="621292"/>
                  <a:pt x="125893" y="640237"/>
                </a:cubicBezTo>
                <a:cubicBezTo>
                  <a:pt x="125893" y="659168"/>
                  <a:pt x="110534" y="674527"/>
                  <a:pt x="91603" y="674527"/>
                </a:cubicBezTo>
                <a:close/>
              </a:path>
            </a:pathLst>
          </a:custGeom>
          <a:solidFill>
            <a:srgbClr val="910830"/>
          </a:solidFill>
          <a:ln w="1414" cap="flat">
            <a:noFill/>
            <a:prstDash val="solid"/>
            <a:miter/>
          </a:ln>
        </p:spPr>
        <p:txBody>
          <a:bodyPr rtlCol="0" anchor="ctr"/>
          <a:lstStyle/>
          <a:p>
            <a:endParaRPr lang="en-GB"/>
          </a:p>
        </p:txBody>
      </p:sp>
      <p:sp>
        <p:nvSpPr>
          <p:cNvPr id="330" name="Grafik 326">
            <a:extLst>
              <a:ext uri="{FF2B5EF4-FFF2-40B4-BE49-F238E27FC236}">
                <a16:creationId xmlns:a16="http://schemas.microsoft.com/office/drawing/2014/main" id="{6DCC11BF-1034-43C3-811C-E34672C581F7}"/>
              </a:ext>
            </a:extLst>
          </p:cNvPr>
          <p:cNvSpPr/>
          <p:nvPr/>
        </p:nvSpPr>
        <p:spPr>
          <a:xfrm>
            <a:off x="741208" y="3486257"/>
            <a:ext cx="702785" cy="562228"/>
          </a:xfrm>
          <a:custGeom>
            <a:avLst/>
            <a:gdLst>
              <a:gd name="connsiteX0" fmla="*/ 343061 w 914400"/>
              <a:gd name="connsiteY0" fmla="*/ 548801 h 731520"/>
              <a:gd name="connsiteX1" fmla="*/ 320201 w 914400"/>
              <a:gd name="connsiteY1" fmla="*/ 571661 h 731520"/>
              <a:gd name="connsiteX2" fmla="*/ 343061 w 914400"/>
              <a:gd name="connsiteY2" fmla="*/ 594521 h 731520"/>
              <a:gd name="connsiteX3" fmla="*/ 365921 w 914400"/>
              <a:gd name="connsiteY3" fmla="*/ 571661 h 731520"/>
              <a:gd name="connsiteX4" fmla="*/ 343061 w 914400"/>
              <a:gd name="connsiteY4" fmla="*/ 548801 h 731520"/>
              <a:gd name="connsiteX5" fmla="*/ 571661 w 914400"/>
              <a:gd name="connsiteY5" fmla="*/ 594521 h 731520"/>
              <a:gd name="connsiteX6" fmla="*/ 594521 w 914400"/>
              <a:gd name="connsiteY6" fmla="*/ 571661 h 731520"/>
              <a:gd name="connsiteX7" fmla="*/ 571661 w 914400"/>
              <a:gd name="connsiteY7" fmla="*/ 548801 h 731520"/>
              <a:gd name="connsiteX8" fmla="*/ 548801 w 914400"/>
              <a:gd name="connsiteY8" fmla="*/ 571661 h 731520"/>
              <a:gd name="connsiteX9" fmla="*/ 571661 w 914400"/>
              <a:gd name="connsiteY9" fmla="*/ 594521 h 731520"/>
              <a:gd name="connsiteX10" fmla="*/ 891701 w 914400"/>
              <a:gd name="connsiteY10" fmla="*/ 161 h 731520"/>
              <a:gd name="connsiteX11" fmla="*/ 23021 w 914400"/>
              <a:gd name="connsiteY11" fmla="*/ 161 h 731520"/>
              <a:gd name="connsiteX12" fmla="*/ 161 w 914400"/>
              <a:gd name="connsiteY12" fmla="*/ 23021 h 731520"/>
              <a:gd name="connsiteX13" fmla="*/ 161 w 914400"/>
              <a:gd name="connsiteY13" fmla="*/ 68741 h 731520"/>
              <a:gd name="connsiteX14" fmla="*/ 23021 w 914400"/>
              <a:gd name="connsiteY14" fmla="*/ 91601 h 731520"/>
              <a:gd name="connsiteX15" fmla="*/ 891701 w 914400"/>
              <a:gd name="connsiteY15" fmla="*/ 91601 h 731520"/>
              <a:gd name="connsiteX16" fmla="*/ 914561 w 914400"/>
              <a:gd name="connsiteY16" fmla="*/ 68741 h 731520"/>
              <a:gd name="connsiteX17" fmla="*/ 914561 w 914400"/>
              <a:gd name="connsiteY17" fmla="*/ 23021 h 731520"/>
              <a:gd name="connsiteX18" fmla="*/ 891701 w 914400"/>
              <a:gd name="connsiteY18" fmla="*/ 161 h 731520"/>
              <a:gd name="connsiteX19" fmla="*/ 891701 w 914400"/>
              <a:gd name="connsiteY19" fmla="*/ 640241 h 731520"/>
              <a:gd name="connsiteX20" fmla="*/ 823121 w 914400"/>
              <a:gd name="connsiteY20" fmla="*/ 640241 h 731520"/>
              <a:gd name="connsiteX21" fmla="*/ 823121 w 914400"/>
              <a:gd name="connsiteY21" fmla="*/ 137321 h 731520"/>
              <a:gd name="connsiteX22" fmla="*/ 91601 w 914400"/>
              <a:gd name="connsiteY22" fmla="*/ 137321 h 731520"/>
              <a:gd name="connsiteX23" fmla="*/ 91601 w 914400"/>
              <a:gd name="connsiteY23" fmla="*/ 640241 h 731520"/>
              <a:gd name="connsiteX24" fmla="*/ 23021 w 914400"/>
              <a:gd name="connsiteY24" fmla="*/ 640241 h 731520"/>
              <a:gd name="connsiteX25" fmla="*/ 161 w 914400"/>
              <a:gd name="connsiteY25" fmla="*/ 663101 h 731520"/>
              <a:gd name="connsiteX26" fmla="*/ 161 w 914400"/>
              <a:gd name="connsiteY26" fmla="*/ 708821 h 731520"/>
              <a:gd name="connsiteX27" fmla="*/ 23021 w 914400"/>
              <a:gd name="connsiteY27" fmla="*/ 731681 h 731520"/>
              <a:gd name="connsiteX28" fmla="*/ 891701 w 914400"/>
              <a:gd name="connsiteY28" fmla="*/ 731681 h 731520"/>
              <a:gd name="connsiteX29" fmla="*/ 914561 w 914400"/>
              <a:gd name="connsiteY29" fmla="*/ 708821 h 731520"/>
              <a:gd name="connsiteX30" fmla="*/ 914561 w 914400"/>
              <a:gd name="connsiteY30" fmla="*/ 663101 h 731520"/>
              <a:gd name="connsiteX31" fmla="*/ 891701 w 914400"/>
              <a:gd name="connsiteY31" fmla="*/ 640241 h 731520"/>
              <a:gd name="connsiteX32" fmla="*/ 685961 w 914400"/>
              <a:gd name="connsiteY32" fmla="*/ 354491 h 731520"/>
              <a:gd name="connsiteX33" fmla="*/ 674531 w 914400"/>
              <a:gd name="connsiteY33" fmla="*/ 365921 h 731520"/>
              <a:gd name="connsiteX34" fmla="*/ 480221 w 914400"/>
              <a:gd name="connsiteY34" fmla="*/ 365921 h 731520"/>
              <a:gd name="connsiteX35" fmla="*/ 480221 w 914400"/>
              <a:gd name="connsiteY35" fmla="*/ 411641 h 731520"/>
              <a:gd name="connsiteX36" fmla="*/ 628811 w 914400"/>
              <a:gd name="connsiteY36" fmla="*/ 411641 h 731520"/>
              <a:gd name="connsiteX37" fmla="*/ 640241 w 914400"/>
              <a:gd name="connsiteY37" fmla="*/ 423071 h 731520"/>
              <a:gd name="connsiteX38" fmla="*/ 640241 w 914400"/>
              <a:gd name="connsiteY38" fmla="*/ 445931 h 731520"/>
              <a:gd name="connsiteX39" fmla="*/ 628811 w 914400"/>
              <a:gd name="connsiteY39" fmla="*/ 457361 h 731520"/>
              <a:gd name="connsiteX40" fmla="*/ 480221 w 914400"/>
              <a:gd name="connsiteY40" fmla="*/ 457361 h 731520"/>
              <a:gd name="connsiteX41" fmla="*/ 480221 w 914400"/>
              <a:gd name="connsiteY41" fmla="*/ 503081 h 731520"/>
              <a:gd name="connsiteX42" fmla="*/ 571661 w 914400"/>
              <a:gd name="connsiteY42" fmla="*/ 503081 h 731520"/>
              <a:gd name="connsiteX43" fmla="*/ 640241 w 914400"/>
              <a:gd name="connsiteY43" fmla="*/ 571661 h 731520"/>
              <a:gd name="connsiteX44" fmla="*/ 571661 w 914400"/>
              <a:gd name="connsiteY44" fmla="*/ 640241 h 731520"/>
              <a:gd name="connsiteX45" fmla="*/ 503081 w 914400"/>
              <a:gd name="connsiteY45" fmla="*/ 571661 h 731520"/>
              <a:gd name="connsiteX46" fmla="*/ 503081 w 914400"/>
              <a:gd name="connsiteY46" fmla="*/ 548801 h 731520"/>
              <a:gd name="connsiteX47" fmla="*/ 411641 w 914400"/>
              <a:gd name="connsiteY47" fmla="*/ 548801 h 731520"/>
              <a:gd name="connsiteX48" fmla="*/ 411641 w 914400"/>
              <a:gd name="connsiteY48" fmla="*/ 571661 h 731520"/>
              <a:gd name="connsiteX49" fmla="*/ 343061 w 914400"/>
              <a:gd name="connsiteY49" fmla="*/ 640241 h 731520"/>
              <a:gd name="connsiteX50" fmla="*/ 274481 w 914400"/>
              <a:gd name="connsiteY50" fmla="*/ 571661 h 731520"/>
              <a:gd name="connsiteX51" fmla="*/ 343061 w 914400"/>
              <a:gd name="connsiteY51" fmla="*/ 503081 h 731520"/>
              <a:gd name="connsiteX52" fmla="*/ 434501 w 914400"/>
              <a:gd name="connsiteY52" fmla="*/ 503081 h 731520"/>
              <a:gd name="connsiteX53" fmla="*/ 434501 w 914400"/>
              <a:gd name="connsiteY53" fmla="*/ 457361 h 731520"/>
              <a:gd name="connsiteX54" fmla="*/ 285911 w 914400"/>
              <a:gd name="connsiteY54" fmla="*/ 457361 h 731520"/>
              <a:gd name="connsiteX55" fmla="*/ 274481 w 914400"/>
              <a:gd name="connsiteY55" fmla="*/ 445931 h 731520"/>
              <a:gd name="connsiteX56" fmla="*/ 274481 w 914400"/>
              <a:gd name="connsiteY56" fmla="*/ 423071 h 731520"/>
              <a:gd name="connsiteX57" fmla="*/ 285911 w 914400"/>
              <a:gd name="connsiteY57" fmla="*/ 411641 h 731520"/>
              <a:gd name="connsiteX58" fmla="*/ 434501 w 914400"/>
              <a:gd name="connsiteY58" fmla="*/ 411641 h 731520"/>
              <a:gd name="connsiteX59" fmla="*/ 434501 w 914400"/>
              <a:gd name="connsiteY59" fmla="*/ 365921 h 731520"/>
              <a:gd name="connsiteX60" fmla="*/ 240191 w 914400"/>
              <a:gd name="connsiteY60" fmla="*/ 365921 h 731520"/>
              <a:gd name="connsiteX61" fmla="*/ 228761 w 914400"/>
              <a:gd name="connsiteY61" fmla="*/ 354491 h 731520"/>
              <a:gd name="connsiteX62" fmla="*/ 228761 w 914400"/>
              <a:gd name="connsiteY62" fmla="*/ 331631 h 731520"/>
              <a:gd name="connsiteX63" fmla="*/ 240191 w 914400"/>
              <a:gd name="connsiteY63" fmla="*/ 320201 h 731520"/>
              <a:gd name="connsiteX64" fmla="*/ 434501 w 914400"/>
              <a:gd name="connsiteY64" fmla="*/ 320201 h 731520"/>
              <a:gd name="connsiteX65" fmla="*/ 434501 w 914400"/>
              <a:gd name="connsiteY65" fmla="*/ 274481 h 731520"/>
              <a:gd name="connsiteX66" fmla="*/ 285911 w 914400"/>
              <a:gd name="connsiteY66" fmla="*/ 274481 h 731520"/>
              <a:gd name="connsiteX67" fmla="*/ 274481 w 914400"/>
              <a:gd name="connsiteY67" fmla="*/ 263051 h 731520"/>
              <a:gd name="connsiteX68" fmla="*/ 274481 w 914400"/>
              <a:gd name="connsiteY68" fmla="*/ 240191 h 731520"/>
              <a:gd name="connsiteX69" fmla="*/ 285911 w 914400"/>
              <a:gd name="connsiteY69" fmla="*/ 228761 h 731520"/>
              <a:gd name="connsiteX70" fmla="*/ 434501 w 914400"/>
              <a:gd name="connsiteY70" fmla="*/ 228761 h 731520"/>
              <a:gd name="connsiteX71" fmla="*/ 434501 w 914400"/>
              <a:gd name="connsiteY71" fmla="*/ 194471 h 731520"/>
              <a:gd name="connsiteX72" fmla="*/ 445931 w 914400"/>
              <a:gd name="connsiteY72" fmla="*/ 183041 h 731520"/>
              <a:gd name="connsiteX73" fmla="*/ 468791 w 914400"/>
              <a:gd name="connsiteY73" fmla="*/ 183041 h 731520"/>
              <a:gd name="connsiteX74" fmla="*/ 480221 w 914400"/>
              <a:gd name="connsiteY74" fmla="*/ 194471 h 731520"/>
              <a:gd name="connsiteX75" fmla="*/ 480221 w 914400"/>
              <a:gd name="connsiteY75" fmla="*/ 228761 h 731520"/>
              <a:gd name="connsiteX76" fmla="*/ 628811 w 914400"/>
              <a:gd name="connsiteY76" fmla="*/ 228761 h 731520"/>
              <a:gd name="connsiteX77" fmla="*/ 640241 w 914400"/>
              <a:gd name="connsiteY77" fmla="*/ 240191 h 731520"/>
              <a:gd name="connsiteX78" fmla="*/ 640241 w 914400"/>
              <a:gd name="connsiteY78" fmla="*/ 263051 h 731520"/>
              <a:gd name="connsiteX79" fmla="*/ 628811 w 914400"/>
              <a:gd name="connsiteY79" fmla="*/ 274481 h 731520"/>
              <a:gd name="connsiteX80" fmla="*/ 480221 w 914400"/>
              <a:gd name="connsiteY80" fmla="*/ 274481 h 731520"/>
              <a:gd name="connsiteX81" fmla="*/ 480221 w 914400"/>
              <a:gd name="connsiteY81" fmla="*/ 320201 h 731520"/>
              <a:gd name="connsiteX82" fmla="*/ 674531 w 914400"/>
              <a:gd name="connsiteY82" fmla="*/ 320201 h 731520"/>
              <a:gd name="connsiteX83" fmla="*/ 685961 w 914400"/>
              <a:gd name="connsiteY83" fmla="*/ 331631 h 731520"/>
              <a:gd name="connsiteX84" fmla="*/ 685961 w 914400"/>
              <a:gd name="connsiteY84" fmla="*/ 354491 h 731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4400" h="731520">
                <a:moveTo>
                  <a:pt x="343061" y="548801"/>
                </a:moveTo>
                <a:cubicBezTo>
                  <a:pt x="330488" y="548801"/>
                  <a:pt x="320201" y="559088"/>
                  <a:pt x="320201" y="571661"/>
                </a:cubicBezTo>
                <a:cubicBezTo>
                  <a:pt x="320201" y="584234"/>
                  <a:pt x="330488" y="594521"/>
                  <a:pt x="343061" y="594521"/>
                </a:cubicBezTo>
                <a:cubicBezTo>
                  <a:pt x="355634" y="594521"/>
                  <a:pt x="365921" y="584234"/>
                  <a:pt x="365921" y="571661"/>
                </a:cubicBezTo>
                <a:cubicBezTo>
                  <a:pt x="365921" y="559088"/>
                  <a:pt x="355634" y="548801"/>
                  <a:pt x="343061" y="548801"/>
                </a:cubicBezTo>
                <a:close/>
                <a:moveTo>
                  <a:pt x="571661" y="594521"/>
                </a:moveTo>
                <a:cubicBezTo>
                  <a:pt x="584234" y="594521"/>
                  <a:pt x="594521" y="584234"/>
                  <a:pt x="594521" y="571661"/>
                </a:cubicBezTo>
                <a:cubicBezTo>
                  <a:pt x="594521" y="559088"/>
                  <a:pt x="584234" y="548801"/>
                  <a:pt x="571661" y="548801"/>
                </a:cubicBezTo>
                <a:cubicBezTo>
                  <a:pt x="559088" y="548801"/>
                  <a:pt x="548801" y="559088"/>
                  <a:pt x="548801" y="571661"/>
                </a:cubicBezTo>
                <a:cubicBezTo>
                  <a:pt x="548801" y="584234"/>
                  <a:pt x="559088" y="594521"/>
                  <a:pt x="571661" y="594521"/>
                </a:cubicBezTo>
                <a:close/>
                <a:moveTo>
                  <a:pt x="891701" y="161"/>
                </a:moveTo>
                <a:lnTo>
                  <a:pt x="23021" y="161"/>
                </a:lnTo>
                <a:cubicBezTo>
                  <a:pt x="10448" y="161"/>
                  <a:pt x="161" y="10448"/>
                  <a:pt x="161" y="23021"/>
                </a:cubicBezTo>
                <a:lnTo>
                  <a:pt x="161" y="68741"/>
                </a:lnTo>
                <a:cubicBezTo>
                  <a:pt x="161" y="81314"/>
                  <a:pt x="10448" y="91601"/>
                  <a:pt x="23021" y="91601"/>
                </a:cubicBezTo>
                <a:lnTo>
                  <a:pt x="891701" y="91601"/>
                </a:lnTo>
                <a:cubicBezTo>
                  <a:pt x="904274" y="91601"/>
                  <a:pt x="914561" y="81314"/>
                  <a:pt x="914561" y="68741"/>
                </a:cubicBezTo>
                <a:lnTo>
                  <a:pt x="914561" y="23021"/>
                </a:lnTo>
                <a:cubicBezTo>
                  <a:pt x="914561" y="10448"/>
                  <a:pt x="904274" y="161"/>
                  <a:pt x="891701" y="161"/>
                </a:cubicBezTo>
                <a:close/>
                <a:moveTo>
                  <a:pt x="891701" y="640241"/>
                </a:moveTo>
                <a:lnTo>
                  <a:pt x="823121" y="640241"/>
                </a:lnTo>
                <a:lnTo>
                  <a:pt x="823121" y="137321"/>
                </a:lnTo>
                <a:lnTo>
                  <a:pt x="91601" y="137321"/>
                </a:lnTo>
                <a:lnTo>
                  <a:pt x="91601" y="640241"/>
                </a:lnTo>
                <a:lnTo>
                  <a:pt x="23021" y="640241"/>
                </a:lnTo>
                <a:cubicBezTo>
                  <a:pt x="10448" y="640241"/>
                  <a:pt x="161" y="650528"/>
                  <a:pt x="161" y="663101"/>
                </a:cubicBezTo>
                <a:lnTo>
                  <a:pt x="161" y="708821"/>
                </a:lnTo>
                <a:cubicBezTo>
                  <a:pt x="161" y="721394"/>
                  <a:pt x="10448" y="731681"/>
                  <a:pt x="23021" y="731681"/>
                </a:cubicBezTo>
                <a:lnTo>
                  <a:pt x="891701" y="731681"/>
                </a:lnTo>
                <a:cubicBezTo>
                  <a:pt x="904274" y="731681"/>
                  <a:pt x="914561" y="721394"/>
                  <a:pt x="914561" y="708821"/>
                </a:cubicBezTo>
                <a:lnTo>
                  <a:pt x="914561" y="663101"/>
                </a:lnTo>
                <a:cubicBezTo>
                  <a:pt x="914561" y="650528"/>
                  <a:pt x="904274" y="640241"/>
                  <a:pt x="891701" y="640241"/>
                </a:cubicBezTo>
                <a:close/>
                <a:moveTo>
                  <a:pt x="685961" y="354491"/>
                </a:moveTo>
                <a:cubicBezTo>
                  <a:pt x="685961" y="360777"/>
                  <a:pt x="680817" y="365921"/>
                  <a:pt x="674531" y="365921"/>
                </a:cubicBezTo>
                <a:lnTo>
                  <a:pt x="480221" y="365921"/>
                </a:lnTo>
                <a:lnTo>
                  <a:pt x="480221" y="411641"/>
                </a:lnTo>
                <a:lnTo>
                  <a:pt x="628811" y="411641"/>
                </a:lnTo>
                <a:cubicBezTo>
                  <a:pt x="635097" y="411641"/>
                  <a:pt x="640241" y="416784"/>
                  <a:pt x="640241" y="423071"/>
                </a:cubicBezTo>
                <a:lnTo>
                  <a:pt x="640241" y="445931"/>
                </a:lnTo>
                <a:cubicBezTo>
                  <a:pt x="640241" y="452217"/>
                  <a:pt x="635097" y="457361"/>
                  <a:pt x="628811" y="457361"/>
                </a:cubicBezTo>
                <a:lnTo>
                  <a:pt x="480221" y="457361"/>
                </a:lnTo>
                <a:lnTo>
                  <a:pt x="480221" y="503081"/>
                </a:lnTo>
                <a:lnTo>
                  <a:pt x="571661" y="503081"/>
                </a:lnTo>
                <a:cubicBezTo>
                  <a:pt x="609523" y="503081"/>
                  <a:pt x="640241" y="533799"/>
                  <a:pt x="640241" y="571661"/>
                </a:cubicBezTo>
                <a:cubicBezTo>
                  <a:pt x="640241" y="609523"/>
                  <a:pt x="609523" y="640241"/>
                  <a:pt x="571661" y="640241"/>
                </a:cubicBezTo>
                <a:cubicBezTo>
                  <a:pt x="533799" y="640241"/>
                  <a:pt x="503081" y="609523"/>
                  <a:pt x="503081" y="571661"/>
                </a:cubicBezTo>
                <a:lnTo>
                  <a:pt x="503081" y="548801"/>
                </a:lnTo>
                <a:lnTo>
                  <a:pt x="411641" y="548801"/>
                </a:lnTo>
                <a:lnTo>
                  <a:pt x="411641" y="571661"/>
                </a:lnTo>
                <a:cubicBezTo>
                  <a:pt x="411641" y="609523"/>
                  <a:pt x="380923" y="640241"/>
                  <a:pt x="343061" y="640241"/>
                </a:cubicBezTo>
                <a:cubicBezTo>
                  <a:pt x="305199" y="640241"/>
                  <a:pt x="274481" y="609523"/>
                  <a:pt x="274481" y="571661"/>
                </a:cubicBezTo>
                <a:cubicBezTo>
                  <a:pt x="274481" y="533799"/>
                  <a:pt x="305199" y="503081"/>
                  <a:pt x="343061" y="503081"/>
                </a:cubicBezTo>
                <a:lnTo>
                  <a:pt x="434501" y="503081"/>
                </a:lnTo>
                <a:lnTo>
                  <a:pt x="434501" y="457361"/>
                </a:lnTo>
                <a:lnTo>
                  <a:pt x="285911" y="457361"/>
                </a:lnTo>
                <a:cubicBezTo>
                  <a:pt x="279624" y="457361"/>
                  <a:pt x="274481" y="452217"/>
                  <a:pt x="274481" y="445931"/>
                </a:cubicBezTo>
                <a:lnTo>
                  <a:pt x="274481" y="423071"/>
                </a:lnTo>
                <a:cubicBezTo>
                  <a:pt x="274481" y="416784"/>
                  <a:pt x="279624" y="411641"/>
                  <a:pt x="285911" y="411641"/>
                </a:cubicBezTo>
                <a:lnTo>
                  <a:pt x="434501" y="411641"/>
                </a:lnTo>
                <a:lnTo>
                  <a:pt x="434501" y="365921"/>
                </a:lnTo>
                <a:lnTo>
                  <a:pt x="240191" y="365921"/>
                </a:lnTo>
                <a:cubicBezTo>
                  <a:pt x="233904" y="365921"/>
                  <a:pt x="228761" y="360777"/>
                  <a:pt x="228761" y="354491"/>
                </a:cubicBezTo>
                <a:lnTo>
                  <a:pt x="228761" y="331631"/>
                </a:lnTo>
                <a:cubicBezTo>
                  <a:pt x="228761" y="325344"/>
                  <a:pt x="233904" y="320201"/>
                  <a:pt x="240191" y="320201"/>
                </a:cubicBezTo>
                <a:lnTo>
                  <a:pt x="434501" y="320201"/>
                </a:lnTo>
                <a:lnTo>
                  <a:pt x="434501" y="274481"/>
                </a:lnTo>
                <a:lnTo>
                  <a:pt x="285911" y="274481"/>
                </a:lnTo>
                <a:cubicBezTo>
                  <a:pt x="279624" y="274481"/>
                  <a:pt x="274481" y="269337"/>
                  <a:pt x="274481" y="263051"/>
                </a:cubicBezTo>
                <a:lnTo>
                  <a:pt x="274481" y="240191"/>
                </a:lnTo>
                <a:cubicBezTo>
                  <a:pt x="274481" y="233904"/>
                  <a:pt x="279624" y="228761"/>
                  <a:pt x="285911" y="228761"/>
                </a:cubicBezTo>
                <a:lnTo>
                  <a:pt x="434501" y="228761"/>
                </a:lnTo>
                <a:lnTo>
                  <a:pt x="434501" y="194471"/>
                </a:lnTo>
                <a:cubicBezTo>
                  <a:pt x="434501" y="188184"/>
                  <a:pt x="439644" y="183041"/>
                  <a:pt x="445931" y="183041"/>
                </a:cubicBezTo>
                <a:lnTo>
                  <a:pt x="468791" y="183041"/>
                </a:lnTo>
                <a:cubicBezTo>
                  <a:pt x="475077" y="183041"/>
                  <a:pt x="480221" y="188184"/>
                  <a:pt x="480221" y="194471"/>
                </a:cubicBezTo>
                <a:lnTo>
                  <a:pt x="480221" y="228761"/>
                </a:lnTo>
                <a:lnTo>
                  <a:pt x="628811" y="228761"/>
                </a:lnTo>
                <a:cubicBezTo>
                  <a:pt x="635097" y="228761"/>
                  <a:pt x="640241" y="233904"/>
                  <a:pt x="640241" y="240191"/>
                </a:cubicBezTo>
                <a:lnTo>
                  <a:pt x="640241" y="263051"/>
                </a:lnTo>
                <a:cubicBezTo>
                  <a:pt x="640241" y="269337"/>
                  <a:pt x="635097" y="274481"/>
                  <a:pt x="628811" y="274481"/>
                </a:cubicBezTo>
                <a:lnTo>
                  <a:pt x="480221" y="274481"/>
                </a:lnTo>
                <a:lnTo>
                  <a:pt x="480221" y="320201"/>
                </a:lnTo>
                <a:lnTo>
                  <a:pt x="674531" y="320201"/>
                </a:lnTo>
                <a:cubicBezTo>
                  <a:pt x="680817" y="320201"/>
                  <a:pt x="685961" y="325344"/>
                  <a:pt x="685961" y="331631"/>
                </a:cubicBezTo>
                <a:lnTo>
                  <a:pt x="685961" y="354491"/>
                </a:lnTo>
                <a:close/>
              </a:path>
            </a:pathLst>
          </a:custGeom>
          <a:solidFill>
            <a:srgbClr val="910830"/>
          </a:solidFill>
          <a:ln w="1429" cap="flat">
            <a:noFill/>
            <a:prstDash val="solid"/>
            <a:miter/>
          </a:ln>
        </p:spPr>
        <p:txBody>
          <a:bodyPr rtlCol="0" anchor="ctr"/>
          <a:lstStyle/>
          <a:p>
            <a:endParaRPr lang="en-GB"/>
          </a:p>
        </p:txBody>
      </p:sp>
      <p:sp>
        <p:nvSpPr>
          <p:cNvPr id="331" name="Grafik 327">
            <a:extLst>
              <a:ext uri="{FF2B5EF4-FFF2-40B4-BE49-F238E27FC236}">
                <a16:creationId xmlns:a16="http://schemas.microsoft.com/office/drawing/2014/main" id="{93EC3D63-7334-4708-B120-8CBA25D14011}"/>
              </a:ext>
            </a:extLst>
          </p:cNvPr>
          <p:cNvSpPr/>
          <p:nvPr/>
        </p:nvSpPr>
        <p:spPr>
          <a:xfrm>
            <a:off x="8365809" y="3521398"/>
            <a:ext cx="375551" cy="491949"/>
          </a:xfrm>
          <a:custGeom>
            <a:avLst/>
            <a:gdLst>
              <a:gd name="connsiteX0" fmla="*/ 472265 w 488632"/>
              <a:gd name="connsiteY0" fmla="*/ 159 h 640080"/>
              <a:gd name="connsiteX1" fmla="*/ 379000 w 488632"/>
              <a:gd name="connsiteY1" fmla="*/ 159 h 640080"/>
              <a:gd name="connsiteX2" fmla="*/ 363601 w 488632"/>
              <a:gd name="connsiteY2" fmla="*/ 9766 h 640080"/>
              <a:gd name="connsiteX3" fmla="*/ 284463 w 488632"/>
              <a:gd name="connsiteY3" fmla="*/ 171448 h 640080"/>
              <a:gd name="connsiteX4" fmla="*/ 245696 w 488632"/>
              <a:gd name="connsiteY4" fmla="*/ 274220 h 640080"/>
              <a:gd name="connsiteX5" fmla="*/ 243893 w 488632"/>
              <a:gd name="connsiteY5" fmla="*/ 274220 h 640080"/>
              <a:gd name="connsiteX6" fmla="*/ 205127 w 488632"/>
              <a:gd name="connsiteY6" fmla="*/ 171448 h 640080"/>
              <a:gd name="connsiteX7" fmla="*/ 125988 w 488632"/>
              <a:gd name="connsiteY7" fmla="*/ 9766 h 640080"/>
              <a:gd name="connsiteX8" fmla="*/ 110591 w 488632"/>
              <a:gd name="connsiteY8" fmla="*/ 159 h 640080"/>
              <a:gd name="connsiteX9" fmla="*/ 17328 w 488632"/>
              <a:gd name="connsiteY9" fmla="*/ 159 h 640080"/>
              <a:gd name="connsiteX10" fmla="*/ 2197 w 488632"/>
              <a:gd name="connsiteY10" fmla="*/ 25367 h 640080"/>
              <a:gd name="connsiteX11" fmla="*/ 116669 w 488632"/>
              <a:gd name="connsiteY11" fmla="*/ 240189 h 640080"/>
              <a:gd name="connsiteX12" fmla="*/ 33341 w 488632"/>
              <a:gd name="connsiteY12" fmla="*/ 240189 h 640080"/>
              <a:gd name="connsiteX13" fmla="*/ 16196 w 488632"/>
              <a:gd name="connsiteY13" fmla="*/ 257334 h 640080"/>
              <a:gd name="connsiteX14" fmla="*/ 16196 w 488632"/>
              <a:gd name="connsiteY14" fmla="*/ 303054 h 640080"/>
              <a:gd name="connsiteX15" fmla="*/ 33341 w 488632"/>
              <a:gd name="connsiteY15" fmla="*/ 320199 h 640080"/>
              <a:gd name="connsiteX16" fmla="*/ 159303 w 488632"/>
              <a:gd name="connsiteY16" fmla="*/ 320199 h 640080"/>
              <a:gd name="connsiteX17" fmla="*/ 187646 w 488632"/>
              <a:gd name="connsiteY17" fmla="*/ 373389 h 640080"/>
              <a:gd name="connsiteX18" fmla="*/ 187646 w 488632"/>
              <a:gd name="connsiteY18" fmla="*/ 411639 h 640080"/>
              <a:gd name="connsiteX19" fmla="*/ 33341 w 488632"/>
              <a:gd name="connsiteY19" fmla="*/ 411639 h 640080"/>
              <a:gd name="connsiteX20" fmla="*/ 16196 w 488632"/>
              <a:gd name="connsiteY20" fmla="*/ 428784 h 640080"/>
              <a:gd name="connsiteX21" fmla="*/ 16196 w 488632"/>
              <a:gd name="connsiteY21" fmla="*/ 474504 h 640080"/>
              <a:gd name="connsiteX22" fmla="*/ 33341 w 488632"/>
              <a:gd name="connsiteY22" fmla="*/ 491649 h 640080"/>
              <a:gd name="connsiteX23" fmla="*/ 187646 w 488632"/>
              <a:gd name="connsiteY23" fmla="*/ 491649 h 640080"/>
              <a:gd name="connsiteX24" fmla="*/ 187646 w 488632"/>
              <a:gd name="connsiteY24" fmla="*/ 623094 h 640080"/>
              <a:gd name="connsiteX25" fmla="*/ 204791 w 488632"/>
              <a:gd name="connsiteY25" fmla="*/ 640239 h 640080"/>
              <a:gd name="connsiteX26" fmla="*/ 284801 w 488632"/>
              <a:gd name="connsiteY26" fmla="*/ 640239 h 640080"/>
              <a:gd name="connsiteX27" fmla="*/ 301946 w 488632"/>
              <a:gd name="connsiteY27" fmla="*/ 623094 h 640080"/>
              <a:gd name="connsiteX28" fmla="*/ 301946 w 488632"/>
              <a:gd name="connsiteY28" fmla="*/ 491649 h 640080"/>
              <a:gd name="connsiteX29" fmla="*/ 456251 w 488632"/>
              <a:gd name="connsiteY29" fmla="*/ 491649 h 640080"/>
              <a:gd name="connsiteX30" fmla="*/ 473396 w 488632"/>
              <a:gd name="connsiteY30" fmla="*/ 474504 h 640080"/>
              <a:gd name="connsiteX31" fmla="*/ 473396 w 488632"/>
              <a:gd name="connsiteY31" fmla="*/ 428784 h 640080"/>
              <a:gd name="connsiteX32" fmla="*/ 456251 w 488632"/>
              <a:gd name="connsiteY32" fmla="*/ 411639 h 640080"/>
              <a:gd name="connsiteX33" fmla="*/ 301946 w 488632"/>
              <a:gd name="connsiteY33" fmla="*/ 411639 h 640080"/>
              <a:gd name="connsiteX34" fmla="*/ 301946 w 488632"/>
              <a:gd name="connsiteY34" fmla="*/ 373389 h 640080"/>
              <a:gd name="connsiteX35" fmla="*/ 330290 w 488632"/>
              <a:gd name="connsiteY35" fmla="*/ 320199 h 640080"/>
              <a:gd name="connsiteX36" fmla="*/ 456251 w 488632"/>
              <a:gd name="connsiteY36" fmla="*/ 320199 h 640080"/>
              <a:gd name="connsiteX37" fmla="*/ 473396 w 488632"/>
              <a:gd name="connsiteY37" fmla="*/ 303054 h 640080"/>
              <a:gd name="connsiteX38" fmla="*/ 473396 w 488632"/>
              <a:gd name="connsiteY38" fmla="*/ 257334 h 640080"/>
              <a:gd name="connsiteX39" fmla="*/ 456251 w 488632"/>
              <a:gd name="connsiteY39" fmla="*/ 240189 h 640080"/>
              <a:gd name="connsiteX40" fmla="*/ 372924 w 488632"/>
              <a:gd name="connsiteY40" fmla="*/ 240189 h 640080"/>
              <a:gd name="connsiteX41" fmla="*/ 487395 w 488632"/>
              <a:gd name="connsiteY41" fmla="*/ 25367 h 640080"/>
              <a:gd name="connsiteX42" fmla="*/ 472265 w 488632"/>
              <a:gd name="connsiteY42" fmla="*/ 159 h 64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8632" h="640080">
                <a:moveTo>
                  <a:pt x="472265" y="159"/>
                </a:moveTo>
                <a:lnTo>
                  <a:pt x="379000" y="159"/>
                </a:lnTo>
                <a:cubicBezTo>
                  <a:pt x="372454" y="159"/>
                  <a:pt x="366479" y="3887"/>
                  <a:pt x="363601" y="9766"/>
                </a:cubicBezTo>
                <a:lnTo>
                  <a:pt x="284463" y="171448"/>
                </a:lnTo>
                <a:cubicBezTo>
                  <a:pt x="263727" y="221031"/>
                  <a:pt x="245696" y="274220"/>
                  <a:pt x="245696" y="274220"/>
                </a:cubicBezTo>
                <a:lnTo>
                  <a:pt x="243893" y="274220"/>
                </a:lnTo>
                <a:cubicBezTo>
                  <a:pt x="243893" y="274220"/>
                  <a:pt x="225862" y="221031"/>
                  <a:pt x="205127" y="171448"/>
                </a:cubicBezTo>
                <a:lnTo>
                  <a:pt x="125988" y="9766"/>
                </a:lnTo>
                <a:cubicBezTo>
                  <a:pt x="123111" y="3886"/>
                  <a:pt x="117137" y="159"/>
                  <a:pt x="110591" y="159"/>
                </a:cubicBezTo>
                <a:lnTo>
                  <a:pt x="17328" y="159"/>
                </a:lnTo>
                <a:cubicBezTo>
                  <a:pt x="4388" y="159"/>
                  <a:pt x="-3889" y="13947"/>
                  <a:pt x="2197" y="25367"/>
                </a:cubicBezTo>
                <a:lnTo>
                  <a:pt x="116669" y="240189"/>
                </a:lnTo>
                <a:lnTo>
                  <a:pt x="33341" y="240189"/>
                </a:lnTo>
                <a:cubicBezTo>
                  <a:pt x="23873" y="240189"/>
                  <a:pt x="16196" y="247866"/>
                  <a:pt x="16196" y="257334"/>
                </a:cubicBezTo>
                <a:lnTo>
                  <a:pt x="16196" y="303054"/>
                </a:lnTo>
                <a:cubicBezTo>
                  <a:pt x="16196" y="312522"/>
                  <a:pt x="23873" y="320199"/>
                  <a:pt x="33341" y="320199"/>
                </a:cubicBezTo>
                <a:lnTo>
                  <a:pt x="159303" y="320199"/>
                </a:lnTo>
                <a:lnTo>
                  <a:pt x="187646" y="373389"/>
                </a:lnTo>
                <a:lnTo>
                  <a:pt x="187646" y="411639"/>
                </a:lnTo>
                <a:lnTo>
                  <a:pt x="33341" y="411639"/>
                </a:lnTo>
                <a:cubicBezTo>
                  <a:pt x="23873" y="411639"/>
                  <a:pt x="16196" y="419316"/>
                  <a:pt x="16196" y="428784"/>
                </a:cubicBezTo>
                <a:lnTo>
                  <a:pt x="16196" y="474504"/>
                </a:lnTo>
                <a:cubicBezTo>
                  <a:pt x="16196" y="483972"/>
                  <a:pt x="23873" y="491649"/>
                  <a:pt x="33341" y="491649"/>
                </a:cubicBezTo>
                <a:lnTo>
                  <a:pt x="187646" y="491649"/>
                </a:lnTo>
                <a:lnTo>
                  <a:pt x="187646" y="623094"/>
                </a:lnTo>
                <a:cubicBezTo>
                  <a:pt x="187646" y="632562"/>
                  <a:pt x="195323" y="640239"/>
                  <a:pt x="204791" y="640239"/>
                </a:cubicBezTo>
                <a:lnTo>
                  <a:pt x="284801" y="640239"/>
                </a:lnTo>
                <a:cubicBezTo>
                  <a:pt x="294270" y="640239"/>
                  <a:pt x="301946" y="632562"/>
                  <a:pt x="301946" y="623094"/>
                </a:cubicBezTo>
                <a:lnTo>
                  <a:pt x="301946" y="491649"/>
                </a:lnTo>
                <a:lnTo>
                  <a:pt x="456251" y="491649"/>
                </a:lnTo>
                <a:cubicBezTo>
                  <a:pt x="465720" y="491649"/>
                  <a:pt x="473396" y="483972"/>
                  <a:pt x="473396" y="474504"/>
                </a:cubicBezTo>
                <a:lnTo>
                  <a:pt x="473396" y="428784"/>
                </a:lnTo>
                <a:cubicBezTo>
                  <a:pt x="473396" y="419316"/>
                  <a:pt x="465720" y="411639"/>
                  <a:pt x="456251" y="411639"/>
                </a:cubicBezTo>
                <a:lnTo>
                  <a:pt x="301946" y="411639"/>
                </a:lnTo>
                <a:lnTo>
                  <a:pt x="301946" y="373389"/>
                </a:lnTo>
                <a:lnTo>
                  <a:pt x="330290" y="320199"/>
                </a:lnTo>
                <a:lnTo>
                  <a:pt x="456251" y="320199"/>
                </a:lnTo>
                <a:cubicBezTo>
                  <a:pt x="465720" y="320199"/>
                  <a:pt x="473396" y="312522"/>
                  <a:pt x="473396" y="303054"/>
                </a:cubicBezTo>
                <a:lnTo>
                  <a:pt x="473396" y="257334"/>
                </a:lnTo>
                <a:cubicBezTo>
                  <a:pt x="473396" y="247866"/>
                  <a:pt x="465720" y="240189"/>
                  <a:pt x="456251" y="240189"/>
                </a:cubicBezTo>
                <a:lnTo>
                  <a:pt x="372924" y="240189"/>
                </a:lnTo>
                <a:lnTo>
                  <a:pt x="487395" y="25367"/>
                </a:lnTo>
                <a:cubicBezTo>
                  <a:pt x="493482" y="13947"/>
                  <a:pt x="485206" y="159"/>
                  <a:pt x="472265" y="159"/>
                </a:cubicBezTo>
                <a:close/>
              </a:path>
            </a:pathLst>
          </a:custGeom>
          <a:solidFill>
            <a:srgbClr val="910830"/>
          </a:solidFill>
          <a:ln w="1414" cap="flat">
            <a:noFill/>
            <a:prstDash val="solid"/>
            <a:miter/>
          </a:ln>
        </p:spPr>
        <p:txBody>
          <a:bodyPr rtlCol="0" anchor="ctr"/>
          <a:lstStyle/>
          <a:p>
            <a:endParaRPr lang="en-GB"/>
          </a:p>
        </p:txBody>
      </p:sp>
      <p:sp>
        <p:nvSpPr>
          <p:cNvPr id="332" name="Grafik 328">
            <a:extLst>
              <a:ext uri="{FF2B5EF4-FFF2-40B4-BE49-F238E27FC236}">
                <a16:creationId xmlns:a16="http://schemas.microsoft.com/office/drawing/2014/main" id="{B02BE280-925F-49E6-B753-47D03DBF0070}"/>
              </a:ext>
            </a:extLst>
          </p:cNvPr>
          <p:cNvSpPr/>
          <p:nvPr/>
        </p:nvSpPr>
        <p:spPr>
          <a:xfrm>
            <a:off x="7619713" y="3495042"/>
            <a:ext cx="544658" cy="544658"/>
          </a:xfrm>
          <a:custGeom>
            <a:avLst/>
            <a:gdLst>
              <a:gd name="connsiteX0" fmla="*/ 354490 w 708660"/>
              <a:gd name="connsiteY0" fmla="*/ 160 h 708660"/>
              <a:gd name="connsiteX1" fmla="*/ 160 w 708660"/>
              <a:gd name="connsiteY1" fmla="*/ 354490 h 708660"/>
              <a:gd name="connsiteX2" fmla="*/ 354490 w 708660"/>
              <a:gd name="connsiteY2" fmla="*/ 708820 h 708660"/>
              <a:gd name="connsiteX3" fmla="*/ 708820 w 708660"/>
              <a:gd name="connsiteY3" fmla="*/ 354490 h 708660"/>
              <a:gd name="connsiteX4" fmla="*/ 354490 w 708660"/>
              <a:gd name="connsiteY4" fmla="*/ 160 h 708660"/>
              <a:gd name="connsiteX5" fmla="*/ 354490 w 708660"/>
              <a:gd name="connsiteY5" fmla="*/ 537370 h 708660"/>
              <a:gd name="connsiteX6" fmla="*/ 308770 w 708660"/>
              <a:gd name="connsiteY6" fmla="*/ 491650 h 708660"/>
              <a:gd name="connsiteX7" fmla="*/ 354490 w 708660"/>
              <a:gd name="connsiteY7" fmla="*/ 445930 h 708660"/>
              <a:gd name="connsiteX8" fmla="*/ 400210 w 708660"/>
              <a:gd name="connsiteY8" fmla="*/ 491650 h 708660"/>
              <a:gd name="connsiteX9" fmla="*/ 354490 w 708660"/>
              <a:gd name="connsiteY9" fmla="*/ 537370 h 708660"/>
              <a:gd name="connsiteX10" fmla="*/ 354490 w 708660"/>
              <a:gd name="connsiteY10" fmla="*/ 354490 h 708660"/>
              <a:gd name="connsiteX11" fmla="*/ 217330 w 708660"/>
              <a:gd name="connsiteY11" fmla="*/ 491650 h 708660"/>
              <a:gd name="connsiteX12" fmla="*/ 354490 w 708660"/>
              <a:gd name="connsiteY12" fmla="*/ 628810 h 708660"/>
              <a:gd name="connsiteX13" fmla="*/ 80170 w 708660"/>
              <a:gd name="connsiteY13" fmla="*/ 354490 h 708660"/>
              <a:gd name="connsiteX14" fmla="*/ 354490 w 708660"/>
              <a:gd name="connsiteY14" fmla="*/ 80170 h 708660"/>
              <a:gd name="connsiteX15" fmla="*/ 491650 w 708660"/>
              <a:gd name="connsiteY15" fmla="*/ 217330 h 708660"/>
              <a:gd name="connsiteX16" fmla="*/ 354490 w 708660"/>
              <a:gd name="connsiteY16" fmla="*/ 354490 h 708660"/>
              <a:gd name="connsiteX17" fmla="*/ 354490 w 708660"/>
              <a:gd name="connsiteY17" fmla="*/ 171610 h 708660"/>
              <a:gd name="connsiteX18" fmla="*/ 308770 w 708660"/>
              <a:gd name="connsiteY18" fmla="*/ 217330 h 708660"/>
              <a:gd name="connsiteX19" fmla="*/ 354490 w 708660"/>
              <a:gd name="connsiteY19" fmla="*/ 263050 h 708660"/>
              <a:gd name="connsiteX20" fmla="*/ 400210 w 708660"/>
              <a:gd name="connsiteY20" fmla="*/ 217330 h 708660"/>
              <a:gd name="connsiteX21" fmla="*/ 354490 w 708660"/>
              <a:gd name="connsiteY21" fmla="*/ 171610 h 708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8660" h="708660">
                <a:moveTo>
                  <a:pt x="354490" y="160"/>
                </a:moveTo>
                <a:cubicBezTo>
                  <a:pt x="158794" y="160"/>
                  <a:pt x="160" y="158794"/>
                  <a:pt x="160" y="354490"/>
                </a:cubicBezTo>
                <a:cubicBezTo>
                  <a:pt x="160" y="550186"/>
                  <a:pt x="158794" y="708820"/>
                  <a:pt x="354490" y="708820"/>
                </a:cubicBezTo>
                <a:cubicBezTo>
                  <a:pt x="550186" y="708820"/>
                  <a:pt x="708820" y="550186"/>
                  <a:pt x="708820" y="354490"/>
                </a:cubicBezTo>
                <a:cubicBezTo>
                  <a:pt x="708820" y="158794"/>
                  <a:pt x="550186" y="160"/>
                  <a:pt x="354490" y="160"/>
                </a:cubicBezTo>
                <a:close/>
                <a:moveTo>
                  <a:pt x="354490" y="537370"/>
                </a:moveTo>
                <a:cubicBezTo>
                  <a:pt x="329244" y="537370"/>
                  <a:pt x="308770" y="516896"/>
                  <a:pt x="308770" y="491650"/>
                </a:cubicBezTo>
                <a:cubicBezTo>
                  <a:pt x="308770" y="466404"/>
                  <a:pt x="329244" y="445930"/>
                  <a:pt x="354490" y="445930"/>
                </a:cubicBezTo>
                <a:cubicBezTo>
                  <a:pt x="379736" y="445930"/>
                  <a:pt x="400210" y="466404"/>
                  <a:pt x="400210" y="491650"/>
                </a:cubicBezTo>
                <a:cubicBezTo>
                  <a:pt x="400210" y="516896"/>
                  <a:pt x="379736" y="537370"/>
                  <a:pt x="354490" y="537370"/>
                </a:cubicBezTo>
                <a:close/>
                <a:moveTo>
                  <a:pt x="354490" y="354490"/>
                </a:moveTo>
                <a:cubicBezTo>
                  <a:pt x="278738" y="354490"/>
                  <a:pt x="217330" y="415898"/>
                  <a:pt x="217330" y="491650"/>
                </a:cubicBezTo>
                <a:cubicBezTo>
                  <a:pt x="217330" y="567402"/>
                  <a:pt x="278738" y="628810"/>
                  <a:pt x="354490" y="628810"/>
                </a:cubicBezTo>
                <a:cubicBezTo>
                  <a:pt x="202985" y="628810"/>
                  <a:pt x="80170" y="505995"/>
                  <a:pt x="80170" y="354490"/>
                </a:cubicBezTo>
                <a:cubicBezTo>
                  <a:pt x="80170" y="202985"/>
                  <a:pt x="202985" y="80170"/>
                  <a:pt x="354490" y="80170"/>
                </a:cubicBezTo>
                <a:cubicBezTo>
                  <a:pt x="430242" y="80170"/>
                  <a:pt x="491650" y="141578"/>
                  <a:pt x="491650" y="217330"/>
                </a:cubicBezTo>
                <a:cubicBezTo>
                  <a:pt x="491650" y="293082"/>
                  <a:pt x="430242" y="354490"/>
                  <a:pt x="354490" y="354490"/>
                </a:cubicBezTo>
                <a:close/>
                <a:moveTo>
                  <a:pt x="354490" y="171610"/>
                </a:moveTo>
                <a:cubicBezTo>
                  <a:pt x="329244" y="171610"/>
                  <a:pt x="308770" y="192084"/>
                  <a:pt x="308770" y="217330"/>
                </a:cubicBezTo>
                <a:cubicBezTo>
                  <a:pt x="308770" y="242576"/>
                  <a:pt x="329244" y="263050"/>
                  <a:pt x="354490" y="263050"/>
                </a:cubicBezTo>
                <a:cubicBezTo>
                  <a:pt x="379736" y="263050"/>
                  <a:pt x="400210" y="242576"/>
                  <a:pt x="400210" y="217330"/>
                </a:cubicBezTo>
                <a:cubicBezTo>
                  <a:pt x="400210" y="192084"/>
                  <a:pt x="379736" y="171610"/>
                  <a:pt x="354490" y="171610"/>
                </a:cubicBezTo>
                <a:close/>
              </a:path>
            </a:pathLst>
          </a:custGeom>
          <a:solidFill>
            <a:srgbClr val="910830"/>
          </a:solidFill>
          <a:ln w="1421" cap="flat">
            <a:noFill/>
            <a:prstDash val="solid"/>
            <a:miter/>
          </a:ln>
        </p:spPr>
        <p:txBody>
          <a:bodyPr rtlCol="0" anchor="ctr"/>
          <a:lstStyle/>
          <a:p>
            <a:endParaRPr lang="en-GB"/>
          </a:p>
        </p:txBody>
      </p:sp>
    </p:spTree>
    <p:extLst>
      <p:ext uri="{BB962C8B-B14F-4D97-AF65-F5344CB8AC3E}">
        <p14:creationId xmlns:p14="http://schemas.microsoft.com/office/powerpoint/2010/main" val="21226341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4"/>
          </p:nvPr>
        </p:nvSpPr>
        <p:spPr>
          <a:xfrm>
            <a:off x="807719" y="4021031"/>
            <a:ext cx="4339738" cy="276999"/>
          </a:xfrm>
        </p:spPr>
        <p:txBody>
          <a:bodyPr/>
          <a:lstStyle/>
          <a:p>
            <a:r>
              <a:rPr lang="en-US" noProof="0" dirty="0"/>
              <a:t>A red for everything</a:t>
            </a:r>
          </a:p>
        </p:txBody>
      </p:sp>
      <p:sp>
        <p:nvSpPr>
          <p:cNvPr id="2" name="Titel 1">
            <a:extLst>
              <a:ext uri="{FF2B5EF4-FFF2-40B4-BE49-F238E27FC236}">
                <a16:creationId xmlns:a16="http://schemas.microsoft.com/office/drawing/2014/main" id="{8C75D1C5-F3AA-40B3-BB2B-22F77E60FEBA}"/>
              </a:ext>
            </a:extLst>
          </p:cNvPr>
          <p:cNvSpPr>
            <a:spLocks noGrp="1"/>
          </p:cNvSpPr>
          <p:nvPr>
            <p:ph type="title"/>
          </p:nvPr>
        </p:nvSpPr>
        <p:spPr>
          <a:xfrm>
            <a:off x="276225" y="2240303"/>
            <a:ext cx="4871231" cy="1704529"/>
          </a:xfrm>
        </p:spPr>
        <p:txBody>
          <a:bodyPr/>
          <a:lstStyle/>
          <a:p>
            <a:r>
              <a:rPr lang="en-US" noProof="0" dirty="0"/>
              <a:t>Color Guidelines</a:t>
            </a:r>
          </a:p>
        </p:txBody>
      </p:sp>
      <p:sp>
        <p:nvSpPr>
          <p:cNvPr id="16"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37</a:t>
            </a:fld>
            <a:endParaRPr lang="en-US" dirty="0"/>
          </a:p>
        </p:txBody>
      </p:sp>
      <p:pic>
        <p:nvPicPr>
          <p:cNvPr id="4" name="Bildplatzhalter 3"/>
          <p:cNvPicPr>
            <a:picLocks noGrp="1" noChangeAspect="1"/>
          </p:cNvPicPr>
          <p:nvPr>
            <p:ph type="pic" sz="quarter" idx="16"/>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7933" r="17933"/>
          <a:stretch>
            <a:fillRect/>
          </a:stretch>
        </p:blipFill>
        <p:spPr/>
      </p:pic>
    </p:spTree>
    <p:extLst>
      <p:ext uri="{BB962C8B-B14F-4D97-AF65-F5344CB8AC3E}">
        <p14:creationId xmlns:p14="http://schemas.microsoft.com/office/powerpoint/2010/main" val="27317742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Gruppieren 53"/>
          <p:cNvGrpSpPr/>
          <p:nvPr/>
        </p:nvGrpSpPr>
        <p:grpSpPr>
          <a:xfrm>
            <a:off x="721896" y="1525301"/>
            <a:ext cx="2207418" cy="4679869"/>
            <a:chOff x="163584" y="1474149"/>
            <a:chExt cx="2207418" cy="4679869"/>
          </a:xfrm>
        </p:grpSpPr>
        <p:grpSp>
          <p:nvGrpSpPr>
            <p:cNvPr id="34" name="Gruppieren 33"/>
            <p:cNvGrpSpPr/>
            <p:nvPr/>
          </p:nvGrpSpPr>
          <p:grpSpPr>
            <a:xfrm>
              <a:off x="416891" y="1474149"/>
              <a:ext cx="1652224" cy="2559451"/>
              <a:chOff x="1138235" y="1933579"/>
              <a:chExt cx="1980356" cy="3067759"/>
            </a:xfrm>
          </p:grpSpPr>
          <p:sp>
            <p:nvSpPr>
              <p:cNvPr id="35" name="Rechteck 34"/>
              <p:cNvSpPr/>
              <p:nvPr/>
            </p:nvSpPr>
            <p:spPr>
              <a:xfrm rot="16200000">
                <a:off x="1293192" y="1884455"/>
                <a:ext cx="1776275" cy="1874523"/>
              </a:xfrm>
              <a:prstGeom prst="rect">
                <a:avLst/>
              </a:prstGeom>
              <a:solidFill>
                <a:srgbClr val="910830"/>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a:p>
            </p:txBody>
          </p:sp>
          <p:sp>
            <p:nvSpPr>
              <p:cNvPr id="36" name="Textfeld 35"/>
              <p:cNvSpPr txBox="1"/>
              <p:nvPr/>
            </p:nvSpPr>
            <p:spPr>
              <a:xfrm>
                <a:off x="1138235" y="3894634"/>
                <a:ext cx="1980356" cy="1106704"/>
              </a:xfrm>
              <a:prstGeom prst="rect">
                <a:avLst/>
              </a:prstGeom>
              <a:noFill/>
            </p:spPr>
            <p:txBody>
              <a:bodyPr wrap="square" rtlCol="0">
                <a:spAutoFit/>
              </a:bodyPr>
              <a:lstStyle/>
              <a:p>
                <a:pPr algn="ct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ERCIS Red RGB </a:t>
                </a:r>
                <a:b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b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(145 – 8 – 48)</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grpSp>
        <p:sp>
          <p:nvSpPr>
            <p:cNvPr id="43" name="Rechteck 42"/>
            <p:cNvSpPr/>
            <p:nvPr/>
          </p:nvSpPr>
          <p:spPr>
            <a:xfrm rot="16200000">
              <a:off x="546173" y="3992618"/>
              <a:ext cx="1481958" cy="1563927"/>
            </a:xfrm>
            <a:prstGeom prst="rect">
              <a:avLst/>
            </a:prstGeom>
            <a:gradFill flip="none" rotWithShape="1">
              <a:gsLst>
                <a:gs pos="0">
                  <a:srgbClr val="910830"/>
                </a:gs>
                <a:gs pos="100000">
                  <a:srgbClr val="521623"/>
                </a:gs>
              </a:gsLst>
              <a:lin ang="10800000" scaled="1"/>
              <a:tileRect/>
            </a:gradFill>
            <a:ln>
              <a:noFill/>
            </a:ln>
            <a:effectLst/>
          </p:spPr>
          <p:txBody>
            <a:bodyPr rtlCol="0" anchor="ctr"/>
            <a:lstStyle/>
            <a:p>
              <a:pPr algn="ctr"/>
              <a:endParaRPr lang="en-US"/>
            </a:p>
          </p:txBody>
        </p:sp>
        <p:sp>
          <p:nvSpPr>
            <p:cNvPr id="44" name="Textfeld 43"/>
            <p:cNvSpPr txBox="1"/>
            <p:nvPr/>
          </p:nvSpPr>
          <p:spPr>
            <a:xfrm>
              <a:off x="163584" y="5784686"/>
              <a:ext cx="2207418" cy="369332"/>
            </a:xfrm>
            <a:prstGeom prst="rect">
              <a:avLst/>
            </a:prstGeom>
            <a:noFill/>
          </p:spPr>
          <p:txBody>
            <a:bodyPr wrap="square" rtlCol="0">
              <a:spAutoFit/>
            </a:bodyPr>
            <a:lstStyle/>
            <a:p>
              <a:pPr algn="ct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ERCIS Red-Gradient</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grpSp>
      <p:grpSp>
        <p:nvGrpSpPr>
          <p:cNvPr id="53" name="Gruppieren 52"/>
          <p:cNvGrpSpPr/>
          <p:nvPr/>
        </p:nvGrpSpPr>
        <p:grpSpPr>
          <a:xfrm>
            <a:off x="4227089" y="1525300"/>
            <a:ext cx="2328844" cy="4679871"/>
            <a:chOff x="3138089" y="1474148"/>
            <a:chExt cx="2328844" cy="4679871"/>
          </a:xfrm>
        </p:grpSpPr>
        <p:grpSp>
          <p:nvGrpSpPr>
            <p:cNvPr id="37" name="Gruppieren 36"/>
            <p:cNvGrpSpPr/>
            <p:nvPr/>
          </p:nvGrpSpPr>
          <p:grpSpPr>
            <a:xfrm>
              <a:off x="3168757" y="1474148"/>
              <a:ext cx="2267509" cy="2397417"/>
              <a:chOff x="3855068" y="1933577"/>
              <a:chExt cx="2717836" cy="2873545"/>
            </a:xfrm>
          </p:grpSpPr>
          <p:sp>
            <p:nvSpPr>
              <p:cNvPr id="38" name="Rechteck 37"/>
              <p:cNvSpPr/>
              <p:nvPr/>
            </p:nvSpPr>
            <p:spPr>
              <a:xfrm rot="16200000">
                <a:off x="4325848" y="1884453"/>
                <a:ext cx="1776275" cy="1874523"/>
              </a:xfrm>
              <a:prstGeom prst="rect">
                <a:avLst/>
              </a:prstGeom>
              <a:solidFill>
                <a:srgbClr val="5E5E5D"/>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a:p>
            </p:txBody>
          </p:sp>
          <p:sp>
            <p:nvSpPr>
              <p:cNvPr id="39" name="Textfeld 38"/>
              <p:cNvSpPr txBox="1"/>
              <p:nvPr/>
            </p:nvSpPr>
            <p:spPr>
              <a:xfrm>
                <a:off x="3855068" y="4032431"/>
                <a:ext cx="2717836" cy="774691"/>
              </a:xfrm>
              <a:prstGeom prst="rect">
                <a:avLst/>
              </a:prstGeom>
              <a:noFill/>
            </p:spPr>
            <p:txBody>
              <a:bodyPr wrap="square" rtlCol="0">
                <a:spAutoFit/>
              </a:bodyPr>
              <a:lstStyle/>
              <a:p>
                <a:pPr algn="ct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ERCIS Grey RGB </a:t>
                </a:r>
                <a:b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b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(94 - 94 - 93)</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grpSp>
        <p:sp>
          <p:nvSpPr>
            <p:cNvPr id="45" name="Rechteck 44"/>
            <p:cNvSpPr/>
            <p:nvPr/>
          </p:nvSpPr>
          <p:spPr>
            <a:xfrm rot="16200000">
              <a:off x="3561532" y="3992617"/>
              <a:ext cx="1481958" cy="1563927"/>
            </a:xfrm>
            <a:prstGeom prst="rect">
              <a:avLst/>
            </a:prstGeom>
            <a:gradFill flip="none" rotWithShape="1">
              <a:gsLst>
                <a:gs pos="0">
                  <a:srgbClr val="5E5E5D"/>
                </a:gs>
                <a:gs pos="85000">
                  <a:schemeClr val="bg2">
                    <a:lumMod val="25000"/>
                  </a:schemeClr>
                </a:gs>
              </a:gsLst>
              <a:lin ang="10800000" scaled="1"/>
              <a:tileRect/>
            </a:gradFill>
            <a:ln>
              <a:noFill/>
            </a:ln>
            <a:effectLst/>
          </p:spPr>
          <p:txBody>
            <a:bodyPr rtlCol="0" anchor="ctr"/>
            <a:lstStyle/>
            <a:p>
              <a:pPr algn="ctr"/>
              <a:endParaRPr lang="en-US"/>
            </a:p>
          </p:txBody>
        </p:sp>
        <p:sp>
          <p:nvSpPr>
            <p:cNvPr id="46" name="Textfeld 45"/>
            <p:cNvSpPr txBox="1"/>
            <p:nvPr/>
          </p:nvSpPr>
          <p:spPr>
            <a:xfrm>
              <a:off x="3138089" y="5784687"/>
              <a:ext cx="2328844" cy="369332"/>
            </a:xfrm>
            <a:prstGeom prst="rect">
              <a:avLst/>
            </a:prstGeom>
            <a:noFill/>
          </p:spPr>
          <p:txBody>
            <a:bodyPr wrap="square" rtlCol="0">
              <a:spAutoFit/>
            </a:bodyPr>
            <a:lstStyle/>
            <a:p>
              <a:pPr algn="ct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ERCIS Grey-Gradient </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grpSp>
      <p:grpSp>
        <p:nvGrpSpPr>
          <p:cNvPr id="52" name="Gruppieren 51"/>
          <p:cNvGrpSpPr/>
          <p:nvPr/>
        </p:nvGrpSpPr>
        <p:grpSpPr>
          <a:xfrm>
            <a:off x="7853708" y="1525300"/>
            <a:ext cx="2615007" cy="4673356"/>
            <a:chOff x="6154448" y="1474148"/>
            <a:chExt cx="2615007" cy="4673356"/>
          </a:xfrm>
        </p:grpSpPr>
        <p:grpSp>
          <p:nvGrpSpPr>
            <p:cNvPr id="40" name="Gruppieren 39"/>
            <p:cNvGrpSpPr/>
            <p:nvPr/>
          </p:nvGrpSpPr>
          <p:grpSpPr>
            <a:xfrm>
              <a:off x="6154448" y="1474148"/>
              <a:ext cx="2615007" cy="2397417"/>
              <a:chOff x="6749611" y="1933577"/>
              <a:chExt cx="3134348" cy="2873545"/>
            </a:xfrm>
          </p:grpSpPr>
          <p:sp>
            <p:nvSpPr>
              <p:cNvPr id="41" name="Rechteck 40"/>
              <p:cNvSpPr/>
              <p:nvPr/>
            </p:nvSpPr>
            <p:spPr>
              <a:xfrm rot="16200000">
                <a:off x="7428647" y="1884453"/>
                <a:ext cx="1776275" cy="1874523"/>
              </a:xfrm>
              <a:prstGeom prst="rect">
                <a:avLst/>
              </a:prstGeom>
              <a:solidFill>
                <a:srgbClr val="8797A3"/>
              </a:solidFill>
              <a:ln>
                <a:noFill/>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a:p>
            </p:txBody>
          </p:sp>
          <p:sp>
            <p:nvSpPr>
              <p:cNvPr id="42" name="Textfeld 41"/>
              <p:cNvSpPr txBox="1"/>
              <p:nvPr/>
            </p:nvSpPr>
            <p:spPr>
              <a:xfrm>
                <a:off x="6749611" y="4032431"/>
                <a:ext cx="3134348" cy="774691"/>
              </a:xfrm>
              <a:prstGeom prst="rect">
                <a:avLst/>
              </a:prstGeom>
              <a:noFill/>
            </p:spPr>
            <p:txBody>
              <a:bodyPr wrap="square" rtlCol="0">
                <a:spAutoFit/>
              </a:bodyPr>
              <a:lstStyle/>
              <a:p>
                <a:pPr algn="ct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ERCIS Light gray RGB </a:t>
                </a:r>
                <a:b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b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(135 - 151 - 163)</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grpSp>
        <p:sp>
          <p:nvSpPr>
            <p:cNvPr id="47" name="Rechteck 46"/>
            <p:cNvSpPr/>
            <p:nvPr/>
          </p:nvSpPr>
          <p:spPr>
            <a:xfrm rot="16200000">
              <a:off x="6720972" y="3992616"/>
              <a:ext cx="1481958" cy="1563927"/>
            </a:xfrm>
            <a:prstGeom prst="rect">
              <a:avLst/>
            </a:prstGeom>
            <a:gradFill flip="none" rotWithShape="1">
              <a:gsLst>
                <a:gs pos="0">
                  <a:srgbClr val="8797A3"/>
                </a:gs>
                <a:gs pos="85000">
                  <a:srgbClr val="647582"/>
                </a:gs>
              </a:gsLst>
              <a:lin ang="10800000" scaled="1"/>
              <a:tileRect/>
            </a:gradFill>
            <a:ln>
              <a:noFill/>
            </a:ln>
            <a:effectLst/>
          </p:spPr>
          <p:txBody>
            <a:bodyPr rtlCol="0" anchor="ctr"/>
            <a:lstStyle/>
            <a:p>
              <a:pPr algn="ctr"/>
              <a:endParaRPr lang="en-US"/>
            </a:p>
          </p:txBody>
        </p:sp>
        <p:sp>
          <p:nvSpPr>
            <p:cNvPr id="48" name="Textfeld 47"/>
            <p:cNvSpPr txBox="1"/>
            <p:nvPr/>
          </p:nvSpPr>
          <p:spPr>
            <a:xfrm>
              <a:off x="6506132" y="5778172"/>
              <a:ext cx="1911639" cy="369332"/>
            </a:xfrm>
            <a:prstGeom prst="rect">
              <a:avLst/>
            </a:prstGeom>
            <a:noFill/>
          </p:spPr>
          <p:txBody>
            <a:bodyPr wrap="square" rtlCol="0">
              <a:spAutoFit/>
            </a:bodyPr>
            <a:lstStyle/>
            <a:p>
              <a:pPr algn="ctr"/>
              <a:r>
                <a:rPr lang="en-US" dirty="0">
                  <a:solidFill>
                    <a:srgbClr val="5E5E5D"/>
                  </a:solidFill>
                  <a:latin typeface="Trebuchet MS" panose="020B0603020202020204" pitchFamily="34" charset="0"/>
                  <a:ea typeface="Arial Unicode MS" panose="020B0604020202020204" pitchFamily="34" charset="-128"/>
                  <a:cs typeface="Arial" panose="020B0604020202020204" pitchFamily="34" charset="0"/>
                </a:rPr>
                <a:t>ERCIS Light gray</a:t>
              </a:r>
              <a:endParaRPr lang="en-US" sz="5400" b="1" dirty="0">
                <a:solidFill>
                  <a:srgbClr val="5E5E5D"/>
                </a:solidFill>
                <a:latin typeface="Trebuchet MS" panose="020B0603020202020204" pitchFamily="34" charset="0"/>
                <a:ea typeface="Arial Unicode MS" panose="020B0604020202020204" pitchFamily="34" charset="-128"/>
                <a:cs typeface="Arial" panose="020B0604020202020204" pitchFamily="34" charset="0"/>
              </a:endParaRPr>
            </a:p>
          </p:txBody>
        </p:sp>
      </p:grpSp>
      <p:sp>
        <p:nvSpPr>
          <p:cNvPr id="50" name="Titel 49"/>
          <p:cNvSpPr>
            <a:spLocks noGrp="1"/>
          </p:cNvSpPr>
          <p:nvPr>
            <p:ph type="title"/>
          </p:nvPr>
        </p:nvSpPr>
        <p:spPr/>
        <p:txBody>
          <a:bodyPr/>
          <a:lstStyle/>
          <a:p>
            <a:r>
              <a:rPr lang="en-US" noProof="0" dirty="0"/>
              <a:t>Main colors of the new design</a:t>
            </a:r>
          </a:p>
        </p:txBody>
      </p:sp>
      <p:sp>
        <p:nvSpPr>
          <p:cNvPr id="56"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38</a:t>
            </a:fld>
            <a:endParaRPr lang="en-US" dirty="0"/>
          </a:p>
        </p:txBody>
      </p:sp>
    </p:spTree>
    <p:extLst>
      <p:ext uri="{BB962C8B-B14F-4D97-AF65-F5344CB8AC3E}">
        <p14:creationId xmlns:p14="http://schemas.microsoft.com/office/powerpoint/2010/main" val="20942799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4"/>
          </p:nvPr>
        </p:nvSpPr>
        <p:spPr>
          <a:xfrm>
            <a:off x="807719" y="4021031"/>
            <a:ext cx="4339738" cy="553998"/>
          </a:xfrm>
        </p:spPr>
        <p:txBody>
          <a:bodyPr/>
          <a:lstStyle/>
          <a:p>
            <a:r>
              <a:rPr lang="en-US" noProof="0" dirty="0"/>
              <a:t>The most common mistakes and </a:t>
            </a:r>
            <a:br>
              <a:rPr lang="en-US" noProof="0" dirty="0"/>
            </a:br>
            <a:r>
              <a:rPr lang="en-US" noProof="0" dirty="0"/>
              <a:t>how to avoid them</a:t>
            </a:r>
          </a:p>
        </p:txBody>
      </p:sp>
      <p:sp>
        <p:nvSpPr>
          <p:cNvPr id="2" name="Titel 1">
            <a:extLst>
              <a:ext uri="{FF2B5EF4-FFF2-40B4-BE49-F238E27FC236}">
                <a16:creationId xmlns:a16="http://schemas.microsoft.com/office/drawing/2014/main" id="{8C75D1C5-F3AA-40B3-BB2B-22F77E60FEBA}"/>
              </a:ext>
            </a:extLst>
          </p:cNvPr>
          <p:cNvSpPr>
            <a:spLocks noGrp="1"/>
          </p:cNvSpPr>
          <p:nvPr>
            <p:ph type="title"/>
          </p:nvPr>
        </p:nvSpPr>
        <p:spPr>
          <a:xfrm>
            <a:off x="276225" y="2240303"/>
            <a:ext cx="4871231" cy="1704529"/>
          </a:xfrm>
        </p:spPr>
        <p:txBody>
          <a:bodyPr/>
          <a:lstStyle/>
          <a:p>
            <a:r>
              <a:rPr lang="en-US" noProof="0" dirty="0"/>
              <a:t>Dos and Don'ts</a:t>
            </a:r>
          </a:p>
        </p:txBody>
      </p:sp>
      <p:sp>
        <p:nvSpPr>
          <p:cNvPr id="16"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39</a:t>
            </a:fld>
            <a:endParaRPr lang="en-US" dirty="0"/>
          </a:p>
        </p:txBody>
      </p:sp>
      <p:pic>
        <p:nvPicPr>
          <p:cNvPr id="7" name="Bildplatzhalter 6"/>
          <p:cNvPicPr>
            <a:picLocks noGrp="1" noChangeAspect="1"/>
          </p:cNvPicPr>
          <p:nvPr>
            <p:ph type="pic" sz="quarter" idx="16"/>
          </p:nvPr>
        </p:nvPicPr>
        <p:blipFill>
          <a:blip r:embed="rId2">
            <a:extLst>
              <a:ext uri="{BEBA8EAE-BF5A-486C-A8C5-ECC9F3942E4B}">
                <a14:imgProps xmlns:a14="http://schemas.microsoft.com/office/drawing/2010/main">
                  <a14:imgLayer r:embed="rId3">
                    <a14:imgEffect>
                      <a14:saturation sat="0"/>
                    </a14:imgEffect>
                    <a14:imgEffect>
                      <a14:brightnessContrast bright="20000"/>
                    </a14:imgEffect>
                  </a14:imgLayer>
                </a14:imgProps>
              </a:ext>
              <a:ext uri="{28A0092B-C50C-407E-A947-70E740481C1C}">
                <a14:useLocalDpi xmlns:a14="http://schemas.microsoft.com/office/drawing/2010/main" val="0"/>
              </a:ext>
            </a:extLst>
          </a:blip>
          <a:srcRect l="10499" r="10499"/>
          <a:stretch>
            <a:fillRect/>
          </a:stretch>
        </p:blipFill>
        <p:spPr/>
      </p:pic>
    </p:spTree>
    <p:extLst>
      <p:ext uri="{BB962C8B-B14F-4D97-AF65-F5344CB8AC3E}">
        <p14:creationId xmlns:p14="http://schemas.microsoft.com/office/powerpoint/2010/main" val="2189045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39E4955-F8C0-4280-9543-F1293513EEA6}"/>
              </a:ext>
            </a:extLst>
          </p:cNvPr>
          <p:cNvSpPr>
            <a:spLocks noGrp="1"/>
          </p:cNvSpPr>
          <p:nvPr>
            <p:ph type="title"/>
          </p:nvPr>
        </p:nvSpPr>
        <p:spPr/>
        <p:txBody>
          <a:bodyPr/>
          <a:lstStyle/>
          <a:p>
            <a:r>
              <a:rPr lang="en-US" noProof="0" dirty="0"/>
              <a:t>Feedback, bugs und suggestions</a:t>
            </a:r>
          </a:p>
        </p:txBody>
      </p:sp>
      <p:sp>
        <p:nvSpPr>
          <p:cNvPr id="7" name="Textplatzhalter 6">
            <a:extLst>
              <a:ext uri="{FF2B5EF4-FFF2-40B4-BE49-F238E27FC236}">
                <a16:creationId xmlns:a16="http://schemas.microsoft.com/office/drawing/2014/main" id="{A06478EF-711A-4AE6-9B86-8088531304BE}"/>
              </a:ext>
            </a:extLst>
          </p:cNvPr>
          <p:cNvSpPr>
            <a:spLocks noGrp="1"/>
          </p:cNvSpPr>
          <p:nvPr>
            <p:ph type="body" sz="quarter" idx="13"/>
          </p:nvPr>
        </p:nvSpPr>
        <p:spPr>
          <a:xfrm>
            <a:off x="479425" y="1184641"/>
            <a:ext cx="9469438" cy="276999"/>
          </a:xfrm>
        </p:spPr>
        <p:txBody>
          <a:bodyPr/>
          <a:lstStyle/>
          <a:p>
            <a:r>
              <a:rPr lang="en-US" noProof="0" dirty="0"/>
              <a:t>The Slide Master thrives on continuous development and your feedback</a:t>
            </a:r>
          </a:p>
        </p:txBody>
      </p:sp>
      <p:sp>
        <p:nvSpPr>
          <p:cNvPr id="4" name="Foliennummernplatzhalter 3">
            <a:extLst>
              <a:ext uri="{FF2B5EF4-FFF2-40B4-BE49-F238E27FC236}">
                <a16:creationId xmlns:a16="http://schemas.microsoft.com/office/drawing/2014/main" id="{944B427A-B6A7-46EB-8D65-BFC17A907DF2}"/>
              </a:ext>
            </a:extLst>
          </p:cNvPr>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solidFill>
                  <a:srgbClr val="585858"/>
                </a:solidFill>
              </a:rPr>
              <a:pPr>
                <a:lnSpc>
                  <a:spcPct val="90000"/>
                </a:lnSpc>
                <a:spcBef>
                  <a:spcPts val="1000"/>
                </a:spcBef>
                <a:buFont typeface="Arial" panose="020B0604020202020204" pitchFamily="34" charset="0"/>
                <a:buNone/>
              </a:pPr>
              <a:t>4</a:t>
            </a:fld>
            <a:endParaRPr lang="en-US" dirty="0">
              <a:solidFill>
                <a:srgbClr val="585858"/>
              </a:solidFill>
            </a:endParaRPr>
          </a:p>
        </p:txBody>
      </p:sp>
      <p:sp>
        <p:nvSpPr>
          <p:cNvPr id="8" name="Textplatzhalter 7">
            <a:extLst>
              <a:ext uri="{FF2B5EF4-FFF2-40B4-BE49-F238E27FC236}">
                <a16:creationId xmlns:a16="http://schemas.microsoft.com/office/drawing/2014/main" id="{04C943C1-9140-490C-9CF1-528DF6031420}"/>
              </a:ext>
            </a:extLst>
          </p:cNvPr>
          <p:cNvSpPr>
            <a:spLocks noGrp="1"/>
          </p:cNvSpPr>
          <p:nvPr>
            <p:ph type="body" sz="quarter" idx="18"/>
          </p:nvPr>
        </p:nvSpPr>
        <p:spPr>
          <a:xfrm>
            <a:off x="479425" y="1752600"/>
            <a:ext cx="9469437" cy="1295400"/>
          </a:xfrm>
        </p:spPr>
        <p:txBody>
          <a:bodyPr/>
          <a:lstStyle/>
          <a:p>
            <a:r>
              <a:rPr lang="en-US" noProof="0" dirty="0">
                <a:solidFill>
                  <a:schemeClr val="tx1"/>
                </a:solidFill>
              </a:rPr>
              <a:t>Are you missing a certain layout or design element in this master?</a:t>
            </a:r>
          </a:p>
          <a:p>
            <a:r>
              <a:rPr lang="en-US" noProof="0" dirty="0">
                <a:solidFill>
                  <a:schemeClr val="tx1"/>
                </a:solidFill>
              </a:rPr>
              <a:t>Did you notice any inconsistencies that might be unintentional?</a:t>
            </a:r>
          </a:p>
          <a:p>
            <a:r>
              <a:rPr lang="en-US" noProof="0" dirty="0">
                <a:solidFill>
                  <a:schemeClr val="tx1"/>
                </a:solidFill>
              </a:rPr>
              <a:t>Do you think the ERCIS-red is boring and would you like a change of scene? </a:t>
            </a:r>
          </a:p>
        </p:txBody>
      </p:sp>
      <p:sp>
        <p:nvSpPr>
          <p:cNvPr id="10" name="Rechteck 9"/>
          <p:cNvSpPr/>
          <p:nvPr/>
        </p:nvSpPr>
        <p:spPr>
          <a:xfrm>
            <a:off x="479425" y="3358965"/>
            <a:ext cx="5330824" cy="2308324"/>
          </a:xfrm>
          <a:prstGeom prst="rect">
            <a:avLst/>
          </a:prstGeom>
        </p:spPr>
        <p:txBody>
          <a:bodyPr wrap="square">
            <a:spAutoFit/>
          </a:bodyPr>
          <a:lstStyle/>
          <a:p>
            <a:pPr algn="just"/>
            <a:r>
              <a:rPr lang="en-US" dirty="0"/>
              <a:t>This Slide Master has to be considered as a vivid document that should be optimized and extended over time. Additionally, despite our supervision it is possible that bugs and inconsistencies have crept in. </a:t>
            </a:r>
          </a:p>
          <a:p>
            <a:pPr algn="just"/>
            <a:endParaRPr lang="en-US" dirty="0"/>
          </a:p>
          <a:p>
            <a:pPr algn="just"/>
            <a:r>
              <a:rPr lang="en-US" dirty="0"/>
              <a:t>Please inform us in this case. Besides, we appreciate your feedback in any way!</a:t>
            </a:r>
          </a:p>
        </p:txBody>
      </p:sp>
      <p:grpSp>
        <p:nvGrpSpPr>
          <p:cNvPr id="13" name="Gruppieren 12"/>
          <p:cNvGrpSpPr/>
          <p:nvPr/>
        </p:nvGrpSpPr>
        <p:grpSpPr>
          <a:xfrm>
            <a:off x="6662738" y="3165309"/>
            <a:ext cx="4738686" cy="2790886"/>
            <a:chOff x="6662738" y="3215581"/>
            <a:chExt cx="4738686" cy="2790886"/>
          </a:xfrm>
        </p:grpSpPr>
        <p:sp>
          <p:nvSpPr>
            <p:cNvPr id="15" name="Rechteck 14"/>
            <p:cNvSpPr/>
            <p:nvPr/>
          </p:nvSpPr>
          <p:spPr>
            <a:xfrm rot="16200000">
              <a:off x="7636638" y="2241681"/>
              <a:ext cx="2790886" cy="4738686"/>
            </a:xfrm>
            <a:prstGeom prst="rect">
              <a:avLst/>
            </a:prstGeom>
            <a:solidFill>
              <a:schemeClr val="bg2"/>
            </a:solidFill>
            <a:ln w="3175">
              <a:solidFill>
                <a:srgbClr val="585858">
                  <a:alpha val="19000"/>
                </a:srgbClr>
              </a:solidFill>
            </a:ln>
            <a:effectLst>
              <a:outerShdw blurRad="546100" dist="495300" dir="2400000" sx="91000" sy="91000" algn="tl" rotWithShape="0">
                <a:prstClr val="black">
                  <a:alpha val="24000"/>
                </a:prstClr>
              </a:outerShdw>
            </a:effectLst>
            <a:scene3d>
              <a:camera prst="orthographicFront">
                <a:rot lat="0" lon="0" rev="0"/>
              </a:camera>
              <a:lightRig rig="contrasting" dir="t">
                <a:rot lat="0" lon="0" rev="1500000"/>
              </a:lightRig>
            </a:scene3d>
            <a:sp3d prstMaterial="metal">
              <a:bevelT w="88900" h="88900"/>
            </a:sp3d>
          </p:spPr>
          <p:txBody>
            <a:bodyPr rtlCol="0" anchor="ctr"/>
            <a:lstStyle/>
            <a:p>
              <a:pPr algn="ctr"/>
              <a:endParaRPr lang="en-US" dirty="0"/>
            </a:p>
          </p:txBody>
        </p:sp>
        <p:sp>
          <p:nvSpPr>
            <p:cNvPr id="16" name="Textplatzhalter 18"/>
            <p:cNvSpPr txBox="1">
              <a:spLocks/>
            </p:cNvSpPr>
            <p:nvPr/>
          </p:nvSpPr>
          <p:spPr>
            <a:xfrm>
              <a:off x="6964645" y="4706024"/>
              <a:ext cx="2829463" cy="307777"/>
            </a:xfrm>
            <a:prstGeom prst="rect">
              <a:avLst/>
            </a:prstGeom>
            <a:noFill/>
          </p:spPr>
          <p:txBody>
            <a:bodyPr wrap="square" lIns="0" tIns="0" rIns="0" bIns="0" rtlCol="0" anchor="b">
              <a:spAutoFit/>
            </a:bodyPr>
            <a:lstStyle>
              <a:lvl1pPr marL="0" indent="0" algn="l" defTabSz="914400" rtl="0" eaLnBrk="1" latinLnBrk="0" hangingPunct="1">
                <a:lnSpc>
                  <a:spcPct val="100000"/>
                </a:lnSpc>
                <a:spcBef>
                  <a:spcPts val="1000"/>
                </a:spcBef>
                <a:buFont typeface="Arial" panose="020B0604020202020204" pitchFamily="34" charset="0"/>
                <a:buNone/>
                <a:defRPr lang="de-DE" sz="2800" b="1" kern="1200" baseline="0" dirty="0" smtClean="0">
                  <a:solidFill>
                    <a:srgbClr val="910830"/>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Feedback &amp; Questions</a:t>
              </a:r>
            </a:p>
          </p:txBody>
        </p:sp>
        <p:sp>
          <p:nvSpPr>
            <p:cNvPr id="17" name="Textplatzhalter 18"/>
            <p:cNvSpPr txBox="1">
              <a:spLocks/>
            </p:cNvSpPr>
            <p:nvPr/>
          </p:nvSpPr>
          <p:spPr>
            <a:xfrm>
              <a:off x="6964646" y="5069018"/>
              <a:ext cx="3512854" cy="756285"/>
            </a:xfrm>
            <a:prstGeom prst="rect">
              <a:avLst/>
            </a:prstGeom>
          </p:spPr>
          <p:txBody>
            <a:bodyPr lIns="0" tIns="0" rIns="0" bIns="0" anchor="t"/>
            <a:lstStyle>
              <a:lvl1pPr marL="0" indent="0" algn="l" defTabSz="914400" rtl="0" eaLnBrk="1" latinLnBrk="0" hangingPunct="1">
                <a:lnSpc>
                  <a:spcPts val="1600"/>
                </a:lnSpc>
                <a:spcBef>
                  <a:spcPts val="1000"/>
                </a:spcBef>
                <a:buFont typeface="Arial" panose="020B0604020202020204" pitchFamily="34" charset="0"/>
                <a:buNone/>
                <a:defRPr lang="de-DE" sz="1600" b="0" kern="1200" baseline="0" dirty="0" smtClean="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u="sng" dirty="0">
                  <a:solidFill>
                    <a:srgbClr val="1F497D"/>
                  </a:solidFill>
                  <a:latin typeface="Helvetica" panose="020B0604020202020204" pitchFamily="34" charset="0"/>
                  <a:ea typeface="Times New Roman" panose="02020603050405020304" pitchFamily="18" charset="0"/>
                  <a:hlinkClick r:id="rId2"/>
                </a:rPr>
                <a:t>slidemaster-feedback@ercis.uni-muenster.de</a:t>
              </a:r>
              <a:endParaRPr lang="en-US" sz="1200" u="sng" dirty="0">
                <a:solidFill>
                  <a:srgbClr val="1F497D"/>
                </a:solidFill>
                <a:latin typeface="Helvetica" panose="020B0604020202020204" pitchFamily="34" charset="0"/>
                <a:ea typeface="Times New Roman" panose="02020603050405020304" pitchFamily="18" charset="0"/>
              </a:endParaRPr>
            </a:p>
          </p:txBody>
        </p:sp>
        <p:pic>
          <p:nvPicPr>
            <p:cNvPr id="18" name="Grafik 17">
              <a:extLst>
                <a:ext uri="{FF2B5EF4-FFF2-40B4-BE49-F238E27FC236}">
                  <a16:creationId xmlns:a16="http://schemas.microsoft.com/office/drawing/2014/main" id="{024D4136-0175-44BC-84D0-F22AF5E3561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67363" y="3442013"/>
              <a:ext cx="1436760" cy="1264011"/>
            </a:xfrm>
            <a:prstGeom prst="rect">
              <a:avLst/>
            </a:prstGeom>
          </p:spPr>
        </p:pic>
        <p:pic>
          <p:nvPicPr>
            <p:cNvPr id="19" name="Grafik 18">
              <a:extLst>
                <a:ext uri="{FF2B5EF4-FFF2-40B4-BE49-F238E27FC236}">
                  <a16:creationId xmlns:a16="http://schemas.microsoft.com/office/drawing/2014/main" id="{9FA3661F-BB8E-4F3C-A045-9EC9B3D23D6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964646" y="3452133"/>
              <a:ext cx="1109370" cy="330720"/>
            </a:xfrm>
            <a:prstGeom prst="rect">
              <a:avLst/>
            </a:prstGeom>
          </p:spPr>
        </p:pic>
      </p:grpSp>
    </p:spTree>
    <p:extLst>
      <p:ext uri="{BB962C8B-B14F-4D97-AF65-F5344CB8AC3E}">
        <p14:creationId xmlns:p14="http://schemas.microsoft.com/office/powerpoint/2010/main" val="3273511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39E4955-F8C0-4280-9543-F1293513EEA6}"/>
              </a:ext>
            </a:extLst>
          </p:cNvPr>
          <p:cNvSpPr>
            <a:spLocks noGrp="1"/>
          </p:cNvSpPr>
          <p:nvPr>
            <p:ph type="title"/>
          </p:nvPr>
        </p:nvSpPr>
        <p:spPr/>
        <p:txBody>
          <a:bodyPr/>
          <a:lstStyle/>
          <a:p>
            <a:r>
              <a:rPr lang="en-US" noProof="0" dirty="0"/>
              <a:t>Dos and Don'ts</a:t>
            </a:r>
          </a:p>
        </p:txBody>
      </p:sp>
      <p:sp>
        <p:nvSpPr>
          <p:cNvPr id="7" name="Textplatzhalter 6">
            <a:extLst>
              <a:ext uri="{FF2B5EF4-FFF2-40B4-BE49-F238E27FC236}">
                <a16:creationId xmlns:a16="http://schemas.microsoft.com/office/drawing/2014/main" id="{A06478EF-711A-4AE6-9B86-8088531304BE}"/>
              </a:ext>
            </a:extLst>
          </p:cNvPr>
          <p:cNvSpPr>
            <a:spLocks noGrp="1"/>
          </p:cNvSpPr>
          <p:nvPr>
            <p:ph type="body" sz="quarter" idx="13"/>
          </p:nvPr>
        </p:nvSpPr>
        <p:spPr>
          <a:xfrm>
            <a:off x="479425" y="1184641"/>
            <a:ext cx="9469438" cy="276999"/>
          </a:xfrm>
        </p:spPr>
        <p:txBody>
          <a:bodyPr/>
          <a:lstStyle/>
          <a:p>
            <a:r>
              <a:rPr lang="en-US" noProof="0" dirty="0"/>
              <a:t>Typical mistakes that are easy to avoid</a:t>
            </a:r>
          </a:p>
        </p:txBody>
      </p:sp>
      <p:sp>
        <p:nvSpPr>
          <p:cNvPr id="4" name="Foliennummernplatzhalter 3">
            <a:extLst>
              <a:ext uri="{FF2B5EF4-FFF2-40B4-BE49-F238E27FC236}">
                <a16:creationId xmlns:a16="http://schemas.microsoft.com/office/drawing/2014/main" id="{944B427A-B6A7-46EB-8D65-BFC17A907DF2}"/>
              </a:ext>
            </a:extLst>
          </p:cNvPr>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solidFill>
                  <a:srgbClr val="585858"/>
                </a:solidFill>
              </a:rPr>
              <a:pPr>
                <a:lnSpc>
                  <a:spcPct val="90000"/>
                </a:lnSpc>
                <a:spcBef>
                  <a:spcPts val="1000"/>
                </a:spcBef>
                <a:buFont typeface="Arial" panose="020B0604020202020204" pitchFamily="34" charset="0"/>
                <a:buNone/>
              </a:pPr>
              <a:t>40</a:t>
            </a:fld>
            <a:endParaRPr lang="en-US" dirty="0">
              <a:solidFill>
                <a:srgbClr val="585858"/>
              </a:solidFill>
            </a:endParaRPr>
          </a:p>
        </p:txBody>
      </p:sp>
      <p:sp>
        <p:nvSpPr>
          <p:cNvPr id="8" name="Textplatzhalter 7">
            <a:extLst>
              <a:ext uri="{FF2B5EF4-FFF2-40B4-BE49-F238E27FC236}">
                <a16:creationId xmlns:a16="http://schemas.microsoft.com/office/drawing/2014/main" id="{04C943C1-9140-490C-9CF1-528DF6031420}"/>
              </a:ext>
            </a:extLst>
          </p:cNvPr>
          <p:cNvSpPr>
            <a:spLocks noGrp="1"/>
          </p:cNvSpPr>
          <p:nvPr>
            <p:ph type="body" sz="quarter" idx="18"/>
          </p:nvPr>
        </p:nvSpPr>
        <p:spPr>
          <a:xfrm>
            <a:off x="479425" y="1752600"/>
            <a:ext cx="9469437" cy="4349750"/>
          </a:xfrm>
        </p:spPr>
        <p:txBody>
          <a:bodyPr/>
          <a:lstStyle/>
          <a:p>
            <a:r>
              <a:rPr lang="en-US" sz="1200" noProof="0" dirty="0"/>
              <a:t>Too small font, which cannot be read even by the youngest in the audience by using a bad beamer</a:t>
            </a:r>
          </a:p>
          <a:p>
            <a:r>
              <a:rPr lang="en-US" noProof="0" dirty="0"/>
              <a:t>Inconsistent use of colors: There is only one ERCIS-Red</a:t>
            </a:r>
          </a:p>
          <a:p>
            <a:r>
              <a:rPr lang="en-US" sz="1650" noProof="0" dirty="0"/>
              <a:t>Inconsistent font sizes - especially at the same level of structure</a:t>
            </a:r>
          </a:p>
          <a:p>
            <a:r>
              <a:rPr lang="en-US" u="sng" noProof="0" dirty="0"/>
              <a:t>Underlines should only be used for hyperlinks</a:t>
            </a:r>
            <a:r>
              <a:rPr lang="en-US" noProof="0" dirty="0"/>
              <a:t>: highlighting by </a:t>
            </a:r>
            <a:r>
              <a:rPr lang="en-US" noProof="0" dirty="0">
                <a:solidFill>
                  <a:srgbClr val="910830"/>
                </a:solidFill>
              </a:rPr>
              <a:t>color</a:t>
            </a:r>
            <a:r>
              <a:rPr lang="en-US" noProof="0" dirty="0"/>
              <a:t> and / or </a:t>
            </a:r>
            <a:r>
              <a:rPr lang="en-US" b="1" noProof="0" dirty="0"/>
              <a:t>bold</a:t>
            </a:r>
            <a:r>
              <a:rPr lang="en-US" noProof="0" dirty="0"/>
              <a:t> is preferable</a:t>
            </a:r>
          </a:p>
          <a:p>
            <a:r>
              <a:rPr lang="en-US" noProof="0" dirty="0"/>
              <a:t>Placeholders for dates, names and short titles should always be checked</a:t>
            </a:r>
          </a:p>
          <a:p>
            <a:r>
              <a:rPr lang="en-US" noProof="0" dirty="0"/>
              <a:t>Watermarks in pictures should be avoided</a:t>
            </a:r>
          </a:p>
          <a:p>
            <a:r>
              <a:rPr lang="en-US" noProof="0" dirty="0"/>
              <a:t>Especially with shorter presentations (&lt;10 slides) it is inadvisable to show the agenda repeatedly: For subchapters there are corresponding layouts</a:t>
            </a:r>
          </a:p>
        </p:txBody>
      </p:sp>
    </p:spTree>
    <p:extLst>
      <p:ext uri="{BB962C8B-B14F-4D97-AF65-F5344CB8AC3E}">
        <p14:creationId xmlns:p14="http://schemas.microsoft.com/office/powerpoint/2010/main" val="21841199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platzhalter 5"/>
          <p:cNvSpPr>
            <a:spLocks noGrp="1"/>
          </p:cNvSpPr>
          <p:nvPr>
            <p:ph type="body" sz="quarter" idx="14"/>
          </p:nvPr>
        </p:nvSpPr>
        <p:spPr>
          <a:xfrm>
            <a:off x="807719" y="4021031"/>
            <a:ext cx="4339738" cy="553998"/>
          </a:xfrm>
        </p:spPr>
        <p:txBody>
          <a:bodyPr/>
          <a:lstStyle/>
          <a:p>
            <a:r>
              <a:rPr lang="en-US" noProof="0" dirty="0"/>
              <a:t>Overview of all layouts in the new master</a:t>
            </a:r>
          </a:p>
        </p:txBody>
      </p:sp>
      <p:sp>
        <p:nvSpPr>
          <p:cNvPr id="2" name="Titel 1">
            <a:extLst>
              <a:ext uri="{FF2B5EF4-FFF2-40B4-BE49-F238E27FC236}">
                <a16:creationId xmlns:a16="http://schemas.microsoft.com/office/drawing/2014/main" id="{8C75D1C5-F3AA-40B3-BB2B-22F77E60FEBA}"/>
              </a:ext>
            </a:extLst>
          </p:cNvPr>
          <p:cNvSpPr>
            <a:spLocks noGrp="1"/>
          </p:cNvSpPr>
          <p:nvPr>
            <p:ph type="title"/>
          </p:nvPr>
        </p:nvSpPr>
        <p:spPr>
          <a:xfrm>
            <a:off x="276225" y="2240303"/>
            <a:ext cx="4871231" cy="1704529"/>
          </a:xfrm>
        </p:spPr>
        <p:txBody>
          <a:bodyPr/>
          <a:lstStyle/>
          <a:p>
            <a:r>
              <a:rPr lang="en-US" noProof="0" dirty="0"/>
              <a:t>Layout Guidelines</a:t>
            </a:r>
          </a:p>
        </p:txBody>
      </p:sp>
      <p:sp>
        <p:nvSpPr>
          <p:cNvPr id="16"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5</a:t>
            </a:fld>
            <a:endParaRPr lang="en-US" dirty="0"/>
          </a:p>
        </p:txBody>
      </p:sp>
      <p:pic>
        <p:nvPicPr>
          <p:cNvPr id="4" name="Bildplatzhalter 3"/>
          <p:cNvPicPr>
            <a:picLocks noGrp="1" noChangeAspect="1"/>
          </p:cNvPicPr>
          <p:nvPr>
            <p:ph type="pic" sz="quarter" idx="16"/>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909" r="10909"/>
          <a:stretch>
            <a:fillRect/>
          </a:stretch>
        </p:blipFill>
        <p:spPr/>
      </p:pic>
      <p:sp>
        <p:nvSpPr>
          <p:cNvPr id="11" name="Textplatzhalter 5"/>
          <p:cNvSpPr txBox="1">
            <a:spLocks/>
          </p:cNvSpPr>
          <p:nvPr/>
        </p:nvSpPr>
        <p:spPr>
          <a:xfrm>
            <a:off x="1111827" y="727052"/>
            <a:ext cx="4144464" cy="670953"/>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GB" sz="1600" dirty="0">
                <a:solidFill>
                  <a:schemeClr val="accent4"/>
                </a:solidFill>
                <a:latin typeface="MV Boli" panose="02000500030200090000" pitchFamily="2" charset="0"/>
                <a:cs typeface="MV Boli" panose="02000500030200090000" pitchFamily="2" charset="0"/>
              </a:rPr>
              <a:t>Please replace the placeholder with a suitable picture in greyscale – The colour of a picture can be fitted by PowerPoint</a:t>
            </a:r>
          </a:p>
        </p:txBody>
      </p:sp>
      <p:sp>
        <p:nvSpPr>
          <p:cNvPr id="7" name="Bogen 6"/>
          <p:cNvSpPr/>
          <p:nvPr/>
        </p:nvSpPr>
        <p:spPr>
          <a:xfrm rot="11305618">
            <a:off x="4758824" y="965288"/>
            <a:ext cx="1839859" cy="1230664"/>
          </a:xfrm>
          <a:prstGeom prst="arc">
            <a:avLst/>
          </a:prstGeom>
          <a:ln w="28575">
            <a:solidFill>
              <a:schemeClr val="accent4"/>
            </a:solidFill>
            <a:prstDash val="sysDash"/>
            <a:headEnd type="triangl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3595856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39E4955-F8C0-4280-9543-F1293513EEA6}"/>
              </a:ext>
            </a:extLst>
          </p:cNvPr>
          <p:cNvSpPr>
            <a:spLocks noGrp="1"/>
          </p:cNvSpPr>
          <p:nvPr>
            <p:ph type="title"/>
          </p:nvPr>
        </p:nvSpPr>
        <p:spPr/>
        <p:txBody>
          <a:bodyPr/>
          <a:lstStyle/>
          <a:p>
            <a:r>
              <a:rPr lang="en-US" noProof="0" dirty="0"/>
              <a:t>Active Area of the Slide</a:t>
            </a:r>
          </a:p>
        </p:txBody>
      </p:sp>
      <p:sp>
        <p:nvSpPr>
          <p:cNvPr id="9" name="Rechteck 8"/>
          <p:cNvSpPr/>
          <p:nvPr/>
        </p:nvSpPr>
        <p:spPr>
          <a:xfrm>
            <a:off x="479423" y="513731"/>
            <a:ext cx="9469437" cy="607249"/>
          </a:xfrm>
          <a:prstGeom prst="rect">
            <a:avLst/>
          </a:prstGeom>
          <a:solidFill>
            <a:schemeClr val="accent4">
              <a:alpha val="10000"/>
            </a:schemeClr>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extplatzhalter 6">
            <a:extLst>
              <a:ext uri="{FF2B5EF4-FFF2-40B4-BE49-F238E27FC236}">
                <a16:creationId xmlns:a16="http://schemas.microsoft.com/office/drawing/2014/main" id="{A06478EF-711A-4AE6-9B86-8088531304BE}"/>
              </a:ext>
            </a:extLst>
          </p:cNvPr>
          <p:cNvSpPr>
            <a:spLocks noGrp="1"/>
          </p:cNvSpPr>
          <p:nvPr>
            <p:ph type="body" sz="quarter" idx="13"/>
          </p:nvPr>
        </p:nvSpPr>
        <p:spPr>
          <a:xfrm>
            <a:off x="479425" y="1184641"/>
            <a:ext cx="9469438" cy="276999"/>
          </a:xfrm>
        </p:spPr>
        <p:txBody>
          <a:bodyPr/>
          <a:lstStyle/>
          <a:p>
            <a:r>
              <a:rPr lang="en-US" noProof="0" dirty="0"/>
              <a:t>The active area of the slide is highlighted in blue.</a:t>
            </a:r>
          </a:p>
        </p:txBody>
      </p:sp>
      <p:sp>
        <p:nvSpPr>
          <p:cNvPr id="10" name="Rechteck 9"/>
          <p:cNvSpPr/>
          <p:nvPr/>
        </p:nvSpPr>
        <p:spPr>
          <a:xfrm>
            <a:off x="479423" y="1184641"/>
            <a:ext cx="9469437" cy="276999"/>
          </a:xfrm>
          <a:prstGeom prst="rect">
            <a:avLst/>
          </a:prstGeom>
          <a:solidFill>
            <a:schemeClr val="accent4">
              <a:alpha val="10000"/>
            </a:schemeClr>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Rechteck 10"/>
          <p:cNvSpPr/>
          <p:nvPr/>
        </p:nvSpPr>
        <p:spPr>
          <a:xfrm>
            <a:off x="479423" y="1743075"/>
            <a:ext cx="9469437" cy="4349750"/>
          </a:xfrm>
          <a:prstGeom prst="rect">
            <a:avLst/>
          </a:prstGeom>
          <a:solidFill>
            <a:schemeClr val="accent4">
              <a:alpha val="10000"/>
            </a:schemeClr>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 name="Foliennummernplatzhalter 3">
            <a:extLst>
              <a:ext uri="{FF2B5EF4-FFF2-40B4-BE49-F238E27FC236}">
                <a16:creationId xmlns:a16="http://schemas.microsoft.com/office/drawing/2014/main" id="{944B427A-B6A7-46EB-8D65-BFC17A907DF2}"/>
              </a:ext>
            </a:extLst>
          </p:cNvPr>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solidFill>
                  <a:srgbClr val="585858"/>
                </a:solidFill>
              </a:rPr>
              <a:pPr>
                <a:lnSpc>
                  <a:spcPct val="90000"/>
                </a:lnSpc>
                <a:spcBef>
                  <a:spcPts val="1000"/>
                </a:spcBef>
                <a:buFont typeface="Arial" panose="020B0604020202020204" pitchFamily="34" charset="0"/>
                <a:buNone/>
              </a:pPr>
              <a:t>6</a:t>
            </a:fld>
            <a:endParaRPr lang="en-US" dirty="0">
              <a:solidFill>
                <a:srgbClr val="585858"/>
              </a:solidFill>
            </a:endParaRPr>
          </a:p>
        </p:txBody>
      </p:sp>
      <p:sp>
        <p:nvSpPr>
          <p:cNvPr id="8" name="Textplatzhalter 7">
            <a:extLst>
              <a:ext uri="{FF2B5EF4-FFF2-40B4-BE49-F238E27FC236}">
                <a16:creationId xmlns:a16="http://schemas.microsoft.com/office/drawing/2014/main" id="{04C943C1-9140-490C-9CF1-528DF6031420}"/>
              </a:ext>
            </a:extLst>
          </p:cNvPr>
          <p:cNvSpPr>
            <a:spLocks noGrp="1"/>
          </p:cNvSpPr>
          <p:nvPr>
            <p:ph type="body" sz="quarter" idx="18"/>
          </p:nvPr>
        </p:nvSpPr>
        <p:spPr/>
        <p:txBody>
          <a:bodyPr/>
          <a:lstStyle/>
          <a:p>
            <a:endParaRPr lang="de-DE" dirty="0"/>
          </a:p>
        </p:txBody>
      </p:sp>
      <p:sp>
        <p:nvSpPr>
          <p:cNvPr id="12" name="Textplatzhalter 5"/>
          <p:cNvSpPr txBox="1">
            <a:spLocks/>
          </p:cNvSpPr>
          <p:nvPr/>
        </p:nvSpPr>
        <p:spPr>
          <a:xfrm>
            <a:off x="3141909" y="3075411"/>
            <a:ext cx="4144464" cy="1685077"/>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6000" dirty="0">
                <a:solidFill>
                  <a:schemeClr val="accent4"/>
                </a:solidFill>
                <a:latin typeface="MV Boli" panose="02000500030200090000" pitchFamily="2" charset="0"/>
                <a:cs typeface="MV Boli" panose="02000500030200090000" pitchFamily="2" charset="0"/>
              </a:rPr>
              <a:t>Active Text Area</a:t>
            </a:r>
          </a:p>
        </p:txBody>
      </p:sp>
      <p:sp>
        <p:nvSpPr>
          <p:cNvPr id="14" name="Textplatzhalter 5"/>
          <p:cNvSpPr txBox="1">
            <a:spLocks/>
          </p:cNvSpPr>
          <p:nvPr/>
        </p:nvSpPr>
        <p:spPr>
          <a:xfrm>
            <a:off x="6682741" y="595308"/>
            <a:ext cx="3147060" cy="476284"/>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accent4"/>
                </a:solidFill>
                <a:latin typeface="MV Boli" panose="02000500030200090000" pitchFamily="2" charset="0"/>
                <a:cs typeface="MV Boli" panose="02000500030200090000" pitchFamily="2" charset="0"/>
              </a:rPr>
              <a:t>Headline </a:t>
            </a:r>
            <a:br>
              <a:rPr lang="en-US" sz="1400" dirty="0">
                <a:solidFill>
                  <a:schemeClr val="accent4"/>
                </a:solidFill>
                <a:latin typeface="MV Boli" panose="02000500030200090000" pitchFamily="2" charset="0"/>
                <a:cs typeface="MV Boli" panose="02000500030200090000" pitchFamily="2" charset="0"/>
              </a:rPr>
            </a:br>
            <a:r>
              <a:rPr lang="en-US" sz="1400" dirty="0">
                <a:solidFill>
                  <a:schemeClr val="accent4"/>
                </a:solidFill>
                <a:latin typeface="MV Boli" panose="02000500030200090000" pitchFamily="2" charset="0"/>
                <a:cs typeface="MV Boli" panose="02000500030200090000" pitchFamily="2" charset="0"/>
              </a:rPr>
              <a:t>34 Pt, optional double-spaced</a:t>
            </a:r>
          </a:p>
        </p:txBody>
      </p:sp>
      <p:sp>
        <p:nvSpPr>
          <p:cNvPr id="15" name="Textplatzhalter 5"/>
          <p:cNvSpPr txBox="1">
            <a:spLocks/>
          </p:cNvSpPr>
          <p:nvPr/>
        </p:nvSpPr>
        <p:spPr>
          <a:xfrm>
            <a:off x="6362700" y="1212967"/>
            <a:ext cx="3406140" cy="284693"/>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de-DE" dirty="0">
                <a:solidFill>
                  <a:schemeClr val="accent4"/>
                </a:solidFill>
                <a:latin typeface="MV Boli" panose="02000500030200090000" pitchFamily="2" charset="0"/>
                <a:cs typeface="MV Boli" panose="02000500030200090000" pitchFamily="2" charset="0"/>
              </a:rPr>
              <a:t>Action Title </a:t>
            </a:r>
            <a:r>
              <a:rPr lang="de-DE" sz="1400" dirty="0">
                <a:solidFill>
                  <a:schemeClr val="accent4"/>
                </a:solidFill>
                <a:latin typeface="MV Boli" panose="02000500030200090000" pitchFamily="2" charset="0"/>
                <a:cs typeface="MV Boli" panose="02000500030200090000" pitchFamily="2" charset="0"/>
              </a:rPr>
              <a:t>20 Pt, optional</a:t>
            </a:r>
          </a:p>
        </p:txBody>
      </p:sp>
      <p:sp>
        <p:nvSpPr>
          <p:cNvPr id="16" name="Textplatzhalter 5"/>
          <p:cNvSpPr txBox="1">
            <a:spLocks/>
          </p:cNvSpPr>
          <p:nvPr/>
        </p:nvSpPr>
        <p:spPr>
          <a:xfrm>
            <a:off x="4991100" y="5308586"/>
            <a:ext cx="4838701" cy="587084"/>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b="1" dirty="0">
                <a:solidFill>
                  <a:schemeClr val="accent4"/>
                </a:solidFill>
                <a:latin typeface="MV Boli" panose="02000500030200090000" pitchFamily="2" charset="0"/>
                <a:cs typeface="MV Boli" panose="02000500030200090000" pitchFamily="2" charset="0"/>
              </a:rPr>
              <a:t>Anchor point</a:t>
            </a:r>
            <a:r>
              <a:rPr lang="en-US" sz="1400" dirty="0">
                <a:solidFill>
                  <a:schemeClr val="accent4"/>
                </a:solidFill>
                <a:latin typeface="MV Boli" panose="02000500030200090000" pitchFamily="2" charset="0"/>
                <a:cs typeface="MV Boli" panose="02000500030200090000" pitchFamily="2" charset="0"/>
              </a:rPr>
              <a:t> for a consistent layout in the active area of the slide – Continuous axes can be activated via „</a:t>
            </a:r>
            <a:r>
              <a:rPr lang="en-US" sz="1400" dirty="0" err="1">
                <a:solidFill>
                  <a:schemeClr val="accent4"/>
                </a:solidFill>
                <a:latin typeface="MV Boli" panose="02000500030200090000" pitchFamily="2" charset="0"/>
                <a:cs typeface="MV Boli" panose="02000500030200090000" pitchFamily="2" charset="0"/>
              </a:rPr>
              <a:t>Ansicht</a:t>
            </a:r>
            <a:r>
              <a:rPr lang="en-US" sz="1400" dirty="0">
                <a:solidFill>
                  <a:schemeClr val="accent4"/>
                </a:solidFill>
                <a:latin typeface="MV Boli" panose="02000500030200090000" pitchFamily="2" charset="0"/>
                <a:cs typeface="MV Boli" panose="02000500030200090000" pitchFamily="2" charset="0"/>
              </a:rPr>
              <a:t>“ in PowerPoint.</a:t>
            </a:r>
          </a:p>
        </p:txBody>
      </p:sp>
      <p:sp>
        <p:nvSpPr>
          <p:cNvPr id="17" name="Bogen 16"/>
          <p:cNvSpPr/>
          <p:nvPr/>
        </p:nvSpPr>
        <p:spPr>
          <a:xfrm rot="19287604">
            <a:off x="9150338" y="5271114"/>
            <a:ext cx="3271544" cy="3463331"/>
          </a:xfrm>
          <a:prstGeom prst="arc">
            <a:avLst>
              <a:gd name="adj1" fmla="val 16523211"/>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Bogen 17"/>
          <p:cNvSpPr/>
          <p:nvPr/>
        </p:nvSpPr>
        <p:spPr>
          <a:xfrm rot="1809698">
            <a:off x="8751944" y="5548024"/>
            <a:ext cx="1488428" cy="1595819"/>
          </a:xfrm>
          <a:prstGeom prst="arc">
            <a:avLst>
              <a:gd name="adj1" fmla="val 16200000"/>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Bogen 18"/>
          <p:cNvSpPr/>
          <p:nvPr/>
        </p:nvSpPr>
        <p:spPr>
          <a:xfrm rot="12811191">
            <a:off x="9687087" y="-461444"/>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Bogen 19"/>
          <p:cNvSpPr/>
          <p:nvPr/>
        </p:nvSpPr>
        <p:spPr>
          <a:xfrm rot="8550073">
            <a:off x="322267" y="-1778986"/>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Bogen 20"/>
          <p:cNvSpPr/>
          <p:nvPr/>
        </p:nvSpPr>
        <p:spPr>
          <a:xfrm rot="5400000">
            <a:off x="-1008977" y="-638001"/>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Bogen 21"/>
          <p:cNvSpPr/>
          <p:nvPr/>
        </p:nvSpPr>
        <p:spPr>
          <a:xfrm rot="5400000">
            <a:off x="-982156" y="3719369"/>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Bogen 22"/>
          <p:cNvSpPr/>
          <p:nvPr/>
        </p:nvSpPr>
        <p:spPr>
          <a:xfrm rot="16575493">
            <a:off x="10644637" y="1632825"/>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Bogen 23"/>
          <p:cNvSpPr/>
          <p:nvPr/>
        </p:nvSpPr>
        <p:spPr>
          <a:xfrm>
            <a:off x="-1833849" y="5526842"/>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3186007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39E4955-F8C0-4280-9543-F1293513EEA6}"/>
              </a:ext>
            </a:extLst>
          </p:cNvPr>
          <p:cNvSpPr>
            <a:spLocks noGrp="1"/>
          </p:cNvSpPr>
          <p:nvPr>
            <p:ph type="title"/>
          </p:nvPr>
        </p:nvSpPr>
        <p:spPr/>
        <p:txBody>
          <a:bodyPr/>
          <a:lstStyle/>
          <a:p>
            <a:r>
              <a:rPr lang="en-US" noProof="0" dirty="0"/>
              <a:t>Font Size and Accentuations</a:t>
            </a:r>
          </a:p>
        </p:txBody>
      </p:sp>
      <p:sp>
        <p:nvSpPr>
          <p:cNvPr id="7" name="Textplatzhalter 6">
            <a:extLst>
              <a:ext uri="{FF2B5EF4-FFF2-40B4-BE49-F238E27FC236}">
                <a16:creationId xmlns:a16="http://schemas.microsoft.com/office/drawing/2014/main" id="{A06478EF-711A-4AE6-9B86-8088531304BE}"/>
              </a:ext>
            </a:extLst>
          </p:cNvPr>
          <p:cNvSpPr>
            <a:spLocks noGrp="1"/>
          </p:cNvSpPr>
          <p:nvPr>
            <p:ph type="body" sz="quarter" idx="13"/>
          </p:nvPr>
        </p:nvSpPr>
        <p:spPr>
          <a:xfrm>
            <a:off x="479425" y="1184641"/>
            <a:ext cx="9469438" cy="276999"/>
          </a:xfrm>
        </p:spPr>
        <p:txBody>
          <a:bodyPr/>
          <a:lstStyle/>
          <a:p>
            <a:r>
              <a:rPr lang="en-US" noProof="0" dirty="0"/>
              <a:t>The Action Title explains the main statement of the slide with an apt sentence</a:t>
            </a:r>
          </a:p>
        </p:txBody>
      </p:sp>
      <p:sp>
        <p:nvSpPr>
          <p:cNvPr id="4" name="Foliennummernplatzhalter 3">
            <a:extLst>
              <a:ext uri="{FF2B5EF4-FFF2-40B4-BE49-F238E27FC236}">
                <a16:creationId xmlns:a16="http://schemas.microsoft.com/office/drawing/2014/main" id="{944B427A-B6A7-46EB-8D65-BFC17A907DF2}"/>
              </a:ext>
            </a:extLst>
          </p:cNvPr>
          <p:cNvSpPr>
            <a:spLocks noGrp="1"/>
          </p:cNvSpPr>
          <p:nvPr>
            <p:ph type="sldNum" sz="quarter" idx="4"/>
          </p:nvPr>
        </p:nvSpPr>
        <p:spPr>
          <a:xfrm>
            <a:off x="11401424" y="6400424"/>
            <a:ext cx="371475" cy="171647"/>
          </a:xfrm>
          <a:prstGeom prst="rect">
            <a:avLst/>
          </a:prstGeom>
        </p:spPr>
        <p:txBody>
          <a:bodyPr/>
          <a:lstStyle/>
          <a:p>
            <a:pPr>
              <a:lnSpc>
                <a:spcPct val="90000"/>
              </a:lnSpc>
              <a:spcBef>
                <a:spcPts val="1000"/>
              </a:spcBef>
              <a:buFont typeface="Arial" panose="020B0604020202020204" pitchFamily="34" charset="0"/>
              <a:buNone/>
            </a:pPr>
            <a:fld id="{93DEF678-1E8D-4449-B736-148650DA711F}" type="slidenum">
              <a:rPr lang="en-US" smtClean="0">
                <a:solidFill>
                  <a:srgbClr val="585858"/>
                </a:solidFill>
              </a:rPr>
              <a:pPr>
                <a:lnSpc>
                  <a:spcPct val="90000"/>
                </a:lnSpc>
                <a:spcBef>
                  <a:spcPts val="1000"/>
                </a:spcBef>
                <a:buFont typeface="Arial" panose="020B0604020202020204" pitchFamily="34" charset="0"/>
                <a:buNone/>
              </a:pPr>
              <a:t>7</a:t>
            </a:fld>
            <a:endParaRPr lang="en-US" dirty="0">
              <a:solidFill>
                <a:srgbClr val="585858"/>
              </a:solidFill>
            </a:endParaRPr>
          </a:p>
        </p:txBody>
      </p:sp>
      <p:sp>
        <p:nvSpPr>
          <p:cNvPr id="8" name="Textplatzhalter 7">
            <a:extLst>
              <a:ext uri="{FF2B5EF4-FFF2-40B4-BE49-F238E27FC236}">
                <a16:creationId xmlns:a16="http://schemas.microsoft.com/office/drawing/2014/main" id="{04C943C1-9140-490C-9CF1-528DF6031420}"/>
              </a:ext>
            </a:extLst>
          </p:cNvPr>
          <p:cNvSpPr>
            <a:spLocks noGrp="1"/>
          </p:cNvSpPr>
          <p:nvPr>
            <p:ph type="body" sz="quarter" idx="18"/>
          </p:nvPr>
        </p:nvSpPr>
        <p:spPr/>
        <p:txBody>
          <a:bodyPr/>
          <a:lstStyle/>
          <a:p>
            <a:r>
              <a:rPr lang="en-US" noProof="0" dirty="0"/>
              <a:t>The standard font size of 20 Pt. shall avoid that there is too much text on the slide </a:t>
            </a:r>
          </a:p>
          <a:p>
            <a:pPr marL="457200" lvl="1" indent="0">
              <a:buNone/>
            </a:pPr>
            <a:endParaRPr lang="en-US" noProof="0" dirty="0"/>
          </a:p>
          <a:p>
            <a:r>
              <a:rPr lang="en-US" noProof="0" dirty="0"/>
              <a:t>Slides with just a few bullet points can also use a bigger font size (20 Pt.+) in the text body!</a:t>
            </a:r>
          </a:p>
          <a:p>
            <a:endParaRPr lang="en-US" noProof="0" dirty="0"/>
          </a:p>
          <a:p>
            <a:r>
              <a:rPr lang="en-US" noProof="0" dirty="0"/>
              <a:t>Single words can be set </a:t>
            </a:r>
            <a:r>
              <a:rPr lang="en-US" b="1" noProof="0" dirty="0">
                <a:solidFill>
                  <a:srgbClr val="852339"/>
                </a:solidFill>
              </a:rPr>
              <a:t>red</a:t>
            </a:r>
            <a:r>
              <a:rPr lang="en-US" noProof="0" dirty="0"/>
              <a:t> </a:t>
            </a:r>
            <a:r>
              <a:rPr lang="en-US" b="1" noProof="0" dirty="0">
                <a:solidFill>
                  <a:srgbClr val="852339"/>
                </a:solidFill>
              </a:rPr>
              <a:t>and in bold </a:t>
            </a:r>
            <a:r>
              <a:rPr lang="en-US" noProof="0" dirty="0"/>
              <a:t>or </a:t>
            </a:r>
            <a:r>
              <a:rPr lang="en-US" b="1" noProof="0" dirty="0"/>
              <a:t>in bold </a:t>
            </a:r>
            <a:r>
              <a:rPr lang="en-US" noProof="0" dirty="0"/>
              <a:t>in order to highlight them </a:t>
            </a:r>
          </a:p>
          <a:p>
            <a:endParaRPr lang="en-US" noProof="0" dirty="0"/>
          </a:p>
          <a:p>
            <a:r>
              <a:rPr lang="en-US" noProof="0" dirty="0"/>
              <a:t>The set of slides allows you to create bullet points on two levels</a:t>
            </a:r>
          </a:p>
          <a:p>
            <a:pPr lvl="1"/>
            <a:r>
              <a:rPr lang="en-US" noProof="0" dirty="0"/>
              <a:t>Sub-Bullets are depicted in a font size of 18 Pt.</a:t>
            </a:r>
          </a:p>
        </p:txBody>
      </p:sp>
      <p:sp>
        <p:nvSpPr>
          <p:cNvPr id="11" name="Textfeld 10">
            <a:extLst>
              <a:ext uri="{FF2B5EF4-FFF2-40B4-BE49-F238E27FC236}">
                <a16:creationId xmlns:a16="http://schemas.microsoft.com/office/drawing/2014/main" id="{869BAC8E-0C3D-400D-9DD1-6ED1AB13CF77}"/>
              </a:ext>
            </a:extLst>
          </p:cNvPr>
          <p:cNvSpPr txBox="1"/>
          <p:nvPr/>
        </p:nvSpPr>
        <p:spPr>
          <a:xfrm>
            <a:off x="7534207" y="6344268"/>
            <a:ext cx="3638146" cy="276999"/>
          </a:xfrm>
          <a:prstGeom prst="rect">
            <a:avLst/>
          </a:prstGeom>
          <a:noFill/>
        </p:spPr>
        <p:txBody>
          <a:bodyPr wrap="square" rtlCol="0">
            <a:spAutoFit/>
          </a:bodyPr>
          <a:lstStyle/>
          <a:p>
            <a:pPr algn="r"/>
            <a:r>
              <a:rPr lang="en-US" sz="1200" dirty="0"/>
              <a:t>(Becker et al. 2019; Clever 2017)</a:t>
            </a:r>
          </a:p>
        </p:txBody>
      </p:sp>
      <p:sp>
        <p:nvSpPr>
          <p:cNvPr id="12" name="Textplatzhalter 5"/>
          <p:cNvSpPr txBox="1">
            <a:spLocks/>
          </p:cNvSpPr>
          <p:nvPr/>
        </p:nvSpPr>
        <p:spPr>
          <a:xfrm>
            <a:off x="9948861" y="5500929"/>
            <a:ext cx="2109789" cy="393185"/>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b="1" dirty="0">
                <a:solidFill>
                  <a:schemeClr val="accent4"/>
                </a:solidFill>
                <a:latin typeface="MV Boli" panose="02000500030200090000" pitchFamily="2" charset="0"/>
                <a:cs typeface="MV Boli" panose="02000500030200090000" pitchFamily="2" charset="0"/>
              </a:rPr>
              <a:t>Sources </a:t>
            </a:r>
            <a:r>
              <a:rPr lang="en-US" sz="1400" dirty="0">
                <a:solidFill>
                  <a:schemeClr val="accent4"/>
                </a:solidFill>
                <a:latin typeface="MV Boli" panose="02000500030200090000" pitchFamily="2" charset="0"/>
                <a:cs typeface="MV Boli" panose="02000500030200090000" pitchFamily="2" charset="0"/>
              </a:rPr>
              <a:t>can be listed in the footer area</a:t>
            </a:r>
          </a:p>
        </p:txBody>
      </p:sp>
      <p:sp>
        <p:nvSpPr>
          <p:cNvPr id="13" name="Bogen 12"/>
          <p:cNvSpPr/>
          <p:nvPr/>
        </p:nvSpPr>
        <p:spPr>
          <a:xfrm rot="3248696">
            <a:off x="7800058" y="3251814"/>
            <a:ext cx="3271544" cy="3463331"/>
          </a:xfrm>
          <a:prstGeom prst="arc">
            <a:avLst>
              <a:gd name="adj1" fmla="val 20531575"/>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529932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platzhalter 11"/>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l="17488" r="17488"/>
          <a:stretch>
            <a:fillRect/>
          </a:stretch>
        </p:blipFill>
        <p:spPr>
          <a:xfrm>
            <a:off x="7464428" y="1737171"/>
            <a:ext cx="4308471" cy="4362003"/>
          </a:xfrm>
        </p:spPr>
      </p:pic>
      <p:sp>
        <p:nvSpPr>
          <p:cNvPr id="10" name="Textplatzhalter 9"/>
          <p:cNvSpPr>
            <a:spLocks noGrp="1"/>
          </p:cNvSpPr>
          <p:nvPr>
            <p:ph type="body" sz="quarter" idx="18"/>
          </p:nvPr>
        </p:nvSpPr>
        <p:spPr/>
        <p:txBody>
          <a:bodyPr/>
          <a:lstStyle/>
          <a:p>
            <a:r>
              <a:rPr lang="en-US" sz="2000" noProof="0" dirty="0"/>
              <a:t>On this slide you see text as well as a picture</a:t>
            </a:r>
            <a:br>
              <a:rPr lang="en-US" sz="2000" noProof="0" dirty="0"/>
            </a:br>
            <a:endParaRPr lang="en-US" sz="2000" noProof="0" dirty="0"/>
          </a:p>
          <a:p>
            <a:r>
              <a:rPr lang="en-US" sz="2000" noProof="0" dirty="0"/>
              <a:t>This picture shows</a:t>
            </a:r>
          </a:p>
          <a:p>
            <a:pPr lvl="1"/>
            <a:r>
              <a:rPr lang="en-US" sz="2000" noProof="0" dirty="0"/>
              <a:t>A dune </a:t>
            </a:r>
          </a:p>
          <a:p>
            <a:pPr lvl="1"/>
            <a:r>
              <a:rPr lang="en-US" sz="2000" noProof="0" dirty="0"/>
              <a:t>Some clouds </a:t>
            </a:r>
          </a:p>
          <a:p>
            <a:pPr lvl="1"/>
            <a:r>
              <a:rPr lang="en-US" sz="2000" noProof="0" dirty="0"/>
              <a:t>The sky</a:t>
            </a:r>
          </a:p>
          <a:p>
            <a:pPr lvl="2"/>
            <a:endParaRPr lang="en-US" sz="2000" noProof="0" dirty="0"/>
          </a:p>
          <a:p>
            <a:r>
              <a:rPr lang="en-US" sz="2000" noProof="0" dirty="0"/>
              <a:t>The dunes of California are extraordinarily beautiful</a:t>
            </a:r>
          </a:p>
          <a:p>
            <a:r>
              <a:rPr lang="en-US" sz="2000" noProof="0" dirty="0"/>
              <a:t>It is necessary to keep in mind that the pictures are not depicted too small on the slide.</a:t>
            </a:r>
          </a:p>
        </p:txBody>
      </p:sp>
      <p:sp>
        <p:nvSpPr>
          <p:cNvPr id="2" name="Titel 1">
            <a:extLst>
              <a:ext uri="{FF2B5EF4-FFF2-40B4-BE49-F238E27FC236}">
                <a16:creationId xmlns:a16="http://schemas.microsoft.com/office/drawing/2014/main" id="{DF45A366-0F3C-42FC-9E7C-AFBAB69671BE}"/>
              </a:ext>
            </a:extLst>
          </p:cNvPr>
          <p:cNvSpPr>
            <a:spLocks noGrp="1"/>
          </p:cNvSpPr>
          <p:nvPr>
            <p:ph type="title"/>
          </p:nvPr>
        </p:nvSpPr>
        <p:spPr/>
        <p:txBody>
          <a:bodyPr/>
          <a:lstStyle/>
          <a:p>
            <a:r>
              <a:rPr lang="en-US" noProof="0" dirty="0"/>
              <a:t>Bullet points and picture</a:t>
            </a:r>
          </a:p>
        </p:txBody>
      </p:sp>
      <p:sp>
        <p:nvSpPr>
          <p:cNvPr id="8" name="Textplatzhalter 7"/>
          <p:cNvSpPr>
            <a:spLocks noGrp="1"/>
          </p:cNvSpPr>
          <p:nvPr>
            <p:ph type="body" sz="quarter" idx="13"/>
          </p:nvPr>
        </p:nvSpPr>
        <p:spPr/>
        <p:txBody>
          <a:bodyPr/>
          <a:lstStyle/>
          <a:p>
            <a:r>
              <a:rPr lang="en-US" noProof="0" dirty="0"/>
              <a:t>Sub-title for a slide with text and picture</a:t>
            </a:r>
          </a:p>
        </p:txBody>
      </p:sp>
      <p:sp>
        <p:nvSpPr>
          <p:cNvPr id="5" name="Foliennummernplatzhalter 4"/>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8</a:t>
            </a:fld>
            <a:endParaRPr lang="en-US" dirty="0"/>
          </a:p>
        </p:txBody>
      </p:sp>
      <p:sp>
        <p:nvSpPr>
          <p:cNvPr id="9" name="Textplatzhalter 5"/>
          <p:cNvSpPr txBox="1">
            <a:spLocks/>
          </p:cNvSpPr>
          <p:nvPr/>
        </p:nvSpPr>
        <p:spPr>
          <a:xfrm>
            <a:off x="6812280" y="6377564"/>
            <a:ext cx="4838701" cy="393185"/>
          </a:xfrm>
          <a:prstGeom prst="rect">
            <a:avLst/>
          </a:prstGeom>
          <a:noFill/>
        </p:spPr>
        <p:txBody>
          <a:bodyPr wrap="square" lIns="0" tIns="0" rIns="0" bIns="0" rtlCol="0">
            <a:spAutoFit/>
          </a:bodyPr>
          <a:lstStyle>
            <a:lvl1pPr marL="0" indent="0" algn="r" defTabSz="914400" rtl="0" eaLnBrk="1" latinLnBrk="0" hangingPunct="1">
              <a:lnSpc>
                <a:spcPct val="90000"/>
              </a:lnSpc>
              <a:spcBef>
                <a:spcPts val="1000"/>
              </a:spcBef>
              <a:buFont typeface="Arial" panose="020B0604020202020204" pitchFamily="34" charset="0"/>
              <a:buNone/>
              <a:defRPr lang="en-US" sz="2000" kern="1200" dirty="0">
                <a:solidFill>
                  <a:srgbClr val="595959"/>
                </a:solidFill>
                <a:latin typeface="Trebuchet MS" panose="020B0603020202020204" pitchFamily="34" charset="0"/>
                <a:ea typeface="Arial Unicode MS" panose="020B0604020202020204" pitchFamily="34" charset="-128"/>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dirty="0">
                <a:solidFill>
                  <a:schemeClr val="accent4"/>
                </a:solidFill>
                <a:latin typeface="MV Boli" panose="02000500030200090000" pitchFamily="2" charset="0"/>
                <a:cs typeface="MV Boli" panose="02000500030200090000" pitchFamily="2" charset="0"/>
              </a:rPr>
              <a:t>Please place pictures and graphs right-adjusted as low as to the end of the dividing line for the footer!</a:t>
            </a:r>
          </a:p>
        </p:txBody>
      </p:sp>
      <p:sp>
        <p:nvSpPr>
          <p:cNvPr id="11" name="Bogen 10"/>
          <p:cNvSpPr/>
          <p:nvPr/>
        </p:nvSpPr>
        <p:spPr>
          <a:xfrm rot="12811191">
            <a:off x="11462549" y="5633560"/>
            <a:ext cx="2313271" cy="2448881"/>
          </a:xfrm>
          <a:prstGeom prst="arc">
            <a:avLst>
              <a:gd name="adj1" fmla="val 21011464"/>
              <a:gd name="adj2" fmla="val 269066"/>
            </a:avLst>
          </a:prstGeom>
          <a:ln w="28575">
            <a:solidFill>
              <a:schemeClr val="accent4"/>
            </a:solidFill>
            <a:prstDash val="sysDash"/>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97913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16"/>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t="6145" b="6145"/>
          <a:stretch>
            <a:fillRect/>
          </a:stretch>
        </p:blipFill>
        <p:spPr>
          <a:effectLst/>
        </p:spPr>
      </p:pic>
      <p:pic>
        <p:nvPicPr>
          <p:cNvPr id="10" name="Bildplatzhalter 13"/>
          <p:cNvPicPr>
            <a:picLocks noGrp="1" noChangeAspect="1"/>
          </p:cNvPicPr>
          <p:nvPr>
            <p:ph type="pic" sz="quarter" idx="18"/>
          </p:nvPr>
        </p:nvPicPr>
        <p:blipFill>
          <a:blip r:embed="rId3" cstate="print">
            <a:extLst>
              <a:ext uri="{28A0092B-C50C-407E-A947-70E740481C1C}">
                <a14:useLocalDpi xmlns:a14="http://schemas.microsoft.com/office/drawing/2010/main" val="0"/>
              </a:ext>
            </a:extLst>
          </a:blip>
          <a:srcRect l="11862" r="11862"/>
          <a:stretch>
            <a:fillRect/>
          </a:stretch>
        </p:blipFill>
        <p:spPr>
          <a:effectLst/>
        </p:spPr>
      </p:pic>
      <p:pic>
        <p:nvPicPr>
          <p:cNvPr id="11" name="Bildplatzhalter 14"/>
          <p:cNvPicPr>
            <a:picLocks noGrp="1" noChangeAspect="1"/>
          </p:cNvPicPr>
          <p:nvPr>
            <p:ph type="pic" sz="quarter" idx="19"/>
          </p:nvPr>
        </p:nvPicPr>
        <p:blipFill>
          <a:blip r:embed="rId4" cstate="print">
            <a:extLst>
              <a:ext uri="{28A0092B-C50C-407E-A947-70E740481C1C}">
                <a14:useLocalDpi xmlns:a14="http://schemas.microsoft.com/office/drawing/2010/main" val="0"/>
              </a:ext>
            </a:extLst>
          </a:blip>
          <a:srcRect l="24232" r="24232"/>
          <a:stretch>
            <a:fillRect/>
          </a:stretch>
        </p:blipFill>
        <p:spPr>
          <a:effectLst/>
        </p:spPr>
      </p:pic>
      <p:sp>
        <p:nvSpPr>
          <p:cNvPr id="6" name="Textplatzhalter 5"/>
          <p:cNvSpPr>
            <a:spLocks noGrp="1"/>
          </p:cNvSpPr>
          <p:nvPr>
            <p:ph type="body" sz="quarter" idx="20"/>
          </p:nvPr>
        </p:nvSpPr>
        <p:spPr/>
        <p:txBody>
          <a:bodyPr/>
          <a:lstStyle/>
          <a:p>
            <a:r>
              <a:rPr lang="en-US" sz="2000" noProof="0" dirty="0"/>
              <a:t>On this slide you see text as well as three pictures</a:t>
            </a:r>
          </a:p>
          <a:p>
            <a:r>
              <a:rPr lang="en-US" sz="2000" noProof="0" dirty="0"/>
              <a:t>This three pictures show </a:t>
            </a:r>
          </a:p>
          <a:p>
            <a:pPr lvl="1"/>
            <a:r>
              <a:rPr lang="en-US" sz="2000" noProof="0" dirty="0"/>
              <a:t>Mountains </a:t>
            </a:r>
          </a:p>
          <a:p>
            <a:pPr lvl="1"/>
            <a:r>
              <a:rPr lang="en-US" sz="2000" noProof="0" dirty="0"/>
              <a:t>Woods</a:t>
            </a:r>
          </a:p>
          <a:p>
            <a:pPr lvl="1"/>
            <a:r>
              <a:rPr lang="en-US" sz="2000" noProof="0" dirty="0"/>
              <a:t>Lakes</a:t>
            </a:r>
          </a:p>
          <a:p>
            <a:pPr lvl="2"/>
            <a:endParaRPr lang="en-US" sz="2000" noProof="0" dirty="0"/>
          </a:p>
          <a:p>
            <a:r>
              <a:rPr lang="en-US" sz="2000" noProof="0" dirty="0"/>
              <a:t>The mountains in the North of California are extraordinarily beautiful</a:t>
            </a:r>
          </a:p>
          <a:p>
            <a:r>
              <a:rPr lang="en-US" sz="2000" noProof="0" dirty="0"/>
              <a:t>It is necessary to keep in mind that the pictures are not depicted too small on the slide.</a:t>
            </a:r>
          </a:p>
          <a:p>
            <a:pPr marL="0" indent="0">
              <a:buNone/>
            </a:pPr>
            <a:endParaRPr lang="en-US" sz="2000" noProof="0" dirty="0"/>
          </a:p>
        </p:txBody>
      </p:sp>
      <p:sp>
        <p:nvSpPr>
          <p:cNvPr id="7" name="Titel 6"/>
          <p:cNvSpPr>
            <a:spLocks noGrp="1"/>
          </p:cNvSpPr>
          <p:nvPr>
            <p:ph type="title"/>
          </p:nvPr>
        </p:nvSpPr>
        <p:spPr/>
        <p:txBody>
          <a:bodyPr/>
          <a:lstStyle/>
          <a:p>
            <a:r>
              <a:rPr lang="en-US" noProof="0" dirty="0"/>
              <a:t>Bullet points and three pictures</a:t>
            </a:r>
          </a:p>
        </p:txBody>
      </p:sp>
      <p:sp>
        <p:nvSpPr>
          <p:cNvPr id="2" name="Textplatzhalter 1"/>
          <p:cNvSpPr>
            <a:spLocks noGrp="1"/>
          </p:cNvSpPr>
          <p:nvPr>
            <p:ph type="body" sz="quarter" idx="13"/>
          </p:nvPr>
        </p:nvSpPr>
        <p:spPr/>
        <p:txBody>
          <a:bodyPr/>
          <a:lstStyle/>
          <a:p>
            <a:r>
              <a:rPr lang="en-US" noProof="0" dirty="0"/>
              <a:t>Sub-title for a slide with text and three pictures</a:t>
            </a:r>
          </a:p>
        </p:txBody>
      </p:sp>
      <p:sp>
        <p:nvSpPr>
          <p:cNvPr id="8" name="Foliennummernplatzhalter 7"/>
          <p:cNvSpPr>
            <a:spLocks noGrp="1"/>
          </p:cNvSpPr>
          <p:nvPr>
            <p:ph type="sldNum" sz="quarter" idx="4"/>
          </p:nvPr>
        </p:nvSpPr>
        <p:spPr>
          <a:xfrm>
            <a:off x="11401424" y="6400424"/>
            <a:ext cx="371475" cy="171647"/>
          </a:xfrm>
          <a:prstGeom prst="rect">
            <a:avLst/>
          </a:prstGeom>
        </p:spPr>
        <p:txBody>
          <a:bodyPr/>
          <a:lstStyle/>
          <a:p>
            <a:fld id="{93DEF678-1E8D-4449-B736-148650DA711F}" type="slidenum">
              <a:rPr lang="en-US" smtClean="0"/>
              <a:pPr/>
              <a:t>9</a:t>
            </a:fld>
            <a:endParaRPr lang="en-US" dirty="0"/>
          </a:p>
        </p:txBody>
      </p:sp>
    </p:spTree>
    <p:extLst>
      <p:ext uri="{BB962C8B-B14F-4D97-AF65-F5344CB8AC3E}">
        <p14:creationId xmlns:p14="http://schemas.microsoft.com/office/powerpoint/2010/main" val="2727402755"/>
      </p:ext>
    </p:extLst>
  </p:cSld>
  <p:clrMapOvr>
    <a:masterClrMapping/>
  </p:clrMapOvr>
</p:sld>
</file>

<file path=ppt/theme/theme1.xml><?xml version="1.0" encoding="utf-8"?>
<a:theme xmlns:a="http://schemas.openxmlformats.org/drawingml/2006/main" name="1_Office Theme">
  <a:themeElements>
    <a:clrScheme name="ERCIS Colors">
      <a:dk1>
        <a:srgbClr val="5E5E5D"/>
      </a:dk1>
      <a:lt1>
        <a:srgbClr val="FFFFFF"/>
      </a:lt1>
      <a:dk2>
        <a:srgbClr val="910830"/>
      </a:dk2>
      <a:lt2>
        <a:srgbClr val="FFFFFF"/>
      </a:lt2>
      <a:accent1>
        <a:srgbClr val="910830"/>
      </a:accent1>
      <a:accent2>
        <a:srgbClr val="5E5E5D"/>
      </a:accent2>
      <a:accent3>
        <a:srgbClr val="87BF2A"/>
      </a:accent3>
      <a:accent4>
        <a:srgbClr val="143164"/>
      </a:accent4>
      <a:accent5>
        <a:srgbClr val="009CB3"/>
      </a:accent5>
      <a:accent6>
        <a:srgbClr val="E77C12"/>
      </a:accent6>
      <a:hlink>
        <a:srgbClr val="910830"/>
      </a:hlink>
      <a:folHlink>
        <a:srgbClr val="5E5E5D"/>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1396</Words>
  <Application>Microsoft Office PowerPoint</Application>
  <PresentationFormat>Breitbild</PresentationFormat>
  <Paragraphs>240</Paragraphs>
  <Slides>40</Slides>
  <Notes>1</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40</vt:i4>
      </vt:variant>
    </vt:vector>
  </HeadingPairs>
  <TitlesOfParts>
    <vt:vector size="47" baseType="lpstr">
      <vt:lpstr>Arial</vt:lpstr>
      <vt:lpstr>Calibri</vt:lpstr>
      <vt:lpstr>Helvetica</vt:lpstr>
      <vt:lpstr>MV Boli</vt:lpstr>
      <vt:lpstr>Trebuchet MS</vt:lpstr>
      <vt:lpstr>Wingdings</vt:lpstr>
      <vt:lpstr>1_Office Theme</vt:lpstr>
      <vt:lpstr>The new ERCIS Slide Master</vt:lpstr>
      <vt:lpstr>Content of this instruction</vt:lpstr>
      <vt:lpstr>Aims of the new design</vt:lpstr>
      <vt:lpstr>Feedback, bugs und suggestions</vt:lpstr>
      <vt:lpstr>Layout Guidelines</vt:lpstr>
      <vt:lpstr>Active Area of the Slide</vt:lpstr>
      <vt:lpstr>Font Size and Accentuations</vt:lpstr>
      <vt:lpstr>Bullet points and picture</vt:lpstr>
      <vt:lpstr>Bullet points and three pictures</vt:lpstr>
      <vt:lpstr>A collection of a few pictures</vt:lpstr>
      <vt:lpstr>A picture in large format</vt:lpstr>
      <vt:lpstr>A Comparison of two Objects</vt:lpstr>
      <vt:lpstr>A Comparison of three Objects</vt:lpstr>
      <vt:lpstr>Empty Slide</vt:lpstr>
      <vt:lpstr>PowerPoint-Präsentation</vt:lpstr>
      <vt:lpstr>PowerPoint-Präsentation</vt:lpstr>
      <vt:lpstr>Inspirations</vt:lpstr>
      <vt:lpstr>Table Template</vt:lpstr>
      <vt:lpstr>Figures and Facts</vt:lpstr>
      <vt:lpstr>PowerPoint-Präsentation</vt:lpstr>
      <vt:lpstr>Numbers and statistics</vt:lpstr>
      <vt:lpstr>A Matrix</vt:lpstr>
      <vt:lpstr>Germany map</vt:lpstr>
      <vt:lpstr>Image material for an alternative title slide</vt:lpstr>
      <vt:lpstr>Slide Tracker</vt:lpstr>
      <vt:lpstr>Slide Tracker</vt:lpstr>
      <vt:lpstr>Icon-Collection</vt:lpstr>
      <vt:lpstr>Icons 1/9</vt:lpstr>
      <vt:lpstr>Icons 2/8</vt:lpstr>
      <vt:lpstr>Icons 3/9</vt:lpstr>
      <vt:lpstr>Icons 4/9</vt:lpstr>
      <vt:lpstr>Icons 5/9</vt:lpstr>
      <vt:lpstr>Icons 6/9</vt:lpstr>
      <vt:lpstr>Icons 7/9</vt:lpstr>
      <vt:lpstr>Icons 8/9</vt:lpstr>
      <vt:lpstr>Icons 9/9</vt:lpstr>
      <vt:lpstr>Color Guidelines</vt:lpstr>
      <vt:lpstr>Main colors of the new design</vt:lpstr>
      <vt:lpstr>Dos and Don'ts</vt:lpstr>
      <vt:lpstr>Dos and Don'ts</vt:lpstr>
    </vt:vector>
  </TitlesOfParts>
  <Company>WWU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Hoffmeister, Benedikt;Simeon Brüggenjürgen (Uni Münster)</dc:creator>
  <cp:lastModifiedBy>Armin Stein</cp:lastModifiedBy>
  <cp:revision>449</cp:revision>
  <dcterms:created xsi:type="dcterms:W3CDTF">2018-10-31T15:13:04Z</dcterms:created>
  <dcterms:modified xsi:type="dcterms:W3CDTF">2024-12-11T16:17:18Z</dcterms:modified>
</cp:coreProperties>
</file>